
<file path=[Content_Types].xml><?xml version="1.0" encoding="utf-8"?>
<Types xmlns="http://schemas.openxmlformats.org/package/2006/content-types">
  <Override PartName="/ppt/slides/slide29.xml" ContentType="application/vnd.openxmlformats-officedocument.presentationml.slide+xml"/>
  <Override PartName="/ppt/slides/slide47.xml" ContentType="application/vnd.openxmlformats-officedocument.presentationml.slide+xml"/>
  <Override PartName="/ppt/notesSlides/notesSlide2.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36.xml" ContentType="application/vnd.openxmlformats-officedocument.presentationml.slide+xml"/>
  <Override PartName="/ppt/slides/slide54.xml" ContentType="application/vnd.openxmlformats-officedocument.presentationml.slide+xml"/>
  <Override PartName="/ppt/slideLayouts/slideLayout6.xml" ContentType="application/vnd.openxmlformats-officedocument.presentationml.slideLayout+xml"/>
  <Override PartName="/ppt/slides/slide25.xml" ContentType="application/vnd.openxmlformats-officedocument.presentationml.slide+xml"/>
  <Override PartName="/ppt/slides/slide43.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Default Extension="xml" ContentType="application/xml"/>
  <Override PartName="/ppt/slides/slide14.xml" ContentType="application/vnd.openxmlformats-officedocument.presentationml.slide+xml"/>
  <Override PartName="/ppt/slides/slide23.xml" ContentType="application/vnd.openxmlformats-officedocument.presentationml.slide+xml"/>
  <Override PartName="/ppt/slides/slide32.xml" ContentType="application/vnd.openxmlformats-officedocument.presentationml.slide+xml"/>
  <Override PartName="/ppt/slides/slide41.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notesSlides/notesSlide16.xml" ContentType="application/vnd.openxmlformats-officedocument.presentationml.notesSlide+xml"/>
  <Override PartName="/ppt/slides/slide10.xml" ContentType="application/vnd.openxmlformats-officedocument.presentationml.slide+xml"/>
  <Override PartName="/ppt/slides/slide12.xml" ContentType="application/vnd.openxmlformats-officedocument.presentationml.slide+xml"/>
  <Override PartName="/ppt/slides/slide21.xml" ContentType="application/vnd.openxmlformats-officedocument.presentationml.slide+xml"/>
  <Override PartName="/ppt/slides/slide30.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notesSlides/notesSlide14.xml" ContentType="application/vnd.openxmlformats-officedocument.presentationml.notesSlide+xml"/>
  <Override PartName="/ppt/notesSlides/notesSlide23.xml" ContentType="application/vnd.openxmlformats-officedocument.presentationml.notesSlide+xml"/>
  <Override PartName="/ppt/notesSlides/notesSlide9.xml" ContentType="application/vnd.openxmlformats-officedocument.presentationml.notesSlide+xml"/>
  <Override PartName="/ppt/notesSlides/notesSlide12.xml" ContentType="application/vnd.openxmlformats-officedocument.presentationml.notesSlide+xml"/>
  <Override PartName="/ppt/notesSlides/notesSlide21.xml" ContentType="application/vnd.openxmlformats-officedocument.presentationml.notesSlide+xml"/>
  <Override PartName="/ppt/notesSlides/notesSlide7.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Override PartName="/ppt/slides/slide48.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Override PartName="/ppt/notesSlides/notesSlide3.xml" ContentType="application/vnd.openxmlformats-officedocument.presentationml.notesSlide+xml"/>
  <Default Extension="png" ContentType="image/png"/>
  <Default Extension="bin" ContentType="application/vnd.openxmlformats-officedocument.oleObject"/>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slides/slide46.xml" ContentType="application/vnd.openxmlformats-officedocument.presentationml.slide+xml"/>
  <Override PartName="/ppt/slides/slide55.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Override PartName="/ppt/notesSlides/notesSlide19.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s/slide44.xml" ContentType="application/vnd.openxmlformats-officedocument.presentationml.slide+xml"/>
  <Override PartName="/ppt/slides/slide53.xml" ContentType="application/vnd.openxmlformats-officedocument.presentationml.slide+xml"/>
  <Override PartName="/ppt/slideLayouts/slideLayout3.xml" ContentType="application/vnd.openxmlformats-officedocument.presentationml.slideLayout+xml"/>
  <Default Extension="jpeg" ContentType="image/jpeg"/>
  <Default Extension="emf" ContentType="image/x-emf"/>
  <Override PartName="/ppt/notesSlides/notesSlide17.xml" ContentType="application/vnd.openxmlformats-officedocument.presentationml.notesSlide+xml"/>
  <Override PartName="/ppt/presentation.xml" ContentType="application/vnd.openxmlformats-officedocument.presentationml.presentation.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51.xml" ContentType="application/vnd.openxmlformats-officedocument.presentationml.slide+xml"/>
  <Override PartName="/ppt/slideLayouts/slideLayout1.xml" ContentType="application/vnd.openxmlformats-officedocument.presentationml.slideLayout+xml"/>
  <Override PartName="/ppt/notesSlides/notesSlide15.xml" ContentType="application/vnd.openxmlformats-officedocument.presentationml.notesSlide+xml"/>
  <Override PartName="/ppt/notesSlides/notesSlide24.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s/slide40.xml" ContentType="application/vnd.openxmlformats-officedocument.presentationml.slide+xml"/>
  <Override PartName="/ppt/notesSlides/notesSlide13.xml" ContentType="application/vnd.openxmlformats-officedocument.presentationml.notesSlide+xml"/>
  <Override PartName="/ppt/notesSlides/notesSlide22.xml" ContentType="application/vnd.openxmlformats-officedocument.presentationml.notesSlide+xml"/>
  <Override PartName="/ppt/slideLayouts/slideLayout10.xml" ContentType="application/vnd.openxmlformats-officedocument.presentationml.slideLayout+xml"/>
  <Default Extension="vml" ContentType="application/vnd.openxmlformats-officedocument.vmlDrawing"/>
  <Override PartName="/ppt/notesSlides/notesSlide8.xml" ContentType="application/vnd.openxmlformats-officedocument.presentationml.notesSlide+xml"/>
  <Override PartName="/ppt/notesSlides/notesSlide11.xml" ContentType="application/vnd.openxmlformats-officedocument.presentationml.notesSlide+xml"/>
  <Override PartName="/ppt/notesSlides/notesSlide20.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slides/slide49.xml" ContentType="application/vnd.openxmlformats-officedocument.presentationml.slide+xml"/>
  <Override PartName="/ppt/handoutMasters/handoutMaster1.xml" ContentType="application/vnd.openxmlformats-officedocument.presentationml.handoutMaster+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Layouts/slideLayout8.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Layouts/slideLayout4.xml" ContentType="application/vnd.openxmlformats-officedocument.presentationml.slideLayout+xml"/>
  <Override PartName="/ppt/theme/theme3.xml" ContentType="application/vnd.openxmlformats-officedocument.them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Default Extension="wmf" ContentType="image/x-wmf"/>
  <Default Extension="xls" ContentType="application/vnd.ms-excel"/>
  <Override PartName="/ppt/notesSlides/notesSlide18.xml" ContentType="application/vnd.openxmlformats-officedocument.presentationml.notesSlide+xml"/>
  <Default Extension="rels" ContentType="application/vnd.openxmlformats-package.relationship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48" r:id="rId1"/>
  </p:sldMasterIdLst>
  <p:notesMasterIdLst>
    <p:notesMasterId r:id="rId58"/>
  </p:notesMasterIdLst>
  <p:handoutMasterIdLst>
    <p:handoutMasterId r:id="rId59"/>
  </p:handoutMasterIdLst>
  <p:sldIdLst>
    <p:sldId id="869" r:id="rId2"/>
    <p:sldId id="847" r:id="rId3"/>
    <p:sldId id="655" r:id="rId4"/>
    <p:sldId id="864" r:id="rId5"/>
    <p:sldId id="848" r:id="rId6"/>
    <p:sldId id="808" r:id="rId7"/>
    <p:sldId id="593" r:id="rId8"/>
    <p:sldId id="843" r:id="rId9"/>
    <p:sldId id="844" r:id="rId10"/>
    <p:sldId id="809" r:id="rId11"/>
    <p:sldId id="818" r:id="rId12"/>
    <p:sldId id="874" r:id="rId13"/>
    <p:sldId id="860" r:id="rId14"/>
    <p:sldId id="861" r:id="rId15"/>
    <p:sldId id="862" r:id="rId16"/>
    <p:sldId id="835" r:id="rId17"/>
    <p:sldId id="836" r:id="rId18"/>
    <p:sldId id="837" r:id="rId19"/>
    <p:sldId id="838" r:id="rId20"/>
    <p:sldId id="839" r:id="rId21"/>
    <p:sldId id="868" r:id="rId22"/>
    <p:sldId id="872" r:id="rId23"/>
    <p:sldId id="873" r:id="rId24"/>
    <p:sldId id="714" r:id="rId25"/>
    <p:sldId id="800" r:id="rId26"/>
    <p:sldId id="608" r:id="rId27"/>
    <p:sldId id="738" r:id="rId28"/>
    <p:sldId id="621" r:id="rId29"/>
    <p:sldId id="717" r:id="rId30"/>
    <p:sldId id="618" r:id="rId31"/>
    <p:sldId id="645" r:id="rId32"/>
    <p:sldId id="810" r:id="rId33"/>
    <p:sldId id="801" r:id="rId34"/>
    <p:sldId id="781" r:id="rId35"/>
    <p:sldId id="792" r:id="rId36"/>
    <p:sldId id="803" r:id="rId37"/>
    <p:sldId id="638" r:id="rId38"/>
    <p:sldId id="799" r:id="rId39"/>
    <p:sldId id="817" r:id="rId40"/>
    <p:sldId id="876" r:id="rId41"/>
    <p:sldId id="871" r:id="rId42"/>
    <p:sldId id="867" r:id="rId43"/>
    <p:sldId id="650" r:id="rId44"/>
    <p:sldId id="719" r:id="rId45"/>
    <p:sldId id="797" r:id="rId46"/>
    <p:sldId id="652" r:id="rId47"/>
    <p:sldId id="875" r:id="rId48"/>
    <p:sldId id="785" r:id="rId49"/>
    <p:sldId id="805" r:id="rId50"/>
    <p:sldId id="823" r:id="rId51"/>
    <p:sldId id="821" r:id="rId52"/>
    <p:sldId id="850" r:id="rId53"/>
    <p:sldId id="851" r:id="rId54"/>
    <p:sldId id="852" r:id="rId55"/>
    <p:sldId id="853" r:id="rId56"/>
    <p:sldId id="877" r:id="rId57"/>
  </p:sldIdLst>
  <p:sldSz cx="9144000" cy="6858000" type="screen4x3"/>
  <p:notesSz cx="7315200" cy="9601200"/>
  <p:defaultTex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C6600"/>
    <a:srgbClr val="C0C0C0"/>
    <a:srgbClr val="CCFFFF"/>
    <a:srgbClr val="FFFFCC"/>
    <a:srgbClr val="FFCCCC"/>
    <a:srgbClr val="B2B2B2"/>
    <a:srgbClr val="FFFF99"/>
    <a:srgbClr val="FFCCFF"/>
    <a:srgbClr val="FFCC99"/>
    <a:srgbClr val="0033CC"/>
  </p:clrMru>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059" autoAdjust="0"/>
    <p:restoredTop sz="69682" autoAdjust="0"/>
  </p:normalViewPr>
  <p:slideViewPr>
    <p:cSldViewPr snapToGrid="0">
      <p:cViewPr varScale="1">
        <p:scale>
          <a:sx n="76" d="100"/>
          <a:sy n="76" d="100"/>
        </p:scale>
        <p:origin x="-1122" y="-96"/>
      </p:cViewPr>
      <p:guideLst>
        <p:guide orient="horz" pos="4319"/>
        <p:guide/>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0"/>
    </p:cViewPr>
  </p:sorterViewPr>
  <p:notesViewPr>
    <p:cSldViewPr snapToGrid="0">
      <p:cViewPr varScale="1">
        <p:scale>
          <a:sx n="54" d="100"/>
          <a:sy n="54" d="100"/>
        </p:scale>
        <p:origin x="-1770" y="-90"/>
      </p:cViewPr>
      <p:guideLst>
        <p:guide orient="horz" pos="3024"/>
        <p:guide pos="2304"/>
      </p:guideLst>
    </p:cSldViewPr>
  </p:notesViewPr>
  <p:gridSpacing cx="58989913" cy="58989913"/>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handoutMaster" Target="handoutMasters/handoutMaster1.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image" Target="../media/image4.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image" Target="../media/image6.e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image" Target="../media/image6.e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18.wmf"/><Relationship Id="rId2" Type="http://schemas.openxmlformats.org/officeDocument/2006/relationships/image" Target="../media/image17.wmf"/><Relationship Id="rId1" Type="http://schemas.openxmlformats.org/officeDocument/2006/relationships/image" Target="../media/image16.wmf"/><Relationship Id="rId5" Type="http://schemas.openxmlformats.org/officeDocument/2006/relationships/image" Target="../media/image20.wmf"/><Relationship Id="rId4" Type="http://schemas.openxmlformats.org/officeDocument/2006/relationships/image" Target="../media/image19.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47.e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53.wmf"/><Relationship Id="rId2" Type="http://schemas.openxmlformats.org/officeDocument/2006/relationships/image" Target="../media/image52.wmf"/><Relationship Id="rId1" Type="http://schemas.openxmlformats.org/officeDocument/2006/relationships/image" Target="../media/image51.wmf"/><Relationship Id="rId4" Type="http://schemas.openxmlformats.org/officeDocument/2006/relationships/image" Target="../media/image54.wmf"/></Relationships>
</file>

<file path=ppt/drawings/_rels/vmlDrawing7.vml.rels><?xml version="1.0" encoding="UTF-8" standalone="yes"?>
<Relationships xmlns="http://schemas.openxmlformats.org/package/2006/relationships"><Relationship Id="rId3" Type="http://schemas.openxmlformats.org/officeDocument/2006/relationships/image" Target="../media/image63.wmf"/><Relationship Id="rId2" Type="http://schemas.openxmlformats.org/officeDocument/2006/relationships/image" Target="../media/image62.wmf"/><Relationship Id="rId1" Type="http://schemas.openxmlformats.org/officeDocument/2006/relationships/image" Target="../media/image61.wmf"/></Relationships>
</file>

<file path=ppt/drawings/_rels/vmlDrawing8.vml.rels><?xml version="1.0" encoding="UTF-8" standalone="yes"?>
<Relationships xmlns="http://schemas.openxmlformats.org/package/2006/relationships"><Relationship Id="rId3" Type="http://schemas.openxmlformats.org/officeDocument/2006/relationships/image" Target="../media/image80.wmf"/><Relationship Id="rId2" Type="http://schemas.openxmlformats.org/officeDocument/2006/relationships/image" Target="../media/image79.wmf"/><Relationship Id="rId1" Type="http://schemas.openxmlformats.org/officeDocument/2006/relationships/image" Target="../media/image78.wmf"/></Relationships>
</file>

<file path=ppt/drawings/_rels/vmlDrawing9.vml.rels><?xml version="1.0" encoding="UTF-8" standalone="yes"?>
<Relationships xmlns="http://schemas.openxmlformats.org/package/2006/relationships"><Relationship Id="rId3" Type="http://schemas.openxmlformats.org/officeDocument/2006/relationships/image" Target="../media/image83.wmf"/><Relationship Id="rId2" Type="http://schemas.openxmlformats.org/officeDocument/2006/relationships/image" Target="../media/image82.wmf"/><Relationship Id="rId1" Type="http://schemas.openxmlformats.org/officeDocument/2006/relationships/image" Target="../media/image81.wmf"/></Relationships>
</file>

<file path=ppt/drawings/_rels/vmlDrawing10.vml.rels><?xml version="1.0" encoding="UTF-8" standalone="yes"?>
<Relationships xmlns="http://schemas.openxmlformats.org/package/2006/relationships"><Relationship Id="rId3" Type="http://schemas.openxmlformats.org/officeDocument/2006/relationships/image" Target="../media/image92.wmf"/><Relationship Id="rId2" Type="http://schemas.openxmlformats.org/officeDocument/2006/relationships/image" Target="../media/image91.wmf"/><Relationship Id="rId1" Type="http://schemas.openxmlformats.org/officeDocument/2006/relationships/image" Target="../media/image90.wmf"/><Relationship Id="rId5" Type="http://schemas.openxmlformats.org/officeDocument/2006/relationships/image" Target="../media/image94.wmf"/><Relationship Id="rId4" Type="http://schemas.openxmlformats.org/officeDocument/2006/relationships/image" Target="../media/image93.wmf"/></Relationships>
</file>

<file path=ppt/drawings/_rels/vmlDrawing11.vml.rels><?xml version="1.0" encoding="UTF-8" standalone="yes"?>
<Relationships xmlns="http://schemas.openxmlformats.org/package/2006/relationships"><Relationship Id="rId3" Type="http://schemas.openxmlformats.org/officeDocument/2006/relationships/image" Target="../media/image109.wmf"/><Relationship Id="rId2" Type="http://schemas.openxmlformats.org/officeDocument/2006/relationships/image" Target="../media/image108.wmf"/><Relationship Id="rId1" Type="http://schemas.openxmlformats.org/officeDocument/2006/relationships/image" Target="../media/image107.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38.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38.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47.e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269.emf"/><Relationship Id="rId1" Type="http://schemas.openxmlformats.org/officeDocument/2006/relationships/image" Target="../media/image5.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1074" name="Rectangle 2"/>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lvl1pPr eaLnBrk="0" hangingPunct="0">
              <a:defRPr sz="1300">
                <a:latin typeface="Arial" charset="0"/>
                <a:cs typeface="+mn-cs"/>
              </a:defRPr>
            </a:lvl1pPr>
          </a:lstStyle>
          <a:p>
            <a:pPr>
              <a:defRPr/>
            </a:pPr>
            <a:endParaRPr lang="en-US"/>
          </a:p>
        </p:txBody>
      </p:sp>
      <p:sp>
        <p:nvSpPr>
          <p:cNvPr id="131075" name="Rectangle 3"/>
          <p:cNvSpPr>
            <a:spLocks noGrp="1" noChangeArrowheads="1"/>
          </p:cNvSpPr>
          <p:nvPr>
            <p:ph type="dt" sz="quarter" idx="1"/>
          </p:nvPr>
        </p:nvSpPr>
        <p:spPr bwMode="auto">
          <a:xfrm>
            <a:off x="4144963" y="0"/>
            <a:ext cx="3170237" cy="479425"/>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lvl1pPr algn="r" eaLnBrk="0" hangingPunct="0">
              <a:defRPr sz="1300">
                <a:latin typeface="Arial" charset="0"/>
                <a:cs typeface="+mn-cs"/>
              </a:defRPr>
            </a:lvl1pPr>
          </a:lstStyle>
          <a:p>
            <a:pPr>
              <a:defRPr/>
            </a:pPr>
            <a:endParaRPr lang="en-US"/>
          </a:p>
        </p:txBody>
      </p:sp>
      <p:sp>
        <p:nvSpPr>
          <p:cNvPr id="131076" name="Rectangle 4"/>
          <p:cNvSpPr>
            <a:spLocks noGrp="1" noChangeArrowheads="1"/>
          </p:cNvSpPr>
          <p:nvPr>
            <p:ph type="ftr" sz="quarter" idx="2"/>
          </p:nvPr>
        </p:nvSpPr>
        <p:spPr bwMode="auto">
          <a:xfrm>
            <a:off x="0" y="9121775"/>
            <a:ext cx="3170238" cy="479425"/>
          </a:xfrm>
          <a:prstGeom prst="rect">
            <a:avLst/>
          </a:prstGeom>
          <a:noFill/>
          <a:ln w="9525">
            <a:noFill/>
            <a:miter lim="800000"/>
            <a:headEnd/>
            <a:tailEnd/>
          </a:ln>
          <a:effectLst/>
        </p:spPr>
        <p:txBody>
          <a:bodyPr vert="horz" wrap="square" lIns="96661" tIns="48331" rIns="96661" bIns="48331" numCol="1" anchor="b" anchorCtr="0" compatLnSpc="1">
            <a:prstTxWarp prst="textNoShape">
              <a:avLst/>
            </a:prstTxWarp>
          </a:bodyPr>
          <a:lstStyle>
            <a:lvl1pPr eaLnBrk="0" hangingPunct="0">
              <a:defRPr sz="1300">
                <a:latin typeface="Arial" charset="0"/>
                <a:cs typeface="+mn-cs"/>
              </a:defRPr>
            </a:lvl1pPr>
          </a:lstStyle>
          <a:p>
            <a:pPr>
              <a:defRPr/>
            </a:pPr>
            <a:endParaRPr lang="en-US"/>
          </a:p>
        </p:txBody>
      </p:sp>
      <p:sp>
        <p:nvSpPr>
          <p:cNvPr id="131077" name="Rectangle 5"/>
          <p:cNvSpPr>
            <a:spLocks noGrp="1" noChangeArrowheads="1"/>
          </p:cNvSpPr>
          <p:nvPr>
            <p:ph type="sldNum" sz="quarter" idx="3"/>
          </p:nvPr>
        </p:nvSpPr>
        <p:spPr bwMode="auto">
          <a:xfrm>
            <a:off x="4144963" y="9121775"/>
            <a:ext cx="3170237" cy="479425"/>
          </a:xfrm>
          <a:prstGeom prst="rect">
            <a:avLst/>
          </a:prstGeom>
          <a:noFill/>
          <a:ln w="9525">
            <a:noFill/>
            <a:miter lim="800000"/>
            <a:headEnd/>
            <a:tailEnd/>
          </a:ln>
          <a:effectLst/>
        </p:spPr>
        <p:txBody>
          <a:bodyPr vert="horz" wrap="square" lIns="96661" tIns="48331" rIns="96661" bIns="48331" numCol="1" anchor="b" anchorCtr="0" compatLnSpc="1">
            <a:prstTxWarp prst="textNoShape">
              <a:avLst/>
            </a:prstTxWarp>
          </a:bodyPr>
          <a:lstStyle>
            <a:lvl1pPr algn="r" eaLnBrk="0" hangingPunct="0">
              <a:defRPr sz="1300">
                <a:latin typeface="Arial" charset="0"/>
                <a:cs typeface="+mn-cs"/>
              </a:defRPr>
            </a:lvl1pPr>
          </a:lstStyle>
          <a:p>
            <a:pPr>
              <a:defRPr/>
            </a:pPr>
            <a:fld id="{022C981E-BDA8-4A82-88D8-C1BAE13B4216}" type="slidenum">
              <a:rPr lang="en-US"/>
              <a:pPr>
                <a:defRPr/>
              </a:pPr>
              <a:t>‹#›</a:t>
            </a:fld>
            <a:endParaRPr 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1986" name="Rectangle 2"/>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lvl1pPr eaLnBrk="0" hangingPunct="0">
              <a:defRPr sz="1300">
                <a:latin typeface="Arial" charset="0"/>
                <a:cs typeface="+mn-cs"/>
              </a:defRPr>
            </a:lvl1pPr>
          </a:lstStyle>
          <a:p>
            <a:pPr>
              <a:defRPr/>
            </a:pPr>
            <a:endParaRPr lang="en-US"/>
          </a:p>
        </p:txBody>
      </p:sp>
      <p:sp>
        <p:nvSpPr>
          <p:cNvPr id="41987" name="Rectangle 3"/>
          <p:cNvSpPr>
            <a:spLocks noGrp="1" noChangeArrowheads="1"/>
          </p:cNvSpPr>
          <p:nvPr>
            <p:ph type="dt" idx="1"/>
          </p:nvPr>
        </p:nvSpPr>
        <p:spPr bwMode="auto">
          <a:xfrm>
            <a:off x="4144963" y="0"/>
            <a:ext cx="3170237" cy="479425"/>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lvl1pPr algn="r" eaLnBrk="0" hangingPunct="0">
              <a:defRPr sz="1300">
                <a:latin typeface="Arial" charset="0"/>
                <a:cs typeface="+mn-cs"/>
              </a:defRPr>
            </a:lvl1pPr>
          </a:lstStyle>
          <a:p>
            <a:pPr>
              <a:defRPr/>
            </a:pPr>
            <a:endParaRPr lang="en-US"/>
          </a:p>
        </p:txBody>
      </p:sp>
      <p:sp>
        <p:nvSpPr>
          <p:cNvPr id="60420" name="Rectangle 4"/>
          <p:cNvSpPr>
            <a:spLocks noGrp="1" noRot="1" noChangeAspect="1" noChangeArrowheads="1" noTextEdit="1"/>
          </p:cNvSpPr>
          <p:nvPr>
            <p:ph type="sldImg" idx="2"/>
          </p:nvPr>
        </p:nvSpPr>
        <p:spPr bwMode="auto">
          <a:xfrm>
            <a:off x="1257300" y="720725"/>
            <a:ext cx="4800600" cy="3600450"/>
          </a:xfrm>
          <a:prstGeom prst="rect">
            <a:avLst/>
          </a:prstGeom>
          <a:noFill/>
          <a:ln w="9525">
            <a:solidFill>
              <a:srgbClr val="000000"/>
            </a:solidFill>
            <a:miter lim="800000"/>
            <a:headEnd/>
            <a:tailEnd/>
          </a:ln>
        </p:spPr>
      </p:sp>
      <p:sp>
        <p:nvSpPr>
          <p:cNvPr id="41989" name="Rectangle 5"/>
          <p:cNvSpPr>
            <a:spLocks noGrp="1" noChangeArrowheads="1"/>
          </p:cNvSpPr>
          <p:nvPr>
            <p:ph type="body" sz="quarter" idx="3"/>
          </p:nvPr>
        </p:nvSpPr>
        <p:spPr bwMode="auto">
          <a:xfrm>
            <a:off x="974725" y="4560888"/>
            <a:ext cx="5365750" cy="4319587"/>
          </a:xfrm>
          <a:prstGeom prst="rect">
            <a:avLst/>
          </a:prstGeom>
          <a:noFill/>
          <a:ln w="9525">
            <a:noFill/>
            <a:miter lim="800000"/>
            <a:headEnd/>
            <a:tailEnd/>
          </a:ln>
          <a:effectLst/>
        </p:spPr>
        <p:txBody>
          <a:bodyPr vert="horz" wrap="square" lIns="96661" tIns="48331" rIns="96661" bIns="48331" numCol="1" anchor="t" anchorCtr="0" compatLnSpc="1">
            <a:prstTxWarp prst="textNoShape">
              <a:avLst/>
            </a:prstTxWarp>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41990" name="Rectangle 6"/>
          <p:cNvSpPr>
            <a:spLocks noGrp="1" noChangeArrowheads="1"/>
          </p:cNvSpPr>
          <p:nvPr>
            <p:ph type="ftr" sz="quarter" idx="4"/>
          </p:nvPr>
        </p:nvSpPr>
        <p:spPr bwMode="auto">
          <a:xfrm>
            <a:off x="0" y="9121775"/>
            <a:ext cx="3170238" cy="479425"/>
          </a:xfrm>
          <a:prstGeom prst="rect">
            <a:avLst/>
          </a:prstGeom>
          <a:noFill/>
          <a:ln w="9525">
            <a:noFill/>
            <a:miter lim="800000"/>
            <a:headEnd/>
            <a:tailEnd/>
          </a:ln>
          <a:effectLst/>
        </p:spPr>
        <p:txBody>
          <a:bodyPr vert="horz" wrap="square" lIns="96661" tIns="48331" rIns="96661" bIns="48331" numCol="1" anchor="b" anchorCtr="0" compatLnSpc="1">
            <a:prstTxWarp prst="textNoShape">
              <a:avLst/>
            </a:prstTxWarp>
          </a:bodyPr>
          <a:lstStyle>
            <a:lvl1pPr eaLnBrk="0" hangingPunct="0">
              <a:defRPr sz="1300">
                <a:latin typeface="Arial" charset="0"/>
                <a:cs typeface="+mn-cs"/>
              </a:defRPr>
            </a:lvl1pPr>
          </a:lstStyle>
          <a:p>
            <a:pPr>
              <a:defRPr/>
            </a:pPr>
            <a:endParaRPr lang="en-US"/>
          </a:p>
        </p:txBody>
      </p:sp>
      <p:sp>
        <p:nvSpPr>
          <p:cNvPr id="41991" name="Rectangle 7"/>
          <p:cNvSpPr>
            <a:spLocks noGrp="1" noChangeArrowheads="1"/>
          </p:cNvSpPr>
          <p:nvPr>
            <p:ph type="sldNum" sz="quarter" idx="5"/>
          </p:nvPr>
        </p:nvSpPr>
        <p:spPr bwMode="auto">
          <a:xfrm>
            <a:off x="4144963" y="9121775"/>
            <a:ext cx="3170237" cy="479425"/>
          </a:xfrm>
          <a:prstGeom prst="rect">
            <a:avLst/>
          </a:prstGeom>
          <a:noFill/>
          <a:ln w="9525">
            <a:noFill/>
            <a:miter lim="800000"/>
            <a:headEnd/>
            <a:tailEnd/>
          </a:ln>
          <a:effectLst/>
        </p:spPr>
        <p:txBody>
          <a:bodyPr vert="horz" wrap="square" lIns="96661" tIns="48331" rIns="96661" bIns="48331" numCol="1" anchor="b" anchorCtr="0" compatLnSpc="1">
            <a:prstTxWarp prst="textNoShape">
              <a:avLst/>
            </a:prstTxWarp>
          </a:bodyPr>
          <a:lstStyle>
            <a:lvl1pPr algn="r" eaLnBrk="0" hangingPunct="0">
              <a:defRPr sz="1300">
                <a:latin typeface="Arial" charset="0"/>
                <a:cs typeface="+mn-cs"/>
              </a:defRPr>
            </a:lvl1pPr>
          </a:lstStyle>
          <a:p>
            <a:pPr>
              <a:defRPr/>
            </a:pPr>
            <a:fld id="{F15A2650-10F5-45AB-BE58-25F2534E30D6}" type="slidenum">
              <a:rPr lang="en-US"/>
              <a:pPr>
                <a:defRPr/>
              </a:pPr>
              <a:t>‹#›</a:t>
            </a:fld>
            <a:endParaRPr 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Slide Image Placeholder 1"/>
          <p:cNvSpPr>
            <a:spLocks noGrp="1" noRot="1" noChangeAspect="1" noTextEdit="1"/>
          </p:cNvSpPr>
          <p:nvPr>
            <p:ph type="sldImg"/>
          </p:nvPr>
        </p:nvSpPr>
        <p:spPr>
          <a:ln/>
        </p:spPr>
      </p:sp>
      <p:sp>
        <p:nvSpPr>
          <p:cNvPr id="61443" name="Notes Placeholder 2"/>
          <p:cNvSpPr>
            <a:spLocks noGrp="1"/>
          </p:cNvSpPr>
          <p:nvPr>
            <p:ph type="body" idx="1"/>
          </p:nvPr>
        </p:nvSpPr>
        <p:spPr>
          <a:noFill/>
          <a:ln/>
        </p:spPr>
        <p:txBody>
          <a:bodyPr/>
          <a:lstStyle/>
          <a:p>
            <a:endParaRPr lang="en-US" smtClean="0"/>
          </a:p>
        </p:txBody>
      </p:sp>
      <p:sp>
        <p:nvSpPr>
          <p:cNvPr id="58372" name="Slide Number Placeholder 3"/>
          <p:cNvSpPr>
            <a:spLocks noGrp="1"/>
          </p:cNvSpPr>
          <p:nvPr>
            <p:ph type="sldNum" sz="quarter" idx="5"/>
          </p:nvPr>
        </p:nvSpPr>
        <p:spPr/>
        <p:txBody>
          <a:bodyPr/>
          <a:lstStyle/>
          <a:p>
            <a:pPr>
              <a:defRPr/>
            </a:pPr>
            <a:fld id="{202399E9-4940-40F3-A6CA-BE7668AB32A0}" type="slidenum">
              <a:rPr lang="en-US" smtClean="0"/>
              <a:pPr>
                <a:defRPr/>
              </a:pPr>
              <a:t>1</a:t>
            </a:fld>
            <a:endParaRPr lang="en-US"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Slide Image Placeholder 1"/>
          <p:cNvSpPr>
            <a:spLocks noGrp="1" noRot="1" noChangeAspect="1" noTextEdit="1"/>
          </p:cNvSpPr>
          <p:nvPr>
            <p:ph type="sldImg"/>
          </p:nvPr>
        </p:nvSpPr>
        <p:spPr>
          <a:ln/>
        </p:spPr>
      </p:sp>
      <p:sp>
        <p:nvSpPr>
          <p:cNvPr id="62467" name="Notes Placeholder 2"/>
          <p:cNvSpPr>
            <a:spLocks noGrp="1"/>
          </p:cNvSpPr>
          <p:nvPr>
            <p:ph type="body" idx="1"/>
          </p:nvPr>
        </p:nvSpPr>
        <p:spPr>
          <a:noFill/>
          <a:ln/>
        </p:spPr>
        <p:txBody>
          <a:bodyPr/>
          <a:lstStyle/>
          <a:p>
            <a:endParaRPr lang="en-US" smtClean="0"/>
          </a:p>
        </p:txBody>
      </p:sp>
      <p:sp>
        <p:nvSpPr>
          <p:cNvPr id="58372" name="Slide Number Placeholder 3"/>
          <p:cNvSpPr>
            <a:spLocks noGrp="1"/>
          </p:cNvSpPr>
          <p:nvPr>
            <p:ph type="sldNum" sz="quarter" idx="5"/>
          </p:nvPr>
        </p:nvSpPr>
        <p:spPr/>
        <p:txBody>
          <a:bodyPr/>
          <a:lstStyle/>
          <a:p>
            <a:pPr>
              <a:defRPr/>
            </a:pPr>
            <a:fld id="{FA49A793-6B74-4077-892E-A9ACECD2CDF8}" type="slidenum">
              <a:rPr lang="en-US" smtClean="0"/>
              <a:pPr>
                <a:defRPr/>
              </a:pPr>
              <a:t>2</a:t>
            </a:fld>
            <a:endParaRPr lang="en-US"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Slide Image Placeholder 1"/>
          <p:cNvSpPr>
            <a:spLocks noGrp="1" noRot="1" noChangeAspect="1" noTextEdit="1"/>
          </p:cNvSpPr>
          <p:nvPr>
            <p:ph type="sldImg"/>
          </p:nvPr>
        </p:nvSpPr>
        <p:spPr>
          <a:ln/>
        </p:spPr>
      </p:sp>
      <p:sp>
        <p:nvSpPr>
          <p:cNvPr id="63491" name="Notes Placeholder 2"/>
          <p:cNvSpPr>
            <a:spLocks noGrp="1"/>
          </p:cNvSpPr>
          <p:nvPr>
            <p:ph type="body" idx="1"/>
          </p:nvPr>
        </p:nvSpPr>
        <p:spPr>
          <a:noFill/>
          <a:ln/>
        </p:spPr>
        <p:txBody>
          <a:bodyPr/>
          <a:lstStyle/>
          <a:p>
            <a:endParaRPr lang="en-US" smtClean="0"/>
          </a:p>
        </p:txBody>
      </p:sp>
      <p:sp>
        <p:nvSpPr>
          <p:cNvPr id="60420" name="Slide Number Placeholder 3"/>
          <p:cNvSpPr>
            <a:spLocks noGrp="1"/>
          </p:cNvSpPr>
          <p:nvPr>
            <p:ph type="sldNum" sz="quarter" idx="5"/>
          </p:nvPr>
        </p:nvSpPr>
        <p:spPr/>
        <p:txBody>
          <a:bodyPr/>
          <a:lstStyle/>
          <a:p>
            <a:pPr>
              <a:defRPr/>
            </a:pPr>
            <a:fld id="{5AB636E7-F949-4624-BCCC-78166101E9A2}" type="slidenum">
              <a:rPr lang="en-US" smtClean="0"/>
              <a:pPr>
                <a:defRPr/>
              </a:pPr>
              <a:t>3</a:t>
            </a:fld>
            <a:endParaRPr lang="en-US"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Slide Image Placeholder 1"/>
          <p:cNvSpPr>
            <a:spLocks noGrp="1" noRot="1" noChangeAspect="1" noTextEdit="1"/>
          </p:cNvSpPr>
          <p:nvPr>
            <p:ph type="sldImg"/>
          </p:nvPr>
        </p:nvSpPr>
        <p:spPr>
          <a:ln/>
        </p:spPr>
      </p:sp>
      <p:sp>
        <p:nvSpPr>
          <p:cNvPr id="64515" name="Notes Placeholder 2"/>
          <p:cNvSpPr>
            <a:spLocks noGrp="1"/>
          </p:cNvSpPr>
          <p:nvPr>
            <p:ph type="body" idx="1"/>
          </p:nvPr>
        </p:nvSpPr>
        <p:spPr>
          <a:noFill/>
          <a:ln/>
        </p:spPr>
        <p:txBody>
          <a:bodyPr/>
          <a:lstStyle/>
          <a:p>
            <a:pPr>
              <a:spcBef>
                <a:spcPct val="0"/>
              </a:spcBef>
            </a:pPr>
            <a:endParaRPr lang="en-US" smtClean="0"/>
          </a:p>
        </p:txBody>
      </p:sp>
      <p:sp>
        <p:nvSpPr>
          <p:cNvPr id="70660" name="Slide Number Placeholder 3"/>
          <p:cNvSpPr>
            <a:spLocks noGrp="1"/>
          </p:cNvSpPr>
          <p:nvPr>
            <p:ph type="sldNum" sz="quarter" idx="5"/>
          </p:nvPr>
        </p:nvSpPr>
        <p:spPr/>
        <p:txBody>
          <a:bodyPr/>
          <a:lstStyle/>
          <a:p>
            <a:pPr>
              <a:defRPr/>
            </a:pPr>
            <a:fld id="{944E4753-50A3-40D1-A6F8-32939FC45B78}" type="slidenum">
              <a:rPr lang="en-US" smtClean="0"/>
              <a:pPr>
                <a:defRPr/>
              </a:pPr>
              <a:t>6</a:t>
            </a:fld>
            <a:endParaRPr lang="en-US"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307BB3B1-FF38-4324-9789-329F176894A0}" type="slidenum">
              <a:rPr lang="en-US" smtClean="0"/>
              <a:pPr>
                <a:defRPr/>
              </a:pPr>
              <a:t>8</a:t>
            </a:fld>
            <a:endParaRPr lang="en-US" smtClean="0"/>
          </a:p>
        </p:txBody>
      </p:sp>
      <p:sp>
        <p:nvSpPr>
          <p:cNvPr id="65539" name="Rectangle 2"/>
          <p:cNvSpPr>
            <a:spLocks noGrp="1" noRot="1" noChangeAspect="1" noChangeArrowheads="1" noTextEdit="1"/>
          </p:cNvSpPr>
          <p:nvPr>
            <p:ph type="sldImg"/>
          </p:nvPr>
        </p:nvSpPr>
        <p:spPr>
          <a:ln/>
        </p:spPr>
      </p:sp>
      <p:sp>
        <p:nvSpPr>
          <p:cNvPr id="65540" name="Rectangle 3"/>
          <p:cNvSpPr>
            <a:spLocks noGrp="1" noChangeArrowheads="1"/>
          </p:cNvSpPr>
          <p:nvPr>
            <p:ph type="body" idx="1"/>
          </p:nvPr>
        </p:nvSpPr>
        <p:spPr>
          <a:noFill/>
          <a:ln/>
        </p:spPr>
        <p:txBody>
          <a:bodyPr/>
          <a:lstStyle/>
          <a:p>
            <a:endParaRPr lang="en-US"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p:cNvSpPr>
            <a:spLocks noGrp="1" noRot="1" noChangeAspect="1" noTextEdit="1"/>
          </p:cNvSpPr>
          <p:nvPr>
            <p:ph type="sldImg"/>
          </p:nvPr>
        </p:nvSpPr>
        <p:spPr>
          <a:ln/>
        </p:spPr>
      </p:sp>
      <p:sp>
        <p:nvSpPr>
          <p:cNvPr id="66563" name="Notes Placeholder 2"/>
          <p:cNvSpPr>
            <a:spLocks noGrp="1"/>
          </p:cNvSpPr>
          <p:nvPr>
            <p:ph type="body" idx="1"/>
          </p:nvPr>
        </p:nvSpPr>
        <p:spPr>
          <a:noFill/>
          <a:ln/>
        </p:spPr>
        <p:txBody>
          <a:bodyPr/>
          <a:lstStyle/>
          <a:p>
            <a:pPr>
              <a:spcBef>
                <a:spcPct val="0"/>
              </a:spcBef>
            </a:pPr>
            <a:endParaRPr lang="en-US" smtClean="0"/>
          </a:p>
        </p:txBody>
      </p:sp>
      <p:sp>
        <p:nvSpPr>
          <p:cNvPr id="70660" name="Slide Number Placeholder 3"/>
          <p:cNvSpPr>
            <a:spLocks noGrp="1"/>
          </p:cNvSpPr>
          <p:nvPr>
            <p:ph type="sldNum" sz="quarter" idx="5"/>
          </p:nvPr>
        </p:nvSpPr>
        <p:spPr/>
        <p:txBody>
          <a:bodyPr/>
          <a:lstStyle/>
          <a:p>
            <a:pPr>
              <a:defRPr/>
            </a:pPr>
            <a:fld id="{CE41733A-3BB4-4BB6-91A0-187C77585F5B}" type="slidenum">
              <a:rPr lang="en-US" smtClean="0"/>
              <a:pPr>
                <a:defRPr/>
              </a:pPr>
              <a:t>9</a:t>
            </a:fld>
            <a:endParaRPr lang="en-US"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Slide Image Placeholder 1"/>
          <p:cNvSpPr>
            <a:spLocks noGrp="1" noRot="1" noChangeAspect="1" noTextEdit="1"/>
          </p:cNvSpPr>
          <p:nvPr>
            <p:ph type="sldImg"/>
          </p:nvPr>
        </p:nvSpPr>
        <p:spPr>
          <a:ln/>
        </p:spPr>
      </p:sp>
      <p:sp>
        <p:nvSpPr>
          <p:cNvPr id="67587" name="Notes Placeholder 2"/>
          <p:cNvSpPr>
            <a:spLocks noGrp="1"/>
          </p:cNvSpPr>
          <p:nvPr>
            <p:ph type="body" idx="1"/>
          </p:nvPr>
        </p:nvSpPr>
        <p:spPr>
          <a:noFill/>
          <a:ln/>
        </p:spPr>
        <p:txBody>
          <a:bodyPr/>
          <a:lstStyle/>
          <a:p>
            <a:pPr>
              <a:spcBef>
                <a:spcPct val="0"/>
              </a:spcBef>
            </a:pPr>
            <a:endParaRPr lang="en-US" smtClean="0"/>
          </a:p>
        </p:txBody>
      </p:sp>
      <p:sp>
        <p:nvSpPr>
          <p:cNvPr id="70660" name="Slide Number Placeholder 3"/>
          <p:cNvSpPr>
            <a:spLocks noGrp="1"/>
          </p:cNvSpPr>
          <p:nvPr>
            <p:ph type="sldNum" sz="quarter" idx="5"/>
          </p:nvPr>
        </p:nvSpPr>
        <p:spPr/>
        <p:txBody>
          <a:bodyPr/>
          <a:lstStyle/>
          <a:p>
            <a:pPr>
              <a:defRPr/>
            </a:pPr>
            <a:fld id="{6C2A6B37-E9CD-4D07-A4B7-F1F2EA5C90F9}" type="slidenum">
              <a:rPr lang="en-US" smtClean="0"/>
              <a:pPr>
                <a:defRPr/>
              </a:pPr>
              <a:t>10</a:t>
            </a:fld>
            <a:endParaRPr lang="en-US"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Slide Image Placeholder 1"/>
          <p:cNvSpPr>
            <a:spLocks noGrp="1" noRot="1" noChangeAspect="1" noTextEdit="1"/>
          </p:cNvSpPr>
          <p:nvPr>
            <p:ph type="sldImg"/>
          </p:nvPr>
        </p:nvSpPr>
        <p:spPr>
          <a:ln/>
        </p:spPr>
      </p:sp>
      <p:sp>
        <p:nvSpPr>
          <p:cNvPr id="68611" name="Notes Placeholder 2"/>
          <p:cNvSpPr>
            <a:spLocks noGrp="1"/>
          </p:cNvSpPr>
          <p:nvPr>
            <p:ph type="body" idx="1"/>
          </p:nvPr>
        </p:nvSpPr>
        <p:spPr>
          <a:noFill/>
          <a:ln/>
        </p:spPr>
        <p:txBody>
          <a:bodyPr/>
          <a:lstStyle/>
          <a:p>
            <a:endParaRPr lang="en-US" smtClean="0"/>
          </a:p>
        </p:txBody>
      </p:sp>
      <p:sp>
        <p:nvSpPr>
          <p:cNvPr id="58372" name="Slide Number Placeholder 3"/>
          <p:cNvSpPr>
            <a:spLocks noGrp="1"/>
          </p:cNvSpPr>
          <p:nvPr>
            <p:ph type="sldNum" sz="quarter" idx="5"/>
          </p:nvPr>
        </p:nvSpPr>
        <p:spPr/>
        <p:txBody>
          <a:bodyPr/>
          <a:lstStyle/>
          <a:p>
            <a:pPr>
              <a:defRPr/>
            </a:pPr>
            <a:fld id="{1DA4D413-BF19-4339-AFD4-ADFE613A1BDF}" type="slidenum">
              <a:rPr lang="en-US" smtClean="0"/>
              <a:pPr>
                <a:defRPr/>
              </a:pPr>
              <a:t>25</a:t>
            </a:fld>
            <a:endParaRPr lang="en-US"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Slide Image Placeholder 1"/>
          <p:cNvSpPr>
            <a:spLocks noGrp="1" noRot="1" noChangeAspect="1" noTextEdit="1"/>
          </p:cNvSpPr>
          <p:nvPr>
            <p:ph type="sldImg"/>
          </p:nvPr>
        </p:nvSpPr>
        <p:spPr>
          <a:ln/>
        </p:spPr>
      </p:sp>
      <p:sp>
        <p:nvSpPr>
          <p:cNvPr id="69635" name="Notes Placeholder 2"/>
          <p:cNvSpPr>
            <a:spLocks noGrp="1"/>
          </p:cNvSpPr>
          <p:nvPr>
            <p:ph type="body" idx="1"/>
          </p:nvPr>
        </p:nvSpPr>
        <p:spPr>
          <a:noFill/>
          <a:ln/>
        </p:spPr>
        <p:txBody>
          <a:bodyPr/>
          <a:lstStyle/>
          <a:p>
            <a:pPr>
              <a:spcBef>
                <a:spcPct val="0"/>
              </a:spcBef>
            </a:pPr>
            <a:endParaRPr lang="en-US" smtClean="0"/>
          </a:p>
        </p:txBody>
      </p:sp>
      <p:sp>
        <p:nvSpPr>
          <p:cNvPr id="71684" name="Slide Number Placeholder 3"/>
          <p:cNvSpPr>
            <a:spLocks noGrp="1"/>
          </p:cNvSpPr>
          <p:nvPr>
            <p:ph type="sldNum" sz="quarter" idx="5"/>
          </p:nvPr>
        </p:nvSpPr>
        <p:spPr/>
        <p:txBody>
          <a:bodyPr/>
          <a:lstStyle/>
          <a:p>
            <a:pPr>
              <a:defRPr/>
            </a:pPr>
            <a:fld id="{9BACF473-12C4-45B5-8D15-487628899E41}" type="slidenum">
              <a:rPr lang="en-US" smtClean="0"/>
              <a:pPr>
                <a:defRPr/>
              </a:pPr>
              <a:t>32</a:t>
            </a:fld>
            <a:endParaRPr lang="en-US"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p:cNvSpPr>
            <a:spLocks noGrp="1" noChangeArrowheads="1"/>
          </p:cNvSpPr>
          <p:nvPr>
            <p:ph type="sldNum" sz="quarter" idx="5"/>
          </p:nvPr>
        </p:nvSpPr>
        <p:spPr/>
        <p:txBody>
          <a:bodyPr/>
          <a:lstStyle/>
          <a:p>
            <a:pPr>
              <a:defRPr/>
            </a:pPr>
            <a:fld id="{B77FF7B1-9B33-4D25-A701-5B7C630A5F91}" type="slidenum">
              <a:rPr lang="en-US" smtClean="0">
                <a:latin typeface="Comic Sans MS" pitchFamily="66" charset="0"/>
              </a:rPr>
              <a:pPr>
                <a:defRPr/>
              </a:pPr>
              <a:t>34</a:t>
            </a:fld>
            <a:endParaRPr lang="en-US" smtClean="0">
              <a:latin typeface="Comic Sans MS" pitchFamily="66" charset="0"/>
            </a:endParaRPr>
          </a:p>
        </p:txBody>
      </p:sp>
      <p:sp>
        <p:nvSpPr>
          <p:cNvPr id="70659" name="Rectangle 2"/>
          <p:cNvSpPr>
            <a:spLocks noGrp="1" noRot="1" noChangeAspect="1" noChangeArrowheads="1" noTextEdit="1"/>
          </p:cNvSpPr>
          <p:nvPr>
            <p:ph type="sldImg"/>
          </p:nvPr>
        </p:nvSpPr>
        <p:spPr>
          <a:ln/>
        </p:spPr>
      </p:sp>
      <p:sp>
        <p:nvSpPr>
          <p:cNvPr id="70660"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Slide Image Placeholder 1"/>
          <p:cNvSpPr>
            <a:spLocks noGrp="1" noRot="1" noChangeAspect="1" noTextEdit="1"/>
          </p:cNvSpPr>
          <p:nvPr>
            <p:ph type="sldImg"/>
          </p:nvPr>
        </p:nvSpPr>
        <p:spPr>
          <a:ln/>
        </p:spPr>
      </p:sp>
      <p:sp>
        <p:nvSpPr>
          <p:cNvPr id="71683" name="Notes Placeholder 2"/>
          <p:cNvSpPr>
            <a:spLocks noGrp="1"/>
          </p:cNvSpPr>
          <p:nvPr>
            <p:ph type="body" idx="1"/>
          </p:nvPr>
        </p:nvSpPr>
        <p:spPr>
          <a:noFill/>
          <a:ln/>
        </p:spPr>
        <p:txBody>
          <a:bodyPr/>
          <a:lstStyle/>
          <a:p>
            <a:pPr>
              <a:spcBef>
                <a:spcPct val="0"/>
              </a:spcBef>
            </a:pPr>
            <a:endParaRPr lang="en-US" smtClean="0"/>
          </a:p>
        </p:txBody>
      </p:sp>
      <p:sp>
        <p:nvSpPr>
          <p:cNvPr id="72708" name="Slide Number Placeholder 3"/>
          <p:cNvSpPr>
            <a:spLocks noGrp="1"/>
          </p:cNvSpPr>
          <p:nvPr>
            <p:ph type="sldNum" sz="quarter" idx="5"/>
          </p:nvPr>
        </p:nvSpPr>
        <p:spPr/>
        <p:txBody>
          <a:bodyPr/>
          <a:lstStyle/>
          <a:p>
            <a:pPr>
              <a:defRPr/>
            </a:pPr>
            <a:fld id="{2B98F85F-A288-4887-AD96-B9282F4F78F9}" type="slidenum">
              <a:rPr lang="en-US" smtClean="0"/>
              <a:pPr>
                <a:defRPr/>
              </a:pPr>
              <a:t>38</a:t>
            </a:fld>
            <a:endParaRPr lang="en-US"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Slide Image Placeholder 1"/>
          <p:cNvSpPr>
            <a:spLocks noGrp="1" noRot="1" noChangeAspect="1" noTextEdit="1"/>
          </p:cNvSpPr>
          <p:nvPr>
            <p:ph type="sldImg"/>
          </p:nvPr>
        </p:nvSpPr>
        <p:spPr>
          <a:ln/>
        </p:spPr>
      </p:sp>
      <p:sp>
        <p:nvSpPr>
          <p:cNvPr id="72707" name="Notes Placeholder 2"/>
          <p:cNvSpPr>
            <a:spLocks noGrp="1"/>
          </p:cNvSpPr>
          <p:nvPr>
            <p:ph type="body" idx="1"/>
          </p:nvPr>
        </p:nvSpPr>
        <p:spPr>
          <a:noFill/>
          <a:ln/>
        </p:spPr>
        <p:txBody>
          <a:bodyPr/>
          <a:lstStyle/>
          <a:p>
            <a:pPr>
              <a:spcBef>
                <a:spcPct val="0"/>
              </a:spcBef>
            </a:pPr>
            <a:endParaRPr lang="en-US" smtClean="0"/>
          </a:p>
        </p:txBody>
      </p:sp>
      <p:sp>
        <p:nvSpPr>
          <p:cNvPr id="73732" name="Slide Number Placeholder 3"/>
          <p:cNvSpPr>
            <a:spLocks noGrp="1"/>
          </p:cNvSpPr>
          <p:nvPr>
            <p:ph type="sldNum" sz="quarter" idx="5"/>
          </p:nvPr>
        </p:nvSpPr>
        <p:spPr/>
        <p:txBody>
          <a:bodyPr/>
          <a:lstStyle/>
          <a:p>
            <a:pPr>
              <a:defRPr/>
            </a:pPr>
            <a:fld id="{763A81B3-A5FE-481D-921D-0A1C44537A9D}" type="slidenum">
              <a:rPr lang="en-US" smtClean="0"/>
              <a:pPr>
                <a:defRPr/>
              </a:pPr>
              <a:t>39</a:t>
            </a:fld>
            <a:endParaRPr lang="en-US"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Slide Image Placeholder 1"/>
          <p:cNvSpPr>
            <a:spLocks noGrp="1" noRot="1" noChangeAspect="1" noTextEdit="1"/>
          </p:cNvSpPr>
          <p:nvPr>
            <p:ph type="sldImg"/>
          </p:nvPr>
        </p:nvSpPr>
        <p:spPr>
          <a:ln/>
        </p:spPr>
      </p:sp>
      <p:sp>
        <p:nvSpPr>
          <p:cNvPr id="73731" name="Notes Placeholder 2"/>
          <p:cNvSpPr>
            <a:spLocks noGrp="1"/>
          </p:cNvSpPr>
          <p:nvPr>
            <p:ph type="body" idx="1"/>
          </p:nvPr>
        </p:nvSpPr>
        <p:spPr>
          <a:noFill/>
          <a:ln/>
        </p:spPr>
        <p:txBody>
          <a:bodyPr/>
          <a:lstStyle/>
          <a:p>
            <a:pPr>
              <a:spcBef>
                <a:spcPct val="0"/>
              </a:spcBef>
            </a:pPr>
            <a:endParaRPr lang="en-US" smtClean="0"/>
          </a:p>
        </p:txBody>
      </p:sp>
      <p:sp>
        <p:nvSpPr>
          <p:cNvPr id="74756" name="Slide Number Placeholder 3"/>
          <p:cNvSpPr>
            <a:spLocks noGrp="1"/>
          </p:cNvSpPr>
          <p:nvPr>
            <p:ph type="sldNum" sz="quarter" idx="5"/>
          </p:nvPr>
        </p:nvSpPr>
        <p:spPr/>
        <p:txBody>
          <a:bodyPr/>
          <a:lstStyle/>
          <a:p>
            <a:pPr>
              <a:defRPr/>
            </a:pPr>
            <a:fld id="{9B05206C-EA80-4882-888C-4C41C9C18F25}" type="slidenum">
              <a:rPr lang="en-US" smtClean="0"/>
              <a:pPr>
                <a:defRPr/>
              </a:pPr>
              <a:t>40</a:t>
            </a:fld>
            <a:endParaRPr lang="en-US"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Slide Image Placeholder 1"/>
          <p:cNvSpPr>
            <a:spLocks noGrp="1" noRot="1" noChangeAspect="1" noTextEdit="1"/>
          </p:cNvSpPr>
          <p:nvPr>
            <p:ph type="sldImg"/>
          </p:nvPr>
        </p:nvSpPr>
        <p:spPr>
          <a:ln/>
        </p:spPr>
      </p:sp>
      <p:sp>
        <p:nvSpPr>
          <p:cNvPr id="74755" name="Notes Placeholder 2"/>
          <p:cNvSpPr>
            <a:spLocks noGrp="1"/>
          </p:cNvSpPr>
          <p:nvPr>
            <p:ph type="body" idx="1"/>
          </p:nvPr>
        </p:nvSpPr>
        <p:spPr>
          <a:noFill/>
          <a:ln/>
        </p:spPr>
        <p:txBody>
          <a:bodyPr/>
          <a:lstStyle/>
          <a:p>
            <a:pPr>
              <a:spcBef>
                <a:spcPct val="0"/>
              </a:spcBef>
            </a:pPr>
            <a:endParaRPr lang="en-US" smtClean="0"/>
          </a:p>
        </p:txBody>
      </p:sp>
      <p:sp>
        <p:nvSpPr>
          <p:cNvPr id="74756" name="Slide Number Placeholder 3"/>
          <p:cNvSpPr>
            <a:spLocks noGrp="1"/>
          </p:cNvSpPr>
          <p:nvPr>
            <p:ph type="sldNum" sz="quarter" idx="5"/>
          </p:nvPr>
        </p:nvSpPr>
        <p:spPr/>
        <p:txBody>
          <a:bodyPr/>
          <a:lstStyle/>
          <a:p>
            <a:pPr>
              <a:defRPr/>
            </a:pPr>
            <a:fld id="{D94A2897-892A-47B5-8319-E8215F1B1F6F}" type="slidenum">
              <a:rPr lang="en-US" smtClean="0"/>
              <a:pPr>
                <a:defRPr/>
              </a:pPr>
              <a:t>41</a:t>
            </a:fld>
            <a:endParaRPr lang="en-US"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Slide Image Placeholder 1"/>
          <p:cNvSpPr>
            <a:spLocks noGrp="1" noRot="1" noChangeAspect="1" noTextEdit="1"/>
          </p:cNvSpPr>
          <p:nvPr>
            <p:ph type="sldImg"/>
          </p:nvPr>
        </p:nvSpPr>
        <p:spPr>
          <a:ln/>
        </p:spPr>
      </p:sp>
      <p:sp>
        <p:nvSpPr>
          <p:cNvPr id="75779" name="Notes Placeholder 2"/>
          <p:cNvSpPr>
            <a:spLocks noGrp="1"/>
          </p:cNvSpPr>
          <p:nvPr>
            <p:ph type="body" idx="1"/>
          </p:nvPr>
        </p:nvSpPr>
        <p:spPr>
          <a:noFill/>
          <a:ln/>
        </p:spPr>
        <p:txBody>
          <a:bodyPr/>
          <a:lstStyle/>
          <a:p>
            <a:pPr>
              <a:spcBef>
                <a:spcPct val="0"/>
              </a:spcBef>
            </a:pPr>
            <a:endParaRPr lang="en-US" smtClean="0"/>
          </a:p>
        </p:txBody>
      </p:sp>
      <p:sp>
        <p:nvSpPr>
          <p:cNvPr id="75780" name="Slide Number Placeholder 3"/>
          <p:cNvSpPr>
            <a:spLocks noGrp="1"/>
          </p:cNvSpPr>
          <p:nvPr>
            <p:ph type="sldNum" sz="quarter" idx="5"/>
          </p:nvPr>
        </p:nvSpPr>
        <p:spPr/>
        <p:txBody>
          <a:bodyPr/>
          <a:lstStyle/>
          <a:p>
            <a:pPr>
              <a:defRPr/>
            </a:pPr>
            <a:fld id="{A5ABCF09-EBCD-4394-8984-3089B2109543}" type="slidenum">
              <a:rPr lang="en-US" smtClean="0"/>
              <a:pPr>
                <a:defRPr/>
              </a:pPr>
              <a:t>42</a:t>
            </a:fld>
            <a:endParaRPr lang="en-US"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7"/>
          <p:cNvSpPr>
            <a:spLocks noGrp="1" noChangeArrowheads="1"/>
          </p:cNvSpPr>
          <p:nvPr>
            <p:ph type="sldNum" sz="quarter" idx="5"/>
          </p:nvPr>
        </p:nvSpPr>
        <p:spPr/>
        <p:txBody>
          <a:bodyPr/>
          <a:lstStyle/>
          <a:p>
            <a:pPr>
              <a:defRPr/>
            </a:pPr>
            <a:fld id="{2E9D83A5-2604-4963-83D5-F157AE0BFF73}" type="slidenum">
              <a:rPr lang="en-US" smtClean="0"/>
              <a:pPr>
                <a:defRPr/>
              </a:pPr>
              <a:t>44</a:t>
            </a:fld>
            <a:endParaRPr lang="en-US" smtClean="0"/>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endParaRPr lang="en-US"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a:spLocks noGrp="1" noChangeArrowheads="1"/>
          </p:cNvSpPr>
          <p:nvPr>
            <p:ph type="sldNum" sz="quarter" idx="5"/>
          </p:nvPr>
        </p:nvSpPr>
        <p:spPr/>
        <p:txBody>
          <a:bodyPr/>
          <a:lstStyle/>
          <a:p>
            <a:pPr>
              <a:defRPr/>
            </a:pPr>
            <a:fld id="{B55B4DDD-9E31-4A95-80DC-7371CEF4A460}" type="slidenum">
              <a:rPr lang="en-US" smtClean="0"/>
              <a:pPr>
                <a:defRPr/>
              </a:pPr>
              <a:t>45</a:t>
            </a:fld>
            <a:endParaRPr lang="en-US" smtClean="0"/>
          </a:p>
        </p:txBody>
      </p:sp>
      <p:sp>
        <p:nvSpPr>
          <p:cNvPr id="77827" name="Rectangle 2"/>
          <p:cNvSpPr>
            <a:spLocks noGrp="1" noRot="1" noChangeAspect="1" noChangeArrowheads="1" noTextEdit="1"/>
          </p:cNvSpPr>
          <p:nvPr>
            <p:ph type="sldImg"/>
          </p:nvPr>
        </p:nvSpPr>
        <p:spPr>
          <a:ln/>
        </p:spPr>
      </p:sp>
      <p:sp>
        <p:nvSpPr>
          <p:cNvPr id="77828" name="Rectangle 3"/>
          <p:cNvSpPr>
            <a:spLocks noGrp="1" noChangeArrowheads="1"/>
          </p:cNvSpPr>
          <p:nvPr>
            <p:ph type="body" idx="1"/>
          </p:nvPr>
        </p:nvSpPr>
        <p:spPr>
          <a:noFill/>
          <a:ln/>
        </p:spPr>
        <p:txBody>
          <a:bodyPr/>
          <a:lstStyle/>
          <a:p>
            <a:endParaRPr lang="en-US"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p:txBody>
          <a:bodyPr/>
          <a:lstStyle/>
          <a:p>
            <a:pPr>
              <a:defRPr/>
            </a:pPr>
            <a:fld id="{EF5D87FA-C244-4E7B-8267-A66CC5C0772C}" type="slidenum">
              <a:rPr lang="en-US" smtClean="0"/>
              <a:pPr>
                <a:defRPr/>
              </a:pPr>
              <a:t>49</a:t>
            </a:fld>
            <a:endParaRPr lang="en-US" smtClean="0"/>
          </a:p>
        </p:txBody>
      </p:sp>
      <p:sp>
        <p:nvSpPr>
          <p:cNvPr id="78851" name="Rectangle 2"/>
          <p:cNvSpPr>
            <a:spLocks noGrp="1" noRot="1" noChangeAspect="1" noChangeArrowheads="1" noTextEdit="1"/>
          </p:cNvSpPr>
          <p:nvPr>
            <p:ph type="sldImg"/>
          </p:nvPr>
        </p:nvSpPr>
        <p:spPr>
          <a:ln/>
        </p:spPr>
      </p:sp>
      <p:sp>
        <p:nvSpPr>
          <p:cNvPr id="78852" name="Rectangle 3"/>
          <p:cNvSpPr>
            <a:spLocks noGrp="1" noChangeArrowheads="1"/>
          </p:cNvSpPr>
          <p:nvPr>
            <p:ph type="body" idx="1"/>
          </p:nvPr>
        </p:nvSpPr>
        <p:spPr>
          <a:noFill/>
          <a:ln/>
        </p:spPr>
        <p:txBody>
          <a:bodyPr/>
          <a:lstStyle/>
          <a:p>
            <a:endParaRPr lang="en-US"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Slide Image Placeholder 1"/>
          <p:cNvSpPr>
            <a:spLocks noGrp="1" noRot="1" noChangeAspect="1" noTextEdit="1"/>
          </p:cNvSpPr>
          <p:nvPr>
            <p:ph type="sldImg"/>
          </p:nvPr>
        </p:nvSpPr>
        <p:spPr>
          <a:ln/>
        </p:spPr>
      </p:sp>
      <p:sp>
        <p:nvSpPr>
          <p:cNvPr id="79875" name="Notes Placeholder 2"/>
          <p:cNvSpPr>
            <a:spLocks noGrp="1"/>
          </p:cNvSpPr>
          <p:nvPr>
            <p:ph type="body" idx="1"/>
          </p:nvPr>
        </p:nvSpPr>
        <p:spPr>
          <a:noFill/>
          <a:ln/>
        </p:spPr>
        <p:txBody>
          <a:bodyPr/>
          <a:lstStyle/>
          <a:p>
            <a:endParaRPr lang="en-US" smtClean="0"/>
          </a:p>
        </p:txBody>
      </p:sp>
      <p:sp>
        <p:nvSpPr>
          <p:cNvPr id="93188" name="Slide Number Placeholder 3"/>
          <p:cNvSpPr>
            <a:spLocks noGrp="1"/>
          </p:cNvSpPr>
          <p:nvPr>
            <p:ph type="sldNum" sz="quarter" idx="5"/>
          </p:nvPr>
        </p:nvSpPr>
        <p:spPr/>
        <p:txBody>
          <a:bodyPr/>
          <a:lstStyle/>
          <a:p>
            <a:pPr>
              <a:defRPr/>
            </a:pPr>
            <a:fld id="{7108CECB-DF10-464E-AA6C-0EAC85EF9A53}" type="slidenum">
              <a:rPr lang="en-US" smtClean="0"/>
              <a:pPr>
                <a:defRPr/>
              </a:pPr>
              <a:t>50</a:t>
            </a:fld>
            <a:endParaRPr lang="en-US"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7"/>
          <p:cNvSpPr>
            <a:spLocks noGrp="1" noChangeArrowheads="1"/>
          </p:cNvSpPr>
          <p:nvPr>
            <p:ph type="sldNum" sz="quarter" idx="5"/>
          </p:nvPr>
        </p:nvSpPr>
        <p:spPr/>
        <p:txBody>
          <a:bodyPr/>
          <a:lstStyle/>
          <a:p>
            <a:pPr>
              <a:defRPr/>
            </a:pPr>
            <a:fld id="{E9013220-4D24-4159-9DAD-908C9D5E971D}" type="slidenum">
              <a:rPr lang="en-US" smtClean="0"/>
              <a:pPr>
                <a:defRPr/>
              </a:pPr>
              <a:t>51</a:t>
            </a:fld>
            <a:endParaRPr lang="en-US" smtClean="0"/>
          </a:p>
        </p:txBody>
      </p:sp>
      <p:sp>
        <p:nvSpPr>
          <p:cNvPr id="80899" name="Rectangle 2"/>
          <p:cNvSpPr>
            <a:spLocks noGrp="1" noRot="1" noChangeAspect="1" noChangeArrowheads="1" noTextEdit="1"/>
          </p:cNvSpPr>
          <p:nvPr>
            <p:ph type="sldImg"/>
          </p:nvPr>
        </p:nvSpPr>
        <p:spPr>
          <a:ln/>
        </p:spPr>
      </p:sp>
      <p:sp>
        <p:nvSpPr>
          <p:cNvPr id="80900" name="Rectangle 3"/>
          <p:cNvSpPr>
            <a:spLocks noGrp="1" noChangeArrowheads="1"/>
          </p:cNvSpPr>
          <p:nvPr>
            <p:ph type="body" idx="1"/>
          </p:nvPr>
        </p:nvSpPr>
        <p:spPr>
          <a:noFill/>
          <a:ln/>
        </p:spPr>
        <p:txBody>
          <a:bodyPr/>
          <a:lstStyle/>
          <a:p>
            <a:endParaRPr lang="en-US"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Slide Image Placeholder 1"/>
          <p:cNvSpPr>
            <a:spLocks noGrp="1" noRot="1" noChangeAspect="1" noTextEdit="1"/>
          </p:cNvSpPr>
          <p:nvPr>
            <p:ph type="sldImg"/>
          </p:nvPr>
        </p:nvSpPr>
        <p:spPr>
          <a:ln/>
        </p:spPr>
      </p:sp>
      <p:sp>
        <p:nvSpPr>
          <p:cNvPr id="81923" name="Notes Placeholder 2"/>
          <p:cNvSpPr>
            <a:spLocks noGrp="1"/>
          </p:cNvSpPr>
          <p:nvPr>
            <p:ph type="body" idx="1"/>
          </p:nvPr>
        </p:nvSpPr>
        <p:spPr>
          <a:noFill/>
          <a:ln/>
        </p:spPr>
        <p:txBody>
          <a:bodyPr/>
          <a:lstStyle/>
          <a:p>
            <a:endParaRPr lang="en-US" smtClean="0"/>
          </a:p>
        </p:txBody>
      </p:sp>
      <p:sp>
        <p:nvSpPr>
          <p:cNvPr id="93188" name="Slide Number Placeholder 3"/>
          <p:cNvSpPr>
            <a:spLocks noGrp="1"/>
          </p:cNvSpPr>
          <p:nvPr>
            <p:ph type="sldNum" sz="quarter" idx="5"/>
          </p:nvPr>
        </p:nvSpPr>
        <p:spPr/>
        <p:txBody>
          <a:bodyPr/>
          <a:lstStyle/>
          <a:p>
            <a:pPr>
              <a:defRPr/>
            </a:pPr>
            <a:fld id="{1645BFCC-66F2-4A83-BA73-5848F7B5854C}" type="slidenum">
              <a:rPr lang="en-US" smtClean="0"/>
              <a:pPr>
                <a:defRPr/>
              </a:pPr>
              <a:t>53</a:t>
            </a:fld>
            <a:endParaRPr lang="en-US"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Slide Image Placeholder 1"/>
          <p:cNvSpPr>
            <a:spLocks noGrp="1" noRot="1" noChangeAspect="1" noTextEdit="1"/>
          </p:cNvSpPr>
          <p:nvPr>
            <p:ph type="sldImg"/>
          </p:nvPr>
        </p:nvSpPr>
        <p:spPr>
          <a:ln/>
        </p:spPr>
      </p:sp>
      <p:sp>
        <p:nvSpPr>
          <p:cNvPr id="82947" name="Notes Placeholder 2"/>
          <p:cNvSpPr>
            <a:spLocks noGrp="1"/>
          </p:cNvSpPr>
          <p:nvPr>
            <p:ph type="body" idx="1"/>
          </p:nvPr>
        </p:nvSpPr>
        <p:spPr>
          <a:noFill/>
          <a:ln/>
        </p:spPr>
        <p:txBody>
          <a:bodyPr/>
          <a:lstStyle/>
          <a:p>
            <a:endParaRPr lang="en-US" smtClean="0"/>
          </a:p>
        </p:txBody>
      </p:sp>
      <p:sp>
        <p:nvSpPr>
          <p:cNvPr id="93188" name="Slide Number Placeholder 3"/>
          <p:cNvSpPr>
            <a:spLocks noGrp="1"/>
          </p:cNvSpPr>
          <p:nvPr>
            <p:ph type="sldNum" sz="quarter" idx="5"/>
          </p:nvPr>
        </p:nvSpPr>
        <p:spPr/>
        <p:txBody>
          <a:bodyPr/>
          <a:lstStyle/>
          <a:p>
            <a:pPr>
              <a:defRPr/>
            </a:pPr>
            <a:fld id="{24C38D13-8236-4AFF-B92D-3285B8EE98BE}" type="slidenum">
              <a:rPr lang="en-US" smtClean="0"/>
              <a:pPr>
                <a:defRPr/>
              </a:pPr>
              <a:t>54</a:t>
            </a:fld>
            <a:endParaRPr lang="en-US" smtClean="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Slide Image Placeholder 1"/>
          <p:cNvSpPr>
            <a:spLocks noGrp="1" noRot="1" noChangeAspect="1" noTextEdit="1"/>
          </p:cNvSpPr>
          <p:nvPr>
            <p:ph type="sldImg"/>
          </p:nvPr>
        </p:nvSpPr>
        <p:spPr>
          <a:ln/>
        </p:spPr>
      </p:sp>
      <p:sp>
        <p:nvSpPr>
          <p:cNvPr id="83971" name="Notes Placeholder 2"/>
          <p:cNvSpPr>
            <a:spLocks noGrp="1"/>
          </p:cNvSpPr>
          <p:nvPr>
            <p:ph type="body" idx="1"/>
          </p:nvPr>
        </p:nvSpPr>
        <p:spPr>
          <a:noFill/>
          <a:ln/>
        </p:spPr>
        <p:txBody>
          <a:bodyPr/>
          <a:lstStyle/>
          <a:p>
            <a:endParaRPr lang="en-US" smtClean="0"/>
          </a:p>
        </p:txBody>
      </p:sp>
      <p:sp>
        <p:nvSpPr>
          <p:cNvPr id="93188" name="Slide Number Placeholder 3"/>
          <p:cNvSpPr>
            <a:spLocks noGrp="1"/>
          </p:cNvSpPr>
          <p:nvPr>
            <p:ph type="sldNum" sz="quarter" idx="5"/>
          </p:nvPr>
        </p:nvSpPr>
        <p:spPr/>
        <p:txBody>
          <a:bodyPr/>
          <a:lstStyle/>
          <a:p>
            <a:pPr>
              <a:defRPr/>
            </a:pPr>
            <a:fld id="{8E348BC5-3950-4A03-81AF-F8B26C175686}" type="slidenum">
              <a:rPr lang="en-US" smtClean="0"/>
              <a:pPr>
                <a:defRPr/>
              </a:pPr>
              <a:t>55</a:t>
            </a:fld>
            <a:endParaRPr lang="en-US" smtClean="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Slide Image Placeholder 1"/>
          <p:cNvSpPr>
            <a:spLocks noGrp="1" noRot="1" noChangeAspect="1" noTextEdit="1"/>
          </p:cNvSpPr>
          <p:nvPr>
            <p:ph type="sldImg"/>
          </p:nvPr>
        </p:nvSpPr>
        <p:spPr>
          <a:ln/>
        </p:spPr>
      </p:sp>
      <p:sp>
        <p:nvSpPr>
          <p:cNvPr id="73731" name="Notes Placeholder 2"/>
          <p:cNvSpPr>
            <a:spLocks noGrp="1"/>
          </p:cNvSpPr>
          <p:nvPr>
            <p:ph type="body" idx="1"/>
          </p:nvPr>
        </p:nvSpPr>
        <p:spPr>
          <a:noFill/>
          <a:ln/>
        </p:spPr>
        <p:txBody>
          <a:bodyPr/>
          <a:lstStyle/>
          <a:p>
            <a:pPr>
              <a:spcBef>
                <a:spcPct val="0"/>
              </a:spcBef>
            </a:pPr>
            <a:endParaRPr lang="en-US" smtClean="0"/>
          </a:p>
        </p:txBody>
      </p:sp>
      <p:sp>
        <p:nvSpPr>
          <p:cNvPr id="74756" name="Slide Number Placeholder 3"/>
          <p:cNvSpPr>
            <a:spLocks noGrp="1"/>
          </p:cNvSpPr>
          <p:nvPr>
            <p:ph type="sldNum" sz="quarter" idx="5"/>
          </p:nvPr>
        </p:nvSpPr>
        <p:spPr/>
        <p:txBody>
          <a:bodyPr/>
          <a:lstStyle/>
          <a:p>
            <a:pPr>
              <a:defRPr/>
            </a:pPr>
            <a:fld id="{9B05206C-EA80-4882-888C-4C41C9C18F25}" type="slidenum">
              <a:rPr lang="en-US" smtClean="0"/>
              <a:pPr>
                <a:defRPr/>
              </a:pPr>
              <a:t>56</a:t>
            </a:fld>
            <a:endParaRPr lang="en-US"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8DB28B36-2A4F-4AAF-80AA-8C1B2B5120F6}" type="slidenum">
              <a:rPr lang="en-US"/>
              <a:pPr>
                <a:defRPr/>
              </a:pPr>
              <a:t>‹#›</a:t>
            </a:fld>
            <a:endParaRPr lang="en-US"/>
          </a:p>
        </p:txBody>
      </p:sp>
    </p:spTree>
  </p:cSld>
  <p:clrMapOvr>
    <a:masterClrMapping/>
  </p:clrMapOvr>
  <p:transition spd="slow">
    <p:fade thruBlk="1"/>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FCEF5D3E-9594-4AC2-AAD8-4FCEA83F4651}" type="slidenum">
              <a:rPr lang="en-US"/>
              <a:pPr>
                <a:defRPr/>
              </a:pPr>
              <a:t>‹#›</a:t>
            </a:fld>
            <a:endParaRPr lang="en-US"/>
          </a:p>
        </p:txBody>
      </p:sp>
    </p:spTree>
  </p:cSld>
  <p:clrMapOvr>
    <a:masterClrMapping/>
  </p:clrMapOvr>
  <p:transition spd="slow">
    <p:fade thruBlk="1"/>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0E7CCBDC-19E8-4131-AE71-13267C5A52B5}" type="slidenum">
              <a:rPr lang="en-US"/>
              <a:pPr>
                <a:defRPr/>
              </a:pPr>
              <a:t>‹#›</a:t>
            </a:fld>
            <a:endParaRPr lang="en-US"/>
          </a:p>
        </p:txBody>
      </p:sp>
    </p:spTree>
  </p:cSld>
  <p:clrMapOvr>
    <a:masterClrMapping/>
  </p:clrMapOvr>
  <p:transition spd="slow">
    <p:fade thruBlk="1"/>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07766D0E-C355-4159-8F5D-A1F75CCEBFF4}" type="slidenum">
              <a:rPr lang="en-US"/>
              <a:pPr>
                <a:defRPr/>
              </a:pPr>
              <a:t>‹#›</a:t>
            </a:fld>
            <a:endParaRPr lang="en-US"/>
          </a:p>
        </p:txBody>
      </p:sp>
    </p:spTree>
  </p:cSld>
  <p:clrMapOvr>
    <a:masterClrMapping/>
  </p:clrMapOvr>
  <p:transition spd="slow">
    <p:fade thruBlk="1"/>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45737CAF-E63D-4DC3-B1C4-0FBDB9D7B8BA}" type="slidenum">
              <a:rPr lang="en-US"/>
              <a:pPr>
                <a:defRPr/>
              </a:pPr>
              <a:t>‹#›</a:t>
            </a:fld>
            <a:endParaRPr lang="en-US"/>
          </a:p>
        </p:txBody>
      </p:sp>
    </p:spTree>
  </p:cSld>
  <p:clrMapOvr>
    <a:masterClrMapping/>
  </p:clrMapOvr>
  <p:transition spd="slow">
    <p:fade thruBlk="1"/>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D8CC35D6-B116-4CA4-BFF6-D0F91D983FBE}" type="slidenum">
              <a:rPr lang="en-US"/>
              <a:pPr>
                <a:defRPr/>
              </a:pPr>
              <a:t>‹#›</a:t>
            </a:fld>
            <a:endParaRPr lang="en-US"/>
          </a:p>
        </p:txBody>
      </p:sp>
    </p:spTree>
  </p:cSld>
  <p:clrMapOvr>
    <a:masterClrMapping/>
  </p:clrMapOvr>
  <p:transition spd="slow">
    <p:fade thruBlk="1"/>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a:xfrm rot="10800000" flipV="1">
            <a:off x="8585200" y="6569075"/>
            <a:ext cx="558800" cy="457200"/>
          </a:xfrm>
        </p:spPr>
        <p:txBody>
          <a:bodyPr/>
          <a:lstStyle>
            <a:lvl1pPr>
              <a:defRPr>
                <a:solidFill>
                  <a:srgbClr val="B2B2B2"/>
                </a:solidFill>
              </a:defRPr>
            </a:lvl1pPr>
          </a:lstStyle>
          <a:p>
            <a:pPr>
              <a:defRPr/>
            </a:pPr>
            <a:fld id="{D1359252-1112-4CF0-942B-708FAF2FDAEC}" type="slidenum">
              <a:rPr lang="en-US"/>
              <a:pPr>
                <a:defRPr/>
              </a:pPr>
              <a:t>‹#›</a:t>
            </a:fld>
            <a:endParaRPr lang="en-US" dirty="0"/>
          </a:p>
        </p:txBody>
      </p:sp>
    </p:spTree>
  </p:cSld>
  <p:clrMapOvr>
    <a:masterClrMapping/>
  </p:clrMapOvr>
  <p:transition spd="slow">
    <p:fade thruBlk="1"/>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52751E0B-3866-4E75-AB0B-71BB25509E01}" type="slidenum">
              <a:rPr lang="en-US"/>
              <a:pPr>
                <a:defRPr/>
              </a:pPr>
              <a:t>‹#›</a:t>
            </a:fld>
            <a:endParaRPr lang="en-US"/>
          </a:p>
        </p:txBody>
      </p:sp>
    </p:spTree>
  </p:cSld>
  <p:clrMapOvr>
    <a:masterClrMapping/>
  </p:clrMapOvr>
  <p:transition spd="slow">
    <p:fade thruBlk="1"/>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9966E7C9-12E5-4A1E-99DB-18138721A09E}" type="slidenum">
              <a:rPr lang="en-US"/>
              <a:pPr>
                <a:defRPr/>
              </a:pPr>
              <a:t>‹#›</a:t>
            </a:fld>
            <a:endParaRPr lang="en-US"/>
          </a:p>
        </p:txBody>
      </p:sp>
    </p:spTree>
  </p:cSld>
  <p:clrMapOvr>
    <a:masterClrMapping/>
  </p:clrMapOvr>
  <p:transition spd="slow">
    <p:fade thruBlk="1"/>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89814A0A-2AF5-41DB-9CCB-B1F0312FD66F}" type="slidenum">
              <a:rPr lang="en-US"/>
              <a:pPr>
                <a:defRPr/>
              </a:pPr>
              <a:t>‹#›</a:t>
            </a:fld>
            <a:endParaRPr lang="en-US"/>
          </a:p>
        </p:txBody>
      </p:sp>
    </p:spTree>
  </p:cSld>
  <p:clrMapOvr>
    <a:masterClrMapping/>
  </p:clrMapOvr>
  <p:transition spd="slow">
    <p:fade thruBlk="1"/>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5AC95CA7-6D6B-421A-842B-7E4435490737}" type="slidenum">
              <a:rPr lang="en-US"/>
              <a:pPr>
                <a:defRPr/>
              </a:pPr>
              <a:t>‹#›</a:t>
            </a:fld>
            <a:endParaRPr lang="en-US"/>
          </a:p>
        </p:txBody>
      </p:sp>
    </p:spTree>
  </p:cSld>
  <p:clrMapOvr>
    <a:masterClrMapping/>
  </p:clrMapOvr>
  <p:transition spd="slow">
    <p:fade thruBlk="1"/>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638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latin typeface="Arial" charset="0"/>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latin typeface="Arial" charset="0"/>
                <a:cs typeface="+mn-cs"/>
              </a:defRPr>
            </a:lvl1pPr>
          </a:lstStyle>
          <a:p>
            <a:pPr>
              <a:defRPr/>
            </a:pPr>
            <a:endParaRPr lang="en-US"/>
          </a:p>
        </p:txBody>
      </p:sp>
      <p:sp>
        <p:nvSpPr>
          <p:cNvPr id="1030" name="Rectangle 6"/>
          <p:cNvSpPr>
            <a:spLocks noGrp="1" noChangeArrowheads="1"/>
          </p:cNvSpPr>
          <p:nvPr>
            <p:ph type="sldNum" sz="quarter" idx="4"/>
          </p:nvPr>
        </p:nvSpPr>
        <p:spPr bwMode="auto">
          <a:xfrm>
            <a:off x="7239000" y="64008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latin typeface="Arial" charset="0"/>
                <a:cs typeface="+mn-cs"/>
              </a:defRPr>
            </a:lvl1pPr>
          </a:lstStyle>
          <a:p>
            <a:pPr>
              <a:defRPr/>
            </a:pPr>
            <a:fld id="{60FD0EE4-35AE-4EE3-90BD-CD99A70D7F0F}"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5" r:id="rId7"/>
    <p:sldLayoutId id="2147483931" r:id="rId8"/>
    <p:sldLayoutId id="2147483932" r:id="rId9"/>
    <p:sldLayoutId id="2147483933" r:id="rId10"/>
    <p:sldLayoutId id="2147483934" r:id="rId11"/>
  </p:sldLayoutIdLst>
  <p:transition spd="slow">
    <p:fade thruBlk="1"/>
  </p:transition>
  <p:hf hdr="0" ftr="0" dt="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eaLnBrk="0" fontAlgn="base" hangingPunct="0">
        <a:spcBef>
          <a:spcPct val="0"/>
        </a:spcBef>
        <a:spcAft>
          <a:spcPct val="0"/>
        </a:spcAft>
        <a:defRPr sz="4400">
          <a:solidFill>
            <a:schemeClr val="tx2"/>
          </a:solidFill>
          <a:latin typeface="Arial" charset="0"/>
        </a:defRPr>
      </a:lvl6pPr>
      <a:lvl7pPr marL="914400" algn="ctr" rtl="0" eaLnBrk="0" fontAlgn="base" hangingPunct="0">
        <a:spcBef>
          <a:spcPct val="0"/>
        </a:spcBef>
        <a:spcAft>
          <a:spcPct val="0"/>
        </a:spcAft>
        <a:defRPr sz="4400">
          <a:solidFill>
            <a:schemeClr val="tx2"/>
          </a:solidFill>
          <a:latin typeface="Arial" charset="0"/>
        </a:defRPr>
      </a:lvl7pPr>
      <a:lvl8pPr marL="1371600" algn="ctr" rtl="0" eaLnBrk="0" fontAlgn="base" hangingPunct="0">
        <a:spcBef>
          <a:spcPct val="0"/>
        </a:spcBef>
        <a:spcAft>
          <a:spcPct val="0"/>
        </a:spcAft>
        <a:defRPr sz="4400">
          <a:solidFill>
            <a:schemeClr val="tx2"/>
          </a:solidFill>
          <a:latin typeface="Arial" charset="0"/>
        </a:defRPr>
      </a:lvl8pPr>
      <a:lvl9pPr marL="1828800" algn="ctr" rtl="0" eaLnBrk="0" fontAlgn="base" hangingPunct="0">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2.jpe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7.xml"/><Relationship Id="rId1" Type="http://schemas.openxmlformats.org/officeDocument/2006/relationships/vmlDrawing" Target="../drawings/vmlDrawing1.vml"/><Relationship Id="rId5" Type="http://schemas.openxmlformats.org/officeDocument/2006/relationships/oleObject" Target="../embeddings/oleObject3.bin"/><Relationship Id="rId4" Type="http://schemas.openxmlformats.org/officeDocument/2006/relationships/oleObject" Target="../embeddings/oleObject2.bin"/></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7.xml"/><Relationship Id="rId1" Type="http://schemas.openxmlformats.org/officeDocument/2006/relationships/vmlDrawing" Target="../drawings/vmlDrawing2.vml"/><Relationship Id="rId5" Type="http://schemas.openxmlformats.org/officeDocument/2006/relationships/oleObject" Target="../embeddings/oleObject5.bin"/><Relationship Id="rId4" Type="http://schemas.openxmlformats.org/officeDocument/2006/relationships/oleObject" Target="../embeddings/oleObject4.bin"/></Relationships>
</file>

<file path=ppt/slides/_rels/slide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7.xml"/><Relationship Id="rId5" Type="http://schemas.openxmlformats.org/officeDocument/2006/relationships/image" Target="../media/image11.png"/><Relationship Id="rId4" Type="http://schemas.openxmlformats.org/officeDocument/2006/relationships/image" Target="../media/image10.png"/></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file:///C:\Users\lesterha\Local%20Settings\Documents\Powerpoint%20presentations\USC%20retreat\Movie%201d.avi" TargetMode="External"/><Relationship Id="rId1" Type="http://schemas.openxmlformats.org/officeDocument/2006/relationships/video" Target="file:///C:\Users\lesterha\Local%20Settings\Documents\Powerpoint%20presentations\USC%20retreat\movie2\movie2f.wmv" TargetMode="Externa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notesSlide" Target="../notesSlides/notesSlide5.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7.xml"/><Relationship Id="rId1" Type="http://schemas.openxmlformats.org/officeDocument/2006/relationships/vmlDrawing" Target="../drawings/vmlDrawing3.vml"/><Relationship Id="rId5" Type="http://schemas.openxmlformats.org/officeDocument/2006/relationships/oleObject" Target="../embeddings/oleObject7.bin"/><Relationship Id="rId4" Type="http://schemas.openxmlformats.org/officeDocument/2006/relationships/oleObject" Target="../embeddings/oleObject6.bin"/></Relationships>
</file>

<file path=ppt/slides/_rels/slide1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8" Type="http://schemas.openxmlformats.org/officeDocument/2006/relationships/image" Target="../media/image25.png"/><Relationship Id="rId13" Type="http://schemas.openxmlformats.org/officeDocument/2006/relationships/oleObject" Target="../embeddings/oleObject10.bin"/><Relationship Id="rId3" Type="http://schemas.openxmlformats.org/officeDocument/2006/relationships/oleObject" Target="../embeddings/oleObject8.bin"/><Relationship Id="rId7" Type="http://schemas.openxmlformats.org/officeDocument/2006/relationships/image" Target="../media/image24.png"/><Relationship Id="rId12" Type="http://schemas.openxmlformats.org/officeDocument/2006/relationships/image" Target="../media/image28.png"/><Relationship Id="rId2" Type="http://schemas.openxmlformats.org/officeDocument/2006/relationships/slideLayout" Target="../slideLayouts/slideLayout1.xml"/><Relationship Id="rId1" Type="http://schemas.openxmlformats.org/officeDocument/2006/relationships/vmlDrawing" Target="../drawings/vmlDrawing4.vml"/><Relationship Id="rId6" Type="http://schemas.openxmlformats.org/officeDocument/2006/relationships/image" Target="../media/image23.png"/><Relationship Id="rId11" Type="http://schemas.openxmlformats.org/officeDocument/2006/relationships/image" Target="../media/image27.png"/><Relationship Id="rId5" Type="http://schemas.openxmlformats.org/officeDocument/2006/relationships/image" Target="../media/image22.png"/><Relationship Id="rId15" Type="http://schemas.openxmlformats.org/officeDocument/2006/relationships/oleObject" Target="../embeddings/oleObject12.bin"/><Relationship Id="rId10" Type="http://schemas.openxmlformats.org/officeDocument/2006/relationships/image" Target="../media/image26.png"/><Relationship Id="rId4" Type="http://schemas.openxmlformats.org/officeDocument/2006/relationships/image" Target="../media/image21.png"/><Relationship Id="rId9" Type="http://schemas.openxmlformats.org/officeDocument/2006/relationships/oleObject" Target="../embeddings/oleObject9.bin"/><Relationship Id="rId14" Type="http://schemas.openxmlformats.org/officeDocument/2006/relationships/oleObject" Target="../embeddings/oleObject11.bin"/></Relationships>
</file>

<file path=ppt/slides/_rels/slide14.xml.rels><?xml version="1.0" encoding="UTF-8" standalone="yes"?>
<Relationships xmlns="http://schemas.openxmlformats.org/package/2006/relationships"><Relationship Id="rId8" Type="http://schemas.openxmlformats.org/officeDocument/2006/relationships/image" Target="../media/image35.png"/><Relationship Id="rId13" Type="http://schemas.openxmlformats.org/officeDocument/2006/relationships/image" Target="../media/image40.png"/><Relationship Id="rId18" Type="http://schemas.openxmlformats.org/officeDocument/2006/relationships/image" Target="../media/image45.png"/><Relationship Id="rId3" Type="http://schemas.openxmlformats.org/officeDocument/2006/relationships/image" Target="../media/image30.png"/><Relationship Id="rId7" Type="http://schemas.openxmlformats.org/officeDocument/2006/relationships/image" Target="../media/image34.png"/><Relationship Id="rId12" Type="http://schemas.openxmlformats.org/officeDocument/2006/relationships/image" Target="../media/image39.png"/><Relationship Id="rId17" Type="http://schemas.openxmlformats.org/officeDocument/2006/relationships/image" Target="../media/image44.png"/><Relationship Id="rId2" Type="http://schemas.openxmlformats.org/officeDocument/2006/relationships/image" Target="../media/image29.png"/><Relationship Id="rId16" Type="http://schemas.openxmlformats.org/officeDocument/2006/relationships/image" Target="../media/image43.png"/><Relationship Id="rId1" Type="http://schemas.openxmlformats.org/officeDocument/2006/relationships/slideLayout" Target="../slideLayouts/slideLayout1.xml"/><Relationship Id="rId6" Type="http://schemas.openxmlformats.org/officeDocument/2006/relationships/image" Target="../media/image33.png"/><Relationship Id="rId11" Type="http://schemas.openxmlformats.org/officeDocument/2006/relationships/image" Target="../media/image38.png"/><Relationship Id="rId5" Type="http://schemas.openxmlformats.org/officeDocument/2006/relationships/image" Target="../media/image32.png"/><Relationship Id="rId15" Type="http://schemas.openxmlformats.org/officeDocument/2006/relationships/image" Target="../media/image42.png"/><Relationship Id="rId10" Type="http://schemas.openxmlformats.org/officeDocument/2006/relationships/image" Target="../media/image37.emf"/><Relationship Id="rId19" Type="http://schemas.openxmlformats.org/officeDocument/2006/relationships/image" Target="../media/image46.emf"/><Relationship Id="rId4" Type="http://schemas.openxmlformats.org/officeDocument/2006/relationships/image" Target="../media/image31.png"/><Relationship Id="rId9" Type="http://schemas.openxmlformats.org/officeDocument/2006/relationships/image" Target="../media/image36.png"/><Relationship Id="rId14" Type="http://schemas.openxmlformats.org/officeDocument/2006/relationships/image" Target="../media/image41.png"/></Relationships>
</file>

<file path=ppt/slides/_rels/slide15.xml.rels><?xml version="1.0" encoding="UTF-8" standalone="yes"?>
<Relationships xmlns="http://schemas.openxmlformats.org/package/2006/relationships"><Relationship Id="rId3" Type="http://schemas.openxmlformats.org/officeDocument/2006/relationships/image" Target="../media/image48.emf"/><Relationship Id="rId2" Type="http://schemas.openxmlformats.org/officeDocument/2006/relationships/slideLayout" Target="../slideLayouts/slideLayout7.xml"/><Relationship Id="rId1" Type="http://schemas.openxmlformats.org/officeDocument/2006/relationships/vmlDrawing" Target="../drawings/vmlDrawing5.vml"/><Relationship Id="rId4" Type="http://schemas.openxmlformats.org/officeDocument/2006/relationships/oleObject" Target="../embeddings/oleObject13.bin"/></Relationships>
</file>

<file path=ppt/slides/_rels/slide16.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8" Type="http://schemas.openxmlformats.org/officeDocument/2006/relationships/oleObject" Target="../embeddings/oleObject14.bin"/><Relationship Id="rId3" Type="http://schemas.openxmlformats.org/officeDocument/2006/relationships/image" Target="../media/image55.jpeg"/><Relationship Id="rId7" Type="http://schemas.openxmlformats.org/officeDocument/2006/relationships/image" Target="../media/image59.png"/><Relationship Id="rId12" Type="http://schemas.openxmlformats.org/officeDocument/2006/relationships/oleObject" Target="../embeddings/oleObject17.bin"/><Relationship Id="rId2" Type="http://schemas.openxmlformats.org/officeDocument/2006/relationships/slideLayout" Target="../slideLayouts/slideLayout1.xml"/><Relationship Id="rId1" Type="http://schemas.openxmlformats.org/officeDocument/2006/relationships/vmlDrawing" Target="../drawings/vmlDrawing6.vml"/><Relationship Id="rId6" Type="http://schemas.openxmlformats.org/officeDocument/2006/relationships/image" Target="../media/image58.png"/><Relationship Id="rId11" Type="http://schemas.openxmlformats.org/officeDocument/2006/relationships/oleObject" Target="../embeddings/oleObject16.bin"/><Relationship Id="rId5" Type="http://schemas.openxmlformats.org/officeDocument/2006/relationships/image" Target="../media/image57.png"/><Relationship Id="rId10" Type="http://schemas.openxmlformats.org/officeDocument/2006/relationships/image" Target="../media/image60.png"/><Relationship Id="rId4" Type="http://schemas.openxmlformats.org/officeDocument/2006/relationships/image" Target="../media/image56.png"/><Relationship Id="rId9" Type="http://schemas.openxmlformats.org/officeDocument/2006/relationships/oleObject" Target="../embeddings/oleObject15.bin"/></Relationships>
</file>

<file path=ppt/slides/_rels/slide19.xml.rels><?xml version="1.0" encoding="UTF-8" standalone="yes"?>
<Relationships xmlns="http://schemas.openxmlformats.org/package/2006/relationships"><Relationship Id="rId8" Type="http://schemas.openxmlformats.org/officeDocument/2006/relationships/image" Target="../media/image69.jpeg"/><Relationship Id="rId13" Type="http://schemas.openxmlformats.org/officeDocument/2006/relationships/image" Target="../media/image74.jpeg"/><Relationship Id="rId18" Type="http://schemas.openxmlformats.org/officeDocument/2006/relationships/oleObject" Target="../embeddings/oleObject19.bin"/><Relationship Id="rId3" Type="http://schemas.openxmlformats.org/officeDocument/2006/relationships/image" Target="../media/image64.jpeg"/><Relationship Id="rId7" Type="http://schemas.openxmlformats.org/officeDocument/2006/relationships/image" Target="../media/image68.jpeg"/><Relationship Id="rId12" Type="http://schemas.openxmlformats.org/officeDocument/2006/relationships/image" Target="../media/image73.jpeg"/><Relationship Id="rId17" Type="http://schemas.openxmlformats.org/officeDocument/2006/relationships/oleObject" Target="../embeddings/oleObject18.bin"/><Relationship Id="rId2" Type="http://schemas.openxmlformats.org/officeDocument/2006/relationships/slideLayout" Target="../slideLayouts/slideLayout2.xml"/><Relationship Id="rId16" Type="http://schemas.openxmlformats.org/officeDocument/2006/relationships/image" Target="../media/image77.jpeg"/><Relationship Id="rId1" Type="http://schemas.openxmlformats.org/officeDocument/2006/relationships/vmlDrawing" Target="../drawings/vmlDrawing7.vml"/><Relationship Id="rId6" Type="http://schemas.openxmlformats.org/officeDocument/2006/relationships/image" Target="../media/image67.jpeg"/><Relationship Id="rId11" Type="http://schemas.openxmlformats.org/officeDocument/2006/relationships/image" Target="../media/image72.jpeg"/><Relationship Id="rId5" Type="http://schemas.openxmlformats.org/officeDocument/2006/relationships/image" Target="../media/image66.jpeg"/><Relationship Id="rId15" Type="http://schemas.openxmlformats.org/officeDocument/2006/relationships/image" Target="../media/image76.jpeg"/><Relationship Id="rId10" Type="http://schemas.openxmlformats.org/officeDocument/2006/relationships/image" Target="../media/image71.jpeg"/><Relationship Id="rId19" Type="http://schemas.openxmlformats.org/officeDocument/2006/relationships/oleObject" Target="../embeddings/oleObject20.bin"/><Relationship Id="rId4" Type="http://schemas.openxmlformats.org/officeDocument/2006/relationships/image" Target="../media/image65.jpeg"/><Relationship Id="rId9" Type="http://schemas.openxmlformats.org/officeDocument/2006/relationships/image" Target="../media/image70.jpeg"/><Relationship Id="rId14" Type="http://schemas.openxmlformats.org/officeDocument/2006/relationships/image" Target="../media/image75.jpeg"/></Relationships>
</file>

<file path=ppt/slides/_rels/slide20.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Layout" Target="../slideLayouts/slideLayout2.xml"/><Relationship Id="rId1" Type="http://schemas.openxmlformats.org/officeDocument/2006/relationships/vmlDrawing" Target="../drawings/vmlDrawing8.vml"/><Relationship Id="rId5" Type="http://schemas.openxmlformats.org/officeDocument/2006/relationships/oleObject" Target="../embeddings/oleObject23.bin"/><Relationship Id="rId4" Type="http://schemas.openxmlformats.org/officeDocument/2006/relationships/oleObject" Target="../embeddings/oleObject22.bin"/></Relationships>
</file>

<file path=ppt/slides/_rels/slide21.xml.rels><?xml version="1.0" encoding="UTF-8" standalone="yes"?>
<Relationships xmlns="http://schemas.openxmlformats.org/package/2006/relationships"><Relationship Id="rId8" Type="http://schemas.openxmlformats.org/officeDocument/2006/relationships/image" Target="../media/image89.jpeg"/><Relationship Id="rId3" Type="http://schemas.openxmlformats.org/officeDocument/2006/relationships/image" Target="../media/image84.png"/><Relationship Id="rId7" Type="http://schemas.openxmlformats.org/officeDocument/2006/relationships/image" Target="../media/image88.png"/><Relationship Id="rId2" Type="http://schemas.openxmlformats.org/officeDocument/2006/relationships/slideLayout" Target="../slideLayouts/slideLayout2.xml"/><Relationship Id="rId1" Type="http://schemas.openxmlformats.org/officeDocument/2006/relationships/vmlDrawing" Target="../drawings/vmlDrawing9.vml"/><Relationship Id="rId6" Type="http://schemas.openxmlformats.org/officeDocument/2006/relationships/image" Target="../media/image87.png"/><Relationship Id="rId11" Type="http://schemas.openxmlformats.org/officeDocument/2006/relationships/oleObject" Target="../embeddings/oleObject26.bin"/><Relationship Id="rId5" Type="http://schemas.openxmlformats.org/officeDocument/2006/relationships/image" Target="../media/image86.png"/><Relationship Id="rId10" Type="http://schemas.openxmlformats.org/officeDocument/2006/relationships/oleObject" Target="../embeddings/oleObject25.bin"/><Relationship Id="rId4" Type="http://schemas.openxmlformats.org/officeDocument/2006/relationships/image" Target="../media/image85.png"/><Relationship Id="rId9" Type="http://schemas.openxmlformats.org/officeDocument/2006/relationships/oleObject" Target="../embeddings/oleObject24.bin"/></Relationships>
</file>

<file path=ppt/slides/_rels/slide22.xml.rels><?xml version="1.0" encoding="UTF-8" standalone="yes"?>
<Relationships xmlns="http://schemas.openxmlformats.org/package/2006/relationships"><Relationship Id="rId8" Type="http://schemas.openxmlformats.org/officeDocument/2006/relationships/image" Target="../media/image95.jpeg"/><Relationship Id="rId13" Type="http://schemas.openxmlformats.org/officeDocument/2006/relationships/image" Target="../media/image100.jpeg"/><Relationship Id="rId18" Type="http://schemas.openxmlformats.org/officeDocument/2006/relationships/image" Target="../media/image105.jpeg"/><Relationship Id="rId3" Type="http://schemas.openxmlformats.org/officeDocument/2006/relationships/oleObject" Target="../embeddings/oleObject27.bin"/><Relationship Id="rId7" Type="http://schemas.openxmlformats.org/officeDocument/2006/relationships/oleObject" Target="../embeddings/oleObject31.bin"/><Relationship Id="rId12" Type="http://schemas.openxmlformats.org/officeDocument/2006/relationships/image" Target="../media/image99.jpeg"/><Relationship Id="rId17" Type="http://schemas.openxmlformats.org/officeDocument/2006/relationships/image" Target="../media/image104.jpeg"/><Relationship Id="rId2" Type="http://schemas.openxmlformats.org/officeDocument/2006/relationships/slideLayout" Target="../slideLayouts/slideLayout2.xml"/><Relationship Id="rId16" Type="http://schemas.openxmlformats.org/officeDocument/2006/relationships/image" Target="../media/image103.jpeg"/><Relationship Id="rId1" Type="http://schemas.openxmlformats.org/officeDocument/2006/relationships/vmlDrawing" Target="../drawings/vmlDrawing10.vml"/><Relationship Id="rId6" Type="http://schemas.openxmlformats.org/officeDocument/2006/relationships/oleObject" Target="../embeddings/oleObject30.bin"/><Relationship Id="rId11" Type="http://schemas.openxmlformats.org/officeDocument/2006/relationships/image" Target="../media/image98.jpeg"/><Relationship Id="rId5" Type="http://schemas.openxmlformats.org/officeDocument/2006/relationships/oleObject" Target="../embeddings/oleObject29.bin"/><Relationship Id="rId15" Type="http://schemas.openxmlformats.org/officeDocument/2006/relationships/image" Target="../media/image102.jpeg"/><Relationship Id="rId10" Type="http://schemas.openxmlformats.org/officeDocument/2006/relationships/image" Target="../media/image97.jpeg"/><Relationship Id="rId19" Type="http://schemas.openxmlformats.org/officeDocument/2006/relationships/image" Target="../media/image106.jpeg"/><Relationship Id="rId4" Type="http://schemas.openxmlformats.org/officeDocument/2006/relationships/oleObject" Target="../embeddings/oleObject28.bin"/><Relationship Id="rId9" Type="http://schemas.openxmlformats.org/officeDocument/2006/relationships/image" Target="../media/image96.jpeg"/><Relationship Id="rId14" Type="http://schemas.openxmlformats.org/officeDocument/2006/relationships/image" Target="../media/image101.jpeg"/></Relationships>
</file>

<file path=ppt/slides/_rels/slide23.xml.rels><?xml version="1.0" encoding="UTF-8" standalone="yes"?>
<Relationships xmlns="http://schemas.openxmlformats.org/package/2006/relationships"><Relationship Id="rId8" Type="http://schemas.openxmlformats.org/officeDocument/2006/relationships/image" Target="../media/image112.jpeg"/><Relationship Id="rId13" Type="http://schemas.openxmlformats.org/officeDocument/2006/relationships/image" Target="../media/image117.jpeg"/><Relationship Id="rId3" Type="http://schemas.openxmlformats.org/officeDocument/2006/relationships/oleObject" Target="../embeddings/oleObject32.bin"/><Relationship Id="rId7" Type="http://schemas.openxmlformats.org/officeDocument/2006/relationships/image" Target="../media/image111.jpeg"/><Relationship Id="rId12" Type="http://schemas.openxmlformats.org/officeDocument/2006/relationships/image" Target="../media/image116.jpeg"/><Relationship Id="rId2" Type="http://schemas.openxmlformats.org/officeDocument/2006/relationships/slideLayout" Target="../slideLayouts/slideLayout2.xml"/><Relationship Id="rId1" Type="http://schemas.openxmlformats.org/officeDocument/2006/relationships/vmlDrawing" Target="../drawings/vmlDrawing11.vml"/><Relationship Id="rId6" Type="http://schemas.openxmlformats.org/officeDocument/2006/relationships/image" Target="../media/image110.jpeg"/><Relationship Id="rId11" Type="http://schemas.openxmlformats.org/officeDocument/2006/relationships/image" Target="../media/image115.jpeg"/><Relationship Id="rId5" Type="http://schemas.openxmlformats.org/officeDocument/2006/relationships/oleObject" Target="../embeddings/oleObject34.bin"/><Relationship Id="rId10" Type="http://schemas.openxmlformats.org/officeDocument/2006/relationships/image" Target="../media/image114.jpeg"/><Relationship Id="rId4" Type="http://schemas.openxmlformats.org/officeDocument/2006/relationships/oleObject" Target="../embeddings/oleObject33.bin"/><Relationship Id="rId9" Type="http://schemas.openxmlformats.org/officeDocument/2006/relationships/image" Target="../media/image113.jpeg"/><Relationship Id="rId14" Type="http://schemas.openxmlformats.org/officeDocument/2006/relationships/image" Target="../media/image118.jpe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openxmlformats.org/officeDocument/2006/relationships/image" Target="../media/image121.png"/><Relationship Id="rId5" Type="http://schemas.openxmlformats.org/officeDocument/2006/relationships/image" Target="../media/image120.png"/><Relationship Id="rId4" Type="http://schemas.openxmlformats.org/officeDocument/2006/relationships/image" Target="../media/image119.png"/></Relationships>
</file>

<file path=ppt/slides/_rels/slide26.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122.png"/><Relationship Id="rId1" Type="http://schemas.openxmlformats.org/officeDocument/2006/relationships/slideLayout" Target="../slideLayouts/slideLayout7.xml"/><Relationship Id="rId6" Type="http://schemas.openxmlformats.org/officeDocument/2006/relationships/image" Target="../media/image126.png"/><Relationship Id="rId5" Type="http://schemas.openxmlformats.org/officeDocument/2006/relationships/image" Target="../media/image125.png"/><Relationship Id="rId4" Type="http://schemas.openxmlformats.org/officeDocument/2006/relationships/image" Target="../media/image124.png"/></Relationships>
</file>

<file path=ppt/slides/_rels/slide27.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28.pn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image" Target="../media/image131.pn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31.pn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132.jpe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33.png"/><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image" Target="../media/image135.pn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notesSlide" Target="../notesSlides/notesSlide11.xml"/><Relationship Id="rId1" Type="http://schemas.openxmlformats.org/officeDocument/2006/relationships/slideLayout" Target="../slideLayouts/slideLayout7.xml"/><Relationship Id="rId4" Type="http://schemas.openxmlformats.org/officeDocument/2006/relationships/image" Target="../media/image137.png"/></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7.xml"/><Relationship Id="rId1" Type="http://schemas.openxmlformats.org/officeDocument/2006/relationships/vmlDrawing" Target="../drawings/vmlDrawing12.vml"/><Relationship Id="rId5" Type="http://schemas.openxmlformats.org/officeDocument/2006/relationships/image" Target="../media/image139.emf"/><Relationship Id="rId4" Type="http://schemas.openxmlformats.org/officeDocument/2006/relationships/oleObject" Target="../embeddings/oleObject35.bin"/></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7.xml"/><Relationship Id="rId1" Type="http://schemas.openxmlformats.org/officeDocument/2006/relationships/vmlDrawing" Target="../drawings/vmlDrawing13.vml"/><Relationship Id="rId4" Type="http://schemas.openxmlformats.org/officeDocument/2006/relationships/oleObject" Target="../embeddings/oleObject36.bin"/></Relationships>
</file>

<file path=ppt/slides/_rels/slide41.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142.png"/><Relationship Id="rId4" Type="http://schemas.openxmlformats.org/officeDocument/2006/relationships/image" Target="../media/image141.png"/></Relationships>
</file>

<file path=ppt/slides/_rels/slide42.xml.rels><?xml version="1.0" encoding="UTF-8" standalone="yes"?>
<Relationships xmlns="http://schemas.openxmlformats.org/package/2006/relationships"><Relationship Id="rId3" Type="http://schemas.openxmlformats.org/officeDocument/2006/relationships/image" Target="../media/image143.emf"/><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image" Target="../media/image144.jpeg"/><Relationship Id="rId1" Type="http://schemas.openxmlformats.org/officeDocument/2006/relationships/slideLayout" Target="../slideLayouts/slideLayout7.xml"/><Relationship Id="rId4" Type="http://schemas.openxmlformats.org/officeDocument/2006/relationships/image" Target="../media/image146.jpeg"/></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7.xml"/><Relationship Id="rId1" Type="http://schemas.openxmlformats.org/officeDocument/2006/relationships/vmlDrawing" Target="../drawings/vmlDrawing14.vml"/><Relationship Id="rId4" Type="http://schemas.openxmlformats.org/officeDocument/2006/relationships/oleObject" Target="../embeddings/Microsoft_Office_Excel_97-2003_Worksheet1.xls"/></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148.png"/><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image" Target="../media/image149.pn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file:///C:\Users\lesterha\Local%20Settings\Documents\Powerpoint%20presentations\USC%20retreat\Movie%201d.avi" TargetMode="External"/><Relationship Id="rId1" Type="http://schemas.openxmlformats.org/officeDocument/2006/relationships/video" Target="file:///C:\Users\lesterha\Local%20Settings\Documents\Powerpoint%20presentations\USC%20retreat\movie2\movie2f.wmv" TargetMode="Externa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notesSlide" Target="../notesSlides/notesSlide18.xml"/></Relationships>
</file>

<file path=ppt/slides/_rels/slide50.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20.xml"/><Relationship Id="rId1" Type="http://schemas.openxmlformats.org/officeDocument/2006/relationships/slideLayout" Target="../slideLayouts/slideLayout7.xml"/><Relationship Id="rId6" Type="http://schemas.openxmlformats.org/officeDocument/2006/relationships/image" Target="../media/image154.emf"/><Relationship Id="rId5" Type="http://schemas.openxmlformats.org/officeDocument/2006/relationships/image" Target="../media/image153.png"/><Relationship Id="rId4" Type="http://schemas.openxmlformats.org/officeDocument/2006/relationships/image" Target="../media/image152.png"/></Relationships>
</file>

<file path=ppt/slides/_rels/slide52.xml.rels><?xml version="1.0" encoding="UTF-8" standalone="yes"?>
<Relationships xmlns="http://schemas.openxmlformats.org/package/2006/relationships"><Relationship Id="rId26" Type="http://schemas.openxmlformats.org/officeDocument/2006/relationships/image" Target="../media/image179.emf"/><Relationship Id="rId21" Type="http://schemas.openxmlformats.org/officeDocument/2006/relationships/image" Target="../media/image174.emf"/><Relationship Id="rId42" Type="http://schemas.openxmlformats.org/officeDocument/2006/relationships/image" Target="../media/image195.emf"/><Relationship Id="rId47" Type="http://schemas.openxmlformats.org/officeDocument/2006/relationships/image" Target="../media/image200.emf"/><Relationship Id="rId63" Type="http://schemas.openxmlformats.org/officeDocument/2006/relationships/image" Target="../media/image216.emf"/><Relationship Id="rId68" Type="http://schemas.openxmlformats.org/officeDocument/2006/relationships/image" Target="../media/image221.emf"/><Relationship Id="rId84" Type="http://schemas.openxmlformats.org/officeDocument/2006/relationships/image" Target="../media/image237.emf"/><Relationship Id="rId89" Type="http://schemas.openxmlformats.org/officeDocument/2006/relationships/image" Target="../media/image242.emf"/><Relationship Id="rId2" Type="http://schemas.openxmlformats.org/officeDocument/2006/relationships/image" Target="../media/image155.emf"/><Relationship Id="rId16" Type="http://schemas.openxmlformats.org/officeDocument/2006/relationships/image" Target="../media/image169.emf"/><Relationship Id="rId29" Type="http://schemas.openxmlformats.org/officeDocument/2006/relationships/image" Target="../media/image182.emf"/><Relationship Id="rId107" Type="http://schemas.openxmlformats.org/officeDocument/2006/relationships/image" Target="../media/image260.emf"/><Relationship Id="rId11" Type="http://schemas.openxmlformats.org/officeDocument/2006/relationships/image" Target="../media/image164.emf"/><Relationship Id="rId24" Type="http://schemas.openxmlformats.org/officeDocument/2006/relationships/image" Target="../media/image177.emf"/><Relationship Id="rId32" Type="http://schemas.openxmlformats.org/officeDocument/2006/relationships/image" Target="../media/image185.emf"/><Relationship Id="rId37" Type="http://schemas.openxmlformats.org/officeDocument/2006/relationships/image" Target="../media/image190.emf"/><Relationship Id="rId40" Type="http://schemas.openxmlformats.org/officeDocument/2006/relationships/image" Target="../media/image193.emf"/><Relationship Id="rId45" Type="http://schemas.openxmlformats.org/officeDocument/2006/relationships/image" Target="../media/image198.emf"/><Relationship Id="rId53" Type="http://schemas.openxmlformats.org/officeDocument/2006/relationships/image" Target="../media/image206.emf"/><Relationship Id="rId58" Type="http://schemas.openxmlformats.org/officeDocument/2006/relationships/image" Target="../media/image211.emf"/><Relationship Id="rId66" Type="http://schemas.openxmlformats.org/officeDocument/2006/relationships/image" Target="../media/image219.emf"/><Relationship Id="rId74" Type="http://schemas.openxmlformats.org/officeDocument/2006/relationships/image" Target="../media/image227.emf"/><Relationship Id="rId79" Type="http://schemas.openxmlformats.org/officeDocument/2006/relationships/image" Target="../media/image232.emf"/><Relationship Id="rId87" Type="http://schemas.openxmlformats.org/officeDocument/2006/relationships/image" Target="../media/image240.emf"/><Relationship Id="rId102" Type="http://schemas.openxmlformats.org/officeDocument/2006/relationships/image" Target="../media/image255.emf"/><Relationship Id="rId110" Type="http://schemas.openxmlformats.org/officeDocument/2006/relationships/image" Target="../media/image263.emf"/><Relationship Id="rId5" Type="http://schemas.openxmlformats.org/officeDocument/2006/relationships/image" Target="../media/image158.emf"/><Relationship Id="rId61" Type="http://schemas.openxmlformats.org/officeDocument/2006/relationships/image" Target="../media/image214.emf"/><Relationship Id="rId82" Type="http://schemas.openxmlformats.org/officeDocument/2006/relationships/image" Target="../media/image235.emf"/><Relationship Id="rId90" Type="http://schemas.openxmlformats.org/officeDocument/2006/relationships/image" Target="../media/image243.emf"/><Relationship Id="rId95" Type="http://schemas.openxmlformats.org/officeDocument/2006/relationships/image" Target="../media/image248.emf"/><Relationship Id="rId19" Type="http://schemas.openxmlformats.org/officeDocument/2006/relationships/image" Target="../media/image172.emf"/><Relationship Id="rId14" Type="http://schemas.openxmlformats.org/officeDocument/2006/relationships/image" Target="../media/image167.emf"/><Relationship Id="rId22" Type="http://schemas.openxmlformats.org/officeDocument/2006/relationships/image" Target="../media/image175.emf"/><Relationship Id="rId27" Type="http://schemas.openxmlformats.org/officeDocument/2006/relationships/image" Target="../media/image180.emf"/><Relationship Id="rId30" Type="http://schemas.openxmlformats.org/officeDocument/2006/relationships/image" Target="../media/image183.emf"/><Relationship Id="rId35" Type="http://schemas.openxmlformats.org/officeDocument/2006/relationships/image" Target="../media/image188.emf"/><Relationship Id="rId43" Type="http://schemas.openxmlformats.org/officeDocument/2006/relationships/image" Target="../media/image196.emf"/><Relationship Id="rId48" Type="http://schemas.openxmlformats.org/officeDocument/2006/relationships/image" Target="../media/image201.emf"/><Relationship Id="rId56" Type="http://schemas.openxmlformats.org/officeDocument/2006/relationships/image" Target="../media/image209.emf"/><Relationship Id="rId64" Type="http://schemas.openxmlformats.org/officeDocument/2006/relationships/image" Target="../media/image217.emf"/><Relationship Id="rId69" Type="http://schemas.openxmlformats.org/officeDocument/2006/relationships/image" Target="../media/image222.emf"/><Relationship Id="rId77" Type="http://schemas.openxmlformats.org/officeDocument/2006/relationships/image" Target="../media/image230.emf"/><Relationship Id="rId100" Type="http://schemas.openxmlformats.org/officeDocument/2006/relationships/image" Target="../media/image253.emf"/><Relationship Id="rId105" Type="http://schemas.openxmlformats.org/officeDocument/2006/relationships/image" Target="../media/image258.emf"/><Relationship Id="rId8" Type="http://schemas.openxmlformats.org/officeDocument/2006/relationships/image" Target="../media/image161.emf"/><Relationship Id="rId51" Type="http://schemas.openxmlformats.org/officeDocument/2006/relationships/image" Target="../media/image204.emf"/><Relationship Id="rId72" Type="http://schemas.openxmlformats.org/officeDocument/2006/relationships/image" Target="../media/image225.emf"/><Relationship Id="rId80" Type="http://schemas.openxmlformats.org/officeDocument/2006/relationships/image" Target="../media/image233.emf"/><Relationship Id="rId85" Type="http://schemas.openxmlformats.org/officeDocument/2006/relationships/image" Target="../media/image238.emf"/><Relationship Id="rId93" Type="http://schemas.openxmlformats.org/officeDocument/2006/relationships/image" Target="../media/image246.emf"/><Relationship Id="rId98" Type="http://schemas.openxmlformats.org/officeDocument/2006/relationships/image" Target="../media/image251.emf"/><Relationship Id="rId3" Type="http://schemas.openxmlformats.org/officeDocument/2006/relationships/image" Target="../media/image156.emf"/><Relationship Id="rId12" Type="http://schemas.openxmlformats.org/officeDocument/2006/relationships/image" Target="../media/image165.emf"/><Relationship Id="rId17" Type="http://schemas.openxmlformats.org/officeDocument/2006/relationships/image" Target="../media/image170.emf"/><Relationship Id="rId25" Type="http://schemas.openxmlformats.org/officeDocument/2006/relationships/image" Target="../media/image178.emf"/><Relationship Id="rId33" Type="http://schemas.openxmlformats.org/officeDocument/2006/relationships/image" Target="../media/image186.emf"/><Relationship Id="rId38" Type="http://schemas.openxmlformats.org/officeDocument/2006/relationships/image" Target="../media/image191.emf"/><Relationship Id="rId46" Type="http://schemas.openxmlformats.org/officeDocument/2006/relationships/image" Target="../media/image199.emf"/><Relationship Id="rId59" Type="http://schemas.openxmlformats.org/officeDocument/2006/relationships/image" Target="../media/image212.emf"/><Relationship Id="rId67" Type="http://schemas.openxmlformats.org/officeDocument/2006/relationships/image" Target="../media/image220.emf"/><Relationship Id="rId103" Type="http://schemas.openxmlformats.org/officeDocument/2006/relationships/image" Target="../media/image256.emf"/><Relationship Id="rId108" Type="http://schemas.openxmlformats.org/officeDocument/2006/relationships/image" Target="../media/image261.emf"/><Relationship Id="rId20" Type="http://schemas.openxmlformats.org/officeDocument/2006/relationships/image" Target="../media/image173.emf"/><Relationship Id="rId41" Type="http://schemas.openxmlformats.org/officeDocument/2006/relationships/image" Target="../media/image194.emf"/><Relationship Id="rId54" Type="http://schemas.openxmlformats.org/officeDocument/2006/relationships/image" Target="../media/image207.emf"/><Relationship Id="rId62" Type="http://schemas.openxmlformats.org/officeDocument/2006/relationships/image" Target="../media/image215.emf"/><Relationship Id="rId70" Type="http://schemas.openxmlformats.org/officeDocument/2006/relationships/image" Target="../media/image223.emf"/><Relationship Id="rId75" Type="http://schemas.openxmlformats.org/officeDocument/2006/relationships/image" Target="../media/image228.emf"/><Relationship Id="rId83" Type="http://schemas.openxmlformats.org/officeDocument/2006/relationships/image" Target="../media/image236.emf"/><Relationship Id="rId88" Type="http://schemas.openxmlformats.org/officeDocument/2006/relationships/image" Target="../media/image241.emf"/><Relationship Id="rId91" Type="http://schemas.openxmlformats.org/officeDocument/2006/relationships/image" Target="../media/image244.emf"/><Relationship Id="rId96" Type="http://schemas.openxmlformats.org/officeDocument/2006/relationships/image" Target="../media/image249.emf"/><Relationship Id="rId111" Type="http://schemas.openxmlformats.org/officeDocument/2006/relationships/image" Target="../media/image264.emf"/><Relationship Id="rId1" Type="http://schemas.openxmlformats.org/officeDocument/2006/relationships/slideLayout" Target="../slideLayouts/slideLayout7.xml"/><Relationship Id="rId6" Type="http://schemas.openxmlformats.org/officeDocument/2006/relationships/image" Target="../media/image159.emf"/><Relationship Id="rId15" Type="http://schemas.openxmlformats.org/officeDocument/2006/relationships/image" Target="../media/image168.emf"/><Relationship Id="rId23" Type="http://schemas.openxmlformats.org/officeDocument/2006/relationships/image" Target="../media/image176.emf"/><Relationship Id="rId28" Type="http://schemas.openxmlformats.org/officeDocument/2006/relationships/image" Target="../media/image181.emf"/><Relationship Id="rId36" Type="http://schemas.openxmlformats.org/officeDocument/2006/relationships/image" Target="../media/image189.emf"/><Relationship Id="rId49" Type="http://schemas.openxmlformats.org/officeDocument/2006/relationships/image" Target="../media/image202.emf"/><Relationship Id="rId57" Type="http://schemas.openxmlformats.org/officeDocument/2006/relationships/image" Target="../media/image210.emf"/><Relationship Id="rId106" Type="http://schemas.openxmlformats.org/officeDocument/2006/relationships/image" Target="../media/image259.emf"/><Relationship Id="rId10" Type="http://schemas.openxmlformats.org/officeDocument/2006/relationships/image" Target="../media/image163.emf"/><Relationship Id="rId31" Type="http://schemas.openxmlformats.org/officeDocument/2006/relationships/image" Target="../media/image184.emf"/><Relationship Id="rId44" Type="http://schemas.openxmlformats.org/officeDocument/2006/relationships/image" Target="../media/image197.emf"/><Relationship Id="rId52" Type="http://schemas.openxmlformats.org/officeDocument/2006/relationships/image" Target="../media/image205.emf"/><Relationship Id="rId60" Type="http://schemas.openxmlformats.org/officeDocument/2006/relationships/image" Target="../media/image213.emf"/><Relationship Id="rId65" Type="http://schemas.openxmlformats.org/officeDocument/2006/relationships/image" Target="../media/image218.emf"/><Relationship Id="rId73" Type="http://schemas.openxmlformats.org/officeDocument/2006/relationships/image" Target="../media/image226.emf"/><Relationship Id="rId78" Type="http://schemas.openxmlformats.org/officeDocument/2006/relationships/image" Target="../media/image231.emf"/><Relationship Id="rId81" Type="http://schemas.openxmlformats.org/officeDocument/2006/relationships/image" Target="../media/image234.emf"/><Relationship Id="rId86" Type="http://schemas.openxmlformats.org/officeDocument/2006/relationships/image" Target="../media/image239.emf"/><Relationship Id="rId94" Type="http://schemas.openxmlformats.org/officeDocument/2006/relationships/image" Target="../media/image247.emf"/><Relationship Id="rId99" Type="http://schemas.openxmlformats.org/officeDocument/2006/relationships/image" Target="../media/image252.emf"/><Relationship Id="rId101" Type="http://schemas.openxmlformats.org/officeDocument/2006/relationships/image" Target="../media/image254.emf"/><Relationship Id="rId4" Type="http://schemas.openxmlformats.org/officeDocument/2006/relationships/image" Target="../media/image157.emf"/><Relationship Id="rId9" Type="http://schemas.openxmlformats.org/officeDocument/2006/relationships/image" Target="../media/image162.emf"/><Relationship Id="rId13" Type="http://schemas.openxmlformats.org/officeDocument/2006/relationships/image" Target="../media/image166.emf"/><Relationship Id="rId18" Type="http://schemas.openxmlformats.org/officeDocument/2006/relationships/image" Target="../media/image171.emf"/><Relationship Id="rId39" Type="http://schemas.openxmlformats.org/officeDocument/2006/relationships/image" Target="../media/image192.emf"/><Relationship Id="rId109" Type="http://schemas.openxmlformats.org/officeDocument/2006/relationships/image" Target="../media/image262.emf"/><Relationship Id="rId34" Type="http://schemas.openxmlformats.org/officeDocument/2006/relationships/image" Target="../media/image187.emf"/><Relationship Id="rId50" Type="http://schemas.openxmlformats.org/officeDocument/2006/relationships/image" Target="../media/image203.emf"/><Relationship Id="rId55" Type="http://schemas.openxmlformats.org/officeDocument/2006/relationships/image" Target="../media/image208.emf"/><Relationship Id="rId76" Type="http://schemas.openxmlformats.org/officeDocument/2006/relationships/image" Target="../media/image229.emf"/><Relationship Id="rId97" Type="http://schemas.openxmlformats.org/officeDocument/2006/relationships/image" Target="../media/image250.emf"/><Relationship Id="rId104" Type="http://schemas.openxmlformats.org/officeDocument/2006/relationships/image" Target="../media/image257.emf"/><Relationship Id="rId7" Type="http://schemas.openxmlformats.org/officeDocument/2006/relationships/image" Target="../media/image160.emf"/><Relationship Id="rId71" Type="http://schemas.openxmlformats.org/officeDocument/2006/relationships/image" Target="../media/image224.emf"/><Relationship Id="rId92" Type="http://schemas.openxmlformats.org/officeDocument/2006/relationships/image" Target="../media/image245.emf"/></Relationships>
</file>

<file path=ppt/slides/_rels/slide53.xml.rels><?xml version="1.0" encoding="UTF-8" standalone="yes"?>
<Relationships xmlns="http://schemas.openxmlformats.org/package/2006/relationships"><Relationship Id="rId3" Type="http://schemas.openxmlformats.org/officeDocument/2006/relationships/image" Target="../media/image265.pn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notesSlide" Target="../notesSlides/notesSlide22.xml"/><Relationship Id="rId1" Type="http://schemas.openxmlformats.org/officeDocument/2006/relationships/slideLayout" Target="../slideLayouts/slideLayout7.xml"/><Relationship Id="rId4" Type="http://schemas.openxmlformats.org/officeDocument/2006/relationships/image" Target="../media/image267.png"/></Relationships>
</file>

<file path=ppt/slides/_rels/slide55.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7.xml"/><Relationship Id="rId1" Type="http://schemas.openxmlformats.org/officeDocument/2006/relationships/vmlDrawing" Target="../drawings/vmlDrawing15.vml"/><Relationship Id="rId5" Type="http://schemas.openxmlformats.org/officeDocument/2006/relationships/oleObject" Target="../embeddings/oleObject38.bin"/><Relationship Id="rId4" Type="http://schemas.openxmlformats.org/officeDocument/2006/relationships/oleObject" Target="../embeddings/oleObject37.bin"/></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3"/>
          <p:cNvSpPr>
            <a:spLocks noChangeArrowheads="1"/>
          </p:cNvSpPr>
          <p:nvPr/>
        </p:nvSpPr>
        <p:spPr bwMode="auto">
          <a:xfrm>
            <a:off x="1912687" y="3485697"/>
            <a:ext cx="5367338" cy="1577294"/>
          </a:xfrm>
          <a:prstGeom prst="rect">
            <a:avLst/>
          </a:prstGeom>
          <a:noFill/>
          <a:ln w="9525">
            <a:noFill/>
            <a:miter lim="800000"/>
            <a:headEnd/>
            <a:tailEnd/>
          </a:ln>
        </p:spPr>
        <p:txBody>
          <a:bodyPr lIns="0" tIns="152352" rIns="0" bIns="38088" anchor="ctr">
            <a:spAutoFit/>
          </a:bodyPr>
          <a:lstStyle/>
          <a:p>
            <a:pPr algn="ctr" eaLnBrk="0" hangingPunct="0">
              <a:lnSpc>
                <a:spcPct val="150000"/>
              </a:lnSpc>
            </a:pPr>
            <a:r>
              <a:rPr lang="en-US" sz="2000" dirty="0"/>
              <a:t>Psychiatric Medication turned Inside-Out</a:t>
            </a:r>
          </a:p>
          <a:p>
            <a:pPr algn="ctr" eaLnBrk="0" hangingPunct="0">
              <a:lnSpc>
                <a:spcPct val="150000"/>
              </a:lnSpc>
            </a:pPr>
            <a:r>
              <a:rPr lang="en-US" sz="2000" dirty="0"/>
              <a:t>Henry A. </a:t>
            </a:r>
            <a:r>
              <a:rPr lang="en-US" sz="2000" dirty="0" smtClean="0"/>
              <a:t>Lester</a:t>
            </a:r>
          </a:p>
          <a:p>
            <a:pPr algn="ctr" eaLnBrk="0" hangingPunct="0">
              <a:lnSpc>
                <a:spcPct val="150000"/>
              </a:lnSpc>
            </a:pPr>
            <a:r>
              <a:rPr lang="en-US" sz="2000" dirty="0" smtClean="0"/>
              <a:t>October 22 </a:t>
            </a:r>
            <a:r>
              <a:rPr lang="en-US" sz="2000" dirty="0"/>
              <a:t>2013</a:t>
            </a:r>
          </a:p>
        </p:txBody>
      </p:sp>
      <p:pic>
        <p:nvPicPr>
          <p:cNvPr id="18435" name="Picture 6" descr="caltech_seal_orange.jpg"/>
          <p:cNvPicPr>
            <a:picLocks noChangeAspect="1"/>
          </p:cNvPicPr>
          <p:nvPr/>
        </p:nvPicPr>
        <p:blipFill>
          <a:blip r:embed="rId3" cstate="print"/>
          <a:srcRect/>
          <a:stretch>
            <a:fillRect/>
          </a:stretch>
        </p:blipFill>
        <p:spPr bwMode="auto">
          <a:xfrm>
            <a:off x="654126" y="419435"/>
            <a:ext cx="1963737" cy="1962150"/>
          </a:xfrm>
          <a:prstGeom prst="rect">
            <a:avLst/>
          </a:prstGeom>
          <a:noFill/>
          <a:ln w="9525">
            <a:noFill/>
            <a:miter lim="800000"/>
            <a:headEnd/>
            <a:tailEnd/>
          </a:ln>
        </p:spPr>
      </p:pic>
      <p:sp>
        <p:nvSpPr>
          <p:cNvPr id="7" name="Slide Number Placeholder 6"/>
          <p:cNvSpPr>
            <a:spLocks noGrp="1"/>
          </p:cNvSpPr>
          <p:nvPr>
            <p:ph type="sldNum" sz="quarter" idx="12"/>
          </p:nvPr>
        </p:nvSpPr>
        <p:spPr/>
        <p:txBody>
          <a:bodyPr/>
          <a:lstStyle/>
          <a:p>
            <a:pPr>
              <a:defRPr/>
            </a:pPr>
            <a:fld id="{5CD4644C-347A-4F8A-83A1-C346AAEB428C}" type="slidenum">
              <a:rPr lang="en-US" smtClean="0"/>
              <a:pPr>
                <a:defRPr/>
              </a:pPr>
              <a:t>1</a:t>
            </a:fld>
            <a:endParaRPr lang="en-US" dirty="0"/>
          </a:p>
        </p:txBody>
      </p:sp>
      <p:sp>
        <p:nvSpPr>
          <p:cNvPr id="18438" name="AutoShape 10" descr="data:image/jpeg;base64,/9j/4AAQSkZJRgABAQAAAQABAAD/2wCEAAkGBxQTEhUTEhQWFhQUGB4bGBgXGSEbHxsbHR4fICQcICIaHiggGx0lHicfIT0kJi0rLjIuHSAzRDMtNywtLisBCgoKDg0OGxAQGzQmICUsLzQsMiwsLCwsLDQsNCwsLTQsLCwsLCwsLCwsLCwsLDQsLCwsLCwsLCwsLCwsLCwsLP/AABEIAJoAeQMBEQACEQEDEQH/xAAcAAACAgMBAQAAAAAAAAAAAAAABQQGAgMHAQj/xABEEAACAQMDAgQDBQQGBwkAAAABAgMABBEFEiEGMRMiQVEHYXEUMkKBkSNyobEVMzU2UmIWQ1NzgrLhJERUY5KTwcLR/8QAGgEAAwEBAQEAAAAAAAAAAAAAAAECAwQFBv/EADMRAAICAQQAAgcGBwEAAAAAAAABAhEDBBIhMUFREyIyYXGB8AUUobHB4TM0QlKR0fFD/9oADAMBAAIRAxEAPwDuNABQAUAFAES/vxFtBDMznCqvc4GT3IHA5ppFxg5CLrLWJrbw2QExy7o8KhLrIw8rd+QOfKBkkCnFJm+nxRyWn2ufdXia9U1CKayENvN4pnKw5Djfz9/OeVbbu79qaVPkcISjk3SVVz/oYdJ6i0kZim4ntz4cg98dnHuGXB49cilJGeeCT3R6fRpjcPqjjP8AUWy5APG6R27jPJAX196P6RtVgXvf5EWy6nbxbnxAPDCGW3/zJH5G9O+8Z+jrTcS5YFtjXfT+fK+vcWa2mLIrOuxmAyuc4J9M+tQcrVOkbqBBQAUAFABQAUAFABQAl1/XYIcwyTGGR0JVtpJA7bhwQSP/AMppM2xYpy9ZK0J7G/t9RheGQRzzW/PlJUOccOjd0z2PscjnuaacTacJ4JKStJ/VDLT+nQbYQzliqy+Ii+IWZApDKu/ucHnP5dqTlzaM5Z/X3R8vLv5DlLOMMWCJuPdtoyfqe5qbMd0qqzy0uxJuwDhWK59Dg4496YSjRm9upzlR5hg8cke2aQlJiu96cik+zjlVtmBVR2KgfcP+XO04/wAop7maxzyW73ijUoWubyBXifagnWQMDtVSPJKrfd3khcY5G5vY1S4RtBrHjk0/Kv1XwHM+tJDcJbyFV8Rf2bbskkcHcMeXnAByQTx3qa4swWJyg5rw7G9IyCgAoAKACgAoAi6mZRE3gBTLjy7zhc/PFNe8qG3d63Qh/pFLv9iwa2vY/Mit95W/xKe0kZ7HHBHBwadVz4HRseP1lzF/XyZZIFIUBiGbHJAxk/T0qTmdXwbKBCbqy7MduSG273jQnODtd1Vtv+bbmnFcm2CO6f8AkV6PdPE7qoHhGRXORg7Zn2LjB8oAAbnOQfSqZrkipJN91+XJbag5AoAxcEggHBxwfb50Aisx2FvZwyyXkivJN/XSP3k58qKv+Edggqrb6OpznlkljXC6XkN9Ev3mQu8LxDPkD8Ep6MR3U/I80mqMckFF0nYxpGYUAFABQAUAItSu7yGRnWFZ7c48qNiVcdyA3lfPfGQfrVJJm8I45Km6f4fsStFnMyCdk27ifD3LhxGccNnsSRnH0pPjgnItr2r5/EZ0jIKAEvVuiG7t/DV/DdWV0bGQGU5GR7U4umbYMvo521aKhFPJbwXq3jIskaxMuxgchcsNob1yDx2FX21R2NRnKDx9Oy1dMa79oAO4MrLuQ+XdgHBVwhKhhx29COBUtUcmbFs+vyJGu9Qx2uA6yOzDIWNCxIzg9vbvSUbFiwyydfibdC1yG7j8SBiyg4OQRg+3PrQ00TlxSxupG2/s4iyzSIGaDLKcZK5HOPyoTFGUktqfZXbjXZZjHPBbyiCI7mkkJTehBBCx43P3yCQOwxmq21wzoWGMbjKSt+C5r4stwNQch7QAUAFAEXU5zHDI6jLIjMB8wCaaKgk5JMrUdv4QhnjvpJmkdAVZlZJd7AEKoHlwCSNvbHOar5HS3uuLhVf5Rr6r6nkjm8CEqgXYHdsDLSZKopbyrhQWLHOB2BNEY2PBgjKO6XP7GVtrEq/96tpflvBI/TZn9RRXuB4ov+lr6+ZP0XqXep+0+FEwJ5EgKkA8Hk5Un25+tJx8iMmCn6lv5Fc+J+vybbeC1lCpcswaVGH4cDaGHA79/lVQj4s6NFhj60prleAot+lII/FfwGmNqMys8m0MTGGymAzezBhznI5FU5Nmz1E5Urq+uPf49HQunUDDxPFWQhdgCnOwd8EnzFjxkkD04982edlbXFURbWw3ajPc+I7LHEsQQnyqx8zY9+Np+pP5F8UXKdYVCu3ZhpmpLFDDFDHvllVpNoIUAEks7t+EZOOxJPpQ1bCcHKTcnwuP+DCz1nc+xxGDkDMcm8AkAgHKqRkEc4I570qIlipWvyoj3eo3TSPFaQR7YiFaSVyoyVDYVVGWABHORTpeI4wxqKlN9+CG2neJ4aiYqZQMOU+7n5Z5HvikzKdX6vRJpEhQAUAR9QvFhjaR87VGTgEn6ADkknjAoSsqMXJ0isaQLQ3Sta2e2Q5M0jRGMx5HCncB52OOB6c1buuTpyek2VOXHhzd/sedUdJGeZpkw6yKokjZih3JnbIjrnawBIwQQRRGVBg1GyO1+HT7780VDp6wiQlpVuCY2IdVYnO0NkE7hkYRm4Hckd+Kts7Ms5PhVz9fqWSaGCVkhSCaNpHALF28qg+bGH7/AIc+mSfSoOZOUbk2nX15DvXOnbN7VoplVIQd24nbtb/Hub1+vekpO+DHFmyqalHlnOLXqCC1S/hW4e4MikQuF3bjsUDJHlAU8e1abW6PSeGeRwk41XZcOkrqWU20koKzEOsm7IdkC5y4KKOHK4IBGD3qJI4s8Yx3JdeHl+vgSrNjHfyoz7Rl5Qp/1iMq5K+5RwQR7baPAmVSxJr4fD/oW9rBbNLO1x+zuQFiI/1aZZsAj03sxB9MgelHL4BynkSilyu/f9JCfQuk52nSaXCKjbgezNjI7DtnLH/ipuSo2y6mCg4ot9/pkEkhLsVcgbgsrJu9AWCsM8cZ+VQmzjjknFcflZt0VIlV0hUqqSEEE5y3BJySc5yDQxZHJtOXkMaRmFABQBG1GyWaMxuWCtjJU7Twc8Ecg/Mc006KhJxdorDWVpbXMKIZ5LhnB2eNJJgHymR1ZiAoHqfbiqttHVvyZINukvgl8kXCoOMoPXVikcqNEWWW4DeIobajIo8zsfwlQ3p33Y5rSLO/TTbi1Lpdefw+ZL6L0l9/2iQlsqdpbPYnPlB5AyWJJwSW7ADlSfgRqMirYiufFAGTUbWG4cpaMo57LuydxJ7ZUYPOf41UOuOzq0Xq4ZSgrkZ6bZjddhCqxW4Ji8JVO4eGMEllbcSrY49MUN9Ezk6jfb7v4l40ZYUDLEG8Xb2myGIHYc/gB/w8DNQzhybn7XXuEWv6RfXvghlhtxC5fxFdmYkDGAMDarc+p4pppHRiyYcV1bsw0LpsTW5858J5SdpALLjKnkYGS2fQcY9ablTHlz7Z9c0XmJNoCjsAB+lZnC3ZXbyDTbm4ZZRbyXCYQq+N4xzgA8459KpOSXB0RefHC42l7hjoGlrbxskewIZGZVQYCgnt37j1+eaTdmeXI5u33QzpGQUAFAHhFAFWl6cit1lniuJoiquzvuV/TJLF1JPYevGPSqu+DqWeU2ouKfRYNLuDJDG7DBdFJB7gkA4qWc81tk0Jdc064mmQ7IGiiYPHuzu8Qdixx90HnaMZwOfSqTSN8U4Ri+Xb7+Bl0lpc9sGjkKGMlnB3EtvdssOwG3JOMAY+dEmmLPkhPldk/qOG2a3c3ioYVG5t47Y9R65+nNJXfBGFzU16Ps5ZpNzIi3KWVpIbe53LE8jbQoZQoyWye4Pc+q8itX72epkjFuLyS5XdFt6MtWC28e7e0LFnZSCqgoy7MqoG4sQSuWPlzntUSOTUSTcn5/7G+oW9+8rhJI44MAJswX+bMWU8+wH8aSoxg8KirVs90SwubdYoQY2iQvvZs72DMWBG3ABGfbn5UNphlnjm3Lx/AeXVykaNJIwVEGWY8AAepqTCMXJ0hBf9PWssasxjdNzspkCsrPKTjJxlsM3AB9vlVKTOiGbJF8fh7h1pdkIYY4V7Roqj8hik3bsxnNzk5PxJVIgKACgAoAq3VHTklw22ErEkv9e+W3cYwAu4I2R6kHGPXNUpUdWHOoK5ctdDDQIIYd8UczSuTucu+4luxPsO2MKABjtQ7ZnlcpVJqkOakxCgBR1Zov2y1ktw2wuBtbvhlIIz8sinF07NsGX0WRSOdK/hpc/aVjE/nhUDLBWWOIKVz2HJbA+daHoduOzrh/izpXT0ciwJ4v3jk448oJyF47kCs32eblacnQypGYUAQ726hyI5WTzfhbHPtkH5j19aaTLjGXcRNH0uiXKtEGjg5d4w37NpAfL5PwkHzZGOQO9PdwbPUNwqXL8/H/JZak5goAKACgAoAKAEEekw20r3Ly7Qe+8gD1/XGcDH55NVd8HQ8kskVBI36T1Clw8oRWWOEKTI/lB3AngHkDbg5OO4pNUTkwuCV9sbqc8jsaRie0Ac8FhMLm78S3kdXeVoSFyu6SONQc9h2Iye1aWqR6G+OyNPyv5NnQIFIVQe4AzWZwPsyJoEJ9U1to3KRQmYogkcKwDbCSMqD988HjimkbQxJq5OvAjvpcN4YrtHO0gFcfQj17H0IPbHoeadtcFLJLFcGiwgVJzhQAUAFABQAUAFAGme1RypdFYodykjO09sj2NA1JroqraA4R7Ug7LuaR55EG0bCOE45UkBV9sbueau/E6/TK1P+1KkyLpOtTeBuyc2UTRyDHEtwDtVOfT7p4/2i896GuSp4o7q/udr3L6/Id2XUyvFC5XBcusozjwmjBL7s+ikEfmPeltMZYGpNf4999GY6kQCJ3jkSGYhUkbGMt93cM5Td6ZHr6UbRegfKT5XgSNc1Y2/hHYWV5URmzgIHO0E+p5IH50krJxY998+BWn1SU3EkV14ngMxhkKbTGDIV8IAr+0QlCASc8t6cVdKuDp9HHYpQ77Xnx37u+jbpmiyFjFukjks2KwXIAIeFgCI3Dff2g7T+6DnNJsU8savtS7Xk/MtWmWQhjEYOcFiTwMlmLE4HA8xPFS3ZyznudkqkQFABQAUAFABQAUAFABQBBvdLSRQvKgSLJ5cDcysGG7jkZApplxyOLv3ULpulo2luX3ELcxFGQejMNrOPmyhR/w09xqtRJRivJ/8I7aJPLDFbTlPDiZC0ik5kEZBUbSPKSQM8n1xRaXKGssIyc49u/lY313TftMDQltu7HmxkjBBBHzBANJOjLFPZLcYpokXieKy7pDtLNkgMyjAYqDt3D3x6Ci2Dyyrb4DKkZhQAUAFABQAUAFABQAUAFABQAUAYSyqoLMQoHck4H8aBpN9GlL+IxiUSIYz2fcNvt3zjvTobhJPbXJIVgRkcg0iT2gAoAKAI9vfRyMyxyI7J94KwJXPvjtRRThJK2iRQSFABQByf4e9bTst5LeSl0giVgCAOctxwByeBW04Lij1tXpYJwjjXLY5+F+qXlyk11dy/sskRrhVXjljkDOBwP1qZpLhGOtx4sbUILnxHbde6cG2/ao85xnnH64x+eanYzD7nmq9o6vNRiij8aSREj4O8sMc9ufXNKrMIwlKW1LkgaP1VaXTmO3mEjAZIAPb3yRihxa7NMmnyY1clRok61sBL4Ruo9+cd+M+277v8ae1lLS5nHdt4E/xhOdNb2Mkf86rH7Rt9n/x18GKYrC3m0K1S5n8BOCH9M5bgj1otqXBq5zhqpOCtlw028tbOxhJnXwFRQkjn7wxwR759hU8tnHOOTLlfHJrs+ubCVwiXMe5jgA5XJ9ssAKNjHLSZoq3Eaatq8NsniXEixpnALHufYDuT9KSTfRljxyyOoqyFadQW13FL9nmWTah3AdxkHuDzRTXZcsM8clvVFC+BrhY7pmIABUkn0AB5rXL2eh9qK5ROh2XUdrKjyRzo0cX33zhV+pPFZUzzpYMkWk1yyFb9dae7iNbqPcTgZyAT9SMU9jLekzJW4lh3D3qTnPl22aX7POE/qyY/F/Vtv5bv/iuvxPqXt3xvvmv1PoTpOW3GnQtHgQCLnd6ADzbvzzmuaV2fPZ1P0zT7s5T1Hd2EttIlhYPtjx/2naQF+pPJz7H3rZbk+WerhjmjNPLPvwGd/MW6aiLHOHAH0EhAH6VP/oZRSWudfXAysIEttBa5hRUnkg2tIowx3HGSffmk+Z0ZybyavZJ8Jlfsem4G0GW5KAzBmYP6gK4Tb9MZ/M1W576OiWef3tQvgmX9+03TiFySySqmT6hX4/hgUJVMiEFHWuvL9D3X/7u2n7y/wA2pR9sWH+ckHWf9hWH0j/5DRD22Gm/m5/MX9c6PDFplhPHGqSui72UYLZj3ZPuc85qot7mjXTZZyzzi3x+4z+KNrK9tY3BBeJIx4g+ZCnJx2B5GanG1bRloZRU5w6fgWzo25sZbaaSyjWJimJUHBBCnGfl35Heold8nJqY5ozSyO/I4/pOtNFZzW8fla5dFLngBAORn0zx+Wa3krdnsZMSllU34Ha7DR7Wx00xTlfBEeZmP4y3c8c8ngAfKsG25WjxJ5cmbPuj3fByjrG5tJoFazsXhjWTb45G1X4Pl+Z9e+eK1jafLPW08ckZ1knbroT/AOlF1/tm/Wq2o2+74/Itvw16deaO+gmjdBLEoUupXzAsQRkehwaicqpo5NZnUXCUX0zd0NFctaXumyRyIXRjEXUgb+zLuIxycEc+9KdWmTqnjWSGZPx5FlvqksOmzabJaTiVmJDBDjkg88ZJGMcZ9Kqk5brNXjjLOsykqHl7psw6djiMUgk8QHZtO7BkJzgc9uam1vMI5IvWOV8fsWXR9FafQ1tiCjvCQAwxhs5Gc8jnFQ3UrObJlUNU5+FnPIr+9jsX0o2ku95ODtPClgSvAwfNnzZxg1rUb3Weg4YpZVn3Ki1dRdOyW+hJbBS8odWcICx3M249u4Hb8qhSudnLhzxnq3PwImu2Mp6ftYxG5cMuVCncOW7jGRRF+uVinH73J3wHWFjK2iWKLG5dQmVCkkeQ9wBkUQfrBp5xWqm2/Mx6+sZW0nT0WN2ZVTcoUkj9njkAZHNOLW5j0s4rUZG35/mWHXOpZLO3tYzaPPHJAA/BwCFA2ngj34NQo2+znxYFlnJ7qaZXvhXok6tdXLRtFFJEyohBGSTngHnCjjPzq8jXCOjXZYNRgnbTFHSvSklxYXkbxOkqsskW9SuWUHI5HIIyP0qpSqRtqNTGGaLT48Rxbfar7RntTHILi3KYDqVMiKcjG4ckDj6ge9S6UrMZejw6lTvh/gIdV1aSbTYNPFpOssLgk7DghQw7Yzk5/nVJJSuzfHjjHNLLuVP3iT/RC+/8JP8A+inuj5m/3nD/AHI+hOodT+zW0txt3eEu7bnGfzrnSt0fPYsfpJqPmQui+o/t9v4/h+H5yu3Oe2Oaco7XRepwehntux7UmB7QAUAVWXrNBqSaesTFznc5IAHkL8Due2Kvb6tnUtK/QvLfH0jV1Empm/tzalfsnHi52/4ju3Z8x8uMbfWhba5KwvB6KW/2vA29W9apZSxQmNnebGMEAAFtvPrSjG1ZODSvLFyvhFqqTlCgCtdbdXJp8as8bSGQkKAQBkDPJNVGO46dNpnndJ1RYbeTcit23AHH1FSc7VM2UCK51r1YmnxK7xs5clVCkDkDPJPpVRjuOjTad55NJjvT7jxIo5MY3orY9twBxUsxmtsmiRQSV34h/wBm3X+7P8xVQ9pHRpP40fiUfpC6eLQLqSNirq0hDDuD5a0l7Z3aiKlq4p+4r1tpU76a+oi7n8RHI27zjAYDvnOfWqtbttHQ8kFn9DtVFn1Hqm5Ogxzhj4rt4byDvgMVz8icYz86hRW+jmhp8f3tw8O6Jfwv0UlY7tb2SUMpEsRYkBz6HJ7j5/I0ZH4URrcvLx7K8mU650B21r7L47h2YnxedwyjPgc57eXv2qr9SzsWZLS76+X4Fg67vJY9Yso1lcKRAGAYgN+1IOQDg5FKKTgzDSwjLTTk15/kKfivprLqUZMjHx9pX/y/MFwPz5p436proMieF8dfiNPiek1nZ2cS3EhZS4aQMVLcZ5weaWOm2ZaLblySk4o2/Fq+ljSx8OR03A52sRnhe+DzSxrsnQQjJztEL402RH2ecuSGTZsPYEAnd9TnH5U8T8DT7NmvWjQ5127l0rSVVJmkmmcBJG5Khhk4yT2AwPrUxW6RhijHU6i2qSKzq9rdabHa3ou5HklIMiM2RkjdtwScjHFWqlao6scseolLHtpLom/GOLxEtbsOSkyACP0Hl3bvqQcUsfbRH2c6csdco6F0HpbW9pGrStLvAcFvwhlHlHPYVnJ2zztVkU8jaVFiqTnK78Q/7Nuv92f5iqh7SOjSfxo/EoPTf93bv96T/wCtaS9tHoZv5yPyMdK/u3P++3/OKH7YT/nV8hz0Zd2qaJGL0qIZHdDuBI80je3I+vp3qZXv4MdRHI9U/R9qvyKx0ZKsGsiKxkaS2ckHvgptJ5z32n8VXLmPJ1alOem3ZFUkTNVvEt+oxLM2yMEZY9gGiZQePTJApJXAjHFz0W2Pf7mfxDYHW7EjsfAI/wDeNOHsMNJ/Kz+f5GXxk8t9ZyNwgUc/uyAn+FLH0xfZ3OKaX1wb/jNOs9razwnfEzthh25H/Q0YuHRP2cnDJKMuxN8TNdt7mOy8CQOUXzAd14UYOexpwi1dm2iwzxue5Dv42Ifs1occZI/MpU4u2YfZr9eQfEiVLvS4Li3bxEhdd5APGV2nOfY4H50Q4lTDRp4s7hPixXo1horwRyXNxIZSAGRnbIbsQAozjPr2xTe6+DXJPVKbUI8DX4z2ix2VokYxHG2xfXACYAyfkKMTtsz+zpOWWbfb/wBl86Q1KKe0haJwwVFVsejBRkHPqKzkqZ5+ohKGRqXmOakxFHVyA2c4IBBTkHkdxTj2a4P4iKto9sg0mdQihSWyoAx+H07Vb9o68kn94izCxtk/oeRdi7d58uBj7w9O1D9oJSf3hM1T2UZ0YAxoQrMVG0YB3HkccGj+oalL7z2ZfCC0jCSuEUPnG4KM49s98UZGH2hJtpWZ/FOzjZoGaNC2cbioJxntnGcUQFopSSkkw6ntUOoWjFFJAiwSoyMP6e1C6DDJ+ikr8xt8TLZHsyXRWKsMbgDj6Z7UodmWjk1k4Z5Z2kbaOqMiFBFnaVBGQSc4Ix35ob9YJSa1Fp+Jzfo+wia7UNFGw39ioI/iK0k3R6WonJY+GdY62tkeylDorAAEBgCAQe4z61lHs8nTSayqhd8O7ZP6P27F2sz5XAwfqOxpz7NdXJ+ms5xZadCb8oYoym/7uwY7+2MVo29p6MskvQ3Z1rrC2R7KVXRWULkBgCAR2OD7VlHs8nTyayJpi74YxKtkAoA87dhj29qc+zTWtvJyW2oOQ//Z"/>
          <p:cNvSpPr>
            <a:spLocks noChangeAspect="1" noChangeArrowheads="1"/>
          </p:cNvSpPr>
          <p:nvPr/>
        </p:nvSpPr>
        <p:spPr bwMode="auto">
          <a:xfrm>
            <a:off x="63500" y="-136525"/>
            <a:ext cx="1152525" cy="1466850"/>
          </a:xfrm>
          <a:prstGeom prst="rect">
            <a:avLst/>
          </a:prstGeom>
          <a:noFill/>
          <a:ln w="9525">
            <a:noFill/>
            <a:miter lim="800000"/>
            <a:headEnd/>
            <a:tailEnd/>
          </a:ln>
        </p:spPr>
        <p:txBody>
          <a:bodyPr/>
          <a:lstStyle/>
          <a:p>
            <a:endParaRPr lang="en-US"/>
          </a:p>
        </p:txBody>
      </p:sp>
      <p:pic>
        <p:nvPicPr>
          <p:cNvPr id="18447" name="Picture 15" descr="https://lh6.googleusercontent.com/-rhc2AzVV7fA/T-NQxhu-2zI/AAAAAAAAAG8/d29ey7gir7M/w536-h537-no/sm+W+new.jpeg"/>
          <p:cNvPicPr>
            <a:picLocks noChangeAspect="1" noChangeArrowheads="1"/>
          </p:cNvPicPr>
          <p:nvPr/>
        </p:nvPicPr>
        <p:blipFill>
          <a:blip r:embed="rId4" cstate="print"/>
          <a:srcRect/>
          <a:stretch>
            <a:fillRect/>
          </a:stretch>
        </p:blipFill>
        <p:spPr bwMode="auto">
          <a:xfrm>
            <a:off x="5795225" y="252672"/>
            <a:ext cx="2389817" cy="2394275"/>
          </a:xfrm>
          <a:prstGeom prst="rect">
            <a:avLst/>
          </a:prstGeom>
          <a:noFill/>
        </p:spPr>
      </p:pic>
    </p:spTree>
  </p:cSld>
  <p:clrMapOvr>
    <a:masterClrMapping/>
  </p:clrMapOvr>
  <p:transition spd="slow">
    <p:fade thruBlk="1"/>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9458" name="Rectangle 3"/>
          <p:cNvSpPr>
            <a:spLocks noChangeArrowheads="1"/>
          </p:cNvSpPr>
          <p:nvPr/>
        </p:nvSpPr>
        <p:spPr bwMode="auto">
          <a:xfrm>
            <a:off x="2486025" y="281899"/>
            <a:ext cx="4168775" cy="654050"/>
          </a:xfrm>
          <a:prstGeom prst="rect">
            <a:avLst/>
          </a:prstGeom>
          <a:noFill/>
          <a:ln w="9525">
            <a:noFill/>
            <a:miter lim="800000"/>
            <a:headEnd/>
            <a:tailEnd/>
          </a:ln>
        </p:spPr>
        <p:txBody>
          <a:bodyPr lIns="0" tIns="152352" rIns="0" bIns="38088" anchor="ctr">
            <a:spAutoFit/>
          </a:bodyPr>
          <a:lstStyle/>
          <a:p>
            <a:pPr algn="ctr" eaLnBrk="0" hangingPunct="0">
              <a:lnSpc>
                <a:spcPct val="150000"/>
              </a:lnSpc>
            </a:pPr>
            <a:r>
              <a:rPr lang="en-US" sz="2000" dirty="0">
                <a:solidFill>
                  <a:srgbClr val="990000"/>
                </a:solidFill>
              </a:rPr>
              <a:t>How do psychiatric drugs work?</a:t>
            </a:r>
          </a:p>
        </p:txBody>
      </p:sp>
      <p:sp>
        <p:nvSpPr>
          <p:cNvPr id="19459" name="TextBox 34"/>
          <p:cNvSpPr txBox="1">
            <a:spLocks noChangeArrowheads="1"/>
          </p:cNvSpPr>
          <p:nvPr/>
        </p:nvSpPr>
        <p:spPr bwMode="auto">
          <a:xfrm>
            <a:off x="206375" y="1290465"/>
            <a:ext cx="8937625" cy="3292475"/>
          </a:xfrm>
          <a:prstGeom prst="rect">
            <a:avLst/>
          </a:prstGeom>
          <a:noFill/>
          <a:ln w="9525">
            <a:noFill/>
            <a:miter lim="800000"/>
            <a:headEnd/>
            <a:tailEnd/>
          </a:ln>
        </p:spPr>
        <p:txBody>
          <a:bodyPr>
            <a:spAutoFit/>
          </a:bodyPr>
          <a:lstStyle/>
          <a:p>
            <a:pPr indent="-342900" eaLnBrk="0" hangingPunct="0">
              <a:buFontTx/>
              <a:buAutoNum type="arabicPeriod"/>
            </a:pPr>
            <a:r>
              <a:rPr lang="en-US" sz="1600"/>
              <a:t>Statement of the problem:     </a:t>
            </a:r>
          </a:p>
          <a:p>
            <a:pPr indent="-342900" eaLnBrk="0" hangingPunct="0"/>
            <a:r>
              <a:rPr lang="en-US" sz="1600"/>
              <a:t>	Antipsychotics,     antidepressants,    	bipolar drugs</a:t>
            </a:r>
          </a:p>
          <a:p>
            <a:pPr indent="-342900" eaLnBrk="0" hangingPunct="0"/>
            <a:endParaRPr lang="en-US" sz="1600"/>
          </a:p>
          <a:p>
            <a:pPr indent="-342900" eaLnBrk="0" hangingPunct="0">
              <a:buFontTx/>
              <a:buAutoNum type="arabicPeriod" startAt="2"/>
            </a:pPr>
            <a:r>
              <a:rPr lang="en-US" sz="1600"/>
              <a:t>Lessons from nicotinic acetylcholine receptors (nAChRs) </a:t>
            </a:r>
          </a:p>
          <a:p>
            <a:pPr indent="-342900" eaLnBrk="0" hangingPunct="0"/>
            <a:r>
              <a:rPr lang="en-US" sz="1600"/>
              <a:t>   </a:t>
            </a:r>
          </a:p>
          <a:p>
            <a:pPr indent="-342900" eaLnBrk="0" hangingPunct="0"/>
            <a:r>
              <a:rPr lang="en-US" sz="1600"/>
              <a:t>3.   Pharmacokinetics</a:t>
            </a:r>
          </a:p>
          <a:p>
            <a:pPr indent="-342900" eaLnBrk="0" hangingPunct="0"/>
            <a:endParaRPr lang="en-US" sz="1600"/>
          </a:p>
          <a:p>
            <a:pPr indent="-342900" eaLnBrk="0" hangingPunct="0"/>
            <a:r>
              <a:rPr lang="en-US" sz="1600"/>
              <a:t>4.   Detailed hypotheses:</a:t>
            </a:r>
          </a:p>
          <a:p>
            <a:pPr indent="-342900" eaLnBrk="0" hangingPunct="0"/>
            <a:r>
              <a:rPr lang="en-US" sz="1600"/>
              <a:t>   Antipsychotic drugs,    SSRI Antidepressant drugs,  “fast” NMDA blocker antidepressants</a:t>
            </a:r>
          </a:p>
          <a:p>
            <a:pPr indent="-342900" eaLnBrk="0" hangingPunct="0">
              <a:buFontTx/>
              <a:buAutoNum type="arabicPeriod" startAt="3"/>
            </a:pPr>
            <a:endParaRPr lang="en-US" sz="1600"/>
          </a:p>
          <a:p>
            <a:pPr indent="-342900" eaLnBrk="0" hangingPunct="0">
              <a:buFontTx/>
              <a:buAutoNum type="arabicPeriod" startAt="5"/>
            </a:pPr>
            <a:r>
              <a:rPr lang="en-US" sz="1600"/>
              <a:t>Tests of “inside-out” mechanisms for psychiatric drugs</a:t>
            </a:r>
          </a:p>
          <a:p>
            <a:pPr indent="-342900" eaLnBrk="0" hangingPunct="0">
              <a:buFontTx/>
              <a:buAutoNum type="arabicPeriod" startAt="5"/>
            </a:pPr>
            <a:endParaRPr lang="en-US" sz="1600"/>
          </a:p>
          <a:p>
            <a:pPr indent="-342900" eaLnBrk="0" hangingPunct="0">
              <a:buFontTx/>
              <a:buAutoNum type="arabicPeriod" startAt="5"/>
            </a:pPr>
            <a:r>
              <a:rPr lang="en-US" sz="1600"/>
              <a:t>Tentative comments on pathophysiology </a:t>
            </a:r>
          </a:p>
        </p:txBody>
      </p:sp>
      <p:sp>
        <p:nvSpPr>
          <p:cNvPr id="19460" name="Rectangle 7"/>
          <p:cNvSpPr>
            <a:spLocks noChangeArrowheads="1"/>
          </p:cNvSpPr>
          <p:nvPr/>
        </p:nvSpPr>
        <p:spPr bwMode="auto">
          <a:xfrm>
            <a:off x="96838" y="4963940"/>
            <a:ext cx="8912225" cy="1322387"/>
          </a:xfrm>
          <a:prstGeom prst="rect">
            <a:avLst/>
          </a:prstGeom>
          <a:solidFill>
            <a:srgbClr val="CCFFFF"/>
          </a:solidFill>
          <a:ln w="15875">
            <a:noFill/>
            <a:miter lim="800000"/>
            <a:headEnd/>
            <a:tailEnd/>
          </a:ln>
        </p:spPr>
        <p:txBody>
          <a:bodyPr>
            <a:spAutoFit/>
          </a:bodyPr>
          <a:lstStyle/>
          <a:p>
            <a:pPr algn="ctr" eaLnBrk="0" hangingPunct="0"/>
            <a:r>
              <a:rPr lang="en-US" sz="1600"/>
              <a:t>Psychiatric drugs bind to classical targets within early exocytotic pathways: </a:t>
            </a:r>
          </a:p>
          <a:p>
            <a:pPr algn="ctr" eaLnBrk="0" hangingPunct="0"/>
            <a:r>
              <a:rPr lang="en-US" sz="1600"/>
              <a:t>Therapeutic effects</a:t>
            </a:r>
          </a:p>
          <a:p>
            <a:pPr algn="ctr" eaLnBrk="0" hangingPunct="0"/>
            <a:endParaRPr lang="en-US" sz="1600"/>
          </a:p>
          <a:p>
            <a:pPr algn="ctr" eaLnBrk="0" hangingPunct="0"/>
            <a:r>
              <a:rPr lang="en-US" sz="1600"/>
              <a:t>Henry A. Lester, Julie M. Miwa, and Rahul Srinivasan      </a:t>
            </a:r>
          </a:p>
          <a:p>
            <a:pPr algn="ctr" eaLnBrk="0" hangingPunct="0"/>
            <a:r>
              <a:rPr lang="en-US" sz="1600" i="1"/>
              <a:t>Biological Psychiatry</a:t>
            </a:r>
            <a:r>
              <a:rPr lang="en-US" sz="1600"/>
              <a:t>, Dec 2012 </a:t>
            </a:r>
          </a:p>
        </p:txBody>
      </p:sp>
      <p:sp>
        <p:nvSpPr>
          <p:cNvPr id="6" name="Slide Number Placeholder 5"/>
          <p:cNvSpPr>
            <a:spLocks noGrp="1"/>
          </p:cNvSpPr>
          <p:nvPr>
            <p:ph type="sldNum" sz="quarter" idx="12"/>
          </p:nvPr>
        </p:nvSpPr>
        <p:spPr/>
        <p:txBody>
          <a:bodyPr/>
          <a:lstStyle/>
          <a:p>
            <a:pPr>
              <a:defRPr/>
            </a:pPr>
            <a:fld id="{77438ACF-F5BC-4555-BA78-1CAD51EEF31C}" type="slidenum">
              <a:rPr lang="en-US" smtClean="0"/>
              <a:pPr>
                <a:defRPr/>
              </a:pPr>
              <a:t>2</a:t>
            </a:fld>
            <a:endParaRPr lang="en-US" dirty="0"/>
          </a:p>
        </p:txBody>
      </p:sp>
    </p:spTree>
  </p:cSld>
  <p:clrMapOvr>
    <a:masterClrMapping/>
  </p:clrMapOvr>
  <p:transition spd="slow">
    <p:fade thruBlk="1"/>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Box 34"/>
          <p:cNvSpPr txBox="1">
            <a:spLocks noChangeArrowheads="1"/>
          </p:cNvSpPr>
          <p:nvPr/>
        </p:nvSpPr>
        <p:spPr bwMode="auto">
          <a:xfrm>
            <a:off x="168275" y="808038"/>
            <a:ext cx="8770938" cy="5711825"/>
          </a:xfrm>
          <a:prstGeom prst="rect">
            <a:avLst/>
          </a:prstGeom>
          <a:noFill/>
          <a:ln w="9525">
            <a:noFill/>
            <a:miter lim="800000"/>
            <a:headEnd/>
            <a:tailEnd/>
          </a:ln>
        </p:spPr>
        <p:txBody>
          <a:bodyPr>
            <a:spAutoFit/>
          </a:bodyPr>
          <a:lstStyle/>
          <a:p>
            <a:pPr algn="just" eaLnBrk="0" hangingPunct="0">
              <a:lnSpc>
                <a:spcPct val="120000"/>
              </a:lnSpc>
            </a:pPr>
            <a:r>
              <a:rPr lang="en-US"/>
              <a:t>	“The mood-elevating effects of fluoxetine [Prozac] are not evident after initial exposure to the drug but require its continued use for several weeks. </a:t>
            </a:r>
          </a:p>
          <a:p>
            <a:pPr algn="just" eaLnBrk="0" hangingPunct="0">
              <a:lnSpc>
                <a:spcPct val="120000"/>
              </a:lnSpc>
            </a:pPr>
            <a:r>
              <a:rPr lang="en-US"/>
              <a:t>	This delayed effect suggests that it is not the inhibition of serotonin transporters </a:t>
            </a:r>
            <a:r>
              <a:rPr lang="en-US" i="1"/>
              <a:t>per se</a:t>
            </a:r>
            <a:r>
              <a:rPr lang="en-US"/>
              <a:t>, but some adaptation to sustained increases in serotonin function that mediates the clinical actions of fluoxetine. </a:t>
            </a:r>
          </a:p>
          <a:p>
            <a:pPr algn="just" eaLnBrk="0" hangingPunct="0">
              <a:lnSpc>
                <a:spcPct val="120000"/>
              </a:lnSpc>
            </a:pPr>
            <a:r>
              <a:rPr lang="en-US"/>
              <a:t>	However, where these adaptations occur in the brain, and the nature of the adaptations at the molecular level, have yet to be identified with certainty.”</a:t>
            </a:r>
          </a:p>
          <a:p>
            <a:pPr algn="just" eaLnBrk="0" hangingPunct="0">
              <a:lnSpc>
                <a:spcPct val="120000"/>
              </a:lnSpc>
              <a:buFontTx/>
              <a:buAutoNum type="arabicPeriod"/>
            </a:pPr>
            <a:endParaRPr lang="en-US"/>
          </a:p>
          <a:p>
            <a:pPr algn="just" eaLnBrk="0" hangingPunct="0">
              <a:lnSpc>
                <a:spcPct val="120000"/>
              </a:lnSpc>
              <a:buFontTx/>
              <a:buAutoNum type="arabicPeriod"/>
            </a:pPr>
            <a:endParaRPr lang="en-US"/>
          </a:p>
          <a:p>
            <a:pPr algn="just" eaLnBrk="0" hangingPunct="0">
              <a:lnSpc>
                <a:spcPct val="120000"/>
              </a:lnSpc>
            </a:pPr>
            <a:r>
              <a:rPr lang="en-US"/>
              <a:t>	“All current antipsychotic drugs exert their full therapeutic actions over weeks, suggesting that, like lithium and antidepressants, slowly developing adaptations (in this case to initial D2 dopamine receptor blockade) are required for their antipsychotic effects.”</a:t>
            </a:r>
          </a:p>
          <a:p>
            <a:pPr algn="just" eaLnBrk="0" hangingPunct="0">
              <a:lnSpc>
                <a:spcPct val="120000"/>
              </a:lnSpc>
            </a:pPr>
            <a:endParaRPr lang="en-US"/>
          </a:p>
          <a:p>
            <a:pPr algn="just" eaLnBrk="0" hangingPunct="0">
              <a:lnSpc>
                <a:spcPct val="120000"/>
              </a:lnSpc>
              <a:buFontTx/>
              <a:buAutoNum type="arabicPeriod"/>
            </a:pPr>
            <a:endParaRPr lang="en-US"/>
          </a:p>
          <a:p>
            <a:pPr algn="just" eaLnBrk="0" hangingPunct="0">
              <a:lnSpc>
                <a:spcPct val="120000"/>
              </a:lnSpc>
            </a:pPr>
            <a:r>
              <a:rPr lang="en-US"/>
              <a:t>E. Nestler, S. E. Hyman, R. Malenka, 2008</a:t>
            </a:r>
          </a:p>
          <a:p>
            <a:pPr algn="just" eaLnBrk="0" hangingPunct="0">
              <a:lnSpc>
                <a:spcPct val="120000"/>
              </a:lnSpc>
            </a:pPr>
            <a:r>
              <a:rPr lang="en-US" i="1"/>
              <a:t>Molecular Neuropharmacology : A Foundation for Clinical Neuroscience</a:t>
            </a:r>
            <a:r>
              <a:rPr lang="en-US"/>
              <a:t>  </a:t>
            </a:r>
          </a:p>
        </p:txBody>
      </p:sp>
      <p:sp>
        <p:nvSpPr>
          <p:cNvPr id="20483" name="Rectangle 3"/>
          <p:cNvSpPr>
            <a:spLocks noChangeArrowheads="1"/>
          </p:cNvSpPr>
          <p:nvPr/>
        </p:nvSpPr>
        <p:spPr bwMode="auto">
          <a:xfrm>
            <a:off x="1941513" y="96838"/>
            <a:ext cx="5181600" cy="596900"/>
          </a:xfrm>
          <a:prstGeom prst="rect">
            <a:avLst/>
          </a:prstGeom>
          <a:noFill/>
          <a:ln w="9525">
            <a:noFill/>
            <a:miter lim="800000"/>
            <a:headEnd/>
            <a:tailEnd/>
          </a:ln>
        </p:spPr>
        <p:txBody>
          <a:bodyPr lIns="0" tIns="152352" rIns="0" bIns="38088" anchor="ctr">
            <a:spAutoFit/>
          </a:bodyPr>
          <a:lstStyle/>
          <a:p>
            <a:pPr algn="ctr" eaLnBrk="0" hangingPunct="0">
              <a:lnSpc>
                <a:spcPct val="150000"/>
              </a:lnSpc>
            </a:pPr>
            <a:r>
              <a:rPr lang="en-US" sz="2000">
                <a:solidFill>
                  <a:srgbClr val="990000"/>
                </a:solidFill>
              </a:rPr>
              <a:t>Statement of the Problem</a:t>
            </a:r>
          </a:p>
        </p:txBody>
      </p:sp>
      <p:sp>
        <p:nvSpPr>
          <p:cNvPr id="5" name="Slide Number Placeholder 4"/>
          <p:cNvSpPr>
            <a:spLocks noGrp="1"/>
          </p:cNvSpPr>
          <p:nvPr>
            <p:ph type="sldNum" sz="quarter" idx="12"/>
          </p:nvPr>
        </p:nvSpPr>
        <p:spPr/>
        <p:txBody>
          <a:bodyPr/>
          <a:lstStyle/>
          <a:p>
            <a:pPr>
              <a:defRPr/>
            </a:pPr>
            <a:fld id="{29F2EEF9-F47E-43A1-B3AD-A4696494AA1F}" type="slidenum">
              <a:rPr lang="en-US" smtClean="0"/>
              <a:pPr>
                <a:defRPr/>
              </a:pPr>
              <a:t>3</a:t>
            </a:fld>
            <a:endParaRPr lang="en-US" dirty="0"/>
          </a:p>
        </p:txBody>
      </p:sp>
    </p:spTree>
  </p:cSld>
  <p:clrMapOvr>
    <a:masterClrMapping/>
  </p:clrMapOvr>
  <p:transition spd="slow">
    <p:fade thruBlk="1"/>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3"/>
          <p:cNvPicPr>
            <a:picLocks noChangeAspect="1" noChangeArrowheads="1"/>
          </p:cNvPicPr>
          <p:nvPr/>
        </p:nvPicPr>
        <p:blipFill>
          <a:blip r:embed="rId2" cstate="print"/>
          <a:srcRect/>
          <a:stretch>
            <a:fillRect/>
          </a:stretch>
        </p:blipFill>
        <p:spPr bwMode="auto">
          <a:xfrm>
            <a:off x="49213" y="125413"/>
            <a:ext cx="8961437" cy="6732587"/>
          </a:xfrm>
          <a:prstGeom prst="rect">
            <a:avLst/>
          </a:prstGeom>
          <a:noFill/>
          <a:ln w="9525">
            <a:noFill/>
            <a:miter lim="800000"/>
            <a:headEnd/>
            <a:tailEnd/>
          </a:ln>
        </p:spPr>
      </p:pic>
      <p:sp>
        <p:nvSpPr>
          <p:cNvPr id="21507" name="TextBox 6"/>
          <p:cNvSpPr txBox="1">
            <a:spLocks noChangeArrowheads="1"/>
          </p:cNvSpPr>
          <p:nvPr/>
        </p:nvSpPr>
        <p:spPr bwMode="auto">
          <a:xfrm>
            <a:off x="2506663" y="0"/>
            <a:ext cx="4527550" cy="830263"/>
          </a:xfrm>
          <a:prstGeom prst="rect">
            <a:avLst/>
          </a:prstGeom>
          <a:noFill/>
          <a:ln w="9525">
            <a:noFill/>
            <a:miter lim="800000"/>
            <a:headEnd/>
            <a:tailEnd/>
          </a:ln>
        </p:spPr>
        <p:txBody>
          <a:bodyPr>
            <a:spAutoFit/>
          </a:bodyPr>
          <a:lstStyle/>
          <a:p>
            <a:pPr algn="ctr" eaLnBrk="0" hangingPunct="0"/>
            <a:r>
              <a:rPr lang="en-US" sz="1600" b="1">
                <a:solidFill>
                  <a:srgbClr val="009900"/>
                </a:solidFill>
              </a:rPr>
              <a:t>Contemporary ideas about psychiatric drugs</a:t>
            </a:r>
          </a:p>
          <a:p>
            <a:pPr algn="ctr" eaLnBrk="0" hangingPunct="0"/>
            <a:r>
              <a:rPr lang="en-US" sz="1600" b="1">
                <a:solidFill>
                  <a:srgbClr val="009900"/>
                </a:solidFill>
              </a:rPr>
              <a:t>emphasize binding to the classical targets </a:t>
            </a:r>
          </a:p>
          <a:p>
            <a:pPr algn="ctr" eaLnBrk="0" hangingPunct="0"/>
            <a:r>
              <a:rPr lang="en-US" sz="1600" b="1">
                <a:solidFill>
                  <a:srgbClr val="009900"/>
                </a:solidFill>
              </a:rPr>
              <a:t>at synapses and the plasma membrane . . </a:t>
            </a:r>
          </a:p>
        </p:txBody>
      </p:sp>
      <p:grpSp>
        <p:nvGrpSpPr>
          <p:cNvPr id="2" name="Group 29"/>
          <p:cNvGrpSpPr>
            <a:grpSpLocks/>
          </p:cNvGrpSpPr>
          <p:nvPr/>
        </p:nvGrpSpPr>
        <p:grpSpPr bwMode="auto">
          <a:xfrm>
            <a:off x="2130425" y="828675"/>
            <a:ext cx="5035550" cy="4360863"/>
            <a:chOff x="2130777" y="828418"/>
            <a:chExt cx="5035910" cy="4361420"/>
          </a:xfrm>
        </p:grpSpPr>
        <p:sp>
          <p:nvSpPr>
            <p:cNvPr id="21517" name="TextBox 7"/>
            <p:cNvSpPr txBox="1">
              <a:spLocks noChangeArrowheads="1"/>
            </p:cNvSpPr>
            <p:nvPr/>
          </p:nvSpPr>
          <p:spPr bwMode="auto">
            <a:xfrm>
              <a:off x="2130777" y="828418"/>
              <a:ext cx="5035910" cy="830997"/>
            </a:xfrm>
            <a:prstGeom prst="rect">
              <a:avLst/>
            </a:prstGeom>
            <a:noFill/>
            <a:ln w="9525">
              <a:noFill/>
              <a:miter lim="800000"/>
              <a:headEnd/>
              <a:tailEnd/>
            </a:ln>
          </p:spPr>
          <p:txBody>
            <a:bodyPr>
              <a:spAutoFit/>
            </a:bodyPr>
            <a:lstStyle/>
            <a:p>
              <a:pPr algn="ctr" eaLnBrk="0" hangingPunct="0"/>
              <a:r>
                <a:rPr lang="en-US" sz="1600" b="1">
                  <a:solidFill>
                    <a:srgbClr val="FF0000"/>
                  </a:solidFill>
                </a:rPr>
                <a:t>“Inside-out” mechanisms emphasize binding to the same classical targets, but within the endoplasmic reticulum and cis-Golgi</a:t>
              </a:r>
            </a:p>
          </p:txBody>
        </p:sp>
        <p:cxnSp>
          <p:nvCxnSpPr>
            <p:cNvPr id="9" name="Curved Connector 8"/>
            <p:cNvCxnSpPr/>
            <p:nvPr/>
          </p:nvCxnSpPr>
          <p:spPr>
            <a:xfrm flipV="1">
              <a:off x="3966058" y="4275321"/>
              <a:ext cx="1174834" cy="284198"/>
            </a:xfrm>
            <a:prstGeom prst="curvedConnector3">
              <a:avLst>
                <a:gd name="adj1" fmla="val 44737"/>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7" name="Curved Connector 16"/>
            <p:cNvCxnSpPr/>
            <p:nvPr/>
          </p:nvCxnSpPr>
          <p:spPr>
            <a:xfrm rot="16200000" flipV="1">
              <a:off x="3200805" y="3706932"/>
              <a:ext cx="852597" cy="284182"/>
            </a:xfrm>
            <a:prstGeom prst="curvedConnector3">
              <a:avLst>
                <a:gd name="adj1" fmla="val 32609"/>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2" name="Curved Connector 21"/>
            <p:cNvCxnSpPr/>
            <p:nvPr/>
          </p:nvCxnSpPr>
          <p:spPr>
            <a:xfrm rot="10800000" flipV="1">
              <a:off x="2532444" y="4918340"/>
              <a:ext cx="754116" cy="271498"/>
            </a:xfrm>
            <a:prstGeom prst="curvedConnector3">
              <a:avLst>
                <a:gd name="adj1" fmla="val 38525"/>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cxnSp>
        <p:nvCxnSpPr>
          <p:cNvPr id="34" name="Straight Connector 33"/>
          <p:cNvCxnSpPr/>
          <p:nvPr/>
        </p:nvCxnSpPr>
        <p:spPr>
          <a:xfrm flipH="1">
            <a:off x="1820863" y="198438"/>
            <a:ext cx="779462" cy="630237"/>
          </a:xfrm>
          <a:prstGeom prst="line">
            <a:avLst/>
          </a:prstGeom>
          <a:ln w="19050">
            <a:solidFill>
              <a:srgbClr val="009900"/>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959600" y="201613"/>
            <a:ext cx="777875" cy="630237"/>
          </a:xfrm>
          <a:prstGeom prst="line">
            <a:avLst/>
          </a:prstGeom>
          <a:ln w="19050">
            <a:solidFill>
              <a:srgbClr val="009900"/>
            </a:solidFill>
            <a:prstDash val="dash"/>
          </a:ln>
        </p:spPr>
        <p:style>
          <a:lnRef idx="1">
            <a:schemeClr val="accent1"/>
          </a:lnRef>
          <a:fillRef idx="0">
            <a:schemeClr val="accent1"/>
          </a:fillRef>
          <a:effectRef idx="0">
            <a:schemeClr val="accent1"/>
          </a:effectRef>
          <a:fontRef idx="minor">
            <a:schemeClr val="tx1"/>
          </a:fontRef>
        </p:style>
      </p:cxnSp>
      <p:grpSp>
        <p:nvGrpSpPr>
          <p:cNvPr id="3" name="Group 15"/>
          <p:cNvGrpSpPr>
            <a:grpSpLocks/>
          </p:cNvGrpSpPr>
          <p:nvPr/>
        </p:nvGrpSpPr>
        <p:grpSpPr bwMode="auto">
          <a:xfrm>
            <a:off x="819150" y="1524000"/>
            <a:ext cx="7575550" cy="3032125"/>
            <a:chOff x="819509" y="1524000"/>
            <a:chExt cx="7575516" cy="3032369"/>
          </a:xfrm>
        </p:grpSpPr>
        <p:grpSp>
          <p:nvGrpSpPr>
            <p:cNvPr id="21513" name="Group 13"/>
            <p:cNvGrpSpPr>
              <a:grpSpLocks/>
            </p:cNvGrpSpPr>
            <p:nvPr/>
          </p:nvGrpSpPr>
          <p:grpSpPr bwMode="auto">
            <a:xfrm>
              <a:off x="1617784" y="1524000"/>
              <a:ext cx="6777241" cy="3032369"/>
              <a:chOff x="1617784" y="1524000"/>
              <a:chExt cx="6777241" cy="3032369"/>
            </a:xfrm>
          </p:grpSpPr>
          <p:sp>
            <p:nvSpPr>
              <p:cNvPr id="21515" name="Freeform 11"/>
              <p:cNvSpPr>
                <a:spLocks/>
              </p:cNvSpPr>
              <p:nvPr/>
            </p:nvSpPr>
            <p:spPr bwMode="auto">
              <a:xfrm>
                <a:off x="1617784" y="1524000"/>
                <a:ext cx="1961661" cy="2899508"/>
              </a:xfrm>
              <a:custGeom>
                <a:avLst/>
                <a:gdLst>
                  <a:gd name="T0" fmla="*/ 0 w 1961661"/>
                  <a:gd name="T1" fmla="*/ 0 h 2899508"/>
                  <a:gd name="T2" fmla="*/ 648677 w 1961661"/>
                  <a:gd name="T3" fmla="*/ 969108 h 2899508"/>
                  <a:gd name="T4" fmla="*/ 812800 w 1961661"/>
                  <a:gd name="T5" fmla="*/ 1297353 h 2899508"/>
                  <a:gd name="T6" fmla="*/ 1524000 w 1961661"/>
                  <a:gd name="T7" fmla="*/ 1352062 h 2899508"/>
                  <a:gd name="T8" fmla="*/ 1774092 w 1961661"/>
                  <a:gd name="T9" fmla="*/ 1922585 h 2899508"/>
                  <a:gd name="T10" fmla="*/ 1774092 w 1961661"/>
                  <a:gd name="T11" fmla="*/ 1922585 h 2899508"/>
                  <a:gd name="T12" fmla="*/ 1961661 w 1961661"/>
                  <a:gd name="T13" fmla="*/ 2899508 h 2899508"/>
                  <a:gd name="T14" fmla="*/ 0 60000 65536"/>
                  <a:gd name="T15" fmla="*/ 0 60000 65536"/>
                  <a:gd name="T16" fmla="*/ 0 60000 65536"/>
                  <a:gd name="T17" fmla="*/ 0 60000 65536"/>
                  <a:gd name="T18" fmla="*/ 0 60000 65536"/>
                  <a:gd name="T19" fmla="*/ 0 60000 65536"/>
                  <a:gd name="T20" fmla="*/ 0 60000 65536"/>
                  <a:gd name="T21" fmla="*/ 0 w 1961661"/>
                  <a:gd name="T22" fmla="*/ 0 h 2899508"/>
                  <a:gd name="T23" fmla="*/ 1961661 w 1961661"/>
                  <a:gd name="T24" fmla="*/ 2899508 h 28995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61661" h="2899508">
                    <a:moveTo>
                      <a:pt x="0" y="0"/>
                    </a:moveTo>
                    <a:cubicBezTo>
                      <a:pt x="239672" y="351692"/>
                      <a:pt x="513210" y="752883"/>
                      <a:pt x="648677" y="969108"/>
                    </a:cubicBezTo>
                    <a:cubicBezTo>
                      <a:pt x="784144" y="1185333"/>
                      <a:pt x="666913" y="1233527"/>
                      <a:pt x="812800" y="1297353"/>
                    </a:cubicBezTo>
                    <a:cubicBezTo>
                      <a:pt x="958687" y="1361179"/>
                      <a:pt x="1363785" y="1247857"/>
                      <a:pt x="1524000" y="1352062"/>
                    </a:cubicBezTo>
                    <a:cubicBezTo>
                      <a:pt x="1684215" y="1456267"/>
                      <a:pt x="1732410" y="1827498"/>
                      <a:pt x="1774092" y="1922585"/>
                    </a:cubicBezTo>
                    <a:cubicBezTo>
                      <a:pt x="1805354" y="2085406"/>
                      <a:pt x="1929097" y="2727570"/>
                      <a:pt x="1961661" y="2899508"/>
                    </a:cubicBezTo>
                  </a:path>
                </a:pathLst>
              </a:custGeom>
              <a:noFill/>
              <a:ln w="38100" cap="flat" cmpd="sng" algn="ctr">
                <a:solidFill>
                  <a:srgbClr val="009900"/>
                </a:solidFill>
                <a:prstDash val="solid"/>
                <a:round/>
                <a:headEnd type="none" w="med" len="med"/>
                <a:tailEnd type="triangle" w="med" len="med"/>
              </a:ln>
            </p:spPr>
            <p:txBody>
              <a:bodyPr/>
              <a:lstStyle/>
              <a:p>
                <a:endParaRPr lang="en-US"/>
              </a:p>
            </p:txBody>
          </p:sp>
          <p:sp>
            <p:nvSpPr>
              <p:cNvPr id="21516" name="Freeform 12"/>
              <p:cNvSpPr>
                <a:spLocks/>
              </p:cNvSpPr>
              <p:nvPr/>
            </p:nvSpPr>
            <p:spPr bwMode="auto">
              <a:xfrm>
                <a:off x="3790462" y="1609969"/>
                <a:ext cx="4604563" cy="2946400"/>
              </a:xfrm>
              <a:custGeom>
                <a:avLst/>
                <a:gdLst>
                  <a:gd name="T0" fmla="*/ 4407879 w 4604563"/>
                  <a:gd name="T1" fmla="*/ 0 h 2946400"/>
                  <a:gd name="T2" fmla="*/ 4493847 w 4604563"/>
                  <a:gd name="T3" fmla="*/ 1781908 h 2946400"/>
                  <a:gd name="T4" fmla="*/ 3743632 w 4604563"/>
                  <a:gd name="T5" fmla="*/ 2711938 h 2946400"/>
                  <a:gd name="T6" fmla="*/ 1531847 w 4604563"/>
                  <a:gd name="T7" fmla="*/ 2876062 h 2946400"/>
                  <a:gd name="T8" fmla="*/ 0 w 4604563"/>
                  <a:gd name="T9" fmla="*/ 2946400 h 2946400"/>
                  <a:gd name="T10" fmla="*/ 0 60000 65536"/>
                  <a:gd name="T11" fmla="*/ 0 60000 65536"/>
                  <a:gd name="T12" fmla="*/ 0 60000 65536"/>
                  <a:gd name="T13" fmla="*/ 0 60000 65536"/>
                  <a:gd name="T14" fmla="*/ 0 60000 65536"/>
                  <a:gd name="T15" fmla="*/ 0 w 4604563"/>
                  <a:gd name="T16" fmla="*/ 0 h 2946400"/>
                  <a:gd name="T17" fmla="*/ 4604563 w 4604563"/>
                  <a:gd name="T18" fmla="*/ 2946400 h 2946400"/>
                </a:gdLst>
                <a:ahLst/>
                <a:cxnLst>
                  <a:cxn ang="T10">
                    <a:pos x="T0" y="T1"/>
                  </a:cxn>
                  <a:cxn ang="T11">
                    <a:pos x="T2" y="T3"/>
                  </a:cxn>
                  <a:cxn ang="T12">
                    <a:pos x="T4" y="T5"/>
                  </a:cxn>
                  <a:cxn ang="T13">
                    <a:pos x="T6" y="T7"/>
                  </a:cxn>
                  <a:cxn ang="T14">
                    <a:pos x="T8" y="T9"/>
                  </a:cxn>
                </a:cxnLst>
                <a:rect l="T15" t="T16" r="T17" b="T18"/>
                <a:pathLst>
                  <a:path w="4604563" h="2946400">
                    <a:moveTo>
                      <a:pt x="4407876" y="0"/>
                    </a:moveTo>
                    <a:cubicBezTo>
                      <a:pt x="4514686" y="543821"/>
                      <a:pt x="4604563" y="1329918"/>
                      <a:pt x="4493845" y="1781908"/>
                    </a:cubicBezTo>
                    <a:cubicBezTo>
                      <a:pt x="4383127" y="2233898"/>
                      <a:pt x="4237241" y="2529580"/>
                      <a:pt x="3743569" y="2711939"/>
                    </a:cubicBezTo>
                    <a:cubicBezTo>
                      <a:pt x="3249897" y="2894298"/>
                      <a:pt x="2155743" y="2836985"/>
                      <a:pt x="1531815" y="2876062"/>
                    </a:cubicBezTo>
                    <a:cubicBezTo>
                      <a:pt x="907887" y="2915139"/>
                      <a:pt x="254000" y="2937282"/>
                      <a:pt x="0" y="2946400"/>
                    </a:cubicBezTo>
                  </a:path>
                </a:pathLst>
              </a:custGeom>
              <a:noFill/>
              <a:ln w="38100" cap="flat" cmpd="sng" algn="ctr">
                <a:solidFill>
                  <a:srgbClr val="009900"/>
                </a:solidFill>
                <a:prstDash val="solid"/>
                <a:round/>
                <a:headEnd type="none" w="med" len="med"/>
                <a:tailEnd type="triangle" w="med" len="med"/>
              </a:ln>
            </p:spPr>
            <p:txBody>
              <a:bodyPr/>
              <a:lstStyle/>
              <a:p>
                <a:endParaRPr lang="en-US"/>
              </a:p>
            </p:txBody>
          </p:sp>
        </p:grpSp>
        <p:sp>
          <p:nvSpPr>
            <p:cNvPr id="21514" name="Freeform 14"/>
            <p:cNvSpPr>
              <a:spLocks/>
            </p:cNvSpPr>
            <p:nvPr/>
          </p:nvSpPr>
          <p:spPr bwMode="auto">
            <a:xfrm>
              <a:off x="819509" y="3122762"/>
              <a:ext cx="2165232" cy="1138687"/>
            </a:xfrm>
            <a:custGeom>
              <a:avLst/>
              <a:gdLst>
                <a:gd name="T0" fmla="*/ 0 w 759125"/>
                <a:gd name="T1" fmla="*/ 0 h 379562"/>
                <a:gd name="T2" fmla="*/ 2147483647 w 759125"/>
                <a:gd name="T3" fmla="*/ 2147483647 h 379562"/>
                <a:gd name="T4" fmla="*/ 2147483647 w 759125"/>
                <a:gd name="T5" fmla="*/ 2147483647 h 379562"/>
                <a:gd name="T6" fmla="*/ 0 60000 65536"/>
                <a:gd name="T7" fmla="*/ 0 60000 65536"/>
                <a:gd name="T8" fmla="*/ 0 60000 65536"/>
                <a:gd name="T9" fmla="*/ 0 w 759125"/>
                <a:gd name="T10" fmla="*/ 0 h 379562"/>
                <a:gd name="T11" fmla="*/ 759125 w 759125"/>
                <a:gd name="T12" fmla="*/ 379562 h 379562"/>
              </a:gdLst>
              <a:ahLst/>
              <a:cxnLst>
                <a:cxn ang="T6">
                  <a:pos x="T0" y="T1"/>
                </a:cxn>
                <a:cxn ang="T7">
                  <a:pos x="T2" y="T3"/>
                </a:cxn>
                <a:cxn ang="T8">
                  <a:pos x="T4" y="T5"/>
                </a:cxn>
              </a:cxnLst>
              <a:rect l="T9" t="T10" r="T11" b="T12"/>
              <a:pathLst>
                <a:path w="759125" h="379562">
                  <a:moveTo>
                    <a:pt x="0" y="0"/>
                  </a:moveTo>
                  <a:cubicBezTo>
                    <a:pt x="79075" y="84826"/>
                    <a:pt x="158151" y="169653"/>
                    <a:pt x="284672" y="232913"/>
                  </a:cubicBezTo>
                  <a:cubicBezTo>
                    <a:pt x="411193" y="296173"/>
                    <a:pt x="585159" y="337867"/>
                    <a:pt x="759125" y="379562"/>
                  </a:cubicBezTo>
                </a:path>
              </a:pathLst>
            </a:custGeom>
            <a:noFill/>
            <a:ln w="38100" cap="flat" cmpd="sng" algn="ctr">
              <a:solidFill>
                <a:srgbClr val="009900"/>
              </a:solidFill>
              <a:prstDash val="solid"/>
              <a:round/>
              <a:headEnd type="none" w="med" len="med"/>
              <a:tailEnd type="triangle" w="med" len="med"/>
            </a:ln>
          </p:spPr>
          <p:txBody>
            <a:bodyPr/>
            <a:lstStyle/>
            <a:p>
              <a:endParaRPr lang="en-US"/>
            </a:p>
          </p:txBody>
        </p:sp>
      </p:grpSp>
      <p:sp>
        <p:nvSpPr>
          <p:cNvPr id="16" name="Slide Number Placeholder 15"/>
          <p:cNvSpPr>
            <a:spLocks noGrp="1"/>
          </p:cNvSpPr>
          <p:nvPr>
            <p:ph type="sldNum" sz="quarter" idx="12"/>
          </p:nvPr>
        </p:nvSpPr>
        <p:spPr/>
        <p:txBody>
          <a:bodyPr/>
          <a:lstStyle/>
          <a:p>
            <a:pPr>
              <a:defRPr/>
            </a:pPr>
            <a:fld id="{5799429B-C6B9-4A18-95EB-3B6FC1D5EF4F}" type="slidenum">
              <a:rPr lang="en-US" smtClean="0"/>
              <a:pPr>
                <a:defRPr/>
              </a:pPr>
              <a:t>4</a:t>
            </a:fld>
            <a:endParaRPr lang="en-US"/>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1000" fill="hold"/>
                                        <p:tgtEl>
                                          <p:spTgt spid="2"/>
                                        </p:tgtEl>
                                        <p:attrNameLst>
                                          <p:attrName>ppt_x</p:attrName>
                                        </p:attrNameLst>
                                      </p:cBhvr>
                                      <p:tavLst>
                                        <p:tav tm="0">
                                          <p:val>
                                            <p:strVal val="1+#ppt_w/2"/>
                                          </p:val>
                                        </p:tav>
                                        <p:tav tm="100000">
                                          <p:val>
                                            <p:strVal val="#ppt_x"/>
                                          </p:val>
                                        </p:tav>
                                      </p:tavLst>
                                    </p:anim>
                                    <p:anim calcmode="lin" valueType="num">
                                      <p:cBhvr additive="base">
                                        <p:cTn id="14"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Text Box 6"/>
          <p:cNvSpPr txBox="1">
            <a:spLocks noChangeArrowheads="1"/>
          </p:cNvSpPr>
          <p:nvPr/>
        </p:nvSpPr>
        <p:spPr bwMode="auto">
          <a:xfrm>
            <a:off x="517525" y="2219325"/>
            <a:ext cx="812800" cy="368300"/>
          </a:xfrm>
          <a:prstGeom prst="rect">
            <a:avLst/>
          </a:prstGeom>
          <a:noFill/>
          <a:ln w="9525">
            <a:noFill/>
            <a:miter lim="800000"/>
            <a:headEnd/>
            <a:tailEnd/>
          </a:ln>
        </p:spPr>
        <p:txBody>
          <a:bodyPr wrap="none">
            <a:spAutoFit/>
          </a:bodyPr>
          <a:lstStyle/>
          <a:p>
            <a:pPr eaLnBrk="0" hangingPunct="0"/>
            <a:r>
              <a:rPr lang="en-US"/>
              <a:t>Lungs</a:t>
            </a:r>
          </a:p>
        </p:txBody>
      </p:sp>
      <p:sp>
        <p:nvSpPr>
          <p:cNvPr id="1030" name="Rectangle 13"/>
          <p:cNvSpPr>
            <a:spLocks noChangeArrowheads="1"/>
          </p:cNvSpPr>
          <p:nvPr/>
        </p:nvSpPr>
        <p:spPr bwMode="auto">
          <a:xfrm>
            <a:off x="6356350" y="6156325"/>
            <a:ext cx="5037138" cy="0"/>
          </a:xfrm>
          <a:prstGeom prst="rect">
            <a:avLst/>
          </a:prstGeom>
          <a:solidFill>
            <a:srgbClr val="CC3300"/>
          </a:solidFill>
          <a:ln w="9525">
            <a:noFill/>
            <a:miter lim="800000"/>
            <a:headEnd/>
            <a:tailEnd/>
          </a:ln>
        </p:spPr>
        <p:txBody>
          <a:bodyPr>
            <a:spAutoFit/>
          </a:bodyPr>
          <a:lstStyle/>
          <a:p>
            <a:pPr eaLnBrk="0" hangingPunct="0"/>
            <a:endParaRPr lang="en-US"/>
          </a:p>
        </p:txBody>
      </p:sp>
      <p:sp>
        <p:nvSpPr>
          <p:cNvPr id="1031" name="Text Box 23"/>
          <p:cNvSpPr txBox="1">
            <a:spLocks noChangeArrowheads="1"/>
          </p:cNvSpPr>
          <p:nvPr/>
        </p:nvSpPr>
        <p:spPr bwMode="auto">
          <a:xfrm>
            <a:off x="1123950" y="193675"/>
            <a:ext cx="7292975" cy="708025"/>
          </a:xfrm>
          <a:prstGeom prst="rect">
            <a:avLst/>
          </a:prstGeom>
          <a:solidFill>
            <a:srgbClr val="CCFFFF"/>
          </a:solidFill>
          <a:ln w="9525">
            <a:noFill/>
            <a:miter lim="800000"/>
            <a:headEnd/>
            <a:tailEnd/>
          </a:ln>
        </p:spPr>
        <p:txBody>
          <a:bodyPr wrap="none">
            <a:spAutoFit/>
          </a:bodyPr>
          <a:lstStyle/>
          <a:p>
            <a:pPr algn="ctr" eaLnBrk="0" hangingPunct="0"/>
            <a:r>
              <a:rPr lang="en-US" sz="2000"/>
              <a:t>Like most drugs, nicotine is a weak base.</a:t>
            </a:r>
          </a:p>
          <a:p>
            <a:pPr algn="ctr" eaLnBrk="0" hangingPunct="0"/>
            <a:r>
              <a:rPr lang="en-US" sz="2000"/>
              <a:t>Its neutral form passes through 6 plasma membranes in ~ 20 s</a:t>
            </a:r>
          </a:p>
        </p:txBody>
      </p:sp>
      <p:sp>
        <p:nvSpPr>
          <p:cNvPr id="1032" name="Text Box 23"/>
          <p:cNvSpPr txBox="1">
            <a:spLocks noChangeArrowheads="1"/>
          </p:cNvSpPr>
          <p:nvPr/>
        </p:nvSpPr>
        <p:spPr bwMode="auto">
          <a:xfrm>
            <a:off x="2300288" y="6219825"/>
            <a:ext cx="5276850" cy="400050"/>
          </a:xfrm>
          <a:prstGeom prst="rect">
            <a:avLst/>
          </a:prstGeom>
          <a:solidFill>
            <a:srgbClr val="CCFFFF"/>
          </a:solidFill>
          <a:ln w="9525">
            <a:noFill/>
            <a:miter lim="800000"/>
            <a:headEnd/>
            <a:tailEnd/>
          </a:ln>
        </p:spPr>
        <p:txBody>
          <a:bodyPr wrap="none">
            <a:spAutoFit/>
          </a:bodyPr>
          <a:lstStyle/>
          <a:p>
            <a:pPr eaLnBrk="0" hangingPunct="0"/>
            <a:r>
              <a:rPr lang="en-US" sz="2000"/>
              <a:t>logP = 1.1 = log (solubility in octanol / water) </a:t>
            </a:r>
          </a:p>
        </p:txBody>
      </p:sp>
      <p:graphicFrame>
        <p:nvGraphicFramePr>
          <p:cNvPr id="1027" name="Object 5"/>
          <p:cNvGraphicFramePr>
            <a:graphicFrameLocks noChangeAspect="1"/>
          </p:cNvGraphicFramePr>
          <p:nvPr/>
        </p:nvGraphicFramePr>
        <p:xfrm>
          <a:off x="6805613" y="4976813"/>
          <a:ext cx="1444625" cy="1138237"/>
        </p:xfrm>
        <a:graphic>
          <a:graphicData uri="http://schemas.openxmlformats.org/presentationml/2006/ole">
            <p:oleObj spid="_x0000_s1026" name="CS ChemDraw Drawing" r:id="rId3" imgW="962609" imgH="757164" progId="">
              <p:embed/>
            </p:oleObj>
          </a:graphicData>
        </a:graphic>
      </p:graphicFrame>
      <p:graphicFrame>
        <p:nvGraphicFramePr>
          <p:cNvPr id="2" name="Object 4"/>
          <p:cNvGraphicFramePr>
            <a:graphicFrameLocks noChangeAspect="1"/>
          </p:cNvGraphicFramePr>
          <p:nvPr/>
        </p:nvGraphicFramePr>
        <p:xfrm>
          <a:off x="131763" y="4964113"/>
          <a:ext cx="1444625" cy="1138237"/>
        </p:xfrm>
        <a:graphic>
          <a:graphicData uri="http://schemas.openxmlformats.org/presentationml/2006/ole">
            <p:oleObj spid="_x0000_s1027" name="CS ChemDraw Drawing" r:id="rId4" imgW="962609" imgH="757164" progId="">
              <p:embed/>
            </p:oleObj>
          </a:graphicData>
        </a:graphic>
      </p:graphicFrame>
      <p:sp>
        <p:nvSpPr>
          <p:cNvPr id="1033" name="Text Box 5"/>
          <p:cNvSpPr txBox="1">
            <a:spLocks noChangeArrowheads="1"/>
          </p:cNvSpPr>
          <p:nvPr/>
        </p:nvSpPr>
        <p:spPr bwMode="auto">
          <a:xfrm>
            <a:off x="7118350" y="2038350"/>
            <a:ext cx="800100" cy="646113"/>
          </a:xfrm>
          <a:prstGeom prst="rect">
            <a:avLst/>
          </a:prstGeom>
          <a:noFill/>
          <a:ln w="9525">
            <a:noFill/>
            <a:miter lim="800000"/>
            <a:headEnd/>
            <a:tailEnd/>
          </a:ln>
        </p:spPr>
        <p:txBody>
          <a:bodyPr wrap="none">
            <a:spAutoFit/>
          </a:bodyPr>
          <a:lstStyle/>
          <a:p>
            <a:pPr eaLnBrk="0" hangingPunct="0"/>
            <a:r>
              <a:rPr lang="en-US"/>
              <a:t>Brain</a:t>
            </a:r>
          </a:p>
          <a:p>
            <a:pPr eaLnBrk="0" hangingPunct="0"/>
            <a:r>
              <a:rPr lang="en-US"/>
              <a:t>(CSF)</a:t>
            </a:r>
          </a:p>
        </p:txBody>
      </p:sp>
      <p:sp>
        <p:nvSpPr>
          <p:cNvPr id="1034" name="TextBox 1990"/>
          <p:cNvSpPr txBox="1">
            <a:spLocks noChangeArrowheads="1"/>
          </p:cNvSpPr>
          <p:nvPr/>
        </p:nvSpPr>
        <p:spPr bwMode="auto">
          <a:xfrm>
            <a:off x="1928813" y="1365250"/>
            <a:ext cx="1236662" cy="646113"/>
          </a:xfrm>
          <a:prstGeom prst="rect">
            <a:avLst/>
          </a:prstGeom>
          <a:noFill/>
          <a:ln w="9525">
            <a:noFill/>
            <a:miter lim="800000"/>
            <a:headEnd/>
            <a:tailEnd/>
          </a:ln>
        </p:spPr>
        <p:txBody>
          <a:bodyPr wrap="none">
            <a:spAutoFit/>
          </a:bodyPr>
          <a:lstStyle/>
          <a:p>
            <a:pPr eaLnBrk="0" hangingPunct="0"/>
            <a:r>
              <a:rPr lang="en-US"/>
              <a:t>Alvelolar</a:t>
            </a:r>
          </a:p>
          <a:p>
            <a:pPr eaLnBrk="0" hangingPunct="0"/>
            <a:r>
              <a:rPr lang="en-US"/>
              <a:t>epithelium</a:t>
            </a:r>
          </a:p>
        </p:txBody>
      </p:sp>
      <p:sp>
        <p:nvSpPr>
          <p:cNvPr id="1035" name="TextBox 1991"/>
          <p:cNvSpPr txBox="1">
            <a:spLocks noChangeArrowheads="1"/>
          </p:cNvSpPr>
          <p:nvPr/>
        </p:nvSpPr>
        <p:spPr bwMode="auto">
          <a:xfrm>
            <a:off x="4756150" y="1503363"/>
            <a:ext cx="1698625" cy="369887"/>
          </a:xfrm>
          <a:prstGeom prst="rect">
            <a:avLst/>
          </a:prstGeom>
          <a:noFill/>
          <a:ln w="9525">
            <a:noFill/>
            <a:miter lim="800000"/>
            <a:headEnd/>
            <a:tailEnd/>
          </a:ln>
        </p:spPr>
        <p:txBody>
          <a:bodyPr wrap="none">
            <a:spAutoFit/>
          </a:bodyPr>
          <a:lstStyle/>
          <a:p>
            <a:pPr eaLnBrk="0" hangingPunct="0"/>
            <a:r>
              <a:rPr lang="en-US"/>
              <a:t>Brain capillary </a:t>
            </a:r>
          </a:p>
        </p:txBody>
      </p:sp>
      <p:sp>
        <p:nvSpPr>
          <p:cNvPr id="1995" name="Freeform 1994"/>
          <p:cNvSpPr>
            <a:spLocks/>
          </p:cNvSpPr>
          <p:nvPr/>
        </p:nvSpPr>
        <p:spPr bwMode="auto">
          <a:xfrm flipV="1">
            <a:off x="7940675" y="1841500"/>
            <a:ext cx="1106488" cy="1166813"/>
          </a:xfrm>
          <a:custGeom>
            <a:avLst/>
            <a:gdLst>
              <a:gd name="T0" fmla="*/ 0 w 1227221"/>
              <a:gd name="T1" fmla="*/ 0 h 806116"/>
              <a:gd name="T2" fmla="*/ 17966 w 1227221"/>
              <a:gd name="T3" fmla="*/ 2147483647 h 806116"/>
              <a:gd name="T4" fmla="*/ 49525 w 1227221"/>
              <a:gd name="T5" fmla="*/ 2147483647 h 806116"/>
              <a:gd name="T6" fmla="*/ 49525 w 1227221"/>
              <a:gd name="T7" fmla="*/ 2147483647 h 806116"/>
              <a:gd name="T8" fmla="*/ 0 60000 65536"/>
              <a:gd name="T9" fmla="*/ 0 60000 65536"/>
              <a:gd name="T10" fmla="*/ 0 60000 65536"/>
              <a:gd name="T11" fmla="*/ 0 60000 65536"/>
              <a:gd name="T12" fmla="*/ 0 w 1227221"/>
              <a:gd name="T13" fmla="*/ 0 h 806116"/>
              <a:gd name="T14" fmla="*/ 1227221 w 1227221"/>
              <a:gd name="T15" fmla="*/ 806116 h 806116"/>
            </a:gdLst>
            <a:ahLst/>
            <a:cxnLst>
              <a:cxn ang="T8">
                <a:pos x="T0" y="T1"/>
              </a:cxn>
              <a:cxn ang="T9">
                <a:pos x="T2" y="T3"/>
              </a:cxn>
              <a:cxn ang="T10">
                <a:pos x="T4" y="T5"/>
              </a:cxn>
              <a:cxn ang="T11">
                <a:pos x="T6" y="T7"/>
              </a:cxn>
            </a:cxnLst>
            <a:rect l="T12" t="T13" r="T14" b="T15"/>
            <a:pathLst>
              <a:path w="1227221" h="806116">
                <a:moveTo>
                  <a:pt x="0" y="0"/>
                </a:moveTo>
                <a:cubicBezTo>
                  <a:pt x="120316" y="257676"/>
                  <a:pt x="240632" y="515352"/>
                  <a:pt x="445169" y="649705"/>
                </a:cubicBezTo>
                <a:cubicBezTo>
                  <a:pt x="649706" y="784058"/>
                  <a:pt x="1227221" y="806116"/>
                  <a:pt x="1227221" y="806116"/>
                </a:cubicBezTo>
              </a:path>
            </a:pathLst>
          </a:custGeom>
          <a:noFill/>
          <a:ln w="28575" cap="flat" cmpd="sng" algn="ctr">
            <a:solidFill>
              <a:srgbClr val="00B050"/>
            </a:solidFill>
            <a:prstDash val="solid"/>
            <a:round/>
            <a:headEnd type="none" w="med" len="med"/>
            <a:tailEnd type="triangle" w="lg" len="med"/>
          </a:ln>
        </p:spPr>
        <p:txBody>
          <a:bodyPr/>
          <a:lstStyle/>
          <a:p>
            <a:endParaRPr lang="en-US"/>
          </a:p>
        </p:txBody>
      </p:sp>
      <p:sp>
        <p:nvSpPr>
          <p:cNvPr id="1037" name="Text Box 5"/>
          <p:cNvSpPr txBox="1">
            <a:spLocks noChangeArrowheads="1"/>
          </p:cNvSpPr>
          <p:nvPr/>
        </p:nvSpPr>
        <p:spPr bwMode="auto">
          <a:xfrm>
            <a:off x="3089275" y="2197100"/>
            <a:ext cx="674688" cy="320675"/>
          </a:xfrm>
          <a:prstGeom prst="rect">
            <a:avLst/>
          </a:prstGeom>
          <a:noFill/>
          <a:ln w="9525">
            <a:noFill/>
            <a:miter lim="800000"/>
            <a:headEnd/>
            <a:tailEnd/>
          </a:ln>
        </p:spPr>
        <p:txBody>
          <a:bodyPr wrap="none">
            <a:spAutoFit/>
          </a:bodyPr>
          <a:lstStyle/>
          <a:p>
            <a:pPr eaLnBrk="0" hangingPunct="0"/>
            <a:r>
              <a:rPr lang="en-US"/>
              <a:t>Blood</a:t>
            </a:r>
          </a:p>
        </p:txBody>
      </p:sp>
      <p:grpSp>
        <p:nvGrpSpPr>
          <p:cNvPr id="1038" name="Group 27"/>
          <p:cNvGrpSpPr>
            <a:grpSpLocks noChangeAspect="1"/>
          </p:cNvGrpSpPr>
          <p:nvPr/>
        </p:nvGrpSpPr>
        <p:grpSpPr bwMode="auto">
          <a:xfrm rot="5400000">
            <a:off x="290513" y="4052888"/>
            <a:ext cx="3594100" cy="501650"/>
            <a:chOff x="1287" y="1388"/>
            <a:chExt cx="3793" cy="593"/>
          </a:xfrm>
        </p:grpSpPr>
        <p:grpSp>
          <p:nvGrpSpPr>
            <p:cNvPr id="22755" name="Group 28"/>
            <p:cNvGrpSpPr>
              <a:grpSpLocks/>
            </p:cNvGrpSpPr>
            <p:nvPr/>
          </p:nvGrpSpPr>
          <p:grpSpPr bwMode="auto">
            <a:xfrm>
              <a:off x="4139" y="1389"/>
              <a:ext cx="941" cy="592"/>
              <a:chOff x="2631" y="2109"/>
              <a:chExt cx="1059" cy="666"/>
            </a:xfrm>
          </p:grpSpPr>
          <p:sp>
            <p:nvSpPr>
              <p:cNvPr id="22939" name="Freeform 29"/>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40" name="Freeform 30"/>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41" name="Oval 31"/>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42" name="Freeform 32"/>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43" name="Freeform 33"/>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44" name="Oval 34"/>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45" name="Freeform 35"/>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46" name="Freeform 36"/>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47" name="Oval 37"/>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48" name="Freeform 38"/>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49" name="Freeform 39"/>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50" name="Oval 40"/>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51" name="Freeform 41"/>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52" name="Freeform 42"/>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53" name="Oval 43"/>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54" name="Freeform 44"/>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55" name="Freeform 45"/>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56" name="Oval 46"/>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57" name="Freeform 47"/>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58" name="Freeform 48"/>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59" name="Oval 49"/>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60" name="Freeform 50"/>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61" name="Freeform 51"/>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62" name="Oval 52"/>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63" name="Freeform 53"/>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64" name="Freeform 54"/>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65" name="Oval 55"/>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66" name="Freeform 56"/>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67" name="Freeform 57"/>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68" name="Oval 58"/>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69" name="Freeform 59"/>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70" name="Freeform 60"/>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71" name="Oval 61"/>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72" name="Freeform 62"/>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73" name="Freeform 63"/>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74" name="Oval 64"/>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75" name="Freeform 65"/>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76" name="Freeform 66"/>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77" name="Oval 67"/>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78" name="Freeform 68"/>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79" name="Freeform 69"/>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80" name="Oval 70"/>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81" name="Freeform 71"/>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82" name="Freeform 72"/>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83" name="Oval 73"/>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84" name="Freeform 74"/>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85" name="Freeform 75"/>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86" name="Oval 76"/>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87" name="Freeform 77"/>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88" name="Freeform 78"/>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89" name="Oval 79"/>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90" name="Freeform 80"/>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91" name="Freeform 81"/>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92" name="Oval 82"/>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93" name="Freeform 83"/>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94" name="Freeform 84"/>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95" name="Oval 85"/>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96" name="Freeform 86"/>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97" name="Freeform 87"/>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98" name="Oval 88"/>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22756" name="Group 89"/>
            <p:cNvGrpSpPr>
              <a:grpSpLocks/>
            </p:cNvGrpSpPr>
            <p:nvPr/>
          </p:nvGrpSpPr>
          <p:grpSpPr bwMode="auto">
            <a:xfrm>
              <a:off x="3189" y="1388"/>
              <a:ext cx="941" cy="592"/>
              <a:chOff x="2631" y="2109"/>
              <a:chExt cx="1059" cy="666"/>
            </a:xfrm>
          </p:grpSpPr>
          <p:sp>
            <p:nvSpPr>
              <p:cNvPr id="22879" name="Freeform 90"/>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80" name="Freeform 91"/>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81" name="Oval 92"/>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82" name="Freeform 93"/>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83" name="Freeform 94"/>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84" name="Oval 95"/>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85" name="Freeform 96"/>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86" name="Freeform 97"/>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87" name="Oval 98"/>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88" name="Freeform 99"/>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89" name="Freeform 100"/>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90" name="Oval 101"/>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91" name="Freeform 102"/>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92" name="Freeform 103"/>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93" name="Oval 104"/>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94" name="Freeform 105"/>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95" name="Freeform 106"/>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96" name="Oval 107"/>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97" name="Freeform 108"/>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98" name="Freeform 109"/>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99" name="Oval 110"/>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00" name="Freeform 111"/>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01" name="Freeform 112"/>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02" name="Oval 113"/>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03" name="Freeform 114"/>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04" name="Freeform 115"/>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05" name="Oval 116"/>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06" name="Freeform 117"/>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07" name="Freeform 118"/>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08" name="Oval 119"/>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09" name="Freeform 120"/>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10" name="Freeform 121"/>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11" name="Oval 122"/>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12" name="Freeform 123"/>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13" name="Freeform 124"/>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14" name="Oval 125"/>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15" name="Freeform 126"/>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16" name="Freeform 127"/>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17" name="Oval 128"/>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18" name="Freeform 129"/>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19" name="Freeform 130"/>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20" name="Oval 131"/>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21" name="Freeform 132"/>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22" name="Freeform 133"/>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23" name="Oval 134"/>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24" name="Freeform 135"/>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25" name="Freeform 136"/>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26" name="Oval 137"/>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27" name="Freeform 138"/>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28" name="Freeform 139"/>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29" name="Oval 140"/>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30" name="Freeform 141"/>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31" name="Freeform 142"/>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32" name="Oval 143"/>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33" name="Freeform 144"/>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34" name="Freeform 145"/>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35" name="Oval 146"/>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936" name="Freeform 147"/>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37" name="Freeform 148"/>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938" name="Oval 149"/>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22757" name="Group 150"/>
            <p:cNvGrpSpPr>
              <a:grpSpLocks/>
            </p:cNvGrpSpPr>
            <p:nvPr/>
          </p:nvGrpSpPr>
          <p:grpSpPr bwMode="auto">
            <a:xfrm>
              <a:off x="2237" y="1388"/>
              <a:ext cx="941" cy="592"/>
              <a:chOff x="2631" y="2109"/>
              <a:chExt cx="1059" cy="666"/>
            </a:xfrm>
          </p:grpSpPr>
          <p:sp>
            <p:nvSpPr>
              <p:cNvPr id="22819" name="Freeform 151"/>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20" name="Freeform 152"/>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21" name="Oval 153"/>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22" name="Freeform 154"/>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23" name="Freeform 155"/>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24" name="Oval 156"/>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25" name="Freeform 157"/>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26" name="Freeform 158"/>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27" name="Oval 159"/>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28" name="Freeform 160"/>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29" name="Freeform 161"/>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30" name="Oval 162"/>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31" name="Freeform 163"/>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32" name="Freeform 164"/>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33" name="Oval 165"/>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34" name="Freeform 166"/>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35" name="Freeform 167"/>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36" name="Oval 168"/>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37" name="Freeform 169"/>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38" name="Freeform 170"/>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39" name="Oval 171"/>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40" name="Freeform 172"/>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41" name="Freeform 173"/>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42" name="Oval 174"/>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43" name="Freeform 175"/>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44" name="Freeform 176"/>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45" name="Oval 177"/>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46" name="Freeform 178"/>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47" name="Freeform 179"/>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48" name="Oval 180"/>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49" name="Freeform 181"/>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50" name="Freeform 182"/>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51" name="Oval 183"/>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52" name="Freeform 184"/>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53" name="Freeform 185"/>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54" name="Oval 186"/>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55" name="Freeform 187"/>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56" name="Freeform 188"/>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57" name="Oval 189"/>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58" name="Freeform 190"/>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59" name="Freeform 191"/>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60" name="Oval 192"/>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61" name="Freeform 193"/>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62" name="Freeform 194"/>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63" name="Oval 195"/>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64" name="Freeform 196"/>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65" name="Freeform 197"/>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66" name="Oval 198"/>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67" name="Freeform 199"/>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68" name="Freeform 200"/>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69" name="Oval 201"/>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70" name="Freeform 202"/>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71" name="Freeform 203"/>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72" name="Oval 204"/>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73" name="Freeform 205"/>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74" name="Freeform 206"/>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75" name="Oval 207"/>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76" name="Freeform 208"/>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77" name="Freeform 209"/>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78" name="Oval 210"/>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22758" name="Group 211"/>
            <p:cNvGrpSpPr>
              <a:grpSpLocks/>
            </p:cNvGrpSpPr>
            <p:nvPr/>
          </p:nvGrpSpPr>
          <p:grpSpPr bwMode="auto">
            <a:xfrm>
              <a:off x="1287" y="1388"/>
              <a:ext cx="941" cy="592"/>
              <a:chOff x="2631" y="2109"/>
              <a:chExt cx="1059" cy="666"/>
            </a:xfrm>
          </p:grpSpPr>
          <p:sp>
            <p:nvSpPr>
              <p:cNvPr id="22759" name="Freeform 212"/>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60" name="Freeform 213"/>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61" name="Oval 214"/>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62" name="Freeform 215"/>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63" name="Freeform 216"/>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64" name="Oval 217"/>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65" name="Freeform 218"/>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66" name="Freeform 219"/>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67" name="Oval 220"/>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68" name="Freeform 221"/>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69" name="Freeform 222"/>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70" name="Oval 223"/>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71" name="Freeform 224"/>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72" name="Freeform 225"/>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73" name="Oval 226"/>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74" name="Freeform 227"/>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75" name="Freeform 228"/>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76" name="Oval 229"/>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77" name="Freeform 230"/>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78" name="Freeform 231"/>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79" name="Oval 232"/>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80" name="Freeform 233"/>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81" name="Freeform 234"/>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82" name="Oval 235"/>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83" name="Freeform 236"/>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84" name="Freeform 237"/>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85" name="Oval 238"/>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86" name="Freeform 239"/>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87" name="Freeform 240"/>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88" name="Oval 241"/>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89" name="Freeform 242"/>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90" name="Freeform 243"/>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91" name="Oval 244"/>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92" name="Freeform 245"/>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93" name="Freeform 246"/>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94" name="Oval 247"/>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95" name="Freeform 248"/>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96" name="Freeform 249"/>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97" name="Oval 250"/>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98" name="Freeform 251"/>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99" name="Freeform 252"/>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00" name="Oval 253"/>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01" name="Freeform 254"/>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02" name="Freeform 255"/>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03" name="Oval 256"/>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04" name="Freeform 257"/>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05" name="Freeform 258"/>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06" name="Oval 259"/>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07" name="Freeform 260"/>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08" name="Freeform 261"/>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09" name="Oval 262"/>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10" name="Freeform 263"/>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11" name="Freeform 264"/>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12" name="Oval 265"/>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13" name="Freeform 266"/>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14" name="Freeform 267"/>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15" name="Oval 268"/>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816" name="Freeform 269"/>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17" name="Freeform 270"/>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818" name="Oval 271"/>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grpSp>
        <p:nvGrpSpPr>
          <p:cNvPr id="1039" name="Group 27"/>
          <p:cNvGrpSpPr>
            <a:grpSpLocks noChangeAspect="1"/>
          </p:cNvGrpSpPr>
          <p:nvPr/>
        </p:nvGrpSpPr>
        <p:grpSpPr bwMode="auto">
          <a:xfrm rot="5400000">
            <a:off x="939007" y="4050506"/>
            <a:ext cx="3592512" cy="498475"/>
            <a:chOff x="1287" y="1388"/>
            <a:chExt cx="3793" cy="593"/>
          </a:xfrm>
        </p:grpSpPr>
        <p:grpSp>
          <p:nvGrpSpPr>
            <p:cNvPr id="2031" name="Group 28"/>
            <p:cNvGrpSpPr>
              <a:grpSpLocks/>
            </p:cNvGrpSpPr>
            <p:nvPr/>
          </p:nvGrpSpPr>
          <p:grpSpPr bwMode="auto">
            <a:xfrm>
              <a:off x="4139" y="1389"/>
              <a:ext cx="941" cy="592"/>
              <a:chOff x="2631" y="2109"/>
              <a:chExt cx="1059" cy="666"/>
            </a:xfrm>
          </p:grpSpPr>
          <p:sp>
            <p:nvSpPr>
              <p:cNvPr id="22695" name="Freeform 29"/>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96" name="Freeform 30"/>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97" name="Oval 31"/>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98" name="Freeform 32"/>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99" name="Freeform 33"/>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00" name="Oval 34"/>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01" name="Freeform 35"/>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02" name="Freeform 36"/>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03" name="Oval 37"/>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04" name="Freeform 38"/>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05" name="Freeform 39"/>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06" name="Oval 40"/>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07" name="Freeform 41"/>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08" name="Freeform 42"/>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09" name="Oval 43"/>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10" name="Freeform 44"/>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11" name="Freeform 45"/>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12" name="Oval 46"/>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13" name="Freeform 47"/>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14" name="Freeform 48"/>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15" name="Oval 49"/>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16" name="Freeform 50"/>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17" name="Freeform 51"/>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18" name="Oval 52"/>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19" name="Freeform 53"/>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20" name="Freeform 54"/>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21" name="Oval 55"/>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22" name="Freeform 56"/>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23" name="Freeform 57"/>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24" name="Oval 58"/>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25" name="Freeform 59"/>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26" name="Freeform 60"/>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27" name="Oval 61"/>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28" name="Freeform 62"/>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29" name="Freeform 63"/>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30" name="Oval 64"/>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31" name="Freeform 65"/>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32" name="Freeform 66"/>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33" name="Oval 67"/>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34" name="Freeform 68"/>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35" name="Freeform 69"/>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36" name="Oval 70"/>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37" name="Freeform 71"/>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38" name="Freeform 72"/>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39" name="Oval 73"/>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40" name="Freeform 74"/>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41" name="Freeform 75"/>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42" name="Oval 76"/>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43" name="Freeform 77"/>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44" name="Freeform 78"/>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45" name="Oval 79"/>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46" name="Freeform 80"/>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47" name="Freeform 81"/>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48" name="Oval 82"/>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49" name="Freeform 83"/>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50" name="Freeform 84"/>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51" name="Oval 85"/>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752" name="Freeform 86"/>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53" name="Freeform 87"/>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754" name="Oval 88"/>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2032" name="Group 89"/>
            <p:cNvGrpSpPr>
              <a:grpSpLocks/>
            </p:cNvGrpSpPr>
            <p:nvPr/>
          </p:nvGrpSpPr>
          <p:grpSpPr bwMode="auto">
            <a:xfrm>
              <a:off x="3189" y="1388"/>
              <a:ext cx="941" cy="592"/>
              <a:chOff x="2631" y="2109"/>
              <a:chExt cx="1059" cy="666"/>
            </a:xfrm>
          </p:grpSpPr>
          <p:sp>
            <p:nvSpPr>
              <p:cNvPr id="22635" name="Freeform 90"/>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36" name="Freeform 91"/>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37" name="Oval 92"/>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38" name="Freeform 93"/>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39" name="Freeform 94"/>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40" name="Oval 95"/>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41" name="Freeform 96"/>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42" name="Freeform 97"/>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43" name="Oval 98"/>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44" name="Freeform 99"/>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45" name="Freeform 100"/>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46" name="Oval 101"/>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47" name="Freeform 102"/>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48" name="Freeform 103"/>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49" name="Oval 104"/>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50" name="Freeform 105"/>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51" name="Freeform 106"/>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52" name="Oval 107"/>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53" name="Freeform 108"/>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54" name="Freeform 109"/>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55" name="Oval 110"/>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56" name="Freeform 111"/>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57" name="Freeform 112"/>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58" name="Oval 113"/>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59" name="Freeform 114"/>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60" name="Freeform 115"/>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61" name="Oval 116"/>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62" name="Freeform 117"/>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63" name="Freeform 118"/>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64" name="Oval 119"/>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65" name="Freeform 120"/>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66" name="Freeform 121"/>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67" name="Oval 122"/>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68" name="Freeform 123"/>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69" name="Freeform 124"/>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70" name="Oval 125"/>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71" name="Freeform 126"/>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72" name="Freeform 127"/>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73" name="Oval 128"/>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74" name="Freeform 129"/>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75" name="Freeform 130"/>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76" name="Oval 131"/>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77" name="Freeform 132"/>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78" name="Freeform 133"/>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79" name="Oval 134"/>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80" name="Freeform 135"/>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81" name="Freeform 136"/>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82" name="Oval 137"/>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83" name="Freeform 138"/>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84" name="Freeform 139"/>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85" name="Oval 140"/>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86" name="Freeform 141"/>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87" name="Freeform 142"/>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88" name="Oval 143"/>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89" name="Freeform 144"/>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90" name="Freeform 145"/>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91" name="Oval 146"/>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92" name="Freeform 147"/>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93" name="Freeform 148"/>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94" name="Oval 149"/>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2033" name="Group 150"/>
            <p:cNvGrpSpPr>
              <a:grpSpLocks/>
            </p:cNvGrpSpPr>
            <p:nvPr/>
          </p:nvGrpSpPr>
          <p:grpSpPr bwMode="auto">
            <a:xfrm>
              <a:off x="2237" y="1388"/>
              <a:ext cx="941" cy="592"/>
              <a:chOff x="2631" y="2109"/>
              <a:chExt cx="1059" cy="666"/>
            </a:xfrm>
          </p:grpSpPr>
          <p:sp>
            <p:nvSpPr>
              <p:cNvPr id="22575" name="Freeform 151"/>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76" name="Freeform 152"/>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77" name="Oval 153"/>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78" name="Freeform 154"/>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79" name="Freeform 155"/>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80" name="Oval 156"/>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81" name="Freeform 157"/>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82" name="Freeform 158"/>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83" name="Oval 159"/>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84" name="Freeform 160"/>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85" name="Freeform 161"/>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86" name="Oval 162"/>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87" name="Freeform 163"/>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88" name="Freeform 164"/>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89" name="Oval 165"/>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90" name="Freeform 166"/>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91" name="Freeform 167"/>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92" name="Oval 168"/>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93" name="Freeform 169"/>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94" name="Freeform 170"/>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95" name="Oval 171"/>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96" name="Freeform 172"/>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97" name="Freeform 173"/>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98" name="Oval 174"/>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99" name="Freeform 175"/>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00" name="Freeform 176"/>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01" name="Oval 177"/>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02" name="Freeform 178"/>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03" name="Freeform 179"/>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04" name="Oval 180"/>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05" name="Freeform 181"/>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06" name="Freeform 182"/>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07" name="Oval 183"/>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08" name="Freeform 184"/>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09" name="Freeform 185"/>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10" name="Oval 186"/>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11" name="Freeform 187"/>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12" name="Freeform 188"/>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13" name="Oval 189"/>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14" name="Freeform 190"/>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15" name="Freeform 191"/>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16" name="Oval 192"/>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17" name="Freeform 193"/>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18" name="Freeform 194"/>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19" name="Oval 195"/>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20" name="Freeform 196"/>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21" name="Freeform 197"/>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22" name="Oval 198"/>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23" name="Freeform 199"/>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24" name="Freeform 200"/>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25" name="Oval 201"/>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26" name="Freeform 202"/>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27" name="Freeform 203"/>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28" name="Oval 204"/>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29" name="Freeform 205"/>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30" name="Freeform 206"/>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31" name="Oval 207"/>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632" name="Freeform 208"/>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33" name="Freeform 209"/>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634" name="Oval 210"/>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2034" name="Group 211"/>
            <p:cNvGrpSpPr>
              <a:grpSpLocks/>
            </p:cNvGrpSpPr>
            <p:nvPr/>
          </p:nvGrpSpPr>
          <p:grpSpPr bwMode="auto">
            <a:xfrm>
              <a:off x="1287" y="1388"/>
              <a:ext cx="941" cy="592"/>
              <a:chOff x="2631" y="2109"/>
              <a:chExt cx="1059" cy="666"/>
            </a:xfrm>
          </p:grpSpPr>
          <p:sp>
            <p:nvSpPr>
              <p:cNvPr id="2035" name="Freeform 212"/>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36" name="Freeform 213"/>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37" name="Oval 214"/>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38" name="Freeform 215"/>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39" name="Freeform 216"/>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40" name="Oval 217"/>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41" name="Freeform 218"/>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42" name="Freeform 219"/>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43" name="Oval 220"/>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44" name="Freeform 221"/>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45" name="Freeform 222"/>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46" name="Oval 223"/>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47" name="Freeform 224"/>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28" name="Freeform 225"/>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29" name="Oval 226"/>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30" name="Freeform 227"/>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31" name="Freeform 228"/>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32" name="Oval 229"/>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33" name="Freeform 230"/>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34" name="Freeform 231"/>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35" name="Oval 232"/>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36" name="Freeform 233"/>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37" name="Freeform 234"/>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38" name="Oval 235"/>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39" name="Freeform 236"/>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40" name="Freeform 237"/>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41" name="Oval 238"/>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42" name="Freeform 239"/>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43" name="Freeform 240"/>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44" name="Oval 241"/>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45" name="Freeform 242"/>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46" name="Freeform 243"/>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47" name="Oval 244"/>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48" name="Freeform 245"/>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49" name="Freeform 246"/>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50" name="Oval 247"/>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51" name="Freeform 248"/>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52" name="Freeform 249"/>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53" name="Oval 250"/>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54" name="Freeform 251"/>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55" name="Freeform 252"/>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56" name="Oval 253"/>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57" name="Freeform 254"/>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58" name="Freeform 255"/>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59" name="Oval 256"/>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60" name="Freeform 257"/>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61" name="Freeform 258"/>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62" name="Oval 259"/>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63" name="Freeform 260"/>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64" name="Freeform 261"/>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65" name="Oval 262"/>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66" name="Freeform 263"/>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67" name="Freeform 264"/>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68" name="Oval 265"/>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69" name="Freeform 266"/>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70" name="Freeform 267"/>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71" name="Oval 268"/>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2572" name="Freeform 269"/>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73" name="Freeform 270"/>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2574" name="Oval 271"/>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grpSp>
        <p:nvGrpSpPr>
          <p:cNvPr id="1040" name="Group 27"/>
          <p:cNvGrpSpPr>
            <a:grpSpLocks noChangeAspect="1"/>
          </p:cNvGrpSpPr>
          <p:nvPr/>
        </p:nvGrpSpPr>
        <p:grpSpPr bwMode="auto">
          <a:xfrm rot="5400000">
            <a:off x="2364581" y="4048919"/>
            <a:ext cx="3595688" cy="501650"/>
            <a:chOff x="1287" y="1388"/>
            <a:chExt cx="3793" cy="593"/>
          </a:xfrm>
        </p:grpSpPr>
        <p:grpSp>
          <p:nvGrpSpPr>
            <p:cNvPr id="1787" name="Group 28"/>
            <p:cNvGrpSpPr>
              <a:grpSpLocks/>
            </p:cNvGrpSpPr>
            <p:nvPr/>
          </p:nvGrpSpPr>
          <p:grpSpPr bwMode="auto">
            <a:xfrm>
              <a:off x="4139" y="1389"/>
              <a:ext cx="941" cy="592"/>
              <a:chOff x="2631" y="2109"/>
              <a:chExt cx="1059" cy="666"/>
            </a:xfrm>
          </p:grpSpPr>
          <p:sp>
            <p:nvSpPr>
              <p:cNvPr id="1971" name="Freeform 29"/>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72" name="Freeform 30"/>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73" name="Oval 31"/>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74" name="Freeform 32"/>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75" name="Freeform 33"/>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76" name="Oval 34"/>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77" name="Freeform 35"/>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78" name="Freeform 36"/>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79" name="Oval 37"/>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80" name="Freeform 38"/>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81" name="Freeform 39"/>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82" name="Oval 40"/>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83" name="Freeform 41"/>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84" name="Freeform 42"/>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85" name="Oval 43"/>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86" name="Freeform 44"/>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87" name="Freeform 45"/>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88" name="Oval 46"/>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89" name="Freeform 47"/>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90" name="Freeform 48"/>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91" name="Oval 49"/>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92" name="Freeform 50"/>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93" name="Freeform 51"/>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94" name="Oval 52"/>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3" name="Freeform 53"/>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96" name="Freeform 54"/>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97" name="Oval 55"/>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98" name="Freeform 56"/>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99" name="Freeform 57"/>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00" name="Oval 58"/>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01" name="Freeform 59"/>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02" name="Freeform 60"/>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03" name="Oval 61"/>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04" name="Freeform 62"/>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05" name="Freeform 63"/>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06" name="Oval 64"/>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07" name="Freeform 65"/>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08" name="Freeform 66"/>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09" name="Oval 67"/>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10" name="Freeform 68"/>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11" name="Freeform 69"/>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12" name="Oval 70"/>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13" name="Freeform 71"/>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14" name="Freeform 72"/>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15" name="Oval 73"/>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16" name="Freeform 74"/>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17" name="Freeform 75"/>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18" name="Oval 76"/>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19" name="Freeform 77"/>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20" name="Freeform 78"/>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21" name="Oval 79"/>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22" name="Freeform 80"/>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23" name="Freeform 81"/>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24" name="Oval 82"/>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25" name="Freeform 83"/>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26" name="Freeform 84"/>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27" name="Oval 85"/>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2028" name="Freeform 86"/>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29" name="Freeform 87"/>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2030" name="Oval 88"/>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788" name="Group 89"/>
            <p:cNvGrpSpPr>
              <a:grpSpLocks/>
            </p:cNvGrpSpPr>
            <p:nvPr/>
          </p:nvGrpSpPr>
          <p:grpSpPr bwMode="auto">
            <a:xfrm>
              <a:off x="3189" y="1388"/>
              <a:ext cx="941" cy="592"/>
              <a:chOff x="2631" y="2109"/>
              <a:chExt cx="1059" cy="666"/>
            </a:xfrm>
          </p:grpSpPr>
          <p:sp>
            <p:nvSpPr>
              <p:cNvPr id="1911" name="Freeform 90"/>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12" name="Freeform 91"/>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13" name="Oval 92"/>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14" name="Freeform 93"/>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15" name="Freeform 94"/>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16" name="Oval 95"/>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17" name="Freeform 96"/>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18" name="Freeform 97"/>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19" name="Oval 98"/>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20" name="Freeform 99"/>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21" name="Freeform 100"/>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22" name="Oval 101"/>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23" name="Freeform 102"/>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24" name="Freeform 103"/>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25" name="Oval 104"/>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26" name="Freeform 105"/>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27" name="Freeform 106"/>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28" name="Oval 107"/>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29" name="Freeform 108"/>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30" name="Freeform 109"/>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31" name="Oval 110"/>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32" name="Freeform 111"/>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33" name="Freeform 112"/>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34" name="Oval 113"/>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35" name="Freeform 114"/>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36" name="Freeform 115"/>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37" name="Oval 116"/>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38" name="Freeform 117"/>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39" name="Freeform 118"/>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40" name="Oval 119"/>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41" name="Freeform 120"/>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42" name="Freeform 121"/>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43" name="Oval 122"/>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44" name="Freeform 123"/>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45" name="Freeform 124"/>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46" name="Oval 125"/>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47" name="Freeform 126"/>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48" name="Freeform 127"/>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49" name="Oval 128"/>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50" name="Freeform 129"/>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51" name="Freeform 130"/>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52" name="Oval 131"/>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53" name="Freeform 132"/>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54" name="Freeform 133"/>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55" name="Oval 134"/>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56" name="Freeform 135"/>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57" name="Freeform 136"/>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58" name="Oval 137"/>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59" name="Freeform 138"/>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60" name="Freeform 139"/>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61" name="Oval 140"/>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62" name="Freeform 141"/>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63" name="Freeform 142"/>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64" name="Oval 143"/>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65" name="Freeform 144"/>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66" name="Freeform 145"/>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67" name="Oval 146"/>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68" name="Freeform 147"/>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69" name="Freeform 148"/>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70" name="Oval 149"/>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789" name="Group 150"/>
            <p:cNvGrpSpPr>
              <a:grpSpLocks/>
            </p:cNvGrpSpPr>
            <p:nvPr/>
          </p:nvGrpSpPr>
          <p:grpSpPr bwMode="auto">
            <a:xfrm>
              <a:off x="2237" y="1388"/>
              <a:ext cx="941" cy="592"/>
              <a:chOff x="2631" y="2109"/>
              <a:chExt cx="1059" cy="666"/>
            </a:xfrm>
          </p:grpSpPr>
          <p:sp>
            <p:nvSpPr>
              <p:cNvPr id="1851" name="Freeform 151"/>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52" name="Freeform 152"/>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53" name="Oval 153"/>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54" name="Freeform 154"/>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55" name="Freeform 155"/>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56" name="Oval 156"/>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57" name="Freeform 157"/>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58" name="Freeform 158"/>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59" name="Oval 159"/>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60" name="Freeform 160"/>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61" name="Freeform 161"/>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62" name="Oval 162"/>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63" name="Freeform 163"/>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64" name="Freeform 164"/>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65" name="Oval 165"/>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66" name="Freeform 166"/>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67" name="Freeform 167"/>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68" name="Oval 168"/>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69" name="Freeform 169"/>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70" name="Freeform 170"/>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71" name="Oval 171"/>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72" name="Freeform 172"/>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73" name="Freeform 173"/>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74" name="Oval 174"/>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75" name="Freeform 175"/>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76" name="Freeform 176"/>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77" name="Oval 177"/>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78" name="Freeform 178"/>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79" name="Freeform 179"/>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80" name="Oval 180"/>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81" name="Freeform 181"/>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82" name="Freeform 182"/>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83" name="Oval 183"/>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84" name="Freeform 184"/>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85" name="Freeform 185"/>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86" name="Oval 186"/>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87" name="Freeform 187"/>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88" name="Freeform 188"/>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89" name="Oval 189"/>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90" name="Freeform 190"/>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91" name="Freeform 191"/>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92" name="Oval 192"/>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93" name="Freeform 193"/>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94" name="Freeform 194"/>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95" name="Oval 195"/>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96" name="Freeform 196"/>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97" name="Freeform 197"/>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98" name="Oval 198"/>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99" name="Freeform 199"/>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00" name="Freeform 200"/>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01" name="Oval 201"/>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02" name="Freeform 202"/>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03" name="Freeform 203"/>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04" name="Oval 204"/>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05" name="Freeform 205"/>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06" name="Freeform 206"/>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07" name="Oval 207"/>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908" name="Freeform 208"/>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09" name="Freeform 209"/>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910" name="Oval 210"/>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790" name="Group 211"/>
            <p:cNvGrpSpPr>
              <a:grpSpLocks/>
            </p:cNvGrpSpPr>
            <p:nvPr/>
          </p:nvGrpSpPr>
          <p:grpSpPr bwMode="auto">
            <a:xfrm>
              <a:off x="1287" y="1388"/>
              <a:ext cx="941" cy="592"/>
              <a:chOff x="2631" y="2109"/>
              <a:chExt cx="1059" cy="666"/>
            </a:xfrm>
          </p:grpSpPr>
          <p:sp>
            <p:nvSpPr>
              <p:cNvPr id="1791" name="Freeform 212"/>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92" name="Freeform 213"/>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93" name="Oval 214"/>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94" name="Freeform 215"/>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95" name="Freeform 216"/>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96" name="Oval 217"/>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97" name="Freeform 218"/>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98" name="Freeform 219"/>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99" name="Oval 220"/>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00" name="Freeform 221"/>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01" name="Freeform 222"/>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02" name="Oval 223"/>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03" name="Freeform 224"/>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04" name="Freeform 225"/>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05" name="Oval 226"/>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06" name="Freeform 227"/>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07" name="Freeform 228"/>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08" name="Oval 229"/>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09" name="Freeform 230"/>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10" name="Freeform 231"/>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11" name="Oval 232"/>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12" name="Freeform 233"/>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13" name="Freeform 234"/>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14" name="Oval 235"/>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15" name="Freeform 236"/>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16" name="Freeform 237"/>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17" name="Oval 238"/>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18" name="Freeform 239"/>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19" name="Freeform 240"/>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20" name="Oval 241"/>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21" name="Freeform 242"/>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22" name="Freeform 243"/>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23" name="Oval 244"/>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24" name="Freeform 245"/>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25" name="Freeform 246"/>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26" name="Oval 247"/>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27" name="Freeform 248"/>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28" name="Freeform 249"/>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29" name="Oval 250"/>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30" name="Freeform 251"/>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31" name="Freeform 252"/>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32" name="Oval 253"/>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33" name="Freeform 254"/>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34" name="Freeform 255"/>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35" name="Oval 256"/>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36" name="Freeform 257"/>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37" name="Freeform 258"/>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38" name="Oval 259"/>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39" name="Freeform 260"/>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40" name="Freeform 261"/>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41" name="Oval 262"/>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42" name="Freeform 263"/>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43" name="Freeform 264"/>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44" name="Oval 265"/>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45" name="Freeform 266"/>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46" name="Freeform 267"/>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47" name="Oval 268"/>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848" name="Freeform 269"/>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49" name="Freeform 270"/>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850" name="Oval 271"/>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grpSp>
        <p:nvGrpSpPr>
          <p:cNvPr id="1041" name="Group 27"/>
          <p:cNvGrpSpPr>
            <a:grpSpLocks noChangeAspect="1"/>
          </p:cNvGrpSpPr>
          <p:nvPr/>
        </p:nvGrpSpPr>
        <p:grpSpPr bwMode="auto">
          <a:xfrm rot="5400000">
            <a:off x="3013076" y="4046537"/>
            <a:ext cx="3592512" cy="500063"/>
            <a:chOff x="1287" y="1388"/>
            <a:chExt cx="3793" cy="593"/>
          </a:xfrm>
        </p:grpSpPr>
        <p:grpSp>
          <p:nvGrpSpPr>
            <p:cNvPr id="1543" name="Group 28"/>
            <p:cNvGrpSpPr>
              <a:grpSpLocks/>
            </p:cNvGrpSpPr>
            <p:nvPr/>
          </p:nvGrpSpPr>
          <p:grpSpPr bwMode="auto">
            <a:xfrm>
              <a:off x="4139" y="1389"/>
              <a:ext cx="941" cy="592"/>
              <a:chOff x="2631" y="2109"/>
              <a:chExt cx="1059" cy="666"/>
            </a:xfrm>
          </p:grpSpPr>
          <p:sp>
            <p:nvSpPr>
              <p:cNvPr id="1727" name="Freeform 29"/>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28" name="Freeform 30"/>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29" name="Oval 31"/>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30" name="Freeform 32"/>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31" name="Freeform 33"/>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32" name="Oval 34"/>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33" name="Freeform 35"/>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34" name="Freeform 36"/>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35" name="Oval 37"/>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36" name="Freeform 38"/>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37" name="Freeform 39"/>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38" name="Oval 40"/>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39" name="Freeform 41"/>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40" name="Freeform 42"/>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41" name="Oval 43"/>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42" name="Freeform 44"/>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43" name="Freeform 45"/>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44" name="Oval 46"/>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45" name="Freeform 47"/>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46" name="Freeform 48"/>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47" name="Oval 49"/>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48" name="Freeform 50"/>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49" name="Freeform 51"/>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50" name="Oval 52"/>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51" name="Freeform 53"/>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52" name="Freeform 54"/>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53" name="Oval 55"/>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54" name="Freeform 56"/>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55" name="Freeform 57"/>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56" name="Oval 58"/>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57" name="Freeform 59"/>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58" name="Freeform 60"/>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59" name="Oval 61"/>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60" name="Freeform 62"/>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61" name="Freeform 63"/>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62" name="Oval 64"/>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63" name="Freeform 65"/>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64" name="Freeform 66"/>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65" name="Oval 67"/>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66" name="Freeform 68"/>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67" name="Freeform 69"/>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68" name="Oval 70"/>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69" name="Freeform 71"/>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70" name="Freeform 72"/>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71" name="Oval 73"/>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72" name="Freeform 74"/>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73" name="Freeform 75"/>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74" name="Oval 76"/>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75" name="Freeform 77"/>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76" name="Freeform 78"/>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77" name="Oval 79"/>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78" name="Freeform 80"/>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79" name="Freeform 81"/>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80" name="Oval 82"/>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81" name="Freeform 83"/>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82" name="Freeform 84"/>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83" name="Oval 85"/>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84" name="Freeform 86"/>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85" name="Freeform 87"/>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86" name="Oval 88"/>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544" name="Group 89"/>
            <p:cNvGrpSpPr>
              <a:grpSpLocks/>
            </p:cNvGrpSpPr>
            <p:nvPr/>
          </p:nvGrpSpPr>
          <p:grpSpPr bwMode="auto">
            <a:xfrm>
              <a:off x="3189" y="1388"/>
              <a:ext cx="941" cy="592"/>
              <a:chOff x="2631" y="2109"/>
              <a:chExt cx="1059" cy="666"/>
            </a:xfrm>
          </p:grpSpPr>
          <p:sp>
            <p:nvSpPr>
              <p:cNvPr id="1667" name="Freeform 90"/>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68" name="Freeform 91"/>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69" name="Oval 92"/>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70" name="Freeform 93"/>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71" name="Freeform 94"/>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72" name="Oval 95"/>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73" name="Freeform 96"/>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74" name="Freeform 97"/>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75" name="Oval 98"/>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76" name="Freeform 99"/>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77" name="Freeform 100"/>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78" name="Oval 101"/>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79" name="Freeform 102"/>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80" name="Freeform 103"/>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81" name="Oval 104"/>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82" name="Freeform 105"/>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83" name="Freeform 106"/>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84" name="Oval 107"/>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85" name="Freeform 108"/>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86" name="Freeform 109"/>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87" name="Oval 110"/>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88" name="Freeform 111"/>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89" name="Freeform 112"/>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90" name="Oval 113"/>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91" name="Freeform 114"/>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92" name="Freeform 115"/>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93" name="Oval 116"/>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94" name="Freeform 117"/>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95" name="Freeform 118"/>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96" name="Oval 119"/>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97" name="Freeform 120"/>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98" name="Freeform 121"/>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99" name="Oval 122"/>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00" name="Freeform 123"/>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01" name="Freeform 124"/>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02" name="Oval 125"/>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03" name="Freeform 126"/>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04" name="Freeform 127"/>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05" name="Oval 128"/>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06" name="Freeform 129"/>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07" name="Freeform 130"/>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08" name="Oval 131"/>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09" name="Freeform 132"/>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10" name="Freeform 133"/>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11" name="Oval 134"/>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12" name="Freeform 135"/>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13" name="Freeform 136"/>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14" name="Oval 137"/>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15" name="Freeform 138"/>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16" name="Freeform 139"/>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17" name="Oval 140"/>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18" name="Freeform 141"/>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19" name="Freeform 142"/>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20" name="Oval 143"/>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21" name="Freeform 144"/>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22" name="Freeform 145"/>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23" name="Oval 146"/>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724" name="Freeform 147"/>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25" name="Freeform 148"/>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726" name="Oval 149"/>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545" name="Group 150"/>
            <p:cNvGrpSpPr>
              <a:grpSpLocks/>
            </p:cNvGrpSpPr>
            <p:nvPr/>
          </p:nvGrpSpPr>
          <p:grpSpPr bwMode="auto">
            <a:xfrm>
              <a:off x="2237" y="1388"/>
              <a:ext cx="941" cy="592"/>
              <a:chOff x="2631" y="2109"/>
              <a:chExt cx="1059" cy="666"/>
            </a:xfrm>
          </p:grpSpPr>
          <p:sp>
            <p:nvSpPr>
              <p:cNvPr id="1607" name="Freeform 151"/>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08" name="Freeform 152"/>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09" name="Oval 153"/>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10" name="Freeform 154"/>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11" name="Freeform 155"/>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12" name="Oval 156"/>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13" name="Freeform 157"/>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14" name="Freeform 158"/>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15" name="Oval 159"/>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16" name="Freeform 160"/>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17" name="Freeform 161"/>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18" name="Oval 162"/>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19" name="Freeform 163"/>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20" name="Freeform 164"/>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21" name="Oval 165"/>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22" name="Freeform 166"/>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23" name="Freeform 167"/>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24" name="Oval 168"/>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25" name="Freeform 169"/>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26" name="Freeform 170"/>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27" name="Oval 171"/>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28" name="Freeform 172"/>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29" name="Freeform 173"/>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30" name="Oval 174"/>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31" name="Freeform 175"/>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32" name="Freeform 176"/>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33" name="Oval 177"/>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34" name="Freeform 178"/>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35" name="Freeform 179"/>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36" name="Oval 180"/>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37" name="Freeform 181"/>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38" name="Freeform 182"/>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39" name="Oval 183"/>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40" name="Freeform 184"/>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41" name="Freeform 185"/>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42" name="Oval 186"/>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43" name="Freeform 187"/>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44" name="Freeform 188"/>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45" name="Oval 189"/>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46" name="Freeform 190"/>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47" name="Freeform 191"/>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48" name="Oval 192"/>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49" name="Freeform 193"/>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50" name="Freeform 194"/>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51" name="Oval 195"/>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52" name="Freeform 196"/>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53" name="Freeform 197"/>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54" name="Oval 198"/>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55" name="Freeform 199"/>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56" name="Freeform 200"/>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57" name="Oval 201"/>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58" name="Freeform 202"/>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59" name="Freeform 203"/>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60" name="Oval 204"/>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61" name="Freeform 205"/>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62" name="Freeform 206"/>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63" name="Oval 207"/>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64" name="Freeform 208"/>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65" name="Freeform 209"/>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66" name="Oval 210"/>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4" name="Group 211"/>
            <p:cNvGrpSpPr>
              <a:grpSpLocks/>
            </p:cNvGrpSpPr>
            <p:nvPr/>
          </p:nvGrpSpPr>
          <p:grpSpPr bwMode="auto">
            <a:xfrm>
              <a:off x="1287" y="1388"/>
              <a:ext cx="941" cy="592"/>
              <a:chOff x="2631" y="2109"/>
              <a:chExt cx="1059" cy="666"/>
            </a:xfrm>
          </p:grpSpPr>
          <p:sp>
            <p:nvSpPr>
              <p:cNvPr id="1547" name="Freeform 212"/>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48" name="Freeform 213"/>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49" name="Oval 214"/>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50" name="Freeform 215"/>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51" name="Freeform 216"/>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52" name="Oval 217"/>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53" name="Freeform 218"/>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54" name="Freeform 219"/>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55" name="Oval 220"/>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56" name="Freeform 221"/>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57" name="Freeform 222"/>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58" name="Oval 223"/>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59" name="Freeform 224"/>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60" name="Freeform 225"/>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61" name="Oval 226"/>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62" name="Freeform 227"/>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63" name="Freeform 228"/>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64" name="Oval 229"/>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65" name="Freeform 230"/>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66" name="Freeform 231"/>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67" name="Oval 232"/>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68" name="Freeform 233"/>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69" name="Freeform 234"/>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70" name="Oval 235"/>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71" name="Freeform 236"/>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72" name="Freeform 237"/>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73" name="Oval 238"/>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74" name="Freeform 239"/>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75" name="Freeform 240"/>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76" name="Oval 241"/>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77" name="Freeform 242"/>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78" name="Freeform 243"/>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79" name="Oval 244"/>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80" name="Freeform 245"/>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81" name="Freeform 246"/>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82" name="Oval 247"/>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83" name="Freeform 248"/>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84" name="Freeform 249"/>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85" name="Oval 250"/>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86" name="Freeform 251"/>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87" name="Freeform 252"/>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88" name="Oval 253"/>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89" name="Freeform 254"/>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90" name="Freeform 255"/>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91" name="Oval 256"/>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92" name="Freeform 257"/>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93" name="Freeform 258"/>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94" name="Oval 259"/>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95" name="Freeform 260"/>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96" name="Freeform 261"/>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97" name="Oval 262"/>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98" name="Freeform 263"/>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99" name="Freeform 264"/>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00" name="Oval 265"/>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01" name="Freeform 266"/>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02" name="Freeform 267"/>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03" name="Oval 268"/>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604" name="Freeform 269"/>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05" name="Freeform 270"/>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606" name="Oval 271"/>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grpSp>
        <p:nvGrpSpPr>
          <p:cNvPr id="1042" name="Group 27"/>
          <p:cNvGrpSpPr>
            <a:grpSpLocks noChangeAspect="1"/>
          </p:cNvGrpSpPr>
          <p:nvPr/>
        </p:nvGrpSpPr>
        <p:grpSpPr bwMode="auto">
          <a:xfrm rot="5400000">
            <a:off x="3757613" y="4056063"/>
            <a:ext cx="3594100" cy="501650"/>
            <a:chOff x="1287" y="1388"/>
            <a:chExt cx="3793" cy="593"/>
          </a:xfrm>
        </p:grpSpPr>
        <p:grpSp>
          <p:nvGrpSpPr>
            <p:cNvPr id="1299" name="Group 28"/>
            <p:cNvGrpSpPr>
              <a:grpSpLocks/>
            </p:cNvGrpSpPr>
            <p:nvPr/>
          </p:nvGrpSpPr>
          <p:grpSpPr bwMode="auto">
            <a:xfrm>
              <a:off x="4139" y="1389"/>
              <a:ext cx="941" cy="592"/>
              <a:chOff x="2631" y="2109"/>
              <a:chExt cx="1059" cy="666"/>
            </a:xfrm>
          </p:grpSpPr>
          <p:sp>
            <p:nvSpPr>
              <p:cNvPr id="1483" name="Freeform 29"/>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84" name="Freeform 30"/>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85" name="Oval 31"/>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86" name="Freeform 32"/>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87" name="Freeform 33"/>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88" name="Oval 34"/>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89" name="Freeform 35"/>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90" name="Freeform 36"/>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91" name="Oval 37"/>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92" name="Freeform 38"/>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93" name="Freeform 39"/>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94" name="Oval 40"/>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95" name="Freeform 41"/>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96" name="Freeform 42"/>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97" name="Oval 43"/>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98" name="Freeform 44"/>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99" name="Freeform 45"/>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00" name="Oval 46"/>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01" name="Freeform 47"/>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02" name="Freeform 48"/>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03" name="Oval 49"/>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04" name="Freeform 50"/>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05" name="Freeform 51"/>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06" name="Oval 52"/>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07" name="Freeform 53"/>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08" name="Freeform 54"/>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09" name="Oval 55"/>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10" name="Freeform 56"/>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11" name="Freeform 57"/>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12" name="Oval 58"/>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13" name="Freeform 59"/>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14" name="Freeform 60"/>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15" name="Oval 61"/>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16" name="Freeform 62"/>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17" name="Freeform 63"/>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18" name="Oval 64"/>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19" name="Freeform 65"/>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20" name="Freeform 66"/>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21" name="Oval 67"/>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22" name="Freeform 68"/>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23" name="Freeform 69"/>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24" name="Oval 70"/>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25" name="Freeform 71"/>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26" name="Freeform 72"/>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27" name="Oval 73"/>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28" name="Freeform 74"/>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29" name="Freeform 75"/>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30" name="Oval 76"/>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31" name="Freeform 77"/>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32" name="Freeform 78"/>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33" name="Oval 79"/>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34" name="Freeform 80"/>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35" name="Freeform 81"/>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36" name="Oval 82"/>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37" name="Freeform 83"/>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38" name="Freeform 84"/>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39" name="Oval 85"/>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540" name="Freeform 86"/>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41" name="Freeform 87"/>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542" name="Oval 88"/>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300" name="Group 89"/>
            <p:cNvGrpSpPr>
              <a:grpSpLocks/>
            </p:cNvGrpSpPr>
            <p:nvPr/>
          </p:nvGrpSpPr>
          <p:grpSpPr bwMode="auto">
            <a:xfrm>
              <a:off x="3189" y="1388"/>
              <a:ext cx="941" cy="592"/>
              <a:chOff x="2631" y="2109"/>
              <a:chExt cx="1059" cy="666"/>
            </a:xfrm>
          </p:grpSpPr>
          <p:sp>
            <p:nvSpPr>
              <p:cNvPr id="1423" name="Freeform 90"/>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24" name="Freeform 91"/>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25" name="Oval 92"/>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26" name="Freeform 93"/>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27" name="Freeform 94"/>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28" name="Oval 95"/>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29" name="Freeform 96"/>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30" name="Freeform 97"/>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31" name="Oval 98"/>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32" name="Freeform 99"/>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33" name="Freeform 100"/>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34" name="Oval 101"/>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35" name="Freeform 102"/>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36" name="Freeform 103"/>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37" name="Oval 104"/>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38" name="Freeform 105"/>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39" name="Freeform 106"/>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40" name="Oval 107"/>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41" name="Freeform 108"/>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42" name="Freeform 109"/>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43" name="Oval 110"/>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44" name="Freeform 111"/>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45" name="Freeform 112"/>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46" name="Oval 113"/>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47" name="Freeform 114"/>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48" name="Freeform 115"/>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49" name="Oval 116"/>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50" name="Freeform 117"/>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51" name="Freeform 118"/>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52" name="Oval 119"/>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53" name="Freeform 120"/>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54" name="Freeform 121"/>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55" name="Oval 122"/>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56" name="Freeform 123"/>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57" name="Freeform 124"/>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58" name="Oval 125"/>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59" name="Freeform 126"/>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60" name="Freeform 127"/>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61" name="Oval 128"/>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62" name="Freeform 129"/>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63" name="Freeform 130"/>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64" name="Oval 131"/>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65" name="Freeform 132"/>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66" name="Freeform 133"/>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67" name="Oval 134"/>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68" name="Freeform 135"/>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69" name="Freeform 136"/>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70" name="Oval 137"/>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71" name="Freeform 138"/>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72" name="Freeform 139"/>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73" name="Oval 140"/>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74" name="Freeform 141"/>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75" name="Freeform 142"/>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76" name="Oval 143"/>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77" name="Freeform 144"/>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78" name="Freeform 145"/>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79" name="Oval 146"/>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80" name="Freeform 147"/>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81" name="Freeform 148"/>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82" name="Oval 149"/>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301" name="Group 150"/>
            <p:cNvGrpSpPr>
              <a:grpSpLocks/>
            </p:cNvGrpSpPr>
            <p:nvPr/>
          </p:nvGrpSpPr>
          <p:grpSpPr bwMode="auto">
            <a:xfrm>
              <a:off x="2237" y="1388"/>
              <a:ext cx="941" cy="592"/>
              <a:chOff x="2631" y="2109"/>
              <a:chExt cx="1059" cy="666"/>
            </a:xfrm>
          </p:grpSpPr>
          <p:sp>
            <p:nvSpPr>
              <p:cNvPr id="1363" name="Freeform 151"/>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64" name="Freeform 152"/>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65" name="Oval 153"/>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66" name="Freeform 154"/>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67" name="Freeform 155"/>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68" name="Oval 156"/>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69" name="Freeform 157"/>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70" name="Freeform 158"/>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71" name="Oval 159"/>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72" name="Freeform 160"/>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73" name="Freeform 161"/>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74" name="Oval 162"/>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75" name="Freeform 163"/>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76" name="Freeform 164"/>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77" name="Oval 165"/>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78" name="Freeform 166"/>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79" name="Freeform 167"/>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80" name="Oval 168"/>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81" name="Freeform 169"/>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82" name="Freeform 170"/>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83" name="Oval 171"/>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84" name="Freeform 172"/>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85" name="Freeform 173"/>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86" name="Oval 174"/>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87" name="Freeform 175"/>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88" name="Freeform 176"/>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89" name="Oval 177"/>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90" name="Freeform 178"/>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91" name="Freeform 179"/>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92" name="Oval 180"/>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93" name="Freeform 181"/>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94" name="Freeform 182"/>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95" name="Oval 183"/>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96" name="Freeform 184"/>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97" name="Freeform 185"/>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98" name="Oval 186"/>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99" name="Freeform 187"/>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00" name="Freeform 188"/>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01" name="Oval 189"/>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02" name="Freeform 190"/>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03" name="Freeform 191"/>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04" name="Oval 192"/>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05" name="Freeform 193"/>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06" name="Freeform 194"/>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07" name="Oval 195"/>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08" name="Freeform 196"/>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09" name="Freeform 197"/>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10" name="Oval 198"/>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11" name="Freeform 199"/>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12" name="Freeform 200"/>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13" name="Oval 201"/>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14" name="Freeform 202"/>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15" name="Freeform 203"/>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16" name="Oval 204"/>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17" name="Freeform 205"/>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18" name="Freeform 206"/>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19" name="Oval 207"/>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420" name="Freeform 208"/>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21" name="Freeform 209"/>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422" name="Oval 210"/>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302" name="Group 211"/>
            <p:cNvGrpSpPr>
              <a:grpSpLocks/>
            </p:cNvGrpSpPr>
            <p:nvPr/>
          </p:nvGrpSpPr>
          <p:grpSpPr bwMode="auto">
            <a:xfrm>
              <a:off x="1287" y="1388"/>
              <a:ext cx="941" cy="592"/>
              <a:chOff x="2631" y="2109"/>
              <a:chExt cx="1059" cy="666"/>
            </a:xfrm>
          </p:grpSpPr>
          <p:sp>
            <p:nvSpPr>
              <p:cNvPr id="1303" name="Freeform 212"/>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04" name="Freeform 213"/>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05" name="Oval 214"/>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06" name="Freeform 215"/>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07" name="Freeform 216"/>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08" name="Oval 217"/>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09" name="Freeform 218"/>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10" name="Freeform 219"/>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11" name="Oval 220"/>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12" name="Freeform 221"/>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13" name="Freeform 222"/>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14" name="Oval 223"/>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15" name="Freeform 224"/>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16" name="Freeform 225"/>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17" name="Oval 226"/>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18" name="Freeform 227"/>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19" name="Freeform 228"/>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20" name="Oval 229"/>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21" name="Freeform 230"/>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22" name="Freeform 231"/>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23" name="Oval 232"/>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24" name="Freeform 233"/>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25" name="Freeform 234"/>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26" name="Oval 235"/>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27" name="Freeform 236"/>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28" name="Freeform 237"/>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29" name="Oval 238"/>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30" name="Freeform 239"/>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31" name="Freeform 240"/>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32" name="Oval 241"/>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33" name="Freeform 242"/>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34" name="Freeform 243"/>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35" name="Oval 244"/>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36" name="Freeform 245"/>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37" name="Freeform 246"/>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38" name="Oval 247"/>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39" name="Freeform 248"/>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40" name="Freeform 249"/>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41" name="Oval 250"/>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42" name="Freeform 251"/>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43" name="Freeform 252"/>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44" name="Oval 253"/>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45" name="Freeform 254"/>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46" name="Freeform 255"/>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47" name="Oval 256"/>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48" name="Freeform 257"/>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49" name="Freeform 258"/>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50" name="Oval 259"/>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51" name="Freeform 260"/>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52" name="Freeform 261"/>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53" name="Oval 262"/>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54" name="Freeform 263"/>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55" name="Freeform 264"/>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56" name="Oval 265"/>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57" name="Freeform 266"/>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58" name="Freeform 267"/>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59" name="Oval 268"/>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360" name="Freeform 269"/>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61" name="Freeform 270"/>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362" name="Oval 271"/>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grpSp>
        <p:nvGrpSpPr>
          <p:cNvPr id="1043" name="Group 27"/>
          <p:cNvGrpSpPr>
            <a:grpSpLocks noChangeAspect="1"/>
          </p:cNvGrpSpPr>
          <p:nvPr/>
        </p:nvGrpSpPr>
        <p:grpSpPr bwMode="auto">
          <a:xfrm rot="5400000">
            <a:off x="4405313" y="4052888"/>
            <a:ext cx="3594100" cy="501650"/>
            <a:chOff x="1287" y="1388"/>
            <a:chExt cx="3793" cy="593"/>
          </a:xfrm>
        </p:grpSpPr>
        <p:grpSp>
          <p:nvGrpSpPr>
            <p:cNvPr id="1055" name="Group 28"/>
            <p:cNvGrpSpPr>
              <a:grpSpLocks/>
            </p:cNvGrpSpPr>
            <p:nvPr/>
          </p:nvGrpSpPr>
          <p:grpSpPr bwMode="auto">
            <a:xfrm>
              <a:off x="4139" y="1389"/>
              <a:ext cx="941" cy="592"/>
              <a:chOff x="2631" y="2109"/>
              <a:chExt cx="1059" cy="666"/>
            </a:xfrm>
          </p:grpSpPr>
          <p:sp>
            <p:nvSpPr>
              <p:cNvPr id="1239" name="Freeform 29"/>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40" name="Freeform 30"/>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41" name="Oval 31"/>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42" name="Freeform 32"/>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43" name="Freeform 33"/>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44" name="Oval 34"/>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45" name="Freeform 35"/>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46" name="Freeform 36"/>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47" name="Oval 37"/>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48" name="Freeform 38"/>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49" name="Freeform 39"/>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50" name="Oval 40"/>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51" name="Freeform 41"/>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52" name="Freeform 42"/>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53" name="Oval 43"/>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54" name="Freeform 44"/>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55" name="Freeform 45"/>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56" name="Oval 46"/>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57" name="Freeform 47"/>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58" name="Freeform 48"/>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59" name="Oval 49"/>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60" name="Freeform 50"/>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61" name="Freeform 51"/>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62" name="Oval 52"/>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63" name="Freeform 53"/>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64" name="Freeform 54"/>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65" name="Oval 55"/>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66" name="Freeform 56"/>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67" name="Freeform 57"/>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68" name="Oval 58"/>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69" name="Freeform 59"/>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70" name="Freeform 60"/>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71" name="Oval 61"/>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72" name="Freeform 62"/>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73" name="Freeform 63"/>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74" name="Oval 64"/>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75" name="Freeform 65"/>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76" name="Freeform 66"/>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77" name="Oval 67"/>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78" name="Freeform 68"/>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79" name="Freeform 69"/>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80" name="Oval 70"/>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81" name="Freeform 71"/>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82" name="Freeform 72"/>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83" name="Oval 73"/>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84" name="Freeform 74"/>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85" name="Freeform 75"/>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86" name="Oval 76"/>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87" name="Freeform 77"/>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88" name="Freeform 78"/>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89" name="Oval 79"/>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90" name="Freeform 80"/>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91" name="Freeform 81"/>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92" name="Oval 82"/>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93" name="Freeform 83"/>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94" name="Freeform 84"/>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95" name="Oval 85"/>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96" name="Freeform 86"/>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97" name="Freeform 87"/>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98" name="Oval 88"/>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056" name="Group 89"/>
            <p:cNvGrpSpPr>
              <a:grpSpLocks/>
            </p:cNvGrpSpPr>
            <p:nvPr/>
          </p:nvGrpSpPr>
          <p:grpSpPr bwMode="auto">
            <a:xfrm>
              <a:off x="3189" y="1388"/>
              <a:ext cx="941" cy="592"/>
              <a:chOff x="2631" y="2109"/>
              <a:chExt cx="1059" cy="666"/>
            </a:xfrm>
          </p:grpSpPr>
          <p:sp>
            <p:nvSpPr>
              <p:cNvPr id="1179" name="Freeform 90"/>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80" name="Freeform 91"/>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81" name="Oval 92"/>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82" name="Freeform 93"/>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83" name="Freeform 94"/>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84" name="Oval 95"/>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85" name="Freeform 96"/>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86" name="Freeform 97"/>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87" name="Oval 98"/>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88" name="Freeform 99"/>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89" name="Freeform 100"/>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90" name="Oval 101"/>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91" name="Freeform 102"/>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92" name="Freeform 103"/>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93" name="Oval 104"/>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94" name="Freeform 105"/>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95" name="Freeform 106"/>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96" name="Oval 107"/>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97" name="Freeform 108"/>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98" name="Freeform 109"/>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99" name="Oval 110"/>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00" name="Freeform 111"/>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01" name="Freeform 112"/>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02" name="Oval 113"/>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03" name="Freeform 114"/>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04" name="Freeform 115"/>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05" name="Oval 116"/>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06" name="Freeform 117"/>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07" name="Freeform 118"/>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08" name="Oval 119"/>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09" name="Freeform 120"/>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10" name="Freeform 121"/>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11" name="Oval 122"/>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12" name="Freeform 123"/>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13" name="Freeform 124"/>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14" name="Oval 125"/>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15" name="Freeform 126"/>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16" name="Freeform 127"/>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17" name="Oval 128"/>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18" name="Freeform 129"/>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19" name="Freeform 130"/>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20" name="Oval 131"/>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21" name="Freeform 132"/>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22" name="Freeform 133"/>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23" name="Oval 134"/>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24" name="Freeform 135"/>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25" name="Freeform 136"/>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26" name="Oval 137"/>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27" name="Freeform 138"/>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28" name="Freeform 139"/>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29" name="Oval 140"/>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30" name="Freeform 141"/>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31" name="Freeform 142"/>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32" name="Oval 143"/>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33" name="Freeform 144"/>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34" name="Freeform 145"/>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35" name="Oval 146"/>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236" name="Freeform 147"/>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37" name="Freeform 148"/>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238" name="Oval 149"/>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057" name="Group 150"/>
            <p:cNvGrpSpPr>
              <a:grpSpLocks/>
            </p:cNvGrpSpPr>
            <p:nvPr/>
          </p:nvGrpSpPr>
          <p:grpSpPr bwMode="auto">
            <a:xfrm>
              <a:off x="2237" y="1388"/>
              <a:ext cx="941" cy="592"/>
              <a:chOff x="2631" y="2109"/>
              <a:chExt cx="1059" cy="666"/>
            </a:xfrm>
          </p:grpSpPr>
          <p:sp>
            <p:nvSpPr>
              <p:cNvPr id="1119" name="Freeform 151"/>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20" name="Freeform 152"/>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21" name="Oval 153"/>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22" name="Freeform 154"/>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23" name="Freeform 155"/>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24" name="Oval 156"/>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25" name="Freeform 157"/>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26" name="Freeform 158"/>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27" name="Oval 159"/>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28" name="Freeform 160"/>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29" name="Freeform 161"/>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30" name="Oval 162"/>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31" name="Freeform 163"/>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32" name="Freeform 164"/>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33" name="Oval 165"/>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34" name="Freeform 166"/>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35" name="Freeform 167"/>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36" name="Oval 168"/>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37" name="Freeform 169"/>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38" name="Freeform 170"/>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39" name="Oval 171"/>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40" name="Freeform 172"/>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41" name="Freeform 173"/>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42" name="Oval 174"/>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43" name="Freeform 175"/>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44" name="Freeform 176"/>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45" name="Oval 177"/>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46" name="Freeform 178"/>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47" name="Freeform 179"/>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48" name="Oval 180"/>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49" name="Freeform 181"/>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50" name="Freeform 182"/>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51" name="Oval 183"/>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52" name="Freeform 184"/>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53" name="Freeform 185"/>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54" name="Oval 186"/>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55" name="Freeform 187"/>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56" name="Freeform 188"/>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57" name="Oval 189"/>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58" name="Freeform 190"/>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59" name="Freeform 191"/>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60" name="Oval 192"/>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61" name="Freeform 193"/>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62" name="Freeform 194"/>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63" name="Oval 195"/>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64" name="Freeform 196"/>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65" name="Freeform 197"/>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66" name="Oval 198"/>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67" name="Freeform 199"/>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68" name="Freeform 200"/>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69" name="Oval 201"/>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70" name="Freeform 202"/>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71" name="Freeform 203"/>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72" name="Oval 204"/>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73" name="Freeform 205"/>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74" name="Freeform 206"/>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75" name="Oval 207"/>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76" name="Freeform 208"/>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77" name="Freeform 209"/>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78" name="Oval 210"/>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nvGrpSpPr>
            <p:cNvPr id="1058" name="Group 211"/>
            <p:cNvGrpSpPr>
              <a:grpSpLocks/>
            </p:cNvGrpSpPr>
            <p:nvPr/>
          </p:nvGrpSpPr>
          <p:grpSpPr bwMode="auto">
            <a:xfrm>
              <a:off x="1287" y="1388"/>
              <a:ext cx="941" cy="592"/>
              <a:chOff x="2631" y="2109"/>
              <a:chExt cx="1059" cy="666"/>
            </a:xfrm>
          </p:grpSpPr>
          <p:sp>
            <p:nvSpPr>
              <p:cNvPr id="1059" name="Freeform 212"/>
              <p:cNvSpPr>
                <a:spLocks/>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60" name="Freeform 213"/>
              <p:cNvSpPr>
                <a:spLocks/>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61" name="Oval 214"/>
              <p:cNvSpPr>
                <a:spLocks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62" name="Freeform 215"/>
              <p:cNvSpPr>
                <a:spLocks/>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63" name="Freeform 216"/>
              <p:cNvSpPr>
                <a:spLocks/>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64" name="Oval 217"/>
              <p:cNvSpPr>
                <a:spLocks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65" name="Freeform 218"/>
              <p:cNvSpPr>
                <a:spLocks/>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66" name="Freeform 219"/>
              <p:cNvSpPr>
                <a:spLocks/>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67" name="Oval 220"/>
              <p:cNvSpPr>
                <a:spLocks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68" name="Freeform 221"/>
              <p:cNvSpPr>
                <a:spLocks/>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69" name="Freeform 222"/>
              <p:cNvSpPr>
                <a:spLocks/>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70" name="Oval 223"/>
              <p:cNvSpPr>
                <a:spLocks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71" name="Freeform 224"/>
              <p:cNvSpPr>
                <a:spLocks/>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72" name="Freeform 225"/>
              <p:cNvSpPr>
                <a:spLocks/>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73" name="Oval 226"/>
              <p:cNvSpPr>
                <a:spLocks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74" name="Freeform 227"/>
              <p:cNvSpPr>
                <a:spLocks/>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75" name="Freeform 228"/>
              <p:cNvSpPr>
                <a:spLocks/>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76" name="Oval 229"/>
              <p:cNvSpPr>
                <a:spLocks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77" name="Freeform 230"/>
              <p:cNvSpPr>
                <a:spLocks/>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78" name="Freeform 231"/>
              <p:cNvSpPr>
                <a:spLocks/>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79" name="Oval 232"/>
              <p:cNvSpPr>
                <a:spLocks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80" name="Freeform 233"/>
              <p:cNvSpPr>
                <a:spLocks/>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81" name="Freeform 234"/>
              <p:cNvSpPr>
                <a:spLocks/>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82" name="Oval 235"/>
              <p:cNvSpPr>
                <a:spLocks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83" name="Freeform 236"/>
              <p:cNvSpPr>
                <a:spLocks/>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84" name="Freeform 237"/>
              <p:cNvSpPr>
                <a:spLocks/>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85" name="Oval 238"/>
              <p:cNvSpPr>
                <a:spLocks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86" name="Freeform 239"/>
              <p:cNvSpPr>
                <a:spLocks/>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87" name="Freeform 240"/>
              <p:cNvSpPr>
                <a:spLocks/>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88" name="Oval 241"/>
              <p:cNvSpPr>
                <a:spLocks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89" name="Freeform 242"/>
              <p:cNvSpPr>
                <a:spLocks/>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90" name="Freeform 243"/>
              <p:cNvSpPr>
                <a:spLocks/>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91" name="Oval 244"/>
              <p:cNvSpPr>
                <a:spLocks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92" name="Freeform 245"/>
              <p:cNvSpPr>
                <a:spLocks/>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93" name="Freeform 246"/>
              <p:cNvSpPr>
                <a:spLocks/>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94" name="Oval 247"/>
              <p:cNvSpPr>
                <a:spLocks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95" name="Freeform 248"/>
              <p:cNvSpPr>
                <a:spLocks/>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96" name="Freeform 249"/>
              <p:cNvSpPr>
                <a:spLocks/>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97" name="Oval 250"/>
              <p:cNvSpPr>
                <a:spLocks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098" name="Freeform 251"/>
              <p:cNvSpPr>
                <a:spLocks/>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099" name="Freeform 252"/>
              <p:cNvSpPr>
                <a:spLocks/>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00" name="Oval 253"/>
              <p:cNvSpPr>
                <a:spLocks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01" name="Freeform 254"/>
              <p:cNvSpPr>
                <a:spLocks/>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02" name="Freeform 255"/>
              <p:cNvSpPr>
                <a:spLocks/>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03" name="Oval 256"/>
              <p:cNvSpPr>
                <a:spLocks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04" name="Freeform 257"/>
              <p:cNvSpPr>
                <a:spLocks/>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05" name="Freeform 258"/>
              <p:cNvSpPr>
                <a:spLocks/>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06" name="Oval 259"/>
              <p:cNvSpPr>
                <a:spLocks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07" name="Freeform 260"/>
              <p:cNvSpPr>
                <a:spLocks/>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08" name="Freeform 261"/>
              <p:cNvSpPr>
                <a:spLocks/>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09" name="Oval 262"/>
              <p:cNvSpPr>
                <a:spLocks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10" name="Freeform 263"/>
              <p:cNvSpPr>
                <a:spLocks/>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11" name="Freeform 264"/>
              <p:cNvSpPr>
                <a:spLocks/>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12" name="Oval 265"/>
              <p:cNvSpPr>
                <a:spLocks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13" name="Freeform 266"/>
              <p:cNvSpPr>
                <a:spLocks/>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14" name="Freeform 267"/>
              <p:cNvSpPr>
                <a:spLocks/>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15" name="Oval 268"/>
              <p:cNvSpPr>
                <a:spLocks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sp>
            <p:nvSpPr>
              <p:cNvPr id="1116" name="Freeform 269"/>
              <p:cNvSpPr>
                <a:spLocks/>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17" name="Freeform 270"/>
              <p:cNvSpPr>
                <a:spLocks/>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1118" name="Oval 271"/>
              <p:cNvSpPr>
                <a:spLocks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pPr eaLnBrk="0" hangingPunct="0"/>
                <a:endParaRPr lang="en-US"/>
              </a:p>
            </p:txBody>
          </p:sp>
        </p:grpSp>
      </p:grpSp>
      <p:sp>
        <p:nvSpPr>
          <p:cNvPr id="1048" name="Line 12"/>
          <p:cNvSpPr>
            <a:spLocks noChangeShapeType="1"/>
          </p:cNvSpPr>
          <p:nvPr/>
        </p:nvSpPr>
        <p:spPr bwMode="auto">
          <a:xfrm rot="5400000" flipV="1">
            <a:off x="3490119" y="5279232"/>
            <a:ext cx="0" cy="798512"/>
          </a:xfrm>
          <a:prstGeom prst="line">
            <a:avLst/>
          </a:prstGeom>
          <a:noFill/>
          <a:ln w="38100">
            <a:solidFill>
              <a:srgbClr val="00B050"/>
            </a:solidFill>
            <a:round/>
            <a:headEnd/>
            <a:tailEnd type="triangle" w="med" len="med"/>
          </a:ln>
        </p:spPr>
        <p:txBody>
          <a:bodyPr/>
          <a:lstStyle/>
          <a:p>
            <a:endParaRPr lang="en-US"/>
          </a:p>
        </p:txBody>
      </p:sp>
      <p:sp>
        <p:nvSpPr>
          <p:cNvPr id="1049" name="Line 12"/>
          <p:cNvSpPr>
            <a:spLocks noChangeShapeType="1"/>
          </p:cNvSpPr>
          <p:nvPr/>
        </p:nvSpPr>
        <p:spPr bwMode="auto">
          <a:xfrm rot="5400000" flipV="1">
            <a:off x="5273676" y="4298950"/>
            <a:ext cx="0" cy="2759075"/>
          </a:xfrm>
          <a:prstGeom prst="line">
            <a:avLst/>
          </a:prstGeom>
          <a:noFill/>
          <a:ln w="38100">
            <a:solidFill>
              <a:srgbClr val="FF0000"/>
            </a:solidFill>
            <a:round/>
            <a:headEnd/>
            <a:tailEnd type="triangle" w="med" len="med"/>
          </a:ln>
        </p:spPr>
        <p:txBody>
          <a:bodyPr/>
          <a:lstStyle/>
          <a:p>
            <a:endParaRPr lang="en-US"/>
          </a:p>
        </p:txBody>
      </p:sp>
      <p:sp>
        <p:nvSpPr>
          <p:cNvPr id="1050" name="Line 12"/>
          <p:cNvSpPr>
            <a:spLocks noChangeShapeType="1"/>
          </p:cNvSpPr>
          <p:nvPr/>
        </p:nvSpPr>
        <p:spPr bwMode="auto">
          <a:xfrm rot="5400000" flipV="1">
            <a:off x="2396332" y="4998244"/>
            <a:ext cx="0" cy="1354137"/>
          </a:xfrm>
          <a:prstGeom prst="line">
            <a:avLst/>
          </a:prstGeom>
          <a:noFill/>
          <a:ln w="38100">
            <a:solidFill>
              <a:srgbClr val="FF0000"/>
            </a:solidFill>
            <a:round/>
            <a:headEnd/>
            <a:tailEnd type="triangle" w="med" len="med"/>
          </a:ln>
        </p:spPr>
        <p:txBody>
          <a:bodyPr/>
          <a:lstStyle/>
          <a:p>
            <a:endParaRPr lang="en-US"/>
          </a:p>
        </p:txBody>
      </p:sp>
      <p:grpSp>
        <p:nvGrpSpPr>
          <p:cNvPr id="1546" name="Group 1538"/>
          <p:cNvGrpSpPr>
            <a:grpSpLocks/>
          </p:cNvGrpSpPr>
          <p:nvPr/>
        </p:nvGrpSpPr>
        <p:grpSpPr bwMode="auto">
          <a:xfrm>
            <a:off x="6746875" y="2786063"/>
            <a:ext cx="2335213" cy="3155950"/>
            <a:chOff x="6746875" y="2786063"/>
            <a:chExt cx="2335213" cy="3155950"/>
          </a:xfrm>
        </p:grpSpPr>
        <p:grpSp>
          <p:nvGrpSpPr>
            <p:cNvPr id="5" name="Group 1992"/>
            <p:cNvGrpSpPr>
              <a:grpSpLocks/>
            </p:cNvGrpSpPr>
            <p:nvPr/>
          </p:nvGrpSpPr>
          <p:grpSpPr bwMode="auto">
            <a:xfrm>
              <a:off x="7059613" y="4089400"/>
              <a:ext cx="1844675" cy="566738"/>
              <a:chOff x="7251867" y="3608898"/>
              <a:chExt cx="1842969" cy="889000"/>
            </a:xfrm>
          </p:grpSpPr>
          <p:grpSp>
            <p:nvGrpSpPr>
              <p:cNvPr id="1051" name="Group 1989"/>
              <p:cNvGrpSpPr>
                <a:grpSpLocks/>
              </p:cNvGrpSpPr>
              <p:nvPr/>
            </p:nvGrpSpPr>
            <p:grpSpPr bwMode="auto">
              <a:xfrm rot="5400000">
                <a:off x="7368591" y="3977198"/>
                <a:ext cx="889000" cy="152400"/>
                <a:chOff x="7368591" y="3736558"/>
                <a:chExt cx="889000" cy="152400"/>
              </a:xfrm>
            </p:grpSpPr>
            <p:sp>
              <p:nvSpPr>
                <p:cNvPr id="1053" name="Line 17"/>
                <p:cNvSpPr>
                  <a:spLocks noChangeShapeType="1"/>
                </p:cNvSpPr>
                <p:nvPr/>
              </p:nvSpPr>
              <p:spPr bwMode="auto">
                <a:xfrm>
                  <a:off x="7393991" y="3736558"/>
                  <a:ext cx="863600" cy="0"/>
                </a:xfrm>
                <a:prstGeom prst="line">
                  <a:avLst/>
                </a:prstGeom>
                <a:noFill/>
                <a:ln w="19050">
                  <a:solidFill>
                    <a:schemeClr val="tx1"/>
                  </a:solidFill>
                  <a:round/>
                  <a:headEnd/>
                  <a:tailEnd type="triangle" w="med" len="med"/>
                </a:ln>
              </p:spPr>
              <p:txBody>
                <a:bodyPr/>
                <a:lstStyle/>
                <a:p>
                  <a:endParaRPr lang="en-US"/>
                </a:p>
              </p:txBody>
            </p:sp>
            <p:sp>
              <p:nvSpPr>
                <p:cNvPr id="1054" name="Line 18"/>
                <p:cNvSpPr>
                  <a:spLocks noChangeShapeType="1"/>
                </p:cNvSpPr>
                <p:nvPr/>
              </p:nvSpPr>
              <p:spPr bwMode="auto">
                <a:xfrm flipH="1">
                  <a:off x="7368591" y="3888958"/>
                  <a:ext cx="863600" cy="0"/>
                </a:xfrm>
                <a:prstGeom prst="line">
                  <a:avLst/>
                </a:prstGeom>
                <a:noFill/>
                <a:ln w="19050">
                  <a:solidFill>
                    <a:schemeClr val="tx1"/>
                  </a:solidFill>
                  <a:round/>
                  <a:headEnd/>
                  <a:tailEnd type="triangle" w="med" len="med"/>
                </a:ln>
              </p:spPr>
              <p:txBody>
                <a:bodyPr/>
                <a:lstStyle/>
                <a:p>
                  <a:endParaRPr lang="en-US"/>
                </a:p>
              </p:txBody>
            </p:sp>
          </p:grpSp>
          <p:sp>
            <p:nvSpPr>
              <p:cNvPr id="1052" name="Text Box 19"/>
              <p:cNvSpPr txBox="1">
                <a:spLocks noChangeArrowheads="1"/>
              </p:cNvSpPr>
              <p:nvPr/>
            </p:nvSpPr>
            <p:spPr bwMode="auto">
              <a:xfrm>
                <a:off x="7251867" y="3874358"/>
                <a:ext cx="1842969" cy="579344"/>
              </a:xfrm>
              <a:prstGeom prst="rect">
                <a:avLst/>
              </a:prstGeom>
              <a:noFill/>
              <a:ln w="9525">
                <a:noFill/>
                <a:miter lim="800000"/>
                <a:headEnd/>
                <a:tailEnd/>
              </a:ln>
            </p:spPr>
            <p:txBody>
              <a:bodyPr wrap="none">
                <a:spAutoFit/>
              </a:bodyPr>
              <a:lstStyle/>
              <a:p>
                <a:pPr eaLnBrk="0" hangingPunct="0"/>
                <a:r>
                  <a:rPr lang="en-US"/>
                  <a:t>H</a:t>
                </a:r>
                <a:r>
                  <a:rPr lang="en-US" baseline="30000"/>
                  <a:t>+</a:t>
                </a:r>
                <a:r>
                  <a:rPr lang="en-US"/>
                  <a:t>           ~ 1 ms</a:t>
                </a:r>
              </a:p>
            </p:txBody>
          </p:sp>
        </p:grpSp>
        <p:graphicFrame>
          <p:nvGraphicFramePr>
            <p:cNvPr id="1028" name="Object 4"/>
            <p:cNvGraphicFramePr>
              <a:graphicFrameLocks noChangeAspect="1"/>
            </p:cNvGraphicFramePr>
            <p:nvPr/>
          </p:nvGraphicFramePr>
          <p:xfrm>
            <a:off x="6746875" y="2786063"/>
            <a:ext cx="1527175" cy="1141412"/>
          </p:xfrm>
          <a:graphic>
            <a:graphicData uri="http://schemas.openxmlformats.org/presentationml/2006/ole">
              <p:oleObj spid="_x0000_s1028" name="CS ChemDraw Drawing" r:id="rId5" imgW="1014438" imgH="757164" progId="">
                <p:embed/>
              </p:oleObj>
            </a:graphicData>
          </a:graphic>
        </p:graphicFrame>
        <p:sp>
          <p:nvSpPr>
            <p:cNvPr id="6" name="TextBox 2049"/>
            <p:cNvSpPr txBox="1">
              <a:spLocks noChangeArrowheads="1"/>
            </p:cNvSpPr>
            <p:nvPr/>
          </p:nvSpPr>
          <p:spPr bwMode="auto">
            <a:xfrm>
              <a:off x="8301038" y="3357563"/>
              <a:ext cx="781050" cy="2584450"/>
            </a:xfrm>
            <a:prstGeom prst="rect">
              <a:avLst/>
            </a:prstGeom>
            <a:noFill/>
            <a:ln w="9525">
              <a:noFill/>
              <a:miter lim="800000"/>
              <a:headEnd/>
              <a:tailEnd/>
            </a:ln>
          </p:spPr>
          <p:txBody>
            <a:bodyPr wrap="none">
              <a:spAutoFit/>
            </a:bodyPr>
            <a:lstStyle/>
            <a:p>
              <a:r>
                <a:rPr lang="en-US"/>
                <a:t>~70%</a:t>
              </a:r>
            </a:p>
            <a:p>
              <a:endParaRPr lang="en-US"/>
            </a:p>
            <a:p>
              <a:endParaRPr lang="en-US"/>
            </a:p>
            <a:p>
              <a:endParaRPr lang="en-US"/>
            </a:p>
            <a:p>
              <a:endParaRPr lang="en-US"/>
            </a:p>
            <a:p>
              <a:endParaRPr lang="en-US"/>
            </a:p>
            <a:p>
              <a:endParaRPr lang="en-US"/>
            </a:p>
            <a:p>
              <a:endParaRPr lang="en-US"/>
            </a:p>
            <a:p>
              <a:r>
                <a:rPr lang="en-US"/>
                <a:t>~30%</a:t>
              </a:r>
            </a:p>
          </p:txBody>
        </p:sp>
      </p:grpSp>
      <p:sp>
        <p:nvSpPr>
          <p:cNvPr id="2048" name="Slide Number Placeholder 2047"/>
          <p:cNvSpPr>
            <a:spLocks noGrp="1"/>
          </p:cNvSpPr>
          <p:nvPr>
            <p:ph type="sldNum" sz="quarter" idx="12"/>
          </p:nvPr>
        </p:nvSpPr>
        <p:spPr/>
        <p:txBody>
          <a:bodyPr/>
          <a:lstStyle/>
          <a:p>
            <a:pPr>
              <a:defRPr/>
            </a:pPr>
            <a:fld id="{D7F001CD-96A1-4277-BB72-DA181A030D38}" type="slidenum">
              <a:rPr lang="en-US" smtClean="0"/>
              <a:pPr>
                <a:defRPr/>
              </a:pPr>
              <a:t>5</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050"/>
                                        </p:tgtEl>
                                        <p:attrNameLst>
                                          <p:attrName>style.visibility</p:attrName>
                                        </p:attrNameLst>
                                      </p:cBhvr>
                                      <p:to>
                                        <p:strVal val="visible"/>
                                      </p:to>
                                    </p:set>
                                    <p:anim calcmode="lin" valueType="num">
                                      <p:cBhvr additive="base">
                                        <p:cTn id="7" dur="1000" fill="hold"/>
                                        <p:tgtEl>
                                          <p:spTgt spid="1050"/>
                                        </p:tgtEl>
                                        <p:attrNameLst>
                                          <p:attrName>ppt_x</p:attrName>
                                        </p:attrNameLst>
                                      </p:cBhvr>
                                      <p:tavLst>
                                        <p:tav tm="0">
                                          <p:val>
                                            <p:strVal val="1+#ppt_w/2"/>
                                          </p:val>
                                        </p:tav>
                                        <p:tav tm="100000">
                                          <p:val>
                                            <p:strVal val="#ppt_x"/>
                                          </p:val>
                                        </p:tav>
                                      </p:tavLst>
                                    </p:anim>
                                    <p:anim calcmode="lin" valueType="num">
                                      <p:cBhvr additive="base">
                                        <p:cTn id="8" dur="1000" fill="hold"/>
                                        <p:tgtEl>
                                          <p:spTgt spid="105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048"/>
                                        </p:tgtEl>
                                        <p:attrNameLst>
                                          <p:attrName>style.visibility</p:attrName>
                                        </p:attrNameLst>
                                      </p:cBhvr>
                                      <p:to>
                                        <p:strVal val="visible"/>
                                      </p:to>
                                    </p:set>
                                    <p:anim calcmode="lin" valueType="num">
                                      <p:cBhvr additive="base">
                                        <p:cTn id="13" dur="1000" fill="hold"/>
                                        <p:tgtEl>
                                          <p:spTgt spid="1048"/>
                                        </p:tgtEl>
                                        <p:attrNameLst>
                                          <p:attrName>ppt_x</p:attrName>
                                        </p:attrNameLst>
                                      </p:cBhvr>
                                      <p:tavLst>
                                        <p:tav tm="0">
                                          <p:val>
                                            <p:strVal val="1+#ppt_w/2"/>
                                          </p:val>
                                        </p:tav>
                                        <p:tav tm="100000">
                                          <p:val>
                                            <p:strVal val="#ppt_x"/>
                                          </p:val>
                                        </p:tav>
                                      </p:tavLst>
                                    </p:anim>
                                    <p:anim calcmode="lin" valueType="num">
                                      <p:cBhvr additive="base">
                                        <p:cTn id="14" dur="1000" fill="hold"/>
                                        <p:tgtEl>
                                          <p:spTgt spid="1048"/>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049"/>
                                        </p:tgtEl>
                                        <p:attrNameLst>
                                          <p:attrName>style.visibility</p:attrName>
                                        </p:attrNameLst>
                                      </p:cBhvr>
                                      <p:to>
                                        <p:strVal val="visible"/>
                                      </p:to>
                                    </p:set>
                                    <p:anim calcmode="lin" valueType="num">
                                      <p:cBhvr additive="base">
                                        <p:cTn id="19" dur="1000" fill="hold"/>
                                        <p:tgtEl>
                                          <p:spTgt spid="1049"/>
                                        </p:tgtEl>
                                        <p:attrNameLst>
                                          <p:attrName>ppt_x</p:attrName>
                                        </p:attrNameLst>
                                      </p:cBhvr>
                                      <p:tavLst>
                                        <p:tav tm="0">
                                          <p:val>
                                            <p:strVal val="1+#ppt_w/2"/>
                                          </p:val>
                                        </p:tav>
                                        <p:tav tm="100000">
                                          <p:val>
                                            <p:strVal val="#ppt_x"/>
                                          </p:val>
                                        </p:tav>
                                      </p:tavLst>
                                    </p:anim>
                                    <p:anim calcmode="lin" valueType="num">
                                      <p:cBhvr additive="base">
                                        <p:cTn id="20" dur="1000" fill="hold"/>
                                        <p:tgtEl>
                                          <p:spTgt spid="1049"/>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1027"/>
                                        </p:tgtEl>
                                        <p:attrNameLst>
                                          <p:attrName>style.visibility</p:attrName>
                                        </p:attrNameLst>
                                      </p:cBhvr>
                                      <p:to>
                                        <p:strVal val="visible"/>
                                      </p:to>
                                    </p:set>
                                    <p:anim calcmode="lin" valueType="num">
                                      <p:cBhvr additive="base">
                                        <p:cTn id="25" dur="1000" fill="hold"/>
                                        <p:tgtEl>
                                          <p:spTgt spid="1027"/>
                                        </p:tgtEl>
                                        <p:attrNameLst>
                                          <p:attrName>ppt_x</p:attrName>
                                        </p:attrNameLst>
                                      </p:cBhvr>
                                      <p:tavLst>
                                        <p:tav tm="0">
                                          <p:val>
                                            <p:strVal val="1+#ppt_w/2"/>
                                          </p:val>
                                        </p:tav>
                                        <p:tav tm="100000">
                                          <p:val>
                                            <p:strVal val="#ppt_x"/>
                                          </p:val>
                                        </p:tav>
                                      </p:tavLst>
                                    </p:anim>
                                    <p:anim calcmode="lin" valueType="num">
                                      <p:cBhvr additive="base">
                                        <p:cTn id="26" dur="1000" fill="hold"/>
                                        <p:tgtEl>
                                          <p:spTgt spid="1027"/>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1546"/>
                                        </p:tgtEl>
                                        <p:attrNameLst>
                                          <p:attrName>style.visibility</p:attrName>
                                        </p:attrNameLst>
                                      </p:cBhvr>
                                      <p:to>
                                        <p:strVal val="visible"/>
                                      </p:to>
                                    </p:set>
                                    <p:anim calcmode="lin" valueType="num">
                                      <p:cBhvr additive="base">
                                        <p:cTn id="31" dur="1000" fill="hold"/>
                                        <p:tgtEl>
                                          <p:spTgt spid="1546"/>
                                        </p:tgtEl>
                                        <p:attrNameLst>
                                          <p:attrName>ppt_x</p:attrName>
                                        </p:attrNameLst>
                                      </p:cBhvr>
                                      <p:tavLst>
                                        <p:tav tm="0">
                                          <p:val>
                                            <p:strVal val="1+#ppt_w/2"/>
                                          </p:val>
                                        </p:tav>
                                        <p:tav tm="100000">
                                          <p:val>
                                            <p:strVal val="#ppt_x"/>
                                          </p:val>
                                        </p:tav>
                                      </p:tavLst>
                                    </p:anim>
                                    <p:anim calcmode="lin" valueType="num">
                                      <p:cBhvr additive="base">
                                        <p:cTn id="32" dur="1000" fill="hold"/>
                                        <p:tgtEl>
                                          <p:spTgt spid="1546"/>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1995"/>
                                        </p:tgtEl>
                                        <p:attrNameLst>
                                          <p:attrName>style.visibility</p:attrName>
                                        </p:attrNameLst>
                                      </p:cBhvr>
                                      <p:to>
                                        <p:strVal val="visible"/>
                                      </p:to>
                                    </p:set>
                                    <p:anim calcmode="lin" valueType="num">
                                      <p:cBhvr additive="base">
                                        <p:cTn id="37" dur="1000" fill="hold"/>
                                        <p:tgtEl>
                                          <p:spTgt spid="1995"/>
                                        </p:tgtEl>
                                        <p:attrNameLst>
                                          <p:attrName>ppt_x</p:attrName>
                                        </p:attrNameLst>
                                      </p:cBhvr>
                                      <p:tavLst>
                                        <p:tav tm="0">
                                          <p:val>
                                            <p:strVal val="1+#ppt_w/2"/>
                                          </p:val>
                                        </p:tav>
                                        <p:tav tm="100000">
                                          <p:val>
                                            <p:strVal val="#ppt_x"/>
                                          </p:val>
                                        </p:tav>
                                      </p:tavLst>
                                    </p:anim>
                                    <p:anim calcmode="lin" valueType="num">
                                      <p:cBhvr additive="base">
                                        <p:cTn id="38" dur="1000" fill="hold"/>
                                        <p:tgtEl>
                                          <p:spTgt spid="19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95" grpId="0" animBg="1"/>
      <p:bldP spid="1048" grpId="0" animBg="1"/>
      <p:bldP spid="1049" grpId="0" animBg="1"/>
      <p:bldP spid="105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16"/>
          <p:cNvGrpSpPr/>
          <p:nvPr/>
        </p:nvGrpSpPr>
        <p:grpSpPr>
          <a:xfrm>
            <a:off x="2043076" y="955832"/>
            <a:ext cx="3765595" cy="6138372"/>
            <a:chOff x="1962806" y="276422"/>
            <a:chExt cx="4183994" cy="6820413"/>
          </a:xfrm>
          <a:solidFill>
            <a:srgbClr val="EAEAEA"/>
          </a:solidFill>
        </p:grpSpPr>
        <p:sp>
          <p:nvSpPr>
            <p:cNvPr id="19533" name="Freeform 43"/>
            <p:cNvSpPr>
              <a:spLocks/>
            </p:cNvSpPr>
            <p:nvPr/>
          </p:nvSpPr>
          <p:spPr bwMode="auto">
            <a:xfrm rot="16200000">
              <a:off x="250897" y="1988331"/>
              <a:ext cx="6820413" cy="3396595"/>
            </a:xfrm>
            <a:custGeom>
              <a:avLst/>
              <a:gdLst>
                <a:gd name="T0" fmla="*/ 930322 w 7416756"/>
                <a:gd name="T1" fmla="*/ 128170 h 3422195"/>
                <a:gd name="T2" fmla="*/ 841831 w 7416756"/>
                <a:gd name="T3" fmla="*/ 128170 h 3422195"/>
                <a:gd name="T4" fmla="*/ 5981308 w 7416756"/>
                <a:gd name="T5" fmla="*/ 143874 h 3422195"/>
                <a:gd name="T6" fmla="*/ 7193868 w 7416756"/>
                <a:gd name="T7" fmla="*/ 991415 h 3422195"/>
                <a:gd name="T8" fmla="*/ 7125288 w 7416756"/>
                <a:gd name="T9" fmla="*/ 1357181 h 3422195"/>
                <a:gd name="T10" fmla="*/ 7171008 w 7416756"/>
                <a:gd name="T11" fmla="*/ 1505771 h 3422195"/>
                <a:gd name="T12" fmla="*/ 7308168 w 7416756"/>
                <a:gd name="T13" fmla="*/ 1479101 h 3422195"/>
                <a:gd name="T14" fmla="*/ 7338648 w 7416756"/>
                <a:gd name="T15" fmla="*/ 1501961 h 3422195"/>
                <a:gd name="T16" fmla="*/ 7296740 w 7416756"/>
                <a:gd name="T17" fmla="*/ 1551491 h 3422195"/>
                <a:gd name="T18" fmla="*/ 7106240 w 7416756"/>
                <a:gd name="T19" fmla="*/ 1574351 h 3422195"/>
                <a:gd name="T20" fmla="*/ 7113860 w 7416756"/>
                <a:gd name="T21" fmla="*/ 1711511 h 3422195"/>
                <a:gd name="T22" fmla="*/ 7071948 w 7416756"/>
                <a:gd name="T23" fmla="*/ 1787711 h 3422195"/>
                <a:gd name="T24" fmla="*/ 6995748 w 7416756"/>
                <a:gd name="T25" fmla="*/ 1783901 h 3422195"/>
                <a:gd name="T26" fmla="*/ 6957648 w 7416756"/>
                <a:gd name="T27" fmla="*/ 1799141 h 3422195"/>
                <a:gd name="T28" fmla="*/ 6911928 w 7416756"/>
                <a:gd name="T29" fmla="*/ 1757231 h 3422195"/>
                <a:gd name="T30" fmla="*/ 6854780 w 7416756"/>
                <a:gd name="T31" fmla="*/ 1787711 h 3422195"/>
                <a:gd name="T32" fmla="*/ 6854780 w 7416756"/>
                <a:gd name="T33" fmla="*/ 1837241 h 3422195"/>
                <a:gd name="T34" fmla="*/ 6908120 w 7416756"/>
                <a:gd name="T35" fmla="*/ 1867721 h 3422195"/>
                <a:gd name="T36" fmla="*/ 6957648 w 7416756"/>
                <a:gd name="T37" fmla="*/ 1843842 h 3422195"/>
                <a:gd name="T38" fmla="*/ 6972888 w 7416756"/>
                <a:gd name="T39" fmla="*/ 1841051 h 3422195"/>
                <a:gd name="T40" fmla="*/ 7045280 w 7416756"/>
                <a:gd name="T41" fmla="*/ 1841051 h 3422195"/>
                <a:gd name="T42" fmla="*/ 7098620 w 7416756"/>
                <a:gd name="T43" fmla="*/ 1867721 h 3422195"/>
                <a:gd name="T44" fmla="*/ 7136720 w 7416756"/>
                <a:gd name="T45" fmla="*/ 1936301 h 3422195"/>
                <a:gd name="T46" fmla="*/ 7079568 w 7416756"/>
                <a:gd name="T47" fmla="*/ 2001071 h 3422195"/>
                <a:gd name="T48" fmla="*/ 7014800 w 7416756"/>
                <a:gd name="T49" fmla="*/ 1970591 h 3422195"/>
                <a:gd name="T50" fmla="*/ 6972888 w 7416756"/>
                <a:gd name="T51" fmla="*/ 1993451 h 3422195"/>
                <a:gd name="T52" fmla="*/ 6988128 w 7416756"/>
                <a:gd name="T53" fmla="*/ 2073461 h 3422195"/>
                <a:gd name="T54" fmla="*/ 7049088 w 7416756"/>
                <a:gd name="T55" fmla="*/ 2058221 h 3422195"/>
                <a:gd name="T56" fmla="*/ 7087188 w 7416756"/>
                <a:gd name="T57" fmla="*/ 2088701 h 3422195"/>
                <a:gd name="T58" fmla="*/ 7068140 w 7416756"/>
                <a:gd name="T59" fmla="*/ 2252525 h 3422195"/>
                <a:gd name="T60" fmla="*/ 7247208 w 7416756"/>
                <a:gd name="T61" fmla="*/ 2313485 h 3422195"/>
                <a:gd name="T62" fmla="*/ 7350080 w 7416756"/>
                <a:gd name="T63" fmla="*/ 2305865 h 3422195"/>
                <a:gd name="T64" fmla="*/ 7399608 w 7416756"/>
                <a:gd name="T65" fmla="*/ 2302055 h 3422195"/>
                <a:gd name="T66" fmla="*/ 7411040 w 7416756"/>
                <a:gd name="T67" fmla="*/ 2351585 h 3422195"/>
                <a:gd name="T68" fmla="*/ 7365320 w 7416756"/>
                <a:gd name="T69" fmla="*/ 2370635 h 3422195"/>
                <a:gd name="T70" fmla="*/ 7285308 w 7416756"/>
                <a:gd name="T71" fmla="*/ 2347775 h 3422195"/>
                <a:gd name="T72" fmla="*/ 7125288 w 7416756"/>
                <a:gd name="T73" fmla="*/ 2355395 h 3422195"/>
                <a:gd name="T74" fmla="*/ 7026228 w 7416756"/>
                <a:gd name="T75" fmla="*/ 2473505 h 3422195"/>
                <a:gd name="T76" fmla="*/ 7052900 w 7416756"/>
                <a:gd name="T77" fmla="*/ 2667815 h 3422195"/>
                <a:gd name="T78" fmla="*/ 7087188 w 7416756"/>
                <a:gd name="T79" fmla="*/ 2702105 h 3422195"/>
                <a:gd name="T80" fmla="*/ 7079568 w 7416756"/>
                <a:gd name="T81" fmla="*/ 2785925 h 3422195"/>
                <a:gd name="T82" fmla="*/ 7121480 w 7416756"/>
                <a:gd name="T83" fmla="*/ 2850695 h 3422195"/>
                <a:gd name="T84" fmla="*/ 7129100 w 7416756"/>
                <a:gd name="T85" fmla="*/ 2961185 h 3422195"/>
                <a:gd name="T86" fmla="*/ 7102428 w 7416756"/>
                <a:gd name="T87" fmla="*/ 3090725 h 3422195"/>
                <a:gd name="T88" fmla="*/ 7129100 w 7416756"/>
                <a:gd name="T89" fmla="*/ 3288845 h 3422195"/>
                <a:gd name="T90" fmla="*/ 7129100 w 7416756"/>
                <a:gd name="T91" fmla="*/ 3422195 h 34221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416756"/>
                <a:gd name="T139" fmla="*/ 0 h 3422195"/>
                <a:gd name="T140" fmla="*/ 7416756 w 7416756"/>
                <a:gd name="T141"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296741 w 7416756"/>
                <a:gd name="connsiteY7" fmla="*/ 1551485 h 3422195"/>
                <a:gd name="connsiteX8" fmla="*/ 7106241 w 7416756"/>
                <a:gd name="connsiteY8" fmla="*/ 1574345 h 3422195"/>
                <a:gd name="connsiteX9" fmla="*/ 7113861 w 7416756"/>
                <a:gd name="connsiteY9" fmla="*/ 1711505 h 3422195"/>
                <a:gd name="connsiteX10" fmla="*/ 7071951 w 7416756"/>
                <a:gd name="connsiteY10" fmla="*/ 1787705 h 3422195"/>
                <a:gd name="connsiteX11" fmla="*/ 6995751 w 7416756"/>
                <a:gd name="connsiteY11" fmla="*/ 1783895 h 3422195"/>
                <a:gd name="connsiteX12" fmla="*/ 6957651 w 7416756"/>
                <a:gd name="connsiteY12" fmla="*/ 1799135 h 3422195"/>
                <a:gd name="connsiteX13" fmla="*/ 6911931 w 7416756"/>
                <a:gd name="connsiteY13" fmla="*/ 1757225 h 3422195"/>
                <a:gd name="connsiteX14" fmla="*/ 6854781 w 7416756"/>
                <a:gd name="connsiteY14" fmla="*/ 1787705 h 3422195"/>
                <a:gd name="connsiteX15" fmla="*/ 6854781 w 7416756"/>
                <a:gd name="connsiteY15" fmla="*/ 1837235 h 3422195"/>
                <a:gd name="connsiteX16" fmla="*/ 6908121 w 7416756"/>
                <a:gd name="connsiteY16" fmla="*/ 1867715 h 3422195"/>
                <a:gd name="connsiteX17" fmla="*/ 6957651 w 7416756"/>
                <a:gd name="connsiteY17" fmla="*/ 1843836 h 3422195"/>
                <a:gd name="connsiteX18" fmla="*/ 6972891 w 7416756"/>
                <a:gd name="connsiteY18" fmla="*/ 1841045 h 3422195"/>
                <a:gd name="connsiteX19" fmla="*/ 7045281 w 7416756"/>
                <a:gd name="connsiteY19" fmla="*/ 1841045 h 3422195"/>
                <a:gd name="connsiteX20" fmla="*/ 7098621 w 7416756"/>
                <a:gd name="connsiteY20" fmla="*/ 1867715 h 3422195"/>
                <a:gd name="connsiteX21" fmla="*/ 7136721 w 7416756"/>
                <a:gd name="connsiteY21" fmla="*/ 1936295 h 3422195"/>
                <a:gd name="connsiteX22" fmla="*/ 7079571 w 7416756"/>
                <a:gd name="connsiteY22" fmla="*/ 2001065 h 3422195"/>
                <a:gd name="connsiteX23" fmla="*/ 7014801 w 7416756"/>
                <a:gd name="connsiteY23" fmla="*/ 1970585 h 3422195"/>
                <a:gd name="connsiteX24" fmla="*/ 6972891 w 7416756"/>
                <a:gd name="connsiteY24" fmla="*/ 1993445 h 3422195"/>
                <a:gd name="connsiteX25" fmla="*/ 6988131 w 7416756"/>
                <a:gd name="connsiteY25" fmla="*/ 2073455 h 3422195"/>
                <a:gd name="connsiteX26" fmla="*/ 7049091 w 7416756"/>
                <a:gd name="connsiteY26" fmla="*/ 2058215 h 3422195"/>
                <a:gd name="connsiteX27" fmla="*/ 7087191 w 7416756"/>
                <a:gd name="connsiteY27" fmla="*/ 2088695 h 3422195"/>
                <a:gd name="connsiteX28" fmla="*/ 7068141 w 7416756"/>
                <a:gd name="connsiteY28" fmla="*/ 2252525 h 3422195"/>
                <a:gd name="connsiteX29" fmla="*/ 7247211 w 7416756"/>
                <a:gd name="connsiteY29" fmla="*/ 2313485 h 3422195"/>
                <a:gd name="connsiteX30" fmla="*/ 7350081 w 7416756"/>
                <a:gd name="connsiteY30" fmla="*/ 2305865 h 3422195"/>
                <a:gd name="connsiteX31" fmla="*/ 7399611 w 7416756"/>
                <a:gd name="connsiteY31" fmla="*/ 2302055 h 3422195"/>
                <a:gd name="connsiteX32" fmla="*/ 7411041 w 7416756"/>
                <a:gd name="connsiteY32" fmla="*/ 2351585 h 3422195"/>
                <a:gd name="connsiteX33" fmla="*/ 7365321 w 7416756"/>
                <a:gd name="connsiteY33" fmla="*/ 2370635 h 3422195"/>
                <a:gd name="connsiteX34" fmla="*/ 7285311 w 7416756"/>
                <a:gd name="connsiteY34" fmla="*/ 2347775 h 3422195"/>
                <a:gd name="connsiteX35" fmla="*/ 7125291 w 7416756"/>
                <a:gd name="connsiteY35" fmla="*/ 2355395 h 3422195"/>
                <a:gd name="connsiteX36" fmla="*/ 7026231 w 7416756"/>
                <a:gd name="connsiteY36" fmla="*/ 2473505 h 3422195"/>
                <a:gd name="connsiteX37" fmla="*/ 7052901 w 7416756"/>
                <a:gd name="connsiteY37" fmla="*/ 2667815 h 3422195"/>
                <a:gd name="connsiteX38" fmla="*/ 7087191 w 7416756"/>
                <a:gd name="connsiteY38" fmla="*/ 2702105 h 3422195"/>
                <a:gd name="connsiteX39" fmla="*/ 7079571 w 7416756"/>
                <a:gd name="connsiteY39" fmla="*/ 2785925 h 3422195"/>
                <a:gd name="connsiteX40" fmla="*/ 7121481 w 7416756"/>
                <a:gd name="connsiteY40" fmla="*/ 2850695 h 3422195"/>
                <a:gd name="connsiteX41" fmla="*/ 7129101 w 7416756"/>
                <a:gd name="connsiteY41" fmla="*/ 2961185 h 3422195"/>
                <a:gd name="connsiteX42" fmla="*/ 7102431 w 7416756"/>
                <a:gd name="connsiteY42" fmla="*/ 3090725 h 3422195"/>
                <a:gd name="connsiteX43" fmla="*/ 7129101 w 7416756"/>
                <a:gd name="connsiteY43" fmla="*/ 3288845 h 3422195"/>
                <a:gd name="connsiteX44" fmla="*/ 7129101 w 7416756"/>
                <a:gd name="connsiteY44"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106241 w 7416756"/>
                <a:gd name="connsiteY7" fmla="*/ 1574345 h 3422195"/>
                <a:gd name="connsiteX8" fmla="*/ 7113861 w 7416756"/>
                <a:gd name="connsiteY8" fmla="*/ 1711505 h 3422195"/>
                <a:gd name="connsiteX9" fmla="*/ 7071951 w 7416756"/>
                <a:gd name="connsiteY9" fmla="*/ 1787705 h 3422195"/>
                <a:gd name="connsiteX10" fmla="*/ 6995751 w 7416756"/>
                <a:gd name="connsiteY10" fmla="*/ 1783895 h 3422195"/>
                <a:gd name="connsiteX11" fmla="*/ 6957651 w 7416756"/>
                <a:gd name="connsiteY11" fmla="*/ 1799135 h 3422195"/>
                <a:gd name="connsiteX12" fmla="*/ 6911931 w 7416756"/>
                <a:gd name="connsiteY12" fmla="*/ 1757225 h 3422195"/>
                <a:gd name="connsiteX13" fmla="*/ 6854781 w 7416756"/>
                <a:gd name="connsiteY13" fmla="*/ 1787705 h 3422195"/>
                <a:gd name="connsiteX14" fmla="*/ 6854781 w 7416756"/>
                <a:gd name="connsiteY14" fmla="*/ 1837235 h 3422195"/>
                <a:gd name="connsiteX15" fmla="*/ 6908121 w 7416756"/>
                <a:gd name="connsiteY15" fmla="*/ 1867715 h 3422195"/>
                <a:gd name="connsiteX16" fmla="*/ 6957651 w 7416756"/>
                <a:gd name="connsiteY16" fmla="*/ 1843836 h 3422195"/>
                <a:gd name="connsiteX17" fmla="*/ 6972891 w 7416756"/>
                <a:gd name="connsiteY17" fmla="*/ 1841045 h 3422195"/>
                <a:gd name="connsiteX18" fmla="*/ 7045281 w 7416756"/>
                <a:gd name="connsiteY18" fmla="*/ 1841045 h 3422195"/>
                <a:gd name="connsiteX19" fmla="*/ 7098621 w 7416756"/>
                <a:gd name="connsiteY19" fmla="*/ 1867715 h 3422195"/>
                <a:gd name="connsiteX20" fmla="*/ 7136721 w 7416756"/>
                <a:gd name="connsiteY20" fmla="*/ 1936295 h 3422195"/>
                <a:gd name="connsiteX21" fmla="*/ 7079571 w 7416756"/>
                <a:gd name="connsiteY21" fmla="*/ 2001065 h 3422195"/>
                <a:gd name="connsiteX22" fmla="*/ 7014801 w 7416756"/>
                <a:gd name="connsiteY22" fmla="*/ 1970585 h 3422195"/>
                <a:gd name="connsiteX23" fmla="*/ 6972891 w 7416756"/>
                <a:gd name="connsiteY23" fmla="*/ 1993445 h 3422195"/>
                <a:gd name="connsiteX24" fmla="*/ 6988131 w 7416756"/>
                <a:gd name="connsiteY24" fmla="*/ 2073455 h 3422195"/>
                <a:gd name="connsiteX25" fmla="*/ 7049091 w 7416756"/>
                <a:gd name="connsiteY25" fmla="*/ 2058215 h 3422195"/>
                <a:gd name="connsiteX26" fmla="*/ 7087191 w 7416756"/>
                <a:gd name="connsiteY26" fmla="*/ 2088695 h 3422195"/>
                <a:gd name="connsiteX27" fmla="*/ 7068141 w 7416756"/>
                <a:gd name="connsiteY27" fmla="*/ 2252525 h 3422195"/>
                <a:gd name="connsiteX28" fmla="*/ 7247211 w 7416756"/>
                <a:gd name="connsiteY28" fmla="*/ 2313485 h 3422195"/>
                <a:gd name="connsiteX29" fmla="*/ 7350081 w 7416756"/>
                <a:gd name="connsiteY29" fmla="*/ 2305865 h 3422195"/>
                <a:gd name="connsiteX30" fmla="*/ 7399611 w 7416756"/>
                <a:gd name="connsiteY30" fmla="*/ 2302055 h 3422195"/>
                <a:gd name="connsiteX31" fmla="*/ 7411041 w 7416756"/>
                <a:gd name="connsiteY31" fmla="*/ 2351585 h 3422195"/>
                <a:gd name="connsiteX32" fmla="*/ 7365321 w 7416756"/>
                <a:gd name="connsiteY32" fmla="*/ 2370635 h 3422195"/>
                <a:gd name="connsiteX33" fmla="*/ 7285311 w 7416756"/>
                <a:gd name="connsiteY33" fmla="*/ 2347775 h 3422195"/>
                <a:gd name="connsiteX34" fmla="*/ 7125291 w 7416756"/>
                <a:gd name="connsiteY34" fmla="*/ 2355395 h 3422195"/>
                <a:gd name="connsiteX35" fmla="*/ 7026231 w 7416756"/>
                <a:gd name="connsiteY35" fmla="*/ 2473505 h 3422195"/>
                <a:gd name="connsiteX36" fmla="*/ 7052901 w 7416756"/>
                <a:gd name="connsiteY36" fmla="*/ 2667815 h 3422195"/>
                <a:gd name="connsiteX37" fmla="*/ 7087191 w 7416756"/>
                <a:gd name="connsiteY37" fmla="*/ 2702105 h 3422195"/>
                <a:gd name="connsiteX38" fmla="*/ 7079571 w 7416756"/>
                <a:gd name="connsiteY38" fmla="*/ 2785925 h 3422195"/>
                <a:gd name="connsiteX39" fmla="*/ 7121481 w 7416756"/>
                <a:gd name="connsiteY39" fmla="*/ 2850695 h 3422195"/>
                <a:gd name="connsiteX40" fmla="*/ 7129101 w 7416756"/>
                <a:gd name="connsiteY40" fmla="*/ 2961185 h 3422195"/>
                <a:gd name="connsiteX41" fmla="*/ 7102431 w 7416756"/>
                <a:gd name="connsiteY41" fmla="*/ 3090725 h 3422195"/>
                <a:gd name="connsiteX42" fmla="*/ 7129101 w 7416756"/>
                <a:gd name="connsiteY42" fmla="*/ 3288845 h 3422195"/>
                <a:gd name="connsiteX43" fmla="*/ 7129101 w 7416756"/>
                <a:gd name="connsiteY43"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106241 w 7416756"/>
                <a:gd name="connsiteY6" fmla="*/ 1574345 h 3422195"/>
                <a:gd name="connsiteX7" fmla="*/ 7113861 w 7416756"/>
                <a:gd name="connsiteY7" fmla="*/ 1711505 h 3422195"/>
                <a:gd name="connsiteX8" fmla="*/ 7071951 w 7416756"/>
                <a:gd name="connsiteY8" fmla="*/ 1787705 h 3422195"/>
                <a:gd name="connsiteX9" fmla="*/ 6995751 w 7416756"/>
                <a:gd name="connsiteY9" fmla="*/ 1783895 h 3422195"/>
                <a:gd name="connsiteX10" fmla="*/ 6957651 w 7416756"/>
                <a:gd name="connsiteY10" fmla="*/ 1799135 h 3422195"/>
                <a:gd name="connsiteX11" fmla="*/ 6911931 w 7416756"/>
                <a:gd name="connsiteY11" fmla="*/ 1757225 h 3422195"/>
                <a:gd name="connsiteX12" fmla="*/ 6854781 w 7416756"/>
                <a:gd name="connsiteY12" fmla="*/ 1787705 h 3422195"/>
                <a:gd name="connsiteX13" fmla="*/ 6854781 w 7416756"/>
                <a:gd name="connsiteY13" fmla="*/ 1837235 h 3422195"/>
                <a:gd name="connsiteX14" fmla="*/ 6908121 w 7416756"/>
                <a:gd name="connsiteY14" fmla="*/ 1867715 h 3422195"/>
                <a:gd name="connsiteX15" fmla="*/ 6957651 w 7416756"/>
                <a:gd name="connsiteY15" fmla="*/ 1843836 h 3422195"/>
                <a:gd name="connsiteX16" fmla="*/ 6972891 w 7416756"/>
                <a:gd name="connsiteY16" fmla="*/ 1841045 h 3422195"/>
                <a:gd name="connsiteX17" fmla="*/ 7045281 w 7416756"/>
                <a:gd name="connsiteY17" fmla="*/ 1841045 h 3422195"/>
                <a:gd name="connsiteX18" fmla="*/ 7098621 w 7416756"/>
                <a:gd name="connsiteY18" fmla="*/ 1867715 h 3422195"/>
                <a:gd name="connsiteX19" fmla="*/ 7136721 w 7416756"/>
                <a:gd name="connsiteY19" fmla="*/ 1936295 h 3422195"/>
                <a:gd name="connsiteX20" fmla="*/ 7079571 w 7416756"/>
                <a:gd name="connsiteY20" fmla="*/ 2001065 h 3422195"/>
                <a:gd name="connsiteX21" fmla="*/ 7014801 w 7416756"/>
                <a:gd name="connsiteY21" fmla="*/ 1970585 h 3422195"/>
                <a:gd name="connsiteX22" fmla="*/ 6972891 w 7416756"/>
                <a:gd name="connsiteY22" fmla="*/ 1993445 h 3422195"/>
                <a:gd name="connsiteX23" fmla="*/ 6988131 w 7416756"/>
                <a:gd name="connsiteY23" fmla="*/ 2073455 h 3422195"/>
                <a:gd name="connsiteX24" fmla="*/ 7049091 w 7416756"/>
                <a:gd name="connsiteY24" fmla="*/ 2058215 h 3422195"/>
                <a:gd name="connsiteX25" fmla="*/ 7087191 w 7416756"/>
                <a:gd name="connsiteY25" fmla="*/ 2088695 h 3422195"/>
                <a:gd name="connsiteX26" fmla="*/ 7068141 w 7416756"/>
                <a:gd name="connsiteY26" fmla="*/ 2252525 h 3422195"/>
                <a:gd name="connsiteX27" fmla="*/ 7247211 w 7416756"/>
                <a:gd name="connsiteY27" fmla="*/ 2313485 h 3422195"/>
                <a:gd name="connsiteX28" fmla="*/ 7350081 w 7416756"/>
                <a:gd name="connsiteY28" fmla="*/ 2305865 h 3422195"/>
                <a:gd name="connsiteX29" fmla="*/ 7399611 w 7416756"/>
                <a:gd name="connsiteY29" fmla="*/ 2302055 h 3422195"/>
                <a:gd name="connsiteX30" fmla="*/ 7411041 w 7416756"/>
                <a:gd name="connsiteY30" fmla="*/ 2351585 h 3422195"/>
                <a:gd name="connsiteX31" fmla="*/ 7365321 w 7416756"/>
                <a:gd name="connsiteY31" fmla="*/ 2370635 h 3422195"/>
                <a:gd name="connsiteX32" fmla="*/ 7285311 w 7416756"/>
                <a:gd name="connsiteY32" fmla="*/ 2347775 h 3422195"/>
                <a:gd name="connsiteX33" fmla="*/ 7125291 w 7416756"/>
                <a:gd name="connsiteY33" fmla="*/ 2355395 h 3422195"/>
                <a:gd name="connsiteX34" fmla="*/ 7026231 w 7416756"/>
                <a:gd name="connsiteY34" fmla="*/ 2473505 h 3422195"/>
                <a:gd name="connsiteX35" fmla="*/ 7052901 w 7416756"/>
                <a:gd name="connsiteY35" fmla="*/ 2667815 h 3422195"/>
                <a:gd name="connsiteX36" fmla="*/ 7087191 w 7416756"/>
                <a:gd name="connsiteY36" fmla="*/ 2702105 h 3422195"/>
                <a:gd name="connsiteX37" fmla="*/ 7079571 w 7416756"/>
                <a:gd name="connsiteY37" fmla="*/ 2785925 h 3422195"/>
                <a:gd name="connsiteX38" fmla="*/ 7121481 w 7416756"/>
                <a:gd name="connsiteY38" fmla="*/ 2850695 h 3422195"/>
                <a:gd name="connsiteX39" fmla="*/ 7129101 w 7416756"/>
                <a:gd name="connsiteY39" fmla="*/ 2961185 h 3422195"/>
                <a:gd name="connsiteX40" fmla="*/ 7102431 w 7416756"/>
                <a:gd name="connsiteY40" fmla="*/ 3090725 h 3422195"/>
                <a:gd name="connsiteX41" fmla="*/ 7129101 w 7416756"/>
                <a:gd name="connsiteY41" fmla="*/ 3288845 h 3422195"/>
                <a:gd name="connsiteX42" fmla="*/ 7129101 w 7416756"/>
                <a:gd name="connsiteY42" fmla="*/ 3422195 h 3422195"/>
                <a:gd name="connsiteX0" fmla="*/ 930322 w 7413581"/>
                <a:gd name="connsiteY0" fmla="*/ 128170 h 3422195"/>
                <a:gd name="connsiteX1" fmla="*/ 841831 w 7413581"/>
                <a:gd name="connsiteY1" fmla="*/ 128170 h 3422195"/>
                <a:gd name="connsiteX2" fmla="*/ 5981308 w 7413581"/>
                <a:gd name="connsiteY2" fmla="*/ 143874 h 3422195"/>
                <a:gd name="connsiteX3" fmla="*/ 7193871 w 7413581"/>
                <a:gd name="connsiteY3" fmla="*/ 991415 h 3422195"/>
                <a:gd name="connsiteX4" fmla="*/ 7125291 w 7413581"/>
                <a:gd name="connsiteY4" fmla="*/ 1357175 h 3422195"/>
                <a:gd name="connsiteX5" fmla="*/ 7171011 w 7413581"/>
                <a:gd name="connsiteY5" fmla="*/ 1505765 h 3422195"/>
                <a:gd name="connsiteX6" fmla="*/ 7106241 w 7413581"/>
                <a:gd name="connsiteY6" fmla="*/ 1574345 h 3422195"/>
                <a:gd name="connsiteX7" fmla="*/ 7113861 w 7413581"/>
                <a:gd name="connsiteY7" fmla="*/ 1711505 h 3422195"/>
                <a:gd name="connsiteX8" fmla="*/ 7071951 w 7413581"/>
                <a:gd name="connsiteY8" fmla="*/ 1787705 h 3422195"/>
                <a:gd name="connsiteX9" fmla="*/ 6995751 w 7413581"/>
                <a:gd name="connsiteY9" fmla="*/ 1783895 h 3422195"/>
                <a:gd name="connsiteX10" fmla="*/ 6957651 w 7413581"/>
                <a:gd name="connsiteY10" fmla="*/ 1799135 h 3422195"/>
                <a:gd name="connsiteX11" fmla="*/ 6911931 w 7413581"/>
                <a:gd name="connsiteY11" fmla="*/ 1757225 h 3422195"/>
                <a:gd name="connsiteX12" fmla="*/ 6854781 w 7413581"/>
                <a:gd name="connsiteY12" fmla="*/ 1787705 h 3422195"/>
                <a:gd name="connsiteX13" fmla="*/ 6854781 w 7413581"/>
                <a:gd name="connsiteY13" fmla="*/ 1837235 h 3422195"/>
                <a:gd name="connsiteX14" fmla="*/ 6908121 w 7413581"/>
                <a:gd name="connsiteY14" fmla="*/ 1867715 h 3422195"/>
                <a:gd name="connsiteX15" fmla="*/ 6957651 w 7413581"/>
                <a:gd name="connsiteY15" fmla="*/ 1843836 h 3422195"/>
                <a:gd name="connsiteX16" fmla="*/ 6972891 w 7413581"/>
                <a:gd name="connsiteY16" fmla="*/ 1841045 h 3422195"/>
                <a:gd name="connsiteX17" fmla="*/ 7045281 w 7413581"/>
                <a:gd name="connsiteY17" fmla="*/ 1841045 h 3422195"/>
                <a:gd name="connsiteX18" fmla="*/ 7098621 w 7413581"/>
                <a:gd name="connsiteY18" fmla="*/ 1867715 h 3422195"/>
                <a:gd name="connsiteX19" fmla="*/ 7136721 w 7413581"/>
                <a:gd name="connsiteY19" fmla="*/ 1936295 h 3422195"/>
                <a:gd name="connsiteX20" fmla="*/ 7079571 w 7413581"/>
                <a:gd name="connsiteY20" fmla="*/ 2001065 h 3422195"/>
                <a:gd name="connsiteX21" fmla="*/ 7014801 w 7413581"/>
                <a:gd name="connsiteY21" fmla="*/ 1970585 h 3422195"/>
                <a:gd name="connsiteX22" fmla="*/ 6972891 w 7413581"/>
                <a:gd name="connsiteY22" fmla="*/ 1993445 h 3422195"/>
                <a:gd name="connsiteX23" fmla="*/ 6988131 w 7413581"/>
                <a:gd name="connsiteY23" fmla="*/ 2073455 h 3422195"/>
                <a:gd name="connsiteX24" fmla="*/ 7049091 w 7413581"/>
                <a:gd name="connsiteY24" fmla="*/ 2058215 h 3422195"/>
                <a:gd name="connsiteX25" fmla="*/ 7087191 w 7413581"/>
                <a:gd name="connsiteY25" fmla="*/ 2088695 h 3422195"/>
                <a:gd name="connsiteX26" fmla="*/ 7068141 w 7413581"/>
                <a:gd name="connsiteY26" fmla="*/ 2252525 h 3422195"/>
                <a:gd name="connsiteX27" fmla="*/ 7247211 w 7413581"/>
                <a:gd name="connsiteY27" fmla="*/ 2313485 h 3422195"/>
                <a:gd name="connsiteX28" fmla="*/ 7350081 w 7413581"/>
                <a:gd name="connsiteY28" fmla="*/ 2305865 h 3422195"/>
                <a:gd name="connsiteX29" fmla="*/ 7411041 w 7413581"/>
                <a:gd name="connsiteY29" fmla="*/ 2351585 h 3422195"/>
                <a:gd name="connsiteX30" fmla="*/ 7365321 w 7413581"/>
                <a:gd name="connsiteY30" fmla="*/ 2370635 h 3422195"/>
                <a:gd name="connsiteX31" fmla="*/ 7285311 w 7413581"/>
                <a:gd name="connsiteY31" fmla="*/ 2347775 h 3422195"/>
                <a:gd name="connsiteX32" fmla="*/ 7125291 w 7413581"/>
                <a:gd name="connsiteY32" fmla="*/ 2355395 h 3422195"/>
                <a:gd name="connsiteX33" fmla="*/ 7026231 w 7413581"/>
                <a:gd name="connsiteY33" fmla="*/ 2473505 h 3422195"/>
                <a:gd name="connsiteX34" fmla="*/ 7052901 w 7413581"/>
                <a:gd name="connsiteY34" fmla="*/ 2667815 h 3422195"/>
                <a:gd name="connsiteX35" fmla="*/ 7087191 w 7413581"/>
                <a:gd name="connsiteY35" fmla="*/ 2702105 h 3422195"/>
                <a:gd name="connsiteX36" fmla="*/ 7079571 w 7413581"/>
                <a:gd name="connsiteY36" fmla="*/ 2785925 h 3422195"/>
                <a:gd name="connsiteX37" fmla="*/ 7121481 w 7413581"/>
                <a:gd name="connsiteY37" fmla="*/ 2850695 h 3422195"/>
                <a:gd name="connsiteX38" fmla="*/ 7129101 w 7413581"/>
                <a:gd name="connsiteY38" fmla="*/ 2961185 h 3422195"/>
                <a:gd name="connsiteX39" fmla="*/ 7102431 w 7413581"/>
                <a:gd name="connsiteY39" fmla="*/ 3090725 h 3422195"/>
                <a:gd name="connsiteX40" fmla="*/ 7129101 w 7413581"/>
                <a:gd name="connsiteY40" fmla="*/ 3288845 h 3422195"/>
                <a:gd name="connsiteX41" fmla="*/ 7129101 w 7413581"/>
                <a:gd name="connsiteY41" fmla="*/ 3422195 h 3422195"/>
                <a:gd name="connsiteX0" fmla="*/ 930322 w 7421836"/>
                <a:gd name="connsiteY0" fmla="*/ 128170 h 3422195"/>
                <a:gd name="connsiteX1" fmla="*/ 841831 w 7421836"/>
                <a:gd name="connsiteY1" fmla="*/ 128170 h 3422195"/>
                <a:gd name="connsiteX2" fmla="*/ 5981308 w 7421836"/>
                <a:gd name="connsiteY2" fmla="*/ 143874 h 3422195"/>
                <a:gd name="connsiteX3" fmla="*/ 7193871 w 7421836"/>
                <a:gd name="connsiteY3" fmla="*/ 991415 h 3422195"/>
                <a:gd name="connsiteX4" fmla="*/ 7125291 w 7421836"/>
                <a:gd name="connsiteY4" fmla="*/ 1357175 h 3422195"/>
                <a:gd name="connsiteX5" fmla="*/ 7171011 w 7421836"/>
                <a:gd name="connsiteY5" fmla="*/ 1505765 h 3422195"/>
                <a:gd name="connsiteX6" fmla="*/ 7106241 w 7421836"/>
                <a:gd name="connsiteY6" fmla="*/ 1574345 h 3422195"/>
                <a:gd name="connsiteX7" fmla="*/ 7113861 w 7421836"/>
                <a:gd name="connsiteY7" fmla="*/ 1711505 h 3422195"/>
                <a:gd name="connsiteX8" fmla="*/ 7071951 w 7421836"/>
                <a:gd name="connsiteY8" fmla="*/ 1787705 h 3422195"/>
                <a:gd name="connsiteX9" fmla="*/ 6995751 w 7421836"/>
                <a:gd name="connsiteY9" fmla="*/ 1783895 h 3422195"/>
                <a:gd name="connsiteX10" fmla="*/ 6957651 w 7421836"/>
                <a:gd name="connsiteY10" fmla="*/ 1799135 h 3422195"/>
                <a:gd name="connsiteX11" fmla="*/ 6911931 w 7421836"/>
                <a:gd name="connsiteY11" fmla="*/ 1757225 h 3422195"/>
                <a:gd name="connsiteX12" fmla="*/ 6854781 w 7421836"/>
                <a:gd name="connsiteY12" fmla="*/ 1787705 h 3422195"/>
                <a:gd name="connsiteX13" fmla="*/ 6854781 w 7421836"/>
                <a:gd name="connsiteY13" fmla="*/ 1837235 h 3422195"/>
                <a:gd name="connsiteX14" fmla="*/ 6908121 w 7421836"/>
                <a:gd name="connsiteY14" fmla="*/ 1867715 h 3422195"/>
                <a:gd name="connsiteX15" fmla="*/ 6957651 w 7421836"/>
                <a:gd name="connsiteY15" fmla="*/ 1843836 h 3422195"/>
                <a:gd name="connsiteX16" fmla="*/ 6972891 w 7421836"/>
                <a:gd name="connsiteY16" fmla="*/ 1841045 h 3422195"/>
                <a:gd name="connsiteX17" fmla="*/ 7045281 w 7421836"/>
                <a:gd name="connsiteY17" fmla="*/ 1841045 h 3422195"/>
                <a:gd name="connsiteX18" fmla="*/ 7098621 w 7421836"/>
                <a:gd name="connsiteY18" fmla="*/ 1867715 h 3422195"/>
                <a:gd name="connsiteX19" fmla="*/ 7136721 w 7421836"/>
                <a:gd name="connsiteY19" fmla="*/ 1936295 h 3422195"/>
                <a:gd name="connsiteX20" fmla="*/ 7079571 w 7421836"/>
                <a:gd name="connsiteY20" fmla="*/ 2001065 h 3422195"/>
                <a:gd name="connsiteX21" fmla="*/ 7014801 w 7421836"/>
                <a:gd name="connsiteY21" fmla="*/ 1970585 h 3422195"/>
                <a:gd name="connsiteX22" fmla="*/ 6972891 w 7421836"/>
                <a:gd name="connsiteY22" fmla="*/ 1993445 h 3422195"/>
                <a:gd name="connsiteX23" fmla="*/ 6988131 w 7421836"/>
                <a:gd name="connsiteY23" fmla="*/ 2073455 h 3422195"/>
                <a:gd name="connsiteX24" fmla="*/ 7049091 w 7421836"/>
                <a:gd name="connsiteY24" fmla="*/ 2058215 h 3422195"/>
                <a:gd name="connsiteX25" fmla="*/ 7087191 w 7421836"/>
                <a:gd name="connsiteY25" fmla="*/ 2088695 h 3422195"/>
                <a:gd name="connsiteX26" fmla="*/ 7068141 w 7421836"/>
                <a:gd name="connsiteY26" fmla="*/ 2252525 h 3422195"/>
                <a:gd name="connsiteX27" fmla="*/ 7247211 w 7421836"/>
                <a:gd name="connsiteY27" fmla="*/ 2313485 h 3422195"/>
                <a:gd name="connsiteX28" fmla="*/ 7350081 w 7421836"/>
                <a:gd name="connsiteY28" fmla="*/ 2305865 h 3422195"/>
                <a:gd name="connsiteX29" fmla="*/ 7411041 w 7421836"/>
                <a:gd name="connsiteY29" fmla="*/ 2351585 h 3422195"/>
                <a:gd name="connsiteX30" fmla="*/ 7285311 w 7421836"/>
                <a:gd name="connsiteY30" fmla="*/ 2347775 h 3422195"/>
                <a:gd name="connsiteX31" fmla="*/ 7125291 w 7421836"/>
                <a:gd name="connsiteY31" fmla="*/ 2355395 h 3422195"/>
                <a:gd name="connsiteX32" fmla="*/ 7026231 w 7421836"/>
                <a:gd name="connsiteY32" fmla="*/ 2473505 h 3422195"/>
                <a:gd name="connsiteX33" fmla="*/ 7052901 w 7421836"/>
                <a:gd name="connsiteY33" fmla="*/ 2667815 h 3422195"/>
                <a:gd name="connsiteX34" fmla="*/ 7087191 w 7421836"/>
                <a:gd name="connsiteY34" fmla="*/ 2702105 h 3422195"/>
                <a:gd name="connsiteX35" fmla="*/ 7079571 w 7421836"/>
                <a:gd name="connsiteY35" fmla="*/ 2785925 h 3422195"/>
                <a:gd name="connsiteX36" fmla="*/ 7121481 w 7421836"/>
                <a:gd name="connsiteY36" fmla="*/ 2850695 h 3422195"/>
                <a:gd name="connsiteX37" fmla="*/ 7129101 w 7421836"/>
                <a:gd name="connsiteY37" fmla="*/ 2961185 h 3422195"/>
                <a:gd name="connsiteX38" fmla="*/ 7102431 w 7421836"/>
                <a:gd name="connsiteY38" fmla="*/ 3090725 h 3422195"/>
                <a:gd name="connsiteX39" fmla="*/ 7129101 w 7421836"/>
                <a:gd name="connsiteY39" fmla="*/ 3288845 h 3422195"/>
                <a:gd name="connsiteX40" fmla="*/ 7129101 w 7421836"/>
                <a:gd name="connsiteY40"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125291 w 7384535"/>
                <a:gd name="connsiteY30" fmla="*/ 2355395 h 3422195"/>
                <a:gd name="connsiteX31" fmla="*/ 7026231 w 7384535"/>
                <a:gd name="connsiteY31" fmla="*/ 2473505 h 3422195"/>
                <a:gd name="connsiteX32" fmla="*/ 7052901 w 7384535"/>
                <a:gd name="connsiteY32" fmla="*/ 2667815 h 3422195"/>
                <a:gd name="connsiteX33" fmla="*/ 7087191 w 7384535"/>
                <a:gd name="connsiteY33" fmla="*/ 2702105 h 3422195"/>
                <a:gd name="connsiteX34" fmla="*/ 7079571 w 7384535"/>
                <a:gd name="connsiteY34" fmla="*/ 2785925 h 3422195"/>
                <a:gd name="connsiteX35" fmla="*/ 7121481 w 7384535"/>
                <a:gd name="connsiteY35" fmla="*/ 2850695 h 3422195"/>
                <a:gd name="connsiteX36" fmla="*/ 7129101 w 7384535"/>
                <a:gd name="connsiteY36" fmla="*/ 2961185 h 3422195"/>
                <a:gd name="connsiteX37" fmla="*/ 7102431 w 7384535"/>
                <a:gd name="connsiteY37" fmla="*/ 3090725 h 3422195"/>
                <a:gd name="connsiteX38" fmla="*/ 7129101 w 7384535"/>
                <a:gd name="connsiteY38" fmla="*/ 3288845 h 3422195"/>
                <a:gd name="connsiteX39" fmla="*/ 7129101 w 7384535"/>
                <a:gd name="connsiteY39"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315638 w 7384535"/>
                <a:gd name="connsiteY29" fmla="*/ 2347776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6911"/>
                <a:gd name="connsiteY0" fmla="*/ 128170 h 3422195"/>
                <a:gd name="connsiteX1" fmla="*/ 841831 w 7386911"/>
                <a:gd name="connsiteY1" fmla="*/ 128170 h 3422195"/>
                <a:gd name="connsiteX2" fmla="*/ 5981308 w 7386911"/>
                <a:gd name="connsiteY2" fmla="*/ 143874 h 3422195"/>
                <a:gd name="connsiteX3" fmla="*/ 7193871 w 7386911"/>
                <a:gd name="connsiteY3" fmla="*/ 991415 h 3422195"/>
                <a:gd name="connsiteX4" fmla="*/ 7125291 w 7386911"/>
                <a:gd name="connsiteY4" fmla="*/ 1357175 h 3422195"/>
                <a:gd name="connsiteX5" fmla="*/ 7171011 w 7386911"/>
                <a:gd name="connsiteY5" fmla="*/ 1505765 h 3422195"/>
                <a:gd name="connsiteX6" fmla="*/ 7106241 w 7386911"/>
                <a:gd name="connsiteY6" fmla="*/ 1574345 h 3422195"/>
                <a:gd name="connsiteX7" fmla="*/ 7113861 w 7386911"/>
                <a:gd name="connsiteY7" fmla="*/ 1711505 h 3422195"/>
                <a:gd name="connsiteX8" fmla="*/ 7071951 w 7386911"/>
                <a:gd name="connsiteY8" fmla="*/ 1787705 h 3422195"/>
                <a:gd name="connsiteX9" fmla="*/ 6995751 w 7386911"/>
                <a:gd name="connsiteY9" fmla="*/ 1783895 h 3422195"/>
                <a:gd name="connsiteX10" fmla="*/ 6957651 w 7386911"/>
                <a:gd name="connsiteY10" fmla="*/ 1799135 h 3422195"/>
                <a:gd name="connsiteX11" fmla="*/ 6911931 w 7386911"/>
                <a:gd name="connsiteY11" fmla="*/ 1757225 h 3422195"/>
                <a:gd name="connsiteX12" fmla="*/ 6854781 w 7386911"/>
                <a:gd name="connsiteY12" fmla="*/ 1787705 h 3422195"/>
                <a:gd name="connsiteX13" fmla="*/ 6854781 w 7386911"/>
                <a:gd name="connsiteY13" fmla="*/ 1837235 h 3422195"/>
                <a:gd name="connsiteX14" fmla="*/ 6908121 w 7386911"/>
                <a:gd name="connsiteY14" fmla="*/ 1867715 h 3422195"/>
                <a:gd name="connsiteX15" fmla="*/ 6957651 w 7386911"/>
                <a:gd name="connsiteY15" fmla="*/ 1843836 h 3422195"/>
                <a:gd name="connsiteX16" fmla="*/ 6972891 w 7386911"/>
                <a:gd name="connsiteY16" fmla="*/ 1841045 h 3422195"/>
                <a:gd name="connsiteX17" fmla="*/ 7045281 w 7386911"/>
                <a:gd name="connsiteY17" fmla="*/ 1841045 h 3422195"/>
                <a:gd name="connsiteX18" fmla="*/ 7098621 w 7386911"/>
                <a:gd name="connsiteY18" fmla="*/ 1867715 h 3422195"/>
                <a:gd name="connsiteX19" fmla="*/ 7136721 w 7386911"/>
                <a:gd name="connsiteY19" fmla="*/ 1936295 h 3422195"/>
                <a:gd name="connsiteX20" fmla="*/ 7079571 w 7386911"/>
                <a:gd name="connsiteY20" fmla="*/ 2001065 h 3422195"/>
                <a:gd name="connsiteX21" fmla="*/ 7014801 w 7386911"/>
                <a:gd name="connsiteY21" fmla="*/ 1970585 h 3422195"/>
                <a:gd name="connsiteX22" fmla="*/ 6972891 w 7386911"/>
                <a:gd name="connsiteY22" fmla="*/ 1993445 h 3422195"/>
                <a:gd name="connsiteX23" fmla="*/ 6988131 w 7386911"/>
                <a:gd name="connsiteY23" fmla="*/ 2073455 h 3422195"/>
                <a:gd name="connsiteX24" fmla="*/ 7049091 w 7386911"/>
                <a:gd name="connsiteY24" fmla="*/ 2058215 h 3422195"/>
                <a:gd name="connsiteX25" fmla="*/ 7087191 w 7386911"/>
                <a:gd name="connsiteY25" fmla="*/ 2088695 h 3422195"/>
                <a:gd name="connsiteX26" fmla="*/ 7068141 w 7386911"/>
                <a:gd name="connsiteY26" fmla="*/ 2252525 h 3422195"/>
                <a:gd name="connsiteX27" fmla="*/ 7247211 w 7386911"/>
                <a:gd name="connsiteY27" fmla="*/ 2313485 h 3422195"/>
                <a:gd name="connsiteX28" fmla="*/ 7350081 w 7386911"/>
                <a:gd name="connsiteY28" fmla="*/ 2305865 h 3422195"/>
                <a:gd name="connsiteX29" fmla="*/ 7026231 w 7386911"/>
                <a:gd name="connsiteY29" fmla="*/ 2473505 h 3422195"/>
                <a:gd name="connsiteX30" fmla="*/ 7052901 w 7386911"/>
                <a:gd name="connsiteY30" fmla="*/ 2667815 h 3422195"/>
                <a:gd name="connsiteX31" fmla="*/ 7087191 w 7386911"/>
                <a:gd name="connsiteY31" fmla="*/ 2702105 h 3422195"/>
                <a:gd name="connsiteX32" fmla="*/ 7079571 w 7386911"/>
                <a:gd name="connsiteY32" fmla="*/ 2785925 h 3422195"/>
                <a:gd name="connsiteX33" fmla="*/ 7121481 w 7386911"/>
                <a:gd name="connsiteY33" fmla="*/ 2850695 h 3422195"/>
                <a:gd name="connsiteX34" fmla="*/ 7129101 w 7386911"/>
                <a:gd name="connsiteY34" fmla="*/ 2961185 h 3422195"/>
                <a:gd name="connsiteX35" fmla="*/ 7102431 w 7386911"/>
                <a:gd name="connsiteY35" fmla="*/ 3090725 h 3422195"/>
                <a:gd name="connsiteX36" fmla="*/ 7129101 w 7386911"/>
                <a:gd name="connsiteY36" fmla="*/ 3288845 h 3422195"/>
                <a:gd name="connsiteX37" fmla="*/ 7129101 w 7386911"/>
                <a:gd name="connsiteY37"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026231 w 7384535"/>
                <a:gd name="connsiteY28" fmla="*/ 2473505 h 3422195"/>
                <a:gd name="connsiteX29" fmla="*/ 7052901 w 7384535"/>
                <a:gd name="connsiteY29" fmla="*/ 2667815 h 3422195"/>
                <a:gd name="connsiteX30" fmla="*/ 7087191 w 7384535"/>
                <a:gd name="connsiteY30" fmla="*/ 2702105 h 3422195"/>
                <a:gd name="connsiteX31" fmla="*/ 7079571 w 7384535"/>
                <a:gd name="connsiteY31" fmla="*/ 2785925 h 3422195"/>
                <a:gd name="connsiteX32" fmla="*/ 7121481 w 7384535"/>
                <a:gd name="connsiteY32" fmla="*/ 2850695 h 3422195"/>
                <a:gd name="connsiteX33" fmla="*/ 7129101 w 7384535"/>
                <a:gd name="connsiteY33" fmla="*/ 2961185 h 3422195"/>
                <a:gd name="connsiteX34" fmla="*/ 7102431 w 7384535"/>
                <a:gd name="connsiteY34" fmla="*/ 3090725 h 3422195"/>
                <a:gd name="connsiteX35" fmla="*/ 7129101 w 7384535"/>
                <a:gd name="connsiteY35" fmla="*/ 3288845 h 3422195"/>
                <a:gd name="connsiteX36" fmla="*/ 7129101 w 7384535"/>
                <a:gd name="connsiteY36"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026231 w 7384535"/>
                <a:gd name="connsiteY27" fmla="*/ 2473505 h 3422195"/>
                <a:gd name="connsiteX28" fmla="*/ 7052901 w 7384535"/>
                <a:gd name="connsiteY28" fmla="*/ 2667815 h 3422195"/>
                <a:gd name="connsiteX29" fmla="*/ 7087191 w 7384535"/>
                <a:gd name="connsiteY29" fmla="*/ 2702105 h 3422195"/>
                <a:gd name="connsiteX30" fmla="*/ 7079571 w 7384535"/>
                <a:gd name="connsiteY30" fmla="*/ 2785925 h 3422195"/>
                <a:gd name="connsiteX31" fmla="*/ 7121481 w 7384535"/>
                <a:gd name="connsiteY31" fmla="*/ 2850695 h 3422195"/>
                <a:gd name="connsiteX32" fmla="*/ 7129101 w 7384535"/>
                <a:gd name="connsiteY32" fmla="*/ 2961185 h 3422195"/>
                <a:gd name="connsiteX33" fmla="*/ 7102431 w 7384535"/>
                <a:gd name="connsiteY33" fmla="*/ 3090725 h 3422195"/>
                <a:gd name="connsiteX34" fmla="*/ 7129101 w 7384535"/>
                <a:gd name="connsiteY34" fmla="*/ 3288845 h 3422195"/>
                <a:gd name="connsiteX35" fmla="*/ 7129101 w 7384535"/>
                <a:gd name="connsiteY35" fmla="*/ 3422195 h 3422195"/>
                <a:gd name="connsiteX0" fmla="*/ 930322 w 7384535"/>
                <a:gd name="connsiteY0" fmla="*/ 128170 h 3485069"/>
                <a:gd name="connsiteX1" fmla="*/ 841831 w 7384535"/>
                <a:gd name="connsiteY1" fmla="*/ 128170 h 3485069"/>
                <a:gd name="connsiteX2" fmla="*/ 5981308 w 7384535"/>
                <a:gd name="connsiteY2" fmla="*/ 143874 h 3485069"/>
                <a:gd name="connsiteX3" fmla="*/ 7193871 w 7384535"/>
                <a:gd name="connsiteY3" fmla="*/ 991415 h 3485069"/>
                <a:gd name="connsiteX4" fmla="*/ 7125291 w 7384535"/>
                <a:gd name="connsiteY4" fmla="*/ 1357175 h 3485069"/>
                <a:gd name="connsiteX5" fmla="*/ 7171011 w 7384535"/>
                <a:gd name="connsiteY5" fmla="*/ 1505765 h 3485069"/>
                <a:gd name="connsiteX6" fmla="*/ 7106241 w 7384535"/>
                <a:gd name="connsiteY6" fmla="*/ 1574345 h 3485069"/>
                <a:gd name="connsiteX7" fmla="*/ 7113861 w 7384535"/>
                <a:gd name="connsiteY7" fmla="*/ 1711505 h 3485069"/>
                <a:gd name="connsiteX8" fmla="*/ 7071951 w 7384535"/>
                <a:gd name="connsiteY8" fmla="*/ 1787705 h 3485069"/>
                <a:gd name="connsiteX9" fmla="*/ 6995751 w 7384535"/>
                <a:gd name="connsiteY9" fmla="*/ 1783895 h 3485069"/>
                <a:gd name="connsiteX10" fmla="*/ 6957651 w 7384535"/>
                <a:gd name="connsiteY10" fmla="*/ 1799135 h 3485069"/>
                <a:gd name="connsiteX11" fmla="*/ 6911931 w 7384535"/>
                <a:gd name="connsiteY11" fmla="*/ 1757225 h 3485069"/>
                <a:gd name="connsiteX12" fmla="*/ 6854781 w 7384535"/>
                <a:gd name="connsiteY12" fmla="*/ 1787705 h 3485069"/>
                <a:gd name="connsiteX13" fmla="*/ 6854781 w 7384535"/>
                <a:gd name="connsiteY13" fmla="*/ 1837235 h 3485069"/>
                <a:gd name="connsiteX14" fmla="*/ 6908121 w 7384535"/>
                <a:gd name="connsiteY14" fmla="*/ 1867715 h 3485069"/>
                <a:gd name="connsiteX15" fmla="*/ 6957651 w 7384535"/>
                <a:gd name="connsiteY15" fmla="*/ 1843836 h 3485069"/>
                <a:gd name="connsiteX16" fmla="*/ 6972891 w 7384535"/>
                <a:gd name="connsiteY16" fmla="*/ 1841045 h 3485069"/>
                <a:gd name="connsiteX17" fmla="*/ 7045281 w 7384535"/>
                <a:gd name="connsiteY17" fmla="*/ 1841045 h 3485069"/>
                <a:gd name="connsiteX18" fmla="*/ 7098621 w 7384535"/>
                <a:gd name="connsiteY18" fmla="*/ 1867715 h 3485069"/>
                <a:gd name="connsiteX19" fmla="*/ 7136721 w 7384535"/>
                <a:gd name="connsiteY19" fmla="*/ 1936295 h 3485069"/>
                <a:gd name="connsiteX20" fmla="*/ 7079571 w 7384535"/>
                <a:gd name="connsiteY20" fmla="*/ 2001065 h 3485069"/>
                <a:gd name="connsiteX21" fmla="*/ 7014801 w 7384535"/>
                <a:gd name="connsiteY21" fmla="*/ 1970585 h 3485069"/>
                <a:gd name="connsiteX22" fmla="*/ 6972891 w 7384535"/>
                <a:gd name="connsiteY22" fmla="*/ 1993445 h 3485069"/>
                <a:gd name="connsiteX23" fmla="*/ 6988131 w 7384535"/>
                <a:gd name="connsiteY23" fmla="*/ 2073455 h 3485069"/>
                <a:gd name="connsiteX24" fmla="*/ 7049091 w 7384535"/>
                <a:gd name="connsiteY24" fmla="*/ 2058215 h 3485069"/>
                <a:gd name="connsiteX25" fmla="*/ 7087191 w 7384535"/>
                <a:gd name="connsiteY25" fmla="*/ 2088695 h 3485069"/>
                <a:gd name="connsiteX26" fmla="*/ 7068141 w 7384535"/>
                <a:gd name="connsiteY26" fmla="*/ 2252525 h 3485069"/>
                <a:gd name="connsiteX27" fmla="*/ 7026231 w 7384535"/>
                <a:gd name="connsiteY27" fmla="*/ 2473505 h 3485069"/>
                <a:gd name="connsiteX28" fmla="*/ 7052901 w 7384535"/>
                <a:gd name="connsiteY28" fmla="*/ 2667815 h 3485069"/>
                <a:gd name="connsiteX29" fmla="*/ 7087191 w 7384535"/>
                <a:gd name="connsiteY29" fmla="*/ 2702105 h 3485069"/>
                <a:gd name="connsiteX30" fmla="*/ 7079571 w 7384535"/>
                <a:gd name="connsiteY30" fmla="*/ 2785925 h 3485069"/>
                <a:gd name="connsiteX31" fmla="*/ 7121481 w 7384535"/>
                <a:gd name="connsiteY31" fmla="*/ 2850695 h 3485069"/>
                <a:gd name="connsiteX32" fmla="*/ 7129101 w 7384535"/>
                <a:gd name="connsiteY32" fmla="*/ 2961185 h 3485069"/>
                <a:gd name="connsiteX33" fmla="*/ 7102431 w 7384535"/>
                <a:gd name="connsiteY33" fmla="*/ 3090725 h 3485069"/>
                <a:gd name="connsiteX34" fmla="*/ 7129101 w 7384535"/>
                <a:gd name="connsiteY34" fmla="*/ 3288845 h 3485069"/>
                <a:gd name="connsiteX35" fmla="*/ 7129101 w 7384535"/>
                <a:gd name="connsiteY35" fmla="*/ 3422195 h 3485069"/>
                <a:gd name="connsiteX36" fmla="*/ 7147553 w 7384535"/>
                <a:gd name="connsiteY36" fmla="*/ 3485069 h 3485069"/>
                <a:gd name="connsiteX0" fmla="*/ 930322 w 8221476"/>
                <a:gd name="connsiteY0" fmla="*/ 128170 h 3565665"/>
                <a:gd name="connsiteX1" fmla="*/ 841831 w 8221476"/>
                <a:gd name="connsiteY1" fmla="*/ 128170 h 3565665"/>
                <a:gd name="connsiteX2" fmla="*/ 5981308 w 8221476"/>
                <a:gd name="connsiteY2" fmla="*/ 143874 h 3565665"/>
                <a:gd name="connsiteX3" fmla="*/ 7193871 w 8221476"/>
                <a:gd name="connsiteY3" fmla="*/ 991415 h 3565665"/>
                <a:gd name="connsiteX4" fmla="*/ 7125291 w 8221476"/>
                <a:gd name="connsiteY4" fmla="*/ 1357175 h 3565665"/>
                <a:gd name="connsiteX5" fmla="*/ 7171011 w 8221476"/>
                <a:gd name="connsiteY5" fmla="*/ 1505765 h 3565665"/>
                <a:gd name="connsiteX6" fmla="*/ 7106241 w 8221476"/>
                <a:gd name="connsiteY6" fmla="*/ 1574345 h 3565665"/>
                <a:gd name="connsiteX7" fmla="*/ 7113861 w 8221476"/>
                <a:gd name="connsiteY7" fmla="*/ 1711505 h 3565665"/>
                <a:gd name="connsiteX8" fmla="*/ 7071951 w 8221476"/>
                <a:gd name="connsiteY8" fmla="*/ 1787705 h 3565665"/>
                <a:gd name="connsiteX9" fmla="*/ 6995751 w 8221476"/>
                <a:gd name="connsiteY9" fmla="*/ 1783895 h 3565665"/>
                <a:gd name="connsiteX10" fmla="*/ 6957651 w 8221476"/>
                <a:gd name="connsiteY10" fmla="*/ 1799135 h 3565665"/>
                <a:gd name="connsiteX11" fmla="*/ 6911931 w 8221476"/>
                <a:gd name="connsiteY11" fmla="*/ 1757225 h 3565665"/>
                <a:gd name="connsiteX12" fmla="*/ 6854781 w 8221476"/>
                <a:gd name="connsiteY12" fmla="*/ 1787705 h 3565665"/>
                <a:gd name="connsiteX13" fmla="*/ 6854781 w 8221476"/>
                <a:gd name="connsiteY13" fmla="*/ 1837235 h 3565665"/>
                <a:gd name="connsiteX14" fmla="*/ 6908121 w 8221476"/>
                <a:gd name="connsiteY14" fmla="*/ 1867715 h 3565665"/>
                <a:gd name="connsiteX15" fmla="*/ 6957651 w 8221476"/>
                <a:gd name="connsiteY15" fmla="*/ 1843836 h 3565665"/>
                <a:gd name="connsiteX16" fmla="*/ 6972891 w 8221476"/>
                <a:gd name="connsiteY16" fmla="*/ 1841045 h 3565665"/>
                <a:gd name="connsiteX17" fmla="*/ 7045281 w 8221476"/>
                <a:gd name="connsiteY17" fmla="*/ 1841045 h 3565665"/>
                <a:gd name="connsiteX18" fmla="*/ 7098621 w 8221476"/>
                <a:gd name="connsiteY18" fmla="*/ 1867715 h 3565665"/>
                <a:gd name="connsiteX19" fmla="*/ 7136721 w 8221476"/>
                <a:gd name="connsiteY19" fmla="*/ 1936295 h 3565665"/>
                <a:gd name="connsiteX20" fmla="*/ 7079571 w 8221476"/>
                <a:gd name="connsiteY20" fmla="*/ 2001065 h 3565665"/>
                <a:gd name="connsiteX21" fmla="*/ 7014801 w 8221476"/>
                <a:gd name="connsiteY21" fmla="*/ 1970585 h 3565665"/>
                <a:gd name="connsiteX22" fmla="*/ 6972891 w 8221476"/>
                <a:gd name="connsiteY22" fmla="*/ 1993445 h 3565665"/>
                <a:gd name="connsiteX23" fmla="*/ 6988131 w 8221476"/>
                <a:gd name="connsiteY23" fmla="*/ 2073455 h 3565665"/>
                <a:gd name="connsiteX24" fmla="*/ 7049091 w 8221476"/>
                <a:gd name="connsiteY24" fmla="*/ 2058215 h 3565665"/>
                <a:gd name="connsiteX25" fmla="*/ 7087191 w 8221476"/>
                <a:gd name="connsiteY25" fmla="*/ 2088695 h 3565665"/>
                <a:gd name="connsiteX26" fmla="*/ 7068141 w 8221476"/>
                <a:gd name="connsiteY26" fmla="*/ 2252525 h 3565665"/>
                <a:gd name="connsiteX27" fmla="*/ 7026231 w 8221476"/>
                <a:gd name="connsiteY27" fmla="*/ 2473505 h 3565665"/>
                <a:gd name="connsiteX28" fmla="*/ 7052901 w 8221476"/>
                <a:gd name="connsiteY28" fmla="*/ 2667815 h 3565665"/>
                <a:gd name="connsiteX29" fmla="*/ 7087191 w 8221476"/>
                <a:gd name="connsiteY29" fmla="*/ 2702105 h 3565665"/>
                <a:gd name="connsiteX30" fmla="*/ 7079571 w 8221476"/>
                <a:gd name="connsiteY30" fmla="*/ 2785925 h 3565665"/>
                <a:gd name="connsiteX31" fmla="*/ 7121481 w 8221476"/>
                <a:gd name="connsiteY31" fmla="*/ 2850695 h 3565665"/>
                <a:gd name="connsiteX32" fmla="*/ 7129101 w 8221476"/>
                <a:gd name="connsiteY32" fmla="*/ 2961185 h 3565665"/>
                <a:gd name="connsiteX33" fmla="*/ 7102431 w 8221476"/>
                <a:gd name="connsiteY33" fmla="*/ 3090725 h 3565665"/>
                <a:gd name="connsiteX34" fmla="*/ 7129101 w 8221476"/>
                <a:gd name="connsiteY34" fmla="*/ 3288845 h 3565665"/>
                <a:gd name="connsiteX35" fmla="*/ 7129101 w 8221476"/>
                <a:gd name="connsiteY35" fmla="*/ 3422195 h 3565665"/>
                <a:gd name="connsiteX36" fmla="*/ 574848 w 8221476"/>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83806 w 8238019"/>
                <a:gd name="connsiteY0" fmla="*/ 128170 h 3621073"/>
                <a:gd name="connsiteX1" fmla="*/ 1695315 w 8238019"/>
                <a:gd name="connsiteY1" fmla="*/ 128170 h 3621073"/>
                <a:gd name="connsiteX2" fmla="*/ 6834792 w 8238019"/>
                <a:gd name="connsiteY2" fmla="*/ 143874 h 3621073"/>
                <a:gd name="connsiteX3" fmla="*/ 8047355 w 8238019"/>
                <a:gd name="connsiteY3" fmla="*/ 991415 h 3621073"/>
                <a:gd name="connsiteX4" fmla="*/ 7978775 w 8238019"/>
                <a:gd name="connsiteY4" fmla="*/ 1357175 h 3621073"/>
                <a:gd name="connsiteX5" fmla="*/ 8024495 w 8238019"/>
                <a:gd name="connsiteY5" fmla="*/ 1505765 h 3621073"/>
                <a:gd name="connsiteX6" fmla="*/ 7959725 w 8238019"/>
                <a:gd name="connsiteY6" fmla="*/ 1574345 h 3621073"/>
                <a:gd name="connsiteX7" fmla="*/ 7967345 w 8238019"/>
                <a:gd name="connsiteY7" fmla="*/ 1711505 h 3621073"/>
                <a:gd name="connsiteX8" fmla="*/ 7925435 w 8238019"/>
                <a:gd name="connsiteY8" fmla="*/ 1787705 h 3621073"/>
                <a:gd name="connsiteX9" fmla="*/ 7849235 w 8238019"/>
                <a:gd name="connsiteY9" fmla="*/ 1783895 h 3621073"/>
                <a:gd name="connsiteX10" fmla="*/ 7811135 w 8238019"/>
                <a:gd name="connsiteY10" fmla="*/ 1799135 h 3621073"/>
                <a:gd name="connsiteX11" fmla="*/ 7765415 w 8238019"/>
                <a:gd name="connsiteY11" fmla="*/ 1757225 h 3621073"/>
                <a:gd name="connsiteX12" fmla="*/ 7708265 w 8238019"/>
                <a:gd name="connsiteY12" fmla="*/ 1787705 h 3621073"/>
                <a:gd name="connsiteX13" fmla="*/ 7708265 w 8238019"/>
                <a:gd name="connsiteY13" fmla="*/ 1837235 h 3621073"/>
                <a:gd name="connsiteX14" fmla="*/ 7761605 w 8238019"/>
                <a:gd name="connsiteY14" fmla="*/ 1867715 h 3621073"/>
                <a:gd name="connsiteX15" fmla="*/ 7811135 w 8238019"/>
                <a:gd name="connsiteY15" fmla="*/ 1843836 h 3621073"/>
                <a:gd name="connsiteX16" fmla="*/ 7826375 w 8238019"/>
                <a:gd name="connsiteY16" fmla="*/ 1841045 h 3621073"/>
                <a:gd name="connsiteX17" fmla="*/ 7898765 w 8238019"/>
                <a:gd name="connsiteY17" fmla="*/ 1841045 h 3621073"/>
                <a:gd name="connsiteX18" fmla="*/ 7952105 w 8238019"/>
                <a:gd name="connsiteY18" fmla="*/ 1867715 h 3621073"/>
                <a:gd name="connsiteX19" fmla="*/ 7990205 w 8238019"/>
                <a:gd name="connsiteY19" fmla="*/ 1936295 h 3621073"/>
                <a:gd name="connsiteX20" fmla="*/ 7933055 w 8238019"/>
                <a:gd name="connsiteY20" fmla="*/ 2001065 h 3621073"/>
                <a:gd name="connsiteX21" fmla="*/ 7868285 w 8238019"/>
                <a:gd name="connsiteY21" fmla="*/ 1970585 h 3621073"/>
                <a:gd name="connsiteX22" fmla="*/ 7826375 w 8238019"/>
                <a:gd name="connsiteY22" fmla="*/ 1993445 h 3621073"/>
                <a:gd name="connsiteX23" fmla="*/ 7841615 w 8238019"/>
                <a:gd name="connsiteY23" fmla="*/ 2073455 h 3621073"/>
                <a:gd name="connsiteX24" fmla="*/ 7902575 w 8238019"/>
                <a:gd name="connsiteY24" fmla="*/ 2058215 h 3621073"/>
                <a:gd name="connsiteX25" fmla="*/ 7940675 w 8238019"/>
                <a:gd name="connsiteY25" fmla="*/ 2088695 h 3621073"/>
                <a:gd name="connsiteX26" fmla="*/ 7921625 w 8238019"/>
                <a:gd name="connsiteY26" fmla="*/ 2252525 h 3621073"/>
                <a:gd name="connsiteX27" fmla="*/ 7879715 w 8238019"/>
                <a:gd name="connsiteY27" fmla="*/ 2473505 h 3621073"/>
                <a:gd name="connsiteX28" fmla="*/ 7906385 w 8238019"/>
                <a:gd name="connsiteY28" fmla="*/ 2667815 h 3621073"/>
                <a:gd name="connsiteX29" fmla="*/ 7940675 w 8238019"/>
                <a:gd name="connsiteY29" fmla="*/ 2702105 h 3621073"/>
                <a:gd name="connsiteX30" fmla="*/ 7933055 w 8238019"/>
                <a:gd name="connsiteY30" fmla="*/ 2785925 h 3621073"/>
                <a:gd name="connsiteX31" fmla="*/ 7974965 w 8238019"/>
                <a:gd name="connsiteY31" fmla="*/ 2850695 h 3621073"/>
                <a:gd name="connsiteX32" fmla="*/ 7982585 w 8238019"/>
                <a:gd name="connsiteY32" fmla="*/ 2961185 h 3621073"/>
                <a:gd name="connsiteX33" fmla="*/ 7955915 w 8238019"/>
                <a:gd name="connsiteY33" fmla="*/ 3090725 h 3621073"/>
                <a:gd name="connsiteX34" fmla="*/ 7982585 w 8238019"/>
                <a:gd name="connsiteY34" fmla="*/ 3288845 h 3621073"/>
                <a:gd name="connsiteX35" fmla="*/ 7982585 w 8238019"/>
                <a:gd name="connsiteY35" fmla="*/ 3422195 h 3621073"/>
                <a:gd name="connsiteX36" fmla="*/ 1196294 w 8238019"/>
                <a:gd name="connsiteY36" fmla="*/ 3592530 h 3621073"/>
                <a:gd name="connsiteX37" fmla="*/ 804822 w 8238019"/>
                <a:gd name="connsiteY37" fmla="*/ 3593456 h 3621073"/>
                <a:gd name="connsiteX38" fmla="*/ 1214490 w 8238019"/>
                <a:gd name="connsiteY38"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5841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5836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37" fmla="*/ 342810 w 7384535"/>
                <a:gd name="connsiteY37" fmla="*/ 141737 h 359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84535" h="3592530">
                  <a:moveTo>
                    <a:pt x="930322" y="128170"/>
                  </a:moveTo>
                  <a:cubicBezTo>
                    <a:pt x="930322" y="126531"/>
                    <a:pt x="0" y="125553"/>
                    <a:pt x="841831" y="128170"/>
                  </a:cubicBezTo>
                  <a:cubicBezTo>
                    <a:pt x="1683662" y="130787"/>
                    <a:pt x="4922635" y="0"/>
                    <a:pt x="5981308" y="143874"/>
                  </a:cubicBezTo>
                  <a:cubicBezTo>
                    <a:pt x="7039981" y="287748"/>
                    <a:pt x="7003207" y="789198"/>
                    <a:pt x="7193871" y="991415"/>
                  </a:cubicBezTo>
                  <a:cubicBezTo>
                    <a:pt x="7384535" y="1193632"/>
                    <a:pt x="7129101" y="1271450"/>
                    <a:pt x="7125291" y="1357175"/>
                  </a:cubicBezTo>
                  <a:cubicBezTo>
                    <a:pt x="7121481" y="1442900"/>
                    <a:pt x="7174186" y="1469570"/>
                    <a:pt x="7171011" y="1505765"/>
                  </a:cubicBezTo>
                  <a:cubicBezTo>
                    <a:pt x="7167836" y="1541960"/>
                    <a:pt x="7115766" y="1540055"/>
                    <a:pt x="7106241" y="1574345"/>
                  </a:cubicBezTo>
                  <a:cubicBezTo>
                    <a:pt x="7096716" y="1608635"/>
                    <a:pt x="7119576" y="1675945"/>
                    <a:pt x="7113861" y="1711505"/>
                  </a:cubicBezTo>
                  <a:cubicBezTo>
                    <a:pt x="7108146" y="1747065"/>
                    <a:pt x="7091636" y="1775640"/>
                    <a:pt x="7071951" y="1787705"/>
                  </a:cubicBezTo>
                  <a:cubicBezTo>
                    <a:pt x="7052266" y="1799770"/>
                    <a:pt x="7014801" y="1781990"/>
                    <a:pt x="6995751" y="1783895"/>
                  </a:cubicBezTo>
                  <a:cubicBezTo>
                    <a:pt x="6976701" y="1785800"/>
                    <a:pt x="6971621" y="1803580"/>
                    <a:pt x="6957651" y="1799135"/>
                  </a:cubicBezTo>
                  <a:cubicBezTo>
                    <a:pt x="6943681" y="1794690"/>
                    <a:pt x="6929076" y="1759130"/>
                    <a:pt x="6911931" y="1757225"/>
                  </a:cubicBezTo>
                  <a:cubicBezTo>
                    <a:pt x="6894786" y="1755320"/>
                    <a:pt x="6864306" y="1774370"/>
                    <a:pt x="6854781" y="1787705"/>
                  </a:cubicBezTo>
                  <a:cubicBezTo>
                    <a:pt x="6845256" y="1801040"/>
                    <a:pt x="6845891" y="1823900"/>
                    <a:pt x="6854781" y="1837235"/>
                  </a:cubicBezTo>
                  <a:cubicBezTo>
                    <a:pt x="6863671" y="1850570"/>
                    <a:pt x="6890976" y="1866615"/>
                    <a:pt x="6908121" y="1867715"/>
                  </a:cubicBezTo>
                  <a:cubicBezTo>
                    <a:pt x="6925266" y="1868815"/>
                    <a:pt x="6946856" y="1848281"/>
                    <a:pt x="6957651" y="1843836"/>
                  </a:cubicBezTo>
                  <a:cubicBezTo>
                    <a:pt x="6968446" y="1839391"/>
                    <a:pt x="6958286" y="1841510"/>
                    <a:pt x="6972891" y="1841045"/>
                  </a:cubicBezTo>
                  <a:cubicBezTo>
                    <a:pt x="6987496" y="1840580"/>
                    <a:pt x="7024326" y="1836600"/>
                    <a:pt x="7045281" y="1841045"/>
                  </a:cubicBezTo>
                  <a:cubicBezTo>
                    <a:pt x="7066236" y="1845490"/>
                    <a:pt x="7083381" y="1851840"/>
                    <a:pt x="7098621" y="1867715"/>
                  </a:cubicBezTo>
                  <a:cubicBezTo>
                    <a:pt x="7113861" y="1883590"/>
                    <a:pt x="7139896" y="1914070"/>
                    <a:pt x="7136721" y="1936295"/>
                  </a:cubicBezTo>
                  <a:cubicBezTo>
                    <a:pt x="7133546" y="1958520"/>
                    <a:pt x="7099891" y="1995350"/>
                    <a:pt x="7079571" y="2001065"/>
                  </a:cubicBezTo>
                  <a:cubicBezTo>
                    <a:pt x="7059251" y="2006780"/>
                    <a:pt x="7032581" y="1971855"/>
                    <a:pt x="7014801" y="1970585"/>
                  </a:cubicBezTo>
                  <a:cubicBezTo>
                    <a:pt x="6997021" y="1969315"/>
                    <a:pt x="6977336" y="1976300"/>
                    <a:pt x="6972891" y="1993445"/>
                  </a:cubicBezTo>
                  <a:cubicBezTo>
                    <a:pt x="6968446" y="2010590"/>
                    <a:pt x="6975431" y="2062660"/>
                    <a:pt x="6988131" y="2073455"/>
                  </a:cubicBezTo>
                  <a:cubicBezTo>
                    <a:pt x="7000831" y="2084250"/>
                    <a:pt x="7032581" y="2055675"/>
                    <a:pt x="7049091" y="2058215"/>
                  </a:cubicBezTo>
                  <a:cubicBezTo>
                    <a:pt x="7065601" y="2060755"/>
                    <a:pt x="7084016" y="2056310"/>
                    <a:pt x="7087191" y="2088695"/>
                  </a:cubicBezTo>
                  <a:cubicBezTo>
                    <a:pt x="7090366" y="2121080"/>
                    <a:pt x="7078301" y="2188390"/>
                    <a:pt x="7068141" y="2252525"/>
                  </a:cubicBezTo>
                  <a:cubicBezTo>
                    <a:pt x="7057981" y="2316660"/>
                    <a:pt x="7028771" y="2404290"/>
                    <a:pt x="7026231" y="2473505"/>
                  </a:cubicBezTo>
                  <a:cubicBezTo>
                    <a:pt x="7023691" y="2542720"/>
                    <a:pt x="7042741" y="2629715"/>
                    <a:pt x="7052901" y="2667815"/>
                  </a:cubicBezTo>
                  <a:cubicBezTo>
                    <a:pt x="7063061" y="2705915"/>
                    <a:pt x="7082746" y="2682420"/>
                    <a:pt x="7087191" y="2702105"/>
                  </a:cubicBezTo>
                  <a:cubicBezTo>
                    <a:pt x="7091636" y="2721790"/>
                    <a:pt x="7073856" y="2761160"/>
                    <a:pt x="7079571" y="2785925"/>
                  </a:cubicBezTo>
                  <a:cubicBezTo>
                    <a:pt x="7085286" y="2810690"/>
                    <a:pt x="7113226" y="2821485"/>
                    <a:pt x="7121481" y="2850695"/>
                  </a:cubicBezTo>
                  <a:cubicBezTo>
                    <a:pt x="7129736" y="2879905"/>
                    <a:pt x="7132276" y="2921180"/>
                    <a:pt x="7129101" y="2961185"/>
                  </a:cubicBezTo>
                  <a:cubicBezTo>
                    <a:pt x="7125926" y="3001190"/>
                    <a:pt x="7102431" y="3036115"/>
                    <a:pt x="7102431" y="3090725"/>
                  </a:cubicBezTo>
                  <a:cubicBezTo>
                    <a:pt x="7102431" y="3145335"/>
                    <a:pt x="7124656" y="3233600"/>
                    <a:pt x="7129101" y="3288845"/>
                  </a:cubicBezTo>
                  <a:cubicBezTo>
                    <a:pt x="7133546" y="3344090"/>
                    <a:pt x="7087066" y="3174568"/>
                    <a:pt x="7129101" y="3422195"/>
                  </a:cubicBezTo>
                  <a:cubicBezTo>
                    <a:pt x="6036726" y="3468332"/>
                    <a:pt x="338966" y="3579431"/>
                    <a:pt x="342810" y="3592530"/>
                  </a:cubicBezTo>
                  <a:cubicBezTo>
                    <a:pt x="307242" y="2887374"/>
                    <a:pt x="339019" y="141544"/>
                    <a:pt x="342810" y="141737"/>
                  </a:cubicBezTo>
                </a:path>
              </a:pathLst>
            </a:custGeom>
            <a:grpFill/>
            <a:ln w="38100" cap="flat" cmpd="sng" algn="ctr">
              <a:solidFill>
                <a:schemeClr val="tx1"/>
              </a:solidFill>
              <a:prstDash val="solid"/>
              <a:round/>
              <a:headEnd type="none" w="med" len="med"/>
              <a:tailEnd type="none" w="med" len="med"/>
            </a:ln>
          </p:spPr>
          <p:txBody>
            <a:bodyPr vert="vert"/>
            <a:lstStyle/>
            <a:p>
              <a:pPr eaLnBrk="0" hangingPunct="0">
                <a:defRPr/>
              </a:pPr>
              <a:endParaRPr lang="en-US" sz="1200">
                <a:cs typeface="+mn-cs"/>
              </a:endParaRPr>
            </a:p>
          </p:txBody>
        </p:sp>
        <p:sp>
          <p:nvSpPr>
            <p:cNvPr id="198" name="Rectangle 197"/>
            <p:cNvSpPr/>
            <p:nvPr/>
          </p:nvSpPr>
          <p:spPr>
            <a:xfrm>
              <a:off x="5156200" y="546100"/>
              <a:ext cx="990600" cy="620871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600"/>
            </a:p>
          </p:txBody>
        </p:sp>
        <p:sp>
          <p:nvSpPr>
            <p:cNvPr id="216" name="Rectangle 215"/>
            <p:cNvSpPr/>
            <p:nvPr/>
          </p:nvSpPr>
          <p:spPr>
            <a:xfrm>
              <a:off x="2095022" y="6754813"/>
              <a:ext cx="4038600" cy="10318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600"/>
            </a:p>
          </p:txBody>
        </p:sp>
      </p:grpSp>
      <p:sp>
        <p:nvSpPr>
          <p:cNvPr id="267" name="TextBox 51"/>
          <p:cNvSpPr txBox="1">
            <a:spLocks noChangeArrowheads="1"/>
          </p:cNvSpPr>
          <p:nvPr/>
        </p:nvSpPr>
        <p:spPr bwMode="auto">
          <a:xfrm>
            <a:off x="315913" y="2341563"/>
            <a:ext cx="1250950" cy="277812"/>
          </a:xfrm>
          <a:prstGeom prst="rect">
            <a:avLst/>
          </a:prstGeom>
          <a:noFill/>
          <a:ln w="9525">
            <a:noFill/>
            <a:miter lim="800000"/>
            <a:headEnd/>
            <a:tailEnd/>
          </a:ln>
        </p:spPr>
        <p:txBody>
          <a:bodyPr wrap="none">
            <a:spAutoFit/>
          </a:bodyPr>
          <a:lstStyle/>
          <a:p>
            <a:pPr algn="ctr" eaLnBrk="0" hangingPunct="0">
              <a:defRPr/>
            </a:pPr>
            <a:r>
              <a:rPr lang="en-US" sz="1200" dirty="0">
                <a:solidFill>
                  <a:srgbClr val="002060"/>
                </a:solidFill>
                <a:latin typeface="Arial" pitchFamily="34" charset="0"/>
                <a:cs typeface="+mn-cs"/>
              </a:rPr>
              <a:t>Nicotine in CSF</a:t>
            </a:r>
          </a:p>
        </p:txBody>
      </p:sp>
      <p:grpSp>
        <p:nvGrpSpPr>
          <p:cNvPr id="3" name="Group 392"/>
          <p:cNvGrpSpPr>
            <a:grpSpLocks/>
          </p:cNvGrpSpPr>
          <p:nvPr/>
        </p:nvGrpSpPr>
        <p:grpSpPr bwMode="auto">
          <a:xfrm>
            <a:off x="263525" y="635000"/>
            <a:ext cx="2720975" cy="1163638"/>
            <a:chOff x="263264" y="482823"/>
            <a:chExt cx="2721484" cy="1163084"/>
          </a:xfrm>
        </p:grpSpPr>
        <p:sp>
          <p:nvSpPr>
            <p:cNvPr id="266" name="Freeform 265"/>
            <p:cNvSpPr/>
            <p:nvPr/>
          </p:nvSpPr>
          <p:spPr>
            <a:xfrm>
              <a:off x="1003177" y="482823"/>
              <a:ext cx="1981571" cy="1163084"/>
            </a:xfrm>
            <a:custGeom>
              <a:avLst/>
              <a:gdLst>
                <a:gd name="connsiteX0" fmla="*/ 59140 w 2624919"/>
                <a:gd name="connsiteY0" fmla="*/ 1621809 h 1621809"/>
                <a:gd name="connsiteX1" fmla="*/ 222913 w 2624919"/>
                <a:gd name="connsiteY1" fmla="*/ 925773 h 1621809"/>
                <a:gd name="connsiteX2" fmla="*/ 1396621 w 2624919"/>
                <a:gd name="connsiteY2" fmla="*/ 147851 h 1621809"/>
                <a:gd name="connsiteX3" fmla="*/ 2420203 w 2624919"/>
                <a:gd name="connsiteY3" fmla="*/ 38669 h 1621809"/>
                <a:gd name="connsiteX4" fmla="*/ 2624919 w 2624919"/>
                <a:gd name="connsiteY4" fmla="*/ 270681 h 1621809"/>
                <a:gd name="connsiteX0" fmla="*/ 29570 w 2705077"/>
                <a:gd name="connsiteY0" fmla="*/ 1629124 h 1629124"/>
                <a:gd name="connsiteX1" fmla="*/ 303071 w 2705077"/>
                <a:gd name="connsiteY1" fmla="*/ 925773 h 1629124"/>
                <a:gd name="connsiteX2" fmla="*/ 1476779 w 2705077"/>
                <a:gd name="connsiteY2" fmla="*/ 147851 h 1629124"/>
                <a:gd name="connsiteX3" fmla="*/ 2500361 w 2705077"/>
                <a:gd name="connsiteY3" fmla="*/ 38669 h 1629124"/>
                <a:gd name="connsiteX4" fmla="*/ 2705077 w 2705077"/>
                <a:gd name="connsiteY4" fmla="*/ 270681 h 1629124"/>
                <a:gd name="connsiteX0" fmla="*/ 14331 w 2689838"/>
                <a:gd name="connsiteY0" fmla="*/ 1629124 h 1629124"/>
                <a:gd name="connsiteX1" fmla="*/ 287832 w 2689838"/>
                <a:gd name="connsiteY1" fmla="*/ 925773 h 1629124"/>
                <a:gd name="connsiteX2" fmla="*/ 1461540 w 2689838"/>
                <a:gd name="connsiteY2" fmla="*/ 147851 h 1629124"/>
                <a:gd name="connsiteX3" fmla="*/ 2485122 w 2689838"/>
                <a:gd name="connsiteY3" fmla="*/ 38669 h 1629124"/>
                <a:gd name="connsiteX4" fmla="*/ 2689838 w 2689838"/>
                <a:gd name="connsiteY4" fmla="*/ 270681 h 1629124"/>
                <a:gd name="connsiteX0" fmla="*/ 14331 w 2689838"/>
                <a:gd name="connsiteY0" fmla="*/ 1610927 h 1610927"/>
                <a:gd name="connsiteX1" fmla="*/ 463075 w 2689838"/>
                <a:gd name="connsiteY1" fmla="*/ 736548 h 1610927"/>
                <a:gd name="connsiteX2" fmla="*/ 1461540 w 2689838"/>
                <a:gd name="connsiteY2" fmla="*/ 129654 h 1610927"/>
                <a:gd name="connsiteX3" fmla="*/ 2485122 w 2689838"/>
                <a:gd name="connsiteY3" fmla="*/ 20472 h 1610927"/>
                <a:gd name="connsiteX4" fmla="*/ 2689838 w 2689838"/>
                <a:gd name="connsiteY4" fmla="*/ 252484 h 1610927"/>
                <a:gd name="connsiteX0" fmla="*/ 14331 w 2689838"/>
                <a:gd name="connsiteY0" fmla="*/ 1610927 h 1610927"/>
                <a:gd name="connsiteX1" fmla="*/ 529215 w 2689838"/>
                <a:gd name="connsiteY1" fmla="*/ 761292 h 1610927"/>
                <a:gd name="connsiteX2" fmla="*/ 1461540 w 2689838"/>
                <a:gd name="connsiteY2" fmla="*/ 129654 h 1610927"/>
                <a:gd name="connsiteX3" fmla="*/ 2485122 w 2689838"/>
                <a:gd name="connsiteY3" fmla="*/ 20472 h 1610927"/>
                <a:gd name="connsiteX4" fmla="*/ 2689838 w 2689838"/>
                <a:gd name="connsiteY4" fmla="*/ 252484 h 1610927"/>
                <a:gd name="connsiteX0" fmla="*/ 14331 w 2664531"/>
                <a:gd name="connsiteY0" fmla="*/ 1137544 h 1137544"/>
                <a:gd name="connsiteX1" fmla="*/ 503908 w 2664531"/>
                <a:gd name="connsiteY1" fmla="*/ 761292 h 1137544"/>
                <a:gd name="connsiteX2" fmla="*/ 1436233 w 2664531"/>
                <a:gd name="connsiteY2" fmla="*/ 129654 h 1137544"/>
                <a:gd name="connsiteX3" fmla="*/ 2459815 w 2664531"/>
                <a:gd name="connsiteY3" fmla="*/ 20472 h 1137544"/>
                <a:gd name="connsiteX4" fmla="*/ 2664531 w 2664531"/>
                <a:gd name="connsiteY4" fmla="*/ 252484 h 1137544"/>
                <a:gd name="connsiteX0" fmla="*/ 0 w 2650200"/>
                <a:gd name="connsiteY0" fmla="*/ 1137544 h 1137544"/>
                <a:gd name="connsiteX1" fmla="*/ 489577 w 2650200"/>
                <a:gd name="connsiteY1" fmla="*/ 761292 h 1137544"/>
                <a:gd name="connsiteX2" fmla="*/ 1421902 w 2650200"/>
                <a:gd name="connsiteY2" fmla="*/ 129654 h 1137544"/>
                <a:gd name="connsiteX3" fmla="*/ 2445484 w 2650200"/>
                <a:gd name="connsiteY3" fmla="*/ 20472 h 1137544"/>
                <a:gd name="connsiteX4" fmla="*/ 2650200 w 2650200"/>
                <a:gd name="connsiteY4" fmla="*/ 252484 h 113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200" h="1137544">
                  <a:moveTo>
                    <a:pt x="0" y="1137544"/>
                  </a:moveTo>
                  <a:cubicBezTo>
                    <a:pt x="276699" y="868465"/>
                    <a:pt x="252593" y="929274"/>
                    <a:pt x="489577" y="761292"/>
                  </a:cubicBezTo>
                  <a:cubicBezTo>
                    <a:pt x="726561" y="593310"/>
                    <a:pt x="1095917" y="253124"/>
                    <a:pt x="1421902" y="129654"/>
                  </a:cubicBezTo>
                  <a:cubicBezTo>
                    <a:pt x="1747887" y="6184"/>
                    <a:pt x="2240768" y="0"/>
                    <a:pt x="2445484" y="20472"/>
                  </a:cubicBezTo>
                  <a:cubicBezTo>
                    <a:pt x="2650200" y="40944"/>
                    <a:pt x="2650200" y="146714"/>
                    <a:pt x="2650200" y="252484"/>
                  </a:cubicBezTo>
                </a:path>
              </a:pathLst>
            </a:custGeom>
            <a:ln w="28575">
              <a:solidFill>
                <a:srgbClr val="00B05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600"/>
            </a:p>
          </p:txBody>
        </p:sp>
        <p:sp>
          <p:nvSpPr>
            <p:cNvPr id="2628" name="Rectangle 122"/>
            <p:cNvSpPr>
              <a:spLocks noChangeArrowheads="1"/>
            </p:cNvSpPr>
            <p:nvPr/>
          </p:nvSpPr>
          <p:spPr bwMode="auto">
            <a:xfrm>
              <a:off x="263264" y="655779"/>
              <a:ext cx="1845782" cy="747897"/>
            </a:xfrm>
            <a:prstGeom prst="rect">
              <a:avLst/>
            </a:prstGeom>
            <a:solidFill>
              <a:srgbClr val="FFFFFF"/>
            </a:solidFill>
            <a:ln w="9525">
              <a:noFill/>
              <a:miter lim="800000"/>
              <a:headEnd/>
              <a:tailEnd/>
            </a:ln>
          </p:spPr>
          <p:txBody>
            <a:bodyPr>
              <a:spAutoFit/>
            </a:bodyPr>
            <a:lstStyle/>
            <a:p>
              <a:pPr algn="ctr" eaLnBrk="0" hangingPunct="0"/>
              <a:r>
                <a:rPr lang="en-US" sz="1400" b="1">
                  <a:solidFill>
                    <a:srgbClr val="00B050"/>
                  </a:solidFill>
                </a:rPr>
                <a:t>Classical Pathway:</a:t>
              </a:r>
            </a:p>
            <a:p>
              <a:pPr algn="ctr" eaLnBrk="0" hangingPunct="0"/>
              <a:r>
                <a:rPr lang="en-US" sz="1400" b="1">
                  <a:solidFill>
                    <a:srgbClr val="00B050"/>
                  </a:solidFill>
                </a:rPr>
                <a:t>Channel activation &amp; desensitization</a:t>
              </a:r>
            </a:p>
          </p:txBody>
        </p:sp>
      </p:grpSp>
      <p:sp>
        <p:nvSpPr>
          <p:cNvPr id="2055" name="Freeform 5"/>
          <p:cNvSpPr>
            <a:spLocks/>
          </p:cNvSpPr>
          <p:nvPr/>
        </p:nvSpPr>
        <p:spPr bwMode="auto">
          <a:xfrm>
            <a:off x="2895600" y="957263"/>
            <a:ext cx="1784350" cy="449262"/>
          </a:xfrm>
          <a:custGeom>
            <a:avLst/>
            <a:gdLst>
              <a:gd name="T0" fmla="*/ 0 w 9358"/>
              <a:gd name="T1" fmla="*/ 2147483647 h 10000"/>
              <a:gd name="T2" fmla="*/ 2147483647 w 9358"/>
              <a:gd name="T3" fmla="*/ 2147483647 h 10000"/>
              <a:gd name="T4" fmla="*/ 2147483647 w 9358"/>
              <a:gd name="T5" fmla="*/ 2147483647 h 10000"/>
              <a:gd name="T6" fmla="*/ 2147483647 w 9358"/>
              <a:gd name="T7" fmla="*/ 2147483647 h 10000"/>
              <a:gd name="T8" fmla="*/ 2147483647 w 9358"/>
              <a:gd name="T9" fmla="*/ 2147483647 h 10000"/>
              <a:gd name="T10" fmla="*/ 2147483647 w 9358"/>
              <a:gd name="T11" fmla="*/ 2147483647 h 10000"/>
              <a:gd name="T12" fmla="*/ 2147483647 w 9358"/>
              <a:gd name="T13" fmla="*/ 2147483647 h 10000"/>
              <a:gd name="T14" fmla="*/ 2147483647 w 9358"/>
              <a:gd name="T15" fmla="*/ 2147483647 h 10000"/>
              <a:gd name="T16" fmla="*/ 2147483647 w 9358"/>
              <a:gd name="T17" fmla="*/ 2147483647 h 10000"/>
              <a:gd name="T18" fmla="*/ 2147483647 w 9358"/>
              <a:gd name="T19" fmla="*/ 2147483647 h 10000"/>
              <a:gd name="T20" fmla="*/ 2147483647 w 9358"/>
              <a:gd name="T21" fmla="*/ 2147483647 h 10000"/>
              <a:gd name="T22" fmla="*/ 2147483647 w 9358"/>
              <a:gd name="T23" fmla="*/ 2147483647 h 10000"/>
              <a:gd name="T24" fmla="*/ 2147483647 w 9358"/>
              <a:gd name="T25" fmla="*/ 2147483647 h 10000"/>
              <a:gd name="T26" fmla="*/ 2147483647 w 9358"/>
              <a:gd name="T27" fmla="*/ 2147483647 h 10000"/>
              <a:gd name="T28" fmla="*/ 2147483647 w 9358"/>
              <a:gd name="T29" fmla="*/ 2147483647 h 10000"/>
              <a:gd name="T30" fmla="*/ 2147483647 w 9358"/>
              <a:gd name="T31" fmla="*/ 2147483647 h 10000"/>
              <a:gd name="T32" fmla="*/ 2147483647 w 9358"/>
              <a:gd name="T33" fmla="*/ 2147483647 h 10000"/>
              <a:gd name="T34" fmla="*/ 2147483647 w 9358"/>
              <a:gd name="T35" fmla="*/ 2147483647 h 10000"/>
              <a:gd name="T36" fmla="*/ 2147483647 w 9358"/>
              <a:gd name="T37" fmla="*/ 2147483647 h 10000"/>
              <a:gd name="T38" fmla="*/ 2147483647 w 9358"/>
              <a:gd name="T39" fmla="*/ 2147483647 h 10000"/>
              <a:gd name="T40" fmla="*/ 2147483647 w 9358"/>
              <a:gd name="T41" fmla="*/ 2147483647 h 10000"/>
              <a:gd name="T42" fmla="*/ 2147483647 w 9358"/>
              <a:gd name="T43" fmla="*/ 2147483647 h 10000"/>
              <a:gd name="T44" fmla="*/ 2147483647 w 9358"/>
              <a:gd name="T45" fmla="*/ 2147483647 h 10000"/>
              <a:gd name="T46" fmla="*/ 2147483647 w 9358"/>
              <a:gd name="T47" fmla="*/ 2147483647 h 10000"/>
              <a:gd name="T48" fmla="*/ 2147483647 w 9358"/>
              <a:gd name="T49" fmla="*/ 2147483647 h 10000"/>
              <a:gd name="T50" fmla="*/ 2147483647 w 9358"/>
              <a:gd name="T51" fmla="*/ 2147483647 h 10000"/>
              <a:gd name="T52" fmla="*/ 2147483647 w 9358"/>
              <a:gd name="T53" fmla="*/ 2147483647 h 10000"/>
              <a:gd name="T54" fmla="*/ 2147483647 w 9358"/>
              <a:gd name="T55" fmla="*/ 2147483647 h 10000"/>
              <a:gd name="T56" fmla="*/ 2147483647 w 9358"/>
              <a:gd name="T57" fmla="*/ 2147483647 h 10000"/>
              <a:gd name="T58" fmla="*/ 2147483647 w 9358"/>
              <a:gd name="T59" fmla="*/ 2147483647 h 10000"/>
              <a:gd name="T60" fmla="*/ 2147483647 w 9358"/>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358"/>
              <a:gd name="T94" fmla="*/ 0 h 10000"/>
              <a:gd name="T95" fmla="*/ 9358 w 9358"/>
              <a:gd name="T96" fmla="*/ 10000 h 100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358" h="10000">
                <a:moveTo>
                  <a:pt x="0" y="3541"/>
                </a:moveTo>
                <a:cubicBezTo>
                  <a:pt x="900" y="0"/>
                  <a:pt x="1248" y="4737"/>
                  <a:pt x="1630" y="4807"/>
                </a:cubicBezTo>
                <a:cubicBezTo>
                  <a:pt x="2009" y="4867"/>
                  <a:pt x="2132" y="3900"/>
                  <a:pt x="2292" y="3959"/>
                </a:cubicBezTo>
                <a:cubicBezTo>
                  <a:pt x="2451" y="4019"/>
                  <a:pt x="2446" y="4977"/>
                  <a:pt x="2598" y="5156"/>
                </a:cubicBezTo>
                <a:cubicBezTo>
                  <a:pt x="2749" y="5336"/>
                  <a:pt x="3051" y="4917"/>
                  <a:pt x="3209" y="5023"/>
                </a:cubicBezTo>
                <a:cubicBezTo>
                  <a:pt x="3365" y="5130"/>
                  <a:pt x="3494" y="5429"/>
                  <a:pt x="3547" y="5788"/>
                </a:cubicBezTo>
                <a:cubicBezTo>
                  <a:pt x="3601" y="6160"/>
                  <a:pt x="3523" y="6852"/>
                  <a:pt x="3532" y="7211"/>
                </a:cubicBezTo>
                <a:cubicBezTo>
                  <a:pt x="3539" y="7560"/>
                  <a:pt x="3620" y="7666"/>
                  <a:pt x="3600" y="7906"/>
                </a:cubicBezTo>
                <a:cubicBezTo>
                  <a:pt x="3580" y="8169"/>
                  <a:pt x="3420" y="8444"/>
                  <a:pt x="3413" y="8757"/>
                </a:cubicBezTo>
                <a:cubicBezTo>
                  <a:pt x="3405" y="9089"/>
                  <a:pt x="3488" y="9651"/>
                  <a:pt x="3547" y="9820"/>
                </a:cubicBezTo>
                <a:cubicBezTo>
                  <a:pt x="3605" y="10000"/>
                  <a:pt x="3709" y="9974"/>
                  <a:pt x="3768" y="9820"/>
                </a:cubicBezTo>
                <a:cubicBezTo>
                  <a:pt x="3828" y="9651"/>
                  <a:pt x="3899" y="9149"/>
                  <a:pt x="3905" y="8840"/>
                </a:cubicBezTo>
                <a:cubicBezTo>
                  <a:pt x="3911" y="8517"/>
                  <a:pt x="3818" y="8109"/>
                  <a:pt x="3799" y="7906"/>
                </a:cubicBezTo>
                <a:cubicBezTo>
                  <a:pt x="3776" y="7716"/>
                  <a:pt x="3789" y="7906"/>
                  <a:pt x="3786" y="7630"/>
                </a:cubicBezTo>
                <a:cubicBezTo>
                  <a:pt x="3781" y="7357"/>
                  <a:pt x="3767" y="6675"/>
                  <a:pt x="3786" y="6290"/>
                </a:cubicBezTo>
                <a:cubicBezTo>
                  <a:pt x="3806" y="5898"/>
                  <a:pt x="3835" y="5585"/>
                  <a:pt x="3905" y="5310"/>
                </a:cubicBezTo>
                <a:cubicBezTo>
                  <a:pt x="3974" y="5023"/>
                  <a:pt x="4113" y="4545"/>
                  <a:pt x="4212" y="4594"/>
                </a:cubicBezTo>
                <a:cubicBezTo>
                  <a:pt x="4309" y="4654"/>
                  <a:pt x="4474" y="5286"/>
                  <a:pt x="4500" y="5645"/>
                </a:cubicBezTo>
                <a:cubicBezTo>
                  <a:pt x="4526" y="6041"/>
                  <a:pt x="4368" y="6530"/>
                  <a:pt x="4363" y="6852"/>
                </a:cubicBezTo>
                <a:cubicBezTo>
                  <a:pt x="4358" y="7188"/>
                  <a:pt x="4388" y="7560"/>
                  <a:pt x="4468" y="7630"/>
                </a:cubicBezTo>
                <a:cubicBezTo>
                  <a:pt x="4542" y="7716"/>
                  <a:pt x="4774" y="7583"/>
                  <a:pt x="4821" y="7344"/>
                </a:cubicBezTo>
                <a:cubicBezTo>
                  <a:pt x="4870" y="7118"/>
                  <a:pt x="4741" y="6530"/>
                  <a:pt x="4753" y="6230"/>
                </a:cubicBezTo>
                <a:cubicBezTo>
                  <a:pt x="4767" y="5908"/>
                  <a:pt x="4745" y="5575"/>
                  <a:pt x="4888" y="5515"/>
                </a:cubicBezTo>
                <a:cubicBezTo>
                  <a:pt x="5034" y="5455"/>
                  <a:pt x="5333" y="5682"/>
                  <a:pt x="5619" y="5871"/>
                </a:cubicBezTo>
                <a:cubicBezTo>
                  <a:pt x="5905" y="6051"/>
                  <a:pt x="6292" y="6589"/>
                  <a:pt x="6602" y="6639"/>
                </a:cubicBezTo>
                <a:cubicBezTo>
                  <a:pt x="6912" y="6686"/>
                  <a:pt x="7301" y="6340"/>
                  <a:pt x="7471" y="6160"/>
                </a:cubicBezTo>
                <a:cubicBezTo>
                  <a:pt x="7642" y="5968"/>
                  <a:pt x="7536" y="5598"/>
                  <a:pt x="7624" y="5515"/>
                </a:cubicBezTo>
                <a:cubicBezTo>
                  <a:pt x="7710" y="5429"/>
                  <a:pt x="7888" y="5765"/>
                  <a:pt x="7998" y="5645"/>
                </a:cubicBezTo>
                <a:cubicBezTo>
                  <a:pt x="8108" y="5539"/>
                  <a:pt x="8156" y="5036"/>
                  <a:pt x="8286" y="4867"/>
                </a:cubicBezTo>
                <a:cubicBezTo>
                  <a:pt x="8417" y="4724"/>
                  <a:pt x="8600" y="4677"/>
                  <a:pt x="8780" y="4737"/>
                </a:cubicBezTo>
                <a:cubicBezTo>
                  <a:pt x="8958" y="4784"/>
                  <a:pt x="9155" y="5226"/>
                  <a:pt x="9358" y="5226"/>
                </a:cubicBezTo>
              </a:path>
            </a:pathLst>
          </a:custGeom>
          <a:noFill/>
          <a:ln w="38100">
            <a:solidFill>
              <a:srgbClr val="000000"/>
            </a:solidFill>
            <a:prstDash val="solid"/>
            <a:round/>
            <a:headEnd/>
            <a:tailEnd/>
          </a:ln>
        </p:spPr>
        <p:txBody>
          <a:bodyPr/>
          <a:lstStyle/>
          <a:p>
            <a:endParaRPr lang="en-US"/>
          </a:p>
        </p:txBody>
      </p:sp>
      <p:sp>
        <p:nvSpPr>
          <p:cNvPr id="265" name="Freeform 264"/>
          <p:cNvSpPr/>
          <p:nvPr/>
        </p:nvSpPr>
        <p:spPr>
          <a:xfrm>
            <a:off x="952500" y="3675063"/>
            <a:ext cx="1309688" cy="1317625"/>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Lst>
            <a:ahLst/>
            <a:cxnLst>
              <a:cxn ang="0">
                <a:pos x="connsiteX0" y="connsiteY0"/>
              </a:cxn>
              <a:cxn ang="0">
                <a:pos x="connsiteX1" y="connsiteY1"/>
              </a:cxn>
              <a:cxn ang="0">
                <a:pos x="connsiteX2" y="connsiteY2"/>
              </a:cxn>
              <a:cxn ang="0">
                <a:pos x="connsiteX3" y="connsiteY3"/>
              </a:cxn>
            </a:cxnLst>
            <a:rect l="l" t="t" r="r" b="b"/>
            <a:pathLst>
              <a:path w="2129050" h="2934268">
                <a:moveTo>
                  <a:pt x="0" y="0"/>
                </a:moveTo>
                <a:cubicBezTo>
                  <a:pt x="54022" y="409433"/>
                  <a:pt x="56865" y="1517176"/>
                  <a:pt x="259307" y="1965277"/>
                </a:cubicBezTo>
                <a:cubicBezTo>
                  <a:pt x="461749" y="2413379"/>
                  <a:pt x="903026" y="2527111"/>
                  <a:pt x="1214650" y="2688609"/>
                </a:cubicBezTo>
                <a:cubicBezTo>
                  <a:pt x="1526274" y="2850107"/>
                  <a:pt x="1827662" y="2892187"/>
                  <a:pt x="2129050" y="2934268"/>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600"/>
          </a:p>
        </p:txBody>
      </p:sp>
      <p:sp>
        <p:nvSpPr>
          <p:cNvPr id="268" name="Rectangle 122"/>
          <p:cNvSpPr>
            <a:spLocks noChangeArrowheads="1"/>
          </p:cNvSpPr>
          <p:nvPr/>
        </p:nvSpPr>
        <p:spPr bwMode="auto">
          <a:xfrm>
            <a:off x="90488" y="3849688"/>
            <a:ext cx="1644650" cy="747712"/>
          </a:xfrm>
          <a:prstGeom prst="rect">
            <a:avLst/>
          </a:prstGeom>
          <a:solidFill>
            <a:srgbClr val="FFFFFF"/>
          </a:solidFill>
          <a:ln w="9525">
            <a:noFill/>
            <a:miter lim="800000"/>
            <a:headEnd/>
            <a:tailEnd/>
          </a:ln>
        </p:spPr>
        <p:txBody>
          <a:bodyPr>
            <a:spAutoFit/>
          </a:bodyPr>
          <a:lstStyle/>
          <a:p>
            <a:pPr algn="ctr" eaLnBrk="0" hangingPunct="0"/>
            <a:r>
              <a:rPr lang="en-US" sz="1400" b="1">
                <a:solidFill>
                  <a:srgbClr val="FF0000"/>
                </a:solidFill>
              </a:rPr>
              <a:t>Pharmacological</a:t>
            </a:r>
          </a:p>
          <a:p>
            <a:pPr algn="ctr" eaLnBrk="0" hangingPunct="0"/>
            <a:r>
              <a:rPr lang="en-US" sz="1400" b="1">
                <a:solidFill>
                  <a:srgbClr val="FF0000"/>
                </a:solidFill>
              </a:rPr>
              <a:t>Chaperoning→ upregulation</a:t>
            </a:r>
          </a:p>
        </p:txBody>
      </p:sp>
      <p:grpSp>
        <p:nvGrpSpPr>
          <p:cNvPr id="4" name="Group 431"/>
          <p:cNvGrpSpPr>
            <a:grpSpLocks/>
          </p:cNvGrpSpPr>
          <p:nvPr/>
        </p:nvGrpSpPr>
        <p:grpSpPr bwMode="auto">
          <a:xfrm>
            <a:off x="2397125" y="690563"/>
            <a:ext cx="1000125" cy="1122362"/>
            <a:chOff x="3255316" y="73643"/>
            <a:chExt cx="1111338" cy="1246199"/>
          </a:xfrm>
        </p:grpSpPr>
        <p:grpSp>
          <p:nvGrpSpPr>
            <p:cNvPr id="2620" name="Group 258"/>
            <p:cNvGrpSpPr>
              <a:grpSpLocks/>
            </p:cNvGrpSpPr>
            <p:nvPr/>
          </p:nvGrpSpPr>
          <p:grpSpPr bwMode="auto">
            <a:xfrm rot="718783">
              <a:off x="3894149" y="73643"/>
              <a:ext cx="472505" cy="909048"/>
              <a:chOff x="2579" y="2237"/>
              <a:chExt cx="473" cy="910"/>
            </a:xfrm>
          </p:grpSpPr>
          <p:sp>
            <p:nvSpPr>
              <p:cNvPr id="2624" name="Oval 259"/>
              <p:cNvSpPr>
                <a:spLocks noChangeArrowheads="1"/>
              </p:cNvSpPr>
              <p:nvPr/>
            </p:nvSpPr>
            <p:spPr bwMode="auto">
              <a:xfrm>
                <a:off x="2616" y="2237"/>
                <a:ext cx="413" cy="910"/>
              </a:xfrm>
              <a:prstGeom prst="ellipse">
                <a:avLst/>
              </a:prstGeom>
              <a:noFill/>
              <a:ln w="28575">
                <a:solidFill>
                  <a:srgbClr val="000000"/>
                </a:solidFill>
                <a:round/>
                <a:headEnd/>
                <a:tailEnd/>
              </a:ln>
            </p:spPr>
            <p:txBody>
              <a:bodyPr/>
              <a:lstStyle/>
              <a:p>
                <a:pPr eaLnBrk="0" hangingPunct="0"/>
                <a:endParaRPr lang="en-US" sz="1600"/>
              </a:p>
            </p:txBody>
          </p:sp>
          <p:sp>
            <p:nvSpPr>
              <p:cNvPr id="2625" name="Freeform 260"/>
              <p:cNvSpPr>
                <a:spLocks/>
              </p:cNvSpPr>
              <p:nvPr/>
            </p:nvSpPr>
            <p:spPr bwMode="auto">
              <a:xfrm rot="-7075738" flipH="1" flipV="1">
                <a:off x="2948" y="2860"/>
                <a:ext cx="90" cy="119"/>
              </a:xfrm>
              <a:custGeom>
                <a:avLst/>
                <a:gdLst>
                  <a:gd name="T0" fmla="*/ 0 w 489"/>
                  <a:gd name="T1" fmla="*/ 0 h 492"/>
                  <a:gd name="T2" fmla="*/ 0 w 489"/>
                  <a:gd name="T3" fmla="*/ 0 h 492"/>
                  <a:gd name="T4" fmla="*/ 0 w 489"/>
                  <a:gd name="T5" fmla="*/ 0 h 492"/>
                  <a:gd name="T6" fmla="*/ 0 w 489"/>
                  <a:gd name="T7" fmla="*/ 0 h 492"/>
                  <a:gd name="T8" fmla="*/ 0 w 489"/>
                  <a:gd name="T9" fmla="*/ 0 h 492"/>
                  <a:gd name="T10" fmla="*/ 0 60000 65536"/>
                  <a:gd name="T11" fmla="*/ 0 60000 65536"/>
                  <a:gd name="T12" fmla="*/ 0 60000 65536"/>
                  <a:gd name="T13" fmla="*/ 0 60000 65536"/>
                  <a:gd name="T14" fmla="*/ 0 60000 65536"/>
                  <a:gd name="T15" fmla="*/ 0 w 489"/>
                  <a:gd name="T16" fmla="*/ 0 h 492"/>
                  <a:gd name="T17" fmla="*/ 489 w 489"/>
                  <a:gd name="T18" fmla="*/ 492 h 492"/>
                </a:gdLst>
                <a:ahLst/>
                <a:cxnLst>
                  <a:cxn ang="T10">
                    <a:pos x="T0" y="T1"/>
                  </a:cxn>
                  <a:cxn ang="T11">
                    <a:pos x="T2" y="T3"/>
                  </a:cxn>
                  <a:cxn ang="T12">
                    <a:pos x="T4" y="T5"/>
                  </a:cxn>
                  <a:cxn ang="T13">
                    <a:pos x="T6" y="T7"/>
                  </a:cxn>
                  <a:cxn ang="T14">
                    <a:pos x="T8" y="T9"/>
                  </a:cxn>
                </a:cxnLst>
                <a:rect l="T15" t="T16" r="T17" b="T18"/>
                <a:pathLst>
                  <a:path w="489" h="492">
                    <a:moveTo>
                      <a:pt x="489" y="276"/>
                    </a:moveTo>
                    <a:lnTo>
                      <a:pt x="259" y="492"/>
                    </a:lnTo>
                    <a:lnTo>
                      <a:pt x="0" y="0"/>
                    </a:lnTo>
                    <a:lnTo>
                      <a:pt x="486" y="278"/>
                    </a:lnTo>
                    <a:lnTo>
                      <a:pt x="489" y="276"/>
                    </a:lnTo>
                    <a:close/>
                  </a:path>
                </a:pathLst>
              </a:custGeom>
              <a:solidFill>
                <a:srgbClr val="009900"/>
              </a:solidFill>
              <a:ln w="9525">
                <a:solidFill>
                  <a:srgbClr val="000000"/>
                </a:solidFill>
                <a:round/>
                <a:headEnd/>
                <a:tailEnd/>
              </a:ln>
            </p:spPr>
            <p:txBody>
              <a:bodyPr/>
              <a:lstStyle/>
              <a:p>
                <a:endParaRPr lang="en-US"/>
              </a:p>
            </p:txBody>
          </p:sp>
          <p:sp>
            <p:nvSpPr>
              <p:cNvPr id="2626" name="Freeform 261"/>
              <p:cNvSpPr>
                <a:spLocks/>
              </p:cNvSpPr>
              <p:nvPr/>
            </p:nvSpPr>
            <p:spPr bwMode="auto">
              <a:xfrm rot="-1855302" flipH="1" flipV="1">
                <a:off x="2579" y="2503"/>
                <a:ext cx="89" cy="120"/>
              </a:xfrm>
              <a:custGeom>
                <a:avLst/>
                <a:gdLst>
                  <a:gd name="T0" fmla="*/ 0 w 484"/>
                  <a:gd name="T1" fmla="*/ 0 h 498"/>
                  <a:gd name="T2" fmla="*/ 0 w 484"/>
                  <a:gd name="T3" fmla="*/ 0 h 498"/>
                  <a:gd name="T4" fmla="*/ 0 w 484"/>
                  <a:gd name="T5" fmla="*/ 0 h 498"/>
                  <a:gd name="T6" fmla="*/ 0 w 484"/>
                  <a:gd name="T7" fmla="*/ 0 h 498"/>
                  <a:gd name="T8" fmla="*/ 0 w 484"/>
                  <a:gd name="T9" fmla="*/ 0 h 498"/>
                  <a:gd name="T10" fmla="*/ 0 60000 65536"/>
                  <a:gd name="T11" fmla="*/ 0 60000 65536"/>
                  <a:gd name="T12" fmla="*/ 0 60000 65536"/>
                  <a:gd name="T13" fmla="*/ 0 60000 65536"/>
                  <a:gd name="T14" fmla="*/ 0 60000 65536"/>
                  <a:gd name="T15" fmla="*/ 0 w 484"/>
                  <a:gd name="T16" fmla="*/ 0 h 498"/>
                  <a:gd name="T17" fmla="*/ 484 w 484"/>
                  <a:gd name="T18" fmla="*/ 498 h 498"/>
                </a:gdLst>
                <a:ahLst/>
                <a:cxnLst>
                  <a:cxn ang="T10">
                    <a:pos x="T0" y="T1"/>
                  </a:cxn>
                  <a:cxn ang="T11">
                    <a:pos x="T2" y="T3"/>
                  </a:cxn>
                  <a:cxn ang="T12">
                    <a:pos x="T4" y="T5"/>
                  </a:cxn>
                  <a:cxn ang="T13">
                    <a:pos x="T6" y="T7"/>
                  </a:cxn>
                  <a:cxn ang="T14">
                    <a:pos x="T8" y="T9"/>
                  </a:cxn>
                </a:cxnLst>
                <a:rect l="T15" t="T16" r="T17" b="T18"/>
                <a:pathLst>
                  <a:path w="484" h="498">
                    <a:moveTo>
                      <a:pt x="227" y="498"/>
                    </a:moveTo>
                    <a:lnTo>
                      <a:pt x="0" y="276"/>
                    </a:lnTo>
                    <a:lnTo>
                      <a:pt x="484" y="0"/>
                    </a:lnTo>
                    <a:lnTo>
                      <a:pt x="225" y="495"/>
                    </a:lnTo>
                    <a:lnTo>
                      <a:pt x="227" y="498"/>
                    </a:lnTo>
                    <a:close/>
                  </a:path>
                </a:pathLst>
              </a:custGeom>
              <a:solidFill>
                <a:srgbClr val="FF0000"/>
              </a:solidFill>
              <a:ln w="9525">
                <a:solidFill>
                  <a:srgbClr val="000000"/>
                </a:solidFill>
                <a:round/>
                <a:headEnd/>
                <a:tailEnd/>
              </a:ln>
            </p:spPr>
            <p:txBody>
              <a:bodyPr/>
              <a:lstStyle/>
              <a:p>
                <a:endParaRPr lang="en-US"/>
              </a:p>
            </p:txBody>
          </p:sp>
        </p:grpSp>
        <p:sp>
          <p:nvSpPr>
            <p:cNvPr id="2621" name="Freeform 428"/>
            <p:cNvSpPr>
              <a:spLocks/>
            </p:cNvSpPr>
            <p:nvPr/>
          </p:nvSpPr>
          <p:spPr bwMode="auto">
            <a:xfrm>
              <a:off x="3795623" y="534838"/>
              <a:ext cx="129396" cy="785004"/>
            </a:xfrm>
            <a:custGeom>
              <a:avLst/>
              <a:gdLst>
                <a:gd name="T0" fmla="*/ 129396 w 129396"/>
                <a:gd name="T1" fmla="*/ 0 h 785004"/>
                <a:gd name="T2" fmla="*/ 25879 w 129396"/>
                <a:gd name="T3" fmla="*/ 414068 h 785004"/>
                <a:gd name="T4" fmla="*/ 0 w 129396"/>
                <a:gd name="T5" fmla="*/ 785004 h 785004"/>
                <a:gd name="T6" fmla="*/ 0 60000 65536"/>
                <a:gd name="T7" fmla="*/ 0 60000 65536"/>
                <a:gd name="T8" fmla="*/ 0 60000 65536"/>
                <a:gd name="T9" fmla="*/ 0 w 129396"/>
                <a:gd name="T10" fmla="*/ 0 h 785004"/>
                <a:gd name="T11" fmla="*/ 129396 w 129396"/>
                <a:gd name="T12" fmla="*/ 785004 h 785004"/>
              </a:gdLst>
              <a:ahLst/>
              <a:cxnLst>
                <a:cxn ang="T6">
                  <a:pos x="T0" y="T1"/>
                </a:cxn>
                <a:cxn ang="T7">
                  <a:pos x="T2" y="T3"/>
                </a:cxn>
                <a:cxn ang="T8">
                  <a:pos x="T4" y="T5"/>
                </a:cxn>
              </a:cxnLst>
              <a:rect l="T9" t="T10" r="T11" b="T12"/>
              <a:pathLst>
                <a:path w="129396" h="785004">
                  <a:moveTo>
                    <a:pt x="129396" y="0"/>
                  </a:moveTo>
                  <a:cubicBezTo>
                    <a:pt x="88420" y="141617"/>
                    <a:pt x="47445" y="283234"/>
                    <a:pt x="25879" y="414068"/>
                  </a:cubicBezTo>
                  <a:cubicBezTo>
                    <a:pt x="4313" y="544902"/>
                    <a:pt x="2156" y="664953"/>
                    <a:pt x="0" y="785004"/>
                  </a:cubicBezTo>
                </a:path>
              </a:pathLst>
            </a:custGeom>
            <a:solidFill>
              <a:schemeClr val="accent1"/>
            </a:solidFill>
            <a:ln w="28575" cap="flat" cmpd="sng" algn="ctr">
              <a:solidFill>
                <a:srgbClr val="33CC33"/>
              </a:solidFill>
              <a:prstDash val="solid"/>
              <a:round/>
              <a:headEnd type="none" w="med" len="med"/>
              <a:tailEnd type="triangle" w="med" len="med"/>
            </a:ln>
          </p:spPr>
          <p:txBody>
            <a:bodyPr/>
            <a:lstStyle/>
            <a:p>
              <a:endParaRPr lang="en-US"/>
            </a:p>
          </p:txBody>
        </p:sp>
        <p:sp>
          <p:nvSpPr>
            <p:cNvPr id="2622" name="TextBox 429"/>
            <p:cNvSpPr txBox="1">
              <a:spLocks noChangeArrowheads="1"/>
            </p:cNvSpPr>
            <p:nvPr/>
          </p:nvSpPr>
          <p:spPr bwMode="auto">
            <a:xfrm>
              <a:off x="3255316" y="939220"/>
              <a:ext cx="613060" cy="341974"/>
            </a:xfrm>
            <a:prstGeom prst="rect">
              <a:avLst/>
            </a:prstGeom>
            <a:noFill/>
            <a:ln w="9525">
              <a:noFill/>
              <a:miter lim="800000"/>
              <a:headEnd/>
              <a:tailEnd/>
            </a:ln>
          </p:spPr>
          <p:txBody>
            <a:bodyPr wrap="none">
              <a:spAutoFit/>
            </a:bodyPr>
            <a:lstStyle/>
            <a:p>
              <a:pPr eaLnBrk="0" hangingPunct="0"/>
              <a:r>
                <a:rPr lang="en-US" sz="1400">
                  <a:solidFill>
                    <a:srgbClr val="33CC33"/>
                  </a:solidFill>
                </a:rPr>
                <a:t>Ca</a:t>
              </a:r>
              <a:r>
                <a:rPr lang="en-US" sz="1400" baseline="30000">
                  <a:solidFill>
                    <a:srgbClr val="33CC33"/>
                  </a:solidFill>
                </a:rPr>
                <a:t>2+</a:t>
              </a:r>
            </a:p>
          </p:txBody>
        </p:sp>
        <p:sp>
          <p:nvSpPr>
            <p:cNvPr id="2623" name="TextBox 430"/>
            <p:cNvSpPr txBox="1">
              <a:spLocks noChangeArrowheads="1"/>
            </p:cNvSpPr>
            <p:nvPr/>
          </p:nvSpPr>
          <p:spPr bwMode="auto">
            <a:xfrm>
              <a:off x="3337999" y="736376"/>
              <a:ext cx="538253" cy="341974"/>
            </a:xfrm>
            <a:prstGeom prst="rect">
              <a:avLst/>
            </a:prstGeom>
            <a:noFill/>
            <a:ln w="9525">
              <a:noFill/>
              <a:miter lim="800000"/>
              <a:headEnd/>
              <a:tailEnd/>
            </a:ln>
          </p:spPr>
          <p:txBody>
            <a:bodyPr wrap="none">
              <a:spAutoFit/>
            </a:bodyPr>
            <a:lstStyle/>
            <a:p>
              <a:pPr eaLnBrk="0" hangingPunct="0"/>
              <a:r>
                <a:rPr lang="en-US" sz="1400"/>
                <a:t>Na</a:t>
              </a:r>
              <a:r>
                <a:rPr lang="en-US" sz="1400" baseline="30000"/>
                <a:t>+</a:t>
              </a:r>
            </a:p>
          </p:txBody>
        </p:sp>
      </p:grpSp>
      <p:graphicFrame>
        <p:nvGraphicFramePr>
          <p:cNvPr id="2050" name="Object 4"/>
          <p:cNvGraphicFramePr>
            <a:graphicFrameLocks noChangeAspect="1"/>
          </p:cNvGraphicFramePr>
          <p:nvPr/>
        </p:nvGraphicFramePr>
        <p:xfrm>
          <a:off x="477838" y="1620838"/>
          <a:ext cx="1014412" cy="741362"/>
        </p:xfrm>
        <a:graphic>
          <a:graphicData uri="http://schemas.openxmlformats.org/presentationml/2006/ole">
            <p:oleObj spid="_x0000_s2050" name="CS ChemDraw Drawing" r:id="rId4" imgW="1014438" imgH="740428" progId="">
              <p:embed/>
            </p:oleObj>
          </a:graphicData>
        </a:graphic>
      </p:graphicFrame>
      <p:graphicFrame>
        <p:nvGraphicFramePr>
          <p:cNvPr id="36869" name="Object 5"/>
          <p:cNvGraphicFramePr>
            <a:graphicFrameLocks noChangeAspect="1"/>
          </p:cNvGraphicFramePr>
          <p:nvPr/>
        </p:nvGraphicFramePr>
        <p:xfrm>
          <a:off x="471488" y="2579688"/>
          <a:ext cx="962025" cy="1216025"/>
        </p:xfrm>
        <a:graphic>
          <a:graphicData uri="http://schemas.openxmlformats.org/presentationml/2006/ole">
            <p:oleObj spid="_x0000_s2051" name="CS ChemDraw Drawing" r:id="rId5" imgW="962609" imgH="1215781" progId="">
              <p:embed/>
            </p:oleObj>
          </a:graphicData>
        </a:graphic>
      </p:graphicFrame>
      <p:grpSp>
        <p:nvGrpSpPr>
          <p:cNvPr id="2059" name="Group 575"/>
          <p:cNvGrpSpPr>
            <a:grpSpLocks noChangeAspect="1"/>
          </p:cNvGrpSpPr>
          <p:nvPr/>
        </p:nvGrpSpPr>
        <p:grpSpPr bwMode="auto">
          <a:xfrm flipV="1">
            <a:off x="2949575" y="920750"/>
            <a:ext cx="141288" cy="306388"/>
            <a:chOff x="8164387" y="1114225"/>
            <a:chExt cx="140029" cy="307145"/>
          </a:xfrm>
        </p:grpSpPr>
        <p:grpSp>
          <p:nvGrpSpPr>
            <p:cNvPr id="2598" name="Group 517"/>
            <p:cNvGrpSpPr>
              <a:grpSpLocks noChangeAspect="1"/>
            </p:cNvGrpSpPr>
            <p:nvPr/>
          </p:nvGrpSpPr>
          <p:grpSpPr bwMode="auto">
            <a:xfrm flipV="1">
              <a:off x="8164387" y="1114225"/>
              <a:ext cx="140029" cy="307145"/>
              <a:chOff x="3785870" y="3665601"/>
              <a:chExt cx="1038738" cy="2273983"/>
            </a:xfrm>
          </p:grpSpPr>
          <p:grpSp>
            <p:nvGrpSpPr>
              <p:cNvPr id="2600" name="Group 274"/>
              <p:cNvGrpSpPr>
                <a:grpSpLocks/>
              </p:cNvGrpSpPr>
              <p:nvPr/>
            </p:nvGrpSpPr>
            <p:grpSpPr bwMode="auto">
              <a:xfrm>
                <a:off x="3974390" y="3665601"/>
                <a:ext cx="445173" cy="2005262"/>
                <a:chOff x="1319391" y="2225842"/>
                <a:chExt cx="445173" cy="2005262"/>
              </a:xfrm>
            </p:grpSpPr>
            <p:sp>
              <p:nvSpPr>
                <p:cNvPr id="2617"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618"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619"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601" name="Group 261"/>
              <p:cNvGrpSpPr>
                <a:grpSpLocks/>
              </p:cNvGrpSpPr>
              <p:nvPr/>
            </p:nvGrpSpPr>
            <p:grpSpPr bwMode="auto">
              <a:xfrm flipH="1">
                <a:off x="4235056" y="3669617"/>
                <a:ext cx="453186" cy="2005262"/>
                <a:chOff x="1311378" y="2225842"/>
                <a:chExt cx="453186" cy="2005262"/>
              </a:xfrm>
            </p:grpSpPr>
            <p:sp>
              <p:nvSpPr>
                <p:cNvPr id="2614"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615"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616"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602" name="Group 236"/>
              <p:cNvGrpSpPr>
                <a:grpSpLocks/>
              </p:cNvGrpSpPr>
              <p:nvPr/>
            </p:nvGrpSpPr>
            <p:grpSpPr bwMode="auto">
              <a:xfrm>
                <a:off x="3785870" y="3797969"/>
                <a:ext cx="525378" cy="2005262"/>
                <a:chOff x="1287314" y="2225842"/>
                <a:chExt cx="525378" cy="2005262"/>
              </a:xfrm>
            </p:grpSpPr>
            <p:sp>
              <p:nvSpPr>
                <p:cNvPr id="2611"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612"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613"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603" name="Group 237"/>
              <p:cNvGrpSpPr>
                <a:grpSpLocks/>
              </p:cNvGrpSpPr>
              <p:nvPr/>
            </p:nvGrpSpPr>
            <p:grpSpPr bwMode="auto">
              <a:xfrm flipH="1">
                <a:off x="4323294" y="3805985"/>
                <a:ext cx="501314" cy="2005262"/>
                <a:chOff x="1311378" y="2225842"/>
                <a:chExt cx="501314" cy="2005262"/>
              </a:xfrm>
            </p:grpSpPr>
            <p:sp>
              <p:nvSpPr>
                <p:cNvPr id="2608"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609"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610"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604" name="Group 301"/>
              <p:cNvGrpSpPr>
                <a:grpSpLocks/>
              </p:cNvGrpSpPr>
              <p:nvPr/>
            </p:nvGrpSpPr>
            <p:grpSpPr bwMode="auto">
              <a:xfrm>
                <a:off x="4090686" y="3934322"/>
                <a:ext cx="445173" cy="2005262"/>
                <a:chOff x="3673594" y="2133595"/>
                <a:chExt cx="445173" cy="2005262"/>
              </a:xfrm>
            </p:grpSpPr>
            <p:sp>
              <p:nvSpPr>
                <p:cNvPr id="2605"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606"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607"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578" name="Oval 689"/>
            <p:cNvSpPr>
              <a:spLocks noChangeArrowheads="1"/>
            </p:cNvSpPr>
            <p:nvPr/>
          </p:nvSpPr>
          <p:spPr bwMode="auto">
            <a:xfrm rot="5400000">
              <a:off x="8167905" y="1347721"/>
              <a:ext cx="73205" cy="61361"/>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2060" name="Group 517"/>
          <p:cNvGrpSpPr>
            <a:grpSpLocks noChangeAspect="1"/>
          </p:cNvGrpSpPr>
          <p:nvPr/>
        </p:nvGrpSpPr>
        <p:grpSpPr bwMode="auto">
          <a:xfrm rot="11100000" flipV="1">
            <a:off x="4572000" y="1050925"/>
            <a:ext cx="139700" cy="306388"/>
            <a:chOff x="3785870" y="3665601"/>
            <a:chExt cx="1038738" cy="2273983"/>
          </a:xfrm>
        </p:grpSpPr>
        <p:grpSp>
          <p:nvGrpSpPr>
            <p:cNvPr id="2578" name="Group 274"/>
            <p:cNvGrpSpPr>
              <a:grpSpLocks/>
            </p:cNvGrpSpPr>
            <p:nvPr/>
          </p:nvGrpSpPr>
          <p:grpSpPr bwMode="auto">
            <a:xfrm>
              <a:off x="3974390" y="3665601"/>
              <a:ext cx="445173" cy="2005262"/>
              <a:chOff x="1319391" y="2225842"/>
              <a:chExt cx="445173" cy="2005262"/>
            </a:xfrm>
          </p:grpSpPr>
          <p:sp>
            <p:nvSpPr>
              <p:cNvPr id="2595"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596"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97"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579" name="Group 261"/>
            <p:cNvGrpSpPr>
              <a:grpSpLocks/>
            </p:cNvGrpSpPr>
            <p:nvPr/>
          </p:nvGrpSpPr>
          <p:grpSpPr bwMode="auto">
            <a:xfrm flipH="1">
              <a:off x="4235056" y="3669617"/>
              <a:ext cx="453186" cy="2005262"/>
              <a:chOff x="1311378" y="2225842"/>
              <a:chExt cx="453186" cy="2005262"/>
            </a:xfrm>
          </p:grpSpPr>
          <p:sp>
            <p:nvSpPr>
              <p:cNvPr id="2592"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593"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94"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580" name="Group 236"/>
            <p:cNvGrpSpPr>
              <a:grpSpLocks/>
            </p:cNvGrpSpPr>
            <p:nvPr/>
          </p:nvGrpSpPr>
          <p:grpSpPr bwMode="auto">
            <a:xfrm>
              <a:off x="3785870" y="3797969"/>
              <a:ext cx="525378" cy="2005262"/>
              <a:chOff x="1287314" y="2225842"/>
              <a:chExt cx="525378" cy="2005262"/>
            </a:xfrm>
          </p:grpSpPr>
          <p:sp>
            <p:nvSpPr>
              <p:cNvPr id="2589"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90"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91"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581" name="Group 237"/>
            <p:cNvGrpSpPr>
              <a:grpSpLocks/>
            </p:cNvGrpSpPr>
            <p:nvPr/>
          </p:nvGrpSpPr>
          <p:grpSpPr bwMode="auto">
            <a:xfrm flipH="1">
              <a:off x="4323294" y="3805985"/>
              <a:ext cx="501314" cy="2005262"/>
              <a:chOff x="1311378" y="2225842"/>
              <a:chExt cx="501314" cy="2005262"/>
            </a:xfrm>
          </p:grpSpPr>
          <p:sp>
            <p:nvSpPr>
              <p:cNvPr id="2586"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87"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88"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582" name="Group 301"/>
            <p:cNvGrpSpPr>
              <a:grpSpLocks/>
            </p:cNvGrpSpPr>
            <p:nvPr/>
          </p:nvGrpSpPr>
          <p:grpSpPr bwMode="auto">
            <a:xfrm>
              <a:off x="4090686" y="3934322"/>
              <a:ext cx="445173" cy="2005262"/>
              <a:chOff x="3673594" y="2133595"/>
              <a:chExt cx="445173" cy="2005262"/>
            </a:xfrm>
          </p:grpSpPr>
          <p:sp>
            <p:nvSpPr>
              <p:cNvPr id="2583"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84"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85"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21" name="Group 668"/>
          <p:cNvGrpSpPr>
            <a:grpSpLocks/>
          </p:cNvGrpSpPr>
          <p:nvPr/>
        </p:nvGrpSpPr>
        <p:grpSpPr bwMode="auto">
          <a:xfrm>
            <a:off x="2236788" y="1222375"/>
            <a:ext cx="3448050" cy="3681413"/>
            <a:chOff x="2236788" y="1069975"/>
            <a:chExt cx="3448050" cy="3681413"/>
          </a:xfrm>
        </p:grpSpPr>
        <p:grpSp>
          <p:nvGrpSpPr>
            <p:cNvPr id="2440" name="Group 424"/>
            <p:cNvGrpSpPr>
              <a:grpSpLocks/>
            </p:cNvGrpSpPr>
            <p:nvPr/>
          </p:nvGrpSpPr>
          <p:grpSpPr bwMode="auto">
            <a:xfrm>
              <a:off x="2236788" y="1069975"/>
              <a:ext cx="3448050" cy="3681413"/>
              <a:chOff x="2484935" y="573593"/>
              <a:chExt cx="3831789" cy="4089847"/>
            </a:xfrm>
          </p:grpSpPr>
          <p:grpSp>
            <p:nvGrpSpPr>
              <p:cNvPr id="2526" name="Group 255"/>
              <p:cNvGrpSpPr>
                <a:grpSpLocks/>
              </p:cNvGrpSpPr>
              <p:nvPr/>
            </p:nvGrpSpPr>
            <p:grpSpPr bwMode="auto">
              <a:xfrm>
                <a:off x="2484935" y="573593"/>
                <a:ext cx="3831789" cy="3590819"/>
                <a:chOff x="2484931" y="573593"/>
                <a:chExt cx="3831784" cy="3590819"/>
              </a:xfrm>
            </p:grpSpPr>
            <p:grpSp>
              <p:nvGrpSpPr>
                <p:cNvPr id="2528" name="Group 206"/>
                <p:cNvGrpSpPr>
                  <a:grpSpLocks/>
                </p:cNvGrpSpPr>
                <p:nvPr/>
              </p:nvGrpSpPr>
              <p:grpSpPr bwMode="auto">
                <a:xfrm>
                  <a:off x="3741167" y="573593"/>
                  <a:ext cx="1215420" cy="659071"/>
                  <a:chOff x="3741167" y="573593"/>
                  <a:chExt cx="1215420" cy="659071"/>
                </a:xfrm>
              </p:grpSpPr>
              <p:sp>
                <p:nvSpPr>
                  <p:cNvPr id="43" name="Oval 42"/>
                  <p:cNvSpPr/>
                  <p:nvPr/>
                </p:nvSpPr>
                <p:spPr bwMode="auto">
                  <a:xfrm rot="16200000">
                    <a:off x="3846016" y="573637"/>
                    <a:ext cx="301615" cy="301528"/>
                  </a:xfrm>
                  <a:prstGeom prst="ellipse">
                    <a:avLst/>
                  </a:prstGeom>
                  <a:solidFill>
                    <a:srgbClr val="808080">
                      <a:alpha val="49804"/>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9588" name="Freeform 58"/>
                  <p:cNvSpPr>
                    <a:spLocks/>
                  </p:cNvSpPr>
                  <p:nvPr/>
                </p:nvSpPr>
                <p:spPr bwMode="auto">
                  <a:xfrm rot="16200000" flipH="1" flipV="1">
                    <a:off x="4599390" y="872513"/>
                    <a:ext cx="626086" cy="88209"/>
                  </a:xfrm>
                  <a:custGeom>
                    <a:avLst/>
                    <a:gdLst>
                      <a:gd name="T0" fmla="*/ 2147483647 w 10000"/>
                      <a:gd name="T1" fmla="*/ 0 h 10000"/>
                      <a:gd name="T2" fmla="*/ 2147483647 w 10000"/>
                      <a:gd name="T3" fmla="*/ 2147483647 h 10000"/>
                      <a:gd name="T4" fmla="*/ 0 w 10000"/>
                      <a:gd name="T5" fmla="*/ 490182608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sp>
                <p:nvSpPr>
                  <p:cNvPr id="19590" name="Freeform 60"/>
                  <p:cNvSpPr>
                    <a:spLocks/>
                  </p:cNvSpPr>
                  <p:nvPr/>
                </p:nvSpPr>
                <p:spPr bwMode="auto">
                  <a:xfrm rot="16200000">
                    <a:off x="4170686" y="906022"/>
                    <a:ext cx="564360" cy="89972"/>
                  </a:xfrm>
                  <a:custGeom>
                    <a:avLst/>
                    <a:gdLst>
                      <a:gd name="T0" fmla="*/ 2147483647 w 9358"/>
                      <a:gd name="T1" fmla="*/ 0 h 4112"/>
                      <a:gd name="T2" fmla="*/ 2147483647 w 9358"/>
                      <a:gd name="T3" fmla="*/ 2147483647 h 4112"/>
                      <a:gd name="T4" fmla="*/ 0 w 9358"/>
                      <a:gd name="T5" fmla="*/ 2147483647 h 4112"/>
                      <a:gd name="T6" fmla="*/ 0 60000 65536"/>
                      <a:gd name="T7" fmla="*/ 0 60000 65536"/>
                      <a:gd name="T8" fmla="*/ 0 60000 65536"/>
                      <a:gd name="T9" fmla="*/ 0 w 9358"/>
                      <a:gd name="T10" fmla="*/ 0 h 4112"/>
                      <a:gd name="T11" fmla="*/ 9358 w 9358"/>
                      <a:gd name="T12" fmla="*/ 4112 h 4112"/>
                    </a:gdLst>
                    <a:ahLst/>
                    <a:cxnLst>
                      <a:cxn ang="T6">
                        <a:pos x="T0" y="T1"/>
                      </a:cxn>
                      <a:cxn ang="T7">
                        <a:pos x="T2" y="T3"/>
                      </a:cxn>
                      <a:cxn ang="T8">
                        <a:pos x="T4" y="T5"/>
                      </a:cxn>
                    </a:cxnLst>
                    <a:rect l="T9" t="T10" r="T11" b="T12"/>
                    <a:pathLst>
                      <a:path w="9358" h="4112">
                        <a:moveTo>
                          <a:pt x="9358" y="0"/>
                        </a:moveTo>
                        <a:cubicBezTo>
                          <a:pt x="7872" y="2414"/>
                          <a:pt x="6460" y="3270"/>
                          <a:pt x="4900" y="3691"/>
                        </a:cubicBezTo>
                        <a:cubicBezTo>
                          <a:pt x="3340" y="4112"/>
                          <a:pt x="3175" y="3604"/>
                          <a:pt x="0" y="2528"/>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sp>
                <p:nvSpPr>
                  <p:cNvPr id="2577" name="TextBox 49"/>
                  <p:cNvSpPr txBox="1">
                    <a:spLocks noChangeArrowheads="1"/>
                  </p:cNvSpPr>
                  <p:nvPr/>
                </p:nvSpPr>
                <p:spPr bwMode="auto">
                  <a:xfrm>
                    <a:off x="3741167" y="787790"/>
                    <a:ext cx="811537" cy="311759"/>
                  </a:xfrm>
                  <a:prstGeom prst="rect">
                    <a:avLst/>
                  </a:prstGeom>
                  <a:noFill/>
                  <a:ln w="9525">
                    <a:noFill/>
                    <a:miter lim="800000"/>
                    <a:headEnd/>
                    <a:tailEnd/>
                  </a:ln>
                </p:spPr>
                <p:txBody>
                  <a:bodyPr>
                    <a:spAutoFit/>
                  </a:bodyPr>
                  <a:lstStyle/>
                  <a:p>
                    <a:pPr algn="ctr"/>
                    <a:r>
                      <a:rPr lang="en-US" sz="1200"/>
                      <a:t>Clathrin</a:t>
                    </a:r>
                  </a:p>
                </p:txBody>
              </p:sp>
            </p:grpSp>
            <p:grpSp>
              <p:nvGrpSpPr>
                <p:cNvPr id="2529" name="Group 254"/>
                <p:cNvGrpSpPr>
                  <a:grpSpLocks/>
                </p:cNvGrpSpPr>
                <p:nvPr/>
              </p:nvGrpSpPr>
              <p:grpSpPr bwMode="auto">
                <a:xfrm>
                  <a:off x="2484931" y="1029815"/>
                  <a:ext cx="3831784" cy="3134597"/>
                  <a:chOff x="2484931" y="1029815"/>
                  <a:chExt cx="3831784" cy="3134597"/>
                </a:xfrm>
              </p:grpSpPr>
              <p:sp>
                <p:nvSpPr>
                  <p:cNvPr id="154" name="Oval 153"/>
                  <p:cNvSpPr/>
                  <p:nvPr/>
                </p:nvSpPr>
                <p:spPr bwMode="auto">
                  <a:xfrm rot="16200000">
                    <a:off x="4849708" y="2217256"/>
                    <a:ext cx="297953" cy="297868"/>
                  </a:xfrm>
                  <a:prstGeom prst="ellipse">
                    <a:avLst/>
                  </a:prstGeom>
                  <a:solidFill>
                    <a:srgbClr val="808080">
                      <a:alpha val="50196"/>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7" name="Oval 16"/>
                  <p:cNvSpPr/>
                  <p:nvPr/>
                </p:nvSpPr>
                <p:spPr bwMode="auto">
                  <a:xfrm rot="16200000">
                    <a:off x="3701575" y="2226156"/>
                    <a:ext cx="297953" cy="297868"/>
                  </a:xfrm>
                  <a:prstGeom prst="ellipse">
                    <a:avLst/>
                  </a:prstGeom>
                  <a:solidFill>
                    <a:srgbClr val="808080">
                      <a:alpha val="50196"/>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29" name="Oval 28"/>
                  <p:cNvSpPr/>
                  <p:nvPr/>
                </p:nvSpPr>
                <p:spPr bwMode="auto">
                  <a:xfrm rot="16200000">
                    <a:off x="4396748" y="2306568"/>
                    <a:ext cx="297953" cy="297868"/>
                  </a:xfrm>
                  <a:prstGeom prst="ellipse">
                    <a:avLst/>
                  </a:prstGeom>
                  <a:solidFill>
                    <a:srgbClr val="808080">
                      <a:alpha val="50196"/>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6" name="Freeform 15"/>
                  <p:cNvSpPr/>
                  <p:nvPr/>
                </p:nvSpPr>
                <p:spPr bwMode="auto">
                  <a:xfrm rot="16200000">
                    <a:off x="4246531" y="1535342"/>
                    <a:ext cx="477943" cy="1989987"/>
                  </a:xfrm>
                  <a:custGeom>
                    <a:avLst/>
                    <a:gdLst>
                      <a:gd name="connsiteX0" fmla="*/ 0 w 476834"/>
                      <a:gd name="connsiteY0" fmla="*/ 106586 h 2109290"/>
                      <a:gd name="connsiteX1" fmla="*/ 72927 w 476834"/>
                      <a:gd name="connsiteY1" fmla="*/ 336589 h 2109290"/>
                      <a:gd name="connsiteX2" fmla="*/ 78537 w 476834"/>
                      <a:gd name="connsiteY2" fmla="*/ 1929776 h 2109290"/>
                      <a:gd name="connsiteX3" fmla="*/ 387077 w 476834"/>
                      <a:gd name="connsiteY3" fmla="*/ 2109290 h 2109290"/>
                      <a:gd name="connsiteX4" fmla="*/ 145855 w 476834"/>
                      <a:gd name="connsiteY4" fmla="*/ 1767092 h 2109290"/>
                      <a:gd name="connsiteX5" fmla="*/ 157075 w 476834"/>
                      <a:gd name="connsiteY5" fmla="*/ 970498 h 2109290"/>
                      <a:gd name="connsiteX6" fmla="*/ 426346 w 476834"/>
                      <a:gd name="connsiteY6" fmla="*/ 1166841 h 2109290"/>
                      <a:gd name="connsiteX7" fmla="*/ 157075 w 476834"/>
                      <a:gd name="connsiteY7" fmla="*/ 751715 h 2109290"/>
                      <a:gd name="connsiteX8" fmla="*/ 476834 w 476834"/>
                      <a:gd name="connsiteY8" fmla="*/ 409516 h 2109290"/>
                      <a:gd name="connsiteX9" fmla="*/ 67317 w 476834"/>
                      <a:gd name="connsiteY9" fmla="*/ 185123 h 2109290"/>
                      <a:gd name="connsiteX10" fmla="*/ 336589 w 476834"/>
                      <a:gd name="connsiteY10" fmla="*/ 201953 h 2109290"/>
                      <a:gd name="connsiteX11" fmla="*/ 106586 w 476834"/>
                      <a:gd name="connsiteY11" fmla="*/ 56098 h 2109290"/>
                      <a:gd name="connsiteX12" fmla="*/ 11219 w 476834"/>
                      <a:gd name="connsiteY12" fmla="*/ 0 h 2109290"/>
                      <a:gd name="connsiteX13" fmla="*/ 0 w 476834"/>
                      <a:gd name="connsiteY13" fmla="*/ 106586 h 2109290"/>
                      <a:gd name="connsiteX0" fmla="*/ 0 w 476834"/>
                      <a:gd name="connsiteY0" fmla="*/ 106586 h 2109290"/>
                      <a:gd name="connsiteX1" fmla="*/ 72927 w 476834"/>
                      <a:gd name="connsiteY1" fmla="*/ 336589 h 2109290"/>
                      <a:gd name="connsiteX2" fmla="*/ 0 w 476834"/>
                      <a:gd name="connsiteY2" fmla="*/ 1447800 h 2109290"/>
                      <a:gd name="connsiteX3" fmla="*/ 78537 w 476834"/>
                      <a:gd name="connsiteY3" fmla="*/ 1929776 h 2109290"/>
                      <a:gd name="connsiteX4" fmla="*/ 387077 w 476834"/>
                      <a:gd name="connsiteY4" fmla="*/ 2109290 h 2109290"/>
                      <a:gd name="connsiteX5" fmla="*/ 145855 w 476834"/>
                      <a:gd name="connsiteY5" fmla="*/ 1767092 h 2109290"/>
                      <a:gd name="connsiteX6" fmla="*/ 157075 w 476834"/>
                      <a:gd name="connsiteY6" fmla="*/ 970498 h 2109290"/>
                      <a:gd name="connsiteX7" fmla="*/ 426346 w 476834"/>
                      <a:gd name="connsiteY7" fmla="*/ 1166841 h 2109290"/>
                      <a:gd name="connsiteX8" fmla="*/ 157075 w 476834"/>
                      <a:gd name="connsiteY8" fmla="*/ 751715 h 2109290"/>
                      <a:gd name="connsiteX9" fmla="*/ 476834 w 476834"/>
                      <a:gd name="connsiteY9" fmla="*/ 409516 h 2109290"/>
                      <a:gd name="connsiteX10" fmla="*/ 67317 w 476834"/>
                      <a:gd name="connsiteY10" fmla="*/ 185123 h 2109290"/>
                      <a:gd name="connsiteX11" fmla="*/ 336589 w 476834"/>
                      <a:gd name="connsiteY11" fmla="*/ 201953 h 2109290"/>
                      <a:gd name="connsiteX12" fmla="*/ 106586 w 476834"/>
                      <a:gd name="connsiteY12" fmla="*/ 56098 h 2109290"/>
                      <a:gd name="connsiteX13" fmla="*/ 11219 w 476834"/>
                      <a:gd name="connsiteY13" fmla="*/ 0 h 2109290"/>
                      <a:gd name="connsiteX14" fmla="*/ 0 w 476834"/>
                      <a:gd name="connsiteY14" fmla="*/ 106586 h 2109290"/>
                      <a:gd name="connsiteX0" fmla="*/ 935 w 477769"/>
                      <a:gd name="connsiteY0" fmla="*/ 106586 h 2109290"/>
                      <a:gd name="connsiteX1" fmla="*/ 73862 w 477769"/>
                      <a:gd name="connsiteY1" fmla="*/ 336589 h 2109290"/>
                      <a:gd name="connsiteX2" fmla="*/ 935 w 477769"/>
                      <a:gd name="connsiteY2" fmla="*/ 1447800 h 2109290"/>
                      <a:gd name="connsiteX3" fmla="*/ 79472 w 477769"/>
                      <a:gd name="connsiteY3" fmla="*/ 1929776 h 2109290"/>
                      <a:gd name="connsiteX4" fmla="*/ 388012 w 477769"/>
                      <a:gd name="connsiteY4" fmla="*/ 2109290 h 2109290"/>
                      <a:gd name="connsiteX5" fmla="*/ 146790 w 477769"/>
                      <a:gd name="connsiteY5" fmla="*/ 1767092 h 2109290"/>
                      <a:gd name="connsiteX6" fmla="*/ 158010 w 477769"/>
                      <a:gd name="connsiteY6" fmla="*/ 970498 h 2109290"/>
                      <a:gd name="connsiteX7" fmla="*/ 427281 w 477769"/>
                      <a:gd name="connsiteY7" fmla="*/ 1166841 h 2109290"/>
                      <a:gd name="connsiteX8" fmla="*/ 158010 w 477769"/>
                      <a:gd name="connsiteY8" fmla="*/ 751715 h 2109290"/>
                      <a:gd name="connsiteX9" fmla="*/ 477769 w 477769"/>
                      <a:gd name="connsiteY9" fmla="*/ 409516 h 2109290"/>
                      <a:gd name="connsiteX10" fmla="*/ 68252 w 477769"/>
                      <a:gd name="connsiteY10" fmla="*/ 185123 h 2109290"/>
                      <a:gd name="connsiteX11" fmla="*/ 337524 w 477769"/>
                      <a:gd name="connsiteY11" fmla="*/ 201953 h 2109290"/>
                      <a:gd name="connsiteX12" fmla="*/ 107521 w 477769"/>
                      <a:gd name="connsiteY12" fmla="*/ 56098 h 2109290"/>
                      <a:gd name="connsiteX13" fmla="*/ 12154 w 477769"/>
                      <a:gd name="connsiteY13" fmla="*/ 0 h 2109290"/>
                      <a:gd name="connsiteX14" fmla="*/ 935 w 477769"/>
                      <a:gd name="connsiteY14" fmla="*/ 106586 h 2109290"/>
                      <a:gd name="connsiteX0" fmla="*/ 389 w 477223"/>
                      <a:gd name="connsiteY0" fmla="*/ 106586 h 2109290"/>
                      <a:gd name="connsiteX1" fmla="*/ 73316 w 477223"/>
                      <a:gd name="connsiteY1" fmla="*/ 336589 h 2109290"/>
                      <a:gd name="connsiteX2" fmla="*/ 76590 w 477223"/>
                      <a:gd name="connsiteY2" fmla="*/ 838200 h 2109290"/>
                      <a:gd name="connsiteX3" fmla="*/ 389 w 477223"/>
                      <a:gd name="connsiteY3" fmla="*/ 1447800 h 2109290"/>
                      <a:gd name="connsiteX4" fmla="*/ 78926 w 477223"/>
                      <a:gd name="connsiteY4" fmla="*/ 1929776 h 2109290"/>
                      <a:gd name="connsiteX5" fmla="*/ 387466 w 477223"/>
                      <a:gd name="connsiteY5" fmla="*/ 2109290 h 2109290"/>
                      <a:gd name="connsiteX6" fmla="*/ 146244 w 477223"/>
                      <a:gd name="connsiteY6" fmla="*/ 1767092 h 2109290"/>
                      <a:gd name="connsiteX7" fmla="*/ 157464 w 477223"/>
                      <a:gd name="connsiteY7" fmla="*/ 970498 h 2109290"/>
                      <a:gd name="connsiteX8" fmla="*/ 426735 w 477223"/>
                      <a:gd name="connsiteY8" fmla="*/ 1166841 h 2109290"/>
                      <a:gd name="connsiteX9" fmla="*/ 157464 w 477223"/>
                      <a:gd name="connsiteY9" fmla="*/ 751715 h 2109290"/>
                      <a:gd name="connsiteX10" fmla="*/ 477223 w 477223"/>
                      <a:gd name="connsiteY10" fmla="*/ 409516 h 2109290"/>
                      <a:gd name="connsiteX11" fmla="*/ 67706 w 477223"/>
                      <a:gd name="connsiteY11" fmla="*/ 185123 h 2109290"/>
                      <a:gd name="connsiteX12" fmla="*/ 336978 w 477223"/>
                      <a:gd name="connsiteY12" fmla="*/ 201953 h 2109290"/>
                      <a:gd name="connsiteX13" fmla="*/ 106975 w 477223"/>
                      <a:gd name="connsiteY13" fmla="*/ 56098 h 2109290"/>
                      <a:gd name="connsiteX14" fmla="*/ 11608 w 477223"/>
                      <a:gd name="connsiteY14" fmla="*/ 0 h 2109290"/>
                      <a:gd name="connsiteX15" fmla="*/ 389 w 477223"/>
                      <a:gd name="connsiteY15" fmla="*/ 106586 h 2109290"/>
                      <a:gd name="connsiteX0" fmla="*/ 389 w 477223"/>
                      <a:gd name="connsiteY0" fmla="*/ 106586 h 2109290"/>
                      <a:gd name="connsiteX1" fmla="*/ 73316 w 477223"/>
                      <a:gd name="connsiteY1" fmla="*/ 336589 h 2109290"/>
                      <a:gd name="connsiteX2" fmla="*/ 7659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7620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109118 w 477223"/>
                      <a:gd name="connsiteY2" fmla="*/ 537057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79923 w 478220"/>
                      <a:gd name="connsiteY6" fmla="*/ 1929776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87238 w 478220"/>
                      <a:gd name="connsiteY6" fmla="*/ 1977325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186315 w 478220"/>
                      <a:gd name="connsiteY7" fmla="*/ 2157374 h 2157374"/>
                      <a:gd name="connsiteX8" fmla="*/ 388463 w 478220"/>
                      <a:gd name="connsiteY8" fmla="*/ 2109290 h 2157374"/>
                      <a:gd name="connsiteX9" fmla="*/ 147241 w 478220"/>
                      <a:gd name="connsiteY9" fmla="*/ 1767092 h 2157374"/>
                      <a:gd name="connsiteX10" fmla="*/ 158461 w 478220"/>
                      <a:gd name="connsiteY10" fmla="*/ 970498 h 2157374"/>
                      <a:gd name="connsiteX11" fmla="*/ 427732 w 478220"/>
                      <a:gd name="connsiteY11" fmla="*/ 1166841 h 2157374"/>
                      <a:gd name="connsiteX12" fmla="*/ 158461 w 478220"/>
                      <a:gd name="connsiteY12" fmla="*/ 751715 h 2157374"/>
                      <a:gd name="connsiteX13" fmla="*/ 478220 w 478220"/>
                      <a:gd name="connsiteY13" fmla="*/ 409516 h 2157374"/>
                      <a:gd name="connsiteX14" fmla="*/ 68703 w 478220"/>
                      <a:gd name="connsiteY14" fmla="*/ 185123 h 2157374"/>
                      <a:gd name="connsiteX15" fmla="*/ 337975 w 478220"/>
                      <a:gd name="connsiteY15" fmla="*/ 201953 h 2157374"/>
                      <a:gd name="connsiteX16" fmla="*/ 107972 w 478220"/>
                      <a:gd name="connsiteY16" fmla="*/ 56098 h 2157374"/>
                      <a:gd name="connsiteX17" fmla="*/ 12605 w 478220"/>
                      <a:gd name="connsiteY17" fmla="*/ 0 h 2157374"/>
                      <a:gd name="connsiteX18" fmla="*/ 1386 w 478220"/>
                      <a:gd name="connsiteY18"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65292 w 478220"/>
                      <a:gd name="connsiteY6" fmla="*/ 196269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223211"/>
                      <a:gd name="connsiteX1" fmla="*/ 74313 w 478220"/>
                      <a:gd name="connsiteY1" fmla="*/ 336589 h 2223211"/>
                      <a:gd name="connsiteX2" fmla="*/ 110115 w 478220"/>
                      <a:gd name="connsiteY2" fmla="*/ 537057 h 2223211"/>
                      <a:gd name="connsiteX3" fmla="*/ 77587 w 478220"/>
                      <a:gd name="connsiteY3" fmla="*/ 838200 h 2223211"/>
                      <a:gd name="connsiteX4" fmla="*/ 1386 w 478220"/>
                      <a:gd name="connsiteY4" fmla="*/ 1447800 h 2223211"/>
                      <a:gd name="connsiteX5" fmla="*/ 69272 w 478220"/>
                      <a:gd name="connsiteY5" fmla="*/ 1806245 h 2223211"/>
                      <a:gd name="connsiteX6" fmla="*/ 65292 w 478220"/>
                      <a:gd name="connsiteY6" fmla="*/ 1962695 h 2223211"/>
                      <a:gd name="connsiteX7" fmla="*/ 200946 w 478220"/>
                      <a:gd name="connsiteY7" fmla="*/ 2040331 h 2223211"/>
                      <a:gd name="connsiteX8" fmla="*/ 186315 w 478220"/>
                      <a:gd name="connsiteY8" fmla="*/ 2157374 h 2223211"/>
                      <a:gd name="connsiteX9" fmla="*/ 321647 w 478220"/>
                      <a:gd name="connsiteY9" fmla="*/ 2223211 h 2223211"/>
                      <a:gd name="connsiteX10" fmla="*/ 388463 w 478220"/>
                      <a:gd name="connsiteY10" fmla="*/ 2109290 h 2223211"/>
                      <a:gd name="connsiteX11" fmla="*/ 147241 w 478220"/>
                      <a:gd name="connsiteY11" fmla="*/ 1767092 h 2223211"/>
                      <a:gd name="connsiteX12" fmla="*/ 158461 w 478220"/>
                      <a:gd name="connsiteY12" fmla="*/ 970498 h 2223211"/>
                      <a:gd name="connsiteX13" fmla="*/ 427732 w 478220"/>
                      <a:gd name="connsiteY13" fmla="*/ 1166841 h 2223211"/>
                      <a:gd name="connsiteX14" fmla="*/ 158461 w 478220"/>
                      <a:gd name="connsiteY14" fmla="*/ 751715 h 2223211"/>
                      <a:gd name="connsiteX15" fmla="*/ 478220 w 478220"/>
                      <a:gd name="connsiteY15" fmla="*/ 409516 h 2223211"/>
                      <a:gd name="connsiteX16" fmla="*/ 68703 w 478220"/>
                      <a:gd name="connsiteY16" fmla="*/ 185123 h 2223211"/>
                      <a:gd name="connsiteX17" fmla="*/ 337975 w 478220"/>
                      <a:gd name="connsiteY17" fmla="*/ 201953 h 2223211"/>
                      <a:gd name="connsiteX18" fmla="*/ 107972 w 478220"/>
                      <a:gd name="connsiteY18" fmla="*/ 56098 h 2223211"/>
                      <a:gd name="connsiteX19" fmla="*/ 12605 w 478220"/>
                      <a:gd name="connsiteY19" fmla="*/ 0 h 2223211"/>
                      <a:gd name="connsiteX20" fmla="*/ 1386 w 478220"/>
                      <a:gd name="connsiteY20" fmla="*/ 106586 h 2223211"/>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48710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107972 w 478220"/>
                      <a:gd name="connsiteY18" fmla="*/ 52441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89684 w 478220"/>
                      <a:gd name="connsiteY19" fmla="*/ 78044 h 2227568"/>
                      <a:gd name="connsiteX20" fmla="*/ 41866 w 478220"/>
                      <a:gd name="connsiteY20" fmla="*/ 0 h 2227568"/>
                      <a:gd name="connsiteX21" fmla="*/ 1386 w 478220"/>
                      <a:gd name="connsiteY21"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299701 w 478220"/>
                      <a:gd name="connsiteY18" fmla="*/ 262737 h 2227568"/>
                      <a:gd name="connsiteX19" fmla="*/ 337975 w 478220"/>
                      <a:gd name="connsiteY19" fmla="*/ 198296 h 2227568"/>
                      <a:gd name="connsiteX20" fmla="*/ 292386 w 478220"/>
                      <a:gd name="connsiteY20" fmla="*/ 149352 h 2227568"/>
                      <a:gd name="connsiteX21" fmla="*/ 89684 w 478220"/>
                      <a:gd name="connsiteY21" fmla="*/ 78044 h 2227568"/>
                      <a:gd name="connsiteX22" fmla="*/ 41866 w 478220"/>
                      <a:gd name="connsiteY22" fmla="*/ 0 h 2227568"/>
                      <a:gd name="connsiteX23" fmla="*/ 1386 w 478220"/>
                      <a:gd name="connsiteY23"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99701 w 478220"/>
                      <a:gd name="connsiteY19" fmla="*/ 266885 h 2231716"/>
                      <a:gd name="connsiteX20" fmla="*/ 337975 w 478220"/>
                      <a:gd name="connsiteY20" fmla="*/ 202444 h 2231716"/>
                      <a:gd name="connsiteX21" fmla="*/ 292386 w 478220"/>
                      <a:gd name="connsiteY21" fmla="*/ 153500 h 2231716"/>
                      <a:gd name="connsiteX22" fmla="*/ 89684 w 478220"/>
                      <a:gd name="connsiteY22" fmla="*/ 82192 h 2231716"/>
                      <a:gd name="connsiteX23" fmla="*/ 41866 w 478220"/>
                      <a:gd name="connsiteY23" fmla="*/ 4148 h 2231716"/>
                      <a:gd name="connsiteX24" fmla="*/ 1386 w 478220"/>
                      <a:gd name="connsiteY2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41179 w 478220"/>
                      <a:gd name="connsiteY19" fmla="*/ 212021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288728 w 478220"/>
                      <a:gd name="connsiteY15" fmla="*/ 515602 h 2231716"/>
                      <a:gd name="connsiteX16" fmla="*/ 478220 w 478220"/>
                      <a:gd name="connsiteY16" fmla="*/ 410007 h 2231716"/>
                      <a:gd name="connsiteX17" fmla="*/ 142424 w 478220"/>
                      <a:gd name="connsiteY17" fmla="*/ 380271 h 2231716"/>
                      <a:gd name="connsiteX18" fmla="*/ 68703 w 478220"/>
                      <a:gd name="connsiteY18" fmla="*/ 185614 h 2231716"/>
                      <a:gd name="connsiteX19" fmla="*/ 208262 w 478220"/>
                      <a:gd name="connsiteY19" fmla="*/ 149843 h 2231716"/>
                      <a:gd name="connsiteX20" fmla="*/ 255809 w 478220"/>
                      <a:gd name="connsiteY20" fmla="*/ 204706 h 2231716"/>
                      <a:gd name="connsiteX21" fmla="*/ 299701 w 478220"/>
                      <a:gd name="connsiteY21" fmla="*/ 266885 h 2231716"/>
                      <a:gd name="connsiteX22" fmla="*/ 359920 w 478220"/>
                      <a:gd name="connsiteY22" fmla="*/ 202444 h 2231716"/>
                      <a:gd name="connsiteX23" fmla="*/ 288728 w 478220"/>
                      <a:gd name="connsiteY23" fmla="*/ 164472 h 2231716"/>
                      <a:gd name="connsiteX24" fmla="*/ 89684 w 478220"/>
                      <a:gd name="connsiteY24" fmla="*/ 82192 h 2231716"/>
                      <a:gd name="connsiteX25" fmla="*/ 41866 w 478220"/>
                      <a:gd name="connsiteY25" fmla="*/ 4148 h 2231716"/>
                      <a:gd name="connsiteX26" fmla="*/ 1386 w 478220"/>
                      <a:gd name="connsiteY2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182658 w 478220"/>
                      <a:gd name="connsiteY15" fmla="*/ 607042 h 2231716"/>
                      <a:gd name="connsiteX16" fmla="*/ 288728 w 478220"/>
                      <a:gd name="connsiteY16" fmla="*/ 515602 h 2231716"/>
                      <a:gd name="connsiteX17" fmla="*/ 478220 w 478220"/>
                      <a:gd name="connsiteY17" fmla="*/ 410007 h 2231716"/>
                      <a:gd name="connsiteX18" fmla="*/ 142424 w 478220"/>
                      <a:gd name="connsiteY18" fmla="*/ 380271 h 2231716"/>
                      <a:gd name="connsiteX19" fmla="*/ 68703 w 478220"/>
                      <a:gd name="connsiteY19" fmla="*/ 185614 h 2231716"/>
                      <a:gd name="connsiteX20" fmla="*/ 208262 w 478220"/>
                      <a:gd name="connsiteY20" fmla="*/ 149843 h 2231716"/>
                      <a:gd name="connsiteX21" fmla="*/ 255809 w 478220"/>
                      <a:gd name="connsiteY21" fmla="*/ 204706 h 2231716"/>
                      <a:gd name="connsiteX22" fmla="*/ 299701 w 478220"/>
                      <a:gd name="connsiteY22" fmla="*/ 266885 h 2231716"/>
                      <a:gd name="connsiteX23" fmla="*/ 359920 w 478220"/>
                      <a:gd name="connsiteY23" fmla="*/ 202444 h 2231716"/>
                      <a:gd name="connsiteX24" fmla="*/ 288728 w 478220"/>
                      <a:gd name="connsiteY24" fmla="*/ 164472 h 2231716"/>
                      <a:gd name="connsiteX25" fmla="*/ 89684 w 478220"/>
                      <a:gd name="connsiteY25" fmla="*/ 82192 h 2231716"/>
                      <a:gd name="connsiteX26" fmla="*/ 41866 w 478220"/>
                      <a:gd name="connsiteY26" fmla="*/ 4148 h 2231716"/>
                      <a:gd name="connsiteX27" fmla="*/ 1386 w 478220"/>
                      <a:gd name="connsiteY2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93631 w 478220"/>
                      <a:gd name="connsiteY14" fmla="*/ 877704 h 2231716"/>
                      <a:gd name="connsiteX15" fmla="*/ 158461 w 478220"/>
                      <a:gd name="connsiteY15" fmla="*/ 752206 h 2231716"/>
                      <a:gd name="connsiteX16" fmla="*/ 182658 w 478220"/>
                      <a:gd name="connsiteY16" fmla="*/ 607042 h 2231716"/>
                      <a:gd name="connsiteX17" fmla="*/ 288728 w 478220"/>
                      <a:gd name="connsiteY17" fmla="*/ 515602 h 2231716"/>
                      <a:gd name="connsiteX18" fmla="*/ 478220 w 478220"/>
                      <a:gd name="connsiteY18" fmla="*/ 410007 h 2231716"/>
                      <a:gd name="connsiteX19" fmla="*/ 142424 w 478220"/>
                      <a:gd name="connsiteY19" fmla="*/ 380271 h 2231716"/>
                      <a:gd name="connsiteX20" fmla="*/ 68703 w 478220"/>
                      <a:gd name="connsiteY20" fmla="*/ 185614 h 2231716"/>
                      <a:gd name="connsiteX21" fmla="*/ 208262 w 478220"/>
                      <a:gd name="connsiteY21" fmla="*/ 149843 h 2231716"/>
                      <a:gd name="connsiteX22" fmla="*/ 255809 w 478220"/>
                      <a:gd name="connsiteY22" fmla="*/ 204706 h 2231716"/>
                      <a:gd name="connsiteX23" fmla="*/ 299701 w 478220"/>
                      <a:gd name="connsiteY23" fmla="*/ 266885 h 2231716"/>
                      <a:gd name="connsiteX24" fmla="*/ 359920 w 478220"/>
                      <a:gd name="connsiteY24" fmla="*/ 202444 h 2231716"/>
                      <a:gd name="connsiteX25" fmla="*/ 288728 w 478220"/>
                      <a:gd name="connsiteY25" fmla="*/ 164472 h 2231716"/>
                      <a:gd name="connsiteX26" fmla="*/ 89684 w 478220"/>
                      <a:gd name="connsiteY26" fmla="*/ 82192 h 2231716"/>
                      <a:gd name="connsiteX27" fmla="*/ 41866 w 478220"/>
                      <a:gd name="connsiteY27" fmla="*/ 4148 h 2231716"/>
                      <a:gd name="connsiteX28" fmla="*/ 1386 w 478220"/>
                      <a:gd name="connsiteY2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14331 w 478220"/>
                      <a:gd name="connsiteY14" fmla="*/ 936226 h 2231716"/>
                      <a:gd name="connsiteX15" fmla="*/ 193631 w 478220"/>
                      <a:gd name="connsiteY15" fmla="*/ 877704 h 2231716"/>
                      <a:gd name="connsiteX16" fmla="*/ 158461 w 478220"/>
                      <a:gd name="connsiteY16" fmla="*/ 752206 h 2231716"/>
                      <a:gd name="connsiteX17" fmla="*/ 182658 w 478220"/>
                      <a:gd name="connsiteY17" fmla="*/ 607042 h 2231716"/>
                      <a:gd name="connsiteX18" fmla="*/ 288728 w 478220"/>
                      <a:gd name="connsiteY18" fmla="*/ 515602 h 2231716"/>
                      <a:gd name="connsiteX19" fmla="*/ 478220 w 478220"/>
                      <a:gd name="connsiteY19" fmla="*/ 410007 h 2231716"/>
                      <a:gd name="connsiteX20" fmla="*/ 142424 w 478220"/>
                      <a:gd name="connsiteY20" fmla="*/ 380271 h 2231716"/>
                      <a:gd name="connsiteX21" fmla="*/ 68703 w 478220"/>
                      <a:gd name="connsiteY21" fmla="*/ 185614 h 2231716"/>
                      <a:gd name="connsiteX22" fmla="*/ 208262 w 478220"/>
                      <a:gd name="connsiteY22" fmla="*/ 149843 h 2231716"/>
                      <a:gd name="connsiteX23" fmla="*/ 255809 w 478220"/>
                      <a:gd name="connsiteY23" fmla="*/ 204706 h 2231716"/>
                      <a:gd name="connsiteX24" fmla="*/ 299701 w 478220"/>
                      <a:gd name="connsiteY24" fmla="*/ 266885 h 2231716"/>
                      <a:gd name="connsiteX25" fmla="*/ 359920 w 478220"/>
                      <a:gd name="connsiteY25" fmla="*/ 202444 h 2231716"/>
                      <a:gd name="connsiteX26" fmla="*/ 288728 w 478220"/>
                      <a:gd name="connsiteY26" fmla="*/ 164472 h 2231716"/>
                      <a:gd name="connsiteX27" fmla="*/ 89684 w 478220"/>
                      <a:gd name="connsiteY27" fmla="*/ 82192 h 2231716"/>
                      <a:gd name="connsiteX28" fmla="*/ 41866 w 478220"/>
                      <a:gd name="connsiteY28" fmla="*/ 4148 h 2231716"/>
                      <a:gd name="connsiteX29" fmla="*/ 1386 w 478220"/>
                      <a:gd name="connsiteY2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380183 w 478220"/>
                      <a:gd name="connsiteY14" fmla="*/ 1174647 h 2231716"/>
                      <a:gd name="connsiteX15" fmla="*/ 380168 w 478220"/>
                      <a:gd name="connsiteY15" fmla="*/ 1013036 h 2231716"/>
                      <a:gd name="connsiteX16" fmla="*/ 314331 w 478220"/>
                      <a:gd name="connsiteY16" fmla="*/ 936226 h 2231716"/>
                      <a:gd name="connsiteX17" fmla="*/ 193631 w 478220"/>
                      <a:gd name="connsiteY17" fmla="*/ 877704 h 2231716"/>
                      <a:gd name="connsiteX18" fmla="*/ 158461 w 478220"/>
                      <a:gd name="connsiteY18" fmla="*/ 752206 h 2231716"/>
                      <a:gd name="connsiteX19" fmla="*/ 182658 w 478220"/>
                      <a:gd name="connsiteY19" fmla="*/ 607042 h 2231716"/>
                      <a:gd name="connsiteX20" fmla="*/ 288728 w 478220"/>
                      <a:gd name="connsiteY20" fmla="*/ 515602 h 2231716"/>
                      <a:gd name="connsiteX21" fmla="*/ 478220 w 478220"/>
                      <a:gd name="connsiteY21" fmla="*/ 410007 h 2231716"/>
                      <a:gd name="connsiteX22" fmla="*/ 142424 w 478220"/>
                      <a:gd name="connsiteY22" fmla="*/ 380271 h 2231716"/>
                      <a:gd name="connsiteX23" fmla="*/ 68703 w 478220"/>
                      <a:gd name="connsiteY23" fmla="*/ 185614 h 2231716"/>
                      <a:gd name="connsiteX24" fmla="*/ 208262 w 478220"/>
                      <a:gd name="connsiteY24" fmla="*/ 149843 h 2231716"/>
                      <a:gd name="connsiteX25" fmla="*/ 255809 w 478220"/>
                      <a:gd name="connsiteY25" fmla="*/ 204706 h 2231716"/>
                      <a:gd name="connsiteX26" fmla="*/ 299701 w 478220"/>
                      <a:gd name="connsiteY26" fmla="*/ 266885 h 2231716"/>
                      <a:gd name="connsiteX27" fmla="*/ 359920 w 478220"/>
                      <a:gd name="connsiteY27" fmla="*/ 202444 h 2231716"/>
                      <a:gd name="connsiteX28" fmla="*/ 288728 w 478220"/>
                      <a:gd name="connsiteY28" fmla="*/ 164472 h 2231716"/>
                      <a:gd name="connsiteX29" fmla="*/ 89684 w 478220"/>
                      <a:gd name="connsiteY29" fmla="*/ 82192 h 2231716"/>
                      <a:gd name="connsiteX30" fmla="*/ 41866 w 478220"/>
                      <a:gd name="connsiteY30" fmla="*/ 4148 h 2231716"/>
                      <a:gd name="connsiteX31" fmla="*/ 1386 w 478220"/>
                      <a:gd name="connsiteY3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80183 w 478220"/>
                      <a:gd name="connsiteY15" fmla="*/ 1174647 h 2231716"/>
                      <a:gd name="connsiteX16" fmla="*/ 380168 w 478220"/>
                      <a:gd name="connsiteY16" fmla="*/ 1013036 h 2231716"/>
                      <a:gd name="connsiteX17" fmla="*/ 314331 w 478220"/>
                      <a:gd name="connsiteY17" fmla="*/ 936226 h 2231716"/>
                      <a:gd name="connsiteX18" fmla="*/ 193631 w 478220"/>
                      <a:gd name="connsiteY18" fmla="*/ 877704 h 2231716"/>
                      <a:gd name="connsiteX19" fmla="*/ 158461 w 478220"/>
                      <a:gd name="connsiteY19" fmla="*/ 752206 h 2231716"/>
                      <a:gd name="connsiteX20" fmla="*/ 182658 w 478220"/>
                      <a:gd name="connsiteY20" fmla="*/ 607042 h 2231716"/>
                      <a:gd name="connsiteX21" fmla="*/ 288728 w 478220"/>
                      <a:gd name="connsiteY21" fmla="*/ 515602 h 2231716"/>
                      <a:gd name="connsiteX22" fmla="*/ 478220 w 478220"/>
                      <a:gd name="connsiteY22" fmla="*/ 410007 h 2231716"/>
                      <a:gd name="connsiteX23" fmla="*/ 142424 w 478220"/>
                      <a:gd name="connsiteY23" fmla="*/ 380271 h 2231716"/>
                      <a:gd name="connsiteX24" fmla="*/ 68703 w 478220"/>
                      <a:gd name="connsiteY24" fmla="*/ 185614 h 2231716"/>
                      <a:gd name="connsiteX25" fmla="*/ 208262 w 478220"/>
                      <a:gd name="connsiteY25" fmla="*/ 149843 h 2231716"/>
                      <a:gd name="connsiteX26" fmla="*/ 255809 w 478220"/>
                      <a:gd name="connsiteY26" fmla="*/ 204706 h 2231716"/>
                      <a:gd name="connsiteX27" fmla="*/ 299701 w 478220"/>
                      <a:gd name="connsiteY27" fmla="*/ 266885 h 2231716"/>
                      <a:gd name="connsiteX28" fmla="*/ 359920 w 478220"/>
                      <a:gd name="connsiteY28" fmla="*/ 202444 h 2231716"/>
                      <a:gd name="connsiteX29" fmla="*/ 288728 w 478220"/>
                      <a:gd name="connsiteY29" fmla="*/ 164472 h 2231716"/>
                      <a:gd name="connsiteX30" fmla="*/ 89684 w 478220"/>
                      <a:gd name="connsiteY30" fmla="*/ 82192 h 2231716"/>
                      <a:gd name="connsiteX31" fmla="*/ 41866 w 478220"/>
                      <a:gd name="connsiteY31" fmla="*/ 4148 h 2231716"/>
                      <a:gd name="connsiteX32" fmla="*/ 1386 w 478220"/>
                      <a:gd name="connsiteY32"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80183 w 478220"/>
                      <a:gd name="connsiteY16" fmla="*/ 1174647 h 2231716"/>
                      <a:gd name="connsiteX17" fmla="*/ 380168 w 478220"/>
                      <a:gd name="connsiteY17" fmla="*/ 1013036 h 2231716"/>
                      <a:gd name="connsiteX18" fmla="*/ 314331 w 478220"/>
                      <a:gd name="connsiteY18" fmla="*/ 936226 h 2231716"/>
                      <a:gd name="connsiteX19" fmla="*/ 193631 w 478220"/>
                      <a:gd name="connsiteY19" fmla="*/ 877704 h 2231716"/>
                      <a:gd name="connsiteX20" fmla="*/ 158461 w 478220"/>
                      <a:gd name="connsiteY20" fmla="*/ 752206 h 2231716"/>
                      <a:gd name="connsiteX21" fmla="*/ 182658 w 478220"/>
                      <a:gd name="connsiteY21" fmla="*/ 607042 h 2231716"/>
                      <a:gd name="connsiteX22" fmla="*/ 288728 w 478220"/>
                      <a:gd name="connsiteY22" fmla="*/ 515602 h 2231716"/>
                      <a:gd name="connsiteX23" fmla="*/ 478220 w 478220"/>
                      <a:gd name="connsiteY23" fmla="*/ 410007 h 2231716"/>
                      <a:gd name="connsiteX24" fmla="*/ 142424 w 478220"/>
                      <a:gd name="connsiteY24" fmla="*/ 380271 h 2231716"/>
                      <a:gd name="connsiteX25" fmla="*/ 68703 w 478220"/>
                      <a:gd name="connsiteY25" fmla="*/ 185614 h 2231716"/>
                      <a:gd name="connsiteX26" fmla="*/ 208262 w 478220"/>
                      <a:gd name="connsiteY26" fmla="*/ 149843 h 2231716"/>
                      <a:gd name="connsiteX27" fmla="*/ 255809 w 478220"/>
                      <a:gd name="connsiteY27" fmla="*/ 204706 h 2231716"/>
                      <a:gd name="connsiteX28" fmla="*/ 299701 w 478220"/>
                      <a:gd name="connsiteY28" fmla="*/ 266885 h 2231716"/>
                      <a:gd name="connsiteX29" fmla="*/ 359920 w 478220"/>
                      <a:gd name="connsiteY29" fmla="*/ 202444 h 2231716"/>
                      <a:gd name="connsiteX30" fmla="*/ 288728 w 478220"/>
                      <a:gd name="connsiteY30" fmla="*/ 164472 h 2231716"/>
                      <a:gd name="connsiteX31" fmla="*/ 89684 w 478220"/>
                      <a:gd name="connsiteY31" fmla="*/ 82192 h 2231716"/>
                      <a:gd name="connsiteX32" fmla="*/ 41866 w 478220"/>
                      <a:gd name="connsiteY32" fmla="*/ 4148 h 2231716"/>
                      <a:gd name="connsiteX33" fmla="*/ 1386 w 478220"/>
                      <a:gd name="connsiteY33"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380168 w 478220"/>
                      <a:gd name="connsiteY18" fmla="*/ 1013036 h 2231716"/>
                      <a:gd name="connsiteX19" fmla="*/ 314331 w 478220"/>
                      <a:gd name="connsiteY19" fmla="*/ 936226 h 2231716"/>
                      <a:gd name="connsiteX20" fmla="*/ 193631 w 478220"/>
                      <a:gd name="connsiteY20" fmla="*/ 877704 h 2231716"/>
                      <a:gd name="connsiteX21" fmla="*/ 158461 w 478220"/>
                      <a:gd name="connsiteY21" fmla="*/ 752206 h 2231716"/>
                      <a:gd name="connsiteX22" fmla="*/ 182658 w 478220"/>
                      <a:gd name="connsiteY22" fmla="*/ 607042 h 2231716"/>
                      <a:gd name="connsiteX23" fmla="*/ 288728 w 478220"/>
                      <a:gd name="connsiteY23" fmla="*/ 515602 h 2231716"/>
                      <a:gd name="connsiteX24" fmla="*/ 478220 w 478220"/>
                      <a:gd name="connsiteY24" fmla="*/ 410007 h 2231716"/>
                      <a:gd name="connsiteX25" fmla="*/ 142424 w 478220"/>
                      <a:gd name="connsiteY25" fmla="*/ 380271 h 2231716"/>
                      <a:gd name="connsiteX26" fmla="*/ 68703 w 478220"/>
                      <a:gd name="connsiteY26" fmla="*/ 185614 h 2231716"/>
                      <a:gd name="connsiteX27" fmla="*/ 208262 w 478220"/>
                      <a:gd name="connsiteY27" fmla="*/ 149843 h 2231716"/>
                      <a:gd name="connsiteX28" fmla="*/ 255809 w 478220"/>
                      <a:gd name="connsiteY28" fmla="*/ 204706 h 2231716"/>
                      <a:gd name="connsiteX29" fmla="*/ 299701 w 478220"/>
                      <a:gd name="connsiteY29" fmla="*/ 266885 h 2231716"/>
                      <a:gd name="connsiteX30" fmla="*/ 359920 w 478220"/>
                      <a:gd name="connsiteY30" fmla="*/ 202444 h 2231716"/>
                      <a:gd name="connsiteX31" fmla="*/ 288728 w 478220"/>
                      <a:gd name="connsiteY31" fmla="*/ 164472 h 2231716"/>
                      <a:gd name="connsiteX32" fmla="*/ 89684 w 478220"/>
                      <a:gd name="connsiteY32" fmla="*/ 82192 h 2231716"/>
                      <a:gd name="connsiteX33" fmla="*/ 41866 w 478220"/>
                      <a:gd name="connsiteY33" fmla="*/ 4148 h 2231716"/>
                      <a:gd name="connsiteX34" fmla="*/ 1386 w 478220"/>
                      <a:gd name="connsiteY3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159340 h 2231716"/>
                      <a:gd name="connsiteX20" fmla="*/ 380168 w 478220"/>
                      <a:gd name="connsiteY20" fmla="*/ 1013036 h 2231716"/>
                      <a:gd name="connsiteX21" fmla="*/ 314331 w 478220"/>
                      <a:gd name="connsiteY21" fmla="*/ 936226 h 2231716"/>
                      <a:gd name="connsiteX22" fmla="*/ 193631 w 478220"/>
                      <a:gd name="connsiteY22" fmla="*/ 877704 h 2231716"/>
                      <a:gd name="connsiteX23" fmla="*/ 158461 w 478220"/>
                      <a:gd name="connsiteY23" fmla="*/ 752206 h 2231716"/>
                      <a:gd name="connsiteX24" fmla="*/ 182658 w 478220"/>
                      <a:gd name="connsiteY24" fmla="*/ 607042 h 2231716"/>
                      <a:gd name="connsiteX25" fmla="*/ 288728 w 478220"/>
                      <a:gd name="connsiteY25" fmla="*/ 515602 h 2231716"/>
                      <a:gd name="connsiteX26" fmla="*/ 478220 w 478220"/>
                      <a:gd name="connsiteY26" fmla="*/ 410007 h 2231716"/>
                      <a:gd name="connsiteX27" fmla="*/ 142424 w 478220"/>
                      <a:gd name="connsiteY27" fmla="*/ 380271 h 2231716"/>
                      <a:gd name="connsiteX28" fmla="*/ 68703 w 478220"/>
                      <a:gd name="connsiteY28" fmla="*/ 185614 h 2231716"/>
                      <a:gd name="connsiteX29" fmla="*/ 208262 w 478220"/>
                      <a:gd name="connsiteY29" fmla="*/ 149843 h 2231716"/>
                      <a:gd name="connsiteX30" fmla="*/ 255809 w 478220"/>
                      <a:gd name="connsiteY30" fmla="*/ 204706 h 2231716"/>
                      <a:gd name="connsiteX31" fmla="*/ 299701 w 478220"/>
                      <a:gd name="connsiteY31" fmla="*/ 266885 h 2231716"/>
                      <a:gd name="connsiteX32" fmla="*/ 359920 w 478220"/>
                      <a:gd name="connsiteY32" fmla="*/ 202444 h 2231716"/>
                      <a:gd name="connsiteX33" fmla="*/ 288728 w 478220"/>
                      <a:gd name="connsiteY33" fmla="*/ 164472 h 2231716"/>
                      <a:gd name="connsiteX34" fmla="*/ 89684 w 478220"/>
                      <a:gd name="connsiteY34" fmla="*/ 82192 h 2231716"/>
                      <a:gd name="connsiteX35" fmla="*/ 41866 w 478220"/>
                      <a:gd name="connsiteY35" fmla="*/ 4148 h 2231716"/>
                      <a:gd name="connsiteX36" fmla="*/ 1386 w 478220"/>
                      <a:gd name="connsiteY3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393426 h 2231716"/>
                      <a:gd name="connsiteX13" fmla="*/ 80245 w 478220"/>
                      <a:gd name="connsiteY13" fmla="*/ 1219690 h 2231716"/>
                      <a:gd name="connsiteX14" fmla="*/ 124136 w 478220"/>
                      <a:gd name="connsiteY14" fmla="*/ 1122764 h 2231716"/>
                      <a:gd name="connsiteX15" fmla="*/ 158461 w 478220"/>
                      <a:gd name="connsiteY15" fmla="*/ 970989 h 2231716"/>
                      <a:gd name="connsiteX16" fmla="*/ 252152 w 478220"/>
                      <a:gd name="connsiteY16" fmla="*/ 939884 h 2231716"/>
                      <a:gd name="connsiteX17" fmla="*/ 347250 w 478220"/>
                      <a:gd name="connsiteY17" fmla="*/ 1045954 h 2231716"/>
                      <a:gd name="connsiteX18" fmla="*/ 325305 w 478220"/>
                      <a:gd name="connsiteY18" fmla="*/ 1219690 h 2231716"/>
                      <a:gd name="connsiteX19" fmla="*/ 343607 w 478220"/>
                      <a:gd name="connsiteY19" fmla="*/ 1219690 h 2231716"/>
                      <a:gd name="connsiteX20" fmla="*/ 431375 w 478220"/>
                      <a:gd name="connsiteY20" fmla="*/ 1219690 h 2231716"/>
                      <a:gd name="connsiteX21" fmla="*/ 380168 w 478220"/>
                      <a:gd name="connsiteY21" fmla="*/ 1159340 h 2231716"/>
                      <a:gd name="connsiteX22" fmla="*/ 380168 w 478220"/>
                      <a:gd name="connsiteY22" fmla="*/ 1013036 h 2231716"/>
                      <a:gd name="connsiteX23" fmla="*/ 314331 w 478220"/>
                      <a:gd name="connsiteY23" fmla="*/ 936226 h 2231716"/>
                      <a:gd name="connsiteX24" fmla="*/ 193631 w 478220"/>
                      <a:gd name="connsiteY24" fmla="*/ 877704 h 2231716"/>
                      <a:gd name="connsiteX25" fmla="*/ 158461 w 478220"/>
                      <a:gd name="connsiteY25" fmla="*/ 752206 h 2231716"/>
                      <a:gd name="connsiteX26" fmla="*/ 182658 w 478220"/>
                      <a:gd name="connsiteY26" fmla="*/ 607042 h 2231716"/>
                      <a:gd name="connsiteX27" fmla="*/ 288728 w 478220"/>
                      <a:gd name="connsiteY27" fmla="*/ 515602 h 2231716"/>
                      <a:gd name="connsiteX28" fmla="*/ 478220 w 478220"/>
                      <a:gd name="connsiteY28" fmla="*/ 410007 h 2231716"/>
                      <a:gd name="connsiteX29" fmla="*/ 142424 w 478220"/>
                      <a:gd name="connsiteY29" fmla="*/ 380271 h 2231716"/>
                      <a:gd name="connsiteX30" fmla="*/ 68703 w 478220"/>
                      <a:gd name="connsiteY30" fmla="*/ 185614 h 2231716"/>
                      <a:gd name="connsiteX31" fmla="*/ 208262 w 478220"/>
                      <a:gd name="connsiteY31" fmla="*/ 149843 h 2231716"/>
                      <a:gd name="connsiteX32" fmla="*/ 255809 w 478220"/>
                      <a:gd name="connsiteY32" fmla="*/ 204706 h 2231716"/>
                      <a:gd name="connsiteX33" fmla="*/ 299701 w 478220"/>
                      <a:gd name="connsiteY33" fmla="*/ 266885 h 2231716"/>
                      <a:gd name="connsiteX34" fmla="*/ 359920 w 478220"/>
                      <a:gd name="connsiteY34" fmla="*/ 202444 h 2231716"/>
                      <a:gd name="connsiteX35" fmla="*/ 288728 w 478220"/>
                      <a:gd name="connsiteY35" fmla="*/ 164472 h 2231716"/>
                      <a:gd name="connsiteX36" fmla="*/ 89684 w 478220"/>
                      <a:gd name="connsiteY36" fmla="*/ 82192 h 2231716"/>
                      <a:gd name="connsiteX37" fmla="*/ 41866 w 478220"/>
                      <a:gd name="connsiteY37" fmla="*/ 4148 h 2231716"/>
                      <a:gd name="connsiteX38" fmla="*/ 1386 w 478220"/>
                      <a:gd name="connsiteY3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75343 w 478220"/>
                      <a:gd name="connsiteY12" fmla="*/ 1440975 h 2231716"/>
                      <a:gd name="connsiteX13" fmla="*/ 80245 w 478220"/>
                      <a:gd name="connsiteY13" fmla="*/ 1393426 h 2231716"/>
                      <a:gd name="connsiteX14" fmla="*/ 80245 w 478220"/>
                      <a:gd name="connsiteY14" fmla="*/ 1219690 h 2231716"/>
                      <a:gd name="connsiteX15" fmla="*/ 124136 w 478220"/>
                      <a:gd name="connsiteY15" fmla="*/ 1122764 h 2231716"/>
                      <a:gd name="connsiteX16" fmla="*/ 158461 w 478220"/>
                      <a:gd name="connsiteY16" fmla="*/ 970989 h 2231716"/>
                      <a:gd name="connsiteX17" fmla="*/ 252152 w 478220"/>
                      <a:gd name="connsiteY17" fmla="*/ 939884 h 2231716"/>
                      <a:gd name="connsiteX18" fmla="*/ 347250 w 478220"/>
                      <a:gd name="connsiteY18" fmla="*/ 1045954 h 2231716"/>
                      <a:gd name="connsiteX19" fmla="*/ 325305 w 478220"/>
                      <a:gd name="connsiteY19" fmla="*/ 1219690 h 2231716"/>
                      <a:gd name="connsiteX20" fmla="*/ 343607 w 478220"/>
                      <a:gd name="connsiteY20" fmla="*/ 1219690 h 2231716"/>
                      <a:gd name="connsiteX21" fmla="*/ 431375 w 478220"/>
                      <a:gd name="connsiteY21" fmla="*/ 1219690 h 2231716"/>
                      <a:gd name="connsiteX22" fmla="*/ 380168 w 478220"/>
                      <a:gd name="connsiteY22" fmla="*/ 1159340 h 2231716"/>
                      <a:gd name="connsiteX23" fmla="*/ 380168 w 478220"/>
                      <a:gd name="connsiteY23" fmla="*/ 1013036 h 2231716"/>
                      <a:gd name="connsiteX24" fmla="*/ 314331 w 478220"/>
                      <a:gd name="connsiteY24" fmla="*/ 936226 h 2231716"/>
                      <a:gd name="connsiteX25" fmla="*/ 193631 w 478220"/>
                      <a:gd name="connsiteY25" fmla="*/ 877704 h 2231716"/>
                      <a:gd name="connsiteX26" fmla="*/ 158461 w 478220"/>
                      <a:gd name="connsiteY26" fmla="*/ 752206 h 2231716"/>
                      <a:gd name="connsiteX27" fmla="*/ 182658 w 478220"/>
                      <a:gd name="connsiteY27" fmla="*/ 607042 h 2231716"/>
                      <a:gd name="connsiteX28" fmla="*/ 288728 w 478220"/>
                      <a:gd name="connsiteY28" fmla="*/ 515602 h 2231716"/>
                      <a:gd name="connsiteX29" fmla="*/ 478220 w 478220"/>
                      <a:gd name="connsiteY29" fmla="*/ 410007 h 2231716"/>
                      <a:gd name="connsiteX30" fmla="*/ 142424 w 478220"/>
                      <a:gd name="connsiteY30" fmla="*/ 380271 h 2231716"/>
                      <a:gd name="connsiteX31" fmla="*/ 68703 w 478220"/>
                      <a:gd name="connsiteY31" fmla="*/ 185614 h 2231716"/>
                      <a:gd name="connsiteX32" fmla="*/ 208262 w 478220"/>
                      <a:gd name="connsiteY32" fmla="*/ 149843 h 2231716"/>
                      <a:gd name="connsiteX33" fmla="*/ 255809 w 478220"/>
                      <a:gd name="connsiteY33" fmla="*/ 204706 h 2231716"/>
                      <a:gd name="connsiteX34" fmla="*/ 299701 w 478220"/>
                      <a:gd name="connsiteY34" fmla="*/ 266885 h 2231716"/>
                      <a:gd name="connsiteX35" fmla="*/ 359920 w 478220"/>
                      <a:gd name="connsiteY35" fmla="*/ 202444 h 2231716"/>
                      <a:gd name="connsiteX36" fmla="*/ 288728 w 478220"/>
                      <a:gd name="connsiteY36" fmla="*/ 164472 h 2231716"/>
                      <a:gd name="connsiteX37" fmla="*/ 89684 w 478220"/>
                      <a:gd name="connsiteY37" fmla="*/ 82192 h 2231716"/>
                      <a:gd name="connsiteX38" fmla="*/ 41866 w 478220"/>
                      <a:gd name="connsiteY38" fmla="*/ 4148 h 2231716"/>
                      <a:gd name="connsiteX39" fmla="*/ 1386 w 478220"/>
                      <a:gd name="connsiteY3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277755 w 478220"/>
                      <a:gd name="connsiteY12" fmla="*/ 1510469 h 2231716"/>
                      <a:gd name="connsiteX13" fmla="*/ 175343 w 478220"/>
                      <a:gd name="connsiteY13" fmla="*/ 1440975 h 2231716"/>
                      <a:gd name="connsiteX14" fmla="*/ 80245 w 478220"/>
                      <a:gd name="connsiteY14" fmla="*/ 1393426 h 2231716"/>
                      <a:gd name="connsiteX15" fmla="*/ 80245 w 478220"/>
                      <a:gd name="connsiteY15" fmla="*/ 1219690 h 2231716"/>
                      <a:gd name="connsiteX16" fmla="*/ 124136 w 478220"/>
                      <a:gd name="connsiteY16" fmla="*/ 1122764 h 2231716"/>
                      <a:gd name="connsiteX17" fmla="*/ 158461 w 478220"/>
                      <a:gd name="connsiteY17" fmla="*/ 970989 h 2231716"/>
                      <a:gd name="connsiteX18" fmla="*/ 252152 w 478220"/>
                      <a:gd name="connsiteY18" fmla="*/ 939884 h 2231716"/>
                      <a:gd name="connsiteX19" fmla="*/ 347250 w 478220"/>
                      <a:gd name="connsiteY19" fmla="*/ 1045954 h 2231716"/>
                      <a:gd name="connsiteX20" fmla="*/ 325305 w 478220"/>
                      <a:gd name="connsiteY20" fmla="*/ 1219690 h 2231716"/>
                      <a:gd name="connsiteX21" fmla="*/ 343607 w 478220"/>
                      <a:gd name="connsiteY21" fmla="*/ 1219690 h 2231716"/>
                      <a:gd name="connsiteX22" fmla="*/ 431375 w 478220"/>
                      <a:gd name="connsiteY22" fmla="*/ 1219690 h 2231716"/>
                      <a:gd name="connsiteX23" fmla="*/ 380168 w 478220"/>
                      <a:gd name="connsiteY23" fmla="*/ 1159340 h 2231716"/>
                      <a:gd name="connsiteX24" fmla="*/ 380168 w 478220"/>
                      <a:gd name="connsiteY24" fmla="*/ 1013036 h 2231716"/>
                      <a:gd name="connsiteX25" fmla="*/ 314331 w 478220"/>
                      <a:gd name="connsiteY25" fmla="*/ 936226 h 2231716"/>
                      <a:gd name="connsiteX26" fmla="*/ 193631 w 478220"/>
                      <a:gd name="connsiteY26" fmla="*/ 877704 h 2231716"/>
                      <a:gd name="connsiteX27" fmla="*/ 158461 w 478220"/>
                      <a:gd name="connsiteY27" fmla="*/ 752206 h 2231716"/>
                      <a:gd name="connsiteX28" fmla="*/ 182658 w 478220"/>
                      <a:gd name="connsiteY28" fmla="*/ 607042 h 2231716"/>
                      <a:gd name="connsiteX29" fmla="*/ 288728 w 478220"/>
                      <a:gd name="connsiteY29" fmla="*/ 515602 h 2231716"/>
                      <a:gd name="connsiteX30" fmla="*/ 478220 w 478220"/>
                      <a:gd name="connsiteY30" fmla="*/ 410007 h 2231716"/>
                      <a:gd name="connsiteX31" fmla="*/ 142424 w 478220"/>
                      <a:gd name="connsiteY31" fmla="*/ 380271 h 2231716"/>
                      <a:gd name="connsiteX32" fmla="*/ 68703 w 478220"/>
                      <a:gd name="connsiteY32" fmla="*/ 185614 h 2231716"/>
                      <a:gd name="connsiteX33" fmla="*/ 208262 w 478220"/>
                      <a:gd name="connsiteY33" fmla="*/ 149843 h 2231716"/>
                      <a:gd name="connsiteX34" fmla="*/ 255809 w 478220"/>
                      <a:gd name="connsiteY34" fmla="*/ 204706 h 2231716"/>
                      <a:gd name="connsiteX35" fmla="*/ 299701 w 478220"/>
                      <a:gd name="connsiteY35" fmla="*/ 266885 h 2231716"/>
                      <a:gd name="connsiteX36" fmla="*/ 359920 w 478220"/>
                      <a:gd name="connsiteY36" fmla="*/ 202444 h 2231716"/>
                      <a:gd name="connsiteX37" fmla="*/ 288728 w 478220"/>
                      <a:gd name="connsiteY37" fmla="*/ 164472 h 2231716"/>
                      <a:gd name="connsiteX38" fmla="*/ 89684 w 478220"/>
                      <a:gd name="connsiteY38" fmla="*/ 82192 h 2231716"/>
                      <a:gd name="connsiteX39" fmla="*/ 41866 w 478220"/>
                      <a:gd name="connsiteY39" fmla="*/ 4148 h 2231716"/>
                      <a:gd name="connsiteX40" fmla="*/ 1386 w 478220"/>
                      <a:gd name="connsiteY4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43592 w 478220"/>
                      <a:gd name="connsiteY12" fmla="*/ 1612882 h 2231716"/>
                      <a:gd name="connsiteX13" fmla="*/ 277755 w 478220"/>
                      <a:gd name="connsiteY13" fmla="*/ 1510469 h 2231716"/>
                      <a:gd name="connsiteX14" fmla="*/ 175343 w 478220"/>
                      <a:gd name="connsiteY14" fmla="*/ 1440975 h 2231716"/>
                      <a:gd name="connsiteX15" fmla="*/ 80245 w 478220"/>
                      <a:gd name="connsiteY15" fmla="*/ 1393426 h 2231716"/>
                      <a:gd name="connsiteX16" fmla="*/ 80245 w 478220"/>
                      <a:gd name="connsiteY16" fmla="*/ 1219690 h 2231716"/>
                      <a:gd name="connsiteX17" fmla="*/ 124136 w 478220"/>
                      <a:gd name="connsiteY17" fmla="*/ 1122764 h 2231716"/>
                      <a:gd name="connsiteX18" fmla="*/ 158461 w 478220"/>
                      <a:gd name="connsiteY18" fmla="*/ 970989 h 2231716"/>
                      <a:gd name="connsiteX19" fmla="*/ 252152 w 478220"/>
                      <a:gd name="connsiteY19" fmla="*/ 939884 h 2231716"/>
                      <a:gd name="connsiteX20" fmla="*/ 347250 w 478220"/>
                      <a:gd name="connsiteY20" fmla="*/ 1045954 h 2231716"/>
                      <a:gd name="connsiteX21" fmla="*/ 325305 w 478220"/>
                      <a:gd name="connsiteY21" fmla="*/ 1219690 h 2231716"/>
                      <a:gd name="connsiteX22" fmla="*/ 343607 w 478220"/>
                      <a:gd name="connsiteY22" fmla="*/ 1219690 h 2231716"/>
                      <a:gd name="connsiteX23" fmla="*/ 431375 w 478220"/>
                      <a:gd name="connsiteY23" fmla="*/ 1219690 h 2231716"/>
                      <a:gd name="connsiteX24" fmla="*/ 380168 w 478220"/>
                      <a:gd name="connsiteY24" fmla="*/ 1159340 h 2231716"/>
                      <a:gd name="connsiteX25" fmla="*/ 380168 w 478220"/>
                      <a:gd name="connsiteY25" fmla="*/ 1013036 h 2231716"/>
                      <a:gd name="connsiteX26" fmla="*/ 314331 w 478220"/>
                      <a:gd name="connsiteY26" fmla="*/ 936226 h 2231716"/>
                      <a:gd name="connsiteX27" fmla="*/ 193631 w 478220"/>
                      <a:gd name="connsiteY27" fmla="*/ 877704 h 2231716"/>
                      <a:gd name="connsiteX28" fmla="*/ 158461 w 478220"/>
                      <a:gd name="connsiteY28" fmla="*/ 752206 h 2231716"/>
                      <a:gd name="connsiteX29" fmla="*/ 182658 w 478220"/>
                      <a:gd name="connsiteY29" fmla="*/ 607042 h 2231716"/>
                      <a:gd name="connsiteX30" fmla="*/ 288728 w 478220"/>
                      <a:gd name="connsiteY30" fmla="*/ 515602 h 2231716"/>
                      <a:gd name="connsiteX31" fmla="*/ 478220 w 478220"/>
                      <a:gd name="connsiteY31" fmla="*/ 410007 h 2231716"/>
                      <a:gd name="connsiteX32" fmla="*/ 142424 w 478220"/>
                      <a:gd name="connsiteY32" fmla="*/ 380271 h 2231716"/>
                      <a:gd name="connsiteX33" fmla="*/ 68703 w 478220"/>
                      <a:gd name="connsiteY33" fmla="*/ 185614 h 2231716"/>
                      <a:gd name="connsiteX34" fmla="*/ 208262 w 478220"/>
                      <a:gd name="connsiteY34" fmla="*/ 149843 h 2231716"/>
                      <a:gd name="connsiteX35" fmla="*/ 255809 w 478220"/>
                      <a:gd name="connsiteY35" fmla="*/ 204706 h 2231716"/>
                      <a:gd name="connsiteX36" fmla="*/ 299701 w 478220"/>
                      <a:gd name="connsiteY36" fmla="*/ 266885 h 2231716"/>
                      <a:gd name="connsiteX37" fmla="*/ 359920 w 478220"/>
                      <a:gd name="connsiteY37" fmla="*/ 202444 h 2231716"/>
                      <a:gd name="connsiteX38" fmla="*/ 288728 w 478220"/>
                      <a:gd name="connsiteY38" fmla="*/ 164472 h 2231716"/>
                      <a:gd name="connsiteX39" fmla="*/ 89684 w 478220"/>
                      <a:gd name="connsiteY39" fmla="*/ 82192 h 2231716"/>
                      <a:gd name="connsiteX40" fmla="*/ 41866 w 478220"/>
                      <a:gd name="connsiteY40" fmla="*/ 4148 h 2231716"/>
                      <a:gd name="connsiteX41" fmla="*/ 1386 w 478220"/>
                      <a:gd name="connsiteY4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72853 w 478220"/>
                      <a:gd name="connsiteY12" fmla="*/ 1638485 h 2231716"/>
                      <a:gd name="connsiteX13" fmla="*/ 343592 w 478220"/>
                      <a:gd name="connsiteY13" fmla="*/ 1612882 h 2231716"/>
                      <a:gd name="connsiteX14" fmla="*/ 277755 w 478220"/>
                      <a:gd name="connsiteY14" fmla="*/ 1510469 h 2231716"/>
                      <a:gd name="connsiteX15" fmla="*/ 175343 w 478220"/>
                      <a:gd name="connsiteY15" fmla="*/ 1440975 h 2231716"/>
                      <a:gd name="connsiteX16" fmla="*/ 80245 w 478220"/>
                      <a:gd name="connsiteY16" fmla="*/ 1393426 h 2231716"/>
                      <a:gd name="connsiteX17" fmla="*/ 80245 w 478220"/>
                      <a:gd name="connsiteY17" fmla="*/ 1219690 h 2231716"/>
                      <a:gd name="connsiteX18" fmla="*/ 124136 w 478220"/>
                      <a:gd name="connsiteY18" fmla="*/ 1122764 h 2231716"/>
                      <a:gd name="connsiteX19" fmla="*/ 158461 w 478220"/>
                      <a:gd name="connsiteY19" fmla="*/ 970989 h 2231716"/>
                      <a:gd name="connsiteX20" fmla="*/ 252152 w 478220"/>
                      <a:gd name="connsiteY20" fmla="*/ 939884 h 2231716"/>
                      <a:gd name="connsiteX21" fmla="*/ 347250 w 478220"/>
                      <a:gd name="connsiteY21" fmla="*/ 1045954 h 2231716"/>
                      <a:gd name="connsiteX22" fmla="*/ 325305 w 478220"/>
                      <a:gd name="connsiteY22" fmla="*/ 1219690 h 2231716"/>
                      <a:gd name="connsiteX23" fmla="*/ 343607 w 478220"/>
                      <a:gd name="connsiteY23" fmla="*/ 1219690 h 2231716"/>
                      <a:gd name="connsiteX24" fmla="*/ 431375 w 478220"/>
                      <a:gd name="connsiteY24" fmla="*/ 1219690 h 2231716"/>
                      <a:gd name="connsiteX25" fmla="*/ 380168 w 478220"/>
                      <a:gd name="connsiteY25" fmla="*/ 1159340 h 2231716"/>
                      <a:gd name="connsiteX26" fmla="*/ 380168 w 478220"/>
                      <a:gd name="connsiteY26" fmla="*/ 1013036 h 2231716"/>
                      <a:gd name="connsiteX27" fmla="*/ 314331 w 478220"/>
                      <a:gd name="connsiteY27" fmla="*/ 936226 h 2231716"/>
                      <a:gd name="connsiteX28" fmla="*/ 193631 w 478220"/>
                      <a:gd name="connsiteY28" fmla="*/ 877704 h 2231716"/>
                      <a:gd name="connsiteX29" fmla="*/ 158461 w 478220"/>
                      <a:gd name="connsiteY29" fmla="*/ 752206 h 2231716"/>
                      <a:gd name="connsiteX30" fmla="*/ 182658 w 478220"/>
                      <a:gd name="connsiteY30" fmla="*/ 607042 h 2231716"/>
                      <a:gd name="connsiteX31" fmla="*/ 288728 w 478220"/>
                      <a:gd name="connsiteY31" fmla="*/ 515602 h 2231716"/>
                      <a:gd name="connsiteX32" fmla="*/ 478220 w 478220"/>
                      <a:gd name="connsiteY32" fmla="*/ 410007 h 2231716"/>
                      <a:gd name="connsiteX33" fmla="*/ 142424 w 478220"/>
                      <a:gd name="connsiteY33" fmla="*/ 380271 h 2231716"/>
                      <a:gd name="connsiteX34" fmla="*/ 68703 w 478220"/>
                      <a:gd name="connsiteY34" fmla="*/ 185614 h 2231716"/>
                      <a:gd name="connsiteX35" fmla="*/ 208262 w 478220"/>
                      <a:gd name="connsiteY35" fmla="*/ 149843 h 2231716"/>
                      <a:gd name="connsiteX36" fmla="*/ 255809 w 478220"/>
                      <a:gd name="connsiteY36" fmla="*/ 204706 h 2231716"/>
                      <a:gd name="connsiteX37" fmla="*/ 299701 w 478220"/>
                      <a:gd name="connsiteY37" fmla="*/ 266885 h 2231716"/>
                      <a:gd name="connsiteX38" fmla="*/ 359920 w 478220"/>
                      <a:gd name="connsiteY38" fmla="*/ 202444 h 2231716"/>
                      <a:gd name="connsiteX39" fmla="*/ 288728 w 478220"/>
                      <a:gd name="connsiteY39" fmla="*/ 164472 h 2231716"/>
                      <a:gd name="connsiteX40" fmla="*/ 89684 w 478220"/>
                      <a:gd name="connsiteY40" fmla="*/ 82192 h 2231716"/>
                      <a:gd name="connsiteX41" fmla="*/ 41866 w 478220"/>
                      <a:gd name="connsiteY41" fmla="*/ 4148 h 2231716"/>
                      <a:gd name="connsiteX42" fmla="*/ 1386 w 478220"/>
                      <a:gd name="connsiteY42" fmla="*/ 107077 h 2231716"/>
                      <a:gd name="connsiteX0" fmla="*/ 1386 w 516525"/>
                      <a:gd name="connsiteY0" fmla="*/ 107077 h 2231716"/>
                      <a:gd name="connsiteX1" fmla="*/ 48710 w 516525"/>
                      <a:gd name="connsiteY1" fmla="*/ 337080 h 2231716"/>
                      <a:gd name="connsiteX2" fmla="*/ 110115 w 516525"/>
                      <a:gd name="connsiteY2" fmla="*/ 537548 h 2231716"/>
                      <a:gd name="connsiteX3" fmla="*/ 77587 w 516525"/>
                      <a:gd name="connsiteY3" fmla="*/ 838691 h 2231716"/>
                      <a:gd name="connsiteX4" fmla="*/ 1386 w 516525"/>
                      <a:gd name="connsiteY4" fmla="*/ 1448291 h 2231716"/>
                      <a:gd name="connsiteX5" fmla="*/ 69272 w 516525"/>
                      <a:gd name="connsiteY5" fmla="*/ 1806736 h 2231716"/>
                      <a:gd name="connsiteX6" fmla="*/ 65292 w 516525"/>
                      <a:gd name="connsiteY6" fmla="*/ 1963186 h 2231716"/>
                      <a:gd name="connsiteX7" fmla="*/ 200946 w 516525"/>
                      <a:gd name="connsiteY7" fmla="*/ 2040822 h 2231716"/>
                      <a:gd name="connsiteX8" fmla="*/ 186315 w 516525"/>
                      <a:gd name="connsiteY8" fmla="*/ 2157865 h 2231716"/>
                      <a:gd name="connsiteX9" fmla="*/ 321647 w 516525"/>
                      <a:gd name="connsiteY9" fmla="*/ 2223702 h 2231716"/>
                      <a:gd name="connsiteX10" fmla="*/ 388463 w 516525"/>
                      <a:gd name="connsiteY10" fmla="*/ 2109781 h 2231716"/>
                      <a:gd name="connsiteX11" fmla="*/ 147241 w 516525"/>
                      <a:gd name="connsiteY11" fmla="*/ 1767583 h 2231716"/>
                      <a:gd name="connsiteX12" fmla="*/ 478923 w 516525"/>
                      <a:gd name="connsiteY12" fmla="*/ 1601909 h 2231716"/>
                      <a:gd name="connsiteX13" fmla="*/ 372853 w 516525"/>
                      <a:gd name="connsiteY13" fmla="*/ 1638485 h 2231716"/>
                      <a:gd name="connsiteX14" fmla="*/ 343592 w 516525"/>
                      <a:gd name="connsiteY14" fmla="*/ 1612882 h 2231716"/>
                      <a:gd name="connsiteX15" fmla="*/ 277755 w 516525"/>
                      <a:gd name="connsiteY15" fmla="*/ 1510469 h 2231716"/>
                      <a:gd name="connsiteX16" fmla="*/ 175343 w 516525"/>
                      <a:gd name="connsiteY16" fmla="*/ 1440975 h 2231716"/>
                      <a:gd name="connsiteX17" fmla="*/ 80245 w 516525"/>
                      <a:gd name="connsiteY17" fmla="*/ 1393426 h 2231716"/>
                      <a:gd name="connsiteX18" fmla="*/ 80245 w 516525"/>
                      <a:gd name="connsiteY18" fmla="*/ 1219690 h 2231716"/>
                      <a:gd name="connsiteX19" fmla="*/ 124136 w 516525"/>
                      <a:gd name="connsiteY19" fmla="*/ 1122764 h 2231716"/>
                      <a:gd name="connsiteX20" fmla="*/ 158461 w 516525"/>
                      <a:gd name="connsiteY20" fmla="*/ 970989 h 2231716"/>
                      <a:gd name="connsiteX21" fmla="*/ 252152 w 516525"/>
                      <a:gd name="connsiteY21" fmla="*/ 939884 h 2231716"/>
                      <a:gd name="connsiteX22" fmla="*/ 347250 w 516525"/>
                      <a:gd name="connsiteY22" fmla="*/ 1045954 h 2231716"/>
                      <a:gd name="connsiteX23" fmla="*/ 325305 w 516525"/>
                      <a:gd name="connsiteY23" fmla="*/ 1219690 h 2231716"/>
                      <a:gd name="connsiteX24" fmla="*/ 343607 w 516525"/>
                      <a:gd name="connsiteY24" fmla="*/ 1219690 h 2231716"/>
                      <a:gd name="connsiteX25" fmla="*/ 431375 w 516525"/>
                      <a:gd name="connsiteY25" fmla="*/ 1219690 h 2231716"/>
                      <a:gd name="connsiteX26" fmla="*/ 380168 w 516525"/>
                      <a:gd name="connsiteY26" fmla="*/ 1159340 h 2231716"/>
                      <a:gd name="connsiteX27" fmla="*/ 380168 w 516525"/>
                      <a:gd name="connsiteY27" fmla="*/ 1013036 h 2231716"/>
                      <a:gd name="connsiteX28" fmla="*/ 314331 w 516525"/>
                      <a:gd name="connsiteY28" fmla="*/ 936226 h 2231716"/>
                      <a:gd name="connsiteX29" fmla="*/ 193631 w 516525"/>
                      <a:gd name="connsiteY29" fmla="*/ 877704 h 2231716"/>
                      <a:gd name="connsiteX30" fmla="*/ 158461 w 516525"/>
                      <a:gd name="connsiteY30" fmla="*/ 752206 h 2231716"/>
                      <a:gd name="connsiteX31" fmla="*/ 182658 w 516525"/>
                      <a:gd name="connsiteY31" fmla="*/ 607042 h 2231716"/>
                      <a:gd name="connsiteX32" fmla="*/ 288728 w 516525"/>
                      <a:gd name="connsiteY32" fmla="*/ 515602 h 2231716"/>
                      <a:gd name="connsiteX33" fmla="*/ 478220 w 516525"/>
                      <a:gd name="connsiteY33" fmla="*/ 410007 h 2231716"/>
                      <a:gd name="connsiteX34" fmla="*/ 142424 w 516525"/>
                      <a:gd name="connsiteY34" fmla="*/ 380271 h 2231716"/>
                      <a:gd name="connsiteX35" fmla="*/ 68703 w 516525"/>
                      <a:gd name="connsiteY35" fmla="*/ 185614 h 2231716"/>
                      <a:gd name="connsiteX36" fmla="*/ 208262 w 516525"/>
                      <a:gd name="connsiteY36" fmla="*/ 149843 h 2231716"/>
                      <a:gd name="connsiteX37" fmla="*/ 255809 w 516525"/>
                      <a:gd name="connsiteY37" fmla="*/ 204706 h 2231716"/>
                      <a:gd name="connsiteX38" fmla="*/ 299701 w 516525"/>
                      <a:gd name="connsiteY38" fmla="*/ 266885 h 2231716"/>
                      <a:gd name="connsiteX39" fmla="*/ 359920 w 516525"/>
                      <a:gd name="connsiteY39" fmla="*/ 202444 h 2231716"/>
                      <a:gd name="connsiteX40" fmla="*/ 288728 w 516525"/>
                      <a:gd name="connsiteY40" fmla="*/ 164472 h 2231716"/>
                      <a:gd name="connsiteX41" fmla="*/ 89684 w 516525"/>
                      <a:gd name="connsiteY41" fmla="*/ 82192 h 2231716"/>
                      <a:gd name="connsiteX42" fmla="*/ 41866 w 516525"/>
                      <a:gd name="connsiteY42" fmla="*/ 4148 h 2231716"/>
                      <a:gd name="connsiteX43" fmla="*/ 1386 w 516525"/>
                      <a:gd name="connsiteY43" fmla="*/ 107077 h 2231716"/>
                      <a:gd name="connsiteX0" fmla="*/ 1386 w 548834"/>
                      <a:gd name="connsiteY0" fmla="*/ 107077 h 2231716"/>
                      <a:gd name="connsiteX1" fmla="*/ 48710 w 548834"/>
                      <a:gd name="connsiteY1" fmla="*/ 337080 h 2231716"/>
                      <a:gd name="connsiteX2" fmla="*/ 110115 w 548834"/>
                      <a:gd name="connsiteY2" fmla="*/ 537548 h 2231716"/>
                      <a:gd name="connsiteX3" fmla="*/ 77587 w 548834"/>
                      <a:gd name="connsiteY3" fmla="*/ 838691 h 2231716"/>
                      <a:gd name="connsiteX4" fmla="*/ 1386 w 548834"/>
                      <a:gd name="connsiteY4" fmla="*/ 1448291 h 2231716"/>
                      <a:gd name="connsiteX5" fmla="*/ 69272 w 548834"/>
                      <a:gd name="connsiteY5" fmla="*/ 1806736 h 2231716"/>
                      <a:gd name="connsiteX6" fmla="*/ 65292 w 548834"/>
                      <a:gd name="connsiteY6" fmla="*/ 1963186 h 2231716"/>
                      <a:gd name="connsiteX7" fmla="*/ 200946 w 548834"/>
                      <a:gd name="connsiteY7" fmla="*/ 2040822 h 2231716"/>
                      <a:gd name="connsiteX8" fmla="*/ 186315 w 548834"/>
                      <a:gd name="connsiteY8" fmla="*/ 2157865 h 2231716"/>
                      <a:gd name="connsiteX9" fmla="*/ 321647 w 548834"/>
                      <a:gd name="connsiteY9" fmla="*/ 2223702 h 2231716"/>
                      <a:gd name="connsiteX10" fmla="*/ 388463 w 548834"/>
                      <a:gd name="connsiteY10" fmla="*/ 2109781 h 2231716"/>
                      <a:gd name="connsiteX11" fmla="*/ 147241 w 548834"/>
                      <a:gd name="connsiteY11" fmla="*/ 1767583 h 2231716"/>
                      <a:gd name="connsiteX12" fmla="*/ 493554 w 548834"/>
                      <a:gd name="connsiteY12" fmla="*/ 1726268 h 2231716"/>
                      <a:gd name="connsiteX13" fmla="*/ 478923 w 548834"/>
                      <a:gd name="connsiteY13" fmla="*/ 1601909 h 2231716"/>
                      <a:gd name="connsiteX14" fmla="*/ 372853 w 548834"/>
                      <a:gd name="connsiteY14" fmla="*/ 1638485 h 2231716"/>
                      <a:gd name="connsiteX15" fmla="*/ 343592 w 548834"/>
                      <a:gd name="connsiteY15" fmla="*/ 1612882 h 2231716"/>
                      <a:gd name="connsiteX16" fmla="*/ 277755 w 548834"/>
                      <a:gd name="connsiteY16" fmla="*/ 1510469 h 2231716"/>
                      <a:gd name="connsiteX17" fmla="*/ 175343 w 548834"/>
                      <a:gd name="connsiteY17" fmla="*/ 1440975 h 2231716"/>
                      <a:gd name="connsiteX18" fmla="*/ 80245 w 548834"/>
                      <a:gd name="connsiteY18" fmla="*/ 1393426 h 2231716"/>
                      <a:gd name="connsiteX19" fmla="*/ 80245 w 548834"/>
                      <a:gd name="connsiteY19" fmla="*/ 1219690 h 2231716"/>
                      <a:gd name="connsiteX20" fmla="*/ 124136 w 548834"/>
                      <a:gd name="connsiteY20" fmla="*/ 1122764 h 2231716"/>
                      <a:gd name="connsiteX21" fmla="*/ 158461 w 548834"/>
                      <a:gd name="connsiteY21" fmla="*/ 970989 h 2231716"/>
                      <a:gd name="connsiteX22" fmla="*/ 252152 w 548834"/>
                      <a:gd name="connsiteY22" fmla="*/ 939884 h 2231716"/>
                      <a:gd name="connsiteX23" fmla="*/ 347250 w 548834"/>
                      <a:gd name="connsiteY23" fmla="*/ 1045954 h 2231716"/>
                      <a:gd name="connsiteX24" fmla="*/ 325305 w 548834"/>
                      <a:gd name="connsiteY24" fmla="*/ 1219690 h 2231716"/>
                      <a:gd name="connsiteX25" fmla="*/ 343607 w 548834"/>
                      <a:gd name="connsiteY25" fmla="*/ 1219690 h 2231716"/>
                      <a:gd name="connsiteX26" fmla="*/ 431375 w 548834"/>
                      <a:gd name="connsiteY26" fmla="*/ 1219690 h 2231716"/>
                      <a:gd name="connsiteX27" fmla="*/ 380168 w 548834"/>
                      <a:gd name="connsiteY27" fmla="*/ 1159340 h 2231716"/>
                      <a:gd name="connsiteX28" fmla="*/ 380168 w 548834"/>
                      <a:gd name="connsiteY28" fmla="*/ 1013036 h 2231716"/>
                      <a:gd name="connsiteX29" fmla="*/ 314331 w 548834"/>
                      <a:gd name="connsiteY29" fmla="*/ 936226 h 2231716"/>
                      <a:gd name="connsiteX30" fmla="*/ 193631 w 548834"/>
                      <a:gd name="connsiteY30" fmla="*/ 877704 h 2231716"/>
                      <a:gd name="connsiteX31" fmla="*/ 158461 w 548834"/>
                      <a:gd name="connsiteY31" fmla="*/ 752206 h 2231716"/>
                      <a:gd name="connsiteX32" fmla="*/ 182658 w 548834"/>
                      <a:gd name="connsiteY32" fmla="*/ 607042 h 2231716"/>
                      <a:gd name="connsiteX33" fmla="*/ 288728 w 548834"/>
                      <a:gd name="connsiteY33" fmla="*/ 515602 h 2231716"/>
                      <a:gd name="connsiteX34" fmla="*/ 478220 w 548834"/>
                      <a:gd name="connsiteY34" fmla="*/ 410007 h 2231716"/>
                      <a:gd name="connsiteX35" fmla="*/ 142424 w 548834"/>
                      <a:gd name="connsiteY35" fmla="*/ 380271 h 2231716"/>
                      <a:gd name="connsiteX36" fmla="*/ 68703 w 548834"/>
                      <a:gd name="connsiteY36" fmla="*/ 185614 h 2231716"/>
                      <a:gd name="connsiteX37" fmla="*/ 208262 w 548834"/>
                      <a:gd name="connsiteY37" fmla="*/ 149843 h 2231716"/>
                      <a:gd name="connsiteX38" fmla="*/ 255809 w 548834"/>
                      <a:gd name="connsiteY38" fmla="*/ 204706 h 2231716"/>
                      <a:gd name="connsiteX39" fmla="*/ 299701 w 548834"/>
                      <a:gd name="connsiteY39" fmla="*/ 266885 h 2231716"/>
                      <a:gd name="connsiteX40" fmla="*/ 359920 w 548834"/>
                      <a:gd name="connsiteY40" fmla="*/ 202444 h 2231716"/>
                      <a:gd name="connsiteX41" fmla="*/ 288728 w 548834"/>
                      <a:gd name="connsiteY41" fmla="*/ 164472 h 2231716"/>
                      <a:gd name="connsiteX42" fmla="*/ 89684 w 548834"/>
                      <a:gd name="connsiteY42" fmla="*/ 82192 h 2231716"/>
                      <a:gd name="connsiteX43" fmla="*/ 41866 w 548834"/>
                      <a:gd name="connsiteY43" fmla="*/ 4148 h 2231716"/>
                      <a:gd name="connsiteX44" fmla="*/ 1386 w 548834"/>
                      <a:gd name="connsiteY4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431374 w 501479"/>
                      <a:gd name="connsiteY12" fmla="*/ 1748213 h 2231716"/>
                      <a:gd name="connsiteX13" fmla="*/ 493554 w 501479"/>
                      <a:gd name="connsiteY13" fmla="*/ 1726268 h 2231716"/>
                      <a:gd name="connsiteX14" fmla="*/ 478923 w 501479"/>
                      <a:gd name="connsiteY14" fmla="*/ 1601909 h 2231716"/>
                      <a:gd name="connsiteX15" fmla="*/ 372853 w 501479"/>
                      <a:gd name="connsiteY15" fmla="*/ 1638485 h 2231716"/>
                      <a:gd name="connsiteX16" fmla="*/ 343592 w 501479"/>
                      <a:gd name="connsiteY16" fmla="*/ 1612882 h 2231716"/>
                      <a:gd name="connsiteX17" fmla="*/ 277755 w 501479"/>
                      <a:gd name="connsiteY17" fmla="*/ 1510469 h 2231716"/>
                      <a:gd name="connsiteX18" fmla="*/ 175343 w 501479"/>
                      <a:gd name="connsiteY18" fmla="*/ 1440975 h 2231716"/>
                      <a:gd name="connsiteX19" fmla="*/ 80245 w 501479"/>
                      <a:gd name="connsiteY19" fmla="*/ 1393426 h 2231716"/>
                      <a:gd name="connsiteX20" fmla="*/ 80245 w 501479"/>
                      <a:gd name="connsiteY20" fmla="*/ 1219690 h 2231716"/>
                      <a:gd name="connsiteX21" fmla="*/ 124136 w 501479"/>
                      <a:gd name="connsiteY21" fmla="*/ 1122764 h 2231716"/>
                      <a:gd name="connsiteX22" fmla="*/ 158461 w 501479"/>
                      <a:gd name="connsiteY22" fmla="*/ 970989 h 2231716"/>
                      <a:gd name="connsiteX23" fmla="*/ 252152 w 501479"/>
                      <a:gd name="connsiteY23" fmla="*/ 939884 h 2231716"/>
                      <a:gd name="connsiteX24" fmla="*/ 347250 w 501479"/>
                      <a:gd name="connsiteY24" fmla="*/ 1045954 h 2231716"/>
                      <a:gd name="connsiteX25" fmla="*/ 325305 w 501479"/>
                      <a:gd name="connsiteY25" fmla="*/ 1219690 h 2231716"/>
                      <a:gd name="connsiteX26" fmla="*/ 343607 w 501479"/>
                      <a:gd name="connsiteY26" fmla="*/ 1219690 h 2231716"/>
                      <a:gd name="connsiteX27" fmla="*/ 431375 w 501479"/>
                      <a:gd name="connsiteY27" fmla="*/ 1219690 h 2231716"/>
                      <a:gd name="connsiteX28" fmla="*/ 380168 w 501479"/>
                      <a:gd name="connsiteY28" fmla="*/ 1159340 h 2231716"/>
                      <a:gd name="connsiteX29" fmla="*/ 380168 w 501479"/>
                      <a:gd name="connsiteY29" fmla="*/ 1013036 h 2231716"/>
                      <a:gd name="connsiteX30" fmla="*/ 314331 w 501479"/>
                      <a:gd name="connsiteY30" fmla="*/ 936226 h 2231716"/>
                      <a:gd name="connsiteX31" fmla="*/ 193631 w 501479"/>
                      <a:gd name="connsiteY31" fmla="*/ 877704 h 2231716"/>
                      <a:gd name="connsiteX32" fmla="*/ 158461 w 501479"/>
                      <a:gd name="connsiteY32" fmla="*/ 752206 h 2231716"/>
                      <a:gd name="connsiteX33" fmla="*/ 182658 w 501479"/>
                      <a:gd name="connsiteY33" fmla="*/ 607042 h 2231716"/>
                      <a:gd name="connsiteX34" fmla="*/ 288728 w 501479"/>
                      <a:gd name="connsiteY34" fmla="*/ 515602 h 2231716"/>
                      <a:gd name="connsiteX35" fmla="*/ 478220 w 501479"/>
                      <a:gd name="connsiteY35" fmla="*/ 410007 h 2231716"/>
                      <a:gd name="connsiteX36" fmla="*/ 142424 w 501479"/>
                      <a:gd name="connsiteY36" fmla="*/ 380271 h 2231716"/>
                      <a:gd name="connsiteX37" fmla="*/ 68703 w 501479"/>
                      <a:gd name="connsiteY37" fmla="*/ 185614 h 2231716"/>
                      <a:gd name="connsiteX38" fmla="*/ 208262 w 501479"/>
                      <a:gd name="connsiteY38" fmla="*/ 149843 h 2231716"/>
                      <a:gd name="connsiteX39" fmla="*/ 255809 w 501479"/>
                      <a:gd name="connsiteY39" fmla="*/ 204706 h 2231716"/>
                      <a:gd name="connsiteX40" fmla="*/ 299701 w 501479"/>
                      <a:gd name="connsiteY40" fmla="*/ 266885 h 2231716"/>
                      <a:gd name="connsiteX41" fmla="*/ 359920 w 501479"/>
                      <a:gd name="connsiteY41" fmla="*/ 202444 h 2231716"/>
                      <a:gd name="connsiteX42" fmla="*/ 288728 w 501479"/>
                      <a:gd name="connsiteY42" fmla="*/ 164472 h 2231716"/>
                      <a:gd name="connsiteX43" fmla="*/ 89684 w 501479"/>
                      <a:gd name="connsiteY43" fmla="*/ 82192 h 2231716"/>
                      <a:gd name="connsiteX44" fmla="*/ 41866 w 501479"/>
                      <a:gd name="connsiteY44" fmla="*/ 4148 h 2231716"/>
                      <a:gd name="connsiteX45" fmla="*/ 1386 w 501479"/>
                      <a:gd name="connsiteY4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376511 w 501479"/>
                      <a:gd name="connsiteY12" fmla="*/ 1697007 h 2231716"/>
                      <a:gd name="connsiteX13" fmla="*/ 431374 w 501479"/>
                      <a:gd name="connsiteY13" fmla="*/ 1748213 h 2231716"/>
                      <a:gd name="connsiteX14" fmla="*/ 493554 w 501479"/>
                      <a:gd name="connsiteY14" fmla="*/ 1726268 h 2231716"/>
                      <a:gd name="connsiteX15" fmla="*/ 478923 w 501479"/>
                      <a:gd name="connsiteY15" fmla="*/ 1601909 h 2231716"/>
                      <a:gd name="connsiteX16" fmla="*/ 372853 w 501479"/>
                      <a:gd name="connsiteY16" fmla="*/ 1638485 h 2231716"/>
                      <a:gd name="connsiteX17" fmla="*/ 343592 w 501479"/>
                      <a:gd name="connsiteY17" fmla="*/ 1612882 h 2231716"/>
                      <a:gd name="connsiteX18" fmla="*/ 277755 w 501479"/>
                      <a:gd name="connsiteY18" fmla="*/ 1510469 h 2231716"/>
                      <a:gd name="connsiteX19" fmla="*/ 175343 w 501479"/>
                      <a:gd name="connsiteY19" fmla="*/ 1440975 h 2231716"/>
                      <a:gd name="connsiteX20" fmla="*/ 80245 w 501479"/>
                      <a:gd name="connsiteY20" fmla="*/ 1393426 h 2231716"/>
                      <a:gd name="connsiteX21" fmla="*/ 80245 w 501479"/>
                      <a:gd name="connsiteY21" fmla="*/ 1219690 h 2231716"/>
                      <a:gd name="connsiteX22" fmla="*/ 124136 w 501479"/>
                      <a:gd name="connsiteY22" fmla="*/ 1122764 h 2231716"/>
                      <a:gd name="connsiteX23" fmla="*/ 158461 w 501479"/>
                      <a:gd name="connsiteY23" fmla="*/ 970989 h 2231716"/>
                      <a:gd name="connsiteX24" fmla="*/ 252152 w 501479"/>
                      <a:gd name="connsiteY24" fmla="*/ 939884 h 2231716"/>
                      <a:gd name="connsiteX25" fmla="*/ 347250 w 501479"/>
                      <a:gd name="connsiteY25" fmla="*/ 1045954 h 2231716"/>
                      <a:gd name="connsiteX26" fmla="*/ 325305 w 501479"/>
                      <a:gd name="connsiteY26" fmla="*/ 1219690 h 2231716"/>
                      <a:gd name="connsiteX27" fmla="*/ 343607 w 501479"/>
                      <a:gd name="connsiteY27" fmla="*/ 1219690 h 2231716"/>
                      <a:gd name="connsiteX28" fmla="*/ 431375 w 501479"/>
                      <a:gd name="connsiteY28" fmla="*/ 1219690 h 2231716"/>
                      <a:gd name="connsiteX29" fmla="*/ 380168 w 501479"/>
                      <a:gd name="connsiteY29" fmla="*/ 1159340 h 2231716"/>
                      <a:gd name="connsiteX30" fmla="*/ 380168 w 501479"/>
                      <a:gd name="connsiteY30" fmla="*/ 1013036 h 2231716"/>
                      <a:gd name="connsiteX31" fmla="*/ 314331 w 501479"/>
                      <a:gd name="connsiteY31" fmla="*/ 936226 h 2231716"/>
                      <a:gd name="connsiteX32" fmla="*/ 193631 w 501479"/>
                      <a:gd name="connsiteY32" fmla="*/ 877704 h 2231716"/>
                      <a:gd name="connsiteX33" fmla="*/ 158461 w 501479"/>
                      <a:gd name="connsiteY33" fmla="*/ 752206 h 2231716"/>
                      <a:gd name="connsiteX34" fmla="*/ 182658 w 501479"/>
                      <a:gd name="connsiteY34" fmla="*/ 607042 h 2231716"/>
                      <a:gd name="connsiteX35" fmla="*/ 288728 w 501479"/>
                      <a:gd name="connsiteY35" fmla="*/ 515602 h 2231716"/>
                      <a:gd name="connsiteX36" fmla="*/ 478220 w 501479"/>
                      <a:gd name="connsiteY36" fmla="*/ 410007 h 2231716"/>
                      <a:gd name="connsiteX37" fmla="*/ 142424 w 501479"/>
                      <a:gd name="connsiteY37" fmla="*/ 380271 h 2231716"/>
                      <a:gd name="connsiteX38" fmla="*/ 68703 w 501479"/>
                      <a:gd name="connsiteY38" fmla="*/ 185614 h 2231716"/>
                      <a:gd name="connsiteX39" fmla="*/ 208262 w 501479"/>
                      <a:gd name="connsiteY39" fmla="*/ 149843 h 2231716"/>
                      <a:gd name="connsiteX40" fmla="*/ 255809 w 501479"/>
                      <a:gd name="connsiteY40" fmla="*/ 204706 h 2231716"/>
                      <a:gd name="connsiteX41" fmla="*/ 299701 w 501479"/>
                      <a:gd name="connsiteY41" fmla="*/ 266885 h 2231716"/>
                      <a:gd name="connsiteX42" fmla="*/ 359920 w 501479"/>
                      <a:gd name="connsiteY42" fmla="*/ 202444 h 2231716"/>
                      <a:gd name="connsiteX43" fmla="*/ 288728 w 501479"/>
                      <a:gd name="connsiteY43" fmla="*/ 164472 h 2231716"/>
                      <a:gd name="connsiteX44" fmla="*/ 89684 w 501479"/>
                      <a:gd name="connsiteY44" fmla="*/ 82192 h 2231716"/>
                      <a:gd name="connsiteX45" fmla="*/ 41866 w 501479"/>
                      <a:gd name="connsiteY45" fmla="*/ 4148 h 2231716"/>
                      <a:gd name="connsiteX46" fmla="*/ 1386 w 501479"/>
                      <a:gd name="connsiteY4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76511 w 501479"/>
                      <a:gd name="connsiteY13" fmla="*/ 1697007 h 2231716"/>
                      <a:gd name="connsiteX14" fmla="*/ 431374 w 501479"/>
                      <a:gd name="connsiteY14" fmla="*/ 1748213 h 2231716"/>
                      <a:gd name="connsiteX15" fmla="*/ 493554 w 501479"/>
                      <a:gd name="connsiteY15" fmla="*/ 1726268 h 2231716"/>
                      <a:gd name="connsiteX16" fmla="*/ 478923 w 501479"/>
                      <a:gd name="connsiteY16" fmla="*/ 1601909 h 2231716"/>
                      <a:gd name="connsiteX17" fmla="*/ 372853 w 501479"/>
                      <a:gd name="connsiteY17" fmla="*/ 1638485 h 2231716"/>
                      <a:gd name="connsiteX18" fmla="*/ 343592 w 501479"/>
                      <a:gd name="connsiteY18" fmla="*/ 1612882 h 2231716"/>
                      <a:gd name="connsiteX19" fmla="*/ 277755 w 501479"/>
                      <a:gd name="connsiteY19" fmla="*/ 1510469 h 2231716"/>
                      <a:gd name="connsiteX20" fmla="*/ 175343 w 501479"/>
                      <a:gd name="connsiteY20" fmla="*/ 1440975 h 2231716"/>
                      <a:gd name="connsiteX21" fmla="*/ 80245 w 501479"/>
                      <a:gd name="connsiteY21" fmla="*/ 1393426 h 2231716"/>
                      <a:gd name="connsiteX22" fmla="*/ 80245 w 501479"/>
                      <a:gd name="connsiteY22" fmla="*/ 1219690 h 2231716"/>
                      <a:gd name="connsiteX23" fmla="*/ 124136 w 501479"/>
                      <a:gd name="connsiteY23" fmla="*/ 1122764 h 2231716"/>
                      <a:gd name="connsiteX24" fmla="*/ 158461 w 501479"/>
                      <a:gd name="connsiteY24" fmla="*/ 970989 h 2231716"/>
                      <a:gd name="connsiteX25" fmla="*/ 252152 w 501479"/>
                      <a:gd name="connsiteY25" fmla="*/ 939884 h 2231716"/>
                      <a:gd name="connsiteX26" fmla="*/ 347250 w 501479"/>
                      <a:gd name="connsiteY26" fmla="*/ 1045954 h 2231716"/>
                      <a:gd name="connsiteX27" fmla="*/ 325305 w 501479"/>
                      <a:gd name="connsiteY27" fmla="*/ 1219690 h 2231716"/>
                      <a:gd name="connsiteX28" fmla="*/ 343607 w 501479"/>
                      <a:gd name="connsiteY28" fmla="*/ 1219690 h 2231716"/>
                      <a:gd name="connsiteX29" fmla="*/ 431375 w 501479"/>
                      <a:gd name="connsiteY29" fmla="*/ 1219690 h 2231716"/>
                      <a:gd name="connsiteX30" fmla="*/ 380168 w 501479"/>
                      <a:gd name="connsiteY30" fmla="*/ 1159340 h 2231716"/>
                      <a:gd name="connsiteX31" fmla="*/ 380168 w 501479"/>
                      <a:gd name="connsiteY31" fmla="*/ 1013036 h 2231716"/>
                      <a:gd name="connsiteX32" fmla="*/ 314331 w 501479"/>
                      <a:gd name="connsiteY32" fmla="*/ 936226 h 2231716"/>
                      <a:gd name="connsiteX33" fmla="*/ 193631 w 501479"/>
                      <a:gd name="connsiteY33" fmla="*/ 877704 h 2231716"/>
                      <a:gd name="connsiteX34" fmla="*/ 158461 w 501479"/>
                      <a:gd name="connsiteY34" fmla="*/ 752206 h 2231716"/>
                      <a:gd name="connsiteX35" fmla="*/ 182658 w 501479"/>
                      <a:gd name="connsiteY35" fmla="*/ 607042 h 2231716"/>
                      <a:gd name="connsiteX36" fmla="*/ 288728 w 501479"/>
                      <a:gd name="connsiteY36" fmla="*/ 515602 h 2231716"/>
                      <a:gd name="connsiteX37" fmla="*/ 478220 w 501479"/>
                      <a:gd name="connsiteY37" fmla="*/ 410007 h 2231716"/>
                      <a:gd name="connsiteX38" fmla="*/ 142424 w 501479"/>
                      <a:gd name="connsiteY38" fmla="*/ 380271 h 2231716"/>
                      <a:gd name="connsiteX39" fmla="*/ 68703 w 501479"/>
                      <a:gd name="connsiteY39" fmla="*/ 185614 h 2231716"/>
                      <a:gd name="connsiteX40" fmla="*/ 208262 w 501479"/>
                      <a:gd name="connsiteY40" fmla="*/ 149843 h 2231716"/>
                      <a:gd name="connsiteX41" fmla="*/ 255809 w 501479"/>
                      <a:gd name="connsiteY41" fmla="*/ 204706 h 2231716"/>
                      <a:gd name="connsiteX42" fmla="*/ 299701 w 501479"/>
                      <a:gd name="connsiteY42" fmla="*/ 266885 h 2231716"/>
                      <a:gd name="connsiteX43" fmla="*/ 359920 w 501479"/>
                      <a:gd name="connsiteY43" fmla="*/ 202444 h 2231716"/>
                      <a:gd name="connsiteX44" fmla="*/ 288728 w 501479"/>
                      <a:gd name="connsiteY44" fmla="*/ 164472 h 2231716"/>
                      <a:gd name="connsiteX45" fmla="*/ 89684 w 501479"/>
                      <a:gd name="connsiteY45" fmla="*/ 82192 h 2231716"/>
                      <a:gd name="connsiteX46" fmla="*/ 41866 w 501479"/>
                      <a:gd name="connsiteY46" fmla="*/ 4148 h 2231716"/>
                      <a:gd name="connsiteX47" fmla="*/ 1386 w 501479"/>
                      <a:gd name="connsiteY4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07016 w 501479"/>
                      <a:gd name="connsiteY13" fmla="*/ 1671404 h 2231716"/>
                      <a:gd name="connsiteX14" fmla="*/ 376511 w 501479"/>
                      <a:gd name="connsiteY14" fmla="*/ 1697007 h 2231716"/>
                      <a:gd name="connsiteX15" fmla="*/ 431374 w 501479"/>
                      <a:gd name="connsiteY15" fmla="*/ 1748213 h 2231716"/>
                      <a:gd name="connsiteX16" fmla="*/ 493554 w 501479"/>
                      <a:gd name="connsiteY16" fmla="*/ 1726268 h 2231716"/>
                      <a:gd name="connsiteX17" fmla="*/ 478923 w 501479"/>
                      <a:gd name="connsiteY17" fmla="*/ 1601909 h 2231716"/>
                      <a:gd name="connsiteX18" fmla="*/ 372853 w 501479"/>
                      <a:gd name="connsiteY18" fmla="*/ 1638485 h 2231716"/>
                      <a:gd name="connsiteX19" fmla="*/ 343592 w 501479"/>
                      <a:gd name="connsiteY19" fmla="*/ 1612882 h 2231716"/>
                      <a:gd name="connsiteX20" fmla="*/ 277755 w 501479"/>
                      <a:gd name="connsiteY20" fmla="*/ 1510469 h 2231716"/>
                      <a:gd name="connsiteX21" fmla="*/ 175343 w 501479"/>
                      <a:gd name="connsiteY21" fmla="*/ 1440975 h 2231716"/>
                      <a:gd name="connsiteX22" fmla="*/ 80245 w 501479"/>
                      <a:gd name="connsiteY22" fmla="*/ 1393426 h 2231716"/>
                      <a:gd name="connsiteX23" fmla="*/ 80245 w 501479"/>
                      <a:gd name="connsiteY23" fmla="*/ 1219690 h 2231716"/>
                      <a:gd name="connsiteX24" fmla="*/ 124136 w 501479"/>
                      <a:gd name="connsiteY24" fmla="*/ 1122764 h 2231716"/>
                      <a:gd name="connsiteX25" fmla="*/ 158461 w 501479"/>
                      <a:gd name="connsiteY25" fmla="*/ 970989 h 2231716"/>
                      <a:gd name="connsiteX26" fmla="*/ 252152 w 501479"/>
                      <a:gd name="connsiteY26" fmla="*/ 939884 h 2231716"/>
                      <a:gd name="connsiteX27" fmla="*/ 347250 w 501479"/>
                      <a:gd name="connsiteY27" fmla="*/ 1045954 h 2231716"/>
                      <a:gd name="connsiteX28" fmla="*/ 325305 w 501479"/>
                      <a:gd name="connsiteY28" fmla="*/ 1219690 h 2231716"/>
                      <a:gd name="connsiteX29" fmla="*/ 343607 w 501479"/>
                      <a:gd name="connsiteY29" fmla="*/ 1219690 h 2231716"/>
                      <a:gd name="connsiteX30" fmla="*/ 431375 w 501479"/>
                      <a:gd name="connsiteY30" fmla="*/ 1219690 h 2231716"/>
                      <a:gd name="connsiteX31" fmla="*/ 380168 w 501479"/>
                      <a:gd name="connsiteY31" fmla="*/ 1159340 h 2231716"/>
                      <a:gd name="connsiteX32" fmla="*/ 380168 w 501479"/>
                      <a:gd name="connsiteY32" fmla="*/ 1013036 h 2231716"/>
                      <a:gd name="connsiteX33" fmla="*/ 314331 w 501479"/>
                      <a:gd name="connsiteY33" fmla="*/ 936226 h 2231716"/>
                      <a:gd name="connsiteX34" fmla="*/ 193631 w 501479"/>
                      <a:gd name="connsiteY34" fmla="*/ 877704 h 2231716"/>
                      <a:gd name="connsiteX35" fmla="*/ 158461 w 501479"/>
                      <a:gd name="connsiteY35" fmla="*/ 752206 h 2231716"/>
                      <a:gd name="connsiteX36" fmla="*/ 182658 w 501479"/>
                      <a:gd name="connsiteY36" fmla="*/ 607042 h 2231716"/>
                      <a:gd name="connsiteX37" fmla="*/ 288728 w 501479"/>
                      <a:gd name="connsiteY37" fmla="*/ 515602 h 2231716"/>
                      <a:gd name="connsiteX38" fmla="*/ 478220 w 501479"/>
                      <a:gd name="connsiteY38" fmla="*/ 410007 h 2231716"/>
                      <a:gd name="connsiteX39" fmla="*/ 142424 w 501479"/>
                      <a:gd name="connsiteY39" fmla="*/ 380271 h 2231716"/>
                      <a:gd name="connsiteX40" fmla="*/ 68703 w 501479"/>
                      <a:gd name="connsiteY40" fmla="*/ 185614 h 2231716"/>
                      <a:gd name="connsiteX41" fmla="*/ 208262 w 501479"/>
                      <a:gd name="connsiteY41" fmla="*/ 149843 h 2231716"/>
                      <a:gd name="connsiteX42" fmla="*/ 255809 w 501479"/>
                      <a:gd name="connsiteY42" fmla="*/ 204706 h 2231716"/>
                      <a:gd name="connsiteX43" fmla="*/ 299701 w 501479"/>
                      <a:gd name="connsiteY43" fmla="*/ 266885 h 2231716"/>
                      <a:gd name="connsiteX44" fmla="*/ 359920 w 501479"/>
                      <a:gd name="connsiteY44" fmla="*/ 202444 h 2231716"/>
                      <a:gd name="connsiteX45" fmla="*/ 288728 w 501479"/>
                      <a:gd name="connsiteY45" fmla="*/ 164472 h 2231716"/>
                      <a:gd name="connsiteX46" fmla="*/ 89684 w 501479"/>
                      <a:gd name="connsiteY46" fmla="*/ 82192 h 2231716"/>
                      <a:gd name="connsiteX47" fmla="*/ 41866 w 501479"/>
                      <a:gd name="connsiteY47" fmla="*/ 4148 h 2231716"/>
                      <a:gd name="connsiteX48" fmla="*/ 1386 w 501479"/>
                      <a:gd name="connsiteY4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160712 w 501479"/>
                      <a:gd name="connsiteY12" fmla="*/ 1495839 h 2231716"/>
                      <a:gd name="connsiteX13" fmla="*/ 255810 w 501479"/>
                      <a:gd name="connsiteY13" fmla="*/ 1565333 h 2231716"/>
                      <a:gd name="connsiteX14" fmla="*/ 307016 w 501479"/>
                      <a:gd name="connsiteY14" fmla="*/ 1671404 h 2231716"/>
                      <a:gd name="connsiteX15" fmla="*/ 376511 w 501479"/>
                      <a:gd name="connsiteY15" fmla="*/ 1697007 h 2231716"/>
                      <a:gd name="connsiteX16" fmla="*/ 431374 w 501479"/>
                      <a:gd name="connsiteY16" fmla="*/ 1748213 h 2231716"/>
                      <a:gd name="connsiteX17" fmla="*/ 493554 w 501479"/>
                      <a:gd name="connsiteY17" fmla="*/ 1726268 h 2231716"/>
                      <a:gd name="connsiteX18" fmla="*/ 478923 w 501479"/>
                      <a:gd name="connsiteY18" fmla="*/ 1601909 h 2231716"/>
                      <a:gd name="connsiteX19" fmla="*/ 372853 w 501479"/>
                      <a:gd name="connsiteY19" fmla="*/ 1638485 h 2231716"/>
                      <a:gd name="connsiteX20" fmla="*/ 343592 w 501479"/>
                      <a:gd name="connsiteY20" fmla="*/ 1612882 h 2231716"/>
                      <a:gd name="connsiteX21" fmla="*/ 277755 w 501479"/>
                      <a:gd name="connsiteY21" fmla="*/ 1510469 h 2231716"/>
                      <a:gd name="connsiteX22" fmla="*/ 175343 w 501479"/>
                      <a:gd name="connsiteY22" fmla="*/ 1440975 h 2231716"/>
                      <a:gd name="connsiteX23" fmla="*/ 80245 w 501479"/>
                      <a:gd name="connsiteY23" fmla="*/ 1393426 h 2231716"/>
                      <a:gd name="connsiteX24" fmla="*/ 80245 w 501479"/>
                      <a:gd name="connsiteY24" fmla="*/ 1219690 h 2231716"/>
                      <a:gd name="connsiteX25" fmla="*/ 124136 w 501479"/>
                      <a:gd name="connsiteY25" fmla="*/ 1122764 h 2231716"/>
                      <a:gd name="connsiteX26" fmla="*/ 158461 w 501479"/>
                      <a:gd name="connsiteY26" fmla="*/ 970989 h 2231716"/>
                      <a:gd name="connsiteX27" fmla="*/ 252152 w 501479"/>
                      <a:gd name="connsiteY27" fmla="*/ 939884 h 2231716"/>
                      <a:gd name="connsiteX28" fmla="*/ 347250 w 501479"/>
                      <a:gd name="connsiteY28" fmla="*/ 1045954 h 2231716"/>
                      <a:gd name="connsiteX29" fmla="*/ 325305 w 501479"/>
                      <a:gd name="connsiteY29" fmla="*/ 1219690 h 2231716"/>
                      <a:gd name="connsiteX30" fmla="*/ 343607 w 501479"/>
                      <a:gd name="connsiteY30" fmla="*/ 1219690 h 2231716"/>
                      <a:gd name="connsiteX31" fmla="*/ 431375 w 501479"/>
                      <a:gd name="connsiteY31" fmla="*/ 1219690 h 2231716"/>
                      <a:gd name="connsiteX32" fmla="*/ 380168 w 501479"/>
                      <a:gd name="connsiteY32" fmla="*/ 1159340 h 2231716"/>
                      <a:gd name="connsiteX33" fmla="*/ 380168 w 501479"/>
                      <a:gd name="connsiteY33" fmla="*/ 1013036 h 2231716"/>
                      <a:gd name="connsiteX34" fmla="*/ 314331 w 501479"/>
                      <a:gd name="connsiteY34" fmla="*/ 936226 h 2231716"/>
                      <a:gd name="connsiteX35" fmla="*/ 193631 w 501479"/>
                      <a:gd name="connsiteY35" fmla="*/ 877704 h 2231716"/>
                      <a:gd name="connsiteX36" fmla="*/ 158461 w 501479"/>
                      <a:gd name="connsiteY36" fmla="*/ 752206 h 2231716"/>
                      <a:gd name="connsiteX37" fmla="*/ 182658 w 501479"/>
                      <a:gd name="connsiteY37" fmla="*/ 607042 h 2231716"/>
                      <a:gd name="connsiteX38" fmla="*/ 288728 w 501479"/>
                      <a:gd name="connsiteY38" fmla="*/ 515602 h 2231716"/>
                      <a:gd name="connsiteX39" fmla="*/ 478220 w 501479"/>
                      <a:gd name="connsiteY39" fmla="*/ 410007 h 2231716"/>
                      <a:gd name="connsiteX40" fmla="*/ 142424 w 501479"/>
                      <a:gd name="connsiteY40" fmla="*/ 380271 h 2231716"/>
                      <a:gd name="connsiteX41" fmla="*/ 68703 w 501479"/>
                      <a:gd name="connsiteY41" fmla="*/ 185614 h 2231716"/>
                      <a:gd name="connsiteX42" fmla="*/ 208262 w 501479"/>
                      <a:gd name="connsiteY42" fmla="*/ 149843 h 2231716"/>
                      <a:gd name="connsiteX43" fmla="*/ 255809 w 501479"/>
                      <a:gd name="connsiteY43" fmla="*/ 204706 h 2231716"/>
                      <a:gd name="connsiteX44" fmla="*/ 299701 w 501479"/>
                      <a:gd name="connsiteY44" fmla="*/ 266885 h 2231716"/>
                      <a:gd name="connsiteX45" fmla="*/ 359920 w 501479"/>
                      <a:gd name="connsiteY45" fmla="*/ 202444 h 2231716"/>
                      <a:gd name="connsiteX46" fmla="*/ 288728 w 501479"/>
                      <a:gd name="connsiteY46" fmla="*/ 164472 h 2231716"/>
                      <a:gd name="connsiteX47" fmla="*/ 89684 w 501479"/>
                      <a:gd name="connsiteY47" fmla="*/ 82192 h 2231716"/>
                      <a:gd name="connsiteX48" fmla="*/ 41866 w 501479"/>
                      <a:gd name="connsiteY48" fmla="*/ 4148 h 2231716"/>
                      <a:gd name="connsiteX49" fmla="*/ 1386 w 501479"/>
                      <a:gd name="connsiteY4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54642 w 501479"/>
                      <a:gd name="connsiteY12" fmla="*/ 1561676 h 2231716"/>
                      <a:gd name="connsiteX13" fmla="*/ 160712 w 501479"/>
                      <a:gd name="connsiteY13" fmla="*/ 1495839 h 2231716"/>
                      <a:gd name="connsiteX14" fmla="*/ 255810 w 501479"/>
                      <a:gd name="connsiteY14" fmla="*/ 1565333 h 2231716"/>
                      <a:gd name="connsiteX15" fmla="*/ 307016 w 501479"/>
                      <a:gd name="connsiteY15" fmla="*/ 1671404 h 2231716"/>
                      <a:gd name="connsiteX16" fmla="*/ 376511 w 501479"/>
                      <a:gd name="connsiteY16" fmla="*/ 1697007 h 2231716"/>
                      <a:gd name="connsiteX17" fmla="*/ 431374 w 501479"/>
                      <a:gd name="connsiteY17" fmla="*/ 1748213 h 2231716"/>
                      <a:gd name="connsiteX18" fmla="*/ 493554 w 501479"/>
                      <a:gd name="connsiteY18" fmla="*/ 1726268 h 2231716"/>
                      <a:gd name="connsiteX19" fmla="*/ 478923 w 501479"/>
                      <a:gd name="connsiteY19" fmla="*/ 1601909 h 2231716"/>
                      <a:gd name="connsiteX20" fmla="*/ 372853 w 501479"/>
                      <a:gd name="connsiteY20" fmla="*/ 1638485 h 2231716"/>
                      <a:gd name="connsiteX21" fmla="*/ 343592 w 501479"/>
                      <a:gd name="connsiteY21" fmla="*/ 1612882 h 2231716"/>
                      <a:gd name="connsiteX22" fmla="*/ 277755 w 501479"/>
                      <a:gd name="connsiteY22" fmla="*/ 1510469 h 2231716"/>
                      <a:gd name="connsiteX23" fmla="*/ 175343 w 501479"/>
                      <a:gd name="connsiteY23" fmla="*/ 1440975 h 2231716"/>
                      <a:gd name="connsiteX24" fmla="*/ 80245 w 501479"/>
                      <a:gd name="connsiteY24" fmla="*/ 1393426 h 2231716"/>
                      <a:gd name="connsiteX25" fmla="*/ 80245 w 501479"/>
                      <a:gd name="connsiteY25" fmla="*/ 1219690 h 2231716"/>
                      <a:gd name="connsiteX26" fmla="*/ 124136 w 501479"/>
                      <a:gd name="connsiteY26" fmla="*/ 1122764 h 2231716"/>
                      <a:gd name="connsiteX27" fmla="*/ 158461 w 501479"/>
                      <a:gd name="connsiteY27" fmla="*/ 970989 h 2231716"/>
                      <a:gd name="connsiteX28" fmla="*/ 252152 w 501479"/>
                      <a:gd name="connsiteY28" fmla="*/ 939884 h 2231716"/>
                      <a:gd name="connsiteX29" fmla="*/ 347250 w 501479"/>
                      <a:gd name="connsiteY29" fmla="*/ 1045954 h 2231716"/>
                      <a:gd name="connsiteX30" fmla="*/ 325305 w 501479"/>
                      <a:gd name="connsiteY30" fmla="*/ 1219690 h 2231716"/>
                      <a:gd name="connsiteX31" fmla="*/ 343607 w 501479"/>
                      <a:gd name="connsiteY31" fmla="*/ 1219690 h 2231716"/>
                      <a:gd name="connsiteX32" fmla="*/ 431375 w 501479"/>
                      <a:gd name="connsiteY32" fmla="*/ 1219690 h 2231716"/>
                      <a:gd name="connsiteX33" fmla="*/ 380168 w 501479"/>
                      <a:gd name="connsiteY33" fmla="*/ 1159340 h 2231716"/>
                      <a:gd name="connsiteX34" fmla="*/ 380168 w 501479"/>
                      <a:gd name="connsiteY34" fmla="*/ 1013036 h 2231716"/>
                      <a:gd name="connsiteX35" fmla="*/ 314331 w 501479"/>
                      <a:gd name="connsiteY35" fmla="*/ 936226 h 2231716"/>
                      <a:gd name="connsiteX36" fmla="*/ 193631 w 501479"/>
                      <a:gd name="connsiteY36" fmla="*/ 877704 h 2231716"/>
                      <a:gd name="connsiteX37" fmla="*/ 158461 w 501479"/>
                      <a:gd name="connsiteY37" fmla="*/ 752206 h 2231716"/>
                      <a:gd name="connsiteX38" fmla="*/ 182658 w 501479"/>
                      <a:gd name="connsiteY38" fmla="*/ 607042 h 2231716"/>
                      <a:gd name="connsiteX39" fmla="*/ 288728 w 501479"/>
                      <a:gd name="connsiteY39" fmla="*/ 515602 h 2231716"/>
                      <a:gd name="connsiteX40" fmla="*/ 478220 w 501479"/>
                      <a:gd name="connsiteY40" fmla="*/ 410007 h 2231716"/>
                      <a:gd name="connsiteX41" fmla="*/ 142424 w 501479"/>
                      <a:gd name="connsiteY41" fmla="*/ 380271 h 2231716"/>
                      <a:gd name="connsiteX42" fmla="*/ 68703 w 501479"/>
                      <a:gd name="connsiteY42" fmla="*/ 185614 h 2231716"/>
                      <a:gd name="connsiteX43" fmla="*/ 208262 w 501479"/>
                      <a:gd name="connsiteY43" fmla="*/ 149843 h 2231716"/>
                      <a:gd name="connsiteX44" fmla="*/ 255809 w 501479"/>
                      <a:gd name="connsiteY44" fmla="*/ 204706 h 2231716"/>
                      <a:gd name="connsiteX45" fmla="*/ 299701 w 501479"/>
                      <a:gd name="connsiteY45" fmla="*/ 266885 h 2231716"/>
                      <a:gd name="connsiteX46" fmla="*/ 359920 w 501479"/>
                      <a:gd name="connsiteY46" fmla="*/ 202444 h 2231716"/>
                      <a:gd name="connsiteX47" fmla="*/ 288728 w 501479"/>
                      <a:gd name="connsiteY47" fmla="*/ 164472 h 2231716"/>
                      <a:gd name="connsiteX48" fmla="*/ 89684 w 501479"/>
                      <a:gd name="connsiteY48" fmla="*/ 82192 h 2231716"/>
                      <a:gd name="connsiteX49" fmla="*/ 41866 w 501479"/>
                      <a:gd name="connsiteY49" fmla="*/ 4148 h 2231716"/>
                      <a:gd name="connsiteX50" fmla="*/ 1386 w 501479"/>
                      <a:gd name="connsiteY5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27794 w 501479"/>
                      <a:gd name="connsiteY11" fmla="*/ 1876229 h 2231716"/>
                      <a:gd name="connsiteX12" fmla="*/ 147241 w 501479"/>
                      <a:gd name="connsiteY12" fmla="*/ 1767583 h 2231716"/>
                      <a:gd name="connsiteX13" fmla="*/ 54642 w 501479"/>
                      <a:gd name="connsiteY13" fmla="*/ 1561676 h 2231716"/>
                      <a:gd name="connsiteX14" fmla="*/ 160712 w 501479"/>
                      <a:gd name="connsiteY14" fmla="*/ 1495839 h 2231716"/>
                      <a:gd name="connsiteX15" fmla="*/ 255810 w 501479"/>
                      <a:gd name="connsiteY15" fmla="*/ 1565333 h 2231716"/>
                      <a:gd name="connsiteX16" fmla="*/ 307016 w 501479"/>
                      <a:gd name="connsiteY16" fmla="*/ 1671404 h 2231716"/>
                      <a:gd name="connsiteX17" fmla="*/ 376511 w 501479"/>
                      <a:gd name="connsiteY17" fmla="*/ 1697007 h 2231716"/>
                      <a:gd name="connsiteX18" fmla="*/ 431374 w 501479"/>
                      <a:gd name="connsiteY18" fmla="*/ 1748213 h 2231716"/>
                      <a:gd name="connsiteX19" fmla="*/ 493554 w 501479"/>
                      <a:gd name="connsiteY19" fmla="*/ 1726268 h 2231716"/>
                      <a:gd name="connsiteX20" fmla="*/ 478923 w 501479"/>
                      <a:gd name="connsiteY20" fmla="*/ 1601909 h 2231716"/>
                      <a:gd name="connsiteX21" fmla="*/ 372853 w 501479"/>
                      <a:gd name="connsiteY21" fmla="*/ 1638485 h 2231716"/>
                      <a:gd name="connsiteX22" fmla="*/ 343592 w 501479"/>
                      <a:gd name="connsiteY22" fmla="*/ 1612882 h 2231716"/>
                      <a:gd name="connsiteX23" fmla="*/ 277755 w 501479"/>
                      <a:gd name="connsiteY23" fmla="*/ 1510469 h 2231716"/>
                      <a:gd name="connsiteX24" fmla="*/ 175343 w 501479"/>
                      <a:gd name="connsiteY24" fmla="*/ 1440975 h 2231716"/>
                      <a:gd name="connsiteX25" fmla="*/ 80245 w 501479"/>
                      <a:gd name="connsiteY25" fmla="*/ 1393426 h 2231716"/>
                      <a:gd name="connsiteX26" fmla="*/ 80245 w 501479"/>
                      <a:gd name="connsiteY26" fmla="*/ 1219690 h 2231716"/>
                      <a:gd name="connsiteX27" fmla="*/ 124136 w 501479"/>
                      <a:gd name="connsiteY27" fmla="*/ 1122764 h 2231716"/>
                      <a:gd name="connsiteX28" fmla="*/ 158461 w 501479"/>
                      <a:gd name="connsiteY28" fmla="*/ 970989 h 2231716"/>
                      <a:gd name="connsiteX29" fmla="*/ 252152 w 501479"/>
                      <a:gd name="connsiteY29" fmla="*/ 939884 h 2231716"/>
                      <a:gd name="connsiteX30" fmla="*/ 347250 w 501479"/>
                      <a:gd name="connsiteY30" fmla="*/ 1045954 h 2231716"/>
                      <a:gd name="connsiteX31" fmla="*/ 325305 w 501479"/>
                      <a:gd name="connsiteY31" fmla="*/ 1219690 h 2231716"/>
                      <a:gd name="connsiteX32" fmla="*/ 343607 w 501479"/>
                      <a:gd name="connsiteY32" fmla="*/ 1219690 h 2231716"/>
                      <a:gd name="connsiteX33" fmla="*/ 431375 w 501479"/>
                      <a:gd name="connsiteY33" fmla="*/ 1219690 h 2231716"/>
                      <a:gd name="connsiteX34" fmla="*/ 380168 w 501479"/>
                      <a:gd name="connsiteY34" fmla="*/ 1159340 h 2231716"/>
                      <a:gd name="connsiteX35" fmla="*/ 380168 w 501479"/>
                      <a:gd name="connsiteY35" fmla="*/ 1013036 h 2231716"/>
                      <a:gd name="connsiteX36" fmla="*/ 314331 w 501479"/>
                      <a:gd name="connsiteY36" fmla="*/ 936226 h 2231716"/>
                      <a:gd name="connsiteX37" fmla="*/ 193631 w 501479"/>
                      <a:gd name="connsiteY37" fmla="*/ 877704 h 2231716"/>
                      <a:gd name="connsiteX38" fmla="*/ 158461 w 501479"/>
                      <a:gd name="connsiteY38" fmla="*/ 752206 h 2231716"/>
                      <a:gd name="connsiteX39" fmla="*/ 182658 w 501479"/>
                      <a:gd name="connsiteY39" fmla="*/ 607042 h 2231716"/>
                      <a:gd name="connsiteX40" fmla="*/ 288728 w 501479"/>
                      <a:gd name="connsiteY40" fmla="*/ 515602 h 2231716"/>
                      <a:gd name="connsiteX41" fmla="*/ 478220 w 501479"/>
                      <a:gd name="connsiteY41" fmla="*/ 410007 h 2231716"/>
                      <a:gd name="connsiteX42" fmla="*/ 142424 w 501479"/>
                      <a:gd name="connsiteY42" fmla="*/ 380271 h 2231716"/>
                      <a:gd name="connsiteX43" fmla="*/ 68703 w 501479"/>
                      <a:gd name="connsiteY43" fmla="*/ 185614 h 2231716"/>
                      <a:gd name="connsiteX44" fmla="*/ 208262 w 501479"/>
                      <a:gd name="connsiteY44" fmla="*/ 149843 h 2231716"/>
                      <a:gd name="connsiteX45" fmla="*/ 255809 w 501479"/>
                      <a:gd name="connsiteY45" fmla="*/ 204706 h 2231716"/>
                      <a:gd name="connsiteX46" fmla="*/ 299701 w 501479"/>
                      <a:gd name="connsiteY46" fmla="*/ 266885 h 2231716"/>
                      <a:gd name="connsiteX47" fmla="*/ 359920 w 501479"/>
                      <a:gd name="connsiteY47" fmla="*/ 202444 h 2231716"/>
                      <a:gd name="connsiteX48" fmla="*/ 288728 w 501479"/>
                      <a:gd name="connsiteY48" fmla="*/ 164472 h 2231716"/>
                      <a:gd name="connsiteX49" fmla="*/ 89684 w 501479"/>
                      <a:gd name="connsiteY49" fmla="*/ 82192 h 2231716"/>
                      <a:gd name="connsiteX50" fmla="*/ 41866 w 501479"/>
                      <a:gd name="connsiteY50" fmla="*/ 4148 h 2231716"/>
                      <a:gd name="connsiteX51" fmla="*/ 1386 w 501479"/>
                      <a:gd name="connsiteY5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64370 w 501479"/>
                      <a:gd name="connsiteY11" fmla="*/ 1989615 h 2231716"/>
                      <a:gd name="connsiteX12" fmla="*/ 127794 w 501479"/>
                      <a:gd name="connsiteY12" fmla="*/ 1876229 h 2231716"/>
                      <a:gd name="connsiteX13" fmla="*/ 147241 w 501479"/>
                      <a:gd name="connsiteY13" fmla="*/ 1767583 h 2231716"/>
                      <a:gd name="connsiteX14" fmla="*/ 54642 w 501479"/>
                      <a:gd name="connsiteY14" fmla="*/ 1561676 h 2231716"/>
                      <a:gd name="connsiteX15" fmla="*/ 160712 w 501479"/>
                      <a:gd name="connsiteY15" fmla="*/ 1495839 h 2231716"/>
                      <a:gd name="connsiteX16" fmla="*/ 255810 w 501479"/>
                      <a:gd name="connsiteY16" fmla="*/ 1565333 h 2231716"/>
                      <a:gd name="connsiteX17" fmla="*/ 307016 w 501479"/>
                      <a:gd name="connsiteY17" fmla="*/ 1671404 h 2231716"/>
                      <a:gd name="connsiteX18" fmla="*/ 376511 w 501479"/>
                      <a:gd name="connsiteY18" fmla="*/ 1697007 h 2231716"/>
                      <a:gd name="connsiteX19" fmla="*/ 431374 w 501479"/>
                      <a:gd name="connsiteY19" fmla="*/ 1748213 h 2231716"/>
                      <a:gd name="connsiteX20" fmla="*/ 493554 w 501479"/>
                      <a:gd name="connsiteY20" fmla="*/ 1726268 h 2231716"/>
                      <a:gd name="connsiteX21" fmla="*/ 478923 w 501479"/>
                      <a:gd name="connsiteY21" fmla="*/ 1601909 h 2231716"/>
                      <a:gd name="connsiteX22" fmla="*/ 372853 w 501479"/>
                      <a:gd name="connsiteY22" fmla="*/ 1638485 h 2231716"/>
                      <a:gd name="connsiteX23" fmla="*/ 343592 w 501479"/>
                      <a:gd name="connsiteY23" fmla="*/ 1612882 h 2231716"/>
                      <a:gd name="connsiteX24" fmla="*/ 277755 w 501479"/>
                      <a:gd name="connsiteY24" fmla="*/ 1510469 h 2231716"/>
                      <a:gd name="connsiteX25" fmla="*/ 175343 w 501479"/>
                      <a:gd name="connsiteY25" fmla="*/ 1440975 h 2231716"/>
                      <a:gd name="connsiteX26" fmla="*/ 80245 w 501479"/>
                      <a:gd name="connsiteY26" fmla="*/ 1393426 h 2231716"/>
                      <a:gd name="connsiteX27" fmla="*/ 80245 w 501479"/>
                      <a:gd name="connsiteY27" fmla="*/ 1219690 h 2231716"/>
                      <a:gd name="connsiteX28" fmla="*/ 124136 w 501479"/>
                      <a:gd name="connsiteY28" fmla="*/ 1122764 h 2231716"/>
                      <a:gd name="connsiteX29" fmla="*/ 158461 w 501479"/>
                      <a:gd name="connsiteY29" fmla="*/ 970989 h 2231716"/>
                      <a:gd name="connsiteX30" fmla="*/ 252152 w 501479"/>
                      <a:gd name="connsiteY30" fmla="*/ 939884 h 2231716"/>
                      <a:gd name="connsiteX31" fmla="*/ 347250 w 501479"/>
                      <a:gd name="connsiteY31" fmla="*/ 1045954 h 2231716"/>
                      <a:gd name="connsiteX32" fmla="*/ 325305 w 501479"/>
                      <a:gd name="connsiteY32" fmla="*/ 1219690 h 2231716"/>
                      <a:gd name="connsiteX33" fmla="*/ 343607 w 501479"/>
                      <a:gd name="connsiteY33" fmla="*/ 1219690 h 2231716"/>
                      <a:gd name="connsiteX34" fmla="*/ 431375 w 501479"/>
                      <a:gd name="connsiteY34" fmla="*/ 1219690 h 2231716"/>
                      <a:gd name="connsiteX35" fmla="*/ 380168 w 501479"/>
                      <a:gd name="connsiteY35" fmla="*/ 1159340 h 2231716"/>
                      <a:gd name="connsiteX36" fmla="*/ 380168 w 501479"/>
                      <a:gd name="connsiteY36" fmla="*/ 1013036 h 2231716"/>
                      <a:gd name="connsiteX37" fmla="*/ 314331 w 501479"/>
                      <a:gd name="connsiteY37" fmla="*/ 936226 h 2231716"/>
                      <a:gd name="connsiteX38" fmla="*/ 193631 w 501479"/>
                      <a:gd name="connsiteY38" fmla="*/ 877704 h 2231716"/>
                      <a:gd name="connsiteX39" fmla="*/ 158461 w 501479"/>
                      <a:gd name="connsiteY39" fmla="*/ 752206 h 2231716"/>
                      <a:gd name="connsiteX40" fmla="*/ 182658 w 501479"/>
                      <a:gd name="connsiteY40" fmla="*/ 607042 h 2231716"/>
                      <a:gd name="connsiteX41" fmla="*/ 288728 w 501479"/>
                      <a:gd name="connsiteY41" fmla="*/ 515602 h 2231716"/>
                      <a:gd name="connsiteX42" fmla="*/ 478220 w 501479"/>
                      <a:gd name="connsiteY42" fmla="*/ 410007 h 2231716"/>
                      <a:gd name="connsiteX43" fmla="*/ 142424 w 501479"/>
                      <a:gd name="connsiteY43" fmla="*/ 380271 h 2231716"/>
                      <a:gd name="connsiteX44" fmla="*/ 68703 w 501479"/>
                      <a:gd name="connsiteY44" fmla="*/ 185614 h 2231716"/>
                      <a:gd name="connsiteX45" fmla="*/ 208262 w 501479"/>
                      <a:gd name="connsiteY45" fmla="*/ 149843 h 2231716"/>
                      <a:gd name="connsiteX46" fmla="*/ 255809 w 501479"/>
                      <a:gd name="connsiteY46" fmla="*/ 204706 h 2231716"/>
                      <a:gd name="connsiteX47" fmla="*/ 299701 w 501479"/>
                      <a:gd name="connsiteY47" fmla="*/ 266885 h 2231716"/>
                      <a:gd name="connsiteX48" fmla="*/ 359920 w 501479"/>
                      <a:gd name="connsiteY48" fmla="*/ 202444 h 2231716"/>
                      <a:gd name="connsiteX49" fmla="*/ 288728 w 501479"/>
                      <a:gd name="connsiteY49" fmla="*/ 164472 h 2231716"/>
                      <a:gd name="connsiteX50" fmla="*/ 89684 w 501479"/>
                      <a:gd name="connsiteY50" fmla="*/ 82192 h 2231716"/>
                      <a:gd name="connsiteX51" fmla="*/ 41866 w 501479"/>
                      <a:gd name="connsiteY51" fmla="*/ 4148 h 2231716"/>
                      <a:gd name="connsiteX52" fmla="*/ 1386 w 501479"/>
                      <a:gd name="connsiteY5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42424 w 501479"/>
                      <a:gd name="connsiteY44" fmla="*/ 380271 h 2231716"/>
                      <a:gd name="connsiteX45" fmla="*/ 68703 w 501479"/>
                      <a:gd name="connsiteY45" fmla="*/ 185614 h 2231716"/>
                      <a:gd name="connsiteX46" fmla="*/ 208262 w 501479"/>
                      <a:gd name="connsiteY46" fmla="*/ 149843 h 2231716"/>
                      <a:gd name="connsiteX47" fmla="*/ 255809 w 501479"/>
                      <a:gd name="connsiteY47" fmla="*/ 204706 h 2231716"/>
                      <a:gd name="connsiteX48" fmla="*/ 299701 w 501479"/>
                      <a:gd name="connsiteY48" fmla="*/ 266885 h 2231716"/>
                      <a:gd name="connsiteX49" fmla="*/ 359920 w 501479"/>
                      <a:gd name="connsiteY49" fmla="*/ 202444 h 2231716"/>
                      <a:gd name="connsiteX50" fmla="*/ 288728 w 501479"/>
                      <a:gd name="connsiteY50" fmla="*/ 164472 h 2231716"/>
                      <a:gd name="connsiteX51" fmla="*/ 89684 w 501479"/>
                      <a:gd name="connsiteY51" fmla="*/ 82192 h 2231716"/>
                      <a:gd name="connsiteX52" fmla="*/ 41866 w 501479"/>
                      <a:gd name="connsiteY52" fmla="*/ 4148 h 2231716"/>
                      <a:gd name="connsiteX53" fmla="*/ 1386 w 501479"/>
                      <a:gd name="connsiteY5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86315 w 501479"/>
                      <a:gd name="connsiteY44" fmla="*/ 475368 h 2231716"/>
                      <a:gd name="connsiteX45" fmla="*/ 142424 w 501479"/>
                      <a:gd name="connsiteY45" fmla="*/ 380271 h 2231716"/>
                      <a:gd name="connsiteX46" fmla="*/ 68703 w 501479"/>
                      <a:gd name="connsiteY46" fmla="*/ 185614 h 2231716"/>
                      <a:gd name="connsiteX47" fmla="*/ 208262 w 501479"/>
                      <a:gd name="connsiteY47" fmla="*/ 149843 h 2231716"/>
                      <a:gd name="connsiteX48" fmla="*/ 255809 w 501479"/>
                      <a:gd name="connsiteY48" fmla="*/ 204706 h 2231716"/>
                      <a:gd name="connsiteX49" fmla="*/ 299701 w 501479"/>
                      <a:gd name="connsiteY49" fmla="*/ 266885 h 2231716"/>
                      <a:gd name="connsiteX50" fmla="*/ 359920 w 501479"/>
                      <a:gd name="connsiteY50" fmla="*/ 202444 h 2231716"/>
                      <a:gd name="connsiteX51" fmla="*/ 288728 w 501479"/>
                      <a:gd name="connsiteY51" fmla="*/ 164472 h 2231716"/>
                      <a:gd name="connsiteX52" fmla="*/ 89684 w 501479"/>
                      <a:gd name="connsiteY52" fmla="*/ 82192 h 2231716"/>
                      <a:gd name="connsiteX53" fmla="*/ 41866 w 501479"/>
                      <a:gd name="connsiteY53" fmla="*/ 4148 h 2231716"/>
                      <a:gd name="connsiteX54" fmla="*/ 1386 w 501479"/>
                      <a:gd name="connsiteY5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186315 w 501479"/>
                      <a:gd name="connsiteY45" fmla="*/ 475368 h 2231716"/>
                      <a:gd name="connsiteX46" fmla="*/ 142424 w 501479"/>
                      <a:gd name="connsiteY46" fmla="*/ 380271 h 2231716"/>
                      <a:gd name="connsiteX47" fmla="*/ 68703 w 501479"/>
                      <a:gd name="connsiteY47" fmla="*/ 185614 h 2231716"/>
                      <a:gd name="connsiteX48" fmla="*/ 208262 w 501479"/>
                      <a:gd name="connsiteY48" fmla="*/ 149843 h 2231716"/>
                      <a:gd name="connsiteX49" fmla="*/ 255809 w 501479"/>
                      <a:gd name="connsiteY49" fmla="*/ 204706 h 2231716"/>
                      <a:gd name="connsiteX50" fmla="*/ 299701 w 501479"/>
                      <a:gd name="connsiteY50" fmla="*/ 266885 h 2231716"/>
                      <a:gd name="connsiteX51" fmla="*/ 359920 w 501479"/>
                      <a:gd name="connsiteY51" fmla="*/ 202444 h 2231716"/>
                      <a:gd name="connsiteX52" fmla="*/ 288728 w 501479"/>
                      <a:gd name="connsiteY52" fmla="*/ 164472 h 2231716"/>
                      <a:gd name="connsiteX53" fmla="*/ 89684 w 501479"/>
                      <a:gd name="connsiteY53" fmla="*/ 82192 h 2231716"/>
                      <a:gd name="connsiteX54" fmla="*/ 41866 w 501479"/>
                      <a:gd name="connsiteY54" fmla="*/ 4148 h 2231716"/>
                      <a:gd name="connsiteX55" fmla="*/ 1386 w 501479"/>
                      <a:gd name="connsiteY5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369195 w 501479"/>
                      <a:gd name="connsiteY45" fmla="*/ 435135 h 2231716"/>
                      <a:gd name="connsiteX46" fmla="*/ 186315 w 501479"/>
                      <a:gd name="connsiteY46" fmla="*/ 475368 h 2231716"/>
                      <a:gd name="connsiteX47" fmla="*/ 142424 w 501479"/>
                      <a:gd name="connsiteY47" fmla="*/ 380271 h 2231716"/>
                      <a:gd name="connsiteX48" fmla="*/ 68703 w 501479"/>
                      <a:gd name="connsiteY48" fmla="*/ 185614 h 2231716"/>
                      <a:gd name="connsiteX49" fmla="*/ 208262 w 501479"/>
                      <a:gd name="connsiteY49" fmla="*/ 149843 h 2231716"/>
                      <a:gd name="connsiteX50" fmla="*/ 255809 w 501479"/>
                      <a:gd name="connsiteY50" fmla="*/ 204706 h 2231716"/>
                      <a:gd name="connsiteX51" fmla="*/ 299701 w 501479"/>
                      <a:gd name="connsiteY51" fmla="*/ 266885 h 2231716"/>
                      <a:gd name="connsiteX52" fmla="*/ 359920 w 501479"/>
                      <a:gd name="connsiteY52" fmla="*/ 202444 h 2231716"/>
                      <a:gd name="connsiteX53" fmla="*/ 288728 w 501479"/>
                      <a:gd name="connsiteY53" fmla="*/ 164472 h 2231716"/>
                      <a:gd name="connsiteX54" fmla="*/ 89684 w 501479"/>
                      <a:gd name="connsiteY54" fmla="*/ 82192 h 2231716"/>
                      <a:gd name="connsiteX55" fmla="*/ 41866 w 501479"/>
                      <a:gd name="connsiteY55" fmla="*/ 4148 h 2231716"/>
                      <a:gd name="connsiteX56" fmla="*/ 1386 w 501479"/>
                      <a:gd name="connsiteY5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53320 w 501479"/>
                      <a:gd name="connsiteY43" fmla="*/ 479026 h 2231716"/>
                      <a:gd name="connsiteX44" fmla="*/ 478220 w 501479"/>
                      <a:gd name="connsiteY44" fmla="*/ 410007 h 2231716"/>
                      <a:gd name="connsiteX45" fmla="*/ 427717 w 501479"/>
                      <a:gd name="connsiteY45" fmla="*/ 369298 h 2231716"/>
                      <a:gd name="connsiteX46" fmla="*/ 369195 w 501479"/>
                      <a:gd name="connsiteY46" fmla="*/ 435135 h 2231716"/>
                      <a:gd name="connsiteX47" fmla="*/ 186315 w 501479"/>
                      <a:gd name="connsiteY47" fmla="*/ 475368 h 2231716"/>
                      <a:gd name="connsiteX48" fmla="*/ 142424 w 501479"/>
                      <a:gd name="connsiteY48" fmla="*/ 380271 h 2231716"/>
                      <a:gd name="connsiteX49" fmla="*/ 68703 w 501479"/>
                      <a:gd name="connsiteY49" fmla="*/ 185614 h 2231716"/>
                      <a:gd name="connsiteX50" fmla="*/ 208262 w 501479"/>
                      <a:gd name="connsiteY50" fmla="*/ 149843 h 2231716"/>
                      <a:gd name="connsiteX51" fmla="*/ 255809 w 501479"/>
                      <a:gd name="connsiteY51" fmla="*/ 204706 h 2231716"/>
                      <a:gd name="connsiteX52" fmla="*/ 299701 w 501479"/>
                      <a:gd name="connsiteY52" fmla="*/ 266885 h 2231716"/>
                      <a:gd name="connsiteX53" fmla="*/ 359920 w 501479"/>
                      <a:gd name="connsiteY53" fmla="*/ 202444 h 2231716"/>
                      <a:gd name="connsiteX54" fmla="*/ 288728 w 501479"/>
                      <a:gd name="connsiteY54" fmla="*/ 164472 h 2231716"/>
                      <a:gd name="connsiteX55" fmla="*/ 89684 w 501479"/>
                      <a:gd name="connsiteY55" fmla="*/ 82192 h 2231716"/>
                      <a:gd name="connsiteX56" fmla="*/ 41866 w 501479"/>
                      <a:gd name="connsiteY56" fmla="*/ 4148 h 2231716"/>
                      <a:gd name="connsiteX57" fmla="*/ 1386 w 501479"/>
                      <a:gd name="connsiteY5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383826 w 501479"/>
                      <a:gd name="connsiteY43" fmla="*/ 468053 h 2231716"/>
                      <a:gd name="connsiteX44" fmla="*/ 453320 w 501479"/>
                      <a:gd name="connsiteY44" fmla="*/ 479026 h 2231716"/>
                      <a:gd name="connsiteX45" fmla="*/ 478220 w 501479"/>
                      <a:gd name="connsiteY45" fmla="*/ 410007 h 2231716"/>
                      <a:gd name="connsiteX46" fmla="*/ 427717 w 501479"/>
                      <a:gd name="connsiteY46" fmla="*/ 369298 h 2231716"/>
                      <a:gd name="connsiteX47" fmla="*/ 369195 w 501479"/>
                      <a:gd name="connsiteY47" fmla="*/ 435135 h 2231716"/>
                      <a:gd name="connsiteX48" fmla="*/ 186315 w 501479"/>
                      <a:gd name="connsiteY48" fmla="*/ 475368 h 2231716"/>
                      <a:gd name="connsiteX49" fmla="*/ 142424 w 501479"/>
                      <a:gd name="connsiteY49" fmla="*/ 380271 h 2231716"/>
                      <a:gd name="connsiteX50" fmla="*/ 68703 w 501479"/>
                      <a:gd name="connsiteY50" fmla="*/ 185614 h 2231716"/>
                      <a:gd name="connsiteX51" fmla="*/ 208262 w 501479"/>
                      <a:gd name="connsiteY51" fmla="*/ 149843 h 2231716"/>
                      <a:gd name="connsiteX52" fmla="*/ 255809 w 501479"/>
                      <a:gd name="connsiteY52" fmla="*/ 204706 h 2231716"/>
                      <a:gd name="connsiteX53" fmla="*/ 299701 w 501479"/>
                      <a:gd name="connsiteY53" fmla="*/ 266885 h 2231716"/>
                      <a:gd name="connsiteX54" fmla="*/ 359920 w 501479"/>
                      <a:gd name="connsiteY54" fmla="*/ 202444 h 2231716"/>
                      <a:gd name="connsiteX55" fmla="*/ 288728 w 501479"/>
                      <a:gd name="connsiteY55" fmla="*/ 164472 h 2231716"/>
                      <a:gd name="connsiteX56" fmla="*/ 89684 w 501479"/>
                      <a:gd name="connsiteY56" fmla="*/ 82192 h 2231716"/>
                      <a:gd name="connsiteX57" fmla="*/ 41866 w 501479"/>
                      <a:gd name="connsiteY57" fmla="*/ 4148 h 2231716"/>
                      <a:gd name="connsiteX58" fmla="*/ 1386 w 501479"/>
                      <a:gd name="connsiteY5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19234 w 501479"/>
                      <a:gd name="connsiteY42" fmla="*/ 511944 h 2231716"/>
                      <a:gd name="connsiteX43" fmla="*/ 288728 w 501479"/>
                      <a:gd name="connsiteY43" fmla="*/ 515602 h 2231716"/>
                      <a:gd name="connsiteX44" fmla="*/ 383826 w 501479"/>
                      <a:gd name="connsiteY44" fmla="*/ 468053 h 2231716"/>
                      <a:gd name="connsiteX45" fmla="*/ 453320 w 501479"/>
                      <a:gd name="connsiteY45" fmla="*/ 479026 h 2231716"/>
                      <a:gd name="connsiteX46" fmla="*/ 478220 w 501479"/>
                      <a:gd name="connsiteY46" fmla="*/ 410007 h 2231716"/>
                      <a:gd name="connsiteX47" fmla="*/ 427717 w 501479"/>
                      <a:gd name="connsiteY47" fmla="*/ 369298 h 2231716"/>
                      <a:gd name="connsiteX48" fmla="*/ 369195 w 501479"/>
                      <a:gd name="connsiteY48" fmla="*/ 435135 h 2231716"/>
                      <a:gd name="connsiteX49" fmla="*/ 186315 w 501479"/>
                      <a:gd name="connsiteY49" fmla="*/ 475368 h 2231716"/>
                      <a:gd name="connsiteX50" fmla="*/ 142424 w 501479"/>
                      <a:gd name="connsiteY50" fmla="*/ 380271 h 2231716"/>
                      <a:gd name="connsiteX51" fmla="*/ 68703 w 501479"/>
                      <a:gd name="connsiteY51" fmla="*/ 185614 h 2231716"/>
                      <a:gd name="connsiteX52" fmla="*/ 208262 w 501479"/>
                      <a:gd name="connsiteY52" fmla="*/ 149843 h 2231716"/>
                      <a:gd name="connsiteX53" fmla="*/ 255809 w 501479"/>
                      <a:gd name="connsiteY53" fmla="*/ 204706 h 2231716"/>
                      <a:gd name="connsiteX54" fmla="*/ 299701 w 501479"/>
                      <a:gd name="connsiteY54" fmla="*/ 266885 h 2231716"/>
                      <a:gd name="connsiteX55" fmla="*/ 359920 w 501479"/>
                      <a:gd name="connsiteY55" fmla="*/ 202444 h 2231716"/>
                      <a:gd name="connsiteX56" fmla="*/ 288728 w 501479"/>
                      <a:gd name="connsiteY56" fmla="*/ 164472 h 2231716"/>
                      <a:gd name="connsiteX57" fmla="*/ 89684 w 501479"/>
                      <a:gd name="connsiteY57" fmla="*/ 82192 h 2231716"/>
                      <a:gd name="connsiteX58" fmla="*/ 41866 w 501479"/>
                      <a:gd name="connsiteY58" fmla="*/ 4148 h 2231716"/>
                      <a:gd name="connsiteX59" fmla="*/ 1386 w 501479"/>
                      <a:gd name="connsiteY5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24136 w 501479"/>
                      <a:gd name="connsiteY30" fmla="*/ 1045954 h 2231716"/>
                      <a:gd name="connsiteX31" fmla="*/ 158461 w 501479"/>
                      <a:gd name="connsiteY31" fmla="*/ 970989 h 2231716"/>
                      <a:gd name="connsiteX32" fmla="*/ 252152 w 501479"/>
                      <a:gd name="connsiteY32" fmla="*/ 939884 h 2231716"/>
                      <a:gd name="connsiteX33" fmla="*/ 347250 w 501479"/>
                      <a:gd name="connsiteY33" fmla="*/ 1045954 h 2231716"/>
                      <a:gd name="connsiteX34" fmla="*/ 325305 w 501479"/>
                      <a:gd name="connsiteY34" fmla="*/ 1219690 h 2231716"/>
                      <a:gd name="connsiteX35" fmla="*/ 343607 w 501479"/>
                      <a:gd name="connsiteY35" fmla="*/ 1219690 h 2231716"/>
                      <a:gd name="connsiteX36" fmla="*/ 431375 w 501479"/>
                      <a:gd name="connsiteY36" fmla="*/ 1219690 h 2231716"/>
                      <a:gd name="connsiteX37" fmla="*/ 380168 w 501479"/>
                      <a:gd name="connsiteY37" fmla="*/ 1159340 h 2231716"/>
                      <a:gd name="connsiteX38" fmla="*/ 380168 w 501479"/>
                      <a:gd name="connsiteY38" fmla="*/ 1013036 h 2231716"/>
                      <a:gd name="connsiteX39" fmla="*/ 314331 w 501479"/>
                      <a:gd name="connsiteY39" fmla="*/ 936226 h 2231716"/>
                      <a:gd name="connsiteX40" fmla="*/ 193631 w 501479"/>
                      <a:gd name="connsiteY40" fmla="*/ 877704 h 2231716"/>
                      <a:gd name="connsiteX41" fmla="*/ 158461 w 501479"/>
                      <a:gd name="connsiteY41" fmla="*/ 752206 h 2231716"/>
                      <a:gd name="connsiteX42" fmla="*/ 182658 w 501479"/>
                      <a:gd name="connsiteY42" fmla="*/ 607042 h 2231716"/>
                      <a:gd name="connsiteX43" fmla="*/ 219234 w 501479"/>
                      <a:gd name="connsiteY43" fmla="*/ 511944 h 2231716"/>
                      <a:gd name="connsiteX44" fmla="*/ 288728 w 501479"/>
                      <a:gd name="connsiteY44" fmla="*/ 515602 h 2231716"/>
                      <a:gd name="connsiteX45" fmla="*/ 383826 w 501479"/>
                      <a:gd name="connsiteY45" fmla="*/ 468053 h 2231716"/>
                      <a:gd name="connsiteX46" fmla="*/ 453320 w 501479"/>
                      <a:gd name="connsiteY46" fmla="*/ 479026 h 2231716"/>
                      <a:gd name="connsiteX47" fmla="*/ 478220 w 501479"/>
                      <a:gd name="connsiteY47" fmla="*/ 410007 h 2231716"/>
                      <a:gd name="connsiteX48" fmla="*/ 427717 w 501479"/>
                      <a:gd name="connsiteY48" fmla="*/ 369298 h 2231716"/>
                      <a:gd name="connsiteX49" fmla="*/ 369195 w 501479"/>
                      <a:gd name="connsiteY49" fmla="*/ 435135 h 2231716"/>
                      <a:gd name="connsiteX50" fmla="*/ 186315 w 501479"/>
                      <a:gd name="connsiteY50" fmla="*/ 475368 h 2231716"/>
                      <a:gd name="connsiteX51" fmla="*/ 142424 w 501479"/>
                      <a:gd name="connsiteY51" fmla="*/ 380271 h 2231716"/>
                      <a:gd name="connsiteX52" fmla="*/ 68703 w 501479"/>
                      <a:gd name="connsiteY52" fmla="*/ 185614 h 2231716"/>
                      <a:gd name="connsiteX53" fmla="*/ 208262 w 501479"/>
                      <a:gd name="connsiteY53" fmla="*/ 149843 h 2231716"/>
                      <a:gd name="connsiteX54" fmla="*/ 255809 w 501479"/>
                      <a:gd name="connsiteY54" fmla="*/ 204706 h 2231716"/>
                      <a:gd name="connsiteX55" fmla="*/ 299701 w 501479"/>
                      <a:gd name="connsiteY55" fmla="*/ 266885 h 2231716"/>
                      <a:gd name="connsiteX56" fmla="*/ 359920 w 501479"/>
                      <a:gd name="connsiteY56" fmla="*/ 202444 h 2231716"/>
                      <a:gd name="connsiteX57" fmla="*/ 288728 w 501479"/>
                      <a:gd name="connsiteY57" fmla="*/ 164472 h 2231716"/>
                      <a:gd name="connsiteX58" fmla="*/ 89684 w 501479"/>
                      <a:gd name="connsiteY58" fmla="*/ 82192 h 2231716"/>
                      <a:gd name="connsiteX59" fmla="*/ 41866 w 501479"/>
                      <a:gd name="connsiteY59" fmla="*/ 4148 h 2231716"/>
                      <a:gd name="connsiteX60" fmla="*/ 1386 w 501479"/>
                      <a:gd name="connsiteY6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263125 w 501479"/>
                      <a:gd name="connsiteY26" fmla="*/ 1430002 h 2231716"/>
                      <a:gd name="connsiteX27" fmla="*/ 175343 w 501479"/>
                      <a:gd name="connsiteY27" fmla="*/ 1440975 h 2231716"/>
                      <a:gd name="connsiteX28" fmla="*/ 80245 w 501479"/>
                      <a:gd name="connsiteY28" fmla="*/ 1393426 h 2231716"/>
                      <a:gd name="connsiteX29" fmla="*/ 80245 w 501479"/>
                      <a:gd name="connsiteY29" fmla="*/ 1219690 h 2231716"/>
                      <a:gd name="connsiteX30" fmla="*/ 124136 w 501479"/>
                      <a:gd name="connsiteY30" fmla="*/ 1122764 h 2231716"/>
                      <a:gd name="connsiteX31" fmla="*/ 124136 w 501479"/>
                      <a:gd name="connsiteY31" fmla="*/ 1045954 h 2231716"/>
                      <a:gd name="connsiteX32" fmla="*/ 158461 w 501479"/>
                      <a:gd name="connsiteY32" fmla="*/ 970989 h 2231716"/>
                      <a:gd name="connsiteX33" fmla="*/ 252152 w 501479"/>
                      <a:gd name="connsiteY33" fmla="*/ 939884 h 2231716"/>
                      <a:gd name="connsiteX34" fmla="*/ 347250 w 501479"/>
                      <a:gd name="connsiteY34" fmla="*/ 1045954 h 2231716"/>
                      <a:gd name="connsiteX35" fmla="*/ 325305 w 501479"/>
                      <a:gd name="connsiteY35" fmla="*/ 1219690 h 2231716"/>
                      <a:gd name="connsiteX36" fmla="*/ 343607 w 501479"/>
                      <a:gd name="connsiteY36" fmla="*/ 1219690 h 2231716"/>
                      <a:gd name="connsiteX37" fmla="*/ 431375 w 501479"/>
                      <a:gd name="connsiteY37" fmla="*/ 1219690 h 2231716"/>
                      <a:gd name="connsiteX38" fmla="*/ 380168 w 501479"/>
                      <a:gd name="connsiteY38" fmla="*/ 1159340 h 2231716"/>
                      <a:gd name="connsiteX39" fmla="*/ 380168 w 501479"/>
                      <a:gd name="connsiteY39" fmla="*/ 1013036 h 2231716"/>
                      <a:gd name="connsiteX40" fmla="*/ 314331 w 501479"/>
                      <a:gd name="connsiteY40" fmla="*/ 936226 h 2231716"/>
                      <a:gd name="connsiteX41" fmla="*/ 193631 w 501479"/>
                      <a:gd name="connsiteY41" fmla="*/ 877704 h 2231716"/>
                      <a:gd name="connsiteX42" fmla="*/ 158461 w 501479"/>
                      <a:gd name="connsiteY42" fmla="*/ 752206 h 2231716"/>
                      <a:gd name="connsiteX43" fmla="*/ 182658 w 501479"/>
                      <a:gd name="connsiteY43" fmla="*/ 607042 h 2231716"/>
                      <a:gd name="connsiteX44" fmla="*/ 219234 w 501479"/>
                      <a:gd name="connsiteY44" fmla="*/ 511944 h 2231716"/>
                      <a:gd name="connsiteX45" fmla="*/ 288728 w 501479"/>
                      <a:gd name="connsiteY45" fmla="*/ 515602 h 2231716"/>
                      <a:gd name="connsiteX46" fmla="*/ 383826 w 501479"/>
                      <a:gd name="connsiteY46" fmla="*/ 468053 h 2231716"/>
                      <a:gd name="connsiteX47" fmla="*/ 453320 w 501479"/>
                      <a:gd name="connsiteY47" fmla="*/ 479026 h 2231716"/>
                      <a:gd name="connsiteX48" fmla="*/ 478220 w 501479"/>
                      <a:gd name="connsiteY48" fmla="*/ 410007 h 2231716"/>
                      <a:gd name="connsiteX49" fmla="*/ 427717 w 501479"/>
                      <a:gd name="connsiteY49" fmla="*/ 369298 h 2231716"/>
                      <a:gd name="connsiteX50" fmla="*/ 369195 w 501479"/>
                      <a:gd name="connsiteY50" fmla="*/ 435135 h 2231716"/>
                      <a:gd name="connsiteX51" fmla="*/ 186315 w 501479"/>
                      <a:gd name="connsiteY51" fmla="*/ 475368 h 2231716"/>
                      <a:gd name="connsiteX52" fmla="*/ 142424 w 501479"/>
                      <a:gd name="connsiteY52" fmla="*/ 380271 h 2231716"/>
                      <a:gd name="connsiteX53" fmla="*/ 68703 w 501479"/>
                      <a:gd name="connsiteY53" fmla="*/ 185614 h 2231716"/>
                      <a:gd name="connsiteX54" fmla="*/ 208262 w 501479"/>
                      <a:gd name="connsiteY54" fmla="*/ 149843 h 2231716"/>
                      <a:gd name="connsiteX55" fmla="*/ 255809 w 501479"/>
                      <a:gd name="connsiteY55" fmla="*/ 204706 h 2231716"/>
                      <a:gd name="connsiteX56" fmla="*/ 299701 w 501479"/>
                      <a:gd name="connsiteY56" fmla="*/ 266885 h 2231716"/>
                      <a:gd name="connsiteX57" fmla="*/ 359920 w 501479"/>
                      <a:gd name="connsiteY57" fmla="*/ 202444 h 2231716"/>
                      <a:gd name="connsiteX58" fmla="*/ 288728 w 501479"/>
                      <a:gd name="connsiteY58" fmla="*/ 164472 h 2231716"/>
                      <a:gd name="connsiteX59" fmla="*/ 89684 w 501479"/>
                      <a:gd name="connsiteY59" fmla="*/ 82192 h 2231716"/>
                      <a:gd name="connsiteX60" fmla="*/ 41866 w 501479"/>
                      <a:gd name="connsiteY60" fmla="*/ 4148 h 2231716"/>
                      <a:gd name="connsiteX61" fmla="*/ 1386 w 501479"/>
                      <a:gd name="connsiteY6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89684 w 501479"/>
                      <a:gd name="connsiteY60" fmla="*/ 82192 h 2231716"/>
                      <a:gd name="connsiteX61" fmla="*/ 41866 w 501479"/>
                      <a:gd name="connsiteY61" fmla="*/ 4148 h 2231716"/>
                      <a:gd name="connsiteX62" fmla="*/ 1386 w 501479"/>
                      <a:gd name="connsiteY6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244837 w 501479"/>
                      <a:gd name="connsiteY60" fmla="*/ 109608 h 2231716"/>
                      <a:gd name="connsiteX61" fmla="*/ 89684 w 501479"/>
                      <a:gd name="connsiteY61" fmla="*/ 82192 h 2231716"/>
                      <a:gd name="connsiteX62" fmla="*/ 41866 w 501479"/>
                      <a:gd name="connsiteY62" fmla="*/ 4148 h 2231716"/>
                      <a:gd name="connsiteX63" fmla="*/ 1386 w 501479"/>
                      <a:gd name="connsiteY6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10560 w 501479"/>
                      <a:gd name="connsiteY36" fmla="*/ 1188734 h 2231716"/>
                      <a:gd name="connsiteX37" fmla="*/ 325305 w 501479"/>
                      <a:gd name="connsiteY37" fmla="*/ 1219690 h 2231716"/>
                      <a:gd name="connsiteX38" fmla="*/ 343607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498246"/>
                      <a:gd name="connsiteY0" fmla="*/ 107077 h 2231716"/>
                      <a:gd name="connsiteX1" fmla="*/ 48710 w 498246"/>
                      <a:gd name="connsiteY1" fmla="*/ 337080 h 2231716"/>
                      <a:gd name="connsiteX2" fmla="*/ 110115 w 498246"/>
                      <a:gd name="connsiteY2" fmla="*/ 537548 h 2231716"/>
                      <a:gd name="connsiteX3" fmla="*/ 77587 w 498246"/>
                      <a:gd name="connsiteY3" fmla="*/ 838691 h 2231716"/>
                      <a:gd name="connsiteX4" fmla="*/ 1386 w 498246"/>
                      <a:gd name="connsiteY4" fmla="*/ 1448291 h 2231716"/>
                      <a:gd name="connsiteX5" fmla="*/ 69272 w 498246"/>
                      <a:gd name="connsiteY5" fmla="*/ 1806736 h 2231716"/>
                      <a:gd name="connsiteX6" fmla="*/ 65292 w 498246"/>
                      <a:gd name="connsiteY6" fmla="*/ 1963186 h 2231716"/>
                      <a:gd name="connsiteX7" fmla="*/ 200946 w 498246"/>
                      <a:gd name="connsiteY7" fmla="*/ 2040822 h 2231716"/>
                      <a:gd name="connsiteX8" fmla="*/ 186315 w 498246"/>
                      <a:gd name="connsiteY8" fmla="*/ 2157865 h 2231716"/>
                      <a:gd name="connsiteX9" fmla="*/ 321647 w 498246"/>
                      <a:gd name="connsiteY9" fmla="*/ 2223702 h 2231716"/>
                      <a:gd name="connsiteX10" fmla="*/ 388463 w 498246"/>
                      <a:gd name="connsiteY10" fmla="*/ 2109781 h 2231716"/>
                      <a:gd name="connsiteX11" fmla="*/ 387483 w 498246"/>
                      <a:gd name="connsiteY11" fmla="*/ 2026191 h 2231716"/>
                      <a:gd name="connsiteX12" fmla="*/ 288728 w 498246"/>
                      <a:gd name="connsiteY12" fmla="*/ 1996930 h 2231716"/>
                      <a:gd name="connsiteX13" fmla="*/ 164370 w 498246"/>
                      <a:gd name="connsiteY13" fmla="*/ 1989615 h 2231716"/>
                      <a:gd name="connsiteX14" fmla="*/ 127794 w 498246"/>
                      <a:gd name="connsiteY14" fmla="*/ 1876229 h 2231716"/>
                      <a:gd name="connsiteX15" fmla="*/ 147241 w 498246"/>
                      <a:gd name="connsiteY15" fmla="*/ 1767583 h 2231716"/>
                      <a:gd name="connsiteX16" fmla="*/ 54642 w 498246"/>
                      <a:gd name="connsiteY16" fmla="*/ 1561676 h 2231716"/>
                      <a:gd name="connsiteX17" fmla="*/ 160712 w 498246"/>
                      <a:gd name="connsiteY17" fmla="*/ 1495839 h 2231716"/>
                      <a:gd name="connsiteX18" fmla="*/ 255810 w 498246"/>
                      <a:gd name="connsiteY18" fmla="*/ 1565333 h 2231716"/>
                      <a:gd name="connsiteX19" fmla="*/ 307016 w 498246"/>
                      <a:gd name="connsiteY19" fmla="*/ 1671404 h 2231716"/>
                      <a:gd name="connsiteX20" fmla="*/ 376511 w 498246"/>
                      <a:gd name="connsiteY20" fmla="*/ 1697007 h 2231716"/>
                      <a:gd name="connsiteX21" fmla="*/ 431374 w 498246"/>
                      <a:gd name="connsiteY21" fmla="*/ 1748213 h 2231716"/>
                      <a:gd name="connsiteX22" fmla="*/ 488791 w 498246"/>
                      <a:gd name="connsiteY22" fmla="*/ 1700074 h 2231716"/>
                      <a:gd name="connsiteX23" fmla="*/ 478923 w 498246"/>
                      <a:gd name="connsiteY23" fmla="*/ 1601909 h 2231716"/>
                      <a:gd name="connsiteX24" fmla="*/ 372853 w 498246"/>
                      <a:gd name="connsiteY24" fmla="*/ 1638485 h 2231716"/>
                      <a:gd name="connsiteX25" fmla="*/ 343592 w 498246"/>
                      <a:gd name="connsiteY25" fmla="*/ 1612882 h 2231716"/>
                      <a:gd name="connsiteX26" fmla="*/ 277755 w 498246"/>
                      <a:gd name="connsiteY26" fmla="*/ 1510469 h 2231716"/>
                      <a:gd name="connsiteX27" fmla="*/ 248837 w 498246"/>
                      <a:gd name="connsiteY27" fmla="*/ 1449052 h 2231716"/>
                      <a:gd name="connsiteX28" fmla="*/ 175343 w 498246"/>
                      <a:gd name="connsiteY28" fmla="*/ 1440975 h 2231716"/>
                      <a:gd name="connsiteX29" fmla="*/ 80245 w 498246"/>
                      <a:gd name="connsiteY29" fmla="*/ 1393426 h 2231716"/>
                      <a:gd name="connsiteX30" fmla="*/ 80245 w 498246"/>
                      <a:gd name="connsiteY30" fmla="*/ 1219690 h 2231716"/>
                      <a:gd name="connsiteX31" fmla="*/ 124136 w 498246"/>
                      <a:gd name="connsiteY31" fmla="*/ 1122764 h 2231716"/>
                      <a:gd name="connsiteX32" fmla="*/ 124136 w 498246"/>
                      <a:gd name="connsiteY32" fmla="*/ 1045954 h 2231716"/>
                      <a:gd name="connsiteX33" fmla="*/ 158461 w 498246"/>
                      <a:gd name="connsiteY33" fmla="*/ 970989 h 2231716"/>
                      <a:gd name="connsiteX34" fmla="*/ 252152 w 498246"/>
                      <a:gd name="connsiteY34" fmla="*/ 939884 h 2231716"/>
                      <a:gd name="connsiteX35" fmla="*/ 347250 w 498246"/>
                      <a:gd name="connsiteY35" fmla="*/ 1045954 h 2231716"/>
                      <a:gd name="connsiteX36" fmla="*/ 348660 w 498246"/>
                      <a:gd name="connsiteY36" fmla="*/ 1133965 h 2231716"/>
                      <a:gd name="connsiteX37" fmla="*/ 310560 w 498246"/>
                      <a:gd name="connsiteY37" fmla="*/ 1188734 h 2231716"/>
                      <a:gd name="connsiteX38" fmla="*/ 325305 w 498246"/>
                      <a:gd name="connsiteY38" fmla="*/ 1219690 h 2231716"/>
                      <a:gd name="connsiteX39" fmla="*/ 383750 w 498246"/>
                      <a:gd name="connsiteY39" fmla="*/ 1219690 h 2231716"/>
                      <a:gd name="connsiteX40" fmla="*/ 380168 w 498246"/>
                      <a:gd name="connsiteY40" fmla="*/ 1159340 h 2231716"/>
                      <a:gd name="connsiteX41" fmla="*/ 380168 w 498246"/>
                      <a:gd name="connsiteY41" fmla="*/ 1013036 h 2231716"/>
                      <a:gd name="connsiteX42" fmla="*/ 314331 w 498246"/>
                      <a:gd name="connsiteY42" fmla="*/ 926701 h 2231716"/>
                      <a:gd name="connsiteX43" fmla="*/ 193631 w 498246"/>
                      <a:gd name="connsiteY43" fmla="*/ 877704 h 2231716"/>
                      <a:gd name="connsiteX44" fmla="*/ 158461 w 498246"/>
                      <a:gd name="connsiteY44" fmla="*/ 752206 h 2231716"/>
                      <a:gd name="connsiteX45" fmla="*/ 182658 w 498246"/>
                      <a:gd name="connsiteY45" fmla="*/ 607042 h 2231716"/>
                      <a:gd name="connsiteX46" fmla="*/ 219234 w 498246"/>
                      <a:gd name="connsiteY46" fmla="*/ 511944 h 2231716"/>
                      <a:gd name="connsiteX47" fmla="*/ 291109 w 498246"/>
                      <a:gd name="connsiteY47" fmla="*/ 515602 h 2231716"/>
                      <a:gd name="connsiteX48" fmla="*/ 383826 w 498246"/>
                      <a:gd name="connsiteY48" fmla="*/ 468053 h 2231716"/>
                      <a:gd name="connsiteX49" fmla="*/ 453320 w 498246"/>
                      <a:gd name="connsiteY49" fmla="*/ 479026 h 2231716"/>
                      <a:gd name="connsiteX50" fmla="*/ 478220 w 498246"/>
                      <a:gd name="connsiteY50" fmla="*/ 410007 h 2231716"/>
                      <a:gd name="connsiteX51" fmla="*/ 427717 w 498246"/>
                      <a:gd name="connsiteY51" fmla="*/ 369298 h 2231716"/>
                      <a:gd name="connsiteX52" fmla="*/ 369195 w 498246"/>
                      <a:gd name="connsiteY52" fmla="*/ 435135 h 2231716"/>
                      <a:gd name="connsiteX53" fmla="*/ 195840 w 498246"/>
                      <a:gd name="connsiteY53" fmla="*/ 458699 h 2231716"/>
                      <a:gd name="connsiteX54" fmla="*/ 142424 w 498246"/>
                      <a:gd name="connsiteY54" fmla="*/ 380271 h 2231716"/>
                      <a:gd name="connsiteX55" fmla="*/ 98628 w 498246"/>
                      <a:gd name="connsiteY55" fmla="*/ 295765 h 2231716"/>
                      <a:gd name="connsiteX56" fmla="*/ 68703 w 498246"/>
                      <a:gd name="connsiteY56" fmla="*/ 185614 h 2231716"/>
                      <a:gd name="connsiteX57" fmla="*/ 208262 w 498246"/>
                      <a:gd name="connsiteY57" fmla="*/ 149843 h 2231716"/>
                      <a:gd name="connsiteX58" fmla="*/ 241521 w 498246"/>
                      <a:gd name="connsiteY58" fmla="*/ 214231 h 2231716"/>
                      <a:gd name="connsiteX59" fmla="*/ 299701 w 498246"/>
                      <a:gd name="connsiteY59" fmla="*/ 266885 h 2231716"/>
                      <a:gd name="connsiteX60" fmla="*/ 359920 w 498246"/>
                      <a:gd name="connsiteY60" fmla="*/ 202444 h 2231716"/>
                      <a:gd name="connsiteX61" fmla="*/ 332619 w 498246"/>
                      <a:gd name="connsiteY61" fmla="*/ 149842 h 2231716"/>
                      <a:gd name="connsiteX62" fmla="*/ 288728 w 498246"/>
                      <a:gd name="connsiteY62" fmla="*/ 164472 h 2231716"/>
                      <a:gd name="connsiteX63" fmla="*/ 244837 w 498246"/>
                      <a:gd name="connsiteY63" fmla="*/ 109608 h 2231716"/>
                      <a:gd name="connsiteX64" fmla="*/ 89684 w 498246"/>
                      <a:gd name="connsiteY64" fmla="*/ 82192 h 2231716"/>
                      <a:gd name="connsiteX65" fmla="*/ 41866 w 498246"/>
                      <a:gd name="connsiteY65" fmla="*/ 4148 h 2231716"/>
                      <a:gd name="connsiteX66" fmla="*/ 1386 w 498246"/>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70814 w 532435"/>
                      <a:gd name="connsiteY11" fmla="*/ 204524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12666"/>
                      <a:gd name="connsiteX1" fmla="*/ 48710 w 532435"/>
                      <a:gd name="connsiteY1" fmla="*/ 337080 h 2212666"/>
                      <a:gd name="connsiteX2" fmla="*/ 110115 w 532435"/>
                      <a:gd name="connsiteY2" fmla="*/ 537548 h 2212666"/>
                      <a:gd name="connsiteX3" fmla="*/ 77587 w 532435"/>
                      <a:gd name="connsiteY3" fmla="*/ 838691 h 2212666"/>
                      <a:gd name="connsiteX4" fmla="*/ 1386 w 532435"/>
                      <a:gd name="connsiteY4" fmla="*/ 1448291 h 2212666"/>
                      <a:gd name="connsiteX5" fmla="*/ 69272 w 532435"/>
                      <a:gd name="connsiteY5" fmla="*/ 1806736 h 2212666"/>
                      <a:gd name="connsiteX6" fmla="*/ 65292 w 532435"/>
                      <a:gd name="connsiteY6" fmla="*/ 1963186 h 2212666"/>
                      <a:gd name="connsiteX7" fmla="*/ 200946 w 532435"/>
                      <a:gd name="connsiteY7" fmla="*/ 2040822 h 2212666"/>
                      <a:gd name="connsiteX8" fmla="*/ 186315 w 532435"/>
                      <a:gd name="connsiteY8" fmla="*/ 2157865 h 2212666"/>
                      <a:gd name="connsiteX9" fmla="*/ 319266 w 532435"/>
                      <a:gd name="connsiteY9" fmla="*/ 2204652 h 2212666"/>
                      <a:gd name="connsiteX10" fmla="*/ 388463 w 532435"/>
                      <a:gd name="connsiteY10" fmla="*/ 2109781 h 2212666"/>
                      <a:gd name="connsiteX11" fmla="*/ 382720 w 532435"/>
                      <a:gd name="connsiteY11" fmla="*/ 2040478 h 2212666"/>
                      <a:gd name="connsiteX12" fmla="*/ 293490 w 532435"/>
                      <a:gd name="connsiteY12" fmla="*/ 1985023 h 2212666"/>
                      <a:gd name="connsiteX13" fmla="*/ 171514 w 532435"/>
                      <a:gd name="connsiteY13" fmla="*/ 1980090 h 2212666"/>
                      <a:gd name="connsiteX14" fmla="*/ 130175 w 532435"/>
                      <a:gd name="connsiteY14" fmla="*/ 1923854 h 2212666"/>
                      <a:gd name="connsiteX15" fmla="*/ 125809 w 532435"/>
                      <a:gd name="connsiteY15" fmla="*/ 1760439 h 2212666"/>
                      <a:gd name="connsiteX16" fmla="*/ 54642 w 532435"/>
                      <a:gd name="connsiteY16" fmla="*/ 1561676 h 2212666"/>
                      <a:gd name="connsiteX17" fmla="*/ 165475 w 532435"/>
                      <a:gd name="connsiteY17" fmla="*/ 1476789 h 2212666"/>
                      <a:gd name="connsiteX18" fmla="*/ 274860 w 532435"/>
                      <a:gd name="connsiteY18" fmla="*/ 1558189 h 2212666"/>
                      <a:gd name="connsiteX19" fmla="*/ 311778 w 532435"/>
                      <a:gd name="connsiteY19" fmla="*/ 1664260 h 2212666"/>
                      <a:gd name="connsiteX20" fmla="*/ 376511 w 532435"/>
                      <a:gd name="connsiteY20" fmla="*/ 1697007 h 2212666"/>
                      <a:gd name="connsiteX21" fmla="*/ 428993 w 532435"/>
                      <a:gd name="connsiteY21" fmla="*/ 1729163 h 2212666"/>
                      <a:gd name="connsiteX22" fmla="*/ 488791 w 532435"/>
                      <a:gd name="connsiteY22" fmla="*/ 1700074 h 2212666"/>
                      <a:gd name="connsiteX23" fmla="*/ 478923 w 532435"/>
                      <a:gd name="connsiteY23" fmla="*/ 1601909 h 2212666"/>
                      <a:gd name="connsiteX24" fmla="*/ 372853 w 532435"/>
                      <a:gd name="connsiteY24" fmla="*/ 1638485 h 2212666"/>
                      <a:gd name="connsiteX25" fmla="*/ 343592 w 532435"/>
                      <a:gd name="connsiteY25" fmla="*/ 1612882 h 2212666"/>
                      <a:gd name="connsiteX26" fmla="*/ 277755 w 532435"/>
                      <a:gd name="connsiteY26" fmla="*/ 1510469 h 2212666"/>
                      <a:gd name="connsiteX27" fmla="*/ 248837 w 532435"/>
                      <a:gd name="connsiteY27" fmla="*/ 1449052 h 2212666"/>
                      <a:gd name="connsiteX28" fmla="*/ 175343 w 532435"/>
                      <a:gd name="connsiteY28" fmla="*/ 1440975 h 2212666"/>
                      <a:gd name="connsiteX29" fmla="*/ 80245 w 532435"/>
                      <a:gd name="connsiteY29" fmla="*/ 1393426 h 2212666"/>
                      <a:gd name="connsiteX30" fmla="*/ 80245 w 532435"/>
                      <a:gd name="connsiteY30" fmla="*/ 1219690 h 2212666"/>
                      <a:gd name="connsiteX31" fmla="*/ 124136 w 532435"/>
                      <a:gd name="connsiteY31" fmla="*/ 1122764 h 2212666"/>
                      <a:gd name="connsiteX32" fmla="*/ 124136 w 532435"/>
                      <a:gd name="connsiteY32" fmla="*/ 1045954 h 2212666"/>
                      <a:gd name="connsiteX33" fmla="*/ 158461 w 532435"/>
                      <a:gd name="connsiteY33" fmla="*/ 970989 h 2212666"/>
                      <a:gd name="connsiteX34" fmla="*/ 252152 w 532435"/>
                      <a:gd name="connsiteY34" fmla="*/ 939884 h 2212666"/>
                      <a:gd name="connsiteX35" fmla="*/ 347250 w 532435"/>
                      <a:gd name="connsiteY35" fmla="*/ 1045954 h 2212666"/>
                      <a:gd name="connsiteX36" fmla="*/ 348660 w 532435"/>
                      <a:gd name="connsiteY36" fmla="*/ 1133965 h 2212666"/>
                      <a:gd name="connsiteX37" fmla="*/ 310560 w 532435"/>
                      <a:gd name="connsiteY37" fmla="*/ 1188734 h 2212666"/>
                      <a:gd name="connsiteX38" fmla="*/ 325305 w 532435"/>
                      <a:gd name="connsiteY38" fmla="*/ 1219690 h 2212666"/>
                      <a:gd name="connsiteX39" fmla="*/ 383750 w 532435"/>
                      <a:gd name="connsiteY39" fmla="*/ 1219690 h 2212666"/>
                      <a:gd name="connsiteX40" fmla="*/ 380168 w 532435"/>
                      <a:gd name="connsiteY40" fmla="*/ 1159340 h 2212666"/>
                      <a:gd name="connsiteX41" fmla="*/ 380168 w 532435"/>
                      <a:gd name="connsiteY41" fmla="*/ 1013036 h 2212666"/>
                      <a:gd name="connsiteX42" fmla="*/ 314331 w 532435"/>
                      <a:gd name="connsiteY42" fmla="*/ 926701 h 2212666"/>
                      <a:gd name="connsiteX43" fmla="*/ 193631 w 532435"/>
                      <a:gd name="connsiteY43" fmla="*/ 877704 h 2212666"/>
                      <a:gd name="connsiteX44" fmla="*/ 158461 w 532435"/>
                      <a:gd name="connsiteY44" fmla="*/ 752206 h 2212666"/>
                      <a:gd name="connsiteX45" fmla="*/ 182658 w 532435"/>
                      <a:gd name="connsiteY45" fmla="*/ 607042 h 2212666"/>
                      <a:gd name="connsiteX46" fmla="*/ 219234 w 532435"/>
                      <a:gd name="connsiteY46" fmla="*/ 511944 h 2212666"/>
                      <a:gd name="connsiteX47" fmla="*/ 291109 w 532435"/>
                      <a:gd name="connsiteY47" fmla="*/ 515602 h 2212666"/>
                      <a:gd name="connsiteX48" fmla="*/ 383826 w 532435"/>
                      <a:gd name="connsiteY48" fmla="*/ 468053 h 2212666"/>
                      <a:gd name="connsiteX49" fmla="*/ 453320 w 532435"/>
                      <a:gd name="connsiteY49" fmla="*/ 479026 h 2212666"/>
                      <a:gd name="connsiteX50" fmla="*/ 478220 w 532435"/>
                      <a:gd name="connsiteY50" fmla="*/ 410007 h 2212666"/>
                      <a:gd name="connsiteX51" fmla="*/ 427717 w 532435"/>
                      <a:gd name="connsiteY51" fmla="*/ 369298 h 2212666"/>
                      <a:gd name="connsiteX52" fmla="*/ 369195 w 532435"/>
                      <a:gd name="connsiteY52" fmla="*/ 435135 h 2212666"/>
                      <a:gd name="connsiteX53" fmla="*/ 195840 w 532435"/>
                      <a:gd name="connsiteY53" fmla="*/ 458699 h 2212666"/>
                      <a:gd name="connsiteX54" fmla="*/ 142424 w 532435"/>
                      <a:gd name="connsiteY54" fmla="*/ 380271 h 2212666"/>
                      <a:gd name="connsiteX55" fmla="*/ 98628 w 532435"/>
                      <a:gd name="connsiteY55" fmla="*/ 295765 h 2212666"/>
                      <a:gd name="connsiteX56" fmla="*/ 68703 w 532435"/>
                      <a:gd name="connsiteY56" fmla="*/ 185614 h 2212666"/>
                      <a:gd name="connsiteX57" fmla="*/ 208262 w 532435"/>
                      <a:gd name="connsiteY57" fmla="*/ 149843 h 2212666"/>
                      <a:gd name="connsiteX58" fmla="*/ 241521 w 532435"/>
                      <a:gd name="connsiteY58" fmla="*/ 214231 h 2212666"/>
                      <a:gd name="connsiteX59" fmla="*/ 299701 w 532435"/>
                      <a:gd name="connsiteY59" fmla="*/ 266885 h 2212666"/>
                      <a:gd name="connsiteX60" fmla="*/ 359920 w 532435"/>
                      <a:gd name="connsiteY60" fmla="*/ 202444 h 2212666"/>
                      <a:gd name="connsiteX61" fmla="*/ 332619 w 532435"/>
                      <a:gd name="connsiteY61" fmla="*/ 149842 h 2212666"/>
                      <a:gd name="connsiteX62" fmla="*/ 288728 w 532435"/>
                      <a:gd name="connsiteY62" fmla="*/ 164472 h 2212666"/>
                      <a:gd name="connsiteX63" fmla="*/ 244837 w 532435"/>
                      <a:gd name="connsiteY63" fmla="*/ 109608 h 2212666"/>
                      <a:gd name="connsiteX64" fmla="*/ 89684 w 532435"/>
                      <a:gd name="connsiteY64" fmla="*/ 82192 h 2212666"/>
                      <a:gd name="connsiteX65" fmla="*/ 41866 w 532435"/>
                      <a:gd name="connsiteY65" fmla="*/ 4148 h 2212666"/>
                      <a:gd name="connsiteX66" fmla="*/ 1386 w 532435"/>
                      <a:gd name="connsiteY66" fmla="*/ 107077 h 2212666"/>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508458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494171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4713 w 535762"/>
                      <a:gd name="connsiteY0" fmla="*/ 107077 h 2211872"/>
                      <a:gd name="connsiteX1" fmla="*/ 73468 w 535762"/>
                      <a:gd name="connsiteY1" fmla="*/ 358512 h 2211872"/>
                      <a:gd name="connsiteX2" fmla="*/ 113442 w 535762"/>
                      <a:gd name="connsiteY2" fmla="*/ 537548 h 2211872"/>
                      <a:gd name="connsiteX3" fmla="*/ 80914 w 535762"/>
                      <a:gd name="connsiteY3" fmla="*/ 838691 h 2211872"/>
                      <a:gd name="connsiteX4" fmla="*/ 4713 w 535762"/>
                      <a:gd name="connsiteY4" fmla="*/ 1448291 h 2211872"/>
                      <a:gd name="connsiteX5" fmla="*/ 72599 w 535762"/>
                      <a:gd name="connsiteY5" fmla="*/ 1806736 h 2211872"/>
                      <a:gd name="connsiteX6" fmla="*/ 68619 w 535762"/>
                      <a:gd name="connsiteY6" fmla="*/ 1963186 h 2211872"/>
                      <a:gd name="connsiteX7" fmla="*/ 192367 w 535762"/>
                      <a:gd name="connsiteY7" fmla="*/ 2045585 h 2211872"/>
                      <a:gd name="connsiteX8" fmla="*/ 192023 w 535762"/>
                      <a:gd name="connsiteY8" fmla="*/ 2153102 h 2211872"/>
                      <a:gd name="connsiteX9" fmla="*/ 322593 w 535762"/>
                      <a:gd name="connsiteY9" fmla="*/ 2204652 h 2211872"/>
                      <a:gd name="connsiteX10" fmla="*/ 391790 w 535762"/>
                      <a:gd name="connsiteY10" fmla="*/ 2109781 h 2211872"/>
                      <a:gd name="connsiteX11" fmla="*/ 386047 w 535762"/>
                      <a:gd name="connsiteY11" fmla="*/ 2040478 h 2211872"/>
                      <a:gd name="connsiteX12" fmla="*/ 296817 w 535762"/>
                      <a:gd name="connsiteY12" fmla="*/ 1985023 h 2211872"/>
                      <a:gd name="connsiteX13" fmla="*/ 174841 w 535762"/>
                      <a:gd name="connsiteY13" fmla="*/ 1980090 h 2211872"/>
                      <a:gd name="connsiteX14" fmla="*/ 133502 w 535762"/>
                      <a:gd name="connsiteY14" fmla="*/ 1923854 h 2211872"/>
                      <a:gd name="connsiteX15" fmla="*/ 129136 w 535762"/>
                      <a:gd name="connsiteY15" fmla="*/ 1760439 h 2211872"/>
                      <a:gd name="connsiteX16" fmla="*/ 57969 w 535762"/>
                      <a:gd name="connsiteY16" fmla="*/ 1561676 h 2211872"/>
                      <a:gd name="connsiteX17" fmla="*/ 168802 w 535762"/>
                      <a:gd name="connsiteY17" fmla="*/ 1476789 h 2211872"/>
                      <a:gd name="connsiteX18" fmla="*/ 278187 w 535762"/>
                      <a:gd name="connsiteY18" fmla="*/ 1558189 h 2211872"/>
                      <a:gd name="connsiteX19" fmla="*/ 315105 w 535762"/>
                      <a:gd name="connsiteY19" fmla="*/ 1664260 h 2211872"/>
                      <a:gd name="connsiteX20" fmla="*/ 379838 w 535762"/>
                      <a:gd name="connsiteY20" fmla="*/ 1697007 h 2211872"/>
                      <a:gd name="connsiteX21" fmla="*/ 432320 w 535762"/>
                      <a:gd name="connsiteY21" fmla="*/ 1729163 h 2211872"/>
                      <a:gd name="connsiteX22" fmla="*/ 492118 w 535762"/>
                      <a:gd name="connsiteY22" fmla="*/ 1700074 h 2211872"/>
                      <a:gd name="connsiteX23" fmla="*/ 482250 w 535762"/>
                      <a:gd name="connsiteY23" fmla="*/ 1601909 h 2211872"/>
                      <a:gd name="connsiteX24" fmla="*/ 376180 w 535762"/>
                      <a:gd name="connsiteY24" fmla="*/ 1638485 h 2211872"/>
                      <a:gd name="connsiteX25" fmla="*/ 346919 w 535762"/>
                      <a:gd name="connsiteY25" fmla="*/ 1612882 h 2211872"/>
                      <a:gd name="connsiteX26" fmla="*/ 281082 w 535762"/>
                      <a:gd name="connsiteY26" fmla="*/ 1510469 h 2211872"/>
                      <a:gd name="connsiteX27" fmla="*/ 252164 w 535762"/>
                      <a:gd name="connsiteY27" fmla="*/ 1449052 h 2211872"/>
                      <a:gd name="connsiteX28" fmla="*/ 178670 w 535762"/>
                      <a:gd name="connsiteY28" fmla="*/ 1440975 h 2211872"/>
                      <a:gd name="connsiteX29" fmla="*/ 83572 w 535762"/>
                      <a:gd name="connsiteY29" fmla="*/ 1393426 h 2211872"/>
                      <a:gd name="connsiteX30" fmla="*/ 83572 w 535762"/>
                      <a:gd name="connsiteY30" fmla="*/ 1219690 h 2211872"/>
                      <a:gd name="connsiteX31" fmla="*/ 127463 w 535762"/>
                      <a:gd name="connsiteY31" fmla="*/ 1122764 h 2211872"/>
                      <a:gd name="connsiteX32" fmla="*/ 127463 w 535762"/>
                      <a:gd name="connsiteY32" fmla="*/ 1045954 h 2211872"/>
                      <a:gd name="connsiteX33" fmla="*/ 161788 w 535762"/>
                      <a:gd name="connsiteY33" fmla="*/ 970989 h 2211872"/>
                      <a:gd name="connsiteX34" fmla="*/ 255479 w 535762"/>
                      <a:gd name="connsiteY34" fmla="*/ 939884 h 2211872"/>
                      <a:gd name="connsiteX35" fmla="*/ 350577 w 535762"/>
                      <a:gd name="connsiteY35" fmla="*/ 1045954 h 2211872"/>
                      <a:gd name="connsiteX36" fmla="*/ 351987 w 535762"/>
                      <a:gd name="connsiteY36" fmla="*/ 1133965 h 2211872"/>
                      <a:gd name="connsiteX37" fmla="*/ 313887 w 535762"/>
                      <a:gd name="connsiteY37" fmla="*/ 1188734 h 2211872"/>
                      <a:gd name="connsiteX38" fmla="*/ 328632 w 535762"/>
                      <a:gd name="connsiteY38" fmla="*/ 1219690 h 2211872"/>
                      <a:gd name="connsiteX39" fmla="*/ 387077 w 535762"/>
                      <a:gd name="connsiteY39" fmla="*/ 1219690 h 2211872"/>
                      <a:gd name="connsiteX40" fmla="*/ 383495 w 535762"/>
                      <a:gd name="connsiteY40" fmla="*/ 1159340 h 2211872"/>
                      <a:gd name="connsiteX41" fmla="*/ 383495 w 535762"/>
                      <a:gd name="connsiteY41" fmla="*/ 1013036 h 2211872"/>
                      <a:gd name="connsiteX42" fmla="*/ 317658 w 535762"/>
                      <a:gd name="connsiteY42" fmla="*/ 926701 h 2211872"/>
                      <a:gd name="connsiteX43" fmla="*/ 196958 w 535762"/>
                      <a:gd name="connsiteY43" fmla="*/ 877704 h 2211872"/>
                      <a:gd name="connsiteX44" fmla="*/ 161788 w 535762"/>
                      <a:gd name="connsiteY44" fmla="*/ 752206 h 2211872"/>
                      <a:gd name="connsiteX45" fmla="*/ 185985 w 535762"/>
                      <a:gd name="connsiteY45" fmla="*/ 607042 h 2211872"/>
                      <a:gd name="connsiteX46" fmla="*/ 222561 w 535762"/>
                      <a:gd name="connsiteY46" fmla="*/ 511944 h 2211872"/>
                      <a:gd name="connsiteX47" fmla="*/ 301580 w 535762"/>
                      <a:gd name="connsiteY47" fmla="*/ 494171 h 2211872"/>
                      <a:gd name="connsiteX48" fmla="*/ 387153 w 535762"/>
                      <a:gd name="connsiteY48" fmla="*/ 468053 h 2211872"/>
                      <a:gd name="connsiteX49" fmla="*/ 456647 w 535762"/>
                      <a:gd name="connsiteY49" fmla="*/ 479026 h 2211872"/>
                      <a:gd name="connsiteX50" fmla="*/ 481547 w 535762"/>
                      <a:gd name="connsiteY50" fmla="*/ 410007 h 2211872"/>
                      <a:gd name="connsiteX51" fmla="*/ 431044 w 535762"/>
                      <a:gd name="connsiteY51" fmla="*/ 369298 h 2211872"/>
                      <a:gd name="connsiteX52" fmla="*/ 372522 w 535762"/>
                      <a:gd name="connsiteY52" fmla="*/ 435135 h 2211872"/>
                      <a:gd name="connsiteX53" fmla="*/ 199167 w 535762"/>
                      <a:gd name="connsiteY53" fmla="*/ 458699 h 2211872"/>
                      <a:gd name="connsiteX54" fmla="*/ 145751 w 535762"/>
                      <a:gd name="connsiteY54" fmla="*/ 380271 h 2211872"/>
                      <a:gd name="connsiteX55" fmla="*/ 101955 w 535762"/>
                      <a:gd name="connsiteY55" fmla="*/ 295765 h 2211872"/>
                      <a:gd name="connsiteX56" fmla="*/ 72030 w 535762"/>
                      <a:gd name="connsiteY56" fmla="*/ 185614 h 2211872"/>
                      <a:gd name="connsiteX57" fmla="*/ 211589 w 535762"/>
                      <a:gd name="connsiteY57" fmla="*/ 149843 h 2211872"/>
                      <a:gd name="connsiteX58" fmla="*/ 244848 w 535762"/>
                      <a:gd name="connsiteY58" fmla="*/ 214231 h 2211872"/>
                      <a:gd name="connsiteX59" fmla="*/ 303028 w 535762"/>
                      <a:gd name="connsiteY59" fmla="*/ 266885 h 2211872"/>
                      <a:gd name="connsiteX60" fmla="*/ 363247 w 535762"/>
                      <a:gd name="connsiteY60" fmla="*/ 202444 h 2211872"/>
                      <a:gd name="connsiteX61" fmla="*/ 335946 w 535762"/>
                      <a:gd name="connsiteY61" fmla="*/ 149842 h 2211872"/>
                      <a:gd name="connsiteX62" fmla="*/ 292055 w 535762"/>
                      <a:gd name="connsiteY62" fmla="*/ 164472 h 2211872"/>
                      <a:gd name="connsiteX63" fmla="*/ 248164 w 535762"/>
                      <a:gd name="connsiteY63" fmla="*/ 109608 h 2211872"/>
                      <a:gd name="connsiteX64" fmla="*/ 93011 w 535762"/>
                      <a:gd name="connsiteY64" fmla="*/ 82192 h 2211872"/>
                      <a:gd name="connsiteX65" fmla="*/ 45193 w 535762"/>
                      <a:gd name="connsiteY65" fmla="*/ 4148 h 2211872"/>
                      <a:gd name="connsiteX66" fmla="*/ 4713 w 535762"/>
                      <a:gd name="connsiteY66"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4888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76068 w 535479"/>
                      <a:gd name="connsiteY42" fmla="*/ 1133146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57686 w 535478"/>
                      <a:gd name="connsiteY17" fmla="*/ 1561676 h 2211872"/>
                      <a:gd name="connsiteX18" fmla="*/ 168519 w 535478"/>
                      <a:gd name="connsiteY18" fmla="*/ 1476789 h 2211872"/>
                      <a:gd name="connsiteX19" fmla="*/ 277904 w 535478"/>
                      <a:gd name="connsiteY19" fmla="*/ 1558189 h 2211872"/>
                      <a:gd name="connsiteX20" fmla="*/ 314822 w 535478"/>
                      <a:gd name="connsiteY20" fmla="*/ 1664260 h 2211872"/>
                      <a:gd name="connsiteX21" fmla="*/ 379555 w 535478"/>
                      <a:gd name="connsiteY21" fmla="*/ 1697007 h 2211872"/>
                      <a:gd name="connsiteX22" fmla="*/ 432037 w 535478"/>
                      <a:gd name="connsiteY22" fmla="*/ 1729163 h 2211872"/>
                      <a:gd name="connsiteX23" fmla="*/ 491834 w 535478"/>
                      <a:gd name="connsiteY23" fmla="*/ 1711980 h 2211872"/>
                      <a:gd name="connsiteX24" fmla="*/ 481967 w 535478"/>
                      <a:gd name="connsiteY24" fmla="*/ 1601909 h 2211872"/>
                      <a:gd name="connsiteX25" fmla="*/ 375897 w 535478"/>
                      <a:gd name="connsiteY25" fmla="*/ 1638485 h 2211872"/>
                      <a:gd name="connsiteX26" fmla="*/ 346636 w 535478"/>
                      <a:gd name="connsiteY26" fmla="*/ 1612882 h 2211872"/>
                      <a:gd name="connsiteX27" fmla="*/ 280799 w 535478"/>
                      <a:gd name="connsiteY27" fmla="*/ 1510469 h 2211872"/>
                      <a:gd name="connsiteX28" fmla="*/ 251881 w 535478"/>
                      <a:gd name="connsiteY28" fmla="*/ 1449052 h 2211872"/>
                      <a:gd name="connsiteX29" fmla="*/ 178387 w 535478"/>
                      <a:gd name="connsiteY29" fmla="*/ 1440975 h 2211872"/>
                      <a:gd name="connsiteX30" fmla="*/ 83289 w 535478"/>
                      <a:gd name="connsiteY30" fmla="*/ 1393426 h 2211872"/>
                      <a:gd name="connsiteX31" fmla="*/ 83289 w 535478"/>
                      <a:gd name="connsiteY31" fmla="*/ 1219690 h 2211872"/>
                      <a:gd name="connsiteX32" fmla="*/ 127180 w 535478"/>
                      <a:gd name="connsiteY32" fmla="*/ 1122764 h 2211872"/>
                      <a:gd name="connsiteX33" fmla="*/ 127180 w 535478"/>
                      <a:gd name="connsiteY33" fmla="*/ 104595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57686 w 535478"/>
                      <a:gd name="connsiteY18" fmla="*/ 1561676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1386 w 532434"/>
                      <a:gd name="connsiteY0" fmla="*/ 107077 h 2211872"/>
                      <a:gd name="connsiteX1" fmla="*/ 15285 w 532434"/>
                      <a:gd name="connsiteY1" fmla="*/ 248140 h 2211872"/>
                      <a:gd name="connsiteX2" fmla="*/ 70141 w 532434"/>
                      <a:gd name="connsiteY2" fmla="*/ 358512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259 w 531307"/>
                      <a:gd name="connsiteY0" fmla="*/ 107077 h 2211872"/>
                      <a:gd name="connsiteX1" fmla="*/ 14158 w 531307"/>
                      <a:gd name="connsiteY1" fmla="*/ 248140 h 2211872"/>
                      <a:gd name="connsiteX2" fmla="*/ 65725 w 531307"/>
                      <a:gd name="connsiteY2" fmla="*/ 371669 h 2211872"/>
                      <a:gd name="connsiteX3" fmla="*/ 108988 w 531307"/>
                      <a:gd name="connsiteY3" fmla="*/ 537548 h 2211872"/>
                      <a:gd name="connsiteX4" fmla="*/ 66592 w 531307"/>
                      <a:gd name="connsiteY4" fmla="*/ 838691 h 2211872"/>
                      <a:gd name="connsiteX5" fmla="*/ 259 w 531307"/>
                      <a:gd name="connsiteY5" fmla="*/ 1448291 h 2211872"/>
                      <a:gd name="connsiteX6" fmla="*/ 68145 w 531307"/>
                      <a:gd name="connsiteY6" fmla="*/ 1806736 h 2211872"/>
                      <a:gd name="connsiteX7" fmla="*/ 64165 w 531307"/>
                      <a:gd name="connsiteY7" fmla="*/ 1963186 h 2211872"/>
                      <a:gd name="connsiteX8" fmla="*/ 187913 w 531307"/>
                      <a:gd name="connsiteY8" fmla="*/ 2045585 h 2211872"/>
                      <a:gd name="connsiteX9" fmla="*/ 187569 w 531307"/>
                      <a:gd name="connsiteY9" fmla="*/ 2153102 h 2211872"/>
                      <a:gd name="connsiteX10" fmla="*/ 318139 w 531307"/>
                      <a:gd name="connsiteY10" fmla="*/ 2204652 h 2211872"/>
                      <a:gd name="connsiteX11" fmla="*/ 387336 w 531307"/>
                      <a:gd name="connsiteY11" fmla="*/ 2109781 h 2211872"/>
                      <a:gd name="connsiteX12" fmla="*/ 381593 w 531307"/>
                      <a:gd name="connsiteY12" fmla="*/ 2040478 h 2211872"/>
                      <a:gd name="connsiteX13" fmla="*/ 292363 w 531307"/>
                      <a:gd name="connsiteY13" fmla="*/ 1985023 h 2211872"/>
                      <a:gd name="connsiteX14" fmla="*/ 170387 w 531307"/>
                      <a:gd name="connsiteY14" fmla="*/ 1980090 h 2211872"/>
                      <a:gd name="connsiteX15" fmla="*/ 129048 w 531307"/>
                      <a:gd name="connsiteY15" fmla="*/ 1923854 h 2211872"/>
                      <a:gd name="connsiteX16" fmla="*/ 124682 w 531307"/>
                      <a:gd name="connsiteY16" fmla="*/ 1760439 h 2211872"/>
                      <a:gd name="connsiteX17" fmla="*/ 95120 w 531307"/>
                      <a:gd name="connsiteY17" fmla="*/ 1667365 h 2211872"/>
                      <a:gd name="connsiteX18" fmla="*/ 65422 w 531307"/>
                      <a:gd name="connsiteY18" fmla="*/ 1547388 h 2211872"/>
                      <a:gd name="connsiteX19" fmla="*/ 164348 w 531307"/>
                      <a:gd name="connsiteY19" fmla="*/ 1476789 h 2211872"/>
                      <a:gd name="connsiteX20" fmla="*/ 260576 w 531307"/>
                      <a:gd name="connsiteY20" fmla="*/ 1564767 h 2211872"/>
                      <a:gd name="connsiteX21" fmla="*/ 310651 w 531307"/>
                      <a:gd name="connsiteY21" fmla="*/ 1664260 h 2211872"/>
                      <a:gd name="connsiteX22" fmla="*/ 375384 w 531307"/>
                      <a:gd name="connsiteY22" fmla="*/ 1697007 h 2211872"/>
                      <a:gd name="connsiteX23" fmla="*/ 427866 w 531307"/>
                      <a:gd name="connsiteY23" fmla="*/ 1729163 h 2211872"/>
                      <a:gd name="connsiteX24" fmla="*/ 487663 w 531307"/>
                      <a:gd name="connsiteY24" fmla="*/ 1711980 h 2211872"/>
                      <a:gd name="connsiteX25" fmla="*/ 477796 w 531307"/>
                      <a:gd name="connsiteY25" fmla="*/ 1601909 h 2211872"/>
                      <a:gd name="connsiteX26" fmla="*/ 371726 w 531307"/>
                      <a:gd name="connsiteY26" fmla="*/ 1638485 h 2211872"/>
                      <a:gd name="connsiteX27" fmla="*/ 342465 w 531307"/>
                      <a:gd name="connsiteY27" fmla="*/ 1612882 h 2211872"/>
                      <a:gd name="connsiteX28" fmla="*/ 276628 w 531307"/>
                      <a:gd name="connsiteY28" fmla="*/ 1510469 h 2211872"/>
                      <a:gd name="connsiteX29" fmla="*/ 247710 w 531307"/>
                      <a:gd name="connsiteY29" fmla="*/ 1449052 h 2211872"/>
                      <a:gd name="connsiteX30" fmla="*/ 190662 w 531307"/>
                      <a:gd name="connsiteY30" fmla="*/ 1424529 h 2211872"/>
                      <a:gd name="connsiteX31" fmla="*/ 79118 w 531307"/>
                      <a:gd name="connsiteY31" fmla="*/ 1393426 h 2211872"/>
                      <a:gd name="connsiteX32" fmla="*/ 79118 w 531307"/>
                      <a:gd name="connsiteY32" fmla="*/ 1219690 h 2211872"/>
                      <a:gd name="connsiteX33" fmla="*/ 123009 w 531307"/>
                      <a:gd name="connsiteY33" fmla="*/ 1122764 h 2211872"/>
                      <a:gd name="connsiteX34" fmla="*/ 157334 w 531307"/>
                      <a:gd name="connsiteY34" fmla="*/ 970989 h 2211872"/>
                      <a:gd name="connsiteX35" fmla="*/ 251025 w 531307"/>
                      <a:gd name="connsiteY35" fmla="*/ 939884 h 2211872"/>
                      <a:gd name="connsiteX36" fmla="*/ 346123 w 531307"/>
                      <a:gd name="connsiteY36" fmla="*/ 1045954 h 2211872"/>
                      <a:gd name="connsiteX37" fmla="*/ 347533 w 531307"/>
                      <a:gd name="connsiteY37" fmla="*/ 1133965 h 2211872"/>
                      <a:gd name="connsiteX38" fmla="*/ 309433 w 531307"/>
                      <a:gd name="connsiteY38" fmla="*/ 1188734 h 2211872"/>
                      <a:gd name="connsiteX39" fmla="*/ 324178 w 531307"/>
                      <a:gd name="connsiteY39" fmla="*/ 1219690 h 2211872"/>
                      <a:gd name="connsiteX40" fmla="*/ 365954 w 531307"/>
                      <a:gd name="connsiteY40" fmla="*/ 1219690 h 2211872"/>
                      <a:gd name="connsiteX41" fmla="*/ 399920 w 531307"/>
                      <a:gd name="connsiteY41" fmla="*/ 1183971 h 2211872"/>
                      <a:gd name="connsiteX42" fmla="*/ 371897 w 531307"/>
                      <a:gd name="connsiteY42" fmla="*/ 1133146 h 2211872"/>
                      <a:gd name="connsiteX43" fmla="*/ 379041 w 531307"/>
                      <a:gd name="connsiteY43" fmla="*/ 1013036 h 2211872"/>
                      <a:gd name="connsiteX44" fmla="*/ 313204 w 531307"/>
                      <a:gd name="connsiteY44" fmla="*/ 926701 h 2211872"/>
                      <a:gd name="connsiteX45" fmla="*/ 192504 w 531307"/>
                      <a:gd name="connsiteY45" fmla="*/ 877704 h 2211872"/>
                      <a:gd name="connsiteX46" fmla="*/ 157334 w 531307"/>
                      <a:gd name="connsiteY46" fmla="*/ 752206 h 2211872"/>
                      <a:gd name="connsiteX47" fmla="*/ 181531 w 531307"/>
                      <a:gd name="connsiteY47" fmla="*/ 607042 h 2211872"/>
                      <a:gd name="connsiteX48" fmla="*/ 218107 w 531307"/>
                      <a:gd name="connsiteY48" fmla="*/ 511944 h 2211872"/>
                      <a:gd name="connsiteX49" fmla="*/ 297126 w 531307"/>
                      <a:gd name="connsiteY49" fmla="*/ 494171 h 2211872"/>
                      <a:gd name="connsiteX50" fmla="*/ 382699 w 531307"/>
                      <a:gd name="connsiteY50" fmla="*/ 468053 h 2211872"/>
                      <a:gd name="connsiteX51" fmla="*/ 452193 w 531307"/>
                      <a:gd name="connsiteY51" fmla="*/ 479026 h 2211872"/>
                      <a:gd name="connsiteX52" fmla="*/ 477093 w 531307"/>
                      <a:gd name="connsiteY52" fmla="*/ 410007 h 2211872"/>
                      <a:gd name="connsiteX53" fmla="*/ 426590 w 531307"/>
                      <a:gd name="connsiteY53" fmla="*/ 369298 h 2211872"/>
                      <a:gd name="connsiteX54" fmla="*/ 368068 w 531307"/>
                      <a:gd name="connsiteY54" fmla="*/ 435135 h 2211872"/>
                      <a:gd name="connsiteX55" fmla="*/ 194713 w 531307"/>
                      <a:gd name="connsiteY55" fmla="*/ 458699 h 2211872"/>
                      <a:gd name="connsiteX56" fmla="*/ 141297 w 531307"/>
                      <a:gd name="connsiteY56" fmla="*/ 380271 h 2211872"/>
                      <a:gd name="connsiteX57" fmla="*/ 97501 w 531307"/>
                      <a:gd name="connsiteY57" fmla="*/ 295765 h 2211872"/>
                      <a:gd name="connsiteX58" fmla="*/ 67576 w 531307"/>
                      <a:gd name="connsiteY58" fmla="*/ 185614 h 2211872"/>
                      <a:gd name="connsiteX59" fmla="*/ 207135 w 531307"/>
                      <a:gd name="connsiteY59" fmla="*/ 149843 h 2211872"/>
                      <a:gd name="connsiteX60" fmla="*/ 240394 w 531307"/>
                      <a:gd name="connsiteY60" fmla="*/ 214231 h 2211872"/>
                      <a:gd name="connsiteX61" fmla="*/ 298574 w 531307"/>
                      <a:gd name="connsiteY61" fmla="*/ 266885 h 2211872"/>
                      <a:gd name="connsiteX62" fmla="*/ 358793 w 531307"/>
                      <a:gd name="connsiteY62" fmla="*/ 202444 h 2211872"/>
                      <a:gd name="connsiteX63" fmla="*/ 331492 w 531307"/>
                      <a:gd name="connsiteY63" fmla="*/ 149842 h 2211872"/>
                      <a:gd name="connsiteX64" fmla="*/ 287601 w 531307"/>
                      <a:gd name="connsiteY64" fmla="*/ 164472 h 2211872"/>
                      <a:gd name="connsiteX65" fmla="*/ 243710 w 531307"/>
                      <a:gd name="connsiteY65" fmla="*/ 109608 h 2211872"/>
                      <a:gd name="connsiteX66" fmla="*/ 88557 w 531307"/>
                      <a:gd name="connsiteY66" fmla="*/ 82192 h 2211872"/>
                      <a:gd name="connsiteX67" fmla="*/ 40739 w 531307"/>
                      <a:gd name="connsiteY67" fmla="*/ 4148 h 2211872"/>
                      <a:gd name="connsiteX68" fmla="*/ 259 w 531307"/>
                      <a:gd name="connsiteY68" fmla="*/ 107077 h 221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31307" h="2211872">
                        <a:moveTo>
                          <a:pt x="259" y="107077"/>
                        </a:moveTo>
                        <a:lnTo>
                          <a:pt x="14158" y="248140"/>
                        </a:lnTo>
                        <a:cubicBezTo>
                          <a:pt x="25617" y="290046"/>
                          <a:pt x="52517" y="296266"/>
                          <a:pt x="65725" y="371669"/>
                        </a:cubicBezTo>
                        <a:cubicBezTo>
                          <a:pt x="78933" y="447072"/>
                          <a:pt x="108844" y="459711"/>
                          <a:pt x="108988" y="537548"/>
                        </a:cubicBezTo>
                        <a:cubicBezTo>
                          <a:pt x="109133" y="615385"/>
                          <a:pt x="84713" y="686901"/>
                          <a:pt x="66592" y="838691"/>
                        </a:cubicBezTo>
                        <a:cubicBezTo>
                          <a:pt x="48471" y="990481"/>
                          <a:pt x="0" y="1286950"/>
                          <a:pt x="259" y="1448291"/>
                        </a:cubicBezTo>
                        <a:cubicBezTo>
                          <a:pt x="518" y="1609632"/>
                          <a:pt x="57494" y="1720920"/>
                          <a:pt x="68145" y="1806736"/>
                        </a:cubicBezTo>
                        <a:cubicBezTo>
                          <a:pt x="78796" y="1892552"/>
                          <a:pt x="42219" y="1924172"/>
                          <a:pt x="64165" y="1963186"/>
                        </a:cubicBezTo>
                        <a:cubicBezTo>
                          <a:pt x="86111" y="2002200"/>
                          <a:pt x="167346" y="2013932"/>
                          <a:pt x="187913" y="2045585"/>
                        </a:cubicBezTo>
                        <a:cubicBezTo>
                          <a:pt x="208480" y="2077238"/>
                          <a:pt x="156340" y="2102779"/>
                          <a:pt x="187569" y="2153102"/>
                        </a:cubicBezTo>
                        <a:cubicBezTo>
                          <a:pt x="218798" y="2203425"/>
                          <a:pt x="284845" y="2211872"/>
                          <a:pt x="318139" y="2204652"/>
                        </a:cubicBezTo>
                        <a:cubicBezTo>
                          <a:pt x="351433" y="2197432"/>
                          <a:pt x="384898" y="2137823"/>
                          <a:pt x="387336" y="2109781"/>
                        </a:cubicBezTo>
                        <a:cubicBezTo>
                          <a:pt x="387009" y="2081918"/>
                          <a:pt x="397422" y="2061271"/>
                          <a:pt x="381593" y="2040478"/>
                        </a:cubicBezTo>
                        <a:cubicBezTo>
                          <a:pt x="365764" y="2019685"/>
                          <a:pt x="361597" y="1984286"/>
                          <a:pt x="292363" y="1985023"/>
                        </a:cubicBezTo>
                        <a:cubicBezTo>
                          <a:pt x="194554" y="2038147"/>
                          <a:pt x="191996" y="2003166"/>
                          <a:pt x="170387" y="1980090"/>
                        </a:cubicBezTo>
                        <a:cubicBezTo>
                          <a:pt x="148778" y="1957014"/>
                          <a:pt x="131903" y="1960859"/>
                          <a:pt x="129048" y="1923854"/>
                        </a:cubicBezTo>
                        <a:cubicBezTo>
                          <a:pt x="126193" y="1886849"/>
                          <a:pt x="132321" y="1803981"/>
                          <a:pt x="124682" y="1760439"/>
                        </a:cubicBezTo>
                        <a:cubicBezTo>
                          <a:pt x="117043" y="1716897"/>
                          <a:pt x="104997" y="1702873"/>
                          <a:pt x="95120" y="1667365"/>
                        </a:cubicBezTo>
                        <a:cubicBezTo>
                          <a:pt x="85243" y="1631857"/>
                          <a:pt x="53884" y="1579151"/>
                          <a:pt x="65422" y="1547388"/>
                        </a:cubicBezTo>
                        <a:cubicBezTo>
                          <a:pt x="76960" y="1515625"/>
                          <a:pt x="131822" y="1473892"/>
                          <a:pt x="164348" y="1476789"/>
                        </a:cubicBezTo>
                        <a:cubicBezTo>
                          <a:pt x="196874" y="1479686"/>
                          <a:pt x="228460" y="1518389"/>
                          <a:pt x="260576" y="1564767"/>
                        </a:cubicBezTo>
                        <a:cubicBezTo>
                          <a:pt x="292692" y="1611145"/>
                          <a:pt x="291516" y="1642220"/>
                          <a:pt x="310651" y="1664260"/>
                        </a:cubicBezTo>
                        <a:cubicBezTo>
                          <a:pt x="329786" y="1686300"/>
                          <a:pt x="359818" y="1668331"/>
                          <a:pt x="375384" y="1697007"/>
                        </a:cubicBezTo>
                        <a:cubicBezTo>
                          <a:pt x="390950" y="1725683"/>
                          <a:pt x="409153" y="1726668"/>
                          <a:pt x="427866" y="1729163"/>
                        </a:cubicBezTo>
                        <a:cubicBezTo>
                          <a:pt x="446579" y="1731658"/>
                          <a:pt x="444019" y="1726839"/>
                          <a:pt x="487663" y="1711980"/>
                        </a:cubicBezTo>
                        <a:cubicBezTo>
                          <a:pt x="531307" y="1697121"/>
                          <a:pt x="497119" y="1614158"/>
                          <a:pt x="477796" y="1601909"/>
                        </a:cubicBezTo>
                        <a:cubicBezTo>
                          <a:pt x="402556" y="1573214"/>
                          <a:pt x="394281" y="1636656"/>
                          <a:pt x="371726" y="1638485"/>
                        </a:cubicBezTo>
                        <a:cubicBezTo>
                          <a:pt x="349171" y="1640314"/>
                          <a:pt x="358315" y="1634218"/>
                          <a:pt x="342465" y="1612882"/>
                        </a:cubicBezTo>
                        <a:cubicBezTo>
                          <a:pt x="326615" y="1591546"/>
                          <a:pt x="292420" y="1537774"/>
                          <a:pt x="276628" y="1510469"/>
                        </a:cubicBezTo>
                        <a:cubicBezTo>
                          <a:pt x="260836" y="1483164"/>
                          <a:pt x="262038" y="1463375"/>
                          <a:pt x="247710" y="1449052"/>
                        </a:cubicBezTo>
                        <a:cubicBezTo>
                          <a:pt x="233382" y="1434729"/>
                          <a:pt x="261623" y="1418718"/>
                          <a:pt x="190662" y="1424529"/>
                        </a:cubicBezTo>
                        <a:cubicBezTo>
                          <a:pt x="119701" y="1430340"/>
                          <a:pt x="97709" y="1427566"/>
                          <a:pt x="79118" y="1393426"/>
                        </a:cubicBezTo>
                        <a:cubicBezTo>
                          <a:pt x="60527" y="1359286"/>
                          <a:pt x="71803" y="1264800"/>
                          <a:pt x="79118" y="1219690"/>
                        </a:cubicBezTo>
                        <a:cubicBezTo>
                          <a:pt x="86433" y="1174580"/>
                          <a:pt x="109973" y="1164214"/>
                          <a:pt x="123009" y="1122764"/>
                        </a:cubicBezTo>
                        <a:cubicBezTo>
                          <a:pt x="136045" y="1081314"/>
                          <a:pt x="100279" y="1010994"/>
                          <a:pt x="157334" y="970989"/>
                        </a:cubicBezTo>
                        <a:cubicBezTo>
                          <a:pt x="178670" y="940509"/>
                          <a:pt x="219560" y="927390"/>
                          <a:pt x="251025" y="939884"/>
                        </a:cubicBezTo>
                        <a:cubicBezTo>
                          <a:pt x="282490" y="952378"/>
                          <a:pt x="330038" y="1013607"/>
                          <a:pt x="346123" y="1045954"/>
                        </a:cubicBezTo>
                        <a:cubicBezTo>
                          <a:pt x="362208" y="1078301"/>
                          <a:pt x="346504" y="1110168"/>
                          <a:pt x="347533" y="1133965"/>
                        </a:cubicBezTo>
                        <a:cubicBezTo>
                          <a:pt x="319987" y="1143475"/>
                          <a:pt x="309280" y="1178415"/>
                          <a:pt x="309433" y="1188734"/>
                        </a:cubicBezTo>
                        <a:cubicBezTo>
                          <a:pt x="309586" y="1199053"/>
                          <a:pt x="314758" y="1214531"/>
                          <a:pt x="324178" y="1219690"/>
                        </a:cubicBezTo>
                        <a:cubicBezTo>
                          <a:pt x="333598" y="1224849"/>
                          <a:pt x="353330" y="1225643"/>
                          <a:pt x="365954" y="1219690"/>
                        </a:cubicBezTo>
                        <a:cubicBezTo>
                          <a:pt x="378578" y="1213737"/>
                          <a:pt x="389405" y="1217445"/>
                          <a:pt x="399920" y="1183971"/>
                        </a:cubicBezTo>
                        <a:cubicBezTo>
                          <a:pt x="410435" y="1150497"/>
                          <a:pt x="375377" y="1161635"/>
                          <a:pt x="371897" y="1133146"/>
                        </a:cubicBezTo>
                        <a:cubicBezTo>
                          <a:pt x="368417" y="1104657"/>
                          <a:pt x="396110" y="1049002"/>
                          <a:pt x="379041" y="1013036"/>
                        </a:cubicBezTo>
                        <a:cubicBezTo>
                          <a:pt x="379037" y="971811"/>
                          <a:pt x="344293" y="949256"/>
                          <a:pt x="313204" y="926701"/>
                        </a:cubicBezTo>
                        <a:cubicBezTo>
                          <a:pt x="282115" y="904146"/>
                          <a:pt x="218482" y="906786"/>
                          <a:pt x="192504" y="877704"/>
                        </a:cubicBezTo>
                        <a:cubicBezTo>
                          <a:pt x="166526" y="848622"/>
                          <a:pt x="159163" y="797316"/>
                          <a:pt x="157334" y="752206"/>
                        </a:cubicBezTo>
                        <a:cubicBezTo>
                          <a:pt x="155505" y="707096"/>
                          <a:pt x="171402" y="647086"/>
                          <a:pt x="181531" y="607042"/>
                        </a:cubicBezTo>
                        <a:cubicBezTo>
                          <a:pt x="191660" y="566998"/>
                          <a:pt x="198841" y="530756"/>
                          <a:pt x="218107" y="511944"/>
                        </a:cubicBezTo>
                        <a:cubicBezTo>
                          <a:pt x="237373" y="493132"/>
                          <a:pt x="269694" y="501486"/>
                          <a:pt x="297126" y="494171"/>
                        </a:cubicBezTo>
                        <a:cubicBezTo>
                          <a:pt x="324558" y="486856"/>
                          <a:pt x="356855" y="470577"/>
                          <a:pt x="382699" y="468053"/>
                        </a:cubicBezTo>
                        <a:cubicBezTo>
                          <a:pt x="408543" y="465529"/>
                          <a:pt x="414741" y="477749"/>
                          <a:pt x="452193" y="479026"/>
                        </a:cubicBezTo>
                        <a:cubicBezTo>
                          <a:pt x="479831" y="469353"/>
                          <a:pt x="486122" y="440201"/>
                          <a:pt x="477093" y="410007"/>
                        </a:cubicBezTo>
                        <a:cubicBezTo>
                          <a:pt x="472826" y="391719"/>
                          <a:pt x="444761" y="365110"/>
                          <a:pt x="426590" y="369298"/>
                        </a:cubicBezTo>
                        <a:cubicBezTo>
                          <a:pt x="370319" y="375867"/>
                          <a:pt x="406714" y="420235"/>
                          <a:pt x="368068" y="435135"/>
                        </a:cubicBezTo>
                        <a:cubicBezTo>
                          <a:pt x="327834" y="452813"/>
                          <a:pt x="232508" y="467843"/>
                          <a:pt x="194713" y="458699"/>
                        </a:cubicBezTo>
                        <a:cubicBezTo>
                          <a:pt x="156918" y="449555"/>
                          <a:pt x="155911" y="410205"/>
                          <a:pt x="141297" y="380271"/>
                        </a:cubicBezTo>
                        <a:cubicBezTo>
                          <a:pt x="124698" y="351528"/>
                          <a:pt x="109788" y="328208"/>
                          <a:pt x="97501" y="295765"/>
                        </a:cubicBezTo>
                        <a:cubicBezTo>
                          <a:pt x="85214" y="263322"/>
                          <a:pt x="49304" y="209934"/>
                          <a:pt x="67576" y="185614"/>
                        </a:cubicBezTo>
                        <a:cubicBezTo>
                          <a:pt x="85848" y="161294"/>
                          <a:pt x="178332" y="145074"/>
                          <a:pt x="207135" y="149843"/>
                        </a:cubicBezTo>
                        <a:cubicBezTo>
                          <a:pt x="235938" y="154612"/>
                          <a:pt x="246586" y="182818"/>
                          <a:pt x="240394" y="214231"/>
                        </a:cubicBezTo>
                        <a:cubicBezTo>
                          <a:pt x="255634" y="233738"/>
                          <a:pt x="238359" y="264881"/>
                          <a:pt x="298574" y="266885"/>
                        </a:cubicBezTo>
                        <a:cubicBezTo>
                          <a:pt x="315926" y="266508"/>
                          <a:pt x="353307" y="221951"/>
                          <a:pt x="358793" y="202444"/>
                        </a:cubicBezTo>
                        <a:cubicBezTo>
                          <a:pt x="364279" y="182937"/>
                          <a:pt x="343357" y="156171"/>
                          <a:pt x="331492" y="149842"/>
                        </a:cubicBezTo>
                        <a:cubicBezTo>
                          <a:pt x="319627" y="143513"/>
                          <a:pt x="300403" y="175445"/>
                          <a:pt x="287601" y="164472"/>
                        </a:cubicBezTo>
                        <a:cubicBezTo>
                          <a:pt x="261105" y="149609"/>
                          <a:pt x="276884" y="123321"/>
                          <a:pt x="243710" y="109608"/>
                        </a:cubicBezTo>
                        <a:cubicBezTo>
                          <a:pt x="210536" y="95895"/>
                          <a:pt x="130310" y="107084"/>
                          <a:pt x="88557" y="82192"/>
                        </a:cubicBezTo>
                        <a:cubicBezTo>
                          <a:pt x="46804" y="57300"/>
                          <a:pt x="55455" y="0"/>
                          <a:pt x="40739" y="4148"/>
                        </a:cubicBezTo>
                        <a:cubicBezTo>
                          <a:pt x="26023" y="8296"/>
                          <a:pt x="4689" y="66412"/>
                          <a:pt x="259" y="107077"/>
                        </a:cubicBezTo>
                        <a:close/>
                      </a:path>
                    </a:pathLst>
                  </a:custGeom>
                  <a:solidFill>
                    <a:srgbClr val="CC99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1" name="Oval 30"/>
                  <p:cNvSpPr/>
                  <p:nvPr/>
                </p:nvSpPr>
                <p:spPr bwMode="auto">
                  <a:xfrm rot="16200000">
                    <a:off x="3323291" y="2731180"/>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0" name="Freeform 29"/>
                  <p:cNvSpPr/>
                  <p:nvPr/>
                </p:nvSpPr>
                <p:spPr bwMode="auto">
                  <a:xfrm rot="16200000">
                    <a:off x="4255312" y="1944530"/>
                    <a:ext cx="218689" cy="1818862"/>
                  </a:xfrm>
                  <a:custGeom>
                    <a:avLst/>
                    <a:gdLst>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9534"/>
                      <a:gd name="connsiteY0" fmla="*/ 261257 h 2019719"/>
                      <a:gd name="connsiteX1" fmla="*/ 40193 w 249534"/>
                      <a:gd name="connsiteY1" fmla="*/ 427055 h 2019719"/>
                      <a:gd name="connsiteX2" fmla="*/ 95459 w 249534"/>
                      <a:gd name="connsiteY2" fmla="*/ 592853 h 2019719"/>
                      <a:gd name="connsiteX3" fmla="*/ 140676 w 249534"/>
                      <a:gd name="connsiteY3" fmla="*/ 683288 h 2019719"/>
                      <a:gd name="connsiteX4" fmla="*/ 100483 w 249534"/>
                      <a:gd name="connsiteY4" fmla="*/ 919424 h 2019719"/>
                      <a:gd name="connsiteX5" fmla="*/ 40193 w 249534"/>
                      <a:gd name="connsiteY5" fmla="*/ 1210826 h 2019719"/>
                      <a:gd name="connsiteX6" fmla="*/ 30145 w 249534"/>
                      <a:gd name="connsiteY6" fmla="*/ 1582615 h 2019719"/>
                      <a:gd name="connsiteX7" fmla="*/ 15072 w 249534"/>
                      <a:gd name="connsiteY7" fmla="*/ 1803679 h 2019719"/>
                      <a:gd name="connsiteX8" fmla="*/ 85411 w 249534"/>
                      <a:gd name="connsiteY8" fmla="*/ 1974501 h 2019719"/>
                      <a:gd name="connsiteX9" fmla="*/ 140676 w 249534"/>
                      <a:gd name="connsiteY9" fmla="*/ 2019719 h 2019719"/>
                      <a:gd name="connsiteX10" fmla="*/ 221063 w 249534"/>
                      <a:gd name="connsiteY10" fmla="*/ 1989574 h 2019719"/>
                      <a:gd name="connsiteX11" fmla="*/ 241160 w 249534"/>
                      <a:gd name="connsiteY11" fmla="*/ 1924259 h 2019719"/>
                      <a:gd name="connsiteX12" fmla="*/ 170821 w 249534"/>
                      <a:gd name="connsiteY12" fmla="*/ 1874018 h 2019719"/>
                      <a:gd name="connsiteX13" fmla="*/ 125604 w 249534"/>
                      <a:gd name="connsiteY13" fmla="*/ 1693147 h 2019719"/>
                      <a:gd name="connsiteX14" fmla="*/ 150725 w 249534"/>
                      <a:gd name="connsiteY14" fmla="*/ 1165609 h 2019719"/>
                      <a:gd name="connsiteX15" fmla="*/ 216039 w 249534"/>
                      <a:gd name="connsiteY15" fmla="*/ 828989 h 2019719"/>
                      <a:gd name="connsiteX16" fmla="*/ 231112 w 249534"/>
                      <a:gd name="connsiteY16" fmla="*/ 663191 h 2019719"/>
                      <a:gd name="connsiteX17" fmla="*/ 140676 w 249534"/>
                      <a:gd name="connsiteY17" fmla="*/ 417007 h 2019719"/>
                      <a:gd name="connsiteX18" fmla="*/ 115556 w 249534"/>
                      <a:gd name="connsiteY18" fmla="*/ 211015 h 2019719"/>
                      <a:gd name="connsiteX19" fmla="*/ 100483 w 249534"/>
                      <a:gd name="connsiteY19" fmla="*/ 130629 h 2019719"/>
                      <a:gd name="connsiteX20" fmla="*/ 115556 w 249534"/>
                      <a:gd name="connsiteY20" fmla="*/ 60290 h 2019719"/>
                      <a:gd name="connsiteX21" fmla="*/ 110531 w 249534"/>
                      <a:gd name="connsiteY21" fmla="*/ 10048 h 2019719"/>
                      <a:gd name="connsiteX22" fmla="*/ 70338 w 249534"/>
                      <a:gd name="connsiteY22" fmla="*/ 0 h 2019719"/>
                      <a:gd name="connsiteX23" fmla="*/ 40193 w 249534"/>
                      <a:gd name="connsiteY23" fmla="*/ 55266 h 2019719"/>
                      <a:gd name="connsiteX24" fmla="*/ 10048 w 249534"/>
                      <a:gd name="connsiteY24" fmla="*/ 115556 h 2019719"/>
                      <a:gd name="connsiteX25" fmla="*/ 0 w 249534"/>
                      <a:gd name="connsiteY25" fmla="*/ 150725 h 2019719"/>
                      <a:gd name="connsiteX26" fmla="*/ 10048 w 249534"/>
                      <a:gd name="connsiteY26" fmla="*/ 261257 h 2019719"/>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25604 w 249534"/>
                      <a:gd name="connsiteY3" fmla="*/ 718457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4510"/>
                      <a:gd name="connsiteY0" fmla="*/ 261257 h 2022231"/>
                      <a:gd name="connsiteX1" fmla="*/ 40193 w 244510"/>
                      <a:gd name="connsiteY1" fmla="*/ 427055 h 2022231"/>
                      <a:gd name="connsiteX2" fmla="*/ 95459 w 244510"/>
                      <a:gd name="connsiteY2" fmla="*/ 592853 h 2022231"/>
                      <a:gd name="connsiteX3" fmla="*/ 125604 w 244510"/>
                      <a:gd name="connsiteY3" fmla="*/ 718457 h 2022231"/>
                      <a:gd name="connsiteX4" fmla="*/ 100483 w 244510"/>
                      <a:gd name="connsiteY4" fmla="*/ 919424 h 2022231"/>
                      <a:gd name="connsiteX5" fmla="*/ 40193 w 244510"/>
                      <a:gd name="connsiteY5" fmla="*/ 1210826 h 2022231"/>
                      <a:gd name="connsiteX6" fmla="*/ 30145 w 244510"/>
                      <a:gd name="connsiteY6" fmla="*/ 1582615 h 2022231"/>
                      <a:gd name="connsiteX7" fmla="*/ 15072 w 244510"/>
                      <a:gd name="connsiteY7" fmla="*/ 1803679 h 2022231"/>
                      <a:gd name="connsiteX8" fmla="*/ 85411 w 244510"/>
                      <a:gd name="connsiteY8" fmla="*/ 1974501 h 2022231"/>
                      <a:gd name="connsiteX9" fmla="*/ 140676 w 244510"/>
                      <a:gd name="connsiteY9" fmla="*/ 2019719 h 2022231"/>
                      <a:gd name="connsiteX10" fmla="*/ 221063 w 244510"/>
                      <a:gd name="connsiteY10" fmla="*/ 1989574 h 2022231"/>
                      <a:gd name="connsiteX11" fmla="*/ 236136 w 244510"/>
                      <a:gd name="connsiteY11" fmla="*/ 1909186 h 2022231"/>
                      <a:gd name="connsiteX12" fmla="*/ 170821 w 244510"/>
                      <a:gd name="connsiteY12" fmla="*/ 1874018 h 2022231"/>
                      <a:gd name="connsiteX13" fmla="*/ 125604 w 244510"/>
                      <a:gd name="connsiteY13" fmla="*/ 1693147 h 2022231"/>
                      <a:gd name="connsiteX14" fmla="*/ 150725 w 244510"/>
                      <a:gd name="connsiteY14" fmla="*/ 1165609 h 2022231"/>
                      <a:gd name="connsiteX15" fmla="*/ 216039 w 244510"/>
                      <a:gd name="connsiteY15" fmla="*/ 828989 h 2022231"/>
                      <a:gd name="connsiteX16" fmla="*/ 231112 w 244510"/>
                      <a:gd name="connsiteY16" fmla="*/ 663191 h 2022231"/>
                      <a:gd name="connsiteX17" fmla="*/ 140676 w 244510"/>
                      <a:gd name="connsiteY17" fmla="*/ 417007 h 2022231"/>
                      <a:gd name="connsiteX18" fmla="*/ 115556 w 244510"/>
                      <a:gd name="connsiteY18" fmla="*/ 211015 h 2022231"/>
                      <a:gd name="connsiteX19" fmla="*/ 100483 w 244510"/>
                      <a:gd name="connsiteY19" fmla="*/ 130629 h 2022231"/>
                      <a:gd name="connsiteX20" fmla="*/ 115556 w 244510"/>
                      <a:gd name="connsiteY20" fmla="*/ 60290 h 2022231"/>
                      <a:gd name="connsiteX21" fmla="*/ 110531 w 244510"/>
                      <a:gd name="connsiteY21" fmla="*/ 10048 h 2022231"/>
                      <a:gd name="connsiteX22" fmla="*/ 70338 w 244510"/>
                      <a:gd name="connsiteY22" fmla="*/ 0 h 2022231"/>
                      <a:gd name="connsiteX23" fmla="*/ 40193 w 244510"/>
                      <a:gd name="connsiteY23" fmla="*/ 55266 h 2022231"/>
                      <a:gd name="connsiteX24" fmla="*/ 10048 w 244510"/>
                      <a:gd name="connsiteY24" fmla="*/ 115556 h 2022231"/>
                      <a:gd name="connsiteX25" fmla="*/ 0 w 244510"/>
                      <a:gd name="connsiteY25" fmla="*/ 150725 h 2022231"/>
                      <a:gd name="connsiteX26" fmla="*/ 10048 w 244510"/>
                      <a:gd name="connsiteY26" fmla="*/ 261257 h 2022231"/>
                      <a:gd name="connsiteX0" fmla="*/ 10048 w 274655"/>
                      <a:gd name="connsiteY0" fmla="*/ 261257 h 2022231"/>
                      <a:gd name="connsiteX1" fmla="*/ 40193 w 274655"/>
                      <a:gd name="connsiteY1" fmla="*/ 427055 h 2022231"/>
                      <a:gd name="connsiteX2" fmla="*/ 95459 w 274655"/>
                      <a:gd name="connsiteY2" fmla="*/ 592853 h 2022231"/>
                      <a:gd name="connsiteX3" fmla="*/ 125604 w 274655"/>
                      <a:gd name="connsiteY3" fmla="*/ 718457 h 2022231"/>
                      <a:gd name="connsiteX4" fmla="*/ 100483 w 274655"/>
                      <a:gd name="connsiteY4" fmla="*/ 919424 h 2022231"/>
                      <a:gd name="connsiteX5" fmla="*/ 40193 w 274655"/>
                      <a:gd name="connsiteY5" fmla="*/ 1210826 h 2022231"/>
                      <a:gd name="connsiteX6" fmla="*/ 30145 w 274655"/>
                      <a:gd name="connsiteY6" fmla="*/ 1582615 h 2022231"/>
                      <a:gd name="connsiteX7" fmla="*/ 15072 w 274655"/>
                      <a:gd name="connsiteY7" fmla="*/ 1803679 h 2022231"/>
                      <a:gd name="connsiteX8" fmla="*/ 85411 w 274655"/>
                      <a:gd name="connsiteY8" fmla="*/ 1974501 h 2022231"/>
                      <a:gd name="connsiteX9" fmla="*/ 140676 w 274655"/>
                      <a:gd name="connsiteY9" fmla="*/ 2019719 h 2022231"/>
                      <a:gd name="connsiteX10" fmla="*/ 221063 w 274655"/>
                      <a:gd name="connsiteY10" fmla="*/ 1989574 h 2022231"/>
                      <a:gd name="connsiteX11" fmla="*/ 236136 w 274655"/>
                      <a:gd name="connsiteY11" fmla="*/ 1909186 h 2022231"/>
                      <a:gd name="connsiteX12" fmla="*/ 170821 w 274655"/>
                      <a:gd name="connsiteY12" fmla="*/ 1874018 h 2022231"/>
                      <a:gd name="connsiteX13" fmla="*/ 125604 w 274655"/>
                      <a:gd name="connsiteY13" fmla="*/ 1693147 h 2022231"/>
                      <a:gd name="connsiteX14" fmla="*/ 150725 w 274655"/>
                      <a:gd name="connsiteY14" fmla="*/ 1165609 h 2022231"/>
                      <a:gd name="connsiteX15" fmla="*/ 216039 w 274655"/>
                      <a:gd name="connsiteY15" fmla="*/ 828989 h 2022231"/>
                      <a:gd name="connsiteX16" fmla="*/ 231112 w 274655"/>
                      <a:gd name="connsiteY16" fmla="*/ 663191 h 2022231"/>
                      <a:gd name="connsiteX17" fmla="*/ 140676 w 274655"/>
                      <a:gd name="connsiteY17" fmla="*/ 417007 h 2022231"/>
                      <a:gd name="connsiteX18" fmla="*/ 115556 w 274655"/>
                      <a:gd name="connsiteY18" fmla="*/ 211015 h 2022231"/>
                      <a:gd name="connsiteX19" fmla="*/ 100483 w 274655"/>
                      <a:gd name="connsiteY19" fmla="*/ 130629 h 2022231"/>
                      <a:gd name="connsiteX20" fmla="*/ 115556 w 274655"/>
                      <a:gd name="connsiteY20" fmla="*/ 60290 h 2022231"/>
                      <a:gd name="connsiteX21" fmla="*/ 110531 w 274655"/>
                      <a:gd name="connsiteY21" fmla="*/ 10048 h 2022231"/>
                      <a:gd name="connsiteX22" fmla="*/ 70338 w 274655"/>
                      <a:gd name="connsiteY22" fmla="*/ 0 h 2022231"/>
                      <a:gd name="connsiteX23" fmla="*/ 40193 w 274655"/>
                      <a:gd name="connsiteY23" fmla="*/ 55266 h 2022231"/>
                      <a:gd name="connsiteX24" fmla="*/ 10048 w 274655"/>
                      <a:gd name="connsiteY24" fmla="*/ 115556 h 2022231"/>
                      <a:gd name="connsiteX25" fmla="*/ 0 w 274655"/>
                      <a:gd name="connsiteY25" fmla="*/ 150725 h 2022231"/>
                      <a:gd name="connsiteX26" fmla="*/ 10048 w 274655"/>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216039 w 245347"/>
                      <a:gd name="connsiteY15" fmla="*/ 828989 h 2022231"/>
                      <a:gd name="connsiteX16" fmla="*/ 231112 w 245347"/>
                      <a:gd name="connsiteY16" fmla="*/ 663191 h 2022231"/>
                      <a:gd name="connsiteX17" fmla="*/ 140676 w 245347"/>
                      <a:gd name="connsiteY17" fmla="*/ 417007 h 2022231"/>
                      <a:gd name="connsiteX18" fmla="*/ 115556 w 245347"/>
                      <a:gd name="connsiteY18" fmla="*/ 211015 h 2022231"/>
                      <a:gd name="connsiteX19" fmla="*/ 100483 w 245347"/>
                      <a:gd name="connsiteY19" fmla="*/ 130629 h 2022231"/>
                      <a:gd name="connsiteX20" fmla="*/ 115556 w 245347"/>
                      <a:gd name="connsiteY20" fmla="*/ 60290 h 2022231"/>
                      <a:gd name="connsiteX21" fmla="*/ 110531 w 245347"/>
                      <a:gd name="connsiteY21" fmla="*/ 10048 h 2022231"/>
                      <a:gd name="connsiteX22" fmla="*/ 70338 w 245347"/>
                      <a:gd name="connsiteY22" fmla="*/ 0 h 2022231"/>
                      <a:gd name="connsiteX23" fmla="*/ 40193 w 245347"/>
                      <a:gd name="connsiteY23" fmla="*/ 55266 h 2022231"/>
                      <a:gd name="connsiteX24" fmla="*/ 10048 w 245347"/>
                      <a:gd name="connsiteY24" fmla="*/ 115556 h 2022231"/>
                      <a:gd name="connsiteX25" fmla="*/ 0 w 245347"/>
                      <a:gd name="connsiteY25" fmla="*/ 150725 h 2022231"/>
                      <a:gd name="connsiteX26" fmla="*/ 10048 w 245347"/>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347" h="2022231">
                        <a:moveTo>
                          <a:pt x="10048" y="261257"/>
                        </a:moveTo>
                        <a:cubicBezTo>
                          <a:pt x="16747" y="307312"/>
                          <a:pt x="25958" y="371789"/>
                          <a:pt x="40193" y="427055"/>
                        </a:cubicBezTo>
                        <a:cubicBezTo>
                          <a:pt x="54428" y="482321"/>
                          <a:pt x="81224" y="544286"/>
                          <a:pt x="95459" y="592853"/>
                        </a:cubicBezTo>
                        <a:cubicBezTo>
                          <a:pt x="109694" y="641420"/>
                          <a:pt x="124767" y="664029"/>
                          <a:pt x="125604" y="718457"/>
                        </a:cubicBezTo>
                        <a:cubicBezTo>
                          <a:pt x="126441" y="772885"/>
                          <a:pt x="114718" y="837363"/>
                          <a:pt x="100483" y="919424"/>
                        </a:cubicBezTo>
                        <a:cubicBezTo>
                          <a:pt x="86248" y="1001486"/>
                          <a:pt x="51916" y="1100294"/>
                          <a:pt x="40193" y="1210826"/>
                        </a:cubicBezTo>
                        <a:cubicBezTo>
                          <a:pt x="28470" y="1321358"/>
                          <a:pt x="34332" y="1483806"/>
                          <a:pt x="30145" y="1582615"/>
                        </a:cubicBezTo>
                        <a:cubicBezTo>
                          <a:pt x="25958" y="1681424"/>
                          <a:pt x="5861" y="1738365"/>
                          <a:pt x="15072" y="1803679"/>
                        </a:cubicBezTo>
                        <a:cubicBezTo>
                          <a:pt x="24283" y="1868993"/>
                          <a:pt x="64477" y="1938494"/>
                          <a:pt x="85411" y="1974501"/>
                        </a:cubicBezTo>
                        <a:cubicBezTo>
                          <a:pt x="106345" y="2010508"/>
                          <a:pt x="118067" y="2017207"/>
                          <a:pt x="140676" y="2019719"/>
                        </a:cubicBezTo>
                        <a:cubicBezTo>
                          <a:pt x="163285" y="2022231"/>
                          <a:pt x="205153" y="2007996"/>
                          <a:pt x="221063" y="1989574"/>
                        </a:cubicBezTo>
                        <a:cubicBezTo>
                          <a:pt x="236973" y="1971152"/>
                          <a:pt x="245347" y="1932632"/>
                          <a:pt x="236136" y="1909186"/>
                        </a:cubicBezTo>
                        <a:cubicBezTo>
                          <a:pt x="226925" y="1885740"/>
                          <a:pt x="184219" y="1884903"/>
                          <a:pt x="165797" y="1848897"/>
                        </a:cubicBezTo>
                        <a:cubicBezTo>
                          <a:pt x="147375" y="1812891"/>
                          <a:pt x="128116" y="1807028"/>
                          <a:pt x="125604" y="1693147"/>
                        </a:cubicBezTo>
                        <a:cubicBezTo>
                          <a:pt x="123092" y="1579266"/>
                          <a:pt x="140677" y="1284514"/>
                          <a:pt x="150725" y="1165609"/>
                        </a:cubicBezTo>
                        <a:cubicBezTo>
                          <a:pt x="160773" y="1046704"/>
                          <a:pt x="175008" y="1035817"/>
                          <a:pt x="185894" y="979714"/>
                        </a:cubicBezTo>
                        <a:cubicBezTo>
                          <a:pt x="196780" y="923611"/>
                          <a:pt x="208503" y="881743"/>
                          <a:pt x="216039" y="828989"/>
                        </a:cubicBezTo>
                        <a:cubicBezTo>
                          <a:pt x="223575" y="776235"/>
                          <a:pt x="243672" y="731855"/>
                          <a:pt x="231112" y="663191"/>
                        </a:cubicBezTo>
                        <a:cubicBezTo>
                          <a:pt x="218552" y="594527"/>
                          <a:pt x="159935" y="492370"/>
                          <a:pt x="140676" y="417007"/>
                        </a:cubicBezTo>
                        <a:cubicBezTo>
                          <a:pt x="121417" y="341644"/>
                          <a:pt x="122255" y="258745"/>
                          <a:pt x="115556" y="211015"/>
                        </a:cubicBezTo>
                        <a:cubicBezTo>
                          <a:pt x="108857" y="163285"/>
                          <a:pt x="100483" y="155750"/>
                          <a:pt x="100483" y="130629"/>
                        </a:cubicBezTo>
                        <a:cubicBezTo>
                          <a:pt x="100483" y="105508"/>
                          <a:pt x="113881" y="80387"/>
                          <a:pt x="115556" y="60290"/>
                        </a:cubicBezTo>
                        <a:cubicBezTo>
                          <a:pt x="117231" y="40193"/>
                          <a:pt x="118067" y="20096"/>
                          <a:pt x="110531" y="10048"/>
                        </a:cubicBezTo>
                        <a:lnTo>
                          <a:pt x="70338" y="0"/>
                        </a:lnTo>
                        <a:lnTo>
                          <a:pt x="40193" y="55266"/>
                        </a:lnTo>
                        <a:cubicBezTo>
                          <a:pt x="30145" y="74525"/>
                          <a:pt x="16747" y="99646"/>
                          <a:pt x="10048" y="115556"/>
                        </a:cubicBezTo>
                        <a:cubicBezTo>
                          <a:pt x="3349" y="131466"/>
                          <a:pt x="0" y="126442"/>
                          <a:pt x="0" y="150725"/>
                        </a:cubicBezTo>
                        <a:cubicBezTo>
                          <a:pt x="0" y="175008"/>
                          <a:pt x="3349" y="215202"/>
                          <a:pt x="10048" y="261257"/>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2" name="Oval 31"/>
                  <p:cNvSpPr/>
                  <p:nvPr/>
                </p:nvSpPr>
                <p:spPr bwMode="auto">
                  <a:xfrm rot="16200000">
                    <a:off x="4912477" y="1270186"/>
                    <a:ext cx="280416" cy="252276"/>
                  </a:xfrm>
                  <a:prstGeom prst="ellipse">
                    <a:avLst/>
                  </a:prstGeom>
                  <a:solidFill>
                    <a:srgbClr val="CC00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4" name="Oval 33"/>
                  <p:cNvSpPr/>
                  <p:nvPr/>
                </p:nvSpPr>
                <p:spPr bwMode="auto">
                  <a:xfrm rot="16200000">
                    <a:off x="3353096" y="2948323"/>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3" name="Freeform 32"/>
                  <p:cNvSpPr/>
                  <p:nvPr/>
                </p:nvSpPr>
                <p:spPr bwMode="auto">
                  <a:xfrm rot="16200000">
                    <a:off x="4288830" y="2127946"/>
                    <a:ext cx="208108" cy="1822391"/>
                  </a:xfrm>
                  <a:custGeom>
                    <a:avLst/>
                    <a:gdLst>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198119 w 231250"/>
                      <a:gd name="connsiteY9" fmla="*/ 890546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26557 w 231250"/>
                      <a:gd name="connsiteY7" fmla="*/ 1656521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1250" h="2027582">
                        <a:moveTo>
                          <a:pt x="58972" y="1831450"/>
                        </a:moveTo>
                        <a:cubicBezTo>
                          <a:pt x="56322" y="1855966"/>
                          <a:pt x="39093" y="1871869"/>
                          <a:pt x="31142" y="1891085"/>
                        </a:cubicBezTo>
                        <a:cubicBezTo>
                          <a:pt x="23191" y="1910301"/>
                          <a:pt x="0" y="1925541"/>
                          <a:pt x="11264" y="1946744"/>
                        </a:cubicBezTo>
                        <a:cubicBezTo>
                          <a:pt x="22528" y="1967947"/>
                          <a:pt x="72224" y="2009030"/>
                          <a:pt x="98728" y="2018306"/>
                        </a:cubicBezTo>
                        <a:cubicBezTo>
                          <a:pt x="125232" y="2027582"/>
                          <a:pt x="151737" y="2014993"/>
                          <a:pt x="170290" y="2002403"/>
                        </a:cubicBezTo>
                        <a:cubicBezTo>
                          <a:pt x="188843" y="1989813"/>
                          <a:pt x="211371" y="1970597"/>
                          <a:pt x="210046" y="1942768"/>
                        </a:cubicBezTo>
                        <a:cubicBezTo>
                          <a:pt x="208721" y="1914939"/>
                          <a:pt x="176253" y="1883134"/>
                          <a:pt x="162338" y="1835426"/>
                        </a:cubicBezTo>
                        <a:cubicBezTo>
                          <a:pt x="148423" y="1787718"/>
                          <a:pt x="129870" y="1733384"/>
                          <a:pt x="126557" y="1656521"/>
                        </a:cubicBezTo>
                        <a:cubicBezTo>
                          <a:pt x="123244" y="1579658"/>
                          <a:pt x="127883" y="1500145"/>
                          <a:pt x="142460" y="1374250"/>
                        </a:cubicBezTo>
                        <a:cubicBezTo>
                          <a:pt x="157037" y="1248355"/>
                          <a:pt x="200106" y="1009153"/>
                          <a:pt x="214021" y="901148"/>
                        </a:cubicBezTo>
                        <a:cubicBezTo>
                          <a:pt x="227936" y="793143"/>
                          <a:pt x="231250" y="799768"/>
                          <a:pt x="225949" y="726219"/>
                        </a:cubicBezTo>
                        <a:cubicBezTo>
                          <a:pt x="220648" y="652670"/>
                          <a:pt x="182217" y="524124"/>
                          <a:pt x="166314" y="455875"/>
                        </a:cubicBezTo>
                        <a:cubicBezTo>
                          <a:pt x="150411" y="387626"/>
                          <a:pt x="138484" y="366423"/>
                          <a:pt x="130533" y="316727"/>
                        </a:cubicBezTo>
                        <a:cubicBezTo>
                          <a:pt x="122582" y="267031"/>
                          <a:pt x="123244" y="197457"/>
                          <a:pt x="118606" y="157701"/>
                        </a:cubicBezTo>
                        <a:cubicBezTo>
                          <a:pt x="113968" y="117945"/>
                          <a:pt x="109993" y="100717"/>
                          <a:pt x="102704" y="78188"/>
                        </a:cubicBezTo>
                        <a:cubicBezTo>
                          <a:pt x="95415" y="55659"/>
                          <a:pt x="86801" y="34455"/>
                          <a:pt x="74874" y="22528"/>
                        </a:cubicBezTo>
                        <a:cubicBezTo>
                          <a:pt x="62947" y="10601"/>
                          <a:pt x="41744" y="0"/>
                          <a:pt x="31142" y="6626"/>
                        </a:cubicBezTo>
                        <a:cubicBezTo>
                          <a:pt x="20540" y="13252"/>
                          <a:pt x="12589" y="33793"/>
                          <a:pt x="11264" y="62285"/>
                        </a:cubicBezTo>
                        <a:cubicBezTo>
                          <a:pt x="9939" y="90777"/>
                          <a:pt x="14577" y="139148"/>
                          <a:pt x="23191" y="177579"/>
                        </a:cubicBezTo>
                        <a:cubicBezTo>
                          <a:pt x="31805" y="216010"/>
                          <a:pt x="53008" y="255104"/>
                          <a:pt x="62947" y="292873"/>
                        </a:cubicBezTo>
                        <a:cubicBezTo>
                          <a:pt x="72886" y="330642"/>
                          <a:pt x="74874" y="310101"/>
                          <a:pt x="82825" y="404191"/>
                        </a:cubicBezTo>
                        <a:cubicBezTo>
                          <a:pt x="90776" y="498281"/>
                          <a:pt x="106017" y="758024"/>
                          <a:pt x="110655" y="857415"/>
                        </a:cubicBezTo>
                        <a:cubicBezTo>
                          <a:pt x="115293" y="956806"/>
                          <a:pt x="117944" y="926327"/>
                          <a:pt x="110655" y="1000539"/>
                        </a:cubicBezTo>
                        <a:cubicBezTo>
                          <a:pt x="103366" y="1074751"/>
                          <a:pt x="82163" y="1213899"/>
                          <a:pt x="66923" y="1302688"/>
                        </a:cubicBezTo>
                        <a:cubicBezTo>
                          <a:pt x="51683" y="1391477"/>
                          <a:pt x="22528" y="1459726"/>
                          <a:pt x="19215" y="1533276"/>
                        </a:cubicBezTo>
                        <a:cubicBezTo>
                          <a:pt x="15902" y="1606826"/>
                          <a:pt x="40419" y="1694290"/>
                          <a:pt x="47045" y="1743986"/>
                        </a:cubicBezTo>
                        <a:cubicBezTo>
                          <a:pt x="53671" y="1793682"/>
                          <a:pt x="61622" y="1806934"/>
                          <a:pt x="58972" y="1831450"/>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6" name="Oval 35"/>
                  <p:cNvSpPr/>
                  <p:nvPr/>
                </p:nvSpPr>
                <p:spPr bwMode="auto">
                  <a:xfrm rot="16200000">
                    <a:off x="3442678" y="3257224"/>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7" name="Oval 36"/>
                  <p:cNvSpPr/>
                  <p:nvPr/>
                </p:nvSpPr>
                <p:spPr bwMode="auto">
                  <a:xfrm rot="16200000">
                    <a:off x="3664882" y="3308558"/>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5" name="Freeform 34"/>
                  <p:cNvSpPr/>
                  <p:nvPr/>
                </p:nvSpPr>
                <p:spPr bwMode="auto">
                  <a:xfrm rot="16200000">
                    <a:off x="4281802" y="2343098"/>
                    <a:ext cx="396815" cy="1891194"/>
                  </a:xfrm>
                  <a:custGeom>
                    <a:avLst/>
                    <a:gdLst>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43123 w 429370"/>
                      <a:gd name="connsiteY41" fmla="*/ 51683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29966 w 429370"/>
                      <a:gd name="connsiteY41" fmla="*/ 58261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29966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39834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50944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5831"/>
                      <a:gd name="connsiteX1" fmla="*/ 274320 w 429370"/>
                      <a:gd name="connsiteY1" fmla="*/ 159026 h 2095831"/>
                      <a:gd name="connsiteX2" fmla="*/ 254442 w 429370"/>
                      <a:gd name="connsiteY2" fmla="*/ 230587 h 2095831"/>
                      <a:gd name="connsiteX3" fmla="*/ 230588 w 429370"/>
                      <a:gd name="connsiteY3" fmla="*/ 262393 h 2095831"/>
                      <a:gd name="connsiteX4" fmla="*/ 174928 w 429370"/>
                      <a:gd name="connsiteY4" fmla="*/ 290222 h 2095831"/>
                      <a:gd name="connsiteX5" fmla="*/ 123245 w 429370"/>
                      <a:gd name="connsiteY5" fmla="*/ 286247 h 2095831"/>
                      <a:gd name="connsiteX6" fmla="*/ 123245 w 429370"/>
                      <a:gd name="connsiteY6" fmla="*/ 286247 h 2095831"/>
                      <a:gd name="connsiteX7" fmla="*/ 79513 w 429370"/>
                      <a:gd name="connsiteY7" fmla="*/ 250466 h 2095831"/>
                      <a:gd name="connsiteX8" fmla="*/ 27829 w 429370"/>
                      <a:gd name="connsiteY8" fmla="*/ 250466 h 2095831"/>
                      <a:gd name="connsiteX9" fmla="*/ 0 w 429370"/>
                      <a:gd name="connsiteY9" fmla="*/ 290222 h 2095831"/>
                      <a:gd name="connsiteX10" fmla="*/ 11927 w 429370"/>
                      <a:gd name="connsiteY10" fmla="*/ 341906 h 2095831"/>
                      <a:gd name="connsiteX11" fmla="*/ 79513 w 429370"/>
                      <a:gd name="connsiteY11" fmla="*/ 337930 h 2095831"/>
                      <a:gd name="connsiteX12" fmla="*/ 103367 w 429370"/>
                      <a:gd name="connsiteY12" fmla="*/ 314076 h 2095831"/>
                      <a:gd name="connsiteX13" fmla="*/ 127221 w 429370"/>
                      <a:gd name="connsiteY13" fmla="*/ 302149 h 2095831"/>
                      <a:gd name="connsiteX14" fmla="*/ 190831 w 429370"/>
                      <a:gd name="connsiteY14" fmla="*/ 315306 h 2095831"/>
                      <a:gd name="connsiteX15" fmla="*/ 232648 w 429370"/>
                      <a:gd name="connsiteY15" fmla="*/ 344366 h 2095831"/>
                      <a:gd name="connsiteX16" fmla="*/ 258417 w 429370"/>
                      <a:gd name="connsiteY16" fmla="*/ 445273 h 2095831"/>
                      <a:gd name="connsiteX17" fmla="*/ 278295 w 429370"/>
                      <a:gd name="connsiteY17" fmla="*/ 683812 h 2095831"/>
                      <a:gd name="connsiteX18" fmla="*/ 290222 w 429370"/>
                      <a:gd name="connsiteY18" fmla="*/ 1105231 h 2095831"/>
                      <a:gd name="connsiteX19" fmla="*/ 242515 w 429370"/>
                      <a:gd name="connsiteY19" fmla="*/ 1554480 h 2095831"/>
                      <a:gd name="connsiteX20" fmla="*/ 254442 w 429370"/>
                      <a:gd name="connsiteY20" fmla="*/ 1785067 h 2095831"/>
                      <a:gd name="connsiteX21" fmla="*/ 294198 w 429370"/>
                      <a:gd name="connsiteY21" fmla="*/ 1916264 h 2095831"/>
                      <a:gd name="connsiteX22" fmla="*/ 274320 w 429370"/>
                      <a:gd name="connsiteY22" fmla="*/ 1956020 h 2095831"/>
                      <a:gd name="connsiteX23" fmla="*/ 238539 w 429370"/>
                      <a:gd name="connsiteY23" fmla="*/ 2035534 h 2095831"/>
                      <a:gd name="connsiteX24" fmla="*/ 310101 w 429370"/>
                      <a:gd name="connsiteY24" fmla="*/ 2091193 h 2095831"/>
                      <a:gd name="connsiteX25" fmla="*/ 401541 w 429370"/>
                      <a:gd name="connsiteY25" fmla="*/ 2063363 h 2095831"/>
                      <a:gd name="connsiteX26" fmla="*/ 429370 w 429370"/>
                      <a:gd name="connsiteY26" fmla="*/ 1987826 h 2095831"/>
                      <a:gd name="connsiteX27" fmla="*/ 361784 w 429370"/>
                      <a:gd name="connsiteY27" fmla="*/ 1936142 h 2095831"/>
                      <a:gd name="connsiteX28" fmla="*/ 353833 w 429370"/>
                      <a:gd name="connsiteY28" fmla="*/ 1904337 h 2095831"/>
                      <a:gd name="connsiteX29" fmla="*/ 333955 w 429370"/>
                      <a:gd name="connsiteY29" fmla="*/ 1745311 h 2095831"/>
                      <a:gd name="connsiteX30" fmla="*/ 337930 w 429370"/>
                      <a:gd name="connsiteY30" fmla="*/ 1447137 h 2095831"/>
                      <a:gd name="connsiteX31" fmla="*/ 397565 w 429370"/>
                      <a:gd name="connsiteY31" fmla="*/ 1113182 h 2095831"/>
                      <a:gd name="connsiteX32" fmla="*/ 421419 w 429370"/>
                      <a:gd name="connsiteY32" fmla="*/ 894521 h 2095831"/>
                      <a:gd name="connsiteX33" fmla="*/ 385638 w 429370"/>
                      <a:gd name="connsiteY33" fmla="*/ 659958 h 2095831"/>
                      <a:gd name="connsiteX34" fmla="*/ 337930 w 429370"/>
                      <a:gd name="connsiteY34" fmla="*/ 512859 h 2095831"/>
                      <a:gd name="connsiteX35" fmla="*/ 349857 w 429370"/>
                      <a:gd name="connsiteY35" fmla="*/ 186855 h 2095831"/>
                      <a:gd name="connsiteX36" fmla="*/ 369735 w 429370"/>
                      <a:gd name="connsiteY36" fmla="*/ 83488 h 2095831"/>
                      <a:gd name="connsiteX37" fmla="*/ 274320 w 429370"/>
                      <a:gd name="connsiteY37" fmla="*/ 63610 h 2095831"/>
                      <a:gd name="connsiteX38" fmla="*/ 210709 w 429370"/>
                      <a:gd name="connsiteY38" fmla="*/ 71561 h 2095831"/>
                      <a:gd name="connsiteX39" fmla="*/ 155050 w 429370"/>
                      <a:gd name="connsiteY39" fmla="*/ 55659 h 2095831"/>
                      <a:gd name="connsiteX40" fmla="*/ 107342 w 429370"/>
                      <a:gd name="connsiteY40" fmla="*/ 0 h 2095831"/>
                      <a:gd name="connsiteX41" fmla="*/ 47708 w 429370"/>
                      <a:gd name="connsiteY41" fmla="*/ 3975 h 2095831"/>
                      <a:gd name="connsiteX42" fmla="*/ 43732 w 429370"/>
                      <a:gd name="connsiteY42" fmla="*/ 63610 h 2095831"/>
                      <a:gd name="connsiteX43" fmla="*/ 83488 w 429370"/>
                      <a:gd name="connsiteY43" fmla="*/ 87464 h 2095831"/>
                      <a:gd name="connsiteX44" fmla="*/ 135172 w 429370"/>
                      <a:gd name="connsiteY44" fmla="*/ 87464 h 2095831"/>
                      <a:gd name="connsiteX45" fmla="*/ 178904 w 429370"/>
                      <a:gd name="connsiteY45" fmla="*/ 91440 h 2095831"/>
                      <a:gd name="connsiteX46" fmla="*/ 234563 w 429370"/>
                      <a:gd name="connsiteY46" fmla="*/ 119269 h 2095831"/>
                      <a:gd name="connsiteX47" fmla="*/ 266368 w 429370"/>
                      <a:gd name="connsiteY47" fmla="*/ 151074 h 2095831"/>
                      <a:gd name="connsiteX48" fmla="*/ 274320 w 429370"/>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69018 w 438646"/>
                      <a:gd name="connsiteY0" fmla="*/ 159688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0" fmla="*/ 237213 w 438646"/>
                      <a:gd name="connsiteY0" fmla="*/ 127883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8646" h="2104445">
                        <a:moveTo>
                          <a:pt x="237213" y="127883"/>
                        </a:moveTo>
                        <a:cubicBezTo>
                          <a:pt x="253116" y="139147"/>
                          <a:pt x="273657" y="149087"/>
                          <a:pt x="276970" y="167640"/>
                        </a:cubicBezTo>
                        <a:cubicBezTo>
                          <a:pt x="280283" y="186193"/>
                          <a:pt x="264381" y="221973"/>
                          <a:pt x="257092" y="239201"/>
                        </a:cubicBezTo>
                        <a:cubicBezTo>
                          <a:pt x="249803" y="256429"/>
                          <a:pt x="246490" y="261068"/>
                          <a:pt x="233238" y="271007"/>
                        </a:cubicBezTo>
                        <a:cubicBezTo>
                          <a:pt x="219986" y="280946"/>
                          <a:pt x="195469" y="294860"/>
                          <a:pt x="177578" y="298836"/>
                        </a:cubicBezTo>
                        <a:cubicBezTo>
                          <a:pt x="159687" y="302812"/>
                          <a:pt x="134509" y="295523"/>
                          <a:pt x="125895" y="294861"/>
                        </a:cubicBezTo>
                        <a:lnTo>
                          <a:pt x="125895" y="294861"/>
                        </a:lnTo>
                        <a:cubicBezTo>
                          <a:pt x="118606" y="288898"/>
                          <a:pt x="98066" y="265043"/>
                          <a:pt x="82163" y="259080"/>
                        </a:cubicBezTo>
                        <a:cubicBezTo>
                          <a:pt x="66260" y="253117"/>
                          <a:pt x="43731" y="252454"/>
                          <a:pt x="30479" y="259080"/>
                        </a:cubicBezTo>
                        <a:cubicBezTo>
                          <a:pt x="17227" y="265706"/>
                          <a:pt x="5300" y="283596"/>
                          <a:pt x="2650" y="298836"/>
                        </a:cubicBezTo>
                        <a:cubicBezTo>
                          <a:pt x="0" y="314076"/>
                          <a:pt x="1325" y="342569"/>
                          <a:pt x="14577" y="350520"/>
                        </a:cubicBezTo>
                        <a:cubicBezTo>
                          <a:pt x="27829" y="358471"/>
                          <a:pt x="66923" y="351182"/>
                          <a:pt x="82163" y="346544"/>
                        </a:cubicBezTo>
                        <a:cubicBezTo>
                          <a:pt x="97403" y="341906"/>
                          <a:pt x="87464" y="326461"/>
                          <a:pt x="106017" y="322690"/>
                        </a:cubicBezTo>
                        <a:cubicBezTo>
                          <a:pt x="124570" y="318919"/>
                          <a:pt x="175910" y="316884"/>
                          <a:pt x="193481" y="323920"/>
                        </a:cubicBezTo>
                        <a:cubicBezTo>
                          <a:pt x="211052" y="330956"/>
                          <a:pt x="224034" y="331319"/>
                          <a:pt x="235298" y="352980"/>
                        </a:cubicBezTo>
                        <a:cubicBezTo>
                          <a:pt x="246562" y="374641"/>
                          <a:pt x="253459" y="397313"/>
                          <a:pt x="261067" y="453887"/>
                        </a:cubicBezTo>
                        <a:cubicBezTo>
                          <a:pt x="268675" y="510461"/>
                          <a:pt x="275644" y="582433"/>
                          <a:pt x="280945" y="692426"/>
                        </a:cubicBezTo>
                        <a:cubicBezTo>
                          <a:pt x="286246" y="802419"/>
                          <a:pt x="298835" y="968734"/>
                          <a:pt x="292872" y="1113845"/>
                        </a:cubicBezTo>
                        <a:cubicBezTo>
                          <a:pt x="286909" y="1258956"/>
                          <a:pt x="251128" y="1449788"/>
                          <a:pt x="245165" y="1563094"/>
                        </a:cubicBezTo>
                        <a:cubicBezTo>
                          <a:pt x="239202" y="1676400"/>
                          <a:pt x="248478" y="1733384"/>
                          <a:pt x="257092" y="1793681"/>
                        </a:cubicBezTo>
                        <a:cubicBezTo>
                          <a:pt x="265706" y="1853978"/>
                          <a:pt x="293535" y="1896386"/>
                          <a:pt x="296848" y="1924878"/>
                        </a:cubicBezTo>
                        <a:cubicBezTo>
                          <a:pt x="300161" y="1953370"/>
                          <a:pt x="286247" y="1944756"/>
                          <a:pt x="276970" y="1964634"/>
                        </a:cubicBezTo>
                        <a:cubicBezTo>
                          <a:pt x="267693" y="1984512"/>
                          <a:pt x="235226" y="2021619"/>
                          <a:pt x="241189" y="2044148"/>
                        </a:cubicBezTo>
                        <a:cubicBezTo>
                          <a:pt x="247152" y="2066677"/>
                          <a:pt x="285584" y="2095169"/>
                          <a:pt x="312751" y="2099807"/>
                        </a:cubicBezTo>
                        <a:cubicBezTo>
                          <a:pt x="339918" y="2104445"/>
                          <a:pt x="384313" y="2089205"/>
                          <a:pt x="404191" y="2071977"/>
                        </a:cubicBezTo>
                        <a:cubicBezTo>
                          <a:pt x="424069" y="2054749"/>
                          <a:pt x="438646" y="2017643"/>
                          <a:pt x="432020" y="1996440"/>
                        </a:cubicBezTo>
                        <a:cubicBezTo>
                          <a:pt x="425394" y="1975237"/>
                          <a:pt x="377023" y="1958671"/>
                          <a:pt x="364434" y="1944756"/>
                        </a:cubicBezTo>
                        <a:cubicBezTo>
                          <a:pt x="351845" y="1930841"/>
                          <a:pt x="361121" y="1944756"/>
                          <a:pt x="356483" y="1912951"/>
                        </a:cubicBezTo>
                        <a:cubicBezTo>
                          <a:pt x="351845" y="1881146"/>
                          <a:pt x="339256" y="1830125"/>
                          <a:pt x="336605" y="1753925"/>
                        </a:cubicBezTo>
                        <a:cubicBezTo>
                          <a:pt x="333954" y="1677725"/>
                          <a:pt x="329978" y="1561106"/>
                          <a:pt x="340580" y="1455751"/>
                        </a:cubicBezTo>
                        <a:cubicBezTo>
                          <a:pt x="351182" y="1350396"/>
                          <a:pt x="386300" y="1213899"/>
                          <a:pt x="400215" y="1121796"/>
                        </a:cubicBezTo>
                        <a:cubicBezTo>
                          <a:pt x="414130" y="1029693"/>
                          <a:pt x="426057" y="978672"/>
                          <a:pt x="424069" y="903135"/>
                        </a:cubicBezTo>
                        <a:cubicBezTo>
                          <a:pt x="422081" y="827598"/>
                          <a:pt x="402203" y="732182"/>
                          <a:pt x="388288" y="668572"/>
                        </a:cubicBezTo>
                        <a:cubicBezTo>
                          <a:pt x="374373" y="604962"/>
                          <a:pt x="346543" y="600323"/>
                          <a:pt x="340580" y="521473"/>
                        </a:cubicBezTo>
                        <a:cubicBezTo>
                          <a:pt x="334617" y="442623"/>
                          <a:pt x="347206" y="267031"/>
                          <a:pt x="352507" y="195469"/>
                        </a:cubicBezTo>
                        <a:cubicBezTo>
                          <a:pt x="357808" y="123907"/>
                          <a:pt x="384975" y="112643"/>
                          <a:pt x="372385" y="92102"/>
                        </a:cubicBezTo>
                        <a:cubicBezTo>
                          <a:pt x="359795" y="71561"/>
                          <a:pt x="303474" y="74212"/>
                          <a:pt x="276970" y="72224"/>
                        </a:cubicBezTo>
                        <a:cubicBezTo>
                          <a:pt x="250466" y="70236"/>
                          <a:pt x="233237" y="81500"/>
                          <a:pt x="213359" y="80175"/>
                        </a:cubicBezTo>
                        <a:cubicBezTo>
                          <a:pt x="193481" y="78850"/>
                          <a:pt x="174928" y="76200"/>
                          <a:pt x="157700" y="64273"/>
                        </a:cubicBezTo>
                        <a:cubicBezTo>
                          <a:pt x="140472" y="52346"/>
                          <a:pt x="127882" y="17228"/>
                          <a:pt x="109992" y="8614"/>
                        </a:cubicBezTo>
                        <a:cubicBezTo>
                          <a:pt x="92102" y="0"/>
                          <a:pt x="60960" y="1987"/>
                          <a:pt x="50358" y="12589"/>
                        </a:cubicBezTo>
                        <a:cubicBezTo>
                          <a:pt x="39756" y="23191"/>
                          <a:pt x="40419" y="58309"/>
                          <a:pt x="46382" y="72224"/>
                        </a:cubicBezTo>
                        <a:cubicBezTo>
                          <a:pt x="52345" y="86139"/>
                          <a:pt x="70898" y="92102"/>
                          <a:pt x="86138" y="96078"/>
                        </a:cubicBezTo>
                        <a:cubicBezTo>
                          <a:pt x="101378" y="100054"/>
                          <a:pt x="121919" y="95415"/>
                          <a:pt x="137822" y="96078"/>
                        </a:cubicBezTo>
                        <a:cubicBezTo>
                          <a:pt x="153725" y="96741"/>
                          <a:pt x="164989" y="94753"/>
                          <a:pt x="181554" y="100054"/>
                        </a:cubicBezTo>
                        <a:cubicBezTo>
                          <a:pt x="198119" y="105355"/>
                          <a:pt x="221310" y="116619"/>
                          <a:pt x="237213" y="127883"/>
                        </a:cubicBezTo>
                        <a:close/>
                      </a:path>
                    </a:pathLst>
                  </a:custGeom>
                  <a:solidFill>
                    <a:srgbClr val="CCE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42" name="Oval 41"/>
                  <p:cNvSpPr/>
                  <p:nvPr/>
                </p:nvSpPr>
                <p:spPr bwMode="auto">
                  <a:xfrm rot="16200000">
                    <a:off x="3451284" y="1300731"/>
                    <a:ext cx="297953" cy="297868"/>
                  </a:xfrm>
                  <a:prstGeom prst="ellipse">
                    <a:avLst/>
                  </a:prstGeom>
                  <a:solidFill>
                    <a:srgbClr val="808080">
                      <a:alpha val="50196"/>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8" name="Freeform 37"/>
                  <p:cNvSpPr/>
                  <p:nvPr/>
                </p:nvSpPr>
                <p:spPr bwMode="auto">
                  <a:xfrm rot="16200000">
                    <a:off x="3512696" y="1059347"/>
                    <a:ext cx="860649" cy="802699"/>
                  </a:xfrm>
                  <a:custGeom>
                    <a:avLst/>
                    <a:gdLst>
                      <a:gd name="connsiteX0" fmla="*/ 464820 w 1024890"/>
                      <a:gd name="connsiteY0" fmla="*/ 209550 h 876300"/>
                      <a:gd name="connsiteX1" fmla="*/ 445770 w 1024890"/>
                      <a:gd name="connsiteY1" fmla="*/ 327660 h 876300"/>
                      <a:gd name="connsiteX2" fmla="*/ 361950 w 1024890"/>
                      <a:gd name="connsiteY2" fmla="*/ 381000 h 876300"/>
                      <a:gd name="connsiteX3" fmla="*/ 320040 w 1024890"/>
                      <a:gd name="connsiteY3" fmla="*/ 483870 h 876300"/>
                      <a:gd name="connsiteX4" fmla="*/ 289560 w 1024890"/>
                      <a:gd name="connsiteY4" fmla="*/ 529590 h 876300"/>
                      <a:gd name="connsiteX5" fmla="*/ 213360 w 1024890"/>
                      <a:gd name="connsiteY5" fmla="*/ 521970 h 876300"/>
                      <a:gd name="connsiteX6" fmla="*/ 160020 w 1024890"/>
                      <a:gd name="connsiteY6" fmla="*/ 510540 h 876300"/>
                      <a:gd name="connsiteX7" fmla="*/ 144780 w 1024890"/>
                      <a:gd name="connsiteY7" fmla="*/ 544830 h 876300"/>
                      <a:gd name="connsiteX8" fmla="*/ 201930 w 1024890"/>
                      <a:gd name="connsiteY8" fmla="*/ 575310 h 876300"/>
                      <a:gd name="connsiteX9" fmla="*/ 285750 w 1024890"/>
                      <a:gd name="connsiteY9" fmla="*/ 563880 h 876300"/>
                      <a:gd name="connsiteX10" fmla="*/ 320040 w 1024890"/>
                      <a:gd name="connsiteY10" fmla="*/ 598170 h 876300"/>
                      <a:gd name="connsiteX11" fmla="*/ 300990 w 1024890"/>
                      <a:gd name="connsiteY11" fmla="*/ 643890 h 876300"/>
                      <a:gd name="connsiteX12" fmla="*/ 156210 w 1024890"/>
                      <a:gd name="connsiteY12" fmla="*/ 708660 h 876300"/>
                      <a:gd name="connsiteX13" fmla="*/ 19050 w 1024890"/>
                      <a:gd name="connsiteY13" fmla="*/ 708660 h 876300"/>
                      <a:gd name="connsiteX14" fmla="*/ 0 w 1024890"/>
                      <a:gd name="connsiteY14" fmla="*/ 746760 h 876300"/>
                      <a:gd name="connsiteX15" fmla="*/ 11430 w 1024890"/>
                      <a:gd name="connsiteY15" fmla="*/ 777240 h 876300"/>
                      <a:gd name="connsiteX16" fmla="*/ 95250 w 1024890"/>
                      <a:gd name="connsiteY16" fmla="*/ 769620 h 876300"/>
                      <a:gd name="connsiteX17" fmla="*/ 205740 w 1024890"/>
                      <a:gd name="connsiteY17" fmla="*/ 716280 h 876300"/>
                      <a:gd name="connsiteX18" fmla="*/ 289560 w 1024890"/>
                      <a:gd name="connsiteY18" fmla="*/ 708660 h 876300"/>
                      <a:gd name="connsiteX19" fmla="*/ 457200 w 1024890"/>
                      <a:gd name="connsiteY19" fmla="*/ 746760 h 876300"/>
                      <a:gd name="connsiteX20" fmla="*/ 548640 w 1024890"/>
                      <a:gd name="connsiteY20" fmla="*/ 750570 h 876300"/>
                      <a:gd name="connsiteX21" fmla="*/ 609600 w 1024890"/>
                      <a:gd name="connsiteY21" fmla="*/ 739140 h 876300"/>
                      <a:gd name="connsiteX22" fmla="*/ 632460 w 1024890"/>
                      <a:gd name="connsiteY22" fmla="*/ 796290 h 876300"/>
                      <a:gd name="connsiteX23" fmla="*/ 640080 w 1024890"/>
                      <a:gd name="connsiteY23" fmla="*/ 861060 h 876300"/>
                      <a:gd name="connsiteX24" fmla="*/ 678180 w 1024890"/>
                      <a:gd name="connsiteY24" fmla="*/ 876300 h 876300"/>
                      <a:gd name="connsiteX25" fmla="*/ 716280 w 1024890"/>
                      <a:gd name="connsiteY25" fmla="*/ 826770 h 876300"/>
                      <a:gd name="connsiteX26" fmla="*/ 693420 w 1024890"/>
                      <a:gd name="connsiteY26" fmla="*/ 777240 h 876300"/>
                      <a:gd name="connsiteX27" fmla="*/ 640080 w 1024890"/>
                      <a:gd name="connsiteY27" fmla="*/ 742950 h 876300"/>
                      <a:gd name="connsiteX28" fmla="*/ 643890 w 1024890"/>
                      <a:gd name="connsiteY28" fmla="*/ 681990 h 876300"/>
                      <a:gd name="connsiteX29" fmla="*/ 727710 w 1024890"/>
                      <a:gd name="connsiteY29" fmla="*/ 598170 h 876300"/>
                      <a:gd name="connsiteX30" fmla="*/ 727710 w 1024890"/>
                      <a:gd name="connsiteY30" fmla="*/ 461010 h 876300"/>
                      <a:gd name="connsiteX31" fmla="*/ 819150 w 1024890"/>
                      <a:gd name="connsiteY31" fmla="*/ 445770 h 876300"/>
                      <a:gd name="connsiteX32" fmla="*/ 929640 w 1024890"/>
                      <a:gd name="connsiteY32" fmla="*/ 480060 h 876300"/>
                      <a:gd name="connsiteX33" fmla="*/ 998220 w 1024890"/>
                      <a:gd name="connsiteY33" fmla="*/ 487680 h 876300"/>
                      <a:gd name="connsiteX34" fmla="*/ 1024890 w 1024890"/>
                      <a:gd name="connsiteY34" fmla="*/ 449580 h 876300"/>
                      <a:gd name="connsiteX35" fmla="*/ 925830 w 1024890"/>
                      <a:gd name="connsiteY35" fmla="*/ 407670 h 876300"/>
                      <a:gd name="connsiteX36" fmla="*/ 777240 w 1024890"/>
                      <a:gd name="connsiteY36" fmla="*/ 407670 h 876300"/>
                      <a:gd name="connsiteX37" fmla="*/ 632460 w 1024890"/>
                      <a:gd name="connsiteY37" fmla="*/ 350520 h 876300"/>
                      <a:gd name="connsiteX38" fmla="*/ 563880 w 1024890"/>
                      <a:gd name="connsiteY38" fmla="*/ 316230 h 876300"/>
                      <a:gd name="connsiteX39" fmla="*/ 518160 w 1024890"/>
                      <a:gd name="connsiteY39" fmla="*/ 320040 h 876300"/>
                      <a:gd name="connsiteX40" fmla="*/ 495300 w 1024890"/>
                      <a:gd name="connsiteY40" fmla="*/ 293370 h 876300"/>
                      <a:gd name="connsiteX41" fmla="*/ 518160 w 1024890"/>
                      <a:gd name="connsiteY41" fmla="*/ 190500 h 876300"/>
                      <a:gd name="connsiteX42" fmla="*/ 518160 w 1024890"/>
                      <a:gd name="connsiteY42" fmla="*/ 114300 h 876300"/>
                      <a:gd name="connsiteX43" fmla="*/ 544830 w 1024890"/>
                      <a:gd name="connsiteY43" fmla="*/ 72390 h 876300"/>
                      <a:gd name="connsiteX44" fmla="*/ 521970 w 1024890"/>
                      <a:gd name="connsiteY44" fmla="*/ 0 h 876300"/>
                      <a:gd name="connsiteX45" fmla="*/ 453390 w 1024890"/>
                      <a:gd name="connsiteY45" fmla="*/ 11430 h 876300"/>
                      <a:gd name="connsiteX46" fmla="*/ 449580 w 1024890"/>
                      <a:gd name="connsiteY46" fmla="*/ 68580 h 876300"/>
                      <a:gd name="connsiteX47" fmla="*/ 483870 w 1024890"/>
                      <a:gd name="connsiteY47" fmla="*/ 118110 h 876300"/>
                      <a:gd name="connsiteX48" fmla="*/ 464820 w 1024890"/>
                      <a:gd name="connsiteY48" fmla="*/ 209550 h 87630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32510"/>
                      <a:gd name="connsiteY0" fmla="*/ 219710 h 892175"/>
                      <a:gd name="connsiteX1" fmla="*/ 452755 w 1032510"/>
                      <a:gd name="connsiteY1" fmla="*/ 337820 h 892175"/>
                      <a:gd name="connsiteX2" fmla="*/ 368935 w 1032510"/>
                      <a:gd name="connsiteY2" fmla="*/ 391160 h 892175"/>
                      <a:gd name="connsiteX3" fmla="*/ 327025 w 1032510"/>
                      <a:gd name="connsiteY3" fmla="*/ 494030 h 892175"/>
                      <a:gd name="connsiteX4" fmla="*/ 296545 w 1032510"/>
                      <a:gd name="connsiteY4" fmla="*/ 539750 h 892175"/>
                      <a:gd name="connsiteX5" fmla="*/ 220345 w 1032510"/>
                      <a:gd name="connsiteY5" fmla="*/ 532130 h 892175"/>
                      <a:gd name="connsiteX6" fmla="*/ 167005 w 1032510"/>
                      <a:gd name="connsiteY6" fmla="*/ 520700 h 892175"/>
                      <a:gd name="connsiteX7" fmla="*/ 151765 w 1032510"/>
                      <a:gd name="connsiteY7" fmla="*/ 554990 h 892175"/>
                      <a:gd name="connsiteX8" fmla="*/ 208915 w 1032510"/>
                      <a:gd name="connsiteY8" fmla="*/ 585470 h 892175"/>
                      <a:gd name="connsiteX9" fmla="*/ 292735 w 1032510"/>
                      <a:gd name="connsiteY9" fmla="*/ 574040 h 892175"/>
                      <a:gd name="connsiteX10" fmla="*/ 327025 w 1032510"/>
                      <a:gd name="connsiteY10" fmla="*/ 608330 h 892175"/>
                      <a:gd name="connsiteX11" fmla="*/ 307975 w 1032510"/>
                      <a:gd name="connsiteY11" fmla="*/ 654050 h 892175"/>
                      <a:gd name="connsiteX12" fmla="*/ 163195 w 1032510"/>
                      <a:gd name="connsiteY12" fmla="*/ 718820 h 892175"/>
                      <a:gd name="connsiteX13" fmla="*/ 26035 w 1032510"/>
                      <a:gd name="connsiteY13" fmla="*/ 718820 h 892175"/>
                      <a:gd name="connsiteX14" fmla="*/ 6985 w 1032510"/>
                      <a:gd name="connsiteY14" fmla="*/ 756920 h 892175"/>
                      <a:gd name="connsiteX15" fmla="*/ 18415 w 1032510"/>
                      <a:gd name="connsiteY15" fmla="*/ 787400 h 892175"/>
                      <a:gd name="connsiteX16" fmla="*/ 102235 w 1032510"/>
                      <a:gd name="connsiteY16" fmla="*/ 779780 h 892175"/>
                      <a:gd name="connsiteX17" fmla="*/ 212725 w 1032510"/>
                      <a:gd name="connsiteY17" fmla="*/ 745490 h 892175"/>
                      <a:gd name="connsiteX18" fmla="*/ 296545 w 1032510"/>
                      <a:gd name="connsiteY18" fmla="*/ 718820 h 892175"/>
                      <a:gd name="connsiteX19" fmla="*/ 464185 w 1032510"/>
                      <a:gd name="connsiteY19" fmla="*/ 756920 h 892175"/>
                      <a:gd name="connsiteX20" fmla="*/ 555625 w 1032510"/>
                      <a:gd name="connsiteY20" fmla="*/ 760730 h 892175"/>
                      <a:gd name="connsiteX21" fmla="*/ 616585 w 1032510"/>
                      <a:gd name="connsiteY21" fmla="*/ 749300 h 892175"/>
                      <a:gd name="connsiteX22" fmla="*/ 639445 w 1032510"/>
                      <a:gd name="connsiteY22" fmla="*/ 806450 h 892175"/>
                      <a:gd name="connsiteX23" fmla="*/ 647065 w 1032510"/>
                      <a:gd name="connsiteY23" fmla="*/ 871220 h 892175"/>
                      <a:gd name="connsiteX24" fmla="*/ 685165 w 1032510"/>
                      <a:gd name="connsiteY24" fmla="*/ 886460 h 892175"/>
                      <a:gd name="connsiteX25" fmla="*/ 723265 w 1032510"/>
                      <a:gd name="connsiteY25" fmla="*/ 836930 h 892175"/>
                      <a:gd name="connsiteX26" fmla="*/ 700405 w 1032510"/>
                      <a:gd name="connsiteY26" fmla="*/ 787400 h 892175"/>
                      <a:gd name="connsiteX27" fmla="*/ 647065 w 1032510"/>
                      <a:gd name="connsiteY27" fmla="*/ 753110 h 892175"/>
                      <a:gd name="connsiteX28" fmla="*/ 650875 w 1032510"/>
                      <a:gd name="connsiteY28" fmla="*/ 692150 h 892175"/>
                      <a:gd name="connsiteX29" fmla="*/ 734695 w 1032510"/>
                      <a:gd name="connsiteY29" fmla="*/ 608330 h 892175"/>
                      <a:gd name="connsiteX30" fmla="*/ 734695 w 1032510"/>
                      <a:gd name="connsiteY30" fmla="*/ 471170 h 892175"/>
                      <a:gd name="connsiteX31" fmla="*/ 826135 w 1032510"/>
                      <a:gd name="connsiteY31" fmla="*/ 455930 h 892175"/>
                      <a:gd name="connsiteX32" fmla="*/ 936625 w 1032510"/>
                      <a:gd name="connsiteY32" fmla="*/ 490220 h 892175"/>
                      <a:gd name="connsiteX33" fmla="*/ 1031875 w 1032510"/>
                      <a:gd name="connsiteY33" fmla="*/ 459740 h 892175"/>
                      <a:gd name="connsiteX34" fmla="*/ 932815 w 1032510"/>
                      <a:gd name="connsiteY34" fmla="*/ 417830 h 892175"/>
                      <a:gd name="connsiteX35" fmla="*/ 784225 w 1032510"/>
                      <a:gd name="connsiteY35" fmla="*/ 417830 h 892175"/>
                      <a:gd name="connsiteX36" fmla="*/ 639445 w 1032510"/>
                      <a:gd name="connsiteY36" fmla="*/ 360680 h 892175"/>
                      <a:gd name="connsiteX37" fmla="*/ 570865 w 1032510"/>
                      <a:gd name="connsiteY37" fmla="*/ 326390 h 892175"/>
                      <a:gd name="connsiteX38" fmla="*/ 525145 w 1032510"/>
                      <a:gd name="connsiteY38" fmla="*/ 330200 h 892175"/>
                      <a:gd name="connsiteX39" fmla="*/ 502285 w 1032510"/>
                      <a:gd name="connsiteY39" fmla="*/ 303530 h 892175"/>
                      <a:gd name="connsiteX40" fmla="*/ 525145 w 1032510"/>
                      <a:gd name="connsiteY40" fmla="*/ 200660 h 892175"/>
                      <a:gd name="connsiteX41" fmla="*/ 525145 w 1032510"/>
                      <a:gd name="connsiteY41" fmla="*/ 124460 h 892175"/>
                      <a:gd name="connsiteX42" fmla="*/ 551815 w 1032510"/>
                      <a:gd name="connsiteY42" fmla="*/ 82550 h 892175"/>
                      <a:gd name="connsiteX43" fmla="*/ 528955 w 1032510"/>
                      <a:gd name="connsiteY43" fmla="*/ 10160 h 892175"/>
                      <a:gd name="connsiteX44" fmla="*/ 460375 w 1032510"/>
                      <a:gd name="connsiteY44" fmla="*/ 21590 h 892175"/>
                      <a:gd name="connsiteX45" fmla="*/ 456565 w 1032510"/>
                      <a:gd name="connsiteY45" fmla="*/ 78740 h 892175"/>
                      <a:gd name="connsiteX46" fmla="*/ 490855 w 1032510"/>
                      <a:gd name="connsiteY46" fmla="*/ 128270 h 892175"/>
                      <a:gd name="connsiteX47" fmla="*/ 471805 w 1032510"/>
                      <a:gd name="connsiteY47" fmla="*/ 219710 h 892175"/>
                      <a:gd name="connsiteX0" fmla="*/ 471805 w 958216"/>
                      <a:gd name="connsiteY0" fmla="*/ 219710 h 892175"/>
                      <a:gd name="connsiteX1" fmla="*/ 452755 w 958216"/>
                      <a:gd name="connsiteY1" fmla="*/ 337820 h 892175"/>
                      <a:gd name="connsiteX2" fmla="*/ 368935 w 958216"/>
                      <a:gd name="connsiteY2" fmla="*/ 391160 h 892175"/>
                      <a:gd name="connsiteX3" fmla="*/ 327025 w 958216"/>
                      <a:gd name="connsiteY3" fmla="*/ 494030 h 892175"/>
                      <a:gd name="connsiteX4" fmla="*/ 296545 w 958216"/>
                      <a:gd name="connsiteY4" fmla="*/ 539750 h 892175"/>
                      <a:gd name="connsiteX5" fmla="*/ 220345 w 958216"/>
                      <a:gd name="connsiteY5" fmla="*/ 532130 h 892175"/>
                      <a:gd name="connsiteX6" fmla="*/ 167005 w 958216"/>
                      <a:gd name="connsiteY6" fmla="*/ 520700 h 892175"/>
                      <a:gd name="connsiteX7" fmla="*/ 151765 w 958216"/>
                      <a:gd name="connsiteY7" fmla="*/ 554990 h 892175"/>
                      <a:gd name="connsiteX8" fmla="*/ 208915 w 958216"/>
                      <a:gd name="connsiteY8" fmla="*/ 585470 h 892175"/>
                      <a:gd name="connsiteX9" fmla="*/ 292735 w 958216"/>
                      <a:gd name="connsiteY9" fmla="*/ 574040 h 892175"/>
                      <a:gd name="connsiteX10" fmla="*/ 327025 w 958216"/>
                      <a:gd name="connsiteY10" fmla="*/ 608330 h 892175"/>
                      <a:gd name="connsiteX11" fmla="*/ 307975 w 958216"/>
                      <a:gd name="connsiteY11" fmla="*/ 654050 h 892175"/>
                      <a:gd name="connsiteX12" fmla="*/ 163195 w 958216"/>
                      <a:gd name="connsiteY12" fmla="*/ 718820 h 892175"/>
                      <a:gd name="connsiteX13" fmla="*/ 26035 w 958216"/>
                      <a:gd name="connsiteY13" fmla="*/ 718820 h 892175"/>
                      <a:gd name="connsiteX14" fmla="*/ 6985 w 958216"/>
                      <a:gd name="connsiteY14" fmla="*/ 756920 h 892175"/>
                      <a:gd name="connsiteX15" fmla="*/ 18415 w 958216"/>
                      <a:gd name="connsiteY15" fmla="*/ 787400 h 892175"/>
                      <a:gd name="connsiteX16" fmla="*/ 102235 w 958216"/>
                      <a:gd name="connsiteY16" fmla="*/ 779780 h 892175"/>
                      <a:gd name="connsiteX17" fmla="*/ 212725 w 958216"/>
                      <a:gd name="connsiteY17" fmla="*/ 745490 h 892175"/>
                      <a:gd name="connsiteX18" fmla="*/ 296545 w 958216"/>
                      <a:gd name="connsiteY18" fmla="*/ 718820 h 892175"/>
                      <a:gd name="connsiteX19" fmla="*/ 464185 w 958216"/>
                      <a:gd name="connsiteY19" fmla="*/ 756920 h 892175"/>
                      <a:gd name="connsiteX20" fmla="*/ 555625 w 958216"/>
                      <a:gd name="connsiteY20" fmla="*/ 760730 h 892175"/>
                      <a:gd name="connsiteX21" fmla="*/ 616585 w 958216"/>
                      <a:gd name="connsiteY21" fmla="*/ 749300 h 892175"/>
                      <a:gd name="connsiteX22" fmla="*/ 639445 w 958216"/>
                      <a:gd name="connsiteY22" fmla="*/ 806450 h 892175"/>
                      <a:gd name="connsiteX23" fmla="*/ 647065 w 958216"/>
                      <a:gd name="connsiteY23" fmla="*/ 871220 h 892175"/>
                      <a:gd name="connsiteX24" fmla="*/ 685165 w 958216"/>
                      <a:gd name="connsiteY24" fmla="*/ 886460 h 892175"/>
                      <a:gd name="connsiteX25" fmla="*/ 723265 w 958216"/>
                      <a:gd name="connsiteY25" fmla="*/ 836930 h 892175"/>
                      <a:gd name="connsiteX26" fmla="*/ 700405 w 958216"/>
                      <a:gd name="connsiteY26" fmla="*/ 787400 h 892175"/>
                      <a:gd name="connsiteX27" fmla="*/ 647065 w 958216"/>
                      <a:gd name="connsiteY27" fmla="*/ 753110 h 892175"/>
                      <a:gd name="connsiteX28" fmla="*/ 650875 w 958216"/>
                      <a:gd name="connsiteY28" fmla="*/ 692150 h 892175"/>
                      <a:gd name="connsiteX29" fmla="*/ 734695 w 958216"/>
                      <a:gd name="connsiteY29" fmla="*/ 608330 h 892175"/>
                      <a:gd name="connsiteX30" fmla="*/ 734695 w 958216"/>
                      <a:gd name="connsiteY30" fmla="*/ 471170 h 892175"/>
                      <a:gd name="connsiteX31" fmla="*/ 826135 w 958216"/>
                      <a:gd name="connsiteY31" fmla="*/ 455930 h 892175"/>
                      <a:gd name="connsiteX32" fmla="*/ 936625 w 958216"/>
                      <a:gd name="connsiteY32" fmla="*/ 490220 h 892175"/>
                      <a:gd name="connsiteX33" fmla="*/ 932815 w 958216"/>
                      <a:gd name="connsiteY33" fmla="*/ 417830 h 892175"/>
                      <a:gd name="connsiteX34" fmla="*/ 784225 w 958216"/>
                      <a:gd name="connsiteY34" fmla="*/ 417830 h 892175"/>
                      <a:gd name="connsiteX35" fmla="*/ 639445 w 958216"/>
                      <a:gd name="connsiteY35" fmla="*/ 360680 h 892175"/>
                      <a:gd name="connsiteX36" fmla="*/ 570865 w 958216"/>
                      <a:gd name="connsiteY36" fmla="*/ 326390 h 892175"/>
                      <a:gd name="connsiteX37" fmla="*/ 525145 w 958216"/>
                      <a:gd name="connsiteY37" fmla="*/ 330200 h 892175"/>
                      <a:gd name="connsiteX38" fmla="*/ 502285 w 958216"/>
                      <a:gd name="connsiteY38" fmla="*/ 303530 h 892175"/>
                      <a:gd name="connsiteX39" fmla="*/ 525145 w 958216"/>
                      <a:gd name="connsiteY39" fmla="*/ 200660 h 892175"/>
                      <a:gd name="connsiteX40" fmla="*/ 525145 w 958216"/>
                      <a:gd name="connsiteY40" fmla="*/ 124460 h 892175"/>
                      <a:gd name="connsiteX41" fmla="*/ 551815 w 958216"/>
                      <a:gd name="connsiteY41" fmla="*/ 82550 h 892175"/>
                      <a:gd name="connsiteX42" fmla="*/ 528955 w 958216"/>
                      <a:gd name="connsiteY42" fmla="*/ 10160 h 892175"/>
                      <a:gd name="connsiteX43" fmla="*/ 460375 w 958216"/>
                      <a:gd name="connsiteY43" fmla="*/ 21590 h 892175"/>
                      <a:gd name="connsiteX44" fmla="*/ 456565 w 958216"/>
                      <a:gd name="connsiteY44" fmla="*/ 78740 h 892175"/>
                      <a:gd name="connsiteX45" fmla="*/ 490855 w 958216"/>
                      <a:gd name="connsiteY45" fmla="*/ 128270 h 892175"/>
                      <a:gd name="connsiteX46" fmla="*/ 471805 w 958216"/>
                      <a:gd name="connsiteY46" fmla="*/ 219710 h 89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58216" h="892175">
                        <a:moveTo>
                          <a:pt x="471805" y="219710"/>
                        </a:moveTo>
                        <a:cubicBezTo>
                          <a:pt x="465455" y="254635"/>
                          <a:pt x="469900" y="309245"/>
                          <a:pt x="452755" y="337820"/>
                        </a:cubicBezTo>
                        <a:cubicBezTo>
                          <a:pt x="435610" y="366395"/>
                          <a:pt x="389890" y="365125"/>
                          <a:pt x="368935" y="391160"/>
                        </a:cubicBezTo>
                        <a:cubicBezTo>
                          <a:pt x="347980" y="417195"/>
                          <a:pt x="339090" y="469265"/>
                          <a:pt x="327025" y="494030"/>
                        </a:cubicBezTo>
                        <a:cubicBezTo>
                          <a:pt x="314960" y="518795"/>
                          <a:pt x="314325" y="533400"/>
                          <a:pt x="296545" y="539750"/>
                        </a:cubicBezTo>
                        <a:cubicBezTo>
                          <a:pt x="278765" y="546100"/>
                          <a:pt x="241935" y="535305"/>
                          <a:pt x="220345" y="532130"/>
                        </a:cubicBezTo>
                        <a:cubicBezTo>
                          <a:pt x="198755" y="528955"/>
                          <a:pt x="178435" y="516890"/>
                          <a:pt x="167005" y="520700"/>
                        </a:cubicBezTo>
                        <a:cubicBezTo>
                          <a:pt x="155575" y="524510"/>
                          <a:pt x="144780" y="544195"/>
                          <a:pt x="151765" y="554990"/>
                        </a:cubicBezTo>
                        <a:cubicBezTo>
                          <a:pt x="158750" y="565785"/>
                          <a:pt x="185420" y="582295"/>
                          <a:pt x="208915" y="585470"/>
                        </a:cubicBezTo>
                        <a:cubicBezTo>
                          <a:pt x="232410" y="588645"/>
                          <a:pt x="273050" y="570230"/>
                          <a:pt x="292735" y="574040"/>
                        </a:cubicBezTo>
                        <a:cubicBezTo>
                          <a:pt x="312420" y="577850"/>
                          <a:pt x="324485" y="594995"/>
                          <a:pt x="327025" y="608330"/>
                        </a:cubicBezTo>
                        <a:cubicBezTo>
                          <a:pt x="329565" y="621665"/>
                          <a:pt x="335280" y="635635"/>
                          <a:pt x="307975" y="654050"/>
                        </a:cubicBezTo>
                        <a:cubicBezTo>
                          <a:pt x="280670" y="672465"/>
                          <a:pt x="210185" y="708025"/>
                          <a:pt x="163195" y="718820"/>
                        </a:cubicBezTo>
                        <a:cubicBezTo>
                          <a:pt x="116205" y="729615"/>
                          <a:pt x="52070" y="712470"/>
                          <a:pt x="26035" y="718820"/>
                        </a:cubicBezTo>
                        <a:cubicBezTo>
                          <a:pt x="0" y="725170"/>
                          <a:pt x="8255" y="745490"/>
                          <a:pt x="6985" y="756920"/>
                        </a:cubicBezTo>
                        <a:cubicBezTo>
                          <a:pt x="5715" y="768350"/>
                          <a:pt x="2540" y="783590"/>
                          <a:pt x="18415" y="787400"/>
                        </a:cubicBezTo>
                        <a:cubicBezTo>
                          <a:pt x="34290" y="791210"/>
                          <a:pt x="69850" y="786765"/>
                          <a:pt x="102235" y="779780"/>
                        </a:cubicBezTo>
                        <a:cubicBezTo>
                          <a:pt x="134620" y="772795"/>
                          <a:pt x="180340" y="755650"/>
                          <a:pt x="212725" y="745490"/>
                        </a:cubicBezTo>
                        <a:cubicBezTo>
                          <a:pt x="245110" y="735330"/>
                          <a:pt x="254635" y="713740"/>
                          <a:pt x="296545" y="718820"/>
                        </a:cubicBezTo>
                        <a:cubicBezTo>
                          <a:pt x="338455" y="723900"/>
                          <a:pt x="421005" y="749935"/>
                          <a:pt x="464185" y="756920"/>
                        </a:cubicBezTo>
                        <a:cubicBezTo>
                          <a:pt x="507365" y="763905"/>
                          <a:pt x="530225" y="762000"/>
                          <a:pt x="555625" y="760730"/>
                        </a:cubicBezTo>
                        <a:cubicBezTo>
                          <a:pt x="581025" y="759460"/>
                          <a:pt x="602615" y="741680"/>
                          <a:pt x="616585" y="749300"/>
                        </a:cubicBezTo>
                        <a:cubicBezTo>
                          <a:pt x="630555" y="756920"/>
                          <a:pt x="634365" y="786130"/>
                          <a:pt x="639445" y="806450"/>
                        </a:cubicBezTo>
                        <a:cubicBezTo>
                          <a:pt x="644525" y="826770"/>
                          <a:pt x="639445" y="857885"/>
                          <a:pt x="647065" y="871220"/>
                        </a:cubicBezTo>
                        <a:cubicBezTo>
                          <a:pt x="654685" y="884555"/>
                          <a:pt x="672465" y="892175"/>
                          <a:pt x="685165" y="886460"/>
                        </a:cubicBezTo>
                        <a:cubicBezTo>
                          <a:pt x="697865" y="880745"/>
                          <a:pt x="720725" y="853440"/>
                          <a:pt x="723265" y="836930"/>
                        </a:cubicBezTo>
                        <a:cubicBezTo>
                          <a:pt x="725805" y="820420"/>
                          <a:pt x="713105" y="801370"/>
                          <a:pt x="700405" y="787400"/>
                        </a:cubicBezTo>
                        <a:cubicBezTo>
                          <a:pt x="687705" y="773430"/>
                          <a:pt x="655320" y="768985"/>
                          <a:pt x="647065" y="753110"/>
                        </a:cubicBezTo>
                        <a:cubicBezTo>
                          <a:pt x="638810" y="737235"/>
                          <a:pt x="636270" y="716280"/>
                          <a:pt x="650875" y="692150"/>
                        </a:cubicBezTo>
                        <a:cubicBezTo>
                          <a:pt x="665480" y="668020"/>
                          <a:pt x="720725" y="645160"/>
                          <a:pt x="734695" y="608330"/>
                        </a:cubicBezTo>
                        <a:cubicBezTo>
                          <a:pt x="748665" y="571500"/>
                          <a:pt x="719455" y="496570"/>
                          <a:pt x="734695" y="471170"/>
                        </a:cubicBezTo>
                        <a:cubicBezTo>
                          <a:pt x="749935" y="445770"/>
                          <a:pt x="792480" y="452755"/>
                          <a:pt x="826135" y="455930"/>
                        </a:cubicBezTo>
                        <a:cubicBezTo>
                          <a:pt x="859790" y="459105"/>
                          <a:pt x="918845" y="496570"/>
                          <a:pt x="936625" y="490220"/>
                        </a:cubicBezTo>
                        <a:cubicBezTo>
                          <a:pt x="954405" y="483870"/>
                          <a:pt x="958215" y="429895"/>
                          <a:pt x="932815" y="417830"/>
                        </a:cubicBezTo>
                        <a:cubicBezTo>
                          <a:pt x="907415" y="405765"/>
                          <a:pt x="833120" y="427355"/>
                          <a:pt x="784225" y="417830"/>
                        </a:cubicBezTo>
                        <a:cubicBezTo>
                          <a:pt x="735330" y="408305"/>
                          <a:pt x="675005" y="375920"/>
                          <a:pt x="639445" y="360680"/>
                        </a:cubicBezTo>
                        <a:cubicBezTo>
                          <a:pt x="603885" y="345440"/>
                          <a:pt x="589915" y="331470"/>
                          <a:pt x="570865" y="326390"/>
                        </a:cubicBezTo>
                        <a:cubicBezTo>
                          <a:pt x="551815" y="321310"/>
                          <a:pt x="536575" y="334010"/>
                          <a:pt x="525145" y="330200"/>
                        </a:cubicBezTo>
                        <a:cubicBezTo>
                          <a:pt x="513715" y="326390"/>
                          <a:pt x="502285" y="325120"/>
                          <a:pt x="502285" y="303530"/>
                        </a:cubicBezTo>
                        <a:cubicBezTo>
                          <a:pt x="502285" y="281940"/>
                          <a:pt x="521335" y="230505"/>
                          <a:pt x="525145" y="200660"/>
                        </a:cubicBezTo>
                        <a:cubicBezTo>
                          <a:pt x="528955" y="170815"/>
                          <a:pt x="520700" y="144145"/>
                          <a:pt x="525145" y="124460"/>
                        </a:cubicBezTo>
                        <a:cubicBezTo>
                          <a:pt x="529590" y="104775"/>
                          <a:pt x="551180" y="101600"/>
                          <a:pt x="551815" y="82550"/>
                        </a:cubicBezTo>
                        <a:cubicBezTo>
                          <a:pt x="552450" y="63500"/>
                          <a:pt x="544195" y="20320"/>
                          <a:pt x="528955" y="10160"/>
                        </a:cubicBezTo>
                        <a:cubicBezTo>
                          <a:pt x="513715" y="0"/>
                          <a:pt x="472440" y="10160"/>
                          <a:pt x="460375" y="21590"/>
                        </a:cubicBezTo>
                        <a:cubicBezTo>
                          <a:pt x="448310" y="33020"/>
                          <a:pt x="451485" y="60960"/>
                          <a:pt x="456565" y="78740"/>
                        </a:cubicBezTo>
                        <a:cubicBezTo>
                          <a:pt x="461645" y="96520"/>
                          <a:pt x="488315" y="104775"/>
                          <a:pt x="490855" y="128270"/>
                        </a:cubicBezTo>
                        <a:cubicBezTo>
                          <a:pt x="493395" y="151765"/>
                          <a:pt x="478155" y="184785"/>
                          <a:pt x="471805" y="219710"/>
                        </a:cubicBezTo>
                        <a:close/>
                      </a:path>
                    </a:pathLst>
                  </a:custGeom>
                  <a:solidFill>
                    <a:srgbClr val="CC66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19591" name="Freeform 63"/>
                  <p:cNvSpPr>
                    <a:spLocks/>
                  </p:cNvSpPr>
                  <p:nvPr/>
                </p:nvSpPr>
                <p:spPr bwMode="auto">
                  <a:xfrm rot="16959551" flipH="1">
                    <a:off x="4435273" y="3394501"/>
                    <a:ext cx="308634" cy="59982"/>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Lst>
                    <a:ahLst/>
                    <a:cxnLst>
                      <a:cxn ang="T6">
                        <a:pos x="T0" y="T1"/>
                      </a:cxn>
                      <a:cxn ang="T7">
                        <a:pos x="T2" y="T3"/>
                      </a:cxn>
                      <a:cxn ang="T8">
                        <a:pos x="T4" y="T5"/>
                      </a:cxn>
                    </a:cxnLst>
                    <a:rect l="T9" t="T10" r="T11" b="T12"/>
                    <a:pathLst>
                      <a:path w="10000" h="7568">
                        <a:moveTo>
                          <a:pt x="10000" y="0"/>
                        </a:moveTo>
                        <a:cubicBezTo>
                          <a:pt x="8575" y="3303"/>
                          <a:pt x="7198" y="4413"/>
                          <a:pt x="5532" y="4503"/>
                        </a:cubicBezTo>
                        <a:cubicBezTo>
                          <a:pt x="3865" y="4593"/>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grpSp>
                <p:nvGrpSpPr>
                  <p:cNvPr id="2561" name="Group 171"/>
                  <p:cNvGrpSpPr>
                    <a:grpSpLocks/>
                  </p:cNvGrpSpPr>
                  <p:nvPr/>
                </p:nvGrpSpPr>
                <p:grpSpPr bwMode="auto">
                  <a:xfrm>
                    <a:off x="3520602" y="1541347"/>
                    <a:ext cx="1707656" cy="934864"/>
                    <a:chOff x="3814149" y="1388842"/>
                    <a:chExt cx="1707656" cy="1274446"/>
                  </a:xfrm>
                </p:grpSpPr>
                <p:sp>
                  <p:nvSpPr>
                    <p:cNvPr id="19586" name="Freeform 56"/>
                    <p:cNvSpPr>
                      <a:spLocks/>
                    </p:cNvSpPr>
                    <p:nvPr/>
                  </p:nvSpPr>
                  <p:spPr bwMode="auto">
                    <a:xfrm rot="16200000" flipH="1" flipV="1">
                      <a:off x="3976895" y="2138563"/>
                      <a:ext cx="1009784" cy="40575"/>
                    </a:xfrm>
                    <a:custGeom>
                      <a:avLst/>
                      <a:gdLst>
                        <a:gd name="T0" fmla="*/ 651667 w 1250335"/>
                        <a:gd name="T1" fmla="*/ 49486 h 44245"/>
                        <a:gd name="T2" fmla="*/ 513305 w 1250335"/>
                        <a:gd name="T3" fmla="*/ 5498 h 44245"/>
                        <a:gd name="T4" fmla="*/ 72597 w 1250335"/>
                        <a:gd name="T5" fmla="*/ 16496 h 44245"/>
                        <a:gd name="T6" fmla="*/ 77722 w 1250335"/>
                        <a:gd name="T7" fmla="*/ 5498 h 44245"/>
                        <a:gd name="T8" fmla="*/ 0 60000 65536"/>
                        <a:gd name="T9" fmla="*/ 0 60000 65536"/>
                        <a:gd name="T10" fmla="*/ 0 60000 65536"/>
                        <a:gd name="T11" fmla="*/ 0 60000 65536"/>
                        <a:gd name="T12" fmla="*/ 0 w 1250335"/>
                        <a:gd name="T13" fmla="*/ 0 h 44245"/>
                        <a:gd name="T14" fmla="*/ 1250335 w 1250335"/>
                        <a:gd name="T15" fmla="*/ 44245 h 44245"/>
                      </a:gdLst>
                      <a:ahLst/>
                      <a:cxnLst>
                        <a:cxn ang="T8">
                          <a:pos x="T0" y="T1"/>
                        </a:cxn>
                        <a:cxn ang="T9">
                          <a:pos x="T2" y="T3"/>
                        </a:cxn>
                        <a:cxn ang="T10">
                          <a:pos x="T4" y="T5"/>
                        </a:cxn>
                        <a:cxn ang="T11">
                          <a:pos x="T6" y="T7"/>
                        </a:cxn>
                      </a:cxnLst>
                      <a:rect l="T12" t="T13" r="T14" b="T15"/>
                      <a:pathLst>
                        <a:path w="1250335" h="44245">
                          <a:moveTo>
                            <a:pt x="1250335" y="44245"/>
                          </a:moveTo>
                          <a:cubicBezTo>
                            <a:pt x="1210186" y="27038"/>
                            <a:pt x="1170038" y="9832"/>
                            <a:pt x="984864" y="4916"/>
                          </a:cubicBezTo>
                          <a:cubicBezTo>
                            <a:pt x="799690" y="0"/>
                            <a:pt x="278580" y="14749"/>
                            <a:pt x="139290" y="14749"/>
                          </a:cubicBezTo>
                          <a:cubicBezTo>
                            <a:pt x="0" y="14749"/>
                            <a:pt x="149122" y="4916"/>
                            <a:pt x="149122" y="4916"/>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sp>
                  <p:nvSpPr>
                    <p:cNvPr id="19587" name="Freeform 57"/>
                    <p:cNvSpPr>
                      <a:spLocks/>
                    </p:cNvSpPr>
                    <p:nvPr/>
                  </p:nvSpPr>
                  <p:spPr bwMode="auto">
                    <a:xfrm rot="16200000" flipH="1">
                      <a:off x="4992878" y="1805473"/>
                      <a:ext cx="944868" cy="112907"/>
                    </a:xfrm>
                    <a:custGeom>
                      <a:avLst/>
                      <a:gdLst>
                        <a:gd name="T0" fmla="*/ 2147483647 w 10000"/>
                        <a:gd name="T1" fmla="*/ 0 h 10000"/>
                        <a:gd name="T2" fmla="*/ 2147483647 w 10000"/>
                        <a:gd name="T3" fmla="*/ 2147483647 h 10000"/>
                        <a:gd name="T4" fmla="*/ 0 w 10000"/>
                        <a:gd name="T5" fmla="*/ 213085392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triangle" w="med" len="med"/>
                      <a:tailEnd type="triangle" w="med" len="med"/>
                    </a:ln>
                  </p:spPr>
                  <p:txBody>
                    <a:bodyPr vert="vert"/>
                    <a:lstStyle/>
                    <a:p>
                      <a:pPr eaLnBrk="0" hangingPunct="0">
                        <a:defRPr/>
                      </a:pPr>
                      <a:endParaRPr lang="en-US" sz="1200">
                        <a:cs typeface="+mn-cs"/>
                      </a:endParaRPr>
                    </a:p>
                  </p:txBody>
                </p:sp>
                <p:sp>
                  <p:nvSpPr>
                    <p:cNvPr id="19602" name="Freeform 57"/>
                    <p:cNvSpPr>
                      <a:spLocks/>
                    </p:cNvSpPr>
                    <p:nvPr/>
                  </p:nvSpPr>
                  <p:spPr bwMode="auto">
                    <a:xfrm rot="16200000" flipV="1">
                      <a:off x="3344766" y="1935708"/>
                      <a:ext cx="1033826" cy="95265"/>
                    </a:xfrm>
                    <a:custGeom>
                      <a:avLst/>
                      <a:gdLst>
                        <a:gd name="T0" fmla="*/ 2147483647 w 10000"/>
                        <a:gd name="T1" fmla="*/ 0 h 10000"/>
                        <a:gd name="T2" fmla="*/ 2147483647 w 10000"/>
                        <a:gd name="T3" fmla="*/ 2147483647 h 10000"/>
                        <a:gd name="T4" fmla="*/ 0 w 10000"/>
                        <a:gd name="T5" fmla="*/ 214748364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grpSp>
              <p:sp>
                <p:nvSpPr>
                  <p:cNvPr id="2562" name="TextBox 50"/>
                  <p:cNvSpPr txBox="1">
                    <a:spLocks noChangeArrowheads="1"/>
                  </p:cNvSpPr>
                  <p:nvPr/>
                </p:nvSpPr>
                <p:spPr bwMode="auto">
                  <a:xfrm>
                    <a:off x="5586458" y="1155662"/>
                    <a:ext cx="730257" cy="410369"/>
                  </a:xfrm>
                  <a:prstGeom prst="rect">
                    <a:avLst/>
                  </a:prstGeom>
                  <a:noFill/>
                  <a:ln w="9525">
                    <a:noFill/>
                    <a:miter lim="800000"/>
                    <a:headEnd/>
                    <a:tailEnd/>
                  </a:ln>
                </p:spPr>
                <p:txBody>
                  <a:bodyPr wrap="none" lIns="0" tIns="0" rIns="0" bIns="0">
                    <a:spAutoFit/>
                  </a:bodyPr>
                  <a:lstStyle/>
                  <a:p>
                    <a:pPr algn="ctr"/>
                    <a:r>
                      <a:rPr lang="en-US" sz="1200"/>
                      <a:t>Secretory</a:t>
                    </a:r>
                  </a:p>
                  <a:p>
                    <a:pPr algn="ctr"/>
                    <a:r>
                      <a:rPr lang="en-US" sz="1200"/>
                      <a:t> vesicle</a:t>
                    </a:r>
                  </a:p>
                </p:txBody>
              </p:sp>
              <p:sp>
                <p:nvSpPr>
                  <p:cNvPr id="2563" name="TextBox 52"/>
                  <p:cNvSpPr txBox="1">
                    <a:spLocks noChangeArrowheads="1"/>
                  </p:cNvSpPr>
                  <p:nvPr/>
                </p:nvSpPr>
                <p:spPr bwMode="auto">
                  <a:xfrm>
                    <a:off x="4756509" y="3788241"/>
                    <a:ext cx="826793" cy="376171"/>
                  </a:xfrm>
                  <a:prstGeom prst="rect">
                    <a:avLst/>
                  </a:prstGeom>
                  <a:noFill/>
                  <a:ln w="9525">
                    <a:noFill/>
                    <a:miter lim="800000"/>
                    <a:headEnd/>
                    <a:tailEnd/>
                  </a:ln>
                </p:spPr>
                <p:txBody>
                  <a:bodyPr wrap="none">
                    <a:spAutoFit/>
                  </a:bodyPr>
                  <a:lstStyle/>
                  <a:p>
                    <a:pPr algn="ctr"/>
                    <a:r>
                      <a:rPr lang="en-US" sz="1600">
                        <a:solidFill>
                          <a:srgbClr val="009900"/>
                        </a:solidFill>
                      </a:rPr>
                      <a:t>COPII</a:t>
                    </a:r>
                  </a:p>
                </p:txBody>
              </p:sp>
              <p:sp>
                <p:nvSpPr>
                  <p:cNvPr id="2564" name="TextBox 46"/>
                  <p:cNvSpPr txBox="1">
                    <a:spLocks noChangeArrowheads="1"/>
                  </p:cNvSpPr>
                  <p:nvPr/>
                </p:nvSpPr>
                <p:spPr bwMode="auto">
                  <a:xfrm>
                    <a:off x="2709405" y="2829771"/>
                    <a:ext cx="445334" cy="205185"/>
                  </a:xfrm>
                  <a:prstGeom prst="rect">
                    <a:avLst/>
                  </a:prstGeom>
                  <a:noFill/>
                  <a:ln w="9525">
                    <a:noFill/>
                    <a:miter lim="800000"/>
                    <a:headEnd/>
                    <a:tailEnd/>
                  </a:ln>
                </p:spPr>
                <p:txBody>
                  <a:bodyPr wrap="none" lIns="0" tIns="0" rIns="0" bIns="0">
                    <a:spAutoFit/>
                  </a:bodyPr>
                  <a:lstStyle/>
                  <a:p>
                    <a:pPr algn="ctr"/>
                    <a:r>
                      <a:rPr lang="en-US" sz="1200"/>
                      <a:t>Golgi </a:t>
                    </a:r>
                  </a:p>
                </p:txBody>
              </p:sp>
              <p:sp>
                <p:nvSpPr>
                  <p:cNvPr id="2565" name="TextBox 51"/>
                  <p:cNvSpPr txBox="1">
                    <a:spLocks noChangeArrowheads="1"/>
                  </p:cNvSpPr>
                  <p:nvPr/>
                </p:nvSpPr>
                <p:spPr bwMode="auto">
                  <a:xfrm>
                    <a:off x="2794333" y="3300755"/>
                    <a:ext cx="623887" cy="307975"/>
                  </a:xfrm>
                  <a:prstGeom prst="rect">
                    <a:avLst/>
                  </a:prstGeom>
                  <a:noFill/>
                  <a:ln w="9525">
                    <a:noFill/>
                    <a:miter lim="800000"/>
                    <a:headEnd/>
                    <a:tailEnd/>
                  </a:ln>
                </p:spPr>
                <p:txBody>
                  <a:bodyPr wrap="none">
                    <a:spAutoFit/>
                  </a:bodyPr>
                  <a:lstStyle/>
                  <a:p>
                    <a:pPr algn="ctr"/>
                    <a:r>
                      <a:rPr lang="en-US" sz="1200">
                        <a:solidFill>
                          <a:srgbClr val="0000FF"/>
                        </a:solidFill>
                      </a:rPr>
                      <a:t>COPI</a:t>
                    </a:r>
                  </a:p>
                </p:txBody>
              </p:sp>
              <p:sp>
                <p:nvSpPr>
                  <p:cNvPr id="2566" name="TextBox 48"/>
                  <p:cNvSpPr txBox="1">
                    <a:spLocks noChangeArrowheads="1"/>
                  </p:cNvSpPr>
                  <p:nvPr/>
                </p:nvSpPr>
                <p:spPr bwMode="auto">
                  <a:xfrm>
                    <a:off x="2484931" y="1425691"/>
                    <a:ext cx="1104785" cy="307778"/>
                  </a:xfrm>
                  <a:prstGeom prst="rect">
                    <a:avLst/>
                  </a:prstGeom>
                  <a:noFill/>
                  <a:ln w="9525">
                    <a:noFill/>
                    <a:miter lim="800000"/>
                    <a:headEnd/>
                    <a:tailEnd/>
                  </a:ln>
                </p:spPr>
                <p:txBody>
                  <a:bodyPr wrap="none">
                    <a:spAutoFit/>
                  </a:bodyPr>
                  <a:lstStyle/>
                  <a:p>
                    <a:pPr algn="ctr"/>
                    <a:r>
                      <a:rPr lang="en-US" sz="1200"/>
                      <a:t>Endosomes</a:t>
                    </a:r>
                  </a:p>
                </p:txBody>
              </p:sp>
              <p:sp>
                <p:nvSpPr>
                  <p:cNvPr id="223" name="Oval 222"/>
                  <p:cNvSpPr/>
                  <p:nvPr/>
                </p:nvSpPr>
                <p:spPr bwMode="auto">
                  <a:xfrm rot="16200000">
                    <a:off x="3169473" y="2134356"/>
                    <a:ext cx="280417" cy="291089"/>
                  </a:xfrm>
                  <a:prstGeom prst="ellipse">
                    <a:avLst/>
                  </a:prstGeom>
                  <a:solidFill>
                    <a:srgbClr val="CC66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2568" name="TextBox 46"/>
                  <p:cNvSpPr txBox="1">
                    <a:spLocks noChangeArrowheads="1"/>
                  </p:cNvSpPr>
                  <p:nvPr/>
                </p:nvSpPr>
                <p:spPr bwMode="auto">
                  <a:xfrm>
                    <a:off x="2786833" y="2391812"/>
                    <a:ext cx="770224" cy="205184"/>
                  </a:xfrm>
                  <a:prstGeom prst="rect">
                    <a:avLst/>
                  </a:prstGeom>
                  <a:noFill/>
                  <a:ln w="9525">
                    <a:noFill/>
                    <a:miter lim="800000"/>
                    <a:headEnd/>
                    <a:tailEnd/>
                  </a:ln>
                </p:spPr>
                <p:txBody>
                  <a:bodyPr wrap="none" lIns="0" tIns="0" rIns="0" bIns="0">
                    <a:spAutoFit/>
                  </a:bodyPr>
                  <a:lstStyle/>
                  <a:p>
                    <a:pPr algn="ctr"/>
                    <a:r>
                      <a:rPr lang="en-US" sz="1200"/>
                      <a:t>Lysosome</a:t>
                    </a:r>
                  </a:p>
                </p:txBody>
              </p:sp>
            </p:grpSp>
          </p:grpSp>
          <p:sp>
            <p:nvSpPr>
              <p:cNvPr id="424" name="Freeform 423"/>
              <p:cNvSpPr/>
              <p:nvPr/>
            </p:nvSpPr>
            <p:spPr bwMode="auto">
              <a:xfrm>
                <a:off x="3479930" y="3577047"/>
                <a:ext cx="146426" cy="1086393"/>
              </a:xfrm>
              <a:custGeom>
                <a:avLst/>
                <a:gdLst>
                  <a:gd name="connsiteX0" fmla="*/ 0 w 76200"/>
                  <a:gd name="connsiteY0" fmla="*/ 0 h 1036320"/>
                  <a:gd name="connsiteX1" fmla="*/ 15240 w 76200"/>
                  <a:gd name="connsiteY1" fmla="*/ 563880 h 1036320"/>
                  <a:gd name="connsiteX2" fmla="*/ 76200 w 76200"/>
                  <a:gd name="connsiteY2" fmla="*/ 1036320 h 1036320"/>
                  <a:gd name="connsiteX0" fmla="*/ 21651 w 68822"/>
                  <a:gd name="connsiteY0" fmla="*/ 0 h 1085669"/>
                  <a:gd name="connsiteX1" fmla="*/ 7862 w 68822"/>
                  <a:gd name="connsiteY1" fmla="*/ 613229 h 1085669"/>
                  <a:gd name="connsiteX2" fmla="*/ 68822 w 68822"/>
                  <a:gd name="connsiteY2" fmla="*/ 1085669 h 1085669"/>
                  <a:gd name="connsiteX0" fmla="*/ 27758 w 74929"/>
                  <a:gd name="connsiteY0" fmla="*/ 0 h 1085669"/>
                  <a:gd name="connsiteX1" fmla="*/ 13969 w 74929"/>
                  <a:gd name="connsiteY1" fmla="*/ 613229 h 1085669"/>
                  <a:gd name="connsiteX2" fmla="*/ 74929 w 74929"/>
                  <a:gd name="connsiteY2" fmla="*/ 1085669 h 1085669"/>
                </a:gdLst>
                <a:ahLst/>
                <a:cxnLst>
                  <a:cxn ang="0">
                    <a:pos x="connsiteX0" y="connsiteY0"/>
                  </a:cxn>
                  <a:cxn ang="0">
                    <a:pos x="connsiteX1" y="connsiteY1"/>
                  </a:cxn>
                  <a:cxn ang="0">
                    <a:pos x="connsiteX2" y="connsiteY2"/>
                  </a:cxn>
                </a:cxnLst>
                <a:rect l="l" t="t" r="r" b="b"/>
                <a:pathLst>
                  <a:path w="74929" h="1085669">
                    <a:moveTo>
                      <a:pt x="27758" y="0"/>
                    </a:moveTo>
                    <a:cubicBezTo>
                      <a:pt x="0" y="223779"/>
                      <a:pt x="6107" y="432284"/>
                      <a:pt x="13969" y="613229"/>
                    </a:cubicBezTo>
                    <a:cubicBezTo>
                      <a:pt x="21831" y="794174"/>
                      <a:pt x="50799" y="935809"/>
                      <a:pt x="74929" y="1085669"/>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grpSp>
        <p:grpSp>
          <p:nvGrpSpPr>
            <p:cNvPr id="2441" name="Group 517"/>
            <p:cNvGrpSpPr>
              <a:grpSpLocks noChangeAspect="1"/>
            </p:cNvGrpSpPr>
            <p:nvPr/>
          </p:nvGrpSpPr>
          <p:grpSpPr bwMode="auto">
            <a:xfrm rot="10800000" flipV="1">
              <a:off x="3795713" y="3370263"/>
              <a:ext cx="139700" cy="307975"/>
              <a:chOff x="3785863" y="3665601"/>
              <a:chExt cx="1038744" cy="2273983"/>
            </a:xfrm>
          </p:grpSpPr>
          <p:grpSp>
            <p:nvGrpSpPr>
              <p:cNvPr id="2506" name="Group 274"/>
              <p:cNvGrpSpPr>
                <a:grpSpLocks/>
              </p:cNvGrpSpPr>
              <p:nvPr/>
            </p:nvGrpSpPr>
            <p:grpSpPr bwMode="auto">
              <a:xfrm>
                <a:off x="3974382" y="3665601"/>
                <a:ext cx="445170" cy="2005262"/>
                <a:chOff x="1319391" y="2225842"/>
                <a:chExt cx="445173" cy="2005262"/>
              </a:xfrm>
            </p:grpSpPr>
            <p:sp>
              <p:nvSpPr>
                <p:cNvPr id="2523"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524"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25"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507" name="Group 261"/>
              <p:cNvGrpSpPr>
                <a:grpSpLocks/>
              </p:cNvGrpSpPr>
              <p:nvPr/>
            </p:nvGrpSpPr>
            <p:grpSpPr bwMode="auto">
              <a:xfrm flipH="1">
                <a:off x="4235048" y="3669618"/>
                <a:ext cx="453185" cy="2005262"/>
                <a:chOff x="1311378" y="2225842"/>
                <a:chExt cx="453186" cy="2005262"/>
              </a:xfrm>
            </p:grpSpPr>
            <p:sp>
              <p:nvSpPr>
                <p:cNvPr id="2520"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521"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22"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508" name="Group 236"/>
              <p:cNvGrpSpPr>
                <a:grpSpLocks/>
              </p:cNvGrpSpPr>
              <p:nvPr/>
            </p:nvGrpSpPr>
            <p:grpSpPr bwMode="auto">
              <a:xfrm>
                <a:off x="3785863" y="3797968"/>
                <a:ext cx="525376" cy="2005262"/>
                <a:chOff x="1287314" y="2225842"/>
                <a:chExt cx="525378" cy="2005262"/>
              </a:xfrm>
            </p:grpSpPr>
            <p:sp>
              <p:nvSpPr>
                <p:cNvPr id="2517"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18"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19"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509" name="Group 237"/>
              <p:cNvGrpSpPr>
                <a:grpSpLocks/>
              </p:cNvGrpSpPr>
              <p:nvPr/>
            </p:nvGrpSpPr>
            <p:grpSpPr bwMode="auto">
              <a:xfrm flipH="1">
                <a:off x="4323292" y="3805987"/>
                <a:ext cx="501315" cy="2005262"/>
                <a:chOff x="1311378" y="2225842"/>
                <a:chExt cx="501314" cy="2005262"/>
              </a:xfrm>
            </p:grpSpPr>
            <p:sp>
              <p:nvSpPr>
                <p:cNvPr id="2514"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15"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16"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510" name="Group 301"/>
              <p:cNvGrpSpPr>
                <a:grpSpLocks/>
              </p:cNvGrpSpPr>
              <p:nvPr/>
            </p:nvGrpSpPr>
            <p:grpSpPr bwMode="auto">
              <a:xfrm>
                <a:off x="4090688" y="3934322"/>
                <a:ext cx="445170" cy="2005262"/>
                <a:chOff x="3673594" y="2133595"/>
                <a:chExt cx="445173" cy="2005262"/>
              </a:xfrm>
            </p:grpSpPr>
            <p:sp>
              <p:nvSpPr>
                <p:cNvPr id="2511"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12"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13"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2442" name="Group 517"/>
            <p:cNvGrpSpPr>
              <a:grpSpLocks noChangeAspect="1"/>
            </p:cNvGrpSpPr>
            <p:nvPr/>
          </p:nvGrpSpPr>
          <p:grpSpPr bwMode="auto">
            <a:xfrm rot="540000" flipV="1">
              <a:off x="3627438" y="2638425"/>
              <a:ext cx="139700" cy="306388"/>
              <a:chOff x="3785850" y="3665601"/>
              <a:chExt cx="1038757" cy="2273981"/>
            </a:xfrm>
          </p:grpSpPr>
          <p:grpSp>
            <p:nvGrpSpPr>
              <p:cNvPr id="2486" name="Group 274"/>
              <p:cNvGrpSpPr>
                <a:grpSpLocks/>
              </p:cNvGrpSpPr>
              <p:nvPr/>
            </p:nvGrpSpPr>
            <p:grpSpPr bwMode="auto">
              <a:xfrm>
                <a:off x="3974376" y="3665601"/>
                <a:ext cx="445169" cy="2005270"/>
                <a:chOff x="1319391" y="2225842"/>
                <a:chExt cx="445173" cy="2005262"/>
              </a:xfrm>
            </p:grpSpPr>
            <p:sp>
              <p:nvSpPr>
                <p:cNvPr id="2503"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504"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05"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487" name="Group 261"/>
              <p:cNvGrpSpPr>
                <a:grpSpLocks/>
              </p:cNvGrpSpPr>
              <p:nvPr/>
            </p:nvGrpSpPr>
            <p:grpSpPr bwMode="auto">
              <a:xfrm flipH="1">
                <a:off x="4235043" y="3669617"/>
                <a:ext cx="453184" cy="2005267"/>
                <a:chOff x="1311378" y="2225842"/>
                <a:chExt cx="453186" cy="2005262"/>
              </a:xfrm>
            </p:grpSpPr>
            <p:sp>
              <p:nvSpPr>
                <p:cNvPr id="2500"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501"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502"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488" name="Group 236"/>
              <p:cNvGrpSpPr>
                <a:grpSpLocks/>
              </p:cNvGrpSpPr>
              <p:nvPr/>
            </p:nvGrpSpPr>
            <p:grpSpPr bwMode="auto">
              <a:xfrm>
                <a:off x="3785850" y="3797974"/>
                <a:ext cx="525374" cy="2005268"/>
                <a:chOff x="1287314" y="2225842"/>
                <a:chExt cx="525378" cy="2005262"/>
              </a:xfrm>
            </p:grpSpPr>
            <p:sp>
              <p:nvSpPr>
                <p:cNvPr id="2497"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98"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99"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489" name="Group 237"/>
              <p:cNvGrpSpPr>
                <a:grpSpLocks/>
              </p:cNvGrpSpPr>
              <p:nvPr/>
            </p:nvGrpSpPr>
            <p:grpSpPr bwMode="auto">
              <a:xfrm flipH="1">
                <a:off x="4323292" y="3805982"/>
                <a:ext cx="501315" cy="2005265"/>
                <a:chOff x="1311378" y="2225842"/>
                <a:chExt cx="501314" cy="2005262"/>
              </a:xfrm>
            </p:grpSpPr>
            <p:sp>
              <p:nvSpPr>
                <p:cNvPr id="2494"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95"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96"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490" name="Group 301"/>
              <p:cNvGrpSpPr>
                <a:grpSpLocks/>
              </p:cNvGrpSpPr>
              <p:nvPr/>
            </p:nvGrpSpPr>
            <p:grpSpPr bwMode="auto">
              <a:xfrm>
                <a:off x="4090683" y="3934317"/>
                <a:ext cx="445170" cy="2005265"/>
                <a:chOff x="3673594" y="2133595"/>
                <a:chExt cx="445173" cy="2005262"/>
              </a:xfrm>
            </p:grpSpPr>
            <p:sp>
              <p:nvSpPr>
                <p:cNvPr id="2491"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92"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93"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2443" name="Group 517"/>
            <p:cNvGrpSpPr>
              <a:grpSpLocks noChangeAspect="1"/>
            </p:cNvGrpSpPr>
            <p:nvPr/>
          </p:nvGrpSpPr>
          <p:grpSpPr bwMode="auto">
            <a:xfrm rot="1800000" flipV="1">
              <a:off x="3459163" y="1816100"/>
              <a:ext cx="139700" cy="307975"/>
              <a:chOff x="3785853" y="3665605"/>
              <a:chExt cx="1038753" cy="2273977"/>
            </a:xfrm>
          </p:grpSpPr>
          <p:grpSp>
            <p:nvGrpSpPr>
              <p:cNvPr id="2466" name="Group 274"/>
              <p:cNvGrpSpPr>
                <a:grpSpLocks/>
              </p:cNvGrpSpPr>
              <p:nvPr/>
            </p:nvGrpSpPr>
            <p:grpSpPr bwMode="auto">
              <a:xfrm>
                <a:off x="3974364" y="3665605"/>
                <a:ext cx="445167" cy="2005265"/>
                <a:chOff x="1319391" y="2225842"/>
                <a:chExt cx="445173" cy="2005262"/>
              </a:xfrm>
            </p:grpSpPr>
            <p:sp>
              <p:nvSpPr>
                <p:cNvPr id="2483"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484"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85"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467" name="Group 261"/>
              <p:cNvGrpSpPr>
                <a:grpSpLocks/>
              </p:cNvGrpSpPr>
              <p:nvPr/>
            </p:nvGrpSpPr>
            <p:grpSpPr bwMode="auto">
              <a:xfrm flipH="1">
                <a:off x="4235028" y="3669620"/>
                <a:ext cx="453183" cy="2005262"/>
                <a:chOff x="1311378" y="2225842"/>
                <a:chExt cx="453186" cy="2005262"/>
              </a:xfrm>
            </p:grpSpPr>
            <p:sp>
              <p:nvSpPr>
                <p:cNvPr id="2480"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481"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82"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468" name="Group 236"/>
              <p:cNvGrpSpPr>
                <a:grpSpLocks/>
              </p:cNvGrpSpPr>
              <p:nvPr/>
            </p:nvGrpSpPr>
            <p:grpSpPr bwMode="auto">
              <a:xfrm>
                <a:off x="3785853" y="3797973"/>
                <a:ext cx="525374" cy="2005263"/>
                <a:chOff x="1287314" y="2225842"/>
                <a:chExt cx="525378" cy="2005262"/>
              </a:xfrm>
            </p:grpSpPr>
            <p:sp>
              <p:nvSpPr>
                <p:cNvPr id="2477"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78"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79"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469" name="Group 237"/>
              <p:cNvGrpSpPr>
                <a:grpSpLocks/>
              </p:cNvGrpSpPr>
              <p:nvPr/>
            </p:nvGrpSpPr>
            <p:grpSpPr bwMode="auto">
              <a:xfrm flipH="1">
                <a:off x="4323291" y="3805984"/>
                <a:ext cx="501315" cy="2005262"/>
                <a:chOff x="1311378" y="2225842"/>
                <a:chExt cx="501314" cy="2005262"/>
              </a:xfrm>
            </p:grpSpPr>
            <p:sp>
              <p:nvSpPr>
                <p:cNvPr id="2474"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75"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76"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470" name="Group 301"/>
              <p:cNvGrpSpPr>
                <a:grpSpLocks/>
              </p:cNvGrpSpPr>
              <p:nvPr/>
            </p:nvGrpSpPr>
            <p:grpSpPr bwMode="auto">
              <a:xfrm>
                <a:off x="4090682" y="3934320"/>
                <a:ext cx="445170" cy="2005262"/>
                <a:chOff x="3673594" y="2133595"/>
                <a:chExt cx="445173" cy="2005262"/>
              </a:xfrm>
            </p:grpSpPr>
            <p:sp>
              <p:nvSpPr>
                <p:cNvPr id="2471"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72"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73"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2444" name="Group 517"/>
            <p:cNvGrpSpPr>
              <a:grpSpLocks noChangeAspect="1"/>
            </p:cNvGrpSpPr>
            <p:nvPr/>
          </p:nvGrpSpPr>
          <p:grpSpPr bwMode="auto">
            <a:xfrm rot="5400000" flipV="1">
              <a:off x="4353719" y="1654969"/>
              <a:ext cx="139700" cy="306388"/>
              <a:chOff x="3785850" y="3665590"/>
              <a:chExt cx="1038758" cy="2273997"/>
            </a:xfrm>
          </p:grpSpPr>
          <p:grpSp>
            <p:nvGrpSpPr>
              <p:cNvPr id="2446" name="Group 274"/>
              <p:cNvGrpSpPr>
                <a:grpSpLocks/>
              </p:cNvGrpSpPr>
              <p:nvPr/>
            </p:nvGrpSpPr>
            <p:grpSpPr bwMode="auto">
              <a:xfrm>
                <a:off x="3974384" y="3665590"/>
                <a:ext cx="445169" cy="2005258"/>
                <a:chOff x="1319391" y="2225842"/>
                <a:chExt cx="445173" cy="2005262"/>
              </a:xfrm>
            </p:grpSpPr>
            <p:sp>
              <p:nvSpPr>
                <p:cNvPr id="2463"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464"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65"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447" name="Group 261"/>
              <p:cNvGrpSpPr>
                <a:grpSpLocks/>
              </p:cNvGrpSpPr>
              <p:nvPr/>
            </p:nvGrpSpPr>
            <p:grpSpPr bwMode="auto">
              <a:xfrm flipH="1">
                <a:off x="4235049" y="3669605"/>
                <a:ext cx="453185" cy="2005258"/>
                <a:chOff x="1311378" y="2225842"/>
                <a:chExt cx="453186" cy="2005262"/>
              </a:xfrm>
            </p:grpSpPr>
            <p:sp>
              <p:nvSpPr>
                <p:cNvPr id="2460"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461"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62"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448" name="Group 236"/>
              <p:cNvGrpSpPr>
                <a:grpSpLocks/>
              </p:cNvGrpSpPr>
              <p:nvPr/>
            </p:nvGrpSpPr>
            <p:grpSpPr bwMode="auto">
              <a:xfrm>
                <a:off x="3785850" y="3797959"/>
                <a:ext cx="525374" cy="2005262"/>
                <a:chOff x="1287314" y="2225842"/>
                <a:chExt cx="525378" cy="2005262"/>
              </a:xfrm>
            </p:grpSpPr>
            <p:sp>
              <p:nvSpPr>
                <p:cNvPr id="2457"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58"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59"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449" name="Group 237"/>
              <p:cNvGrpSpPr>
                <a:grpSpLocks/>
              </p:cNvGrpSpPr>
              <p:nvPr/>
            </p:nvGrpSpPr>
            <p:grpSpPr bwMode="auto">
              <a:xfrm flipH="1">
                <a:off x="4323293" y="3805986"/>
                <a:ext cx="501315" cy="2005265"/>
                <a:chOff x="1311378" y="2225842"/>
                <a:chExt cx="501314" cy="2005262"/>
              </a:xfrm>
            </p:grpSpPr>
            <p:sp>
              <p:nvSpPr>
                <p:cNvPr id="2454"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55"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56"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450" name="Group 301"/>
              <p:cNvGrpSpPr>
                <a:grpSpLocks/>
              </p:cNvGrpSpPr>
              <p:nvPr/>
            </p:nvGrpSpPr>
            <p:grpSpPr bwMode="auto">
              <a:xfrm>
                <a:off x="4090692" y="3934322"/>
                <a:ext cx="445170" cy="2005265"/>
                <a:chOff x="3673594" y="2133595"/>
                <a:chExt cx="445173" cy="2005262"/>
              </a:xfrm>
            </p:grpSpPr>
            <p:sp>
              <p:nvSpPr>
                <p:cNvPr id="2451"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52"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53"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738" name="Freeform 60"/>
            <p:cNvSpPr>
              <a:spLocks/>
            </p:cNvSpPr>
            <p:nvPr/>
          </p:nvSpPr>
          <p:spPr bwMode="auto">
            <a:xfrm rot="16200000" flipH="1" flipV="1">
              <a:off x="3182144" y="1299369"/>
              <a:ext cx="508000" cy="80962"/>
            </a:xfrm>
            <a:custGeom>
              <a:avLst/>
              <a:gdLst>
                <a:gd name="T0" fmla="*/ 2147483647 w 9358"/>
                <a:gd name="T1" fmla="*/ 0 h 4112"/>
                <a:gd name="T2" fmla="*/ 2147483647 w 9358"/>
                <a:gd name="T3" fmla="*/ 2147483647 h 4112"/>
                <a:gd name="T4" fmla="*/ 0 w 9358"/>
                <a:gd name="T5" fmla="*/ 2147483647 h 4112"/>
                <a:gd name="T6" fmla="*/ 0 60000 65536"/>
                <a:gd name="T7" fmla="*/ 0 60000 65536"/>
                <a:gd name="T8" fmla="*/ 0 60000 65536"/>
                <a:gd name="T9" fmla="*/ 0 w 9358"/>
                <a:gd name="T10" fmla="*/ 0 h 4112"/>
                <a:gd name="T11" fmla="*/ 9358 w 9358"/>
                <a:gd name="T12" fmla="*/ 4112 h 4112"/>
              </a:gdLst>
              <a:ahLst/>
              <a:cxnLst>
                <a:cxn ang="T6">
                  <a:pos x="T0" y="T1"/>
                </a:cxn>
                <a:cxn ang="T7">
                  <a:pos x="T2" y="T3"/>
                </a:cxn>
                <a:cxn ang="T8">
                  <a:pos x="T4" y="T5"/>
                </a:cxn>
              </a:cxnLst>
              <a:rect l="T9" t="T10" r="T11" b="T12"/>
              <a:pathLst>
                <a:path w="9358" h="4112">
                  <a:moveTo>
                    <a:pt x="9358" y="0"/>
                  </a:moveTo>
                  <a:cubicBezTo>
                    <a:pt x="7872" y="2414"/>
                    <a:pt x="6460" y="3270"/>
                    <a:pt x="4900" y="3691"/>
                  </a:cubicBezTo>
                  <a:cubicBezTo>
                    <a:pt x="3340" y="4112"/>
                    <a:pt x="3175" y="3604"/>
                    <a:pt x="0" y="2528"/>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grpSp>
      <p:sp>
        <p:nvSpPr>
          <p:cNvPr id="2062" name="TextBox 48"/>
          <p:cNvSpPr txBox="1">
            <a:spLocks noChangeArrowheads="1"/>
          </p:cNvSpPr>
          <p:nvPr/>
        </p:nvSpPr>
        <p:spPr bwMode="auto">
          <a:xfrm>
            <a:off x="4981575" y="877888"/>
            <a:ext cx="831850" cy="415925"/>
          </a:xfrm>
          <a:prstGeom prst="rect">
            <a:avLst/>
          </a:prstGeom>
          <a:solidFill>
            <a:srgbClr val="EAEAEA"/>
          </a:solidFill>
          <a:ln w="9525">
            <a:noFill/>
            <a:miter lim="800000"/>
            <a:headEnd/>
            <a:tailEnd/>
          </a:ln>
        </p:spPr>
        <p:txBody>
          <a:bodyPr lIns="0" rIns="0" bIns="0">
            <a:spAutoFit/>
          </a:bodyPr>
          <a:lstStyle/>
          <a:p>
            <a:pPr algn="ctr"/>
            <a:r>
              <a:rPr lang="en-US" sz="1200"/>
              <a:t>Plasma</a:t>
            </a:r>
          </a:p>
          <a:p>
            <a:pPr algn="ctr"/>
            <a:r>
              <a:rPr lang="en-US" sz="1200"/>
              <a:t>membrane </a:t>
            </a:r>
          </a:p>
        </p:txBody>
      </p:sp>
      <p:sp>
        <p:nvSpPr>
          <p:cNvPr id="670" name="TextBox 100"/>
          <p:cNvSpPr txBox="1">
            <a:spLocks noChangeArrowheads="1"/>
          </p:cNvSpPr>
          <p:nvPr/>
        </p:nvSpPr>
        <p:spPr bwMode="auto">
          <a:xfrm>
            <a:off x="4281488" y="738188"/>
            <a:ext cx="677862" cy="276225"/>
          </a:xfrm>
          <a:prstGeom prst="rect">
            <a:avLst/>
          </a:prstGeom>
          <a:noFill/>
          <a:ln w="9525">
            <a:noFill/>
            <a:miter lim="800000"/>
            <a:headEnd/>
            <a:tailEnd/>
          </a:ln>
        </p:spPr>
        <p:txBody>
          <a:bodyPr wrap="none">
            <a:spAutoFit/>
          </a:bodyPr>
          <a:lstStyle/>
          <a:p>
            <a:pPr algn="ctr" eaLnBrk="0" hangingPunct="0">
              <a:defRPr/>
            </a:pPr>
            <a:r>
              <a:rPr lang="en-US" sz="1200" dirty="0">
                <a:solidFill>
                  <a:srgbClr val="FF0000"/>
                </a:solidFill>
                <a:latin typeface="Arial" pitchFamily="34" charset="0"/>
                <a:cs typeface="+mn-cs"/>
              </a:rPr>
              <a:t>nAChR</a:t>
            </a:r>
          </a:p>
        </p:txBody>
      </p:sp>
      <p:grpSp>
        <p:nvGrpSpPr>
          <p:cNvPr id="2650" name="Group 681"/>
          <p:cNvGrpSpPr>
            <a:grpSpLocks/>
          </p:cNvGrpSpPr>
          <p:nvPr/>
        </p:nvGrpSpPr>
        <p:grpSpPr bwMode="auto">
          <a:xfrm>
            <a:off x="2312988" y="3883025"/>
            <a:ext cx="3270250" cy="1947863"/>
            <a:chOff x="2313023" y="3730625"/>
            <a:chExt cx="3270214" cy="1947864"/>
          </a:xfrm>
        </p:grpSpPr>
        <p:grpSp>
          <p:nvGrpSpPr>
            <p:cNvPr id="2237" name="Group 656"/>
            <p:cNvGrpSpPr>
              <a:grpSpLocks/>
            </p:cNvGrpSpPr>
            <p:nvPr/>
          </p:nvGrpSpPr>
          <p:grpSpPr bwMode="auto">
            <a:xfrm>
              <a:off x="2338386" y="3730625"/>
              <a:ext cx="3244851" cy="1947864"/>
              <a:chOff x="2338386" y="3730625"/>
              <a:chExt cx="3244851" cy="1947864"/>
            </a:xfrm>
          </p:grpSpPr>
          <p:grpSp>
            <p:nvGrpSpPr>
              <p:cNvPr id="2239" name="Group 385"/>
              <p:cNvGrpSpPr>
                <a:grpSpLocks/>
              </p:cNvGrpSpPr>
              <p:nvPr/>
            </p:nvGrpSpPr>
            <p:grpSpPr bwMode="auto">
              <a:xfrm>
                <a:off x="2338386" y="3730625"/>
                <a:ext cx="3244851" cy="1947864"/>
                <a:chOff x="2338187" y="3729923"/>
                <a:chExt cx="3245596" cy="1949225"/>
              </a:xfrm>
            </p:grpSpPr>
            <p:grpSp>
              <p:nvGrpSpPr>
                <p:cNvPr id="2422" name="Group 257"/>
                <p:cNvGrpSpPr>
                  <a:grpSpLocks/>
                </p:cNvGrpSpPr>
                <p:nvPr/>
              </p:nvGrpSpPr>
              <p:grpSpPr bwMode="auto">
                <a:xfrm>
                  <a:off x="2371533" y="3729923"/>
                  <a:ext cx="3212250" cy="1949225"/>
                  <a:chOff x="2635036" y="3528079"/>
                  <a:chExt cx="3569167" cy="2165805"/>
                </a:xfrm>
              </p:grpSpPr>
              <p:grpSp>
                <p:nvGrpSpPr>
                  <p:cNvPr id="2424" name="Group 256"/>
                  <p:cNvGrpSpPr>
                    <a:grpSpLocks/>
                  </p:cNvGrpSpPr>
                  <p:nvPr/>
                </p:nvGrpSpPr>
                <p:grpSpPr bwMode="auto">
                  <a:xfrm>
                    <a:off x="3937497" y="3528079"/>
                    <a:ext cx="1012220" cy="1172510"/>
                    <a:chOff x="3937497" y="3528079"/>
                    <a:chExt cx="1012220" cy="1172510"/>
                  </a:xfrm>
                </p:grpSpPr>
                <p:sp>
                  <p:nvSpPr>
                    <p:cNvPr id="158" name="Oval 157"/>
                    <p:cNvSpPr/>
                    <p:nvPr/>
                  </p:nvSpPr>
                  <p:spPr bwMode="auto">
                    <a:xfrm rot="16200000">
                      <a:off x="4247927" y="3804411"/>
                      <a:ext cx="297953" cy="297869"/>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47" name="Oval 146"/>
                    <p:cNvSpPr/>
                    <p:nvPr/>
                  </p:nvSpPr>
                  <p:spPr bwMode="auto">
                    <a:xfrm rot="16200000">
                      <a:off x="4523417" y="4139684"/>
                      <a:ext cx="297953" cy="297868"/>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49" name="Oval 148"/>
                    <p:cNvSpPr/>
                    <p:nvPr/>
                  </p:nvSpPr>
                  <p:spPr bwMode="auto">
                    <a:xfrm rot="16200000">
                      <a:off x="3937454" y="4331070"/>
                      <a:ext cx="297953" cy="297868"/>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9" name="Freeform 38"/>
                    <p:cNvSpPr/>
                    <p:nvPr/>
                  </p:nvSpPr>
                  <p:spPr bwMode="auto">
                    <a:xfrm rot="16200000">
                      <a:off x="4013734" y="3504382"/>
                      <a:ext cx="508355" cy="555747"/>
                    </a:xfrm>
                    <a:custGeom>
                      <a:avLst/>
                      <a:gdLst>
                        <a:gd name="connsiteX0" fmla="*/ 226772 w 548640"/>
                        <a:gd name="connsiteY0" fmla="*/ 0 h 610819"/>
                        <a:gd name="connsiteX1" fmla="*/ 186538 w 548640"/>
                        <a:gd name="connsiteY1" fmla="*/ 36576 h 610819"/>
                        <a:gd name="connsiteX2" fmla="*/ 219456 w 548640"/>
                        <a:gd name="connsiteY2" fmla="*/ 73152 h 610819"/>
                        <a:gd name="connsiteX3" fmla="*/ 190196 w 548640"/>
                        <a:gd name="connsiteY3" fmla="*/ 153619 h 610819"/>
                        <a:gd name="connsiteX4" fmla="*/ 131674 w 548640"/>
                        <a:gd name="connsiteY4" fmla="*/ 204826 h 610819"/>
                        <a:gd name="connsiteX5" fmla="*/ 58522 w 548640"/>
                        <a:gd name="connsiteY5" fmla="*/ 212141 h 610819"/>
                        <a:gd name="connsiteX6" fmla="*/ 25604 w 548640"/>
                        <a:gd name="connsiteY6" fmla="*/ 182880 h 610819"/>
                        <a:gd name="connsiteX7" fmla="*/ 0 w 548640"/>
                        <a:gd name="connsiteY7" fmla="*/ 226771 h 610819"/>
                        <a:gd name="connsiteX8" fmla="*/ 21946 w 548640"/>
                        <a:gd name="connsiteY8" fmla="*/ 263347 h 610819"/>
                        <a:gd name="connsiteX9" fmla="*/ 65837 w 548640"/>
                        <a:gd name="connsiteY9" fmla="*/ 248717 h 610819"/>
                        <a:gd name="connsiteX10" fmla="*/ 98756 w 548640"/>
                        <a:gd name="connsiteY10" fmla="*/ 234087 h 610819"/>
                        <a:gd name="connsiteX11" fmla="*/ 186538 w 548640"/>
                        <a:gd name="connsiteY11" fmla="*/ 230429 h 610819"/>
                        <a:gd name="connsiteX12" fmla="*/ 270663 w 548640"/>
                        <a:gd name="connsiteY12" fmla="*/ 234087 h 610819"/>
                        <a:gd name="connsiteX13" fmla="*/ 321869 w 548640"/>
                        <a:gd name="connsiteY13" fmla="*/ 274320 h 610819"/>
                        <a:gd name="connsiteX14" fmla="*/ 281636 w 548640"/>
                        <a:gd name="connsiteY14" fmla="*/ 358445 h 610819"/>
                        <a:gd name="connsiteX15" fmla="*/ 226772 w 548640"/>
                        <a:gd name="connsiteY15" fmla="*/ 449885 h 610819"/>
                        <a:gd name="connsiteX16" fmla="*/ 171908 w 548640"/>
                        <a:gd name="connsiteY16" fmla="*/ 460858 h 610819"/>
                        <a:gd name="connsiteX17" fmla="*/ 124359 w 548640"/>
                        <a:gd name="connsiteY17" fmla="*/ 420624 h 610819"/>
                        <a:gd name="connsiteX18" fmla="*/ 47549 w 548640"/>
                        <a:gd name="connsiteY18" fmla="*/ 416967 h 610819"/>
                        <a:gd name="connsiteX19" fmla="*/ 76810 w 548640"/>
                        <a:gd name="connsiteY19" fmla="*/ 475488 h 610819"/>
                        <a:gd name="connsiteX20" fmla="*/ 164592 w 548640"/>
                        <a:gd name="connsiteY20" fmla="*/ 490119 h 610819"/>
                        <a:gd name="connsiteX21" fmla="*/ 230429 w 548640"/>
                        <a:gd name="connsiteY21" fmla="*/ 512064 h 610819"/>
                        <a:gd name="connsiteX22" fmla="*/ 310896 w 548640"/>
                        <a:gd name="connsiteY22" fmla="*/ 431597 h 610819"/>
                        <a:gd name="connsiteX23" fmla="*/ 347472 w 548640"/>
                        <a:gd name="connsiteY23" fmla="*/ 310896 h 610819"/>
                        <a:gd name="connsiteX24" fmla="*/ 391364 w 548640"/>
                        <a:gd name="connsiteY24" fmla="*/ 285293 h 610819"/>
                        <a:gd name="connsiteX25" fmla="*/ 460858 w 548640"/>
                        <a:gd name="connsiteY25" fmla="*/ 336499 h 610819"/>
                        <a:gd name="connsiteX26" fmla="*/ 486461 w 548640"/>
                        <a:gd name="connsiteY26" fmla="*/ 405994 h 610819"/>
                        <a:gd name="connsiteX27" fmla="*/ 435255 w 548640"/>
                        <a:gd name="connsiteY27" fmla="*/ 504749 h 610819"/>
                        <a:gd name="connsiteX28" fmla="*/ 435255 w 548640"/>
                        <a:gd name="connsiteY28" fmla="*/ 581559 h 610819"/>
                        <a:gd name="connsiteX29" fmla="*/ 475488 w 548640"/>
                        <a:gd name="connsiteY29" fmla="*/ 610819 h 610819"/>
                        <a:gd name="connsiteX30" fmla="*/ 501092 w 548640"/>
                        <a:gd name="connsiteY30" fmla="*/ 559613 h 610819"/>
                        <a:gd name="connsiteX31" fmla="*/ 493776 w 548640"/>
                        <a:gd name="connsiteY31" fmla="*/ 493776 h 610819"/>
                        <a:gd name="connsiteX32" fmla="*/ 541325 w 548640"/>
                        <a:gd name="connsiteY32" fmla="*/ 420624 h 610819"/>
                        <a:gd name="connsiteX33" fmla="*/ 548640 w 548640"/>
                        <a:gd name="connsiteY33" fmla="*/ 351130 h 610819"/>
                        <a:gd name="connsiteX34" fmla="*/ 453543 w 548640"/>
                        <a:gd name="connsiteY34" fmla="*/ 256032 h 610819"/>
                        <a:gd name="connsiteX35" fmla="*/ 362103 w 548640"/>
                        <a:gd name="connsiteY35" fmla="*/ 223114 h 610819"/>
                        <a:gd name="connsiteX36" fmla="*/ 296266 w 548640"/>
                        <a:gd name="connsiteY36" fmla="*/ 175565 h 610819"/>
                        <a:gd name="connsiteX37" fmla="*/ 230429 w 548640"/>
                        <a:gd name="connsiteY37" fmla="*/ 146304 h 610819"/>
                        <a:gd name="connsiteX38" fmla="*/ 237744 w 548640"/>
                        <a:gd name="connsiteY38" fmla="*/ 73152 h 610819"/>
                        <a:gd name="connsiteX39" fmla="*/ 263348 w 548640"/>
                        <a:gd name="connsiteY39" fmla="*/ 54864 h 610819"/>
                        <a:gd name="connsiteX40" fmla="*/ 226772 w 548640"/>
                        <a:gd name="connsiteY40" fmla="*/ 0 h 610819"/>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83025 w 563880"/>
                        <a:gd name="connsiteY35" fmla="*/ 190989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63880" h="617525">
                          <a:moveTo>
                            <a:pt x="227382" y="3048"/>
                          </a:moveTo>
                          <a:cubicBezTo>
                            <a:pt x="214580" y="0"/>
                            <a:pt x="189329" y="25509"/>
                            <a:pt x="187148" y="39624"/>
                          </a:cubicBezTo>
                          <a:cubicBezTo>
                            <a:pt x="184967" y="53739"/>
                            <a:pt x="213686" y="68232"/>
                            <a:pt x="214296" y="87739"/>
                          </a:cubicBezTo>
                          <a:cubicBezTo>
                            <a:pt x="214906" y="107246"/>
                            <a:pt x="204475" y="136645"/>
                            <a:pt x="190806" y="156667"/>
                          </a:cubicBezTo>
                          <a:cubicBezTo>
                            <a:pt x="177137" y="176689"/>
                            <a:pt x="154230" y="198120"/>
                            <a:pt x="132284" y="207874"/>
                          </a:cubicBezTo>
                          <a:cubicBezTo>
                            <a:pt x="110338" y="217628"/>
                            <a:pt x="76810" y="218847"/>
                            <a:pt x="59132" y="215189"/>
                          </a:cubicBezTo>
                          <a:cubicBezTo>
                            <a:pt x="41454" y="211531"/>
                            <a:pt x="35968" y="183490"/>
                            <a:pt x="26214" y="185928"/>
                          </a:cubicBezTo>
                          <a:cubicBezTo>
                            <a:pt x="16460" y="188366"/>
                            <a:pt x="1220" y="216408"/>
                            <a:pt x="610" y="229819"/>
                          </a:cubicBezTo>
                          <a:cubicBezTo>
                            <a:pt x="0" y="243230"/>
                            <a:pt x="11583" y="262737"/>
                            <a:pt x="22556" y="266395"/>
                          </a:cubicBezTo>
                          <a:cubicBezTo>
                            <a:pt x="33529" y="270053"/>
                            <a:pt x="53645" y="256642"/>
                            <a:pt x="66447" y="251765"/>
                          </a:cubicBezTo>
                          <a:cubicBezTo>
                            <a:pt x="79249" y="246888"/>
                            <a:pt x="79249" y="240183"/>
                            <a:pt x="99366" y="237135"/>
                          </a:cubicBezTo>
                          <a:cubicBezTo>
                            <a:pt x="119483" y="234087"/>
                            <a:pt x="158497" y="233477"/>
                            <a:pt x="187148" y="233477"/>
                          </a:cubicBezTo>
                          <a:cubicBezTo>
                            <a:pt x="215799" y="233477"/>
                            <a:pt x="248718" y="229820"/>
                            <a:pt x="271273" y="237135"/>
                          </a:cubicBezTo>
                          <a:cubicBezTo>
                            <a:pt x="293828" y="244450"/>
                            <a:pt x="320650" y="256642"/>
                            <a:pt x="322479" y="277368"/>
                          </a:cubicBezTo>
                          <a:cubicBezTo>
                            <a:pt x="324308" y="298094"/>
                            <a:pt x="298095" y="332232"/>
                            <a:pt x="282246" y="361493"/>
                          </a:cubicBezTo>
                          <a:cubicBezTo>
                            <a:pt x="266397" y="390754"/>
                            <a:pt x="245670" y="435864"/>
                            <a:pt x="227382" y="452933"/>
                          </a:cubicBezTo>
                          <a:cubicBezTo>
                            <a:pt x="209094" y="470002"/>
                            <a:pt x="189587" y="468783"/>
                            <a:pt x="172518" y="463906"/>
                          </a:cubicBezTo>
                          <a:cubicBezTo>
                            <a:pt x="155449" y="459029"/>
                            <a:pt x="145695" y="430987"/>
                            <a:pt x="124969" y="423672"/>
                          </a:cubicBezTo>
                          <a:cubicBezTo>
                            <a:pt x="104243" y="416357"/>
                            <a:pt x="56084" y="410871"/>
                            <a:pt x="48159" y="420015"/>
                          </a:cubicBezTo>
                          <a:cubicBezTo>
                            <a:pt x="40234" y="429159"/>
                            <a:pt x="57913" y="466344"/>
                            <a:pt x="77420" y="478536"/>
                          </a:cubicBezTo>
                          <a:cubicBezTo>
                            <a:pt x="96927" y="490728"/>
                            <a:pt x="139599" y="487071"/>
                            <a:pt x="165202" y="493167"/>
                          </a:cubicBezTo>
                          <a:cubicBezTo>
                            <a:pt x="190805" y="499263"/>
                            <a:pt x="206655" y="524866"/>
                            <a:pt x="231039" y="515112"/>
                          </a:cubicBezTo>
                          <a:cubicBezTo>
                            <a:pt x="255423" y="505358"/>
                            <a:pt x="291999" y="468173"/>
                            <a:pt x="311506" y="434645"/>
                          </a:cubicBezTo>
                          <a:cubicBezTo>
                            <a:pt x="331013" y="401117"/>
                            <a:pt x="334671" y="338328"/>
                            <a:pt x="348082" y="313944"/>
                          </a:cubicBezTo>
                          <a:cubicBezTo>
                            <a:pt x="361493" y="289560"/>
                            <a:pt x="373076" y="284074"/>
                            <a:pt x="391974" y="288341"/>
                          </a:cubicBezTo>
                          <a:cubicBezTo>
                            <a:pt x="410872" y="292608"/>
                            <a:pt x="445619" y="319430"/>
                            <a:pt x="461468" y="339547"/>
                          </a:cubicBezTo>
                          <a:cubicBezTo>
                            <a:pt x="477317" y="359664"/>
                            <a:pt x="491338" y="381000"/>
                            <a:pt x="487071" y="409042"/>
                          </a:cubicBezTo>
                          <a:cubicBezTo>
                            <a:pt x="482804" y="437084"/>
                            <a:pt x="444399" y="478536"/>
                            <a:pt x="435865" y="507797"/>
                          </a:cubicBezTo>
                          <a:cubicBezTo>
                            <a:pt x="427331" y="537058"/>
                            <a:pt x="429160" y="566929"/>
                            <a:pt x="435865" y="584607"/>
                          </a:cubicBezTo>
                          <a:cubicBezTo>
                            <a:pt x="442570" y="602285"/>
                            <a:pt x="465125" y="617525"/>
                            <a:pt x="476098" y="613867"/>
                          </a:cubicBezTo>
                          <a:cubicBezTo>
                            <a:pt x="487071" y="610209"/>
                            <a:pt x="498654" y="582168"/>
                            <a:pt x="501702" y="562661"/>
                          </a:cubicBezTo>
                          <a:cubicBezTo>
                            <a:pt x="504750" y="543154"/>
                            <a:pt x="487681" y="519989"/>
                            <a:pt x="494386" y="496824"/>
                          </a:cubicBezTo>
                          <a:cubicBezTo>
                            <a:pt x="501091" y="473659"/>
                            <a:pt x="532791" y="447446"/>
                            <a:pt x="541935" y="423672"/>
                          </a:cubicBezTo>
                          <a:cubicBezTo>
                            <a:pt x="551079" y="399898"/>
                            <a:pt x="563880" y="381610"/>
                            <a:pt x="549250" y="354178"/>
                          </a:cubicBezTo>
                          <a:cubicBezTo>
                            <a:pt x="534620" y="326746"/>
                            <a:pt x="481857" y="286278"/>
                            <a:pt x="454153" y="259080"/>
                          </a:cubicBezTo>
                          <a:cubicBezTo>
                            <a:pt x="426449" y="231882"/>
                            <a:pt x="409238" y="204400"/>
                            <a:pt x="383025" y="190989"/>
                          </a:cubicBezTo>
                          <a:cubicBezTo>
                            <a:pt x="356812" y="177578"/>
                            <a:pt x="322207" y="185552"/>
                            <a:pt x="296876" y="178613"/>
                          </a:cubicBezTo>
                          <a:cubicBezTo>
                            <a:pt x="271545" y="171674"/>
                            <a:pt x="239350" y="162575"/>
                            <a:pt x="231039" y="149352"/>
                          </a:cubicBezTo>
                          <a:cubicBezTo>
                            <a:pt x="222728" y="136129"/>
                            <a:pt x="241522" y="114516"/>
                            <a:pt x="247008" y="99276"/>
                          </a:cubicBezTo>
                          <a:cubicBezTo>
                            <a:pt x="252494" y="84036"/>
                            <a:pt x="267229" y="73950"/>
                            <a:pt x="263958" y="57912"/>
                          </a:cubicBezTo>
                          <a:cubicBezTo>
                            <a:pt x="260687" y="41874"/>
                            <a:pt x="240184" y="6096"/>
                            <a:pt x="227382" y="3048"/>
                          </a:cubicBezTo>
                          <a:close/>
                        </a:path>
                      </a:pathLst>
                    </a:custGeom>
                    <a:solidFill>
                      <a:srgbClr val="CCFF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150" name="Oval 149"/>
                    <p:cNvSpPr/>
                    <p:nvPr/>
                  </p:nvSpPr>
                  <p:spPr bwMode="auto">
                    <a:xfrm rot="16200000">
                      <a:off x="4651806" y="4402679"/>
                      <a:ext cx="297953" cy="297868"/>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59" name="Freeform 158"/>
                    <p:cNvSpPr/>
                    <p:nvPr/>
                  </p:nvSpPr>
                  <p:spPr bwMode="auto">
                    <a:xfrm rot="16200000">
                      <a:off x="4534271" y="3963219"/>
                      <a:ext cx="187103" cy="153492"/>
                    </a:xfrm>
                    <a:custGeom>
                      <a:avLst/>
                      <a:gdLst>
                        <a:gd name="connsiteX0" fmla="*/ 0 w 170121"/>
                        <a:gd name="connsiteY0" fmla="*/ 106325 h 155944"/>
                        <a:gd name="connsiteX1" fmla="*/ 116958 w 170121"/>
                        <a:gd name="connsiteY1" fmla="*/ 138223 h 155944"/>
                        <a:gd name="connsiteX2" fmla="*/ 170121 w 170121"/>
                        <a:gd name="connsiteY2" fmla="*/ 0 h 155944"/>
                        <a:gd name="connsiteX0" fmla="*/ 0 w 209685"/>
                        <a:gd name="connsiteY0" fmla="*/ 145315 h 170124"/>
                        <a:gd name="connsiteX1" fmla="*/ 156522 w 209685"/>
                        <a:gd name="connsiteY1" fmla="*/ 138223 h 170124"/>
                        <a:gd name="connsiteX2" fmla="*/ 209685 w 209685"/>
                        <a:gd name="connsiteY2" fmla="*/ 0 h 170124"/>
                      </a:gdLst>
                      <a:ahLst/>
                      <a:cxnLst>
                        <a:cxn ang="0">
                          <a:pos x="connsiteX0" y="connsiteY0"/>
                        </a:cxn>
                        <a:cxn ang="0">
                          <a:pos x="connsiteX1" y="connsiteY1"/>
                        </a:cxn>
                        <a:cxn ang="0">
                          <a:pos x="connsiteX2" y="connsiteY2"/>
                        </a:cxn>
                      </a:cxnLst>
                      <a:rect l="l" t="t" r="r" b="b"/>
                      <a:pathLst>
                        <a:path w="209685" h="170124">
                          <a:moveTo>
                            <a:pt x="0" y="145315"/>
                          </a:moveTo>
                          <a:cubicBezTo>
                            <a:pt x="44302" y="170124"/>
                            <a:pt x="121575" y="162442"/>
                            <a:pt x="156522" y="138223"/>
                          </a:cubicBezTo>
                          <a:cubicBezTo>
                            <a:pt x="191470" y="114004"/>
                            <a:pt x="199053" y="21265"/>
                            <a:pt x="209685" y="0"/>
                          </a:cubicBezTo>
                        </a:path>
                      </a:pathLst>
                    </a:cu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vert="vert" anchor="ctr"/>
                    <a:lstStyle/>
                    <a:p>
                      <a:pPr algn="ctr" eaLnBrk="0" hangingPunct="0">
                        <a:defRPr/>
                      </a:pPr>
                      <a:endParaRPr lang="en-US" sz="1200"/>
                    </a:p>
                  </p:txBody>
                </p:sp>
              </p:grpSp>
              <p:sp>
                <p:nvSpPr>
                  <p:cNvPr id="19518" name="Freeform 41"/>
                  <p:cNvSpPr>
                    <a:spLocks/>
                  </p:cNvSpPr>
                  <p:nvPr/>
                </p:nvSpPr>
                <p:spPr bwMode="auto">
                  <a:xfrm rot="16200000">
                    <a:off x="3693291" y="3182972"/>
                    <a:ext cx="1452696" cy="3569128"/>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106261 w 1614261"/>
                      <a:gd name="connsiteY79" fmla="*/ 131445 h 2465070"/>
                      <a:gd name="connsiteX80" fmla="*/ 1062823 w 1614261"/>
                      <a:gd name="connsiteY80" fmla="*/ 57668 h 2465070"/>
                      <a:gd name="connsiteX81" fmla="*/ 1015774 w 1614261"/>
                      <a:gd name="connsiteY81" fmla="*/ 121920 h 2465070"/>
                      <a:gd name="connsiteX82" fmla="*/ 996724 w 1614261"/>
                      <a:gd name="connsiteY82" fmla="*/ 293370 h 2465070"/>
                      <a:gd name="connsiteX83" fmla="*/ 1006249 w 1614261"/>
                      <a:gd name="connsiteY83" fmla="*/ 1350645 h 2465070"/>
                      <a:gd name="connsiteX84" fmla="*/ 934811 w 1614261"/>
                      <a:gd name="connsiteY84" fmla="*/ 1469707 h 2465070"/>
                      <a:gd name="connsiteX85" fmla="*/ 887186 w 1614261"/>
                      <a:gd name="connsiteY85" fmla="*/ 1222057 h 2465070"/>
                      <a:gd name="connsiteX86" fmla="*/ 906236 w 1614261"/>
                      <a:gd name="connsiteY86" fmla="*/ 288607 h 2465070"/>
                      <a:gd name="connsiteX87" fmla="*/ 896711 w 1614261"/>
                      <a:gd name="connsiteY87" fmla="*/ 88582 h 2465070"/>
                      <a:gd name="connsiteX88" fmla="*/ 863374 w 1614261"/>
                      <a:gd name="connsiteY88"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2823 w 1614261"/>
                      <a:gd name="connsiteY79" fmla="*/ 57668 h 2465070"/>
                      <a:gd name="connsiteX80" fmla="*/ 1015774 w 1614261"/>
                      <a:gd name="connsiteY80" fmla="*/ 121920 h 2465070"/>
                      <a:gd name="connsiteX81" fmla="*/ 996724 w 1614261"/>
                      <a:gd name="connsiteY81" fmla="*/ 293370 h 2465070"/>
                      <a:gd name="connsiteX82" fmla="*/ 1006249 w 1614261"/>
                      <a:gd name="connsiteY82" fmla="*/ 1350645 h 2465070"/>
                      <a:gd name="connsiteX83" fmla="*/ 934811 w 1614261"/>
                      <a:gd name="connsiteY83" fmla="*/ 1469707 h 2465070"/>
                      <a:gd name="connsiteX84" fmla="*/ 887186 w 1614261"/>
                      <a:gd name="connsiteY84" fmla="*/ 1222057 h 2465070"/>
                      <a:gd name="connsiteX85" fmla="*/ 906236 w 1614261"/>
                      <a:gd name="connsiteY85" fmla="*/ 288607 h 2465070"/>
                      <a:gd name="connsiteX86" fmla="*/ 896711 w 1614261"/>
                      <a:gd name="connsiteY86" fmla="*/ 88582 h 2465070"/>
                      <a:gd name="connsiteX87" fmla="*/ 863374 w 1614261"/>
                      <a:gd name="connsiteY87"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2823 w 1614261"/>
                      <a:gd name="connsiteY79" fmla="*/ 57668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18233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435286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435286 h 2465070"/>
                      <a:gd name="connsiteX79" fmla="*/ 1066744 w 1614261"/>
                      <a:gd name="connsiteY79" fmla="*/ 196156 h 2465070"/>
                      <a:gd name="connsiteX80" fmla="*/ 985538 w 1614261"/>
                      <a:gd name="connsiteY80" fmla="*/ 439263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614261" h="2465070">
                        <a:moveTo>
                          <a:pt x="863374" y="17145"/>
                        </a:moveTo>
                        <a:cubicBezTo>
                          <a:pt x="846705" y="34290"/>
                          <a:pt x="808605" y="54927"/>
                          <a:pt x="796699" y="191452"/>
                        </a:cubicBezTo>
                        <a:cubicBezTo>
                          <a:pt x="784793" y="327977"/>
                          <a:pt x="794830" y="783282"/>
                          <a:pt x="791936" y="836295"/>
                        </a:cubicBezTo>
                        <a:cubicBezTo>
                          <a:pt x="789042" y="889308"/>
                          <a:pt x="770981" y="897398"/>
                          <a:pt x="745654" y="913490"/>
                        </a:cubicBezTo>
                        <a:cubicBezTo>
                          <a:pt x="720327" y="929582"/>
                          <a:pt x="676219" y="934267"/>
                          <a:pt x="639977" y="932844"/>
                        </a:cubicBezTo>
                        <a:cubicBezTo>
                          <a:pt x="603735" y="931421"/>
                          <a:pt x="567842" y="949285"/>
                          <a:pt x="528199" y="904950"/>
                        </a:cubicBezTo>
                        <a:cubicBezTo>
                          <a:pt x="488556" y="860615"/>
                          <a:pt x="460050" y="737322"/>
                          <a:pt x="402117" y="666836"/>
                        </a:cubicBezTo>
                        <a:cubicBezTo>
                          <a:pt x="344184" y="596350"/>
                          <a:pt x="230105" y="506948"/>
                          <a:pt x="180601" y="482034"/>
                        </a:cubicBezTo>
                        <a:cubicBezTo>
                          <a:pt x="131097" y="457120"/>
                          <a:pt x="86845" y="481175"/>
                          <a:pt x="105093" y="517354"/>
                        </a:cubicBezTo>
                        <a:cubicBezTo>
                          <a:pt x="123341" y="553533"/>
                          <a:pt x="242493" y="638166"/>
                          <a:pt x="290090" y="699107"/>
                        </a:cubicBezTo>
                        <a:cubicBezTo>
                          <a:pt x="337687" y="760049"/>
                          <a:pt x="380622" y="840897"/>
                          <a:pt x="390677" y="883003"/>
                        </a:cubicBezTo>
                        <a:cubicBezTo>
                          <a:pt x="400732" y="925109"/>
                          <a:pt x="418650" y="933839"/>
                          <a:pt x="350419" y="951741"/>
                        </a:cubicBezTo>
                        <a:cubicBezTo>
                          <a:pt x="282188" y="969643"/>
                          <a:pt x="198890" y="989723"/>
                          <a:pt x="157569" y="990425"/>
                        </a:cubicBezTo>
                        <a:cubicBezTo>
                          <a:pt x="116248" y="991127"/>
                          <a:pt x="120682" y="984764"/>
                          <a:pt x="102493" y="955953"/>
                        </a:cubicBezTo>
                        <a:cubicBezTo>
                          <a:pt x="84304" y="927142"/>
                          <a:pt x="76711" y="898292"/>
                          <a:pt x="67134" y="887309"/>
                        </a:cubicBezTo>
                        <a:cubicBezTo>
                          <a:pt x="58515" y="889021"/>
                          <a:pt x="0" y="894149"/>
                          <a:pt x="9672" y="909274"/>
                        </a:cubicBezTo>
                        <a:cubicBezTo>
                          <a:pt x="7462" y="937188"/>
                          <a:pt x="47975" y="996225"/>
                          <a:pt x="62708" y="1038326"/>
                        </a:cubicBezTo>
                        <a:cubicBezTo>
                          <a:pt x="77441" y="1080427"/>
                          <a:pt x="80390" y="1144034"/>
                          <a:pt x="98070" y="1161881"/>
                        </a:cubicBezTo>
                        <a:cubicBezTo>
                          <a:pt x="112067" y="1177440"/>
                          <a:pt x="155441" y="1192517"/>
                          <a:pt x="159956" y="1161880"/>
                        </a:cubicBezTo>
                        <a:cubicBezTo>
                          <a:pt x="162904" y="1145405"/>
                          <a:pt x="159432" y="1129697"/>
                          <a:pt x="160463" y="1102287"/>
                        </a:cubicBezTo>
                        <a:cubicBezTo>
                          <a:pt x="161494" y="1074877"/>
                          <a:pt x="139441" y="1058079"/>
                          <a:pt x="176353" y="1042833"/>
                        </a:cubicBezTo>
                        <a:cubicBezTo>
                          <a:pt x="213265" y="1027587"/>
                          <a:pt x="343322" y="999462"/>
                          <a:pt x="381936" y="1010811"/>
                        </a:cubicBezTo>
                        <a:cubicBezTo>
                          <a:pt x="420550" y="1022160"/>
                          <a:pt x="406399" y="1075567"/>
                          <a:pt x="408041" y="1110928"/>
                        </a:cubicBezTo>
                        <a:cubicBezTo>
                          <a:pt x="409683" y="1146289"/>
                          <a:pt x="418595" y="1151066"/>
                          <a:pt x="391787" y="1222975"/>
                        </a:cubicBezTo>
                        <a:cubicBezTo>
                          <a:pt x="364979" y="1294884"/>
                          <a:pt x="255449" y="1487899"/>
                          <a:pt x="247195" y="1542381"/>
                        </a:cubicBezTo>
                        <a:cubicBezTo>
                          <a:pt x="238941" y="1596863"/>
                          <a:pt x="302657" y="1597623"/>
                          <a:pt x="342264" y="1549870"/>
                        </a:cubicBezTo>
                        <a:cubicBezTo>
                          <a:pt x="381871" y="1502117"/>
                          <a:pt x="453487" y="1344946"/>
                          <a:pt x="484838" y="1255862"/>
                        </a:cubicBezTo>
                        <a:cubicBezTo>
                          <a:pt x="516189" y="1166778"/>
                          <a:pt x="495261" y="1058721"/>
                          <a:pt x="530369" y="1015366"/>
                        </a:cubicBezTo>
                        <a:cubicBezTo>
                          <a:pt x="565477" y="972011"/>
                          <a:pt x="652028" y="981480"/>
                          <a:pt x="695485" y="995733"/>
                        </a:cubicBezTo>
                        <a:cubicBezTo>
                          <a:pt x="738942" y="1009986"/>
                          <a:pt x="775037" y="1022208"/>
                          <a:pt x="791112" y="1100886"/>
                        </a:cubicBezTo>
                        <a:cubicBezTo>
                          <a:pt x="807187" y="1179564"/>
                          <a:pt x="794974" y="1284888"/>
                          <a:pt x="791936" y="1467802"/>
                        </a:cubicBezTo>
                        <a:cubicBezTo>
                          <a:pt x="788898" y="1650716"/>
                          <a:pt x="766536" y="2048828"/>
                          <a:pt x="772886" y="2198370"/>
                        </a:cubicBezTo>
                        <a:cubicBezTo>
                          <a:pt x="779236" y="2347913"/>
                          <a:pt x="808605" y="2354738"/>
                          <a:pt x="830036" y="2365057"/>
                        </a:cubicBezTo>
                        <a:cubicBezTo>
                          <a:pt x="851467" y="2375376"/>
                          <a:pt x="889851" y="2322890"/>
                          <a:pt x="901474" y="2260282"/>
                        </a:cubicBezTo>
                        <a:cubicBezTo>
                          <a:pt x="913097" y="2197674"/>
                          <a:pt x="903742" y="2073545"/>
                          <a:pt x="899773" y="1989407"/>
                        </a:cubicBezTo>
                        <a:cubicBezTo>
                          <a:pt x="895804" y="1905270"/>
                          <a:pt x="876584" y="1815880"/>
                          <a:pt x="877661" y="1755457"/>
                        </a:cubicBezTo>
                        <a:cubicBezTo>
                          <a:pt x="878738" y="1695034"/>
                          <a:pt x="882960" y="1686304"/>
                          <a:pt x="906236" y="1626870"/>
                        </a:cubicBezTo>
                        <a:cubicBezTo>
                          <a:pt x="929512" y="1567436"/>
                          <a:pt x="918453" y="1567600"/>
                          <a:pt x="949949" y="1567176"/>
                        </a:cubicBezTo>
                        <a:cubicBezTo>
                          <a:pt x="981445" y="1566752"/>
                          <a:pt x="1004009" y="1569839"/>
                          <a:pt x="1011011" y="1641157"/>
                        </a:cubicBezTo>
                        <a:cubicBezTo>
                          <a:pt x="1018013" y="1712475"/>
                          <a:pt x="987992" y="2198370"/>
                          <a:pt x="991961" y="2331720"/>
                        </a:cubicBezTo>
                        <a:cubicBezTo>
                          <a:pt x="995930" y="2465070"/>
                          <a:pt x="1018949" y="2447607"/>
                          <a:pt x="1034824" y="2441257"/>
                        </a:cubicBezTo>
                        <a:cubicBezTo>
                          <a:pt x="1050699" y="2434907"/>
                          <a:pt x="1074511" y="2433320"/>
                          <a:pt x="1087211" y="2293620"/>
                        </a:cubicBezTo>
                        <a:cubicBezTo>
                          <a:pt x="1099911" y="2153920"/>
                          <a:pt x="1105468" y="1763394"/>
                          <a:pt x="1111024" y="1603057"/>
                        </a:cubicBezTo>
                        <a:cubicBezTo>
                          <a:pt x="1116580" y="1442720"/>
                          <a:pt x="1104674" y="1389539"/>
                          <a:pt x="1120549" y="1331595"/>
                        </a:cubicBezTo>
                        <a:cubicBezTo>
                          <a:pt x="1136424" y="1273651"/>
                          <a:pt x="1180080" y="1258570"/>
                          <a:pt x="1206274" y="1255395"/>
                        </a:cubicBezTo>
                        <a:cubicBezTo>
                          <a:pt x="1232468" y="1252220"/>
                          <a:pt x="1272155" y="1281589"/>
                          <a:pt x="1277711" y="1312545"/>
                        </a:cubicBezTo>
                        <a:cubicBezTo>
                          <a:pt x="1283267" y="1343501"/>
                          <a:pt x="1249136" y="1412557"/>
                          <a:pt x="1239611" y="1441132"/>
                        </a:cubicBezTo>
                        <a:cubicBezTo>
                          <a:pt x="1230086" y="1469707"/>
                          <a:pt x="1219767" y="1468120"/>
                          <a:pt x="1220561" y="1483995"/>
                        </a:cubicBezTo>
                        <a:cubicBezTo>
                          <a:pt x="1221355" y="1499870"/>
                          <a:pt x="1232468" y="1527651"/>
                          <a:pt x="1244374" y="1536382"/>
                        </a:cubicBezTo>
                        <a:cubicBezTo>
                          <a:pt x="1256280" y="1545113"/>
                          <a:pt x="1280887" y="1544320"/>
                          <a:pt x="1291999" y="1536382"/>
                        </a:cubicBezTo>
                        <a:cubicBezTo>
                          <a:pt x="1303111" y="1528444"/>
                          <a:pt x="1314224" y="1507013"/>
                          <a:pt x="1311049" y="1488757"/>
                        </a:cubicBezTo>
                        <a:cubicBezTo>
                          <a:pt x="1307874" y="1470501"/>
                          <a:pt x="1274536" y="1454626"/>
                          <a:pt x="1272949" y="1426845"/>
                        </a:cubicBezTo>
                        <a:cubicBezTo>
                          <a:pt x="1271362" y="1399064"/>
                          <a:pt x="1291205" y="1345882"/>
                          <a:pt x="1301524" y="1322070"/>
                        </a:cubicBezTo>
                        <a:cubicBezTo>
                          <a:pt x="1311843" y="1298258"/>
                          <a:pt x="1310255" y="1276826"/>
                          <a:pt x="1334861" y="1283970"/>
                        </a:cubicBezTo>
                        <a:cubicBezTo>
                          <a:pt x="1359467" y="1291114"/>
                          <a:pt x="1420586" y="1344295"/>
                          <a:pt x="1449161" y="1364932"/>
                        </a:cubicBezTo>
                        <a:cubicBezTo>
                          <a:pt x="1477736" y="1385569"/>
                          <a:pt x="1495199" y="1393508"/>
                          <a:pt x="1506311" y="1407795"/>
                        </a:cubicBezTo>
                        <a:cubicBezTo>
                          <a:pt x="1517423" y="1422082"/>
                          <a:pt x="1499961" y="1443513"/>
                          <a:pt x="1515836" y="1450657"/>
                        </a:cubicBezTo>
                        <a:cubicBezTo>
                          <a:pt x="1531711" y="1457801"/>
                          <a:pt x="1588861" y="1464945"/>
                          <a:pt x="1601561" y="1450657"/>
                        </a:cubicBezTo>
                        <a:cubicBezTo>
                          <a:pt x="1614261" y="1436369"/>
                          <a:pt x="1605530" y="1380013"/>
                          <a:pt x="1592036" y="1364932"/>
                        </a:cubicBezTo>
                        <a:cubicBezTo>
                          <a:pt x="1578542" y="1349851"/>
                          <a:pt x="1537796" y="1370445"/>
                          <a:pt x="1520599" y="1360170"/>
                        </a:cubicBezTo>
                        <a:cubicBezTo>
                          <a:pt x="1503403" y="1349895"/>
                          <a:pt x="1492604" y="1322331"/>
                          <a:pt x="1488857" y="1303281"/>
                        </a:cubicBezTo>
                        <a:cubicBezTo>
                          <a:pt x="1485110" y="1284231"/>
                          <a:pt x="1489652" y="1264963"/>
                          <a:pt x="1498117" y="1245870"/>
                        </a:cubicBezTo>
                        <a:cubicBezTo>
                          <a:pt x="1506582" y="1226777"/>
                          <a:pt x="1534950" y="1211104"/>
                          <a:pt x="1539649" y="1188720"/>
                        </a:cubicBezTo>
                        <a:cubicBezTo>
                          <a:pt x="1544349" y="1166336"/>
                          <a:pt x="1535045" y="1118711"/>
                          <a:pt x="1526314" y="1111567"/>
                        </a:cubicBezTo>
                        <a:cubicBezTo>
                          <a:pt x="1517583" y="1104423"/>
                          <a:pt x="1495357" y="1132205"/>
                          <a:pt x="1487261" y="1145857"/>
                        </a:cubicBezTo>
                        <a:cubicBezTo>
                          <a:pt x="1479165" y="1159510"/>
                          <a:pt x="1493611" y="1179195"/>
                          <a:pt x="1477736" y="1193482"/>
                        </a:cubicBezTo>
                        <a:cubicBezTo>
                          <a:pt x="1461861" y="1207770"/>
                          <a:pt x="1420586" y="1227613"/>
                          <a:pt x="1392011" y="1231582"/>
                        </a:cubicBezTo>
                        <a:cubicBezTo>
                          <a:pt x="1363436" y="1235551"/>
                          <a:pt x="1311842" y="1233964"/>
                          <a:pt x="1306286" y="1217295"/>
                        </a:cubicBezTo>
                        <a:cubicBezTo>
                          <a:pt x="1300730" y="1200626"/>
                          <a:pt x="1346768" y="1160939"/>
                          <a:pt x="1358674" y="1131570"/>
                        </a:cubicBezTo>
                        <a:cubicBezTo>
                          <a:pt x="1370580" y="1102201"/>
                          <a:pt x="1368199" y="1059338"/>
                          <a:pt x="1377724" y="1041082"/>
                        </a:cubicBezTo>
                        <a:cubicBezTo>
                          <a:pt x="1387249" y="1022826"/>
                          <a:pt x="1415824" y="1034732"/>
                          <a:pt x="1415824" y="1022032"/>
                        </a:cubicBezTo>
                        <a:cubicBezTo>
                          <a:pt x="1415824" y="1009332"/>
                          <a:pt x="1395186" y="972026"/>
                          <a:pt x="1377724" y="964882"/>
                        </a:cubicBezTo>
                        <a:cubicBezTo>
                          <a:pt x="1360262" y="957738"/>
                          <a:pt x="1318986" y="965676"/>
                          <a:pt x="1311049" y="979170"/>
                        </a:cubicBezTo>
                        <a:cubicBezTo>
                          <a:pt x="1303112" y="992664"/>
                          <a:pt x="1332480" y="1015683"/>
                          <a:pt x="1330099" y="1045845"/>
                        </a:cubicBezTo>
                        <a:lnTo>
                          <a:pt x="1296761" y="1160145"/>
                        </a:lnTo>
                        <a:cubicBezTo>
                          <a:pt x="1285649" y="1186339"/>
                          <a:pt x="1287236" y="1196657"/>
                          <a:pt x="1263424" y="1203007"/>
                        </a:cubicBezTo>
                        <a:cubicBezTo>
                          <a:pt x="1239612" y="1209357"/>
                          <a:pt x="1178492" y="1211739"/>
                          <a:pt x="1153886" y="1198245"/>
                        </a:cubicBezTo>
                        <a:cubicBezTo>
                          <a:pt x="1129280" y="1184751"/>
                          <a:pt x="1122136" y="1249205"/>
                          <a:pt x="1115786" y="1122045"/>
                        </a:cubicBezTo>
                        <a:cubicBezTo>
                          <a:pt x="1109436" y="994885"/>
                          <a:pt x="1123960" y="589601"/>
                          <a:pt x="1115786" y="435286"/>
                        </a:cubicBezTo>
                        <a:cubicBezTo>
                          <a:pt x="1107612" y="280971"/>
                          <a:pt x="1121239" y="187212"/>
                          <a:pt x="1066744" y="196156"/>
                        </a:cubicBezTo>
                        <a:cubicBezTo>
                          <a:pt x="1012249" y="183577"/>
                          <a:pt x="995620" y="246848"/>
                          <a:pt x="985538" y="439263"/>
                        </a:cubicBezTo>
                        <a:cubicBezTo>
                          <a:pt x="975456" y="631678"/>
                          <a:pt x="1014704" y="1178904"/>
                          <a:pt x="1006249" y="1350645"/>
                        </a:cubicBezTo>
                        <a:cubicBezTo>
                          <a:pt x="997794" y="1522386"/>
                          <a:pt x="954655" y="1491138"/>
                          <a:pt x="934811" y="1469707"/>
                        </a:cubicBezTo>
                        <a:cubicBezTo>
                          <a:pt x="914967" y="1448276"/>
                          <a:pt x="891948" y="1418907"/>
                          <a:pt x="887186" y="1222057"/>
                        </a:cubicBezTo>
                        <a:cubicBezTo>
                          <a:pt x="882424" y="1025207"/>
                          <a:pt x="904649" y="477519"/>
                          <a:pt x="906236" y="288607"/>
                        </a:cubicBezTo>
                        <a:cubicBezTo>
                          <a:pt x="907823" y="99695"/>
                          <a:pt x="903855" y="133826"/>
                          <a:pt x="896711" y="88582"/>
                        </a:cubicBezTo>
                        <a:cubicBezTo>
                          <a:pt x="889567" y="43338"/>
                          <a:pt x="880043" y="0"/>
                          <a:pt x="863374" y="17145"/>
                        </a:cubicBezTo>
                        <a:close/>
                      </a:path>
                    </a:pathLst>
                  </a:custGeom>
                  <a:solidFill>
                    <a:srgbClr val="99FFCC"/>
                  </a:solidFill>
                  <a:ln w="9525" cap="flat" cmpd="sng" algn="ctr">
                    <a:solidFill>
                      <a:schemeClr val="tx1"/>
                    </a:solidFill>
                    <a:prstDash val="solid"/>
                    <a:round/>
                    <a:headEnd type="none" w="med" len="med"/>
                    <a:tailEnd type="none" w="med" len="med"/>
                  </a:ln>
                </p:spPr>
                <p:txBody>
                  <a:bodyPr vert="vert"/>
                  <a:lstStyle/>
                  <a:p>
                    <a:pPr eaLnBrk="0" hangingPunct="0">
                      <a:defRPr/>
                    </a:pPr>
                    <a:endParaRPr lang="en-US" sz="1200">
                      <a:cs typeface="+mn-cs"/>
                    </a:endParaRPr>
                  </a:p>
                </p:txBody>
              </p:sp>
            </p:grpSp>
            <p:sp>
              <p:nvSpPr>
                <p:cNvPr id="381" name="Freeform 380"/>
                <p:cNvSpPr/>
                <p:nvPr/>
              </p:nvSpPr>
              <p:spPr>
                <a:xfrm>
                  <a:off x="2338224" y="4810178"/>
                  <a:ext cx="462063" cy="50836"/>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1869743"/>
                    <a:gd name="connsiteY0" fmla="*/ 0 h 968991"/>
                    <a:gd name="connsiteX1" fmla="*/ 955343 w 1869743"/>
                    <a:gd name="connsiteY1" fmla="*/ 723332 h 968991"/>
                    <a:gd name="connsiteX2" fmla="*/ 1869743 w 1869743"/>
                    <a:gd name="connsiteY2" fmla="*/ 968991 h 968991"/>
                    <a:gd name="connsiteX0" fmla="*/ 1 w 914401"/>
                    <a:gd name="connsiteY0" fmla="*/ 0 h 245659"/>
                    <a:gd name="connsiteX1" fmla="*/ 914401 w 914401"/>
                    <a:gd name="connsiteY1" fmla="*/ 245659 h 245659"/>
                    <a:gd name="connsiteX0" fmla="*/ -1 w 1541714"/>
                    <a:gd name="connsiteY0" fmla="*/ 161194 h 322693"/>
                    <a:gd name="connsiteX1" fmla="*/ 1541714 w 1541714"/>
                    <a:gd name="connsiteY1" fmla="*/ 42082 h 322693"/>
                    <a:gd name="connsiteX0" fmla="*/ 0 w 751128"/>
                    <a:gd name="connsiteY0" fmla="*/ 78826 h 240325"/>
                    <a:gd name="connsiteX1" fmla="*/ 751128 w 751128"/>
                    <a:gd name="connsiteY1" fmla="*/ 42082 h 240325"/>
                    <a:gd name="connsiteX0" fmla="*/ 0 w 751128"/>
                    <a:gd name="connsiteY0" fmla="*/ 78826 h 110890"/>
                    <a:gd name="connsiteX1" fmla="*/ 751128 w 751128"/>
                    <a:gd name="connsiteY1" fmla="*/ 42082 h 110890"/>
                  </a:gdLst>
                  <a:ahLst/>
                  <a:cxnLst>
                    <a:cxn ang="0">
                      <a:pos x="connsiteX0" y="connsiteY0"/>
                    </a:cxn>
                    <a:cxn ang="0">
                      <a:pos x="connsiteX1" y="connsiteY1"/>
                    </a:cxn>
                  </a:cxnLst>
                  <a:rect l="l" t="t" r="r" b="b"/>
                  <a:pathLst>
                    <a:path w="751128" h="110890">
                      <a:moveTo>
                        <a:pt x="0" y="78826"/>
                      </a:moveTo>
                      <a:cubicBezTo>
                        <a:pt x="363186" y="110890"/>
                        <a:pt x="449740" y="1"/>
                        <a:pt x="751128" y="42082"/>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600"/>
                </a:p>
              </p:txBody>
            </p:sp>
          </p:grpSp>
          <p:grpSp>
            <p:nvGrpSpPr>
              <p:cNvPr id="2240" name="Group 435"/>
              <p:cNvGrpSpPr>
                <a:grpSpLocks noChangeAspect="1"/>
              </p:cNvGrpSpPr>
              <p:nvPr/>
            </p:nvGrpSpPr>
            <p:grpSpPr bwMode="auto">
              <a:xfrm>
                <a:off x="4714875" y="4524375"/>
                <a:ext cx="139700" cy="307975"/>
                <a:chOff x="8164387" y="1114225"/>
                <a:chExt cx="140029" cy="307145"/>
              </a:xfrm>
            </p:grpSpPr>
            <p:grpSp>
              <p:nvGrpSpPr>
                <p:cNvPr id="2400" name="Group 517"/>
                <p:cNvGrpSpPr>
                  <a:grpSpLocks noChangeAspect="1"/>
                </p:cNvGrpSpPr>
                <p:nvPr/>
              </p:nvGrpSpPr>
              <p:grpSpPr bwMode="auto">
                <a:xfrm flipV="1">
                  <a:off x="8164387" y="1114225"/>
                  <a:ext cx="140029" cy="307145"/>
                  <a:chOff x="3785870" y="3665601"/>
                  <a:chExt cx="1038738" cy="2273983"/>
                </a:xfrm>
              </p:grpSpPr>
              <p:grpSp>
                <p:nvGrpSpPr>
                  <p:cNvPr id="2402" name="Group 274"/>
                  <p:cNvGrpSpPr>
                    <a:grpSpLocks/>
                  </p:cNvGrpSpPr>
                  <p:nvPr/>
                </p:nvGrpSpPr>
                <p:grpSpPr bwMode="auto">
                  <a:xfrm>
                    <a:off x="3974390" y="3665601"/>
                    <a:ext cx="445173" cy="2005262"/>
                    <a:chOff x="1319391" y="2225842"/>
                    <a:chExt cx="445173" cy="2005262"/>
                  </a:xfrm>
                </p:grpSpPr>
                <p:sp>
                  <p:nvSpPr>
                    <p:cNvPr id="2419"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420"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21"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403" name="Group 261"/>
                  <p:cNvGrpSpPr>
                    <a:grpSpLocks/>
                  </p:cNvGrpSpPr>
                  <p:nvPr/>
                </p:nvGrpSpPr>
                <p:grpSpPr bwMode="auto">
                  <a:xfrm flipH="1">
                    <a:off x="4235056" y="3669617"/>
                    <a:ext cx="453186" cy="2005262"/>
                    <a:chOff x="1311378" y="2225842"/>
                    <a:chExt cx="453186" cy="2005262"/>
                  </a:xfrm>
                </p:grpSpPr>
                <p:sp>
                  <p:nvSpPr>
                    <p:cNvPr id="2416"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417"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18"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404" name="Group 236"/>
                  <p:cNvGrpSpPr>
                    <a:grpSpLocks/>
                  </p:cNvGrpSpPr>
                  <p:nvPr/>
                </p:nvGrpSpPr>
                <p:grpSpPr bwMode="auto">
                  <a:xfrm>
                    <a:off x="3785870" y="3797969"/>
                    <a:ext cx="525378" cy="2005262"/>
                    <a:chOff x="1287314" y="2225842"/>
                    <a:chExt cx="525378" cy="2005262"/>
                  </a:xfrm>
                </p:grpSpPr>
                <p:sp>
                  <p:nvSpPr>
                    <p:cNvPr id="2413"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14"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15"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405" name="Group 237"/>
                  <p:cNvGrpSpPr>
                    <a:grpSpLocks/>
                  </p:cNvGrpSpPr>
                  <p:nvPr/>
                </p:nvGrpSpPr>
                <p:grpSpPr bwMode="auto">
                  <a:xfrm flipH="1">
                    <a:off x="4323294" y="3805985"/>
                    <a:ext cx="501314" cy="2005262"/>
                    <a:chOff x="1311378" y="2225842"/>
                    <a:chExt cx="501314" cy="2005262"/>
                  </a:xfrm>
                </p:grpSpPr>
                <p:sp>
                  <p:nvSpPr>
                    <p:cNvPr id="2410"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11"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12"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406" name="Group 301"/>
                  <p:cNvGrpSpPr>
                    <a:grpSpLocks/>
                  </p:cNvGrpSpPr>
                  <p:nvPr/>
                </p:nvGrpSpPr>
                <p:grpSpPr bwMode="auto">
                  <a:xfrm>
                    <a:off x="4090686" y="3934322"/>
                    <a:ext cx="445173" cy="2005262"/>
                    <a:chOff x="3673594" y="2133595"/>
                    <a:chExt cx="445173" cy="2005262"/>
                  </a:xfrm>
                </p:grpSpPr>
                <p:sp>
                  <p:nvSpPr>
                    <p:cNvPr id="2407"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08"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409"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434" name="Oval 689"/>
                <p:cNvSpPr>
                  <a:spLocks noChangeArrowheads="1"/>
                </p:cNvSpPr>
                <p:nvPr/>
              </p:nvSpPr>
              <p:spPr bwMode="auto">
                <a:xfrm rot="5400000">
                  <a:off x="8167767" y="1346802"/>
                  <a:ext cx="74411"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2241" name="Group 552"/>
              <p:cNvGrpSpPr>
                <a:grpSpLocks noChangeAspect="1"/>
              </p:cNvGrpSpPr>
              <p:nvPr/>
            </p:nvGrpSpPr>
            <p:grpSpPr bwMode="auto">
              <a:xfrm>
                <a:off x="3359150" y="4522788"/>
                <a:ext cx="139700" cy="306387"/>
                <a:chOff x="8164387" y="1114225"/>
                <a:chExt cx="140029" cy="307145"/>
              </a:xfrm>
            </p:grpSpPr>
            <p:grpSp>
              <p:nvGrpSpPr>
                <p:cNvPr id="2378" name="Group 517"/>
                <p:cNvGrpSpPr>
                  <a:grpSpLocks noChangeAspect="1"/>
                </p:cNvGrpSpPr>
                <p:nvPr/>
              </p:nvGrpSpPr>
              <p:grpSpPr bwMode="auto">
                <a:xfrm flipV="1">
                  <a:off x="8164387" y="1114225"/>
                  <a:ext cx="140029" cy="307145"/>
                  <a:chOff x="3785870" y="3665601"/>
                  <a:chExt cx="1038738" cy="2273983"/>
                </a:xfrm>
              </p:grpSpPr>
              <p:grpSp>
                <p:nvGrpSpPr>
                  <p:cNvPr id="2380" name="Group 274"/>
                  <p:cNvGrpSpPr>
                    <a:grpSpLocks/>
                  </p:cNvGrpSpPr>
                  <p:nvPr/>
                </p:nvGrpSpPr>
                <p:grpSpPr bwMode="auto">
                  <a:xfrm>
                    <a:off x="3974390" y="3665601"/>
                    <a:ext cx="445173" cy="2005262"/>
                    <a:chOff x="1319391" y="2225842"/>
                    <a:chExt cx="445173" cy="2005262"/>
                  </a:xfrm>
                </p:grpSpPr>
                <p:sp>
                  <p:nvSpPr>
                    <p:cNvPr id="2397"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98"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99"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381" name="Group 261"/>
                  <p:cNvGrpSpPr>
                    <a:grpSpLocks/>
                  </p:cNvGrpSpPr>
                  <p:nvPr/>
                </p:nvGrpSpPr>
                <p:grpSpPr bwMode="auto">
                  <a:xfrm flipH="1">
                    <a:off x="4235056" y="3669617"/>
                    <a:ext cx="453186" cy="2005262"/>
                    <a:chOff x="1311378" y="2225842"/>
                    <a:chExt cx="453186" cy="2005262"/>
                  </a:xfrm>
                </p:grpSpPr>
                <p:sp>
                  <p:nvSpPr>
                    <p:cNvPr id="2394"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95"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96"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382" name="Group 236"/>
                  <p:cNvGrpSpPr>
                    <a:grpSpLocks/>
                  </p:cNvGrpSpPr>
                  <p:nvPr/>
                </p:nvGrpSpPr>
                <p:grpSpPr bwMode="auto">
                  <a:xfrm>
                    <a:off x="3785870" y="3797969"/>
                    <a:ext cx="525378" cy="2005262"/>
                    <a:chOff x="1287314" y="2225842"/>
                    <a:chExt cx="525378" cy="2005262"/>
                  </a:xfrm>
                </p:grpSpPr>
                <p:sp>
                  <p:nvSpPr>
                    <p:cNvPr id="2391"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92"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93"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383" name="Group 237"/>
                  <p:cNvGrpSpPr>
                    <a:grpSpLocks/>
                  </p:cNvGrpSpPr>
                  <p:nvPr/>
                </p:nvGrpSpPr>
                <p:grpSpPr bwMode="auto">
                  <a:xfrm flipH="1">
                    <a:off x="4323294" y="3805985"/>
                    <a:ext cx="501314" cy="2005262"/>
                    <a:chOff x="1311378" y="2225842"/>
                    <a:chExt cx="501314" cy="2005262"/>
                  </a:xfrm>
                </p:grpSpPr>
                <p:sp>
                  <p:nvSpPr>
                    <p:cNvPr id="2388"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89"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90"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384" name="Group 301"/>
                  <p:cNvGrpSpPr>
                    <a:grpSpLocks/>
                  </p:cNvGrpSpPr>
                  <p:nvPr/>
                </p:nvGrpSpPr>
                <p:grpSpPr bwMode="auto">
                  <a:xfrm>
                    <a:off x="4090686" y="3934322"/>
                    <a:ext cx="445173" cy="2005262"/>
                    <a:chOff x="3673594" y="2133595"/>
                    <a:chExt cx="445173" cy="2005262"/>
                  </a:xfrm>
                </p:grpSpPr>
                <p:sp>
                  <p:nvSpPr>
                    <p:cNvPr id="2385"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86"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87"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555" name="Oval 689"/>
                <p:cNvSpPr>
                  <a:spLocks noChangeArrowheads="1"/>
                </p:cNvSpPr>
                <p:nvPr/>
              </p:nvSpPr>
              <p:spPr bwMode="auto">
                <a:xfrm rot="5400000">
                  <a:off x="8168384" y="1347372"/>
                  <a:ext cx="73206"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2242" name="Group 598"/>
              <p:cNvGrpSpPr>
                <a:grpSpLocks noChangeAspect="1"/>
              </p:cNvGrpSpPr>
              <p:nvPr/>
            </p:nvGrpSpPr>
            <p:grpSpPr bwMode="auto">
              <a:xfrm rot="10800000">
                <a:off x="3409950" y="4965700"/>
                <a:ext cx="139700" cy="306388"/>
                <a:chOff x="8164387" y="1114225"/>
                <a:chExt cx="140029" cy="307145"/>
              </a:xfrm>
            </p:grpSpPr>
            <p:grpSp>
              <p:nvGrpSpPr>
                <p:cNvPr id="2356" name="Group 517"/>
                <p:cNvGrpSpPr>
                  <a:grpSpLocks noChangeAspect="1"/>
                </p:cNvGrpSpPr>
                <p:nvPr/>
              </p:nvGrpSpPr>
              <p:grpSpPr bwMode="auto">
                <a:xfrm flipV="1">
                  <a:off x="8164387" y="1114225"/>
                  <a:ext cx="140029" cy="307145"/>
                  <a:chOff x="3785870" y="3665601"/>
                  <a:chExt cx="1038738" cy="2273983"/>
                </a:xfrm>
              </p:grpSpPr>
              <p:grpSp>
                <p:nvGrpSpPr>
                  <p:cNvPr id="2358" name="Group 274"/>
                  <p:cNvGrpSpPr>
                    <a:grpSpLocks/>
                  </p:cNvGrpSpPr>
                  <p:nvPr/>
                </p:nvGrpSpPr>
                <p:grpSpPr bwMode="auto">
                  <a:xfrm>
                    <a:off x="3974390" y="3665601"/>
                    <a:ext cx="445173" cy="2005262"/>
                    <a:chOff x="1319391" y="2225842"/>
                    <a:chExt cx="445173" cy="2005262"/>
                  </a:xfrm>
                </p:grpSpPr>
                <p:sp>
                  <p:nvSpPr>
                    <p:cNvPr id="2375"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76"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77"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359" name="Group 261"/>
                  <p:cNvGrpSpPr>
                    <a:grpSpLocks/>
                  </p:cNvGrpSpPr>
                  <p:nvPr/>
                </p:nvGrpSpPr>
                <p:grpSpPr bwMode="auto">
                  <a:xfrm flipH="1">
                    <a:off x="4235056" y="3669617"/>
                    <a:ext cx="453186" cy="2005262"/>
                    <a:chOff x="1311378" y="2225842"/>
                    <a:chExt cx="453186" cy="2005262"/>
                  </a:xfrm>
                </p:grpSpPr>
                <p:sp>
                  <p:nvSpPr>
                    <p:cNvPr id="2372"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73"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74"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360" name="Group 236"/>
                  <p:cNvGrpSpPr>
                    <a:grpSpLocks/>
                  </p:cNvGrpSpPr>
                  <p:nvPr/>
                </p:nvGrpSpPr>
                <p:grpSpPr bwMode="auto">
                  <a:xfrm>
                    <a:off x="3785870" y="3797969"/>
                    <a:ext cx="525378" cy="2005262"/>
                    <a:chOff x="1287314" y="2225842"/>
                    <a:chExt cx="525378" cy="2005262"/>
                  </a:xfrm>
                </p:grpSpPr>
                <p:sp>
                  <p:nvSpPr>
                    <p:cNvPr id="2369"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70"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71"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361" name="Group 237"/>
                  <p:cNvGrpSpPr>
                    <a:grpSpLocks/>
                  </p:cNvGrpSpPr>
                  <p:nvPr/>
                </p:nvGrpSpPr>
                <p:grpSpPr bwMode="auto">
                  <a:xfrm flipH="1">
                    <a:off x="4323294" y="3805985"/>
                    <a:ext cx="501314" cy="2005262"/>
                    <a:chOff x="1311378" y="2225842"/>
                    <a:chExt cx="501314" cy="2005262"/>
                  </a:xfrm>
                </p:grpSpPr>
                <p:sp>
                  <p:nvSpPr>
                    <p:cNvPr id="2366"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67"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68"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362" name="Group 301"/>
                  <p:cNvGrpSpPr>
                    <a:grpSpLocks/>
                  </p:cNvGrpSpPr>
                  <p:nvPr/>
                </p:nvGrpSpPr>
                <p:grpSpPr bwMode="auto">
                  <a:xfrm>
                    <a:off x="4090686" y="3934322"/>
                    <a:ext cx="445173" cy="2005262"/>
                    <a:chOff x="3673594" y="2133595"/>
                    <a:chExt cx="445173" cy="2005262"/>
                  </a:xfrm>
                </p:grpSpPr>
                <p:sp>
                  <p:nvSpPr>
                    <p:cNvPr id="2363"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64"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65"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01" name="Oval 689"/>
                <p:cNvSpPr>
                  <a:spLocks noChangeArrowheads="1"/>
                </p:cNvSpPr>
                <p:nvPr/>
              </p:nvSpPr>
              <p:spPr bwMode="auto">
                <a:xfrm rot="5400000">
                  <a:off x="8235171" y="1313951"/>
                  <a:ext cx="73205" cy="62057"/>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2243" name="Group 621"/>
              <p:cNvGrpSpPr>
                <a:grpSpLocks noChangeAspect="1"/>
              </p:cNvGrpSpPr>
              <p:nvPr/>
            </p:nvGrpSpPr>
            <p:grpSpPr bwMode="auto">
              <a:xfrm rot="10800000">
                <a:off x="4319588" y="4960938"/>
                <a:ext cx="139700" cy="306387"/>
                <a:chOff x="8164387" y="1114225"/>
                <a:chExt cx="140029" cy="307145"/>
              </a:xfrm>
            </p:grpSpPr>
            <p:grpSp>
              <p:nvGrpSpPr>
                <p:cNvPr id="2334" name="Group 517"/>
                <p:cNvGrpSpPr>
                  <a:grpSpLocks noChangeAspect="1"/>
                </p:cNvGrpSpPr>
                <p:nvPr/>
              </p:nvGrpSpPr>
              <p:grpSpPr bwMode="auto">
                <a:xfrm flipV="1">
                  <a:off x="8164387" y="1114225"/>
                  <a:ext cx="140029" cy="307145"/>
                  <a:chOff x="3785870" y="3665601"/>
                  <a:chExt cx="1038738" cy="2273983"/>
                </a:xfrm>
              </p:grpSpPr>
              <p:grpSp>
                <p:nvGrpSpPr>
                  <p:cNvPr id="2336" name="Group 274"/>
                  <p:cNvGrpSpPr>
                    <a:grpSpLocks/>
                  </p:cNvGrpSpPr>
                  <p:nvPr/>
                </p:nvGrpSpPr>
                <p:grpSpPr bwMode="auto">
                  <a:xfrm>
                    <a:off x="3974390" y="3665601"/>
                    <a:ext cx="445173" cy="2005262"/>
                    <a:chOff x="1319391" y="2225842"/>
                    <a:chExt cx="445173" cy="2005262"/>
                  </a:xfrm>
                </p:grpSpPr>
                <p:sp>
                  <p:nvSpPr>
                    <p:cNvPr id="2353"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54"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55"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337" name="Group 261"/>
                  <p:cNvGrpSpPr>
                    <a:grpSpLocks/>
                  </p:cNvGrpSpPr>
                  <p:nvPr/>
                </p:nvGrpSpPr>
                <p:grpSpPr bwMode="auto">
                  <a:xfrm flipH="1">
                    <a:off x="4235056" y="3669617"/>
                    <a:ext cx="453186" cy="2005262"/>
                    <a:chOff x="1311378" y="2225842"/>
                    <a:chExt cx="453186" cy="2005262"/>
                  </a:xfrm>
                </p:grpSpPr>
                <p:sp>
                  <p:nvSpPr>
                    <p:cNvPr id="2350"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51"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52"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338" name="Group 236"/>
                  <p:cNvGrpSpPr>
                    <a:grpSpLocks/>
                  </p:cNvGrpSpPr>
                  <p:nvPr/>
                </p:nvGrpSpPr>
                <p:grpSpPr bwMode="auto">
                  <a:xfrm>
                    <a:off x="3785870" y="3797969"/>
                    <a:ext cx="525378" cy="2005262"/>
                    <a:chOff x="1287314" y="2225842"/>
                    <a:chExt cx="525378" cy="2005262"/>
                  </a:xfrm>
                </p:grpSpPr>
                <p:sp>
                  <p:nvSpPr>
                    <p:cNvPr id="2347"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48"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49"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339" name="Group 237"/>
                  <p:cNvGrpSpPr>
                    <a:grpSpLocks/>
                  </p:cNvGrpSpPr>
                  <p:nvPr/>
                </p:nvGrpSpPr>
                <p:grpSpPr bwMode="auto">
                  <a:xfrm flipH="1">
                    <a:off x="4323294" y="3805985"/>
                    <a:ext cx="501314" cy="2005262"/>
                    <a:chOff x="1311378" y="2225842"/>
                    <a:chExt cx="501314" cy="2005262"/>
                  </a:xfrm>
                </p:grpSpPr>
                <p:sp>
                  <p:nvSpPr>
                    <p:cNvPr id="2344"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45"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46"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340" name="Group 301"/>
                  <p:cNvGrpSpPr>
                    <a:grpSpLocks/>
                  </p:cNvGrpSpPr>
                  <p:nvPr/>
                </p:nvGrpSpPr>
                <p:grpSpPr bwMode="auto">
                  <a:xfrm>
                    <a:off x="4090686" y="3934322"/>
                    <a:ext cx="445173" cy="2005262"/>
                    <a:chOff x="3673594" y="2133595"/>
                    <a:chExt cx="445173" cy="2005262"/>
                  </a:xfrm>
                </p:grpSpPr>
                <p:sp>
                  <p:nvSpPr>
                    <p:cNvPr id="2341"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42"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43"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24" name="Oval 689"/>
                <p:cNvSpPr>
                  <a:spLocks noChangeArrowheads="1"/>
                </p:cNvSpPr>
                <p:nvPr/>
              </p:nvSpPr>
              <p:spPr bwMode="auto">
                <a:xfrm rot="5400000">
                  <a:off x="8235180" y="1313952"/>
                  <a:ext cx="73206"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2244" name="Group 644"/>
              <p:cNvGrpSpPr>
                <a:grpSpLocks noChangeAspect="1"/>
              </p:cNvGrpSpPr>
              <p:nvPr/>
            </p:nvGrpSpPr>
            <p:grpSpPr bwMode="auto">
              <a:xfrm rot="-1500000">
                <a:off x="3035300" y="5181600"/>
                <a:ext cx="139700" cy="306388"/>
                <a:chOff x="8164387" y="1114225"/>
                <a:chExt cx="140029" cy="307145"/>
              </a:xfrm>
            </p:grpSpPr>
            <p:grpSp>
              <p:nvGrpSpPr>
                <p:cNvPr id="2312" name="Group 517"/>
                <p:cNvGrpSpPr>
                  <a:grpSpLocks noChangeAspect="1"/>
                </p:cNvGrpSpPr>
                <p:nvPr/>
              </p:nvGrpSpPr>
              <p:grpSpPr bwMode="auto">
                <a:xfrm flipV="1">
                  <a:off x="8164387" y="1114225"/>
                  <a:ext cx="140029" cy="307145"/>
                  <a:chOff x="3785870" y="3665601"/>
                  <a:chExt cx="1038738" cy="2273983"/>
                </a:xfrm>
              </p:grpSpPr>
              <p:grpSp>
                <p:nvGrpSpPr>
                  <p:cNvPr id="2314" name="Group 274"/>
                  <p:cNvGrpSpPr>
                    <a:grpSpLocks/>
                  </p:cNvGrpSpPr>
                  <p:nvPr/>
                </p:nvGrpSpPr>
                <p:grpSpPr bwMode="auto">
                  <a:xfrm>
                    <a:off x="3974390" y="3665601"/>
                    <a:ext cx="445173" cy="2005262"/>
                    <a:chOff x="1319391" y="2225842"/>
                    <a:chExt cx="445173" cy="2005262"/>
                  </a:xfrm>
                </p:grpSpPr>
                <p:sp>
                  <p:nvSpPr>
                    <p:cNvPr id="2331"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32"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33"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315" name="Group 261"/>
                  <p:cNvGrpSpPr>
                    <a:grpSpLocks/>
                  </p:cNvGrpSpPr>
                  <p:nvPr/>
                </p:nvGrpSpPr>
                <p:grpSpPr bwMode="auto">
                  <a:xfrm flipH="1">
                    <a:off x="4235056" y="3669617"/>
                    <a:ext cx="453186" cy="2005262"/>
                    <a:chOff x="1311378" y="2225842"/>
                    <a:chExt cx="453186" cy="2005262"/>
                  </a:xfrm>
                </p:grpSpPr>
                <p:sp>
                  <p:nvSpPr>
                    <p:cNvPr id="2328"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29"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30"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316" name="Group 236"/>
                  <p:cNvGrpSpPr>
                    <a:grpSpLocks/>
                  </p:cNvGrpSpPr>
                  <p:nvPr/>
                </p:nvGrpSpPr>
                <p:grpSpPr bwMode="auto">
                  <a:xfrm>
                    <a:off x="3785870" y="3797969"/>
                    <a:ext cx="525378" cy="2005262"/>
                    <a:chOff x="1287314" y="2225842"/>
                    <a:chExt cx="525378" cy="2005262"/>
                  </a:xfrm>
                </p:grpSpPr>
                <p:sp>
                  <p:nvSpPr>
                    <p:cNvPr id="2325"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26"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27"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317" name="Group 237"/>
                  <p:cNvGrpSpPr>
                    <a:grpSpLocks/>
                  </p:cNvGrpSpPr>
                  <p:nvPr/>
                </p:nvGrpSpPr>
                <p:grpSpPr bwMode="auto">
                  <a:xfrm flipH="1">
                    <a:off x="4323294" y="3805985"/>
                    <a:ext cx="501314" cy="2005262"/>
                    <a:chOff x="1311378" y="2225842"/>
                    <a:chExt cx="501314" cy="2005262"/>
                  </a:xfrm>
                </p:grpSpPr>
                <p:sp>
                  <p:nvSpPr>
                    <p:cNvPr id="2322"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23"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24"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318" name="Group 301"/>
                  <p:cNvGrpSpPr>
                    <a:grpSpLocks/>
                  </p:cNvGrpSpPr>
                  <p:nvPr/>
                </p:nvGrpSpPr>
                <p:grpSpPr bwMode="auto">
                  <a:xfrm>
                    <a:off x="4090686" y="3934322"/>
                    <a:ext cx="445173" cy="2005262"/>
                    <a:chOff x="3673594" y="2133595"/>
                    <a:chExt cx="445173" cy="2005262"/>
                  </a:xfrm>
                </p:grpSpPr>
                <p:sp>
                  <p:nvSpPr>
                    <p:cNvPr id="2319"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20"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21"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47" name="Oval 689"/>
                <p:cNvSpPr>
                  <a:spLocks noChangeArrowheads="1"/>
                </p:cNvSpPr>
                <p:nvPr/>
              </p:nvSpPr>
              <p:spPr bwMode="auto">
                <a:xfrm rot="5400000">
                  <a:off x="8164396" y="1329182"/>
                  <a:ext cx="73205"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2245" name="Group 668"/>
              <p:cNvGrpSpPr>
                <a:grpSpLocks noChangeAspect="1"/>
              </p:cNvGrpSpPr>
              <p:nvPr/>
            </p:nvGrpSpPr>
            <p:grpSpPr bwMode="auto">
              <a:xfrm rot="900000">
                <a:off x="4037013" y="5072063"/>
                <a:ext cx="139700" cy="307975"/>
                <a:chOff x="8164387" y="1114225"/>
                <a:chExt cx="140029" cy="307145"/>
              </a:xfrm>
            </p:grpSpPr>
            <p:grpSp>
              <p:nvGrpSpPr>
                <p:cNvPr id="2290" name="Group 517"/>
                <p:cNvGrpSpPr>
                  <a:grpSpLocks noChangeAspect="1"/>
                </p:cNvGrpSpPr>
                <p:nvPr/>
              </p:nvGrpSpPr>
              <p:grpSpPr bwMode="auto">
                <a:xfrm flipV="1">
                  <a:off x="8164387" y="1114225"/>
                  <a:ext cx="140029" cy="307145"/>
                  <a:chOff x="3785870" y="3665601"/>
                  <a:chExt cx="1038738" cy="2273983"/>
                </a:xfrm>
              </p:grpSpPr>
              <p:grpSp>
                <p:nvGrpSpPr>
                  <p:cNvPr id="2292" name="Group 274"/>
                  <p:cNvGrpSpPr>
                    <a:grpSpLocks/>
                  </p:cNvGrpSpPr>
                  <p:nvPr/>
                </p:nvGrpSpPr>
                <p:grpSpPr bwMode="auto">
                  <a:xfrm>
                    <a:off x="3974390" y="3665601"/>
                    <a:ext cx="445173" cy="2005262"/>
                    <a:chOff x="1319391" y="2225842"/>
                    <a:chExt cx="445173" cy="2005262"/>
                  </a:xfrm>
                </p:grpSpPr>
                <p:sp>
                  <p:nvSpPr>
                    <p:cNvPr id="2309"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10"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11"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293" name="Group 261"/>
                  <p:cNvGrpSpPr>
                    <a:grpSpLocks/>
                  </p:cNvGrpSpPr>
                  <p:nvPr/>
                </p:nvGrpSpPr>
                <p:grpSpPr bwMode="auto">
                  <a:xfrm flipH="1">
                    <a:off x="4235056" y="3669617"/>
                    <a:ext cx="453186" cy="2005262"/>
                    <a:chOff x="1311378" y="2225842"/>
                    <a:chExt cx="453186" cy="2005262"/>
                  </a:xfrm>
                </p:grpSpPr>
                <p:sp>
                  <p:nvSpPr>
                    <p:cNvPr id="2306"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307"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08"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294" name="Group 236"/>
                  <p:cNvGrpSpPr>
                    <a:grpSpLocks/>
                  </p:cNvGrpSpPr>
                  <p:nvPr/>
                </p:nvGrpSpPr>
                <p:grpSpPr bwMode="auto">
                  <a:xfrm>
                    <a:off x="3785870" y="3797969"/>
                    <a:ext cx="525378" cy="2005262"/>
                    <a:chOff x="1287314" y="2225842"/>
                    <a:chExt cx="525378" cy="2005262"/>
                  </a:xfrm>
                </p:grpSpPr>
                <p:sp>
                  <p:nvSpPr>
                    <p:cNvPr id="2303"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04"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05"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295" name="Group 237"/>
                  <p:cNvGrpSpPr>
                    <a:grpSpLocks/>
                  </p:cNvGrpSpPr>
                  <p:nvPr/>
                </p:nvGrpSpPr>
                <p:grpSpPr bwMode="auto">
                  <a:xfrm flipH="1">
                    <a:off x="4323294" y="3805985"/>
                    <a:ext cx="501314" cy="2005262"/>
                    <a:chOff x="1311378" y="2225842"/>
                    <a:chExt cx="501314" cy="2005262"/>
                  </a:xfrm>
                </p:grpSpPr>
                <p:sp>
                  <p:nvSpPr>
                    <p:cNvPr id="2300"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01"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302"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296" name="Group 301"/>
                  <p:cNvGrpSpPr>
                    <a:grpSpLocks/>
                  </p:cNvGrpSpPr>
                  <p:nvPr/>
                </p:nvGrpSpPr>
                <p:grpSpPr bwMode="auto">
                  <a:xfrm>
                    <a:off x="4090686" y="3934322"/>
                    <a:ext cx="445173" cy="2005262"/>
                    <a:chOff x="3673594" y="2133595"/>
                    <a:chExt cx="445173" cy="2005262"/>
                  </a:xfrm>
                </p:grpSpPr>
                <p:sp>
                  <p:nvSpPr>
                    <p:cNvPr id="2297"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98"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99"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71" name="Oval 689"/>
                <p:cNvSpPr>
                  <a:spLocks noChangeArrowheads="1"/>
                </p:cNvSpPr>
                <p:nvPr/>
              </p:nvSpPr>
              <p:spPr bwMode="auto">
                <a:xfrm rot="5400000">
                  <a:off x="8136190" y="1337446"/>
                  <a:ext cx="74412"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2246" name="Group 691"/>
              <p:cNvGrpSpPr>
                <a:grpSpLocks noChangeAspect="1"/>
              </p:cNvGrpSpPr>
              <p:nvPr/>
            </p:nvGrpSpPr>
            <p:grpSpPr bwMode="auto">
              <a:xfrm rot="60000">
                <a:off x="3959225" y="4229100"/>
                <a:ext cx="141288" cy="307975"/>
                <a:chOff x="8164387" y="1114225"/>
                <a:chExt cx="140029" cy="307145"/>
              </a:xfrm>
            </p:grpSpPr>
            <p:grpSp>
              <p:nvGrpSpPr>
                <p:cNvPr id="2268" name="Group 517"/>
                <p:cNvGrpSpPr>
                  <a:grpSpLocks noChangeAspect="1"/>
                </p:cNvGrpSpPr>
                <p:nvPr/>
              </p:nvGrpSpPr>
              <p:grpSpPr bwMode="auto">
                <a:xfrm flipV="1">
                  <a:off x="8164387" y="1114225"/>
                  <a:ext cx="140029" cy="307145"/>
                  <a:chOff x="3785870" y="3665601"/>
                  <a:chExt cx="1038738" cy="2273983"/>
                </a:xfrm>
              </p:grpSpPr>
              <p:grpSp>
                <p:nvGrpSpPr>
                  <p:cNvPr id="2270" name="Group 274"/>
                  <p:cNvGrpSpPr>
                    <a:grpSpLocks/>
                  </p:cNvGrpSpPr>
                  <p:nvPr/>
                </p:nvGrpSpPr>
                <p:grpSpPr bwMode="auto">
                  <a:xfrm>
                    <a:off x="3974390" y="3665601"/>
                    <a:ext cx="445173" cy="2005262"/>
                    <a:chOff x="1319391" y="2225842"/>
                    <a:chExt cx="445173" cy="2005262"/>
                  </a:xfrm>
                </p:grpSpPr>
                <p:sp>
                  <p:nvSpPr>
                    <p:cNvPr id="2287"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288"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89"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271" name="Group 261"/>
                  <p:cNvGrpSpPr>
                    <a:grpSpLocks/>
                  </p:cNvGrpSpPr>
                  <p:nvPr/>
                </p:nvGrpSpPr>
                <p:grpSpPr bwMode="auto">
                  <a:xfrm flipH="1">
                    <a:off x="4235056" y="3669617"/>
                    <a:ext cx="453186" cy="2005262"/>
                    <a:chOff x="1311378" y="2225842"/>
                    <a:chExt cx="453186" cy="2005262"/>
                  </a:xfrm>
                </p:grpSpPr>
                <p:sp>
                  <p:nvSpPr>
                    <p:cNvPr id="2284"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285"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86"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272" name="Group 236"/>
                  <p:cNvGrpSpPr>
                    <a:grpSpLocks/>
                  </p:cNvGrpSpPr>
                  <p:nvPr/>
                </p:nvGrpSpPr>
                <p:grpSpPr bwMode="auto">
                  <a:xfrm>
                    <a:off x="3785870" y="3797969"/>
                    <a:ext cx="525378" cy="2005262"/>
                    <a:chOff x="1287314" y="2225842"/>
                    <a:chExt cx="525378" cy="2005262"/>
                  </a:xfrm>
                </p:grpSpPr>
                <p:sp>
                  <p:nvSpPr>
                    <p:cNvPr id="2281"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82"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83"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273" name="Group 237"/>
                  <p:cNvGrpSpPr>
                    <a:grpSpLocks/>
                  </p:cNvGrpSpPr>
                  <p:nvPr/>
                </p:nvGrpSpPr>
                <p:grpSpPr bwMode="auto">
                  <a:xfrm flipH="1">
                    <a:off x="4323294" y="3805985"/>
                    <a:ext cx="501314" cy="2005262"/>
                    <a:chOff x="1311378" y="2225842"/>
                    <a:chExt cx="501314" cy="2005262"/>
                  </a:xfrm>
                </p:grpSpPr>
                <p:sp>
                  <p:nvSpPr>
                    <p:cNvPr id="2278"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79"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80"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274" name="Group 301"/>
                  <p:cNvGrpSpPr>
                    <a:grpSpLocks/>
                  </p:cNvGrpSpPr>
                  <p:nvPr/>
                </p:nvGrpSpPr>
                <p:grpSpPr bwMode="auto">
                  <a:xfrm>
                    <a:off x="4090686" y="3934322"/>
                    <a:ext cx="445173" cy="2005262"/>
                    <a:chOff x="3673594" y="2133595"/>
                    <a:chExt cx="445173" cy="2005262"/>
                  </a:xfrm>
                </p:grpSpPr>
                <p:sp>
                  <p:nvSpPr>
                    <p:cNvPr id="2275"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76"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77"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94" name="Oval 689"/>
                <p:cNvSpPr>
                  <a:spLocks noChangeArrowheads="1"/>
                </p:cNvSpPr>
                <p:nvPr/>
              </p:nvSpPr>
              <p:spPr bwMode="auto">
                <a:xfrm rot="5400000">
                  <a:off x="8134349" y="1332437"/>
                  <a:ext cx="74411" cy="61360"/>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2247" name="Group 517"/>
              <p:cNvGrpSpPr>
                <a:grpSpLocks noChangeAspect="1"/>
              </p:cNvGrpSpPr>
              <p:nvPr/>
            </p:nvGrpSpPr>
            <p:grpSpPr bwMode="auto">
              <a:xfrm rot="17880000" flipV="1">
                <a:off x="3595688" y="3698875"/>
                <a:ext cx="139700" cy="307975"/>
                <a:chOff x="3785870" y="3665601"/>
                <a:chExt cx="1038738" cy="2273983"/>
              </a:xfrm>
            </p:grpSpPr>
            <p:grpSp>
              <p:nvGrpSpPr>
                <p:cNvPr id="2248" name="Group 274"/>
                <p:cNvGrpSpPr>
                  <a:grpSpLocks/>
                </p:cNvGrpSpPr>
                <p:nvPr/>
              </p:nvGrpSpPr>
              <p:grpSpPr bwMode="auto">
                <a:xfrm>
                  <a:off x="3974390" y="3665601"/>
                  <a:ext cx="445173" cy="2005262"/>
                  <a:chOff x="1319391" y="2225842"/>
                  <a:chExt cx="445173" cy="2005262"/>
                </a:xfrm>
              </p:grpSpPr>
              <p:sp>
                <p:nvSpPr>
                  <p:cNvPr id="2265"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266"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67"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249" name="Group 261"/>
                <p:cNvGrpSpPr>
                  <a:grpSpLocks/>
                </p:cNvGrpSpPr>
                <p:nvPr/>
              </p:nvGrpSpPr>
              <p:grpSpPr bwMode="auto">
                <a:xfrm flipH="1">
                  <a:off x="4235056" y="3669617"/>
                  <a:ext cx="453186" cy="2005262"/>
                  <a:chOff x="1311378" y="2225842"/>
                  <a:chExt cx="453186" cy="2005262"/>
                </a:xfrm>
              </p:grpSpPr>
              <p:sp>
                <p:nvSpPr>
                  <p:cNvPr id="2262"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2263"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64"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2250" name="Group 236"/>
                <p:cNvGrpSpPr>
                  <a:grpSpLocks/>
                </p:cNvGrpSpPr>
                <p:nvPr/>
              </p:nvGrpSpPr>
              <p:grpSpPr bwMode="auto">
                <a:xfrm>
                  <a:off x="3785870" y="3797969"/>
                  <a:ext cx="525378" cy="2005262"/>
                  <a:chOff x="1287314" y="2225842"/>
                  <a:chExt cx="525378" cy="2005262"/>
                </a:xfrm>
              </p:grpSpPr>
              <p:sp>
                <p:nvSpPr>
                  <p:cNvPr id="2259"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60"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61"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251" name="Group 237"/>
                <p:cNvGrpSpPr>
                  <a:grpSpLocks/>
                </p:cNvGrpSpPr>
                <p:nvPr/>
              </p:nvGrpSpPr>
              <p:grpSpPr bwMode="auto">
                <a:xfrm flipH="1">
                  <a:off x="4323294" y="3805985"/>
                  <a:ext cx="501314" cy="2005262"/>
                  <a:chOff x="1311378" y="2225842"/>
                  <a:chExt cx="501314" cy="2005262"/>
                </a:xfrm>
              </p:grpSpPr>
              <p:sp>
                <p:nvSpPr>
                  <p:cNvPr id="2256"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57"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58"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2252" name="Group 301"/>
                <p:cNvGrpSpPr>
                  <a:grpSpLocks/>
                </p:cNvGrpSpPr>
                <p:nvPr/>
              </p:nvGrpSpPr>
              <p:grpSpPr bwMode="auto">
                <a:xfrm>
                  <a:off x="4090686" y="3934322"/>
                  <a:ext cx="445173" cy="2005262"/>
                  <a:chOff x="3673594" y="2133595"/>
                  <a:chExt cx="445173" cy="2005262"/>
                </a:xfrm>
              </p:grpSpPr>
              <p:sp>
                <p:nvSpPr>
                  <p:cNvPr id="2253"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54"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2255"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sp>
          <p:nvSpPr>
            <p:cNvPr id="2238" name="TextBox 46"/>
            <p:cNvSpPr txBox="1">
              <a:spLocks noChangeArrowheads="1"/>
            </p:cNvSpPr>
            <p:nvPr/>
          </p:nvSpPr>
          <p:spPr bwMode="auto">
            <a:xfrm>
              <a:off x="2313023" y="4380198"/>
              <a:ext cx="876843" cy="369332"/>
            </a:xfrm>
            <a:prstGeom prst="rect">
              <a:avLst/>
            </a:prstGeom>
            <a:noFill/>
            <a:ln w="9525">
              <a:noFill/>
              <a:miter lim="800000"/>
              <a:headEnd/>
              <a:tailEnd/>
            </a:ln>
          </p:spPr>
          <p:txBody>
            <a:bodyPr wrap="none" lIns="0" tIns="0" rIns="0" bIns="0">
              <a:spAutoFit/>
            </a:bodyPr>
            <a:lstStyle/>
            <a:p>
              <a:pPr algn="ctr"/>
              <a:r>
                <a:rPr lang="en-US" sz="1200"/>
                <a:t>Endoplasmic</a:t>
              </a:r>
            </a:p>
            <a:p>
              <a:pPr algn="ctr"/>
              <a:r>
                <a:rPr lang="en-US" sz="1200"/>
                <a:t>reticulum</a:t>
              </a:r>
            </a:p>
          </p:txBody>
        </p:sp>
      </p:grpSp>
      <p:sp>
        <p:nvSpPr>
          <p:cNvPr id="654" name="Rectangle 3"/>
          <p:cNvSpPr>
            <a:spLocks noChangeArrowheads="1"/>
          </p:cNvSpPr>
          <p:nvPr/>
        </p:nvSpPr>
        <p:spPr bwMode="auto">
          <a:xfrm>
            <a:off x="131763" y="131763"/>
            <a:ext cx="8494712" cy="492125"/>
          </a:xfrm>
          <a:prstGeom prst="rect">
            <a:avLst/>
          </a:prstGeom>
          <a:noFill/>
          <a:ln w="9525">
            <a:noFill/>
            <a:miter lim="800000"/>
            <a:headEnd/>
            <a:tailEnd/>
          </a:ln>
        </p:spPr>
        <p:txBody>
          <a:bodyPr lIns="0" tIns="0" rIns="0" bIns="0" anchor="ctr">
            <a:spAutoFit/>
          </a:bodyPr>
          <a:lstStyle/>
          <a:p>
            <a:pPr algn="ctr" eaLnBrk="0" hangingPunct="0"/>
            <a:r>
              <a:rPr lang="en-US" sz="1600">
                <a:solidFill>
                  <a:srgbClr val="FF0000"/>
                </a:solidFill>
              </a:rPr>
              <a:t>“Inside-out” Drug Action by nicotine at </a:t>
            </a:r>
            <a:r>
              <a:rPr lang="el-GR" sz="1600">
                <a:solidFill>
                  <a:srgbClr val="FF0000"/>
                </a:solidFill>
              </a:rPr>
              <a:t>α</a:t>
            </a:r>
            <a:r>
              <a:rPr lang="en-US" sz="1600">
                <a:solidFill>
                  <a:srgbClr val="FF0000"/>
                </a:solidFill>
              </a:rPr>
              <a:t>4</a:t>
            </a:r>
            <a:r>
              <a:rPr lang="el-GR" sz="1600">
                <a:solidFill>
                  <a:srgbClr val="FF0000"/>
                </a:solidFill>
              </a:rPr>
              <a:t>β</a:t>
            </a:r>
            <a:r>
              <a:rPr lang="en-US" sz="1600">
                <a:solidFill>
                  <a:srgbClr val="FF0000"/>
                </a:solidFill>
              </a:rPr>
              <a:t>2 nAChRs occurs at much lower [nicotine],</a:t>
            </a:r>
          </a:p>
          <a:p>
            <a:pPr algn="ctr" eaLnBrk="0" hangingPunct="0"/>
            <a:r>
              <a:rPr lang="en-US" sz="1600">
                <a:solidFill>
                  <a:srgbClr val="FF0000"/>
                </a:solidFill>
              </a:rPr>
              <a:t>present for several hours after smoking  (~ 100 nM )</a:t>
            </a:r>
          </a:p>
        </p:txBody>
      </p:sp>
      <p:sp>
        <p:nvSpPr>
          <p:cNvPr id="2066" name="Freeform 385"/>
          <p:cNvSpPr>
            <a:spLocks/>
          </p:cNvSpPr>
          <p:nvPr/>
        </p:nvSpPr>
        <p:spPr bwMode="auto">
          <a:xfrm flipV="1">
            <a:off x="-746125" y="1954213"/>
            <a:ext cx="1106488" cy="673100"/>
          </a:xfrm>
          <a:custGeom>
            <a:avLst/>
            <a:gdLst>
              <a:gd name="T0" fmla="*/ 0 w 1227221"/>
              <a:gd name="T1" fmla="*/ 0 h 806116"/>
              <a:gd name="T2" fmla="*/ 16199 w 1227221"/>
              <a:gd name="T3" fmla="*/ 2027 h 806116"/>
              <a:gd name="T4" fmla="*/ 44653 w 1227221"/>
              <a:gd name="T5" fmla="*/ 2515 h 806116"/>
              <a:gd name="T6" fmla="*/ 44653 w 1227221"/>
              <a:gd name="T7" fmla="*/ 2515 h 806116"/>
              <a:gd name="T8" fmla="*/ 0 60000 65536"/>
              <a:gd name="T9" fmla="*/ 0 60000 65536"/>
              <a:gd name="T10" fmla="*/ 0 60000 65536"/>
              <a:gd name="T11" fmla="*/ 0 60000 65536"/>
              <a:gd name="T12" fmla="*/ 0 w 1227221"/>
              <a:gd name="T13" fmla="*/ 0 h 806116"/>
              <a:gd name="T14" fmla="*/ 1227221 w 1227221"/>
              <a:gd name="T15" fmla="*/ 806116 h 806116"/>
            </a:gdLst>
            <a:ahLst/>
            <a:cxnLst>
              <a:cxn ang="T8">
                <a:pos x="T0" y="T1"/>
              </a:cxn>
              <a:cxn ang="T9">
                <a:pos x="T2" y="T3"/>
              </a:cxn>
              <a:cxn ang="T10">
                <a:pos x="T4" y="T5"/>
              </a:cxn>
              <a:cxn ang="T11">
                <a:pos x="T6" y="T7"/>
              </a:cxn>
            </a:cxnLst>
            <a:rect l="T12" t="T13" r="T14" b="T15"/>
            <a:pathLst>
              <a:path w="1227221" h="806116">
                <a:moveTo>
                  <a:pt x="0" y="0"/>
                </a:moveTo>
                <a:cubicBezTo>
                  <a:pt x="120316" y="257676"/>
                  <a:pt x="240632" y="515352"/>
                  <a:pt x="445169" y="649705"/>
                </a:cubicBezTo>
                <a:cubicBezTo>
                  <a:pt x="649706" y="784058"/>
                  <a:pt x="1227221" y="806116"/>
                  <a:pt x="1227221" y="806116"/>
                </a:cubicBezTo>
              </a:path>
            </a:pathLst>
          </a:custGeom>
          <a:noFill/>
          <a:ln w="28575" cap="flat" cmpd="sng" algn="ctr">
            <a:solidFill>
              <a:srgbClr val="00B050"/>
            </a:solidFill>
            <a:prstDash val="solid"/>
            <a:round/>
            <a:headEnd type="none" w="med" len="med"/>
            <a:tailEnd type="triangle" w="lg" len="med"/>
          </a:ln>
        </p:spPr>
        <p:txBody>
          <a:bodyPr/>
          <a:lstStyle/>
          <a:p>
            <a:endParaRPr lang="en-US"/>
          </a:p>
        </p:txBody>
      </p:sp>
      <p:grpSp>
        <p:nvGrpSpPr>
          <p:cNvPr id="129" name="Group 659"/>
          <p:cNvGrpSpPr>
            <a:grpSpLocks/>
          </p:cNvGrpSpPr>
          <p:nvPr/>
        </p:nvGrpSpPr>
        <p:grpSpPr bwMode="auto">
          <a:xfrm>
            <a:off x="376238" y="76200"/>
            <a:ext cx="6850063" cy="1381123"/>
            <a:chOff x="375781" y="-76148"/>
            <a:chExt cx="6850540" cy="1380943"/>
          </a:xfrm>
        </p:grpSpPr>
        <p:sp>
          <p:nvSpPr>
            <p:cNvPr id="2234" name="TextBox 655"/>
            <p:cNvSpPr txBox="1">
              <a:spLocks noChangeArrowheads="1"/>
            </p:cNvSpPr>
            <p:nvPr/>
          </p:nvSpPr>
          <p:spPr bwMode="auto">
            <a:xfrm>
              <a:off x="1761613" y="-76148"/>
              <a:ext cx="5464708" cy="584699"/>
            </a:xfrm>
            <a:prstGeom prst="rect">
              <a:avLst/>
            </a:prstGeom>
            <a:noFill/>
            <a:ln w="9525">
              <a:noFill/>
              <a:miter lim="800000"/>
              <a:headEnd/>
              <a:tailEnd/>
            </a:ln>
          </p:spPr>
          <p:txBody>
            <a:bodyPr wrap="none">
              <a:spAutoFit/>
            </a:bodyPr>
            <a:lstStyle/>
            <a:p>
              <a:pPr algn="ctr"/>
              <a:r>
                <a:rPr lang="en-US" sz="1600" dirty="0"/>
                <a:t>Nicotine  activates nAChRs for a few min during smoking; </a:t>
              </a:r>
            </a:p>
            <a:p>
              <a:pPr algn="ctr"/>
              <a:r>
                <a:rPr lang="en-US" sz="1600" dirty="0"/>
                <a:t>[nicotine] then decreases </a:t>
              </a:r>
              <a:r>
                <a:rPr lang="en-US" sz="1600" dirty="0" smtClean="0"/>
                <a:t>below </a:t>
              </a:r>
              <a:r>
                <a:rPr lang="en-US" sz="1600" dirty="0"/>
                <a:t>0.1 </a:t>
              </a:r>
              <a:r>
                <a:rPr lang="en-US" sz="1600" dirty="0" smtClean="0"/>
                <a:t>EC</a:t>
              </a:r>
              <a:r>
                <a:rPr lang="en-US" sz="1600" baseline="-25000" dirty="0" smtClean="0"/>
                <a:t>50</a:t>
              </a:r>
              <a:r>
                <a:rPr lang="en-US" sz="1600" dirty="0" smtClean="0"/>
                <a:t>   </a:t>
              </a:r>
              <a:endParaRPr lang="en-US" sz="1600" dirty="0"/>
            </a:p>
          </p:txBody>
        </p:sp>
        <p:cxnSp>
          <p:nvCxnSpPr>
            <p:cNvPr id="2235" name="Straight Connector 657"/>
            <p:cNvCxnSpPr>
              <a:cxnSpLocks noChangeShapeType="1"/>
            </p:cNvCxnSpPr>
            <p:nvPr/>
          </p:nvCxnSpPr>
          <p:spPr bwMode="auto">
            <a:xfrm flipH="1">
              <a:off x="375781" y="613775"/>
              <a:ext cx="3144033" cy="688932"/>
            </a:xfrm>
            <a:prstGeom prst="line">
              <a:avLst/>
            </a:prstGeom>
            <a:noFill/>
            <a:ln w="28575" algn="ctr">
              <a:solidFill>
                <a:schemeClr val="tx1"/>
              </a:solidFill>
              <a:round/>
              <a:headEnd/>
              <a:tailEnd/>
            </a:ln>
          </p:spPr>
        </p:cxnSp>
        <p:cxnSp>
          <p:nvCxnSpPr>
            <p:cNvPr id="2236" name="Straight Connector 658"/>
            <p:cNvCxnSpPr>
              <a:cxnSpLocks noChangeShapeType="1"/>
            </p:cNvCxnSpPr>
            <p:nvPr/>
          </p:nvCxnSpPr>
          <p:spPr bwMode="auto">
            <a:xfrm flipH="1" flipV="1">
              <a:off x="402921" y="615863"/>
              <a:ext cx="3144033" cy="688932"/>
            </a:xfrm>
            <a:prstGeom prst="line">
              <a:avLst/>
            </a:prstGeom>
            <a:noFill/>
            <a:ln w="28575" algn="ctr">
              <a:solidFill>
                <a:schemeClr val="tx1"/>
              </a:solidFill>
              <a:round/>
              <a:headEnd/>
              <a:tailEnd/>
            </a:ln>
          </p:spPr>
        </p:cxnSp>
      </p:grpSp>
      <p:grpSp>
        <p:nvGrpSpPr>
          <p:cNvPr id="130" name="Group 655"/>
          <p:cNvGrpSpPr>
            <a:grpSpLocks/>
          </p:cNvGrpSpPr>
          <p:nvPr/>
        </p:nvGrpSpPr>
        <p:grpSpPr bwMode="auto">
          <a:xfrm>
            <a:off x="4308475" y="3227388"/>
            <a:ext cx="3517900" cy="1851025"/>
            <a:chOff x="4308475" y="3074988"/>
            <a:chExt cx="3517900" cy="1851025"/>
          </a:xfrm>
        </p:grpSpPr>
        <p:grpSp>
          <p:nvGrpSpPr>
            <p:cNvPr id="2124" name="Group 351"/>
            <p:cNvGrpSpPr>
              <a:grpSpLocks noChangeAspect="1"/>
            </p:cNvGrpSpPr>
            <p:nvPr/>
          </p:nvGrpSpPr>
          <p:grpSpPr bwMode="auto">
            <a:xfrm>
              <a:off x="4308475" y="3074988"/>
              <a:ext cx="3517900" cy="1851025"/>
              <a:chOff x="2941983" y="4089024"/>
              <a:chExt cx="3910071" cy="2056454"/>
            </a:xfrm>
          </p:grpSpPr>
          <p:sp>
            <p:nvSpPr>
              <p:cNvPr id="2171" name="TextBox 52"/>
              <p:cNvSpPr txBox="1">
                <a:spLocks noChangeArrowheads="1"/>
              </p:cNvSpPr>
              <p:nvPr/>
            </p:nvSpPr>
            <p:spPr bwMode="auto">
              <a:xfrm>
                <a:off x="5117907" y="4089024"/>
                <a:ext cx="1734147" cy="376171"/>
              </a:xfrm>
              <a:prstGeom prst="rect">
                <a:avLst/>
              </a:prstGeom>
              <a:noFill/>
              <a:ln w="9525">
                <a:noFill/>
                <a:miter lim="800000"/>
                <a:headEnd/>
                <a:tailEnd/>
              </a:ln>
            </p:spPr>
            <p:txBody>
              <a:bodyPr>
                <a:spAutoFit/>
              </a:bodyPr>
              <a:lstStyle/>
              <a:p>
                <a:pPr algn="ctr"/>
                <a:r>
                  <a:rPr lang="en-US" sz="1600">
                    <a:solidFill>
                      <a:srgbClr val="009900"/>
                    </a:solidFill>
                  </a:rPr>
                  <a:t>COPII vesicle</a:t>
                </a:r>
              </a:p>
            </p:txBody>
          </p:sp>
          <p:grpSp>
            <p:nvGrpSpPr>
              <p:cNvPr id="2172" name="Group 232"/>
              <p:cNvGrpSpPr>
                <a:grpSpLocks noChangeAspect="1"/>
              </p:cNvGrpSpPr>
              <p:nvPr/>
            </p:nvGrpSpPr>
            <p:grpSpPr bwMode="auto">
              <a:xfrm>
                <a:off x="5312237" y="4740253"/>
                <a:ext cx="1432064" cy="1234434"/>
                <a:chOff x="6891657" y="3528964"/>
                <a:chExt cx="1790080" cy="1543042"/>
              </a:xfrm>
            </p:grpSpPr>
            <p:grpSp>
              <p:nvGrpSpPr>
                <p:cNvPr id="2178" name="Group 144"/>
                <p:cNvGrpSpPr>
                  <a:grpSpLocks/>
                </p:cNvGrpSpPr>
                <p:nvPr/>
              </p:nvGrpSpPr>
              <p:grpSpPr bwMode="auto">
                <a:xfrm>
                  <a:off x="6997383" y="4103287"/>
                  <a:ext cx="1600352" cy="968719"/>
                  <a:chOff x="6997383" y="4103287"/>
                  <a:chExt cx="1600352" cy="968719"/>
                </a:xfrm>
              </p:grpSpPr>
              <p:grpSp>
                <p:nvGrpSpPr>
                  <p:cNvPr id="2226" name="Group 139"/>
                  <p:cNvGrpSpPr>
                    <a:grpSpLocks/>
                  </p:cNvGrpSpPr>
                  <p:nvPr/>
                </p:nvGrpSpPr>
                <p:grpSpPr bwMode="auto">
                  <a:xfrm>
                    <a:off x="7343775" y="4105275"/>
                    <a:ext cx="1253960" cy="966731"/>
                    <a:chOff x="7343775" y="4105275"/>
                    <a:chExt cx="1253960" cy="966731"/>
                  </a:xfrm>
                </p:grpSpPr>
                <p:sp>
                  <p:nvSpPr>
                    <p:cNvPr id="503" name="Arc 502"/>
                    <p:cNvSpPr/>
                    <p:nvPr/>
                  </p:nvSpPr>
                  <p:spPr bwMode="auto">
                    <a:xfrm>
                      <a:off x="7343093" y="4106030"/>
                      <a:ext cx="915321" cy="912707"/>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600">
                        <a:cs typeface="+mn-cs"/>
                      </a:endParaRPr>
                    </a:p>
                  </p:txBody>
                </p:sp>
                <p:sp>
                  <p:nvSpPr>
                    <p:cNvPr id="504" name="Arc 503"/>
                    <p:cNvSpPr/>
                    <p:nvPr/>
                  </p:nvSpPr>
                  <p:spPr bwMode="auto">
                    <a:xfrm>
                      <a:off x="8119461" y="4802686"/>
                      <a:ext cx="361717" cy="268962"/>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600">
                        <a:cs typeface="+mn-cs"/>
                      </a:endParaRPr>
                    </a:p>
                  </p:txBody>
                </p:sp>
                <p:cxnSp>
                  <p:nvCxnSpPr>
                    <p:cNvPr id="505" name="Straight Connector 504"/>
                    <p:cNvCxnSpPr/>
                    <p:nvPr/>
                  </p:nvCxnSpPr>
                  <p:spPr bwMode="auto">
                    <a:xfrm flipH="1">
                      <a:off x="8313553" y="5065035"/>
                      <a:ext cx="284522" cy="6613"/>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nvGrpSpPr>
                  <p:cNvPr id="2227" name="Group 140"/>
                  <p:cNvGrpSpPr>
                    <a:grpSpLocks/>
                  </p:cNvGrpSpPr>
                  <p:nvPr/>
                </p:nvGrpSpPr>
                <p:grpSpPr bwMode="auto">
                  <a:xfrm flipH="1">
                    <a:off x="6997383" y="4103287"/>
                    <a:ext cx="1248022" cy="966731"/>
                    <a:chOff x="7343775" y="4105275"/>
                    <a:chExt cx="1248022" cy="966731"/>
                  </a:xfrm>
                </p:grpSpPr>
                <p:sp>
                  <p:nvSpPr>
                    <p:cNvPr id="500" name="Arc 499"/>
                    <p:cNvSpPr/>
                    <p:nvPr/>
                  </p:nvSpPr>
                  <p:spPr bwMode="auto">
                    <a:xfrm>
                      <a:off x="7343999" y="4105815"/>
                      <a:ext cx="915321" cy="912707"/>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600">
                        <a:cs typeface="+mn-cs"/>
                      </a:endParaRPr>
                    </a:p>
                  </p:txBody>
                </p:sp>
                <p:sp>
                  <p:nvSpPr>
                    <p:cNvPr id="501" name="Arc 500"/>
                    <p:cNvSpPr/>
                    <p:nvPr/>
                  </p:nvSpPr>
                  <p:spPr bwMode="auto">
                    <a:xfrm>
                      <a:off x="8113751" y="4802471"/>
                      <a:ext cx="361717" cy="268962"/>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600">
                        <a:cs typeface="+mn-cs"/>
                      </a:endParaRPr>
                    </a:p>
                  </p:txBody>
                </p:sp>
                <p:cxnSp>
                  <p:nvCxnSpPr>
                    <p:cNvPr id="502" name="Straight Connector 501"/>
                    <p:cNvCxnSpPr/>
                    <p:nvPr/>
                  </p:nvCxnSpPr>
                  <p:spPr bwMode="auto">
                    <a:xfrm flipH="1">
                      <a:off x="8307843" y="5064818"/>
                      <a:ext cx="284521" cy="6615"/>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grpSp>
              <p:nvGrpSpPr>
                <p:cNvPr id="2179" name="Group 156"/>
                <p:cNvGrpSpPr>
                  <a:grpSpLocks/>
                </p:cNvGrpSpPr>
                <p:nvPr/>
              </p:nvGrpSpPr>
              <p:grpSpPr bwMode="auto">
                <a:xfrm>
                  <a:off x="7880270" y="3755572"/>
                  <a:ext cx="801467" cy="1117660"/>
                  <a:chOff x="7880270" y="3755572"/>
                  <a:chExt cx="801467" cy="1117660"/>
                </a:xfrm>
              </p:grpSpPr>
              <p:grpSp>
                <p:nvGrpSpPr>
                  <p:cNvPr id="2220" name="Group 150"/>
                  <p:cNvGrpSpPr>
                    <a:grpSpLocks/>
                  </p:cNvGrpSpPr>
                  <p:nvPr/>
                </p:nvGrpSpPr>
                <p:grpSpPr bwMode="auto">
                  <a:xfrm rot="1800000">
                    <a:off x="7880270" y="3755572"/>
                    <a:ext cx="566057" cy="342405"/>
                    <a:chOff x="7506195" y="3678382"/>
                    <a:chExt cx="566057" cy="342405"/>
                  </a:xfrm>
                </p:grpSpPr>
                <p:sp>
                  <p:nvSpPr>
                    <p:cNvPr id="496" name="Trapezoid 495"/>
                    <p:cNvSpPr/>
                    <p:nvPr/>
                  </p:nvSpPr>
                  <p:spPr bwMode="auto">
                    <a:xfrm rot="16200000">
                      <a:off x="7728134" y="3691733"/>
                      <a:ext cx="317463" cy="291138"/>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97" name="Trapezoid 496"/>
                    <p:cNvSpPr/>
                    <p:nvPr/>
                  </p:nvSpPr>
                  <p:spPr bwMode="auto">
                    <a:xfrm rot="5400000" flipH="1">
                      <a:off x="7471108" y="3708451"/>
                      <a:ext cx="335100" cy="284522"/>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2221" name="Group 151"/>
                  <p:cNvGrpSpPr>
                    <a:grpSpLocks/>
                  </p:cNvGrpSpPr>
                  <p:nvPr/>
                </p:nvGrpSpPr>
                <p:grpSpPr bwMode="auto">
                  <a:xfrm rot="5400000">
                    <a:off x="8227586" y="4419082"/>
                    <a:ext cx="566581" cy="341720"/>
                    <a:chOff x="7506063" y="3673550"/>
                    <a:chExt cx="566581" cy="341720"/>
                  </a:xfrm>
                </p:grpSpPr>
                <p:sp>
                  <p:nvSpPr>
                    <p:cNvPr id="494" name="Trapezoid 493"/>
                    <p:cNvSpPr/>
                    <p:nvPr/>
                  </p:nvSpPr>
                  <p:spPr bwMode="auto">
                    <a:xfrm rot="16200000">
                      <a:off x="7761720" y="3704341"/>
                      <a:ext cx="337456" cy="28439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95" name="Trapezoid 494"/>
                    <p:cNvSpPr/>
                    <p:nvPr/>
                  </p:nvSpPr>
                  <p:spPr bwMode="auto">
                    <a:xfrm rot="5400000" flipH="1">
                      <a:off x="7480634" y="3652509"/>
                      <a:ext cx="335250" cy="28439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grpSp>
              <p:nvGrpSpPr>
                <p:cNvPr id="2180" name="Group 161"/>
                <p:cNvGrpSpPr>
                  <a:grpSpLocks/>
                </p:cNvGrpSpPr>
                <p:nvPr/>
              </p:nvGrpSpPr>
              <p:grpSpPr bwMode="auto">
                <a:xfrm flipH="1">
                  <a:off x="6904450" y="3747646"/>
                  <a:ext cx="796634" cy="1117268"/>
                  <a:chOff x="7880270" y="3755572"/>
                  <a:chExt cx="796634" cy="1117268"/>
                </a:xfrm>
              </p:grpSpPr>
              <p:grpSp>
                <p:nvGrpSpPr>
                  <p:cNvPr id="2214" name="Group 150"/>
                  <p:cNvGrpSpPr>
                    <a:grpSpLocks/>
                  </p:cNvGrpSpPr>
                  <p:nvPr/>
                </p:nvGrpSpPr>
                <p:grpSpPr bwMode="auto">
                  <a:xfrm rot="1800000">
                    <a:off x="7880270" y="3755572"/>
                    <a:ext cx="566057" cy="342405"/>
                    <a:chOff x="7506195" y="3678382"/>
                    <a:chExt cx="566057" cy="342405"/>
                  </a:xfrm>
                </p:grpSpPr>
                <p:sp>
                  <p:nvSpPr>
                    <p:cNvPr id="490" name="Trapezoid 489"/>
                    <p:cNvSpPr/>
                    <p:nvPr/>
                  </p:nvSpPr>
                  <p:spPr bwMode="auto">
                    <a:xfrm rot="16200000">
                      <a:off x="7808703" y="3605558"/>
                      <a:ext cx="319667" cy="29334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91" name="Trapezoid 490"/>
                    <p:cNvSpPr/>
                    <p:nvPr/>
                  </p:nvSpPr>
                  <p:spPr bwMode="auto">
                    <a:xfrm rot="5400000" flipH="1">
                      <a:off x="7515854" y="3608624"/>
                      <a:ext cx="321873" cy="295549"/>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2215" name="Group 151"/>
                  <p:cNvGrpSpPr>
                    <a:grpSpLocks/>
                  </p:cNvGrpSpPr>
                  <p:nvPr/>
                </p:nvGrpSpPr>
                <p:grpSpPr bwMode="auto">
                  <a:xfrm rot="5400000">
                    <a:off x="8222673" y="4418609"/>
                    <a:ext cx="566057" cy="342405"/>
                    <a:chOff x="7506195" y="3678382"/>
                    <a:chExt cx="566057" cy="342405"/>
                  </a:xfrm>
                </p:grpSpPr>
                <p:sp>
                  <p:nvSpPr>
                    <p:cNvPr id="488" name="Trapezoid 487"/>
                    <p:cNvSpPr/>
                    <p:nvPr/>
                  </p:nvSpPr>
                  <p:spPr bwMode="auto">
                    <a:xfrm rot="16200000">
                      <a:off x="7760829" y="3704644"/>
                      <a:ext cx="337455" cy="28439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89" name="Trapezoid 488"/>
                    <p:cNvSpPr/>
                    <p:nvPr/>
                  </p:nvSpPr>
                  <p:spPr bwMode="auto">
                    <a:xfrm rot="5400000" flipH="1">
                      <a:off x="7478640" y="3709055"/>
                      <a:ext cx="337455" cy="28439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grpSp>
              <p:nvGrpSpPr>
                <p:cNvPr id="2181" name="Group 202"/>
                <p:cNvGrpSpPr>
                  <a:grpSpLocks/>
                </p:cNvGrpSpPr>
                <p:nvPr/>
              </p:nvGrpSpPr>
              <p:grpSpPr bwMode="auto">
                <a:xfrm>
                  <a:off x="7392391" y="3528964"/>
                  <a:ext cx="775858" cy="170199"/>
                  <a:chOff x="7392391" y="3528964"/>
                  <a:chExt cx="775858" cy="170199"/>
                </a:xfrm>
              </p:grpSpPr>
              <p:grpSp>
                <p:nvGrpSpPr>
                  <p:cNvPr id="2208" name="Group 198"/>
                  <p:cNvGrpSpPr>
                    <a:grpSpLocks/>
                  </p:cNvGrpSpPr>
                  <p:nvPr/>
                </p:nvGrpSpPr>
                <p:grpSpPr bwMode="auto">
                  <a:xfrm>
                    <a:off x="7392391" y="3530952"/>
                    <a:ext cx="611582" cy="168211"/>
                    <a:chOff x="7392391" y="3530952"/>
                    <a:chExt cx="611582" cy="168211"/>
                  </a:xfrm>
                </p:grpSpPr>
                <p:cxnSp>
                  <p:nvCxnSpPr>
                    <p:cNvPr id="484" name="Straight Connector 483"/>
                    <p:cNvCxnSpPr/>
                    <p:nvPr/>
                  </p:nvCxnSpPr>
                  <p:spPr bwMode="auto">
                    <a:xfrm>
                      <a:off x="7552626" y="3543857"/>
                      <a:ext cx="379362"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85" name="Straight Connector 484"/>
                    <p:cNvCxnSpPr/>
                    <p:nvPr/>
                  </p:nvCxnSpPr>
                  <p:spPr bwMode="auto">
                    <a:xfrm flipV="1">
                      <a:off x="7391617" y="3530630"/>
                      <a:ext cx="180859" cy="16755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2209" name="Group 199"/>
                  <p:cNvGrpSpPr>
                    <a:grpSpLocks/>
                  </p:cNvGrpSpPr>
                  <p:nvPr/>
                </p:nvGrpSpPr>
                <p:grpSpPr bwMode="auto">
                  <a:xfrm flipH="1">
                    <a:off x="7556667" y="3528964"/>
                    <a:ext cx="611582" cy="168211"/>
                    <a:chOff x="7392391" y="3536890"/>
                    <a:chExt cx="611582" cy="168211"/>
                  </a:xfrm>
                </p:grpSpPr>
                <p:cxnSp>
                  <p:nvCxnSpPr>
                    <p:cNvPr id="482" name="Straight Connector 481"/>
                    <p:cNvCxnSpPr/>
                    <p:nvPr/>
                  </p:nvCxnSpPr>
                  <p:spPr bwMode="auto">
                    <a:xfrm>
                      <a:off x="7553663" y="3545170"/>
                      <a:ext cx="449941"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83" name="Straight Connector 482"/>
                    <p:cNvCxnSpPr/>
                    <p:nvPr/>
                  </p:nvCxnSpPr>
                  <p:spPr bwMode="auto">
                    <a:xfrm flipV="1">
                      <a:off x="7392655" y="3536351"/>
                      <a:ext cx="180859" cy="14330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2182" name="Group 203"/>
                <p:cNvGrpSpPr>
                  <a:grpSpLocks/>
                </p:cNvGrpSpPr>
                <p:nvPr/>
              </p:nvGrpSpPr>
              <p:grpSpPr bwMode="auto">
                <a:xfrm rot="-3600000">
                  <a:off x="6588828" y="3990122"/>
                  <a:ext cx="775858" cy="170199"/>
                  <a:chOff x="7392391" y="3528964"/>
                  <a:chExt cx="775858" cy="170199"/>
                </a:xfrm>
              </p:grpSpPr>
              <p:grpSp>
                <p:nvGrpSpPr>
                  <p:cNvPr id="2202" name="Group 198"/>
                  <p:cNvGrpSpPr>
                    <a:grpSpLocks/>
                  </p:cNvGrpSpPr>
                  <p:nvPr/>
                </p:nvGrpSpPr>
                <p:grpSpPr bwMode="auto">
                  <a:xfrm>
                    <a:off x="7392391" y="3530952"/>
                    <a:ext cx="611582" cy="168211"/>
                    <a:chOff x="7392391" y="3530952"/>
                    <a:chExt cx="611582" cy="168211"/>
                  </a:xfrm>
                </p:grpSpPr>
                <p:cxnSp>
                  <p:nvCxnSpPr>
                    <p:cNvPr id="478" name="Straight Connector 477"/>
                    <p:cNvCxnSpPr/>
                    <p:nvPr/>
                  </p:nvCxnSpPr>
                  <p:spPr bwMode="auto">
                    <a:xfrm>
                      <a:off x="7586767" y="3441499"/>
                      <a:ext cx="429897"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79" name="Straight Connector 478"/>
                    <p:cNvCxnSpPr/>
                    <p:nvPr/>
                  </p:nvCxnSpPr>
                  <p:spPr bwMode="auto">
                    <a:xfrm flipV="1">
                      <a:off x="7448812" y="3418689"/>
                      <a:ext cx="174165" cy="156596"/>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2203" name="Group 199"/>
                  <p:cNvGrpSpPr>
                    <a:grpSpLocks/>
                  </p:cNvGrpSpPr>
                  <p:nvPr/>
                </p:nvGrpSpPr>
                <p:grpSpPr bwMode="auto">
                  <a:xfrm flipH="1">
                    <a:off x="7556667" y="3528964"/>
                    <a:ext cx="611582" cy="168211"/>
                    <a:chOff x="7392391" y="3536890"/>
                    <a:chExt cx="611582" cy="168211"/>
                  </a:xfrm>
                </p:grpSpPr>
                <p:cxnSp>
                  <p:nvCxnSpPr>
                    <p:cNvPr id="476" name="Straight Connector 475"/>
                    <p:cNvCxnSpPr/>
                    <p:nvPr/>
                  </p:nvCxnSpPr>
                  <p:spPr bwMode="auto">
                    <a:xfrm>
                      <a:off x="7470606" y="3435698"/>
                      <a:ext cx="432103"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77" name="Straight Connector 476"/>
                    <p:cNvCxnSpPr/>
                    <p:nvPr/>
                  </p:nvCxnSpPr>
                  <p:spPr bwMode="auto">
                    <a:xfrm flipV="1">
                      <a:off x="7307897" y="3433838"/>
                      <a:ext cx="174163" cy="145569"/>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2183" name="Group 210"/>
                <p:cNvGrpSpPr>
                  <a:grpSpLocks/>
                </p:cNvGrpSpPr>
                <p:nvPr/>
              </p:nvGrpSpPr>
              <p:grpSpPr bwMode="auto">
                <a:xfrm rot="3600000">
                  <a:off x="8201893" y="3994082"/>
                  <a:ext cx="775858" cy="170199"/>
                  <a:chOff x="7392391" y="3528964"/>
                  <a:chExt cx="775858" cy="170199"/>
                </a:xfrm>
              </p:grpSpPr>
              <p:grpSp>
                <p:nvGrpSpPr>
                  <p:cNvPr id="2196" name="Group 198"/>
                  <p:cNvGrpSpPr>
                    <a:grpSpLocks/>
                  </p:cNvGrpSpPr>
                  <p:nvPr/>
                </p:nvGrpSpPr>
                <p:grpSpPr bwMode="auto">
                  <a:xfrm>
                    <a:off x="7392391" y="3530952"/>
                    <a:ext cx="611582" cy="168211"/>
                    <a:chOff x="7392391" y="3530952"/>
                    <a:chExt cx="611582" cy="168211"/>
                  </a:xfrm>
                </p:grpSpPr>
                <p:cxnSp>
                  <p:nvCxnSpPr>
                    <p:cNvPr id="472" name="Straight Connector 471"/>
                    <p:cNvCxnSpPr/>
                    <p:nvPr/>
                  </p:nvCxnSpPr>
                  <p:spPr bwMode="auto">
                    <a:xfrm>
                      <a:off x="7458826" y="3487601"/>
                      <a:ext cx="423284"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73" name="Straight Connector 472"/>
                    <p:cNvCxnSpPr/>
                    <p:nvPr/>
                  </p:nvCxnSpPr>
                  <p:spPr bwMode="auto">
                    <a:xfrm flipV="1">
                      <a:off x="7306108" y="3479164"/>
                      <a:ext cx="163141" cy="158802"/>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2197" name="Group 199"/>
                  <p:cNvGrpSpPr>
                    <a:grpSpLocks/>
                  </p:cNvGrpSpPr>
                  <p:nvPr/>
                </p:nvGrpSpPr>
                <p:grpSpPr bwMode="auto">
                  <a:xfrm flipH="1">
                    <a:off x="7556667" y="3528964"/>
                    <a:ext cx="611582" cy="168211"/>
                    <a:chOff x="7392391" y="3536890"/>
                    <a:chExt cx="611582" cy="168211"/>
                  </a:xfrm>
                </p:grpSpPr>
                <p:cxnSp>
                  <p:nvCxnSpPr>
                    <p:cNvPr id="470" name="Straight Connector 469"/>
                    <p:cNvCxnSpPr/>
                    <p:nvPr/>
                  </p:nvCxnSpPr>
                  <p:spPr bwMode="auto">
                    <a:xfrm>
                      <a:off x="7556691" y="3545526"/>
                      <a:ext cx="449740"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71" name="Straight Connector 470"/>
                    <p:cNvCxnSpPr/>
                    <p:nvPr/>
                  </p:nvCxnSpPr>
                  <p:spPr bwMode="auto">
                    <a:xfrm flipV="1">
                      <a:off x="7393445" y="3536905"/>
                      <a:ext cx="180778" cy="167625"/>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2184" name="Group 221"/>
                <p:cNvGrpSpPr>
                  <a:grpSpLocks/>
                </p:cNvGrpSpPr>
                <p:nvPr/>
              </p:nvGrpSpPr>
              <p:grpSpPr bwMode="auto">
                <a:xfrm rot="20700000" flipV="1">
                  <a:off x="7113319" y="4661051"/>
                  <a:ext cx="306778" cy="142518"/>
                  <a:chOff x="7119257" y="4661051"/>
                  <a:chExt cx="306778" cy="142518"/>
                </a:xfrm>
              </p:grpSpPr>
              <p:sp>
                <p:nvSpPr>
                  <p:cNvPr id="466" name="Rectangle 465"/>
                  <p:cNvSpPr/>
                  <p:nvPr/>
                </p:nvSpPr>
                <p:spPr bwMode="auto">
                  <a:xfrm>
                    <a:off x="7119541" y="4661649"/>
                    <a:ext cx="172036" cy="141095"/>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67" name="Rectangle 466"/>
                  <p:cNvSpPr/>
                  <p:nvPr/>
                </p:nvSpPr>
                <p:spPr bwMode="auto">
                  <a:xfrm>
                    <a:off x="7252141" y="4684395"/>
                    <a:ext cx="167625" cy="46296"/>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2185" name="Group 223"/>
                <p:cNvGrpSpPr>
                  <a:grpSpLocks/>
                </p:cNvGrpSpPr>
                <p:nvPr/>
              </p:nvGrpSpPr>
              <p:grpSpPr bwMode="auto">
                <a:xfrm rot="2700000" flipV="1">
                  <a:off x="7235837" y="4077435"/>
                  <a:ext cx="341553" cy="127867"/>
                  <a:chOff x="7067040" y="4702329"/>
                  <a:chExt cx="341553" cy="127867"/>
                </a:xfrm>
              </p:grpSpPr>
              <p:sp>
                <p:nvSpPr>
                  <p:cNvPr id="464" name="Rectangle 463"/>
                  <p:cNvSpPr/>
                  <p:nvPr/>
                </p:nvSpPr>
                <p:spPr bwMode="auto">
                  <a:xfrm>
                    <a:off x="7059350" y="4701907"/>
                    <a:ext cx="187474" cy="127867"/>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65" name="Rectangle 464"/>
                  <p:cNvSpPr/>
                  <p:nvPr/>
                </p:nvSpPr>
                <p:spPr bwMode="auto">
                  <a:xfrm>
                    <a:off x="7187235" y="4708207"/>
                    <a:ext cx="187476" cy="52910"/>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2186" name="Group 226"/>
                <p:cNvGrpSpPr>
                  <a:grpSpLocks/>
                </p:cNvGrpSpPr>
                <p:nvPr/>
              </p:nvGrpSpPr>
              <p:grpSpPr bwMode="auto">
                <a:xfrm rot="6300000" flipV="1">
                  <a:off x="7762504" y="3986137"/>
                  <a:ext cx="306778" cy="142518"/>
                  <a:chOff x="7119257" y="4661051"/>
                  <a:chExt cx="306778" cy="142518"/>
                </a:xfrm>
              </p:grpSpPr>
              <p:sp>
                <p:nvSpPr>
                  <p:cNvPr id="462" name="Rectangle 461"/>
                  <p:cNvSpPr/>
                  <p:nvPr/>
                </p:nvSpPr>
                <p:spPr bwMode="auto">
                  <a:xfrm>
                    <a:off x="7118463" y="4660149"/>
                    <a:ext cx="171959" cy="143363"/>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63" name="Rectangle 462"/>
                  <p:cNvSpPr/>
                  <p:nvPr/>
                </p:nvSpPr>
                <p:spPr bwMode="auto">
                  <a:xfrm>
                    <a:off x="7253141" y="4660483"/>
                    <a:ext cx="171959" cy="57345"/>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2187" name="Group 229"/>
                <p:cNvGrpSpPr>
                  <a:grpSpLocks/>
                </p:cNvGrpSpPr>
                <p:nvPr/>
              </p:nvGrpSpPr>
              <p:grpSpPr bwMode="auto">
                <a:xfrm rot="9900000" flipV="1">
                  <a:off x="8138012" y="4384619"/>
                  <a:ext cx="332477" cy="130368"/>
                  <a:chOff x="7060716" y="4651223"/>
                  <a:chExt cx="332477" cy="130368"/>
                </a:xfrm>
              </p:grpSpPr>
              <p:sp>
                <p:nvSpPr>
                  <p:cNvPr id="460" name="Rectangle 459"/>
                  <p:cNvSpPr/>
                  <p:nvPr/>
                </p:nvSpPr>
                <p:spPr bwMode="auto">
                  <a:xfrm>
                    <a:off x="7058906" y="4661162"/>
                    <a:ext cx="183064" cy="97002"/>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61" name="Rectangle 460"/>
                  <p:cNvSpPr/>
                  <p:nvPr/>
                </p:nvSpPr>
                <p:spPr bwMode="auto">
                  <a:xfrm>
                    <a:off x="7208152" y="4652069"/>
                    <a:ext cx="185270" cy="52910"/>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sp>
            <p:nvSpPr>
              <p:cNvPr id="2173" name="Freeform 354"/>
              <p:cNvSpPr>
                <a:spLocks/>
              </p:cNvSpPr>
              <p:nvPr/>
            </p:nvSpPr>
            <p:spPr bwMode="auto">
              <a:xfrm>
                <a:off x="2973788" y="4690748"/>
                <a:ext cx="2548237" cy="795653"/>
              </a:xfrm>
              <a:custGeom>
                <a:avLst/>
                <a:gdLst>
                  <a:gd name="T0" fmla="*/ 0 w 2131621"/>
                  <a:gd name="T1" fmla="*/ 108 h 1049978"/>
                  <a:gd name="T2" fmla="*/ 490974912 w 2131621"/>
                  <a:gd name="T3" fmla="*/ 98 h 1049978"/>
                  <a:gd name="T4" fmla="*/ 633756643 w 2131621"/>
                  <a:gd name="T5" fmla="*/ 25 h 1049978"/>
                  <a:gd name="T6" fmla="*/ 771247809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1065047" y="1049978"/>
                      <a:pt x="1356982" y="920339"/>
                    </a:cubicBezTo>
                    <a:cubicBezTo>
                      <a:pt x="1648917" y="790700"/>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2174" name="Freeform 355"/>
              <p:cNvSpPr>
                <a:spLocks/>
              </p:cNvSpPr>
              <p:nvPr/>
            </p:nvSpPr>
            <p:spPr bwMode="auto">
              <a:xfrm flipV="1">
                <a:off x="2941983" y="5669279"/>
                <a:ext cx="2589929" cy="476199"/>
              </a:xfrm>
              <a:custGeom>
                <a:avLst/>
                <a:gdLst>
                  <a:gd name="T0" fmla="*/ 0 w 2131621"/>
                  <a:gd name="T1" fmla="*/ 0 h 1049978"/>
                  <a:gd name="T2" fmla="*/ 838774375 w 2131621"/>
                  <a:gd name="T3" fmla="*/ 0 h 1049978"/>
                  <a:gd name="T4" fmla="*/ 1082700302 w 2131621"/>
                  <a:gd name="T5" fmla="*/ 0 h 1049978"/>
                  <a:gd name="T6" fmla="*/ 1317589550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1065047" y="1049978"/>
                      <a:pt x="1356982" y="920339"/>
                    </a:cubicBezTo>
                    <a:cubicBezTo>
                      <a:pt x="1648917" y="790700"/>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447" name="TextBox 446"/>
              <p:cNvSpPr txBox="1"/>
              <p:nvPr/>
            </p:nvSpPr>
            <p:spPr>
              <a:xfrm>
                <a:off x="5581634" y="4471743"/>
                <a:ext cx="919291" cy="289244"/>
              </a:xfrm>
              <a:prstGeom prst="rect">
                <a:avLst/>
              </a:prstGeom>
              <a:noFill/>
            </p:spPr>
            <p:txBody>
              <a:bodyPr wrap="none">
                <a:spAutoFit/>
              </a:bodyPr>
              <a:lstStyle/>
              <a:p>
                <a:pPr eaLnBrk="0" hangingPunct="0">
                  <a:defRPr/>
                </a:pPr>
                <a:r>
                  <a:rPr lang="en-US" sz="1100" b="1" dirty="0">
                    <a:solidFill>
                      <a:schemeClr val="accent6">
                        <a:lumMod val="40000"/>
                        <a:lumOff val="60000"/>
                      </a:schemeClr>
                    </a:solidFill>
                    <a:cs typeface="+mn-cs"/>
                  </a:rPr>
                  <a:t>Sec 13/31</a:t>
                </a:r>
              </a:p>
            </p:txBody>
          </p:sp>
          <p:sp>
            <p:nvSpPr>
              <p:cNvPr id="448" name="TextBox 447"/>
              <p:cNvSpPr txBox="1"/>
              <p:nvPr/>
            </p:nvSpPr>
            <p:spPr>
              <a:xfrm>
                <a:off x="5699854" y="5588154"/>
                <a:ext cx="545221" cy="289244"/>
              </a:xfrm>
              <a:prstGeom prst="rect">
                <a:avLst/>
              </a:prstGeom>
              <a:noFill/>
            </p:spPr>
            <p:txBody>
              <a:bodyPr wrap="none">
                <a:spAutoFit/>
              </a:bodyPr>
              <a:lstStyle/>
              <a:p>
                <a:pPr eaLnBrk="0" hangingPunct="0">
                  <a:defRPr/>
                </a:pPr>
                <a:r>
                  <a:rPr lang="en-US" sz="1100" b="1" dirty="0">
                    <a:solidFill>
                      <a:srgbClr val="CC9900"/>
                    </a:solidFill>
                    <a:cs typeface="+mn-cs"/>
                  </a:rPr>
                  <a:t>Sar1</a:t>
                </a:r>
              </a:p>
            </p:txBody>
          </p:sp>
          <p:sp>
            <p:nvSpPr>
              <p:cNvPr id="2177" name="TextBox 358"/>
              <p:cNvSpPr txBox="1">
                <a:spLocks noChangeArrowheads="1"/>
              </p:cNvSpPr>
              <p:nvPr/>
            </p:nvSpPr>
            <p:spPr bwMode="auto">
              <a:xfrm>
                <a:off x="4771891" y="5371606"/>
                <a:ext cx="659369" cy="478763"/>
              </a:xfrm>
              <a:prstGeom prst="rect">
                <a:avLst/>
              </a:prstGeom>
              <a:noFill/>
              <a:ln w="9525">
                <a:noFill/>
                <a:miter lim="800000"/>
                <a:headEnd/>
                <a:tailEnd/>
              </a:ln>
            </p:spPr>
            <p:txBody>
              <a:bodyPr wrap="none">
                <a:spAutoFit/>
              </a:bodyPr>
              <a:lstStyle/>
              <a:p>
                <a:pPr eaLnBrk="0" hangingPunct="0"/>
                <a:r>
                  <a:rPr lang="en-US" sz="1100" b="1">
                    <a:solidFill>
                      <a:srgbClr val="009900"/>
                    </a:solidFill>
                  </a:rPr>
                  <a:t>Sec24</a:t>
                </a:r>
              </a:p>
              <a:p>
                <a:pPr eaLnBrk="0" hangingPunct="0"/>
                <a:r>
                  <a:rPr lang="en-US" sz="1100" b="1">
                    <a:solidFill>
                      <a:srgbClr val="009900"/>
                    </a:solidFill>
                  </a:rPr>
                  <a:t>Sec23</a:t>
                </a:r>
              </a:p>
            </p:txBody>
          </p:sp>
        </p:grpSp>
        <p:grpSp>
          <p:nvGrpSpPr>
            <p:cNvPr id="2125" name="Group 459"/>
            <p:cNvGrpSpPr>
              <a:grpSpLocks noChangeAspect="1"/>
            </p:cNvGrpSpPr>
            <p:nvPr/>
          </p:nvGrpSpPr>
          <p:grpSpPr bwMode="auto">
            <a:xfrm rot="-4644200">
              <a:off x="6657976" y="4116387"/>
              <a:ext cx="209550" cy="460375"/>
              <a:chOff x="8164387" y="1114225"/>
              <a:chExt cx="140029" cy="307145"/>
            </a:xfrm>
          </p:grpSpPr>
          <p:grpSp>
            <p:nvGrpSpPr>
              <p:cNvPr id="2149" name="Group 517"/>
              <p:cNvGrpSpPr>
                <a:grpSpLocks noChangeAspect="1"/>
              </p:cNvGrpSpPr>
              <p:nvPr/>
            </p:nvGrpSpPr>
            <p:grpSpPr bwMode="auto">
              <a:xfrm flipV="1">
                <a:off x="8164387" y="1114225"/>
                <a:ext cx="140029" cy="307145"/>
                <a:chOff x="3785870" y="3665601"/>
                <a:chExt cx="1038738" cy="2273983"/>
              </a:xfrm>
            </p:grpSpPr>
            <p:grpSp>
              <p:nvGrpSpPr>
                <p:cNvPr id="2151" name="Group 274"/>
                <p:cNvGrpSpPr>
                  <a:grpSpLocks/>
                </p:cNvGrpSpPr>
                <p:nvPr/>
              </p:nvGrpSpPr>
              <p:grpSpPr bwMode="auto">
                <a:xfrm>
                  <a:off x="3974390" y="3665601"/>
                  <a:ext cx="445173" cy="2005262"/>
                  <a:chOff x="1319391" y="2225842"/>
                  <a:chExt cx="445173" cy="2005262"/>
                </a:xfrm>
              </p:grpSpPr>
              <p:sp>
                <p:nvSpPr>
                  <p:cNvPr id="2168"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sp>
                <p:nvSpPr>
                  <p:cNvPr id="2169"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70"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grpSp>
            <p:grpSp>
              <p:nvGrpSpPr>
                <p:cNvPr id="2152" name="Group 261"/>
                <p:cNvGrpSpPr>
                  <a:grpSpLocks/>
                </p:cNvGrpSpPr>
                <p:nvPr/>
              </p:nvGrpSpPr>
              <p:grpSpPr bwMode="auto">
                <a:xfrm flipH="1">
                  <a:off x="4235056" y="3669617"/>
                  <a:ext cx="453186" cy="2005262"/>
                  <a:chOff x="1311378" y="2225842"/>
                  <a:chExt cx="453186" cy="2005262"/>
                </a:xfrm>
              </p:grpSpPr>
              <p:sp>
                <p:nvSpPr>
                  <p:cNvPr id="2165"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sp>
                <p:nvSpPr>
                  <p:cNvPr id="2166"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67"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grpSp>
            <p:grpSp>
              <p:nvGrpSpPr>
                <p:cNvPr id="2153" name="Group 236"/>
                <p:cNvGrpSpPr>
                  <a:grpSpLocks/>
                </p:cNvGrpSpPr>
                <p:nvPr/>
              </p:nvGrpSpPr>
              <p:grpSpPr bwMode="auto">
                <a:xfrm>
                  <a:off x="3785870" y="3797969"/>
                  <a:ext cx="525378" cy="2005262"/>
                  <a:chOff x="1287314" y="2225842"/>
                  <a:chExt cx="525378" cy="2005262"/>
                </a:xfrm>
              </p:grpSpPr>
              <p:sp>
                <p:nvSpPr>
                  <p:cNvPr id="2162"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63"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64"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2000"/>
                  </a:p>
                </p:txBody>
              </p:sp>
            </p:grpSp>
            <p:grpSp>
              <p:nvGrpSpPr>
                <p:cNvPr id="2154" name="Group 237"/>
                <p:cNvGrpSpPr>
                  <a:grpSpLocks/>
                </p:cNvGrpSpPr>
                <p:nvPr/>
              </p:nvGrpSpPr>
              <p:grpSpPr bwMode="auto">
                <a:xfrm flipH="1">
                  <a:off x="4323294" y="3805985"/>
                  <a:ext cx="501314" cy="2005262"/>
                  <a:chOff x="1311378" y="2225842"/>
                  <a:chExt cx="501314" cy="2005262"/>
                </a:xfrm>
              </p:grpSpPr>
              <p:sp>
                <p:nvSpPr>
                  <p:cNvPr id="2159"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60"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61"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2000"/>
                  </a:p>
                </p:txBody>
              </p:sp>
            </p:grpSp>
            <p:grpSp>
              <p:nvGrpSpPr>
                <p:cNvPr id="2155" name="Group 301"/>
                <p:cNvGrpSpPr>
                  <a:grpSpLocks/>
                </p:cNvGrpSpPr>
                <p:nvPr/>
              </p:nvGrpSpPr>
              <p:grpSpPr bwMode="auto">
                <a:xfrm>
                  <a:off x="4090686" y="3934322"/>
                  <a:ext cx="445173" cy="2005262"/>
                  <a:chOff x="3673594" y="2133595"/>
                  <a:chExt cx="445173" cy="2005262"/>
                </a:xfrm>
              </p:grpSpPr>
              <p:sp>
                <p:nvSpPr>
                  <p:cNvPr id="2156"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57"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58"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grpSp>
          </p:grpSp>
          <p:sp>
            <p:nvSpPr>
              <p:cNvPr id="420" name="Oval 689"/>
              <p:cNvSpPr>
                <a:spLocks noChangeArrowheads="1"/>
              </p:cNvSpPr>
              <p:nvPr/>
            </p:nvSpPr>
            <p:spPr bwMode="auto">
              <a:xfrm rot="5400000">
                <a:off x="8167545" y="1346777"/>
                <a:ext cx="74138" cy="6152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900" b="1" dirty="0">
                    <a:cs typeface="+mn-cs"/>
                  </a:rPr>
                  <a:t>+</a:t>
                </a:r>
              </a:p>
            </p:txBody>
          </p:sp>
        </p:grpSp>
        <p:grpSp>
          <p:nvGrpSpPr>
            <p:cNvPr id="2126" name="Group 482"/>
            <p:cNvGrpSpPr>
              <a:grpSpLocks noChangeAspect="1"/>
            </p:cNvGrpSpPr>
            <p:nvPr/>
          </p:nvGrpSpPr>
          <p:grpSpPr bwMode="auto">
            <a:xfrm rot="2251473">
              <a:off x="7180263" y="3925888"/>
              <a:ext cx="211137" cy="460375"/>
              <a:chOff x="8164387" y="1114225"/>
              <a:chExt cx="140029" cy="307145"/>
            </a:xfrm>
          </p:grpSpPr>
          <p:grpSp>
            <p:nvGrpSpPr>
              <p:cNvPr id="2127" name="Group 517"/>
              <p:cNvGrpSpPr>
                <a:grpSpLocks noChangeAspect="1"/>
              </p:cNvGrpSpPr>
              <p:nvPr/>
            </p:nvGrpSpPr>
            <p:grpSpPr bwMode="auto">
              <a:xfrm flipV="1">
                <a:off x="8164387" y="1114225"/>
                <a:ext cx="140029" cy="307145"/>
                <a:chOff x="3785870" y="3665601"/>
                <a:chExt cx="1038738" cy="2273983"/>
              </a:xfrm>
            </p:grpSpPr>
            <p:grpSp>
              <p:nvGrpSpPr>
                <p:cNvPr id="2129" name="Group 274"/>
                <p:cNvGrpSpPr>
                  <a:grpSpLocks/>
                </p:cNvGrpSpPr>
                <p:nvPr/>
              </p:nvGrpSpPr>
              <p:grpSpPr bwMode="auto">
                <a:xfrm>
                  <a:off x="3974390" y="3665601"/>
                  <a:ext cx="445173" cy="2005262"/>
                  <a:chOff x="1319391" y="2225842"/>
                  <a:chExt cx="445173" cy="2005262"/>
                </a:xfrm>
              </p:grpSpPr>
              <p:sp>
                <p:nvSpPr>
                  <p:cNvPr id="2146"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sp>
                <p:nvSpPr>
                  <p:cNvPr id="2147"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48"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grpSp>
            <p:grpSp>
              <p:nvGrpSpPr>
                <p:cNvPr id="2130" name="Group 261"/>
                <p:cNvGrpSpPr>
                  <a:grpSpLocks/>
                </p:cNvGrpSpPr>
                <p:nvPr/>
              </p:nvGrpSpPr>
              <p:grpSpPr bwMode="auto">
                <a:xfrm flipH="1">
                  <a:off x="4235056" y="3669617"/>
                  <a:ext cx="453186" cy="2005262"/>
                  <a:chOff x="1311378" y="2225842"/>
                  <a:chExt cx="453186" cy="2005262"/>
                </a:xfrm>
              </p:grpSpPr>
              <p:sp>
                <p:nvSpPr>
                  <p:cNvPr id="2143"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sp>
                <p:nvSpPr>
                  <p:cNvPr id="2144"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45"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grpSp>
            <p:grpSp>
              <p:nvGrpSpPr>
                <p:cNvPr id="2131" name="Group 236"/>
                <p:cNvGrpSpPr>
                  <a:grpSpLocks/>
                </p:cNvGrpSpPr>
                <p:nvPr/>
              </p:nvGrpSpPr>
              <p:grpSpPr bwMode="auto">
                <a:xfrm>
                  <a:off x="3785870" y="3797969"/>
                  <a:ext cx="525378" cy="2005262"/>
                  <a:chOff x="1287314" y="2225842"/>
                  <a:chExt cx="525378" cy="2005262"/>
                </a:xfrm>
              </p:grpSpPr>
              <p:sp>
                <p:nvSpPr>
                  <p:cNvPr id="2140"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41"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42"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2000"/>
                  </a:p>
                </p:txBody>
              </p:sp>
            </p:grpSp>
            <p:grpSp>
              <p:nvGrpSpPr>
                <p:cNvPr id="2132" name="Group 237"/>
                <p:cNvGrpSpPr>
                  <a:grpSpLocks/>
                </p:cNvGrpSpPr>
                <p:nvPr/>
              </p:nvGrpSpPr>
              <p:grpSpPr bwMode="auto">
                <a:xfrm flipH="1">
                  <a:off x="4323294" y="3805985"/>
                  <a:ext cx="501314" cy="2005262"/>
                  <a:chOff x="1311378" y="2225842"/>
                  <a:chExt cx="501314" cy="2005262"/>
                </a:xfrm>
              </p:grpSpPr>
              <p:sp>
                <p:nvSpPr>
                  <p:cNvPr id="2137"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38"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39"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2000"/>
                  </a:p>
                </p:txBody>
              </p:sp>
            </p:grpSp>
            <p:grpSp>
              <p:nvGrpSpPr>
                <p:cNvPr id="2133" name="Group 301"/>
                <p:cNvGrpSpPr>
                  <a:grpSpLocks/>
                </p:cNvGrpSpPr>
                <p:nvPr/>
              </p:nvGrpSpPr>
              <p:grpSpPr bwMode="auto">
                <a:xfrm>
                  <a:off x="4090686" y="3934322"/>
                  <a:ext cx="445173" cy="2005262"/>
                  <a:chOff x="3673594" y="2133595"/>
                  <a:chExt cx="445173" cy="2005262"/>
                </a:xfrm>
              </p:grpSpPr>
              <p:sp>
                <p:nvSpPr>
                  <p:cNvPr id="2134"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35"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2136"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grpSp>
          </p:grpSp>
          <p:sp>
            <p:nvSpPr>
              <p:cNvPr id="398" name="Oval 689"/>
              <p:cNvSpPr>
                <a:spLocks noChangeArrowheads="1"/>
              </p:cNvSpPr>
              <p:nvPr/>
            </p:nvSpPr>
            <p:spPr bwMode="auto">
              <a:xfrm rot="5400000">
                <a:off x="8164253" y="1346427"/>
                <a:ext cx="74138" cy="62119"/>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900" b="1" dirty="0">
                    <a:cs typeface="+mn-cs"/>
                  </a:rPr>
                  <a:t>+</a:t>
                </a:r>
              </a:p>
            </p:txBody>
          </p:sp>
        </p:grpSp>
      </p:grpSp>
      <p:grpSp>
        <p:nvGrpSpPr>
          <p:cNvPr id="208" name="Group 686"/>
          <p:cNvGrpSpPr>
            <a:grpSpLocks/>
          </p:cNvGrpSpPr>
          <p:nvPr/>
        </p:nvGrpSpPr>
        <p:grpSpPr bwMode="auto">
          <a:xfrm>
            <a:off x="5353050" y="5086350"/>
            <a:ext cx="2797175" cy="1571625"/>
            <a:chOff x="5353050" y="4933950"/>
            <a:chExt cx="2797175" cy="1571625"/>
          </a:xfrm>
        </p:grpSpPr>
        <p:sp>
          <p:nvSpPr>
            <p:cNvPr id="2071" name="Freeform 327"/>
            <p:cNvSpPr>
              <a:spLocks/>
            </p:cNvSpPr>
            <p:nvPr/>
          </p:nvSpPr>
          <p:spPr bwMode="auto">
            <a:xfrm>
              <a:off x="5353050" y="5084763"/>
              <a:ext cx="679450" cy="722312"/>
            </a:xfrm>
            <a:custGeom>
              <a:avLst/>
              <a:gdLst>
                <a:gd name="T0" fmla="*/ 0 w 475753"/>
                <a:gd name="T1" fmla="*/ 0 h 1008491"/>
                <a:gd name="T2" fmla="*/ 2147483647 w 475753"/>
                <a:gd name="T3" fmla="*/ 14 h 1008491"/>
                <a:gd name="T4" fmla="*/ 2147483647 w 475753"/>
                <a:gd name="T5" fmla="*/ 58 h 1008491"/>
                <a:gd name="T6" fmla="*/ 0 60000 65536"/>
                <a:gd name="T7" fmla="*/ 0 60000 65536"/>
                <a:gd name="T8" fmla="*/ 0 60000 65536"/>
                <a:gd name="T9" fmla="*/ 0 w 475753"/>
                <a:gd name="T10" fmla="*/ 0 h 1008491"/>
                <a:gd name="T11" fmla="*/ 475753 w 475753"/>
                <a:gd name="T12" fmla="*/ 1008491 h 1008491"/>
              </a:gdLst>
              <a:ahLst/>
              <a:cxnLst>
                <a:cxn ang="T6">
                  <a:pos x="T0" y="T1"/>
                </a:cxn>
                <a:cxn ang="T7">
                  <a:pos x="T2" y="T3"/>
                </a:cxn>
                <a:cxn ang="T8">
                  <a:pos x="T4" y="T5"/>
                </a:cxn>
              </a:cxnLst>
              <a:rect l="T9" t="T10" r="T11" b="T12"/>
              <a:pathLst>
                <a:path w="475753" h="1008491">
                  <a:moveTo>
                    <a:pt x="0" y="0"/>
                  </a:moveTo>
                  <a:cubicBezTo>
                    <a:pt x="154388" y="37106"/>
                    <a:pt x="308776" y="74213"/>
                    <a:pt x="381663" y="238540"/>
                  </a:cubicBezTo>
                  <a:cubicBezTo>
                    <a:pt x="454550" y="402867"/>
                    <a:pt x="475753" y="1008491"/>
                    <a:pt x="437322" y="985962"/>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2072" name="Freeform 334"/>
            <p:cNvSpPr>
              <a:spLocks/>
            </p:cNvSpPr>
            <p:nvPr/>
          </p:nvSpPr>
          <p:spPr bwMode="auto">
            <a:xfrm>
              <a:off x="5553075" y="4933950"/>
              <a:ext cx="2547938" cy="952500"/>
            </a:xfrm>
            <a:custGeom>
              <a:avLst/>
              <a:gdLst>
                <a:gd name="T0" fmla="*/ 0 w 3005593"/>
                <a:gd name="T1" fmla="*/ -1 h 1742194"/>
                <a:gd name="T2" fmla="*/ 36778 w 3005593"/>
                <a:gd name="T3" fmla="*/ 1 h 1742194"/>
                <a:gd name="T4" fmla="*/ 45580 w 3005593"/>
                <a:gd name="T5" fmla="*/ 1 h 1742194"/>
                <a:gd name="T6" fmla="*/ 0 60000 65536"/>
                <a:gd name="T7" fmla="*/ 0 60000 65536"/>
                <a:gd name="T8" fmla="*/ 0 60000 65536"/>
                <a:gd name="T9" fmla="*/ 0 w 3005593"/>
                <a:gd name="T10" fmla="*/ 0 h 1742194"/>
                <a:gd name="T11" fmla="*/ 3005593 w 3005593"/>
                <a:gd name="T12" fmla="*/ 1742194 h 1742194"/>
              </a:gdLst>
              <a:ahLst/>
              <a:cxnLst>
                <a:cxn ang="T6">
                  <a:pos x="T0" y="T1"/>
                </a:cxn>
                <a:cxn ang="T7">
                  <a:pos x="T2" y="T3"/>
                </a:cxn>
                <a:cxn ang="T8">
                  <a:pos x="T4" y="T5"/>
                </a:cxn>
              </a:cxnLst>
              <a:rect l="T9" t="T10" r="T11" b="T12"/>
              <a:pathLst>
                <a:path w="3005593" h="1742194">
                  <a:moveTo>
                    <a:pt x="0" y="-1"/>
                  </a:moveTo>
                  <a:cubicBezTo>
                    <a:pt x="406842" y="36835"/>
                    <a:pt x="1924215" y="162095"/>
                    <a:pt x="2425147" y="452461"/>
                  </a:cubicBezTo>
                  <a:cubicBezTo>
                    <a:pt x="2926079" y="742827"/>
                    <a:pt x="2967161" y="1136569"/>
                    <a:pt x="3005593" y="1742194"/>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509" name="Freeform 41"/>
            <p:cNvSpPr>
              <a:spLocks/>
            </p:cNvSpPr>
            <p:nvPr/>
          </p:nvSpPr>
          <p:spPr bwMode="auto">
            <a:xfrm rot="5400000" flipH="1">
              <a:off x="6453981" y="4809332"/>
              <a:ext cx="884237" cy="2508250"/>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625475 w 847725"/>
                <a:gd name="connsiteY37" fmla="*/ 1249362 h 2482850"/>
                <a:gd name="connsiteX38" fmla="*/ 539750 w 847725"/>
                <a:gd name="connsiteY38" fmla="*/ 1235075 h 2482850"/>
                <a:gd name="connsiteX39" fmla="*/ 592138 w 847725"/>
                <a:gd name="connsiteY39" fmla="*/ 1149350 h 2482850"/>
                <a:gd name="connsiteX40" fmla="*/ 611188 w 847725"/>
                <a:gd name="connsiteY40" fmla="*/ 1058862 h 2482850"/>
                <a:gd name="connsiteX41" fmla="*/ 649288 w 847725"/>
                <a:gd name="connsiteY41" fmla="*/ 1039812 h 2482850"/>
                <a:gd name="connsiteX42" fmla="*/ 611188 w 847725"/>
                <a:gd name="connsiteY42" fmla="*/ 982662 h 2482850"/>
                <a:gd name="connsiteX43" fmla="*/ 544513 w 847725"/>
                <a:gd name="connsiteY43" fmla="*/ 996950 h 2482850"/>
                <a:gd name="connsiteX44" fmla="*/ 563563 w 847725"/>
                <a:gd name="connsiteY44" fmla="*/ 1063625 h 2482850"/>
                <a:gd name="connsiteX45" fmla="*/ 530225 w 847725"/>
                <a:gd name="connsiteY45" fmla="*/ 1177925 h 2482850"/>
                <a:gd name="connsiteX46" fmla="*/ 496888 w 847725"/>
                <a:gd name="connsiteY46" fmla="*/ 1220787 h 2482850"/>
                <a:gd name="connsiteX47" fmla="*/ 387350 w 847725"/>
                <a:gd name="connsiteY47" fmla="*/ 1216025 h 2482850"/>
                <a:gd name="connsiteX48" fmla="*/ 349250 w 847725"/>
                <a:gd name="connsiteY48" fmla="*/ 1139825 h 2482850"/>
                <a:gd name="connsiteX49" fmla="*/ 349250 w 847725"/>
                <a:gd name="connsiteY49" fmla="*/ 334962 h 2482850"/>
                <a:gd name="connsiteX50" fmla="*/ 339725 w 847725"/>
                <a:gd name="connsiteY50" fmla="*/ 149225 h 2482850"/>
                <a:gd name="connsiteX51" fmla="*/ 311150 w 847725"/>
                <a:gd name="connsiteY51" fmla="*/ 1587 h 2482850"/>
                <a:gd name="connsiteX52" fmla="*/ 249238 w 847725"/>
                <a:gd name="connsiteY52" fmla="*/ 139700 h 2482850"/>
                <a:gd name="connsiteX53" fmla="*/ 230188 w 847725"/>
                <a:gd name="connsiteY53" fmla="*/ 311150 h 2482850"/>
                <a:gd name="connsiteX54" fmla="*/ 239713 w 847725"/>
                <a:gd name="connsiteY54" fmla="*/ 1368425 h 2482850"/>
                <a:gd name="connsiteX55" fmla="*/ 168275 w 847725"/>
                <a:gd name="connsiteY55" fmla="*/ 1487487 h 2482850"/>
                <a:gd name="connsiteX56" fmla="*/ 120650 w 847725"/>
                <a:gd name="connsiteY56" fmla="*/ 1239837 h 2482850"/>
                <a:gd name="connsiteX57" fmla="*/ 139700 w 847725"/>
                <a:gd name="connsiteY57" fmla="*/ 306387 h 2482850"/>
                <a:gd name="connsiteX58" fmla="*/ 130175 w 847725"/>
                <a:gd name="connsiteY58" fmla="*/ 106362 h 2482850"/>
                <a:gd name="connsiteX59" fmla="*/ 96838 w 847725"/>
                <a:gd name="connsiteY59" fmla="*/ 34925 h 2482850"/>
                <a:gd name="connsiteX60" fmla="*/ 30163 w 847725"/>
                <a:gd name="connsiteY60" fmla="*/ 209232 h 2482850"/>
                <a:gd name="connsiteX61" fmla="*/ 25400 w 847725"/>
                <a:gd name="connsiteY61" fmla="*/ 854075 h 2482850"/>
                <a:gd name="connsiteX0" fmla="*/ 25400 w 849314"/>
                <a:gd name="connsiteY0" fmla="*/ 854075 h 2482850"/>
                <a:gd name="connsiteX1" fmla="*/ 24576 w 849314"/>
                <a:gd name="connsiteY1" fmla="*/ 1118666 h 2482850"/>
                <a:gd name="connsiteX2" fmla="*/ 25400 w 849314"/>
                <a:gd name="connsiteY2" fmla="*/ 1485582 h 2482850"/>
                <a:gd name="connsiteX3" fmla="*/ 6350 w 849314"/>
                <a:gd name="connsiteY3" fmla="*/ 2216150 h 2482850"/>
                <a:gd name="connsiteX4" fmla="*/ 63500 w 849314"/>
                <a:gd name="connsiteY4" fmla="*/ 2382837 h 2482850"/>
                <a:gd name="connsiteX5" fmla="*/ 134938 w 849314"/>
                <a:gd name="connsiteY5" fmla="*/ 2278062 h 2482850"/>
                <a:gd name="connsiteX6" fmla="*/ 133237 w 849314"/>
                <a:gd name="connsiteY6" fmla="*/ 2007187 h 2482850"/>
                <a:gd name="connsiteX7" fmla="*/ 111125 w 849314"/>
                <a:gd name="connsiteY7" fmla="*/ 1773237 h 2482850"/>
                <a:gd name="connsiteX8" fmla="*/ 139700 w 849314"/>
                <a:gd name="connsiteY8" fmla="*/ 1644650 h 2482850"/>
                <a:gd name="connsiteX9" fmla="*/ 183413 w 849314"/>
                <a:gd name="connsiteY9" fmla="*/ 1584956 h 2482850"/>
                <a:gd name="connsiteX10" fmla="*/ 244475 w 849314"/>
                <a:gd name="connsiteY10" fmla="*/ 1658937 h 2482850"/>
                <a:gd name="connsiteX11" fmla="*/ 225425 w 849314"/>
                <a:gd name="connsiteY11" fmla="*/ 2349500 h 2482850"/>
                <a:gd name="connsiteX12" fmla="*/ 268288 w 849314"/>
                <a:gd name="connsiteY12" fmla="*/ 2459037 h 2482850"/>
                <a:gd name="connsiteX13" fmla="*/ 320675 w 849314"/>
                <a:gd name="connsiteY13" fmla="*/ 2311400 h 2482850"/>
                <a:gd name="connsiteX14" fmla="*/ 344488 w 849314"/>
                <a:gd name="connsiteY14" fmla="*/ 1620837 h 2482850"/>
                <a:gd name="connsiteX15" fmla="*/ 354013 w 849314"/>
                <a:gd name="connsiteY15" fmla="*/ 1349375 h 2482850"/>
                <a:gd name="connsiteX16" fmla="*/ 439738 w 849314"/>
                <a:gd name="connsiteY16" fmla="*/ 1273175 h 2482850"/>
                <a:gd name="connsiteX17" fmla="*/ 511175 w 849314"/>
                <a:gd name="connsiteY17" fmla="*/ 1330325 h 2482850"/>
                <a:gd name="connsiteX18" fmla="*/ 473075 w 849314"/>
                <a:gd name="connsiteY18" fmla="*/ 1458912 h 2482850"/>
                <a:gd name="connsiteX19" fmla="*/ 454025 w 849314"/>
                <a:gd name="connsiteY19" fmla="*/ 1501775 h 2482850"/>
                <a:gd name="connsiteX20" fmla="*/ 477838 w 849314"/>
                <a:gd name="connsiteY20" fmla="*/ 1554162 h 2482850"/>
                <a:gd name="connsiteX21" fmla="*/ 525463 w 849314"/>
                <a:gd name="connsiteY21" fmla="*/ 1554162 h 2482850"/>
                <a:gd name="connsiteX22" fmla="*/ 544513 w 849314"/>
                <a:gd name="connsiteY22" fmla="*/ 1506537 h 2482850"/>
                <a:gd name="connsiteX23" fmla="*/ 506413 w 849314"/>
                <a:gd name="connsiteY23" fmla="*/ 1444625 h 2482850"/>
                <a:gd name="connsiteX24" fmla="*/ 534988 w 849314"/>
                <a:gd name="connsiteY24" fmla="*/ 1339850 h 2482850"/>
                <a:gd name="connsiteX25" fmla="*/ 568325 w 849314"/>
                <a:gd name="connsiteY25" fmla="*/ 1301750 h 2482850"/>
                <a:gd name="connsiteX26" fmla="*/ 682625 w 849314"/>
                <a:gd name="connsiteY26" fmla="*/ 1382712 h 2482850"/>
                <a:gd name="connsiteX27" fmla="*/ 739775 w 849314"/>
                <a:gd name="connsiteY27" fmla="*/ 1425575 h 2482850"/>
                <a:gd name="connsiteX28" fmla="*/ 835025 w 849314"/>
                <a:gd name="connsiteY28" fmla="*/ 1468437 h 2482850"/>
                <a:gd name="connsiteX29" fmla="*/ 825500 w 849314"/>
                <a:gd name="connsiteY29" fmla="*/ 1382712 h 2482850"/>
                <a:gd name="connsiteX30" fmla="*/ 754063 w 849314"/>
                <a:gd name="connsiteY30" fmla="*/ 1377950 h 2482850"/>
                <a:gd name="connsiteX31" fmla="*/ 722321 w 849314"/>
                <a:gd name="connsiteY31" fmla="*/ 1321061 h 2482850"/>
                <a:gd name="connsiteX32" fmla="*/ 731581 w 849314"/>
                <a:gd name="connsiteY32" fmla="*/ 1263650 h 2482850"/>
                <a:gd name="connsiteX33" fmla="*/ 773113 w 849314"/>
                <a:gd name="connsiteY33" fmla="*/ 1206500 h 2482850"/>
                <a:gd name="connsiteX34" fmla="*/ 759778 w 849314"/>
                <a:gd name="connsiteY34" fmla="*/ 1129347 h 2482850"/>
                <a:gd name="connsiteX35" fmla="*/ 720725 w 849314"/>
                <a:gd name="connsiteY35" fmla="*/ 1163637 h 2482850"/>
                <a:gd name="connsiteX36" fmla="*/ 625475 w 849314"/>
                <a:gd name="connsiteY36" fmla="*/ 1249362 h 2482850"/>
                <a:gd name="connsiteX37" fmla="*/ 539750 w 849314"/>
                <a:gd name="connsiteY37" fmla="*/ 1235075 h 2482850"/>
                <a:gd name="connsiteX38" fmla="*/ 592138 w 849314"/>
                <a:gd name="connsiteY38" fmla="*/ 1149350 h 2482850"/>
                <a:gd name="connsiteX39" fmla="*/ 611188 w 849314"/>
                <a:gd name="connsiteY39" fmla="*/ 1058862 h 2482850"/>
                <a:gd name="connsiteX40" fmla="*/ 649288 w 849314"/>
                <a:gd name="connsiteY40" fmla="*/ 1039812 h 2482850"/>
                <a:gd name="connsiteX41" fmla="*/ 611188 w 849314"/>
                <a:gd name="connsiteY41" fmla="*/ 982662 h 2482850"/>
                <a:gd name="connsiteX42" fmla="*/ 544513 w 849314"/>
                <a:gd name="connsiteY42" fmla="*/ 996950 h 2482850"/>
                <a:gd name="connsiteX43" fmla="*/ 563563 w 849314"/>
                <a:gd name="connsiteY43" fmla="*/ 1063625 h 2482850"/>
                <a:gd name="connsiteX44" fmla="*/ 530225 w 849314"/>
                <a:gd name="connsiteY44" fmla="*/ 1177925 h 2482850"/>
                <a:gd name="connsiteX45" fmla="*/ 496888 w 849314"/>
                <a:gd name="connsiteY45" fmla="*/ 1220787 h 2482850"/>
                <a:gd name="connsiteX46" fmla="*/ 387350 w 849314"/>
                <a:gd name="connsiteY46" fmla="*/ 1216025 h 2482850"/>
                <a:gd name="connsiteX47" fmla="*/ 349250 w 849314"/>
                <a:gd name="connsiteY47" fmla="*/ 1139825 h 2482850"/>
                <a:gd name="connsiteX48" fmla="*/ 349250 w 849314"/>
                <a:gd name="connsiteY48" fmla="*/ 334962 h 2482850"/>
                <a:gd name="connsiteX49" fmla="*/ 339725 w 849314"/>
                <a:gd name="connsiteY49" fmla="*/ 149225 h 2482850"/>
                <a:gd name="connsiteX50" fmla="*/ 311150 w 849314"/>
                <a:gd name="connsiteY50" fmla="*/ 1587 h 2482850"/>
                <a:gd name="connsiteX51" fmla="*/ 249238 w 849314"/>
                <a:gd name="connsiteY51" fmla="*/ 139700 h 2482850"/>
                <a:gd name="connsiteX52" fmla="*/ 230188 w 849314"/>
                <a:gd name="connsiteY52" fmla="*/ 311150 h 2482850"/>
                <a:gd name="connsiteX53" fmla="*/ 239713 w 849314"/>
                <a:gd name="connsiteY53" fmla="*/ 1368425 h 2482850"/>
                <a:gd name="connsiteX54" fmla="*/ 168275 w 849314"/>
                <a:gd name="connsiteY54" fmla="*/ 1487487 h 2482850"/>
                <a:gd name="connsiteX55" fmla="*/ 120650 w 849314"/>
                <a:gd name="connsiteY55" fmla="*/ 1239837 h 2482850"/>
                <a:gd name="connsiteX56" fmla="*/ 139700 w 849314"/>
                <a:gd name="connsiteY56" fmla="*/ 306387 h 2482850"/>
                <a:gd name="connsiteX57" fmla="*/ 130175 w 849314"/>
                <a:gd name="connsiteY57" fmla="*/ 106362 h 2482850"/>
                <a:gd name="connsiteX58" fmla="*/ 96838 w 849314"/>
                <a:gd name="connsiteY58" fmla="*/ 34925 h 2482850"/>
                <a:gd name="connsiteX59" fmla="*/ 30163 w 849314"/>
                <a:gd name="connsiteY59" fmla="*/ 209232 h 2482850"/>
                <a:gd name="connsiteX60" fmla="*/ 25400 w 849314"/>
                <a:gd name="connsiteY60" fmla="*/ 854075 h 2482850"/>
                <a:gd name="connsiteX0" fmla="*/ 25400 w 849313"/>
                <a:gd name="connsiteY0" fmla="*/ 854075 h 2482850"/>
                <a:gd name="connsiteX1" fmla="*/ 24576 w 849313"/>
                <a:gd name="connsiteY1" fmla="*/ 1118666 h 2482850"/>
                <a:gd name="connsiteX2" fmla="*/ 25400 w 849313"/>
                <a:gd name="connsiteY2" fmla="*/ 1485582 h 2482850"/>
                <a:gd name="connsiteX3" fmla="*/ 6350 w 849313"/>
                <a:gd name="connsiteY3" fmla="*/ 2216150 h 2482850"/>
                <a:gd name="connsiteX4" fmla="*/ 63500 w 849313"/>
                <a:gd name="connsiteY4" fmla="*/ 2382837 h 2482850"/>
                <a:gd name="connsiteX5" fmla="*/ 134938 w 849313"/>
                <a:gd name="connsiteY5" fmla="*/ 2278062 h 2482850"/>
                <a:gd name="connsiteX6" fmla="*/ 133237 w 849313"/>
                <a:gd name="connsiteY6" fmla="*/ 2007187 h 2482850"/>
                <a:gd name="connsiteX7" fmla="*/ 111125 w 849313"/>
                <a:gd name="connsiteY7" fmla="*/ 1773237 h 2482850"/>
                <a:gd name="connsiteX8" fmla="*/ 139700 w 849313"/>
                <a:gd name="connsiteY8" fmla="*/ 1644650 h 2482850"/>
                <a:gd name="connsiteX9" fmla="*/ 183413 w 849313"/>
                <a:gd name="connsiteY9" fmla="*/ 1584956 h 2482850"/>
                <a:gd name="connsiteX10" fmla="*/ 244475 w 849313"/>
                <a:gd name="connsiteY10" fmla="*/ 1658937 h 2482850"/>
                <a:gd name="connsiteX11" fmla="*/ 225425 w 849313"/>
                <a:gd name="connsiteY11" fmla="*/ 2349500 h 2482850"/>
                <a:gd name="connsiteX12" fmla="*/ 268288 w 849313"/>
                <a:gd name="connsiteY12" fmla="*/ 2459037 h 2482850"/>
                <a:gd name="connsiteX13" fmla="*/ 320675 w 849313"/>
                <a:gd name="connsiteY13" fmla="*/ 2311400 h 2482850"/>
                <a:gd name="connsiteX14" fmla="*/ 344488 w 849313"/>
                <a:gd name="connsiteY14" fmla="*/ 1620837 h 2482850"/>
                <a:gd name="connsiteX15" fmla="*/ 354013 w 849313"/>
                <a:gd name="connsiteY15" fmla="*/ 1349375 h 2482850"/>
                <a:gd name="connsiteX16" fmla="*/ 439738 w 849313"/>
                <a:gd name="connsiteY16" fmla="*/ 1273175 h 2482850"/>
                <a:gd name="connsiteX17" fmla="*/ 511175 w 849313"/>
                <a:gd name="connsiteY17" fmla="*/ 1330325 h 2482850"/>
                <a:gd name="connsiteX18" fmla="*/ 473075 w 849313"/>
                <a:gd name="connsiteY18" fmla="*/ 1458912 h 2482850"/>
                <a:gd name="connsiteX19" fmla="*/ 454025 w 849313"/>
                <a:gd name="connsiteY19" fmla="*/ 1501775 h 2482850"/>
                <a:gd name="connsiteX20" fmla="*/ 477838 w 849313"/>
                <a:gd name="connsiteY20" fmla="*/ 1554162 h 2482850"/>
                <a:gd name="connsiteX21" fmla="*/ 525463 w 849313"/>
                <a:gd name="connsiteY21" fmla="*/ 1554162 h 2482850"/>
                <a:gd name="connsiteX22" fmla="*/ 544513 w 849313"/>
                <a:gd name="connsiteY22" fmla="*/ 1506537 h 2482850"/>
                <a:gd name="connsiteX23" fmla="*/ 506413 w 849313"/>
                <a:gd name="connsiteY23" fmla="*/ 1444625 h 2482850"/>
                <a:gd name="connsiteX24" fmla="*/ 534988 w 849313"/>
                <a:gd name="connsiteY24" fmla="*/ 1339850 h 2482850"/>
                <a:gd name="connsiteX25" fmla="*/ 568325 w 849313"/>
                <a:gd name="connsiteY25" fmla="*/ 1301750 h 2482850"/>
                <a:gd name="connsiteX26" fmla="*/ 682625 w 849313"/>
                <a:gd name="connsiteY26" fmla="*/ 1382712 h 2482850"/>
                <a:gd name="connsiteX27" fmla="*/ 739775 w 849313"/>
                <a:gd name="connsiteY27" fmla="*/ 1425575 h 2482850"/>
                <a:gd name="connsiteX28" fmla="*/ 835025 w 849313"/>
                <a:gd name="connsiteY28" fmla="*/ 1468437 h 2482850"/>
                <a:gd name="connsiteX29" fmla="*/ 825500 w 849313"/>
                <a:gd name="connsiteY29" fmla="*/ 1382712 h 2482850"/>
                <a:gd name="connsiteX30" fmla="*/ 722321 w 849313"/>
                <a:gd name="connsiteY30" fmla="*/ 1321061 h 2482850"/>
                <a:gd name="connsiteX31" fmla="*/ 731581 w 849313"/>
                <a:gd name="connsiteY31" fmla="*/ 1263650 h 2482850"/>
                <a:gd name="connsiteX32" fmla="*/ 773113 w 849313"/>
                <a:gd name="connsiteY32" fmla="*/ 1206500 h 2482850"/>
                <a:gd name="connsiteX33" fmla="*/ 759778 w 849313"/>
                <a:gd name="connsiteY33" fmla="*/ 1129347 h 2482850"/>
                <a:gd name="connsiteX34" fmla="*/ 720725 w 849313"/>
                <a:gd name="connsiteY34" fmla="*/ 1163637 h 2482850"/>
                <a:gd name="connsiteX35" fmla="*/ 625475 w 849313"/>
                <a:gd name="connsiteY35" fmla="*/ 1249362 h 2482850"/>
                <a:gd name="connsiteX36" fmla="*/ 539750 w 849313"/>
                <a:gd name="connsiteY36" fmla="*/ 1235075 h 2482850"/>
                <a:gd name="connsiteX37" fmla="*/ 592138 w 849313"/>
                <a:gd name="connsiteY37" fmla="*/ 1149350 h 2482850"/>
                <a:gd name="connsiteX38" fmla="*/ 611188 w 849313"/>
                <a:gd name="connsiteY38" fmla="*/ 1058862 h 2482850"/>
                <a:gd name="connsiteX39" fmla="*/ 649288 w 849313"/>
                <a:gd name="connsiteY39" fmla="*/ 1039812 h 2482850"/>
                <a:gd name="connsiteX40" fmla="*/ 611188 w 849313"/>
                <a:gd name="connsiteY40" fmla="*/ 982662 h 2482850"/>
                <a:gd name="connsiteX41" fmla="*/ 544513 w 849313"/>
                <a:gd name="connsiteY41" fmla="*/ 996950 h 2482850"/>
                <a:gd name="connsiteX42" fmla="*/ 563563 w 849313"/>
                <a:gd name="connsiteY42" fmla="*/ 1063625 h 2482850"/>
                <a:gd name="connsiteX43" fmla="*/ 530225 w 849313"/>
                <a:gd name="connsiteY43" fmla="*/ 1177925 h 2482850"/>
                <a:gd name="connsiteX44" fmla="*/ 496888 w 849313"/>
                <a:gd name="connsiteY44" fmla="*/ 1220787 h 2482850"/>
                <a:gd name="connsiteX45" fmla="*/ 387350 w 849313"/>
                <a:gd name="connsiteY45" fmla="*/ 1216025 h 2482850"/>
                <a:gd name="connsiteX46" fmla="*/ 349250 w 849313"/>
                <a:gd name="connsiteY46" fmla="*/ 1139825 h 2482850"/>
                <a:gd name="connsiteX47" fmla="*/ 349250 w 849313"/>
                <a:gd name="connsiteY47" fmla="*/ 334962 h 2482850"/>
                <a:gd name="connsiteX48" fmla="*/ 339725 w 849313"/>
                <a:gd name="connsiteY48" fmla="*/ 149225 h 2482850"/>
                <a:gd name="connsiteX49" fmla="*/ 311150 w 849313"/>
                <a:gd name="connsiteY49" fmla="*/ 1587 h 2482850"/>
                <a:gd name="connsiteX50" fmla="*/ 249238 w 849313"/>
                <a:gd name="connsiteY50" fmla="*/ 139700 h 2482850"/>
                <a:gd name="connsiteX51" fmla="*/ 230188 w 849313"/>
                <a:gd name="connsiteY51" fmla="*/ 311150 h 2482850"/>
                <a:gd name="connsiteX52" fmla="*/ 239713 w 849313"/>
                <a:gd name="connsiteY52" fmla="*/ 1368425 h 2482850"/>
                <a:gd name="connsiteX53" fmla="*/ 168275 w 849313"/>
                <a:gd name="connsiteY53" fmla="*/ 1487487 h 2482850"/>
                <a:gd name="connsiteX54" fmla="*/ 120650 w 849313"/>
                <a:gd name="connsiteY54" fmla="*/ 1239837 h 2482850"/>
                <a:gd name="connsiteX55" fmla="*/ 139700 w 849313"/>
                <a:gd name="connsiteY55" fmla="*/ 306387 h 2482850"/>
                <a:gd name="connsiteX56" fmla="*/ 130175 w 849313"/>
                <a:gd name="connsiteY56" fmla="*/ 106362 h 2482850"/>
                <a:gd name="connsiteX57" fmla="*/ 96838 w 849313"/>
                <a:gd name="connsiteY57" fmla="*/ 34925 h 2482850"/>
                <a:gd name="connsiteX58" fmla="*/ 30163 w 849313"/>
                <a:gd name="connsiteY58" fmla="*/ 209232 h 2482850"/>
                <a:gd name="connsiteX59" fmla="*/ 25400 w 849313"/>
                <a:gd name="connsiteY59" fmla="*/ 854075 h 2482850"/>
                <a:gd name="connsiteX0" fmla="*/ 25400 w 828409"/>
                <a:gd name="connsiteY0" fmla="*/ 854075 h 2482850"/>
                <a:gd name="connsiteX1" fmla="*/ 24576 w 828409"/>
                <a:gd name="connsiteY1" fmla="*/ 1118666 h 2482850"/>
                <a:gd name="connsiteX2" fmla="*/ 25400 w 828409"/>
                <a:gd name="connsiteY2" fmla="*/ 1485582 h 2482850"/>
                <a:gd name="connsiteX3" fmla="*/ 6350 w 828409"/>
                <a:gd name="connsiteY3" fmla="*/ 2216150 h 2482850"/>
                <a:gd name="connsiteX4" fmla="*/ 63500 w 828409"/>
                <a:gd name="connsiteY4" fmla="*/ 2382837 h 2482850"/>
                <a:gd name="connsiteX5" fmla="*/ 134938 w 828409"/>
                <a:gd name="connsiteY5" fmla="*/ 2278062 h 2482850"/>
                <a:gd name="connsiteX6" fmla="*/ 133237 w 828409"/>
                <a:gd name="connsiteY6" fmla="*/ 2007187 h 2482850"/>
                <a:gd name="connsiteX7" fmla="*/ 111125 w 828409"/>
                <a:gd name="connsiteY7" fmla="*/ 1773237 h 2482850"/>
                <a:gd name="connsiteX8" fmla="*/ 139700 w 828409"/>
                <a:gd name="connsiteY8" fmla="*/ 1644650 h 2482850"/>
                <a:gd name="connsiteX9" fmla="*/ 183413 w 828409"/>
                <a:gd name="connsiteY9" fmla="*/ 1584956 h 2482850"/>
                <a:gd name="connsiteX10" fmla="*/ 244475 w 828409"/>
                <a:gd name="connsiteY10" fmla="*/ 1658937 h 2482850"/>
                <a:gd name="connsiteX11" fmla="*/ 225425 w 828409"/>
                <a:gd name="connsiteY11" fmla="*/ 2349500 h 2482850"/>
                <a:gd name="connsiteX12" fmla="*/ 268288 w 828409"/>
                <a:gd name="connsiteY12" fmla="*/ 2459037 h 2482850"/>
                <a:gd name="connsiteX13" fmla="*/ 320675 w 828409"/>
                <a:gd name="connsiteY13" fmla="*/ 2311400 h 2482850"/>
                <a:gd name="connsiteX14" fmla="*/ 344488 w 828409"/>
                <a:gd name="connsiteY14" fmla="*/ 1620837 h 2482850"/>
                <a:gd name="connsiteX15" fmla="*/ 354013 w 828409"/>
                <a:gd name="connsiteY15" fmla="*/ 1349375 h 2482850"/>
                <a:gd name="connsiteX16" fmla="*/ 439738 w 828409"/>
                <a:gd name="connsiteY16" fmla="*/ 1273175 h 2482850"/>
                <a:gd name="connsiteX17" fmla="*/ 511175 w 828409"/>
                <a:gd name="connsiteY17" fmla="*/ 1330325 h 2482850"/>
                <a:gd name="connsiteX18" fmla="*/ 473075 w 828409"/>
                <a:gd name="connsiteY18" fmla="*/ 1458912 h 2482850"/>
                <a:gd name="connsiteX19" fmla="*/ 454025 w 828409"/>
                <a:gd name="connsiteY19" fmla="*/ 1501775 h 2482850"/>
                <a:gd name="connsiteX20" fmla="*/ 477838 w 828409"/>
                <a:gd name="connsiteY20" fmla="*/ 1554162 h 2482850"/>
                <a:gd name="connsiteX21" fmla="*/ 525463 w 828409"/>
                <a:gd name="connsiteY21" fmla="*/ 1554162 h 2482850"/>
                <a:gd name="connsiteX22" fmla="*/ 544513 w 828409"/>
                <a:gd name="connsiteY22" fmla="*/ 1506537 h 2482850"/>
                <a:gd name="connsiteX23" fmla="*/ 506413 w 828409"/>
                <a:gd name="connsiteY23" fmla="*/ 1444625 h 2482850"/>
                <a:gd name="connsiteX24" fmla="*/ 534988 w 828409"/>
                <a:gd name="connsiteY24" fmla="*/ 1339850 h 2482850"/>
                <a:gd name="connsiteX25" fmla="*/ 568325 w 828409"/>
                <a:gd name="connsiteY25" fmla="*/ 1301750 h 2482850"/>
                <a:gd name="connsiteX26" fmla="*/ 682625 w 828409"/>
                <a:gd name="connsiteY26" fmla="*/ 1382712 h 2482850"/>
                <a:gd name="connsiteX27" fmla="*/ 739775 w 828409"/>
                <a:gd name="connsiteY27" fmla="*/ 1425575 h 2482850"/>
                <a:gd name="connsiteX28" fmla="*/ 825500 w 828409"/>
                <a:gd name="connsiteY28" fmla="*/ 1382712 h 2482850"/>
                <a:gd name="connsiteX29" fmla="*/ 722321 w 828409"/>
                <a:gd name="connsiteY29" fmla="*/ 1321061 h 2482850"/>
                <a:gd name="connsiteX30" fmla="*/ 731581 w 828409"/>
                <a:gd name="connsiteY30" fmla="*/ 1263650 h 2482850"/>
                <a:gd name="connsiteX31" fmla="*/ 773113 w 828409"/>
                <a:gd name="connsiteY31" fmla="*/ 1206500 h 2482850"/>
                <a:gd name="connsiteX32" fmla="*/ 759778 w 828409"/>
                <a:gd name="connsiteY32" fmla="*/ 1129347 h 2482850"/>
                <a:gd name="connsiteX33" fmla="*/ 720725 w 828409"/>
                <a:gd name="connsiteY33" fmla="*/ 1163637 h 2482850"/>
                <a:gd name="connsiteX34" fmla="*/ 625475 w 828409"/>
                <a:gd name="connsiteY34" fmla="*/ 1249362 h 2482850"/>
                <a:gd name="connsiteX35" fmla="*/ 539750 w 828409"/>
                <a:gd name="connsiteY35" fmla="*/ 1235075 h 2482850"/>
                <a:gd name="connsiteX36" fmla="*/ 592138 w 828409"/>
                <a:gd name="connsiteY36" fmla="*/ 1149350 h 2482850"/>
                <a:gd name="connsiteX37" fmla="*/ 611188 w 828409"/>
                <a:gd name="connsiteY37" fmla="*/ 1058862 h 2482850"/>
                <a:gd name="connsiteX38" fmla="*/ 649288 w 828409"/>
                <a:gd name="connsiteY38" fmla="*/ 1039812 h 2482850"/>
                <a:gd name="connsiteX39" fmla="*/ 611188 w 828409"/>
                <a:gd name="connsiteY39" fmla="*/ 982662 h 2482850"/>
                <a:gd name="connsiteX40" fmla="*/ 544513 w 828409"/>
                <a:gd name="connsiteY40" fmla="*/ 996950 h 2482850"/>
                <a:gd name="connsiteX41" fmla="*/ 563563 w 828409"/>
                <a:gd name="connsiteY41" fmla="*/ 1063625 h 2482850"/>
                <a:gd name="connsiteX42" fmla="*/ 530225 w 828409"/>
                <a:gd name="connsiteY42" fmla="*/ 1177925 h 2482850"/>
                <a:gd name="connsiteX43" fmla="*/ 496888 w 828409"/>
                <a:gd name="connsiteY43" fmla="*/ 1220787 h 2482850"/>
                <a:gd name="connsiteX44" fmla="*/ 387350 w 828409"/>
                <a:gd name="connsiteY44" fmla="*/ 1216025 h 2482850"/>
                <a:gd name="connsiteX45" fmla="*/ 349250 w 828409"/>
                <a:gd name="connsiteY45" fmla="*/ 1139825 h 2482850"/>
                <a:gd name="connsiteX46" fmla="*/ 349250 w 828409"/>
                <a:gd name="connsiteY46" fmla="*/ 334962 h 2482850"/>
                <a:gd name="connsiteX47" fmla="*/ 339725 w 828409"/>
                <a:gd name="connsiteY47" fmla="*/ 149225 h 2482850"/>
                <a:gd name="connsiteX48" fmla="*/ 311150 w 828409"/>
                <a:gd name="connsiteY48" fmla="*/ 1587 h 2482850"/>
                <a:gd name="connsiteX49" fmla="*/ 249238 w 828409"/>
                <a:gd name="connsiteY49" fmla="*/ 139700 h 2482850"/>
                <a:gd name="connsiteX50" fmla="*/ 230188 w 828409"/>
                <a:gd name="connsiteY50" fmla="*/ 311150 h 2482850"/>
                <a:gd name="connsiteX51" fmla="*/ 239713 w 828409"/>
                <a:gd name="connsiteY51" fmla="*/ 1368425 h 2482850"/>
                <a:gd name="connsiteX52" fmla="*/ 168275 w 828409"/>
                <a:gd name="connsiteY52" fmla="*/ 1487487 h 2482850"/>
                <a:gd name="connsiteX53" fmla="*/ 120650 w 828409"/>
                <a:gd name="connsiteY53" fmla="*/ 1239837 h 2482850"/>
                <a:gd name="connsiteX54" fmla="*/ 139700 w 828409"/>
                <a:gd name="connsiteY54" fmla="*/ 306387 h 2482850"/>
                <a:gd name="connsiteX55" fmla="*/ 130175 w 828409"/>
                <a:gd name="connsiteY55" fmla="*/ 106362 h 2482850"/>
                <a:gd name="connsiteX56" fmla="*/ 96838 w 828409"/>
                <a:gd name="connsiteY56" fmla="*/ 34925 h 2482850"/>
                <a:gd name="connsiteX57" fmla="*/ 30163 w 828409"/>
                <a:gd name="connsiteY57" fmla="*/ 209232 h 2482850"/>
                <a:gd name="connsiteX58" fmla="*/ 25400 w 828409"/>
                <a:gd name="connsiteY58"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44513 w 832116"/>
                <a:gd name="connsiteY22" fmla="*/ 1506537 h 2482850"/>
                <a:gd name="connsiteX23" fmla="*/ 506413 w 832116"/>
                <a:gd name="connsiteY23" fmla="*/ 1444625 h 2482850"/>
                <a:gd name="connsiteX24" fmla="*/ 534988 w 832116"/>
                <a:gd name="connsiteY24" fmla="*/ 1339850 h 2482850"/>
                <a:gd name="connsiteX25" fmla="*/ 568325 w 832116"/>
                <a:gd name="connsiteY25" fmla="*/ 1301750 h 2482850"/>
                <a:gd name="connsiteX26" fmla="*/ 682625 w 832116"/>
                <a:gd name="connsiteY26" fmla="*/ 1382712 h 2482850"/>
                <a:gd name="connsiteX27" fmla="*/ 825500 w 832116"/>
                <a:gd name="connsiteY27" fmla="*/ 1382712 h 2482850"/>
                <a:gd name="connsiteX28" fmla="*/ 722321 w 832116"/>
                <a:gd name="connsiteY28" fmla="*/ 1321061 h 2482850"/>
                <a:gd name="connsiteX29" fmla="*/ 731581 w 832116"/>
                <a:gd name="connsiteY29" fmla="*/ 1263650 h 2482850"/>
                <a:gd name="connsiteX30" fmla="*/ 773113 w 832116"/>
                <a:gd name="connsiteY30" fmla="*/ 1206500 h 2482850"/>
                <a:gd name="connsiteX31" fmla="*/ 759778 w 832116"/>
                <a:gd name="connsiteY31" fmla="*/ 1129347 h 2482850"/>
                <a:gd name="connsiteX32" fmla="*/ 720725 w 832116"/>
                <a:gd name="connsiteY32" fmla="*/ 1163637 h 2482850"/>
                <a:gd name="connsiteX33" fmla="*/ 625475 w 832116"/>
                <a:gd name="connsiteY33" fmla="*/ 1249362 h 2482850"/>
                <a:gd name="connsiteX34" fmla="*/ 539750 w 832116"/>
                <a:gd name="connsiteY34" fmla="*/ 1235075 h 2482850"/>
                <a:gd name="connsiteX35" fmla="*/ 592138 w 832116"/>
                <a:gd name="connsiteY35" fmla="*/ 1149350 h 2482850"/>
                <a:gd name="connsiteX36" fmla="*/ 611188 w 832116"/>
                <a:gd name="connsiteY36" fmla="*/ 1058862 h 2482850"/>
                <a:gd name="connsiteX37" fmla="*/ 649288 w 832116"/>
                <a:gd name="connsiteY37" fmla="*/ 1039812 h 2482850"/>
                <a:gd name="connsiteX38" fmla="*/ 611188 w 832116"/>
                <a:gd name="connsiteY38" fmla="*/ 982662 h 2482850"/>
                <a:gd name="connsiteX39" fmla="*/ 544513 w 832116"/>
                <a:gd name="connsiteY39" fmla="*/ 996950 h 2482850"/>
                <a:gd name="connsiteX40" fmla="*/ 563563 w 832116"/>
                <a:gd name="connsiteY40" fmla="*/ 1063625 h 2482850"/>
                <a:gd name="connsiteX41" fmla="*/ 530225 w 832116"/>
                <a:gd name="connsiteY41" fmla="*/ 1177925 h 2482850"/>
                <a:gd name="connsiteX42" fmla="*/ 496888 w 832116"/>
                <a:gd name="connsiteY42" fmla="*/ 1220787 h 2482850"/>
                <a:gd name="connsiteX43" fmla="*/ 387350 w 832116"/>
                <a:gd name="connsiteY43" fmla="*/ 1216025 h 2482850"/>
                <a:gd name="connsiteX44" fmla="*/ 349250 w 832116"/>
                <a:gd name="connsiteY44" fmla="*/ 1139825 h 2482850"/>
                <a:gd name="connsiteX45" fmla="*/ 349250 w 832116"/>
                <a:gd name="connsiteY45" fmla="*/ 334962 h 2482850"/>
                <a:gd name="connsiteX46" fmla="*/ 339725 w 832116"/>
                <a:gd name="connsiteY46" fmla="*/ 149225 h 2482850"/>
                <a:gd name="connsiteX47" fmla="*/ 311150 w 832116"/>
                <a:gd name="connsiteY47" fmla="*/ 1587 h 2482850"/>
                <a:gd name="connsiteX48" fmla="*/ 249238 w 832116"/>
                <a:gd name="connsiteY48" fmla="*/ 139700 h 2482850"/>
                <a:gd name="connsiteX49" fmla="*/ 230188 w 832116"/>
                <a:gd name="connsiteY49" fmla="*/ 311150 h 2482850"/>
                <a:gd name="connsiteX50" fmla="*/ 239713 w 832116"/>
                <a:gd name="connsiteY50" fmla="*/ 1368425 h 2482850"/>
                <a:gd name="connsiteX51" fmla="*/ 168275 w 832116"/>
                <a:gd name="connsiteY51" fmla="*/ 1487487 h 2482850"/>
                <a:gd name="connsiteX52" fmla="*/ 120650 w 832116"/>
                <a:gd name="connsiteY52" fmla="*/ 1239837 h 2482850"/>
                <a:gd name="connsiteX53" fmla="*/ 139700 w 832116"/>
                <a:gd name="connsiteY53" fmla="*/ 306387 h 2482850"/>
                <a:gd name="connsiteX54" fmla="*/ 130175 w 832116"/>
                <a:gd name="connsiteY54" fmla="*/ 106362 h 2482850"/>
                <a:gd name="connsiteX55" fmla="*/ 96838 w 832116"/>
                <a:gd name="connsiteY55" fmla="*/ 34925 h 2482850"/>
                <a:gd name="connsiteX56" fmla="*/ 30163 w 832116"/>
                <a:gd name="connsiteY56" fmla="*/ 209232 h 2482850"/>
                <a:gd name="connsiteX57" fmla="*/ 25400 w 832116"/>
                <a:gd name="connsiteY57"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625475 w 832116"/>
                <a:gd name="connsiteY32" fmla="*/ 1249362 h 2482850"/>
                <a:gd name="connsiteX33" fmla="*/ 539750 w 832116"/>
                <a:gd name="connsiteY33" fmla="*/ 1235075 h 2482850"/>
                <a:gd name="connsiteX34" fmla="*/ 592138 w 832116"/>
                <a:gd name="connsiteY34" fmla="*/ 1149350 h 2482850"/>
                <a:gd name="connsiteX35" fmla="*/ 611188 w 832116"/>
                <a:gd name="connsiteY35" fmla="*/ 1058862 h 2482850"/>
                <a:gd name="connsiteX36" fmla="*/ 649288 w 832116"/>
                <a:gd name="connsiteY36" fmla="*/ 1039812 h 2482850"/>
                <a:gd name="connsiteX37" fmla="*/ 611188 w 832116"/>
                <a:gd name="connsiteY37" fmla="*/ 982662 h 2482850"/>
                <a:gd name="connsiteX38" fmla="*/ 544513 w 832116"/>
                <a:gd name="connsiteY38" fmla="*/ 996950 h 2482850"/>
                <a:gd name="connsiteX39" fmla="*/ 563563 w 832116"/>
                <a:gd name="connsiteY39" fmla="*/ 1063625 h 2482850"/>
                <a:gd name="connsiteX40" fmla="*/ 530225 w 832116"/>
                <a:gd name="connsiteY40" fmla="*/ 1177925 h 2482850"/>
                <a:gd name="connsiteX41" fmla="*/ 496888 w 832116"/>
                <a:gd name="connsiteY41" fmla="*/ 1220787 h 2482850"/>
                <a:gd name="connsiteX42" fmla="*/ 387350 w 832116"/>
                <a:gd name="connsiteY42" fmla="*/ 1216025 h 2482850"/>
                <a:gd name="connsiteX43" fmla="*/ 349250 w 832116"/>
                <a:gd name="connsiteY43" fmla="*/ 1139825 h 2482850"/>
                <a:gd name="connsiteX44" fmla="*/ 349250 w 832116"/>
                <a:gd name="connsiteY44" fmla="*/ 334962 h 2482850"/>
                <a:gd name="connsiteX45" fmla="*/ 339725 w 832116"/>
                <a:gd name="connsiteY45" fmla="*/ 149225 h 2482850"/>
                <a:gd name="connsiteX46" fmla="*/ 311150 w 832116"/>
                <a:gd name="connsiteY46" fmla="*/ 1587 h 2482850"/>
                <a:gd name="connsiteX47" fmla="*/ 249238 w 832116"/>
                <a:gd name="connsiteY47" fmla="*/ 139700 h 2482850"/>
                <a:gd name="connsiteX48" fmla="*/ 230188 w 832116"/>
                <a:gd name="connsiteY48" fmla="*/ 311150 h 2482850"/>
                <a:gd name="connsiteX49" fmla="*/ 239713 w 832116"/>
                <a:gd name="connsiteY49" fmla="*/ 1368425 h 2482850"/>
                <a:gd name="connsiteX50" fmla="*/ 168275 w 832116"/>
                <a:gd name="connsiteY50" fmla="*/ 1487487 h 2482850"/>
                <a:gd name="connsiteX51" fmla="*/ 120650 w 832116"/>
                <a:gd name="connsiteY51" fmla="*/ 1239837 h 2482850"/>
                <a:gd name="connsiteX52" fmla="*/ 139700 w 832116"/>
                <a:gd name="connsiteY52" fmla="*/ 306387 h 2482850"/>
                <a:gd name="connsiteX53" fmla="*/ 130175 w 832116"/>
                <a:gd name="connsiteY53" fmla="*/ 106362 h 2482850"/>
                <a:gd name="connsiteX54" fmla="*/ 96838 w 832116"/>
                <a:gd name="connsiteY54" fmla="*/ 34925 h 2482850"/>
                <a:gd name="connsiteX55" fmla="*/ 30163 w 832116"/>
                <a:gd name="connsiteY55" fmla="*/ 209232 h 2482850"/>
                <a:gd name="connsiteX56" fmla="*/ 25400 w 832116"/>
                <a:gd name="connsiteY56"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539750 w 832116"/>
                <a:gd name="connsiteY32" fmla="*/ 1235075 h 2482850"/>
                <a:gd name="connsiteX33" fmla="*/ 592138 w 832116"/>
                <a:gd name="connsiteY33" fmla="*/ 1149350 h 2482850"/>
                <a:gd name="connsiteX34" fmla="*/ 611188 w 832116"/>
                <a:gd name="connsiteY34" fmla="*/ 1058862 h 2482850"/>
                <a:gd name="connsiteX35" fmla="*/ 649288 w 832116"/>
                <a:gd name="connsiteY35" fmla="*/ 1039812 h 2482850"/>
                <a:gd name="connsiteX36" fmla="*/ 611188 w 832116"/>
                <a:gd name="connsiteY36" fmla="*/ 982662 h 2482850"/>
                <a:gd name="connsiteX37" fmla="*/ 544513 w 832116"/>
                <a:gd name="connsiteY37" fmla="*/ 996950 h 2482850"/>
                <a:gd name="connsiteX38" fmla="*/ 563563 w 832116"/>
                <a:gd name="connsiteY38" fmla="*/ 1063625 h 2482850"/>
                <a:gd name="connsiteX39" fmla="*/ 530225 w 832116"/>
                <a:gd name="connsiteY39" fmla="*/ 1177925 h 2482850"/>
                <a:gd name="connsiteX40" fmla="*/ 496888 w 832116"/>
                <a:gd name="connsiteY40" fmla="*/ 1220787 h 2482850"/>
                <a:gd name="connsiteX41" fmla="*/ 387350 w 832116"/>
                <a:gd name="connsiteY41" fmla="*/ 1216025 h 2482850"/>
                <a:gd name="connsiteX42" fmla="*/ 349250 w 832116"/>
                <a:gd name="connsiteY42" fmla="*/ 1139825 h 2482850"/>
                <a:gd name="connsiteX43" fmla="*/ 349250 w 832116"/>
                <a:gd name="connsiteY43" fmla="*/ 334962 h 2482850"/>
                <a:gd name="connsiteX44" fmla="*/ 339725 w 832116"/>
                <a:gd name="connsiteY44" fmla="*/ 149225 h 2482850"/>
                <a:gd name="connsiteX45" fmla="*/ 311150 w 832116"/>
                <a:gd name="connsiteY45" fmla="*/ 1587 h 2482850"/>
                <a:gd name="connsiteX46" fmla="*/ 249238 w 832116"/>
                <a:gd name="connsiteY46" fmla="*/ 139700 h 2482850"/>
                <a:gd name="connsiteX47" fmla="*/ 230188 w 832116"/>
                <a:gd name="connsiteY47" fmla="*/ 311150 h 2482850"/>
                <a:gd name="connsiteX48" fmla="*/ 239713 w 832116"/>
                <a:gd name="connsiteY48" fmla="*/ 1368425 h 2482850"/>
                <a:gd name="connsiteX49" fmla="*/ 168275 w 832116"/>
                <a:gd name="connsiteY49" fmla="*/ 1487487 h 2482850"/>
                <a:gd name="connsiteX50" fmla="*/ 120650 w 832116"/>
                <a:gd name="connsiteY50" fmla="*/ 1239837 h 2482850"/>
                <a:gd name="connsiteX51" fmla="*/ 139700 w 832116"/>
                <a:gd name="connsiteY51" fmla="*/ 306387 h 2482850"/>
                <a:gd name="connsiteX52" fmla="*/ 130175 w 832116"/>
                <a:gd name="connsiteY52" fmla="*/ 106362 h 2482850"/>
                <a:gd name="connsiteX53" fmla="*/ 96838 w 832116"/>
                <a:gd name="connsiteY53" fmla="*/ 34925 h 2482850"/>
                <a:gd name="connsiteX54" fmla="*/ 30163 w 832116"/>
                <a:gd name="connsiteY54" fmla="*/ 209232 h 2482850"/>
                <a:gd name="connsiteX55" fmla="*/ 25400 w 832116"/>
                <a:gd name="connsiteY55"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73113 w 832116"/>
                <a:gd name="connsiteY28" fmla="*/ 1206500 h 2482850"/>
                <a:gd name="connsiteX29" fmla="*/ 759778 w 832116"/>
                <a:gd name="connsiteY29" fmla="*/ 1129347 h 2482850"/>
                <a:gd name="connsiteX30" fmla="*/ 720725 w 832116"/>
                <a:gd name="connsiteY30" fmla="*/ 1163637 h 2482850"/>
                <a:gd name="connsiteX31" fmla="*/ 539750 w 832116"/>
                <a:gd name="connsiteY31" fmla="*/ 1235075 h 2482850"/>
                <a:gd name="connsiteX32" fmla="*/ 592138 w 832116"/>
                <a:gd name="connsiteY32" fmla="*/ 1149350 h 2482850"/>
                <a:gd name="connsiteX33" fmla="*/ 611188 w 832116"/>
                <a:gd name="connsiteY33" fmla="*/ 1058862 h 2482850"/>
                <a:gd name="connsiteX34" fmla="*/ 649288 w 832116"/>
                <a:gd name="connsiteY34" fmla="*/ 1039812 h 2482850"/>
                <a:gd name="connsiteX35" fmla="*/ 611188 w 832116"/>
                <a:gd name="connsiteY35" fmla="*/ 982662 h 2482850"/>
                <a:gd name="connsiteX36" fmla="*/ 544513 w 832116"/>
                <a:gd name="connsiteY36" fmla="*/ 996950 h 2482850"/>
                <a:gd name="connsiteX37" fmla="*/ 563563 w 832116"/>
                <a:gd name="connsiteY37" fmla="*/ 1063625 h 2482850"/>
                <a:gd name="connsiteX38" fmla="*/ 530225 w 832116"/>
                <a:gd name="connsiteY38" fmla="*/ 1177925 h 2482850"/>
                <a:gd name="connsiteX39" fmla="*/ 496888 w 832116"/>
                <a:gd name="connsiteY39" fmla="*/ 1220787 h 2482850"/>
                <a:gd name="connsiteX40" fmla="*/ 387350 w 832116"/>
                <a:gd name="connsiteY40" fmla="*/ 1216025 h 2482850"/>
                <a:gd name="connsiteX41" fmla="*/ 349250 w 832116"/>
                <a:gd name="connsiteY41" fmla="*/ 1139825 h 2482850"/>
                <a:gd name="connsiteX42" fmla="*/ 349250 w 832116"/>
                <a:gd name="connsiteY42" fmla="*/ 334962 h 2482850"/>
                <a:gd name="connsiteX43" fmla="*/ 339725 w 832116"/>
                <a:gd name="connsiteY43" fmla="*/ 149225 h 2482850"/>
                <a:gd name="connsiteX44" fmla="*/ 311150 w 832116"/>
                <a:gd name="connsiteY44" fmla="*/ 1587 h 2482850"/>
                <a:gd name="connsiteX45" fmla="*/ 249238 w 832116"/>
                <a:gd name="connsiteY45" fmla="*/ 139700 h 2482850"/>
                <a:gd name="connsiteX46" fmla="*/ 230188 w 832116"/>
                <a:gd name="connsiteY46" fmla="*/ 311150 h 2482850"/>
                <a:gd name="connsiteX47" fmla="*/ 239713 w 832116"/>
                <a:gd name="connsiteY47" fmla="*/ 1368425 h 2482850"/>
                <a:gd name="connsiteX48" fmla="*/ 168275 w 832116"/>
                <a:gd name="connsiteY48" fmla="*/ 1487487 h 2482850"/>
                <a:gd name="connsiteX49" fmla="*/ 120650 w 832116"/>
                <a:gd name="connsiteY49" fmla="*/ 1239837 h 2482850"/>
                <a:gd name="connsiteX50" fmla="*/ 139700 w 832116"/>
                <a:gd name="connsiteY50" fmla="*/ 306387 h 2482850"/>
                <a:gd name="connsiteX51" fmla="*/ 130175 w 832116"/>
                <a:gd name="connsiteY51" fmla="*/ 106362 h 2482850"/>
                <a:gd name="connsiteX52" fmla="*/ 96838 w 832116"/>
                <a:gd name="connsiteY52" fmla="*/ 34925 h 2482850"/>
                <a:gd name="connsiteX53" fmla="*/ 30163 w 832116"/>
                <a:gd name="connsiteY53" fmla="*/ 209232 h 2482850"/>
                <a:gd name="connsiteX54" fmla="*/ 25400 w 832116"/>
                <a:gd name="connsiteY54" fmla="*/ 854075 h 2482850"/>
                <a:gd name="connsiteX0" fmla="*/ 25400 w 840581"/>
                <a:gd name="connsiteY0" fmla="*/ 854075 h 2482850"/>
                <a:gd name="connsiteX1" fmla="*/ 24576 w 840581"/>
                <a:gd name="connsiteY1" fmla="*/ 1118666 h 2482850"/>
                <a:gd name="connsiteX2" fmla="*/ 25400 w 840581"/>
                <a:gd name="connsiteY2" fmla="*/ 1485582 h 2482850"/>
                <a:gd name="connsiteX3" fmla="*/ 6350 w 840581"/>
                <a:gd name="connsiteY3" fmla="*/ 2216150 h 2482850"/>
                <a:gd name="connsiteX4" fmla="*/ 63500 w 840581"/>
                <a:gd name="connsiteY4" fmla="*/ 2382837 h 2482850"/>
                <a:gd name="connsiteX5" fmla="*/ 134938 w 840581"/>
                <a:gd name="connsiteY5" fmla="*/ 2278062 h 2482850"/>
                <a:gd name="connsiteX6" fmla="*/ 133237 w 840581"/>
                <a:gd name="connsiteY6" fmla="*/ 2007187 h 2482850"/>
                <a:gd name="connsiteX7" fmla="*/ 111125 w 840581"/>
                <a:gd name="connsiteY7" fmla="*/ 1773237 h 2482850"/>
                <a:gd name="connsiteX8" fmla="*/ 139700 w 840581"/>
                <a:gd name="connsiteY8" fmla="*/ 1644650 h 2482850"/>
                <a:gd name="connsiteX9" fmla="*/ 183413 w 840581"/>
                <a:gd name="connsiteY9" fmla="*/ 1584956 h 2482850"/>
                <a:gd name="connsiteX10" fmla="*/ 244475 w 840581"/>
                <a:gd name="connsiteY10" fmla="*/ 1658937 h 2482850"/>
                <a:gd name="connsiteX11" fmla="*/ 225425 w 840581"/>
                <a:gd name="connsiteY11" fmla="*/ 2349500 h 2482850"/>
                <a:gd name="connsiteX12" fmla="*/ 268288 w 840581"/>
                <a:gd name="connsiteY12" fmla="*/ 2459037 h 2482850"/>
                <a:gd name="connsiteX13" fmla="*/ 320675 w 840581"/>
                <a:gd name="connsiteY13" fmla="*/ 2311400 h 2482850"/>
                <a:gd name="connsiteX14" fmla="*/ 344488 w 840581"/>
                <a:gd name="connsiteY14" fmla="*/ 1620837 h 2482850"/>
                <a:gd name="connsiteX15" fmla="*/ 354013 w 840581"/>
                <a:gd name="connsiteY15" fmla="*/ 1349375 h 2482850"/>
                <a:gd name="connsiteX16" fmla="*/ 439738 w 840581"/>
                <a:gd name="connsiteY16" fmla="*/ 1273175 h 2482850"/>
                <a:gd name="connsiteX17" fmla="*/ 511175 w 840581"/>
                <a:gd name="connsiteY17" fmla="*/ 1330325 h 2482850"/>
                <a:gd name="connsiteX18" fmla="*/ 473075 w 840581"/>
                <a:gd name="connsiteY18" fmla="*/ 1458912 h 2482850"/>
                <a:gd name="connsiteX19" fmla="*/ 454025 w 840581"/>
                <a:gd name="connsiteY19" fmla="*/ 1501775 h 2482850"/>
                <a:gd name="connsiteX20" fmla="*/ 477838 w 840581"/>
                <a:gd name="connsiteY20" fmla="*/ 1554162 h 2482850"/>
                <a:gd name="connsiteX21" fmla="*/ 525463 w 840581"/>
                <a:gd name="connsiteY21" fmla="*/ 1554162 h 2482850"/>
                <a:gd name="connsiteX22" fmla="*/ 506413 w 840581"/>
                <a:gd name="connsiteY22" fmla="*/ 1444625 h 2482850"/>
                <a:gd name="connsiteX23" fmla="*/ 534988 w 840581"/>
                <a:gd name="connsiteY23" fmla="*/ 1339850 h 2482850"/>
                <a:gd name="connsiteX24" fmla="*/ 568325 w 840581"/>
                <a:gd name="connsiteY24" fmla="*/ 1301750 h 2482850"/>
                <a:gd name="connsiteX25" fmla="*/ 682625 w 840581"/>
                <a:gd name="connsiteY25" fmla="*/ 1382712 h 2482850"/>
                <a:gd name="connsiteX26" fmla="*/ 825500 w 840581"/>
                <a:gd name="connsiteY26" fmla="*/ 1382712 h 2482850"/>
                <a:gd name="connsiteX27" fmla="*/ 773113 w 840581"/>
                <a:gd name="connsiteY27" fmla="*/ 1206500 h 2482850"/>
                <a:gd name="connsiteX28" fmla="*/ 759778 w 840581"/>
                <a:gd name="connsiteY28" fmla="*/ 1129347 h 2482850"/>
                <a:gd name="connsiteX29" fmla="*/ 720725 w 840581"/>
                <a:gd name="connsiteY29" fmla="*/ 1163637 h 2482850"/>
                <a:gd name="connsiteX30" fmla="*/ 539750 w 840581"/>
                <a:gd name="connsiteY30" fmla="*/ 1235075 h 2482850"/>
                <a:gd name="connsiteX31" fmla="*/ 592138 w 840581"/>
                <a:gd name="connsiteY31" fmla="*/ 1149350 h 2482850"/>
                <a:gd name="connsiteX32" fmla="*/ 611188 w 840581"/>
                <a:gd name="connsiteY32" fmla="*/ 1058862 h 2482850"/>
                <a:gd name="connsiteX33" fmla="*/ 649288 w 840581"/>
                <a:gd name="connsiteY33" fmla="*/ 1039812 h 2482850"/>
                <a:gd name="connsiteX34" fmla="*/ 611188 w 840581"/>
                <a:gd name="connsiteY34" fmla="*/ 982662 h 2482850"/>
                <a:gd name="connsiteX35" fmla="*/ 544513 w 840581"/>
                <a:gd name="connsiteY35" fmla="*/ 996950 h 2482850"/>
                <a:gd name="connsiteX36" fmla="*/ 563563 w 840581"/>
                <a:gd name="connsiteY36" fmla="*/ 1063625 h 2482850"/>
                <a:gd name="connsiteX37" fmla="*/ 530225 w 840581"/>
                <a:gd name="connsiteY37" fmla="*/ 1177925 h 2482850"/>
                <a:gd name="connsiteX38" fmla="*/ 496888 w 840581"/>
                <a:gd name="connsiteY38" fmla="*/ 1220787 h 2482850"/>
                <a:gd name="connsiteX39" fmla="*/ 387350 w 840581"/>
                <a:gd name="connsiteY39" fmla="*/ 1216025 h 2482850"/>
                <a:gd name="connsiteX40" fmla="*/ 349250 w 840581"/>
                <a:gd name="connsiteY40" fmla="*/ 1139825 h 2482850"/>
                <a:gd name="connsiteX41" fmla="*/ 349250 w 840581"/>
                <a:gd name="connsiteY41" fmla="*/ 334962 h 2482850"/>
                <a:gd name="connsiteX42" fmla="*/ 339725 w 840581"/>
                <a:gd name="connsiteY42" fmla="*/ 149225 h 2482850"/>
                <a:gd name="connsiteX43" fmla="*/ 311150 w 840581"/>
                <a:gd name="connsiteY43" fmla="*/ 1587 h 2482850"/>
                <a:gd name="connsiteX44" fmla="*/ 249238 w 840581"/>
                <a:gd name="connsiteY44" fmla="*/ 139700 h 2482850"/>
                <a:gd name="connsiteX45" fmla="*/ 230188 w 840581"/>
                <a:gd name="connsiteY45" fmla="*/ 311150 h 2482850"/>
                <a:gd name="connsiteX46" fmla="*/ 239713 w 840581"/>
                <a:gd name="connsiteY46" fmla="*/ 1368425 h 2482850"/>
                <a:gd name="connsiteX47" fmla="*/ 168275 w 840581"/>
                <a:gd name="connsiteY47" fmla="*/ 1487487 h 2482850"/>
                <a:gd name="connsiteX48" fmla="*/ 120650 w 840581"/>
                <a:gd name="connsiteY48" fmla="*/ 1239837 h 2482850"/>
                <a:gd name="connsiteX49" fmla="*/ 139700 w 840581"/>
                <a:gd name="connsiteY49" fmla="*/ 306387 h 2482850"/>
                <a:gd name="connsiteX50" fmla="*/ 130175 w 840581"/>
                <a:gd name="connsiteY50" fmla="*/ 106362 h 2482850"/>
                <a:gd name="connsiteX51" fmla="*/ 96838 w 840581"/>
                <a:gd name="connsiteY51" fmla="*/ 34925 h 2482850"/>
                <a:gd name="connsiteX52" fmla="*/ 30163 w 840581"/>
                <a:gd name="connsiteY52" fmla="*/ 209232 h 2482850"/>
                <a:gd name="connsiteX53" fmla="*/ 25400 w 840581"/>
                <a:gd name="connsiteY53" fmla="*/ 854075 h 2482850"/>
                <a:gd name="connsiteX0" fmla="*/ 25400 w 838358"/>
                <a:gd name="connsiteY0" fmla="*/ 854075 h 2482850"/>
                <a:gd name="connsiteX1" fmla="*/ 24576 w 838358"/>
                <a:gd name="connsiteY1" fmla="*/ 1118666 h 2482850"/>
                <a:gd name="connsiteX2" fmla="*/ 25400 w 838358"/>
                <a:gd name="connsiteY2" fmla="*/ 1485582 h 2482850"/>
                <a:gd name="connsiteX3" fmla="*/ 6350 w 838358"/>
                <a:gd name="connsiteY3" fmla="*/ 2216150 h 2482850"/>
                <a:gd name="connsiteX4" fmla="*/ 63500 w 838358"/>
                <a:gd name="connsiteY4" fmla="*/ 2382837 h 2482850"/>
                <a:gd name="connsiteX5" fmla="*/ 134938 w 838358"/>
                <a:gd name="connsiteY5" fmla="*/ 2278062 h 2482850"/>
                <a:gd name="connsiteX6" fmla="*/ 133237 w 838358"/>
                <a:gd name="connsiteY6" fmla="*/ 2007187 h 2482850"/>
                <a:gd name="connsiteX7" fmla="*/ 111125 w 838358"/>
                <a:gd name="connsiteY7" fmla="*/ 1773237 h 2482850"/>
                <a:gd name="connsiteX8" fmla="*/ 139700 w 838358"/>
                <a:gd name="connsiteY8" fmla="*/ 1644650 h 2482850"/>
                <a:gd name="connsiteX9" fmla="*/ 183413 w 838358"/>
                <a:gd name="connsiteY9" fmla="*/ 1584956 h 2482850"/>
                <a:gd name="connsiteX10" fmla="*/ 244475 w 838358"/>
                <a:gd name="connsiteY10" fmla="*/ 1658937 h 2482850"/>
                <a:gd name="connsiteX11" fmla="*/ 225425 w 838358"/>
                <a:gd name="connsiteY11" fmla="*/ 2349500 h 2482850"/>
                <a:gd name="connsiteX12" fmla="*/ 268288 w 838358"/>
                <a:gd name="connsiteY12" fmla="*/ 2459037 h 2482850"/>
                <a:gd name="connsiteX13" fmla="*/ 320675 w 838358"/>
                <a:gd name="connsiteY13" fmla="*/ 2311400 h 2482850"/>
                <a:gd name="connsiteX14" fmla="*/ 344488 w 838358"/>
                <a:gd name="connsiteY14" fmla="*/ 1620837 h 2482850"/>
                <a:gd name="connsiteX15" fmla="*/ 354013 w 838358"/>
                <a:gd name="connsiteY15" fmla="*/ 1349375 h 2482850"/>
                <a:gd name="connsiteX16" fmla="*/ 439738 w 838358"/>
                <a:gd name="connsiteY16" fmla="*/ 1273175 h 2482850"/>
                <a:gd name="connsiteX17" fmla="*/ 511175 w 838358"/>
                <a:gd name="connsiteY17" fmla="*/ 1330325 h 2482850"/>
                <a:gd name="connsiteX18" fmla="*/ 473075 w 838358"/>
                <a:gd name="connsiteY18" fmla="*/ 1458912 h 2482850"/>
                <a:gd name="connsiteX19" fmla="*/ 454025 w 838358"/>
                <a:gd name="connsiteY19" fmla="*/ 1501775 h 2482850"/>
                <a:gd name="connsiteX20" fmla="*/ 477838 w 838358"/>
                <a:gd name="connsiteY20" fmla="*/ 1554162 h 2482850"/>
                <a:gd name="connsiteX21" fmla="*/ 525463 w 838358"/>
                <a:gd name="connsiteY21" fmla="*/ 1554162 h 2482850"/>
                <a:gd name="connsiteX22" fmla="*/ 506413 w 838358"/>
                <a:gd name="connsiteY22" fmla="*/ 1444625 h 2482850"/>
                <a:gd name="connsiteX23" fmla="*/ 534988 w 838358"/>
                <a:gd name="connsiteY23" fmla="*/ 1339850 h 2482850"/>
                <a:gd name="connsiteX24" fmla="*/ 568325 w 838358"/>
                <a:gd name="connsiteY24" fmla="*/ 1301750 h 2482850"/>
                <a:gd name="connsiteX25" fmla="*/ 682625 w 838358"/>
                <a:gd name="connsiteY25" fmla="*/ 1382712 h 2482850"/>
                <a:gd name="connsiteX26" fmla="*/ 825500 w 838358"/>
                <a:gd name="connsiteY26" fmla="*/ 1382712 h 2482850"/>
                <a:gd name="connsiteX27" fmla="*/ 759778 w 838358"/>
                <a:gd name="connsiteY27" fmla="*/ 1129347 h 2482850"/>
                <a:gd name="connsiteX28" fmla="*/ 720725 w 838358"/>
                <a:gd name="connsiteY28" fmla="*/ 1163637 h 2482850"/>
                <a:gd name="connsiteX29" fmla="*/ 539750 w 838358"/>
                <a:gd name="connsiteY29" fmla="*/ 1235075 h 2482850"/>
                <a:gd name="connsiteX30" fmla="*/ 592138 w 838358"/>
                <a:gd name="connsiteY30" fmla="*/ 1149350 h 2482850"/>
                <a:gd name="connsiteX31" fmla="*/ 611188 w 838358"/>
                <a:gd name="connsiteY31" fmla="*/ 1058862 h 2482850"/>
                <a:gd name="connsiteX32" fmla="*/ 649288 w 838358"/>
                <a:gd name="connsiteY32" fmla="*/ 1039812 h 2482850"/>
                <a:gd name="connsiteX33" fmla="*/ 611188 w 838358"/>
                <a:gd name="connsiteY33" fmla="*/ 982662 h 2482850"/>
                <a:gd name="connsiteX34" fmla="*/ 544513 w 838358"/>
                <a:gd name="connsiteY34" fmla="*/ 996950 h 2482850"/>
                <a:gd name="connsiteX35" fmla="*/ 563563 w 838358"/>
                <a:gd name="connsiteY35" fmla="*/ 1063625 h 2482850"/>
                <a:gd name="connsiteX36" fmla="*/ 530225 w 838358"/>
                <a:gd name="connsiteY36" fmla="*/ 1177925 h 2482850"/>
                <a:gd name="connsiteX37" fmla="*/ 496888 w 838358"/>
                <a:gd name="connsiteY37" fmla="*/ 1220787 h 2482850"/>
                <a:gd name="connsiteX38" fmla="*/ 387350 w 838358"/>
                <a:gd name="connsiteY38" fmla="*/ 1216025 h 2482850"/>
                <a:gd name="connsiteX39" fmla="*/ 349250 w 838358"/>
                <a:gd name="connsiteY39" fmla="*/ 1139825 h 2482850"/>
                <a:gd name="connsiteX40" fmla="*/ 349250 w 838358"/>
                <a:gd name="connsiteY40" fmla="*/ 334962 h 2482850"/>
                <a:gd name="connsiteX41" fmla="*/ 339725 w 838358"/>
                <a:gd name="connsiteY41" fmla="*/ 149225 h 2482850"/>
                <a:gd name="connsiteX42" fmla="*/ 311150 w 838358"/>
                <a:gd name="connsiteY42" fmla="*/ 1587 h 2482850"/>
                <a:gd name="connsiteX43" fmla="*/ 249238 w 838358"/>
                <a:gd name="connsiteY43" fmla="*/ 139700 h 2482850"/>
                <a:gd name="connsiteX44" fmla="*/ 230188 w 838358"/>
                <a:gd name="connsiteY44" fmla="*/ 311150 h 2482850"/>
                <a:gd name="connsiteX45" fmla="*/ 239713 w 838358"/>
                <a:gd name="connsiteY45" fmla="*/ 1368425 h 2482850"/>
                <a:gd name="connsiteX46" fmla="*/ 168275 w 838358"/>
                <a:gd name="connsiteY46" fmla="*/ 1487487 h 2482850"/>
                <a:gd name="connsiteX47" fmla="*/ 120650 w 838358"/>
                <a:gd name="connsiteY47" fmla="*/ 1239837 h 2482850"/>
                <a:gd name="connsiteX48" fmla="*/ 139700 w 838358"/>
                <a:gd name="connsiteY48" fmla="*/ 306387 h 2482850"/>
                <a:gd name="connsiteX49" fmla="*/ 130175 w 838358"/>
                <a:gd name="connsiteY49" fmla="*/ 106362 h 2482850"/>
                <a:gd name="connsiteX50" fmla="*/ 96838 w 838358"/>
                <a:gd name="connsiteY50" fmla="*/ 34925 h 2482850"/>
                <a:gd name="connsiteX51" fmla="*/ 30163 w 838358"/>
                <a:gd name="connsiteY51" fmla="*/ 209232 h 2482850"/>
                <a:gd name="connsiteX52" fmla="*/ 25400 w 838358"/>
                <a:gd name="connsiteY52"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06413 w 838359"/>
                <a:gd name="connsiteY22" fmla="*/ 1444625 h 2482850"/>
                <a:gd name="connsiteX23" fmla="*/ 568325 w 838359"/>
                <a:gd name="connsiteY23" fmla="*/ 1301750 h 2482850"/>
                <a:gd name="connsiteX24" fmla="*/ 682625 w 838359"/>
                <a:gd name="connsiteY24" fmla="*/ 1382712 h 2482850"/>
                <a:gd name="connsiteX25" fmla="*/ 825500 w 838359"/>
                <a:gd name="connsiteY25" fmla="*/ 1382712 h 2482850"/>
                <a:gd name="connsiteX26" fmla="*/ 759778 w 838359"/>
                <a:gd name="connsiteY26" fmla="*/ 1129347 h 2482850"/>
                <a:gd name="connsiteX27" fmla="*/ 720725 w 838359"/>
                <a:gd name="connsiteY27" fmla="*/ 1163637 h 2482850"/>
                <a:gd name="connsiteX28" fmla="*/ 539750 w 838359"/>
                <a:gd name="connsiteY28" fmla="*/ 1235075 h 2482850"/>
                <a:gd name="connsiteX29" fmla="*/ 592138 w 838359"/>
                <a:gd name="connsiteY29" fmla="*/ 1149350 h 2482850"/>
                <a:gd name="connsiteX30" fmla="*/ 611188 w 838359"/>
                <a:gd name="connsiteY30" fmla="*/ 1058862 h 2482850"/>
                <a:gd name="connsiteX31" fmla="*/ 649288 w 838359"/>
                <a:gd name="connsiteY31" fmla="*/ 1039812 h 2482850"/>
                <a:gd name="connsiteX32" fmla="*/ 611188 w 838359"/>
                <a:gd name="connsiteY32" fmla="*/ 982662 h 2482850"/>
                <a:gd name="connsiteX33" fmla="*/ 544513 w 838359"/>
                <a:gd name="connsiteY33" fmla="*/ 996950 h 2482850"/>
                <a:gd name="connsiteX34" fmla="*/ 563563 w 838359"/>
                <a:gd name="connsiteY34" fmla="*/ 1063625 h 2482850"/>
                <a:gd name="connsiteX35" fmla="*/ 530225 w 838359"/>
                <a:gd name="connsiteY35" fmla="*/ 1177925 h 2482850"/>
                <a:gd name="connsiteX36" fmla="*/ 496888 w 838359"/>
                <a:gd name="connsiteY36" fmla="*/ 1220787 h 2482850"/>
                <a:gd name="connsiteX37" fmla="*/ 387350 w 838359"/>
                <a:gd name="connsiteY37" fmla="*/ 1216025 h 2482850"/>
                <a:gd name="connsiteX38" fmla="*/ 349250 w 838359"/>
                <a:gd name="connsiteY38" fmla="*/ 1139825 h 2482850"/>
                <a:gd name="connsiteX39" fmla="*/ 349250 w 838359"/>
                <a:gd name="connsiteY39" fmla="*/ 334962 h 2482850"/>
                <a:gd name="connsiteX40" fmla="*/ 339725 w 838359"/>
                <a:gd name="connsiteY40" fmla="*/ 149225 h 2482850"/>
                <a:gd name="connsiteX41" fmla="*/ 311150 w 838359"/>
                <a:gd name="connsiteY41" fmla="*/ 1587 h 2482850"/>
                <a:gd name="connsiteX42" fmla="*/ 249238 w 838359"/>
                <a:gd name="connsiteY42" fmla="*/ 139700 h 2482850"/>
                <a:gd name="connsiteX43" fmla="*/ 230188 w 838359"/>
                <a:gd name="connsiteY43" fmla="*/ 311150 h 2482850"/>
                <a:gd name="connsiteX44" fmla="*/ 239713 w 838359"/>
                <a:gd name="connsiteY44" fmla="*/ 1368425 h 2482850"/>
                <a:gd name="connsiteX45" fmla="*/ 168275 w 838359"/>
                <a:gd name="connsiteY45" fmla="*/ 1487487 h 2482850"/>
                <a:gd name="connsiteX46" fmla="*/ 120650 w 838359"/>
                <a:gd name="connsiteY46" fmla="*/ 1239837 h 2482850"/>
                <a:gd name="connsiteX47" fmla="*/ 139700 w 838359"/>
                <a:gd name="connsiteY47" fmla="*/ 306387 h 2482850"/>
                <a:gd name="connsiteX48" fmla="*/ 130175 w 838359"/>
                <a:gd name="connsiteY48" fmla="*/ 106362 h 2482850"/>
                <a:gd name="connsiteX49" fmla="*/ 96838 w 838359"/>
                <a:gd name="connsiteY49" fmla="*/ 34925 h 2482850"/>
                <a:gd name="connsiteX50" fmla="*/ 30163 w 838359"/>
                <a:gd name="connsiteY50" fmla="*/ 209232 h 2482850"/>
                <a:gd name="connsiteX51" fmla="*/ 25400 w 838359"/>
                <a:gd name="connsiteY51"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68325 w 838359"/>
                <a:gd name="connsiteY22" fmla="*/ 1301750 h 2482850"/>
                <a:gd name="connsiteX23" fmla="*/ 682625 w 838359"/>
                <a:gd name="connsiteY23" fmla="*/ 1382712 h 2482850"/>
                <a:gd name="connsiteX24" fmla="*/ 825500 w 838359"/>
                <a:gd name="connsiteY24" fmla="*/ 1382712 h 2482850"/>
                <a:gd name="connsiteX25" fmla="*/ 759778 w 838359"/>
                <a:gd name="connsiteY25" fmla="*/ 1129347 h 2482850"/>
                <a:gd name="connsiteX26" fmla="*/ 720725 w 838359"/>
                <a:gd name="connsiteY26" fmla="*/ 1163637 h 2482850"/>
                <a:gd name="connsiteX27" fmla="*/ 539750 w 838359"/>
                <a:gd name="connsiteY27" fmla="*/ 1235075 h 2482850"/>
                <a:gd name="connsiteX28" fmla="*/ 592138 w 838359"/>
                <a:gd name="connsiteY28" fmla="*/ 1149350 h 2482850"/>
                <a:gd name="connsiteX29" fmla="*/ 611188 w 838359"/>
                <a:gd name="connsiteY29" fmla="*/ 1058862 h 2482850"/>
                <a:gd name="connsiteX30" fmla="*/ 649288 w 838359"/>
                <a:gd name="connsiteY30" fmla="*/ 1039812 h 2482850"/>
                <a:gd name="connsiteX31" fmla="*/ 611188 w 838359"/>
                <a:gd name="connsiteY31" fmla="*/ 982662 h 2482850"/>
                <a:gd name="connsiteX32" fmla="*/ 544513 w 838359"/>
                <a:gd name="connsiteY32" fmla="*/ 996950 h 2482850"/>
                <a:gd name="connsiteX33" fmla="*/ 563563 w 838359"/>
                <a:gd name="connsiteY33" fmla="*/ 1063625 h 2482850"/>
                <a:gd name="connsiteX34" fmla="*/ 530225 w 838359"/>
                <a:gd name="connsiteY34" fmla="*/ 1177925 h 2482850"/>
                <a:gd name="connsiteX35" fmla="*/ 496888 w 838359"/>
                <a:gd name="connsiteY35" fmla="*/ 1220787 h 2482850"/>
                <a:gd name="connsiteX36" fmla="*/ 387350 w 838359"/>
                <a:gd name="connsiteY36" fmla="*/ 1216025 h 2482850"/>
                <a:gd name="connsiteX37" fmla="*/ 349250 w 838359"/>
                <a:gd name="connsiteY37" fmla="*/ 1139825 h 2482850"/>
                <a:gd name="connsiteX38" fmla="*/ 349250 w 838359"/>
                <a:gd name="connsiteY38" fmla="*/ 334962 h 2482850"/>
                <a:gd name="connsiteX39" fmla="*/ 339725 w 838359"/>
                <a:gd name="connsiteY39" fmla="*/ 149225 h 2482850"/>
                <a:gd name="connsiteX40" fmla="*/ 311150 w 838359"/>
                <a:gd name="connsiteY40" fmla="*/ 1587 h 2482850"/>
                <a:gd name="connsiteX41" fmla="*/ 249238 w 838359"/>
                <a:gd name="connsiteY41" fmla="*/ 139700 h 2482850"/>
                <a:gd name="connsiteX42" fmla="*/ 230188 w 838359"/>
                <a:gd name="connsiteY42" fmla="*/ 311150 h 2482850"/>
                <a:gd name="connsiteX43" fmla="*/ 239713 w 838359"/>
                <a:gd name="connsiteY43" fmla="*/ 1368425 h 2482850"/>
                <a:gd name="connsiteX44" fmla="*/ 168275 w 838359"/>
                <a:gd name="connsiteY44" fmla="*/ 1487487 h 2482850"/>
                <a:gd name="connsiteX45" fmla="*/ 120650 w 838359"/>
                <a:gd name="connsiteY45" fmla="*/ 1239837 h 2482850"/>
                <a:gd name="connsiteX46" fmla="*/ 139700 w 838359"/>
                <a:gd name="connsiteY46" fmla="*/ 306387 h 2482850"/>
                <a:gd name="connsiteX47" fmla="*/ 130175 w 838359"/>
                <a:gd name="connsiteY47" fmla="*/ 106362 h 2482850"/>
                <a:gd name="connsiteX48" fmla="*/ 96838 w 838359"/>
                <a:gd name="connsiteY48" fmla="*/ 34925 h 2482850"/>
                <a:gd name="connsiteX49" fmla="*/ 30163 w 838359"/>
                <a:gd name="connsiteY49" fmla="*/ 209232 h 2482850"/>
                <a:gd name="connsiteX50" fmla="*/ 25400 w 838359"/>
                <a:gd name="connsiteY50"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68325 w 838359"/>
                <a:gd name="connsiteY21" fmla="*/ 1301750 h 2482850"/>
                <a:gd name="connsiteX22" fmla="*/ 682625 w 838359"/>
                <a:gd name="connsiteY22" fmla="*/ 1382712 h 2482850"/>
                <a:gd name="connsiteX23" fmla="*/ 825500 w 838359"/>
                <a:gd name="connsiteY23" fmla="*/ 1382712 h 2482850"/>
                <a:gd name="connsiteX24" fmla="*/ 759778 w 838359"/>
                <a:gd name="connsiteY24" fmla="*/ 1129347 h 2482850"/>
                <a:gd name="connsiteX25" fmla="*/ 720725 w 838359"/>
                <a:gd name="connsiteY25" fmla="*/ 1163637 h 2482850"/>
                <a:gd name="connsiteX26" fmla="*/ 539750 w 838359"/>
                <a:gd name="connsiteY26" fmla="*/ 1235075 h 2482850"/>
                <a:gd name="connsiteX27" fmla="*/ 592138 w 838359"/>
                <a:gd name="connsiteY27" fmla="*/ 1149350 h 2482850"/>
                <a:gd name="connsiteX28" fmla="*/ 611188 w 838359"/>
                <a:gd name="connsiteY28" fmla="*/ 1058862 h 2482850"/>
                <a:gd name="connsiteX29" fmla="*/ 649288 w 838359"/>
                <a:gd name="connsiteY29" fmla="*/ 1039812 h 2482850"/>
                <a:gd name="connsiteX30" fmla="*/ 611188 w 838359"/>
                <a:gd name="connsiteY30" fmla="*/ 982662 h 2482850"/>
                <a:gd name="connsiteX31" fmla="*/ 544513 w 838359"/>
                <a:gd name="connsiteY31" fmla="*/ 996950 h 2482850"/>
                <a:gd name="connsiteX32" fmla="*/ 563563 w 838359"/>
                <a:gd name="connsiteY32" fmla="*/ 1063625 h 2482850"/>
                <a:gd name="connsiteX33" fmla="*/ 530225 w 838359"/>
                <a:gd name="connsiteY33" fmla="*/ 1177925 h 2482850"/>
                <a:gd name="connsiteX34" fmla="*/ 496888 w 838359"/>
                <a:gd name="connsiteY34" fmla="*/ 1220787 h 2482850"/>
                <a:gd name="connsiteX35" fmla="*/ 387350 w 838359"/>
                <a:gd name="connsiteY35" fmla="*/ 1216025 h 2482850"/>
                <a:gd name="connsiteX36" fmla="*/ 349250 w 838359"/>
                <a:gd name="connsiteY36" fmla="*/ 1139825 h 2482850"/>
                <a:gd name="connsiteX37" fmla="*/ 349250 w 838359"/>
                <a:gd name="connsiteY37" fmla="*/ 334962 h 2482850"/>
                <a:gd name="connsiteX38" fmla="*/ 339725 w 838359"/>
                <a:gd name="connsiteY38" fmla="*/ 149225 h 2482850"/>
                <a:gd name="connsiteX39" fmla="*/ 311150 w 838359"/>
                <a:gd name="connsiteY39" fmla="*/ 1587 h 2482850"/>
                <a:gd name="connsiteX40" fmla="*/ 249238 w 838359"/>
                <a:gd name="connsiteY40" fmla="*/ 139700 h 2482850"/>
                <a:gd name="connsiteX41" fmla="*/ 230188 w 838359"/>
                <a:gd name="connsiteY41" fmla="*/ 311150 h 2482850"/>
                <a:gd name="connsiteX42" fmla="*/ 239713 w 838359"/>
                <a:gd name="connsiteY42" fmla="*/ 1368425 h 2482850"/>
                <a:gd name="connsiteX43" fmla="*/ 168275 w 838359"/>
                <a:gd name="connsiteY43" fmla="*/ 1487487 h 2482850"/>
                <a:gd name="connsiteX44" fmla="*/ 120650 w 838359"/>
                <a:gd name="connsiteY44" fmla="*/ 1239837 h 2482850"/>
                <a:gd name="connsiteX45" fmla="*/ 139700 w 838359"/>
                <a:gd name="connsiteY45" fmla="*/ 306387 h 2482850"/>
                <a:gd name="connsiteX46" fmla="*/ 130175 w 838359"/>
                <a:gd name="connsiteY46" fmla="*/ 106362 h 2482850"/>
                <a:gd name="connsiteX47" fmla="*/ 96838 w 838359"/>
                <a:gd name="connsiteY47" fmla="*/ 34925 h 2482850"/>
                <a:gd name="connsiteX48" fmla="*/ 30163 w 838359"/>
                <a:gd name="connsiteY48" fmla="*/ 209232 h 2482850"/>
                <a:gd name="connsiteX49" fmla="*/ 25400 w 838359"/>
                <a:gd name="connsiteY49"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568325 w 838359"/>
                <a:gd name="connsiteY20" fmla="*/ 1301750 h 2482850"/>
                <a:gd name="connsiteX21" fmla="*/ 682625 w 838359"/>
                <a:gd name="connsiteY21" fmla="*/ 1382712 h 2482850"/>
                <a:gd name="connsiteX22" fmla="*/ 825500 w 838359"/>
                <a:gd name="connsiteY22" fmla="*/ 1382712 h 2482850"/>
                <a:gd name="connsiteX23" fmla="*/ 759778 w 838359"/>
                <a:gd name="connsiteY23" fmla="*/ 1129347 h 2482850"/>
                <a:gd name="connsiteX24" fmla="*/ 720725 w 838359"/>
                <a:gd name="connsiteY24" fmla="*/ 1163637 h 2482850"/>
                <a:gd name="connsiteX25" fmla="*/ 539750 w 838359"/>
                <a:gd name="connsiteY25" fmla="*/ 1235075 h 2482850"/>
                <a:gd name="connsiteX26" fmla="*/ 592138 w 838359"/>
                <a:gd name="connsiteY26" fmla="*/ 1149350 h 2482850"/>
                <a:gd name="connsiteX27" fmla="*/ 611188 w 838359"/>
                <a:gd name="connsiteY27" fmla="*/ 1058862 h 2482850"/>
                <a:gd name="connsiteX28" fmla="*/ 649288 w 838359"/>
                <a:gd name="connsiteY28" fmla="*/ 1039812 h 2482850"/>
                <a:gd name="connsiteX29" fmla="*/ 611188 w 838359"/>
                <a:gd name="connsiteY29" fmla="*/ 982662 h 2482850"/>
                <a:gd name="connsiteX30" fmla="*/ 544513 w 838359"/>
                <a:gd name="connsiteY30" fmla="*/ 996950 h 2482850"/>
                <a:gd name="connsiteX31" fmla="*/ 563563 w 838359"/>
                <a:gd name="connsiteY31" fmla="*/ 1063625 h 2482850"/>
                <a:gd name="connsiteX32" fmla="*/ 530225 w 838359"/>
                <a:gd name="connsiteY32" fmla="*/ 1177925 h 2482850"/>
                <a:gd name="connsiteX33" fmla="*/ 496888 w 838359"/>
                <a:gd name="connsiteY33" fmla="*/ 1220787 h 2482850"/>
                <a:gd name="connsiteX34" fmla="*/ 387350 w 838359"/>
                <a:gd name="connsiteY34" fmla="*/ 1216025 h 2482850"/>
                <a:gd name="connsiteX35" fmla="*/ 349250 w 838359"/>
                <a:gd name="connsiteY35" fmla="*/ 1139825 h 2482850"/>
                <a:gd name="connsiteX36" fmla="*/ 349250 w 838359"/>
                <a:gd name="connsiteY36" fmla="*/ 334962 h 2482850"/>
                <a:gd name="connsiteX37" fmla="*/ 339725 w 838359"/>
                <a:gd name="connsiteY37" fmla="*/ 149225 h 2482850"/>
                <a:gd name="connsiteX38" fmla="*/ 311150 w 838359"/>
                <a:gd name="connsiteY38" fmla="*/ 1587 h 2482850"/>
                <a:gd name="connsiteX39" fmla="*/ 249238 w 838359"/>
                <a:gd name="connsiteY39" fmla="*/ 139700 h 2482850"/>
                <a:gd name="connsiteX40" fmla="*/ 230188 w 838359"/>
                <a:gd name="connsiteY40" fmla="*/ 311150 h 2482850"/>
                <a:gd name="connsiteX41" fmla="*/ 239713 w 838359"/>
                <a:gd name="connsiteY41" fmla="*/ 1368425 h 2482850"/>
                <a:gd name="connsiteX42" fmla="*/ 168275 w 838359"/>
                <a:gd name="connsiteY42" fmla="*/ 1487487 h 2482850"/>
                <a:gd name="connsiteX43" fmla="*/ 120650 w 838359"/>
                <a:gd name="connsiteY43" fmla="*/ 1239837 h 2482850"/>
                <a:gd name="connsiteX44" fmla="*/ 139700 w 838359"/>
                <a:gd name="connsiteY44" fmla="*/ 306387 h 2482850"/>
                <a:gd name="connsiteX45" fmla="*/ 130175 w 838359"/>
                <a:gd name="connsiteY45" fmla="*/ 106362 h 2482850"/>
                <a:gd name="connsiteX46" fmla="*/ 96838 w 838359"/>
                <a:gd name="connsiteY46" fmla="*/ 34925 h 2482850"/>
                <a:gd name="connsiteX47" fmla="*/ 30163 w 838359"/>
                <a:gd name="connsiteY47" fmla="*/ 209232 h 2482850"/>
                <a:gd name="connsiteX48" fmla="*/ 25400 w 838359"/>
                <a:gd name="connsiteY48"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568325 w 838359"/>
                <a:gd name="connsiteY19" fmla="*/ 1301750 h 2482850"/>
                <a:gd name="connsiteX20" fmla="*/ 682625 w 838359"/>
                <a:gd name="connsiteY20" fmla="*/ 1382712 h 2482850"/>
                <a:gd name="connsiteX21" fmla="*/ 825500 w 838359"/>
                <a:gd name="connsiteY21" fmla="*/ 1382712 h 2482850"/>
                <a:gd name="connsiteX22" fmla="*/ 759778 w 838359"/>
                <a:gd name="connsiteY22" fmla="*/ 1129347 h 2482850"/>
                <a:gd name="connsiteX23" fmla="*/ 720725 w 838359"/>
                <a:gd name="connsiteY23" fmla="*/ 1163637 h 2482850"/>
                <a:gd name="connsiteX24" fmla="*/ 539750 w 838359"/>
                <a:gd name="connsiteY24" fmla="*/ 1235075 h 2482850"/>
                <a:gd name="connsiteX25" fmla="*/ 592138 w 838359"/>
                <a:gd name="connsiteY25" fmla="*/ 1149350 h 2482850"/>
                <a:gd name="connsiteX26" fmla="*/ 611188 w 838359"/>
                <a:gd name="connsiteY26" fmla="*/ 1058862 h 2482850"/>
                <a:gd name="connsiteX27" fmla="*/ 649288 w 838359"/>
                <a:gd name="connsiteY27" fmla="*/ 1039812 h 2482850"/>
                <a:gd name="connsiteX28" fmla="*/ 611188 w 838359"/>
                <a:gd name="connsiteY28" fmla="*/ 982662 h 2482850"/>
                <a:gd name="connsiteX29" fmla="*/ 544513 w 838359"/>
                <a:gd name="connsiteY29" fmla="*/ 996950 h 2482850"/>
                <a:gd name="connsiteX30" fmla="*/ 563563 w 838359"/>
                <a:gd name="connsiteY30" fmla="*/ 1063625 h 2482850"/>
                <a:gd name="connsiteX31" fmla="*/ 530225 w 838359"/>
                <a:gd name="connsiteY31" fmla="*/ 1177925 h 2482850"/>
                <a:gd name="connsiteX32" fmla="*/ 496888 w 838359"/>
                <a:gd name="connsiteY32" fmla="*/ 1220787 h 2482850"/>
                <a:gd name="connsiteX33" fmla="*/ 387350 w 838359"/>
                <a:gd name="connsiteY33" fmla="*/ 1216025 h 2482850"/>
                <a:gd name="connsiteX34" fmla="*/ 349250 w 838359"/>
                <a:gd name="connsiteY34" fmla="*/ 1139825 h 2482850"/>
                <a:gd name="connsiteX35" fmla="*/ 349250 w 838359"/>
                <a:gd name="connsiteY35" fmla="*/ 334962 h 2482850"/>
                <a:gd name="connsiteX36" fmla="*/ 339725 w 838359"/>
                <a:gd name="connsiteY36" fmla="*/ 149225 h 2482850"/>
                <a:gd name="connsiteX37" fmla="*/ 311150 w 838359"/>
                <a:gd name="connsiteY37" fmla="*/ 1587 h 2482850"/>
                <a:gd name="connsiteX38" fmla="*/ 249238 w 838359"/>
                <a:gd name="connsiteY38" fmla="*/ 139700 h 2482850"/>
                <a:gd name="connsiteX39" fmla="*/ 230188 w 838359"/>
                <a:gd name="connsiteY39" fmla="*/ 311150 h 2482850"/>
                <a:gd name="connsiteX40" fmla="*/ 239713 w 838359"/>
                <a:gd name="connsiteY40" fmla="*/ 1368425 h 2482850"/>
                <a:gd name="connsiteX41" fmla="*/ 168275 w 838359"/>
                <a:gd name="connsiteY41" fmla="*/ 1487487 h 2482850"/>
                <a:gd name="connsiteX42" fmla="*/ 120650 w 838359"/>
                <a:gd name="connsiteY42" fmla="*/ 1239837 h 2482850"/>
                <a:gd name="connsiteX43" fmla="*/ 139700 w 838359"/>
                <a:gd name="connsiteY43" fmla="*/ 306387 h 2482850"/>
                <a:gd name="connsiteX44" fmla="*/ 130175 w 838359"/>
                <a:gd name="connsiteY44" fmla="*/ 106362 h 2482850"/>
                <a:gd name="connsiteX45" fmla="*/ 96838 w 838359"/>
                <a:gd name="connsiteY45" fmla="*/ 34925 h 2482850"/>
                <a:gd name="connsiteX46" fmla="*/ 30163 w 838359"/>
                <a:gd name="connsiteY46" fmla="*/ 209232 h 2482850"/>
                <a:gd name="connsiteX47" fmla="*/ 25400 w 838359"/>
                <a:gd name="connsiteY47"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568325 w 838359"/>
                <a:gd name="connsiteY18" fmla="*/ 1301750 h 2482850"/>
                <a:gd name="connsiteX19" fmla="*/ 682625 w 838359"/>
                <a:gd name="connsiteY19" fmla="*/ 1382712 h 2482850"/>
                <a:gd name="connsiteX20" fmla="*/ 825500 w 838359"/>
                <a:gd name="connsiteY20" fmla="*/ 1382712 h 2482850"/>
                <a:gd name="connsiteX21" fmla="*/ 759778 w 838359"/>
                <a:gd name="connsiteY21" fmla="*/ 1129347 h 2482850"/>
                <a:gd name="connsiteX22" fmla="*/ 720725 w 838359"/>
                <a:gd name="connsiteY22" fmla="*/ 1163637 h 2482850"/>
                <a:gd name="connsiteX23" fmla="*/ 539750 w 838359"/>
                <a:gd name="connsiteY23" fmla="*/ 1235075 h 2482850"/>
                <a:gd name="connsiteX24" fmla="*/ 592138 w 838359"/>
                <a:gd name="connsiteY24" fmla="*/ 1149350 h 2482850"/>
                <a:gd name="connsiteX25" fmla="*/ 611188 w 838359"/>
                <a:gd name="connsiteY25" fmla="*/ 1058862 h 2482850"/>
                <a:gd name="connsiteX26" fmla="*/ 649288 w 838359"/>
                <a:gd name="connsiteY26" fmla="*/ 1039812 h 2482850"/>
                <a:gd name="connsiteX27" fmla="*/ 611188 w 838359"/>
                <a:gd name="connsiteY27" fmla="*/ 982662 h 2482850"/>
                <a:gd name="connsiteX28" fmla="*/ 544513 w 838359"/>
                <a:gd name="connsiteY28" fmla="*/ 996950 h 2482850"/>
                <a:gd name="connsiteX29" fmla="*/ 563563 w 838359"/>
                <a:gd name="connsiteY29" fmla="*/ 1063625 h 2482850"/>
                <a:gd name="connsiteX30" fmla="*/ 530225 w 838359"/>
                <a:gd name="connsiteY30" fmla="*/ 1177925 h 2482850"/>
                <a:gd name="connsiteX31" fmla="*/ 496888 w 838359"/>
                <a:gd name="connsiteY31" fmla="*/ 1220787 h 2482850"/>
                <a:gd name="connsiteX32" fmla="*/ 387350 w 838359"/>
                <a:gd name="connsiteY32" fmla="*/ 1216025 h 2482850"/>
                <a:gd name="connsiteX33" fmla="*/ 349250 w 838359"/>
                <a:gd name="connsiteY33" fmla="*/ 1139825 h 2482850"/>
                <a:gd name="connsiteX34" fmla="*/ 349250 w 838359"/>
                <a:gd name="connsiteY34" fmla="*/ 334962 h 2482850"/>
                <a:gd name="connsiteX35" fmla="*/ 339725 w 838359"/>
                <a:gd name="connsiteY35" fmla="*/ 149225 h 2482850"/>
                <a:gd name="connsiteX36" fmla="*/ 311150 w 838359"/>
                <a:gd name="connsiteY36" fmla="*/ 1587 h 2482850"/>
                <a:gd name="connsiteX37" fmla="*/ 249238 w 838359"/>
                <a:gd name="connsiteY37" fmla="*/ 139700 h 2482850"/>
                <a:gd name="connsiteX38" fmla="*/ 230188 w 838359"/>
                <a:gd name="connsiteY38" fmla="*/ 311150 h 2482850"/>
                <a:gd name="connsiteX39" fmla="*/ 239713 w 838359"/>
                <a:gd name="connsiteY39" fmla="*/ 1368425 h 2482850"/>
                <a:gd name="connsiteX40" fmla="*/ 168275 w 838359"/>
                <a:gd name="connsiteY40" fmla="*/ 1487487 h 2482850"/>
                <a:gd name="connsiteX41" fmla="*/ 120650 w 838359"/>
                <a:gd name="connsiteY41" fmla="*/ 1239837 h 2482850"/>
                <a:gd name="connsiteX42" fmla="*/ 139700 w 838359"/>
                <a:gd name="connsiteY42" fmla="*/ 306387 h 2482850"/>
                <a:gd name="connsiteX43" fmla="*/ 130175 w 838359"/>
                <a:gd name="connsiteY43" fmla="*/ 106362 h 2482850"/>
                <a:gd name="connsiteX44" fmla="*/ 96838 w 838359"/>
                <a:gd name="connsiteY44" fmla="*/ 34925 h 2482850"/>
                <a:gd name="connsiteX45" fmla="*/ 30163 w 838359"/>
                <a:gd name="connsiteY45" fmla="*/ 209232 h 2482850"/>
                <a:gd name="connsiteX46" fmla="*/ 25400 w 838359"/>
                <a:gd name="connsiteY46"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68325 w 838359"/>
                <a:gd name="connsiteY17" fmla="*/ 1301750 h 2482850"/>
                <a:gd name="connsiteX18" fmla="*/ 682625 w 838359"/>
                <a:gd name="connsiteY18" fmla="*/ 1382712 h 2482850"/>
                <a:gd name="connsiteX19" fmla="*/ 825500 w 838359"/>
                <a:gd name="connsiteY19" fmla="*/ 1382712 h 2482850"/>
                <a:gd name="connsiteX20" fmla="*/ 759778 w 838359"/>
                <a:gd name="connsiteY20" fmla="*/ 1129347 h 2482850"/>
                <a:gd name="connsiteX21" fmla="*/ 720725 w 838359"/>
                <a:gd name="connsiteY21" fmla="*/ 1163637 h 2482850"/>
                <a:gd name="connsiteX22" fmla="*/ 539750 w 838359"/>
                <a:gd name="connsiteY22" fmla="*/ 1235075 h 2482850"/>
                <a:gd name="connsiteX23" fmla="*/ 592138 w 838359"/>
                <a:gd name="connsiteY23" fmla="*/ 1149350 h 2482850"/>
                <a:gd name="connsiteX24" fmla="*/ 611188 w 838359"/>
                <a:gd name="connsiteY24" fmla="*/ 1058862 h 2482850"/>
                <a:gd name="connsiteX25" fmla="*/ 649288 w 838359"/>
                <a:gd name="connsiteY25" fmla="*/ 1039812 h 2482850"/>
                <a:gd name="connsiteX26" fmla="*/ 611188 w 838359"/>
                <a:gd name="connsiteY26" fmla="*/ 982662 h 2482850"/>
                <a:gd name="connsiteX27" fmla="*/ 544513 w 838359"/>
                <a:gd name="connsiteY27" fmla="*/ 996950 h 2482850"/>
                <a:gd name="connsiteX28" fmla="*/ 563563 w 838359"/>
                <a:gd name="connsiteY28" fmla="*/ 1063625 h 2482850"/>
                <a:gd name="connsiteX29" fmla="*/ 530225 w 838359"/>
                <a:gd name="connsiteY29" fmla="*/ 1177925 h 2482850"/>
                <a:gd name="connsiteX30" fmla="*/ 496888 w 838359"/>
                <a:gd name="connsiteY30" fmla="*/ 1220787 h 2482850"/>
                <a:gd name="connsiteX31" fmla="*/ 387350 w 838359"/>
                <a:gd name="connsiteY31" fmla="*/ 1216025 h 2482850"/>
                <a:gd name="connsiteX32" fmla="*/ 349250 w 838359"/>
                <a:gd name="connsiteY32" fmla="*/ 1139825 h 2482850"/>
                <a:gd name="connsiteX33" fmla="*/ 349250 w 838359"/>
                <a:gd name="connsiteY33" fmla="*/ 334962 h 2482850"/>
                <a:gd name="connsiteX34" fmla="*/ 339725 w 838359"/>
                <a:gd name="connsiteY34" fmla="*/ 149225 h 2482850"/>
                <a:gd name="connsiteX35" fmla="*/ 311150 w 838359"/>
                <a:gd name="connsiteY35" fmla="*/ 1587 h 2482850"/>
                <a:gd name="connsiteX36" fmla="*/ 249238 w 838359"/>
                <a:gd name="connsiteY36" fmla="*/ 139700 h 2482850"/>
                <a:gd name="connsiteX37" fmla="*/ 230188 w 838359"/>
                <a:gd name="connsiteY37" fmla="*/ 311150 h 2482850"/>
                <a:gd name="connsiteX38" fmla="*/ 239713 w 838359"/>
                <a:gd name="connsiteY38" fmla="*/ 1368425 h 2482850"/>
                <a:gd name="connsiteX39" fmla="*/ 168275 w 838359"/>
                <a:gd name="connsiteY39" fmla="*/ 1487487 h 2482850"/>
                <a:gd name="connsiteX40" fmla="*/ 120650 w 838359"/>
                <a:gd name="connsiteY40" fmla="*/ 1239837 h 2482850"/>
                <a:gd name="connsiteX41" fmla="*/ 139700 w 838359"/>
                <a:gd name="connsiteY41" fmla="*/ 306387 h 2482850"/>
                <a:gd name="connsiteX42" fmla="*/ 130175 w 838359"/>
                <a:gd name="connsiteY42" fmla="*/ 106362 h 2482850"/>
                <a:gd name="connsiteX43" fmla="*/ 96838 w 838359"/>
                <a:gd name="connsiteY43" fmla="*/ 34925 h 2482850"/>
                <a:gd name="connsiteX44" fmla="*/ 30163 w 838359"/>
                <a:gd name="connsiteY44" fmla="*/ 209232 h 2482850"/>
                <a:gd name="connsiteX45" fmla="*/ 25400 w 838359"/>
                <a:gd name="connsiteY45"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682625 w 838359"/>
                <a:gd name="connsiteY17" fmla="*/ 1382712 h 2482850"/>
                <a:gd name="connsiteX18" fmla="*/ 825500 w 838359"/>
                <a:gd name="connsiteY18" fmla="*/ 1382712 h 2482850"/>
                <a:gd name="connsiteX19" fmla="*/ 759778 w 838359"/>
                <a:gd name="connsiteY19" fmla="*/ 1129347 h 2482850"/>
                <a:gd name="connsiteX20" fmla="*/ 720725 w 838359"/>
                <a:gd name="connsiteY20" fmla="*/ 1163637 h 2482850"/>
                <a:gd name="connsiteX21" fmla="*/ 539750 w 838359"/>
                <a:gd name="connsiteY21" fmla="*/ 1235075 h 2482850"/>
                <a:gd name="connsiteX22" fmla="*/ 592138 w 838359"/>
                <a:gd name="connsiteY22" fmla="*/ 1149350 h 2482850"/>
                <a:gd name="connsiteX23" fmla="*/ 611188 w 838359"/>
                <a:gd name="connsiteY23" fmla="*/ 1058862 h 2482850"/>
                <a:gd name="connsiteX24" fmla="*/ 649288 w 838359"/>
                <a:gd name="connsiteY24" fmla="*/ 1039812 h 2482850"/>
                <a:gd name="connsiteX25" fmla="*/ 611188 w 838359"/>
                <a:gd name="connsiteY25" fmla="*/ 982662 h 2482850"/>
                <a:gd name="connsiteX26" fmla="*/ 544513 w 838359"/>
                <a:gd name="connsiteY26" fmla="*/ 996950 h 2482850"/>
                <a:gd name="connsiteX27" fmla="*/ 563563 w 838359"/>
                <a:gd name="connsiteY27" fmla="*/ 1063625 h 2482850"/>
                <a:gd name="connsiteX28" fmla="*/ 530225 w 838359"/>
                <a:gd name="connsiteY28" fmla="*/ 1177925 h 2482850"/>
                <a:gd name="connsiteX29" fmla="*/ 496888 w 838359"/>
                <a:gd name="connsiteY29" fmla="*/ 1220787 h 2482850"/>
                <a:gd name="connsiteX30" fmla="*/ 387350 w 838359"/>
                <a:gd name="connsiteY30" fmla="*/ 1216025 h 2482850"/>
                <a:gd name="connsiteX31" fmla="*/ 349250 w 838359"/>
                <a:gd name="connsiteY31" fmla="*/ 1139825 h 2482850"/>
                <a:gd name="connsiteX32" fmla="*/ 349250 w 838359"/>
                <a:gd name="connsiteY32" fmla="*/ 334962 h 2482850"/>
                <a:gd name="connsiteX33" fmla="*/ 339725 w 838359"/>
                <a:gd name="connsiteY33" fmla="*/ 149225 h 2482850"/>
                <a:gd name="connsiteX34" fmla="*/ 311150 w 838359"/>
                <a:gd name="connsiteY34" fmla="*/ 1587 h 2482850"/>
                <a:gd name="connsiteX35" fmla="*/ 249238 w 838359"/>
                <a:gd name="connsiteY35" fmla="*/ 139700 h 2482850"/>
                <a:gd name="connsiteX36" fmla="*/ 230188 w 838359"/>
                <a:gd name="connsiteY36" fmla="*/ 311150 h 2482850"/>
                <a:gd name="connsiteX37" fmla="*/ 239713 w 838359"/>
                <a:gd name="connsiteY37" fmla="*/ 1368425 h 2482850"/>
                <a:gd name="connsiteX38" fmla="*/ 168275 w 838359"/>
                <a:gd name="connsiteY38" fmla="*/ 1487487 h 2482850"/>
                <a:gd name="connsiteX39" fmla="*/ 120650 w 838359"/>
                <a:gd name="connsiteY39" fmla="*/ 1239837 h 2482850"/>
                <a:gd name="connsiteX40" fmla="*/ 139700 w 838359"/>
                <a:gd name="connsiteY40" fmla="*/ 306387 h 2482850"/>
                <a:gd name="connsiteX41" fmla="*/ 130175 w 838359"/>
                <a:gd name="connsiteY41" fmla="*/ 106362 h 2482850"/>
                <a:gd name="connsiteX42" fmla="*/ 96838 w 838359"/>
                <a:gd name="connsiteY42" fmla="*/ 34925 h 2482850"/>
                <a:gd name="connsiteX43" fmla="*/ 30163 w 838359"/>
                <a:gd name="connsiteY43" fmla="*/ 209232 h 2482850"/>
                <a:gd name="connsiteX44" fmla="*/ 25400 w 838359"/>
                <a:gd name="connsiteY44" fmla="*/ 854075 h 2482850"/>
                <a:gd name="connsiteX0" fmla="*/ 25400 w 878840"/>
                <a:gd name="connsiteY0" fmla="*/ 854075 h 2482850"/>
                <a:gd name="connsiteX1" fmla="*/ 24576 w 878840"/>
                <a:gd name="connsiteY1" fmla="*/ 1118666 h 2482850"/>
                <a:gd name="connsiteX2" fmla="*/ 25400 w 878840"/>
                <a:gd name="connsiteY2" fmla="*/ 1485582 h 2482850"/>
                <a:gd name="connsiteX3" fmla="*/ 6350 w 878840"/>
                <a:gd name="connsiteY3" fmla="*/ 2216150 h 2482850"/>
                <a:gd name="connsiteX4" fmla="*/ 63500 w 878840"/>
                <a:gd name="connsiteY4" fmla="*/ 2382837 h 2482850"/>
                <a:gd name="connsiteX5" fmla="*/ 134938 w 878840"/>
                <a:gd name="connsiteY5" fmla="*/ 2278062 h 2482850"/>
                <a:gd name="connsiteX6" fmla="*/ 133237 w 878840"/>
                <a:gd name="connsiteY6" fmla="*/ 2007187 h 2482850"/>
                <a:gd name="connsiteX7" fmla="*/ 111125 w 878840"/>
                <a:gd name="connsiteY7" fmla="*/ 1773237 h 2482850"/>
                <a:gd name="connsiteX8" fmla="*/ 139700 w 878840"/>
                <a:gd name="connsiteY8" fmla="*/ 1644650 h 2482850"/>
                <a:gd name="connsiteX9" fmla="*/ 183413 w 878840"/>
                <a:gd name="connsiteY9" fmla="*/ 1584956 h 2482850"/>
                <a:gd name="connsiteX10" fmla="*/ 244475 w 878840"/>
                <a:gd name="connsiteY10" fmla="*/ 1658937 h 2482850"/>
                <a:gd name="connsiteX11" fmla="*/ 225425 w 878840"/>
                <a:gd name="connsiteY11" fmla="*/ 2349500 h 2482850"/>
                <a:gd name="connsiteX12" fmla="*/ 268288 w 878840"/>
                <a:gd name="connsiteY12" fmla="*/ 2459037 h 2482850"/>
                <a:gd name="connsiteX13" fmla="*/ 320675 w 878840"/>
                <a:gd name="connsiteY13" fmla="*/ 2311400 h 2482850"/>
                <a:gd name="connsiteX14" fmla="*/ 344488 w 878840"/>
                <a:gd name="connsiteY14" fmla="*/ 1620837 h 2482850"/>
                <a:gd name="connsiteX15" fmla="*/ 354013 w 878840"/>
                <a:gd name="connsiteY15" fmla="*/ 1349375 h 2482850"/>
                <a:gd name="connsiteX16" fmla="*/ 439738 w 878840"/>
                <a:gd name="connsiteY16" fmla="*/ 1273175 h 2482850"/>
                <a:gd name="connsiteX17" fmla="*/ 825500 w 878840"/>
                <a:gd name="connsiteY17" fmla="*/ 1382712 h 2482850"/>
                <a:gd name="connsiteX18" fmla="*/ 759778 w 878840"/>
                <a:gd name="connsiteY18" fmla="*/ 1129347 h 2482850"/>
                <a:gd name="connsiteX19" fmla="*/ 720725 w 878840"/>
                <a:gd name="connsiteY19" fmla="*/ 1163637 h 2482850"/>
                <a:gd name="connsiteX20" fmla="*/ 539750 w 878840"/>
                <a:gd name="connsiteY20" fmla="*/ 1235075 h 2482850"/>
                <a:gd name="connsiteX21" fmla="*/ 592138 w 878840"/>
                <a:gd name="connsiteY21" fmla="*/ 1149350 h 2482850"/>
                <a:gd name="connsiteX22" fmla="*/ 611188 w 878840"/>
                <a:gd name="connsiteY22" fmla="*/ 1058862 h 2482850"/>
                <a:gd name="connsiteX23" fmla="*/ 649288 w 878840"/>
                <a:gd name="connsiteY23" fmla="*/ 1039812 h 2482850"/>
                <a:gd name="connsiteX24" fmla="*/ 611188 w 878840"/>
                <a:gd name="connsiteY24" fmla="*/ 982662 h 2482850"/>
                <a:gd name="connsiteX25" fmla="*/ 544513 w 878840"/>
                <a:gd name="connsiteY25" fmla="*/ 996950 h 2482850"/>
                <a:gd name="connsiteX26" fmla="*/ 563563 w 878840"/>
                <a:gd name="connsiteY26" fmla="*/ 1063625 h 2482850"/>
                <a:gd name="connsiteX27" fmla="*/ 530225 w 878840"/>
                <a:gd name="connsiteY27" fmla="*/ 1177925 h 2482850"/>
                <a:gd name="connsiteX28" fmla="*/ 496888 w 878840"/>
                <a:gd name="connsiteY28" fmla="*/ 1220787 h 2482850"/>
                <a:gd name="connsiteX29" fmla="*/ 387350 w 878840"/>
                <a:gd name="connsiteY29" fmla="*/ 1216025 h 2482850"/>
                <a:gd name="connsiteX30" fmla="*/ 349250 w 878840"/>
                <a:gd name="connsiteY30" fmla="*/ 1139825 h 2482850"/>
                <a:gd name="connsiteX31" fmla="*/ 349250 w 878840"/>
                <a:gd name="connsiteY31" fmla="*/ 334962 h 2482850"/>
                <a:gd name="connsiteX32" fmla="*/ 339725 w 878840"/>
                <a:gd name="connsiteY32" fmla="*/ 149225 h 2482850"/>
                <a:gd name="connsiteX33" fmla="*/ 311150 w 878840"/>
                <a:gd name="connsiteY33" fmla="*/ 1587 h 2482850"/>
                <a:gd name="connsiteX34" fmla="*/ 249238 w 878840"/>
                <a:gd name="connsiteY34" fmla="*/ 139700 h 2482850"/>
                <a:gd name="connsiteX35" fmla="*/ 230188 w 878840"/>
                <a:gd name="connsiteY35" fmla="*/ 311150 h 2482850"/>
                <a:gd name="connsiteX36" fmla="*/ 239713 w 878840"/>
                <a:gd name="connsiteY36" fmla="*/ 1368425 h 2482850"/>
                <a:gd name="connsiteX37" fmla="*/ 168275 w 878840"/>
                <a:gd name="connsiteY37" fmla="*/ 1487487 h 2482850"/>
                <a:gd name="connsiteX38" fmla="*/ 120650 w 878840"/>
                <a:gd name="connsiteY38" fmla="*/ 1239837 h 2482850"/>
                <a:gd name="connsiteX39" fmla="*/ 139700 w 878840"/>
                <a:gd name="connsiteY39" fmla="*/ 306387 h 2482850"/>
                <a:gd name="connsiteX40" fmla="*/ 130175 w 878840"/>
                <a:gd name="connsiteY40" fmla="*/ 106362 h 2482850"/>
                <a:gd name="connsiteX41" fmla="*/ 96838 w 878840"/>
                <a:gd name="connsiteY41" fmla="*/ 34925 h 2482850"/>
                <a:gd name="connsiteX42" fmla="*/ 30163 w 878840"/>
                <a:gd name="connsiteY42" fmla="*/ 209232 h 2482850"/>
                <a:gd name="connsiteX43" fmla="*/ 25400 w 878840"/>
                <a:gd name="connsiteY43" fmla="*/ 854075 h 2482850"/>
                <a:gd name="connsiteX0" fmla="*/ 25400 w 806609"/>
                <a:gd name="connsiteY0" fmla="*/ 854075 h 2482850"/>
                <a:gd name="connsiteX1" fmla="*/ 24576 w 806609"/>
                <a:gd name="connsiteY1" fmla="*/ 1118666 h 2482850"/>
                <a:gd name="connsiteX2" fmla="*/ 25400 w 806609"/>
                <a:gd name="connsiteY2" fmla="*/ 1485582 h 2482850"/>
                <a:gd name="connsiteX3" fmla="*/ 6350 w 806609"/>
                <a:gd name="connsiteY3" fmla="*/ 2216150 h 2482850"/>
                <a:gd name="connsiteX4" fmla="*/ 63500 w 806609"/>
                <a:gd name="connsiteY4" fmla="*/ 2382837 h 2482850"/>
                <a:gd name="connsiteX5" fmla="*/ 134938 w 806609"/>
                <a:gd name="connsiteY5" fmla="*/ 2278062 h 2482850"/>
                <a:gd name="connsiteX6" fmla="*/ 133237 w 806609"/>
                <a:gd name="connsiteY6" fmla="*/ 2007187 h 2482850"/>
                <a:gd name="connsiteX7" fmla="*/ 111125 w 806609"/>
                <a:gd name="connsiteY7" fmla="*/ 1773237 h 2482850"/>
                <a:gd name="connsiteX8" fmla="*/ 139700 w 806609"/>
                <a:gd name="connsiteY8" fmla="*/ 1644650 h 2482850"/>
                <a:gd name="connsiteX9" fmla="*/ 183413 w 806609"/>
                <a:gd name="connsiteY9" fmla="*/ 1584956 h 2482850"/>
                <a:gd name="connsiteX10" fmla="*/ 244475 w 806609"/>
                <a:gd name="connsiteY10" fmla="*/ 1658937 h 2482850"/>
                <a:gd name="connsiteX11" fmla="*/ 225425 w 806609"/>
                <a:gd name="connsiteY11" fmla="*/ 2349500 h 2482850"/>
                <a:gd name="connsiteX12" fmla="*/ 268288 w 806609"/>
                <a:gd name="connsiteY12" fmla="*/ 2459037 h 2482850"/>
                <a:gd name="connsiteX13" fmla="*/ 320675 w 806609"/>
                <a:gd name="connsiteY13" fmla="*/ 2311400 h 2482850"/>
                <a:gd name="connsiteX14" fmla="*/ 344488 w 806609"/>
                <a:gd name="connsiteY14" fmla="*/ 1620837 h 2482850"/>
                <a:gd name="connsiteX15" fmla="*/ 354013 w 806609"/>
                <a:gd name="connsiteY15" fmla="*/ 1349375 h 2482850"/>
                <a:gd name="connsiteX16" fmla="*/ 439738 w 806609"/>
                <a:gd name="connsiteY16" fmla="*/ 1273175 h 2482850"/>
                <a:gd name="connsiteX17" fmla="*/ 759778 w 806609"/>
                <a:gd name="connsiteY17" fmla="*/ 1129347 h 2482850"/>
                <a:gd name="connsiteX18" fmla="*/ 720725 w 806609"/>
                <a:gd name="connsiteY18" fmla="*/ 1163637 h 2482850"/>
                <a:gd name="connsiteX19" fmla="*/ 539750 w 806609"/>
                <a:gd name="connsiteY19" fmla="*/ 1235075 h 2482850"/>
                <a:gd name="connsiteX20" fmla="*/ 592138 w 806609"/>
                <a:gd name="connsiteY20" fmla="*/ 1149350 h 2482850"/>
                <a:gd name="connsiteX21" fmla="*/ 611188 w 806609"/>
                <a:gd name="connsiteY21" fmla="*/ 1058862 h 2482850"/>
                <a:gd name="connsiteX22" fmla="*/ 649288 w 806609"/>
                <a:gd name="connsiteY22" fmla="*/ 1039812 h 2482850"/>
                <a:gd name="connsiteX23" fmla="*/ 611188 w 806609"/>
                <a:gd name="connsiteY23" fmla="*/ 982662 h 2482850"/>
                <a:gd name="connsiteX24" fmla="*/ 544513 w 806609"/>
                <a:gd name="connsiteY24" fmla="*/ 996950 h 2482850"/>
                <a:gd name="connsiteX25" fmla="*/ 563563 w 806609"/>
                <a:gd name="connsiteY25" fmla="*/ 1063625 h 2482850"/>
                <a:gd name="connsiteX26" fmla="*/ 530225 w 806609"/>
                <a:gd name="connsiteY26" fmla="*/ 1177925 h 2482850"/>
                <a:gd name="connsiteX27" fmla="*/ 496888 w 806609"/>
                <a:gd name="connsiteY27" fmla="*/ 1220787 h 2482850"/>
                <a:gd name="connsiteX28" fmla="*/ 387350 w 806609"/>
                <a:gd name="connsiteY28" fmla="*/ 1216025 h 2482850"/>
                <a:gd name="connsiteX29" fmla="*/ 349250 w 806609"/>
                <a:gd name="connsiteY29" fmla="*/ 1139825 h 2482850"/>
                <a:gd name="connsiteX30" fmla="*/ 349250 w 806609"/>
                <a:gd name="connsiteY30" fmla="*/ 334962 h 2482850"/>
                <a:gd name="connsiteX31" fmla="*/ 339725 w 806609"/>
                <a:gd name="connsiteY31" fmla="*/ 149225 h 2482850"/>
                <a:gd name="connsiteX32" fmla="*/ 311150 w 806609"/>
                <a:gd name="connsiteY32" fmla="*/ 1587 h 2482850"/>
                <a:gd name="connsiteX33" fmla="*/ 249238 w 806609"/>
                <a:gd name="connsiteY33" fmla="*/ 139700 h 2482850"/>
                <a:gd name="connsiteX34" fmla="*/ 230188 w 806609"/>
                <a:gd name="connsiteY34" fmla="*/ 311150 h 2482850"/>
                <a:gd name="connsiteX35" fmla="*/ 239713 w 806609"/>
                <a:gd name="connsiteY35" fmla="*/ 1368425 h 2482850"/>
                <a:gd name="connsiteX36" fmla="*/ 168275 w 806609"/>
                <a:gd name="connsiteY36" fmla="*/ 1487487 h 2482850"/>
                <a:gd name="connsiteX37" fmla="*/ 120650 w 806609"/>
                <a:gd name="connsiteY37" fmla="*/ 1239837 h 2482850"/>
                <a:gd name="connsiteX38" fmla="*/ 139700 w 806609"/>
                <a:gd name="connsiteY38" fmla="*/ 306387 h 2482850"/>
                <a:gd name="connsiteX39" fmla="*/ 130175 w 806609"/>
                <a:gd name="connsiteY39" fmla="*/ 106362 h 2482850"/>
                <a:gd name="connsiteX40" fmla="*/ 96838 w 806609"/>
                <a:gd name="connsiteY40" fmla="*/ 34925 h 2482850"/>
                <a:gd name="connsiteX41" fmla="*/ 30163 w 806609"/>
                <a:gd name="connsiteY41" fmla="*/ 209232 h 2482850"/>
                <a:gd name="connsiteX42" fmla="*/ 25400 w 806609"/>
                <a:gd name="connsiteY42" fmla="*/ 854075 h 2482850"/>
                <a:gd name="connsiteX0" fmla="*/ 25400 w 776447"/>
                <a:gd name="connsiteY0" fmla="*/ 854075 h 2482850"/>
                <a:gd name="connsiteX1" fmla="*/ 24576 w 776447"/>
                <a:gd name="connsiteY1" fmla="*/ 1118666 h 2482850"/>
                <a:gd name="connsiteX2" fmla="*/ 25400 w 776447"/>
                <a:gd name="connsiteY2" fmla="*/ 1485582 h 2482850"/>
                <a:gd name="connsiteX3" fmla="*/ 6350 w 776447"/>
                <a:gd name="connsiteY3" fmla="*/ 2216150 h 2482850"/>
                <a:gd name="connsiteX4" fmla="*/ 63500 w 776447"/>
                <a:gd name="connsiteY4" fmla="*/ 2382837 h 2482850"/>
                <a:gd name="connsiteX5" fmla="*/ 134938 w 776447"/>
                <a:gd name="connsiteY5" fmla="*/ 2278062 h 2482850"/>
                <a:gd name="connsiteX6" fmla="*/ 133237 w 776447"/>
                <a:gd name="connsiteY6" fmla="*/ 2007187 h 2482850"/>
                <a:gd name="connsiteX7" fmla="*/ 111125 w 776447"/>
                <a:gd name="connsiteY7" fmla="*/ 1773237 h 2482850"/>
                <a:gd name="connsiteX8" fmla="*/ 139700 w 776447"/>
                <a:gd name="connsiteY8" fmla="*/ 1644650 h 2482850"/>
                <a:gd name="connsiteX9" fmla="*/ 183413 w 776447"/>
                <a:gd name="connsiteY9" fmla="*/ 1584956 h 2482850"/>
                <a:gd name="connsiteX10" fmla="*/ 244475 w 776447"/>
                <a:gd name="connsiteY10" fmla="*/ 1658937 h 2482850"/>
                <a:gd name="connsiteX11" fmla="*/ 225425 w 776447"/>
                <a:gd name="connsiteY11" fmla="*/ 2349500 h 2482850"/>
                <a:gd name="connsiteX12" fmla="*/ 268288 w 776447"/>
                <a:gd name="connsiteY12" fmla="*/ 2459037 h 2482850"/>
                <a:gd name="connsiteX13" fmla="*/ 320675 w 776447"/>
                <a:gd name="connsiteY13" fmla="*/ 2311400 h 2482850"/>
                <a:gd name="connsiteX14" fmla="*/ 344488 w 776447"/>
                <a:gd name="connsiteY14" fmla="*/ 1620837 h 2482850"/>
                <a:gd name="connsiteX15" fmla="*/ 354013 w 776447"/>
                <a:gd name="connsiteY15" fmla="*/ 1349375 h 2482850"/>
                <a:gd name="connsiteX16" fmla="*/ 439738 w 776447"/>
                <a:gd name="connsiteY16" fmla="*/ 1273175 h 2482850"/>
                <a:gd name="connsiteX17" fmla="*/ 759778 w 776447"/>
                <a:gd name="connsiteY17" fmla="*/ 1129347 h 2482850"/>
                <a:gd name="connsiteX18" fmla="*/ 539750 w 776447"/>
                <a:gd name="connsiteY18" fmla="*/ 1235075 h 2482850"/>
                <a:gd name="connsiteX19" fmla="*/ 592138 w 776447"/>
                <a:gd name="connsiteY19" fmla="*/ 1149350 h 2482850"/>
                <a:gd name="connsiteX20" fmla="*/ 611188 w 776447"/>
                <a:gd name="connsiteY20" fmla="*/ 1058862 h 2482850"/>
                <a:gd name="connsiteX21" fmla="*/ 649288 w 776447"/>
                <a:gd name="connsiteY21" fmla="*/ 1039812 h 2482850"/>
                <a:gd name="connsiteX22" fmla="*/ 611188 w 776447"/>
                <a:gd name="connsiteY22" fmla="*/ 982662 h 2482850"/>
                <a:gd name="connsiteX23" fmla="*/ 544513 w 776447"/>
                <a:gd name="connsiteY23" fmla="*/ 996950 h 2482850"/>
                <a:gd name="connsiteX24" fmla="*/ 563563 w 776447"/>
                <a:gd name="connsiteY24" fmla="*/ 1063625 h 2482850"/>
                <a:gd name="connsiteX25" fmla="*/ 530225 w 776447"/>
                <a:gd name="connsiteY25" fmla="*/ 1177925 h 2482850"/>
                <a:gd name="connsiteX26" fmla="*/ 496888 w 776447"/>
                <a:gd name="connsiteY26" fmla="*/ 1220787 h 2482850"/>
                <a:gd name="connsiteX27" fmla="*/ 387350 w 776447"/>
                <a:gd name="connsiteY27" fmla="*/ 1216025 h 2482850"/>
                <a:gd name="connsiteX28" fmla="*/ 349250 w 776447"/>
                <a:gd name="connsiteY28" fmla="*/ 1139825 h 2482850"/>
                <a:gd name="connsiteX29" fmla="*/ 349250 w 776447"/>
                <a:gd name="connsiteY29" fmla="*/ 334962 h 2482850"/>
                <a:gd name="connsiteX30" fmla="*/ 339725 w 776447"/>
                <a:gd name="connsiteY30" fmla="*/ 149225 h 2482850"/>
                <a:gd name="connsiteX31" fmla="*/ 311150 w 776447"/>
                <a:gd name="connsiteY31" fmla="*/ 1587 h 2482850"/>
                <a:gd name="connsiteX32" fmla="*/ 249238 w 776447"/>
                <a:gd name="connsiteY32" fmla="*/ 139700 h 2482850"/>
                <a:gd name="connsiteX33" fmla="*/ 230188 w 776447"/>
                <a:gd name="connsiteY33" fmla="*/ 311150 h 2482850"/>
                <a:gd name="connsiteX34" fmla="*/ 239713 w 776447"/>
                <a:gd name="connsiteY34" fmla="*/ 1368425 h 2482850"/>
                <a:gd name="connsiteX35" fmla="*/ 168275 w 776447"/>
                <a:gd name="connsiteY35" fmla="*/ 1487487 h 2482850"/>
                <a:gd name="connsiteX36" fmla="*/ 120650 w 776447"/>
                <a:gd name="connsiteY36" fmla="*/ 1239837 h 2482850"/>
                <a:gd name="connsiteX37" fmla="*/ 139700 w 776447"/>
                <a:gd name="connsiteY37" fmla="*/ 306387 h 2482850"/>
                <a:gd name="connsiteX38" fmla="*/ 130175 w 776447"/>
                <a:gd name="connsiteY38" fmla="*/ 106362 h 2482850"/>
                <a:gd name="connsiteX39" fmla="*/ 96838 w 776447"/>
                <a:gd name="connsiteY39" fmla="*/ 34925 h 2482850"/>
                <a:gd name="connsiteX40" fmla="*/ 30163 w 776447"/>
                <a:gd name="connsiteY40" fmla="*/ 209232 h 2482850"/>
                <a:gd name="connsiteX41" fmla="*/ 25400 w 776447"/>
                <a:gd name="connsiteY41"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496888 w 649288"/>
                <a:gd name="connsiteY25" fmla="*/ 1220787 h 2482850"/>
                <a:gd name="connsiteX26" fmla="*/ 387350 w 649288"/>
                <a:gd name="connsiteY26" fmla="*/ 1216025 h 2482850"/>
                <a:gd name="connsiteX27" fmla="*/ 349250 w 649288"/>
                <a:gd name="connsiteY27" fmla="*/ 1139825 h 2482850"/>
                <a:gd name="connsiteX28" fmla="*/ 349250 w 649288"/>
                <a:gd name="connsiteY28" fmla="*/ 334962 h 2482850"/>
                <a:gd name="connsiteX29" fmla="*/ 339725 w 649288"/>
                <a:gd name="connsiteY29" fmla="*/ 149225 h 2482850"/>
                <a:gd name="connsiteX30" fmla="*/ 311150 w 649288"/>
                <a:gd name="connsiteY30" fmla="*/ 1587 h 2482850"/>
                <a:gd name="connsiteX31" fmla="*/ 249238 w 649288"/>
                <a:gd name="connsiteY31" fmla="*/ 139700 h 2482850"/>
                <a:gd name="connsiteX32" fmla="*/ 230188 w 649288"/>
                <a:gd name="connsiteY32" fmla="*/ 311150 h 2482850"/>
                <a:gd name="connsiteX33" fmla="*/ 239713 w 649288"/>
                <a:gd name="connsiteY33" fmla="*/ 1368425 h 2482850"/>
                <a:gd name="connsiteX34" fmla="*/ 168275 w 649288"/>
                <a:gd name="connsiteY34" fmla="*/ 1487487 h 2482850"/>
                <a:gd name="connsiteX35" fmla="*/ 120650 w 649288"/>
                <a:gd name="connsiteY35" fmla="*/ 1239837 h 2482850"/>
                <a:gd name="connsiteX36" fmla="*/ 139700 w 649288"/>
                <a:gd name="connsiteY36" fmla="*/ 306387 h 2482850"/>
                <a:gd name="connsiteX37" fmla="*/ 130175 w 649288"/>
                <a:gd name="connsiteY37" fmla="*/ 106362 h 2482850"/>
                <a:gd name="connsiteX38" fmla="*/ 96838 w 649288"/>
                <a:gd name="connsiteY38" fmla="*/ 34925 h 2482850"/>
                <a:gd name="connsiteX39" fmla="*/ 30163 w 649288"/>
                <a:gd name="connsiteY39" fmla="*/ 209232 h 2482850"/>
                <a:gd name="connsiteX40" fmla="*/ 25400 w 649288"/>
                <a:gd name="connsiteY40"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387350 w 649288"/>
                <a:gd name="connsiteY25" fmla="*/ 1216025 h 2482850"/>
                <a:gd name="connsiteX26" fmla="*/ 349250 w 649288"/>
                <a:gd name="connsiteY26" fmla="*/ 1139825 h 2482850"/>
                <a:gd name="connsiteX27" fmla="*/ 349250 w 649288"/>
                <a:gd name="connsiteY27" fmla="*/ 334962 h 2482850"/>
                <a:gd name="connsiteX28" fmla="*/ 339725 w 649288"/>
                <a:gd name="connsiteY28" fmla="*/ 149225 h 2482850"/>
                <a:gd name="connsiteX29" fmla="*/ 311150 w 649288"/>
                <a:gd name="connsiteY29" fmla="*/ 1587 h 2482850"/>
                <a:gd name="connsiteX30" fmla="*/ 249238 w 649288"/>
                <a:gd name="connsiteY30" fmla="*/ 139700 h 2482850"/>
                <a:gd name="connsiteX31" fmla="*/ 230188 w 649288"/>
                <a:gd name="connsiteY31" fmla="*/ 311150 h 2482850"/>
                <a:gd name="connsiteX32" fmla="*/ 239713 w 649288"/>
                <a:gd name="connsiteY32" fmla="*/ 1368425 h 2482850"/>
                <a:gd name="connsiteX33" fmla="*/ 168275 w 649288"/>
                <a:gd name="connsiteY33" fmla="*/ 1487487 h 2482850"/>
                <a:gd name="connsiteX34" fmla="*/ 120650 w 649288"/>
                <a:gd name="connsiteY34" fmla="*/ 1239837 h 2482850"/>
                <a:gd name="connsiteX35" fmla="*/ 139700 w 649288"/>
                <a:gd name="connsiteY35" fmla="*/ 306387 h 2482850"/>
                <a:gd name="connsiteX36" fmla="*/ 130175 w 649288"/>
                <a:gd name="connsiteY36" fmla="*/ 106362 h 2482850"/>
                <a:gd name="connsiteX37" fmla="*/ 96838 w 649288"/>
                <a:gd name="connsiteY37" fmla="*/ 34925 h 2482850"/>
                <a:gd name="connsiteX38" fmla="*/ 30163 w 649288"/>
                <a:gd name="connsiteY38" fmla="*/ 209232 h 2482850"/>
                <a:gd name="connsiteX39" fmla="*/ 25400 w 649288"/>
                <a:gd name="connsiteY39"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387350 w 649288"/>
                <a:gd name="connsiteY24" fmla="*/ 1216025 h 2482850"/>
                <a:gd name="connsiteX25" fmla="*/ 349250 w 649288"/>
                <a:gd name="connsiteY25" fmla="*/ 1139825 h 2482850"/>
                <a:gd name="connsiteX26" fmla="*/ 349250 w 649288"/>
                <a:gd name="connsiteY26" fmla="*/ 334962 h 2482850"/>
                <a:gd name="connsiteX27" fmla="*/ 339725 w 649288"/>
                <a:gd name="connsiteY27" fmla="*/ 149225 h 2482850"/>
                <a:gd name="connsiteX28" fmla="*/ 311150 w 649288"/>
                <a:gd name="connsiteY28" fmla="*/ 1587 h 2482850"/>
                <a:gd name="connsiteX29" fmla="*/ 249238 w 649288"/>
                <a:gd name="connsiteY29" fmla="*/ 139700 h 2482850"/>
                <a:gd name="connsiteX30" fmla="*/ 230188 w 649288"/>
                <a:gd name="connsiteY30" fmla="*/ 311150 h 2482850"/>
                <a:gd name="connsiteX31" fmla="*/ 239713 w 649288"/>
                <a:gd name="connsiteY31" fmla="*/ 1368425 h 2482850"/>
                <a:gd name="connsiteX32" fmla="*/ 168275 w 649288"/>
                <a:gd name="connsiteY32" fmla="*/ 1487487 h 2482850"/>
                <a:gd name="connsiteX33" fmla="*/ 120650 w 649288"/>
                <a:gd name="connsiteY33" fmla="*/ 1239837 h 2482850"/>
                <a:gd name="connsiteX34" fmla="*/ 139700 w 649288"/>
                <a:gd name="connsiteY34" fmla="*/ 306387 h 2482850"/>
                <a:gd name="connsiteX35" fmla="*/ 130175 w 649288"/>
                <a:gd name="connsiteY35" fmla="*/ 106362 h 2482850"/>
                <a:gd name="connsiteX36" fmla="*/ 96838 w 649288"/>
                <a:gd name="connsiteY36" fmla="*/ 34925 h 2482850"/>
                <a:gd name="connsiteX37" fmla="*/ 30163 w 649288"/>
                <a:gd name="connsiteY37" fmla="*/ 209232 h 2482850"/>
                <a:gd name="connsiteX38" fmla="*/ 25400 w 649288"/>
                <a:gd name="connsiteY38"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611188 w 649288"/>
                <a:gd name="connsiteY18" fmla="*/ 1058862 h 2482850"/>
                <a:gd name="connsiteX19" fmla="*/ 649288 w 649288"/>
                <a:gd name="connsiteY19" fmla="*/ 1039812 h 2482850"/>
                <a:gd name="connsiteX20" fmla="*/ 611188 w 649288"/>
                <a:gd name="connsiteY20" fmla="*/ 982662 h 2482850"/>
                <a:gd name="connsiteX21" fmla="*/ 544513 w 649288"/>
                <a:gd name="connsiteY21" fmla="*/ 996950 h 2482850"/>
                <a:gd name="connsiteX22" fmla="*/ 563563 w 649288"/>
                <a:gd name="connsiteY22" fmla="*/ 1063625 h 2482850"/>
                <a:gd name="connsiteX23" fmla="*/ 387350 w 649288"/>
                <a:gd name="connsiteY23" fmla="*/ 1216025 h 2482850"/>
                <a:gd name="connsiteX24" fmla="*/ 349250 w 649288"/>
                <a:gd name="connsiteY24" fmla="*/ 1139825 h 2482850"/>
                <a:gd name="connsiteX25" fmla="*/ 349250 w 649288"/>
                <a:gd name="connsiteY25" fmla="*/ 334962 h 2482850"/>
                <a:gd name="connsiteX26" fmla="*/ 339725 w 649288"/>
                <a:gd name="connsiteY26" fmla="*/ 149225 h 2482850"/>
                <a:gd name="connsiteX27" fmla="*/ 311150 w 649288"/>
                <a:gd name="connsiteY27" fmla="*/ 1587 h 2482850"/>
                <a:gd name="connsiteX28" fmla="*/ 249238 w 649288"/>
                <a:gd name="connsiteY28" fmla="*/ 139700 h 2482850"/>
                <a:gd name="connsiteX29" fmla="*/ 230188 w 649288"/>
                <a:gd name="connsiteY29" fmla="*/ 311150 h 2482850"/>
                <a:gd name="connsiteX30" fmla="*/ 239713 w 649288"/>
                <a:gd name="connsiteY30" fmla="*/ 1368425 h 2482850"/>
                <a:gd name="connsiteX31" fmla="*/ 168275 w 649288"/>
                <a:gd name="connsiteY31" fmla="*/ 1487487 h 2482850"/>
                <a:gd name="connsiteX32" fmla="*/ 120650 w 649288"/>
                <a:gd name="connsiteY32" fmla="*/ 1239837 h 2482850"/>
                <a:gd name="connsiteX33" fmla="*/ 139700 w 649288"/>
                <a:gd name="connsiteY33" fmla="*/ 306387 h 2482850"/>
                <a:gd name="connsiteX34" fmla="*/ 130175 w 649288"/>
                <a:gd name="connsiteY34" fmla="*/ 106362 h 2482850"/>
                <a:gd name="connsiteX35" fmla="*/ 96838 w 649288"/>
                <a:gd name="connsiteY35" fmla="*/ 34925 h 2482850"/>
                <a:gd name="connsiteX36" fmla="*/ 30163 w 649288"/>
                <a:gd name="connsiteY36" fmla="*/ 209232 h 2482850"/>
                <a:gd name="connsiteX37" fmla="*/ 25400 w 649288"/>
                <a:gd name="connsiteY37"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611188 w 649288"/>
                <a:gd name="connsiteY17" fmla="*/ 1058862 h 2482850"/>
                <a:gd name="connsiteX18" fmla="*/ 649288 w 649288"/>
                <a:gd name="connsiteY18" fmla="*/ 1039812 h 2482850"/>
                <a:gd name="connsiteX19" fmla="*/ 611188 w 649288"/>
                <a:gd name="connsiteY19" fmla="*/ 982662 h 2482850"/>
                <a:gd name="connsiteX20" fmla="*/ 544513 w 649288"/>
                <a:gd name="connsiteY20" fmla="*/ 996950 h 2482850"/>
                <a:gd name="connsiteX21" fmla="*/ 563563 w 649288"/>
                <a:gd name="connsiteY21" fmla="*/ 1063625 h 2482850"/>
                <a:gd name="connsiteX22" fmla="*/ 387350 w 649288"/>
                <a:gd name="connsiteY22" fmla="*/ 1216025 h 2482850"/>
                <a:gd name="connsiteX23" fmla="*/ 349250 w 649288"/>
                <a:gd name="connsiteY23" fmla="*/ 1139825 h 2482850"/>
                <a:gd name="connsiteX24" fmla="*/ 349250 w 649288"/>
                <a:gd name="connsiteY24" fmla="*/ 334962 h 2482850"/>
                <a:gd name="connsiteX25" fmla="*/ 339725 w 649288"/>
                <a:gd name="connsiteY25" fmla="*/ 149225 h 2482850"/>
                <a:gd name="connsiteX26" fmla="*/ 311150 w 649288"/>
                <a:gd name="connsiteY26" fmla="*/ 1587 h 2482850"/>
                <a:gd name="connsiteX27" fmla="*/ 249238 w 649288"/>
                <a:gd name="connsiteY27" fmla="*/ 139700 h 2482850"/>
                <a:gd name="connsiteX28" fmla="*/ 230188 w 649288"/>
                <a:gd name="connsiteY28" fmla="*/ 311150 h 2482850"/>
                <a:gd name="connsiteX29" fmla="*/ 239713 w 649288"/>
                <a:gd name="connsiteY29" fmla="*/ 1368425 h 2482850"/>
                <a:gd name="connsiteX30" fmla="*/ 168275 w 649288"/>
                <a:gd name="connsiteY30" fmla="*/ 1487487 h 2482850"/>
                <a:gd name="connsiteX31" fmla="*/ 120650 w 649288"/>
                <a:gd name="connsiteY31" fmla="*/ 1239837 h 2482850"/>
                <a:gd name="connsiteX32" fmla="*/ 139700 w 649288"/>
                <a:gd name="connsiteY32" fmla="*/ 306387 h 2482850"/>
                <a:gd name="connsiteX33" fmla="*/ 130175 w 649288"/>
                <a:gd name="connsiteY33" fmla="*/ 106362 h 2482850"/>
                <a:gd name="connsiteX34" fmla="*/ 96838 w 649288"/>
                <a:gd name="connsiteY34" fmla="*/ 34925 h 2482850"/>
                <a:gd name="connsiteX35" fmla="*/ 30163 w 649288"/>
                <a:gd name="connsiteY35" fmla="*/ 209232 h 2482850"/>
                <a:gd name="connsiteX36" fmla="*/ 25400 w 649288"/>
                <a:gd name="connsiteY36"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563563 w 660401"/>
                <a:gd name="connsiteY20" fmla="*/ 1063625 h 2482850"/>
                <a:gd name="connsiteX21" fmla="*/ 387350 w 660401"/>
                <a:gd name="connsiteY21" fmla="*/ 1216025 h 2482850"/>
                <a:gd name="connsiteX22" fmla="*/ 349250 w 660401"/>
                <a:gd name="connsiteY22" fmla="*/ 1139825 h 2482850"/>
                <a:gd name="connsiteX23" fmla="*/ 349250 w 660401"/>
                <a:gd name="connsiteY23" fmla="*/ 334962 h 2482850"/>
                <a:gd name="connsiteX24" fmla="*/ 339725 w 660401"/>
                <a:gd name="connsiteY24" fmla="*/ 149225 h 2482850"/>
                <a:gd name="connsiteX25" fmla="*/ 311150 w 660401"/>
                <a:gd name="connsiteY25" fmla="*/ 1587 h 2482850"/>
                <a:gd name="connsiteX26" fmla="*/ 249238 w 660401"/>
                <a:gd name="connsiteY26" fmla="*/ 139700 h 2482850"/>
                <a:gd name="connsiteX27" fmla="*/ 230188 w 660401"/>
                <a:gd name="connsiteY27" fmla="*/ 311150 h 2482850"/>
                <a:gd name="connsiteX28" fmla="*/ 239713 w 660401"/>
                <a:gd name="connsiteY28" fmla="*/ 1368425 h 2482850"/>
                <a:gd name="connsiteX29" fmla="*/ 168275 w 660401"/>
                <a:gd name="connsiteY29" fmla="*/ 1487487 h 2482850"/>
                <a:gd name="connsiteX30" fmla="*/ 120650 w 660401"/>
                <a:gd name="connsiteY30" fmla="*/ 1239837 h 2482850"/>
                <a:gd name="connsiteX31" fmla="*/ 139700 w 660401"/>
                <a:gd name="connsiteY31" fmla="*/ 306387 h 2482850"/>
                <a:gd name="connsiteX32" fmla="*/ 130175 w 660401"/>
                <a:gd name="connsiteY32" fmla="*/ 106362 h 2482850"/>
                <a:gd name="connsiteX33" fmla="*/ 96838 w 660401"/>
                <a:gd name="connsiteY33" fmla="*/ 34925 h 2482850"/>
                <a:gd name="connsiteX34" fmla="*/ 30163 w 660401"/>
                <a:gd name="connsiteY34" fmla="*/ 209232 h 2482850"/>
                <a:gd name="connsiteX35" fmla="*/ 25400 w 660401"/>
                <a:gd name="connsiteY35"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387350 w 660401"/>
                <a:gd name="connsiteY20" fmla="*/ 1216025 h 2482850"/>
                <a:gd name="connsiteX21" fmla="*/ 349250 w 660401"/>
                <a:gd name="connsiteY21" fmla="*/ 1139825 h 2482850"/>
                <a:gd name="connsiteX22" fmla="*/ 349250 w 660401"/>
                <a:gd name="connsiteY22" fmla="*/ 334962 h 2482850"/>
                <a:gd name="connsiteX23" fmla="*/ 339725 w 660401"/>
                <a:gd name="connsiteY23" fmla="*/ 149225 h 2482850"/>
                <a:gd name="connsiteX24" fmla="*/ 311150 w 660401"/>
                <a:gd name="connsiteY24" fmla="*/ 1587 h 2482850"/>
                <a:gd name="connsiteX25" fmla="*/ 249238 w 660401"/>
                <a:gd name="connsiteY25" fmla="*/ 139700 h 2482850"/>
                <a:gd name="connsiteX26" fmla="*/ 230188 w 660401"/>
                <a:gd name="connsiteY26" fmla="*/ 311150 h 2482850"/>
                <a:gd name="connsiteX27" fmla="*/ 239713 w 660401"/>
                <a:gd name="connsiteY27" fmla="*/ 1368425 h 2482850"/>
                <a:gd name="connsiteX28" fmla="*/ 168275 w 660401"/>
                <a:gd name="connsiteY28" fmla="*/ 1487487 h 2482850"/>
                <a:gd name="connsiteX29" fmla="*/ 120650 w 660401"/>
                <a:gd name="connsiteY29" fmla="*/ 1239837 h 2482850"/>
                <a:gd name="connsiteX30" fmla="*/ 139700 w 660401"/>
                <a:gd name="connsiteY30" fmla="*/ 306387 h 2482850"/>
                <a:gd name="connsiteX31" fmla="*/ 130175 w 660401"/>
                <a:gd name="connsiteY31" fmla="*/ 106362 h 2482850"/>
                <a:gd name="connsiteX32" fmla="*/ 96838 w 660401"/>
                <a:gd name="connsiteY32" fmla="*/ 34925 h 2482850"/>
                <a:gd name="connsiteX33" fmla="*/ 30163 w 660401"/>
                <a:gd name="connsiteY33" fmla="*/ 209232 h 2482850"/>
                <a:gd name="connsiteX34" fmla="*/ 25400 w 660401"/>
                <a:gd name="connsiteY34" fmla="*/ 854075 h 2482850"/>
                <a:gd name="connsiteX0" fmla="*/ 25400 w 654050"/>
                <a:gd name="connsiteY0" fmla="*/ 854075 h 2482850"/>
                <a:gd name="connsiteX1" fmla="*/ 24576 w 654050"/>
                <a:gd name="connsiteY1" fmla="*/ 1118666 h 2482850"/>
                <a:gd name="connsiteX2" fmla="*/ 25400 w 654050"/>
                <a:gd name="connsiteY2" fmla="*/ 1485582 h 2482850"/>
                <a:gd name="connsiteX3" fmla="*/ 6350 w 654050"/>
                <a:gd name="connsiteY3" fmla="*/ 2216150 h 2482850"/>
                <a:gd name="connsiteX4" fmla="*/ 63500 w 654050"/>
                <a:gd name="connsiteY4" fmla="*/ 2382837 h 2482850"/>
                <a:gd name="connsiteX5" fmla="*/ 134938 w 654050"/>
                <a:gd name="connsiteY5" fmla="*/ 2278062 h 2482850"/>
                <a:gd name="connsiteX6" fmla="*/ 133237 w 654050"/>
                <a:gd name="connsiteY6" fmla="*/ 2007187 h 2482850"/>
                <a:gd name="connsiteX7" fmla="*/ 111125 w 654050"/>
                <a:gd name="connsiteY7" fmla="*/ 1773237 h 2482850"/>
                <a:gd name="connsiteX8" fmla="*/ 139700 w 654050"/>
                <a:gd name="connsiteY8" fmla="*/ 1644650 h 2482850"/>
                <a:gd name="connsiteX9" fmla="*/ 183413 w 654050"/>
                <a:gd name="connsiteY9" fmla="*/ 1584956 h 2482850"/>
                <a:gd name="connsiteX10" fmla="*/ 244475 w 654050"/>
                <a:gd name="connsiteY10" fmla="*/ 1658937 h 2482850"/>
                <a:gd name="connsiteX11" fmla="*/ 225425 w 654050"/>
                <a:gd name="connsiteY11" fmla="*/ 2349500 h 2482850"/>
                <a:gd name="connsiteX12" fmla="*/ 268288 w 654050"/>
                <a:gd name="connsiteY12" fmla="*/ 2459037 h 2482850"/>
                <a:gd name="connsiteX13" fmla="*/ 320675 w 654050"/>
                <a:gd name="connsiteY13" fmla="*/ 2311400 h 2482850"/>
                <a:gd name="connsiteX14" fmla="*/ 344488 w 654050"/>
                <a:gd name="connsiteY14" fmla="*/ 1620837 h 2482850"/>
                <a:gd name="connsiteX15" fmla="*/ 354013 w 654050"/>
                <a:gd name="connsiteY15" fmla="*/ 1349375 h 2482850"/>
                <a:gd name="connsiteX16" fmla="*/ 611188 w 654050"/>
                <a:gd name="connsiteY16" fmla="*/ 1058862 h 2482850"/>
                <a:gd name="connsiteX17" fmla="*/ 611188 w 654050"/>
                <a:gd name="connsiteY17" fmla="*/ 982662 h 2482850"/>
                <a:gd name="connsiteX18" fmla="*/ 544513 w 654050"/>
                <a:gd name="connsiteY18" fmla="*/ 996950 h 2482850"/>
                <a:gd name="connsiteX19" fmla="*/ 387350 w 654050"/>
                <a:gd name="connsiteY19" fmla="*/ 1216025 h 2482850"/>
                <a:gd name="connsiteX20" fmla="*/ 349250 w 654050"/>
                <a:gd name="connsiteY20" fmla="*/ 1139825 h 2482850"/>
                <a:gd name="connsiteX21" fmla="*/ 349250 w 654050"/>
                <a:gd name="connsiteY21" fmla="*/ 334962 h 2482850"/>
                <a:gd name="connsiteX22" fmla="*/ 339725 w 654050"/>
                <a:gd name="connsiteY22" fmla="*/ 149225 h 2482850"/>
                <a:gd name="connsiteX23" fmla="*/ 311150 w 654050"/>
                <a:gd name="connsiteY23" fmla="*/ 1587 h 2482850"/>
                <a:gd name="connsiteX24" fmla="*/ 249238 w 654050"/>
                <a:gd name="connsiteY24" fmla="*/ 139700 h 2482850"/>
                <a:gd name="connsiteX25" fmla="*/ 230188 w 654050"/>
                <a:gd name="connsiteY25" fmla="*/ 311150 h 2482850"/>
                <a:gd name="connsiteX26" fmla="*/ 239713 w 654050"/>
                <a:gd name="connsiteY26" fmla="*/ 1368425 h 2482850"/>
                <a:gd name="connsiteX27" fmla="*/ 168275 w 654050"/>
                <a:gd name="connsiteY27" fmla="*/ 1487487 h 2482850"/>
                <a:gd name="connsiteX28" fmla="*/ 120650 w 654050"/>
                <a:gd name="connsiteY28" fmla="*/ 1239837 h 2482850"/>
                <a:gd name="connsiteX29" fmla="*/ 139700 w 654050"/>
                <a:gd name="connsiteY29" fmla="*/ 306387 h 2482850"/>
                <a:gd name="connsiteX30" fmla="*/ 130175 w 654050"/>
                <a:gd name="connsiteY30" fmla="*/ 106362 h 2482850"/>
                <a:gd name="connsiteX31" fmla="*/ 96838 w 654050"/>
                <a:gd name="connsiteY31" fmla="*/ 34925 h 2482850"/>
                <a:gd name="connsiteX32" fmla="*/ 30163 w 654050"/>
                <a:gd name="connsiteY32" fmla="*/ 209232 h 2482850"/>
                <a:gd name="connsiteX33" fmla="*/ 25400 w 654050"/>
                <a:gd name="connsiteY33" fmla="*/ 854075 h 2482850"/>
                <a:gd name="connsiteX0" fmla="*/ 25400 w 642939"/>
                <a:gd name="connsiteY0" fmla="*/ 854075 h 2482850"/>
                <a:gd name="connsiteX1" fmla="*/ 24576 w 642939"/>
                <a:gd name="connsiteY1" fmla="*/ 1118666 h 2482850"/>
                <a:gd name="connsiteX2" fmla="*/ 25400 w 642939"/>
                <a:gd name="connsiteY2" fmla="*/ 1485582 h 2482850"/>
                <a:gd name="connsiteX3" fmla="*/ 6350 w 642939"/>
                <a:gd name="connsiteY3" fmla="*/ 2216150 h 2482850"/>
                <a:gd name="connsiteX4" fmla="*/ 63500 w 642939"/>
                <a:gd name="connsiteY4" fmla="*/ 2382837 h 2482850"/>
                <a:gd name="connsiteX5" fmla="*/ 134938 w 642939"/>
                <a:gd name="connsiteY5" fmla="*/ 2278062 h 2482850"/>
                <a:gd name="connsiteX6" fmla="*/ 133237 w 642939"/>
                <a:gd name="connsiteY6" fmla="*/ 2007187 h 2482850"/>
                <a:gd name="connsiteX7" fmla="*/ 111125 w 642939"/>
                <a:gd name="connsiteY7" fmla="*/ 1773237 h 2482850"/>
                <a:gd name="connsiteX8" fmla="*/ 139700 w 642939"/>
                <a:gd name="connsiteY8" fmla="*/ 1644650 h 2482850"/>
                <a:gd name="connsiteX9" fmla="*/ 183413 w 642939"/>
                <a:gd name="connsiteY9" fmla="*/ 1584956 h 2482850"/>
                <a:gd name="connsiteX10" fmla="*/ 244475 w 642939"/>
                <a:gd name="connsiteY10" fmla="*/ 1658937 h 2482850"/>
                <a:gd name="connsiteX11" fmla="*/ 225425 w 642939"/>
                <a:gd name="connsiteY11" fmla="*/ 2349500 h 2482850"/>
                <a:gd name="connsiteX12" fmla="*/ 268288 w 642939"/>
                <a:gd name="connsiteY12" fmla="*/ 2459037 h 2482850"/>
                <a:gd name="connsiteX13" fmla="*/ 320675 w 642939"/>
                <a:gd name="connsiteY13" fmla="*/ 2311400 h 2482850"/>
                <a:gd name="connsiteX14" fmla="*/ 344488 w 642939"/>
                <a:gd name="connsiteY14" fmla="*/ 1620837 h 2482850"/>
                <a:gd name="connsiteX15" fmla="*/ 354013 w 642939"/>
                <a:gd name="connsiteY15" fmla="*/ 1349375 h 2482850"/>
                <a:gd name="connsiteX16" fmla="*/ 611188 w 642939"/>
                <a:gd name="connsiteY16" fmla="*/ 1058862 h 2482850"/>
                <a:gd name="connsiteX17" fmla="*/ 544513 w 642939"/>
                <a:gd name="connsiteY17" fmla="*/ 996950 h 2482850"/>
                <a:gd name="connsiteX18" fmla="*/ 387350 w 642939"/>
                <a:gd name="connsiteY18" fmla="*/ 1216025 h 2482850"/>
                <a:gd name="connsiteX19" fmla="*/ 349250 w 642939"/>
                <a:gd name="connsiteY19" fmla="*/ 1139825 h 2482850"/>
                <a:gd name="connsiteX20" fmla="*/ 349250 w 642939"/>
                <a:gd name="connsiteY20" fmla="*/ 334962 h 2482850"/>
                <a:gd name="connsiteX21" fmla="*/ 339725 w 642939"/>
                <a:gd name="connsiteY21" fmla="*/ 149225 h 2482850"/>
                <a:gd name="connsiteX22" fmla="*/ 311150 w 642939"/>
                <a:gd name="connsiteY22" fmla="*/ 1587 h 2482850"/>
                <a:gd name="connsiteX23" fmla="*/ 249238 w 642939"/>
                <a:gd name="connsiteY23" fmla="*/ 139700 h 2482850"/>
                <a:gd name="connsiteX24" fmla="*/ 230188 w 642939"/>
                <a:gd name="connsiteY24" fmla="*/ 311150 h 2482850"/>
                <a:gd name="connsiteX25" fmla="*/ 239713 w 642939"/>
                <a:gd name="connsiteY25" fmla="*/ 1368425 h 2482850"/>
                <a:gd name="connsiteX26" fmla="*/ 168275 w 642939"/>
                <a:gd name="connsiteY26" fmla="*/ 1487487 h 2482850"/>
                <a:gd name="connsiteX27" fmla="*/ 120650 w 642939"/>
                <a:gd name="connsiteY27" fmla="*/ 1239837 h 2482850"/>
                <a:gd name="connsiteX28" fmla="*/ 139700 w 642939"/>
                <a:gd name="connsiteY28" fmla="*/ 306387 h 2482850"/>
                <a:gd name="connsiteX29" fmla="*/ 130175 w 642939"/>
                <a:gd name="connsiteY29" fmla="*/ 106362 h 2482850"/>
                <a:gd name="connsiteX30" fmla="*/ 96838 w 642939"/>
                <a:gd name="connsiteY30" fmla="*/ 34925 h 2482850"/>
                <a:gd name="connsiteX31" fmla="*/ 30163 w 642939"/>
                <a:gd name="connsiteY31" fmla="*/ 209232 h 2482850"/>
                <a:gd name="connsiteX32" fmla="*/ 25400 w 642939"/>
                <a:gd name="connsiteY32" fmla="*/ 854075 h 2482850"/>
                <a:gd name="connsiteX0" fmla="*/ 25400 w 550069"/>
                <a:gd name="connsiteY0" fmla="*/ 854075 h 2482850"/>
                <a:gd name="connsiteX1" fmla="*/ 24576 w 550069"/>
                <a:gd name="connsiteY1" fmla="*/ 1118666 h 2482850"/>
                <a:gd name="connsiteX2" fmla="*/ 25400 w 550069"/>
                <a:gd name="connsiteY2" fmla="*/ 1485582 h 2482850"/>
                <a:gd name="connsiteX3" fmla="*/ 6350 w 550069"/>
                <a:gd name="connsiteY3" fmla="*/ 2216150 h 2482850"/>
                <a:gd name="connsiteX4" fmla="*/ 63500 w 550069"/>
                <a:gd name="connsiteY4" fmla="*/ 2382837 h 2482850"/>
                <a:gd name="connsiteX5" fmla="*/ 134938 w 550069"/>
                <a:gd name="connsiteY5" fmla="*/ 2278062 h 2482850"/>
                <a:gd name="connsiteX6" fmla="*/ 133237 w 550069"/>
                <a:gd name="connsiteY6" fmla="*/ 2007187 h 2482850"/>
                <a:gd name="connsiteX7" fmla="*/ 111125 w 550069"/>
                <a:gd name="connsiteY7" fmla="*/ 1773237 h 2482850"/>
                <a:gd name="connsiteX8" fmla="*/ 139700 w 550069"/>
                <a:gd name="connsiteY8" fmla="*/ 1644650 h 2482850"/>
                <a:gd name="connsiteX9" fmla="*/ 183413 w 550069"/>
                <a:gd name="connsiteY9" fmla="*/ 1584956 h 2482850"/>
                <a:gd name="connsiteX10" fmla="*/ 244475 w 550069"/>
                <a:gd name="connsiteY10" fmla="*/ 1658937 h 2482850"/>
                <a:gd name="connsiteX11" fmla="*/ 225425 w 550069"/>
                <a:gd name="connsiteY11" fmla="*/ 2349500 h 2482850"/>
                <a:gd name="connsiteX12" fmla="*/ 268288 w 550069"/>
                <a:gd name="connsiteY12" fmla="*/ 2459037 h 2482850"/>
                <a:gd name="connsiteX13" fmla="*/ 320675 w 550069"/>
                <a:gd name="connsiteY13" fmla="*/ 2311400 h 2482850"/>
                <a:gd name="connsiteX14" fmla="*/ 344488 w 550069"/>
                <a:gd name="connsiteY14" fmla="*/ 1620837 h 2482850"/>
                <a:gd name="connsiteX15" fmla="*/ 354013 w 550069"/>
                <a:gd name="connsiteY15" fmla="*/ 1349375 h 2482850"/>
                <a:gd name="connsiteX16" fmla="*/ 544513 w 550069"/>
                <a:gd name="connsiteY16" fmla="*/ 996950 h 2482850"/>
                <a:gd name="connsiteX17" fmla="*/ 387350 w 550069"/>
                <a:gd name="connsiteY17" fmla="*/ 1216025 h 2482850"/>
                <a:gd name="connsiteX18" fmla="*/ 349250 w 550069"/>
                <a:gd name="connsiteY18" fmla="*/ 1139825 h 2482850"/>
                <a:gd name="connsiteX19" fmla="*/ 349250 w 550069"/>
                <a:gd name="connsiteY19" fmla="*/ 334962 h 2482850"/>
                <a:gd name="connsiteX20" fmla="*/ 339725 w 550069"/>
                <a:gd name="connsiteY20" fmla="*/ 149225 h 2482850"/>
                <a:gd name="connsiteX21" fmla="*/ 311150 w 550069"/>
                <a:gd name="connsiteY21" fmla="*/ 1587 h 2482850"/>
                <a:gd name="connsiteX22" fmla="*/ 249238 w 550069"/>
                <a:gd name="connsiteY22" fmla="*/ 139700 h 2482850"/>
                <a:gd name="connsiteX23" fmla="*/ 230188 w 550069"/>
                <a:gd name="connsiteY23" fmla="*/ 311150 h 2482850"/>
                <a:gd name="connsiteX24" fmla="*/ 239713 w 550069"/>
                <a:gd name="connsiteY24" fmla="*/ 1368425 h 2482850"/>
                <a:gd name="connsiteX25" fmla="*/ 168275 w 550069"/>
                <a:gd name="connsiteY25" fmla="*/ 1487487 h 2482850"/>
                <a:gd name="connsiteX26" fmla="*/ 120650 w 550069"/>
                <a:gd name="connsiteY26" fmla="*/ 1239837 h 2482850"/>
                <a:gd name="connsiteX27" fmla="*/ 139700 w 550069"/>
                <a:gd name="connsiteY27" fmla="*/ 306387 h 2482850"/>
                <a:gd name="connsiteX28" fmla="*/ 130175 w 550069"/>
                <a:gd name="connsiteY28" fmla="*/ 106362 h 2482850"/>
                <a:gd name="connsiteX29" fmla="*/ 96838 w 550069"/>
                <a:gd name="connsiteY29" fmla="*/ 34925 h 2482850"/>
                <a:gd name="connsiteX30" fmla="*/ 30163 w 550069"/>
                <a:gd name="connsiteY30" fmla="*/ 209232 h 2482850"/>
                <a:gd name="connsiteX31" fmla="*/ 25400 w 550069"/>
                <a:gd name="connsiteY31"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54013 w 388144"/>
                <a:gd name="connsiteY15" fmla="*/ 1349375 h 2482850"/>
                <a:gd name="connsiteX16" fmla="*/ 387350 w 388144"/>
                <a:gd name="connsiteY16" fmla="*/ 1216025 h 2482850"/>
                <a:gd name="connsiteX17" fmla="*/ 349250 w 388144"/>
                <a:gd name="connsiteY17" fmla="*/ 1139825 h 2482850"/>
                <a:gd name="connsiteX18" fmla="*/ 349250 w 388144"/>
                <a:gd name="connsiteY18" fmla="*/ 334962 h 2482850"/>
                <a:gd name="connsiteX19" fmla="*/ 339725 w 388144"/>
                <a:gd name="connsiteY19" fmla="*/ 149225 h 2482850"/>
                <a:gd name="connsiteX20" fmla="*/ 311150 w 388144"/>
                <a:gd name="connsiteY20" fmla="*/ 1587 h 2482850"/>
                <a:gd name="connsiteX21" fmla="*/ 249238 w 388144"/>
                <a:gd name="connsiteY21" fmla="*/ 139700 h 2482850"/>
                <a:gd name="connsiteX22" fmla="*/ 230188 w 388144"/>
                <a:gd name="connsiteY22" fmla="*/ 311150 h 2482850"/>
                <a:gd name="connsiteX23" fmla="*/ 239713 w 388144"/>
                <a:gd name="connsiteY23" fmla="*/ 1368425 h 2482850"/>
                <a:gd name="connsiteX24" fmla="*/ 168275 w 388144"/>
                <a:gd name="connsiteY24" fmla="*/ 1487487 h 2482850"/>
                <a:gd name="connsiteX25" fmla="*/ 120650 w 388144"/>
                <a:gd name="connsiteY25" fmla="*/ 1239837 h 2482850"/>
                <a:gd name="connsiteX26" fmla="*/ 139700 w 388144"/>
                <a:gd name="connsiteY26" fmla="*/ 306387 h 2482850"/>
                <a:gd name="connsiteX27" fmla="*/ 130175 w 388144"/>
                <a:gd name="connsiteY27" fmla="*/ 106362 h 2482850"/>
                <a:gd name="connsiteX28" fmla="*/ 96838 w 388144"/>
                <a:gd name="connsiteY28" fmla="*/ 34925 h 2482850"/>
                <a:gd name="connsiteX29" fmla="*/ 30163 w 388144"/>
                <a:gd name="connsiteY29" fmla="*/ 209232 h 2482850"/>
                <a:gd name="connsiteX30" fmla="*/ 25400 w 388144"/>
                <a:gd name="connsiteY30"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87350 w 388144"/>
                <a:gd name="connsiteY15" fmla="*/ 1216025 h 2482850"/>
                <a:gd name="connsiteX16" fmla="*/ 349250 w 388144"/>
                <a:gd name="connsiteY16" fmla="*/ 1139825 h 2482850"/>
                <a:gd name="connsiteX17" fmla="*/ 349250 w 388144"/>
                <a:gd name="connsiteY17" fmla="*/ 334962 h 2482850"/>
                <a:gd name="connsiteX18" fmla="*/ 339725 w 388144"/>
                <a:gd name="connsiteY18" fmla="*/ 149225 h 2482850"/>
                <a:gd name="connsiteX19" fmla="*/ 311150 w 388144"/>
                <a:gd name="connsiteY19" fmla="*/ 1587 h 2482850"/>
                <a:gd name="connsiteX20" fmla="*/ 249238 w 388144"/>
                <a:gd name="connsiteY20" fmla="*/ 139700 h 2482850"/>
                <a:gd name="connsiteX21" fmla="*/ 230188 w 388144"/>
                <a:gd name="connsiteY21" fmla="*/ 311150 h 2482850"/>
                <a:gd name="connsiteX22" fmla="*/ 239713 w 388144"/>
                <a:gd name="connsiteY22" fmla="*/ 1368425 h 2482850"/>
                <a:gd name="connsiteX23" fmla="*/ 168275 w 388144"/>
                <a:gd name="connsiteY23" fmla="*/ 1487487 h 2482850"/>
                <a:gd name="connsiteX24" fmla="*/ 120650 w 388144"/>
                <a:gd name="connsiteY24" fmla="*/ 1239837 h 2482850"/>
                <a:gd name="connsiteX25" fmla="*/ 139700 w 388144"/>
                <a:gd name="connsiteY25" fmla="*/ 306387 h 2482850"/>
                <a:gd name="connsiteX26" fmla="*/ 130175 w 388144"/>
                <a:gd name="connsiteY26" fmla="*/ 106362 h 2482850"/>
                <a:gd name="connsiteX27" fmla="*/ 96838 w 388144"/>
                <a:gd name="connsiteY27" fmla="*/ 34925 h 2482850"/>
                <a:gd name="connsiteX28" fmla="*/ 30163 w 388144"/>
                <a:gd name="connsiteY28" fmla="*/ 209232 h 2482850"/>
                <a:gd name="connsiteX29" fmla="*/ 25400 w 388144"/>
                <a:gd name="connsiteY29" fmla="*/ 854075 h 2482850"/>
                <a:gd name="connsiteX0" fmla="*/ 25400 w 392112"/>
                <a:gd name="connsiteY0" fmla="*/ 854075 h 2518569"/>
                <a:gd name="connsiteX1" fmla="*/ 24576 w 392112"/>
                <a:gd name="connsiteY1" fmla="*/ 1118666 h 2518569"/>
                <a:gd name="connsiteX2" fmla="*/ 25400 w 392112"/>
                <a:gd name="connsiteY2" fmla="*/ 1485582 h 2518569"/>
                <a:gd name="connsiteX3" fmla="*/ 6350 w 392112"/>
                <a:gd name="connsiteY3" fmla="*/ 2216150 h 2518569"/>
                <a:gd name="connsiteX4" fmla="*/ 63500 w 392112"/>
                <a:gd name="connsiteY4" fmla="*/ 2382837 h 2518569"/>
                <a:gd name="connsiteX5" fmla="*/ 134938 w 392112"/>
                <a:gd name="connsiteY5" fmla="*/ 2278062 h 2518569"/>
                <a:gd name="connsiteX6" fmla="*/ 133237 w 392112"/>
                <a:gd name="connsiteY6" fmla="*/ 2007187 h 2518569"/>
                <a:gd name="connsiteX7" fmla="*/ 111125 w 392112"/>
                <a:gd name="connsiteY7" fmla="*/ 1773237 h 2518569"/>
                <a:gd name="connsiteX8" fmla="*/ 139700 w 392112"/>
                <a:gd name="connsiteY8" fmla="*/ 1644650 h 2518569"/>
                <a:gd name="connsiteX9" fmla="*/ 183413 w 392112"/>
                <a:gd name="connsiteY9" fmla="*/ 1584956 h 2518569"/>
                <a:gd name="connsiteX10" fmla="*/ 244475 w 392112"/>
                <a:gd name="connsiteY10" fmla="*/ 1658937 h 2518569"/>
                <a:gd name="connsiteX11" fmla="*/ 225425 w 392112"/>
                <a:gd name="connsiteY11" fmla="*/ 2349500 h 2518569"/>
                <a:gd name="connsiteX12" fmla="*/ 268288 w 392112"/>
                <a:gd name="connsiteY12" fmla="*/ 2459037 h 2518569"/>
                <a:gd name="connsiteX13" fmla="*/ 320675 w 392112"/>
                <a:gd name="connsiteY13" fmla="*/ 2311400 h 2518569"/>
                <a:gd name="connsiteX14" fmla="*/ 387350 w 392112"/>
                <a:gd name="connsiteY14" fmla="*/ 1216025 h 2518569"/>
                <a:gd name="connsiteX15" fmla="*/ 349250 w 392112"/>
                <a:gd name="connsiteY15" fmla="*/ 1139825 h 2518569"/>
                <a:gd name="connsiteX16" fmla="*/ 349250 w 392112"/>
                <a:gd name="connsiteY16" fmla="*/ 334962 h 2518569"/>
                <a:gd name="connsiteX17" fmla="*/ 339725 w 392112"/>
                <a:gd name="connsiteY17" fmla="*/ 149225 h 2518569"/>
                <a:gd name="connsiteX18" fmla="*/ 311150 w 392112"/>
                <a:gd name="connsiteY18" fmla="*/ 1587 h 2518569"/>
                <a:gd name="connsiteX19" fmla="*/ 249238 w 392112"/>
                <a:gd name="connsiteY19" fmla="*/ 139700 h 2518569"/>
                <a:gd name="connsiteX20" fmla="*/ 230188 w 392112"/>
                <a:gd name="connsiteY20" fmla="*/ 311150 h 2518569"/>
                <a:gd name="connsiteX21" fmla="*/ 239713 w 392112"/>
                <a:gd name="connsiteY21" fmla="*/ 1368425 h 2518569"/>
                <a:gd name="connsiteX22" fmla="*/ 168275 w 392112"/>
                <a:gd name="connsiteY22" fmla="*/ 1487487 h 2518569"/>
                <a:gd name="connsiteX23" fmla="*/ 120650 w 392112"/>
                <a:gd name="connsiteY23" fmla="*/ 1239837 h 2518569"/>
                <a:gd name="connsiteX24" fmla="*/ 139700 w 392112"/>
                <a:gd name="connsiteY24" fmla="*/ 306387 h 2518569"/>
                <a:gd name="connsiteX25" fmla="*/ 130175 w 392112"/>
                <a:gd name="connsiteY25" fmla="*/ 106362 h 2518569"/>
                <a:gd name="connsiteX26" fmla="*/ 96838 w 392112"/>
                <a:gd name="connsiteY26" fmla="*/ 34925 h 2518569"/>
                <a:gd name="connsiteX27" fmla="*/ 30163 w 392112"/>
                <a:gd name="connsiteY27" fmla="*/ 209232 h 2518569"/>
                <a:gd name="connsiteX28" fmla="*/ 25400 w 392112"/>
                <a:gd name="connsiteY28" fmla="*/ 854075 h 2518569"/>
                <a:gd name="connsiteX0" fmla="*/ 25400 w 400844"/>
                <a:gd name="connsiteY0" fmla="*/ 854075 h 2647950"/>
                <a:gd name="connsiteX1" fmla="*/ 24576 w 400844"/>
                <a:gd name="connsiteY1" fmla="*/ 1118666 h 2647950"/>
                <a:gd name="connsiteX2" fmla="*/ 25400 w 400844"/>
                <a:gd name="connsiteY2" fmla="*/ 1485582 h 2647950"/>
                <a:gd name="connsiteX3" fmla="*/ 6350 w 400844"/>
                <a:gd name="connsiteY3" fmla="*/ 2216150 h 2647950"/>
                <a:gd name="connsiteX4" fmla="*/ 63500 w 400844"/>
                <a:gd name="connsiteY4" fmla="*/ 2382837 h 2647950"/>
                <a:gd name="connsiteX5" fmla="*/ 134938 w 400844"/>
                <a:gd name="connsiteY5" fmla="*/ 2278062 h 2647950"/>
                <a:gd name="connsiteX6" fmla="*/ 133237 w 400844"/>
                <a:gd name="connsiteY6" fmla="*/ 2007187 h 2647950"/>
                <a:gd name="connsiteX7" fmla="*/ 111125 w 400844"/>
                <a:gd name="connsiteY7" fmla="*/ 1773237 h 2647950"/>
                <a:gd name="connsiteX8" fmla="*/ 139700 w 400844"/>
                <a:gd name="connsiteY8" fmla="*/ 1644650 h 2647950"/>
                <a:gd name="connsiteX9" fmla="*/ 183413 w 400844"/>
                <a:gd name="connsiteY9" fmla="*/ 1584956 h 2647950"/>
                <a:gd name="connsiteX10" fmla="*/ 244475 w 400844"/>
                <a:gd name="connsiteY10" fmla="*/ 1658937 h 2647950"/>
                <a:gd name="connsiteX11" fmla="*/ 225425 w 400844"/>
                <a:gd name="connsiteY11" fmla="*/ 2349500 h 2647950"/>
                <a:gd name="connsiteX12" fmla="*/ 268288 w 400844"/>
                <a:gd name="connsiteY12" fmla="*/ 2459037 h 2647950"/>
                <a:gd name="connsiteX13" fmla="*/ 387350 w 400844"/>
                <a:gd name="connsiteY13" fmla="*/ 1216025 h 2647950"/>
                <a:gd name="connsiteX14" fmla="*/ 349250 w 400844"/>
                <a:gd name="connsiteY14" fmla="*/ 1139825 h 2647950"/>
                <a:gd name="connsiteX15" fmla="*/ 349250 w 400844"/>
                <a:gd name="connsiteY15" fmla="*/ 334962 h 2647950"/>
                <a:gd name="connsiteX16" fmla="*/ 339725 w 400844"/>
                <a:gd name="connsiteY16" fmla="*/ 149225 h 2647950"/>
                <a:gd name="connsiteX17" fmla="*/ 311150 w 400844"/>
                <a:gd name="connsiteY17" fmla="*/ 1587 h 2647950"/>
                <a:gd name="connsiteX18" fmla="*/ 249238 w 400844"/>
                <a:gd name="connsiteY18" fmla="*/ 139700 h 2647950"/>
                <a:gd name="connsiteX19" fmla="*/ 230188 w 400844"/>
                <a:gd name="connsiteY19" fmla="*/ 311150 h 2647950"/>
                <a:gd name="connsiteX20" fmla="*/ 239713 w 400844"/>
                <a:gd name="connsiteY20" fmla="*/ 1368425 h 2647950"/>
                <a:gd name="connsiteX21" fmla="*/ 168275 w 400844"/>
                <a:gd name="connsiteY21" fmla="*/ 1487487 h 2647950"/>
                <a:gd name="connsiteX22" fmla="*/ 120650 w 400844"/>
                <a:gd name="connsiteY22" fmla="*/ 1239837 h 2647950"/>
                <a:gd name="connsiteX23" fmla="*/ 139700 w 400844"/>
                <a:gd name="connsiteY23" fmla="*/ 306387 h 2647950"/>
                <a:gd name="connsiteX24" fmla="*/ 130175 w 400844"/>
                <a:gd name="connsiteY24" fmla="*/ 106362 h 2647950"/>
                <a:gd name="connsiteX25" fmla="*/ 96838 w 400844"/>
                <a:gd name="connsiteY25" fmla="*/ 34925 h 2647950"/>
                <a:gd name="connsiteX26" fmla="*/ 30163 w 400844"/>
                <a:gd name="connsiteY26" fmla="*/ 209232 h 2647950"/>
                <a:gd name="connsiteX27" fmla="*/ 25400 w 400844"/>
                <a:gd name="connsiteY27" fmla="*/ 854075 h 2647950"/>
                <a:gd name="connsiteX0" fmla="*/ 25400 w 407987"/>
                <a:gd name="connsiteY0" fmla="*/ 854075 h 2423320"/>
                <a:gd name="connsiteX1" fmla="*/ 24576 w 407987"/>
                <a:gd name="connsiteY1" fmla="*/ 1118666 h 2423320"/>
                <a:gd name="connsiteX2" fmla="*/ 25400 w 407987"/>
                <a:gd name="connsiteY2" fmla="*/ 1485582 h 2423320"/>
                <a:gd name="connsiteX3" fmla="*/ 6350 w 407987"/>
                <a:gd name="connsiteY3" fmla="*/ 2216150 h 2423320"/>
                <a:gd name="connsiteX4" fmla="*/ 63500 w 407987"/>
                <a:gd name="connsiteY4" fmla="*/ 2382837 h 2423320"/>
                <a:gd name="connsiteX5" fmla="*/ 134938 w 407987"/>
                <a:gd name="connsiteY5" fmla="*/ 2278062 h 2423320"/>
                <a:gd name="connsiteX6" fmla="*/ 133237 w 407987"/>
                <a:gd name="connsiteY6" fmla="*/ 2007187 h 2423320"/>
                <a:gd name="connsiteX7" fmla="*/ 111125 w 407987"/>
                <a:gd name="connsiteY7" fmla="*/ 1773237 h 2423320"/>
                <a:gd name="connsiteX8" fmla="*/ 139700 w 407987"/>
                <a:gd name="connsiteY8" fmla="*/ 1644650 h 2423320"/>
                <a:gd name="connsiteX9" fmla="*/ 183413 w 407987"/>
                <a:gd name="connsiteY9" fmla="*/ 1584956 h 2423320"/>
                <a:gd name="connsiteX10" fmla="*/ 244475 w 407987"/>
                <a:gd name="connsiteY10" fmla="*/ 1658937 h 2423320"/>
                <a:gd name="connsiteX11" fmla="*/ 225425 w 407987"/>
                <a:gd name="connsiteY11" fmla="*/ 2349500 h 2423320"/>
                <a:gd name="connsiteX12" fmla="*/ 387350 w 407987"/>
                <a:gd name="connsiteY12" fmla="*/ 1216025 h 2423320"/>
                <a:gd name="connsiteX13" fmla="*/ 349250 w 407987"/>
                <a:gd name="connsiteY13" fmla="*/ 1139825 h 2423320"/>
                <a:gd name="connsiteX14" fmla="*/ 349250 w 407987"/>
                <a:gd name="connsiteY14" fmla="*/ 334962 h 2423320"/>
                <a:gd name="connsiteX15" fmla="*/ 339725 w 407987"/>
                <a:gd name="connsiteY15" fmla="*/ 149225 h 2423320"/>
                <a:gd name="connsiteX16" fmla="*/ 311150 w 407987"/>
                <a:gd name="connsiteY16" fmla="*/ 1587 h 2423320"/>
                <a:gd name="connsiteX17" fmla="*/ 249238 w 407987"/>
                <a:gd name="connsiteY17" fmla="*/ 139700 h 2423320"/>
                <a:gd name="connsiteX18" fmla="*/ 230188 w 407987"/>
                <a:gd name="connsiteY18" fmla="*/ 311150 h 2423320"/>
                <a:gd name="connsiteX19" fmla="*/ 239713 w 407987"/>
                <a:gd name="connsiteY19" fmla="*/ 1368425 h 2423320"/>
                <a:gd name="connsiteX20" fmla="*/ 168275 w 407987"/>
                <a:gd name="connsiteY20" fmla="*/ 1487487 h 2423320"/>
                <a:gd name="connsiteX21" fmla="*/ 120650 w 407987"/>
                <a:gd name="connsiteY21" fmla="*/ 1239837 h 2423320"/>
                <a:gd name="connsiteX22" fmla="*/ 139700 w 407987"/>
                <a:gd name="connsiteY22" fmla="*/ 306387 h 2423320"/>
                <a:gd name="connsiteX23" fmla="*/ 130175 w 407987"/>
                <a:gd name="connsiteY23" fmla="*/ 106362 h 2423320"/>
                <a:gd name="connsiteX24" fmla="*/ 96838 w 407987"/>
                <a:gd name="connsiteY24" fmla="*/ 34925 h 2423320"/>
                <a:gd name="connsiteX25" fmla="*/ 30163 w 407987"/>
                <a:gd name="connsiteY25" fmla="*/ 209232 h 2423320"/>
                <a:gd name="connsiteX26" fmla="*/ 25400 w 407987"/>
                <a:gd name="connsiteY26" fmla="*/ 854075 h 2423320"/>
                <a:gd name="connsiteX0" fmla="*/ 25400 w 404812"/>
                <a:gd name="connsiteY0" fmla="*/ 854075 h 2393156"/>
                <a:gd name="connsiteX1" fmla="*/ 24576 w 404812"/>
                <a:gd name="connsiteY1" fmla="*/ 1118666 h 2393156"/>
                <a:gd name="connsiteX2" fmla="*/ 25400 w 404812"/>
                <a:gd name="connsiteY2" fmla="*/ 1485582 h 2393156"/>
                <a:gd name="connsiteX3" fmla="*/ 6350 w 404812"/>
                <a:gd name="connsiteY3" fmla="*/ 2216150 h 2393156"/>
                <a:gd name="connsiteX4" fmla="*/ 63500 w 404812"/>
                <a:gd name="connsiteY4" fmla="*/ 2382837 h 2393156"/>
                <a:gd name="connsiteX5" fmla="*/ 134938 w 404812"/>
                <a:gd name="connsiteY5" fmla="*/ 2278062 h 2393156"/>
                <a:gd name="connsiteX6" fmla="*/ 133237 w 404812"/>
                <a:gd name="connsiteY6" fmla="*/ 2007187 h 2393156"/>
                <a:gd name="connsiteX7" fmla="*/ 111125 w 404812"/>
                <a:gd name="connsiteY7" fmla="*/ 1773237 h 2393156"/>
                <a:gd name="connsiteX8" fmla="*/ 139700 w 404812"/>
                <a:gd name="connsiteY8" fmla="*/ 1644650 h 2393156"/>
                <a:gd name="connsiteX9" fmla="*/ 183413 w 404812"/>
                <a:gd name="connsiteY9" fmla="*/ 1584956 h 2393156"/>
                <a:gd name="connsiteX10" fmla="*/ 244475 w 404812"/>
                <a:gd name="connsiteY10" fmla="*/ 1658937 h 2393156"/>
                <a:gd name="connsiteX11" fmla="*/ 387350 w 404812"/>
                <a:gd name="connsiteY11" fmla="*/ 1216025 h 2393156"/>
                <a:gd name="connsiteX12" fmla="*/ 349250 w 404812"/>
                <a:gd name="connsiteY12" fmla="*/ 1139825 h 2393156"/>
                <a:gd name="connsiteX13" fmla="*/ 349250 w 404812"/>
                <a:gd name="connsiteY13" fmla="*/ 334962 h 2393156"/>
                <a:gd name="connsiteX14" fmla="*/ 339725 w 404812"/>
                <a:gd name="connsiteY14" fmla="*/ 149225 h 2393156"/>
                <a:gd name="connsiteX15" fmla="*/ 311150 w 404812"/>
                <a:gd name="connsiteY15" fmla="*/ 1587 h 2393156"/>
                <a:gd name="connsiteX16" fmla="*/ 249238 w 404812"/>
                <a:gd name="connsiteY16" fmla="*/ 139700 h 2393156"/>
                <a:gd name="connsiteX17" fmla="*/ 230188 w 404812"/>
                <a:gd name="connsiteY17" fmla="*/ 311150 h 2393156"/>
                <a:gd name="connsiteX18" fmla="*/ 239713 w 404812"/>
                <a:gd name="connsiteY18" fmla="*/ 1368425 h 2393156"/>
                <a:gd name="connsiteX19" fmla="*/ 168275 w 404812"/>
                <a:gd name="connsiteY19" fmla="*/ 1487487 h 2393156"/>
                <a:gd name="connsiteX20" fmla="*/ 120650 w 404812"/>
                <a:gd name="connsiteY20" fmla="*/ 1239837 h 2393156"/>
                <a:gd name="connsiteX21" fmla="*/ 139700 w 404812"/>
                <a:gd name="connsiteY21" fmla="*/ 306387 h 2393156"/>
                <a:gd name="connsiteX22" fmla="*/ 130175 w 404812"/>
                <a:gd name="connsiteY22" fmla="*/ 106362 h 2393156"/>
                <a:gd name="connsiteX23" fmla="*/ 96838 w 404812"/>
                <a:gd name="connsiteY23" fmla="*/ 34925 h 2393156"/>
                <a:gd name="connsiteX24" fmla="*/ 30163 w 404812"/>
                <a:gd name="connsiteY24" fmla="*/ 209232 h 2393156"/>
                <a:gd name="connsiteX25" fmla="*/ 25400 w 404812"/>
                <a:gd name="connsiteY25" fmla="*/ 854075 h 2393156"/>
                <a:gd name="connsiteX0" fmla="*/ 25400 w 366713"/>
                <a:gd name="connsiteY0" fmla="*/ 854075 h 2393156"/>
                <a:gd name="connsiteX1" fmla="*/ 24576 w 366713"/>
                <a:gd name="connsiteY1" fmla="*/ 1118666 h 2393156"/>
                <a:gd name="connsiteX2" fmla="*/ 25400 w 366713"/>
                <a:gd name="connsiteY2" fmla="*/ 1485582 h 2393156"/>
                <a:gd name="connsiteX3" fmla="*/ 6350 w 366713"/>
                <a:gd name="connsiteY3" fmla="*/ 2216150 h 2393156"/>
                <a:gd name="connsiteX4" fmla="*/ 63500 w 366713"/>
                <a:gd name="connsiteY4" fmla="*/ 2382837 h 2393156"/>
                <a:gd name="connsiteX5" fmla="*/ 134938 w 366713"/>
                <a:gd name="connsiteY5" fmla="*/ 2278062 h 2393156"/>
                <a:gd name="connsiteX6" fmla="*/ 133237 w 366713"/>
                <a:gd name="connsiteY6" fmla="*/ 2007187 h 2393156"/>
                <a:gd name="connsiteX7" fmla="*/ 111125 w 366713"/>
                <a:gd name="connsiteY7" fmla="*/ 1773237 h 2393156"/>
                <a:gd name="connsiteX8" fmla="*/ 139700 w 366713"/>
                <a:gd name="connsiteY8" fmla="*/ 1644650 h 2393156"/>
                <a:gd name="connsiteX9" fmla="*/ 183413 w 366713"/>
                <a:gd name="connsiteY9" fmla="*/ 1584956 h 2393156"/>
                <a:gd name="connsiteX10" fmla="*/ 244475 w 366713"/>
                <a:gd name="connsiteY10" fmla="*/ 1658937 h 2393156"/>
                <a:gd name="connsiteX11" fmla="*/ 349250 w 366713"/>
                <a:gd name="connsiteY11" fmla="*/ 1139825 h 2393156"/>
                <a:gd name="connsiteX12" fmla="*/ 349250 w 366713"/>
                <a:gd name="connsiteY12" fmla="*/ 334962 h 2393156"/>
                <a:gd name="connsiteX13" fmla="*/ 339725 w 366713"/>
                <a:gd name="connsiteY13" fmla="*/ 149225 h 2393156"/>
                <a:gd name="connsiteX14" fmla="*/ 311150 w 366713"/>
                <a:gd name="connsiteY14" fmla="*/ 1587 h 2393156"/>
                <a:gd name="connsiteX15" fmla="*/ 249238 w 366713"/>
                <a:gd name="connsiteY15" fmla="*/ 139700 h 2393156"/>
                <a:gd name="connsiteX16" fmla="*/ 230188 w 366713"/>
                <a:gd name="connsiteY16" fmla="*/ 311150 h 2393156"/>
                <a:gd name="connsiteX17" fmla="*/ 239713 w 366713"/>
                <a:gd name="connsiteY17" fmla="*/ 1368425 h 2393156"/>
                <a:gd name="connsiteX18" fmla="*/ 168275 w 366713"/>
                <a:gd name="connsiteY18" fmla="*/ 1487487 h 2393156"/>
                <a:gd name="connsiteX19" fmla="*/ 120650 w 366713"/>
                <a:gd name="connsiteY19" fmla="*/ 1239837 h 2393156"/>
                <a:gd name="connsiteX20" fmla="*/ 139700 w 366713"/>
                <a:gd name="connsiteY20" fmla="*/ 306387 h 2393156"/>
                <a:gd name="connsiteX21" fmla="*/ 130175 w 366713"/>
                <a:gd name="connsiteY21" fmla="*/ 106362 h 2393156"/>
                <a:gd name="connsiteX22" fmla="*/ 96838 w 366713"/>
                <a:gd name="connsiteY22" fmla="*/ 34925 h 2393156"/>
                <a:gd name="connsiteX23" fmla="*/ 30163 w 366713"/>
                <a:gd name="connsiteY23" fmla="*/ 209232 h 2393156"/>
                <a:gd name="connsiteX24" fmla="*/ 25400 w 366713"/>
                <a:gd name="connsiteY24" fmla="*/ 854075 h 2393156"/>
                <a:gd name="connsiteX0" fmla="*/ 25400 w 365124"/>
                <a:gd name="connsiteY0" fmla="*/ 854075 h 2393156"/>
                <a:gd name="connsiteX1" fmla="*/ 24576 w 365124"/>
                <a:gd name="connsiteY1" fmla="*/ 1118666 h 2393156"/>
                <a:gd name="connsiteX2" fmla="*/ 25400 w 365124"/>
                <a:gd name="connsiteY2" fmla="*/ 1485582 h 2393156"/>
                <a:gd name="connsiteX3" fmla="*/ 6350 w 365124"/>
                <a:gd name="connsiteY3" fmla="*/ 2216150 h 2393156"/>
                <a:gd name="connsiteX4" fmla="*/ 63500 w 365124"/>
                <a:gd name="connsiteY4" fmla="*/ 2382837 h 2393156"/>
                <a:gd name="connsiteX5" fmla="*/ 134938 w 365124"/>
                <a:gd name="connsiteY5" fmla="*/ 2278062 h 2393156"/>
                <a:gd name="connsiteX6" fmla="*/ 133237 w 365124"/>
                <a:gd name="connsiteY6" fmla="*/ 2007187 h 2393156"/>
                <a:gd name="connsiteX7" fmla="*/ 111125 w 365124"/>
                <a:gd name="connsiteY7" fmla="*/ 1773237 h 2393156"/>
                <a:gd name="connsiteX8" fmla="*/ 139700 w 365124"/>
                <a:gd name="connsiteY8" fmla="*/ 1644650 h 2393156"/>
                <a:gd name="connsiteX9" fmla="*/ 183413 w 365124"/>
                <a:gd name="connsiteY9" fmla="*/ 1584956 h 2393156"/>
                <a:gd name="connsiteX10" fmla="*/ 244475 w 365124"/>
                <a:gd name="connsiteY10" fmla="*/ 1658937 h 2393156"/>
                <a:gd name="connsiteX11" fmla="*/ 349250 w 365124"/>
                <a:gd name="connsiteY11" fmla="*/ 334962 h 2393156"/>
                <a:gd name="connsiteX12" fmla="*/ 339725 w 365124"/>
                <a:gd name="connsiteY12" fmla="*/ 149225 h 2393156"/>
                <a:gd name="connsiteX13" fmla="*/ 311150 w 365124"/>
                <a:gd name="connsiteY13" fmla="*/ 1587 h 2393156"/>
                <a:gd name="connsiteX14" fmla="*/ 249238 w 365124"/>
                <a:gd name="connsiteY14" fmla="*/ 139700 h 2393156"/>
                <a:gd name="connsiteX15" fmla="*/ 230188 w 365124"/>
                <a:gd name="connsiteY15" fmla="*/ 311150 h 2393156"/>
                <a:gd name="connsiteX16" fmla="*/ 239713 w 365124"/>
                <a:gd name="connsiteY16" fmla="*/ 1368425 h 2393156"/>
                <a:gd name="connsiteX17" fmla="*/ 168275 w 365124"/>
                <a:gd name="connsiteY17" fmla="*/ 1487487 h 2393156"/>
                <a:gd name="connsiteX18" fmla="*/ 120650 w 365124"/>
                <a:gd name="connsiteY18" fmla="*/ 1239837 h 2393156"/>
                <a:gd name="connsiteX19" fmla="*/ 139700 w 365124"/>
                <a:gd name="connsiteY19" fmla="*/ 306387 h 2393156"/>
                <a:gd name="connsiteX20" fmla="*/ 130175 w 365124"/>
                <a:gd name="connsiteY20" fmla="*/ 106362 h 2393156"/>
                <a:gd name="connsiteX21" fmla="*/ 96838 w 365124"/>
                <a:gd name="connsiteY21" fmla="*/ 34925 h 2393156"/>
                <a:gd name="connsiteX22" fmla="*/ 30163 w 365124"/>
                <a:gd name="connsiteY22" fmla="*/ 209232 h 2393156"/>
                <a:gd name="connsiteX23" fmla="*/ 25400 w 365124"/>
                <a:gd name="connsiteY23" fmla="*/ 854075 h 2393156"/>
                <a:gd name="connsiteX0" fmla="*/ 25400 w 350837"/>
                <a:gd name="connsiteY0" fmla="*/ 981075 h 2520156"/>
                <a:gd name="connsiteX1" fmla="*/ 24576 w 350837"/>
                <a:gd name="connsiteY1" fmla="*/ 1245666 h 2520156"/>
                <a:gd name="connsiteX2" fmla="*/ 25400 w 350837"/>
                <a:gd name="connsiteY2" fmla="*/ 1612582 h 2520156"/>
                <a:gd name="connsiteX3" fmla="*/ 6350 w 350837"/>
                <a:gd name="connsiteY3" fmla="*/ 2343150 h 2520156"/>
                <a:gd name="connsiteX4" fmla="*/ 63500 w 350837"/>
                <a:gd name="connsiteY4" fmla="*/ 2509837 h 2520156"/>
                <a:gd name="connsiteX5" fmla="*/ 134938 w 350837"/>
                <a:gd name="connsiteY5" fmla="*/ 2405062 h 2520156"/>
                <a:gd name="connsiteX6" fmla="*/ 133237 w 350837"/>
                <a:gd name="connsiteY6" fmla="*/ 2134187 h 2520156"/>
                <a:gd name="connsiteX7" fmla="*/ 111125 w 350837"/>
                <a:gd name="connsiteY7" fmla="*/ 1900237 h 2520156"/>
                <a:gd name="connsiteX8" fmla="*/ 139700 w 350837"/>
                <a:gd name="connsiteY8" fmla="*/ 1771650 h 2520156"/>
                <a:gd name="connsiteX9" fmla="*/ 183413 w 350837"/>
                <a:gd name="connsiteY9" fmla="*/ 1711956 h 2520156"/>
                <a:gd name="connsiteX10" fmla="*/ 244475 w 350837"/>
                <a:gd name="connsiteY10" fmla="*/ 1785937 h 2520156"/>
                <a:gd name="connsiteX11" fmla="*/ 339725 w 350837"/>
                <a:gd name="connsiteY11" fmla="*/ 276225 h 2520156"/>
                <a:gd name="connsiteX12" fmla="*/ 311150 w 350837"/>
                <a:gd name="connsiteY12" fmla="*/ 128587 h 2520156"/>
                <a:gd name="connsiteX13" fmla="*/ 249238 w 350837"/>
                <a:gd name="connsiteY13" fmla="*/ 266700 h 2520156"/>
                <a:gd name="connsiteX14" fmla="*/ 230188 w 350837"/>
                <a:gd name="connsiteY14" fmla="*/ 438150 h 2520156"/>
                <a:gd name="connsiteX15" fmla="*/ 239713 w 350837"/>
                <a:gd name="connsiteY15" fmla="*/ 1495425 h 2520156"/>
                <a:gd name="connsiteX16" fmla="*/ 168275 w 350837"/>
                <a:gd name="connsiteY16" fmla="*/ 1614487 h 2520156"/>
                <a:gd name="connsiteX17" fmla="*/ 120650 w 350837"/>
                <a:gd name="connsiteY17" fmla="*/ 1366837 h 2520156"/>
                <a:gd name="connsiteX18" fmla="*/ 139700 w 350837"/>
                <a:gd name="connsiteY18" fmla="*/ 433387 h 2520156"/>
                <a:gd name="connsiteX19" fmla="*/ 130175 w 350837"/>
                <a:gd name="connsiteY19" fmla="*/ 233362 h 2520156"/>
                <a:gd name="connsiteX20" fmla="*/ 96838 w 350837"/>
                <a:gd name="connsiteY20" fmla="*/ 161925 h 2520156"/>
                <a:gd name="connsiteX21" fmla="*/ 30163 w 350837"/>
                <a:gd name="connsiteY21" fmla="*/ 336232 h 2520156"/>
                <a:gd name="connsiteX22" fmla="*/ 25400 w 350837"/>
                <a:gd name="connsiteY22" fmla="*/ 981075 h 2520156"/>
                <a:gd name="connsiteX0" fmla="*/ 25400 w 311150"/>
                <a:gd name="connsiteY0" fmla="*/ 854075 h 2393156"/>
                <a:gd name="connsiteX1" fmla="*/ 24576 w 311150"/>
                <a:gd name="connsiteY1" fmla="*/ 1118666 h 2393156"/>
                <a:gd name="connsiteX2" fmla="*/ 25400 w 311150"/>
                <a:gd name="connsiteY2" fmla="*/ 1485582 h 2393156"/>
                <a:gd name="connsiteX3" fmla="*/ 6350 w 311150"/>
                <a:gd name="connsiteY3" fmla="*/ 2216150 h 2393156"/>
                <a:gd name="connsiteX4" fmla="*/ 63500 w 311150"/>
                <a:gd name="connsiteY4" fmla="*/ 2382837 h 2393156"/>
                <a:gd name="connsiteX5" fmla="*/ 134938 w 311150"/>
                <a:gd name="connsiteY5" fmla="*/ 2278062 h 2393156"/>
                <a:gd name="connsiteX6" fmla="*/ 133237 w 311150"/>
                <a:gd name="connsiteY6" fmla="*/ 2007187 h 2393156"/>
                <a:gd name="connsiteX7" fmla="*/ 111125 w 311150"/>
                <a:gd name="connsiteY7" fmla="*/ 1773237 h 2393156"/>
                <a:gd name="connsiteX8" fmla="*/ 139700 w 311150"/>
                <a:gd name="connsiteY8" fmla="*/ 1644650 h 2393156"/>
                <a:gd name="connsiteX9" fmla="*/ 183413 w 311150"/>
                <a:gd name="connsiteY9" fmla="*/ 1584956 h 2393156"/>
                <a:gd name="connsiteX10" fmla="*/ 244475 w 311150"/>
                <a:gd name="connsiteY10" fmla="*/ 1658937 h 2393156"/>
                <a:gd name="connsiteX11" fmla="*/ 311150 w 311150"/>
                <a:gd name="connsiteY11" fmla="*/ 1587 h 2393156"/>
                <a:gd name="connsiteX12" fmla="*/ 249238 w 311150"/>
                <a:gd name="connsiteY12" fmla="*/ 139700 h 2393156"/>
                <a:gd name="connsiteX13" fmla="*/ 230188 w 311150"/>
                <a:gd name="connsiteY13" fmla="*/ 311150 h 2393156"/>
                <a:gd name="connsiteX14" fmla="*/ 239713 w 311150"/>
                <a:gd name="connsiteY14" fmla="*/ 1368425 h 2393156"/>
                <a:gd name="connsiteX15" fmla="*/ 168275 w 311150"/>
                <a:gd name="connsiteY15" fmla="*/ 1487487 h 2393156"/>
                <a:gd name="connsiteX16" fmla="*/ 120650 w 311150"/>
                <a:gd name="connsiteY16" fmla="*/ 1239837 h 2393156"/>
                <a:gd name="connsiteX17" fmla="*/ 139700 w 311150"/>
                <a:gd name="connsiteY17" fmla="*/ 306387 h 2393156"/>
                <a:gd name="connsiteX18" fmla="*/ 130175 w 311150"/>
                <a:gd name="connsiteY18" fmla="*/ 106362 h 2393156"/>
                <a:gd name="connsiteX19" fmla="*/ 96838 w 311150"/>
                <a:gd name="connsiteY19" fmla="*/ 34925 h 2393156"/>
                <a:gd name="connsiteX20" fmla="*/ 30163 w 311150"/>
                <a:gd name="connsiteY20" fmla="*/ 209232 h 2393156"/>
                <a:gd name="connsiteX21" fmla="*/ 25400 w 311150"/>
                <a:gd name="connsiteY21" fmla="*/ 854075 h 239315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0188 w 255446"/>
                <a:gd name="connsiteY12" fmla="*/ 293370 h 2375376"/>
                <a:gd name="connsiteX13" fmla="*/ 239713 w 255446"/>
                <a:gd name="connsiteY13" fmla="*/ 1350645 h 2375376"/>
                <a:gd name="connsiteX14" fmla="*/ 168275 w 255446"/>
                <a:gd name="connsiteY14" fmla="*/ 1469707 h 2375376"/>
                <a:gd name="connsiteX15" fmla="*/ 120650 w 255446"/>
                <a:gd name="connsiteY15" fmla="*/ 1222057 h 2375376"/>
                <a:gd name="connsiteX16" fmla="*/ 139700 w 255446"/>
                <a:gd name="connsiteY16" fmla="*/ 288607 h 2375376"/>
                <a:gd name="connsiteX17" fmla="*/ 130175 w 255446"/>
                <a:gd name="connsiteY17" fmla="*/ 88582 h 2375376"/>
                <a:gd name="connsiteX18" fmla="*/ 96838 w 255446"/>
                <a:gd name="connsiteY18" fmla="*/ 17145 h 2375376"/>
                <a:gd name="connsiteX19" fmla="*/ 30163 w 255446"/>
                <a:gd name="connsiteY19" fmla="*/ 191452 h 2375376"/>
                <a:gd name="connsiteX20" fmla="*/ 25400 w 255446"/>
                <a:gd name="connsiteY20" fmla="*/ 836295 h 237537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9713 w 255446"/>
                <a:gd name="connsiteY12" fmla="*/ 1350645 h 2375376"/>
                <a:gd name="connsiteX13" fmla="*/ 168275 w 255446"/>
                <a:gd name="connsiteY13" fmla="*/ 1469707 h 2375376"/>
                <a:gd name="connsiteX14" fmla="*/ 120650 w 255446"/>
                <a:gd name="connsiteY14" fmla="*/ 1222057 h 2375376"/>
                <a:gd name="connsiteX15" fmla="*/ 139700 w 255446"/>
                <a:gd name="connsiteY15" fmla="*/ 288607 h 2375376"/>
                <a:gd name="connsiteX16" fmla="*/ 130175 w 255446"/>
                <a:gd name="connsiteY16" fmla="*/ 88582 h 2375376"/>
                <a:gd name="connsiteX17" fmla="*/ 96838 w 255446"/>
                <a:gd name="connsiteY17" fmla="*/ 17145 h 2375376"/>
                <a:gd name="connsiteX18" fmla="*/ 30163 w 255446"/>
                <a:gd name="connsiteY18" fmla="*/ 191452 h 2375376"/>
                <a:gd name="connsiteX19" fmla="*/ 25400 w 255446"/>
                <a:gd name="connsiteY19" fmla="*/ 836295 h 2375376"/>
                <a:gd name="connsiteX0" fmla="*/ 25400 w 253857"/>
                <a:gd name="connsiteY0" fmla="*/ 836295 h 2375376"/>
                <a:gd name="connsiteX1" fmla="*/ 24576 w 253857"/>
                <a:gd name="connsiteY1" fmla="*/ 1100886 h 2375376"/>
                <a:gd name="connsiteX2" fmla="*/ 25400 w 253857"/>
                <a:gd name="connsiteY2" fmla="*/ 1467802 h 2375376"/>
                <a:gd name="connsiteX3" fmla="*/ 6350 w 253857"/>
                <a:gd name="connsiteY3" fmla="*/ 2198370 h 2375376"/>
                <a:gd name="connsiteX4" fmla="*/ 63500 w 253857"/>
                <a:gd name="connsiteY4" fmla="*/ 2365057 h 2375376"/>
                <a:gd name="connsiteX5" fmla="*/ 134938 w 253857"/>
                <a:gd name="connsiteY5" fmla="*/ 2260282 h 2375376"/>
                <a:gd name="connsiteX6" fmla="*/ 133237 w 253857"/>
                <a:gd name="connsiteY6" fmla="*/ 1989407 h 2375376"/>
                <a:gd name="connsiteX7" fmla="*/ 111125 w 253857"/>
                <a:gd name="connsiteY7" fmla="*/ 1755457 h 2375376"/>
                <a:gd name="connsiteX8" fmla="*/ 139700 w 253857"/>
                <a:gd name="connsiteY8" fmla="*/ 1626870 h 2375376"/>
                <a:gd name="connsiteX9" fmla="*/ 183413 w 253857"/>
                <a:gd name="connsiteY9" fmla="*/ 1567176 h 2375376"/>
                <a:gd name="connsiteX10" fmla="*/ 244475 w 253857"/>
                <a:gd name="connsiteY10" fmla="*/ 1641157 h 2375376"/>
                <a:gd name="connsiteX11" fmla="*/ 239713 w 253857"/>
                <a:gd name="connsiteY11" fmla="*/ 1350645 h 2375376"/>
                <a:gd name="connsiteX12" fmla="*/ 168275 w 253857"/>
                <a:gd name="connsiteY12" fmla="*/ 1469707 h 2375376"/>
                <a:gd name="connsiteX13" fmla="*/ 120650 w 253857"/>
                <a:gd name="connsiteY13" fmla="*/ 1222057 h 2375376"/>
                <a:gd name="connsiteX14" fmla="*/ 139700 w 253857"/>
                <a:gd name="connsiteY14" fmla="*/ 288607 h 2375376"/>
                <a:gd name="connsiteX15" fmla="*/ 130175 w 253857"/>
                <a:gd name="connsiteY15" fmla="*/ 88582 h 2375376"/>
                <a:gd name="connsiteX16" fmla="*/ 96838 w 253857"/>
                <a:gd name="connsiteY16" fmla="*/ 17145 h 2375376"/>
                <a:gd name="connsiteX17" fmla="*/ 30163 w 253857"/>
                <a:gd name="connsiteY17" fmla="*/ 191452 h 2375376"/>
                <a:gd name="connsiteX18" fmla="*/ 25400 w 253857"/>
                <a:gd name="connsiteY18" fmla="*/ 836295 h 2375376"/>
                <a:gd name="connsiteX0" fmla="*/ 25400 w 246998"/>
                <a:gd name="connsiteY0" fmla="*/ 836295 h 2375376"/>
                <a:gd name="connsiteX1" fmla="*/ 24576 w 246998"/>
                <a:gd name="connsiteY1" fmla="*/ 1100886 h 2375376"/>
                <a:gd name="connsiteX2" fmla="*/ 25400 w 246998"/>
                <a:gd name="connsiteY2" fmla="*/ 1467802 h 2375376"/>
                <a:gd name="connsiteX3" fmla="*/ 6350 w 246998"/>
                <a:gd name="connsiteY3" fmla="*/ 2198370 h 2375376"/>
                <a:gd name="connsiteX4" fmla="*/ 63500 w 246998"/>
                <a:gd name="connsiteY4" fmla="*/ 2365057 h 2375376"/>
                <a:gd name="connsiteX5" fmla="*/ 134938 w 246998"/>
                <a:gd name="connsiteY5" fmla="*/ 2260282 h 2375376"/>
                <a:gd name="connsiteX6" fmla="*/ 133237 w 246998"/>
                <a:gd name="connsiteY6" fmla="*/ 1989407 h 2375376"/>
                <a:gd name="connsiteX7" fmla="*/ 111125 w 246998"/>
                <a:gd name="connsiteY7" fmla="*/ 1755457 h 2375376"/>
                <a:gd name="connsiteX8" fmla="*/ 139700 w 246998"/>
                <a:gd name="connsiteY8" fmla="*/ 1626870 h 2375376"/>
                <a:gd name="connsiteX9" fmla="*/ 183413 w 246998"/>
                <a:gd name="connsiteY9" fmla="*/ 1567176 h 2375376"/>
                <a:gd name="connsiteX10" fmla="*/ 244475 w 246998"/>
                <a:gd name="connsiteY10" fmla="*/ 1641157 h 2375376"/>
                <a:gd name="connsiteX11" fmla="*/ 168275 w 246998"/>
                <a:gd name="connsiteY11" fmla="*/ 1469707 h 2375376"/>
                <a:gd name="connsiteX12" fmla="*/ 120650 w 246998"/>
                <a:gd name="connsiteY12" fmla="*/ 1222057 h 2375376"/>
                <a:gd name="connsiteX13" fmla="*/ 139700 w 246998"/>
                <a:gd name="connsiteY13" fmla="*/ 288607 h 2375376"/>
                <a:gd name="connsiteX14" fmla="*/ 130175 w 246998"/>
                <a:gd name="connsiteY14" fmla="*/ 88582 h 2375376"/>
                <a:gd name="connsiteX15" fmla="*/ 96838 w 246998"/>
                <a:gd name="connsiteY15" fmla="*/ 17145 h 2375376"/>
                <a:gd name="connsiteX16" fmla="*/ 30163 w 246998"/>
                <a:gd name="connsiteY16" fmla="*/ 191452 h 2375376"/>
                <a:gd name="connsiteX17" fmla="*/ 25400 w 246998"/>
                <a:gd name="connsiteY17" fmla="*/ 836295 h 2375376"/>
                <a:gd name="connsiteX0" fmla="*/ 25400 w 188174"/>
                <a:gd name="connsiteY0" fmla="*/ 836295 h 2375376"/>
                <a:gd name="connsiteX1" fmla="*/ 24576 w 188174"/>
                <a:gd name="connsiteY1" fmla="*/ 1100886 h 2375376"/>
                <a:gd name="connsiteX2" fmla="*/ 25400 w 188174"/>
                <a:gd name="connsiteY2" fmla="*/ 1467802 h 2375376"/>
                <a:gd name="connsiteX3" fmla="*/ 6350 w 188174"/>
                <a:gd name="connsiteY3" fmla="*/ 2198370 h 2375376"/>
                <a:gd name="connsiteX4" fmla="*/ 63500 w 188174"/>
                <a:gd name="connsiteY4" fmla="*/ 2365057 h 2375376"/>
                <a:gd name="connsiteX5" fmla="*/ 134938 w 188174"/>
                <a:gd name="connsiteY5" fmla="*/ 2260282 h 2375376"/>
                <a:gd name="connsiteX6" fmla="*/ 133237 w 188174"/>
                <a:gd name="connsiteY6" fmla="*/ 1989407 h 2375376"/>
                <a:gd name="connsiteX7" fmla="*/ 111125 w 188174"/>
                <a:gd name="connsiteY7" fmla="*/ 1755457 h 2375376"/>
                <a:gd name="connsiteX8" fmla="*/ 139700 w 188174"/>
                <a:gd name="connsiteY8" fmla="*/ 1626870 h 2375376"/>
                <a:gd name="connsiteX9" fmla="*/ 183413 w 188174"/>
                <a:gd name="connsiteY9" fmla="*/ 1567176 h 2375376"/>
                <a:gd name="connsiteX10" fmla="*/ 168275 w 188174"/>
                <a:gd name="connsiteY10" fmla="*/ 1469707 h 2375376"/>
                <a:gd name="connsiteX11" fmla="*/ 120650 w 188174"/>
                <a:gd name="connsiteY11" fmla="*/ 1222057 h 2375376"/>
                <a:gd name="connsiteX12" fmla="*/ 139700 w 188174"/>
                <a:gd name="connsiteY12" fmla="*/ 288607 h 2375376"/>
                <a:gd name="connsiteX13" fmla="*/ 130175 w 188174"/>
                <a:gd name="connsiteY13" fmla="*/ 88582 h 2375376"/>
                <a:gd name="connsiteX14" fmla="*/ 96838 w 188174"/>
                <a:gd name="connsiteY14" fmla="*/ 17145 h 2375376"/>
                <a:gd name="connsiteX15" fmla="*/ 30163 w 188174"/>
                <a:gd name="connsiteY15" fmla="*/ 191452 h 2375376"/>
                <a:gd name="connsiteX16" fmla="*/ 25400 w 188174"/>
                <a:gd name="connsiteY16" fmla="*/ 836295 h 2375376"/>
                <a:gd name="connsiteX0" fmla="*/ 25400 w 171450"/>
                <a:gd name="connsiteY0" fmla="*/ 836295 h 2375376"/>
                <a:gd name="connsiteX1" fmla="*/ 24576 w 171450"/>
                <a:gd name="connsiteY1" fmla="*/ 1100886 h 2375376"/>
                <a:gd name="connsiteX2" fmla="*/ 25400 w 171450"/>
                <a:gd name="connsiteY2" fmla="*/ 1467802 h 2375376"/>
                <a:gd name="connsiteX3" fmla="*/ 6350 w 171450"/>
                <a:gd name="connsiteY3" fmla="*/ 2198370 h 2375376"/>
                <a:gd name="connsiteX4" fmla="*/ 63500 w 171450"/>
                <a:gd name="connsiteY4" fmla="*/ 2365057 h 2375376"/>
                <a:gd name="connsiteX5" fmla="*/ 134938 w 171450"/>
                <a:gd name="connsiteY5" fmla="*/ 2260282 h 2375376"/>
                <a:gd name="connsiteX6" fmla="*/ 133237 w 171450"/>
                <a:gd name="connsiteY6" fmla="*/ 1989407 h 2375376"/>
                <a:gd name="connsiteX7" fmla="*/ 111125 w 171450"/>
                <a:gd name="connsiteY7" fmla="*/ 1755457 h 2375376"/>
                <a:gd name="connsiteX8" fmla="*/ 139700 w 171450"/>
                <a:gd name="connsiteY8" fmla="*/ 1626870 h 2375376"/>
                <a:gd name="connsiteX9" fmla="*/ 168275 w 171450"/>
                <a:gd name="connsiteY9" fmla="*/ 1469707 h 2375376"/>
                <a:gd name="connsiteX10" fmla="*/ 120650 w 171450"/>
                <a:gd name="connsiteY10" fmla="*/ 1222057 h 2375376"/>
                <a:gd name="connsiteX11" fmla="*/ 139700 w 171450"/>
                <a:gd name="connsiteY11" fmla="*/ 288607 h 2375376"/>
                <a:gd name="connsiteX12" fmla="*/ 130175 w 171450"/>
                <a:gd name="connsiteY12" fmla="*/ 88582 h 2375376"/>
                <a:gd name="connsiteX13" fmla="*/ 96838 w 171450"/>
                <a:gd name="connsiteY13" fmla="*/ 17145 h 2375376"/>
                <a:gd name="connsiteX14" fmla="*/ 30163 w 171450"/>
                <a:gd name="connsiteY14" fmla="*/ 191452 h 2375376"/>
                <a:gd name="connsiteX15" fmla="*/ 25400 w 171450"/>
                <a:gd name="connsiteY15" fmla="*/ 836295 h 2375376"/>
                <a:gd name="connsiteX0" fmla="*/ 25400 w 169861"/>
                <a:gd name="connsiteY0" fmla="*/ 836295 h 2375376"/>
                <a:gd name="connsiteX1" fmla="*/ 24576 w 169861"/>
                <a:gd name="connsiteY1" fmla="*/ 1100886 h 2375376"/>
                <a:gd name="connsiteX2" fmla="*/ 25400 w 169861"/>
                <a:gd name="connsiteY2" fmla="*/ 1467802 h 2375376"/>
                <a:gd name="connsiteX3" fmla="*/ 6350 w 169861"/>
                <a:gd name="connsiteY3" fmla="*/ 2198370 h 2375376"/>
                <a:gd name="connsiteX4" fmla="*/ 63500 w 169861"/>
                <a:gd name="connsiteY4" fmla="*/ 2365057 h 2375376"/>
                <a:gd name="connsiteX5" fmla="*/ 134938 w 169861"/>
                <a:gd name="connsiteY5" fmla="*/ 2260282 h 2375376"/>
                <a:gd name="connsiteX6" fmla="*/ 133237 w 169861"/>
                <a:gd name="connsiteY6" fmla="*/ 1989407 h 2375376"/>
                <a:gd name="connsiteX7" fmla="*/ 111125 w 169861"/>
                <a:gd name="connsiteY7" fmla="*/ 1755457 h 2375376"/>
                <a:gd name="connsiteX8" fmla="*/ 168275 w 169861"/>
                <a:gd name="connsiteY8" fmla="*/ 1469707 h 2375376"/>
                <a:gd name="connsiteX9" fmla="*/ 120650 w 169861"/>
                <a:gd name="connsiteY9" fmla="*/ 1222057 h 2375376"/>
                <a:gd name="connsiteX10" fmla="*/ 139700 w 169861"/>
                <a:gd name="connsiteY10" fmla="*/ 288607 h 2375376"/>
                <a:gd name="connsiteX11" fmla="*/ 130175 w 169861"/>
                <a:gd name="connsiteY11" fmla="*/ 88582 h 2375376"/>
                <a:gd name="connsiteX12" fmla="*/ 96838 w 169861"/>
                <a:gd name="connsiteY12" fmla="*/ 17145 h 2375376"/>
                <a:gd name="connsiteX13" fmla="*/ 30163 w 169861"/>
                <a:gd name="connsiteY13" fmla="*/ 191452 h 2375376"/>
                <a:gd name="connsiteX14" fmla="*/ 25400 w 169861"/>
                <a:gd name="connsiteY14" fmla="*/ 836295 h 2375376"/>
                <a:gd name="connsiteX0" fmla="*/ 25400 w 170373"/>
                <a:gd name="connsiteY0" fmla="*/ 836295 h 2375376"/>
                <a:gd name="connsiteX1" fmla="*/ 24576 w 170373"/>
                <a:gd name="connsiteY1" fmla="*/ 1100886 h 2375376"/>
                <a:gd name="connsiteX2" fmla="*/ 25400 w 170373"/>
                <a:gd name="connsiteY2" fmla="*/ 1467802 h 2375376"/>
                <a:gd name="connsiteX3" fmla="*/ 6350 w 170373"/>
                <a:gd name="connsiteY3" fmla="*/ 2198370 h 2375376"/>
                <a:gd name="connsiteX4" fmla="*/ 63500 w 170373"/>
                <a:gd name="connsiteY4" fmla="*/ 2365057 h 2375376"/>
                <a:gd name="connsiteX5" fmla="*/ 134938 w 170373"/>
                <a:gd name="connsiteY5" fmla="*/ 2260282 h 2375376"/>
                <a:gd name="connsiteX6" fmla="*/ 133237 w 170373"/>
                <a:gd name="connsiteY6" fmla="*/ 1989407 h 2375376"/>
                <a:gd name="connsiteX7" fmla="*/ 168275 w 170373"/>
                <a:gd name="connsiteY7" fmla="*/ 1469707 h 2375376"/>
                <a:gd name="connsiteX8" fmla="*/ 120650 w 170373"/>
                <a:gd name="connsiteY8" fmla="*/ 1222057 h 2375376"/>
                <a:gd name="connsiteX9" fmla="*/ 139700 w 170373"/>
                <a:gd name="connsiteY9" fmla="*/ 288607 h 2375376"/>
                <a:gd name="connsiteX10" fmla="*/ 130175 w 170373"/>
                <a:gd name="connsiteY10" fmla="*/ 88582 h 2375376"/>
                <a:gd name="connsiteX11" fmla="*/ 96838 w 170373"/>
                <a:gd name="connsiteY11" fmla="*/ 17145 h 2375376"/>
                <a:gd name="connsiteX12" fmla="*/ 30163 w 170373"/>
                <a:gd name="connsiteY12" fmla="*/ 191452 h 2375376"/>
                <a:gd name="connsiteX13" fmla="*/ 25400 w 170373"/>
                <a:gd name="connsiteY13" fmla="*/ 836295 h 2375376"/>
                <a:gd name="connsiteX0" fmla="*/ 25400 w 170656"/>
                <a:gd name="connsiteY0" fmla="*/ 836295 h 2409507"/>
                <a:gd name="connsiteX1" fmla="*/ 24576 w 170656"/>
                <a:gd name="connsiteY1" fmla="*/ 1100886 h 2409507"/>
                <a:gd name="connsiteX2" fmla="*/ 25400 w 170656"/>
                <a:gd name="connsiteY2" fmla="*/ 1467802 h 2409507"/>
                <a:gd name="connsiteX3" fmla="*/ 6350 w 170656"/>
                <a:gd name="connsiteY3" fmla="*/ 2198370 h 2409507"/>
                <a:gd name="connsiteX4" fmla="*/ 63500 w 170656"/>
                <a:gd name="connsiteY4" fmla="*/ 2365057 h 2409507"/>
                <a:gd name="connsiteX5" fmla="*/ 134938 w 170656"/>
                <a:gd name="connsiteY5" fmla="*/ 2260282 h 2409507"/>
                <a:gd name="connsiteX6" fmla="*/ 168275 w 170656"/>
                <a:gd name="connsiteY6" fmla="*/ 1469707 h 2409507"/>
                <a:gd name="connsiteX7" fmla="*/ 120650 w 170656"/>
                <a:gd name="connsiteY7" fmla="*/ 1222057 h 2409507"/>
                <a:gd name="connsiteX8" fmla="*/ 139700 w 170656"/>
                <a:gd name="connsiteY8" fmla="*/ 288607 h 2409507"/>
                <a:gd name="connsiteX9" fmla="*/ 130175 w 170656"/>
                <a:gd name="connsiteY9" fmla="*/ 88582 h 2409507"/>
                <a:gd name="connsiteX10" fmla="*/ 96838 w 170656"/>
                <a:gd name="connsiteY10" fmla="*/ 17145 h 2409507"/>
                <a:gd name="connsiteX11" fmla="*/ 30163 w 170656"/>
                <a:gd name="connsiteY11" fmla="*/ 191452 h 2409507"/>
                <a:gd name="connsiteX12" fmla="*/ 25400 w 170656"/>
                <a:gd name="connsiteY12" fmla="*/ 836295 h 2409507"/>
                <a:gd name="connsiteX0" fmla="*/ 25400 w 177800"/>
                <a:gd name="connsiteY0" fmla="*/ 836295 h 2486501"/>
                <a:gd name="connsiteX1" fmla="*/ 24576 w 177800"/>
                <a:gd name="connsiteY1" fmla="*/ 1100886 h 2486501"/>
                <a:gd name="connsiteX2" fmla="*/ 25400 w 177800"/>
                <a:gd name="connsiteY2" fmla="*/ 1467802 h 2486501"/>
                <a:gd name="connsiteX3" fmla="*/ 6350 w 177800"/>
                <a:gd name="connsiteY3" fmla="*/ 2198370 h 2486501"/>
                <a:gd name="connsiteX4" fmla="*/ 63500 w 177800"/>
                <a:gd name="connsiteY4" fmla="*/ 2365057 h 2486501"/>
                <a:gd name="connsiteX5" fmla="*/ 168275 w 177800"/>
                <a:gd name="connsiteY5" fmla="*/ 1469707 h 2486501"/>
                <a:gd name="connsiteX6" fmla="*/ 120650 w 177800"/>
                <a:gd name="connsiteY6" fmla="*/ 1222057 h 2486501"/>
                <a:gd name="connsiteX7" fmla="*/ 139700 w 177800"/>
                <a:gd name="connsiteY7" fmla="*/ 288607 h 2486501"/>
                <a:gd name="connsiteX8" fmla="*/ 130175 w 177800"/>
                <a:gd name="connsiteY8" fmla="*/ 88582 h 2486501"/>
                <a:gd name="connsiteX9" fmla="*/ 96838 w 177800"/>
                <a:gd name="connsiteY9" fmla="*/ 17145 h 2486501"/>
                <a:gd name="connsiteX10" fmla="*/ 30163 w 177800"/>
                <a:gd name="connsiteY10" fmla="*/ 191452 h 2486501"/>
                <a:gd name="connsiteX11" fmla="*/ 25400 w 177800"/>
                <a:gd name="connsiteY11" fmla="*/ 836295 h 2486501"/>
                <a:gd name="connsiteX0" fmla="*/ 42862 w 204787"/>
                <a:gd name="connsiteY0" fmla="*/ 836295 h 2198687"/>
                <a:gd name="connsiteX1" fmla="*/ 42038 w 204787"/>
                <a:gd name="connsiteY1" fmla="*/ 1100886 h 2198687"/>
                <a:gd name="connsiteX2" fmla="*/ 42862 w 204787"/>
                <a:gd name="connsiteY2" fmla="*/ 1467802 h 2198687"/>
                <a:gd name="connsiteX3" fmla="*/ 23812 w 204787"/>
                <a:gd name="connsiteY3" fmla="*/ 2198370 h 2198687"/>
                <a:gd name="connsiteX4" fmla="*/ 185737 w 204787"/>
                <a:gd name="connsiteY4" fmla="*/ 1469707 h 2198687"/>
                <a:gd name="connsiteX5" fmla="*/ 138112 w 204787"/>
                <a:gd name="connsiteY5" fmla="*/ 1222057 h 2198687"/>
                <a:gd name="connsiteX6" fmla="*/ 157162 w 204787"/>
                <a:gd name="connsiteY6" fmla="*/ 288607 h 2198687"/>
                <a:gd name="connsiteX7" fmla="*/ 147637 w 204787"/>
                <a:gd name="connsiteY7" fmla="*/ 88582 h 2198687"/>
                <a:gd name="connsiteX8" fmla="*/ 114300 w 204787"/>
                <a:gd name="connsiteY8" fmla="*/ 17145 h 2198687"/>
                <a:gd name="connsiteX9" fmla="*/ 47625 w 204787"/>
                <a:gd name="connsiteY9" fmla="*/ 191452 h 2198687"/>
                <a:gd name="connsiteX10" fmla="*/ 42862 w 204787"/>
                <a:gd name="connsiteY10" fmla="*/ 836295 h 2198687"/>
                <a:gd name="connsiteX0" fmla="*/ 23950 w 182701"/>
                <a:gd name="connsiteY0" fmla="*/ 836295 h 1529272"/>
                <a:gd name="connsiteX1" fmla="*/ 23126 w 182701"/>
                <a:gd name="connsiteY1" fmla="*/ 1100886 h 1529272"/>
                <a:gd name="connsiteX2" fmla="*/ 23950 w 182701"/>
                <a:gd name="connsiteY2" fmla="*/ 1467802 h 1529272"/>
                <a:gd name="connsiteX3" fmla="*/ 166825 w 182701"/>
                <a:gd name="connsiteY3" fmla="*/ 1469707 h 1529272"/>
                <a:gd name="connsiteX4" fmla="*/ 119200 w 182701"/>
                <a:gd name="connsiteY4" fmla="*/ 1222057 h 1529272"/>
                <a:gd name="connsiteX5" fmla="*/ 138250 w 182701"/>
                <a:gd name="connsiteY5" fmla="*/ 288607 h 1529272"/>
                <a:gd name="connsiteX6" fmla="*/ 128725 w 182701"/>
                <a:gd name="connsiteY6" fmla="*/ 88582 h 1529272"/>
                <a:gd name="connsiteX7" fmla="*/ 95388 w 182701"/>
                <a:gd name="connsiteY7" fmla="*/ 17145 h 1529272"/>
                <a:gd name="connsiteX8" fmla="*/ 28713 w 182701"/>
                <a:gd name="connsiteY8" fmla="*/ 191452 h 1529272"/>
                <a:gd name="connsiteX9" fmla="*/ 23950 w 182701"/>
                <a:gd name="connsiteY9" fmla="*/ 836295 h 1529272"/>
                <a:gd name="connsiteX0" fmla="*/ 24636 w 183523"/>
                <a:gd name="connsiteY0" fmla="*/ 836295 h 1489902"/>
                <a:gd name="connsiteX1" fmla="*/ 23812 w 183523"/>
                <a:gd name="connsiteY1" fmla="*/ 1100886 h 1489902"/>
                <a:gd name="connsiteX2" fmla="*/ 167511 w 183523"/>
                <a:gd name="connsiteY2" fmla="*/ 1469707 h 1489902"/>
                <a:gd name="connsiteX3" fmla="*/ 119886 w 183523"/>
                <a:gd name="connsiteY3" fmla="*/ 1222057 h 1489902"/>
                <a:gd name="connsiteX4" fmla="*/ 138936 w 183523"/>
                <a:gd name="connsiteY4" fmla="*/ 288607 h 1489902"/>
                <a:gd name="connsiteX5" fmla="*/ 129411 w 183523"/>
                <a:gd name="connsiteY5" fmla="*/ 88582 h 1489902"/>
                <a:gd name="connsiteX6" fmla="*/ 96074 w 183523"/>
                <a:gd name="connsiteY6" fmla="*/ 17145 h 1489902"/>
                <a:gd name="connsiteX7" fmla="*/ 29399 w 183523"/>
                <a:gd name="connsiteY7" fmla="*/ 191452 h 1489902"/>
                <a:gd name="connsiteX8" fmla="*/ 24636 w 183523"/>
                <a:gd name="connsiteY8" fmla="*/ 836295 h 1489902"/>
                <a:gd name="connsiteX0" fmla="*/ 16699 w 132586"/>
                <a:gd name="connsiteY0" fmla="*/ 836295 h 1357437"/>
                <a:gd name="connsiteX1" fmla="*/ 15875 w 132586"/>
                <a:gd name="connsiteY1" fmla="*/ 1100886 h 1357437"/>
                <a:gd name="connsiteX2" fmla="*/ 111949 w 132586"/>
                <a:gd name="connsiteY2" fmla="*/ 1222057 h 1357437"/>
                <a:gd name="connsiteX3" fmla="*/ 130999 w 132586"/>
                <a:gd name="connsiteY3" fmla="*/ 288607 h 1357437"/>
                <a:gd name="connsiteX4" fmla="*/ 121474 w 132586"/>
                <a:gd name="connsiteY4" fmla="*/ 88582 h 1357437"/>
                <a:gd name="connsiteX5" fmla="*/ 88137 w 132586"/>
                <a:gd name="connsiteY5" fmla="*/ 17145 h 1357437"/>
                <a:gd name="connsiteX6" fmla="*/ 21462 w 132586"/>
                <a:gd name="connsiteY6" fmla="*/ 191452 h 1357437"/>
                <a:gd name="connsiteX7" fmla="*/ 16699 w 132586"/>
                <a:gd name="connsiteY7" fmla="*/ 836295 h 1357437"/>
                <a:gd name="connsiteX0" fmla="*/ 19874 w 151774"/>
                <a:gd name="connsiteY0" fmla="*/ 836295 h 1192167"/>
                <a:gd name="connsiteX1" fmla="*/ 19050 w 151774"/>
                <a:gd name="connsiteY1" fmla="*/ 1100886 h 1192167"/>
                <a:gd name="connsiteX2" fmla="*/ 134174 w 151774"/>
                <a:gd name="connsiteY2" fmla="*/ 288607 h 1192167"/>
                <a:gd name="connsiteX3" fmla="*/ 124649 w 151774"/>
                <a:gd name="connsiteY3" fmla="*/ 88582 h 1192167"/>
                <a:gd name="connsiteX4" fmla="*/ 91312 w 151774"/>
                <a:gd name="connsiteY4" fmla="*/ 17145 h 1192167"/>
                <a:gd name="connsiteX5" fmla="*/ 24637 w 151774"/>
                <a:gd name="connsiteY5" fmla="*/ 191452 h 1192167"/>
                <a:gd name="connsiteX6" fmla="*/ 19874 w 151774"/>
                <a:gd name="connsiteY6" fmla="*/ 836295 h 1192167"/>
                <a:gd name="connsiteX0" fmla="*/ 18255 w 150018"/>
                <a:gd name="connsiteY0" fmla="*/ 836295 h 852487"/>
                <a:gd name="connsiteX1" fmla="*/ 132555 w 150018"/>
                <a:gd name="connsiteY1" fmla="*/ 288607 h 852487"/>
                <a:gd name="connsiteX2" fmla="*/ 123030 w 150018"/>
                <a:gd name="connsiteY2" fmla="*/ 88582 h 852487"/>
                <a:gd name="connsiteX3" fmla="*/ 89693 w 150018"/>
                <a:gd name="connsiteY3" fmla="*/ 17145 h 852487"/>
                <a:gd name="connsiteX4" fmla="*/ 23018 w 150018"/>
                <a:gd name="connsiteY4" fmla="*/ 191452 h 852487"/>
                <a:gd name="connsiteX5" fmla="*/ 18255 w 150018"/>
                <a:gd name="connsiteY5" fmla="*/ 836295 h 852487"/>
                <a:gd name="connsiteX0" fmla="*/ 7143 w 133350"/>
                <a:gd name="connsiteY0" fmla="*/ 191452 h 305752"/>
                <a:gd name="connsiteX1" fmla="*/ 116680 w 133350"/>
                <a:gd name="connsiteY1" fmla="*/ 288607 h 305752"/>
                <a:gd name="connsiteX2" fmla="*/ 107155 w 133350"/>
                <a:gd name="connsiteY2" fmla="*/ 88582 h 305752"/>
                <a:gd name="connsiteX3" fmla="*/ 73818 w 133350"/>
                <a:gd name="connsiteY3" fmla="*/ 17145 h 305752"/>
                <a:gd name="connsiteX4" fmla="*/ 7143 w 133350"/>
                <a:gd name="connsiteY4" fmla="*/ 191452 h 305752"/>
                <a:gd name="connsiteX0" fmla="*/ 116681 w 235459"/>
                <a:gd name="connsiteY0" fmla="*/ 288607 h 393858"/>
                <a:gd name="connsiteX1" fmla="*/ 107156 w 235459"/>
                <a:gd name="connsiteY1" fmla="*/ 88582 h 393858"/>
                <a:gd name="connsiteX2" fmla="*/ 73819 w 235459"/>
                <a:gd name="connsiteY2" fmla="*/ 17145 h 393858"/>
                <a:gd name="connsiteX3" fmla="*/ 7144 w 235459"/>
                <a:gd name="connsiteY3" fmla="*/ 191452 h 393858"/>
                <a:gd name="connsiteX4" fmla="*/ 235458 w 235459"/>
                <a:gd name="connsiteY4" fmla="*/ 393858 h 393858"/>
                <a:gd name="connsiteX0" fmla="*/ 130282 w 146952"/>
                <a:gd name="connsiteY0" fmla="*/ 288607 h 393861"/>
                <a:gd name="connsiteX1" fmla="*/ 120757 w 146952"/>
                <a:gd name="connsiteY1" fmla="*/ 88582 h 393861"/>
                <a:gd name="connsiteX2" fmla="*/ 87420 w 146952"/>
                <a:gd name="connsiteY2" fmla="*/ 17145 h 393861"/>
                <a:gd name="connsiteX3" fmla="*/ 20745 w 146952"/>
                <a:gd name="connsiteY3" fmla="*/ 191452 h 393861"/>
                <a:gd name="connsiteX4" fmla="*/ 135446 w 146952"/>
                <a:gd name="connsiteY4" fmla="*/ 393861 h 393861"/>
                <a:gd name="connsiteX0" fmla="*/ 223239 w 239907"/>
                <a:gd name="connsiteY0" fmla="*/ 288607 h 357255"/>
                <a:gd name="connsiteX1" fmla="*/ 213714 w 239907"/>
                <a:gd name="connsiteY1" fmla="*/ 88582 h 357255"/>
                <a:gd name="connsiteX2" fmla="*/ 180377 w 239907"/>
                <a:gd name="connsiteY2" fmla="*/ 17145 h 357255"/>
                <a:gd name="connsiteX3" fmla="*/ 113702 w 239907"/>
                <a:gd name="connsiteY3" fmla="*/ 191452 h 357255"/>
                <a:gd name="connsiteX4" fmla="*/ 135446 w 239907"/>
                <a:gd name="connsiteY4" fmla="*/ 357255 h 357255"/>
                <a:gd name="connsiteX0" fmla="*/ 223239 w 239908"/>
                <a:gd name="connsiteY0" fmla="*/ 288607 h 357255"/>
                <a:gd name="connsiteX1" fmla="*/ 213714 w 239908"/>
                <a:gd name="connsiteY1" fmla="*/ 88582 h 357255"/>
                <a:gd name="connsiteX2" fmla="*/ 180377 w 239908"/>
                <a:gd name="connsiteY2" fmla="*/ 17145 h 357255"/>
                <a:gd name="connsiteX3" fmla="*/ 113702 w 239908"/>
                <a:gd name="connsiteY3" fmla="*/ 191452 h 357255"/>
                <a:gd name="connsiteX4" fmla="*/ 135446 w 239908"/>
                <a:gd name="connsiteY4" fmla="*/ 357255 h 357255"/>
                <a:gd name="connsiteX0" fmla="*/ 117025 w 133694"/>
                <a:gd name="connsiteY0" fmla="*/ 288607 h 357255"/>
                <a:gd name="connsiteX1" fmla="*/ 107500 w 133694"/>
                <a:gd name="connsiteY1" fmla="*/ 88582 h 357255"/>
                <a:gd name="connsiteX2" fmla="*/ 74163 w 133694"/>
                <a:gd name="connsiteY2" fmla="*/ 17145 h 357255"/>
                <a:gd name="connsiteX3" fmla="*/ 7488 w 133694"/>
                <a:gd name="connsiteY3" fmla="*/ 191452 h 357255"/>
                <a:gd name="connsiteX4" fmla="*/ 29232 w 133694"/>
                <a:gd name="connsiteY4" fmla="*/ 357255 h 357255"/>
                <a:gd name="connsiteX0" fmla="*/ 110673 w 127342"/>
                <a:gd name="connsiteY0" fmla="*/ 288607 h 357255"/>
                <a:gd name="connsiteX1" fmla="*/ 101148 w 127342"/>
                <a:gd name="connsiteY1" fmla="*/ 88582 h 357255"/>
                <a:gd name="connsiteX2" fmla="*/ 67811 w 127342"/>
                <a:gd name="connsiteY2" fmla="*/ 17145 h 357255"/>
                <a:gd name="connsiteX3" fmla="*/ 1136 w 127342"/>
                <a:gd name="connsiteY3" fmla="*/ 191452 h 357255"/>
                <a:gd name="connsiteX4" fmla="*/ 22880 w 127342"/>
                <a:gd name="connsiteY4" fmla="*/ 357255 h 357255"/>
                <a:gd name="connsiteX0" fmla="*/ 111970 w 128639"/>
                <a:gd name="connsiteY0" fmla="*/ 288607 h 357255"/>
                <a:gd name="connsiteX1" fmla="*/ 102445 w 128639"/>
                <a:gd name="connsiteY1" fmla="*/ 88582 h 357255"/>
                <a:gd name="connsiteX2" fmla="*/ 69108 w 128639"/>
                <a:gd name="connsiteY2" fmla="*/ 17145 h 357255"/>
                <a:gd name="connsiteX3" fmla="*/ 2433 w 128639"/>
                <a:gd name="connsiteY3" fmla="*/ 191452 h 357255"/>
                <a:gd name="connsiteX4" fmla="*/ 24177 w 128639"/>
                <a:gd name="connsiteY4" fmla="*/ 357255 h 357255"/>
                <a:gd name="connsiteX0" fmla="*/ 111970 w 128639"/>
                <a:gd name="connsiteY0" fmla="*/ 272151 h 340799"/>
                <a:gd name="connsiteX1" fmla="*/ 102445 w 128639"/>
                <a:gd name="connsiteY1" fmla="*/ 72126 h 340799"/>
                <a:gd name="connsiteX2" fmla="*/ 69108 w 128639"/>
                <a:gd name="connsiteY2" fmla="*/ 689 h 340799"/>
                <a:gd name="connsiteX3" fmla="*/ 2433 w 128639"/>
                <a:gd name="connsiteY3" fmla="*/ 174996 h 340799"/>
                <a:gd name="connsiteX4" fmla="*/ 24177 w 128639"/>
                <a:gd name="connsiteY4" fmla="*/ 340799 h 340799"/>
                <a:gd name="connsiteX0" fmla="*/ 111970 w 111970"/>
                <a:gd name="connsiteY0" fmla="*/ 287654 h 356302"/>
                <a:gd name="connsiteX1" fmla="*/ 69108 w 111970"/>
                <a:gd name="connsiteY1" fmla="*/ 16192 h 356302"/>
                <a:gd name="connsiteX2" fmla="*/ 2433 w 111970"/>
                <a:gd name="connsiteY2" fmla="*/ 190499 h 356302"/>
                <a:gd name="connsiteX3" fmla="*/ 24177 w 111970"/>
                <a:gd name="connsiteY3" fmla="*/ 356302 h 356302"/>
                <a:gd name="connsiteX0" fmla="*/ 111970 w 111970"/>
                <a:gd name="connsiteY0" fmla="*/ 273104 h 341752"/>
                <a:gd name="connsiteX1" fmla="*/ 69108 w 111970"/>
                <a:gd name="connsiteY1" fmla="*/ 1642 h 341752"/>
                <a:gd name="connsiteX2" fmla="*/ 2433 w 111970"/>
                <a:gd name="connsiteY2" fmla="*/ 175949 h 341752"/>
                <a:gd name="connsiteX3" fmla="*/ 24177 w 111970"/>
                <a:gd name="connsiteY3" fmla="*/ 341752 h 341752"/>
                <a:gd name="connsiteX0" fmla="*/ 87793 w 87793"/>
                <a:gd name="connsiteY0" fmla="*/ 282903 h 351551"/>
                <a:gd name="connsiteX1" fmla="*/ 44931 w 87793"/>
                <a:gd name="connsiteY1" fmla="*/ 11441 h 351551"/>
                <a:gd name="connsiteX2" fmla="*/ 0 w 87793"/>
                <a:gd name="connsiteY2" fmla="*/ 351551 h 351551"/>
                <a:gd name="connsiteX0" fmla="*/ 104934 w 124144"/>
                <a:gd name="connsiteY0" fmla="*/ 273985 h 342633"/>
                <a:gd name="connsiteX1" fmla="*/ 62072 w 124144"/>
                <a:gd name="connsiteY1" fmla="*/ 2523 h 342633"/>
                <a:gd name="connsiteX2" fmla="*/ 17141 w 124144"/>
                <a:gd name="connsiteY2" fmla="*/ 342633 h 342633"/>
              </a:gdLst>
              <a:ahLst/>
              <a:cxnLst>
                <a:cxn ang="0">
                  <a:pos x="connsiteX0" y="connsiteY0"/>
                </a:cxn>
                <a:cxn ang="0">
                  <a:pos x="connsiteX1" y="connsiteY1"/>
                </a:cxn>
                <a:cxn ang="0">
                  <a:pos x="connsiteX2" y="connsiteY2"/>
                </a:cxn>
              </a:cxnLst>
              <a:rect l="l" t="t" r="r" b="b"/>
              <a:pathLst>
                <a:path w="124144" h="342633">
                  <a:moveTo>
                    <a:pt x="104934" y="273985"/>
                  </a:moveTo>
                  <a:cubicBezTo>
                    <a:pt x="96005" y="217431"/>
                    <a:pt x="124144" y="0"/>
                    <a:pt x="62072" y="2523"/>
                  </a:cubicBezTo>
                  <a:cubicBezTo>
                    <a:pt x="0" y="5046"/>
                    <a:pt x="26502" y="271777"/>
                    <a:pt x="17141" y="342633"/>
                  </a:cubicBezTo>
                </a:path>
              </a:pathLst>
            </a:custGeom>
            <a:solidFill>
              <a:srgbClr val="99FFCC"/>
            </a:solidFill>
            <a:ln w="28575" cap="flat" cmpd="sng" algn="ctr">
              <a:solidFill>
                <a:srgbClr val="5F5F5F"/>
              </a:solidFill>
              <a:prstDash val="solid"/>
              <a:round/>
              <a:headEnd type="none" w="med" len="med"/>
              <a:tailEnd type="none" w="med" len="med"/>
            </a:ln>
          </p:spPr>
          <p:txBody>
            <a:bodyPr vert="vert"/>
            <a:lstStyle/>
            <a:p>
              <a:pPr algn="ctr" eaLnBrk="0" hangingPunct="0">
                <a:defRPr/>
              </a:pPr>
              <a:endParaRPr lang="en-US" sz="1000">
                <a:ln>
                  <a:solidFill>
                    <a:schemeClr val="accent2"/>
                  </a:solidFill>
                </a:ln>
                <a:cs typeface="+mn-cs"/>
              </a:endParaRPr>
            </a:p>
          </p:txBody>
        </p:sp>
        <p:grpSp>
          <p:nvGrpSpPr>
            <p:cNvPr id="2074" name="Group 517"/>
            <p:cNvGrpSpPr>
              <a:grpSpLocks noChangeAspect="1"/>
            </p:cNvGrpSpPr>
            <p:nvPr/>
          </p:nvGrpSpPr>
          <p:grpSpPr bwMode="auto">
            <a:xfrm flipV="1">
              <a:off x="6597650" y="5470525"/>
              <a:ext cx="279400" cy="614363"/>
              <a:chOff x="3785870" y="3665600"/>
              <a:chExt cx="1038738" cy="2273984"/>
            </a:xfrm>
          </p:grpSpPr>
          <p:grpSp>
            <p:nvGrpSpPr>
              <p:cNvPr id="2104" name="Group 274"/>
              <p:cNvGrpSpPr>
                <a:grpSpLocks/>
              </p:cNvGrpSpPr>
              <p:nvPr/>
            </p:nvGrpSpPr>
            <p:grpSpPr bwMode="auto">
              <a:xfrm>
                <a:off x="3974389" y="3665600"/>
                <a:ext cx="445174" cy="2005265"/>
                <a:chOff x="1319391" y="2225842"/>
                <a:chExt cx="445173" cy="2005262"/>
              </a:xfrm>
            </p:grpSpPr>
            <p:sp>
              <p:nvSpPr>
                <p:cNvPr id="2121"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2122"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23"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2105" name="Group 261"/>
              <p:cNvGrpSpPr>
                <a:grpSpLocks/>
              </p:cNvGrpSpPr>
              <p:nvPr/>
            </p:nvGrpSpPr>
            <p:grpSpPr bwMode="auto">
              <a:xfrm flipH="1">
                <a:off x="4235055" y="3669616"/>
                <a:ext cx="453186" cy="2005264"/>
                <a:chOff x="1311378" y="2225842"/>
                <a:chExt cx="453186" cy="2005262"/>
              </a:xfrm>
            </p:grpSpPr>
            <p:sp>
              <p:nvSpPr>
                <p:cNvPr id="2118"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2119"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20"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2106" name="Group 236"/>
              <p:cNvGrpSpPr>
                <a:grpSpLocks/>
              </p:cNvGrpSpPr>
              <p:nvPr/>
            </p:nvGrpSpPr>
            <p:grpSpPr bwMode="auto">
              <a:xfrm>
                <a:off x="3785870" y="3797965"/>
                <a:ext cx="525377" cy="2005264"/>
                <a:chOff x="1287314" y="2225842"/>
                <a:chExt cx="525378" cy="2005262"/>
              </a:xfrm>
            </p:grpSpPr>
            <p:sp>
              <p:nvSpPr>
                <p:cNvPr id="2115"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16"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17"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2107" name="Group 237"/>
              <p:cNvGrpSpPr>
                <a:grpSpLocks/>
              </p:cNvGrpSpPr>
              <p:nvPr/>
            </p:nvGrpSpPr>
            <p:grpSpPr bwMode="auto">
              <a:xfrm flipH="1">
                <a:off x="4323292" y="3805982"/>
                <a:ext cx="501316" cy="2005264"/>
                <a:chOff x="1311378" y="2225842"/>
                <a:chExt cx="501314" cy="2005262"/>
              </a:xfrm>
            </p:grpSpPr>
            <p:sp>
              <p:nvSpPr>
                <p:cNvPr id="2112"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13"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14"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2108" name="Group 301"/>
              <p:cNvGrpSpPr>
                <a:grpSpLocks/>
              </p:cNvGrpSpPr>
              <p:nvPr/>
            </p:nvGrpSpPr>
            <p:grpSpPr bwMode="auto">
              <a:xfrm>
                <a:off x="4090684" y="3934320"/>
                <a:ext cx="445174" cy="2005264"/>
                <a:chOff x="3673594" y="2133595"/>
                <a:chExt cx="445173" cy="2005262"/>
              </a:xfrm>
            </p:grpSpPr>
            <p:sp>
              <p:nvSpPr>
                <p:cNvPr id="2109"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10"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11"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grpSp>
        </p:grpSp>
        <p:grpSp>
          <p:nvGrpSpPr>
            <p:cNvPr id="2075" name="Group 274"/>
            <p:cNvGrpSpPr>
              <a:grpSpLocks/>
            </p:cNvGrpSpPr>
            <p:nvPr/>
          </p:nvGrpSpPr>
          <p:grpSpPr bwMode="auto">
            <a:xfrm flipV="1">
              <a:off x="7554913" y="5467350"/>
              <a:ext cx="120650" cy="541338"/>
              <a:chOff x="1319391" y="2225842"/>
              <a:chExt cx="445173" cy="2005264"/>
            </a:xfrm>
          </p:grpSpPr>
          <p:sp>
            <p:nvSpPr>
              <p:cNvPr id="2101" name="Oval 535"/>
              <p:cNvSpPr>
                <a:spLocks noChangeArrowheads="1"/>
              </p:cNvSpPr>
              <p:nvPr/>
            </p:nvSpPr>
            <p:spPr bwMode="auto">
              <a:xfrm>
                <a:off x="1319391" y="3521241"/>
                <a:ext cx="445173" cy="709865"/>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2102" name="Rounded Rectangle 537"/>
              <p:cNvSpPr>
                <a:spLocks noChangeArrowheads="1"/>
              </p:cNvSpPr>
              <p:nvPr/>
            </p:nvSpPr>
            <p:spPr bwMode="auto">
              <a:xfrm rot="-260553">
                <a:off x="1332549"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03" name="Rounded Rectangle 536"/>
              <p:cNvSpPr>
                <a:spLocks noChangeArrowheads="1"/>
              </p:cNvSpPr>
              <p:nvPr/>
            </p:nvSpPr>
            <p:spPr bwMode="auto">
              <a:xfrm>
                <a:off x="1323409"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2076" name="Group 261"/>
            <p:cNvGrpSpPr>
              <a:grpSpLocks/>
            </p:cNvGrpSpPr>
            <p:nvPr/>
          </p:nvGrpSpPr>
          <p:grpSpPr bwMode="auto">
            <a:xfrm flipH="1" flipV="1">
              <a:off x="7678738" y="5467350"/>
              <a:ext cx="122237" cy="541338"/>
              <a:chOff x="1311378" y="2225842"/>
              <a:chExt cx="453186" cy="2005264"/>
            </a:xfrm>
          </p:grpSpPr>
          <p:sp>
            <p:nvSpPr>
              <p:cNvPr id="2098" name="Oval 532"/>
              <p:cNvSpPr>
                <a:spLocks noChangeArrowheads="1"/>
              </p:cNvSpPr>
              <p:nvPr/>
            </p:nvSpPr>
            <p:spPr bwMode="auto">
              <a:xfrm>
                <a:off x="1319390" y="3521241"/>
                <a:ext cx="445174" cy="709865"/>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sp>
            <p:nvSpPr>
              <p:cNvPr id="2099" name="Rounded Rectangle 534"/>
              <p:cNvSpPr>
                <a:spLocks noChangeArrowheads="1"/>
              </p:cNvSpPr>
              <p:nvPr/>
            </p:nvSpPr>
            <p:spPr bwMode="auto">
              <a:xfrm rot="-260553">
                <a:off x="1332547" y="2920901"/>
                <a:ext cx="360949"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100" name="Rounded Rectangle 533"/>
              <p:cNvSpPr>
                <a:spLocks noChangeArrowheads="1"/>
              </p:cNvSpPr>
              <p:nvPr/>
            </p:nvSpPr>
            <p:spPr bwMode="auto">
              <a:xfrm>
                <a:off x="1311378" y="2225842"/>
                <a:ext cx="360949"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2077" name="Group 237"/>
            <p:cNvGrpSpPr>
              <a:grpSpLocks/>
            </p:cNvGrpSpPr>
            <p:nvPr/>
          </p:nvGrpSpPr>
          <p:grpSpPr bwMode="auto">
            <a:xfrm flipH="1" flipV="1">
              <a:off x="7799388" y="5467350"/>
              <a:ext cx="133350" cy="541338"/>
              <a:chOff x="1311378" y="2225842"/>
              <a:chExt cx="501314" cy="2005264"/>
            </a:xfrm>
          </p:grpSpPr>
          <p:sp>
            <p:nvSpPr>
              <p:cNvPr id="2095" name="Rounded Rectangle 527"/>
              <p:cNvSpPr>
                <a:spLocks noChangeArrowheads="1"/>
              </p:cNvSpPr>
              <p:nvPr/>
            </p:nvSpPr>
            <p:spPr bwMode="auto">
              <a:xfrm rot="-581329">
                <a:off x="1332551"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096" name="Oval 528"/>
              <p:cNvSpPr>
                <a:spLocks noChangeArrowheads="1"/>
              </p:cNvSpPr>
              <p:nvPr/>
            </p:nvSpPr>
            <p:spPr bwMode="auto">
              <a:xfrm>
                <a:off x="1367521" y="3521241"/>
                <a:ext cx="445171" cy="709865"/>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2097" name="Rounded Rectangle 526"/>
              <p:cNvSpPr>
                <a:spLocks noChangeArrowheads="1"/>
              </p:cNvSpPr>
              <p:nvPr/>
            </p:nvSpPr>
            <p:spPr bwMode="auto">
              <a:xfrm>
                <a:off x="1311378"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cxnSp>
          <p:nvCxnSpPr>
            <p:cNvPr id="2078" name="Straight Arrow Connector 351"/>
            <p:cNvCxnSpPr>
              <a:cxnSpLocks noChangeShapeType="1"/>
            </p:cNvCxnSpPr>
            <p:nvPr/>
          </p:nvCxnSpPr>
          <p:spPr bwMode="auto">
            <a:xfrm flipH="1">
              <a:off x="6961188" y="5910263"/>
              <a:ext cx="277812" cy="0"/>
            </a:xfrm>
            <a:prstGeom prst="straightConnector1">
              <a:avLst/>
            </a:prstGeom>
            <a:noFill/>
            <a:ln w="19050" algn="ctr">
              <a:solidFill>
                <a:schemeClr val="tx1"/>
              </a:solidFill>
              <a:round/>
              <a:headEnd/>
              <a:tailEnd type="arrow" w="med" len="med"/>
            </a:ln>
          </p:spPr>
        </p:cxnSp>
        <p:sp>
          <p:nvSpPr>
            <p:cNvPr id="515" name="TextBox 45"/>
            <p:cNvSpPr txBox="1">
              <a:spLocks noChangeArrowheads="1"/>
            </p:cNvSpPr>
            <p:nvPr/>
          </p:nvSpPr>
          <p:spPr bwMode="auto">
            <a:xfrm>
              <a:off x="6870700" y="5157788"/>
              <a:ext cx="674688" cy="153987"/>
            </a:xfrm>
            <a:prstGeom prst="rect">
              <a:avLst/>
            </a:prstGeom>
            <a:noFill/>
            <a:ln w="9525">
              <a:noFill/>
              <a:miter lim="800000"/>
              <a:headEnd/>
              <a:tailEnd/>
            </a:ln>
          </p:spPr>
          <p:txBody>
            <a:bodyPr wrap="none" lIns="0" tIns="0" rIns="0" bIns="0">
              <a:spAutoFit/>
            </a:bodyPr>
            <a:lstStyle/>
            <a:p>
              <a:pPr algn="ctr" eaLnBrk="0" hangingPunct="0">
                <a:defRPr/>
              </a:pPr>
              <a:r>
                <a:rPr lang="en-US" sz="1000" dirty="0">
                  <a:latin typeface="Arial" pitchFamily="34" charset="0"/>
                  <a:cs typeface="+mn-cs"/>
                </a:rPr>
                <a:t>M3-M4 loop</a:t>
              </a:r>
            </a:p>
          </p:txBody>
        </p:sp>
        <p:cxnSp>
          <p:nvCxnSpPr>
            <p:cNvPr id="2080" name="Straight Arrow Connector 363"/>
            <p:cNvCxnSpPr>
              <a:cxnSpLocks noChangeShapeType="1"/>
              <a:stCxn id="515" idx="2"/>
              <a:endCxn id="2090" idx="3"/>
            </p:cNvCxnSpPr>
            <p:nvPr/>
          </p:nvCxnSpPr>
          <p:spPr bwMode="auto">
            <a:xfrm>
              <a:off x="7208045" y="5312100"/>
              <a:ext cx="238331" cy="183314"/>
            </a:xfrm>
            <a:prstGeom prst="straightConnector1">
              <a:avLst/>
            </a:prstGeom>
            <a:noFill/>
            <a:ln w="12700" algn="ctr">
              <a:solidFill>
                <a:schemeClr val="tx1"/>
              </a:solidFill>
              <a:round/>
              <a:headEnd/>
              <a:tailEnd/>
            </a:ln>
          </p:spPr>
        </p:cxnSp>
        <p:sp>
          <p:nvSpPr>
            <p:cNvPr id="517" name="Oval 689"/>
            <p:cNvSpPr>
              <a:spLocks noChangeArrowheads="1"/>
            </p:cNvSpPr>
            <p:nvPr/>
          </p:nvSpPr>
          <p:spPr bwMode="auto">
            <a:xfrm rot="5400000">
              <a:off x="6002338" y="6053138"/>
              <a:ext cx="147637" cy="122237"/>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endParaRPr lang="en-US" sz="900" b="1" dirty="0">
                <a:cs typeface="+mn-cs"/>
              </a:endParaRPr>
            </a:p>
          </p:txBody>
        </p:sp>
        <p:cxnSp>
          <p:nvCxnSpPr>
            <p:cNvPr id="518" name="Straight Arrow Connector 517"/>
            <p:cNvCxnSpPr/>
            <p:nvPr/>
          </p:nvCxnSpPr>
          <p:spPr bwMode="auto">
            <a:xfrm flipH="1">
              <a:off x="6208713" y="5994400"/>
              <a:ext cx="325437" cy="85725"/>
            </a:xfrm>
            <a:prstGeom prst="straightConnector1">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83" name="TextBox 447"/>
            <p:cNvSpPr txBox="1">
              <a:spLocks noChangeArrowheads="1"/>
            </p:cNvSpPr>
            <p:nvPr/>
          </p:nvSpPr>
          <p:spPr bwMode="auto">
            <a:xfrm>
              <a:off x="6159500" y="5830888"/>
              <a:ext cx="312738" cy="230187"/>
            </a:xfrm>
            <a:prstGeom prst="rect">
              <a:avLst/>
            </a:prstGeom>
            <a:noFill/>
            <a:ln w="9525">
              <a:noFill/>
              <a:miter lim="800000"/>
              <a:headEnd/>
              <a:tailEnd/>
            </a:ln>
          </p:spPr>
          <p:txBody>
            <a:bodyPr wrap="none">
              <a:spAutoFit/>
            </a:bodyPr>
            <a:lstStyle/>
            <a:p>
              <a:pPr algn="ctr" eaLnBrk="0" hangingPunct="0"/>
              <a:r>
                <a:rPr lang="en-US" sz="900"/>
                <a:t>H</a:t>
              </a:r>
              <a:r>
                <a:rPr lang="en-US" sz="900" baseline="30000"/>
                <a:t>+</a:t>
              </a:r>
            </a:p>
          </p:txBody>
        </p:sp>
        <p:sp>
          <p:nvSpPr>
            <p:cNvPr id="520" name="Oval 689"/>
            <p:cNvSpPr>
              <a:spLocks noChangeArrowheads="1"/>
            </p:cNvSpPr>
            <p:nvPr/>
          </p:nvSpPr>
          <p:spPr bwMode="auto">
            <a:xfrm rot="5400000">
              <a:off x="6592094" y="5925344"/>
              <a:ext cx="147637" cy="123825"/>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900" b="1" dirty="0">
                  <a:cs typeface="+mn-cs"/>
                </a:rPr>
                <a:t>+</a:t>
              </a:r>
            </a:p>
          </p:txBody>
        </p:sp>
        <p:grpSp>
          <p:nvGrpSpPr>
            <p:cNvPr id="2085" name="Group 301"/>
            <p:cNvGrpSpPr>
              <a:grpSpLocks/>
            </p:cNvGrpSpPr>
            <p:nvPr/>
          </p:nvGrpSpPr>
          <p:grpSpPr bwMode="auto">
            <a:xfrm flipV="1">
              <a:off x="7275513" y="5467350"/>
              <a:ext cx="120650" cy="541338"/>
              <a:chOff x="3673591" y="2133595"/>
              <a:chExt cx="445173" cy="2005264"/>
            </a:xfrm>
          </p:grpSpPr>
          <p:sp>
            <p:nvSpPr>
              <p:cNvPr id="2092" name="Rounded Rectangle 524"/>
              <p:cNvSpPr>
                <a:spLocks noChangeArrowheads="1"/>
              </p:cNvSpPr>
              <p:nvPr/>
            </p:nvSpPr>
            <p:spPr bwMode="auto">
              <a:xfrm flipH="1">
                <a:off x="3715703" y="2828657"/>
                <a:ext cx="360946" cy="68440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093" name="Oval 525"/>
              <p:cNvSpPr>
                <a:spLocks noChangeArrowheads="1"/>
              </p:cNvSpPr>
              <p:nvPr/>
            </p:nvSpPr>
            <p:spPr bwMode="auto">
              <a:xfrm flipH="1">
                <a:off x="3673591" y="3428994"/>
                <a:ext cx="445173" cy="709865"/>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2094" name="Rounded Rectangle 523"/>
              <p:cNvSpPr>
                <a:spLocks noChangeArrowheads="1"/>
              </p:cNvSpPr>
              <p:nvPr/>
            </p:nvSpPr>
            <p:spPr bwMode="auto">
              <a:xfrm flipH="1">
                <a:off x="3715706" y="2133595"/>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2086" name="Group 236"/>
            <p:cNvGrpSpPr>
              <a:grpSpLocks/>
            </p:cNvGrpSpPr>
            <p:nvPr/>
          </p:nvGrpSpPr>
          <p:grpSpPr bwMode="auto">
            <a:xfrm flipV="1">
              <a:off x="7407275" y="5467350"/>
              <a:ext cx="141288" cy="541338"/>
              <a:chOff x="1287314" y="2225842"/>
              <a:chExt cx="525377" cy="2005264"/>
            </a:xfrm>
          </p:grpSpPr>
          <p:sp>
            <p:nvSpPr>
              <p:cNvPr id="2089" name="Rounded Rectangle 530"/>
              <p:cNvSpPr>
                <a:spLocks noChangeArrowheads="1"/>
              </p:cNvSpPr>
              <p:nvPr/>
            </p:nvSpPr>
            <p:spPr bwMode="auto">
              <a:xfrm rot="-581329">
                <a:off x="1332549"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2090" name="Oval 531"/>
              <p:cNvSpPr>
                <a:spLocks noChangeArrowheads="1"/>
              </p:cNvSpPr>
              <p:nvPr/>
            </p:nvSpPr>
            <p:spPr bwMode="auto">
              <a:xfrm>
                <a:off x="1367518" y="3521241"/>
                <a:ext cx="445173" cy="709865"/>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sp>
            <p:nvSpPr>
              <p:cNvPr id="2091" name="Rounded Rectangle 529"/>
              <p:cNvSpPr>
                <a:spLocks noChangeArrowheads="1"/>
              </p:cNvSpPr>
              <p:nvPr/>
            </p:nvSpPr>
            <p:spPr bwMode="auto">
              <a:xfrm>
                <a:off x="1287314"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sp>
          <p:nvSpPr>
            <p:cNvPr id="2087" name="TextBox 328"/>
            <p:cNvSpPr txBox="1">
              <a:spLocks noChangeArrowheads="1"/>
            </p:cNvSpPr>
            <p:nvPr/>
          </p:nvSpPr>
          <p:spPr bwMode="auto">
            <a:xfrm>
              <a:off x="6248400" y="6084888"/>
              <a:ext cx="398463" cy="276225"/>
            </a:xfrm>
            <a:prstGeom prst="rect">
              <a:avLst/>
            </a:prstGeom>
            <a:noFill/>
            <a:ln w="9525">
              <a:noFill/>
              <a:miter lim="800000"/>
              <a:headEnd/>
              <a:tailEnd/>
            </a:ln>
          </p:spPr>
          <p:txBody>
            <a:bodyPr wrap="none">
              <a:spAutoFit/>
            </a:bodyPr>
            <a:lstStyle/>
            <a:p>
              <a:pPr eaLnBrk="0" hangingPunct="0"/>
              <a:r>
                <a:rPr lang="en-US" sz="1200"/>
                <a:t>ER</a:t>
              </a:r>
            </a:p>
          </p:txBody>
        </p:sp>
        <p:sp>
          <p:nvSpPr>
            <p:cNvPr id="524" name="TextBox 100"/>
            <p:cNvSpPr txBox="1">
              <a:spLocks noChangeArrowheads="1"/>
            </p:cNvSpPr>
            <p:nvPr/>
          </p:nvSpPr>
          <p:spPr bwMode="auto">
            <a:xfrm>
              <a:off x="6018213" y="5294313"/>
              <a:ext cx="677862" cy="276225"/>
            </a:xfrm>
            <a:prstGeom prst="rect">
              <a:avLst/>
            </a:prstGeom>
            <a:noFill/>
            <a:ln w="9525">
              <a:noFill/>
              <a:miter lim="800000"/>
              <a:headEnd/>
              <a:tailEnd/>
            </a:ln>
          </p:spPr>
          <p:txBody>
            <a:bodyPr wrap="none">
              <a:spAutoFit/>
            </a:bodyPr>
            <a:lstStyle/>
            <a:p>
              <a:pPr algn="ctr" eaLnBrk="0" hangingPunct="0">
                <a:defRPr/>
              </a:pPr>
              <a:r>
                <a:rPr lang="en-US" sz="1200" dirty="0">
                  <a:solidFill>
                    <a:srgbClr val="FF0000"/>
                  </a:solidFill>
                  <a:latin typeface="Arial" pitchFamily="34" charset="0"/>
                  <a:cs typeface="+mn-cs"/>
                </a:rPr>
                <a:t>nAChR</a:t>
              </a:r>
            </a:p>
          </p:txBody>
        </p:sp>
      </p:grpSp>
      <p:sp>
        <p:nvSpPr>
          <p:cNvPr id="558" name="Slide Number Placeholder 557"/>
          <p:cNvSpPr>
            <a:spLocks noGrp="1"/>
          </p:cNvSpPr>
          <p:nvPr>
            <p:ph type="sldNum" sz="quarter" idx="12"/>
          </p:nvPr>
        </p:nvSpPr>
        <p:spPr/>
        <p:txBody>
          <a:bodyPr/>
          <a:lstStyle/>
          <a:p>
            <a:pPr>
              <a:defRPr/>
            </a:pPr>
            <a:fld id="{71DDA4A6-94D8-4D7E-83A2-2E4ACED197F8}" type="slidenum">
              <a:rPr lang="en-US" smtClean="0"/>
              <a:pPr>
                <a:defRPr/>
              </a:pPr>
              <a:t>6</a:t>
            </a:fld>
            <a:endParaRPr lang="en-US" dirty="0"/>
          </a:p>
        </p:txBody>
      </p:sp>
    </p:spTree>
  </p:cSld>
  <p:clrMapOvr>
    <a:masterClrMapping/>
  </p:clrMapOvr>
  <p:transition spd="slow">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129"/>
                                        </p:tgtEl>
                                        <p:attrNameLst>
                                          <p:attrName>style.visibility</p:attrName>
                                        </p:attrNameLst>
                                      </p:cBhvr>
                                      <p:to>
                                        <p:strVal val="visible"/>
                                      </p:to>
                                    </p:set>
                                    <p:anim calcmode="lin" valueType="num">
                                      <p:cBhvr additive="base">
                                        <p:cTn id="13" dur="1000" fill="hold"/>
                                        <p:tgtEl>
                                          <p:spTgt spid="129"/>
                                        </p:tgtEl>
                                        <p:attrNameLst>
                                          <p:attrName>ppt_x</p:attrName>
                                        </p:attrNameLst>
                                      </p:cBhvr>
                                      <p:tavLst>
                                        <p:tav tm="0">
                                          <p:val>
                                            <p:strVal val="1+#ppt_w/2"/>
                                          </p:val>
                                        </p:tav>
                                        <p:tav tm="100000">
                                          <p:val>
                                            <p:strVal val="#ppt_x"/>
                                          </p:val>
                                        </p:tav>
                                      </p:tavLst>
                                    </p:anim>
                                    <p:anim calcmode="lin" valueType="num">
                                      <p:cBhvr additive="base">
                                        <p:cTn id="14" dur="1000" fill="hold"/>
                                        <p:tgtEl>
                                          <p:spTgt spid="129"/>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xit" presetSubtype="1" fill="hold" nodeType="clickEffect">
                                  <p:stCondLst>
                                    <p:cond delay="0"/>
                                  </p:stCondLst>
                                  <p:childTnLst>
                                    <p:anim calcmode="lin" valueType="num">
                                      <p:cBhvr additive="base">
                                        <p:cTn id="18" dur="500"/>
                                        <p:tgtEl>
                                          <p:spTgt spid="4"/>
                                        </p:tgtEl>
                                        <p:attrNameLst>
                                          <p:attrName>ppt_x</p:attrName>
                                        </p:attrNameLst>
                                      </p:cBhvr>
                                      <p:tavLst>
                                        <p:tav tm="0">
                                          <p:val>
                                            <p:strVal val="ppt_x"/>
                                          </p:val>
                                        </p:tav>
                                        <p:tav tm="100000">
                                          <p:val>
                                            <p:strVal val="ppt_x"/>
                                          </p:val>
                                        </p:tav>
                                      </p:tavLst>
                                    </p:anim>
                                    <p:anim calcmode="lin" valueType="num">
                                      <p:cBhvr additive="base">
                                        <p:cTn id="19" dur="500"/>
                                        <p:tgtEl>
                                          <p:spTgt spid="4"/>
                                        </p:tgtEl>
                                        <p:attrNameLst>
                                          <p:attrName>ppt_y</p:attrName>
                                        </p:attrNameLst>
                                      </p:cBhvr>
                                      <p:tavLst>
                                        <p:tav tm="0">
                                          <p:val>
                                            <p:strVal val="ppt_y"/>
                                          </p:val>
                                        </p:tav>
                                        <p:tav tm="100000">
                                          <p:val>
                                            <p:strVal val="0-ppt_h/2"/>
                                          </p:val>
                                        </p:tav>
                                      </p:tavLst>
                                    </p:anim>
                                    <p:set>
                                      <p:cBhvr>
                                        <p:cTn id="20" dur="1" fill="hold">
                                          <p:stCondLst>
                                            <p:cond delay="499"/>
                                          </p:stCondLst>
                                        </p:cTn>
                                        <p:tgtEl>
                                          <p:spTgt spid="4"/>
                                        </p:tgtEl>
                                        <p:attrNameLst>
                                          <p:attrName>style.visibility</p:attrName>
                                        </p:attrNameLst>
                                      </p:cBhvr>
                                      <p:to>
                                        <p:strVal val="hidden"/>
                                      </p:to>
                                    </p:set>
                                  </p:childTnLst>
                                </p:cTn>
                              </p:par>
                              <p:par>
                                <p:cTn id="21" presetID="2" presetClass="exit" presetSubtype="1" fill="hold" nodeType="withEffect">
                                  <p:stCondLst>
                                    <p:cond delay="0"/>
                                  </p:stCondLst>
                                  <p:childTnLst>
                                    <p:anim calcmode="lin" valueType="num">
                                      <p:cBhvr additive="base">
                                        <p:cTn id="22" dur="1000"/>
                                        <p:tgtEl>
                                          <p:spTgt spid="3"/>
                                        </p:tgtEl>
                                        <p:attrNameLst>
                                          <p:attrName>ppt_x</p:attrName>
                                        </p:attrNameLst>
                                      </p:cBhvr>
                                      <p:tavLst>
                                        <p:tav tm="0">
                                          <p:val>
                                            <p:strVal val="ppt_x"/>
                                          </p:val>
                                        </p:tav>
                                        <p:tav tm="100000">
                                          <p:val>
                                            <p:strVal val="ppt_x"/>
                                          </p:val>
                                        </p:tav>
                                      </p:tavLst>
                                    </p:anim>
                                    <p:anim calcmode="lin" valueType="num">
                                      <p:cBhvr additive="base">
                                        <p:cTn id="23" dur="1000"/>
                                        <p:tgtEl>
                                          <p:spTgt spid="3"/>
                                        </p:tgtEl>
                                        <p:attrNameLst>
                                          <p:attrName>ppt_y</p:attrName>
                                        </p:attrNameLst>
                                      </p:cBhvr>
                                      <p:tavLst>
                                        <p:tav tm="0">
                                          <p:val>
                                            <p:strVal val="ppt_y"/>
                                          </p:val>
                                        </p:tav>
                                        <p:tav tm="100000">
                                          <p:val>
                                            <p:strVal val="0-ppt_h/2"/>
                                          </p:val>
                                        </p:tav>
                                      </p:tavLst>
                                    </p:anim>
                                    <p:set>
                                      <p:cBhvr>
                                        <p:cTn id="24" dur="1" fill="hold">
                                          <p:stCondLst>
                                            <p:cond delay="999"/>
                                          </p:stCondLst>
                                        </p:cTn>
                                        <p:tgtEl>
                                          <p:spTgt spid="3"/>
                                        </p:tgtEl>
                                        <p:attrNameLst>
                                          <p:attrName>style.visibility</p:attrName>
                                        </p:attrNameLst>
                                      </p:cBhvr>
                                      <p:to>
                                        <p:strVal val="hidden"/>
                                      </p:to>
                                    </p:set>
                                  </p:childTnLst>
                                </p:cTn>
                              </p:par>
                              <p:par>
                                <p:cTn id="25" presetID="2" presetClass="exit" presetSubtype="1" fill="hold" nodeType="withEffect">
                                  <p:stCondLst>
                                    <p:cond delay="0"/>
                                  </p:stCondLst>
                                  <p:childTnLst>
                                    <p:anim calcmode="lin" valueType="num">
                                      <p:cBhvr additive="base">
                                        <p:cTn id="26" dur="1000"/>
                                        <p:tgtEl>
                                          <p:spTgt spid="129"/>
                                        </p:tgtEl>
                                        <p:attrNameLst>
                                          <p:attrName>ppt_x</p:attrName>
                                        </p:attrNameLst>
                                      </p:cBhvr>
                                      <p:tavLst>
                                        <p:tav tm="0">
                                          <p:val>
                                            <p:strVal val="ppt_x"/>
                                          </p:val>
                                        </p:tav>
                                        <p:tav tm="100000">
                                          <p:val>
                                            <p:strVal val="ppt_x"/>
                                          </p:val>
                                        </p:tav>
                                      </p:tavLst>
                                    </p:anim>
                                    <p:anim calcmode="lin" valueType="num">
                                      <p:cBhvr additive="base">
                                        <p:cTn id="27" dur="1000"/>
                                        <p:tgtEl>
                                          <p:spTgt spid="129"/>
                                        </p:tgtEl>
                                        <p:attrNameLst>
                                          <p:attrName>ppt_y</p:attrName>
                                        </p:attrNameLst>
                                      </p:cBhvr>
                                      <p:tavLst>
                                        <p:tav tm="0">
                                          <p:val>
                                            <p:strVal val="ppt_y"/>
                                          </p:val>
                                        </p:tav>
                                        <p:tav tm="100000">
                                          <p:val>
                                            <p:strVal val="0-ppt_h/2"/>
                                          </p:val>
                                        </p:tav>
                                      </p:tavLst>
                                    </p:anim>
                                    <p:set>
                                      <p:cBhvr>
                                        <p:cTn id="28" dur="1" fill="hold">
                                          <p:stCondLst>
                                            <p:cond delay="999"/>
                                          </p:stCondLst>
                                        </p:cTn>
                                        <p:tgtEl>
                                          <p:spTgt spid="129"/>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654"/>
                                        </p:tgtEl>
                                        <p:attrNameLst>
                                          <p:attrName>style.visibility</p:attrName>
                                        </p:attrNameLst>
                                      </p:cBhvr>
                                      <p:to>
                                        <p:strVal val="visible"/>
                                      </p:to>
                                    </p:set>
                                    <p:anim calcmode="lin" valueType="num">
                                      <p:cBhvr additive="base">
                                        <p:cTn id="33" dur="1000" fill="hold"/>
                                        <p:tgtEl>
                                          <p:spTgt spid="654"/>
                                        </p:tgtEl>
                                        <p:attrNameLst>
                                          <p:attrName>ppt_x</p:attrName>
                                        </p:attrNameLst>
                                      </p:cBhvr>
                                      <p:tavLst>
                                        <p:tav tm="0">
                                          <p:val>
                                            <p:strVal val="1+#ppt_w/2"/>
                                          </p:val>
                                        </p:tav>
                                        <p:tav tm="100000">
                                          <p:val>
                                            <p:strVal val="#ppt_x"/>
                                          </p:val>
                                        </p:tav>
                                      </p:tavLst>
                                    </p:anim>
                                    <p:anim calcmode="lin" valueType="num">
                                      <p:cBhvr additive="base">
                                        <p:cTn id="34" dur="1000" fill="hold"/>
                                        <p:tgtEl>
                                          <p:spTgt spid="654"/>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36869"/>
                                        </p:tgtEl>
                                        <p:attrNameLst>
                                          <p:attrName>style.visibility</p:attrName>
                                        </p:attrNameLst>
                                      </p:cBhvr>
                                      <p:to>
                                        <p:strVal val="visible"/>
                                      </p:to>
                                    </p:set>
                                    <p:anim calcmode="lin" valueType="num">
                                      <p:cBhvr additive="base">
                                        <p:cTn id="39" dur="500" fill="hold"/>
                                        <p:tgtEl>
                                          <p:spTgt spid="36869"/>
                                        </p:tgtEl>
                                        <p:attrNameLst>
                                          <p:attrName>ppt_x</p:attrName>
                                        </p:attrNameLst>
                                      </p:cBhvr>
                                      <p:tavLst>
                                        <p:tav tm="0">
                                          <p:val>
                                            <p:strVal val="1+#ppt_w/2"/>
                                          </p:val>
                                        </p:tav>
                                        <p:tav tm="100000">
                                          <p:val>
                                            <p:strVal val="#ppt_x"/>
                                          </p:val>
                                        </p:tav>
                                      </p:tavLst>
                                    </p:anim>
                                    <p:anim calcmode="lin" valueType="num">
                                      <p:cBhvr additive="base">
                                        <p:cTn id="40" dur="500" fill="hold"/>
                                        <p:tgtEl>
                                          <p:spTgt spid="36869"/>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nodeType="clickEffect">
                                  <p:stCondLst>
                                    <p:cond delay="0"/>
                                  </p:stCondLst>
                                  <p:childTnLst>
                                    <p:set>
                                      <p:cBhvr>
                                        <p:cTn id="44" dur="1" fill="hold">
                                          <p:stCondLst>
                                            <p:cond delay="0"/>
                                          </p:stCondLst>
                                        </p:cTn>
                                        <p:tgtEl>
                                          <p:spTgt spid="265"/>
                                        </p:tgtEl>
                                        <p:attrNameLst>
                                          <p:attrName>style.visibility</p:attrName>
                                        </p:attrNameLst>
                                      </p:cBhvr>
                                      <p:to>
                                        <p:strVal val="visible"/>
                                      </p:to>
                                    </p:set>
                                    <p:anim calcmode="lin" valueType="num">
                                      <p:cBhvr additive="base">
                                        <p:cTn id="45" dur="500" fill="hold"/>
                                        <p:tgtEl>
                                          <p:spTgt spid="265"/>
                                        </p:tgtEl>
                                        <p:attrNameLst>
                                          <p:attrName>ppt_x</p:attrName>
                                        </p:attrNameLst>
                                      </p:cBhvr>
                                      <p:tavLst>
                                        <p:tav tm="0">
                                          <p:val>
                                            <p:strVal val="#ppt_x"/>
                                          </p:val>
                                        </p:tav>
                                        <p:tav tm="100000">
                                          <p:val>
                                            <p:strVal val="#ppt_x"/>
                                          </p:val>
                                        </p:tav>
                                      </p:tavLst>
                                    </p:anim>
                                    <p:anim calcmode="lin" valueType="num">
                                      <p:cBhvr additive="base">
                                        <p:cTn id="46" dur="500" fill="hold"/>
                                        <p:tgtEl>
                                          <p:spTgt spid="265"/>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68"/>
                                        </p:tgtEl>
                                        <p:attrNameLst>
                                          <p:attrName>style.visibility</p:attrName>
                                        </p:attrNameLst>
                                      </p:cBhvr>
                                      <p:to>
                                        <p:strVal val="visible"/>
                                      </p:to>
                                    </p:set>
                                    <p:anim calcmode="lin" valueType="num">
                                      <p:cBhvr additive="base">
                                        <p:cTn id="51" dur="500" fill="hold"/>
                                        <p:tgtEl>
                                          <p:spTgt spid="268"/>
                                        </p:tgtEl>
                                        <p:attrNameLst>
                                          <p:attrName>ppt_x</p:attrName>
                                        </p:attrNameLst>
                                      </p:cBhvr>
                                      <p:tavLst>
                                        <p:tav tm="0">
                                          <p:val>
                                            <p:strVal val="#ppt_x"/>
                                          </p:val>
                                        </p:tav>
                                        <p:tav tm="100000">
                                          <p:val>
                                            <p:strVal val="#ppt_x"/>
                                          </p:val>
                                        </p:tav>
                                      </p:tavLst>
                                    </p:anim>
                                    <p:anim calcmode="lin" valueType="num">
                                      <p:cBhvr additive="base">
                                        <p:cTn id="52" dur="500" fill="hold"/>
                                        <p:tgtEl>
                                          <p:spTgt spid="268"/>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2650"/>
                                        </p:tgtEl>
                                        <p:attrNameLst>
                                          <p:attrName>style.visibility</p:attrName>
                                        </p:attrNameLst>
                                      </p:cBhvr>
                                      <p:to>
                                        <p:strVal val="visible"/>
                                      </p:to>
                                    </p:set>
                                    <p:anim calcmode="lin" valueType="num">
                                      <p:cBhvr additive="base">
                                        <p:cTn id="57" dur="1000" fill="hold"/>
                                        <p:tgtEl>
                                          <p:spTgt spid="2650"/>
                                        </p:tgtEl>
                                        <p:attrNameLst>
                                          <p:attrName>ppt_x</p:attrName>
                                        </p:attrNameLst>
                                      </p:cBhvr>
                                      <p:tavLst>
                                        <p:tav tm="0">
                                          <p:val>
                                            <p:strVal val="1+#ppt_w/2"/>
                                          </p:val>
                                        </p:tav>
                                        <p:tav tm="100000">
                                          <p:val>
                                            <p:strVal val="#ppt_x"/>
                                          </p:val>
                                        </p:tav>
                                      </p:tavLst>
                                    </p:anim>
                                    <p:anim calcmode="lin" valueType="num">
                                      <p:cBhvr additive="base">
                                        <p:cTn id="58" dur="1000" fill="hold"/>
                                        <p:tgtEl>
                                          <p:spTgt spid="2650"/>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nodeType="clickEffect">
                                  <p:stCondLst>
                                    <p:cond delay="0"/>
                                  </p:stCondLst>
                                  <p:childTnLst>
                                    <p:set>
                                      <p:cBhvr>
                                        <p:cTn id="62" dur="1" fill="hold">
                                          <p:stCondLst>
                                            <p:cond delay="0"/>
                                          </p:stCondLst>
                                        </p:cTn>
                                        <p:tgtEl>
                                          <p:spTgt spid="208"/>
                                        </p:tgtEl>
                                        <p:attrNameLst>
                                          <p:attrName>style.visibility</p:attrName>
                                        </p:attrNameLst>
                                      </p:cBhvr>
                                      <p:to>
                                        <p:strVal val="visible"/>
                                      </p:to>
                                    </p:set>
                                    <p:anim calcmode="lin" valueType="num">
                                      <p:cBhvr additive="base">
                                        <p:cTn id="63" dur="1000" fill="hold"/>
                                        <p:tgtEl>
                                          <p:spTgt spid="208"/>
                                        </p:tgtEl>
                                        <p:attrNameLst>
                                          <p:attrName>ppt_x</p:attrName>
                                        </p:attrNameLst>
                                      </p:cBhvr>
                                      <p:tavLst>
                                        <p:tav tm="0">
                                          <p:val>
                                            <p:strVal val="1+#ppt_w/2"/>
                                          </p:val>
                                        </p:tav>
                                        <p:tav tm="100000">
                                          <p:val>
                                            <p:strVal val="#ppt_x"/>
                                          </p:val>
                                        </p:tav>
                                      </p:tavLst>
                                    </p:anim>
                                    <p:anim calcmode="lin" valueType="num">
                                      <p:cBhvr additive="base">
                                        <p:cTn id="64" dur="1000" fill="hold"/>
                                        <p:tgtEl>
                                          <p:spTgt spid="208"/>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nodeType="clickEffect">
                                  <p:stCondLst>
                                    <p:cond delay="0"/>
                                  </p:stCondLst>
                                  <p:childTnLst>
                                    <p:set>
                                      <p:cBhvr>
                                        <p:cTn id="68" dur="1" fill="hold">
                                          <p:stCondLst>
                                            <p:cond delay="0"/>
                                          </p:stCondLst>
                                        </p:cTn>
                                        <p:tgtEl>
                                          <p:spTgt spid="130"/>
                                        </p:tgtEl>
                                        <p:attrNameLst>
                                          <p:attrName>style.visibility</p:attrName>
                                        </p:attrNameLst>
                                      </p:cBhvr>
                                      <p:to>
                                        <p:strVal val="visible"/>
                                      </p:to>
                                    </p:set>
                                    <p:anim calcmode="lin" valueType="num">
                                      <p:cBhvr additive="base">
                                        <p:cTn id="69" dur="1000" fill="hold"/>
                                        <p:tgtEl>
                                          <p:spTgt spid="130"/>
                                        </p:tgtEl>
                                        <p:attrNameLst>
                                          <p:attrName>ppt_x</p:attrName>
                                        </p:attrNameLst>
                                      </p:cBhvr>
                                      <p:tavLst>
                                        <p:tav tm="0">
                                          <p:val>
                                            <p:strVal val="1+#ppt_w/2"/>
                                          </p:val>
                                        </p:tav>
                                        <p:tav tm="100000">
                                          <p:val>
                                            <p:strVal val="#ppt_x"/>
                                          </p:val>
                                        </p:tav>
                                      </p:tavLst>
                                    </p:anim>
                                    <p:anim calcmode="lin" valueType="num">
                                      <p:cBhvr additive="base">
                                        <p:cTn id="70" dur="1000" fill="hold"/>
                                        <p:tgtEl>
                                          <p:spTgt spid="130"/>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1000" fill="hold"/>
                                        <p:tgtEl>
                                          <p:spTgt spid="21"/>
                                        </p:tgtEl>
                                        <p:attrNameLst>
                                          <p:attrName>ppt_x</p:attrName>
                                        </p:attrNameLst>
                                      </p:cBhvr>
                                      <p:tavLst>
                                        <p:tav tm="0">
                                          <p:val>
                                            <p:strVal val="1+#ppt_w/2"/>
                                          </p:val>
                                        </p:tav>
                                        <p:tav tm="100000">
                                          <p:val>
                                            <p:strVal val="#ppt_x"/>
                                          </p:val>
                                        </p:tav>
                                      </p:tavLst>
                                    </p:anim>
                                    <p:anim calcmode="lin" valueType="num">
                                      <p:cBhvr additive="base">
                                        <p:cTn id="76" dur="1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8" grpId="0" animBg="1"/>
      <p:bldP spid="654"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95"/>
          <p:cNvSpPr>
            <a:spLocks noChangeArrowheads="1"/>
          </p:cNvSpPr>
          <p:nvPr/>
        </p:nvSpPr>
        <p:spPr bwMode="auto">
          <a:xfrm>
            <a:off x="0" y="1382713"/>
            <a:ext cx="1095375" cy="2041525"/>
          </a:xfrm>
          <a:prstGeom prst="rect">
            <a:avLst/>
          </a:prstGeom>
          <a:solidFill>
            <a:schemeClr val="accent1"/>
          </a:solidFill>
          <a:ln w="9525" algn="ctr">
            <a:solidFill>
              <a:schemeClr val="tx1"/>
            </a:solidFill>
            <a:round/>
            <a:headEnd/>
            <a:tailEnd/>
          </a:ln>
        </p:spPr>
        <p:txBody>
          <a:bodyPr/>
          <a:lstStyle/>
          <a:p>
            <a:pPr eaLnBrk="0" hangingPunct="0"/>
            <a:endParaRPr lang="en-US"/>
          </a:p>
        </p:txBody>
      </p:sp>
      <p:sp>
        <p:nvSpPr>
          <p:cNvPr id="23555" name="Text Box 76"/>
          <p:cNvSpPr txBox="1">
            <a:spLocks noChangeArrowheads="1"/>
          </p:cNvSpPr>
          <p:nvPr/>
        </p:nvSpPr>
        <p:spPr bwMode="auto">
          <a:xfrm>
            <a:off x="0" y="638175"/>
            <a:ext cx="4595813" cy="584200"/>
          </a:xfrm>
          <a:prstGeom prst="rect">
            <a:avLst/>
          </a:prstGeom>
          <a:noFill/>
          <a:ln w="9525" algn="ctr">
            <a:noFill/>
            <a:miter lim="800000"/>
            <a:headEnd/>
            <a:tailEnd/>
          </a:ln>
        </p:spPr>
        <p:txBody>
          <a:bodyPr>
            <a:spAutoFit/>
          </a:bodyPr>
          <a:lstStyle/>
          <a:p>
            <a:pPr marL="342900" indent="-342900" algn="ctr" eaLnBrk="0" hangingPunct="0">
              <a:buFontTx/>
              <a:buAutoNum type="arabicPeriod"/>
            </a:pPr>
            <a:r>
              <a:rPr lang="en-US" sz="1600">
                <a:solidFill>
                  <a:srgbClr val="0070C0"/>
                </a:solidFill>
              </a:rPr>
              <a:t>Agonist binding eventually favors stable, </a:t>
            </a:r>
          </a:p>
          <a:p>
            <a:pPr marL="342900" indent="-342900" algn="ctr" eaLnBrk="0" hangingPunct="0"/>
            <a:r>
              <a:rPr lang="en-US" sz="1600">
                <a:solidFill>
                  <a:srgbClr val="0070C0"/>
                </a:solidFill>
              </a:rPr>
              <a:t>high-affinity states </a:t>
            </a:r>
            <a:r>
              <a:rPr lang="en-US" sz="1600">
                <a:solidFill>
                  <a:srgbClr val="FF0000"/>
                </a:solidFill>
              </a:rPr>
              <a:t>(a “chaperone”)</a:t>
            </a:r>
          </a:p>
        </p:txBody>
      </p:sp>
      <p:pic>
        <p:nvPicPr>
          <p:cNvPr id="23556" name="Picture 3"/>
          <p:cNvPicPr>
            <a:picLocks noChangeAspect="1" noChangeArrowheads="1"/>
          </p:cNvPicPr>
          <p:nvPr/>
        </p:nvPicPr>
        <p:blipFill>
          <a:blip r:embed="rId2" cstate="print"/>
          <a:srcRect/>
          <a:stretch>
            <a:fillRect/>
          </a:stretch>
        </p:blipFill>
        <p:spPr bwMode="auto">
          <a:xfrm>
            <a:off x="31750" y="1460500"/>
            <a:ext cx="1023938" cy="1360488"/>
          </a:xfrm>
          <a:prstGeom prst="rect">
            <a:avLst/>
          </a:prstGeom>
          <a:noFill/>
          <a:ln w="9525">
            <a:noFill/>
            <a:miter lim="800000"/>
            <a:headEnd/>
            <a:tailEnd/>
          </a:ln>
        </p:spPr>
      </p:pic>
      <p:sp>
        <p:nvSpPr>
          <p:cNvPr id="277" name="Line 12"/>
          <p:cNvSpPr>
            <a:spLocks noChangeShapeType="1"/>
          </p:cNvSpPr>
          <p:nvPr/>
        </p:nvSpPr>
        <p:spPr bwMode="auto">
          <a:xfrm rot="16200000">
            <a:off x="-177800" y="1989138"/>
            <a:ext cx="549275" cy="0"/>
          </a:xfrm>
          <a:prstGeom prst="line">
            <a:avLst/>
          </a:prstGeom>
          <a:noFill/>
          <a:ln w="28575">
            <a:solidFill>
              <a:srgbClr val="5F5F5F"/>
            </a:solidFill>
            <a:round/>
            <a:headEnd/>
            <a:tailEnd/>
          </a:ln>
        </p:spPr>
        <p:txBody>
          <a:bodyPr/>
          <a:lstStyle/>
          <a:p>
            <a:pPr eaLnBrk="0" hangingPunct="0">
              <a:defRPr/>
            </a:pPr>
            <a:endParaRPr lang="en-US">
              <a:solidFill>
                <a:schemeClr val="bg1">
                  <a:lumMod val="50000"/>
                </a:schemeClr>
              </a:solidFill>
              <a:cs typeface="+mn-cs"/>
            </a:endParaRPr>
          </a:p>
        </p:txBody>
      </p:sp>
      <p:sp>
        <p:nvSpPr>
          <p:cNvPr id="23558" name="Text Box 13"/>
          <p:cNvSpPr txBox="1">
            <a:spLocks noChangeArrowheads="1"/>
          </p:cNvSpPr>
          <p:nvPr/>
        </p:nvSpPr>
        <p:spPr bwMode="auto">
          <a:xfrm>
            <a:off x="288925" y="1739900"/>
            <a:ext cx="796925" cy="461963"/>
          </a:xfrm>
          <a:prstGeom prst="rect">
            <a:avLst/>
          </a:prstGeom>
          <a:noFill/>
          <a:ln w="9525" algn="ctr">
            <a:noFill/>
            <a:miter lim="800000"/>
            <a:headEnd/>
            <a:tailEnd/>
          </a:ln>
        </p:spPr>
        <p:txBody>
          <a:bodyPr wrap="none">
            <a:spAutoFit/>
          </a:bodyPr>
          <a:lstStyle/>
          <a:p>
            <a:pPr algn="ctr" eaLnBrk="0" hangingPunct="0"/>
            <a:r>
              <a:rPr lang="en-US" sz="1200"/>
              <a:t>10</a:t>
            </a:r>
            <a:r>
              <a:rPr lang="en-US" sz="1400" baseline="30000"/>
              <a:t>6</a:t>
            </a:r>
            <a:endParaRPr lang="en-US" sz="1200" baseline="30000"/>
          </a:p>
          <a:p>
            <a:pPr algn="ctr" eaLnBrk="0" hangingPunct="0"/>
            <a:r>
              <a:rPr lang="en-US" sz="1200"/>
              <a:t>channels</a:t>
            </a:r>
          </a:p>
        </p:txBody>
      </p:sp>
      <p:sp>
        <p:nvSpPr>
          <p:cNvPr id="279" name="Line 10"/>
          <p:cNvSpPr>
            <a:spLocks noChangeShapeType="1"/>
          </p:cNvSpPr>
          <p:nvPr/>
        </p:nvSpPr>
        <p:spPr bwMode="auto">
          <a:xfrm>
            <a:off x="266700" y="2868613"/>
            <a:ext cx="381000" cy="0"/>
          </a:xfrm>
          <a:prstGeom prst="line">
            <a:avLst/>
          </a:prstGeom>
          <a:noFill/>
          <a:ln w="28575">
            <a:solidFill>
              <a:srgbClr val="5F5F5F"/>
            </a:solidFill>
            <a:round/>
            <a:headEnd/>
            <a:tailEnd/>
          </a:ln>
        </p:spPr>
        <p:txBody>
          <a:bodyPr/>
          <a:lstStyle/>
          <a:p>
            <a:pPr eaLnBrk="0" hangingPunct="0">
              <a:defRPr/>
            </a:pPr>
            <a:endParaRPr lang="en-US" sz="1200">
              <a:solidFill>
                <a:schemeClr val="bg1">
                  <a:lumMod val="50000"/>
                </a:schemeClr>
              </a:solidFill>
              <a:cs typeface="+mn-cs"/>
            </a:endParaRPr>
          </a:p>
        </p:txBody>
      </p:sp>
      <p:sp>
        <p:nvSpPr>
          <p:cNvPr id="23560" name="Text Box 11"/>
          <p:cNvSpPr txBox="1">
            <a:spLocks noChangeArrowheads="1"/>
          </p:cNvSpPr>
          <p:nvPr/>
        </p:nvSpPr>
        <p:spPr bwMode="auto">
          <a:xfrm>
            <a:off x="188913" y="2871788"/>
            <a:ext cx="722312" cy="461962"/>
          </a:xfrm>
          <a:prstGeom prst="rect">
            <a:avLst/>
          </a:prstGeom>
          <a:noFill/>
          <a:ln w="9525" algn="ctr">
            <a:noFill/>
            <a:miter lim="800000"/>
            <a:headEnd/>
            <a:tailEnd/>
          </a:ln>
        </p:spPr>
        <p:txBody>
          <a:bodyPr wrap="none">
            <a:spAutoFit/>
          </a:bodyPr>
          <a:lstStyle/>
          <a:p>
            <a:pPr algn="ctr" eaLnBrk="0" hangingPunct="0"/>
            <a:r>
              <a:rPr lang="en-US" sz="1200"/>
              <a:t>nicotine</a:t>
            </a:r>
          </a:p>
          <a:p>
            <a:pPr algn="ctr" eaLnBrk="0" hangingPunct="0"/>
            <a:r>
              <a:rPr lang="en-US" sz="1200"/>
              <a:t>20 sec</a:t>
            </a:r>
          </a:p>
        </p:txBody>
      </p:sp>
      <p:sp>
        <p:nvSpPr>
          <p:cNvPr id="23561" name="TextBox 207"/>
          <p:cNvSpPr txBox="1">
            <a:spLocks noChangeArrowheads="1"/>
          </p:cNvSpPr>
          <p:nvPr/>
        </p:nvSpPr>
        <p:spPr bwMode="auto">
          <a:xfrm>
            <a:off x="577850" y="96838"/>
            <a:ext cx="8174038" cy="368300"/>
          </a:xfrm>
          <a:prstGeom prst="rect">
            <a:avLst/>
          </a:prstGeom>
          <a:solidFill>
            <a:srgbClr val="CCFFFF"/>
          </a:solidFill>
          <a:ln w="9525">
            <a:noFill/>
            <a:miter lim="800000"/>
            <a:headEnd/>
            <a:tailEnd/>
          </a:ln>
        </p:spPr>
        <p:txBody>
          <a:bodyPr wrap="none">
            <a:spAutoFit/>
          </a:bodyPr>
          <a:lstStyle/>
          <a:p>
            <a:pPr eaLnBrk="0" hangingPunct="0"/>
            <a:r>
              <a:rPr lang="en-US"/>
              <a:t>Three possible results of nicotine-nAChR binding in the endoplasmic reticulum</a:t>
            </a:r>
          </a:p>
        </p:txBody>
      </p:sp>
      <p:grpSp>
        <p:nvGrpSpPr>
          <p:cNvPr id="23562" name="Group 289"/>
          <p:cNvGrpSpPr>
            <a:grpSpLocks/>
          </p:cNvGrpSpPr>
          <p:nvPr/>
        </p:nvGrpSpPr>
        <p:grpSpPr bwMode="auto">
          <a:xfrm>
            <a:off x="1093788" y="1201738"/>
            <a:ext cx="3617912" cy="2465387"/>
            <a:chOff x="1094433" y="1202373"/>
            <a:chExt cx="3616618" cy="2464608"/>
          </a:xfrm>
        </p:grpSpPr>
        <p:sp>
          <p:nvSpPr>
            <p:cNvPr id="23871" name="Freeform 59"/>
            <p:cNvSpPr>
              <a:spLocks/>
            </p:cNvSpPr>
            <p:nvPr/>
          </p:nvSpPr>
          <p:spPr bwMode="auto">
            <a:xfrm>
              <a:off x="1744581" y="1588173"/>
              <a:ext cx="45719" cy="646563"/>
            </a:xfrm>
            <a:custGeom>
              <a:avLst/>
              <a:gdLst>
                <a:gd name="T0" fmla="*/ 2147483647 w 53"/>
                <a:gd name="T1" fmla="*/ 0 h 364"/>
                <a:gd name="T2" fmla="*/ 2147483647 w 53"/>
                <a:gd name="T3" fmla="*/ 2147483647 h 364"/>
                <a:gd name="T4" fmla="*/ 2147483647 w 53"/>
                <a:gd name="T5" fmla="*/ 2147483647 h 364"/>
                <a:gd name="T6" fmla="*/ 0 60000 65536"/>
                <a:gd name="T7" fmla="*/ 0 60000 65536"/>
                <a:gd name="T8" fmla="*/ 0 60000 65536"/>
                <a:gd name="T9" fmla="*/ 0 w 53"/>
                <a:gd name="T10" fmla="*/ 0 h 364"/>
                <a:gd name="T11" fmla="*/ 53 w 53"/>
                <a:gd name="T12" fmla="*/ 364 h 364"/>
              </a:gdLst>
              <a:ahLst/>
              <a:cxnLst>
                <a:cxn ang="T6">
                  <a:pos x="T0" y="T1"/>
                </a:cxn>
                <a:cxn ang="T7">
                  <a:pos x="T2" y="T3"/>
                </a:cxn>
                <a:cxn ang="T8">
                  <a:pos x="T4" y="T5"/>
                </a:cxn>
              </a:cxnLst>
              <a:rect l="T9" t="T10" r="T11" b="T12"/>
              <a:pathLst>
                <a:path w="53" h="364">
                  <a:moveTo>
                    <a:pt x="53" y="0"/>
                  </a:moveTo>
                  <a:cubicBezTo>
                    <a:pt x="44" y="27"/>
                    <a:pt x="2" y="99"/>
                    <a:pt x="1" y="160"/>
                  </a:cubicBezTo>
                  <a:cubicBezTo>
                    <a:pt x="0" y="221"/>
                    <a:pt x="38" y="322"/>
                    <a:pt x="48" y="364"/>
                  </a:cubicBezTo>
                </a:path>
              </a:pathLst>
            </a:custGeom>
            <a:noFill/>
            <a:ln w="9525">
              <a:solidFill>
                <a:schemeClr val="tx1"/>
              </a:solidFill>
              <a:prstDash val="dash"/>
              <a:round/>
              <a:headEnd/>
              <a:tailEnd type="triangle" w="med" len="med"/>
            </a:ln>
          </p:spPr>
          <p:txBody>
            <a:bodyPr/>
            <a:lstStyle/>
            <a:p>
              <a:endParaRPr lang="en-US"/>
            </a:p>
          </p:txBody>
        </p:sp>
        <p:grpSp>
          <p:nvGrpSpPr>
            <p:cNvPr id="23872" name="Group 213"/>
            <p:cNvGrpSpPr>
              <a:grpSpLocks/>
            </p:cNvGrpSpPr>
            <p:nvPr/>
          </p:nvGrpSpPr>
          <p:grpSpPr bwMode="auto">
            <a:xfrm>
              <a:off x="2274703" y="1672394"/>
              <a:ext cx="1731815" cy="1744576"/>
              <a:chOff x="2202511" y="1430975"/>
              <a:chExt cx="1731815" cy="1856759"/>
            </a:xfrm>
          </p:grpSpPr>
          <p:sp>
            <p:nvSpPr>
              <p:cNvPr id="23894" name="Freeform 60"/>
              <p:cNvSpPr>
                <a:spLocks/>
              </p:cNvSpPr>
              <p:nvPr/>
            </p:nvSpPr>
            <p:spPr bwMode="auto">
              <a:xfrm>
                <a:off x="3632841" y="1503939"/>
                <a:ext cx="301485" cy="1783795"/>
              </a:xfrm>
              <a:custGeom>
                <a:avLst/>
                <a:gdLst>
                  <a:gd name="T0" fmla="*/ 0 w 157"/>
                  <a:gd name="T1" fmla="*/ 0 h 972"/>
                  <a:gd name="T2" fmla="*/ 2147483647 w 157"/>
                  <a:gd name="T3" fmla="*/ 2147483647 h 972"/>
                  <a:gd name="T4" fmla="*/ 2147483647 w 157"/>
                  <a:gd name="T5" fmla="*/ 2147483647 h 972"/>
                  <a:gd name="T6" fmla="*/ 0 60000 65536"/>
                  <a:gd name="T7" fmla="*/ 0 60000 65536"/>
                  <a:gd name="T8" fmla="*/ 0 60000 65536"/>
                  <a:gd name="T9" fmla="*/ 0 w 157"/>
                  <a:gd name="T10" fmla="*/ 0 h 972"/>
                  <a:gd name="T11" fmla="*/ 157 w 157"/>
                  <a:gd name="T12" fmla="*/ 972 h 972"/>
                </a:gdLst>
                <a:ahLst/>
                <a:cxnLst>
                  <a:cxn ang="T6">
                    <a:pos x="T0" y="T1"/>
                  </a:cxn>
                  <a:cxn ang="T7">
                    <a:pos x="T2" y="T3"/>
                  </a:cxn>
                  <a:cxn ang="T8">
                    <a:pos x="T4" y="T5"/>
                  </a:cxn>
                </a:cxnLst>
                <a:rect l="T9" t="T10" r="T11" b="T12"/>
                <a:pathLst>
                  <a:path w="157" h="972">
                    <a:moveTo>
                      <a:pt x="0" y="0"/>
                    </a:moveTo>
                    <a:cubicBezTo>
                      <a:pt x="22" y="79"/>
                      <a:pt x="107" y="318"/>
                      <a:pt x="132" y="480"/>
                    </a:cubicBezTo>
                    <a:cubicBezTo>
                      <a:pt x="157" y="642"/>
                      <a:pt x="145" y="870"/>
                      <a:pt x="148" y="972"/>
                    </a:cubicBezTo>
                  </a:path>
                </a:pathLst>
              </a:custGeom>
              <a:noFill/>
              <a:ln w="9525">
                <a:solidFill>
                  <a:schemeClr val="tx1"/>
                </a:solidFill>
                <a:prstDash val="dash"/>
                <a:round/>
                <a:headEnd/>
                <a:tailEnd type="triangle" w="med" len="med"/>
              </a:ln>
            </p:spPr>
            <p:txBody>
              <a:bodyPr/>
              <a:lstStyle/>
              <a:p>
                <a:endParaRPr lang="en-US"/>
              </a:p>
            </p:txBody>
          </p:sp>
          <p:grpSp>
            <p:nvGrpSpPr>
              <p:cNvPr id="23895" name="Group 284"/>
              <p:cNvGrpSpPr>
                <a:grpSpLocks/>
              </p:cNvGrpSpPr>
              <p:nvPr/>
            </p:nvGrpSpPr>
            <p:grpSpPr bwMode="auto">
              <a:xfrm>
                <a:off x="2202511" y="1430975"/>
                <a:ext cx="1378337" cy="1377064"/>
                <a:chOff x="2202511" y="1877521"/>
                <a:chExt cx="1378337" cy="1194489"/>
              </a:xfrm>
            </p:grpSpPr>
            <p:sp>
              <p:nvSpPr>
                <p:cNvPr id="23896" name="Freeform 62"/>
                <p:cNvSpPr>
                  <a:spLocks/>
                </p:cNvSpPr>
                <p:nvPr/>
              </p:nvSpPr>
              <p:spPr bwMode="auto">
                <a:xfrm>
                  <a:off x="3301182" y="1939430"/>
                  <a:ext cx="279666" cy="1132580"/>
                </a:xfrm>
                <a:custGeom>
                  <a:avLst/>
                  <a:gdLst>
                    <a:gd name="T0" fmla="*/ 2147483647 w 8939"/>
                    <a:gd name="T1" fmla="*/ 0 h 10000"/>
                    <a:gd name="T2" fmla="*/ 2147483647 w 8939"/>
                    <a:gd name="T3" fmla="*/ 2147483647 h 10000"/>
                    <a:gd name="T4" fmla="*/ 0 w 8939"/>
                    <a:gd name="T5" fmla="*/ 2147483647 h 10000"/>
                    <a:gd name="T6" fmla="*/ 0 60000 65536"/>
                    <a:gd name="T7" fmla="*/ 0 60000 65536"/>
                    <a:gd name="T8" fmla="*/ 0 60000 65536"/>
                    <a:gd name="T9" fmla="*/ 0 w 8939"/>
                    <a:gd name="T10" fmla="*/ 0 h 10000"/>
                    <a:gd name="T11" fmla="*/ 8939 w 8939"/>
                    <a:gd name="T12" fmla="*/ 10000 h 10000"/>
                  </a:gdLst>
                  <a:ahLst/>
                  <a:cxnLst>
                    <a:cxn ang="T6">
                      <a:pos x="T0" y="T1"/>
                    </a:cxn>
                    <a:cxn ang="T7">
                      <a:pos x="T2" y="T3"/>
                    </a:cxn>
                    <a:cxn ang="T8">
                      <a:pos x="T4" y="T5"/>
                    </a:cxn>
                  </a:cxnLst>
                  <a:rect l="T9" t="T10" r="T11" b="T12"/>
                  <a:pathLst>
                    <a:path w="8939" h="10000">
                      <a:moveTo>
                        <a:pt x="8939" y="0"/>
                      </a:moveTo>
                      <a:cubicBezTo>
                        <a:pt x="7542" y="829"/>
                        <a:pt x="3315" y="3342"/>
                        <a:pt x="1806" y="5000"/>
                      </a:cubicBezTo>
                      <a:cubicBezTo>
                        <a:pt x="298" y="6658"/>
                        <a:pt x="112" y="8961"/>
                        <a:pt x="0" y="10000"/>
                      </a:cubicBezTo>
                    </a:path>
                  </a:pathLst>
                </a:custGeom>
                <a:noFill/>
                <a:ln w="9525">
                  <a:solidFill>
                    <a:schemeClr val="tx1"/>
                  </a:solidFill>
                  <a:prstDash val="dash"/>
                  <a:round/>
                  <a:headEnd/>
                  <a:tailEnd type="triangle" w="med" len="med"/>
                </a:ln>
              </p:spPr>
              <p:txBody>
                <a:bodyPr/>
                <a:lstStyle/>
                <a:p>
                  <a:endParaRPr lang="en-US"/>
                </a:p>
              </p:txBody>
            </p:sp>
            <p:sp>
              <p:nvSpPr>
                <p:cNvPr id="23897" name="Freeform 63"/>
                <p:cNvSpPr>
                  <a:spLocks/>
                </p:cNvSpPr>
                <p:nvPr/>
              </p:nvSpPr>
              <p:spPr bwMode="auto">
                <a:xfrm>
                  <a:off x="2783838" y="1917214"/>
                  <a:ext cx="753446" cy="1044686"/>
                </a:xfrm>
                <a:custGeom>
                  <a:avLst/>
                  <a:gdLst>
                    <a:gd name="T0" fmla="*/ 2147483647 w 10428"/>
                    <a:gd name="T1" fmla="*/ 0 h 10000"/>
                    <a:gd name="T2" fmla="*/ 2147483647 w 10428"/>
                    <a:gd name="T3" fmla="*/ 2147483647 h 10000"/>
                    <a:gd name="T4" fmla="*/ 2147483647 w 10428"/>
                    <a:gd name="T5" fmla="*/ 2147483647 h 10000"/>
                    <a:gd name="T6" fmla="*/ 0 60000 65536"/>
                    <a:gd name="T7" fmla="*/ 0 60000 65536"/>
                    <a:gd name="T8" fmla="*/ 0 60000 65536"/>
                    <a:gd name="T9" fmla="*/ 0 w 10428"/>
                    <a:gd name="T10" fmla="*/ 0 h 10000"/>
                    <a:gd name="T11" fmla="*/ 10428 w 10428"/>
                    <a:gd name="T12" fmla="*/ 10000 h 10000"/>
                  </a:gdLst>
                  <a:ahLst/>
                  <a:cxnLst>
                    <a:cxn ang="T6">
                      <a:pos x="T0" y="T1"/>
                    </a:cxn>
                    <a:cxn ang="T7">
                      <a:pos x="T2" y="T3"/>
                    </a:cxn>
                    <a:cxn ang="T8">
                      <a:pos x="T4" y="T5"/>
                    </a:cxn>
                  </a:cxnLst>
                  <a:rect l="T9" t="T10" r="T11" b="T12"/>
                  <a:pathLst>
                    <a:path w="10428" h="10000">
                      <a:moveTo>
                        <a:pt x="10428" y="0"/>
                      </a:moveTo>
                      <a:cubicBezTo>
                        <a:pt x="9071" y="674"/>
                        <a:pt x="3333" y="2410"/>
                        <a:pt x="1667" y="4072"/>
                      </a:cubicBezTo>
                      <a:cubicBezTo>
                        <a:pt x="0" y="5734"/>
                        <a:pt x="833" y="8772"/>
                        <a:pt x="428" y="10000"/>
                      </a:cubicBezTo>
                    </a:path>
                  </a:pathLst>
                </a:custGeom>
                <a:noFill/>
                <a:ln w="9525">
                  <a:solidFill>
                    <a:schemeClr val="tx1"/>
                  </a:solidFill>
                  <a:prstDash val="dash"/>
                  <a:round/>
                  <a:headEnd/>
                  <a:tailEnd type="triangle" w="med" len="med"/>
                </a:ln>
              </p:spPr>
              <p:txBody>
                <a:bodyPr/>
                <a:lstStyle/>
                <a:p>
                  <a:endParaRPr lang="en-US"/>
                </a:p>
              </p:txBody>
            </p:sp>
            <p:sp>
              <p:nvSpPr>
                <p:cNvPr id="23898" name="Freeform 64"/>
                <p:cNvSpPr>
                  <a:spLocks/>
                </p:cNvSpPr>
                <p:nvPr/>
              </p:nvSpPr>
              <p:spPr bwMode="auto">
                <a:xfrm>
                  <a:off x="2202511" y="1877521"/>
                  <a:ext cx="1238520" cy="825502"/>
                </a:xfrm>
                <a:custGeom>
                  <a:avLst/>
                  <a:gdLst>
                    <a:gd name="T0" fmla="*/ 2147483647 w 10250"/>
                    <a:gd name="T1" fmla="*/ 0 h 10000"/>
                    <a:gd name="T2" fmla="*/ 2147483647 w 10250"/>
                    <a:gd name="T3" fmla="*/ 2147483647 h 10000"/>
                    <a:gd name="T4" fmla="*/ 2147483647 w 10250"/>
                    <a:gd name="T5" fmla="*/ 2147483647 h 10000"/>
                    <a:gd name="T6" fmla="*/ 0 60000 65536"/>
                    <a:gd name="T7" fmla="*/ 0 60000 65536"/>
                    <a:gd name="T8" fmla="*/ 0 60000 65536"/>
                    <a:gd name="T9" fmla="*/ 0 w 10250"/>
                    <a:gd name="T10" fmla="*/ 0 h 10000"/>
                    <a:gd name="T11" fmla="*/ 10250 w 10250"/>
                    <a:gd name="T12" fmla="*/ 10000 h 10000"/>
                  </a:gdLst>
                  <a:ahLst/>
                  <a:cxnLst>
                    <a:cxn ang="T6">
                      <a:pos x="T0" y="T1"/>
                    </a:cxn>
                    <a:cxn ang="T7">
                      <a:pos x="T2" y="T3"/>
                    </a:cxn>
                    <a:cxn ang="T8">
                      <a:pos x="T4" y="T5"/>
                    </a:cxn>
                  </a:cxnLst>
                  <a:rect l="T9" t="T10" r="T11" b="T12"/>
                  <a:pathLst>
                    <a:path w="10250" h="10000">
                      <a:moveTo>
                        <a:pt x="10250" y="0"/>
                      </a:moveTo>
                      <a:cubicBezTo>
                        <a:pt x="8919" y="519"/>
                        <a:pt x="3343" y="1558"/>
                        <a:pt x="1672" y="3231"/>
                      </a:cubicBezTo>
                      <a:cubicBezTo>
                        <a:pt x="0" y="4904"/>
                        <a:pt x="664" y="8596"/>
                        <a:pt x="250" y="10000"/>
                      </a:cubicBezTo>
                    </a:path>
                  </a:pathLst>
                </a:custGeom>
                <a:noFill/>
                <a:ln w="9525">
                  <a:solidFill>
                    <a:schemeClr val="tx1"/>
                  </a:solidFill>
                  <a:prstDash val="dash"/>
                  <a:round/>
                  <a:headEnd/>
                  <a:tailEnd type="triangle" w="med" len="med"/>
                </a:ln>
              </p:spPr>
              <p:txBody>
                <a:bodyPr/>
                <a:lstStyle/>
                <a:p>
                  <a:endParaRPr lang="en-US"/>
                </a:p>
              </p:txBody>
            </p:sp>
          </p:grpSp>
        </p:grpSp>
        <p:sp>
          <p:nvSpPr>
            <p:cNvPr id="23873" name="Text Box 65"/>
            <p:cNvSpPr txBox="1">
              <a:spLocks noChangeArrowheads="1"/>
            </p:cNvSpPr>
            <p:nvPr/>
          </p:nvSpPr>
          <p:spPr bwMode="auto">
            <a:xfrm>
              <a:off x="1338397" y="2273135"/>
              <a:ext cx="914032" cy="338554"/>
            </a:xfrm>
            <a:prstGeom prst="rect">
              <a:avLst/>
            </a:prstGeom>
            <a:noFill/>
            <a:ln w="9525" algn="ctr">
              <a:noFill/>
              <a:miter lim="800000"/>
              <a:headEnd/>
              <a:tailEnd/>
            </a:ln>
          </p:spPr>
          <p:txBody>
            <a:bodyPr wrap="none">
              <a:spAutoFit/>
            </a:bodyPr>
            <a:lstStyle/>
            <a:p>
              <a:pPr algn="ctr" eaLnBrk="0" hangingPunct="0"/>
              <a:r>
                <a:rPr lang="en-US" sz="1600"/>
                <a:t>“closed”</a:t>
              </a:r>
            </a:p>
          </p:txBody>
        </p:sp>
        <p:sp>
          <p:nvSpPr>
            <p:cNvPr id="23874" name="Text Box 66"/>
            <p:cNvSpPr txBox="1">
              <a:spLocks noChangeArrowheads="1"/>
            </p:cNvSpPr>
            <p:nvPr/>
          </p:nvSpPr>
          <p:spPr bwMode="auto">
            <a:xfrm>
              <a:off x="2087763" y="2616035"/>
              <a:ext cx="465138" cy="336551"/>
            </a:xfrm>
            <a:prstGeom prst="rect">
              <a:avLst/>
            </a:prstGeom>
            <a:noFill/>
            <a:ln w="9525" algn="ctr">
              <a:noFill/>
              <a:miter lim="800000"/>
              <a:headEnd/>
              <a:tailEnd/>
            </a:ln>
          </p:spPr>
          <p:txBody>
            <a:bodyPr wrap="none">
              <a:spAutoFit/>
            </a:bodyPr>
            <a:lstStyle/>
            <a:p>
              <a:pPr algn="ctr" eaLnBrk="0" hangingPunct="0"/>
              <a:r>
                <a:rPr lang="en-US" sz="1600"/>
                <a:t>AC</a:t>
              </a:r>
            </a:p>
          </p:txBody>
        </p:sp>
        <p:sp>
          <p:nvSpPr>
            <p:cNvPr id="23875" name="Text Box 71"/>
            <p:cNvSpPr txBox="1">
              <a:spLocks noChangeArrowheads="1"/>
            </p:cNvSpPr>
            <p:nvPr/>
          </p:nvSpPr>
          <p:spPr bwMode="auto">
            <a:xfrm>
              <a:off x="3929407" y="2711927"/>
              <a:ext cx="702436" cy="430887"/>
            </a:xfrm>
            <a:prstGeom prst="rect">
              <a:avLst/>
            </a:prstGeom>
            <a:noFill/>
            <a:ln w="9525" algn="ctr">
              <a:noFill/>
              <a:miter lim="800000"/>
              <a:headEnd/>
              <a:tailEnd/>
            </a:ln>
          </p:spPr>
          <p:txBody>
            <a:bodyPr wrap="none">
              <a:spAutoFit/>
            </a:bodyPr>
            <a:lstStyle/>
            <a:p>
              <a:pPr algn="ctr" eaLnBrk="0" hangingPunct="0"/>
              <a:r>
                <a:rPr lang="en-US" sz="1100"/>
                <a:t>Highest </a:t>
              </a:r>
            </a:p>
            <a:p>
              <a:pPr algn="ctr" eaLnBrk="0" hangingPunct="0"/>
              <a:r>
                <a:rPr lang="en-US" sz="1100"/>
                <a:t>affinity </a:t>
              </a:r>
            </a:p>
          </p:txBody>
        </p:sp>
        <p:grpSp>
          <p:nvGrpSpPr>
            <p:cNvPr id="23876" name="Group 280"/>
            <p:cNvGrpSpPr>
              <a:grpSpLocks/>
            </p:cNvGrpSpPr>
            <p:nvPr/>
          </p:nvGrpSpPr>
          <p:grpSpPr bwMode="auto">
            <a:xfrm>
              <a:off x="1094433" y="1792614"/>
              <a:ext cx="3082121" cy="1874367"/>
              <a:chOff x="1022241" y="2093414"/>
              <a:chExt cx="3082121" cy="1874367"/>
            </a:xfrm>
          </p:grpSpPr>
          <p:sp>
            <p:nvSpPr>
              <p:cNvPr id="23889" name="Text Box 57"/>
              <p:cNvSpPr txBox="1">
                <a:spLocks noChangeArrowheads="1"/>
              </p:cNvSpPr>
              <p:nvPr/>
            </p:nvSpPr>
            <p:spPr bwMode="auto">
              <a:xfrm rot="-5400000">
                <a:off x="646017" y="3096418"/>
                <a:ext cx="1029448" cy="276999"/>
              </a:xfrm>
              <a:prstGeom prst="rect">
                <a:avLst/>
              </a:prstGeom>
              <a:noFill/>
              <a:ln w="9525" algn="ctr">
                <a:noFill/>
                <a:miter lim="800000"/>
                <a:headEnd/>
                <a:tailEnd/>
              </a:ln>
            </p:spPr>
            <p:txBody>
              <a:bodyPr wrap="none">
                <a:spAutoFit/>
              </a:bodyPr>
              <a:lstStyle/>
              <a:p>
                <a:pPr algn="ctr" eaLnBrk="0" hangingPunct="0"/>
                <a:r>
                  <a:rPr lang="en-US" sz="1200"/>
                  <a:t>Free Energy</a:t>
                </a:r>
              </a:p>
            </p:txBody>
          </p:sp>
          <p:sp>
            <p:nvSpPr>
              <p:cNvPr id="23890" name="Text Box 58"/>
              <p:cNvSpPr txBox="1">
                <a:spLocks noChangeArrowheads="1"/>
              </p:cNvSpPr>
              <p:nvPr/>
            </p:nvSpPr>
            <p:spPr bwMode="auto">
              <a:xfrm>
                <a:off x="1037507" y="3690782"/>
                <a:ext cx="2071688" cy="276999"/>
              </a:xfrm>
              <a:prstGeom prst="rect">
                <a:avLst/>
              </a:prstGeom>
              <a:noFill/>
              <a:ln w="9525" algn="ctr">
                <a:noFill/>
                <a:miter lim="800000"/>
                <a:headEnd/>
                <a:tailEnd/>
              </a:ln>
            </p:spPr>
            <p:txBody>
              <a:bodyPr>
                <a:spAutoFit/>
              </a:bodyPr>
              <a:lstStyle/>
              <a:p>
                <a:pPr algn="ctr" eaLnBrk="0" hangingPunct="0"/>
                <a:r>
                  <a:rPr lang="en-US" sz="1200"/>
                  <a:t>Reaction Coordinate</a:t>
                </a:r>
              </a:p>
            </p:txBody>
          </p:sp>
          <p:grpSp>
            <p:nvGrpSpPr>
              <p:cNvPr id="23891" name="Group 73"/>
              <p:cNvGrpSpPr>
                <a:grpSpLocks/>
              </p:cNvGrpSpPr>
              <p:nvPr/>
            </p:nvGrpSpPr>
            <p:grpSpPr bwMode="auto">
              <a:xfrm>
                <a:off x="1295613" y="2093414"/>
                <a:ext cx="2808749" cy="1843093"/>
                <a:chOff x="519" y="5860"/>
                <a:chExt cx="1698" cy="1161"/>
              </a:xfrm>
            </p:grpSpPr>
            <p:sp>
              <p:nvSpPr>
                <p:cNvPr id="23892" name="Line 74"/>
                <p:cNvSpPr>
                  <a:spLocks noChangeShapeType="1"/>
                </p:cNvSpPr>
                <p:nvPr/>
              </p:nvSpPr>
              <p:spPr bwMode="auto">
                <a:xfrm>
                  <a:off x="519" y="7018"/>
                  <a:ext cx="1698" cy="0"/>
                </a:xfrm>
                <a:prstGeom prst="line">
                  <a:avLst/>
                </a:prstGeom>
                <a:noFill/>
                <a:ln w="9525">
                  <a:solidFill>
                    <a:schemeClr val="tx1"/>
                  </a:solidFill>
                  <a:round/>
                  <a:headEnd/>
                  <a:tailEnd type="triangle" w="med" len="med"/>
                </a:ln>
              </p:spPr>
              <p:txBody>
                <a:bodyPr/>
                <a:lstStyle/>
                <a:p>
                  <a:endParaRPr lang="en-US"/>
                </a:p>
              </p:txBody>
            </p:sp>
            <p:sp>
              <p:nvSpPr>
                <p:cNvPr id="23893" name="Line 75"/>
                <p:cNvSpPr>
                  <a:spLocks noChangeShapeType="1"/>
                </p:cNvSpPr>
                <p:nvPr/>
              </p:nvSpPr>
              <p:spPr bwMode="auto">
                <a:xfrm flipV="1">
                  <a:off x="521" y="5860"/>
                  <a:ext cx="0" cy="1161"/>
                </a:xfrm>
                <a:prstGeom prst="line">
                  <a:avLst/>
                </a:prstGeom>
                <a:noFill/>
                <a:ln w="9525">
                  <a:solidFill>
                    <a:schemeClr val="tx1"/>
                  </a:solidFill>
                  <a:round/>
                  <a:headEnd/>
                  <a:tailEnd type="triangle" w="med" len="med"/>
                </a:ln>
              </p:spPr>
              <p:txBody>
                <a:bodyPr/>
                <a:lstStyle/>
                <a:p>
                  <a:endParaRPr lang="en-US"/>
                </a:p>
              </p:txBody>
            </p:sp>
          </p:grpSp>
        </p:grpSp>
        <p:sp>
          <p:nvSpPr>
            <p:cNvPr id="23877" name="Text Box 76"/>
            <p:cNvSpPr txBox="1">
              <a:spLocks noChangeArrowheads="1"/>
            </p:cNvSpPr>
            <p:nvPr/>
          </p:nvSpPr>
          <p:spPr bwMode="auto">
            <a:xfrm>
              <a:off x="1756613" y="2679021"/>
              <a:ext cx="998626" cy="246221"/>
            </a:xfrm>
            <a:prstGeom prst="rect">
              <a:avLst/>
            </a:prstGeom>
            <a:solidFill>
              <a:schemeClr val="bg1"/>
            </a:solidFill>
            <a:ln w="9525" algn="ctr">
              <a:noFill/>
              <a:miter lim="800000"/>
              <a:headEnd/>
              <a:tailEnd/>
            </a:ln>
          </p:spPr>
          <p:txBody>
            <a:bodyPr lIns="0" tIns="0" rIns="0" bIns="0">
              <a:spAutoFit/>
            </a:bodyPr>
            <a:lstStyle/>
            <a:p>
              <a:pPr algn="ctr" eaLnBrk="0" hangingPunct="0"/>
              <a:r>
                <a:rPr lang="en-US" sz="1600">
                  <a:solidFill>
                    <a:srgbClr val="FF0000"/>
                  </a:solidFill>
                </a:rPr>
                <a:t>“activated”</a:t>
              </a:r>
            </a:p>
          </p:txBody>
        </p:sp>
        <p:sp>
          <p:nvSpPr>
            <p:cNvPr id="23878" name="Text Box 76"/>
            <p:cNvSpPr txBox="1">
              <a:spLocks noChangeArrowheads="1"/>
            </p:cNvSpPr>
            <p:nvPr/>
          </p:nvSpPr>
          <p:spPr bwMode="auto">
            <a:xfrm>
              <a:off x="2550725" y="3176254"/>
              <a:ext cx="1323462" cy="246221"/>
            </a:xfrm>
            <a:prstGeom prst="rect">
              <a:avLst/>
            </a:prstGeom>
            <a:noFill/>
            <a:ln w="9525" algn="ctr">
              <a:noFill/>
              <a:miter lim="800000"/>
              <a:headEnd/>
              <a:tailEnd/>
            </a:ln>
          </p:spPr>
          <p:txBody>
            <a:bodyPr lIns="0" tIns="0" rIns="0" bIns="0">
              <a:spAutoFit/>
            </a:bodyPr>
            <a:lstStyle/>
            <a:p>
              <a:pPr algn="ctr" eaLnBrk="0" hangingPunct="0"/>
              <a:r>
                <a:rPr lang="en-US" sz="1600">
                  <a:solidFill>
                    <a:srgbClr val="FF0000"/>
                  </a:solidFill>
                </a:rPr>
                <a:t>“desensitized”</a:t>
              </a:r>
            </a:p>
          </p:txBody>
        </p:sp>
        <p:grpSp>
          <p:nvGrpSpPr>
            <p:cNvPr id="23879" name="Group 214"/>
            <p:cNvGrpSpPr>
              <a:grpSpLocks/>
            </p:cNvGrpSpPr>
            <p:nvPr/>
          </p:nvGrpSpPr>
          <p:grpSpPr bwMode="auto">
            <a:xfrm>
              <a:off x="1321779" y="1202373"/>
              <a:ext cx="3389272" cy="500227"/>
              <a:chOff x="1603833" y="1070021"/>
              <a:chExt cx="3389272" cy="500227"/>
            </a:xfrm>
          </p:grpSpPr>
          <p:grpSp>
            <p:nvGrpSpPr>
              <p:cNvPr id="23881" name="Group 212"/>
              <p:cNvGrpSpPr>
                <a:grpSpLocks/>
              </p:cNvGrpSpPr>
              <p:nvPr/>
            </p:nvGrpSpPr>
            <p:grpSpPr bwMode="auto">
              <a:xfrm>
                <a:off x="2361802" y="1265157"/>
                <a:ext cx="926432" cy="228600"/>
                <a:chOff x="2361802" y="1192965"/>
                <a:chExt cx="926432" cy="228600"/>
              </a:xfrm>
            </p:grpSpPr>
            <p:sp>
              <p:nvSpPr>
                <p:cNvPr id="23885" name="Line 51"/>
                <p:cNvSpPr>
                  <a:spLocks noChangeShapeType="1"/>
                </p:cNvSpPr>
                <p:nvPr/>
              </p:nvSpPr>
              <p:spPr bwMode="auto">
                <a:xfrm>
                  <a:off x="2361802" y="1269165"/>
                  <a:ext cx="897147" cy="0"/>
                </a:xfrm>
                <a:prstGeom prst="line">
                  <a:avLst/>
                </a:prstGeom>
                <a:noFill/>
                <a:ln w="9525">
                  <a:solidFill>
                    <a:schemeClr val="tx1"/>
                  </a:solidFill>
                  <a:round/>
                  <a:headEnd/>
                  <a:tailEnd/>
                </a:ln>
              </p:spPr>
              <p:txBody>
                <a:bodyPr/>
                <a:lstStyle/>
                <a:p>
                  <a:endParaRPr lang="en-US"/>
                </a:p>
              </p:txBody>
            </p:sp>
            <p:sp>
              <p:nvSpPr>
                <p:cNvPr id="23886" name="Line 52"/>
                <p:cNvSpPr>
                  <a:spLocks noChangeShapeType="1"/>
                </p:cNvSpPr>
                <p:nvPr/>
              </p:nvSpPr>
              <p:spPr bwMode="auto">
                <a:xfrm flipH="1" flipV="1">
                  <a:off x="3073939" y="1192965"/>
                  <a:ext cx="201168" cy="76200"/>
                </a:xfrm>
                <a:prstGeom prst="line">
                  <a:avLst/>
                </a:prstGeom>
                <a:noFill/>
                <a:ln w="9525">
                  <a:solidFill>
                    <a:schemeClr val="tx1"/>
                  </a:solidFill>
                  <a:round/>
                  <a:headEnd/>
                  <a:tailEnd/>
                </a:ln>
              </p:spPr>
              <p:txBody>
                <a:bodyPr/>
                <a:lstStyle/>
                <a:p>
                  <a:endParaRPr lang="en-US"/>
                </a:p>
              </p:txBody>
            </p:sp>
            <p:sp>
              <p:nvSpPr>
                <p:cNvPr id="23887" name="Line 54"/>
                <p:cNvSpPr>
                  <a:spLocks noChangeShapeType="1"/>
                </p:cNvSpPr>
                <p:nvPr/>
              </p:nvSpPr>
              <p:spPr bwMode="auto">
                <a:xfrm flipH="1" flipV="1">
                  <a:off x="2391087" y="1345365"/>
                  <a:ext cx="897147" cy="0"/>
                </a:xfrm>
                <a:prstGeom prst="line">
                  <a:avLst/>
                </a:prstGeom>
                <a:noFill/>
                <a:ln w="9525">
                  <a:solidFill>
                    <a:schemeClr val="tx1"/>
                  </a:solidFill>
                  <a:round/>
                  <a:headEnd/>
                  <a:tailEnd/>
                </a:ln>
              </p:spPr>
              <p:txBody>
                <a:bodyPr/>
                <a:lstStyle/>
                <a:p>
                  <a:endParaRPr lang="en-US"/>
                </a:p>
              </p:txBody>
            </p:sp>
            <p:sp>
              <p:nvSpPr>
                <p:cNvPr id="23888" name="Line 55"/>
                <p:cNvSpPr>
                  <a:spLocks noChangeShapeType="1"/>
                </p:cNvSpPr>
                <p:nvPr/>
              </p:nvSpPr>
              <p:spPr bwMode="auto">
                <a:xfrm>
                  <a:off x="2379055" y="1345365"/>
                  <a:ext cx="201168" cy="76200"/>
                </a:xfrm>
                <a:prstGeom prst="line">
                  <a:avLst/>
                </a:prstGeom>
                <a:noFill/>
                <a:ln w="9525">
                  <a:solidFill>
                    <a:schemeClr val="tx1"/>
                  </a:solidFill>
                  <a:round/>
                  <a:headEnd/>
                  <a:tailEnd/>
                </a:ln>
              </p:spPr>
              <p:txBody>
                <a:bodyPr/>
                <a:lstStyle/>
                <a:p>
                  <a:endParaRPr lang="en-US"/>
                </a:p>
              </p:txBody>
            </p:sp>
          </p:grpSp>
          <p:sp>
            <p:nvSpPr>
              <p:cNvPr id="23882" name="Text Box 56"/>
              <p:cNvSpPr txBox="1">
                <a:spLocks noChangeArrowheads="1"/>
              </p:cNvSpPr>
              <p:nvPr/>
            </p:nvSpPr>
            <p:spPr bwMode="auto">
              <a:xfrm>
                <a:off x="3081836" y="1108583"/>
                <a:ext cx="1911269" cy="461665"/>
              </a:xfrm>
              <a:prstGeom prst="rect">
                <a:avLst/>
              </a:prstGeom>
              <a:noFill/>
              <a:ln w="9525" algn="ctr">
                <a:noFill/>
                <a:miter lim="800000"/>
                <a:headEnd/>
                <a:tailEnd/>
              </a:ln>
            </p:spPr>
            <p:txBody>
              <a:bodyPr>
                <a:spAutoFit/>
              </a:bodyPr>
              <a:lstStyle/>
              <a:p>
                <a:pPr algn="ctr" eaLnBrk="0" hangingPunct="0"/>
                <a:r>
                  <a:rPr lang="en-US" sz="1200"/>
                  <a:t>Bound states with  increasing affinity</a:t>
                </a:r>
              </a:p>
            </p:txBody>
          </p:sp>
          <p:sp>
            <p:nvSpPr>
              <p:cNvPr id="23883" name="Text Box 72"/>
              <p:cNvSpPr txBox="1">
                <a:spLocks noChangeArrowheads="1"/>
              </p:cNvSpPr>
              <p:nvPr/>
            </p:nvSpPr>
            <p:spPr bwMode="auto">
              <a:xfrm>
                <a:off x="1603833" y="1212769"/>
                <a:ext cx="773113" cy="274638"/>
              </a:xfrm>
              <a:prstGeom prst="rect">
                <a:avLst/>
              </a:prstGeom>
              <a:noFill/>
              <a:ln w="9525" algn="ctr">
                <a:noFill/>
                <a:miter lim="800000"/>
                <a:headEnd/>
                <a:tailEnd/>
              </a:ln>
            </p:spPr>
            <p:txBody>
              <a:bodyPr wrap="none">
                <a:spAutoFit/>
              </a:bodyPr>
              <a:lstStyle/>
              <a:p>
                <a:pPr algn="ctr" eaLnBrk="0" hangingPunct="0"/>
                <a:r>
                  <a:rPr lang="en-US" sz="1200"/>
                  <a:t>unbound</a:t>
                </a:r>
              </a:p>
            </p:txBody>
          </p:sp>
          <p:sp>
            <p:nvSpPr>
              <p:cNvPr id="23884" name="TextBox 211"/>
              <p:cNvSpPr txBox="1">
                <a:spLocks noChangeArrowheads="1"/>
              </p:cNvSpPr>
              <p:nvPr/>
            </p:nvSpPr>
            <p:spPr bwMode="auto">
              <a:xfrm>
                <a:off x="2390277" y="1070021"/>
                <a:ext cx="761747" cy="307777"/>
              </a:xfrm>
              <a:prstGeom prst="rect">
                <a:avLst/>
              </a:prstGeom>
              <a:noFill/>
              <a:ln w="9525">
                <a:noFill/>
                <a:miter lim="800000"/>
                <a:headEnd/>
                <a:tailEnd/>
              </a:ln>
            </p:spPr>
            <p:txBody>
              <a:bodyPr wrap="none">
                <a:spAutoFit/>
              </a:bodyPr>
              <a:lstStyle/>
              <a:p>
                <a:pPr eaLnBrk="0" hangingPunct="0"/>
                <a:r>
                  <a:rPr lang="en-US" sz="1400"/>
                  <a:t>agonist</a:t>
                </a:r>
              </a:p>
            </p:txBody>
          </p:sp>
        </p:grpSp>
        <p:sp>
          <p:nvSpPr>
            <p:cNvPr id="23880" name="Freeform 218"/>
            <p:cNvSpPr>
              <a:spLocks/>
            </p:cNvSpPr>
            <p:nvPr/>
          </p:nvSpPr>
          <p:spPr bwMode="auto">
            <a:xfrm>
              <a:off x="1696455" y="1888959"/>
              <a:ext cx="2406316" cy="1730542"/>
            </a:xfrm>
            <a:custGeom>
              <a:avLst/>
              <a:gdLst>
                <a:gd name="T0" fmla="*/ 0 w 2406316"/>
                <a:gd name="T1" fmla="*/ 288758 h 1730542"/>
                <a:gd name="T2" fmla="*/ 108284 w 2406316"/>
                <a:gd name="T3" fmla="*/ 409074 h 1730542"/>
                <a:gd name="T4" fmla="*/ 360948 w 2406316"/>
                <a:gd name="T5" fmla="*/ 60158 h 1730542"/>
                <a:gd name="T6" fmla="*/ 613611 w 2406316"/>
                <a:gd name="T7" fmla="*/ 770022 h 1730542"/>
                <a:gd name="T8" fmla="*/ 890337 w 2406316"/>
                <a:gd name="T9" fmla="*/ 240632 h 1730542"/>
                <a:gd name="T10" fmla="*/ 1191126 w 2406316"/>
                <a:gd name="T11" fmla="*/ 1082843 h 1730542"/>
                <a:gd name="T12" fmla="*/ 1443790 w 2406316"/>
                <a:gd name="T13" fmla="*/ 324853 h 1730542"/>
                <a:gd name="T14" fmla="*/ 1676469 w 2406316"/>
                <a:gd name="T15" fmla="*/ 1298993 h 1730542"/>
                <a:gd name="T16" fmla="*/ 1980712 w 2406316"/>
                <a:gd name="T17" fmla="*/ 360948 h 1730542"/>
                <a:gd name="T18" fmla="*/ 2249904 w 2406316"/>
                <a:gd name="T19" fmla="*/ 1552074 h 1730542"/>
                <a:gd name="T20" fmla="*/ 2406316 w 2406316"/>
                <a:gd name="T21" fmla="*/ 1431758 h 17305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406316"/>
                <a:gd name="T34" fmla="*/ 0 h 1730542"/>
                <a:gd name="T35" fmla="*/ 2406316 w 2406316"/>
                <a:gd name="T36" fmla="*/ 1730542 h 17305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406316" h="1730542">
                  <a:moveTo>
                    <a:pt x="0" y="288758"/>
                  </a:moveTo>
                  <a:cubicBezTo>
                    <a:pt x="24063" y="367966"/>
                    <a:pt x="48126" y="447174"/>
                    <a:pt x="108284" y="409074"/>
                  </a:cubicBezTo>
                  <a:cubicBezTo>
                    <a:pt x="168442" y="370974"/>
                    <a:pt x="276727" y="0"/>
                    <a:pt x="360948" y="60158"/>
                  </a:cubicBezTo>
                  <a:cubicBezTo>
                    <a:pt x="445169" y="120316"/>
                    <a:pt x="525380" y="739943"/>
                    <a:pt x="613611" y="770022"/>
                  </a:cubicBezTo>
                  <a:cubicBezTo>
                    <a:pt x="701842" y="800101"/>
                    <a:pt x="794084" y="188495"/>
                    <a:pt x="890337" y="240632"/>
                  </a:cubicBezTo>
                  <a:cubicBezTo>
                    <a:pt x="986590" y="292769"/>
                    <a:pt x="1098884" y="1068806"/>
                    <a:pt x="1191126" y="1082843"/>
                  </a:cubicBezTo>
                  <a:cubicBezTo>
                    <a:pt x="1283368" y="1096880"/>
                    <a:pt x="1362900" y="288828"/>
                    <a:pt x="1443790" y="324853"/>
                  </a:cubicBezTo>
                  <a:cubicBezTo>
                    <a:pt x="1524681" y="360878"/>
                    <a:pt x="1586982" y="1292977"/>
                    <a:pt x="1676469" y="1298993"/>
                  </a:cubicBezTo>
                  <a:cubicBezTo>
                    <a:pt x="1765956" y="1305009"/>
                    <a:pt x="1885139" y="318768"/>
                    <a:pt x="1980712" y="360948"/>
                  </a:cubicBezTo>
                  <a:cubicBezTo>
                    <a:pt x="2076285" y="403128"/>
                    <a:pt x="2178971" y="1373606"/>
                    <a:pt x="2249905" y="1552074"/>
                  </a:cubicBezTo>
                  <a:cubicBezTo>
                    <a:pt x="2320839" y="1730542"/>
                    <a:pt x="2368215" y="1581150"/>
                    <a:pt x="2406316" y="1431758"/>
                  </a:cubicBezTo>
                </a:path>
              </a:pathLst>
            </a:custGeom>
            <a:noFill/>
            <a:ln w="19050" cap="flat" cmpd="sng" algn="ctr">
              <a:solidFill>
                <a:schemeClr val="tx1"/>
              </a:solidFill>
              <a:prstDash val="solid"/>
              <a:round/>
              <a:headEnd type="none" w="med" len="med"/>
              <a:tailEnd type="none" w="med" len="med"/>
            </a:ln>
          </p:spPr>
          <p:txBody>
            <a:bodyPr/>
            <a:lstStyle/>
            <a:p>
              <a:endParaRPr lang="en-US"/>
            </a:p>
          </p:txBody>
        </p:sp>
      </p:grpSp>
      <p:grpSp>
        <p:nvGrpSpPr>
          <p:cNvPr id="9" name="Group 287"/>
          <p:cNvGrpSpPr>
            <a:grpSpLocks/>
          </p:cNvGrpSpPr>
          <p:nvPr/>
        </p:nvGrpSpPr>
        <p:grpSpPr bwMode="auto">
          <a:xfrm>
            <a:off x="4627563" y="657225"/>
            <a:ext cx="4597400" cy="2963863"/>
            <a:chOff x="4628149" y="609606"/>
            <a:chExt cx="4596062" cy="2963774"/>
          </a:xfrm>
        </p:grpSpPr>
        <p:pic>
          <p:nvPicPr>
            <p:cNvPr id="23855" name="Picture 4"/>
            <p:cNvPicPr>
              <a:picLocks noChangeAspect="1" noChangeArrowheads="1"/>
            </p:cNvPicPr>
            <p:nvPr/>
          </p:nvPicPr>
          <p:blipFill>
            <a:blip r:embed="rId3" cstate="print"/>
            <a:srcRect l="7838" t="12219" r="11942" b="12759"/>
            <a:stretch>
              <a:fillRect/>
            </a:stretch>
          </p:blipFill>
          <p:spPr bwMode="auto">
            <a:xfrm rot="1239710" flipH="1">
              <a:off x="5582653" y="1275349"/>
              <a:ext cx="2418347" cy="2298031"/>
            </a:xfrm>
            <a:prstGeom prst="rect">
              <a:avLst/>
            </a:prstGeom>
            <a:noFill/>
            <a:ln w="9525">
              <a:noFill/>
              <a:miter lim="800000"/>
              <a:headEnd/>
              <a:tailEnd/>
            </a:ln>
          </p:spPr>
        </p:pic>
        <p:grpSp>
          <p:nvGrpSpPr>
            <p:cNvPr id="23856" name="Group 264"/>
            <p:cNvGrpSpPr>
              <a:grpSpLocks/>
            </p:cNvGrpSpPr>
            <p:nvPr/>
          </p:nvGrpSpPr>
          <p:grpSpPr bwMode="auto">
            <a:xfrm>
              <a:off x="4628149" y="609606"/>
              <a:ext cx="4596062" cy="2709751"/>
              <a:chOff x="4628149" y="609606"/>
              <a:chExt cx="4596062" cy="2709751"/>
            </a:xfrm>
          </p:grpSpPr>
          <p:cxnSp>
            <p:nvCxnSpPr>
              <p:cNvPr id="23857" name="Straight Arrow Connector 296"/>
              <p:cNvCxnSpPr>
                <a:cxnSpLocks noChangeShapeType="1"/>
              </p:cNvCxnSpPr>
              <p:nvPr/>
            </p:nvCxnSpPr>
            <p:spPr bwMode="auto">
              <a:xfrm rot="1239710">
                <a:off x="7376839" y="1991499"/>
                <a:ext cx="156410" cy="144378"/>
              </a:xfrm>
              <a:prstGeom prst="straightConnector1">
                <a:avLst/>
              </a:prstGeom>
              <a:noFill/>
              <a:ln w="12700" algn="ctr">
                <a:solidFill>
                  <a:schemeClr val="tx1"/>
                </a:solidFill>
                <a:round/>
                <a:headEnd/>
                <a:tailEnd type="triangle" w="med" len="med"/>
              </a:ln>
            </p:spPr>
          </p:cxnSp>
          <p:cxnSp>
            <p:nvCxnSpPr>
              <p:cNvPr id="23858" name="Straight Arrow Connector 298"/>
              <p:cNvCxnSpPr>
                <a:cxnSpLocks noChangeShapeType="1"/>
              </p:cNvCxnSpPr>
              <p:nvPr/>
            </p:nvCxnSpPr>
            <p:spPr bwMode="auto">
              <a:xfrm rot="1239710" flipH="1" flipV="1">
                <a:off x="7588320" y="2362715"/>
                <a:ext cx="156410" cy="144378"/>
              </a:xfrm>
              <a:prstGeom prst="straightConnector1">
                <a:avLst/>
              </a:prstGeom>
              <a:noFill/>
              <a:ln w="12700" algn="ctr">
                <a:solidFill>
                  <a:schemeClr val="tx1"/>
                </a:solidFill>
                <a:round/>
                <a:headEnd/>
                <a:tailEnd type="triangle" w="med" len="med"/>
              </a:ln>
            </p:spPr>
          </p:cxnSp>
          <p:cxnSp>
            <p:nvCxnSpPr>
              <p:cNvPr id="23859" name="Straight Arrow Connector 309"/>
              <p:cNvCxnSpPr>
                <a:cxnSpLocks noChangeShapeType="1"/>
              </p:cNvCxnSpPr>
              <p:nvPr/>
            </p:nvCxnSpPr>
            <p:spPr bwMode="auto">
              <a:xfrm rot="14259710" flipV="1">
                <a:off x="6959116" y="2543168"/>
                <a:ext cx="312821" cy="216569"/>
              </a:xfrm>
              <a:prstGeom prst="straightConnector1">
                <a:avLst/>
              </a:prstGeom>
              <a:noFill/>
              <a:ln w="12700" algn="ctr">
                <a:solidFill>
                  <a:schemeClr val="tx1"/>
                </a:solidFill>
                <a:round/>
                <a:headEnd/>
                <a:tailEnd type="triangle" w="med" len="med"/>
              </a:ln>
            </p:spPr>
          </p:cxnSp>
          <p:sp>
            <p:nvSpPr>
              <p:cNvPr id="23860" name="TextBox 216"/>
              <p:cNvSpPr txBox="1">
                <a:spLocks noChangeArrowheads="1"/>
              </p:cNvSpPr>
              <p:nvPr/>
            </p:nvSpPr>
            <p:spPr bwMode="auto">
              <a:xfrm flipH="1">
                <a:off x="6389125" y="2669885"/>
                <a:ext cx="312906" cy="369332"/>
              </a:xfrm>
              <a:prstGeom prst="rect">
                <a:avLst/>
              </a:prstGeom>
              <a:noFill/>
              <a:ln w="9525">
                <a:noFill/>
                <a:miter lim="800000"/>
                <a:headEnd/>
                <a:tailEnd/>
              </a:ln>
            </p:spPr>
            <p:txBody>
              <a:bodyPr wrap="none">
                <a:spAutoFit/>
              </a:bodyPr>
              <a:lstStyle/>
              <a:p>
                <a:pPr eaLnBrk="0" hangingPunct="0"/>
                <a:r>
                  <a:rPr lang="en-US"/>
                  <a:t>?</a:t>
                </a:r>
              </a:p>
            </p:txBody>
          </p:sp>
          <p:sp>
            <p:nvSpPr>
              <p:cNvPr id="23861" name="Text Box 76"/>
              <p:cNvSpPr txBox="1">
                <a:spLocks noChangeArrowheads="1"/>
              </p:cNvSpPr>
              <p:nvPr/>
            </p:nvSpPr>
            <p:spPr bwMode="auto">
              <a:xfrm>
                <a:off x="4628149" y="609606"/>
                <a:ext cx="4596062" cy="584775"/>
              </a:xfrm>
              <a:prstGeom prst="rect">
                <a:avLst/>
              </a:prstGeom>
              <a:noFill/>
              <a:ln w="9525" algn="ctr">
                <a:noFill/>
                <a:miter lim="800000"/>
                <a:headEnd/>
                <a:tailEnd/>
              </a:ln>
            </p:spPr>
            <p:txBody>
              <a:bodyPr>
                <a:spAutoFit/>
              </a:bodyPr>
              <a:lstStyle/>
              <a:p>
                <a:pPr algn="ctr" eaLnBrk="0" hangingPunct="0"/>
                <a:r>
                  <a:rPr lang="en-US" sz="1600">
                    <a:solidFill>
                      <a:srgbClr val="0070C0"/>
                    </a:solidFill>
                  </a:rPr>
                  <a:t>2.  Nicotine binding at subunit interface favors assembled nAChRs </a:t>
                </a:r>
                <a:r>
                  <a:rPr lang="en-US" sz="1600">
                    <a:solidFill>
                      <a:srgbClr val="FF0000"/>
                    </a:solidFill>
                  </a:rPr>
                  <a:t>(a “matchmaker”)</a:t>
                </a:r>
              </a:p>
            </p:txBody>
          </p:sp>
          <p:pic>
            <p:nvPicPr>
              <p:cNvPr id="23862" name="Picture 4"/>
              <p:cNvPicPr>
                <a:picLocks noChangeAspect="1" noChangeArrowheads="1"/>
              </p:cNvPicPr>
              <p:nvPr/>
            </p:nvPicPr>
            <p:blipFill>
              <a:blip r:embed="rId3" cstate="print"/>
              <a:srcRect l="64316" t="53392" r="13718" b="14880"/>
              <a:stretch>
                <a:fillRect/>
              </a:stretch>
            </p:blipFill>
            <p:spPr bwMode="auto">
              <a:xfrm rot="1239710" flipH="1">
                <a:off x="5389897" y="2347517"/>
                <a:ext cx="662229" cy="971840"/>
              </a:xfrm>
              <a:prstGeom prst="rect">
                <a:avLst/>
              </a:prstGeom>
              <a:noFill/>
              <a:ln w="9525">
                <a:noFill/>
                <a:miter lim="800000"/>
                <a:headEnd/>
                <a:tailEnd/>
              </a:ln>
            </p:spPr>
          </p:pic>
          <p:grpSp>
            <p:nvGrpSpPr>
              <p:cNvPr id="23863" name="Group 303"/>
              <p:cNvGrpSpPr>
                <a:grpSpLocks/>
              </p:cNvGrpSpPr>
              <p:nvPr/>
            </p:nvGrpSpPr>
            <p:grpSpPr bwMode="auto">
              <a:xfrm rot="3970092" flipH="1">
                <a:off x="5578032" y="1919619"/>
                <a:ext cx="557456" cy="462130"/>
                <a:chOff x="6043865" y="1659438"/>
                <a:chExt cx="557456" cy="462130"/>
              </a:xfrm>
            </p:grpSpPr>
            <p:cxnSp>
              <p:nvCxnSpPr>
                <p:cNvPr id="23869" name="Straight Arrow Connector 299"/>
                <p:cNvCxnSpPr>
                  <a:cxnSpLocks noChangeShapeType="1"/>
                </p:cNvCxnSpPr>
                <p:nvPr/>
              </p:nvCxnSpPr>
              <p:spPr bwMode="auto">
                <a:xfrm flipH="1">
                  <a:off x="6444911" y="1659438"/>
                  <a:ext cx="156410" cy="144378"/>
                </a:xfrm>
                <a:prstGeom prst="straightConnector1">
                  <a:avLst/>
                </a:prstGeom>
                <a:noFill/>
                <a:ln w="12700" algn="ctr">
                  <a:solidFill>
                    <a:schemeClr val="tx1"/>
                  </a:solidFill>
                  <a:round/>
                  <a:headEnd/>
                  <a:tailEnd type="triangle" w="med" len="med"/>
                </a:ln>
              </p:spPr>
            </p:cxnSp>
            <p:cxnSp>
              <p:nvCxnSpPr>
                <p:cNvPr id="23870" name="Straight Arrow Connector 300"/>
                <p:cNvCxnSpPr>
                  <a:cxnSpLocks noChangeShapeType="1"/>
                </p:cNvCxnSpPr>
                <p:nvPr/>
              </p:nvCxnSpPr>
              <p:spPr bwMode="auto">
                <a:xfrm flipV="1">
                  <a:off x="6043865" y="1977190"/>
                  <a:ext cx="156410" cy="144378"/>
                </a:xfrm>
                <a:prstGeom prst="straightConnector1">
                  <a:avLst/>
                </a:prstGeom>
                <a:noFill/>
                <a:ln w="12700" algn="ctr">
                  <a:solidFill>
                    <a:schemeClr val="tx1"/>
                  </a:solidFill>
                  <a:round/>
                  <a:headEnd/>
                  <a:tailEnd type="triangle" w="med" len="med"/>
                </a:ln>
              </p:spPr>
            </p:cxnSp>
          </p:grpSp>
          <p:sp>
            <p:nvSpPr>
              <p:cNvPr id="23864" name="Rectangle 240"/>
              <p:cNvSpPr>
                <a:spLocks noChangeArrowheads="1"/>
              </p:cNvSpPr>
              <p:nvPr/>
            </p:nvSpPr>
            <p:spPr bwMode="auto">
              <a:xfrm>
                <a:off x="5871411" y="2346158"/>
                <a:ext cx="192505" cy="108284"/>
              </a:xfrm>
              <a:prstGeom prst="rect">
                <a:avLst/>
              </a:prstGeom>
              <a:solidFill>
                <a:schemeClr val="bg1"/>
              </a:solidFill>
              <a:ln w="9525" algn="ctr">
                <a:solidFill>
                  <a:schemeClr val="bg1"/>
                </a:solidFill>
                <a:round/>
                <a:headEnd/>
                <a:tailEnd/>
              </a:ln>
            </p:spPr>
            <p:txBody>
              <a:bodyPr/>
              <a:lstStyle/>
              <a:p>
                <a:pPr eaLnBrk="0" hangingPunct="0"/>
                <a:endParaRPr lang="en-US"/>
              </a:p>
            </p:txBody>
          </p:sp>
          <p:cxnSp>
            <p:nvCxnSpPr>
              <p:cNvPr id="23865" name="Straight Arrow Connector 253"/>
              <p:cNvCxnSpPr>
                <a:cxnSpLocks noChangeShapeType="1"/>
              </p:cNvCxnSpPr>
              <p:nvPr/>
            </p:nvCxnSpPr>
            <p:spPr bwMode="auto">
              <a:xfrm flipV="1">
                <a:off x="6677521" y="2671011"/>
                <a:ext cx="0" cy="336885"/>
              </a:xfrm>
              <a:prstGeom prst="straightConnector1">
                <a:avLst/>
              </a:prstGeom>
              <a:noFill/>
              <a:ln w="12700" algn="ctr">
                <a:solidFill>
                  <a:schemeClr val="tx1"/>
                </a:solidFill>
                <a:round/>
                <a:headEnd/>
                <a:tailEnd type="triangle" w="med" len="med"/>
              </a:ln>
            </p:spPr>
          </p:cxnSp>
          <p:cxnSp>
            <p:nvCxnSpPr>
              <p:cNvPr id="23866" name="Straight Arrow Connector 254"/>
              <p:cNvCxnSpPr>
                <a:cxnSpLocks noChangeShapeType="1"/>
              </p:cNvCxnSpPr>
              <p:nvPr/>
            </p:nvCxnSpPr>
            <p:spPr bwMode="auto">
              <a:xfrm rot="12960000" flipV="1">
                <a:off x="7034464" y="1969167"/>
                <a:ext cx="0" cy="336885"/>
              </a:xfrm>
              <a:prstGeom prst="straightConnector1">
                <a:avLst/>
              </a:prstGeom>
              <a:noFill/>
              <a:ln w="12700" algn="ctr">
                <a:solidFill>
                  <a:schemeClr val="tx1"/>
                </a:solidFill>
                <a:round/>
                <a:headEnd/>
                <a:tailEnd type="triangle" w="med" len="med"/>
              </a:ln>
            </p:spPr>
          </p:cxnSp>
          <p:cxnSp>
            <p:nvCxnSpPr>
              <p:cNvPr id="23867" name="Straight Arrow Connector 262"/>
              <p:cNvCxnSpPr>
                <a:cxnSpLocks noChangeShapeType="1"/>
              </p:cNvCxnSpPr>
              <p:nvPr/>
            </p:nvCxnSpPr>
            <p:spPr bwMode="auto">
              <a:xfrm rot="8640000" flipV="1">
                <a:off x="6340639" y="1949117"/>
                <a:ext cx="0" cy="336885"/>
              </a:xfrm>
              <a:prstGeom prst="straightConnector1">
                <a:avLst/>
              </a:prstGeom>
              <a:noFill/>
              <a:ln w="12700" algn="ctr">
                <a:solidFill>
                  <a:schemeClr val="tx1"/>
                </a:solidFill>
                <a:round/>
                <a:headEnd/>
                <a:tailEnd type="triangle" w="med" len="med"/>
              </a:ln>
            </p:spPr>
          </p:cxnSp>
          <p:cxnSp>
            <p:nvCxnSpPr>
              <p:cNvPr id="23868" name="Straight Arrow Connector 263"/>
              <p:cNvCxnSpPr>
                <a:cxnSpLocks noChangeShapeType="1"/>
              </p:cNvCxnSpPr>
              <p:nvPr/>
            </p:nvCxnSpPr>
            <p:spPr bwMode="auto">
              <a:xfrm rot="4320000" flipV="1">
                <a:off x="6216315" y="2474495"/>
                <a:ext cx="0" cy="336885"/>
              </a:xfrm>
              <a:prstGeom prst="straightConnector1">
                <a:avLst/>
              </a:prstGeom>
              <a:noFill/>
              <a:ln w="12700" algn="ctr">
                <a:solidFill>
                  <a:schemeClr val="tx1"/>
                </a:solidFill>
                <a:round/>
                <a:headEnd/>
                <a:tailEnd type="triangle" w="med" len="med"/>
              </a:ln>
            </p:spPr>
          </p:cxnSp>
        </p:grpSp>
      </p:grpSp>
      <p:grpSp>
        <p:nvGrpSpPr>
          <p:cNvPr id="12" name="Group 579"/>
          <p:cNvGrpSpPr>
            <a:grpSpLocks/>
          </p:cNvGrpSpPr>
          <p:nvPr/>
        </p:nvGrpSpPr>
        <p:grpSpPr bwMode="auto">
          <a:xfrm>
            <a:off x="-31750" y="3873162"/>
            <a:ext cx="8891588" cy="2970551"/>
            <a:chOff x="-31582" y="3873403"/>
            <a:chExt cx="8891337" cy="2970059"/>
          </a:xfrm>
        </p:grpSpPr>
        <p:pic>
          <p:nvPicPr>
            <p:cNvPr id="23566" name="Picture 3"/>
            <p:cNvPicPr>
              <a:picLocks noChangeAspect="1" noChangeArrowheads="1"/>
            </p:cNvPicPr>
            <p:nvPr/>
          </p:nvPicPr>
          <p:blipFill>
            <a:blip r:embed="rId4" cstate="print"/>
            <a:srcRect l="31145" t="13228" r="26978" b="11353"/>
            <a:stretch>
              <a:fillRect/>
            </a:stretch>
          </p:blipFill>
          <p:spPr bwMode="auto">
            <a:xfrm>
              <a:off x="992194" y="4447939"/>
              <a:ext cx="1710047" cy="2327564"/>
            </a:xfrm>
            <a:prstGeom prst="rect">
              <a:avLst/>
            </a:prstGeom>
            <a:noFill/>
            <a:ln w="9525">
              <a:noFill/>
              <a:miter lim="800000"/>
              <a:headEnd/>
              <a:tailEnd/>
            </a:ln>
          </p:spPr>
        </p:pic>
        <p:sp>
          <p:nvSpPr>
            <p:cNvPr id="23567" name="Rectangle 215"/>
            <p:cNvSpPr>
              <a:spLocks noChangeArrowheads="1"/>
            </p:cNvSpPr>
            <p:nvPr/>
          </p:nvSpPr>
          <p:spPr bwMode="auto">
            <a:xfrm>
              <a:off x="2179930" y="5603443"/>
              <a:ext cx="519379" cy="380391"/>
            </a:xfrm>
            <a:prstGeom prst="rect">
              <a:avLst/>
            </a:prstGeom>
            <a:solidFill>
              <a:schemeClr val="bg1"/>
            </a:solidFill>
            <a:ln w="9525" algn="ctr">
              <a:noFill/>
              <a:round/>
              <a:headEnd/>
              <a:tailEnd/>
            </a:ln>
          </p:spPr>
          <p:txBody>
            <a:bodyPr/>
            <a:lstStyle/>
            <a:p>
              <a:pPr eaLnBrk="0" hangingPunct="0"/>
              <a:endParaRPr lang="en-US"/>
            </a:p>
          </p:txBody>
        </p:sp>
        <p:pic>
          <p:nvPicPr>
            <p:cNvPr id="23568" name="Picture 3"/>
            <p:cNvPicPr>
              <a:picLocks noChangeAspect="1" noChangeArrowheads="1"/>
            </p:cNvPicPr>
            <p:nvPr/>
          </p:nvPicPr>
          <p:blipFill>
            <a:blip r:embed="rId5" cstate="print"/>
            <a:srcRect l="6424" t="12073" r="23488" b="8658"/>
            <a:stretch>
              <a:fillRect/>
            </a:stretch>
          </p:blipFill>
          <p:spPr bwMode="auto">
            <a:xfrm>
              <a:off x="5255444" y="4397145"/>
              <a:ext cx="2861954" cy="2446317"/>
            </a:xfrm>
            <a:prstGeom prst="rect">
              <a:avLst/>
            </a:prstGeom>
            <a:noFill/>
            <a:ln w="9525">
              <a:noFill/>
              <a:miter lim="800000"/>
              <a:headEnd/>
              <a:tailEnd/>
            </a:ln>
          </p:spPr>
        </p:pic>
        <p:sp>
          <p:nvSpPr>
            <p:cNvPr id="23569" name="Text Box 76"/>
            <p:cNvSpPr txBox="1">
              <a:spLocks noChangeArrowheads="1"/>
            </p:cNvSpPr>
            <p:nvPr/>
          </p:nvSpPr>
          <p:spPr bwMode="auto">
            <a:xfrm>
              <a:off x="-31582" y="3873403"/>
              <a:ext cx="8891337" cy="584678"/>
            </a:xfrm>
            <a:prstGeom prst="rect">
              <a:avLst/>
            </a:prstGeom>
            <a:noFill/>
            <a:ln w="9525" algn="ctr">
              <a:noFill/>
              <a:miter lim="800000"/>
              <a:headEnd/>
              <a:tailEnd/>
            </a:ln>
          </p:spPr>
          <p:txBody>
            <a:bodyPr>
              <a:spAutoFit/>
            </a:bodyPr>
            <a:lstStyle/>
            <a:p>
              <a:pPr marL="342900" indent="-342900" algn="ctr" eaLnBrk="0" hangingPunct="0">
                <a:buAutoNum type="arabicPeriod" startAt="3"/>
              </a:pPr>
              <a:r>
                <a:rPr lang="en-US" sz="1600" dirty="0" smtClean="0">
                  <a:solidFill>
                    <a:srgbClr val="0070C0"/>
                  </a:solidFill>
                </a:rPr>
                <a:t>Nicotine </a:t>
              </a:r>
              <a:r>
                <a:rPr lang="en-US" sz="1600" dirty="0">
                  <a:solidFill>
                    <a:srgbClr val="0070C0"/>
                  </a:solidFill>
                </a:rPr>
                <a:t>may displace lynx, </a:t>
              </a:r>
              <a:endParaRPr lang="en-US" sz="1600" dirty="0" smtClean="0">
                <a:solidFill>
                  <a:srgbClr val="0070C0"/>
                </a:solidFill>
              </a:endParaRPr>
            </a:p>
            <a:p>
              <a:pPr marL="342900" indent="-342900" algn="ctr" eaLnBrk="0" hangingPunct="0"/>
              <a:r>
                <a:rPr lang="en-US" sz="1600" dirty="0" smtClean="0">
                  <a:solidFill>
                    <a:srgbClr val="0070C0"/>
                  </a:solidFill>
                </a:rPr>
                <a:t>directing </a:t>
              </a:r>
              <a:r>
                <a:rPr lang="en-US" sz="1600" dirty="0">
                  <a:solidFill>
                    <a:srgbClr val="0070C0"/>
                  </a:solidFill>
                </a:rPr>
                <a:t>nAChRs toward cholesterol-poor domains </a:t>
              </a:r>
              <a:r>
                <a:rPr lang="en-US" sz="1600" dirty="0">
                  <a:solidFill>
                    <a:srgbClr val="FF0000"/>
                  </a:solidFill>
                </a:rPr>
                <a:t>(an “escort</a:t>
              </a:r>
              <a:r>
                <a:rPr lang="en-US" sz="1600" dirty="0" smtClean="0">
                  <a:solidFill>
                    <a:srgbClr val="FF0000"/>
                  </a:solidFill>
                </a:rPr>
                <a:t>” or “abductor”)</a:t>
              </a:r>
              <a:endParaRPr lang="en-US" sz="1600" dirty="0">
                <a:solidFill>
                  <a:srgbClr val="FF0000"/>
                </a:solidFill>
              </a:endParaRPr>
            </a:p>
          </p:txBody>
        </p:sp>
        <p:grpSp>
          <p:nvGrpSpPr>
            <p:cNvPr id="23570" name="Group 49"/>
            <p:cNvGrpSpPr>
              <a:grpSpLocks/>
            </p:cNvGrpSpPr>
            <p:nvPr/>
          </p:nvGrpSpPr>
          <p:grpSpPr bwMode="auto">
            <a:xfrm>
              <a:off x="2956799" y="5042533"/>
              <a:ext cx="1660351" cy="261860"/>
              <a:chOff x="3209" y="2418"/>
              <a:chExt cx="318" cy="78"/>
            </a:xfrm>
          </p:grpSpPr>
          <p:grpSp>
            <p:nvGrpSpPr>
              <p:cNvPr id="23851" name="Group 50"/>
              <p:cNvGrpSpPr>
                <a:grpSpLocks/>
              </p:cNvGrpSpPr>
              <p:nvPr/>
            </p:nvGrpSpPr>
            <p:grpSpPr bwMode="auto">
              <a:xfrm>
                <a:off x="3209" y="2418"/>
                <a:ext cx="312" cy="30"/>
                <a:chOff x="3209" y="2418"/>
                <a:chExt cx="312" cy="30"/>
              </a:xfrm>
            </p:grpSpPr>
            <p:sp>
              <p:nvSpPr>
                <p:cNvPr id="23853" name="Line 51"/>
                <p:cNvSpPr>
                  <a:spLocks noChangeShapeType="1"/>
                </p:cNvSpPr>
                <p:nvPr/>
              </p:nvSpPr>
              <p:spPr bwMode="auto">
                <a:xfrm>
                  <a:off x="3209" y="2448"/>
                  <a:ext cx="312" cy="0"/>
                </a:xfrm>
                <a:prstGeom prst="line">
                  <a:avLst/>
                </a:prstGeom>
                <a:noFill/>
                <a:ln w="9525">
                  <a:solidFill>
                    <a:schemeClr val="tx1"/>
                  </a:solidFill>
                  <a:round/>
                  <a:headEnd/>
                  <a:tailEnd/>
                </a:ln>
              </p:spPr>
              <p:txBody>
                <a:bodyPr/>
                <a:lstStyle/>
                <a:p>
                  <a:endParaRPr lang="en-US"/>
                </a:p>
              </p:txBody>
            </p:sp>
            <p:sp>
              <p:nvSpPr>
                <p:cNvPr id="23854" name="Line 52"/>
                <p:cNvSpPr>
                  <a:spLocks noChangeAspect="1" noChangeShapeType="1"/>
                </p:cNvSpPr>
                <p:nvPr/>
              </p:nvSpPr>
              <p:spPr bwMode="auto">
                <a:xfrm flipH="1" flipV="1">
                  <a:off x="3458" y="2418"/>
                  <a:ext cx="61" cy="29"/>
                </a:xfrm>
                <a:prstGeom prst="line">
                  <a:avLst/>
                </a:prstGeom>
                <a:noFill/>
                <a:ln w="9525">
                  <a:solidFill>
                    <a:schemeClr val="tx1"/>
                  </a:solidFill>
                  <a:round/>
                  <a:headEnd/>
                  <a:tailEnd/>
                </a:ln>
              </p:spPr>
              <p:txBody>
                <a:bodyPr/>
                <a:lstStyle/>
                <a:p>
                  <a:endParaRPr lang="en-US"/>
                </a:p>
              </p:txBody>
            </p:sp>
          </p:grpSp>
          <p:sp>
            <p:nvSpPr>
              <p:cNvPr id="23852" name="Line 54"/>
              <p:cNvSpPr>
                <a:spLocks noChangeShapeType="1"/>
              </p:cNvSpPr>
              <p:nvPr/>
            </p:nvSpPr>
            <p:spPr bwMode="auto">
              <a:xfrm flipH="1" flipV="1">
                <a:off x="3215" y="2496"/>
                <a:ext cx="312" cy="0"/>
              </a:xfrm>
              <a:prstGeom prst="line">
                <a:avLst/>
              </a:prstGeom>
              <a:noFill/>
              <a:ln w="9525">
                <a:solidFill>
                  <a:schemeClr val="tx1"/>
                </a:solidFill>
                <a:round/>
                <a:headEnd/>
                <a:tailEnd/>
              </a:ln>
            </p:spPr>
            <p:txBody>
              <a:bodyPr/>
              <a:lstStyle/>
              <a:p>
                <a:endParaRPr lang="en-US"/>
              </a:p>
            </p:txBody>
          </p:sp>
        </p:grpSp>
        <p:sp>
          <p:nvSpPr>
            <p:cNvPr id="23571" name="TextBox 287"/>
            <p:cNvSpPr txBox="1">
              <a:spLocks noChangeArrowheads="1"/>
            </p:cNvSpPr>
            <p:nvPr/>
          </p:nvSpPr>
          <p:spPr bwMode="auto">
            <a:xfrm>
              <a:off x="3184411" y="4803821"/>
              <a:ext cx="889987" cy="338554"/>
            </a:xfrm>
            <a:prstGeom prst="rect">
              <a:avLst/>
            </a:prstGeom>
            <a:noFill/>
            <a:ln w="9525">
              <a:noFill/>
              <a:miter lim="800000"/>
              <a:headEnd/>
              <a:tailEnd/>
            </a:ln>
          </p:spPr>
          <p:txBody>
            <a:bodyPr wrap="none">
              <a:spAutoFit/>
            </a:bodyPr>
            <a:lstStyle/>
            <a:p>
              <a:pPr eaLnBrk="0" hangingPunct="0"/>
              <a:r>
                <a:rPr lang="en-US" sz="1600"/>
                <a:t>nicotine</a:t>
              </a:r>
            </a:p>
          </p:txBody>
        </p:sp>
        <p:sp>
          <p:nvSpPr>
            <p:cNvPr id="23572" name="TextBox 289"/>
            <p:cNvSpPr txBox="1">
              <a:spLocks noChangeArrowheads="1"/>
            </p:cNvSpPr>
            <p:nvPr/>
          </p:nvSpPr>
          <p:spPr bwMode="auto">
            <a:xfrm>
              <a:off x="3396966" y="5281070"/>
              <a:ext cx="548548" cy="338554"/>
            </a:xfrm>
            <a:prstGeom prst="rect">
              <a:avLst/>
            </a:prstGeom>
            <a:noFill/>
            <a:ln w="9525">
              <a:noFill/>
              <a:miter lim="800000"/>
              <a:headEnd/>
              <a:tailEnd/>
            </a:ln>
          </p:spPr>
          <p:txBody>
            <a:bodyPr wrap="none">
              <a:spAutoFit/>
            </a:bodyPr>
            <a:lstStyle/>
            <a:p>
              <a:pPr eaLnBrk="0" hangingPunct="0"/>
              <a:r>
                <a:rPr lang="en-US" sz="1600"/>
                <a:t>lynx</a:t>
              </a:r>
            </a:p>
          </p:txBody>
        </p:sp>
        <p:sp>
          <p:nvSpPr>
            <p:cNvPr id="23573" name="Line 52"/>
            <p:cNvSpPr>
              <a:spLocks noChangeAspect="1" noChangeShapeType="1"/>
            </p:cNvSpPr>
            <p:nvPr/>
          </p:nvSpPr>
          <p:spPr bwMode="auto">
            <a:xfrm flipH="1" flipV="1">
              <a:off x="2989490" y="5302968"/>
              <a:ext cx="319540" cy="96687"/>
            </a:xfrm>
            <a:prstGeom prst="line">
              <a:avLst/>
            </a:prstGeom>
            <a:noFill/>
            <a:ln w="9525">
              <a:solidFill>
                <a:schemeClr val="tx1"/>
              </a:solidFill>
              <a:round/>
              <a:headEnd/>
              <a:tailEnd/>
            </a:ln>
          </p:spPr>
          <p:txBody>
            <a:bodyPr/>
            <a:lstStyle/>
            <a:p>
              <a:endParaRPr lang="en-US"/>
            </a:p>
          </p:txBody>
        </p:sp>
        <p:grpSp>
          <p:nvGrpSpPr>
            <p:cNvPr id="23574" name="Group 301"/>
            <p:cNvGrpSpPr>
              <a:grpSpLocks/>
            </p:cNvGrpSpPr>
            <p:nvPr/>
          </p:nvGrpSpPr>
          <p:grpSpPr bwMode="auto">
            <a:xfrm>
              <a:off x="822474" y="5151672"/>
              <a:ext cx="1742037" cy="886234"/>
              <a:chOff x="822474" y="5151672"/>
              <a:chExt cx="1742037" cy="886234"/>
            </a:xfrm>
          </p:grpSpPr>
          <p:grpSp>
            <p:nvGrpSpPr>
              <p:cNvPr id="23746" name="Group 148"/>
              <p:cNvGrpSpPr>
                <a:grpSpLocks/>
              </p:cNvGrpSpPr>
              <p:nvPr/>
            </p:nvGrpSpPr>
            <p:grpSpPr bwMode="auto">
              <a:xfrm>
                <a:off x="2288105" y="5151672"/>
                <a:ext cx="76996" cy="418960"/>
                <a:chOff x="4738456" y="3568570"/>
                <a:chExt cx="110683" cy="595830"/>
              </a:xfrm>
            </p:grpSpPr>
            <p:sp>
              <p:nvSpPr>
                <p:cNvPr id="404" name="Hexagon 403"/>
                <p:cNvSpPr/>
                <p:nvPr/>
              </p:nvSpPr>
              <p:spPr>
                <a:xfrm rot="1800000">
                  <a:off x="4737861" y="3568279"/>
                  <a:ext cx="59332" cy="97064"/>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405" name="Hexagon 404"/>
                <p:cNvSpPr/>
                <p:nvPr/>
              </p:nvSpPr>
              <p:spPr>
                <a:xfrm rot="1800000">
                  <a:off x="4737861" y="3692430"/>
                  <a:ext cx="59332" cy="97065"/>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406" name="Hexagon 405"/>
                <p:cNvSpPr/>
                <p:nvPr/>
              </p:nvSpPr>
              <p:spPr>
                <a:xfrm rot="1800000">
                  <a:off x="4737861" y="3818840"/>
                  <a:ext cx="59332" cy="94807"/>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407" name="Hexagon 406"/>
                <p:cNvSpPr/>
                <p:nvPr/>
              </p:nvSpPr>
              <p:spPr>
                <a:xfrm rot="1800000">
                  <a:off x="4737861" y="3942993"/>
                  <a:ext cx="59332" cy="97064"/>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408" name="Hexagon 407"/>
                <p:cNvSpPr/>
                <p:nvPr/>
              </p:nvSpPr>
              <p:spPr>
                <a:xfrm rot="1800000">
                  <a:off x="4737861" y="4067144"/>
                  <a:ext cx="59332" cy="97065"/>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grpSp>
            <p:nvGrpSpPr>
              <p:cNvPr id="23747" name="Group 285"/>
              <p:cNvGrpSpPr>
                <a:grpSpLocks/>
              </p:cNvGrpSpPr>
              <p:nvPr/>
            </p:nvGrpSpPr>
            <p:grpSpPr bwMode="auto">
              <a:xfrm>
                <a:off x="822474" y="5563313"/>
                <a:ext cx="1742037" cy="474593"/>
                <a:chOff x="5022619" y="5586478"/>
                <a:chExt cx="1742037" cy="474593"/>
              </a:xfrm>
            </p:grpSpPr>
            <p:grpSp>
              <p:nvGrpSpPr>
                <p:cNvPr id="23748" name="Group 56"/>
                <p:cNvGrpSpPr>
                  <a:grpSpLocks/>
                </p:cNvGrpSpPr>
                <p:nvPr/>
              </p:nvGrpSpPr>
              <p:grpSpPr bwMode="auto">
                <a:xfrm>
                  <a:off x="6212209" y="5612113"/>
                  <a:ext cx="273336" cy="437297"/>
                  <a:chOff x="3779743" y="3430501"/>
                  <a:chExt cx="366632" cy="583520"/>
                </a:xfrm>
              </p:grpSpPr>
              <p:grpSp>
                <p:nvGrpSpPr>
                  <p:cNvPr id="23821" name="Group 46"/>
                  <p:cNvGrpSpPr>
                    <a:grpSpLocks/>
                  </p:cNvGrpSpPr>
                  <p:nvPr/>
                </p:nvGrpSpPr>
                <p:grpSpPr bwMode="auto">
                  <a:xfrm>
                    <a:off x="3779743" y="3430501"/>
                    <a:ext cx="86760" cy="583520"/>
                    <a:chOff x="3779743" y="3430501"/>
                    <a:chExt cx="86760" cy="583520"/>
                  </a:xfrm>
                </p:grpSpPr>
                <p:sp>
                  <p:nvSpPr>
                    <p:cNvPr id="398" name="Freeform 6"/>
                    <p:cNvSpPr>
                      <a:spLocks/>
                    </p:cNvSpPr>
                    <p:nvPr/>
                  </p:nvSpPr>
                  <p:spPr bwMode="auto">
                    <a:xfrm>
                      <a:off x="3789597" y="3469421"/>
                      <a:ext cx="3832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99" name="Freeform 7"/>
                    <p:cNvSpPr>
                      <a:spLocks/>
                    </p:cNvSpPr>
                    <p:nvPr/>
                  </p:nvSpPr>
                  <p:spPr bwMode="auto">
                    <a:xfrm>
                      <a:off x="3815149" y="3469421"/>
                      <a:ext cx="4045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42" name="Oval 8"/>
                    <p:cNvSpPr>
                      <a:spLocks noChangeArrowheads="1"/>
                    </p:cNvSpPr>
                    <p:nvPr/>
                  </p:nvSpPr>
                  <p:spPr bwMode="auto">
                    <a:xfrm>
                      <a:off x="3779743"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01" name="Freeform 9"/>
                    <p:cNvSpPr>
                      <a:spLocks/>
                    </p:cNvSpPr>
                    <p:nvPr/>
                  </p:nvSpPr>
                  <p:spPr bwMode="auto">
                    <a:xfrm flipV="1">
                      <a:off x="3789597" y="3727814"/>
                      <a:ext cx="38327"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02" name="Freeform 10"/>
                    <p:cNvSpPr>
                      <a:spLocks/>
                    </p:cNvSpPr>
                    <p:nvPr/>
                  </p:nvSpPr>
                  <p:spPr bwMode="auto">
                    <a:xfrm flipV="1">
                      <a:off x="3815149" y="3727814"/>
                      <a:ext cx="40457"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45" name="Oval 11"/>
                    <p:cNvSpPr>
                      <a:spLocks noChangeArrowheads="1"/>
                    </p:cNvSpPr>
                    <p:nvPr/>
                  </p:nvSpPr>
                  <p:spPr bwMode="auto">
                    <a:xfrm flipV="1">
                      <a:off x="3779743"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822" name="Group 47"/>
                  <p:cNvGrpSpPr>
                    <a:grpSpLocks/>
                  </p:cNvGrpSpPr>
                  <p:nvPr/>
                </p:nvGrpSpPr>
                <p:grpSpPr bwMode="auto">
                  <a:xfrm>
                    <a:off x="3873500" y="3430501"/>
                    <a:ext cx="86760" cy="583520"/>
                    <a:chOff x="3873500" y="3430501"/>
                    <a:chExt cx="86760" cy="583520"/>
                  </a:xfrm>
                </p:grpSpPr>
                <p:sp>
                  <p:nvSpPr>
                    <p:cNvPr id="392" name="Freeform 12"/>
                    <p:cNvSpPr>
                      <a:spLocks/>
                    </p:cNvSpPr>
                    <p:nvPr/>
                  </p:nvSpPr>
                  <p:spPr bwMode="auto">
                    <a:xfrm>
                      <a:off x="3883286" y="3469421"/>
                      <a:ext cx="3832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93" name="Freeform 13"/>
                    <p:cNvSpPr>
                      <a:spLocks/>
                    </p:cNvSpPr>
                    <p:nvPr/>
                  </p:nvSpPr>
                  <p:spPr bwMode="auto">
                    <a:xfrm>
                      <a:off x="3908838" y="3469421"/>
                      <a:ext cx="4045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36"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95" name="Freeform 15"/>
                    <p:cNvSpPr>
                      <a:spLocks/>
                    </p:cNvSpPr>
                    <p:nvPr/>
                  </p:nvSpPr>
                  <p:spPr bwMode="auto">
                    <a:xfrm flipV="1">
                      <a:off x="3883286" y="3727814"/>
                      <a:ext cx="38327"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96" name="Freeform 16"/>
                    <p:cNvSpPr>
                      <a:spLocks/>
                    </p:cNvSpPr>
                    <p:nvPr/>
                  </p:nvSpPr>
                  <p:spPr bwMode="auto">
                    <a:xfrm flipV="1">
                      <a:off x="3908838" y="3727814"/>
                      <a:ext cx="40457"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39"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823" name="Group 48"/>
                  <p:cNvGrpSpPr>
                    <a:grpSpLocks/>
                  </p:cNvGrpSpPr>
                  <p:nvPr/>
                </p:nvGrpSpPr>
                <p:grpSpPr bwMode="auto">
                  <a:xfrm>
                    <a:off x="3965858" y="3430501"/>
                    <a:ext cx="86760" cy="583520"/>
                    <a:chOff x="3965858" y="3430501"/>
                    <a:chExt cx="86760" cy="583520"/>
                  </a:xfrm>
                </p:grpSpPr>
                <p:sp>
                  <p:nvSpPr>
                    <p:cNvPr id="386" name="Freeform 18"/>
                    <p:cNvSpPr>
                      <a:spLocks/>
                    </p:cNvSpPr>
                    <p:nvPr/>
                  </p:nvSpPr>
                  <p:spPr bwMode="auto">
                    <a:xfrm>
                      <a:off x="3928001" y="3469421"/>
                      <a:ext cx="40456"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87" name="Freeform 19"/>
                    <p:cNvSpPr>
                      <a:spLocks/>
                    </p:cNvSpPr>
                    <p:nvPr/>
                  </p:nvSpPr>
                  <p:spPr bwMode="auto">
                    <a:xfrm>
                      <a:off x="3955682" y="3469421"/>
                      <a:ext cx="3832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30"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89" name="Freeform 21"/>
                    <p:cNvSpPr>
                      <a:spLocks/>
                    </p:cNvSpPr>
                    <p:nvPr/>
                  </p:nvSpPr>
                  <p:spPr bwMode="auto">
                    <a:xfrm flipV="1">
                      <a:off x="3928001" y="3727814"/>
                      <a:ext cx="40456"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90" name="Freeform 22"/>
                    <p:cNvSpPr>
                      <a:spLocks/>
                    </p:cNvSpPr>
                    <p:nvPr/>
                  </p:nvSpPr>
                  <p:spPr bwMode="auto">
                    <a:xfrm flipV="1">
                      <a:off x="3955682" y="3727814"/>
                      <a:ext cx="38327"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33" name="Oval 23"/>
                    <p:cNvSpPr>
                      <a:spLocks noChangeArrowheads="1"/>
                    </p:cNvSpPr>
                    <p:nvPr/>
                  </p:nvSpPr>
                  <p:spPr bwMode="auto">
                    <a:xfrm flipV="1">
                      <a:off x="3965858"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824" name="Group 49"/>
                  <p:cNvGrpSpPr>
                    <a:grpSpLocks/>
                  </p:cNvGrpSpPr>
                  <p:nvPr/>
                </p:nvGrpSpPr>
                <p:grpSpPr bwMode="auto">
                  <a:xfrm>
                    <a:off x="4059615" y="3729346"/>
                    <a:ext cx="86760" cy="284675"/>
                    <a:chOff x="4059615" y="3729346"/>
                    <a:chExt cx="86760" cy="284675"/>
                  </a:xfrm>
                </p:grpSpPr>
                <p:sp>
                  <p:nvSpPr>
                    <p:cNvPr id="383" name="Freeform 27"/>
                    <p:cNvSpPr>
                      <a:spLocks/>
                    </p:cNvSpPr>
                    <p:nvPr/>
                  </p:nvSpPr>
                  <p:spPr bwMode="auto">
                    <a:xfrm flipV="1">
                      <a:off x="4021690" y="3681219"/>
                      <a:ext cx="40456"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84" name="Freeform 28"/>
                    <p:cNvSpPr>
                      <a:spLocks/>
                    </p:cNvSpPr>
                    <p:nvPr/>
                  </p:nvSpPr>
                  <p:spPr bwMode="auto">
                    <a:xfrm flipV="1">
                      <a:off x="4049370" y="3681219"/>
                      <a:ext cx="38327"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27"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grpSp>
              <p:nvGrpSpPr>
                <p:cNvPr id="23749" name="Group 50"/>
                <p:cNvGrpSpPr>
                  <a:grpSpLocks/>
                </p:cNvGrpSpPr>
                <p:nvPr/>
              </p:nvGrpSpPr>
              <p:grpSpPr bwMode="auto">
                <a:xfrm>
                  <a:off x="5221846" y="5613079"/>
                  <a:ext cx="64910" cy="436332"/>
                  <a:chOff x="3779743" y="3430501"/>
                  <a:chExt cx="86760" cy="583520"/>
                </a:xfrm>
              </p:grpSpPr>
              <p:sp>
                <p:nvSpPr>
                  <p:cNvPr id="373" name="Freeform 6"/>
                  <p:cNvSpPr>
                    <a:spLocks/>
                  </p:cNvSpPr>
                  <p:nvPr/>
                </p:nvSpPr>
                <p:spPr bwMode="auto">
                  <a:xfrm>
                    <a:off x="3789282" y="3517036"/>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74" name="Freeform 7"/>
                  <p:cNvSpPr>
                    <a:spLocks/>
                  </p:cNvSpPr>
                  <p:nvPr/>
                </p:nvSpPr>
                <p:spPr bwMode="auto">
                  <a:xfrm>
                    <a:off x="3814744" y="3517036"/>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17" name="Oval 8"/>
                  <p:cNvSpPr>
                    <a:spLocks noChangeArrowheads="1"/>
                  </p:cNvSpPr>
                  <p:nvPr/>
                </p:nvSpPr>
                <p:spPr bwMode="auto">
                  <a:xfrm>
                    <a:off x="3779743"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76" name="Freeform 9"/>
                  <p:cNvSpPr>
                    <a:spLocks/>
                  </p:cNvSpPr>
                  <p:nvPr/>
                </p:nvSpPr>
                <p:spPr bwMode="auto">
                  <a:xfrm flipV="1">
                    <a:off x="3789282" y="3729302"/>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77" name="Freeform 10"/>
                  <p:cNvSpPr>
                    <a:spLocks/>
                  </p:cNvSpPr>
                  <p:nvPr/>
                </p:nvSpPr>
                <p:spPr bwMode="auto">
                  <a:xfrm flipV="1">
                    <a:off x="3814744" y="3729302"/>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20" name="Oval 11"/>
                  <p:cNvSpPr>
                    <a:spLocks noChangeArrowheads="1"/>
                  </p:cNvSpPr>
                  <p:nvPr/>
                </p:nvSpPr>
                <p:spPr bwMode="auto">
                  <a:xfrm flipV="1">
                    <a:off x="3779743"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50" name="Group 64"/>
                <p:cNvGrpSpPr>
                  <a:grpSpLocks/>
                </p:cNvGrpSpPr>
                <p:nvPr/>
              </p:nvGrpSpPr>
              <p:grpSpPr bwMode="auto">
                <a:xfrm>
                  <a:off x="5361090" y="5613079"/>
                  <a:ext cx="64910" cy="212375"/>
                  <a:chOff x="3965858" y="3430501"/>
                  <a:chExt cx="86760" cy="284015"/>
                </a:xfrm>
              </p:grpSpPr>
              <p:sp>
                <p:nvSpPr>
                  <p:cNvPr id="370" name="Freeform 18"/>
                  <p:cNvSpPr>
                    <a:spLocks/>
                  </p:cNvSpPr>
                  <p:nvPr/>
                </p:nvSpPr>
                <p:spPr bwMode="auto">
                  <a:xfrm>
                    <a:off x="3976001" y="3517036"/>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71" name="Freeform 19"/>
                  <p:cNvSpPr>
                    <a:spLocks/>
                  </p:cNvSpPr>
                  <p:nvPr/>
                </p:nvSpPr>
                <p:spPr bwMode="auto">
                  <a:xfrm>
                    <a:off x="4003586" y="3517036"/>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14"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51" name="Group 71"/>
                <p:cNvGrpSpPr>
                  <a:grpSpLocks/>
                </p:cNvGrpSpPr>
                <p:nvPr/>
              </p:nvGrpSpPr>
              <p:grpSpPr bwMode="auto">
                <a:xfrm>
                  <a:off x="5431235" y="5613079"/>
                  <a:ext cx="64910" cy="436332"/>
                  <a:chOff x="4059615" y="3430501"/>
                  <a:chExt cx="86760" cy="583520"/>
                </a:xfrm>
              </p:grpSpPr>
              <p:sp>
                <p:nvSpPr>
                  <p:cNvPr id="364" name="Freeform 24"/>
                  <p:cNvSpPr>
                    <a:spLocks/>
                  </p:cNvSpPr>
                  <p:nvPr/>
                </p:nvSpPr>
                <p:spPr bwMode="auto">
                  <a:xfrm>
                    <a:off x="4069363" y="3517036"/>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65" name="Freeform 25"/>
                  <p:cNvSpPr>
                    <a:spLocks/>
                  </p:cNvSpPr>
                  <p:nvPr/>
                </p:nvSpPr>
                <p:spPr bwMode="auto">
                  <a:xfrm>
                    <a:off x="4096947" y="3517036"/>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08" name="Oval 26"/>
                  <p:cNvSpPr>
                    <a:spLocks noChangeArrowheads="1"/>
                  </p:cNvSpPr>
                  <p:nvPr/>
                </p:nvSpPr>
                <p:spPr bwMode="auto">
                  <a:xfrm>
                    <a:off x="4059615"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67" name="Freeform 27"/>
                  <p:cNvSpPr>
                    <a:spLocks/>
                  </p:cNvSpPr>
                  <p:nvPr/>
                </p:nvSpPr>
                <p:spPr bwMode="auto">
                  <a:xfrm flipV="1">
                    <a:off x="4069363" y="3729302"/>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68" name="Freeform 28"/>
                  <p:cNvSpPr>
                    <a:spLocks/>
                  </p:cNvSpPr>
                  <p:nvPr/>
                </p:nvSpPr>
                <p:spPr bwMode="auto">
                  <a:xfrm flipV="1">
                    <a:off x="4096947" y="3729302"/>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11"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52" name="Group 48"/>
                <p:cNvGrpSpPr>
                  <a:grpSpLocks/>
                </p:cNvGrpSpPr>
                <p:nvPr/>
              </p:nvGrpSpPr>
              <p:grpSpPr bwMode="auto">
                <a:xfrm>
                  <a:off x="6629601" y="5609215"/>
                  <a:ext cx="64910" cy="213340"/>
                  <a:chOff x="3965858" y="3430501"/>
                  <a:chExt cx="86760" cy="284676"/>
                </a:xfrm>
              </p:grpSpPr>
              <p:sp>
                <p:nvSpPr>
                  <p:cNvPr id="361" name="Freeform 18"/>
                  <p:cNvSpPr>
                    <a:spLocks/>
                  </p:cNvSpPr>
                  <p:nvPr/>
                </p:nvSpPr>
                <p:spPr bwMode="auto">
                  <a:xfrm>
                    <a:off x="3975824" y="3469051"/>
                    <a:ext cx="40314"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62" name="Freeform 19"/>
                  <p:cNvSpPr>
                    <a:spLocks/>
                  </p:cNvSpPr>
                  <p:nvPr/>
                </p:nvSpPr>
                <p:spPr bwMode="auto">
                  <a:xfrm>
                    <a:off x="4003407" y="3469051"/>
                    <a:ext cx="38193"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05"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53" name="Group 49"/>
                <p:cNvGrpSpPr>
                  <a:grpSpLocks/>
                </p:cNvGrpSpPr>
                <p:nvPr/>
              </p:nvGrpSpPr>
              <p:grpSpPr bwMode="auto">
                <a:xfrm>
                  <a:off x="6699746" y="5609217"/>
                  <a:ext cx="64910" cy="437298"/>
                  <a:chOff x="4059615" y="3430501"/>
                  <a:chExt cx="86760" cy="583520"/>
                </a:xfrm>
              </p:grpSpPr>
              <p:sp>
                <p:nvSpPr>
                  <p:cNvPr id="355" name="Freeform 24"/>
                  <p:cNvSpPr>
                    <a:spLocks/>
                  </p:cNvSpPr>
                  <p:nvPr/>
                </p:nvSpPr>
                <p:spPr bwMode="auto">
                  <a:xfrm>
                    <a:off x="4069184" y="3469049"/>
                    <a:ext cx="40314"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56" name="Freeform 25"/>
                  <p:cNvSpPr>
                    <a:spLocks/>
                  </p:cNvSpPr>
                  <p:nvPr/>
                </p:nvSpPr>
                <p:spPr bwMode="auto">
                  <a:xfrm>
                    <a:off x="4096767" y="3469049"/>
                    <a:ext cx="3819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99" name="Oval 26"/>
                  <p:cNvSpPr>
                    <a:spLocks noChangeArrowheads="1"/>
                  </p:cNvSpPr>
                  <p:nvPr/>
                </p:nvSpPr>
                <p:spPr bwMode="auto">
                  <a:xfrm>
                    <a:off x="4059615"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58" name="Freeform 27"/>
                  <p:cNvSpPr>
                    <a:spLocks/>
                  </p:cNvSpPr>
                  <p:nvPr/>
                </p:nvSpPr>
                <p:spPr bwMode="auto">
                  <a:xfrm flipV="1">
                    <a:off x="4069184" y="3680846"/>
                    <a:ext cx="40314"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59" name="Freeform 28"/>
                  <p:cNvSpPr>
                    <a:spLocks/>
                  </p:cNvSpPr>
                  <p:nvPr/>
                </p:nvSpPr>
                <p:spPr bwMode="auto">
                  <a:xfrm flipV="1">
                    <a:off x="4096767" y="3680846"/>
                    <a:ext cx="38193"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802"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54" name="Group 57"/>
                <p:cNvGrpSpPr>
                  <a:grpSpLocks/>
                </p:cNvGrpSpPr>
                <p:nvPr/>
              </p:nvGrpSpPr>
              <p:grpSpPr bwMode="auto">
                <a:xfrm>
                  <a:off x="5022619" y="5613078"/>
                  <a:ext cx="64484" cy="436333"/>
                  <a:chOff x="3873500" y="3430501"/>
                  <a:chExt cx="86760" cy="583520"/>
                </a:xfrm>
              </p:grpSpPr>
              <p:sp>
                <p:nvSpPr>
                  <p:cNvPr id="349" name="Freeform 12"/>
                  <p:cNvSpPr>
                    <a:spLocks/>
                  </p:cNvSpPr>
                  <p:nvPr/>
                </p:nvSpPr>
                <p:spPr bwMode="auto">
                  <a:xfrm>
                    <a:off x="3884173" y="3517037"/>
                    <a:ext cx="38445" cy="19740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50" name="Freeform 13"/>
                  <p:cNvSpPr>
                    <a:spLocks/>
                  </p:cNvSpPr>
                  <p:nvPr/>
                </p:nvSpPr>
                <p:spPr bwMode="auto">
                  <a:xfrm>
                    <a:off x="3909803" y="3517037"/>
                    <a:ext cx="40580" cy="19740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93"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52" name="Freeform 15"/>
                  <p:cNvSpPr>
                    <a:spLocks/>
                  </p:cNvSpPr>
                  <p:nvPr/>
                </p:nvSpPr>
                <p:spPr bwMode="auto">
                  <a:xfrm flipV="1">
                    <a:off x="3884173" y="3729302"/>
                    <a:ext cx="38445" cy="19740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53" name="Freeform 16"/>
                  <p:cNvSpPr>
                    <a:spLocks/>
                  </p:cNvSpPr>
                  <p:nvPr/>
                </p:nvSpPr>
                <p:spPr bwMode="auto">
                  <a:xfrm flipV="1">
                    <a:off x="3909803" y="3729302"/>
                    <a:ext cx="40580" cy="19740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96"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55" name="Group 64"/>
                <p:cNvGrpSpPr>
                  <a:grpSpLocks/>
                </p:cNvGrpSpPr>
                <p:nvPr/>
              </p:nvGrpSpPr>
              <p:grpSpPr bwMode="auto">
                <a:xfrm>
                  <a:off x="5091916" y="5837032"/>
                  <a:ext cx="64484" cy="212374"/>
                  <a:chOff x="3965858" y="3730007"/>
                  <a:chExt cx="86760" cy="284014"/>
                </a:xfrm>
              </p:grpSpPr>
              <p:sp>
                <p:nvSpPr>
                  <p:cNvPr id="346" name="Freeform 21"/>
                  <p:cNvSpPr>
                    <a:spLocks/>
                  </p:cNvSpPr>
                  <p:nvPr/>
                </p:nvSpPr>
                <p:spPr bwMode="auto">
                  <a:xfrm flipV="1">
                    <a:off x="3977272" y="3729308"/>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47" name="Freeform 22"/>
                  <p:cNvSpPr>
                    <a:spLocks/>
                  </p:cNvSpPr>
                  <p:nvPr/>
                </p:nvSpPr>
                <p:spPr bwMode="auto">
                  <a:xfrm flipV="1">
                    <a:off x="4002902" y="3729308"/>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90" name="Oval 23"/>
                  <p:cNvSpPr>
                    <a:spLocks noChangeArrowheads="1"/>
                  </p:cNvSpPr>
                  <p:nvPr/>
                </p:nvSpPr>
                <p:spPr bwMode="auto">
                  <a:xfrm flipV="1">
                    <a:off x="3965858"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pic>
              <p:nvPicPr>
                <p:cNvPr id="23756" name="Picture 3"/>
                <p:cNvPicPr>
                  <a:picLocks noChangeAspect="1" noChangeArrowheads="1"/>
                </p:cNvPicPr>
                <p:nvPr/>
              </p:nvPicPr>
              <p:blipFill>
                <a:blip r:embed="rId4" cstate="print"/>
                <a:srcRect l="67010" t="51543" r="30737" b="38524"/>
                <a:stretch>
                  <a:fillRect/>
                </a:stretch>
              </p:blipFill>
              <p:spPr bwMode="auto">
                <a:xfrm>
                  <a:off x="5080911" y="5587413"/>
                  <a:ext cx="91953" cy="306561"/>
                </a:xfrm>
                <a:prstGeom prst="rect">
                  <a:avLst/>
                </a:prstGeom>
                <a:noFill/>
                <a:ln w="9525">
                  <a:noFill/>
                  <a:miter lim="800000"/>
                  <a:headEnd/>
                  <a:tailEnd/>
                </a:ln>
              </p:spPr>
            </p:pic>
            <p:grpSp>
              <p:nvGrpSpPr>
                <p:cNvPr id="23757" name="Group 71"/>
                <p:cNvGrpSpPr>
                  <a:grpSpLocks/>
                </p:cNvGrpSpPr>
                <p:nvPr/>
              </p:nvGrpSpPr>
              <p:grpSpPr bwMode="auto">
                <a:xfrm>
                  <a:off x="5162174" y="5613078"/>
                  <a:ext cx="64485" cy="436333"/>
                  <a:chOff x="4059615" y="3430501"/>
                  <a:chExt cx="86760" cy="583520"/>
                </a:xfrm>
              </p:grpSpPr>
              <p:sp>
                <p:nvSpPr>
                  <p:cNvPr id="340" name="Freeform 24"/>
                  <p:cNvSpPr>
                    <a:spLocks/>
                  </p:cNvSpPr>
                  <p:nvPr/>
                </p:nvSpPr>
                <p:spPr bwMode="auto">
                  <a:xfrm>
                    <a:off x="4070478" y="3517037"/>
                    <a:ext cx="38444" cy="19740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41" name="Freeform 25"/>
                  <p:cNvSpPr>
                    <a:spLocks/>
                  </p:cNvSpPr>
                  <p:nvPr/>
                </p:nvSpPr>
                <p:spPr bwMode="auto">
                  <a:xfrm>
                    <a:off x="4096107" y="3517037"/>
                    <a:ext cx="38444" cy="19740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84" name="Oval 26"/>
                  <p:cNvSpPr>
                    <a:spLocks noChangeArrowheads="1"/>
                  </p:cNvSpPr>
                  <p:nvPr/>
                </p:nvSpPr>
                <p:spPr bwMode="auto">
                  <a:xfrm>
                    <a:off x="4059615"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43" name="Freeform 27"/>
                  <p:cNvSpPr>
                    <a:spLocks/>
                  </p:cNvSpPr>
                  <p:nvPr/>
                </p:nvSpPr>
                <p:spPr bwMode="auto">
                  <a:xfrm flipV="1">
                    <a:off x="4070478" y="3729302"/>
                    <a:ext cx="38444" cy="19740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44" name="Freeform 28"/>
                  <p:cNvSpPr>
                    <a:spLocks/>
                  </p:cNvSpPr>
                  <p:nvPr/>
                </p:nvSpPr>
                <p:spPr bwMode="auto">
                  <a:xfrm flipV="1">
                    <a:off x="4096107" y="3729302"/>
                    <a:ext cx="38444" cy="19740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87"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pic>
              <p:nvPicPr>
                <p:cNvPr id="23758" name="Picture 3"/>
                <p:cNvPicPr>
                  <a:picLocks noChangeAspect="1" noChangeArrowheads="1"/>
                </p:cNvPicPr>
                <p:nvPr/>
              </p:nvPicPr>
              <p:blipFill>
                <a:blip r:embed="rId4" cstate="print"/>
                <a:srcRect l="67010" t="51543" r="30737" b="38524"/>
                <a:stretch>
                  <a:fillRect/>
                </a:stretch>
              </p:blipFill>
              <p:spPr bwMode="auto">
                <a:xfrm rot="10800000">
                  <a:off x="5338436" y="5754510"/>
                  <a:ext cx="91953" cy="306561"/>
                </a:xfrm>
                <a:prstGeom prst="rect">
                  <a:avLst/>
                </a:prstGeom>
                <a:noFill/>
                <a:ln w="9525">
                  <a:noFill/>
                  <a:miter lim="800000"/>
                  <a:headEnd/>
                  <a:tailEnd/>
                </a:ln>
              </p:spPr>
            </p:pic>
            <p:pic>
              <p:nvPicPr>
                <p:cNvPr id="23759" name="Picture 3"/>
                <p:cNvPicPr>
                  <a:picLocks noChangeAspect="1" noChangeArrowheads="1"/>
                </p:cNvPicPr>
                <p:nvPr/>
              </p:nvPicPr>
              <p:blipFill>
                <a:blip r:embed="rId4" cstate="print"/>
                <a:srcRect l="67010" t="51543" r="30737" b="38524"/>
                <a:stretch>
                  <a:fillRect/>
                </a:stretch>
              </p:blipFill>
              <p:spPr bwMode="auto">
                <a:xfrm>
                  <a:off x="6417918" y="5586478"/>
                  <a:ext cx="91953" cy="306561"/>
                </a:xfrm>
                <a:prstGeom prst="rect">
                  <a:avLst/>
                </a:prstGeom>
                <a:noFill/>
                <a:ln w="9525">
                  <a:noFill/>
                  <a:miter lim="800000"/>
                  <a:headEnd/>
                  <a:tailEnd/>
                </a:ln>
              </p:spPr>
            </p:pic>
            <p:grpSp>
              <p:nvGrpSpPr>
                <p:cNvPr id="23760" name="Group 46"/>
                <p:cNvGrpSpPr>
                  <a:grpSpLocks/>
                </p:cNvGrpSpPr>
                <p:nvPr/>
              </p:nvGrpSpPr>
              <p:grpSpPr bwMode="auto">
                <a:xfrm>
                  <a:off x="6490357" y="5609217"/>
                  <a:ext cx="64910" cy="437298"/>
                  <a:chOff x="3779743" y="3430501"/>
                  <a:chExt cx="86760" cy="583520"/>
                </a:xfrm>
              </p:grpSpPr>
              <p:sp>
                <p:nvSpPr>
                  <p:cNvPr id="334" name="Freeform 6"/>
                  <p:cNvSpPr>
                    <a:spLocks/>
                  </p:cNvSpPr>
                  <p:nvPr/>
                </p:nvSpPr>
                <p:spPr bwMode="auto">
                  <a:xfrm>
                    <a:off x="3742424" y="3469049"/>
                    <a:ext cx="3819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35" name="Freeform 7"/>
                  <p:cNvSpPr>
                    <a:spLocks/>
                  </p:cNvSpPr>
                  <p:nvPr/>
                </p:nvSpPr>
                <p:spPr bwMode="auto">
                  <a:xfrm>
                    <a:off x="3767886" y="3469049"/>
                    <a:ext cx="86994"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36" name="Freeform 9"/>
                  <p:cNvSpPr>
                    <a:spLocks/>
                  </p:cNvSpPr>
                  <p:nvPr/>
                </p:nvSpPr>
                <p:spPr bwMode="auto">
                  <a:xfrm flipV="1">
                    <a:off x="3742424" y="3680846"/>
                    <a:ext cx="38193"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37" name="Freeform 10"/>
                  <p:cNvSpPr>
                    <a:spLocks/>
                  </p:cNvSpPr>
                  <p:nvPr/>
                </p:nvSpPr>
                <p:spPr bwMode="auto">
                  <a:xfrm flipV="1">
                    <a:off x="3767886" y="3680846"/>
                    <a:ext cx="86994"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80" name="Oval 11"/>
                  <p:cNvSpPr>
                    <a:spLocks noChangeArrowheads="1"/>
                  </p:cNvSpPr>
                  <p:nvPr/>
                </p:nvSpPr>
                <p:spPr bwMode="auto">
                  <a:xfrm flipV="1">
                    <a:off x="3779743"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23781" name="Oval 8"/>
                  <p:cNvSpPr>
                    <a:spLocks noChangeArrowheads="1"/>
                  </p:cNvSpPr>
                  <p:nvPr/>
                </p:nvSpPr>
                <p:spPr bwMode="auto">
                  <a:xfrm>
                    <a:off x="3779743" y="3430501"/>
                    <a:ext cx="86760" cy="86758"/>
                  </a:xfrm>
                  <a:prstGeom prst="ellipse">
                    <a:avLst/>
                  </a:prstGeom>
                  <a:solidFill>
                    <a:srgbClr val="FF7C80">
                      <a:alpha val="49803"/>
                    </a:srgbClr>
                  </a:solidFill>
                  <a:ln w="9525">
                    <a:solidFill>
                      <a:schemeClr val="tx1"/>
                    </a:solidFill>
                    <a:round/>
                    <a:headEnd/>
                    <a:tailEnd/>
                  </a:ln>
                </p:spPr>
                <p:txBody>
                  <a:bodyPr wrap="none" anchor="ctr"/>
                  <a:lstStyle/>
                  <a:p>
                    <a:pPr eaLnBrk="0" hangingPunct="0"/>
                    <a:endParaRPr lang="en-US"/>
                  </a:p>
                </p:txBody>
              </p:sp>
            </p:grpSp>
            <p:grpSp>
              <p:nvGrpSpPr>
                <p:cNvPr id="23761" name="Group 57"/>
                <p:cNvGrpSpPr>
                  <a:grpSpLocks/>
                </p:cNvGrpSpPr>
                <p:nvPr/>
              </p:nvGrpSpPr>
              <p:grpSpPr bwMode="auto">
                <a:xfrm>
                  <a:off x="5291991" y="5613079"/>
                  <a:ext cx="64910" cy="436332"/>
                  <a:chOff x="3873500" y="3430501"/>
                  <a:chExt cx="86760" cy="583520"/>
                </a:xfrm>
              </p:grpSpPr>
              <p:sp>
                <p:nvSpPr>
                  <p:cNvPr id="328" name="Freeform 12"/>
                  <p:cNvSpPr>
                    <a:spLocks/>
                  </p:cNvSpPr>
                  <p:nvPr/>
                </p:nvSpPr>
                <p:spPr bwMode="auto">
                  <a:xfrm>
                    <a:off x="3884765" y="3517036"/>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29" name="Freeform 13"/>
                  <p:cNvSpPr>
                    <a:spLocks/>
                  </p:cNvSpPr>
                  <p:nvPr/>
                </p:nvSpPr>
                <p:spPr bwMode="auto">
                  <a:xfrm>
                    <a:off x="3910227" y="3517036"/>
                    <a:ext cx="40314"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72"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31" name="Freeform 15"/>
                  <p:cNvSpPr>
                    <a:spLocks/>
                  </p:cNvSpPr>
                  <p:nvPr/>
                </p:nvSpPr>
                <p:spPr bwMode="auto">
                  <a:xfrm flipV="1">
                    <a:off x="3884765" y="3729302"/>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32" name="Freeform 16"/>
                  <p:cNvSpPr>
                    <a:spLocks/>
                  </p:cNvSpPr>
                  <p:nvPr/>
                </p:nvSpPr>
                <p:spPr bwMode="auto">
                  <a:xfrm flipV="1">
                    <a:off x="3910227" y="3729302"/>
                    <a:ext cx="40314"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75"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pic>
              <p:nvPicPr>
                <p:cNvPr id="23762" name="Picture 3"/>
                <p:cNvPicPr>
                  <a:picLocks noChangeAspect="1" noChangeArrowheads="1"/>
                </p:cNvPicPr>
                <p:nvPr/>
              </p:nvPicPr>
              <p:blipFill>
                <a:blip r:embed="rId4" cstate="print"/>
                <a:srcRect l="67010" t="51543" r="30737" b="38524"/>
                <a:stretch>
                  <a:fillRect/>
                </a:stretch>
              </p:blipFill>
              <p:spPr bwMode="auto">
                <a:xfrm rot="10800000">
                  <a:off x="6605262" y="5749747"/>
                  <a:ext cx="91953" cy="306561"/>
                </a:xfrm>
                <a:prstGeom prst="rect">
                  <a:avLst/>
                </a:prstGeom>
                <a:noFill/>
                <a:ln w="9525">
                  <a:noFill/>
                  <a:miter lim="800000"/>
                  <a:headEnd/>
                  <a:tailEnd/>
                </a:ln>
              </p:spPr>
            </p:pic>
            <p:grpSp>
              <p:nvGrpSpPr>
                <p:cNvPr id="23763" name="Group 47"/>
                <p:cNvGrpSpPr>
                  <a:grpSpLocks/>
                </p:cNvGrpSpPr>
                <p:nvPr/>
              </p:nvGrpSpPr>
              <p:grpSpPr bwMode="auto">
                <a:xfrm>
                  <a:off x="6560502" y="5609217"/>
                  <a:ext cx="64910" cy="437298"/>
                  <a:chOff x="3873500" y="3430501"/>
                  <a:chExt cx="86760" cy="583520"/>
                </a:xfrm>
              </p:grpSpPr>
              <p:sp>
                <p:nvSpPr>
                  <p:cNvPr id="322" name="Freeform 12"/>
                  <p:cNvSpPr>
                    <a:spLocks/>
                  </p:cNvSpPr>
                  <p:nvPr/>
                </p:nvSpPr>
                <p:spPr bwMode="auto">
                  <a:xfrm>
                    <a:off x="3835784" y="3469049"/>
                    <a:ext cx="3819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23" name="Freeform 13"/>
                  <p:cNvSpPr>
                    <a:spLocks/>
                  </p:cNvSpPr>
                  <p:nvPr/>
                </p:nvSpPr>
                <p:spPr bwMode="auto">
                  <a:xfrm>
                    <a:off x="3861246" y="3469049"/>
                    <a:ext cx="40314"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66"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325" name="Freeform 15"/>
                  <p:cNvSpPr>
                    <a:spLocks/>
                  </p:cNvSpPr>
                  <p:nvPr/>
                </p:nvSpPr>
                <p:spPr bwMode="auto">
                  <a:xfrm flipV="1">
                    <a:off x="3835784" y="3680846"/>
                    <a:ext cx="38193"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326" name="Freeform 16"/>
                  <p:cNvSpPr>
                    <a:spLocks/>
                  </p:cNvSpPr>
                  <p:nvPr/>
                </p:nvSpPr>
                <p:spPr bwMode="auto">
                  <a:xfrm flipV="1">
                    <a:off x="3861246" y="3680846"/>
                    <a:ext cx="40314" cy="245684"/>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69"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grpSp>
        <p:sp>
          <p:nvSpPr>
            <p:cNvPr id="23575" name="Rectangle 408"/>
            <p:cNvSpPr>
              <a:spLocks noChangeArrowheads="1"/>
            </p:cNvSpPr>
            <p:nvPr/>
          </p:nvSpPr>
          <p:spPr bwMode="auto">
            <a:xfrm>
              <a:off x="7395667" y="5494675"/>
              <a:ext cx="585216" cy="526695"/>
            </a:xfrm>
            <a:prstGeom prst="rect">
              <a:avLst/>
            </a:prstGeom>
            <a:solidFill>
              <a:schemeClr val="bg1"/>
            </a:solidFill>
            <a:ln w="9525" algn="ctr">
              <a:noFill/>
              <a:round/>
              <a:headEnd/>
              <a:tailEnd/>
            </a:ln>
          </p:spPr>
          <p:txBody>
            <a:bodyPr/>
            <a:lstStyle/>
            <a:p>
              <a:pPr eaLnBrk="0" hangingPunct="0"/>
              <a:endParaRPr lang="en-US"/>
            </a:p>
          </p:txBody>
        </p:sp>
        <p:grpSp>
          <p:nvGrpSpPr>
            <p:cNvPr id="23576" name="Group 409"/>
            <p:cNvGrpSpPr>
              <a:grpSpLocks/>
            </p:cNvGrpSpPr>
            <p:nvPr/>
          </p:nvGrpSpPr>
          <p:grpSpPr bwMode="auto">
            <a:xfrm>
              <a:off x="7280975" y="5147177"/>
              <a:ext cx="552447" cy="881471"/>
              <a:chOff x="7968605" y="5724116"/>
              <a:chExt cx="552447" cy="881471"/>
            </a:xfrm>
          </p:grpSpPr>
          <p:sp>
            <p:nvSpPr>
              <p:cNvPr id="411" name="Hexagon 410"/>
              <p:cNvSpPr/>
              <p:nvPr/>
            </p:nvSpPr>
            <p:spPr bwMode="auto">
              <a:xfrm rot="1800000">
                <a:off x="8244084" y="5723644"/>
                <a:ext cx="76198" cy="68252"/>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412" name="Hexagon 411"/>
              <p:cNvSpPr/>
              <p:nvPr/>
            </p:nvSpPr>
            <p:spPr bwMode="auto">
              <a:xfrm rot="1800000">
                <a:off x="8244084" y="5810943"/>
                <a:ext cx="76198" cy="68251"/>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413" name="Hexagon 412"/>
              <p:cNvSpPr/>
              <p:nvPr/>
            </p:nvSpPr>
            <p:spPr bwMode="auto">
              <a:xfrm rot="1800000">
                <a:off x="8244084" y="5899828"/>
                <a:ext cx="76198" cy="66664"/>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414" name="Hexagon 413"/>
              <p:cNvSpPr/>
              <p:nvPr/>
            </p:nvSpPr>
            <p:spPr bwMode="auto">
              <a:xfrm rot="1800000">
                <a:off x="8244084" y="5987125"/>
                <a:ext cx="76198" cy="68252"/>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415" name="Hexagon 414"/>
              <p:cNvSpPr/>
              <p:nvPr/>
            </p:nvSpPr>
            <p:spPr bwMode="auto">
              <a:xfrm rot="1800000">
                <a:off x="8244084" y="6076011"/>
                <a:ext cx="76198" cy="66664"/>
              </a:xfrm>
              <a:prstGeom prst="hexag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23693" name="Group 56"/>
              <p:cNvGrpSpPr>
                <a:grpSpLocks/>
              </p:cNvGrpSpPr>
              <p:nvPr/>
            </p:nvGrpSpPr>
            <p:grpSpPr bwMode="auto">
              <a:xfrm>
                <a:off x="7968605" y="6161392"/>
                <a:ext cx="273336" cy="437297"/>
                <a:chOff x="3779743" y="3430501"/>
                <a:chExt cx="366632" cy="583520"/>
              </a:xfrm>
            </p:grpSpPr>
            <p:grpSp>
              <p:nvGrpSpPr>
                <p:cNvPr id="23721" name="Group 46"/>
                <p:cNvGrpSpPr>
                  <a:grpSpLocks/>
                </p:cNvGrpSpPr>
                <p:nvPr/>
              </p:nvGrpSpPr>
              <p:grpSpPr bwMode="auto">
                <a:xfrm>
                  <a:off x="3779743" y="3430501"/>
                  <a:ext cx="86760" cy="583520"/>
                  <a:chOff x="3779743" y="3430501"/>
                  <a:chExt cx="86760" cy="583520"/>
                </a:xfrm>
              </p:grpSpPr>
              <p:sp>
                <p:nvSpPr>
                  <p:cNvPr id="463" name="Freeform 6"/>
                  <p:cNvSpPr>
                    <a:spLocks/>
                  </p:cNvSpPr>
                  <p:nvPr/>
                </p:nvSpPr>
                <p:spPr bwMode="auto">
                  <a:xfrm>
                    <a:off x="3789400" y="3517779"/>
                    <a:ext cx="38327" cy="199090"/>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64" name="Freeform 7"/>
                  <p:cNvSpPr>
                    <a:spLocks/>
                  </p:cNvSpPr>
                  <p:nvPr/>
                </p:nvSpPr>
                <p:spPr bwMode="auto">
                  <a:xfrm>
                    <a:off x="3814952" y="3517779"/>
                    <a:ext cx="40456" cy="199090"/>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42" name="Oval 8"/>
                  <p:cNvSpPr>
                    <a:spLocks noChangeArrowheads="1"/>
                  </p:cNvSpPr>
                  <p:nvPr/>
                </p:nvSpPr>
                <p:spPr bwMode="auto">
                  <a:xfrm>
                    <a:off x="3779743"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66" name="Freeform 9"/>
                  <p:cNvSpPr>
                    <a:spLocks/>
                  </p:cNvSpPr>
                  <p:nvPr/>
                </p:nvSpPr>
                <p:spPr bwMode="auto">
                  <a:xfrm flipV="1">
                    <a:off x="3789400" y="3729577"/>
                    <a:ext cx="3832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67" name="Freeform 10"/>
                  <p:cNvSpPr>
                    <a:spLocks/>
                  </p:cNvSpPr>
                  <p:nvPr/>
                </p:nvSpPr>
                <p:spPr bwMode="auto">
                  <a:xfrm flipV="1">
                    <a:off x="3814952" y="3729577"/>
                    <a:ext cx="40456"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45" name="Oval 11"/>
                  <p:cNvSpPr>
                    <a:spLocks noChangeArrowheads="1"/>
                  </p:cNvSpPr>
                  <p:nvPr/>
                </p:nvSpPr>
                <p:spPr bwMode="auto">
                  <a:xfrm flipV="1">
                    <a:off x="3779743"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22" name="Group 47"/>
                <p:cNvGrpSpPr>
                  <a:grpSpLocks/>
                </p:cNvGrpSpPr>
                <p:nvPr/>
              </p:nvGrpSpPr>
              <p:grpSpPr bwMode="auto">
                <a:xfrm>
                  <a:off x="3873500" y="3430501"/>
                  <a:ext cx="86760" cy="583520"/>
                  <a:chOff x="3873500" y="3430501"/>
                  <a:chExt cx="86760" cy="583520"/>
                </a:xfrm>
              </p:grpSpPr>
              <p:sp>
                <p:nvSpPr>
                  <p:cNvPr id="457" name="Freeform 12"/>
                  <p:cNvSpPr>
                    <a:spLocks/>
                  </p:cNvSpPr>
                  <p:nvPr/>
                </p:nvSpPr>
                <p:spPr bwMode="auto">
                  <a:xfrm>
                    <a:off x="3883089" y="3517779"/>
                    <a:ext cx="38327" cy="199090"/>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58" name="Freeform 13"/>
                  <p:cNvSpPr>
                    <a:spLocks/>
                  </p:cNvSpPr>
                  <p:nvPr/>
                </p:nvSpPr>
                <p:spPr bwMode="auto">
                  <a:xfrm>
                    <a:off x="3908640" y="3517779"/>
                    <a:ext cx="40456" cy="199090"/>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36"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60" name="Freeform 15"/>
                  <p:cNvSpPr>
                    <a:spLocks/>
                  </p:cNvSpPr>
                  <p:nvPr/>
                </p:nvSpPr>
                <p:spPr bwMode="auto">
                  <a:xfrm flipV="1">
                    <a:off x="3883089" y="3729577"/>
                    <a:ext cx="3832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61" name="Freeform 16"/>
                  <p:cNvSpPr>
                    <a:spLocks/>
                  </p:cNvSpPr>
                  <p:nvPr/>
                </p:nvSpPr>
                <p:spPr bwMode="auto">
                  <a:xfrm flipV="1">
                    <a:off x="3908640" y="3729577"/>
                    <a:ext cx="40456"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39"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23" name="Group 48"/>
                <p:cNvGrpSpPr>
                  <a:grpSpLocks/>
                </p:cNvGrpSpPr>
                <p:nvPr/>
              </p:nvGrpSpPr>
              <p:grpSpPr bwMode="auto">
                <a:xfrm>
                  <a:off x="3965858" y="3430501"/>
                  <a:ext cx="86760" cy="583520"/>
                  <a:chOff x="3965858" y="3430501"/>
                  <a:chExt cx="86760" cy="583520"/>
                </a:xfrm>
              </p:grpSpPr>
              <p:sp>
                <p:nvSpPr>
                  <p:cNvPr id="451" name="Freeform 18"/>
                  <p:cNvSpPr>
                    <a:spLocks/>
                  </p:cNvSpPr>
                  <p:nvPr/>
                </p:nvSpPr>
                <p:spPr bwMode="auto">
                  <a:xfrm>
                    <a:off x="3927803" y="3517779"/>
                    <a:ext cx="40457" cy="199090"/>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52" name="Freeform 19"/>
                  <p:cNvSpPr>
                    <a:spLocks/>
                  </p:cNvSpPr>
                  <p:nvPr/>
                </p:nvSpPr>
                <p:spPr bwMode="auto">
                  <a:xfrm>
                    <a:off x="3955484" y="3517779"/>
                    <a:ext cx="38327" cy="199090"/>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30"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54" name="Freeform 21"/>
                  <p:cNvSpPr>
                    <a:spLocks/>
                  </p:cNvSpPr>
                  <p:nvPr/>
                </p:nvSpPr>
                <p:spPr bwMode="auto">
                  <a:xfrm flipV="1">
                    <a:off x="3927803" y="3729577"/>
                    <a:ext cx="4045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55" name="Freeform 22"/>
                  <p:cNvSpPr>
                    <a:spLocks/>
                  </p:cNvSpPr>
                  <p:nvPr/>
                </p:nvSpPr>
                <p:spPr bwMode="auto">
                  <a:xfrm flipV="1">
                    <a:off x="3955484" y="3729577"/>
                    <a:ext cx="38327"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33" name="Oval 23"/>
                  <p:cNvSpPr>
                    <a:spLocks noChangeArrowheads="1"/>
                  </p:cNvSpPr>
                  <p:nvPr/>
                </p:nvSpPr>
                <p:spPr bwMode="auto">
                  <a:xfrm flipV="1">
                    <a:off x="3965858"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724" name="Group 49"/>
                <p:cNvGrpSpPr>
                  <a:grpSpLocks/>
                </p:cNvGrpSpPr>
                <p:nvPr/>
              </p:nvGrpSpPr>
              <p:grpSpPr bwMode="auto">
                <a:xfrm>
                  <a:off x="4059615" y="3729346"/>
                  <a:ext cx="86760" cy="284675"/>
                  <a:chOff x="4059615" y="3729346"/>
                  <a:chExt cx="86760" cy="284675"/>
                </a:xfrm>
              </p:grpSpPr>
              <p:sp>
                <p:nvSpPr>
                  <p:cNvPr id="448" name="Freeform 27"/>
                  <p:cNvSpPr>
                    <a:spLocks/>
                  </p:cNvSpPr>
                  <p:nvPr/>
                </p:nvSpPr>
                <p:spPr bwMode="auto">
                  <a:xfrm flipV="1">
                    <a:off x="4021492" y="3729577"/>
                    <a:ext cx="40457" cy="245686"/>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49" name="Freeform 28"/>
                  <p:cNvSpPr>
                    <a:spLocks/>
                  </p:cNvSpPr>
                  <p:nvPr/>
                </p:nvSpPr>
                <p:spPr bwMode="auto">
                  <a:xfrm flipV="1">
                    <a:off x="4049173" y="3729577"/>
                    <a:ext cx="38327" cy="245686"/>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27"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grpSp>
            <p:nvGrpSpPr>
              <p:cNvPr id="23694" name="Group 48"/>
              <p:cNvGrpSpPr>
                <a:grpSpLocks/>
              </p:cNvGrpSpPr>
              <p:nvPr/>
            </p:nvGrpSpPr>
            <p:grpSpPr bwMode="auto">
              <a:xfrm>
                <a:off x="8385997" y="6158494"/>
                <a:ext cx="64910" cy="213340"/>
                <a:chOff x="3965858" y="3430501"/>
                <a:chExt cx="86760" cy="284676"/>
              </a:xfrm>
            </p:grpSpPr>
            <p:sp>
              <p:nvSpPr>
                <p:cNvPr id="441" name="Freeform 18"/>
                <p:cNvSpPr>
                  <a:spLocks/>
                </p:cNvSpPr>
                <p:nvPr/>
              </p:nvSpPr>
              <p:spPr bwMode="auto">
                <a:xfrm>
                  <a:off x="3975626" y="3517409"/>
                  <a:ext cx="40315"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42" name="Freeform 19"/>
                <p:cNvSpPr>
                  <a:spLocks/>
                </p:cNvSpPr>
                <p:nvPr/>
              </p:nvSpPr>
              <p:spPr bwMode="auto">
                <a:xfrm>
                  <a:off x="4003210" y="3517409"/>
                  <a:ext cx="38193" cy="245685"/>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20"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95" name="Group 49"/>
              <p:cNvGrpSpPr>
                <a:grpSpLocks/>
              </p:cNvGrpSpPr>
              <p:nvPr/>
            </p:nvGrpSpPr>
            <p:grpSpPr bwMode="auto">
              <a:xfrm>
                <a:off x="8456142" y="6158496"/>
                <a:ext cx="64910" cy="437298"/>
                <a:chOff x="4059615" y="3430501"/>
                <a:chExt cx="86760" cy="583520"/>
              </a:xfrm>
            </p:grpSpPr>
            <p:sp>
              <p:nvSpPr>
                <p:cNvPr id="435" name="Freeform 24"/>
                <p:cNvSpPr>
                  <a:spLocks/>
                </p:cNvSpPr>
                <p:nvPr/>
              </p:nvSpPr>
              <p:spPr bwMode="auto">
                <a:xfrm>
                  <a:off x="4022306" y="3517407"/>
                  <a:ext cx="40315"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36" name="Freeform 25"/>
                <p:cNvSpPr>
                  <a:spLocks/>
                </p:cNvSpPr>
                <p:nvPr/>
              </p:nvSpPr>
              <p:spPr bwMode="auto">
                <a:xfrm>
                  <a:off x="4049890" y="3517407"/>
                  <a:ext cx="8487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14" name="Oval 26"/>
                <p:cNvSpPr>
                  <a:spLocks noChangeArrowheads="1"/>
                </p:cNvSpPr>
                <p:nvPr/>
              </p:nvSpPr>
              <p:spPr bwMode="auto">
                <a:xfrm>
                  <a:off x="4059615"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38" name="Freeform 27"/>
                <p:cNvSpPr>
                  <a:spLocks/>
                </p:cNvSpPr>
                <p:nvPr/>
              </p:nvSpPr>
              <p:spPr bwMode="auto">
                <a:xfrm flipV="1">
                  <a:off x="4022306" y="3729204"/>
                  <a:ext cx="40315"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39" name="Freeform 28"/>
                <p:cNvSpPr>
                  <a:spLocks/>
                </p:cNvSpPr>
                <p:nvPr/>
              </p:nvSpPr>
              <p:spPr bwMode="auto">
                <a:xfrm flipV="1">
                  <a:off x="4049890" y="3729204"/>
                  <a:ext cx="8487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17"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pic>
            <p:nvPicPr>
              <p:cNvPr id="23696" name="Picture 3"/>
              <p:cNvPicPr>
                <a:picLocks noChangeAspect="1" noChangeArrowheads="1"/>
              </p:cNvPicPr>
              <p:nvPr/>
            </p:nvPicPr>
            <p:blipFill>
              <a:blip r:embed="rId4" cstate="print"/>
              <a:srcRect l="67010" t="51543" r="30737" b="38524"/>
              <a:stretch>
                <a:fillRect/>
              </a:stretch>
            </p:blipFill>
            <p:spPr bwMode="auto">
              <a:xfrm>
                <a:off x="8174314" y="6135757"/>
                <a:ext cx="91953" cy="306561"/>
              </a:xfrm>
              <a:prstGeom prst="rect">
                <a:avLst/>
              </a:prstGeom>
              <a:noFill/>
              <a:ln w="9525">
                <a:noFill/>
                <a:miter lim="800000"/>
                <a:headEnd/>
                <a:tailEnd/>
              </a:ln>
            </p:spPr>
          </p:pic>
          <p:grpSp>
            <p:nvGrpSpPr>
              <p:cNvPr id="23697" name="Group 46"/>
              <p:cNvGrpSpPr>
                <a:grpSpLocks/>
              </p:cNvGrpSpPr>
              <p:nvPr/>
            </p:nvGrpSpPr>
            <p:grpSpPr bwMode="auto">
              <a:xfrm>
                <a:off x="8246753" y="6158496"/>
                <a:ext cx="64910" cy="437298"/>
                <a:chOff x="3779743" y="3430501"/>
                <a:chExt cx="86760" cy="583520"/>
              </a:xfrm>
            </p:grpSpPr>
            <p:sp>
              <p:nvSpPr>
                <p:cNvPr id="429" name="Freeform 6"/>
                <p:cNvSpPr>
                  <a:spLocks/>
                </p:cNvSpPr>
                <p:nvPr/>
              </p:nvSpPr>
              <p:spPr bwMode="auto">
                <a:xfrm>
                  <a:off x="3742227" y="3517407"/>
                  <a:ext cx="3819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30" name="Freeform 7"/>
                <p:cNvSpPr>
                  <a:spLocks/>
                </p:cNvSpPr>
                <p:nvPr/>
              </p:nvSpPr>
              <p:spPr bwMode="auto">
                <a:xfrm>
                  <a:off x="3767688" y="3517407"/>
                  <a:ext cx="40315"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31" name="Freeform 9"/>
                <p:cNvSpPr>
                  <a:spLocks/>
                </p:cNvSpPr>
                <p:nvPr/>
              </p:nvSpPr>
              <p:spPr bwMode="auto">
                <a:xfrm flipV="1">
                  <a:off x="3742227" y="3729204"/>
                  <a:ext cx="3819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32" name="Freeform 10"/>
                <p:cNvSpPr>
                  <a:spLocks/>
                </p:cNvSpPr>
                <p:nvPr/>
              </p:nvSpPr>
              <p:spPr bwMode="auto">
                <a:xfrm flipV="1">
                  <a:off x="3767688" y="3729204"/>
                  <a:ext cx="40315"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10" name="Oval 11"/>
                <p:cNvSpPr>
                  <a:spLocks noChangeArrowheads="1"/>
                </p:cNvSpPr>
                <p:nvPr/>
              </p:nvSpPr>
              <p:spPr bwMode="auto">
                <a:xfrm flipV="1">
                  <a:off x="3779743"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23711" name="Oval 8"/>
                <p:cNvSpPr>
                  <a:spLocks noChangeArrowheads="1"/>
                </p:cNvSpPr>
                <p:nvPr/>
              </p:nvSpPr>
              <p:spPr bwMode="auto">
                <a:xfrm>
                  <a:off x="3779743" y="3430501"/>
                  <a:ext cx="86760" cy="86758"/>
                </a:xfrm>
                <a:prstGeom prst="ellipse">
                  <a:avLst/>
                </a:prstGeom>
                <a:solidFill>
                  <a:srgbClr val="FF7C80">
                    <a:alpha val="49803"/>
                  </a:srgbClr>
                </a:solidFill>
                <a:ln w="9525">
                  <a:solidFill>
                    <a:schemeClr val="tx1"/>
                  </a:solidFill>
                  <a:round/>
                  <a:headEnd/>
                  <a:tailEnd/>
                </a:ln>
              </p:spPr>
              <p:txBody>
                <a:bodyPr wrap="none" anchor="ctr"/>
                <a:lstStyle/>
                <a:p>
                  <a:pPr eaLnBrk="0" hangingPunct="0"/>
                  <a:endParaRPr lang="en-US"/>
                </a:p>
              </p:txBody>
            </p:sp>
          </p:grpSp>
          <p:pic>
            <p:nvPicPr>
              <p:cNvPr id="23698" name="Picture 3"/>
              <p:cNvPicPr>
                <a:picLocks noChangeAspect="1" noChangeArrowheads="1"/>
              </p:cNvPicPr>
              <p:nvPr/>
            </p:nvPicPr>
            <p:blipFill>
              <a:blip r:embed="rId4" cstate="print"/>
              <a:srcRect l="67010" t="51543" r="30737" b="38524"/>
              <a:stretch>
                <a:fillRect/>
              </a:stretch>
            </p:blipFill>
            <p:spPr bwMode="auto">
              <a:xfrm rot="10800000">
                <a:off x="8361658" y="6299026"/>
                <a:ext cx="91953" cy="306561"/>
              </a:xfrm>
              <a:prstGeom prst="rect">
                <a:avLst/>
              </a:prstGeom>
              <a:noFill/>
              <a:ln w="9525">
                <a:noFill/>
                <a:miter lim="800000"/>
                <a:headEnd/>
                <a:tailEnd/>
              </a:ln>
            </p:spPr>
          </p:pic>
          <p:grpSp>
            <p:nvGrpSpPr>
              <p:cNvPr id="23699" name="Group 47"/>
              <p:cNvGrpSpPr>
                <a:grpSpLocks/>
              </p:cNvGrpSpPr>
              <p:nvPr/>
            </p:nvGrpSpPr>
            <p:grpSpPr bwMode="auto">
              <a:xfrm>
                <a:off x="8316898" y="6158496"/>
                <a:ext cx="64910" cy="437298"/>
                <a:chOff x="3873500" y="3430501"/>
                <a:chExt cx="86760" cy="583520"/>
              </a:xfrm>
            </p:grpSpPr>
            <p:sp>
              <p:nvSpPr>
                <p:cNvPr id="423" name="Freeform 12"/>
                <p:cNvSpPr>
                  <a:spLocks/>
                </p:cNvSpPr>
                <p:nvPr/>
              </p:nvSpPr>
              <p:spPr bwMode="auto">
                <a:xfrm>
                  <a:off x="3835587" y="3517407"/>
                  <a:ext cx="3819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24" name="Freeform 13"/>
                <p:cNvSpPr>
                  <a:spLocks/>
                </p:cNvSpPr>
                <p:nvPr/>
              </p:nvSpPr>
              <p:spPr bwMode="auto">
                <a:xfrm>
                  <a:off x="3861048" y="3517407"/>
                  <a:ext cx="40315"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02"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26" name="Freeform 15"/>
                <p:cNvSpPr>
                  <a:spLocks/>
                </p:cNvSpPr>
                <p:nvPr/>
              </p:nvSpPr>
              <p:spPr bwMode="auto">
                <a:xfrm flipV="1">
                  <a:off x="3835587" y="3729204"/>
                  <a:ext cx="38193"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27" name="Freeform 16"/>
                <p:cNvSpPr>
                  <a:spLocks/>
                </p:cNvSpPr>
                <p:nvPr/>
              </p:nvSpPr>
              <p:spPr bwMode="auto">
                <a:xfrm flipV="1">
                  <a:off x="3861048" y="3729204"/>
                  <a:ext cx="40315" cy="199089"/>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705"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grpSp>
          <p:nvGrpSpPr>
            <p:cNvPr id="23577" name="Group 169"/>
            <p:cNvGrpSpPr>
              <a:grpSpLocks noChangeAspect="1"/>
            </p:cNvGrpSpPr>
            <p:nvPr/>
          </p:nvGrpSpPr>
          <p:grpSpPr bwMode="auto">
            <a:xfrm>
              <a:off x="5054201" y="5572920"/>
              <a:ext cx="1742037" cy="440194"/>
              <a:chOff x="5431704" y="1660042"/>
              <a:chExt cx="2177546" cy="550243"/>
            </a:xfrm>
          </p:grpSpPr>
          <p:grpSp>
            <p:nvGrpSpPr>
              <p:cNvPr id="23578" name="Group 56"/>
              <p:cNvGrpSpPr>
                <a:grpSpLocks/>
              </p:cNvGrpSpPr>
              <p:nvPr/>
            </p:nvGrpSpPr>
            <p:grpSpPr bwMode="auto">
              <a:xfrm>
                <a:off x="6918691" y="1663662"/>
                <a:ext cx="341670" cy="546622"/>
                <a:chOff x="3779743" y="3430501"/>
                <a:chExt cx="366632" cy="583520"/>
              </a:xfrm>
            </p:grpSpPr>
            <p:grpSp>
              <p:nvGrpSpPr>
                <p:cNvPr id="23660" name="Group 46"/>
                <p:cNvGrpSpPr>
                  <a:grpSpLocks/>
                </p:cNvGrpSpPr>
                <p:nvPr/>
              </p:nvGrpSpPr>
              <p:grpSpPr bwMode="auto">
                <a:xfrm>
                  <a:off x="3779743" y="3430501"/>
                  <a:ext cx="86760" cy="583520"/>
                  <a:chOff x="3779743" y="3430501"/>
                  <a:chExt cx="86760" cy="583520"/>
                </a:xfrm>
              </p:grpSpPr>
              <p:sp>
                <p:nvSpPr>
                  <p:cNvPr id="574" name="Freeform 6"/>
                  <p:cNvSpPr>
                    <a:spLocks/>
                  </p:cNvSpPr>
                  <p:nvPr/>
                </p:nvSpPr>
                <p:spPr bwMode="auto">
                  <a:xfrm>
                    <a:off x="3790172" y="3565308"/>
                    <a:ext cx="38327" cy="15037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75" name="Freeform 7"/>
                  <p:cNvSpPr>
                    <a:spLocks/>
                  </p:cNvSpPr>
                  <p:nvPr/>
                </p:nvSpPr>
                <p:spPr bwMode="auto">
                  <a:xfrm>
                    <a:off x="3815723" y="3565308"/>
                    <a:ext cx="40457" cy="15037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84" name="Oval 8"/>
                  <p:cNvSpPr>
                    <a:spLocks noChangeArrowheads="1"/>
                  </p:cNvSpPr>
                  <p:nvPr/>
                </p:nvSpPr>
                <p:spPr bwMode="auto">
                  <a:xfrm>
                    <a:off x="3779743"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77" name="Freeform 9"/>
                  <p:cNvSpPr>
                    <a:spLocks/>
                  </p:cNvSpPr>
                  <p:nvPr/>
                </p:nvSpPr>
                <p:spPr bwMode="auto">
                  <a:xfrm flipV="1">
                    <a:off x="3790172" y="3730510"/>
                    <a:ext cx="38327"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78" name="Freeform 10"/>
                  <p:cNvSpPr>
                    <a:spLocks/>
                  </p:cNvSpPr>
                  <p:nvPr/>
                </p:nvSpPr>
                <p:spPr bwMode="auto">
                  <a:xfrm flipV="1">
                    <a:off x="3815723" y="3730510"/>
                    <a:ext cx="40457"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87" name="Oval 11"/>
                  <p:cNvSpPr>
                    <a:spLocks noChangeArrowheads="1"/>
                  </p:cNvSpPr>
                  <p:nvPr/>
                </p:nvSpPr>
                <p:spPr bwMode="auto">
                  <a:xfrm flipV="1">
                    <a:off x="3779743"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61" name="Group 47"/>
                <p:cNvGrpSpPr>
                  <a:grpSpLocks/>
                </p:cNvGrpSpPr>
                <p:nvPr/>
              </p:nvGrpSpPr>
              <p:grpSpPr bwMode="auto">
                <a:xfrm>
                  <a:off x="3873500" y="3430501"/>
                  <a:ext cx="86760" cy="583520"/>
                  <a:chOff x="3873500" y="3430501"/>
                  <a:chExt cx="86760" cy="583520"/>
                </a:xfrm>
              </p:grpSpPr>
              <p:sp>
                <p:nvSpPr>
                  <p:cNvPr id="568" name="Freeform 12"/>
                  <p:cNvSpPr>
                    <a:spLocks/>
                  </p:cNvSpPr>
                  <p:nvPr/>
                </p:nvSpPr>
                <p:spPr bwMode="auto">
                  <a:xfrm>
                    <a:off x="3883860" y="3565308"/>
                    <a:ext cx="38327" cy="15037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69" name="Freeform 13"/>
                  <p:cNvSpPr>
                    <a:spLocks/>
                  </p:cNvSpPr>
                  <p:nvPr/>
                </p:nvSpPr>
                <p:spPr bwMode="auto">
                  <a:xfrm>
                    <a:off x="3909412" y="3565308"/>
                    <a:ext cx="40457" cy="15037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78"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71" name="Freeform 15"/>
                  <p:cNvSpPr>
                    <a:spLocks/>
                  </p:cNvSpPr>
                  <p:nvPr/>
                </p:nvSpPr>
                <p:spPr bwMode="auto">
                  <a:xfrm flipV="1">
                    <a:off x="3883860" y="3730510"/>
                    <a:ext cx="38327"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72" name="Freeform 16"/>
                  <p:cNvSpPr>
                    <a:spLocks/>
                  </p:cNvSpPr>
                  <p:nvPr/>
                </p:nvSpPr>
                <p:spPr bwMode="auto">
                  <a:xfrm flipV="1">
                    <a:off x="3909412" y="3730510"/>
                    <a:ext cx="40457"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81"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62" name="Group 48"/>
                <p:cNvGrpSpPr>
                  <a:grpSpLocks/>
                </p:cNvGrpSpPr>
                <p:nvPr/>
              </p:nvGrpSpPr>
              <p:grpSpPr bwMode="auto">
                <a:xfrm>
                  <a:off x="3965858" y="3430501"/>
                  <a:ext cx="86760" cy="583520"/>
                  <a:chOff x="3965858" y="3430501"/>
                  <a:chExt cx="86760" cy="583520"/>
                </a:xfrm>
              </p:grpSpPr>
              <p:sp>
                <p:nvSpPr>
                  <p:cNvPr id="562" name="Freeform 18"/>
                  <p:cNvSpPr>
                    <a:spLocks/>
                  </p:cNvSpPr>
                  <p:nvPr/>
                </p:nvSpPr>
                <p:spPr bwMode="auto">
                  <a:xfrm>
                    <a:off x="3975420" y="3565308"/>
                    <a:ext cx="40456" cy="15037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63" name="Freeform 19"/>
                  <p:cNvSpPr>
                    <a:spLocks/>
                  </p:cNvSpPr>
                  <p:nvPr/>
                </p:nvSpPr>
                <p:spPr bwMode="auto">
                  <a:xfrm>
                    <a:off x="4003100" y="3565308"/>
                    <a:ext cx="38327" cy="15037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72"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65" name="Freeform 21"/>
                  <p:cNvSpPr>
                    <a:spLocks/>
                  </p:cNvSpPr>
                  <p:nvPr/>
                </p:nvSpPr>
                <p:spPr bwMode="auto">
                  <a:xfrm flipV="1">
                    <a:off x="3975420" y="3730510"/>
                    <a:ext cx="40456"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66" name="Freeform 22"/>
                  <p:cNvSpPr>
                    <a:spLocks/>
                  </p:cNvSpPr>
                  <p:nvPr/>
                </p:nvSpPr>
                <p:spPr bwMode="auto">
                  <a:xfrm flipV="1">
                    <a:off x="4003100" y="3730510"/>
                    <a:ext cx="38327"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75" name="Oval 23"/>
                  <p:cNvSpPr>
                    <a:spLocks noChangeArrowheads="1"/>
                  </p:cNvSpPr>
                  <p:nvPr/>
                </p:nvSpPr>
                <p:spPr bwMode="auto">
                  <a:xfrm flipV="1">
                    <a:off x="3965858"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63" name="Group 49"/>
                <p:cNvGrpSpPr>
                  <a:grpSpLocks/>
                </p:cNvGrpSpPr>
                <p:nvPr/>
              </p:nvGrpSpPr>
              <p:grpSpPr bwMode="auto">
                <a:xfrm>
                  <a:off x="4059615" y="3430501"/>
                  <a:ext cx="86760" cy="583520"/>
                  <a:chOff x="4059615" y="3430501"/>
                  <a:chExt cx="86760" cy="583520"/>
                </a:xfrm>
              </p:grpSpPr>
              <p:sp>
                <p:nvSpPr>
                  <p:cNvPr id="556" name="Freeform 24"/>
                  <p:cNvSpPr>
                    <a:spLocks/>
                  </p:cNvSpPr>
                  <p:nvPr/>
                </p:nvSpPr>
                <p:spPr bwMode="auto">
                  <a:xfrm>
                    <a:off x="4022264" y="3565308"/>
                    <a:ext cx="87301" cy="15037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57" name="Freeform 25"/>
                  <p:cNvSpPr>
                    <a:spLocks/>
                  </p:cNvSpPr>
                  <p:nvPr/>
                </p:nvSpPr>
                <p:spPr bwMode="auto">
                  <a:xfrm>
                    <a:off x="4096789" y="3565308"/>
                    <a:ext cx="38327" cy="150377"/>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66" name="Oval 26"/>
                  <p:cNvSpPr>
                    <a:spLocks noChangeArrowheads="1"/>
                  </p:cNvSpPr>
                  <p:nvPr/>
                </p:nvSpPr>
                <p:spPr bwMode="auto">
                  <a:xfrm>
                    <a:off x="4059615"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59" name="Freeform 27"/>
                  <p:cNvSpPr>
                    <a:spLocks/>
                  </p:cNvSpPr>
                  <p:nvPr/>
                </p:nvSpPr>
                <p:spPr bwMode="auto">
                  <a:xfrm flipV="1">
                    <a:off x="4022264" y="3730510"/>
                    <a:ext cx="87301"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60" name="Freeform 28"/>
                  <p:cNvSpPr>
                    <a:spLocks/>
                  </p:cNvSpPr>
                  <p:nvPr/>
                </p:nvSpPr>
                <p:spPr bwMode="auto">
                  <a:xfrm flipV="1">
                    <a:off x="4096789" y="3730510"/>
                    <a:ext cx="38327"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69"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grpSp>
            <p:nvGrpSpPr>
              <p:cNvPr id="23579" name="Group 85"/>
              <p:cNvGrpSpPr>
                <a:grpSpLocks/>
              </p:cNvGrpSpPr>
              <p:nvPr/>
            </p:nvGrpSpPr>
            <p:grpSpPr bwMode="auto">
              <a:xfrm>
                <a:off x="5680738" y="1664869"/>
                <a:ext cx="342874" cy="545416"/>
                <a:chOff x="3141133" y="3431431"/>
                <a:chExt cx="366632" cy="583520"/>
              </a:xfrm>
            </p:grpSpPr>
            <p:grpSp>
              <p:nvGrpSpPr>
                <p:cNvPr id="23632" name="Group 50"/>
                <p:cNvGrpSpPr>
                  <a:grpSpLocks/>
                </p:cNvGrpSpPr>
                <p:nvPr/>
              </p:nvGrpSpPr>
              <p:grpSpPr bwMode="auto">
                <a:xfrm>
                  <a:off x="3141133" y="3431431"/>
                  <a:ext cx="86760" cy="583520"/>
                  <a:chOff x="3779743" y="3430501"/>
                  <a:chExt cx="86760" cy="583520"/>
                </a:xfrm>
              </p:grpSpPr>
              <p:sp>
                <p:nvSpPr>
                  <p:cNvPr id="546" name="Freeform 6"/>
                  <p:cNvSpPr>
                    <a:spLocks/>
                  </p:cNvSpPr>
                  <p:nvPr/>
                </p:nvSpPr>
                <p:spPr bwMode="auto">
                  <a:xfrm>
                    <a:off x="3789854" y="3517616"/>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47" name="Freeform 7"/>
                  <p:cNvSpPr>
                    <a:spLocks/>
                  </p:cNvSpPr>
                  <p:nvPr/>
                </p:nvSpPr>
                <p:spPr bwMode="auto">
                  <a:xfrm>
                    <a:off x="3815316" y="3517616"/>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56" name="Oval 8"/>
                  <p:cNvSpPr>
                    <a:spLocks noChangeArrowheads="1"/>
                  </p:cNvSpPr>
                  <p:nvPr/>
                </p:nvSpPr>
                <p:spPr bwMode="auto">
                  <a:xfrm>
                    <a:off x="3779743"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49" name="Freeform 9"/>
                  <p:cNvSpPr>
                    <a:spLocks/>
                  </p:cNvSpPr>
                  <p:nvPr/>
                </p:nvSpPr>
                <p:spPr bwMode="auto">
                  <a:xfrm flipV="1">
                    <a:off x="3789854" y="3729882"/>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50" name="Freeform 10"/>
                  <p:cNvSpPr>
                    <a:spLocks/>
                  </p:cNvSpPr>
                  <p:nvPr/>
                </p:nvSpPr>
                <p:spPr bwMode="auto">
                  <a:xfrm flipV="1">
                    <a:off x="3815316" y="3729882"/>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59" name="Oval 11"/>
                  <p:cNvSpPr>
                    <a:spLocks noChangeArrowheads="1"/>
                  </p:cNvSpPr>
                  <p:nvPr/>
                </p:nvSpPr>
                <p:spPr bwMode="auto">
                  <a:xfrm flipV="1">
                    <a:off x="3779743"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33" name="Group 57"/>
                <p:cNvGrpSpPr>
                  <a:grpSpLocks/>
                </p:cNvGrpSpPr>
                <p:nvPr/>
              </p:nvGrpSpPr>
              <p:grpSpPr bwMode="auto">
                <a:xfrm>
                  <a:off x="3234890" y="3431431"/>
                  <a:ext cx="86760" cy="583520"/>
                  <a:chOff x="3873500" y="3430501"/>
                  <a:chExt cx="86760" cy="583520"/>
                </a:xfrm>
              </p:grpSpPr>
              <p:sp>
                <p:nvSpPr>
                  <p:cNvPr id="540" name="Freeform 12"/>
                  <p:cNvSpPr>
                    <a:spLocks/>
                  </p:cNvSpPr>
                  <p:nvPr/>
                </p:nvSpPr>
                <p:spPr bwMode="auto">
                  <a:xfrm>
                    <a:off x="3883214" y="3517616"/>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41" name="Freeform 13"/>
                  <p:cNvSpPr>
                    <a:spLocks/>
                  </p:cNvSpPr>
                  <p:nvPr/>
                </p:nvSpPr>
                <p:spPr bwMode="auto">
                  <a:xfrm>
                    <a:off x="3908676" y="3517616"/>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50"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43" name="Freeform 15"/>
                  <p:cNvSpPr>
                    <a:spLocks/>
                  </p:cNvSpPr>
                  <p:nvPr/>
                </p:nvSpPr>
                <p:spPr bwMode="auto">
                  <a:xfrm flipV="1">
                    <a:off x="3883214" y="3729882"/>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44" name="Freeform 16"/>
                  <p:cNvSpPr>
                    <a:spLocks/>
                  </p:cNvSpPr>
                  <p:nvPr/>
                </p:nvSpPr>
                <p:spPr bwMode="auto">
                  <a:xfrm flipV="1">
                    <a:off x="3908676" y="3729882"/>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53"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34" name="Group 64"/>
                <p:cNvGrpSpPr>
                  <a:grpSpLocks/>
                </p:cNvGrpSpPr>
                <p:nvPr/>
              </p:nvGrpSpPr>
              <p:grpSpPr bwMode="auto">
                <a:xfrm>
                  <a:off x="3327248" y="3431431"/>
                  <a:ext cx="86760" cy="583520"/>
                  <a:chOff x="3965858" y="3430501"/>
                  <a:chExt cx="86760" cy="583520"/>
                </a:xfrm>
              </p:grpSpPr>
              <p:sp>
                <p:nvSpPr>
                  <p:cNvPr id="534" name="Freeform 18"/>
                  <p:cNvSpPr>
                    <a:spLocks/>
                  </p:cNvSpPr>
                  <p:nvPr/>
                </p:nvSpPr>
                <p:spPr bwMode="auto">
                  <a:xfrm>
                    <a:off x="3976573" y="3517616"/>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35" name="Freeform 19"/>
                  <p:cNvSpPr>
                    <a:spLocks/>
                  </p:cNvSpPr>
                  <p:nvPr/>
                </p:nvSpPr>
                <p:spPr bwMode="auto">
                  <a:xfrm>
                    <a:off x="4004158" y="3517616"/>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44"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37" name="Freeform 21"/>
                  <p:cNvSpPr>
                    <a:spLocks/>
                  </p:cNvSpPr>
                  <p:nvPr/>
                </p:nvSpPr>
                <p:spPr bwMode="auto">
                  <a:xfrm flipV="1">
                    <a:off x="3976573" y="3729882"/>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38" name="Freeform 22"/>
                  <p:cNvSpPr>
                    <a:spLocks/>
                  </p:cNvSpPr>
                  <p:nvPr/>
                </p:nvSpPr>
                <p:spPr bwMode="auto">
                  <a:xfrm flipV="1">
                    <a:off x="4004158" y="3729882"/>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47" name="Oval 23"/>
                  <p:cNvSpPr>
                    <a:spLocks noChangeArrowheads="1"/>
                  </p:cNvSpPr>
                  <p:nvPr/>
                </p:nvSpPr>
                <p:spPr bwMode="auto">
                  <a:xfrm flipV="1">
                    <a:off x="3965858"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35" name="Group 71"/>
                <p:cNvGrpSpPr>
                  <a:grpSpLocks/>
                </p:cNvGrpSpPr>
                <p:nvPr/>
              </p:nvGrpSpPr>
              <p:grpSpPr bwMode="auto">
                <a:xfrm>
                  <a:off x="3421005" y="3431431"/>
                  <a:ext cx="86760" cy="583520"/>
                  <a:chOff x="4059615" y="3430501"/>
                  <a:chExt cx="86760" cy="583520"/>
                </a:xfrm>
              </p:grpSpPr>
              <p:sp>
                <p:nvSpPr>
                  <p:cNvPr id="528" name="Freeform 24"/>
                  <p:cNvSpPr>
                    <a:spLocks/>
                  </p:cNvSpPr>
                  <p:nvPr/>
                </p:nvSpPr>
                <p:spPr bwMode="auto">
                  <a:xfrm>
                    <a:off x="4069933" y="3517616"/>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29" name="Freeform 25"/>
                  <p:cNvSpPr>
                    <a:spLocks/>
                  </p:cNvSpPr>
                  <p:nvPr/>
                </p:nvSpPr>
                <p:spPr bwMode="auto">
                  <a:xfrm>
                    <a:off x="4097518" y="3517616"/>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38" name="Oval 26"/>
                  <p:cNvSpPr>
                    <a:spLocks noChangeArrowheads="1"/>
                  </p:cNvSpPr>
                  <p:nvPr/>
                </p:nvSpPr>
                <p:spPr bwMode="auto">
                  <a:xfrm>
                    <a:off x="4059615"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31" name="Freeform 27"/>
                  <p:cNvSpPr>
                    <a:spLocks/>
                  </p:cNvSpPr>
                  <p:nvPr/>
                </p:nvSpPr>
                <p:spPr bwMode="auto">
                  <a:xfrm flipV="1">
                    <a:off x="4069933" y="3729882"/>
                    <a:ext cx="4031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32" name="Freeform 28"/>
                  <p:cNvSpPr>
                    <a:spLocks/>
                  </p:cNvSpPr>
                  <p:nvPr/>
                </p:nvSpPr>
                <p:spPr bwMode="auto">
                  <a:xfrm flipV="1">
                    <a:off x="4097518" y="3729882"/>
                    <a:ext cx="38193"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41"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grpSp>
            <p:nvGrpSpPr>
              <p:cNvPr id="23580" name="Group 151"/>
              <p:cNvGrpSpPr>
                <a:grpSpLocks/>
              </p:cNvGrpSpPr>
              <p:nvPr/>
            </p:nvGrpSpPr>
            <p:grpSpPr bwMode="auto">
              <a:xfrm>
                <a:off x="5431704" y="1660042"/>
                <a:ext cx="2177546" cy="550243"/>
                <a:chOff x="5154613" y="2079625"/>
                <a:chExt cx="2873375" cy="723900"/>
              </a:xfrm>
            </p:grpSpPr>
            <p:grpSp>
              <p:nvGrpSpPr>
                <p:cNvPr id="23581" name="Group 114"/>
                <p:cNvGrpSpPr>
                  <a:grpSpLocks/>
                </p:cNvGrpSpPr>
                <p:nvPr/>
              </p:nvGrpSpPr>
              <p:grpSpPr bwMode="auto">
                <a:xfrm>
                  <a:off x="7575550" y="2079625"/>
                  <a:ext cx="452438" cy="719138"/>
                  <a:chOff x="3779743" y="3430501"/>
                  <a:chExt cx="366632" cy="583520"/>
                </a:xfrm>
              </p:grpSpPr>
              <p:grpSp>
                <p:nvGrpSpPr>
                  <p:cNvPr id="23604" name="Group 46"/>
                  <p:cNvGrpSpPr>
                    <a:grpSpLocks/>
                  </p:cNvGrpSpPr>
                  <p:nvPr/>
                </p:nvGrpSpPr>
                <p:grpSpPr bwMode="auto">
                  <a:xfrm>
                    <a:off x="3779743" y="3430501"/>
                    <a:ext cx="86760" cy="583520"/>
                    <a:chOff x="3779743" y="3430501"/>
                    <a:chExt cx="86760" cy="583520"/>
                  </a:xfrm>
                </p:grpSpPr>
                <p:sp>
                  <p:nvSpPr>
                    <p:cNvPr id="518" name="Freeform 6"/>
                    <p:cNvSpPr>
                      <a:spLocks/>
                    </p:cNvSpPr>
                    <p:nvPr/>
                  </p:nvSpPr>
                  <p:spPr bwMode="auto">
                    <a:xfrm>
                      <a:off x="3789676" y="3518340"/>
                      <a:ext cx="38193"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19" name="Freeform 7"/>
                    <p:cNvSpPr>
                      <a:spLocks/>
                    </p:cNvSpPr>
                    <p:nvPr/>
                  </p:nvSpPr>
                  <p:spPr bwMode="auto">
                    <a:xfrm>
                      <a:off x="3815138" y="3518340"/>
                      <a:ext cx="40314"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20" name="Oval 8"/>
                    <p:cNvSpPr>
                      <a:spLocks noChangeArrowheads="1"/>
                    </p:cNvSpPr>
                    <p:nvPr/>
                  </p:nvSpPr>
                  <p:spPr bwMode="auto">
                    <a:xfrm>
                      <a:off x="3779067" y="3431504"/>
                      <a:ext cx="86995" cy="86836"/>
                    </a:xfrm>
                    <a:prstGeom prst="ellipse">
                      <a:avLst/>
                    </a:prstGeom>
                    <a:solidFill>
                      <a:schemeClr val="bg1">
                        <a:lumMod val="75000"/>
                        <a:alpha val="50195"/>
                      </a:schemeClr>
                    </a:solidFill>
                    <a:ln w="9525">
                      <a:solidFill>
                        <a:schemeClr val="tx1"/>
                      </a:solidFill>
                      <a:round/>
                      <a:headEnd/>
                      <a:tailEnd/>
                    </a:ln>
                  </p:spPr>
                  <p:txBody>
                    <a:bodyPr wrap="none" anchor="ctr"/>
                    <a:lstStyle/>
                    <a:p>
                      <a:pPr eaLnBrk="0" hangingPunct="0">
                        <a:defRPr/>
                      </a:pPr>
                      <a:endParaRPr lang="en-US">
                        <a:cs typeface="+mn-cs"/>
                      </a:endParaRPr>
                    </a:p>
                  </p:txBody>
                </p:sp>
                <p:sp>
                  <p:nvSpPr>
                    <p:cNvPr id="521" name="Freeform 9"/>
                    <p:cNvSpPr>
                      <a:spLocks/>
                    </p:cNvSpPr>
                    <p:nvPr/>
                  </p:nvSpPr>
                  <p:spPr bwMode="auto">
                    <a:xfrm flipV="1">
                      <a:off x="3789676" y="3730137"/>
                      <a:ext cx="38193"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22" name="Freeform 10"/>
                    <p:cNvSpPr>
                      <a:spLocks/>
                    </p:cNvSpPr>
                    <p:nvPr/>
                  </p:nvSpPr>
                  <p:spPr bwMode="auto">
                    <a:xfrm flipV="1">
                      <a:off x="3815138" y="3730137"/>
                      <a:ext cx="40314"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31" name="Oval 11"/>
                    <p:cNvSpPr>
                      <a:spLocks noChangeArrowheads="1"/>
                    </p:cNvSpPr>
                    <p:nvPr/>
                  </p:nvSpPr>
                  <p:spPr bwMode="auto">
                    <a:xfrm flipV="1">
                      <a:off x="3779743"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05" name="Group 47"/>
                  <p:cNvGrpSpPr>
                    <a:grpSpLocks/>
                  </p:cNvGrpSpPr>
                  <p:nvPr/>
                </p:nvGrpSpPr>
                <p:grpSpPr bwMode="auto">
                  <a:xfrm>
                    <a:off x="3873500" y="3430501"/>
                    <a:ext cx="86760" cy="583520"/>
                    <a:chOff x="3873500" y="3430501"/>
                    <a:chExt cx="86760" cy="583520"/>
                  </a:xfrm>
                </p:grpSpPr>
                <p:sp>
                  <p:nvSpPr>
                    <p:cNvPr id="512" name="Freeform 12"/>
                    <p:cNvSpPr>
                      <a:spLocks/>
                    </p:cNvSpPr>
                    <p:nvPr/>
                  </p:nvSpPr>
                  <p:spPr bwMode="auto">
                    <a:xfrm>
                      <a:off x="3883036" y="3518340"/>
                      <a:ext cx="38193"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13" name="Freeform 13"/>
                    <p:cNvSpPr>
                      <a:spLocks/>
                    </p:cNvSpPr>
                    <p:nvPr/>
                  </p:nvSpPr>
                  <p:spPr bwMode="auto">
                    <a:xfrm>
                      <a:off x="3908498" y="3518340"/>
                      <a:ext cx="40314"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22"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15" name="Freeform 15"/>
                    <p:cNvSpPr>
                      <a:spLocks/>
                    </p:cNvSpPr>
                    <p:nvPr/>
                  </p:nvSpPr>
                  <p:spPr bwMode="auto">
                    <a:xfrm flipV="1">
                      <a:off x="3883036" y="3730137"/>
                      <a:ext cx="38193"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16" name="Freeform 16"/>
                    <p:cNvSpPr>
                      <a:spLocks/>
                    </p:cNvSpPr>
                    <p:nvPr/>
                  </p:nvSpPr>
                  <p:spPr bwMode="auto">
                    <a:xfrm flipV="1">
                      <a:off x="3908498" y="3730137"/>
                      <a:ext cx="40314"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25"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06" name="Group 48"/>
                  <p:cNvGrpSpPr>
                    <a:grpSpLocks/>
                  </p:cNvGrpSpPr>
                  <p:nvPr/>
                </p:nvGrpSpPr>
                <p:grpSpPr bwMode="auto">
                  <a:xfrm>
                    <a:off x="3965858" y="3430501"/>
                    <a:ext cx="86760" cy="583520"/>
                    <a:chOff x="3965858" y="3430501"/>
                    <a:chExt cx="86760" cy="583520"/>
                  </a:xfrm>
                </p:grpSpPr>
                <p:sp>
                  <p:nvSpPr>
                    <p:cNvPr id="506" name="Freeform 18"/>
                    <p:cNvSpPr>
                      <a:spLocks/>
                    </p:cNvSpPr>
                    <p:nvPr/>
                  </p:nvSpPr>
                  <p:spPr bwMode="auto">
                    <a:xfrm>
                      <a:off x="3976396" y="3518340"/>
                      <a:ext cx="40314"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07" name="Freeform 19"/>
                    <p:cNvSpPr>
                      <a:spLocks/>
                    </p:cNvSpPr>
                    <p:nvPr/>
                  </p:nvSpPr>
                  <p:spPr bwMode="auto">
                    <a:xfrm>
                      <a:off x="4003979" y="3518340"/>
                      <a:ext cx="38193"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16"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09" name="Freeform 21"/>
                    <p:cNvSpPr>
                      <a:spLocks/>
                    </p:cNvSpPr>
                    <p:nvPr/>
                  </p:nvSpPr>
                  <p:spPr bwMode="auto">
                    <a:xfrm flipV="1">
                      <a:off x="3976396" y="3730137"/>
                      <a:ext cx="40314"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10" name="Freeform 22"/>
                    <p:cNvSpPr>
                      <a:spLocks/>
                    </p:cNvSpPr>
                    <p:nvPr/>
                  </p:nvSpPr>
                  <p:spPr bwMode="auto">
                    <a:xfrm flipV="1">
                      <a:off x="4003979" y="3730137"/>
                      <a:ext cx="38193"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19" name="Oval 23"/>
                    <p:cNvSpPr>
                      <a:spLocks noChangeArrowheads="1"/>
                    </p:cNvSpPr>
                    <p:nvPr/>
                  </p:nvSpPr>
                  <p:spPr bwMode="auto">
                    <a:xfrm flipV="1">
                      <a:off x="3965858"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607" name="Group 49"/>
                  <p:cNvGrpSpPr>
                    <a:grpSpLocks/>
                  </p:cNvGrpSpPr>
                  <p:nvPr/>
                </p:nvGrpSpPr>
                <p:grpSpPr bwMode="auto">
                  <a:xfrm>
                    <a:off x="4059615" y="3430501"/>
                    <a:ext cx="86760" cy="583520"/>
                    <a:chOff x="4059615" y="3430501"/>
                    <a:chExt cx="86760" cy="583520"/>
                  </a:xfrm>
                </p:grpSpPr>
                <p:sp>
                  <p:nvSpPr>
                    <p:cNvPr id="500" name="Freeform 24"/>
                    <p:cNvSpPr>
                      <a:spLocks/>
                    </p:cNvSpPr>
                    <p:nvPr/>
                  </p:nvSpPr>
                  <p:spPr bwMode="auto">
                    <a:xfrm>
                      <a:off x="4069756" y="3518340"/>
                      <a:ext cx="40314"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01" name="Freeform 25"/>
                    <p:cNvSpPr>
                      <a:spLocks/>
                    </p:cNvSpPr>
                    <p:nvPr/>
                  </p:nvSpPr>
                  <p:spPr bwMode="auto">
                    <a:xfrm>
                      <a:off x="4097339" y="3518340"/>
                      <a:ext cx="38193"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10" name="Oval 26"/>
                    <p:cNvSpPr>
                      <a:spLocks noChangeArrowheads="1"/>
                    </p:cNvSpPr>
                    <p:nvPr/>
                  </p:nvSpPr>
                  <p:spPr bwMode="auto">
                    <a:xfrm>
                      <a:off x="4059615"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503" name="Freeform 27"/>
                    <p:cNvSpPr>
                      <a:spLocks/>
                    </p:cNvSpPr>
                    <p:nvPr/>
                  </p:nvSpPr>
                  <p:spPr bwMode="auto">
                    <a:xfrm flipV="1">
                      <a:off x="4069756" y="3730137"/>
                      <a:ext cx="40314"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504" name="Freeform 28"/>
                    <p:cNvSpPr>
                      <a:spLocks/>
                    </p:cNvSpPr>
                    <p:nvPr/>
                  </p:nvSpPr>
                  <p:spPr bwMode="auto">
                    <a:xfrm flipV="1">
                      <a:off x="4097339" y="3730137"/>
                      <a:ext cx="38193" cy="196972"/>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13"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grpSp>
              <p:nvGrpSpPr>
                <p:cNvPr id="23582" name="Group 148"/>
                <p:cNvGrpSpPr>
                  <a:grpSpLocks/>
                </p:cNvGrpSpPr>
                <p:nvPr/>
              </p:nvGrpSpPr>
              <p:grpSpPr bwMode="auto">
                <a:xfrm>
                  <a:off x="5154613" y="2085975"/>
                  <a:ext cx="336550" cy="717550"/>
                  <a:chOff x="5154613" y="2085975"/>
                  <a:chExt cx="336550" cy="717550"/>
                </a:xfrm>
              </p:grpSpPr>
              <p:grpSp>
                <p:nvGrpSpPr>
                  <p:cNvPr id="23583" name="Group 57"/>
                  <p:cNvGrpSpPr>
                    <a:grpSpLocks/>
                  </p:cNvGrpSpPr>
                  <p:nvPr/>
                </p:nvGrpSpPr>
                <p:grpSpPr bwMode="auto">
                  <a:xfrm>
                    <a:off x="5154613" y="2085975"/>
                    <a:ext cx="106362" cy="717550"/>
                    <a:chOff x="3873500" y="3430501"/>
                    <a:chExt cx="86760" cy="583520"/>
                  </a:xfrm>
                </p:grpSpPr>
                <p:sp>
                  <p:nvSpPr>
                    <p:cNvPr id="490" name="Freeform 12"/>
                    <p:cNvSpPr>
                      <a:spLocks/>
                    </p:cNvSpPr>
                    <p:nvPr/>
                  </p:nvSpPr>
                  <p:spPr bwMode="auto">
                    <a:xfrm>
                      <a:off x="3884749" y="3517616"/>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91" name="Freeform 13"/>
                    <p:cNvSpPr>
                      <a:spLocks/>
                    </p:cNvSpPr>
                    <p:nvPr/>
                  </p:nvSpPr>
                  <p:spPr bwMode="auto">
                    <a:xfrm>
                      <a:off x="3910379" y="3517616"/>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00" name="Oval 14"/>
                    <p:cNvSpPr>
                      <a:spLocks noChangeArrowheads="1"/>
                    </p:cNvSpPr>
                    <p:nvPr/>
                  </p:nvSpPr>
                  <p:spPr bwMode="auto">
                    <a:xfrm>
                      <a:off x="3873500"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93" name="Freeform 15"/>
                    <p:cNvSpPr>
                      <a:spLocks/>
                    </p:cNvSpPr>
                    <p:nvPr/>
                  </p:nvSpPr>
                  <p:spPr bwMode="auto">
                    <a:xfrm flipV="1">
                      <a:off x="3884749" y="3729882"/>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94" name="Freeform 16"/>
                    <p:cNvSpPr>
                      <a:spLocks/>
                    </p:cNvSpPr>
                    <p:nvPr/>
                  </p:nvSpPr>
                  <p:spPr bwMode="auto">
                    <a:xfrm flipV="1">
                      <a:off x="3910379" y="3729882"/>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603" name="Oval 17"/>
                    <p:cNvSpPr>
                      <a:spLocks noChangeArrowheads="1"/>
                    </p:cNvSpPr>
                    <p:nvPr/>
                  </p:nvSpPr>
                  <p:spPr bwMode="auto">
                    <a:xfrm flipV="1">
                      <a:off x="3873500"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584" name="Group 64"/>
                  <p:cNvGrpSpPr>
                    <a:grpSpLocks/>
                  </p:cNvGrpSpPr>
                  <p:nvPr/>
                </p:nvGrpSpPr>
                <p:grpSpPr bwMode="auto">
                  <a:xfrm>
                    <a:off x="5268913" y="2085975"/>
                    <a:ext cx="106362" cy="717550"/>
                    <a:chOff x="3965858" y="3430501"/>
                    <a:chExt cx="86760" cy="583520"/>
                  </a:xfrm>
                </p:grpSpPr>
                <p:sp>
                  <p:nvSpPr>
                    <p:cNvPr id="484" name="Freeform 18"/>
                    <p:cNvSpPr>
                      <a:spLocks/>
                    </p:cNvSpPr>
                    <p:nvPr/>
                  </p:nvSpPr>
                  <p:spPr bwMode="auto">
                    <a:xfrm>
                      <a:off x="3975713" y="3517616"/>
                      <a:ext cx="40582"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85" name="Freeform 19"/>
                    <p:cNvSpPr>
                      <a:spLocks/>
                    </p:cNvSpPr>
                    <p:nvPr/>
                  </p:nvSpPr>
                  <p:spPr bwMode="auto">
                    <a:xfrm>
                      <a:off x="4003480" y="3517616"/>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594" name="Oval 20"/>
                    <p:cNvSpPr>
                      <a:spLocks noChangeArrowheads="1"/>
                    </p:cNvSpPr>
                    <p:nvPr/>
                  </p:nvSpPr>
                  <p:spPr bwMode="auto">
                    <a:xfrm>
                      <a:off x="3965858"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87" name="Freeform 21"/>
                    <p:cNvSpPr>
                      <a:spLocks/>
                    </p:cNvSpPr>
                    <p:nvPr/>
                  </p:nvSpPr>
                  <p:spPr bwMode="auto">
                    <a:xfrm flipV="1">
                      <a:off x="3975713" y="3729882"/>
                      <a:ext cx="40582"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88" name="Freeform 22"/>
                    <p:cNvSpPr>
                      <a:spLocks/>
                    </p:cNvSpPr>
                    <p:nvPr/>
                  </p:nvSpPr>
                  <p:spPr bwMode="auto">
                    <a:xfrm flipV="1">
                      <a:off x="4003480" y="3729882"/>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597" name="Oval 23"/>
                    <p:cNvSpPr>
                      <a:spLocks noChangeArrowheads="1"/>
                    </p:cNvSpPr>
                    <p:nvPr/>
                  </p:nvSpPr>
                  <p:spPr bwMode="auto">
                    <a:xfrm flipV="1">
                      <a:off x="3965858"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nvGrpSpPr>
                  <p:cNvPr id="23585" name="Group 71"/>
                  <p:cNvGrpSpPr>
                    <a:grpSpLocks/>
                  </p:cNvGrpSpPr>
                  <p:nvPr/>
                </p:nvGrpSpPr>
                <p:grpSpPr bwMode="auto">
                  <a:xfrm>
                    <a:off x="5384800" y="2085975"/>
                    <a:ext cx="106363" cy="717550"/>
                    <a:chOff x="4059615" y="3430501"/>
                    <a:chExt cx="86760" cy="583520"/>
                  </a:xfrm>
                </p:grpSpPr>
                <p:sp>
                  <p:nvSpPr>
                    <p:cNvPr id="478" name="Freeform 24"/>
                    <p:cNvSpPr>
                      <a:spLocks/>
                    </p:cNvSpPr>
                    <p:nvPr/>
                  </p:nvSpPr>
                  <p:spPr bwMode="auto">
                    <a:xfrm>
                      <a:off x="4071054" y="3517616"/>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79" name="Freeform 25"/>
                    <p:cNvSpPr>
                      <a:spLocks/>
                    </p:cNvSpPr>
                    <p:nvPr/>
                  </p:nvSpPr>
                  <p:spPr bwMode="auto">
                    <a:xfrm>
                      <a:off x="4096684" y="3517616"/>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588" name="Oval 26"/>
                    <p:cNvSpPr>
                      <a:spLocks noChangeArrowheads="1"/>
                    </p:cNvSpPr>
                    <p:nvPr/>
                  </p:nvSpPr>
                  <p:spPr bwMode="auto">
                    <a:xfrm>
                      <a:off x="4059615" y="3430501"/>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sp>
                  <p:nvSpPr>
                    <p:cNvPr id="481" name="Freeform 27"/>
                    <p:cNvSpPr>
                      <a:spLocks/>
                    </p:cNvSpPr>
                    <p:nvPr/>
                  </p:nvSpPr>
                  <p:spPr bwMode="auto">
                    <a:xfrm flipV="1">
                      <a:off x="4071054" y="3729882"/>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482" name="Freeform 28"/>
                    <p:cNvSpPr>
                      <a:spLocks/>
                    </p:cNvSpPr>
                    <p:nvPr/>
                  </p:nvSpPr>
                  <p:spPr bwMode="auto">
                    <a:xfrm flipV="1">
                      <a:off x="4096684" y="3729882"/>
                      <a:ext cx="38445" cy="197408"/>
                    </a:xfrm>
                    <a:custGeom>
                      <a:avLst/>
                      <a:gdLst>
                        <a:gd name="T0" fmla="*/ 2147483647 w 45"/>
                        <a:gd name="T1" fmla="*/ 0 h 225"/>
                        <a:gd name="T2" fmla="*/ 2147483647 w 45"/>
                        <a:gd name="T3" fmla="*/ 2147483647 h 225"/>
                        <a:gd name="T4" fmla="*/ 2147483647 w 45"/>
                        <a:gd name="T5" fmla="*/ 2147483647 h 225"/>
                        <a:gd name="T6" fmla="*/ 2147483647 w 45"/>
                        <a:gd name="T7" fmla="*/ 2147483647 h 225"/>
                        <a:gd name="T8" fmla="*/ 2147483647 w 45"/>
                        <a:gd name="T9" fmla="*/ 2147483647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lumMod val="65000"/>
                          <a:lumOff val="35000"/>
                        </a:schemeClr>
                      </a:solidFill>
                      <a:round/>
                      <a:headEnd/>
                      <a:tailEnd/>
                    </a:ln>
                  </p:spPr>
                  <p:txBody>
                    <a:bodyPr/>
                    <a:lstStyle/>
                    <a:p>
                      <a:pPr eaLnBrk="0" hangingPunct="0">
                        <a:defRPr/>
                      </a:pPr>
                      <a:endParaRPr lang="en-US">
                        <a:cs typeface="+mn-cs"/>
                      </a:endParaRPr>
                    </a:p>
                  </p:txBody>
                </p:sp>
                <p:sp>
                  <p:nvSpPr>
                    <p:cNvPr id="23591" name="Oval 29"/>
                    <p:cNvSpPr>
                      <a:spLocks noChangeArrowheads="1"/>
                    </p:cNvSpPr>
                    <p:nvPr/>
                  </p:nvSpPr>
                  <p:spPr bwMode="auto">
                    <a:xfrm flipV="1">
                      <a:off x="4059615" y="3927263"/>
                      <a:ext cx="86760" cy="86758"/>
                    </a:xfrm>
                    <a:prstGeom prst="ellipse">
                      <a:avLst/>
                    </a:prstGeom>
                    <a:solidFill>
                      <a:srgbClr val="B2B2B2">
                        <a:alpha val="50195"/>
                      </a:srgbClr>
                    </a:solidFill>
                    <a:ln w="9525">
                      <a:solidFill>
                        <a:schemeClr val="tx1"/>
                      </a:solidFill>
                      <a:round/>
                      <a:headEnd/>
                      <a:tailEnd/>
                    </a:ln>
                  </p:spPr>
                  <p:txBody>
                    <a:bodyPr wrap="none" anchor="ctr"/>
                    <a:lstStyle/>
                    <a:p>
                      <a:pPr eaLnBrk="0" hangingPunct="0"/>
                      <a:endParaRPr lang="en-US"/>
                    </a:p>
                  </p:txBody>
                </p:sp>
              </p:grpSp>
            </p:grpSp>
          </p:grpSp>
        </p:grpSp>
      </p:grpSp>
      <p:sp>
        <p:nvSpPr>
          <p:cNvPr id="348" name="Slide Number Placeholder 347"/>
          <p:cNvSpPr>
            <a:spLocks noGrp="1"/>
          </p:cNvSpPr>
          <p:nvPr>
            <p:ph type="sldNum" sz="quarter" idx="12"/>
          </p:nvPr>
        </p:nvSpPr>
        <p:spPr/>
        <p:txBody>
          <a:bodyPr/>
          <a:lstStyle/>
          <a:p>
            <a:pPr>
              <a:defRPr/>
            </a:pPr>
            <a:fld id="{D0491B90-F71E-43B1-863D-348144C0E83A}" type="slidenum">
              <a:rPr lang="en-US" smtClean="0"/>
              <a:pPr>
                <a:defRPr/>
              </a:pPr>
              <a:t>7</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000" fill="hold"/>
                                        <p:tgtEl>
                                          <p:spTgt spid="9"/>
                                        </p:tgtEl>
                                        <p:attrNameLst>
                                          <p:attrName>ppt_x</p:attrName>
                                        </p:attrNameLst>
                                      </p:cBhvr>
                                      <p:tavLst>
                                        <p:tav tm="0">
                                          <p:val>
                                            <p:strVal val="1+#ppt_w/2"/>
                                          </p:val>
                                        </p:tav>
                                        <p:tav tm="100000">
                                          <p:val>
                                            <p:strVal val="#ppt_x"/>
                                          </p:val>
                                        </p:tav>
                                      </p:tavLst>
                                    </p:anim>
                                    <p:anim calcmode="lin" valueType="num">
                                      <p:cBhvr additive="base">
                                        <p:cTn id="8" dur="10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000" fill="hold"/>
                                        <p:tgtEl>
                                          <p:spTgt spid="12"/>
                                        </p:tgtEl>
                                        <p:attrNameLst>
                                          <p:attrName>ppt_x</p:attrName>
                                        </p:attrNameLst>
                                      </p:cBhvr>
                                      <p:tavLst>
                                        <p:tav tm="0">
                                          <p:val>
                                            <p:strVal val="1+#ppt_w/2"/>
                                          </p:val>
                                        </p:tav>
                                        <p:tav tm="100000">
                                          <p:val>
                                            <p:strVal val="#ppt_x"/>
                                          </p:val>
                                        </p:tav>
                                      </p:tavLst>
                                    </p:anim>
                                    <p:anim calcmode="lin" valueType="num">
                                      <p:cBhvr additive="base">
                                        <p:cTn id="14" dur="10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0" y="-4763"/>
            <a:ext cx="9144000" cy="68627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solidFill>
                <a:schemeClr val="tx1"/>
              </a:solidFill>
            </a:endParaRPr>
          </a:p>
        </p:txBody>
      </p:sp>
      <p:pic>
        <p:nvPicPr>
          <p:cNvPr id="32" name="movie2f.wmv">
            <a:hlinkClick r:id="" action="ppaction://media"/>
          </p:cNvPr>
          <p:cNvPicPr>
            <a:picLocks noRot="1" noChangeAspect="1"/>
          </p:cNvPicPr>
          <p:nvPr>
            <a:videoFile r:link="rId1"/>
          </p:nvPr>
        </p:nvPicPr>
        <p:blipFill>
          <a:blip r:embed="rId5" cstate="print"/>
          <a:srcRect/>
          <a:stretch>
            <a:fillRect/>
          </a:stretch>
        </p:blipFill>
        <p:spPr bwMode="auto">
          <a:xfrm>
            <a:off x="3459163" y="638175"/>
            <a:ext cx="7593012" cy="5694363"/>
          </a:xfrm>
          <a:prstGeom prst="rect">
            <a:avLst/>
          </a:prstGeom>
          <a:noFill/>
          <a:ln w="9525">
            <a:noFill/>
            <a:miter lim="800000"/>
            <a:headEnd/>
            <a:tailEnd/>
          </a:ln>
        </p:spPr>
      </p:pic>
      <p:pic>
        <p:nvPicPr>
          <p:cNvPr id="34" name="Movie 1d.avi">
            <a:hlinkClick r:id="" action="ppaction://media"/>
          </p:cNvPr>
          <p:cNvPicPr>
            <a:picLocks noRot="1" noChangeAspect="1"/>
          </p:cNvPicPr>
          <p:nvPr>
            <a:videoFile r:link="rId2"/>
          </p:nvPr>
        </p:nvPicPr>
        <p:blipFill>
          <a:blip r:embed="rId6" cstate="print"/>
          <a:srcRect/>
          <a:stretch>
            <a:fillRect/>
          </a:stretch>
        </p:blipFill>
        <p:spPr bwMode="auto">
          <a:xfrm>
            <a:off x="293688" y="612775"/>
            <a:ext cx="2643187" cy="5726113"/>
          </a:xfrm>
          <a:prstGeom prst="rect">
            <a:avLst/>
          </a:prstGeom>
          <a:noFill/>
          <a:ln w="9525">
            <a:noFill/>
            <a:miter lim="800000"/>
            <a:headEnd/>
            <a:tailEnd/>
          </a:ln>
        </p:spPr>
      </p:pic>
      <p:sp>
        <p:nvSpPr>
          <p:cNvPr id="24581" name="Rectangle 7"/>
          <p:cNvSpPr>
            <a:spLocks noChangeArrowheads="1"/>
          </p:cNvSpPr>
          <p:nvPr/>
        </p:nvSpPr>
        <p:spPr bwMode="auto">
          <a:xfrm>
            <a:off x="238125" y="0"/>
            <a:ext cx="8567738" cy="369888"/>
          </a:xfrm>
          <a:prstGeom prst="rect">
            <a:avLst/>
          </a:prstGeom>
          <a:noFill/>
          <a:ln w="9525">
            <a:noFill/>
            <a:miter lim="800000"/>
            <a:headEnd/>
            <a:tailEnd/>
          </a:ln>
        </p:spPr>
        <p:txBody>
          <a:bodyPr wrap="none">
            <a:spAutoFit/>
          </a:bodyPr>
          <a:lstStyle/>
          <a:p>
            <a:r>
              <a:rPr lang="en-US">
                <a:solidFill>
                  <a:srgbClr val="FFFF00"/>
                </a:solidFill>
              </a:rPr>
              <a:t>Nicotine overcomes ER retention of </a:t>
            </a:r>
            <a:r>
              <a:rPr lang="el-GR">
                <a:solidFill>
                  <a:srgbClr val="FFFF00"/>
                </a:solidFill>
              </a:rPr>
              <a:t>α</a:t>
            </a:r>
            <a:r>
              <a:rPr lang="en-US">
                <a:solidFill>
                  <a:srgbClr val="FFFF00"/>
                </a:solidFill>
              </a:rPr>
              <a:t>4</a:t>
            </a:r>
            <a:r>
              <a:rPr lang="el-GR">
                <a:solidFill>
                  <a:srgbClr val="FFFF00"/>
                </a:solidFill>
              </a:rPr>
              <a:t>β</a:t>
            </a:r>
            <a:r>
              <a:rPr lang="en-US">
                <a:solidFill>
                  <a:srgbClr val="FFFF00"/>
                </a:solidFill>
              </a:rPr>
              <a:t>2 nAChRs.    </a:t>
            </a:r>
            <a:r>
              <a:rPr lang="en-US">
                <a:solidFill>
                  <a:srgbClr val="00FF00"/>
                </a:solidFill>
                <a:latin typeface="Symbol" pitchFamily="18" charset="2"/>
                <a:sym typeface="Symbol" pitchFamily="18" charset="2"/>
              </a:rPr>
              <a:t></a:t>
            </a:r>
            <a:r>
              <a:rPr lang="en-US">
                <a:solidFill>
                  <a:srgbClr val="00FF00"/>
                </a:solidFill>
              </a:rPr>
              <a:t>4eGFP</a:t>
            </a:r>
            <a:r>
              <a:rPr lang="en-US">
                <a:solidFill>
                  <a:srgbClr val="FFFF00"/>
                </a:solidFill>
                <a:latin typeface="Symbol" pitchFamily="18" charset="2"/>
                <a:sym typeface="Symbol" pitchFamily="18" charset="2"/>
              </a:rPr>
              <a:t>2</a:t>
            </a:r>
            <a:r>
              <a:rPr lang="en-US">
                <a:solidFill>
                  <a:srgbClr val="FFFF00"/>
                </a:solidFill>
                <a:sym typeface="Symbol" pitchFamily="18" charset="2"/>
              </a:rPr>
              <a:t>, TIRF microscopy</a:t>
            </a:r>
            <a:endParaRPr lang="en-US">
              <a:solidFill>
                <a:srgbClr val="FFFF00"/>
              </a:solidFill>
            </a:endParaRPr>
          </a:p>
        </p:txBody>
      </p:sp>
      <p:sp>
        <p:nvSpPr>
          <p:cNvPr id="24582" name="Line 10"/>
          <p:cNvSpPr>
            <a:spLocks noChangeShapeType="1"/>
          </p:cNvSpPr>
          <p:nvPr/>
        </p:nvSpPr>
        <p:spPr bwMode="auto">
          <a:xfrm>
            <a:off x="11113" y="-19050"/>
            <a:ext cx="9144000" cy="0"/>
          </a:xfrm>
          <a:prstGeom prst="line">
            <a:avLst/>
          </a:prstGeom>
          <a:noFill/>
          <a:ln w="9525">
            <a:solidFill>
              <a:schemeClr val="tx1"/>
            </a:solidFill>
            <a:round/>
            <a:headEnd/>
            <a:tailEnd/>
          </a:ln>
        </p:spPr>
        <p:txBody>
          <a:bodyPr wrap="none" anchor="ctr"/>
          <a:lstStyle/>
          <a:p>
            <a:endParaRPr lang="en-US"/>
          </a:p>
        </p:txBody>
      </p:sp>
      <p:sp>
        <p:nvSpPr>
          <p:cNvPr id="25" name="Rectangle 9"/>
          <p:cNvSpPr>
            <a:spLocks noChangeArrowheads="1"/>
          </p:cNvSpPr>
          <p:nvPr/>
        </p:nvSpPr>
        <p:spPr bwMode="auto">
          <a:xfrm>
            <a:off x="696913" y="6383338"/>
            <a:ext cx="7767637" cy="369887"/>
          </a:xfrm>
          <a:prstGeom prst="rect">
            <a:avLst/>
          </a:prstGeom>
          <a:noFill/>
          <a:ln w="9525">
            <a:noFill/>
            <a:miter lim="800000"/>
            <a:headEnd/>
            <a:tailEnd/>
          </a:ln>
        </p:spPr>
        <p:txBody>
          <a:bodyPr>
            <a:spAutoFit/>
          </a:bodyPr>
          <a:lstStyle/>
          <a:p>
            <a:pPr algn="ctr" eaLnBrk="0" hangingPunct="0">
              <a:defRPr/>
            </a:pPr>
            <a:r>
              <a:rPr lang="en-US" dirty="0">
                <a:solidFill>
                  <a:srgbClr val="FFFF00"/>
                </a:solidFill>
                <a:latin typeface="+mj-lt"/>
                <a:sym typeface="Symbol" pitchFamily="18" charset="2"/>
              </a:rPr>
              <a:t>48 h  No drug                                                            </a:t>
            </a:r>
            <a:r>
              <a:rPr lang="en-US" dirty="0">
                <a:solidFill>
                  <a:srgbClr val="FFFF00"/>
                </a:solidFill>
              </a:rPr>
              <a:t>48 h  Nicotine, 0.1 </a:t>
            </a:r>
            <a:r>
              <a:rPr lang="el-GR" dirty="0">
                <a:solidFill>
                  <a:srgbClr val="FFFF00"/>
                </a:solidFill>
              </a:rPr>
              <a:t>μ</a:t>
            </a:r>
            <a:r>
              <a:rPr lang="en-US" dirty="0">
                <a:solidFill>
                  <a:srgbClr val="FFFF00"/>
                </a:solidFill>
              </a:rPr>
              <a:t>M</a:t>
            </a:r>
          </a:p>
        </p:txBody>
      </p:sp>
      <p:grpSp>
        <p:nvGrpSpPr>
          <p:cNvPr id="24584" name="Group 17"/>
          <p:cNvGrpSpPr>
            <a:grpSpLocks/>
          </p:cNvGrpSpPr>
          <p:nvPr/>
        </p:nvGrpSpPr>
        <p:grpSpPr bwMode="auto">
          <a:xfrm>
            <a:off x="3221038" y="6340475"/>
            <a:ext cx="908050" cy="469900"/>
            <a:chOff x="1844" y="3901"/>
            <a:chExt cx="572" cy="296"/>
          </a:xfrm>
        </p:grpSpPr>
        <p:sp>
          <p:nvSpPr>
            <p:cNvPr id="24586" name="Oval 18"/>
            <p:cNvSpPr>
              <a:spLocks noChangeArrowheads="1"/>
            </p:cNvSpPr>
            <p:nvPr/>
          </p:nvSpPr>
          <p:spPr bwMode="auto">
            <a:xfrm>
              <a:off x="1848" y="3945"/>
              <a:ext cx="568" cy="252"/>
            </a:xfrm>
            <a:prstGeom prst="ellipse">
              <a:avLst/>
            </a:prstGeom>
            <a:solidFill>
              <a:srgbClr val="C0C0C0"/>
            </a:solidFill>
            <a:ln w="15875">
              <a:solidFill>
                <a:schemeClr val="tx1"/>
              </a:solidFill>
              <a:round/>
              <a:headEnd/>
              <a:tailEnd/>
            </a:ln>
          </p:spPr>
          <p:txBody>
            <a:bodyPr wrap="none" anchor="ctr"/>
            <a:lstStyle/>
            <a:p>
              <a:pPr algn="ctr" eaLnBrk="0" hangingPunct="0"/>
              <a:endParaRPr lang="en-US" sz="2400"/>
            </a:p>
          </p:txBody>
        </p:sp>
        <p:sp>
          <p:nvSpPr>
            <p:cNvPr id="24587" name="Oval 19"/>
            <p:cNvSpPr>
              <a:spLocks noChangeArrowheads="1"/>
            </p:cNvSpPr>
            <p:nvPr/>
          </p:nvSpPr>
          <p:spPr bwMode="auto">
            <a:xfrm>
              <a:off x="1844" y="3901"/>
              <a:ext cx="568" cy="252"/>
            </a:xfrm>
            <a:prstGeom prst="ellipse">
              <a:avLst/>
            </a:prstGeom>
            <a:noFill/>
            <a:ln w="15875">
              <a:solidFill>
                <a:schemeClr val="tx1"/>
              </a:solidFill>
              <a:round/>
              <a:headEnd/>
              <a:tailEnd/>
            </a:ln>
          </p:spPr>
          <p:txBody>
            <a:bodyPr wrap="none" anchor="ctr"/>
            <a:lstStyle/>
            <a:p>
              <a:pPr eaLnBrk="0" hangingPunct="0"/>
              <a:endParaRPr lang="en-US"/>
            </a:p>
          </p:txBody>
        </p:sp>
        <p:sp>
          <p:nvSpPr>
            <p:cNvPr id="24588" name="Line 20"/>
            <p:cNvSpPr>
              <a:spLocks noChangeShapeType="1"/>
            </p:cNvSpPr>
            <p:nvPr/>
          </p:nvSpPr>
          <p:spPr bwMode="auto">
            <a:xfrm>
              <a:off x="1844" y="4033"/>
              <a:ext cx="0" cy="56"/>
            </a:xfrm>
            <a:prstGeom prst="line">
              <a:avLst/>
            </a:prstGeom>
            <a:noFill/>
            <a:ln w="15875">
              <a:solidFill>
                <a:schemeClr val="tx1"/>
              </a:solidFill>
              <a:round/>
              <a:headEnd/>
              <a:tailEnd/>
            </a:ln>
          </p:spPr>
          <p:txBody>
            <a:bodyPr/>
            <a:lstStyle/>
            <a:p>
              <a:endParaRPr lang="en-US"/>
            </a:p>
          </p:txBody>
        </p:sp>
        <p:sp>
          <p:nvSpPr>
            <p:cNvPr id="24589" name="Line 21"/>
            <p:cNvSpPr>
              <a:spLocks noChangeShapeType="1"/>
            </p:cNvSpPr>
            <p:nvPr/>
          </p:nvSpPr>
          <p:spPr bwMode="auto">
            <a:xfrm>
              <a:off x="2416" y="4025"/>
              <a:ext cx="0" cy="56"/>
            </a:xfrm>
            <a:prstGeom prst="line">
              <a:avLst/>
            </a:prstGeom>
            <a:noFill/>
            <a:ln w="15875">
              <a:solidFill>
                <a:schemeClr val="tx1"/>
              </a:solidFill>
              <a:round/>
              <a:headEnd/>
              <a:tailEnd/>
            </a:ln>
          </p:spPr>
          <p:txBody>
            <a:bodyPr/>
            <a:lstStyle/>
            <a:p>
              <a:endParaRPr lang="en-US"/>
            </a:p>
          </p:txBody>
        </p:sp>
        <p:grpSp>
          <p:nvGrpSpPr>
            <p:cNvPr id="24590" name="Group 22"/>
            <p:cNvGrpSpPr>
              <a:grpSpLocks noChangeAspect="1"/>
            </p:cNvGrpSpPr>
            <p:nvPr/>
          </p:nvGrpSpPr>
          <p:grpSpPr bwMode="auto">
            <a:xfrm>
              <a:off x="2027" y="4008"/>
              <a:ext cx="207" cy="134"/>
              <a:chOff x="2887" y="3328"/>
              <a:chExt cx="677" cy="436"/>
            </a:xfrm>
          </p:grpSpPr>
          <p:sp>
            <p:nvSpPr>
              <p:cNvPr id="24591" name="Freeform 23"/>
              <p:cNvSpPr>
                <a:spLocks noChangeAspect="1"/>
              </p:cNvSpPr>
              <p:nvPr/>
            </p:nvSpPr>
            <p:spPr bwMode="auto">
              <a:xfrm>
                <a:off x="2892" y="3631"/>
                <a:ext cx="668" cy="133"/>
              </a:xfrm>
              <a:custGeom>
                <a:avLst/>
                <a:gdLst>
                  <a:gd name="T0" fmla="*/ 0 w 668"/>
                  <a:gd name="T1" fmla="*/ 1 h 189"/>
                  <a:gd name="T2" fmla="*/ 220 w 668"/>
                  <a:gd name="T3" fmla="*/ 1 h 189"/>
                  <a:gd name="T4" fmla="*/ 428 w 668"/>
                  <a:gd name="T5" fmla="*/ 1 h 189"/>
                  <a:gd name="T6" fmla="*/ 668 w 668"/>
                  <a:gd name="T7" fmla="*/ 1 h 189"/>
                  <a:gd name="T8" fmla="*/ 0 60000 65536"/>
                  <a:gd name="T9" fmla="*/ 0 60000 65536"/>
                  <a:gd name="T10" fmla="*/ 0 60000 65536"/>
                  <a:gd name="T11" fmla="*/ 0 60000 65536"/>
                  <a:gd name="T12" fmla="*/ 0 w 668"/>
                  <a:gd name="T13" fmla="*/ 0 h 189"/>
                  <a:gd name="T14" fmla="*/ 668 w 668"/>
                  <a:gd name="T15" fmla="*/ 189 h 189"/>
                </a:gdLst>
                <a:ahLst/>
                <a:cxnLst>
                  <a:cxn ang="T8">
                    <a:pos x="T0" y="T1"/>
                  </a:cxn>
                  <a:cxn ang="T9">
                    <a:pos x="T2" y="T3"/>
                  </a:cxn>
                  <a:cxn ang="T10">
                    <a:pos x="T4" y="T5"/>
                  </a:cxn>
                  <a:cxn ang="T11">
                    <a:pos x="T6" y="T7"/>
                  </a:cxn>
                </a:cxnLst>
                <a:rect l="T12" t="T13" r="T14" b="T15"/>
                <a:pathLst>
                  <a:path w="668" h="189">
                    <a:moveTo>
                      <a:pt x="0" y="169"/>
                    </a:moveTo>
                    <a:cubicBezTo>
                      <a:pt x="74" y="115"/>
                      <a:pt x="149" y="61"/>
                      <a:pt x="220" y="37"/>
                    </a:cubicBezTo>
                    <a:cubicBezTo>
                      <a:pt x="291" y="13"/>
                      <a:pt x="353" y="0"/>
                      <a:pt x="428" y="25"/>
                    </a:cubicBezTo>
                    <a:cubicBezTo>
                      <a:pt x="503" y="50"/>
                      <a:pt x="601" y="153"/>
                      <a:pt x="668" y="189"/>
                    </a:cubicBezTo>
                  </a:path>
                </a:pathLst>
              </a:custGeom>
              <a:solidFill>
                <a:schemeClr val="accent2"/>
              </a:solidFill>
              <a:ln w="15875">
                <a:solidFill>
                  <a:schemeClr val="tx1"/>
                </a:solidFill>
                <a:round/>
                <a:headEnd/>
                <a:tailEnd/>
              </a:ln>
            </p:spPr>
            <p:txBody>
              <a:bodyPr/>
              <a:lstStyle/>
              <a:p>
                <a:endParaRPr lang="en-US"/>
              </a:p>
            </p:txBody>
          </p:sp>
          <p:sp>
            <p:nvSpPr>
              <p:cNvPr id="24592" name="Freeform 24"/>
              <p:cNvSpPr>
                <a:spLocks noChangeAspect="1"/>
              </p:cNvSpPr>
              <p:nvPr/>
            </p:nvSpPr>
            <p:spPr bwMode="auto">
              <a:xfrm flipV="1">
                <a:off x="2896" y="3331"/>
                <a:ext cx="668" cy="133"/>
              </a:xfrm>
              <a:custGeom>
                <a:avLst/>
                <a:gdLst>
                  <a:gd name="T0" fmla="*/ 0 w 668"/>
                  <a:gd name="T1" fmla="*/ 1 h 189"/>
                  <a:gd name="T2" fmla="*/ 220 w 668"/>
                  <a:gd name="T3" fmla="*/ 1 h 189"/>
                  <a:gd name="T4" fmla="*/ 428 w 668"/>
                  <a:gd name="T5" fmla="*/ 1 h 189"/>
                  <a:gd name="T6" fmla="*/ 668 w 668"/>
                  <a:gd name="T7" fmla="*/ 1 h 189"/>
                  <a:gd name="T8" fmla="*/ 0 60000 65536"/>
                  <a:gd name="T9" fmla="*/ 0 60000 65536"/>
                  <a:gd name="T10" fmla="*/ 0 60000 65536"/>
                  <a:gd name="T11" fmla="*/ 0 60000 65536"/>
                  <a:gd name="T12" fmla="*/ 0 w 668"/>
                  <a:gd name="T13" fmla="*/ 0 h 189"/>
                  <a:gd name="T14" fmla="*/ 668 w 668"/>
                  <a:gd name="T15" fmla="*/ 189 h 189"/>
                </a:gdLst>
                <a:ahLst/>
                <a:cxnLst>
                  <a:cxn ang="T8">
                    <a:pos x="T0" y="T1"/>
                  </a:cxn>
                  <a:cxn ang="T9">
                    <a:pos x="T2" y="T3"/>
                  </a:cxn>
                  <a:cxn ang="T10">
                    <a:pos x="T4" y="T5"/>
                  </a:cxn>
                  <a:cxn ang="T11">
                    <a:pos x="T6" y="T7"/>
                  </a:cxn>
                </a:cxnLst>
                <a:rect l="T12" t="T13" r="T14" b="T15"/>
                <a:pathLst>
                  <a:path w="668" h="189">
                    <a:moveTo>
                      <a:pt x="0" y="169"/>
                    </a:moveTo>
                    <a:cubicBezTo>
                      <a:pt x="74" y="115"/>
                      <a:pt x="149" y="61"/>
                      <a:pt x="220" y="37"/>
                    </a:cubicBezTo>
                    <a:cubicBezTo>
                      <a:pt x="291" y="13"/>
                      <a:pt x="353" y="0"/>
                      <a:pt x="428" y="25"/>
                    </a:cubicBezTo>
                    <a:cubicBezTo>
                      <a:pt x="503" y="50"/>
                      <a:pt x="601" y="153"/>
                      <a:pt x="668" y="189"/>
                    </a:cubicBezTo>
                  </a:path>
                </a:pathLst>
              </a:custGeom>
              <a:solidFill>
                <a:schemeClr val="accent2"/>
              </a:solidFill>
              <a:ln w="15875">
                <a:solidFill>
                  <a:schemeClr val="tx1"/>
                </a:solidFill>
                <a:round/>
                <a:headEnd/>
                <a:tailEnd/>
              </a:ln>
            </p:spPr>
            <p:txBody>
              <a:bodyPr/>
              <a:lstStyle/>
              <a:p>
                <a:endParaRPr lang="en-US"/>
              </a:p>
            </p:txBody>
          </p:sp>
          <p:sp>
            <p:nvSpPr>
              <p:cNvPr id="24593" name="Freeform 25"/>
              <p:cNvSpPr>
                <a:spLocks noChangeAspect="1"/>
              </p:cNvSpPr>
              <p:nvPr/>
            </p:nvSpPr>
            <p:spPr bwMode="auto">
              <a:xfrm rot="16200000" flipV="1">
                <a:off x="2748" y="3471"/>
                <a:ext cx="412" cy="133"/>
              </a:xfrm>
              <a:custGeom>
                <a:avLst/>
                <a:gdLst>
                  <a:gd name="T0" fmla="*/ 0 w 668"/>
                  <a:gd name="T1" fmla="*/ 1 h 189"/>
                  <a:gd name="T2" fmla="*/ 1 w 668"/>
                  <a:gd name="T3" fmla="*/ 1 h 189"/>
                  <a:gd name="T4" fmla="*/ 1 w 668"/>
                  <a:gd name="T5" fmla="*/ 1 h 189"/>
                  <a:gd name="T6" fmla="*/ 1 w 668"/>
                  <a:gd name="T7" fmla="*/ 1 h 189"/>
                  <a:gd name="T8" fmla="*/ 0 60000 65536"/>
                  <a:gd name="T9" fmla="*/ 0 60000 65536"/>
                  <a:gd name="T10" fmla="*/ 0 60000 65536"/>
                  <a:gd name="T11" fmla="*/ 0 60000 65536"/>
                  <a:gd name="T12" fmla="*/ 0 w 668"/>
                  <a:gd name="T13" fmla="*/ 0 h 189"/>
                  <a:gd name="T14" fmla="*/ 668 w 668"/>
                  <a:gd name="T15" fmla="*/ 189 h 189"/>
                </a:gdLst>
                <a:ahLst/>
                <a:cxnLst>
                  <a:cxn ang="T8">
                    <a:pos x="T0" y="T1"/>
                  </a:cxn>
                  <a:cxn ang="T9">
                    <a:pos x="T2" y="T3"/>
                  </a:cxn>
                  <a:cxn ang="T10">
                    <a:pos x="T4" y="T5"/>
                  </a:cxn>
                  <a:cxn ang="T11">
                    <a:pos x="T6" y="T7"/>
                  </a:cxn>
                </a:cxnLst>
                <a:rect l="T12" t="T13" r="T14" b="T15"/>
                <a:pathLst>
                  <a:path w="668" h="189">
                    <a:moveTo>
                      <a:pt x="0" y="169"/>
                    </a:moveTo>
                    <a:cubicBezTo>
                      <a:pt x="74" y="115"/>
                      <a:pt x="149" y="61"/>
                      <a:pt x="220" y="37"/>
                    </a:cubicBezTo>
                    <a:cubicBezTo>
                      <a:pt x="291" y="13"/>
                      <a:pt x="353" y="0"/>
                      <a:pt x="428" y="25"/>
                    </a:cubicBezTo>
                    <a:cubicBezTo>
                      <a:pt x="503" y="50"/>
                      <a:pt x="601" y="153"/>
                      <a:pt x="668" y="189"/>
                    </a:cubicBezTo>
                  </a:path>
                </a:pathLst>
              </a:custGeom>
              <a:solidFill>
                <a:schemeClr val="accent2"/>
              </a:solidFill>
              <a:ln w="15875">
                <a:solidFill>
                  <a:schemeClr val="tx1"/>
                </a:solidFill>
                <a:round/>
                <a:headEnd/>
                <a:tailEnd/>
              </a:ln>
            </p:spPr>
            <p:txBody>
              <a:bodyPr/>
              <a:lstStyle/>
              <a:p>
                <a:endParaRPr lang="en-US"/>
              </a:p>
            </p:txBody>
          </p:sp>
          <p:sp>
            <p:nvSpPr>
              <p:cNvPr id="24594" name="Freeform 26"/>
              <p:cNvSpPr>
                <a:spLocks noChangeAspect="1"/>
              </p:cNvSpPr>
              <p:nvPr/>
            </p:nvSpPr>
            <p:spPr bwMode="auto">
              <a:xfrm rot="5400000" flipH="1" flipV="1">
                <a:off x="3282" y="3477"/>
                <a:ext cx="432" cy="133"/>
              </a:xfrm>
              <a:custGeom>
                <a:avLst/>
                <a:gdLst>
                  <a:gd name="T0" fmla="*/ 0 w 668"/>
                  <a:gd name="T1" fmla="*/ 1 h 189"/>
                  <a:gd name="T2" fmla="*/ 1 w 668"/>
                  <a:gd name="T3" fmla="*/ 1 h 189"/>
                  <a:gd name="T4" fmla="*/ 1 w 668"/>
                  <a:gd name="T5" fmla="*/ 1 h 189"/>
                  <a:gd name="T6" fmla="*/ 1 w 668"/>
                  <a:gd name="T7" fmla="*/ 1 h 189"/>
                  <a:gd name="T8" fmla="*/ 0 60000 65536"/>
                  <a:gd name="T9" fmla="*/ 0 60000 65536"/>
                  <a:gd name="T10" fmla="*/ 0 60000 65536"/>
                  <a:gd name="T11" fmla="*/ 0 60000 65536"/>
                  <a:gd name="T12" fmla="*/ 0 w 668"/>
                  <a:gd name="T13" fmla="*/ 0 h 189"/>
                  <a:gd name="T14" fmla="*/ 668 w 668"/>
                  <a:gd name="T15" fmla="*/ 189 h 189"/>
                </a:gdLst>
                <a:ahLst/>
                <a:cxnLst>
                  <a:cxn ang="T8">
                    <a:pos x="T0" y="T1"/>
                  </a:cxn>
                  <a:cxn ang="T9">
                    <a:pos x="T2" y="T3"/>
                  </a:cxn>
                  <a:cxn ang="T10">
                    <a:pos x="T4" y="T5"/>
                  </a:cxn>
                  <a:cxn ang="T11">
                    <a:pos x="T6" y="T7"/>
                  </a:cxn>
                </a:cxnLst>
                <a:rect l="T12" t="T13" r="T14" b="T15"/>
                <a:pathLst>
                  <a:path w="668" h="189">
                    <a:moveTo>
                      <a:pt x="0" y="169"/>
                    </a:moveTo>
                    <a:cubicBezTo>
                      <a:pt x="74" y="115"/>
                      <a:pt x="149" y="61"/>
                      <a:pt x="220" y="37"/>
                    </a:cubicBezTo>
                    <a:cubicBezTo>
                      <a:pt x="291" y="13"/>
                      <a:pt x="353" y="0"/>
                      <a:pt x="428" y="25"/>
                    </a:cubicBezTo>
                    <a:cubicBezTo>
                      <a:pt x="503" y="50"/>
                      <a:pt x="601" y="153"/>
                      <a:pt x="668" y="189"/>
                    </a:cubicBezTo>
                  </a:path>
                </a:pathLst>
              </a:custGeom>
              <a:solidFill>
                <a:schemeClr val="accent2"/>
              </a:solidFill>
              <a:ln w="15875">
                <a:solidFill>
                  <a:schemeClr val="tx1"/>
                </a:solidFill>
                <a:round/>
                <a:headEnd/>
                <a:tailEnd/>
              </a:ln>
            </p:spPr>
            <p:txBody>
              <a:bodyPr/>
              <a:lstStyle/>
              <a:p>
                <a:endParaRPr lang="en-US"/>
              </a:p>
            </p:txBody>
          </p:sp>
        </p:grpSp>
      </p:grpSp>
      <p:sp>
        <p:nvSpPr>
          <p:cNvPr id="19" name="Slide Number Placeholder 18"/>
          <p:cNvSpPr>
            <a:spLocks noGrp="1"/>
          </p:cNvSpPr>
          <p:nvPr>
            <p:ph type="sldNum" sz="quarter" idx="12"/>
          </p:nvPr>
        </p:nvSpPr>
        <p:spPr/>
        <p:txBody>
          <a:bodyPr/>
          <a:lstStyle/>
          <a:p>
            <a:pPr>
              <a:defRPr/>
            </a:pPr>
            <a:fld id="{618EB8B6-5CC6-4A7E-BA64-2FADEB223271}" type="slidenum">
              <a:rPr lang="en-US" smtClean="0"/>
              <a:pPr>
                <a:defRPr/>
              </a:pPr>
              <a:t>8</a:t>
            </a:fld>
            <a:endParaRPr lang="en-US"/>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3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p:cTn id="7" repeatCount="indefinite" fill="remove" display="0">
                  <p:stCondLst>
                    <p:cond delay="indefinite"/>
                  </p:stCondLst>
                  <p:endCondLst>
                    <p:cond evt="onNext" delay="0">
                      <p:tgtEl>
                        <p:sldTgt/>
                      </p:tgtEl>
                    </p:cond>
                    <p:cond evt="onPrev" delay="0">
                      <p:tgtEl>
                        <p:sldTgt/>
                      </p:tgtEl>
                    </p:cond>
                  </p:endCondLst>
                </p:cTn>
                <p:tgtEl>
                  <p:spTgt spid="32"/>
                </p:tgtEl>
              </p:cMediaNode>
            </p:video>
            <p:seq concurrent="1" nextAc="seek">
              <p:cTn id="8" restart="whenNotActive" fill="hold" evtFilter="cancelBubble" nodeType="interactiveSeq">
                <p:stCondLst>
                  <p:cond evt="onClick" delay="0">
                    <p:tgtEl>
                      <p:spTgt spid="3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2"/>
                                        </p:tgtEl>
                                      </p:cBhvr>
                                    </p:cmd>
                                  </p:childTnLst>
                                </p:cTn>
                              </p:par>
                            </p:childTnLst>
                          </p:cTn>
                        </p:par>
                      </p:childTnLst>
                    </p:cTn>
                  </p:par>
                </p:childTnLst>
              </p:cTn>
              <p:nextCondLst>
                <p:cond evt="onClick" delay="0">
                  <p:tgtEl>
                    <p:spTgt spid="32"/>
                  </p:tgtEl>
                </p:cond>
              </p:nextCondLst>
            </p:seq>
            <p:video>
              <p:cMediaNode>
                <p:cTn id="13" repeatCount="indefinite" fill="remove" display="0">
                  <p:stCondLst>
                    <p:cond delay="indefinite"/>
                  </p:stCondLst>
                  <p:endCondLst>
                    <p:cond evt="onPrev" delay="0">
                      <p:tgtEl>
                        <p:sldTgt/>
                      </p:tgtEl>
                    </p:cond>
                  </p:endCondLst>
                </p:cTn>
                <p:tgtEl>
                  <p:spTgt spid="34"/>
                </p:tgtEl>
              </p:cMediaNode>
            </p:video>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16"/>
          <p:cNvGrpSpPr/>
          <p:nvPr/>
        </p:nvGrpSpPr>
        <p:grpSpPr>
          <a:xfrm>
            <a:off x="2043076" y="955832"/>
            <a:ext cx="3765595" cy="6138372"/>
            <a:chOff x="1962806" y="276422"/>
            <a:chExt cx="4183994" cy="6820413"/>
          </a:xfrm>
          <a:solidFill>
            <a:srgbClr val="EAEAEA"/>
          </a:solidFill>
        </p:grpSpPr>
        <p:sp>
          <p:nvSpPr>
            <p:cNvPr id="19533" name="Freeform 43"/>
            <p:cNvSpPr>
              <a:spLocks/>
            </p:cNvSpPr>
            <p:nvPr/>
          </p:nvSpPr>
          <p:spPr bwMode="auto">
            <a:xfrm rot="16200000">
              <a:off x="250897" y="1988331"/>
              <a:ext cx="6820413" cy="3396595"/>
            </a:xfrm>
            <a:custGeom>
              <a:avLst/>
              <a:gdLst>
                <a:gd name="T0" fmla="*/ 930322 w 7416756"/>
                <a:gd name="T1" fmla="*/ 128170 h 3422195"/>
                <a:gd name="T2" fmla="*/ 841831 w 7416756"/>
                <a:gd name="T3" fmla="*/ 128170 h 3422195"/>
                <a:gd name="T4" fmla="*/ 5981308 w 7416756"/>
                <a:gd name="T5" fmla="*/ 143874 h 3422195"/>
                <a:gd name="T6" fmla="*/ 7193868 w 7416756"/>
                <a:gd name="T7" fmla="*/ 991415 h 3422195"/>
                <a:gd name="T8" fmla="*/ 7125288 w 7416756"/>
                <a:gd name="T9" fmla="*/ 1357181 h 3422195"/>
                <a:gd name="T10" fmla="*/ 7171008 w 7416756"/>
                <a:gd name="T11" fmla="*/ 1505771 h 3422195"/>
                <a:gd name="T12" fmla="*/ 7308168 w 7416756"/>
                <a:gd name="T13" fmla="*/ 1479101 h 3422195"/>
                <a:gd name="T14" fmla="*/ 7338648 w 7416756"/>
                <a:gd name="T15" fmla="*/ 1501961 h 3422195"/>
                <a:gd name="T16" fmla="*/ 7296740 w 7416756"/>
                <a:gd name="T17" fmla="*/ 1551491 h 3422195"/>
                <a:gd name="T18" fmla="*/ 7106240 w 7416756"/>
                <a:gd name="T19" fmla="*/ 1574351 h 3422195"/>
                <a:gd name="T20" fmla="*/ 7113860 w 7416756"/>
                <a:gd name="T21" fmla="*/ 1711511 h 3422195"/>
                <a:gd name="T22" fmla="*/ 7071948 w 7416756"/>
                <a:gd name="T23" fmla="*/ 1787711 h 3422195"/>
                <a:gd name="T24" fmla="*/ 6995748 w 7416756"/>
                <a:gd name="T25" fmla="*/ 1783901 h 3422195"/>
                <a:gd name="T26" fmla="*/ 6957648 w 7416756"/>
                <a:gd name="T27" fmla="*/ 1799141 h 3422195"/>
                <a:gd name="T28" fmla="*/ 6911928 w 7416756"/>
                <a:gd name="T29" fmla="*/ 1757231 h 3422195"/>
                <a:gd name="T30" fmla="*/ 6854780 w 7416756"/>
                <a:gd name="T31" fmla="*/ 1787711 h 3422195"/>
                <a:gd name="T32" fmla="*/ 6854780 w 7416756"/>
                <a:gd name="T33" fmla="*/ 1837241 h 3422195"/>
                <a:gd name="T34" fmla="*/ 6908120 w 7416756"/>
                <a:gd name="T35" fmla="*/ 1867721 h 3422195"/>
                <a:gd name="T36" fmla="*/ 6957648 w 7416756"/>
                <a:gd name="T37" fmla="*/ 1843842 h 3422195"/>
                <a:gd name="T38" fmla="*/ 6972888 w 7416756"/>
                <a:gd name="T39" fmla="*/ 1841051 h 3422195"/>
                <a:gd name="T40" fmla="*/ 7045280 w 7416756"/>
                <a:gd name="T41" fmla="*/ 1841051 h 3422195"/>
                <a:gd name="T42" fmla="*/ 7098620 w 7416756"/>
                <a:gd name="T43" fmla="*/ 1867721 h 3422195"/>
                <a:gd name="T44" fmla="*/ 7136720 w 7416756"/>
                <a:gd name="T45" fmla="*/ 1936301 h 3422195"/>
                <a:gd name="T46" fmla="*/ 7079568 w 7416756"/>
                <a:gd name="T47" fmla="*/ 2001071 h 3422195"/>
                <a:gd name="T48" fmla="*/ 7014800 w 7416756"/>
                <a:gd name="T49" fmla="*/ 1970591 h 3422195"/>
                <a:gd name="T50" fmla="*/ 6972888 w 7416756"/>
                <a:gd name="T51" fmla="*/ 1993451 h 3422195"/>
                <a:gd name="T52" fmla="*/ 6988128 w 7416756"/>
                <a:gd name="T53" fmla="*/ 2073461 h 3422195"/>
                <a:gd name="T54" fmla="*/ 7049088 w 7416756"/>
                <a:gd name="T55" fmla="*/ 2058221 h 3422195"/>
                <a:gd name="T56" fmla="*/ 7087188 w 7416756"/>
                <a:gd name="T57" fmla="*/ 2088701 h 3422195"/>
                <a:gd name="T58" fmla="*/ 7068140 w 7416756"/>
                <a:gd name="T59" fmla="*/ 2252525 h 3422195"/>
                <a:gd name="T60" fmla="*/ 7247208 w 7416756"/>
                <a:gd name="T61" fmla="*/ 2313485 h 3422195"/>
                <a:gd name="T62" fmla="*/ 7350080 w 7416756"/>
                <a:gd name="T63" fmla="*/ 2305865 h 3422195"/>
                <a:gd name="T64" fmla="*/ 7399608 w 7416756"/>
                <a:gd name="T65" fmla="*/ 2302055 h 3422195"/>
                <a:gd name="T66" fmla="*/ 7411040 w 7416756"/>
                <a:gd name="T67" fmla="*/ 2351585 h 3422195"/>
                <a:gd name="T68" fmla="*/ 7365320 w 7416756"/>
                <a:gd name="T69" fmla="*/ 2370635 h 3422195"/>
                <a:gd name="T70" fmla="*/ 7285308 w 7416756"/>
                <a:gd name="T71" fmla="*/ 2347775 h 3422195"/>
                <a:gd name="T72" fmla="*/ 7125288 w 7416756"/>
                <a:gd name="T73" fmla="*/ 2355395 h 3422195"/>
                <a:gd name="T74" fmla="*/ 7026228 w 7416756"/>
                <a:gd name="T75" fmla="*/ 2473505 h 3422195"/>
                <a:gd name="T76" fmla="*/ 7052900 w 7416756"/>
                <a:gd name="T77" fmla="*/ 2667815 h 3422195"/>
                <a:gd name="T78" fmla="*/ 7087188 w 7416756"/>
                <a:gd name="T79" fmla="*/ 2702105 h 3422195"/>
                <a:gd name="T80" fmla="*/ 7079568 w 7416756"/>
                <a:gd name="T81" fmla="*/ 2785925 h 3422195"/>
                <a:gd name="T82" fmla="*/ 7121480 w 7416756"/>
                <a:gd name="T83" fmla="*/ 2850695 h 3422195"/>
                <a:gd name="T84" fmla="*/ 7129100 w 7416756"/>
                <a:gd name="T85" fmla="*/ 2961185 h 3422195"/>
                <a:gd name="T86" fmla="*/ 7102428 w 7416756"/>
                <a:gd name="T87" fmla="*/ 3090725 h 3422195"/>
                <a:gd name="T88" fmla="*/ 7129100 w 7416756"/>
                <a:gd name="T89" fmla="*/ 3288845 h 3422195"/>
                <a:gd name="T90" fmla="*/ 7129100 w 7416756"/>
                <a:gd name="T91" fmla="*/ 3422195 h 34221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416756"/>
                <a:gd name="T139" fmla="*/ 0 h 3422195"/>
                <a:gd name="T140" fmla="*/ 7416756 w 7416756"/>
                <a:gd name="T141"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296741 w 7416756"/>
                <a:gd name="connsiteY7" fmla="*/ 1551485 h 3422195"/>
                <a:gd name="connsiteX8" fmla="*/ 7106241 w 7416756"/>
                <a:gd name="connsiteY8" fmla="*/ 1574345 h 3422195"/>
                <a:gd name="connsiteX9" fmla="*/ 7113861 w 7416756"/>
                <a:gd name="connsiteY9" fmla="*/ 1711505 h 3422195"/>
                <a:gd name="connsiteX10" fmla="*/ 7071951 w 7416756"/>
                <a:gd name="connsiteY10" fmla="*/ 1787705 h 3422195"/>
                <a:gd name="connsiteX11" fmla="*/ 6995751 w 7416756"/>
                <a:gd name="connsiteY11" fmla="*/ 1783895 h 3422195"/>
                <a:gd name="connsiteX12" fmla="*/ 6957651 w 7416756"/>
                <a:gd name="connsiteY12" fmla="*/ 1799135 h 3422195"/>
                <a:gd name="connsiteX13" fmla="*/ 6911931 w 7416756"/>
                <a:gd name="connsiteY13" fmla="*/ 1757225 h 3422195"/>
                <a:gd name="connsiteX14" fmla="*/ 6854781 w 7416756"/>
                <a:gd name="connsiteY14" fmla="*/ 1787705 h 3422195"/>
                <a:gd name="connsiteX15" fmla="*/ 6854781 w 7416756"/>
                <a:gd name="connsiteY15" fmla="*/ 1837235 h 3422195"/>
                <a:gd name="connsiteX16" fmla="*/ 6908121 w 7416756"/>
                <a:gd name="connsiteY16" fmla="*/ 1867715 h 3422195"/>
                <a:gd name="connsiteX17" fmla="*/ 6957651 w 7416756"/>
                <a:gd name="connsiteY17" fmla="*/ 1843836 h 3422195"/>
                <a:gd name="connsiteX18" fmla="*/ 6972891 w 7416756"/>
                <a:gd name="connsiteY18" fmla="*/ 1841045 h 3422195"/>
                <a:gd name="connsiteX19" fmla="*/ 7045281 w 7416756"/>
                <a:gd name="connsiteY19" fmla="*/ 1841045 h 3422195"/>
                <a:gd name="connsiteX20" fmla="*/ 7098621 w 7416756"/>
                <a:gd name="connsiteY20" fmla="*/ 1867715 h 3422195"/>
                <a:gd name="connsiteX21" fmla="*/ 7136721 w 7416756"/>
                <a:gd name="connsiteY21" fmla="*/ 1936295 h 3422195"/>
                <a:gd name="connsiteX22" fmla="*/ 7079571 w 7416756"/>
                <a:gd name="connsiteY22" fmla="*/ 2001065 h 3422195"/>
                <a:gd name="connsiteX23" fmla="*/ 7014801 w 7416756"/>
                <a:gd name="connsiteY23" fmla="*/ 1970585 h 3422195"/>
                <a:gd name="connsiteX24" fmla="*/ 6972891 w 7416756"/>
                <a:gd name="connsiteY24" fmla="*/ 1993445 h 3422195"/>
                <a:gd name="connsiteX25" fmla="*/ 6988131 w 7416756"/>
                <a:gd name="connsiteY25" fmla="*/ 2073455 h 3422195"/>
                <a:gd name="connsiteX26" fmla="*/ 7049091 w 7416756"/>
                <a:gd name="connsiteY26" fmla="*/ 2058215 h 3422195"/>
                <a:gd name="connsiteX27" fmla="*/ 7087191 w 7416756"/>
                <a:gd name="connsiteY27" fmla="*/ 2088695 h 3422195"/>
                <a:gd name="connsiteX28" fmla="*/ 7068141 w 7416756"/>
                <a:gd name="connsiteY28" fmla="*/ 2252525 h 3422195"/>
                <a:gd name="connsiteX29" fmla="*/ 7247211 w 7416756"/>
                <a:gd name="connsiteY29" fmla="*/ 2313485 h 3422195"/>
                <a:gd name="connsiteX30" fmla="*/ 7350081 w 7416756"/>
                <a:gd name="connsiteY30" fmla="*/ 2305865 h 3422195"/>
                <a:gd name="connsiteX31" fmla="*/ 7399611 w 7416756"/>
                <a:gd name="connsiteY31" fmla="*/ 2302055 h 3422195"/>
                <a:gd name="connsiteX32" fmla="*/ 7411041 w 7416756"/>
                <a:gd name="connsiteY32" fmla="*/ 2351585 h 3422195"/>
                <a:gd name="connsiteX33" fmla="*/ 7365321 w 7416756"/>
                <a:gd name="connsiteY33" fmla="*/ 2370635 h 3422195"/>
                <a:gd name="connsiteX34" fmla="*/ 7285311 w 7416756"/>
                <a:gd name="connsiteY34" fmla="*/ 2347775 h 3422195"/>
                <a:gd name="connsiteX35" fmla="*/ 7125291 w 7416756"/>
                <a:gd name="connsiteY35" fmla="*/ 2355395 h 3422195"/>
                <a:gd name="connsiteX36" fmla="*/ 7026231 w 7416756"/>
                <a:gd name="connsiteY36" fmla="*/ 2473505 h 3422195"/>
                <a:gd name="connsiteX37" fmla="*/ 7052901 w 7416756"/>
                <a:gd name="connsiteY37" fmla="*/ 2667815 h 3422195"/>
                <a:gd name="connsiteX38" fmla="*/ 7087191 w 7416756"/>
                <a:gd name="connsiteY38" fmla="*/ 2702105 h 3422195"/>
                <a:gd name="connsiteX39" fmla="*/ 7079571 w 7416756"/>
                <a:gd name="connsiteY39" fmla="*/ 2785925 h 3422195"/>
                <a:gd name="connsiteX40" fmla="*/ 7121481 w 7416756"/>
                <a:gd name="connsiteY40" fmla="*/ 2850695 h 3422195"/>
                <a:gd name="connsiteX41" fmla="*/ 7129101 w 7416756"/>
                <a:gd name="connsiteY41" fmla="*/ 2961185 h 3422195"/>
                <a:gd name="connsiteX42" fmla="*/ 7102431 w 7416756"/>
                <a:gd name="connsiteY42" fmla="*/ 3090725 h 3422195"/>
                <a:gd name="connsiteX43" fmla="*/ 7129101 w 7416756"/>
                <a:gd name="connsiteY43" fmla="*/ 3288845 h 3422195"/>
                <a:gd name="connsiteX44" fmla="*/ 7129101 w 7416756"/>
                <a:gd name="connsiteY44"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106241 w 7416756"/>
                <a:gd name="connsiteY7" fmla="*/ 1574345 h 3422195"/>
                <a:gd name="connsiteX8" fmla="*/ 7113861 w 7416756"/>
                <a:gd name="connsiteY8" fmla="*/ 1711505 h 3422195"/>
                <a:gd name="connsiteX9" fmla="*/ 7071951 w 7416756"/>
                <a:gd name="connsiteY9" fmla="*/ 1787705 h 3422195"/>
                <a:gd name="connsiteX10" fmla="*/ 6995751 w 7416756"/>
                <a:gd name="connsiteY10" fmla="*/ 1783895 h 3422195"/>
                <a:gd name="connsiteX11" fmla="*/ 6957651 w 7416756"/>
                <a:gd name="connsiteY11" fmla="*/ 1799135 h 3422195"/>
                <a:gd name="connsiteX12" fmla="*/ 6911931 w 7416756"/>
                <a:gd name="connsiteY12" fmla="*/ 1757225 h 3422195"/>
                <a:gd name="connsiteX13" fmla="*/ 6854781 w 7416756"/>
                <a:gd name="connsiteY13" fmla="*/ 1787705 h 3422195"/>
                <a:gd name="connsiteX14" fmla="*/ 6854781 w 7416756"/>
                <a:gd name="connsiteY14" fmla="*/ 1837235 h 3422195"/>
                <a:gd name="connsiteX15" fmla="*/ 6908121 w 7416756"/>
                <a:gd name="connsiteY15" fmla="*/ 1867715 h 3422195"/>
                <a:gd name="connsiteX16" fmla="*/ 6957651 w 7416756"/>
                <a:gd name="connsiteY16" fmla="*/ 1843836 h 3422195"/>
                <a:gd name="connsiteX17" fmla="*/ 6972891 w 7416756"/>
                <a:gd name="connsiteY17" fmla="*/ 1841045 h 3422195"/>
                <a:gd name="connsiteX18" fmla="*/ 7045281 w 7416756"/>
                <a:gd name="connsiteY18" fmla="*/ 1841045 h 3422195"/>
                <a:gd name="connsiteX19" fmla="*/ 7098621 w 7416756"/>
                <a:gd name="connsiteY19" fmla="*/ 1867715 h 3422195"/>
                <a:gd name="connsiteX20" fmla="*/ 7136721 w 7416756"/>
                <a:gd name="connsiteY20" fmla="*/ 1936295 h 3422195"/>
                <a:gd name="connsiteX21" fmla="*/ 7079571 w 7416756"/>
                <a:gd name="connsiteY21" fmla="*/ 2001065 h 3422195"/>
                <a:gd name="connsiteX22" fmla="*/ 7014801 w 7416756"/>
                <a:gd name="connsiteY22" fmla="*/ 1970585 h 3422195"/>
                <a:gd name="connsiteX23" fmla="*/ 6972891 w 7416756"/>
                <a:gd name="connsiteY23" fmla="*/ 1993445 h 3422195"/>
                <a:gd name="connsiteX24" fmla="*/ 6988131 w 7416756"/>
                <a:gd name="connsiteY24" fmla="*/ 2073455 h 3422195"/>
                <a:gd name="connsiteX25" fmla="*/ 7049091 w 7416756"/>
                <a:gd name="connsiteY25" fmla="*/ 2058215 h 3422195"/>
                <a:gd name="connsiteX26" fmla="*/ 7087191 w 7416756"/>
                <a:gd name="connsiteY26" fmla="*/ 2088695 h 3422195"/>
                <a:gd name="connsiteX27" fmla="*/ 7068141 w 7416756"/>
                <a:gd name="connsiteY27" fmla="*/ 2252525 h 3422195"/>
                <a:gd name="connsiteX28" fmla="*/ 7247211 w 7416756"/>
                <a:gd name="connsiteY28" fmla="*/ 2313485 h 3422195"/>
                <a:gd name="connsiteX29" fmla="*/ 7350081 w 7416756"/>
                <a:gd name="connsiteY29" fmla="*/ 2305865 h 3422195"/>
                <a:gd name="connsiteX30" fmla="*/ 7399611 w 7416756"/>
                <a:gd name="connsiteY30" fmla="*/ 2302055 h 3422195"/>
                <a:gd name="connsiteX31" fmla="*/ 7411041 w 7416756"/>
                <a:gd name="connsiteY31" fmla="*/ 2351585 h 3422195"/>
                <a:gd name="connsiteX32" fmla="*/ 7365321 w 7416756"/>
                <a:gd name="connsiteY32" fmla="*/ 2370635 h 3422195"/>
                <a:gd name="connsiteX33" fmla="*/ 7285311 w 7416756"/>
                <a:gd name="connsiteY33" fmla="*/ 2347775 h 3422195"/>
                <a:gd name="connsiteX34" fmla="*/ 7125291 w 7416756"/>
                <a:gd name="connsiteY34" fmla="*/ 2355395 h 3422195"/>
                <a:gd name="connsiteX35" fmla="*/ 7026231 w 7416756"/>
                <a:gd name="connsiteY35" fmla="*/ 2473505 h 3422195"/>
                <a:gd name="connsiteX36" fmla="*/ 7052901 w 7416756"/>
                <a:gd name="connsiteY36" fmla="*/ 2667815 h 3422195"/>
                <a:gd name="connsiteX37" fmla="*/ 7087191 w 7416756"/>
                <a:gd name="connsiteY37" fmla="*/ 2702105 h 3422195"/>
                <a:gd name="connsiteX38" fmla="*/ 7079571 w 7416756"/>
                <a:gd name="connsiteY38" fmla="*/ 2785925 h 3422195"/>
                <a:gd name="connsiteX39" fmla="*/ 7121481 w 7416756"/>
                <a:gd name="connsiteY39" fmla="*/ 2850695 h 3422195"/>
                <a:gd name="connsiteX40" fmla="*/ 7129101 w 7416756"/>
                <a:gd name="connsiteY40" fmla="*/ 2961185 h 3422195"/>
                <a:gd name="connsiteX41" fmla="*/ 7102431 w 7416756"/>
                <a:gd name="connsiteY41" fmla="*/ 3090725 h 3422195"/>
                <a:gd name="connsiteX42" fmla="*/ 7129101 w 7416756"/>
                <a:gd name="connsiteY42" fmla="*/ 3288845 h 3422195"/>
                <a:gd name="connsiteX43" fmla="*/ 7129101 w 7416756"/>
                <a:gd name="connsiteY43"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106241 w 7416756"/>
                <a:gd name="connsiteY6" fmla="*/ 1574345 h 3422195"/>
                <a:gd name="connsiteX7" fmla="*/ 7113861 w 7416756"/>
                <a:gd name="connsiteY7" fmla="*/ 1711505 h 3422195"/>
                <a:gd name="connsiteX8" fmla="*/ 7071951 w 7416756"/>
                <a:gd name="connsiteY8" fmla="*/ 1787705 h 3422195"/>
                <a:gd name="connsiteX9" fmla="*/ 6995751 w 7416756"/>
                <a:gd name="connsiteY9" fmla="*/ 1783895 h 3422195"/>
                <a:gd name="connsiteX10" fmla="*/ 6957651 w 7416756"/>
                <a:gd name="connsiteY10" fmla="*/ 1799135 h 3422195"/>
                <a:gd name="connsiteX11" fmla="*/ 6911931 w 7416756"/>
                <a:gd name="connsiteY11" fmla="*/ 1757225 h 3422195"/>
                <a:gd name="connsiteX12" fmla="*/ 6854781 w 7416756"/>
                <a:gd name="connsiteY12" fmla="*/ 1787705 h 3422195"/>
                <a:gd name="connsiteX13" fmla="*/ 6854781 w 7416756"/>
                <a:gd name="connsiteY13" fmla="*/ 1837235 h 3422195"/>
                <a:gd name="connsiteX14" fmla="*/ 6908121 w 7416756"/>
                <a:gd name="connsiteY14" fmla="*/ 1867715 h 3422195"/>
                <a:gd name="connsiteX15" fmla="*/ 6957651 w 7416756"/>
                <a:gd name="connsiteY15" fmla="*/ 1843836 h 3422195"/>
                <a:gd name="connsiteX16" fmla="*/ 6972891 w 7416756"/>
                <a:gd name="connsiteY16" fmla="*/ 1841045 h 3422195"/>
                <a:gd name="connsiteX17" fmla="*/ 7045281 w 7416756"/>
                <a:gd name="connsiteY17" fmla="*/ 1841045 h 3422195"/>
                <a:gd name="connsiteX18" fmla="*/ 7098621 w 7416756"/>
                <a:gd name="connsiteY18" fmla="*/ 1867715 h 3422195"/>
                <a:gd name="connsiteX19" fmla="*/ 7136721 w 7416756"/>
                <a:gd name="connsiteY19" fmla="*/ 1936295 h 3422195"/>
                <a:gd name="connsiteX20" fmla="*/ 7079571 w 7416756"/>
                <a:gd name="connsiteY20" fmla="*/ 2001065 h 3422195"/>
                <a:gd name="connsiteX21" fmla="*/ 7014801 w 7416756"/>
                <a:gd name="connsiteY21" fmla="*/ 1970585 h 3422195"/>
                <a:gd name="connsiteX22" fmla="*/ 6972891 w 7416756"/>
                <a:gd name="connsiteY22" fmla="*/ 1993445 h 3422195"/>
                <a:gd name="connsiteX23" fmla="*/ 6988131 w 7416756"/>
                <a:gd name="connsiteY23" fmla="*/ 2073455 h 3422195"/>
                <a:gd name="connsiteX24" fmla="*/ 7049091 w 7416756"/>
                <a:gd name="connsiteY24" fmla="*/ 2058215 h 3422195"/>
                <a:gd name="connsiteX25" fmla="*/ 7087191 w 7416756"/>
                <a:gd name="connsiteY25" fmla="*/ 2088695 h 3422195"/>
                <a:gd name="connsiteX26" fmla="*/ 7068141 w 7416756"/>
                <a:gd name="connsiteY26" fmla="*/ 2252525 h 3422195"/>
                <a:gd name="connsiteX27" fmla="*/ 7247211 w 7416756"/>
                <a:gd name="connsiteY27" fmla="*/ 2313485 h 3422195"/>
                <a:gd name="connsiteX28" fmla="*/ 7350081 w 7416756"/>
                <a:gd name="connsiteY28" fmla="*/ 2305865 h 3422195"/>
                <a:gd name="connsiteX29" fmla="*/ 7399611 w 7416756"/>
                <a:gd name="connsiteY29" fmla="*/ 2302055 h 3422195"/>
                <a:gd name="connsiteX30" fmla="*/ 7411041 w 7416756"/>
                <a:gd name="connsiteY30" fmla="*/ 2351585 h 3422195"/>
                <a:gd name="connsiteX31" fmla="*/ 7365321 w 7416756"/>
                <a:gd name="connsiteY31" fmla="*/ 2370635 h 3422195"/>
                <a:gd name="connsiteX32" fmla="*/ 7285311 w 7416756"/>
                <a:gd name="connsiteY32" fmla="*/ 2347775 h 3422195"/>
                <a:gd name="connsiteX33" fmla="*/ 7125291 w 7416756"/>
                <a:gd name="connsiteY33" fmla="*/ 2355395 h 3422195"/>
                <a:gd name="connsiteX34" fmla="*/ 7026231 w 7416756"/>
                <a:gd name="connsiteY34" fmla="*/ 2473505 h 3422195"/>
                <a:gd name="connsiteX35" fmla="*/ 7052901 w 7416756"/>
                <a:gd name="connsiteY35" fmla="*/ 2667815 h 3422195"/>
                <a:gd name="connsiteX36" fmla="*/ 7087191 w 7416756"/>
                <a:gd name="connsiteY36" fmla="*/ 2702105 h 3422195"/>
                <a:gd name="connsiteX37" fmla="*/ 7079571 w 7416756"/>
                <a:gd name="connsiteY37" fmla="*/ 2785925 h 3422195"/>
                <a:gd name="connsiteX38" fmla="*/ 7121481 w 7416756"/>
                <a:gd name="connsiteY38" fmla="*/ 2850695 h 3422195"/>
                <a:gd name="connsiteX39" fmla="*/ 7129101 w 7416756"/>
                <a:gd name="connsiteY39" fmla="*/ 2961185 h 3422195"/>
                <a:gd name="connsiteX40" fmla="*/ 7102431 w 7416756"/>
                <a:gd name="connsiteY40" fmla="*/ 3090725 h 3422195"/>
                <a:gd name="connsiteX41" fmla="*/ 7129101 w 7416756"/>
                <a:gd name="connsiteY41" fmla="*/ 3288845 h 3422195"/>
                <a:gd name="connsiteX42" fmla="*/ 7129101 w 7416756"/>
                <a:gd name="connsiteY42" fmla="*/ 3422195 h 3422195"/>
                <a:gd name="connsiteX0" fmla="*/ 930322 w 7413581"/>
                <a:gd name="connsiteY0" fmla="*/ 128170 h 3422195"/>
                <a:gd name="connsiteX1" fmla="*/ 841831 w 7413581"/>
                <a:gd name="connsiteY1" fmla="*/ 128170 h 3422195"/>
                <a:gd name="connsiteX2" fmla="*/ 5981308 w 7413581"/>
                <a:gd name="connsiteY2" fmla="*/ 143874 h 3422195"/>
                <a:gd name="connsiteX3" fmla="*/ 7193871 w 7413581"/>
                <a:gd name="connsiteY3" fmla="*/ 991415 h 3422195"/>
                <a:gd name="connsiteX4" fmla="*/ 7125291 w 7413581"/>
                <a:gd name="connsiteY4" fmla="*/ 1357175 h 3422195"/>
                <a:gd name="connsiteX5" fmla="*/ 7171011 w 7413581"/>
                <a:gd name="connsiteY5" fmla="*/ 1505765 h 3422195"/>
                <a:gd name="connsiteX6" fmla="*/ 7106241 w 7413581"/>
                <a:gd name="connsiteY6" fmla="*/ 1574345 h 3422195"/>
                <a:gd name="connsiteX7" fmla="*/ 7113861 w 7413581"/>
                <a:gd name="connsiteY7" fmla="*/ 1711505 h 3422195"/>
                <a:gd name="connsiteX8" fmla="*/ 7071951 w 7413581"/>
                <a:gd name="connsiteY8" fmla="*/ 1787705 h 3422195"/>
                <a:gd name="connsiteX9" fmla="*/ 6995751 w 7413581"/>
                <a:gd name="connsiteY9" fmla="*/ 1783895 h 3422195"/>
                <a:gd name="connsiteX10" fmla="*/ 6957651 w 7413581"/>
                <a:gd name="connsiteY10" fmla="*/ 1799135 h 3422195"/>
                <a:gd name="connsiteX11" fmla="*/ 6911931 w 7413581"/>
                <a:gd name="connsiteY11" fmla="*/ 1757225 h 3422195"/>
                <a:gd name="connsiteX12" fmla="*/ 6854781 w 7413581"/>
                <a:gd name="connsiteY12" fmla="*/ 1787705 h 3422195"/>
                <a:gd name="connsiteX13" fmla="*/ 6854781 w 7413581"/>
                <a:gd name="connsiteY13" fmla="*/ 1837235 h 3422195"/>
                <a:gd name="connsiteX14" fmla="*/ 6908121 w 7413581"/>
                <a:gd name="connsiteY14" fmla="*/ 1867715 h 3422195"/>
                <a:gd name="connsiteX15" fmla="*/ 6957651 w 7413581"/>
                <a:gd name="connsiteY15" fmla="*/ 1843836 h 3422195"/>
                <a:gd name="connsiteX16" fmla="*/ 6972891 w 7413581"/>
                <a:gd name="connsiteY16" fmla="*/ 1841045 h 3422195"/>
                <a:gd name="connsiteX17" fmla="*/ 7045281 w 7413581"/>
                <a:gd name="connsiteY17" fmla="*/ 1841045 h 3422195"/>
                <a:gd name="connsiteX18" fmla="*/ 7098621 w 7413581"/>
                <a:gd name="connsiteY18" fmla="*/ 1867715 h 3422195"/>
                <a:gd name="connsiteX19" fmla="*/ 7136721 w 7413581"/>
                <a:gd name="connsiteY19" fmla="*/ 1936295 h 3422195"/>
                <a:gd name="connsiteX20" fmla="*/ 7079571 w 7413581"/>
                <a:gd name="connsiteY20" fmla="*/ 2001065 h 3422195"/>
                <a:gd name="connsiteX21" fmla="*/ 7014801 w 7413581"/>
                <a:gd name="connsiteY21" fmla="*/ 1970585 h 3422195"/>
                <a:gd name="connsiteX22" fmla="*/ 6972891 w 7413581"/>
                <a:gd name="connsiteY22" fmla="*/ 1993445 h 3422195"/>
                <a:gd name="connsiteX23" fmla="*/ 6988131 w 7413581"/>
                <a:gd name="connsiteY23" fmla="*/ 2073455 h 3422195"/>
                <a:gd name="connsiteX24" fmla="*/ 7049091 w 7413581"/>
                <a:gd name="connsiteY24" fmla="*/ 2058215 h 3422195"/>
                <a:gd name="connsiteX25" fmla="*/ 7087191 w 7413581"/>
                <a:gd name="connsiteY25" fmla="*/ 2088695 h 3422195"/>
                <a:gd name="connsiteX26" fmla="*/ 7068141 w 7413581"/>
                <a:gd name="connsiteY26" fmla="*/ 2252525 h 3422195"/>
                <a:gd name="connsiteX27" fmla="*/ 7247211 w 7413581"/>
                <a:gd name="connsiteY27" fmla="*/ 2313485 h 3422195"/>
                <a:gd name="connsiteX28" fmla="*/ 7350081 w 7413581"/>
                <a:gd name="connsiteY28" fmla="*/ 2305865 h 3422195"/>
                <a:gd name="connsiteX29" fmla="*/ 7411041 w 7413581"/>
                <a:gd name="connsiteY29" fmla="*/ 2351585 h 3422195"/>
                <a:gd name="connsiteX30" fmla="*/ 7365321 w 7413581"/>
                <a:gd name="connsiteY30" fmla="*/ 2370635 h 3422195"/>
                <a:gd name="connsiteX31" fmla="*/ 7285311 w 7413581"/>
                <a:gd name="connsiteY31" fmla="*/ 2347775 h 3422195"/>
                <a:gd name="connsiteX32" fmla="*/ 7125291 w 7413581"/>
                <a:gd name="connsiteY32" fmla="*/ 2355395 h 3422195"/>
                <a:gd name="connsiteX33" fmla="*/ 7026231 w 7413581"/>
                <a:gd name="connsiteY33" fmla="*/ 2473505 h 3422195"/>
                <a:gd name="connsiteX34" fmla="*/ 7052901 w 7413581"/>
                <a:gd name="connsiteY34" fmla="*/ 2667815 h 3422195"/>
                <a:gd name="connsiteX35" fmla="*/ 7087191 w 7413581"/>
                <a:gd name="connsiteY35" fmla="*/ 2702105 h 3422195"/>
                <a:gd name="connsiteX36" fmla="*/ 7079571 w 7413581"/>
                <a:gd name="connsiteY36" fmla="*/ 2785925 h 3422195"/>
                <a:gd name="connsiteX37" fmla="*/ 7121481 w 7413581"/>
                <a:gd name="connsiteY37" fmla="*/ 2850695 h 3422195"/>
                <a:gd name="connsiteX38" fmla="*/ 7129101 w 7413581"/>
                <a:gd name="connsiteY38" fmla="*/ 2961185 h 3422195"/>
                <a:gd name="connsiteX39" fmla="*/ 7102431 w 7413581"/>
                <a:gd name="connsiteY39" fmla="*/ 3090725 h 3422195"/>
                <a:gd name="connsiteX40" fmla="*/ 7129101 w 7413581"/>
                <a:gd name="connsiteY40" fmla="*/ 3288845 h 3422195"/>
                <a:gd name="connsiteX41" fmla="*/ 7129101 w 7413581"/>
                <a:gd name="connsiteY41" fmla="*/ 3422195 h 3422195"/>
                <a:gd name="connsiteX0" fmla="*/ 930322 w 7421836"/>
                <a:gd name="connsiteY0" fmla="*/ 128170 h 3422195"/>
                <a:gd name="connsiteX1" fmla="*/ 841831 w 7421836"/>
                <a:gd name="connsiteY1" fmla="*/ 128170 h 3422195"/>
                <a:gd name="connsiteX2" fmla="*/ 5981308 w 7421836"/>
                <a:gd name="connsiteY2" fmla="*/ 143874 h 3422195"/>
                <a:gd name="connsiteX3" fmla="*/ 7193871 w 7421836"/>
                <a:gd name="connsiteY3" fmla="*/ 991415 h 3422195"/>
                <a:gd name="connsiteX4" fmla="*/ 7125291 w 7421836"/>
                <a:gd name="connsiteY4" fmla="*/ 1357175 h 3422195"/>
                <a:gd name="connsiteX5" fmla="*/ 7171011 w 7421836"/>
                <a:gd name="connsiteY5" fmla="*/ 1505765 h 3422195"/>
                <a:gd name="connsiteX6" fmla="*/ 7106241 w 7421836"/>
                <a:gd name="connsiteY6" fmla="*/ 1574345 h 3422195"/>
                <a:gd name="connsiteX7" fmla="*/ 7113861 w 7421836"/>
                <a:gd name="connsiteY7" fmla="*/ 1711505 h 3422195"/>
                <a:gd name="connsiteX8" fmla="*/ 7071951 w 7421836"/>
                <a:gd name="connsiteY8" fmla="*/ 1787705 h 3422195"/>
                <a:gd name="connsiteX9" fmla="*/ 6995751 w 7421836"/>
                <a:gd name="connsiteY9" fmla="*/ 1783895 h 3422195"/>
                <a:gd name="connsiteX10" fmla="*/ 6957651 w 7421836"/>
                <a:gd name="connsiteY10" fmla="*/ 1799135 h 3422195"/>
                <a:gd name="connsiteX11" fmla="*/ 6911931 w 7421836"/>
                <a:gd name="connsiteY11" fmla="*/ 1757225 h 3422195"/>
                <a:gd name="connsiteX12" fmla="*/ 6854781 w 7421836"/>
                <a:gd name="connsiteY12" fmla="*/ 1787705 h 3422195"/>
                <a:gd name="connsiteX13" fmla="*/ 6854781 w 7421836"/>
                <a:gd name="connsiteY13" fmla="*/ 1837235 h 3422195"/>
                <a:gd name="connsiteX14" fmla="*/ 6908121 w 7421836"/>
                <a:gd name="connsiteY14" fmla="*/ 1867715 h 3422195"/>
                <a:gd name="connsiteX15" fmla="*/ 6957651 w 7421836"/>
                <a:gd name="connsiteY15" fmla="*/ 1843836 h 3422195"/>
                <a:gd name="connsiteX16" fmla="*/ 6972891 w 7421836"/>
                <a:gd name="connsiteY16" fmla="*/ 1841045 h 3422195"/>
                <a:gd name="connsiteX17" fmla="*/ 7045281 w 7421836"/>
                <a:gd name="connsiteY17" fmla="*/ 1841045 h 3422195"/>
                <a:gd name="connsiteX18" fmla="*/ 7098621 w 7421836"/>
                <a:gd name="connsiteY18" fmla="*/ 1867715 h 3422195"/>
                <a:gd name="connsiteX19" fmla="*/ 7136721 w 7421836"/>
                <a:gd name="connsiteY19" fmla="*/ 1936295 h 3422195"/>
                <a:gd name="connsiteX20" fmla="*/ 7079571 w 7421836"/>
                <a:gd name="connsiteY20" fmla="*/ 2001065 h 3422195"/>
                <a:gd name="connsiteX21" fmla="*/ 7014801 w 7421836"/>
                <a:gd name="connsiteY21" fmla="*/ 1970585 h 3422195"/>
                <a:gd name="connsiteX22" fmla="*/ 6972891 w 7421836"/>
                <a:gd name="connsiteY22" fmla="*/ 1993445 h 3422195"/>
                <a:gd name="connsiteX23" fmla="*/ 6988131 w 7421836"/>
                <a:gd name="connsiteY23" fmla="*/ 2073455 h 3422195"/>
                <a:gd name="connsiteX24" fmla="*/ 7049091 w 7421836"/>
                <a:gd name="connsiteY24" fmla="*/ 2058215 h 3422195"/>
                <a:gd name="connsiteX25" fmla="*/ 7087191 w 7421836"/>
                <a:gd name="connsiteY25" fmla="*/ 2088695 h 3422195"/>
                <a:gd name="connsiteX26" fmla="*/ 7068141 w 7421836"/>
                <a:gd name="connsiteY26" fmla="*/ 2252525 h 3422195"/>
                <a:gd name="connsiteX27" fmla="*/ 7247211 w 7421836"/>
                <a:gd name="connsiteY27" fmla="*/ 2313485 h 3422195"/>
                <a:gd name="connsiteX28" fmla="*/ 7350081 w 7421836"/>
                <a:gd name="connsiteY28" fmla="*/ 2305865 h 3422195"/>
                <a:gd name="connsiteX29" fmla="*/ 7411041 w 7421836"/>
                <a:gd name="connsiteY29" fmla="*/ 2351585 h 3422195"/>
                <a:gd name="connsiteX30" fmla="*/ 7285311 w 7421836"/>
                <a:gd name="connsiteY30" fmla="*/ 2347775 h 3422195"/>
                <a:gd name="connsiteX31" fmla="*/ 7125291 w 7421836"/>
                <a:gd name="connsiteY31" fmla="*/ 2355395 h 3422195"/>
                <a:gd name="connsiteX32" fmla="*/ 7026231 w 7421836"/>
                <a:gd name="connsiteY32" fmla="*/ 2473505 h 3422195"/>
                <a:gd name="connsiteX33" fmla="*/ 7052901 w 7421836"/>
                <a:gd name="connsiteY33" fmla="*/ 2667815 h 3422195"/>
                <a:gd name="connsiteX34" fmla="*/ 7087191 w 7421836"/>
                <a:gd name="connsiteY34" fmla="*/ 2702105 h 3422195"/>
                <a:gd name="connsiteX35" fmla="*/ 7079571 w 7421836"/>
                <a:gd name="connsiteY35" fmla="*/ 2785925 h 3422195"/>
                <a:gd name="connsiteX36" fmla="*/ 7121481 w 7421836"/>
                <a:gd name="connsiteY36" fmla="*/ 2850695 h 3422195"/>
                <a:gd name="connsiteX37" fmla="*/ 7129101 w 7421836"/>
                <a:gd name="connsiteY37" fmla="*/ 2961185 h 3422195"/>
                <a:gd name="connsiteX38" fmla="*/ 7102431 w 7421836"/>
                <a:gd name="connsiteY38" fmla="*/ 3090725 h 3422195"/>
                <a:gd name="connsiteX39" fmla="*/ 7129101 w 7421836"/>
                <a:gd name="connsiteY39" fmla="*/ 3288845 h 3422195"/>
                <a:gd name="connsiteX40" fmla="*/ 7129101 w 7421836"/>
                <a:gd name="connsiteY40"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125291 w 7384535"/>
                <a:gd name="connsiteY30" fmla="*/ 2355395 h 3422195"/>
                <a:gd name="connsiteX31" fmla="*/ 7026231 w 7384535"/>
                <a:gd name="connsiteY31" fmla="*/ 2473505 h 3422195"/>
                <a:gd name="connsiteX32" fmla="*/ 7052901 w 7384535"/>
                <a:gd name="connsiteY32" fmla="*/ 2667815 h 3422195"/>
                <a:gd name="connsiteX33" fmla="*/ 7087191 w 7384535"/>
                <a:gd name="connsiteY33" fmla="*/ 2702105 h 3422195"/>
                <a:gd name="connsiteX34" fmla="*/ 7079571 w 7384535"/>
                <a:gd name="connsiteY34" fmla="*/ 2785925 h 3422195"/>
                <a:gd name="connsiteX35" fmla="*/ 7121481 w 7384535"/>
                <a:gd name="connsiteY35" fmla="*/ 2850695 h 3422195"/>
                <a:gd name="connsiteX36" fmla="*/ 7129101 w 7384535"/>
                <a:gd name="connsiteY36" fmla="*/ 2961185 h 3422195"/>
                <a:gd name="connsiteX37" fmla="*/ 7102431 w 7384535"/>
                <a:gd name="connsiteY37" fmla="*/ 3090725 h 3422195"/>
                <a:gd name="connsiteX38" fmla="*/ 7129101 w 7384535"/>
                <a:gd name="connsiteY38" fmla="*/ 3288845 h 3422195"/>
                <a:gd name="connsiteX39" fmla="*/ 7129101 w 7384535"/>
                <a:gd name="connsiteY39"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315638 w 7384535"/>
                <a:gd name="connsiteY29" fmla="*/ 2347776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6911"/>
                <a:gd name="connsiteY0" fmla="*/ 128170 h 3422195"/>
                <a:gd name="connsiteX1" fmla="*/ 841831 w 7386911"/>
                <a:gd name="connsiteY1" fmla="*/ 128170 h 3422195"/>
                <a:gd name="connsiteX2" fmla="*/ 5981308 w 7386911"/>
                <a:gd name="connsiteY2" fmla="*/ 143874 h 3422195"/>
                <a:gd name="connsiteX3" fmla="*/ 7193871 w 7386911"/>
                <a:gd name="connsiteY3" fmla="*/ 991415 h 3422195"/>
                <a:gd name="connsiteX4" fmla="*/ 7125291 w 7386911"/>
                <a:gd name="connsiteY4" fmla="*/ 1357175 h 3422195"/>
                <a:gd name="connsiteX5" fmla="*/ 7171011 w 7386911"/>
                <a:gd name="connsiteY5" fmla="*/ 1505765 h 3422195"/>
                <a:gd name="connsiteX6" fmla="*/ 7106241 w 7386911"/>
                <a:gd name="connsiteY6" fmla="*/ 1574345 h 3422195"/>
                <a:gd name="connsiteX7" fmla="*/ 7113861 w 7386911"/>
                <a:gd name="connsiteY7" fmla="*/ 1711505 h 3422195"/>
                <a:gd name="connsiteX8" fmla="*/ 7071951 w 7386911"/>
                <a:gd name="connsiteY8" fmla="*/ 1787705 h 3422195"/>
                <a:gd name="connsiteX9" fmla="*/ 6995751 w 7386911"/>
                <a:gd name="connsiteY9" fmla="*/ 1783895 h 3422195"/>
                <a:gd name="connsiteX10" fmla="*/ 6957651 w 7386911"/>
                <a:gd name="connsiteY10" fmla="*/ 1799135 h 3422195"/>
                <a:gd name="connsiteX11" fmla="*/ 6911931 w 7386911"/>
                <a:gd name="connsiteY11" fmla="*/ 1757225 h 3422195"/>
                <a:gd name="connsiteX12" fmla="*/ 6854781 w 7386911"/>
                <a:gd name="connsiteY12" fmla="*/ 1787705 h 3422195"/>
                <a:gd name="connsiteX13" fmla="*/ 6854781 w 7386911"/>
                <a:gd name="connsiteY13" fmla="*/ 1837235 h 3422195"/>
                <a:gd name="connsiteX14" fmla="*/ 6908121 w 7386911"/>
                <a:gd name="connsiteY14" fmla="*/ 1867715 h 3422195"/>
                <a:gd name="connsiteX15" fmla="*/ 6957651 w 7386911"/>
                <a:gd name="connsiteY15" fmla="*/ 1843836 h 3422195"/>
                <a:gd name="connsiteX16" fmla="*/ 6972891 w 7386911"/>
                <a:gd name="connsiteY16" fmla="*/ 1841045 h 3422195"/>
                <a:gd name="connsiteX17" fmla="*/ 7045281 w 7386911"/>
                <a:gd name="connsiteY17" fmla="*/ 1841045 h 3422195"/>
                <a:gd name="connsiteX18" fmla="*/ 7098621 w 7386911"/>
                <a:gd name="connsiteY18" fmla="*/ 1867715 h 3422195"/>
                <a:gd name="connsiteX19" fmla="*/ 7136721 w 7386911"/>
                <a:gd name="connsiteY19" fmla="*/ 1936295 h 3422195"/>
                <a:gd name="connsiteX20" fmla="*/ 7079571 w 7386911"/>
                <a:gd name="connsiteY20" fmla="*/ 2001065 h 3422195"/>
                <a:gd name="connsiteX21" fmla="*/ 7014801 w 7386911"/>
                <a:gd name="connsiteY21" fmla="*/ 1970585 h 3422195"/>
                <a:gd name="connsiteX22" fmla="*/ 6972891 w 7386911"/>
                <a:gd name="connsiteY22" fmla="*/ 1993445 h 3422195"/>
                <a:gd name="connsiteX23" fmla="*/ 6988131 w 7386911"/>
                <a:gd name="connsiteY23" fmla="*/ 2073455 h 3422195"/>
                <a:gd name="connsiteX24" fmla="*/ 7049091 w 7386911"/>
                <a:gd name="connsiteY24" fmla="*/ 2058215 h 3422195"/>
                <a:gd name="connsiteX25" fmla="*/ 7087191 w 7386911"/>
                <a:gd name="connsiteY25" fmla="*/ 2088695 h 3422195"/>
                <a:gd name="connsiteX26" fmla="*/ 7068141 w 7386911"/>
                <a:gd name="connsiteY26" fmla="*/ 2252525 h 3422195"/>
                <a:gd name="connsiteX27" fmla="*/ 7247211 w 7386911"/>
                <a:gd name="connsiteY27" fmla="*/ 2313485 h 3422195"/>
                <a:gd name="connsiteX28" fmla="*/ 7350081 w 7386911"/>
                <a:gd name="connsiteY28" fmla="*/ 2305865 h 3422195"/>
                <a:gd name="connsiteX29" fmla="*/ 7026231 w 7386911"/>
                <a:gd name="connsiteY29" fmla="*/ 2473505 h 3422195"/>
                <a:gd name="connsiteX30" fmla="*/ 7052901 w 7386911"/>
                <a:gd name="connsiteY30" fmla="*/ 2667815 h 3422195"/>
                <a:gd name="connsiteX31" fmla="*/ 7087191 w 7386911"/>
                <a:gd name="connsiteY31" fmla="*/ 2702105 h 3422195"/>
                <a:gd name="connsiteX32" fmla="*/ 7079571 w 7386911"/>
                <a:gd name="connsiteY32" fmla="*/ 2785925 h 3422195"/>
                <a:gd name="connsiteX33" fmla="*/ 7121481 w 7386911"/>
                <a:gd name="connsiteY33" fmla="*/ 2850695 h 3422195"/>
                <a:gd name="connsiteX34" fmla="*/ 7129101 w 7386911"/>
                <a:gd name="connsiteY34" fmla="*/ 2961185 h 3422195"/>
                <a:gd name="connsiteX35" fmla="*/ 7102431 w 7386911"/>
                <a:gd name="connsiteY35" fmla="*/ 3090725 h 3422195"/>
                <a:gd name="connsiteX36" fmla="*/ 7129101 w 7386911"/>
                <a:gd name="connsiteY36" fmla="*/ 3288845 h 3422195"/>
                <a:gd name="connsiteX37" fmla="*/ 7129101 w 7386911"/>
                <a:gd name="connsiteY37"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026231 w 7384535"/>
                <a:gd name="connsiteY28" fmla="*/ 2473505 h 3422195"/>
                <a:gd name="connsiteX29" fmla="*/ 7052901 w 7384535"/>
                <a:gd name="connsiteY29" fmla="*/ 2667815 h 3422195"/>
                <a:gd name="connsiteX30" fmla="*/ 7087191 w 7384535"/>
                <a:gd name="connsiteY30" fmla="*/ 2702105 h 3422195"/>
                <a:gd name="connsiteX31" fmla="*/ 7079571 w 7384535"/>
                <a:gd name="connsiteY31" fmla="*/ 2785925 h 3422195"/>
                <a:gd name="connsiteX32" fmla="*/ 7121481 w 7384535"/>
                <a:gd name="connsiteY32" fmla="*/ 2850695 h 3422195"/>
                <a:gd name="connsiteX33" fmla="*/ 7129101 w 7384535"/>
                <a:gd name="connsiteY33" fmla="*/ 2961185 h 3422195"/>
                <a:gd name="connsiteX34" fmla="*/ 7102431 w 7384535"/>
                <a:gd name="connsiteY34" fmla="*/ 3090725 h 3422195"/>
                <a:gd name="connsiteX35" fmla="*/ 7129101 w 7384535"/>
                <a:gd name="connsiteY35" fmla="*/ 3288845 h 3422195"/>
                <a:gd name="connsiteX36" fmla="*/ 7129101 w 7384535"/>
                <a:gd name="connsiteY36"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026231 w 7384535"/>
                <a:gd name="connsiteY27" fmla="*/ 2473505 h 3422195"/>
                <a:gd name="connsiteX28" fmla="*/ 7052901 w 7384535"/>
                <a:gd name="connsiteY28" fmla="*/ 2667815 h 3422195"/>
                <a:gd name="connsiteX29" fmla="*/ 7087191 w 7384535"/>
                <a:gd name="connsiteY29" fmla="*/ 2702105 h 3422195"/>
                <a:gd name="connsiteX30" fmla="*/ 7079571 w 7384535"/>
                <a:gd name="connsiteY30" fmla="*/ 2785925 h 3422195"/>
                <a:gd name="connsiteX31" fmla="*/ 7121481 w 7384535"/>
                <a:gd name="connsiteY31" fmla="*/ 2850695 h 3422195"/>
                <a:gd name="connsiteX32" fmla="*/ 7129101 w 7384535"/>
                <a:gd name="connsiteY32" fmla="*/ 2961185 h 3422195"/>
                <a:gd name="connsiteX33" fmla="*/ 7102431 w 7384535"/>
                <a:gd name="connsiteY33" fmla="*/ 3090725 h 3422195"/>
                <a:gd name="connsiteX34" fmla="*/ 7129101 w 7384535"/>
                <a:gd name="connsiteY34" fmla="*/ 3288845 h 3422195"/>
                <a:gd name="connsiteX35" fmla="*/ 7129101 w 7384535"/>
                <a:gd name="connsiteY35" fmla="*/ 3422195 h 3422195"/>
                <a:gd name="connsiteX0" fmla="*/ 930322 w 7384535"/>
                <a:gd name="connsiteY0" fmla="*/ 128170 h 3485069"/>
                <a:gd name="connsiteX1" fmla="*/ 841831 w 7384535"/>
                <a:gd name="connsiteY1" fmla="*/ 128170 h 3485069"/>
                <a:gd name="connsiteX2" fmla="*/ 5981308 w 7384535"/>
                <a:gd name="connsiteY2" fmla="*/ 143874 h 3485069"/>
                <a:gd name="connsiteX3" fmla="*/ 7193871 w 7384535"/>
                <a:gd name="connsiteY3" fmla="*/ 991415 h 3485069"/>
                <a:gd name="connsiteX4" fmla="*/ 7125291 w 7384535"/>
                <a:gd name="connsiteY4" fmla="*/ 1357175 h 3485069"/>
                <a:gd name="connsiteX5" fmla="*/ 7171011 w 7384535"/>
                <a:gd name="connsiteY5" fmla="*/ 1505765 h 3485069"/>
                <a:gd name="connsiteX6" fmla="*/ 7106241 w 7384535"/>
                <a:gd name="connsiteY6" fmla="*/ 1574345 h 3485069"/>
                <a:gd name="connsiteX7" fmla="*/ 7113861 w 7384535"/>
                <a:gd name="connsiteY7" fmla="*/ 1711505 h 3485069"/>
                <a:gd name="connsiteX8" fmla="*/ 7071951 w 7384535"/>
                <a:gd name="connsiteY8" fmla="*/ 1787705 h 3485069"/>
                <a:gd name="connsiteX9" fmla="*/ 6995751 w 7384535"/>
                <a:gd name="connsiteY9" fmla="*/ 1783895 h 3485069"/>
                <a:gd name="connsiteX10" fmla="*/ 6957651 w 7384535"/>
                <a:gd name="connsiteY10" fmla="*/ 1799135 h 3485069"/>
                <a:gd name="connsiteX11" fmla="*/ 6911931 w 7384535"/>
                <a:gd name="connsiteY11" fmla="*/ 1757225 h 3485069"/>
                <a:gd name="connsiteX12" fmla="*/ 6854781 w 7384535"/>
                <a:gd name="connsiteY12" fmla="*/ 1787705 h 3485069"/>
                <a:gd name="connsiteX13" fmla="*/ 6854781 w 7384535"/>
                <a:gd name="connsiteY13" fmla="*/ 1837235 h 3485069"/>
                <a:gd name="connsiteX14" fmla="*/ 6908121 w 7384535"/>
                <a:gd name="connsiteY14" fmla="*/ 1867715 h 3485069"/>
                <a:gd name="connsiteX15" fmla="*/ 6957651 w 7384535"/>
                <a:gd name="connsiteY15" fmla="*/ 1843836 h 3485069"/>
                <a:gd name="connsiteX16" fmla="*/ 6972891 w 7384535"/>
                <a:gd name="connsiteY16" fmla="*/ 1841045 h 3485069"/>
                <a:gd name="connsiteX17" fmla="*/ 7045281 w 7384535"/>
                <a:gd name="connsiteY17" fmla="*/ 1841045 h 3485069"/>
                <a:gd name="connsiteX18" fmla="*/ 7098621 w 7384535"/>
                <a:gd name="connsiteY18" fmla="*/ 1867715 h 3485069"/>
                <a:gd name="connsiteX19" fmla="*/ 7136721 w 7384535"/>
                <a:gd name="connsiteY19" fmla="*/ 1936295 h 3485069"/>
                <a:gd name="connsiteX20" fmla="*/ 7079571 w 7384535"/>
                <a:gd name="connsiteY20" fmla="*/ 2001065 h 3485069"/>
                <a:gd name="connsiteX21" fmla="*/ 7014801 w 7384535"/>
                <a:gd name="connsiteY21" fmla="*/ 1970585 h 3485069"/>
                <a:gd name="connsiteX22" fmla="*/ 6972891 w 7384535"/>
                <a:gd name="connsiteY22" fmla="*/ 1993445 h 3485069"/>
                <a:gd name="connsiteX23" fmla="*/ 6988131 w 7384535"/>
                <a:gd name="connsiteY23" fmla="*/ 2073455 h 3485069"/>
                <a:gd name="connsiteX24" fmla="*/ 7049091 w 7384535"/>
                <a:gd name="connsiteY24" fmla="*/ 2058215 h 3485069"/>
                <a:gd name="connsiteX25" fmla="*/ 7087191 w 7384535"/>
                <a:gd name="connsiteY25" fmla="*/ 2088695 h 3485069"/>
                <a:gd name="connsiteX26" fmla="*/ 7068141 w 7384535"/>
                <a:gd name="connsiteY26" fmla="*/ 2252525 h 3485069"/>
                <a:gd name="connsiteX27" fmla="*/ 7026231 w 7384535"/>
                <a:gd name="connsiteY27" fmla="*/ 2473505 h 3485069"/>
                <a:gd name="connsiteX28" fmla="*/ 7052901 w 7384535"/>
                <a:gd name="connsiteY28" fmla="*/ 2667815 h 3485069"/>
                <a:gd name="connsiteX29" fmla="*/ 7087191 w 7384535"/>
                <a:gd name="connsiteY29" fmla="*/ 2702105 h 3485069"/>
                <a:gd name="connsiteX30" fmla="*/ 7079571 w 7384535"/>
                <a:gd name="connsiteY30" fmla="*/ 2785925 h 3485069"/>
                <a:gd name="connsiteX31" fmla="*/ 7121481 w 7384535"/>
                <a:gd name="connsiteY31" fmla="*/ 2850695 h 3485069"/>
                <a:gd name="connsiteX32" fmla="*/ 7129101 w 7384535"/>
                <a:gd name="connsiteY32" fmla="*/ 2961185 h 3485069"/>
                <a:gd name="connsiteX33" fmla="*/ 7102431 w 7384535"/>
                <a:gd name="connsiteY33" fmla="*/ 3090725 h 3485069"/>
                <a:gd name="connsiteX34" fmla="*/ 7129101 w 7384535"/>
                <a:gd name="connsiteY34" fmla="*/ 3288845 h 3485069"/>
                <a:gd name="connsiteX35" fmla="*/ 7129101 w 7384535"/>
                <a:gd name="connsiteY35" fmla="*/ 3422195 h 3485069"/>
                <a:gd name="connsiteX36" fmla="*/ 7147553 w 7384535"/>
                <a:gd name="connsiteY36" fmla="*/ 3485069 h 3485069"/>
                <a:gd name="connsiteX0" fmla="*/ 930322 w 8221476"/>
                <a:gd name="connsiteY0" fmla="*/ 128170 h 3565665"/>
                <a:gd name="connsiteX1" fmla="*/ 841831 w 8221476"/>
                <a:gd name="connsiteY1" fmla="*/ 128170 h 3565665"/>
                <a:gd name="connsiteX2" fmla="*/ 5981308 w 8221476"/>
                <a:gd name="connsiteY2" fmla="*/ 143874 h 3565665"/>
                <a:gd name="connsiteX3" fmla="*/ 7193871 w 8221476"/>
                <a:gd name="connsiteY3" fmla="*/ 991415 h 3565665"/>
                <a:gd name="connsiteX4" fmla="*/ 7125291 w 8221476"/>
                <a:gd name="connsiteY4" fmla="*/ 1357175 h 3565665"/>
                <a:gd name="connsiteX5" fmla="*/ 7171011 w 8221476"/>
                <a:gd name="connsiteY5" fmla="*/ 1505765 h 3565665"/>
                <a:gd name="connsiteX6" fmla="*/ 7106241 w 8221476"/>
                <a:gd name="connsiteY6" fmla="*/ 1574345 h 3565665"/>
                <a:gd name="connsiteX7" fmla="*/ 7113861 w 8221476"/>
                <a:gd name="connsiteY7" fmla="*/ 1711505 h 3565665"/>
                <a:gd name="connsiteX8" fmla="*/ 7071951 w 8221476"/>
                <a:gd name="connsiteY8" fmla="*/ 1787705 h 3565665"/>
                <a:gd name="connsiteX9" fmla="*/ 6995751 w 8221476"/>
                <a:gd name="connsiteY9" fmla="*/ 1783895 h 3565665"/>
                <a:gd name="connsiteX10" fmla="*/ 6957651 w 8221476"/>
                <a:gd name="connsiteY10" fmla="*/ 1799135 h 3565665"/>
                <a:gd name="connsiteX11" fmla="*/ 6911931 w 8221476"/>
                <a:gd name="connsiteY11" fmla="*/ 1757225 h 3565665"/>
                <a:gd name="connsiteX12" fmla="*/ 6854781 w 8221476"/>
                <a:gd name="connsiteY12" fmla="*/ 1787705 h 3565665"/>
                <a:gd name="connsiteX13" fmla="*/ 6854781 w 8221476"/>
                <a:gd name="connsiteY13" fmla="*/ 1837235 h 3565665"/>
                <a:gd name="connsiteX14" fmla="*/ 6908121 w 8221476"/>
                <a:gd name="connsiteY14" fmla="*/ 1867715 h 3565665"/>
                <a:gd name="connsiteX15" fmla="*/ 6957651 w 8221476"/>
                <a:gd name="connsiteY15" fmla="*/ 1843836 h 3565665"/>
                <a:gd name="connsiteX16" fmla="*/ 6972891 w 8221476"/>
                <a:gd name="connsiteY16" fmla="*/ 1841045 h 3565665"/>
                <a:gd name="connsiteX17" fmla="*/ 7045281 w 8221476"/>
                <a:gd name="connsiteY17" fmla="*/ 1841045 h 3565665"/>
                <a:gd name="connsiteX18" fmla="*/ 7098621 w 8221476"/>
                <a:gd name="connsiteY18" fmla="*/ 1867715 h 3565665"/>
                <a:gd name="connsiteX19" fmla="*/ 7136721 w 8221476"/>
                <a:gd name="connsiteY19" fmla="*/ 1936295 h 3565665"/>
                <a:gd name="connsiteX20" fmla="*/ 7079571 w 8221476"/>
                <a:gd name="connsiteY20" fmla="*/ 2001065 h 3565665"/>
                <a:gd name="connsiteX21" fmla="*/ 7014801 w 8221476"/>
                <a:gd name="connsiteY21" fmla="*/ 1970585 h 3565665"/>
                <a:gd name="connsiteX22" fmla="*/ 6972891 w 8221476"/>
                <a:gd name="connsiteY22" fmla="*/ 1993445 h 3565665"/>
                <a:gd name="connsiteX23" fmla="*/ 6988131 w 8221476"/>
                <a:gd name="connsiteY23" fmla="*/ 2073455 h 3565665"/>
                <a:gd name="connsiteX24" fmla="*/ 7049091 w 8221476"/>
                <a:gd name="connsiteY24" fmla="*/ 2058215 h 3565665"/>
                <a:gd name="connsiteX25" fmla="*/ 7087191 w 8221476"/>
                <a:gd name="connsiteY25" fmla="*/ 2088695 h 3565665"/>
                <a:gd name="connsiteX26" fmla="*/ 7068141 w 8221476"/>
                <a:gd name="connsiteY26" fmla="*/ 2252525 h 3565665"/>
                <a:gd name="connsiteX27" fmla="*/ 7026231 w 8221476"/>
                <a:gd name="connsiteY27" fmla="*/ 2473505 h 3565665"/>
                <a:gd name="connsiteX28" fmla="*/ 7052901 w 8221476"/>
                <a:gd name="connsiteY28" fmla="*/ 2667815 h 3565665"/>
                <a:gd name="connsiteX29" fmla="*/ 7087191 w 8221476"/>
                <a:gd name="connsiteY29" fmla="*/ 2702105 h 3565665"/>
                <a:gd name="connsiteX30" fmla="*/ 7079571 w 8221476"/>
                <a:gd name="connsiteY30" fmla="*/ 2785925 h 3565665"/>
                <a:gd name="connsiteX31" fmla="*/ 7121481 w 8221476"/>
                <a:gd name="connsiteY31" fmla="*/ 2850695 h 3565665"/>
                <a:gd name="connsiteX32" fmla="*/ 7129101 w 8221476"/>
                <a:gd name="connsiteY32" fmla="*/ 2961185 h 3565665"/>
                <a:gd name="connsiteX33" fmla="*/ 7102431 w 8221476"/>
                <a:gd name="connsiteY33" fmla="*/ 3090725 h 3565665"/>
                <a:gd name="connsiteX34" fmla="*/ 7129101 w 8221476"/>
                <a:gd name="connsiteY34" fmla="*/ 3288845 h 3565665"/>
                <a:gd name="connsiteX35" fmla="*/ 7129101 w 8221476"/>
                <a:gd name="connsiteY35" fmla="*/ 3422195 h 3565665"/>
                <a:gd name="connsiteX36" fmla="*/ 574848 w 8221476"/>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83806 w 8238019"/>
                <a:gd name="connsiteY0" fmla="*/ 128170 h 3621073"/>
                <a:gd name="connsiteX1" fmla="*/ 1695315 w 8238019"/>
                <a:gd name="connsiteY1" fmla="*/ 128170 h 3621073"/>
                <a:gd name="connsiteX2" fmla="*/ 6834792 w 8238019"/>
                <a:gd name="connsiteY2" fmla="*/ 143874 h 3621073"/>
                <a:gd name="connsiteX3" fmla="*/ 8047355 w 8238019"/>
                <a:gd name="connsiteY3" fmla="*/ 991415 h 3621073"/>
                <a:gd name="connsiteX4" fmla="*/ 7978775 w 8238019"/>
                <a:gd name="connsiteY4" fmla="*/ 1357175 h 3621073"/>
                <a:gd name="connsiteX5" fmla="*/ 8024495 w 8238019"/>
                <a:gd name="connsiteY5" fmla="*/ 1505765 h 3621073"/>
                <a:gd name="connsiteX6" fmla="*/ 7959725 w 8238019"/>
                <a:gd name="connsiteY6" fmla="*/ 1574345 h 3621073"/>
                <a:gd name="connsiteX7" fmla="*/ 7967345 w 8238019"/>
                <a:gd name="connsiteY7" fmla="*/ 1711505 h 3621073"/>
                <a:gd name="connsiteX8" fmla="*/ 7925435 w 8238019"/>
                <a:gd name="connsiteY8" fmla="*/ 1787705 h 3621073"/>
                <a:gd name="connsiteX9" fmla="*/ 7849235 w 8238019"/>
                <a:gd name="connsiteY9" fmla="*/ 1783895 h 3621073"/>
                <a:gd name="connsiteX10" fmla="*/ 7811135 w 8238019"/>
                <a:gd name="connsiteY10" fmla="*/ 1799135 h 3621073"/>
                <a:gd name="connsiteX11" fmla="*/ 7765415 w 8238019"/>
                <a:gd name="connsiteY11" fmla="*/ 1757225 h 3621073"/>
                <a:gd name="connsiteX12" fmla="*/ 7708265 w 8238019"/>
                <a:gd name="connsiteY12" fmla="*/ 1787705 h 3621073"/>
                <a:gd name="connsiteX13" fmla="*/ 7708265 w 8238019"/>
                <a:gd name="connsiteY13" fmla="*/ 1837235 h 3621073"/>
                <a:gd name="connsiteX14" fmla="*/ 7761605 w 8238019"/>
                <a:gd name="connsiteY14" fmla="*/ 1867715 h 3621073"/>
                <a:gd name="connsiteX15" fmla="*/ 7811135 w 8238019"/>
                <a:gd name="connsiteY15" fmla="*/ 1843836 h 3621073"/>
                <a:gd name="connsiteX16" fmla="*/ 7826375 w 8238019"/>
                <a:gd name="connsiteY16" fmla="*/ 1841045 h 3621073"/>
                <a:gd name="connsiteX17" fmla="*/ 7898765 w 8238019"/>
                <a:gd name="connsiteY17" fmla="*/ 1841045 h 3621073"/>
                <a:gd name="connsiteX18" fmla="*/ 7952105 w 8238019"/>
                <a:gd name="connsiteY18" fmla="*/ 1867715 h 3621073"/>
                <a:gd name="connsiteX19" fmla="*/ 7990205 w 8238019"/>
                <a:gd name="connsiteY19" fmla="*/ 1936295 h 3621073"/>
                <a:gd name="connsiteX20" fmla="*/ 7933055 w 8238019"/>
                <a:gd name="connsiteY20" fmla="*/ 2001065 h 3621073"/>
                <a:gd name="connsiteX21" fmla="*/ 7868285 w 8238019"/>
                <a:gd name="connsiteY21" fmla="*/ 1970585 h 3621073"/>
                <a:gd name="connsiteX22" fmla="*/ 7826375 w 8238019"/>
                <a:gd name="connsiteY22" fmla="*/ 1993445 h 3621073"/>
                <a:gd name="connsiteX23" fmla="*/ 7841615 w 8238019"/>
                <a:gd name="connsiteY23" fmla="*/ 2073455 h 3621073"/>
                <a:gd name="connsiteX24" fmla="*/ 7902575 w 8238019"/>
                <a:gd name="connsiteY24" fmla="*/ 2058215 h 3621073"/>
                <a:gd name="connsiteX25" fmla="*/ 7940675 w 8238019"/>
                <a:gd name="connsiteY25" fmla="*/ 2088695 h 3621073"/>
                <a:gd name="connsiteX26" fmla="*/ 7921625 w 8238019"/>
                <a:gd name="connsiteY26" fmla="*/ 2252525 h 3621073"/>
                <a:gd name="connsiteX27" fmla="*/ 7879715 w 8238019"/>
                <a:gd name="connsiteY27" fmla="*/ 2473505 h 3621073"/>
                <a:gd name="connsiteX28" fmla="*/ 7906385 w 8238019"/>
                <a:gd name="connsiteY28" fmla="*/ 2667815 h 3621073"/>
                <a:gd name="connsiteX29" fmla="*/ 7940675 w 8238019"/>
                <a:gd name="connsiteY29" fmla="*/ 2702105 h 3621073"/>
                <a:gd name="connsiteX30" fmla="*/ 7933055 w 8238019"/>
                <a:gd name="connsiteY30" fmla="*/ 2785925 h 3621073"/>
                <a:gd name="connsiteX31" fmla="*/ 7974965 w 8238019"/>
                <a:gd name="connsiteY31" fmla="*/ 2850695 h 3621073"/>
                <a:gd name="connsiteX32" fmla="*/ 7982585 w 8238019"/>
                <a:gd name="connsiteY32" fmla="*/ 2961185 h 3621073"/>
                <a:gd name="connsiteX33" fmla="*/ 7955915 w 8238019"/>
                <a:gd name="connsiteY33" fmla="*/ 3090725 h 3621073"/>
                <a:gd name="connsiteX34" fmla="*/ 7982585 w 8238019"/>
                <a:gd name="connsiteY34" fmla="*/ 3288845 h 3621073"/>
                <a:gd name="connsiteX35" fmla="*/ 7982585 w 8238019"/>
                <a:gd name="connsiteY35" fmla="*/ 3422195 h 3621073"/>
                <a:gd name="connsiteX36" fmla="*/ 1196294 w 8238019"/>
                <a:gd name="connsiteY36" fmla="*/ 3592530 h 3621073"/>
                <a:gd name="connsiteX37" fmla="*/ 804822 w 8238019"/>
                <a:gd name="connsiteY37" fmla="*/ 3593456 h 3621073"/>
                <a:gd name="connsiteX38" fmla="*/ 1214490 w 8238019"/>
                <a:gd name="connsiteY38"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5841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5836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37" fmla="*/ 342810 w 7384535"/>
                <a:gd name="connsiteY37" fmla="*/ 141737 h 359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84535" h="3592530">
                  <a:moveTo>
                    <a:pt x="930322" y="128170"/>
                  </a:moveTo>
                  <a:cubicBezTo>
                    <a:pt x="930322" y="126531"/>
                    <a:pt x="0" y="125553"/>
                    <a:pt x="841831" y="128170"/>
                  </a:cubicBezTo>
                  <a:cubicBezTo>
                    <a:pt x="1683662" y="130787"/>
                    <a:pt x="4922635" y="0"/>
                    <a:pt x="5981308" y="143874"/>
                  </a:cubicBezTo>
                  <a:cubicBezTo>
                    <a:pt x="7039981" y="287748"/>
                    <a:pt x="7003207" y="789198"/>
                    <a:pt x="7193871" y="991415"/>
                  </a:cubicBezTo>
                  <a:cubicBezTo>
                    <a:pt x="7384535" y="1193632"/>
                    <a:pt x="7129101" y="1271450"/>
                    <a:pt x="7125291" y="1357175"/>
                  </a:cubicBezTo>
                  <a:cubicBezTo>
                    <a:pt x="7121481" y="1442900"/>
                    <a:pt x="7174186" y="1469570"/>
                    <a:pt x="7171011" y="1505765"/>
                  </a:cubicBezTo>
                  <a:cubicBezTo>
                    <a:pt x="7167836" y="1541960"/>
                    <a:pt x="7115766" y="1540055"/>
                    <a:pt x="7106241" y="1574345"/>
                  </a:cubicBezTo>
                  <a:cubicBezTo>
                    <a:pt x="7096716" y="1608635"/>
                    <a:pt x="7119576" y="1675945"/>
                    <a:pt x="7113861" y="1711505"/>
                  </a:cubicBezTo>
                  <a:cubicBezTo>
                    <a:pt x="7108146" y="1747065"/>
                    <a:pt x="7091636" y="1775640"/>
                    <a:pt x="7071951" y="1787705"/>
                  </a:cubicBezTo>
                  <a:cubicBezTo>
                    <a:pt x="7052266" y="1799770"/>
                    <a:pt x="7014801" y="1781990"/>
                    <a:pt x="6995751" y="1783895"/>
                  </a:cubicBezTo>
                  <a:cubicBezTo>
                    <a:pt x="6976701" y="1785800"/>
                    <a:pt x="6971621" y="1803580"/>
                    <a:pt x="6957651" y="1799135"/>
                  </a:cubicBezTo>
                  <a:cubicBezTo>
                    <a:pt x="6943681" y="1794690"/>
                    <a:pt x="6929076" y="1759130"/>
                    <a:pt x="6911931" y="1757225"/>
                  </a:cubicBezTo>
                  <a:cubicBezTo>
                    <a:pt x="6894786" y="1755320"/>
                    <a:pt x="6864306" y="1774370"/>
                    <a:pt x="6854781" y="1787705"/>
                  </a:cubicBezTo>
                  <a:cubicBezTo>
                    <a:pt x="6845256" y="1801040"/>
                    <a:pt x="6845891" y="1823900"/>
                    <a:pt x="6854781" y="1837235"/>
                  </a:cubicBezTo>
                  <a:cubicBezTo>
                    <a:pt x="6863671" y="1850570"/>
                    <a:pt x="6890976" y="1866615"/>
                    <a:pt x="6908121" y="1867715"/>
                  </a:cubicBezTo>
                  <a:cubicBezTo>
                    <a:pt x="6925266" y="1868815"/>
                    <a:pt x="6946856" y="1848281"/>
                    <a:pt x="6957651" y="1843836"/>
                  </a:cubicBezTo>
                  <a:cubicBezTo>
                    <a:pt x="6968446" y="1839391"/>
                    <a:pt x="6958286" y="1841510"/>
                    <a:pt x="6972891" y="1841045"/>
                  </a:cubicBezTo>
                  <a:cubicBezTo>
                    <a:pt x="6987496" y="1840580"/>
                    <a:pt x="7024326" y="1836600"/>
                    <a:pt x="7045281" y="1841045"/>
                  </a:cubicBezTo>
                  <a:cubicBezTo>
                    <a:pt x="7066236" y="1845490"/>
                    <a:pt x="7083381" y="1851840"/>
                    <a:pt x="7098621" y="1867715"/>
                  </a:cubicBezTo>
                  <a:cubicBezTo>
                    <a:pt x="7113861" y="1883590"/>
                    <a:pt x="7139896" y="1914070"/>
                    <a:pt x="7136721" y="1936295"/>
                  </a:cubicBezTo>
                  <a:cubicBezTo>
                    <a:pt x="7133546" y="1958520"/>
                    <a:pt x="7099891" y="1995350"/>
                    <a:pt x="7079571" y="2001065"/>
                  </a:cubicBezTo>
                  <a:cubicBezTo>
                    <a:pt x="7059251" y="2006780"/>
                    <a:pt x="7032581" y="1971855"/>
                    <a:pt x="7014801" y="1970585"/>
                  </a:cubicBezTo>
                  <a:cubicBezTo>
                    <a:pt x="6997021" y="1969315"/>
                    <a:pt x="6977336" y="1976300"/>
                    <a:pt x="6972891" y="1993445"/>
                  </a:cubicBezTo>
                  <a:cubicBezTo>
                    <a:pt x="6968446" y="2010590"/>
                    <a:pt x="6975431" y="2062660"/>
                    <a:pt x="6988131" y="2073455"/>
                  </a:cubicBezTo>
                  <a:cubicBezTo>
                    <a:pt x="7000831" y="2084250"/>
                    <a:pt x="7032581" y="2055675"/>
                    <a:pt x="7049091" y="2058215"/>
                  </a:cubicBezTo>
                  <a:cubicBezTo>
                    <a:pt x="7065601" y="2060755"/>
                    <a:pt x="7084016" y="2056310"/>
                    <a:pt x="7087191" y="2088695"/>
                  </a:cubicBezTo>
                  <a:cubicBezTo>
                    <a:pt x="7090366" y="2121080"/>
                    <a:pt x="7078301" y="2188390"/>
                    <a:pt x="7068141" y="2252525"/>
                  </a:cubicBezTo>
                  <a:cubicBezTo>
                    <a:pt x="7057981" y="2316660"/>
                    <a:pt x="7028771" y="2404290"/>
                    <a:pt x="7026231" y="2473505"/>
                  </a:cubicBezTo>
                  <a:cubicBezTo>
                    <a:pt x="7023691" y="2542720"/>
                    <a:pt x="7042741" y="2629715"/>
                    <a:pt x="7052901" y="2667815"/>
                  </a:cubicBezTo>
                  <a:cubicBezTo>
                    <a:pt x="7063061" y="2705915"/>
                    <a:pt x="7082746" y="2682420"/>
                    <a:pt x="7087191" y="2702105"/>
                  </a:cubicBezTo>
                  <a:cubicBezTo>
                    <a:pt x="7091636" y="2721790"/>
                    <a:pt x="7073856" y="2761160"/>
                    <a:pt x="7079571" y="2785925"/>
                  </a:cubicBezTo>
                  <a:cubicBezTo>
                    <a:pt x="7085286" y="2810690"/>
                    <a:pt x="7113226" y="2821485"/>
                    <a:pt x="7121481" y="2850695"/>
                  </a:cubicBezTo>
                  <a:cubicBezTo>
                    <a:pt x="7129736" y="2879905"/>
                    <a:pt x="7132276" y="2921180"/>
                    <a:pt x="7129101" y="2961185"/>
                  </a:cubicBezTo>
                  <a:cubicBezTo>
                    <a:pt x="7125926" y="3001190"/>
                    <a:pt x="7102431" y="3036115"/>
                    <a:pt x="7102431" y="3090725"/>
                  </a:cubicBezTo>
                  <a:cubicBezTo>
                    <a:pt x="7102431" y="3145335"/>
                    <a:pt x="7124656" y="3233600"/>
                    <a:pt x="7129101" y="3288845"/>
                  </a:cubicBezTo>
                  <a:cubicBezTo>
                    <a:pt x="7133546" y="3344090"/>
                    <a:pt x="7087066" y="3174568"/>
                    <a:pt x="7129101" y="3422195"/>
                  </a:cubicBezTo>
                  <a:cubicBezTo>
                    <a:pt x="6036726" y="3468332"/>
                    <a:pt x="338966" y="3579431"/>
                    <a:pt x="342810" y="3592530"/>
                  </a:cubicBezTo>
                  <a:cubicBezTo>
                    <a:pt x="307242" y="2887374"/>
                    <a:pt x="339019" y="141544"/>
                    <a:pt x="342810" y="141737"/>
                  </a:cubicBezTo>
                </a:path>
              </a:pathLst>
            </a:custGeom>
            <a:grpFill/>
            <a:ln w="38100" cap="flat" cmpd="sng" algn="ctr">
              <a:solidFill>
                <a:schemeClr val="tx1"/>
              </a:solidFill>
              <a:prstDash val="solid"/>
              <a:round/>
              <a:headEnd type="none" w="med" len="med"/>
              <a:tailEnd type="none" w="med" len="med"/>
            </a:ln>
          </p:spPr>
          <p:txBody>
            <a:bodyPr vert="vert"/>
            <a:lstStyle/>
            <a:p>
              <a:pPr eaLnBrk="0" hangingPunct="0">
                <a:defRPr/>
              </a:pPr>
              <a:endParaRPr lang="en-US" sz="1200">
                <a:cs typeface="+mn-cs"/>
              </a:endParaRPr>
            </a:p>
          </p:txBody>
        </p:sp>
        <p:sp>
          <p:nvSpPr>
            <p:cNvPr id="198" name="Rectangle 197"/>
            <p:cNvSpPr/>
            <p:nvPr/>
          </p:nvSpPr>
          <p:spPr>
            <a:xfrm>
              <a:off x="5156200" y="546100"/>
              <a:ext cx="990600" cy="620871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600"/>
            </a:p>
          </p:txBody>
        </p:sp>
        <p:sp>
          <p:nvSpPr>
            <p:cNvPr id="216" name="Rectangle 215"/>
            <p:cNvSpPr/>
            <p:nvPr/>
          </p:nvSpPr>
          <p:spPr>
            <a:xfrm>
              <a:off x="2095022" y="6754813"/>
              <a:ext cx="4038600" cy="10318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600"/>
            </a:p>
          </p:txBody>
        </p:sp>
      </p:grpSp>
      <p:grpSp>
        <p:nvGrpSpPr>
          <p:cNvPr id="3" name="Group 341"/>
          <p:cNvGrpSpPr>
            <a:grpSpLocks/>
          </p:cNvGrpSpPr>
          <p:nvPr/>
        </p:nvGrpSpPr>
        <p:grpSpPr bwMode="auto">
          <a:xfrm>
            <a:off x="3194050" y="5688013"/>
            <a:ext cx="2219325" cy="1081087"/>
            <a:chOff x="3143357" y="5535254"/>
            <a:chExt cx="2466111" cy="1200575"/>
          </a:xfrm>
        </p:grpSpPr>
        <p:grpSp>
          <p:nvGrpSpPr>
            <p:cNvPr id="3694" name="Group 175"/>
            <p:cNvGrpSpPr>
              <a:grpSpLocks/>
            </p:cNvGrpSpPr>
            <p:nvPr/>
          </p:nvGrpSpPr>
          <p:grpSpPr bwMode="auto">
            <a:xfrm>
              <a:off x="3143357" y="5535254"/>
              <a:ext cx="2466111" cy="1200575"/>
              <a:chOff x="3143357" y="5535254"/>
              <a:chExt cx="2466111" cy="1200575"/>
            </a:xfrm>
          </p:grpSpPr>
          <p:sp>
            <p:nvSpPr>
              <p:cNvPr id="3696" name="Oval 11"/>
              <p:cNvSpPr>
                <a:spLocks noChangeArrowheads="1"/>
              </p:cNvSpPr>
              <p:nvPr/>
            </p:nvSpPr>
            <p:spPr bwMode="auto">
              <a:xfrm>
                <a:off x="3160353" y="5545868"/>
                <a:ext cx="1570457" cy="1172263"/>
              </a:xfrm>
              <a:prstGeom prst="ellipse">
                <a:avLst/>
              </a:prstGeom>
              <a:solidFill>
                <a:srgbClr val="99FFCC"/>
              </a:solidFill>
              <a:ln w="19050">
                <a:solidFill>
                  <a:schemeClr val="tx1"/>
                </a:solidFill>
                <a:round/>
                <a:headEnd/>
                <a:tailEnd/>
              </a:ln>
            </p:spPr>
            <p:txBody>
              <a:bodyPr wrap="none" anchor="ctr"/>
              <a:lstStyle/>
              <a:p>
                <a:pPr eaLnBrk="0" hangingPunct="0"/>
                <a:endParaRPr lang="en-US" sz="1200"/>
              </a:p>
            </p:txBody>
          </p:sp>
          <p:sp>
            <p:nvSpPr>
              <p:cNvPr id="3697" name="Oval 10"/>
              <p:cNvSpPr>
                <a:spLocks noChangeArrowheads="1"/>
              </p:cNvSpPr>
              <p:nvPr/>
            </p:nvSpPr>
            <p:spPr bwMode="auto">
              <a:xfrm>
                <a:off x="3239767" y="5607133"/>
                <a:ext cx="1404519" cy="1053391"/>
              </a:xfrm>
              <a:prstGeom prst="ellipse">
                <a:avLst/>
              </a:prstGeom>
              <a:noFill/>
              <a:ln w="19050">
                <a:solidFill>
                  <a:schemeClr val="tx1"/>
                </a:solidFill>
                <a:round/>
                <a:headEnd/>
                <a:tailEnd/>
              </a:ln>
            </p:spPr>
            <p:txBody>
              <a:bodyPr wrap="none" anchor="ctr"/>
              <a:lstStyle/>
              <a:p>
                <a:pPr eaLnBrk="0" hangingPunct="0"/>
                <a:endParaRPr lang="en-US" sz="1200"/>
              </a:p>
            </p:txBody>
          </p:sp>
          <p:grpSp>
            <p:nvGrpSpPr>
              <p:cNvPr id="3698" name="Group 222"/>
              <p:cNvGrpSpPr>
                <a:grpSpLocks/>
              </p:cNvGrpSpPr>
              <p:nvPr/>
            </p:nvGrpSpPr>
            <p:grpSpPr bwMode="auto">
              <a:xfrm rot="5400000">
                <a:off x="3185033" y="6061572"/>
                <a:ext cx="89024" cy="172375"/>
                <a:chOff x="5967887" y="5555374"/>
                <a:chExt cx="89024" cy="172375"/>
              </a:xfrm>
            </p:grpSpPr>
            <p:sp>
              <p:nvSpPr>
                <p:cNvPr id="3737"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p:txBody>
            </p:sp>
            <p:cxnSp>
              <p:nvCxnSpPr>
                <p:cNvPr id="225" name="Straight Connector 224"/>
                <p:cNvCxnSpPr/>
                <p:nvPr/>
              </p:nvCxnSpPr>
              <p:spPr>
                <a:xfrm rot="10800000" flipH="1" flipV="1">
                  <a:off x="5967566" y="5554874"/>
                  <a:ext cx="0" cy="1728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10800000" flipH="1" flipV="1">
                  <a:off x="6057476" y="5554874"/>
                  <a:ext cx="0" cy="1728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99" name="Group 239"/>
              <p:cNvGrpSpPr>
                <a:grpSpLocks/>
              </p:cNvGrpSpPr>
              <p:nvPr/>
            </p:nvGrpSpPr>
            <p:grpSpPr bwMode="auto">
              <a:xfrm>
                <a:off x="3470728" y="5535254"/>
                <a:ext cx="973393" cy="290785"/>
                <a:chOff x="4892572" y="5664150"/>
                <a:chExt cx="973393" cy="290785"/>
              </a:xfrm>
            </p:grpSpPr>
            <p:grpSp>
              <p:nvGrpSpPr>
                <p:cNvPr id="3725" name="Group 216"/>
                <p:cNvGrpSpPr>
                  <a:grpSpLocks/>
                </p:cNvGrpSpPr>
                <p:nvPr/>
              </p:nvGrpSpPr>
              <p:grpSpPr bwMode="auto">
                <a:xfrm>
                  <a:off x="5342424" y="5664150"/>
                  <a:ext cx="89024" cy="172375"/>
                  <a:chOff x="5967887" y="5555374"/>
                  <a:chExt cx="89024" cy="172375"/>
                </a:xfrm>
              </p:grpSpPr>
              <p:sp>
                <p:nvSpPr>
                  <p:cNvPr id="3734"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p:txBody>
              </p:sp>
              <p:cxnSp>
                <p:nvCxnSpPr>
                  <p:cNvPr id="177" name="Straight Connector 176"/>
                  <p:cNvCxnSpPr/>
                  <p:nvPr/>
                </p:nvCxnSpPr>
                <p:spPr>
                  <a:xfrm rot="10800000" flipH="1" flipV="1">
                    <a:off x="5968600" y="5555374"/>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rot="10800000" flipH="1" flipV="1">
                    <a:off x="6056802" y="5555374"/>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726" name="Group 218"/>
                <p:cNvGrpSpPr>
                  <a:grpSpLocks/>
                </p:cNvGrpSpPr>
                <p:nvPr/>
              </p:nvGrpSpPr>
              <p:grpSpPr bwMode="auto">
                <a:xfrm rot="1821798">
                  <a:off x="5776941" y="5782560"/>
                  <a:ext cx="89024" cy="172375"/>
                  <a:chOff x="5967887" y="5555374"/>
                  <a:chExt cx="89024" cy="172375"/>
                </a:xfrm>
              </p:grpSpPr>
              <p:sp>
                <p:nvSpPr>
                  <p:cNvPr id="3731"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p:txBody>
              </p:sp>
              <p:cxnSp>
                <p:nvCxnSpPr>
                  <p:cNvPr id="221" name="Straight Connector 220"/>
                  <p:cNvCxnSpPr/>
                  <p:nvPr/>
                </p:nvCxnSpPr>
                <p:spPr>
                  <a:xfrm rot="10800000" flipH="1" flipV="1">
                    <a:off x="5967045" y="5555059"/>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rot="10800000" flipH="1" flipV="1">
                    <a:off x="6036629" y="5553420"/>
                    <a:ext cx="0" cy="17629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727" name="Group 226"/>
                <p:cNvGrpSpPr>
                  <a:grpSpLocks/>
                </p:cNvGrpSpPr>
                <p:nvPr/>
              </p:nvGrpSpPr>
              <p:grpSpPr bwMode="auto">
                <a:xfrm rot="19778202" flipH="1">
                  <a:off x="4892572" y="5768395"/>
                  <a:ext cx="89024" cy="172375"/>
                  <a:chOff x="5967887" y="5555374"/>
                  <a:chExt cx="89024" cy="172375"/>
                </a:xfrm>
              </p:grpSpPr>
              <p:sp>
                <p:nvSpPr>
                  <p:cNvPr id="3728"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p:txBody>
              </p:sp>
              <p:cxnSp>
                <p:nvCxnSpPr>
                  <p:cNvPr id="229" name="Straight Connector 228"/>
                  <p:cNvCxnSpPr/>
                  <p:nvPr/>
                </p:nvCxnSpPr>
                <p:spPr>
                  <a:xfrm rot="10800000" flipH="1" flipV="1">
                    <a:off x="5967207" y="5549325"/>
                    <a:ext cx="0" cy="17806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rot="10800000" flipH="1" flipV="1">
                    <a:off x="6057101" y="5547495"/>
                    <a:ext cx="0" cy="1745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700" name="Group 230"/>
              <p:cNvGrpSpPr>
                <a:grpSpLocks/>
              </p:cNvGrpSpPr>
              <p:nvPr/>
            </p:nvGrpSpPr>
            <p:grpSpPr bwMode="auto">
              <a:xfrm rot="5400000">
                <a:off x="4612154" y="6064405"/>
                <a:ext cx="89024" cy="172375"/>
                <a:chOff x="5967887" y="5555374"/>
                <a:chExt cx="89024" cy="172375"/>
              </a:xfrm>
            </p:grpSpPr>
            <p:sp>
              <p:nvSpPr>
                <p:cNvPr id="3722"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p:txBody>
            </p:sp>
            <p:cxnSp>
              <p:nvCxnSpPr>
                <p:cNvPr id="233" name="Straight Connector 232"/>
                <p:cNvCxnSpPr/>
                <p:nvPr/>
              </p:nvCxnSpPr>
              <p:spPr>
                <a:xfrm rot="10800000" flipH="1" flipV="1">
                  <a:off x="5968259" y="5554896"/>
                  <a:ext cx="0" cy="1728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rot="10800000" flipH="1" flipV="1">
                  <a:off x="6056407" y="5554896"/>
                  <a:ext cx="0" cy="1728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701" name="Group 216"/>
              <p:cNvGrpSpPr>
                <a:grpSpLocks/>
              </p:cNvGrpSpPr>
              <p:nvPr/>
            </p:nvGrpSpPr>
            <p:grpSpPr bwMode="auto">
              <a:xfrm flipH="1" flipV="1">
                <a:off x="3928474" y="6563454"/>
                <a:ext cx="89024" cy="172375"/>
                <a:chOff x="5967887" y="5555374"/>
                <a:chExt cx="89024" cy="172375"/>
              </a:xfrm>
            </p:grpSpPr>
            <p:sp>
              <p:nvSpPr>
                <p:cNvPr id="3719"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p:txBody>
            </p:sp>
            <p:cxnSp>
              <p:nvCxnSpPr>
                <p:cNvPr id="252" name="Straight Connector 251"/>
                <p:cNvCxnSpPr/>
                <p:nvPr/>
              </p:nvCxnSpPr>
              <p:spPr>
                <a:xfrm rot="10800000" flipH="1" flipV="1">
                  <a:off x="5967070" y="5555374"/>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rot="10800000" flipH="1" flipV="1">
                  <a:off x="6057035" y="5555374"/>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702" name="Group 218"/>
              <p:cNvGrpSpPr>
                <a:grpSpLocks/>
              </p:cNvGrpSpPr>
              <p:nvPr/>
            </p:nvGrpSpPr>
            <p:grpSpPr bwMode="auto">
              <a:xfrm rot="1821798" flipH="1" flipV="1">
                <a:off x="3453169" y="6438865"/>
                <a:ext cx="89024" cy="172375"/>
                <a:chOff x="5967887" y="5555374"/>
                <a:chExt cx="89024" cy="172375"/>
              </a:xfrm>
            </p:grpSpPr>
            <p:sp>
              <p:nvSpPr>
                <p:cNvPr id="3716"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p:txBody>
            </p:sp>
            <p:cxnSp>
              <p:nvCxnSpPr>
                <p:cNvPr id="249" name="Straight Connector 248"/>
                <p:cNvCxnSpPr/>
                <p:nvPr/>
              </p:nvCxnSpPr>
              <p:spPr>
                <a:xfrm rot="10800000" flipH="1" flipV="1">
                  <a:off x="5993424" y="5581012"/>
                  <a:ext cx="0" cy="14103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a:xfrm rot="10800000" flipH="1" flipV="1">
                  <a:off x="6057658" y="5557905"/>
                  <a:ext cx="0" cy="169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703" name="Group 226"/>
              <p:cNvGrpSpPr>
                <a:grpSpLocks/>
              </p:cNvGrpSpPr>
              <p:nvPr/>
            </p:nvGrpSpPr>
            <p:grpSpPr bwMode="auto">
              <a:xfrm rot="19778202" flipV="1">
                <a:off x="4361331" y="6432636"/>
                <a:ext cx="89024" cy="172375"/>
                <a:chOff x="5967887" y="5555374"/>
                <a:chExt cx="89024" cy="172375"/>
              </a:xfrm>
            </p:grpSpPr>
            <p:sp>
              <p:nvSpPr>
                <p:cNvPr id="3713"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a:p>
                  <a:pPr eaLnBrk="0" hangingPunct="0"/>
                  <a:endParaRPr lang="en-US" sz="1200"/>
                </a:p>
              </p:txBody>
            </p:sp>
            <p:cxnSp>
              <p:nvCxnSpPr>
                <p:cNvPr id="246" name="Straight Connector 245"/>
                <p:cNvCxnSpPr/>
                <p:nvPr/>
              </p:nvCxnSpPr>
              <p:spPr>
                <a:xfrm rot="10800000" flipH="1" flipV="1">
                  <a:off x="5960111" y="5559040"/>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rot="10800000" flipH="1" flipV="1">
                  <a:off x="6056354" y="5555815"/>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704" name="Oval 10"/>
              <p:cNvSpPr>
                <a:spLocks noChangeAspect="1" noChangeArrowheads="1"/>
              </p:cNvSpPr>
              <p:nvPr/>
            </p:nvSpPr>
            <p:spPr bwMode="auto">
              <a:xfrm>
                <a:off x="3257877" y="5621842"/>
                <a:ext cx="1376569" cy="1032428"/>
              </a:xfrm>
              <a:prstGeom prst="ellipse">
                <a:avLst/>
              </a:prstGeom>
              <a:solidFill>
                <a:srgbClr val="DDDDDD"/>
              </a:solidFill>
              <a:ln w="19050">
                <a:noFill/>
                <a:round/>
                <a:headEnd/>
                <a:tailEnd/>
              </a:ln>
            </p:spPr>
            <p:txBody>
              <a:bodyPr wrap="none" anchor="ctr"/>
              <a:lstStyle/>
              <a:p>
                <a:pPr eaLnBrk="0" hangingPunct="0"/>
                <a:endParaRPr lang="en-US" sz="1200"/>
              </a:p>
            </p:txBody>
          </p:sp>
          <p:sp>
            <p:nvSpPr>
              <p:cNvPr id="3705" name="Text Box 36"/>
              <p:cNvSpPr txBox="1">
                <a:spLocks noChangeArrowheads="1"/>
              </p:cNvSpPr>
              <p:nvPr/>
            </p:nvSpPr>
            <p:spPr bwMode="auto">
              <a:xfrm>
                <a:off x="4789799" y="6338443"/>
                <a:ext cx="819669" cy="307777"/>
              </a:xfrm>
              <a:prstGeom prst="rect">
                <a:avLst/>
              </a:prstGeom>
              <a:noFill/>
              <a:ln w="9525">
                <a:noFill/>
                <a:miter lim="800000"/>
                <a:headEnd/>
                <a:tailEnd/>
              </a:ln>
            </p:spPr>
            <p:txBody>
              <a:bodyPr wrap="none">
                <a:spAutoFit/>
              </a:bodyPr>
              <a:lstStyle/>
              <a:p>
                <a:pPr eaLnBrk="0" hangingPunct="0"/>
                <a:r>
                  <a:rPr lang="en-US" sz="1200"/>
                  <a:t>Nucleus</a:t>
                </a:r>
              </a:p>
            </p:txBody>
          </p:sp>
          <p:grpSp>
            <p:nvGrpSpPr>
              <p:cNvPr id="3706" name="Group 37"/>
              <p:cNvGrpSpPr>
                <a:grpSpLocks/>
              </p:cNvGrpSpPr>
              <p:nvPr/>
            </p:nvGrpSpPr>
            <p:grpSpPr bwMode="auto">
              <a:xfrm>
                <a:off x="3562001" y="6196926"/>
                <a:ext cx="895198" cy="164592"/>
                <a:chOff x="398" y="3386"/>
                <a:chExt cx="979" cy="180"/>
              </a:xfrm>
            </p:grpSpPr>
            <p:sp>
              <p:nvSpPr>
                <p:cNvPr id="3707" name="Freeform 38"/>
                <p:cNvSpPr>
                  <a:spLocks/>
                </p:cNvSpPr>
                <p:nvPr/>
              </p:nvSpPr>
              <p:spPr bwMode="auto">
                <a:xfrm rot="-5400000">
                  <a:off x="798" y="2986"/>
                  <a:ext cx="180" cy="979"/>
                </a:xfrm>
                <a:custGeom>
                  <a:avLst/>
                  <a:gdLst>
                    <a:gd name="T0" fmla="*/ 0 w 501"/>
                    <a:gd name="T1" fmla="*/ 0 h 2269"/>
                    <a:gd name="T2" fmla="*/ 0 w 501"/>
                    <a:gd name="T3" fmla="*/ 0 h 2269"/>
                    <a:gd name="T4" fmla="*/ 0 w 501"/>
                    <a:gd name="T5" fmla="*/ 0 h 2269"/>
                    <a:gd name="T6" fmla="*/ 0 w 501"/>
                    <a:gd name="T7" fmla="*/ 0 h 2269"/>
                    <a:gd name="T8" fmla="*/ 0 w 501"/>
                    <a:gd name="T9" fmla="*/ 0 h 2269"/>
                    <a:gd name="T10" fmla="*/ 0 w 501"/>
                    <a:gd name="T11" fmla="*/ 0 h 2269"/>
                    <a:gd name="T12" fmla="*/ 0 w 501"/>
                    <a:gd name="T13" fmla="*/ 0 h 2269"/>
                    <a:gd name="T14" fmla="*/ 0 w 501"/>
                    <a:gd name="T15" fmla="*/ 0 h 2269"/>
                    <a:gd name="T16" fmla="*/ 0 w 501"/>
                    <a:gd name="T17" fmla="*/ 0 h 2269"/>
                    <a:gd name="T18" fmla="*/ 0 w 501"/>
                    <a:gd name="T19" fmla="*/ 0 h 2269"/>
                    <a:gd name="T20" fmla="*/ 0 w 501"/>
                    <a:gd name="T21" fmla="*/ 0 h 2269"/>
                    <a:gd name="T22" fmla="*/ 0 w 501"/>
                    <a:gd name="T23" fmla="*/ 0 h 2269"/>
                    <a:gd name="T24" fmla="*/ 0 w 501"/>
                    <a:gd name="T25" fmla="*/ 0 h 2269"/>
                    <a:gd name="T26" fmla="*/ 0 w 501"/>
                    <a:gd name="T27" fmla="*/ 0 h 2269"/>
                    <a:gd name="T28" fmla="*/ 0 w 501"/>
                    <a:gd name="T29" fmla="*/ 0 h 2269"/>
                    <a:gd name="T30" fmla="*/ 0 w 501"/>
                    <a:gd name="T31" fmla="*/ 0 h 2269"/>
                    <a:gd name="T32" fmla="*/ 0 w 501"/>
                    <a:gd name="T33" fmla="*/ 0 h 2269"/>
                    <a:gd name="T34" fmla="*/ 0 w 501"/>
                    <a:gd name="T35" fmla="*/ 0 h 2269"/>
                    <a:gd name="T36" fmla="*/ 0 w 501"/>
                    <a:gd name="T37" fmla="*/ 0 h 2269"/>
                    <a:gd name="T38" fmla="*/ 0 w 501"/>
                    <a:gd name="T39" fmla="*/ 0 h 2269"/>
                    <a:gd name="T40" fmla="*/ 0 w 501"/>
                    <a:gd name="T41" fmla="*/ 0 h 2269"/>
                    <a:gd name="T42" fmla="*/ 0 w 501"/>
                    <a:gd name="T43" fmla="*/ 0 h 2269"/>
                    <a:gd name="T44" fmla="*/ 0 w 501"/>
                    <a:gd name="T45" fmla="*/ 0 h 2269"/>
                    <a:gd name="T46" fmla="*/ 0 w 501"/>
                    <a:gd name="T47" fmla="*/ 0 h 2269"/>
                    <a:gd name="T48" fmla="*/ 0 w 501"/>
                    <a:gd name="T49" fmla="*/ 0 h 2269"/>
                    <a:gd name="T50" fmla="*/ 0 w 501"/>
                    <a:gd name="T51" fmla="*/ 0 h 2269"/>
                    <a:gd name="T52" fmla="*/ 0 w 501"/>
                    <a:gd name="T53" fmla="*/ 0 h 2269"/>
                    <a:gd name="T54" fmla="*/ 0 w 501"/>
                    <a:gd name="T55" fmla="*/ 0 h 2269"/>
                    <a:gd name="T56" fmla="*/ 0 w 501"/>
                    <a:gd name="T57" fmla="*/ 0 h 2269"/>
                    <a:gd name="T58" fmla="*/ 0 w 501"/>
                    <a:gd name="T59" fmla="*/ 0 h 2269"/>
                    <a:gd name="T60" fmla="*/ 0 w 501"/>
                    <a:gd name="T61" fmla="*/ 0 h 2269"/>
                    <a:gd name="T62" fmla="*/ 0 w 501"/>
                    <a:gd name="T63" fmla="*/ 0 h 2269"/>
                    <a:gd name="T64" fmla="*/ 0 w 501"/>
                    <a:gd name="T65" fmla="*/ 0 h 2269"/>
                    <a:gd name="T66" fmla="*/ 0 w 501"/>
                    <a:gd name="T67" fmla="*/ 0 h 2269"/>
                    <a:gd name="T68" fmla="*/ 0 w 501"/>
                    <a:gd name="T69" fmla="*/ 0 h 2269"/>
                    <a:gd name="T70" fmla="*/ 0 w 501"/>
                    <a:gd name="T71" fmla="*/ 0 h 2269"/>
                    <a:gd name="T72" fmla="*/ 0 w 501"/>
                    <a:gd name="T73" fmla="*/ 0 h 2269"/>
                    <a:gd name="T74" fmla="*/ 0 w 501"/>
                    <a:gd name="T75" fmla="*/ 0 h 2269"/>
                    <a:gd name="T76" fmla="*/ 0 w 501"/>
                    <a:gd name="T77" fmla="*/ 0 h 2269"/>
                    <a:gd name="T78" fmla="*/ 0 w 501"/>
                    <a:gd name="T79" fmla="*/ 0 h 2269"/>
                    <a:gd name="T80" fmla="*/ 0 w 501"/>
                    <a:gd name="T81" fmla="*/ 0 h 2269"/>
                    <a:gd name="T82" fmla="*/ 0 w 501"/>
                    <a:gd name="T83" fmla="*/ 0 h 2269"/>
                    <a:gd name="T84" fmla="*/ 0 w 501"/>
                    <a:gd name="T85" fmla="*/ 0 h 2269"/>
                    <a:gd name="T86" fmla="*/ 0 w 501"/>
                    <a:gd name="T87" fmla="*/ 0 h 2269"/>
                    <a:gd name="T88" fmla="*/ 0 w 501"/>
                    <a:gd name="T89" fmla="*/ 0 h 2269"/>
                    <a:gd name="T90" fmla="*/ 0 w 501"/>
                    <a:gd name="T91" fmla="*/ 0 h 2269"/>
                    <a:gd name="T92" fmla="*/ 0 w 501"/>
                    <a:gd name="T93" fmla="*/ 0 h 2269"/>
                    <a:gd name="T94" fmla="*/ 0 w 501"/>
                    <a:gd name="T95" fmla="*/ 0 h 2269"/>
                    <a:gd name="T96" fmla="*/ 0 w 501"/>
                    <a:gd name="T97" fmla="*/ 0 h 2269"/>
                    <a:gd name="T98" fmla="*/ 0 w 501"/>
                    <a:gd name="T99" fmla="*/ 0 h 2269"/>
                    <a:gd name="T100" fmla="*/ 0 w 501"/>
                    <a:gd name="T101" fmla="*/ 0 h 2269"/>
                    <a:gd name="T102" fmla="*/ 0 w 501"/>
                    <a:gd name="T103" fmla="*/ 0 h 2269"/>
                    <a:gd name="T104" fmla="*/ 0 w 501"/>
                    <a:gd name="T105" fmla="*/ 0 h 2269"/>
                    <a:gd name="T106" fmla="*/ 0 w 501"/>
                    <a:gd name="T107" fmla="*/ 0 h 2269"/>
                    <a:gd name="T108" fmla="*/ 0 w 501"/>
                    <a:gd name="T109" fmla="*/ 0 h 2269"/>
                    <a:gd name="T110" fmla="*/ 0 w 501"/>
                    <a:gd name="T111" fmla="*/ 0 h 22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1"/>
                    <a:gd name="T169" fmla="*/ 0 h 2269"/>
                    <a:gd name="T170" fmla="*/ 501 w 501"/>
                    <a:gd name="T171" fmla="*/ 2269 h 22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1" h="2269">
                      <a:moveTo>
                        <a:pt x="312" y="570"/>
                      </a:moveTo>
                      <a:lnTo>
                        <a:pt x="293" y="559"/>
                      </a:lnTo>
                      <a:lnTo>
                        <a:pt x="281" y="553"/>
                      </a:lnTo>
                      <a:lnTo>
                        <a:pt x="270" y="547"/>
                      </a:lnTo>
                      <a:lnTo>
                        <a:pt x="258" y="540"/>
                      </a:lnTo>
                      <a:lnTo>
                        <a:pt x="247" y="533"/>
                      </a:lnTo>
                      <a:lnTo>
                        <a:pt x="235" y="527"/>
                      </a:lnTo>
                      <a:lnTo>
                        <a:pt x="224" y="520"/>
                      </a:lnTo>
                      <a:lnTo>
                        <a:pt x="212" y="513"/>
                      </a:lnTo>
                      <a:lnTo>
                        <a:pt x="202" y="506"/>
                      </a:lnTo>
                      <a:lnTo>
                        <a:pt x="210" y="502"/>
                      </a:lnTo>
                      <a:lnTo>
                        <a:pt x="219" y="497"/>
                      </a:lnTo>
                      <a:lnTo>
                        <a:pt x="228" y="493"/>
                      </a:lnTo>
                      <a:lnTo>
                        <a:pt x="237" y="487"/>
                      </a:lnTo>
                      <a:lnTo>
                        <a:pt x="248" y="482"/>
                      </a:lnTo>
                      <a:lnTo>
                        <a:pt x="258" y="478"/>
                      </a:lnTo>
                      <a:lnTo>
                        <a:pt x="269" y="472"/>
                      </a:lnTo>
                      <a:lnTo>
                        <a:pt x="279" y="467"/>
                      </a:lnTo>
                      <a:lnTo>
                        <a:pt x="287" y="464"/>
                      </a:lnTo>
                      <a:lnTo>
                        <a:pt x="295" y="459"/>
                      </a:lnTo>
                      <a:lnTo>
                        <a:pt x="303" y="456"/>
                      </a:lnTo>
                      <a:lnTo>
                        <a:pt x="311" y="451"/>
                      </a:lnTo>
                      <a:lnTo>
                        <a:pt x="319" y="448"/>
                      </a:lnTo>
                      <a:lnTo>
                        <a:pt x="328" y="443"/>
                      </a:lnTo>
                      <a:lnTo>
                        <a:pt x="337" y="440"/>
                      </a:lnTo>
                      <a:lnTo>
                        <a:pt x="346" y="435"/>
                      </a:lnTo>
                      <a:lnTo>
                        <a:pt x="396" y="405"/>
                      </a:lnTo>
                      <a:lnTo>
                        <a:pt x="436" y="374"/>
                      </a:lnTo>
                      <a:lnTo>
                        <a:pt x="463" y="343"/>
                      </a:lnTo>
                      <a:lnTo>
                        <a:pt x="482" y="315"/>
                      </a:lnTo>
                      <a:lnTo>
                        <a:pt x="493" y="290"/>
                      </a:lnTo>
                      <a:lnTo>
                        <a:pt x="499" y="268"/>
                      </a:lnTo>
                      <a:lnTo>
                        <a:pt x="501" y="253"/>
                      </a:lnTo>
                      <a:lnTo>
                        <a:pt x="501" y="244"/>
                      </a:lnTo>
                      <a:lnTo>
                        <a:pt x="501" y="199"/>
                      </a:lnTo>
                      <a:lnTo>
                        <a:pt x="501" y="198"/>
                      </a:lnTo>
                      <a:lnTo>
                        <a:pt x="501" y="175"/>
                      </a:lnTo>
                      <a:lnTo>
                        <a:pt x="478" y="175"/>
                      </a:lnTo>
                      <a:lnTo>
                        <a:pt x="477" y="175"/>
                      </a:lnTo>
                      <a:lnTo>
                        <a:pt x="429" y="175"/>
                      </a:lnTo>
                      <a:lnTo>
                        <a:pt x="454" y="149"/>
                      </a:lnTo>
                      <a:lnTo>
                        <a:pt x="473" y="125"/>
                      </a:lnTo>
                      <a:lnTo>
                        <a:pt x="485" y="102"/>
                      </a:lnTo>
                      <a:lnTo>
                        <a:pt x="494" y="81"/>
                      </a:lnTo>
                      <a:lnTo>
                        <a:pt x="499" y="64"/>
                      </a:lnTo>
                      <a:lnTo>
                        <a:pt x="501" y="51"/>
                      </a:lnTo>
                      <a:lnTo>
                        <a:pt x="501" y="42"/>
                      </a:lnTo>
                      <a:lnTo>
                        <a:pt x="501" y="38"/>
                      </a:lnTo>
                      <a:lnTo>
                        <a:pt x="498" y="10"/>
                      </a:lnTo>
                      <a:lnTo>
                        <a:pt x="489" y="4"/>
                      </a:lnTo>
                      <a:lnTo>
                        <a:pt x="482" y="1"/>
                      </a:lnTo>
                      <a:lnTo>
                        <a:pt x="476" y="0"/>
                      </a:lnTo>
                      <a:lnTo>
                        <a:pt x="471" y="0"/>
                      </a:lnTo>
                      <a:lnTo>
                        <a:pt x="467" y="1"/>
                      </a:lnTo>
                      <a:lnTo>
                        <a:pt x="459" y="4"/>
                      </a:lnTo>
                      <a:lnTo>
                        <a:pt x="452" y="10"/>
                      </a:lnTo>
                      <a:lnTo>
                        <a:pt x="446" y="18"/>
                      </a:lnTo>
                      <a:lnTo>
                        <a:pt x="440" y="26"/>
                      </a:lnTo>
                      <a:lnTo>
                        <a:pt x="432" y="41"/>
                      </a:lnTo>
                      <a:lnTo>
                        <a:pt x="422" y="55"/>
                      </a:lnTo>
                      <a:lnTo>
                        <a:pt x="409" y="68"/>
                      </a:lnTo>
                      <a:lnTo>
                        <a:pt x="395" y="80"/>
                      </a:lnTo>
                      <a:lnTo>
                        <a:pt x="380" y="93"/>
                      </a:lnTo>
                      <a:lnTo>
                        <a:pt x="363" y="104"/>
                      </a:lnTo>
                      <a:lnTo>
                        <a:pt x="345" y="116"/>
                      </a:lnTo>
                      <a:lnTo>
                        <a:pt x="325" y="127"/>
                      </a:lnTo>
                      <a:lnTo>
                        <a:pt x="316" y="132"/>
                      </a:lnTo>
                      <a:lnTo>
                        <a:pt x="308" y="136"/>
                      </a:lnTo>
                      <a:lnTo>
                        <a:pt x="299" y="140"/>
                      </a:lnTo>
                      <a:lnTo>
                        <a:pt x="290" y="144"/>
                      </a:lnTo>
                      <a:lnTo>
                        <a:pt x="282" y="148"/>
                      </a:lnTo>
                      <a:lnTo>
                        <a:pt x="274" y="152"/>
                      </a:lnTo>
                      <a:lnTo>
                        <a:pt x="266" y="156"/>
                      </a:lnTo>
                      <a:lnTo>
                        <a:pt x="258" y="160"/>
                      </a:lnTo>
                      <a:lnTo>
                        <a:pt x="237" y="170"/>
                      </a:lnTo>
                      <a:lnTo>
                        <a:pt x="217" y="180"/>
                      </a:lnTo>
                      <a:lnTo>
                        <a:pt x="197" y="190"/>
                      </a:lnTo>
                      <a:lnTo>
                        <a:pt x="180" y="200"/>
                      </a:lnTo>
                      <a:lnTo>
                        <a:pt x="161" y="210"/>
                      </a:lnTo>
                      <a:lnTo>
                        <a:pt x="145" y="221"/>
                      </a:lnTo>
                      <a:lnTo>
                        <a:pt x="130" y="232"/>
                      </a:lnTo>
                      <a:lnTo>
                        <a:pt x="116" y="244"/>
                      </a:lnTo>
                      <a:lnTo>
                        <a:pt x="105" y="256"/>
                      </a:lnTo>
                      <a:lnTo>
                        <a:pt x="93" y="270"/>
                      </a:lnTo>
                      <a:lnTo>
                        <a:pt x="84" y="285"/>
                      </a:lnTo>
                      <a:lnTo>
                        <a:pt x="76" y="301"/>
                      </a:lnTo>
                      <a:lnTo>
                        <a:pt x="69" y="320"/>
                      </a:lnTo>
                      <a:lnTo>
                        <a:pt x="64" y="338"/>
                      </a:lnTo>
                      <a:lnTo>
                        <a:pt x="62" y="360"/>
                      </a:lnTo>
                      <a:lnTo>
                        <a:pt x="61" y="383"/>
                      </a:lnTo>
                      <a:lnTo>
                        <a:pt x="61" y="389"/>
                      </a:lnTo>
                      <a:lnTo>
                        <a:pt x="62" y="396"/>
                      </a:lnTo>
                      <a:lnTo>
                        <a:pt x="62" y="403"/>
                      </a:lnTo>
                      <a:lnTo>
                        <a:pt x="63" y="409"/>
                      </a:lnTo>
                      <a:lnTo>
                        <a:pt x="62" y="418"/>
                      </a:lnTo>
                      <a:lnTo>
                        <a:pt x="62" y="426"/>
                      </a:lnTo>
                      <a:lnTo>
                        <a:pt x="61" y="435"/>
                      </a:lnTo>
                      <a:lnTo>
                        <a:pt x="61" y="444"/>
                      </a:lnTo>
                      <a:lnTo>
                        <a:pt x="62" y="460"/>
                      </a:lnTo>
                      <a:lnTo>
                        <a:pt x="64" y="476"/>
                      </a:lnTo>
                      <a:lnTo>
                        <a:pt x="69" y="491"/>
                      </a:lnTo>
                      <a:lnTo>
                        <a:pt x="76" y="506"/>
                      </a:lnTo>
                      <a:lnTo>
                        <a:pt x="69" y="525"/>
                      </a:lnTo>
                      <a:lnTo>
                        <a:pt x="64" y="543"/>
                      </a:lnTo>
                      <a:lnTo>
                        <a:pt x="62" y="564"/>
                      </a:lnTo>
                      <a:lnTo>
                        <a:pt x="61" y="587"/>
                      </a:lnTo>
                      <a:lnTo>
                        <a:pt x="61" y="594"/>
                      </a:lnTo>
                      <a:lnTo>
                        <a:pt x="62" y="600"/>
                      </a:lnTo>
                      <a:lnTo>
                        <a:pt x="62" y="607"/>
                      </a:lnTo>
                      <a:lnTo>
                        <a:pt x="63" y="614"/>
                      </a:lnTo>
                      <a:lnTo>
                        <a:pt x="62" y="623"/>
                      </a:lnTo>
                      <a:lnTo>
                        <a:pt x="62" y="631"/>
                      </a:lnTo>
                      <a:lnTo>
                        <a:pt x="61" y="640"/>
                      </a:lnTo>
                      <a:lnTo>
                        <a:pt x="61" y="649"/>
                      </a:lnTo>
                      <a:lnTo>
                        <a:pt x="62" y="668"/>
                      </a:lnTo>
                      <a:lnTo>
                        <a:pt x="66" y="686"/>
                      </a:lnTo>
                      <a:lnTo>
                        <a:pt x="73" y="703"/>
                      </a:lnTo>
                      <a:lnTo>
                        <a:pt x="81" y="720"/>
                      </a:lnTo>
                      <a:lnTo>
                        <a:pt x="91" y="736"/>
                      </a:lnTo>
                      <a:lnTo>
                        <a:pt x="103" y="749"/>
                      </a:lnTo>
                      <a:lnTo>
                        <a:pt x="116" y="764"/>
                      </a:lnTo>
                      <a:lnTo>
                        <a:pt x="131" y="777"/>
                      </a:lnTo>
                      <a:lnTo>
                        <a:pt x="146" y="790"/>
                      </a:lnTo>
                      <a:lnTo>
                        <a:pt x="164" y="802"/>
                      </a:lnTo>
                      <a:lnTo>
                        <a:pt x="181" y="814"/>
                      </a:lnTo>
                      <a:lnTo>
                        <a:pt x="198" y="826"/>
                      </a:lnTo>
                      <a:lnTo>
                        <a:pt x="217" y="836"/>
                      </a:lnTo>
                      <a:lnTo>
                        <a:pt x="234" y="846"/>
                      </a:lnTo>
                      <a:lnTo>
                        <a:pt x="252" y="857"/>
                      </a:lnTo>
                      <a:lnTo>
                        <a:pt x="270" y="866"/>
                      </a:lnTo>
                      <a:lnTo>
                        <a:pt x="290" y="876"/>
                      </a:lnTo>
                      <a:lnTo>
                        <a:pt x="297" y="881"/>
                      </a:lnTo>
                      <a:lnTo>
                        <a:pt x="305" y="884"/>
                      </a:lnTo>
                      <a:lnTo>
                        <a:pt x="312" y="889"/>
                      </a:lnTo>
                      <a:lnTo>
                        <a:pt x="319" y="892"/>
                      </a:lnTo>
                      <a:lnTo>
                        <a:pt x="326" y="897"/>
                      </a:lnTo>
                      <a:lnTo>
                        <a:pt x="333" y="900"/>
                      </a:lnTo>
                      <a:lnTo>
                        <a:pt x="340" y="905"/>
                      </a:lnTo>
                      <a:lnTo>
                        <a:pt x="347" y="908"/>
                      </a:lnTo>
                      <a:lnTo>
                        <a:pt x="334" y="915"/>
                      </a:lnTo>
                      <a:lnTo>
                        <a:pt x="323" y="921"/>
                      </a:lnTo>
                      <a:lnTo>
                        <a:pt x="310" y="928"/>
                      </a:lnTo>
                      <a:lnTo>
                        <a:pt x="297" y="934"/>
                      </a:lnTo>
                      <a:lnTo>
                        <a:pt x="286" y="940"/>
                      </a:lnTo>
                      <a:lnTo>
                        <a:pt x="274" y="944"/>
                      </a:lnTo>
                      <a:lnTo>
                        <a:pt x="263" y="950"/>
                      </a:lnTo>
                      <a:lnTo>
                        <a:pt x="251" y="955"/>
                      </a:lnTo>
                      <a:lnTo>
                        <a:pt x="243" y="958"/>
                      </a:lnTo>
                      <a:lnTo>
                        <a:pt x="235" y="961"/>
                      </a:lnTo>
                      <a:lnTo>
                        <a:pt x="228" y="965"/>
                      </a:lnTo>
                      <a:lnTo>
                        <a:pt x="220" y="967"/>
                      </a:lnTo>
                      <a:lnTo>
                        <a:pt x="213" y="971"/>
                      </a:lnTo>
                      <a:lnTo>
                        <a:pt x="207" y="974"/>
                      </a:lnTo>
                      <a:lnTo>
                        <a:pt x="202" y="976"/>
                      </a:lnTo>
                      <a:lnTo>
                        <a:pt x="196" y="980"/>
                      </a:lnTo>
                      <a:lnTo>
                        <a:pt x="164" y="1001"/>
                      </a:lnTo>
                      <a:lnTo>
                        <a:pt x="136" y="1024"/>
                      </a:lnTo>
                      <a:lnTo>
                        <a:pt x="113" y="1049"/>
                      </a:lnTo>
                      <a:lnTo>
                        <a:pt x="93" y="1077"/>
                      </a:lnTo>
                      <a:lnTo>
                        <a:pt x="77" y="1107"/>
                      </a:lnTo>
                      <a:lnTo>
                        <a:pt x="67" y="1138"/>
                      </a:lnTo>
                      <a:lnTo>
                        <a:pt x="60" y="1172"/>
                      </a:lnTo>
                      <a:lnTo>
                        <a:pt x="58" y="1208"/>
                      </a:lnTo>
                      <a:lnTo>
                        <a:pt x="58" y="1230"/>
                      </a:lnTo>
                      <a:lnTo>
                        <a:pt x="56" y="1240"/>
                      </a:lnTo>
                      <a:lnTo>
                        <a:pt x="56" y="1251"/>
                      </a:lnTo>
                      <a:lnTo>
                        <a:pt x="58" y="1261"/>
                      </a:lnTo>
                      <a:lnTo>
                        <a:pt x="58" y="1270"/>
                      </a:lnTo>
                      <a:lnTo>
                        <a:pt x="59" y="1285"/>
                      </a:lnTo>
                      <a:lnTo>
                        <a:pt x="61" y="1299"/>
                      </a:lnTo>
                      <a:lnTo>
                        <a:pt x="66" y="1313"/>
                      </a:lnTo>
                      <a:lnTo>
                        <a:pt x="71" y="1327"/>
                      </a:lnTo>
                      <a:lnTo>
                        <a:pt x="66" y="1344"/>
                      </a:lnTo>
                      <a:lnTo>
                        <a:pt x="62" y="1361"/>
                      </a:lnTo>
                      <a:lnTo>
                        <a:pt x="59" y="1378"/>
                      </a:lnTo>
                      <a:lnTo>
                        <a:pt x="58" y="1397"/>
                      </a:lnTo>
                      <a:lnTo>
                        <a:pt x="58" y="1446"/>
                      </a:lnTo>
                      <a:lnTo>
                        <a:pt x="58" y="1453"/>
                      </a:lnTo>
                      <a:lnTo>
                        <a:pt x="58" y="1460"/>
                      </a:lnTo>
                      <a:lnTo>
                        <a:pt x="58" y="1467"/>
                      </a:lnTo>
                      <a:lnTo>
                        <a:pt x="58" y="1474"/>
                      </a:lnTo>
                      <a:lnTo>
                        <a:pt x="59" y="1494"/>
                      </a:lnTo>
                      <a:lnTo>
                        <a:pt x="63" y="1512"/>
                      </a:lnTo>
                      <a:lnTo>
                        <a:pt x="70" y="1529"/>
                      </a:lnTo>
                      <a:lnTo>
                        <a:pt x="79" y="1545"/>
                      </a:lnTo>
                      <a:lnTo>
                        <a:pt x="91" y="1560"/>
                      </a:lnTo>
                      <a:lnTo>
                        <a:pt x="104" y="1574"/>
                      </a:lnTo>
                      <a:lnTo>
                        <a:pt x="119" y="1587"/>
                      </a:lnTo>
                      <a:lnTo>
                        <a:pt x="135" y="1600"/>
                      </a:lnTo>
                      <a:lnTo>
                        <a:pt x="151" y="1610"/>
                      </a:lnTo>
                      <a:lnTo>
                        <a:pt x="168" y="1620"/>
                      </a:lnTo>
                      <a:lnTo>
                        <a:pt x="187" y="1631"/>
                      </a:lnTo>
                      <a:lnTo>
                        <a:pt x="204" y="1639"/>
                      </a:lnTo>
                      <a:lnTo>
                        <a:pt x="221" y="1647"/>
                      </a:lnTo>
                      <a:lnTo>
                        <a:pt x="239" y="1655"/>
                      </a:lnTo>
                      <a:lnTo>
                        <a:pt x="256" y="1662"/>
                      </a:lnTo>
                      <a:lnTo>
                        <a:pt x="271" y="1668"/>
                      </a:lnTo>
                      <a:lnTo>
                        <a:pt x="277" y="1670"/>
                      </a:lnTo>
                      <a:lnTo>
                        <a:pt x="282" y="1672"/>
                      </a:lnTo>
                      <a:lnTo>
                        <a:pt x="288" y="1674"/>
                      </a:lnTo>
                      <a:lnTo>
                        <a:pt x="293" y="1677"/>
                      </a:lnTo>
                      <a:lnTo>
                        <a:pt x="297" y="1678"/>
                      </a:lnTo>
                      <a:lnTo>
                        <a:pt x="302" y="1680"/>
                      </a:lnTo>
                      <a:lnTo>
                        <a:pt x="305" y="1681"/>
                      </a:lnTo>
                      <a:lnTo>
                        <a:pt x="309" y="1684"/>
                      </a:lnTo>
                      <a:lnTo>
                        <a:pt x="315" y="1687"/>
                      </a:lnTo>
                      <a:lnTo>
                        <a:pt x="320" y="1689"/>
                      </a:lnTo>
                      <a:lnTo>
                        <a:pt x="326" y="1693"/>
                      </a:lnTo>
                      <a:lnTo>
                        <a:pt x="331" y="1695"/>
                      </a:lnTo>
                      <a:lnTo>
                        <a:pt x="337" y="1699"/>
                      </a:lnTo>
                      <a:lnTo>
                        <a:pt x="342" y="1701"/>
                      </a:lnTo>
                      <a:lnTo>
                        <a:pt x="347" y="1704"/>
                      </a:lnTo>
                      <a:lnTo>
                        <a:pt x="353" y="1708"/>
                      </a:lnTo>
                      <a:lnTo>
                        <a:pt x="347" y="1711"/>
                      </a:lnTo>
                      <a:lnTo>
                        <a:pt x="341" y="1715"/>
                      </a:lnTo>
                      <a:lnTo>
                        <a:pt x="335" y="1718"/>
                      </a:lnTo>
                      <a:lnTo>
                        <a:pt x="330" y="1722"/>
                      </a:lnTo>
                      <a:lnTo>
                        <a:pt x="324" y="1725"/>
                      </a:lnTo>
                      <a:lnTo>
                        <a:pt x="317" y="1729"/>
                      </a:lnTo>
                      <a:lnTo>
                        <a:pt x="311" y="1731"/>
                      </a:lnTo>
                      <a:lnTo>
                        <a:pt x="305" y="1734"/>
                      </a:lnTo>
                      <a:lnTo>
                        <a:pt x="299" y="1738"/>
                      </a:lnTo>
                      <a:lnTo>
                        <a:pt x="292" y="1741"/>
                      </a:lnTo>
                      <a:lnTo>
                        <a:pt x="285" y="1745"/>
                      </a:lnTo>
                      <a:lnTo>
                        <a:pt x="279" y="1748"/>
                      </a:lnTo>
                      <a:lnTo>
                        <a:pt x="272" y="1752"/>
                      </a:lnTo>
                      <a:lnTo>
                        <a:pt x="266" y="1755"/>
                      </a:lnTo>
                      <a:lnTo>
                        <a:pt x="259" y="1760"/>
                      </a:lnTo>
                      <a:lnTo>
                        <a:pt x="254" y="1763"/>
                      </a:lnTo>
                      <a:lnTo>
                        <a:pt x="248" y="1767"/>
                      </a:lnTo>
                      <a:lnTo>
                        <a:pt x="242" y="1769"/>
                      </a:lnTo>
                      <a:lnTo>
                        <a:pt x="236" y="1772"/>
                      </a:lnTo>
                      <a:lnTo>
                        <a:pt x="230" y="1776"/>
                      </a:lnTo>
                      <a:lnTo>
                        <a:pt x="224" y="1779"/>
                      </a:lnTo>
                      <a:lnTo>
                        <a:pt x="218" y="1783"/>
                      </a:lnTo>
                      <a:lnTo>
                        <a:pt x="211" y="1786"/>
                      </a:lnTo>
                      <a:lnTo>
                        <a:pt x="204" y="1790"/>
                      </a:lnTo>
                      <a:lnTo>
                        <a:pt x="188" y="1798"/>
                      </a:lnTo>
                      <a:lnTo>
                        <a:pt x="172" y="1807"/>
                      </a:lnTo>
                      <a:lnTo>
                        <a:pt x="154" y="1817"/>
                      </a:lnTo>
                      <a:lnTo>
                        <a:pt x="137" y="1828"/>
                      </a:lnTo>
                      <a:lnTo>
                        <a:pt x="119" y="1838"/>
                      </a:lnTo>
                      <a:lnTo>
                        <a:pt x="103" y="1851"/>
                      </a:lnTo>
                      <a:lnTo>
                        <a:pt x="85" y="1863"/>
                      </a:lnTo>
                      <a:lnTo>
                        <a:pt x="69" y="1877"/>
                      </a:lnTo>
                      <a:lnTo>
                        <a:pt x="54" y="1892"/>
                      </a:lnTo>
                      <a:lnTo>
                        <a:pt x="41" y="1908"/>
                      </a:lnTo>
                      <a:lnTo>
                        <a:pt x="29" y="1926"/>
                      </a:lnTo>
                      <a:lnTo>
                        <a:pt x="18" y="1944"/>
                      </a:lnTo>
                      <a:lnTo>
                        <a:pt x="10" y="1965"/>
                      </a:lnTo>
                      <a:lnTo>
                        <a:pt x="5" y="1987"/>
                      </a:lnTo>
                      <a:lnTo>
                        <a:pt x="1" y="2010"/>
                      </a:lnTo>
                      <a:lnTo>
                        <a:pt x="0" y="2034"/>
                      </a:lnTo>
                      <a:lnTo>
                        <a:pt x="0" y="2035"/>
                      </a:lnTo>
                      <a:lnTo>
                        <a:pt x="0" y="2036"/>
                      </a:lnTo>
                      <a:lnTo>
                        <a:pt x="2" y="2059"/>
                      </a:lnTo>
                      <a:lnTo>
                        <a:pt x="9" y="2065"/>
                      </a:lnTo>
                      <a:lnTo>
                        <a:pt x="15" y="2068"/>
                      </a:lnTo>
                      <a:lnTo>
                        <a:pt x="21" y="2071"/>
                      </a:lnTo>
                      <a:lnTo>
                        <a:pt x="28" y="2071"/>
                      </a:lnTo>
                      <a:lnTo>
                        <a:pt x="33" y="2070"/>
                      </a:lnTo>
                      <a:lnTo>
                        <a:pt x="37" y="2068"/>
                      </a:lnTo>
                      <a:lnTo>
                        <a:pt x="40" y="2066"/>
                      </a:lnTo>
                      <a:lnTo>
                        <a:pt x="44" y="2064"/>
                      </a:lnTo>
                      <a:lnTo>
                        <a:pt x="46" y="2060"/>
                      </a:lnTo>
                      <a:lnTo>
                        <a:pt x="94" y="2060"/>
                      </a:lnTo>
                      <a:lnTo>
                        <a:pt x="75" y="2076"/>
                      </a:lnTo>
                      <a:lnTo>
                        <a:pt x="58" y="2094"/>
                      </a:lnTo>
                      <a:lnTo>
                        <a:pt x="40" y="2113"/>
                      </a:lnTo>
                      <a:lnTo>
                        <a:pt x="26" y="2134"/>
                      </a:lnTo>
                      <a:lnTo>
                        <a:pt x="15" y="2157"/>
                      </a:lnTo>
                      <a:lnTo>
                        <a:pt x="7" y="2182"/>
                      </a:lnTo>
                      <a:lnTo>
                        <a:pt x="1" y="2209"/>
                      </a:lnTo>
                      <a:lnTo>
                        <a:pt x="0" y="2239"/>
                      </a:lnTo>
                      <a:lnTo>
                        <a:pt x="0" y="2242"/>
                      </a:lnTo>
                      <a:lnTo>
                        <a:pt x="3" y="2258"/>
                      </a:lnTo>
                      <a:lnTo>
                        <a:pt x="10" y="2263"/>
                      </a:lnTo>
                      <a:lnTo>
                        <a:pt x="17" y="2267"/>
                      </a:lnTo>
                      <a:lnTo>
                        <a:pt x="24" y="2269"/>
                      </a:lnTo>
                      <a:lnTo>
                        <a:pt x="30" y="2269"/>
                      </a:lnTo>
                      <a:lnTo>
                        <a:pt x="35" y="2268"/>
                      </a:lnTo>
                      <a:lnTo>
                        <a:pt x="43" y="2263"/>
                      </a:lnTo>
                      <a:lnTo>
                        <a:pt x="48" y="2257"/>
                      </a:lnTo>
                      <a:lnTo>
                        <a:pt x="52" y="2252"/>
                      </a:lnTo>
                      <a:lnTo>
                        <a:pt x="54" y="2246"/>
                      </a:lnTo>
                      <a:lnTo>
                        <a:pt x="66" y="2220"/>
                      </a:lnTo>
                      <a:lnTo>
                        <a:pt x="82" y="2196"/>
                      </a:lnTo>
                      <a:lnTo>
                        <a:pt x="101" y="2176"/>
                      </a:lnTo>
                      <a:lnTo>
                        <a:pt x="124" y="2157"/>
                      </a:lnTo>
                      <a:lnTo>
                        <a:pt x="149" y="2140"/>
                      </a:lnTo>
                      <a:lnTo>
                        <a:pt x="174" y="2125"/>
                      </a:lnTo>
                      <a:lnTo>
                        <a:pt x="199" y="2110"/>
                      </a:lnTo>
                      <a:lnTo>
                        <a:pt x="225" y="2097"/>
                      </a:lnTo>
                      <a:lnTo>
                        <a:pt x="232" y="2094"/>
                      </a:lnTo>
                      <a:lnTo>
                        <a:pt x="240" y="2089"/>
                      </a:lnTo>
                      <a:lnTo>
                        <a:pt x="247" y="2086"/>
                      </a:lnTo>
                      <a:lnTo>
                        <a:pt x="254" y="2082"/>
                      </a:lnTo>
                      <a:lnTo>
                        <a:pt x="259" y="2079"/>
                      </a:lnTo>
                      <a:lnTo>
                        <a:pt x="266" y="2075"/>
                      </a:lnTo>
                      <a:lnTo>
                        <a:pt x="272" y="2072"/>
                      </a:lnTo>
                      <a:lnTo>
                        <a:pt x="278" y="2068"/>
                      </a:lnTo>
                      <a:lnTo>
                        <a:pt x="284" y="2065"/>
                      </a:lnTo>
                      <a:lnTo>
                        <a:pt x="289" y="2062"/>
                      </a:lnTo>
                      <a:lnTo>
                        <a:pt x="295" y="2058"/>
                      </a:lnTo>
                      <a:lnTo>
                        <a:pt x="301" y="2055"/>
                      </a:lnTo>
                      <a:lnTo>
                        <a:pt x="308" y="2052"/>
                      </a:lnTo>
                      <a:lnTo>
                        <a:pt x="313" y="2049"/>
                      </a:lnTo>
                      <a:lnTo>
                        <a:pt x="319" y="2045"/>
                      </a:lnTo>
                      <a:lnTo>
                        <a:pt x="326" y="2042"/>
                      </a:lnTo>
                      <a:lnTo>
                        <a:pt x="343" y="2033"/>
                      </a:lnTo>
                      <a:lnTo>
                        <a:pt x="362" y="2022"/>
                      </a:lnTo>
                      <a:lnTo>
                        <a:pt x="379" y="2012"/>
                      </a:lnTo>
                      <a:lnTo>
                        <a:pt x="398" y="2002"/>
                      </a:lnTo>
                      <a:lnTo>
                        <a:pt x="414" y="1989"/>
                      </a:lnTo>
                      <a:lnTo>
                        <a:pt x="430" y="1975"/>
                      </a:lnTo>
                      <a:lnTo>
                        <a:pt x="445" y="1960"/>
                      </a:lnTo>
                      <a:lnTo>
                        <a:pt x="458" y="1944"/>
                      </a:lnTo>
                      <a:lnTo>
                        <a:pt x="458" y="1949"/>
                      </a:lnTo>
                      <a:lnTo>
                        <a:pt x="460" y="1942"/>
                      </a:lnTo>
                      <a:lnTo>
                        <a:pt x="470" y="1922"/>
                      </a:lnTo>
                      <a:lnTo>
                        <a:pt x="478" y="1901"/>
                      </a:lnTo>
                      <a:lnTo>
                        <a:pt x="484" y="1878"/>
                      </a:lnTo>
                      <a:lnTo>
                        <a:pt x="485" y="1852"/>
                      </a:lnTo>
                      <a:lnTo>
                        <a:pt x="485" y="1844"/>
                      </a:lnTo>
                      <a:lnTo>
                        <a:pt x="485" y="1836"/>
                      </a:lnTo>
                      <a:lnTo>
                        <a:pt x="484" y="1828"/>
                      </a:lnTo>
                      <a:lnTo>
                        <a:pt x="483" y="1820"/>
                      </a:lnTo>
                      <a:lnTo>
                        <a:pt x="484" y="1812"/>
                      </a:lnTo>
                      <a:lnTo>
                        <a:pt x="485" y="1805"/>
                      </a:lnTo>
                      <a:lnTo>
                        <a:pt x="485" y="1798"/>
                      </a:lnTo>
                      <a:lnTo>
                        <a:pt x="485" y="1791"/>
                      </a:lnTo>
                      <a:lnTo>
                        <a:pt x="484" y="1770"/>
                      </a:lnTo>
                      <a:lnTo>
                        <a:pt x="482" y="1750"/>
                      </a:lnTo>
                      <a:lnTo>
                        <a:pt x="477" y="1732"/>
                      </a:lnTo>
                      <a:lnTo>
                        <a:pt x="471" y="1714"/>
                      </a:lnTo>
                      <a:lnTo>
                        <a:pt x="477" y="1699"/>
                      </a:lnTo>
                      <a:lnTo>
                        <a:pt x="482" y="1683"/>
                      </a:lnTo>
                      <a:lnTo>
                        <a:pt x="484" y="1665"/>
                      </a:lnTo>
                      <a:lnTo>
                        <a:pt x="485" y="1648"/>
                      </a:lnTo>
                      <a:lnTo>
                        <a:pt x="485" y="1640"/>
                      </a:lnTo>
                      <a:lnTo>
                        <a:pt x="485" y="1631"/>
                      </a:lnTo>
                      <a:lnTo>
                        <a:pt x="484" y="1623"/>
                      </a:lnTo>
                      <a:lnTo>
                        <a:pt x="483" y="1615"/>
                      </a:lnTo>
                      <a:lnTo>
                        <a:pt x="483" y="1613"/>
                      </a:lnTo>
                      <a:lnTo>
                        <a:pt x="484" y="1613"/>
                      </a:lnTo>
                      <a:lnTo>
                        <a:pt x="484" y="1612"/>
                      </a:lnTo>
                      <a:lnTo>
                        <a:pt x="484" y="1611"/>
                      </a:lnTo>
                      <a:lnTo>
                        <a:pt x="485" y="1588"/>
                      </a:lnTo>
                      <a:lnTo>
                        <a:pt x="485" y="1587"/>
                      </a:lnTo>
                      <a:lnTo>
                        <a:pt x="485" y="1586"/>
                      </a:lnTo>
                      <a:lnTo>
                        <a:pt x="484" y="1558"/>
                      </a:lnTo>
                      <a:lnTo>
                        <a:pt x="479" y="1533"/>
                      </a:lnTo>
                      <a:lnTo>
                        <a:pt x="471" y="1510"/>
                      </a:lnTo>
                      <a:lnTo>
                        <a:pt x="462" y="1489"/>
                      </a:lnTo>
                      <a:lnTo>
                        <a:pt x="462" y="1484"/>
                      </a:lnTo>
                      <a:lnTo>
                        <a:pt x="461" y="1487"/>
                      </a:lnTo>
                      <a:lnTo>
                        <a:pt x="447" y="1465"/>
                      </a:lnTo>
                      <a:lnTo>
                        <a:pt x="431" y="1445"/>
                      </a:lnTo>
                      <a:lnTo>
                        <a:pt x="414" y="1429"/>
                      </a:lnTo>
                      <a:lnTo>
                        <a:pt x="396" y="1415"/>
                      </a:lnTo>
                      <a:lnTo>
                        <a:pt x="378" y="1403"/>
                      </a:lnTo>
                      <a:lnTo>
                        <a:pt x="361" y="1392"/>
                      </a:lnTo>
                      <a:lnTo>
                        <a:pt x="345" y="1384"/>
                      </a:lnTo>
                      <a:lnTo>
                        <a:pt x="330" y="1376"/>
                      </a:lnTo>
                      <a:lnTo>
                        <a:pt x="325" y="1374"/>
                      </a:lnTo>
                      <a:lnTo>
                        <a:pt x="322" y="1373"/>
                      </a:lnTo>
                      <a:lnTo>
                        <a:pt x="317" y="1370"/>
                      </a:lnTo>
                      <a:lnTo>
                        <a:pt x="311" y="1368"/>
                      </a:lnTo>
                      <a:lnTo>
                        <a:pt x="307" y="1366"/>
                      </a:lnTo>
                      <a:lnTo>
                        <a:pt x="301" y="1363"/>
                      </a:lnTo>
                      <a:lnTo>
                        <a:pt x="295" y="1361"/>
                      </a:lnTo>
                      <a:lnTo>
                        <a:pt x="289" y="1359"/>
                      </a:lnTo>
                      <a:lnTo>
                        <a:pt x="278" y="1354"/>
                      </a:lnTo>
                      <a:lnTo>
                        <a:pt x="265" y="1348"/>
                      </a:lnTo>
                      <a:lnTo>
                        <a:pt x="251" y="1344"/>
                      </a:lnTo>
                      <a:lnTo>
                        <a:pt x="239" y="1338"/>
                      </a:lnTo>
                      <a:lnTo>
                        <a:pt x="225" y="1331"/>
                      </a:lnTo>
                      <a:lnTo>
                        <a:pt x="211" y="1325"/>
                      </a:lnTo>
                      <a:lnTo>
                        <a:pt x="197" y="1319"/>
                      </a:lnTo>
                      <a:lnTo>
                        <a:pt x="183" y="1310"/>
                      </a:lnTo>
                      <a:lnTo>
                        <a:pt x="188" y="1307"/>
                      </a:lnTo>
                      <a:lnTo>
                        <a:pt x="192" y="1304"/>
                      </a:lnTo>
                      <a:lnTo>
                        <a:pt x="196" y="1300"/>
                      </a:lnTo>
                      <a:lnTo>
                        <a:pt x="201" y="1298"/>
                      </a:lnTo>
                      <a:lnTo>
                        <a:pt x="205" y="1294"/>
                      </a:lnTo>
                      <a:lnTo>
                        <a:pt x="210" y="1292"/>
                      </a:lnTo>
                      <a:lnTo>
                        <a:pt x="214" y="1289"/>
                      </a:lnTo>
                      <a:lnTo>
                        <a:pt x="219" y="1286"/>
                      </a:lnTo>
                      <a:lnTo>
                        <a:pt x="224" y="1284"/>
                      </a:lnTo>
                      <a:lnTo>
                        <a:pt x="229" y="1281"/>
                      </a:lnTo>
                      <a:lnTo>
                        <a:pt x="235" y="1278"/>
                      </a:lnTo>
                      <a:lnTo>
                        <a:pt x="241" y="1275"/>
                      </a:lnTo>
                      <a:lnTo>
                        <a:pt x="248" y="1272"/>
                      </a:lnTo>
                      <a:lnTo>
                        <a:pt x="255" y="1269"/>
                      </a:lnTo>
                      <a:lnTo>
                        <a:pt x="262" y="1267"/>
                      </a:lnTo>
                      <a:lnTo>
                        <a:pt x="270" y="1263"/>
                      </a:lnTo>
                      <a:lnTo>
                        <a:pt x="287" y="1255"/>
                      </a:lnTo>
                      <a:lnTo>
                        <a:pt x="304" y="1247"/>
                      </a:lnTo>
                      <a:lnTo>
                        <a:pt x="323" y="1239"/>
                      </a:lnTo>
                      <a:lnTo>
                        <a:pt x="342" y="1230"/>
                      </a:lnTo>
                      <a:lnTo>
                        <a:pt x="361" y="1219"/>
                      </a:lnTo>
                      <a:lnTo>
                        <a:pt x="379" y="1209"/>
                      </a:lnTo>
                      <a:lnTo>
                        <a:pt x="398" y="1199"/>
                      </a:lnTo>
                      <a:lnTo>
                        <a:pt x="415" y="1186"/>
                      </a:lnTo>
                      <a:lnTo>
                        <a:pt x="431" y="1173"/>
                      </a:lnTo>
                      <a:lnTo>
                        <a:pt x="446" y="1160"/>
                      </a:lnTo>
                      <a:lnTo>
                        <a:pt x="460" y="1146"/>
                      </a:lnTo>
                      <a:lnTo>
                        <a:pt x="471" y="1130"/>
                      </a:lnTo>
                      <a:lnTo>
                        <a:pt x="481" y="1113"/>
                      </a:lnTo>
                      <a:lnTo>
                        <a:pt x="488" y="1096"/>
                      </a:lnTo>
                      <a:lnTo>
                        <a:pt x="492" y="1078"/>
                      </a:lnTo>
                      <a:lnTo>
                        <a:pt x="493" y="1058"/>
                      </a:lnTo>
                      <a:lnTo>
                        <a:pt x="493" y="1049"/>
                      </a:lnTo>
                      <a:lnTo>
                        <a:pt x="492" y="1040"/>
                      </a:lnTo>
                      <a:lnTo>
                        <a:pt x="492" y="1032"/>
                      </a:lnTo>
                      <a:lnTo>
                        <a:pt x="491" y="1022"/>
                      </a:lnTo>
                      <a:lnTo>
                        <a:pt x="492" y="1016"/>
                      </a:lnTo>
                      <a:lnTo>
                        <a:pt x="492" y="1009"/>
                      </a:lnTo>
                      <a:lnTo>
                        <a:pt x="493" y="1003"/>
                      </a:lnTo>
                      <a:lnTo>
                        <a:pt x="493" y="996"/>
                      </a:lnTo>
                      <a:lnTo>
                        <a:pt x="492" y="974"/>
                      </a:lnTo>
                      <a:lnTo>
                        <a:pt x="489" y="953"/>
                      </a:lnTo>
                      <a:lnTo>
                        <a:pt x="484" y="934"/>
                      </a:lnTo>
                      <a:lnTo>
                        <a:pt x="477" y="914"/>
                      </a:lnTo>
                      <a:lnTo>
                        <a:pt x="484" y="899"/>
                      </a:lnTo>
                      <a:lnTo>
                        <a:pt x="489" y="884"/>
                      </a:lnTo>
                      <a:lnTo>
                        <a:pt x="492" y="869"/>
                      </a:lnTo>
                      <a:lnTo>
                        <a:pt x="493" y="853"/>
                      </a:lnTo>
                      <a:lnTo>
                        <a:pt x="493" y="844"/>
                      </a:lnTo>
                      <a:lnTo>
                        <a:pt x="492" y="835"/>
                      </a:lnTo>
                      <a:lnTo>
                        <a:pt x="492" y="827"/>
                      </a:lnTo>
                      <a:lnTo>
                        <a:pt x="491" y="817"/>
                      </a:lnTo>
                      <a:lnTo>
                        <a:pt x="492" y="812"/>
                      </a:lnTo>
                      <a:lnTo>
                        <a:pt x="492" y="805"/>
                      </a:lnTo>
                      <a:lnTo>
                        <a:pt x="493" y="798"/>
                      </a:lnTo>
                      <a:lnTo>
                        <a:pt x="493" y="792"/>
                      </a:lnTo>
                      <a:lnTo>
                        <a:pt x="489" y="748"/>
                      </a:lnTo>
                      <a:lnTo>
                        <a:pt x="477" y="711"/>
                      </a:lnTo>
                      <a:lnTo>
                        <a:pt x="460" y="680"/>
                      </a:lnTo>
                      <a:lnTo>
                        <a:pt x="436" y="653"/>
                      </a:lnTo>
                      <a:lnTo>
                        <a:pt x="409" y="629"/>
                      </a:lnTo>
                      <a:lnTo>
                        <a:pt x="378" y="608"/>
                      </a:lnTo>
                      <a:lnTo>
                        <a:pt x="346" y="588"/>
                      </a:lnTo>
                      <a:lnTo>
                        <a:pt x="312" y="570"/>
                      </a:lnTo>
                      <a:close/>
                    </a:path>
                  </a:pathLst>
                </a:custGeom>
                <a:solidFill>
                  <a:srgbClr val="000000"/>
                </a:solidFill>
                <a:ln w="9525">
                  <a:noFill/>
                  <a:round/>
                  <a:headEnd/>
                  <a:tailEnd/>
                </a:ln>
              </p:spPr>
              <p:txBody>
                <a:bodyPr/>
                <a:lstStyle/>
                <a:p>
                  <a:endParaRPr lang="en-US"/>
                </a:p>
              </p:txBody>
            </p:sp>
            <p:sp>
              <p:nvSpPr>
                <p:cNvPr id="3708" name="Rectangle 39"/>
                <p:cNvSpPr>
                  <a:spLocks noChangeArrowheads="1"/>
                </p:cNvSpPr>
                <p:nvPr/>
              </p:nvSpPr>
              <p:spPr bwMode="auto">
                <a:xfrm rot="-5400000">
                  <a:off x="1042" y="3377"/>
                  <a:ext cx="13" cy="175"/>
                </a:xfrm>
                <a:prstGeom prst="rect">
                  <a:avLst/>
                </a:prstGeom>
                <a:solidFill>
                  <a:srgbClr val="000000"/>
                </a:solidFill>
                <a:ln w="9525">
                  <a:noFill/>
                  <a:miter lim="800000"/>
                  <a:headEnd/>
                  <a:tailEnd/>
                </a:ln>
              </p:spPr>
              <p:txBody>
                <a:bodyPr/>
                <a:lstStyle/>
                <a:p>
                  <a:pPr eaLnBrk="0" hangingPunct="0"/>
                  <a:endParaRPr lang="en-US" sz="1200"/>
                </a:p>
              </p:txBody>
            </p:sp>
            <p:sp>
              <p:nvSpPr>
                <p:cNvPr id="3709" name="Freeform 40"/>
                <p:cNvSpPr>
                  <a:spLocks/>
                </p:cNvSpPr>
                <p:nvPr/>
              </p:nvSpPr>
              <p:spPr bwMode="auto">
                <a:xfrm rot="-5400000">
                  <a:off x="936" y="3126"/>
                  <a:ext cx="157" cy="706"/>
                </a:xfrm>
                <a:custGeom>
                  <a:avLst/>
                  <a:gdLst>
                    <a:gd name="T0" fmla="*/ 0 w 439"/>
                    <a:gd name="T1" fmla="*/ 0 h 1634"/>
                    <a:gd name="T2" fmla="*/ 0 w 439"/>
                    <a:gd name="T3" fmla="*/ 0 h 1634"/>
                    <a:gd name="T4" fmla="*/ 0 w 439"/>
                    <a:gd name="T5" fmla="*/ 0 h 1634"/>
                    <a:gd name="T6" fmla="*/ 0 w 439"/>
                    <a:gd name="T7" fmla="*/ 0 h 1634"/>
                    <a:gd name="T8" fmla="*/ 0 w 439"/>
                    <a:gd name="T9" fmla="*/ 0 h 1634"/>
                    <a:gd name="T10" fmla="*/ 0 w 439"/>
                    <a:gd name="T11" fmla="*/ 0 h 1634"/>
                    <a:gd name="T12" fmla="*/ 0 w 439"/>
                    <a:gd name="T13" fmla="*/ 0 h 1634"/>
                    <a:gd name="T14" fmla="*/ 0 w 439"/>
                    <a:gd name="T15" fmla="*/ 0 h 1634"/>
                    <a:gd name="T16" fmla="*/ 0 w 439"/>
                    <a:gd name="T17" fmla="*/ 0 h 1634"/>
                    <a:gd name="T18" fmla="*/ 0 w 439"/>
                    <a:gd name="T19" fmla="*/ 0 h 1634"/>
                    <a:gd name="T20" fmla="*/ 0 w 439"/>
                    <a:gd name="T21" fmla="*/ 0 h 1634"/>
                    <a:gd name="T22" fmla="*/ 0 w 439"/>
                    <a:gd name="T23" fmla="*/ 0 h 1634"/>
                    <a:gd name="T24" fmla="*/ 0 w 439"/>
                    <a:gd name="T25" fmla="*/ 0 h 1634"/>
                    <a:gd name="T26" fmla="*/ 0 w 439"/>
                    <a:gd name="T27" fmla="*/ 0 h 1634"/>
                    <a:gd name="T28" fmla="*/ 0 w 439"/>
                    <a:gd name="T29" fmla="*/ 0 h 1634"/>
                    <a:gd name="T30" fmla="*/ 0 w 439"/>
                    <a:gd name="T31" fmla="*/ 0 h 1634"/>
                    <a:gd name="T32" fmla="*/ 0 w 439"/>
                    <a:gd name="T33" fmla="*/ 0 h 1634"/>
                    <a:gd name="T34" fmla="*/ 0 w 439"/>
                    <a:gd name="T35" fmla="*/ 0 h 1634"/>
                    <a:gd name="T36" fmla="*/ 0 w 439"/>
                    <a:gd name="T37" fmla="*/ 0 h 1634"/>
                    <a:gd name="T38" fmla="*/ 0 w 439"/>
                    <a:gd name="T39" fmla="*/ 0 h 1634"/>
                    <a:gd name="T40" fmla="*/ 0 w 439"/>
                    <a:gd name="T41" fmla="*/ 0 h 1634"/>
                    <a:gd name="T42" fmla="*/ 0 w 439"/>
                    <a:gd name="T43" fmla="*/ 0 h 1634"/>
                    <a:gd name="T44" fmla="*/ 0 w 439"/>
                    <a:gd name="T45" fmla="*/ 0 h 1634"/>
                    <a:gd name="T46" fmla="*/ 0 w 439"/>
                    <a:gd name="T47" fmla="*/ 0 h 1634"/>
                    <a:gd name="T48" fmla="*/ 0 w 439"/>
                    <a:gd name="T49" fmla="*/ 0 h 1634"/>
                    <a:gd name="T50" fmla="*/ 0 w 439"/>
                    <a:gd name="T51" fmla="*/ 0 h 1634"/>
                    <a:gd name="T52" fmla="*/ 0 w 439"/>
                    <a:gd name="T53" fmla="*/ 0 h 1634"/>
                    <a:gd name="T54" fmla="*/ 0 w 439"/>
                    <a:gd name="T55" fmla="*/ 0 h 1634"/>
                    <a:gd name="T56" fmla="*/ 0 w 439"/>
                    <a:gd name="T57" fmla="*/ 0 h 1634"/>
                    <a:gd name="T58" fmla="*/ 0 w 439"/>
                    <a:gd name="T59" fmla="*/ 0 h 1634"/>
                    <a:gd name="T60" fmla="*/ 0 w 439"/>
                    <a:gd name="T61" fmla="*/ 0 h 1634"/>
                    <a:gd name="T62" fmla="*/ 0 w 439"/>
                    <a:gd name="T63" fmla="*/ 0 h 1634"/>
                    <a:gd name="T64" fmla="*/ 0 w 439"/>
                    <a:gd name="T65" fmla="*/ 0 h 1634"/>
                    <a:gd name="T66" fmla="*/ 0 w 439"/>
                    <a:gd name="T67" fmla="*/ 0 h 1634"/>
                    <a:gd name="T68" fmla="*/ 0 w 439"/>
                    <a:gd name="T69" fmla="*/ 0 h 1634"/>
                    <a:gd name="T70" fmla="*/ 0 w 439"/>
                    <a:gd name="T71" fmla="*/ 0 h 1634"/>
                    <a:gd name="T72" fmla="*/ 0 w 439"/>
                    <a:gd name="T73" fmla="*/ 0 h 1634"/>
                    <a:gd name="T74" fmla="*/ 0 w 439"/>
                    <a:gd name="T75" fmla="*/ 0 h 1634"/>
                    <a:gd name="T76" fmla="*/ 0 w 439"/>
                    <a:gd name="T77" fmla="*/ 0 h 1634"/>
                    <a:gd name="T78" fmla="*/ 0 w 439"/>
                    <a:gd name="T79" fmla="*/ 0 h 1634"/>
                    <a:gd name="T80" fmla="*/ 0 w 439"/>
                    <a:gd name="T81" fmla="*/ 0 h 1634"/>
                    <a:gd name="T82" fmla="*/ 0 w 439"/>
                    <a:gd name="T83" fmla="*/ 0 h 1634"/>
                    <a:gd name="T84" fmla="*/ 0 w 439"/>
                    <a:gd name="T85" fmla="*/ 0 h 1634"/>
                    <a:gd name="T86" fmla="*/ 0 w 439"/>
                    <a:gd name="T87" fmla="*/ 0 h 1634"/>
                    <a:gd name="T88" fmla="*/ 0 w 439"/>
                    <a:gd name="T89" fmla="*/ 0 h 1634"/>
                    <a:gd name="T90" fmla="*/ 0 w 439"/>
                    <a:gd name="T91" fmla="*/ 0 h 1634"/>
                    <a:gd name="T92" fmla="*/ 0 w 439"/>
                    <a:gd name="T93" fmla="*/ 0 h 1634"/>
                    <a:gd name="T94" fmla="*/ 0 w 439"/>
                    <a:gd name="T95" fmla="*/ 0 h 1634"/>
                    <a:gd name="T96" fmla="*/ 0 w 439"/>
                    <a:gd name="T97" fmla="*/ 0 h 1634"/>
                    <a:gd name="T98" fmla="*/ 0 w 439"/>
                    <a:gd name="T99" fmla="*/ 0 h 1634"/>
                    <a:gd name="T100" fmla="*/ 0 w 439"/>
                    <a:gd name="T101" fmla="*/ 0 h 1634"/>
                    <a:gd name="T102" fmla="*/ 0 w 439"/>
                    <a:gd name="T103" fmla="*/ 0 h 1634"/>
                    <a:gd name="T104" fmla="*/ 0 w 439"/>
                    <a:gd name="T105" fmla="*/ 0 h 1634"/>
                    <a:gd name="T106" fmla="*/ 0 w 439"/>
                    <a:gd name="T107" fmla="*/ 0 h 1634"/>
                    <a:gd name="T108" fmla="*/ 0 w 439"/>
                    <a:gd name="T109" fmla="*/ 0 h 1634"/>
                    <a:gd name="T110" fmla="*/ 0 w 439"/>
                    <a:gd name="T111" fmla="*/ 0 h 1634"/>
                    <a:gd name="T112" fmla="*/ 0 w 439"/>
                    <a:gd name="T113" fmla="*/ 0 h 1634"/>
                    <a:gd name="T114" fmla="*/ 0 w 439"/>
                    <a:gd name="T115" fmla="*/ 0 h 1634"/>
                    <a:gd name="T116" fmla="*/ 0 w 439"/>
                    <a:gd name="T117" fmla="*/ 0 h 1634"/>
                    <a:gd name="T118" fmla="*/ 0 w 439"/>
                    <a:gd name="T119" fmla="*/ 0 h 1634"/>
                    <a:gd name="T120" fmla="*/ 0 w 439"/>
                    <a:gd name="T121" fmla="*/ 0 h 1634"/>
                    <a:gd name="T122" fmla="*/ 0 w 439"/>
                    <a:gd name="T123" fmla="*/ 0 h 16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9"/>
                    <a:gd name="T187" fmla="*/ 0 h 1634"/>
                    <a:gd name="T188" fmla="*/ 439 w 439"/>
                    <a:gd name="T189" fmla="*/ 1634 h 16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9" h="1634">
                      <a:moveTo>
                        <a:pt x="399" y="1062"/>
                      </a:moveTo>
                      <a:lnTo>
                        <a:pt x="399" y="1134"/>
                      </a:lnTo>
                      <a:lnTo>
                        <a:pt x="400" y="1133"/>
                      </a:lnTo>
                      <a:lnTo>
                        <a:pt x="401" y="1132"/>
                      </a:lnTo>
                      <a:lnTo>
                        <a:pt x="402" y="1130"/>
                      </a:lnTo>
                      <a:lnTo>
                        <a:pt x="403" y="1129"/>
                      </a:lnTo>
                      <a:lnTo>
                        <a:pt x="414" y="1144"/>
                      </a:lnTo>
                      <a:lnTo>
                        <a:pt x="422" y="1160"/>
                      </a:lnTo>
                      <a:lnTo>
                        <a:pt x="429" y="1179"/>
                      </a:lnTo>
                      <a:lnTo>
                        <a:pt x="435" y="1198"/>
                      </a:lnTo>
                      <a:lnTo>
                        <a:pt x="364" y="1198"/>
                      </a:lnTo>
                      <a:lnTo>
                        <a:pt x="340" y="1221"/>
                      </a:lnTo>
                      <a:lnTo>
                        <a:pt x="433" y="1221"/>
                      </a:lnTo>
                      <a:lnTo>
                        <a:pt x="429" y="1234"/>
                      </a:lnTo>
                      <a:lnTo>
                        <a:pt x="423" y="1246"/>
                      </a:lnTo>
                      <a:lnTo>
                        <a:pt x="416" y="1257"/>
                      </a:lnTo>
                      <a:lnTo>
                        <a:pt x="408" y="1268"/>
                      </a:lnTo>
                      <a:lnTo>
                        <a:pt x="286" y="1268"/>
                      </a:lnTo>
                      <a:lnTo>
                        <a:pt x="255" y="1291"/>
                      </a:lnTo>
                      <a:lnTo>
                        <a:pt x="385" y="1291"/>
                      </a:lnTo>
                      <a:lnTo>
                        <a:pt x="377" y="1296"/>
                      </a:lnTo>
                      <a:lnTo>
                        <a:pt x="370" y="1302"/>
                      </a:lnTo>
                      <a:lnTo>
                        <a:pt x="362" y="1308"/>
                      </a:lnTo>
                      <a:lnTo>
                        <a:pt x="354" y="1314"/>
                      </a:lnTo>
                      <a:lnTo>
                        <a:pt x="346" y="1318"/>
                      </a:lnTo>
                      <a:lnTo>
                        <a:pt x="337" y="1324"/>
                      </a:lnTo>
                      <a:lnTo>
                        <a:pt x="329" y="1329"/>
                      </a:lnTo>
                      <a:lnTo>
                        <a:pt x="320" y="1333"/>
                      </a:lnTo>
                      <a:lnTo>
                        <a:pt x="193" y="1333"/>
                      </a:lnTo>
                      <a:lnTo>
                        <a:pt x="156" y="1356"/>
                      </a:lnTo>
                      <a:lnTo>
                        <a:pt x="277" y="1356"/>
                      </a:lnTo>
                      <a:lnTo>
                        <a:pt x="267" y="1361"/>
                      </a:lnTo>
                      <a:lnTo>
                        <a:pt x="259" y="1365"/>
                      </a:lnTo>
                      <a:lnTo>
                        <a:pt x="251" y="1371"/>
                      </a:lnTo>
                      <a:lnTo>
                        <a:pt x="243" y="1376"/>
                      </a:lnTo>
                      <a:lnTo>
                        <a:pt x="237" y="1379"/>
                      </a:lnTo>
                      <a:lnTo>
                        <a:pt x="232" y="1382"/>
                      </a:lnTo>
                      <a:lnTo>
                        <a:pt x="226" y="1385"/>
                      </a:lnTo>
                      <a:lnTo>
                        <a:pt x="220" y="1388"/>
                      </a:lnTo>
                      <a:lnTo>
                        <a:pt x="213" y="1392"/>
                      </a:lnTo>
                      <a:lnTo>
                        <a:pt x="207" y="1395"/>
                      </a:lnTo>
                      <a:lnTo>
                        <a:pt x="201" y="1399"/>
                      </a:lnTo>
                      <a:lnTo>
                        <a:pt x="194" y="1402"/>
                      </a:lnTo>
                      <a:lnTo>
                        <a:pt x="17" y="1402"/>
                      </a:lnTo>
                      <a:lnTo>
                        <a:pt x="24" y="1390"/>
                      </a:lnTo>
                      <a:lnTo>
                        <a:pt x="32" y="1378"/>
                      </a:lnTo>
                      <a:lnTo>
                        <a:pt x="40" y="1367"/>
                      </a:lnTo>
                      <a:lnTo>
                        <a:pt x="50" y="1356"/>
                      </a:lnTo>
                      <a:lnTo>
                        <a:pt x="156" y="1356"/>
                      </a:lnTo>
                      <a:lnTo>
                        <a:pt x="193" y="1333"/>
                      </a:lnTo>
                      <a:lnTo>
                        <a:pt x="74" y="1333"/>
                      </a:lnTo>
                      <a:lnTo>
                        <a:pt x="81" y="1327"/>
                      </a:lnTo>
                      <a:lnTo>
                        <a:pt x="89" y="1322"/>
                      </a:lnTo>
                      <a:lnTo>
                        <a:pt x="97" y="1316"/>
                      </a:lnTo>
                      <a:lnTo>
                        <a:pt x="105" y="1310"/>
                      </a:lnTo>
                      <a:lnTo>
                        <a:pt x="112" y="1306"/>
                      </a:lnTo>
                      <a:lnTo>
                        <a:pt x="120" y="1300"/>
                      </a:lnTo>
                      <a:lnTo>
                        <a:pt x="128" y="1295"/>
                      </a:lnTo>
                      <a:lnTo>
                        <a:pt x="136" y="1291"/>
                      </a:lnTo>
                      <a:lnTo>
                        <a:pt x="255" y="1291"/>
                      </a:lnTo>
                      <a:lnTo>
                        <a:pt x="286" y="1268"/>
                      </a:lnTo>
                      <a:lnTo>
                        <a:pt x="179" y="1268"/>
                      </a:lnTo>
                      <a:lnTo>
                        <a:pt x="188" y="1263"/>
                      </a:lnTo>
                      <a:lnTo>
                        <a:pt x="197" y="1258"/>
                      </a:lnTo>
                      <a:lnTo>
                        <a:pt x="205" y="1254"/>
                      </a:lnTo>
                      <a:lnTo>
                        <a:pt x="213" y="1249"/>
                      </a:lnTo>
                      <a:lnTo>
                        <a:pt x="221" y="1246"/>
                      </a:lnTo>
                      <a:lnTo>
                        <a:pt x="229" y="1241"/>
                      </a:lnTo>
                      <a:lnTo>
                        <a:pt x="236" y="1236"/>
                      </a:lnTo>
                      <a:lnTo>
                        <a:pt x="243" y="1233"/>
                      </a:lnTo>
                      <a:lnTo>
                        <a:pt x="248" y="1229"/>
                      </a:lnTo>
                      <a:lnTo>
                        <a:pt x="252" y="1227"/>
                      </a:lnTo>
                      <a:lnTo>
                        <a:pt x="258" y="1224"/>
                      </a:lnTo>
                      <a:lnTo>
                        <a:pt x="263" y="1221"/>
                      </a:lnTo>
                      <a:lnTo>
                        <a:pt x="340" y="1221"/>
                      </a:lnTo>
                      <a:lnTo>
                        <a:pt x="364" y="1198"/>
                      </a:lnTo>
                      <a:lnTo>
                        <a:pt x="305" y="1198"/>
                      </a:lnTo>
                      <a:lnTo>
                        <a:pt x="318" y="1191"/>
                      </a:lnTo>
                      <a:lnTo>
                        <a:pt x="331" y="1185"/>
                      </a:lnTo>
                      <a:lnTo>
                        <a:pt x="344" y="1177"/>
                      </a:lnTo>
                      <a:lnTo>
                        <a:pt x="355" y="1170"/>
                      </a:lnTo>
                      <a:lnTo>
                        <a:pt x="367" y="1162"/>
                      </a:lnTo>
                      <a:lnTo>
                        <a:pt x="378" y="1152"/>
                      </a:lnTo>
                      <a:lnTo>
                        <a:pt x="388" y="1143"/>
                      </a:lnTo>
                      <a:lnTo>
                        <a:pt x="399" y="1134"/>
                      </a:lnTo>
                      <a:lnTo>
                        <a:pt x="399" y="1062"/>
                      </a:lnTo>
                      <a:lnTo>
                        <a:pt x="388" y="1052"/>
                      </a:lnTo>
                      <a:lnTo>
                        <a:pt x="378" y="1042"/>
                      </a:lnTo>
                      <a:lnTo>
                        <a:pt x="368" y="1033"/>
                      </a:lnTo>
                      <a:lnTo>
                        <a:pt x="356" y="1024"/>
                      </a:lnTo>
                      <a:lnTo>
                        <a:pt x="345" y="1016"/>
                      </a:lnTo>
                      <a:lnTo>
                        <a:pt x="334" y="1009"/>
                      </a:lnTo>
                      <a:lnTo>
                        <a:pt x="323" y="1003"/>
                      </a:lnTo>
                      <a:lnTo>
                        <a:pt x="312" y="997"/>
                      </a:lnTo>
                      <a:lnTo>
                        <a:pt x="373" y="997"/>
                      </a:lnTo>
                      <a:lnTo>
                        <a:pt x="338" y="974"/>
                      </a:lnTo>
                      <a:lnTo>
                        <a:pt x="261" y="974"/>
                      </a:lnTo>
                      <a:lnTo>
                        <a:pt x="252" y="970"/>
                      </a:lnTo>
                      <a:lnTo>
                        <a:pt x="244" y="967"/>
                      </a:lnTo>
                      <a:lnTo>
                        <a:pt x="235" y="963"/>
                      </a:lnTo>
                      <a:lnTo>
                        <a:pt x="227" y="960"/>
                      </a:lnTo>
                      <a:lnTo>
                        <a:pt x="218" y="956"/>
                      </a:lnTo>
                      <a:lnTo>
                        <a:pt x="207" y="952"/>
                      </a:lnTo>
                      <a:lnTo>
                        <a:pt x="198" y="948"/>
                      </a:lnTo>
                      <a:lnTo>
                        <a:pt x="189" y="944"/>
                      </a:lnTo>
                      <a:lnTo>
                        <a:pt x="285" y="944"/>
                      </a:lnTo>
                      <a:lnTo>
                        <a:pt x="240" y="921"/>
                      </a:lnTo>
                      <a:lnTo>
                        <a:pt x="145" y="921"/>
                      </a:lnTo>
                      <a:lnTo>
                        <a:pt x="141" y="917"/>
                      </a:lnTo>
                      <a:lnTo>
                        <a:pt x="135" y="914"/>
                      </a:lnTo>
                      <a:lnTo>
                        <a:pt x="130" y="910"/>
                      </a:lnTo>
                      <a:lnTo>
                        <a:pt x="126" y="907"/>
                      </a:lnTo>
                      <a:lnTo>
                        <a:pt x="121" y="903"/>
                      </a:lnTo>
                      <a:lnTo>
                        <a:pt x="116" y="900"/>
                      </a:lnTo>
                      <a:lnTo>
                        <a:pt x="112" y="897"/>
                      </a:lnTo>
                      <a:lnTo>
                        <a:pt x="107" y="893"/>
                      </a:lnTo>
                      <a:lnTo>
                        <a:pt x="194" y="893"/>
                      </a:lnTo>
                      <a:lnTo>
                        <a:pt x="163" y="870"/>
                      </a:lnTo>
                      <a:lnTo>
                        <a:pt x="84" y="870"/>
                      </a:lnTo>
                      <a:lnTo>
                        <a:pt x="77" y="861"/>
                      </a:lnTo>
                      <a:lnTo>
                        <a:pt x="71" y="852"/>
                      </a:lnTo>
                      <a:lnTo>
                        <a:pt x="67" y="842"/>
                      </a:lnTo>
                      <a:lnTo>
                        <a:pt x="62" y="832"/>
                      </a:lnTo>
                      <a:lnTo>
                        <a:pt x="128" y="832"/>
                      </a:lnTo>
                      <a:lnTo>
                        <a:pt x="116" y="808"/>
                      </a:lnTo>
                      <a:lnTo>
                        <a:pt x="63" y="808"/>
                      </a:lnTo>
                      <a:lnTo>
                        <a:pt x="68" y="788"/>
                      </a:lnTo>
                      <a:lnTo>
                        <a:pt x="75" y="770"/>
                      </a:lnTo>
                      <a:lnTo>
                        <a:pt x="84" y="753"/>
                      </a:lnTo>
                      <a:lnTo>
                        <a:pt x="93" y="736"/>
                      </a:lnTo>
                      <a:lnTo>
                        <a:pt x="96" y="739"/>
                      </a:lnTo>
                      <a:lnTo>
                        <a:pt x="97" y="741"/>
                      </a:lnTo>
                      <a:lnTo>
                        <a:pt x="99" y="743"/>
                      </a:lnTo>
                      <a:lnTo>
                        <a:pt x="101" y="746"/>
                      </a:lnTo>
                      <a:lnTo>
                        <a:pt x="97" y="670"/>
                      </a:lnTo>
                      <a:lnTo>
                        <a:pt x="96" y="671"/>
                      </a:lnTo>
                      <a:lnTo>
                        <a:pt x="96" y="672"/>
                      </a:lnTo>
                      <a:lnTo>
                        <a:pt x="95" y="674"/>
                      </a:lnTo>
                      <a:lnTo>
                        <a:pt x="93" y="675"/>
                      </a:lnTo>
                      <a:lnTo>
                        <a:pt x="82" y="663"/>
                      </a:lnTo>
                      <a:lnTo>
                        <a:pt x="73" y="649"/>
                      </a:lnTo>
                      <a:lnTo>
                        <a:pt x="65" y="635"/>
                      </a:lnTo>
                      <a:lnTo>
                        <a:pt x="60" y="619"/>
                      </a:lnTo>
                      <a:lnTo>
                        <a:pt x="106" y="619"/>
                      </a:lnTo>
                      <a:lnTo>
                        <a:pt x="118" y="596"/>
                      </a:lnTo>
                      <a:lnTo>
                        <a:pt x="65" y="596"/>
                      </a:lnTo>
                      <a:lnTo>
                        <a:pt x="68" y="586"/>
                      </a:lnTo>
                      <a:lnTo>
                        <a:pt x="71" y="576"/>
                      </a:lnTo>
                      <a:lnTo>
                        <a:pt x="75" y="567"/>
                      </a:lnTo>
                      <a:lnTo>
                        <a:pt x="78" y="558"/>
                      </a:lnTo>
                      <a:lnTo>
                        <a:pt x="146" y="558"/>
                      </a:lnTo>
                      <a:lnTo>
                        <a:pt x="175" y="535"/>
                      </a:lnTo>
                      <a:lnTo>
                        <a:pt x="91" y="535"/>
                      </a:lnTo>
                      <a:lnTo>
                        <a:pt x="97" y="527"/>
                      </a:lnTo>
                      <a:lnTo>
                        <a:pt x="104" y="519"/>
                      </a:lnTo>
                      <a:lnTo>
                        <a:pt x="110" y="511"/>
                      </a:lnTo>
                      <a:lnTo>
                        <a:pt x="115" y="504"/>
                      </a:lnTo>
                      <a:lnTo>
                        <a:pt x="225" y="504"/>
                      </a:lnTo>
                      <a:lnTo>
                        <a:pt x="280" y="481"/>
                      </a:lnTo>
                      <a:lnTo>
                        <a:pt x="139" y="481"/>
                      </a:lnTo>
                      <a:lnTo>
                        <a:pt x="145" y="476"/>
                      </a:lnTo>
                      <a:lnTo>
                        <a:pt x="151" y="472"/>
                      </a:lnTo>
                      <a:lnTo>
                        <a:pt x="157" y="467"/>
                      </a:lnTo>
                      <a:lnTo>
                        <a:pt x="163" y="463"/>
                      </a:lnTo>
                      <a:lnTo>
                        <a:pt x="167" y="460"/>
                      </a:lnTo>
                      <a:lnTo>
                        <a:pt x="173" y="457"/>
                      </a:lnTo>
                      <a:lnTo>
                        <a:pt x="179" y="453"/>
                      </a:lnTo>
                      <a:lnTo>
                        <a:pt x="184" y="450"/>
                      </a:lnTo>
                      <a:lnTo>
                        <a:pt x="189" y="447"/>
                      </a:lnTo>
                      <a:lnTo>
                        <a:pt x="195" y="444"/>
                      </a:lnTo>
                      <a:lnTo>
                        <a:pt x="201" y="442"/>
                      </a:lnTo>
                      <a:lnTo>
                        <a:pt x="206" y="439"/>
                      </a:lnTo>
                      <a:lnTo>
                        <a:pt x="213" y="436"/>
                      </a:lnTo>
                      <a:lnTo>
                        <a:pt x="220" y="434"/>
                      </a:lnTo>
                      <a:lnTo>
                        <a:pt x="227" y="430"/>
                      </a:lnTo>
                      <a:lnTo>
                        <a:pt x="234" y="427"/>
                      </a:lnTo>
                      <a:lnTo>
                        <a:pt x="364" y="427"/>
                      </a:lnTo>
                      <a:lnTo>
                        <a:pt x="390" y="404"/>
                      </a:lnTo>
                      <a:lnTo>
                        <a:pt x="286" y="404"/>
                      </a:lnTo>
                      <a:lnTo>
                        <a:pt x="302" y="396"/>
                      </a:lnTo>
                      <a:lnTo>
                        <a:pt x="317" y="389"/>
                      </a:lnTo>
                      <a:lnTo>
                        <a:pt x="332" y="379"/>
                      </a:lnTo>
                      <a:lnTo>
                        <a:pt x="348" y="371"/>
                      </a:lnTo>
                      <a:lnTo>
                        <a:pt x="362" y="362"/>
                      </a:lnTo>
                      <a:lnTo>
                        <a:pt x="376" y="352"/>
                      </a:lnTo>
                      <a:lnTo>
                        <a:pt x="390" y="341"/>
                      </a:lnTo>
                      <a:lnTo>
                        <a:pt x="402" y="331"/>
                      </a:lnTo>
                      <a:lnTo>
                        <a:pt x="402" y="266"/>
                      </a:lnTo>
                      <a:lnTo>
                        <a:pt x="398" y="262"/>
                      </a:lnTo>
                      <a:lnTo>
                        <a:pt x="393" y="257"/>
                      </a:lnTo>
                      <a:lnTo>
                        <a:pt x="388" y="253"/>
                      </a:lnTo>
                      <a:lnTo>
                        <a:pt x="384" y="249"/>
                      </a:lnTo>
                      <a:lnTo>
                        <a:pt x="379" y="245"/>
                      </a:lnTo>
                      <a:lnTo>
                        <a:pt x="375" y="241"/>
                      </a:lnTo>
                      <a:lnTo>
                        <a:pt x="369" y="238"/>
                      </a:lnTo>
                      <a:lnTo>
                        <a:pt x="364" y="234"/>
                      </a:lnTo>
                      <a:lnTo>
                        <a:pt x="397" y="234"/>
                      </a:lnTo>
                      <a:lnTo>
                        <a:pt x="388" y="211"/>
                      </a:lnTo>
                      <a:lnTo>
                        <a:pt x="329" y="211"/>
                      </a:lnTo>
                      <a:lnTo>
                        <a:pt x="320" y="207"/>
                      </a:lnTo>
                      <a:lnTo>
                        <a:pt x="311" y="201"/>
                      </a:lnTo>
                      <a:lnTo>
                        <a:pt x="303" y="196"/>
                      </a:lnTo>
                      <a:lnTo>
                        <a:pt x="294" y="192"/>
                      </a:lnTo>
                      <a:lnTo>
                        <a:pt x="286" y="186"/>
                      </a:lnTo>
                      <a:lnTo>
                        <a:pt x="277" y="181"/>
                      </a:lnTo>
                      <a:lnTo>
                        <a:pt x="267" y="177"/>
                      </a:lnTo>
                      <a:lnTo>
                        <a:pt x="258" y="172"/>
                      </a:lnTo>
                      <a:lnTo>
                        <a:pt x="356" y="172"/>
                      </a:lnTo>
                      <a:lnTo>
                        <a:pt x="327" y="149"/>
                      </a:lnTo>
                      <a:lnTo>
                        <a:pt x="217" y="149"/>
                      </a:lnTo>
                      <a:lnTo>
                        <a:pt x="207" y="143"/>
                      </a:lnTo>
                      <a:lnTo>
                        <a:pt x="198" y="139"/>
                      </a:lnTo>
                      <a:lnTo>
                        <a:pt x="190" y="133"/>
                      </a:lnTo>
                      <a:lnTo>
                        <a:pt x="181" y="128"/>
                      </a:lnTo>
                      <a:lnTo>
                        <a:pt x="173" y="123"/>
                      </a:lnTo>
                      <a:lnTo>
                        <a:pt x="165" y="118"/>
                      </a:lnTo>
                      <a:lnTo>
                        <a:pt x="157" y="112"/>
                      </a:lnTo>
                      <a:lnTo>
                        <a:pt x="149" y="106"/>
                      </a:lnTo>
                      <a:lnTo>
                        <a:pt x="257" y="106"/>
                      </a:lnTo>
                      <a:lnTo>
                        <a:pt x="209" y="83"/>
                      </a:lnTo>
                      <a:lnTo>
                        <a:pt x="119" y="83"/>
                      </a:lnTo>
                      <a:lnTo>
                        <a:pt x="113" y="78"/>
                      </a:lnTo>
                      <a:lnTo>
                        <a:pt x="107" y="73"/>
                      </a:lnTo>
                      <a:lnTo>
                        <a:pt x="101" y="67"/>
                      </a:lnTo>
                      <a:lnTo>
                        <a:pt x="97" y="61"/>
                      </a:lnTo>
                      <a:lnTo>
                        <a:pt x="92" y="56"/>
                      </a:lnTo>
                      <a:lnTo>
                        <a:pt x="88" y="49"/>
                      </a:lnTo>
                      <a:lnTo>
                        <a:pt x="83" y="43"/>
                      </a:lnTo>
                      <a:lnTo>
                        <a:pt x="80" y="37"/>
                      </a:lnTo>
                      <a:lnTo>
                        <a:pt x="149" y="37"/>
                      </a:lnTo>
                      <a:lnTo>
                        <a:pt x="135" y="14"/>
                      </a:lnTo>
                      <a:lnTo>
                        <a:pt x="68" y="14"/>
                      </a:lnTo>
                      <a:lnTo>
                        <a:pt x="67" y="11"/>
                      </a:lnTo>
                      <a:lnTo>
                        <a:pt x="67" y="7"/>
                      </a:lnTo>
                      <a:lnTo>
                        <a:pt x="66" y="4"/>
                      </a:lnTo>
                      <a:lnTo>
                        <a:pt x="65" y="0"/>
                      </a:lnTo>
                      <a:lnTo>
                        <a:pt x="63" y="10"/>
                      </a:lnTo>
                      <a:lnTo>
                        <a:pt x="62" y="18"/>
                      </a:lnTo>
                      <a:lnTo>
                        <a:pt x="61" y="27"/>
                      </a:lnTo>
                      <a:lnTo>
                        <a:pt x="61" y="37"/>
                      </a:lnTo>
                      <a:lnTo>
                        <a:pt x="62" y="55"/>
                      </a:lnTo>
                      <a:lnTo>
                        <a:pt x="66" y="71"/>
                      </a:lnTo>
                      <a:lnTo>
                        <a:pt x="71" y="86"/>
                      </a:lnTo>
                      <a:lnTo>
                        <a:pt x="80" y="101"/>
                      </a:lnTo>
                      <a:lnTo>
                        <a:pt x="90" y="114"/>
                      </a:lnTo>
                      <a:lnTo>
                        <a:pt x="101" y="128"/>
                      </a:lnTo>
                      <a:lnTo>
                        <a:pt x="114" y="141"/>
                      </a:lnTo>
                      <a:lnTo>
                        <a:pt x="129" y="152"/>
                      </a:lnTo>
                      <a:lnTo>
                        <a:pt x="144" y="165"/>
                      </a:lnTo>
                      <a:lnTo>
                        <a:pt x="160" y="177"/>
                      </a:lnTo>
                      <a:lnTo>
                        <a:pt x="178" y="187"/>
                      </a:lnTo>
                      <a:lnTo>
                        <a:pt x="195" y="197"/>
                      </a:lnTo>
                      <a:lnTo>
                        <a:pt x="212" y="208"/>
                      </a:lnTo>
                      <a:lnTo>
                        <a:pt x="231" y="218"/>
                      </a:lnTo>
                      <a:lnTo>
                        <a:pt x="249" y="228"/>
                      </a:lnTo>
                      <a:lnTo>
                        <a:pt x="266" y="238"/>
                      </a:lnTo>
                      <a:lnTo>
                        <a:pt x="280" y="245"/>
                      </a:lnTo>
                      <a:lnTo>
                        <a:pt x="293" y="253"/>
                      </a:lnTo>
                      <a:lnTo>
                        <a:pt x="305" y="260"/>
                      </a:lnTo>
                      <a:lnTo>
                        <a:pt x="318" y="266"/>
                      </a:lnTo>
                      <a:lnTo>
                        <a:pt x="331" y="275"/>
                      </a:lnTo>
                      <a:lnTo>
                        <a:pt x="344" y="281"/>
                      </a:lnTo>
                      <a:lnTo>
                        <a:pt x="355" y="290"/>
                      </a:lnTo>
                      <a:lnTo>
                        <a:pt x="367" y="298"/>
                      </a:lnTo>
                      <a:lnTo>
                        <a:pt x="342" y="313"/>
                      </a:lnTo>
                      <a:lnTo>
                        <a:pt x="316" y="326"/>
                      </a:lnTo>
                      <a:lnTo>
                        <a:pt x="290" y="340"/>
                      </a:lnTo>
                      <a:lnTo>
                        <a:pt x="265" y="352"/>
                      </a:lnTo>
                      <a:lnTo>
                        <a:pt x="241" y="362"/>
                      </a:lnTo>
                      <a:lnTo>
                        <a:pt x="219" y="371"/>
                      </a:lnTo>
                      <a:lnTo>
                        <a:pt x="199" y="381"/>
                      </a:lnTo>
                      <a:lnTo>
                        <a:pt x="184" y="389"/>
                      </a:lnTo>
                      <a:lnTo>
                        <a:pt x="161" y="402"/>
                      </a:lnTo>
                      <a:lnTo>
                        <a:pt x="138" y="420"/>
                      </a:lnTo>
                      <a:lnTo>
                        <a:pt x="118" y="440"/>
                      </a:lnTo>
                      <a:lnTo>
                        <a:pt x="98" y="463"/>
                      </a:lnTo>
                      <a:lnTo>
                        <a:pt x="82" y="490"/>
                      </a:lnTo>
                      <a:lnTo>
                        <a:pt x="69" y="521"/>
                      </a:lnTo>
                      <a:lnTo>
                        <a:pt x="61" y="557"/>
                      </a:lnTo>
                      <a:lnTo>
                        <a:pt x="58" y="596"/>
                      </a:lnTo>
                      <a:lnTo>
                        <a:pt x="58" y="619"/>
                      </a:lnTo>
                      <a:lnTo>
                        <a:pt x="56" y="628"/>
                      </a:lnTo>
                      <a:lnTo>
                        <a:pt x="56" y="639"/>
                      </a:lnTo>
                      <a:lnTo>
                        <a:pt x="58" y="648"/>
                      </a:lnTo>
                      <a:lnTo>
                        <a:pt x="58" y="658"/>
                      </a:lnTo>
                      <a:lnTo>
                        <a:pt x="59" y="673"/>
                      </a:lnTo>
                      <a:lnTo>
                        <a:pt x="62" y="687"/>
                      </a:lnTo>
                      <a:lnTo>
                        <a:pt x="67" y="700"/>
                      </a:lnTo>
                      <a:lnTo>
                        <a:pt x="74" y="712"/>
                      </a:lnTo>
                      <a:lnTo>
                        <a:pt x="67" y="732"/>
                      </a:lnTo>
                      <a:lnTo>
                        <a:pt x="62" y="753"/>
                      </a:lnTo>
                      <a:lnTo>
                        <a:pt x="59" y="776"/>
                      </a:lnTo>
                      <a:lnTo>
                        <a:pt x="58" y="801"/>
                      </a:lnTo>
                      <a:lnTo>
                        <a:pt x="58" y="802"/>
                      </a:lnTo>
                      <a:lnTo>
                        <a:pt x="58" y="804"/>
                      </a:lnTo>
                      <a:lnTo>
                        <a:pt x="58" y="806"/>
                      </a:lnTo>
                      <a:lnTo>
                        <a:pt x="58" y="808"/>
                      </a:lnTo>
                      <a:lnTo>
                        <a:pt x="58" y="832"/>
                      </a:lnTo>
                      <a:lnTo>
                        <a:pt x="58" y="833"/>
                      </a:lnTo>
                      <a:lnTo>
                        <a:pt x="58" y="840"/>
                      </a:lnTo>
                      <a:lnTo>
                        <a:pt x="58" y="847"/>
                      </a:lnTo>
                      <a:lnTo>
                        <a:pt x="58" y="854"/>
                      </a:lnTo>
                      <a:lnTo>
                        <a:pt x="58" y="862"/>
                      </a:lnTo>
                      <a:lnTo>
                        <a:pt x="60" y="883"/>
                      </a:lnTo>
                      <a:lnTo>
                        <a:pt x="66" y="901"/>
                      </a:lnTo>
                      <a:lnTo>
                        <a:pt x="75" y="918"/>
                      </a:lnTo>
                      <a:lnTo>
                        <a:pt x="88" y="935"/>
                      </a:lnTo>
                      <a:lnTo>
                        <a:pt x="103" y="950"/>
                      </a:lnTo>
                      <a:lnTo>
                        <a:pt x="119" y="963"/>
                      </a:lnTo>
                      <a:lnTo>
                        <a:pt x="137" y="977"/>
                      </a:lnTo>
                      <a:lnTo>
                        <a:pt x="157" y="989"/>
                      </a:lnTo>
                      <a:lnTo>
                        <a:pt x="178" y="999"/>
                      </a:lnTo>
                      <a:lnTo>
                        <a:pt x="197" y="1009"/>
                      </a:lnTo>
                      <a:lnTo>
                        <a:pt x="218" y="1018"/>
                      </a:lnTo>
                      <a:lnTo>
                        <a:pt x="236" y="1026"/>
                      </a:lnTo>
                      <a:lnTo>
                        <a:pt x="255" y="1034"/>
                      </a:lnTo>
                      <a:lnTo>
                        <a:pt x="271" y="1039"/>
                      </a:lnTo>
                      <a:lnTo>
                        <a:pt x="285" y="1045"/>
                      </a:lnTo>
                      <a:lnTo>
                        <a:pt x="296" y="1051"/>
                      </a:lnTo>
                      <a:lnTo>
                        <a:pt x="304" y="1056"/>
                      </a:lnTo>
                      <a:lnTo>
                        <a:pt x="314" y="1060"/>
                      </a:lnTo>
                      <a:lnTo>
                        <a:pt x="323" y="1065"/>
                      </a:lnTo>
                      <a:lnTo>
                        <a:pt x="332" y="1071"/>
                      </a:lnTo>
                      <a:lnTo>
                        <a:pt x="342" y="1076"/>
                      </a:lnTo>
                      <a:lnTo>
                        <a:pt x="352" y="1083"/>
                      </a:lnTo>
                      <a:lnTo>
                        <a:pt x="362" y="1090"/>
                      </a:lnTo>
                      <a:lnTo>
                        <a:pt x="371" y="1097"/>
                      </a:lnTo>
                      <a:lnTo>
                        <a:pt x="355" y="1107"/>
                      </a:lnTo>
                      <a:lnTo>
                        <a:pt x="339" y="1118"/>
                      </a:lnTo>
                      <a:lnTo>
                        <a:pt x="323" y="1127"/>
                      </a:lnTo>
                      <a:lnTo>
                        <a:pt x="305" y="1136"/>
                      </a:lnTo>
                      <a:lnTo>
                        <a:pt x="289" y="1145"/>
                      </a:lnTo>
                      <a:lnTo>
                        <a:pt x="273" y="1153"/>
                      </a:lnTo>
                      <a:lnTo>
                        <a:pt x="258" y="1163"/>
                      </a:lnTo>
                      <a:lnTo>
                        <a:pt x="243" y="1171"/>
                      </a:lnTo>
                      <a:lnTo>
                        <a:pt x="228" y="1180"/>
                      </a:lnTo>
                      <a:lnTo>
                        <a:pt x="211" y="1188"/>
                      </a:lnTo>
                      <a:lnTo>
                        <a:pt x="193" y="1198"/>
                      </a:lnTo>
                      <a:lnTo>
                        <a:pt x="173" y="1209"/>
                      </a:lnTo>
                      <a:lnTo>
                        <a:pt x="153" y="1219"/>
                      </a:lnTo>
                      <a:lnTo>
                        <a:pt x="133" y="1231"/>
                      </a:lnTo>
                      <a:lnTo>
                        <a:pt x="112" y="1243"/>
                      </a:lnTo>
                      <a:lnTo>
                        <a:pt x="92" y="1257"/>
                      </a:lnTo>
                      <a:lnTo>
                        <a:pt x="73" y="1272"/>
                      </a:lnTo>
                      <a:lnTo>
                        <a:pt x="55" y="1288"/>
                      </a:lnTo>
                      <a:lnTo>
                        <a:pt x="39" y="1306"/>
                      </a:lnTo>
                      <a:lnTo>
                        <a:pt x="25" y="1325"/>
                      </a:lnTo>
                      <a:lnTo>
                        <a:pt x="15" y="1347"/>
                      </a:lnTo>
                      <a:lnTo>
                        <a:pt x="6" y="1370"/>
                      </a:lnTo>
                      <a:lnTo>
                        <a:pt x="1" y="1394"/>
                      </a:lnTo>
                      <a:lnTo>
                        <a:pt x="0" y="1422"/>
                      </a:lnTo>
                      <a:lnTo>
                        <a:pt x="1" y="1436"/>
                      </a:lnTo>
                      <a:lnTo>
                        <a:pt x="3" y="1436"/>
                      </a:lnTo>
                      <a:lnTo>
                        <a:pt x="5" y="1433"/>
                      </a:lnTo>
                      <a:lnTo>
                        <a:pt x="7" y="1429"/>
                      </a:lnTo>
                      <a:lnTo>
                        <a:pt x="8" y="1425"/>
                      </a:lnTo>
                      <a:lnTo>
                        <a:pt x="150" y="1425"/>
                      </a:lnTo>
                      <a:lnTo>
                        <a:pt x="122" y="1441"/>
                      </a:lnTo>
                      <a:lnTo>
                        <a:pt x="95" y="1460"/>
                      </a:lnTo>
                      <a:lnTo>
                        <a:pt x="69" y="1481"/>
                      </a:lnTo>
                      <a:lnTo>
                        <a:pt x="46" y="1502"/>
                      </a:lnTo>
                      <a:lnTo>
                        <a:pt x="27" y="1529"/>
                      </a:lnTo>
                      <a:lnTo>
                        <a:pt x="12" y="1558"/>
                      </a:lnTo>
                      <a:lnTo>
                        <a:pt x="2" y="1590"/>
                      </a:lnTo>
                      <a:lnTo>
                        <a:pt x="0" y="1626"/>
                      </a:lnTo>
                      <a:lnTo>
                        <a:pt x="1" y="1633"/>
                      </a:lnTo>
                      <a:lnTo>
                        <a:pt x="3" y="1634"/>
                      </a:lnTo>
                      <a:lnTo>
                        <a:pt x="6" y="1634"/>
                      </a:lnTo>
                      <a:lnTo>
                        <a:pt x="7" y="1632"/>
                      </a:lnTo>
                      <a:lnTo>
                        <a:pt x="9" y="1627"/>
                      </a:lnTo>
                      <a:lnTo>
                        <a:pt x="17" y="1607"/>
                      </a:lnTo>
                      <a:lnTo>
                        <a:pt x="27" y="1590"/>
                      </a:lnTo>
                      <a:lnTo>
                        <a:pt x="39" y="1574"/>
                      </a:lnTo>
                      <a:lnTo>
                        <a:pt x="52" y="1558"/>
                      </a:lnTo>
                      <a:lnTo>
                        <a:pt x="67" y="1544"/>
                      </a:lnTo>
                      <a:lnTo>
                        <a:pt x="82" y="1530"/>
                      </a:lnTo>
                      <a:lnTo>
                        <a:pt x="99" y="1519"/>
                      </a:lnTo>
                      <a:lnTo>
                        <a:pt x="116" y="1507"/>
                      </a:lnTo>
                      <a:lnTo>
                        <a:pt x="134" y="1497"/>
                      </a:lnTo>
                      <a:lnTo>
                        <a:pt x="151" y="1486"/>
                      </a:lnTo>
                      <a:lnTo>
                        <a:pt x="168" y="1477"/>
                      </a:lnTo>
                      <a:lnTo>
                        <a:pt x="184" y="1468"/>
                      </a:lnTo>
                      <a:lnTo>
                        <a:pt x="201" y="1460"/>
                      </a:lnTo>
                      <a:lnTo>
                        <a:pt x="217" y="1452"/>
                      </a:lnTo>
                      <a:lnTo>
                        <a:pt x="231" y="1444"/>
                      </a:lnTo>
                      <a:lnTo>
                        <a:pt x="243" y="1437"/>
                      </a:lnTo>
                      <a:lnTo>
                        <a:pt x="257" y="1429"/>
                      </a:lnTo>
                      <a:lnTo>
                        <a:pt x="272" y="1420"/>
                      </a:lnTo>
                      <a:lnTo>
                        <a:pt x="288" y="1411"/>
                      </a:lnTo>
                      <a:lnTo>
                        <a:pt x="304" y="1403"/>
                      </a:lnTo>
                      <a:lnTo>
                        <a:pt x="320" y="1394"/>
                      </a:lnTo>
                      <a:lnTo>
                        <a:pt x="337" y="1385"/>
                      </a:lnTo>
                      <a:lnTo>
                        <a:pt x="353" y="1375"/>
                      </a:lnTo>
                      <a:lnTo>
                        <a:pt x="369" y="1364"/>
                      </a:lnTo>
                      <a:lnTo>
                        <a:pt x="383" y="1354"/>
                      </a:lnTo>
                      <a:lnTo>
                        <a:pt x="397" y="1341"/>
                      </a:lnTo>
                      <a:lnTo>
                        <a:pt x="408" y="1327"/>
                      </a:lnTo>
                      <a:lnTo>
                        <a:pt x="418" y="1314"/>
                      </a:lnTo>
                      <a:lnTo>
                        <a:pt x="428" y="1297"/>
                      </a:lnTo>
                      <a:lnTo>
                        <a:pt x="433" y="1280"/>
                      </a:lnTo>
                      <a:lnTo>
                        <a:pt x="438" y="1261"/>
                      </a:lnTo>
                      <a:lnTo>
                        <a:pt x="439" y="1240"/>
                      </a:lnTo>
                      <a:lnTo>
                        <a:pt x="439" y="1232"/>
                      </a:lnTo>
                      <a:lnTo>
                        <a:pt x="438" y="1223"/>
                      </a:lnTo>
                      <a:lnTo>
                        <a:pt x="438" y="1215"/>
                      </a:lnTo>
                      <a:lnTo>
                        <a:pt x="437" y="1206"/>
                      </a:lnTo>
                      <a:lnTo>
                        <a:pt x="437" y="1208"/>
                      </a:lnTo>
                      <a:lnTo>
                        <a:pt x="437" y="1206"/>
                      </a:lnTo>
                      <a:lnTo>
                        <a:pt x="438" y="1201"/>
                      </a:lnTo>
                      <a:lnTo>
                        <a:pt x="438" y="1194"/>
                      </a:lnTo>
                      <a:lnTo>
                        <a:pt x="439" y="1187"/>
                      </a:lnTo>
                      <a:lnTo>
                        <a:pt x="439" y="1179"/>
                      </a:lnTo>
                      <a:lnTo>
                        <a:pt x="438" y="1157"/>
                      </a:lnTo>
                      <a:lnTo>
                        <a:pt x="435" y="1137"/>
                      </a:lnTo>
                      <a:lnTo>
                        <a:pt x="430" y="1119"/>
                      </a:lnTo>
                      <a:lnTo>
                        <a:pt x="423" y="1102"/>
                      </a:lnTo>
                      <a:lnTo>
                        <a:pt x="430" y="1087"/>
                      </a:lnTo>
                      <a:lnTo>
                        <a:pt x="435" y="1072"/>
                      </a:lnTo>
                      <a:lnTo>
                        <a:pt x="438" y="1054"/>
                      </a:lnTo>
                      <a:lnTo>
                        <a:pt x="439" y="1036"/>
                      </a:lnTo>
                      <a:lnTo>
                        <a:pt x="439" y="1028"/>
                      </a:lnTo>
                      <a:lnTo>
                        <a:pt x="438" y="1019"/>
                      </a:lnTo>
                      <a:lnTo>
                        <a:pt x="438" y="1011"/>
                      </a:lnTo>
                      <a:lnTo>
                        <a:pt x="437" y="1003"/>
                      </a:lnTo>
                      <a:lnTo>
                        <a:pt x="431" y="1021"/>
                      </a:lnTo>
                      <a:lnTo>
                        <a:pt x="424" y="1038"/>
                      </a:lnTo>
                      <a:lnTo>
                        <a:pt x="415" y="1053"/>
                      </a:lnTo>
                      <a:lnTo>
                        <a:pt x="403" y="1068"/>
                      </a:lnTo>
                      <a:lnTo>
                        <a:pt x="402" y="1067"/>
                      </a:lnTo>
                      <a:lnTo>
                        <a:pt x="401" y="1065"/>
                      </a:lnTo>
                      <a:lnTo>
                        <a:pt x="400" y="1064"/>
                      </a:lnTo>
                      <a:lnTo>
                        <a:pt x="399" y="1062"/>
                      </a:lnTo>
                      <a:close/>
                    </a:path>
                  </a:pathLst>
                </a:custGeom>
                <a:solidFill>
                  <a:srgbClr val="FFFFFF"/>
                </a:solidFill>
                <a:ln w="9525">
                  <a:noFill/>
                  <a:round/>
                  <a:headEnd/>
                  <a:tailEnd/>
                </a:ln>
              </p:spPr>
              <p:txBody>
                <a:bodyPr/>
                <a:lstStyle/>
                <a:p>
                  <a:endParaRPr lang="en-US"/>
                </a:p>
              </p:txBody>
            </p:sp>
            <p:sp>
              <p:nvSpPr>
                <p:cNvPr id="3710" name="Freeform 41"/>
                <p:cNvSpPr>
                  <a:spLocks/>
                </p:cNvSpPr>
                <p:nvPr/>
              </p:nvSpPr>
              <p:spPr bwMode="auto">
                <a:xfrm rot="-5400000">
                  <a:off x="554" y="3324"/>
                  <a:ext cx="126" cy="267"/>
                </a:xfrm>
                <a:custGeom>
                  <a:avLst/>
                  <a:gdLst>
                    <a:gd name="T0" fmla="*/ 0 w 352"/>
                    <a:gd name="T1" fmla="*/ 0 h 618"/>
                    <a:gd name="T2" fmla="*/ 0 w 352"/>
                    <a:gd name="T3" fmla="*/ 0 h 618"/>
                    <a:gd name="T4" fmla="*/ 0 w 352"/>
                    <a:gd name="T5" fmla="*/ 0 h 618"/>
                    <a:gd name="T6" fmla="*/ 0 w 352"/>
                    <a:gd name="T7" fmla="*/ 0 h 618"/>
                    <a:gd name="T8" fmla="*/ 0 w 352"/>
                    <a:gd name="T9" fmla="*/ 0 h 618"/>
                    <a:gd name="T10" fmla="*/ 0 w 352"/>
                    <a:gd name="T11" fmla="*/ 0 h 618"/>
                    <a:gd name="T12" fmla="*/ 0 w 352"/>
                    <a:gd name="T13" fmla="*/ 0 h 618"/>
                    <a:gd name="T14" fmla="*/ 0 w 352"/>
                    <a:gd name="T15" fmla="*/ 0 h 618"/>
                    <a:gd name="T16" fmla="*/ 0 w 352"/>
                    <a:gd name="T17" fmla="*/ 0 h 618"/>
                    <a:gd name="T18" fmla="*/ 0 w 352"/>
                    <a:gd name="T19" fmla="*/ 0 h 618"/>
                    <a:gd name="T20" fmla="*/ 0 w 352"/>
                    <a:gd name="T21" fmla="*/ 0 h 618"/>
                    <a:gd name="T22" fmla="*/ 0 w 352"/>
                    <a:gd name="T23" fmla="*/ 0 h 618"/>
                    <a:gd name="T24" fmla="*/ 0 w 352"/>
                    <a:gd name="T25" fmla="*/ 0 h 618"/>
                    <a:gd name="T26" fmla="*/ 0 w 352"/>
                    <a:gd name="T27" fmla="*/ 0 h 618"/>
                    <a:gd name="T28" fmla="*/ 0 w 352"/>
                    <a:gd name="T29" fmla="*/ 0 h 618"/>
                    <a:gd name="T30" fmla="*/ 0 w 352"/>
                    <a:gd name="T31" fmla="*/ 0 h 618"/>
                    <a:gd name="T32" fmla="*/ 0 w 352"/>
                    <a:gd name="T33" fmla="*/ 0 h 618"/>
                    <a:gd name="T34" fmla="*/ 0 w 352"/>
                    <a:gd name="T35" fmla="*/ 0 h 618"/>
                    <a:gd name="T36" fmla="*/ 0 w 352"/>
                    <a:gd name="T37" fmla="*/ 0 h 618"/>
                    <a:gd name="T38" fmla="*/ 0 w 352"/>
                    <a:gd name="T39" fmla="*/ 0 h 618"/>
                    <a:gd name="T40" fmla="*/ 0 w 352"/>
                    <a:gd name="T41" fmla="*/ 0 h 618"/>
                    <a:gd name="T42" fmla="*/ 0 w 352"/>
                    <a:gd name="T43" fmla="*/ 0 h 618"/>
                    <a:gd name="T44" fmla="*/ 0 w 352"/>
                    <a:gd name="T45" fmla="*/ 0 h 618"/>
                    <a:gd name="T46" fmla="*/ 0 w 352"/>
                    <a:gd name="T47" fmla="*/ 0 h 618"/>
                    <a:gd name="T48" fmla="*/ 0 w 352"/>
                    <a:gd name="T49" fmla="*/ 0 h 618"/>
                    <a:gd name="T50" fmla="*/ 0 w 352"/>
                    <a:gd name="T51" fmla="*/ 0 h 618"/>
                    <a:gd name="T52" fmla="*/ 0 w 352"/>
                    <a:gd name="T53" fmla="*/ 0 h 618"/>
                    <a:gd name="T54" fmla="*/ 0 w 352"/>
                    <a:gd name="T55" fmla="*/ 0 h 618"/>
                    <a:gd name="T56" fmla="*/ 0 w 352"/>
                    <a:gd name="T57" fmla="*/ 0 h 618"/>
                    <a:gd name="T58" fmla="*/ 0 w 352"/>
                    <a:gd name="T59" fmla="*/ 0 h 618"/>
                    <a:gd name="T60" fmla="*/ 0 w 352"/>
                    <a:gd name="T61" fmla="*/ 0 h 618"/>
                    <a:gd name="T62" fmla="*/ 0 w 352"/>
                    <a:gd name="T63" fmla="*/ 0 h 618"/>
                    <a:gd name="T64" fmla="*/ 0 w 352"/>
                    <a:gd name="T65" fmla="*/ 0 h 618"/>
                    <a:gd name="T66" fmla="*/ 0 w 352"/>
                    <a:gd name="T67" fmla="*/ 0 h 618"/>
                    <a:gd name="T68" fmla="*/ 0 w 352"/>
                    <a:gd name="T69" fmla="*/ 0 h 618"/>
                    <a:gd name="T70" fmla="*/ 0 w 352"/>
                    <a:gd name="T71" fmla="*/ 0 h 618"/>
                    <a:gd name="T72" fmla="*/ 0 w 352"/>
                    <a:gd name="T73" fmla="*/ 0 h 618"/>
                    <a:gd name="T74" fmla="*/ 0 w 352"/>
                    <a:gd name="T75" fmla="*/ 0 h 618"/>
                    <a:gd name="T76" fmla="*/ 0 w 352"/>
                    <a:gd name="T77" fmla="*/ 0 h 618"/>
                    <a:gd name="T78" fmla="*/ 0 w 352"/>
                    <a:gd name="T79" fmla="*/ 0 h 618"/>
                    <a:gd name="T80" fmla="*/ 0 w 352"/>
                    <a:gd name="T81" fmla="*/ 0 h 618"/>
                    <a:gd name="T82" fmla="*/ 0 w 352"/>
                    <a:gd name="T83" fmla="*/ 0 h 618"/>
                    <a:gd name="T84" fmla="*/ 0 w 352"/>
                    <a:gd name="T85" fmla="*/ 0 h 618"/>
                    <a:gd name="T86" fmla="*/ 0 w 352"/>
                    <a:gd name="T87" fmla="*/ 0 h 618"/>
                    <a:gd name="T88" fmla="*/ 0 w 352"/>
                    <a:gd name="T89" fmla="*/ 0 h 618"/>
                    <a:gd name="T90" fmla="*/ 0 w 352"/>
                    <a:gd name="T91" fmla="*/ 0 h 618"/>
                    <a:gd name="T92" fmla="*/ 0 w 352"/>
                    <a:gd name="T93" fmla="*/ 0 h 618"/>
                    <a:gd name="T94" fmla="*/ 0 w 352"/>
                    <a:gd name="T95" fmla="*/ 0 h 618"/>
                    <a:gd name="T96" fmla="*/ 0 w 352"/>
                    <a:gd name="T97" fmla="*/ 0 h 618"/>
                    <a:gd name="T98" fmla="*/ 0 w 352"/>
                    <a:gd name="T99" fmla="*/ 0 h 618"/>
                    <a:gd name="T100" fmla="*/ 0 w 352"/>
                    <a:gd name="T101" fmla="*/ 0 h 618"/>
                    <a:gd name="T102" fmla="*/ 0 w 352"/>
                    <a:gd name="T103" fmla="*/ 0 h 618"/>
                    <a:gd name="T104" fmla="*/ 0 w 352"/>
                    <a:gd name="T105" fmla="*/ 0 h 618"/>
                    <a:gd name="T106" fmla="*/ 0 w 352"/>
                    <a:gd name="T107" fmla="*/ 0 h 618"/>
                    <a:gd name="T108" fmla="*/ 0 w 352"/>
                    <a:gd name="T109" fmla="*/ 0 h 618"/>
                    <a:gd name="T110" fmla="*/ 0 w 352"/>
                    <a:gd name="T111" fmla="*/ 0 h 618"/>
                    <a:gd name="T112" fmla="*/ 0 w 352"/>
                    <a:gd name="T113" fmla="*/ 0 h 618"/>
                    <a:gd name="T114" fmla="*/ 0 w 352"/>
                    <a:gd name="T115" fmla="*/ 0 h 618"/>
                    <a:gd name="T116" fmla="*/ 0 w 352"/>
                    <a:gd name="T117" fmla="*/ 0 h 618"/>
                    <a:gd name="T118" fmla="*/ 0 w 352"/>
                    <a:gd name="T119" fmla="*/ 0 h 618"/>
                    <a:gd name="T120" fmla="*/ 0 w 352"/>
                    <a:gd name="T121" fmla="*/ 0 h 6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2"/>
                    <a:gd name="T184" fmla="*/ 0 h 618"/>
                    <a:gd name="T185" fmla="*/ 352 w 352"/>
                    <a:gd name="T186" fmla="*/ 618 h 6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2" h="618">
                      <a:moveTo>
                        <a:pt x="163" y="386"/>
                      </a:moveTo>
                      <a:lnTo>
                        <a:pt x="147" y="376"/>
                      </a:lnTo>
                      <a:lnTo>
                        <a:pt x="130" y="368"/>
                      </a:lnTo>
                      <a:lnTo>
                        <a:pt x="114" y="359"/>
                      </a:lnTo>
                      <a:lnTo>
                        <a:pt x="96" y="349"/>
                      </a:lnTo>
                      <a:lnTo>
                        <a:pt x="80" y="340"/>
                      </a:lnTo>
                      <a:lnTo>
                        <a:pt x="64" y="329"/>
                      </a:lnTo>
                      <a:lnTo>
                        <a:pt x="49" y="319"/>
                      </a:lnTo>
                      <a:lnTo>
                        <a:pt x="34" y="307"/>
                      </a:lnTo>
                      <a:lnTo>
                        <a:pt x="51" y="296"/>
                      </a:lnTo>
                      <a:lnTo>
                        <a:pt x="70" y="285"/>
                      </a:lnTo>
                      <a:lnTo>
                        <a:pt x="90" y="275"/>
                      </a:lnTo>
                      <a:lnTo>
                        <a:pt x="111" y="265"/>
                      </a:lnTo>
                      <a:lnTo>
                        <a:pt x="133" y="253"/>
                      </a:lnTo>
                      <a:lnTo>
                        <a:pt x="158" y="242"/>
                      </a:lnTo>
                      <a:lnTo>
                        <a:pt x="183" y="230"/>
                      </a:lnTo>
                      <a:lnTo>
                        <a:pt x="209" y="216"/>
                      </a:lnTo>
                      <a:lnTo>
                        <a:pt x="259" y="186"/>
                      </a:lnTo>
                      <a:lnTo>
                        <a:pt x="295" y="158"/>
                      </a:lnTo>
                      <a:lnTo>
                        <a:pt x="320" y="129"/>
                      </a:lnTo>
                      <a:lnTo>
                        <a:pt x="337" y="102"/>
                      </a:lnTo>
                      <a:lnTo>
                        <a:pt x="347" y="79"/>
                      </a:lnTo>
                      <a:lnTo>
                        <a:pt x="351" y="62"/>
                      </a:lnTo>
                      <a:lnTo>
                        <a:pt x="352" y="50"/>
                      </a:lnTo>
                      <a:lnTo>
                        <a:pt x="352" y="46"/>
                      </a:lnTo>
                      <a:lnTo>
                        <a:pt x="352" y="1"/>
                      </a:lnTo>
                      <a:lnTo>
                        <a:pt x="352" y="0"/>
                      </a:lnTo>
                      <a:lnTo>
                        <a:pt x="351" y="0"/>
                      </a:lnTo>
                      <a:lnTo>
                        <a:pt x="290" y="0"/>
                      </a:lnTo>
                      <a:lnTo>
                        <a:pt x="265" y="23"/>
                      </a:lnTo>
                      <a:lnTo>
                        <a:pt x="344" y="23"/>
                      </a:lnTo>
                      <a:lnTo>
                        <a:pt x="341" y="33"/>
                      </a:lnTo>
                      <a:lnTo>
                        <a:pt x="335" y="43"/>
                      </a:lnTo>
                      <a:lnTo>
                        <a:pt x="329" y="54"/>
                      </a:lnTo>
                      <a:lnTo>
                        <a:pt x="321" y="65"/>
                      </a:lnTo>
                      <a:lnTo>
                        <a:pt x="201" y="65"/>
                      </a:lnTo>
                      <a:lnTo>
                        <a:pt x="148" y="88"/>
                      </a:lnTo>
                      <a:lnTo>
                        <a:pt x="302" y="88"/>
                      </a:lnTo>
                      <a:lnTo>
                        <a:pt x="297" y="93"/>
                      </a:lnTo>
                      <a:lnTo>
                        <a:pt x="292" y="96"/>
                      </a:lnTo>
                      <a:lnTo>
                        <a:pt x="288" y="101"/>
                      </a:lnTo>
                      <a:lnTo>
                        <a:pt x="283" y="106"/>
                      </a:lnTo>
                      <a:lnTo>
                        <a:pt x="277" y="110"/>
                      </a:lnTo>
                      <a:lnTo>
                        <a:pt x="273" y="114"/>
                      </a:lnTo>
                      <a:lnTo>
                        <a:pt x="266" y="118"/>
                      </a:lnTo>
                      <a:lnTo>
                        <a:pt x="260" y="123"/>
                      </a:lnTo>
                      <a:lnTo>
                        <a:pt x="95" y="123"/>
                      </a:lnTo>
                      <a:lnTo>
                        <a:pt x="66" y="146"/>
                      </a:lnTo>
                      <a:lnTo>
                        <a:pt x="223" y="146"/>
                      </a:lnTo>
                      <a:lnTo>
                        <a:pt x="220" y="148"/>
                      </a:lnTo>
                      <a:lnTo>
                        <a:pt x="216" y="151"/>
                      </a:lnTo>
                      <a:lnTo>
                        <a:pt x="213" y="152"/>
                      </a:lnTo>
                      <a:lnTo>
                        <a:pt x="209" y="154"/>
                      </a:lnTo>
                      <a:lnTo>
                        <a:pt x="198" y="160"/>
                      </a:lnTo>
                      <a:lnTo>
                        <a:pt x="186" y="166"/>
                      </a:lnTo>
                      <a:lnTo>
                        <a:pt x="175" y="171"/>
                      </a:lnTo>
                      <a:lnTo>
                        <a:pt x="164" y="177"/>
                      </a:lnTo>
                      <a:lnTo>
                        <a:pt x="154" y="182"/>
                      </a:lnTo>
                      <a:lnTo>
                        <a:pt x="144" y="187"/>
                      </a:lnTo>
                      <a:lnTo>
                        <a:pt x="133" y="192"/>
                      </a:lnTo>
                      <a:lnTo>
                        <a:pt x="123" y="197"/>
                      </a:lnTo>
                      <a:lnTo>
                        <a:pt x="24" y="197"/>
                      </a:lnTo>
                      <a:lnTo>
                        <a:pt x="10" y="220"/>
                      </a:lnTo>
                      <a:lnTo>
                        <a:pt x="77" y="220"/>
                      </a:lnTo>
                      <a:lnTo>
                        <a:pt x="65" y="227"/>
                      </a:lnTo>
                      <a:lnTo>
                        <a:pt x="55" y="232"/>
                      </a:lnTo>
                      <a:lnTo>
                        <a:pt x="43" y="239"/>
                      </a:lnTo>
                      <a:lnTo>
                        <a:pt x="34" y="245"/>
                      </a:lnTo>
                      <a:lnTo>
                        <a:pt x="25" y="252"/>
                      </a:lnTo>
                      <a:lnTo>
                        <a:pt x="16" y="260"/>
                      </a:lnTo>
                      <a:lnTo>
                        <a:pt x="8" y="267"/>
                      </a:lnTo>
                      <a:lnTo>
                        <a:pt x="0" y="275"/>
                      </a:lnTo>
                      <a:lnTo>
                        <a:pt x="2" y="341"/>
                      </a:lnTo>
                      <a:lnTo>
                        <a:pt x="15" y="353"/>
                      </a:lnTo>
                      <a:lnTo>
                        <a:pt x="28" y="365"/>
                      </a:lnTo>
                      <a:lnTo>
                        <a:pt x="43" y="376"/>
                      </a:lnTo>
                      <a:lnTo>
                        <a:pt x="60" y="388"/>
                      </a:lnTo>
                      <a:lnTo>
                        <a:pt x="76" y="398"/>
                      </a:lnTo>
                      <a:lnTo>
                        <a:pt x="93" y="409"/>
                      </a:lnTo>
                      <a:lnTo>
                        <a:pt x="110" y="419"/>
                      </a:lnTo>
                      <a:lnTo>
                        <a:pt x="128" y="428"/>
                      </a:lnTo>
                      <a:lnTo>
                        <a:pt x="32" y="428"/>
                      </a:lnTo>
                      <a:lnTo>
                        <a:pt x="46" y="451"/>
                      </a:lnTo>
                      <a:lnTo>
                        <a:pt x="170" y="451"/>
                      </a:lnTo>
                      <a:lnTo>
                        <a:pt x="181" y="457"/>
                      </a:lnTo>
                      <a:lnTo>
                        <a:pt x="191" y="463"/>
                      </a:lnTo>
                      <a:lnTo>
                        <a:pt x="201" y="469"/>
                      </a:lnTo>
                      <a:lnTo>
                        <a:pt x="212" y="474"/>
                      </a:lnTo>
                      <a:lnTo>
                        <a:pt x="222" y="480"/>
                      </a:lnTo>
                      <a:lnTo>
                        <a:pt x="231" y="486"/>
                      </a:lnTo>
                      <a:lnTo>
                        <a:pt x="242" y="492"/>
                      </a:lnTo>
                      <a:lnTo>
                        <a:pt x="251" y="497"/>
                      </a:lnTo>
                      <a:lnTo>
                        <a:pt x="106" y="497"/>
                      </a:lnTo>
                      <a:lnTo>
                        <a:pt x="154" y="520"/>
                      </a:lnTo>
                      <a:lnTo>
                        <a:pt x="281" y="520"/>
                      </a:lnTo>
                      <a:lnTo>
                        <a:pt x="287" y="525"/>
                      </a:lnTo>
                      <a:lnTo>
                        <a:pt x="291" y="530"/>
                      </a:lnTo>
                      <a:lnTo>
                        <a:pt x="297" y="535"/>
                      </a:lnTo>
                      <a:lnTo>
                        <a:pt x="302" y="540"/>
                      </a:lnTo>
                      <a:lnTo>
                        <a:pt x="306" y="546"/>
                      </a:lnTo>
                      <a:lnTo>
                        <a:pt x="311" y="551"/>
                      </a:lnTo>
                      <a:lnTo>
                        <a:pt x="315" y="557"/>
                      </a:lnTo>
                      <a:lnTo>
                        <a:pt x="319" y="563"/>
                      </a:lnTo>
                      <a:lnTo>
                        <a:pt x="224" y="563"/>
                      </a:lnTo>
                      <a:lnTo>
                        <a:pt x="253" y="586"/>
                      </a:lnTo>
                      <a:lnTo>
                        <a:pt x="330" y="586"/>
                      </a:lnTo>
                      <a:lnTo>
                        <a:pt x="334" y="594"/>
                      </a:lnTo>
                      <a:lnTo>
                        <a:pt x="336" y="602"/>
                      </a:lnTo>
                      <a:lnTo>
                        <a:pt x="338" y="610"/>
                      </a:lnTo>
                      <a:lnTo>
                        <a:pt x="341" y="618"/>
                      </a:lnTo>
                      <a:lnTo>
                        <a:pt x="342" y="613"/>
                      </a:lnTo>
                      <a:lnTo>
                        <a:pt x="343" y="606"/>
                      </a:lnTo>
                      <a:lnTo>
                        <a:pt x="344" y="600"/>
                      </a:lnTo>
                      <a:lnTo>
                        <a:pt x="344" y="594"/>
                      </a:lnTo>
                      <a:lnTo>
                        <a:pt x="341" y="554"/>
                      </a:lnTo>
                      <a:lnTo>
                        <a:pt x="329" y="519"/>
                      </a:lnTo>
                      <a:lnTo>
                        <a:pt x="311" y="490"/>
                      </a:lnTo>
                      <a:lnTo>
                        <a:pt x="289" y="465"/>
                      </a:lnTo>
                      <a:lnTo>
                        <a:pt x="261" y="443"/>
                      </a:lnTo>
                      <a:lnTo>
                        <a:pt x="230" y="422"/>
                      </a:lnTo>
                      <a:lnTo>
                        <a:pt x="198" y="404"/>
                      </a:lnTo>
                      <a:lnTo>
                        <a:pt x="163" y="386"/>
                      </a:lnTo>
                      <a:close/>
                    </a:path>
                  </a:pathLst>
                </a:custGeom>
                <a:solidFill>
                  <a:srgbClr val="FFFFFF"/>
                </a:solidFill>
                <a:ln w="9525">
                  <a:noFill/>
                  <a:round/>
                  <a:headEnd/>
                  <a:tailEnd/>
                </a:ln>
              </p:spPr>
              <p:txBody>
                <a:bodyPr/>
                <a:lstStyle/>
                <a:p>
                  <a:endParaRPr lang="en-US"/>
                </a:p>
              </p:txBody>
            </p:sp>
            <p:sp>
              <p:nvSpPr>
                <p:cNvPr id="3711" name="Freeform 42"/>
                <p:cNvSpPr>
                  <a:spLocks/>
                </p:cNvSpPr>
                <p:nvPr/>
              </p:nvSpPr>
              <p:spPr bwMode="auto">
                <a:xfrm rot="-5400000">
                  <a:off x="464" y="3337"/>
                  <a:ext cx="141" cy="255"/>
                </a:xfrm>
                <a:custGeom>
                  <a:avLst/>
                  <a:gdLst>
                    <a:gd name="T0" fmla="*/ 0 w 394"/>
                    <a:gd name="T1" fmla="*/ 0 h 589"/>
                    <a:gd name="T2" fmla="*/ 0 w 394"/>
                    <a:gd name="T3" fmla="*/ 0 h 589"/>
                    <a:gd name="T4" fmla="*/ 0 w 394"/>
                    <a:gd name="T5" fmla="*/ 0 h 589"/>
                    <a:gd name="T6" fmla="*/ 0 w 394"/>
                    <a:gd name="T7" fmla="*/ 0 h 589"/>
                    <a:gd name="T8" fmla="*/ 0 w 394"/>
                    <a:gd name="T9" fmla="*/ 0 h 589"/>
                    <a:gd name="T10" fmla="*/ 0 w 394"/>
                    <a:gd name="T11" fmla="*/ 0 h 589"/>
                    <a:gd name="T12" fmla="*/ 0 w 394"/>
                    <a:gd name="T13" fmla="*/ 0 h 589"/>
                    <a:gd name="T14" fmla="*/ 0 w 394"/>
                    <a:gd name="T15" fmla="*/ 0 h 589"/>
                    <a:gd name="T16" fmla="*/ 0 w 394"/>
                    <a:gd name="T17" fmla="*/ 0 h 589"/>
                    <a:gd name="T18" fmla="*/ 0 w 394"/>
                    <a:gd name="T19" fmla="*/ 0 h 589"/>
                    <a:gd name="T20" fmla="*/ 0 w 394"/>
                    <a:gd name="T21" fmla="*/ 0 h 589"/>
                    <a:gd name="T22" fmla="*/ 0 w 394"/>
                    <a:gd name="T23" fmla="*/ 0 h 589"/>
                    <a:gd name="T24" fmla="*/ 0 w 394"/>
                    <a:gd name="T25" fmla="*/ 0 h 589"/>
                    <a:gd name="T26" fmla="*/ 0 w 394"/>
                    <a:gd name="T27" fmla="*/ 0 h 589"/>
                    <a:gd name="T28" fmla="*/ 0 w 394"/>
                    <a:gd name="T29" fmla="*/ 0 h 589"/>
                    <a:gd name="T30" fmla="*/ 0 w 394"/>
                    <a:gd name="T31" fmla="*/ 0 h 589"/>
                    <a:gd name="T32" fmla="*/ 0 w 394"/>
                    <a:gd name="T33" fmla="*/ 0 h 589"/>
                    <a:gd name="T34" fmla="*/ 0 w 394"/>
                    <a:gd name="T35" fmla="*/ 0 h 589"/>
                    <a:gd name="T36" fmla="*/ 0 w 394"/>
                    <a:gd name="T37" fmla="*/ 0 h 589"/>
                    <a:gd name="T38" fmla="*/ 0 w 394"/>
                    <a:gd name="T39" fmla="*/ 0 h 589"/>
                    <a:gd name="T40" fmla="*/ 0 w 394"/>
                    <a:gd name="T41" fmla="*/ 0 h 589"/>
                    <a:gd name="T42" fmla="*/ 0 w 394"/>
                    <a:gd name="T43" fmla="*/ 0 h 589"/>
                    <a:gd name="T44" fmla="*/ 0 w 394"/>
                    <a:gd name="T45" fmla="*/ 0 h 589"/>
                    <a:gd name="T46" fmla="*/ 0 w 394"/>
                    <a:gd name="T47" fmla="*/ 0 h 589"/>
                    <a:gd name="T48" fmla="*/ 0 w 394"/>
                    <a:gd name="T49" fmla="*/ 0 h 589"/>
                    <a:gd name="T50" fmla="*/ 0 w 394"/>
                    <a:gd name="T51" fmla="*/ 0 h 589"/>
                    <a:gd name="T52" fmla="*/ 0 w 394"/>
                    <a:gd name="T53" fmla="*/ 0 h 589"/>
                    <a:gd name="T54" fmla="*/ 0 w 394"/>
                    <a:gd name="T55" fmla="*/ 0 h 589"/>
                    <a:gd name="T56" fmla="*/ 0 w 394"/>
                    <a:gd name="T57" fmla="*/ 0 h 589"/>
                    <a:gd name="T58" fmla="*/ 0 w 394"/>
                    <a:gd name="T59" fmla="*/ 0 h 589"/>
                    <a:gd name="T60" fmla="*/ 0 w 394"/>
                    <a:gd name="T61" fmla="*/ 0 h 589"/>
                    <a:gd name="T62" fmla="*/ 0 w 394"/>
                    <a:gd name="T63" fmla="*/ 0 h 589"/>
                    <a:gd name="T64" fmla="*/ 0 w 394"/>
                    <a:gd name="T65" fmla="*/ 0 h 589"/>
                    <a:gd name="T66" fmla="*/ 0 w 394"/>
                    <a:gd name="T67" fmla="*/ 0 h 589"/>
                    <a:gd name="T68" fmla="*/ 0 w 394"/>
                    <a:gd name="T69" fmla="*/ 0 h 589"/>
                    <a:gd name="T70" fmla="*/ 0 w 394"/>
                    <a:gd name="T71" fmla="*/ 0 h 589"/>
                    <a:gd name="T72" fmla="*/ 0 w 394"/>
                    <a:gd name="T73" fmla="*/ 0 h 589"/>
                    <a:gd name="T74" fmla="*/ 0 w 394"/>
                    <a:gd name="T75" fmla="*/ 0 h 589"/>
                    <a:gd name="T76" fmla="*/ 0 w 394"/>
                    <a:gd name="T77" fmla="*/ 0 h 589"/>
                    <a:gd name="T78" fmla="*/ 0 w 394"/>
                    <a:gd name="T79" fmla="*/ 0 h 589"/>
                    <a:gd name="T80" fmla="*/ 0 w 394"/>
                    <a:gd name="T81" fmla="*/ 0 h 589"/>
                    <a:gd name="T82" fmla="*/ 0 w 394"/>
                    <a:gd name="T83" fmla="*/ 0 h 589"/>
                    <a:gd name="T84" fmla="*/ 0 w 394"/>
                    <a:gd name="T85" fmla="*/ 0 h 589"/>
                    <a:gd name="T86" fmla="*/ 0 w 394"/>
                    <a:gd name="T87" fmla="*/ 0 h 589"/>
                    <a:gd name="T88" fmla="*/ 0 w 394"/>
                    <a:gd name="T89" fmla="*/ 0 h 589"/>
                    <a:gd name="T90" fmla="*/ 0 w 394"/>
                    <a:gd name="T91" fmla="*/ 0 h 589"/>
                    <a:gd name="T92" fmla="*/ 0 w 394"/>
                    <a:gd name="T93" fmla="*/ 0 h 589"/>
                    <a:gd name="T94" fmla="*/ 0 w 394"/>
                    <a:gd name="T95" fmla="*/ 0 h 589"/>
                    <a:gd name="T96" fmla="*/ 0 w 394"/>
                    <a:gd name="T97" fmla="*/ 0 h 589"/>
                    <a:gd name="T98" fmla="*/ 0 w 394"/>
                    <a:gd name="T99" fmla="*/ 0 h 589"/>
                    <a:gd name="T100" fmla="*/ 0 w 394"/>
                    <a:gd name="T101" fmla="*/ 0 h 589"/>
                    <a:gd name="T102" fmla="*/ 0 w 394"/>
                    <a:gd name="T103" fmla="*/ 0 h 589"/>
                    <a:gd name="T104" fmla="*/ 0 w 394"/>
                    <a:gd name="T105" fmla="*/ 0 h 589"/>
                    <a:gd name="T106" fmla="*/ 0 w 394"/>
                    <a:gd name="T107" fmla="*/ 0 h 589"/>
                    <a:gd name="T108" fmla="*/ 0 w 394"/>
                    <a:gd name="T109" fmla="*/ 0 h 589"/>
                    <a:gd name="T110" fmla="*/ 0 w 394"/>
                    <a:gd name="T111" fmla="*/ 0 h 589"/>
                    <a:gd name="T112" fmla="*/ 0 w 394"/>
                    <a:gd name="T113" fmla="*/ 0 h 589"/>
                    <a:gd name="T114" fmla="*/ 0 w 394"/>
                    <a:gd name="T115" fmla="*/ 0 h 589"/>
                    <a:gd name="T116" fmla="*/ 0 w 394"/>
                    <a:gd name="T117" fmla="*/ 0 h 589"/>
                    <a:gd name="T118" fmla="*/ 0 w 394"/>
                    <a:gd name="T119" fmla="*/ 0 h 589"/>
                    <a:gd name="T120" fmla="*/ 0 w 394"/>
                    <a:gd name="T121" fmla="*/ 0 h 589"/>
                    <a:gd name="T122" fmla="*/ 0 w 394"/>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94"/>
                    <a:gd name="T187" fmla="*/ 0 h 589"/>
                    <a:gd name="T188" fmla="*/ 394 w 394"/>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94" h="589">
                      <a:moveTo>
                        <a:pt x="44" y="516"/>
                      </a:moveTo>
                      <a:lnTo>
                        <a:pt x="42" y="450"/>
                      </a:lnTo>
                      <a:lnTo>
                        <a:pt x="40" y="450"/>
                      </a:lnTo>
                      <a:lnTo>
                        <a:pt x="40" y="451"/>
                      </a:lnTo>
                      <a:lnTo>
                        <a:pt x="35" y="444"/>
                      </a:lnTo>
                      <a:lnTo>
                        <a:pt x="29" y="438"/>
                      </a:lnTo>
                      <a:lnTo>
                        <a:pt x="24" y="432"/>
                      </a:lnTo>
                      <a:lnTo>
                        <a:pt x="20" y="425"/>
                      </a:lnTo>
                      <a:lnTo>
                        <a:pt x="15" y="417"/>
                      </a:lnTo>
                      <a:lnTo>
                        <a:pt x="12" y="410"/>
                      </a:lnTo>
                      <a:lnTo>
                        <a:pt x="8" y="403"/>
                      </a:lnTo>
                      <a:lnTo>
                        <a:pt x="6" y="395"/>
                      </a:lnTo>
                      <a:lnTo>
                        <a:pt x="52" y="395"/>
                      </a:lnTo>
                      <a:lnTo>
                        <a:pt x="66" y="372"/>
                      </a:lnTo>
                      <a:lnTo>
                        <a:pt x="6" y="372"/>
                      </a:lnTo>
                      <a:lnTo>
                        <a:pt x="10" y="358"/>
                      </a:lnTo>
                      <a:lnTo>
                        <a:pt x="15" y="344"/>
                      </a:lnTo>
                      <a:lnTo>
                        <a:pt x="22" y="333"/>
                      </a:lnTo>
                      <a:lnTo>
                        <a:pt x="29" y="321"/>
                      </a:lnTo>
                      <a:lnTo>
                        <a:pt x="108" y="321"/>
                      </a:lnTo>
                      <a:lnTo>
                        <a:pt x="137" y="298"/>
                      </a:lnTo>
                      <a:lnTo>
                        <a:pt x="50" y="298"/>
                      </a:lnTo>
                      <a:lnTo>
                        <a:pt x="55" y="293"/>
                      </a:lnTo>
                      <a:lnTo>
                        <a:pt x="60" y="289"/>
                      </a:lnTo>
                      <a:lnTo>
                        <a:pt x="66" y="284"/>
                      </a:lnTo>
                      <a:lnTo>
                        <a:pt x="73" y="281"/>
                      </a:lnTo>
                      <a:lnTo>
                        <a:pt x="78" y="276"/>
                      </a:lnTo>
                      <a:lnTo>
                        <a:pt x="84" y="271"/>
                      </a:lnTo>
                      <a:lnTo>
                        <a:pt x="91" y="268"/>
                      </a:lnTo>
                      <a:lnTo>
                        <a:pt x="98" y="263"/>
                      </a:lnTo>
                      <a:lnTo>
                        <a:pt x="190" y="263"/>
                      </a:lnTo>
                      <a:lnTo>
                        <a:pt x="243" y="240"/>
                      </a:lnTo>
                      <a:lnTo>
                        <a:pt x="141" y="240"/>
                      </a:lnTo>
                      <a:lnTo>
                        <a:pt x="151" y="236"/>
                      </a:lnTo>
                      <a:lnTo>
                        <a:pt x="161" y="231"/>
                      </a:lnTo>
                      <a:lnTo>
                        <a:pt x="172" y="225"/>
                      </a:lnTo>
                      <a:lnTo>
                        <a:pt x="182" y="221"/>
                      </a:lnTo>
                      <a:lnTo>
                        <a:pt x="194" y="215"/>
                      </a:lnTo>
                      <a:lnTo>
                        <a:pt x="205" y="209"/>
                      </a:lnTo>
                      <a:lnTo>
                        <a:pt x="217" y="204"/>
                      </a:lnTo>
                      <a:lnTo>
                        <a:pt x="228" y="198"/>
                      </a:lnTo>
                      <a:lnTo>
                        <a:pt x="307" y="198"/>
                      </a:lnTo>
                      <a:lnTo>
                        <a:pt x="332" y="175"/>
                      </a:lnTo>
                      <a:lnTo>
                        <a:pt x="272" y="175"/>
                      </a:lnTo>
                      <a:lnTo>
                        <a:pt x="315" y="146"/>
                      </a:lnTo>
                      <a:lnTo>
                        <a:pt x="346" y="118"/>
                      </a:lnTo>
                      <a:lnTo>
                        <a:pt x="368" y="92"/>
                      </a:lnTo>
                      <a:lnTo>
                        <a:pt x="382" y="68"/>
                      </a:lnTo>
                      <a:lnTo>
                        <a:pt x="390" y="47"/>
                      </a:lnTo>
                      <a:lnTo>
                        <a:pt x="393" y="31"/>
                      </a:lnTo>
                      <a:lnTo>
                        <a:pt x="394" y="20"/>
                      </a:lnTo>
                      <a:lnTo>
                        <a:pt x="394" y="17"/>
                      </a:lnTo>
                      <a:lnTo>
                        <a:pt x="392" y="1"/>
                      </a:lnTo>
                      <a:lnTo>
                        <a:pt x="390" y="0"/>
                      </a:lnTo>
                      <a:lnTo>
                        <a:pt x="387" y="1"/>
                      </a:lnTo>
                      <a:lnTo>
                        <a:pt x="383" y="5"/>
                      </a:lnTo>
                      <a:lnTo>
                        <a:pt x="377" y="15"/>
                      </a:lnTo>
                      <a:lnTo>
                        <a:pt x="369" y="27"/>
                      </a:lnTo>
                      <a:lnTo>
                        <a:pt x="360" y="40"/>
                      </a:lnTo>
                      <a:lnTo>
                        <a:pt x="348" y="54"/>
                      </a:lnTo>
                      <a:lnTo>
                        <a:pt x="334" y="68"/>
                      </a:lnTo>
                      <a:lnTo>
                        <a:pt x="318" y="83"/>
                      </a:lnTo>
                      <a:lnTo>
                        <a:pt x="299" y="96"/>
                      </a:lnTo>
                      <a:lnTo>
                        <a:pt x="277" y="111"/>
                      </a:lnTo>
                      <a:lnTo>
                        <a:pt x="251" y="125"/>
                      </a:lnTo>
                      <a:lnTo>
                        <a:pt x="224" y="139"/>
                      </a:lnTo>
                      <a:lnTo>
                        <a:pt x="197" y="152"/>
                      </a:lnTo>
                      <a:lnTo>
                        <a:pt x="172" y="164"/>
                      </a:lnTo>
                      <a:lnTo>
                        <a:pt x="149" y="176"/>
                      </a:lnTo>
                      <a:lnTo>
                        <a:pt x="126" y="186"/>
                      </a:lnTo>
                      <a:lnTo>
                        <a:pt x="105" y="198"/>
                      </a:lnTo>
                      <a:lnTo>
                        <a:pt x="87" y="209"/>
                      </a:lnTo>
                      <a:lnTo>
                        <a:pt x="69" y="221"/>
                      </a:lnTo>
                      <a:lnTo>
                        <a:pt x="53" y="233"/>
                      </a:lnTo>
                      <a:lnTo>
                        <a:pt x="39" y="247"/>
                      </a:lnTo>
                      <a:lnTo>
                        <a:pt x="28" y="261"/>
                      </a:lnTo>
                      <a:lnTo>
                        <a:pt x="19" y="277"/>
                      </a:lnTo>
                      <a:lnTo>
                        <a:pt x="10" y="295"/>
                      </a:lnTo>
                      <a:lnTo>
                        <a:pt x="5" y="314"/>
                      </a:lnTo>
                      <a:lnTo>
                        <a:pt x="1" y="336"/>
                      </a:lnTo>
                      <a:lnTo>
                        <a:pt x="0" y="360"/>
                      </a:lnTo>
                      <a:lnTo>
                        <a:pt x="0" y="366"/>
                      </a:lnTo>
                      <a:lnTo>
                        <a:pt x="1" y="373"/>
                      </a:lnTo>
                      <a:lnTo>
                        <a:pt x="2" y="380"/>
                      </a:lnTo>
                      <a:lnTo>
                        <a:pt x="4" y="386"/>
                      </a:lnTo>
                      <a:lnTo>
                        <a:pt x="4" y="384"/>
                      </a:lnTo>
                      <a:lnTo>
                        <a:pt x="4" y="382"/>
                      </a:lnTo>
                      <a:lnTo>
                        <a:pt x="4" y="381"/>
                      </a:lnTo>
                      <a:lnTo>
                        <a:pt x="5" y="380"/>
                      </a:lnTo>
                      <a:lnTo>
                        <a:pt x="5" y="389"/>
                      </a:lnTo>
                      <a:lnTo>
                        <a:pt x="4" y="388"/>
                      </a:lnTo>
                      <a:lnTo>
                        <a:pt x="4" y="387"/>
                      </a:lnTo>
                      <a:lnTo>
                        <a:pt x="4" y="386"/>
                      </a:lnTo>
                      <a:lnTo>
                        <a:pt x="2" y="394"/>
                      </a:lnTo>
                      <a:lnTo>
                        <a:pt x="1" y="403"/>
                      </a:lnTo>
                      <a:lnTo>
                        <a:pt x="0" y="412"/>
                      </a:lnTo>
                      <a:lnTo>
                        <a:pt x="0" y="421"/>
                      </a:lnTo>
                      <a:lnTo>
                        <a:pt x="1" y="437"/>
                      </a:lnTo>
                      <a:lnTo>
                        <a:pt x="5" y="453"/>
                      </a:lnTo>
                      <a:lnTo>
                        <a:pt x="10" y="468"/>
                      </a:lnTo>
                      <a:lnTo>
                        <a:pt x="17" y="482"/>
                      </a:lnTo>
                      <a:lnTo>
                        <a:pt x="9" y="500"/>
                      </a:lnTo>
                      <a:lnTo>
                        <a:pt x="5" y="519"/>
                      </a:lnTo>
                      <a:lnTo>
                        <a:pt x="1" y="540"/>
                      </a:lnTo>
                      <a:lnTo>
                        <a:pt x="0" y="564"/>
                      </a:lnTo>
                      <a:lnTo>
                        <a:pt x="0" y="571"/>
                      </a:lnTo>
                      <a:lnTo>
                        <a:pt x="1" y="577"/>
                      </a:lnTo>
                      <a:lnTo>
                        <a:pt x="2" y="584"/>
                      </a:lnTo>
                      <a:lnTo>
                        <a:pt x="4" y="589"/>
                      </a:lnTo>
                      <a:lnTo>
                        <a:pt x="6" y="578"/>
                      </a:lnTo>
                      <a:lnTo>
                        <a:pt x="8" y="566"/>
                      </a:lnTo>
                      <a:lnTo>
                        <a:pt x="12" y="556"/>
                      </a:lnTo>
                      <a:lnTo>
                        <a:pt x="16" y="547"/>
                      </a:lnTo>
                      <a:lnTo>
                        <a:pt x="21" y="538"/>
                      </a:lnTo>
                      <a:lnTo>
                        <a:pt x="27" y="528"/>
                      </a:lnTo>
                      <a:lnTo>
                        <a:pt x="34" y="520"/>
                      </a:lnTo>
                      <a:lnTo>
                        <a:pt x="40" y="512"/>
                      </a:lnTo>
                      <a:lnTo>
                        <a:pt x="42" y="513"/>
                      </a:lnTo>
                      <a:lnTo>
                        <a:pt x="43" y="513"/>
                      </a:lnTo>
                      <a:lnTo>
                        <a:pt x="43" y="515"/>
                      </a:lnTo>
                      <a:lnTo>
                        <a:pt x="44" y="516"/>
                      </a:lnTo>
                      <a:close/>
                    </a:path>
                  </a:pathLst>
                </a:custGeom>
                <a:solidFill>
                  <a:srgbClr val="FFFFFF"/>
                </a:solidFill>
                <a:ln w="9525">
                  <a:noFill/>
                  <a:round/>
                  <a:headEnd/>
                  <a:tailEnd/>
                </a:ln>
              </p:spPr>
              <p:txBody>
                <a:bodyPr/>
                <a:lstStyle/>
                <a:p>
                  <a:endParaRPr lang="en-US"/>
                </a:p>
              </p:txBody>
            </p:sp>
            <p:sp>
              <p:nvSpPr>
                <p:cNvPr id="3712" name="Freeform 43"/>
                <p:cNvSpPr>
                  <a:spLocks/>
                </p:cNvSpPr>
                <p:nvPr/>
              </p:nvSpPr>
              <p:spPr bwMode="auto">
                <a:xfrm rot="-5400000">
                  <a:off x="860" y="3287"/>
                  <a:ext cx="125" cy="345"/>
                </a:xfrm>
                <a:custGeom>
                  <a:avLst/>
                  <a:gdLst>
                    <a:gd name="T0" fmla="*/ 0 w 350"/>
                    <a:gd name="T1" fmla="*/ 0 h 799"/>
                    <a:gd name="T2" fmla="*/ 0 w 350"/>
                    <a:gd name="T3" fmla="*/ 0 h 799"/>
                    <a:gd name="T4" fmla="*/ 0 w 350"/>
                    <a:gd name="T5" fmla="*/ 0 h 799"/>
                    <a:gd name="T6" fmla="*/ 0 w 350"/>
                    <a:gd name="T7" fmla="*/ 0 h 799"/>
                    <a:gd name="T8" fmla="*/ 0 w 350"/>
                    <a:gd name="T9" fmla="*/ 0 h 799"/>
                    <a:gd name="T10" fmla="*/ 0 w 350"/>
                    <a:gd name="T11" fmla="*/ 0 h 799"/>
                    <a:gd name="T12" fmla="*/ 0 w 350"/>
                    <a:gd name="T13" fmla="*/ 0 h 799"/>
                    <a:gd name="T14" fmla="*/ 0 w 350"/>
                    <a:gd name="T15" fmla="*/ 0 h 799"/>
                    <a:gd name="T16" fmla="*/ 0 w 350"/>
                    <a:gd name="T17" fmla="*/ 0 h 799"/>
                    <a:gd name="T18" fmla="*/ 0 w 350"/>
                    <a:gd name="T19" fmla="*/ 0 h 799"/>
                    <a:gd name="T20" fmla="*/ 0 w 350"/>
                    <a:gd name="T21" fmla="*/ 0 h 799"/>
                    <a:gd name="T22" fmla="*/ 0 w 350"/>
                    <a:gd name="T23" fmla="*/ 0 h 799"/>
                    <a:gd name="T24" fmla="*/ 0 w 350"/>
                    <a:gd name="T25" fmla="*/ 0 h 799"/>
                    <a:gd name="T26" fmla="*/ 0 w 350"/>
                    <a:gd name="T27" fmla="*/ 0 h 799"/>
                    <a:gd name="T28" fmla="*/ 0 w 350"/>
                    <a:gd name="T29" fmla="*/ 0 h 799"/>
                    <a:gd name="T30" fmla="*/ 0 w 350"/>
                    <a:gd name="T31" fmla="*/ 0 h 799"/>
                    <a:gd name="T32" fmla="*/ 0 w 350"/>
                    <a:gd name="T33" fmla="*/ 0 h 799"/>
                    <a:gd name="T34" fmla="*/ 0 w 350"/>
                    <a:gd name="T35" fmla="*/ 0 h 799"/>
                    <a:gd name="T36" fmla="*/ 0 w 350"/>
                    <a:gd name="T37" fmla="*/ 0 h 799"/>
                    <a:gd name="T38" fmla="*/ 0 w 350"/>
                    <a:gd name="T39" fmla="*/ 0 h 799"/>
                    <a:gd name="T40" fmla="*/ 0 w 350"/>
                    <a:gd name="T41" fmla="*/ 0 h 799"/>
                    <a:gd name="T42" fmla="*/ 0 w 350"/>
                    <a:gd name="T43" fmla="*/ 0 h 799"/>
                    <a:gd name="T44" fmla="*/ 0 w 350"/>
                    <a:gd name="T45" fmla="*/ 0 h 799"/>
                    <a:gd name="T46" fmla="*/ 0 w 350"/>
                    <a:gd name="T47" fmla="*/ 0 h 799"/>
                    <a:gd name="T48" fmla="*/ 0 w 350"/>
                    <a:gd name="T49" fmla="*/ 0 h 799"/>
                    <a:gd name="T50" fmla="*/ 0 w 350"/>
                    <a:gd name="T51" fmla="*/ 0 h 799"/>
                    <a:gd name="T52" fmla="*/ 0 w 350"/>
                    <a:gd name="T53" fmla="*/ 0 h 799"/>
                    <a:gd name="T54" fmla="*/ 0 w 350"/>
                    <a:gd name="T55" fmla="*/ 0 h 799"/>
                    <a:gd name="T56" fmla="*/ 0 w 350"/>
                    <a:gd name="T57" fmla="*/ 0 h 799"/>
                    <a:gd name="T58" fmla="*/ 0 w 350"/>
                    <a:gd name="T59" fmla="*/ 0 h 799"/>
                    <a:gd name="T60" fmla="*/ 0 w 350"/>
                    <a:gd name="T61" fmla="*/ 0 h 799"/>
                    <a:gd name="T62" fmla="*/ 0 w 350"/>
                    <a:gd name="T63" fmla="*/ 0 h 799"/>
                    <a:gd name="T64" fmla="*/ 0 w 350"/>
                    <a:gd name="T65" fmla="*/ 0 h 799"/>
                    <a:gd name="T66" fmla="*/ 0 w 350"/>
                    <a:gd name="T67" fmla="*/ 0 h 799"/>
                    <a:gd name="T68" fmla="*/ 0 w 350"/>
                    <a:gd name="T69" fmla="*/ 0 h 799"/>
                    <a:gd name="T70" fmla="*/ 0 w 350"/>
                    <a:gd name="T71" fmla="*/ 0 h 799"/>
                    <a:gd name="T72" fmla="*/ 0 w 350"/>
                    <a:gd name="T73" fmla="*/ 0 h 799"/>
                    <a:gd name="T74" fmla="*/ 0 w 350"/>
                    <a:gd name="T75" fmla="*/ 0 h 799"/>
                    <a:gd name="T76" fmla="*/ 0 w 350"/>
                    <a:gd name="T77" fmla="*/ 0 h 799"/>
                    <a:gd name="T78" fmla="*/ 0 w 350"/>
                    <a:gd name="T79" fmla="*/ 0 h 799"/>
                    <a:gd name="T80" fmla="*/ 0 w 350"/>
                    <a:gd name="T81" fmla="*/ 0 h 799"/>
                    <a:gd name="T82" fmla="*/ 0 w 350"/>
                    <a:gd name="T83" fmla="*/ 0 h 799"/>
                    <a:gd name="T84" fmla="*/ 0 w 350"/>
                    <a:gd name="T85" fmla="*/ 0 h 799"/>
                    <a:gd name="T86" fmla="*/ 0 w 350"/>
                    <a:gd name="T87" fmla="*/ 0 h 799"/>
                    <a:gd name="T88" fmla="*/ 0 w 350"/>
                    <a:gd name="T89" fmla="*/ 0 h 799"/>
                    <a:gd name="T90" fmla="*/ 0 w 350"/>
                    <a:gd name="T91" fmla="*/ 0 h 799"/>
                    <a:gd name="T92" fmla="*/ 0 w 350"/>
                    <a:gd name="T93" fmla="*/ 0 h 799"/>
                    <a:gd name="T94" fmla="*/ 0 w 350"/>
                    <a:gd name="T95" fmla="*/ 0 h 799"/>
                    <a:gd name="T96" fmla="*/ 0 w 350"/>
                    <a:gd name="T97" fmla="*/ 0 h 799"/>
                    <a:gd name="T98" fmla="*/ 0 w 350"/>
                    <a:gd name="T99" fmla="*/ 0 h 7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0"/>
                    <a:gd name="T151" fmla="*/ 0 h 799"/>
                    <a:gd name="T152" fmla="*/ 350 w 350"/>
                    <a:gd name="T153" fmla="*/ 799 h 7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0" h="799">
                      <a:moveTo>
                        <a:pt x="291" y="7"/>
                      </a:moveTo>
                      <a:lnTo>
                        <a:pt x="300" y="30"/>
                      </a:lnTo>
                      <a:lnTo>
                        <a:pt x="334" y="30"/>
                      </a:lnTo>
                      <a:lnTo>
                        <a:pt x="328" y="38"/>
                      </a:lnTo>
                      <a:lnTo>
                        <a:pt x="323" y="48"/>
                      </a:lnTo>
                      <a:lnTo>
                        <a:pt x="315" y="56"/>
                      </a:lnTo>
                      <a:lnTo>
                        <a:pt x="306" y="64"/>
                      </a:lnTo>
                      <a:lnTo>
                        <a:pt x="306" y="62"/>
                      </a:lnTo>
                      <a:lnTo>
                        <a:pt x="305" y="62"/>
                      </a:lnTo>
                      <a:lnTo>
                        <a:pt x="305" y="127"/>
                      </a:lnTo>
                      <a:lnTo>
                        <a:pt x="306" y="126"/>
                      </a:lnTo>
                      <a:lnTo>
                        <a:pt x="313" y="134"/>
                      </a:lnTo>
                      <a:lnTo>
                        <a:pt x="319" y="142"/>
                      </a:lnTo>
                      <a:lnTo>
                        <a:pt x="325" y="150"/>
                      </a:lnTo>
                      <a:lnTo>
                        <a:pt x="331" y="159"/>
                      </a:lnTo>
                      <a:lnTo>
                        <a:pt x="335" y="168"/>
                      </a:lnTo>
                      <a:lnTo>
                        <a:pt x="339" y="178"/>
                      </a:lnTo>
                      <a:lnTo>
                        <a:pt x="342" y="188"/>
                      </a:lnTo>
                      <a:lnTo>
                        <a:pt x="346" y="200"/>
                      </a:lnTo>
                      <a:lnTo>
                        <a:pt x="293" y="200"/>
                      </a:lnTo>
                      <a:lnTo>
                        <a:pt x="267" y="223"/>
                      </a:lnTo>
                      <a:lnTo>
                        <a:pt x="341" y="223"/>
                      </a:lnTo>
                      <a:lnTo>
                        <a:pt x="338" y="230"/>
                      </a:lnTo>
                      <a:lnTo>
                        <a:pt x="333" y="238"/>
                      </a:lnTo>
                      <a:lnTo>
                        <a:pt x="328" y="244"/>
                      </a:lnTo>
                      <a:lnTo>
                        <a:pt x="323" y="251"/>
                      </a:lnTo>
                      <a:lnTo>
                        <a:pt x="317" y="257"/>
                      </a:lnTo>
                      <a:lnTo>
                        <a:pt x="311" y="264"/>
                      </a:lnTo>
                      <a:lnTo>
                        <a:pt x="304" y="271"/>
                      </a:lnTo>
                      <a:lnTo>
                        <a:pt x="297" y="277"/>
                      </a:lnTo>
                      <a:lnTo>
                        <a:pt x="183" y="277"/>
                      </a:lnTo>
                      <a:lnTo>
                        <a:pt x="128" y="300"/>
                      </a:lnTo>
                      <a:lnTo>
                        <a:pt x="266" y="300"/>
                      </a:lnTo>
                      <a:lnTo>
                        <a:pt x="259" y="304"/>
                      </a:lnTo>
                      <a:lnTo>
                        <a:pt x="253" y="308"/>
                      </a:lnTo>
                      <a:lnTo>
                        <a:pt x="247" y="312"/>
                      </a:lnTo>
                      <a:lnTo>
                        <a:pt x="240" y="316"/>
                      </a:lnTo>
                      <a:lnTo>
                        <a:pt x="233" y="321"/>
                      </a:lnTo>
                      <a:lnTo>
                        <a:pt x="226" y="324"/>
                      </a:lnTo>
                      <a:lnTo>
                        <a:pt x="219" y="327"/>
                      </a:lnTo>
                      <a:lnTo>
                        <a:pt x="212" y="331"/>
                      </a:lnTo>
                      <a:lnTo>
                        <a:pt x="78" y="331"/>
                      </a:lnTo>
                      <a:lnTo>
                        <a:pt x="49" y="354"/>
                      </a:lnTo>
                      <a:lnTo>
                        <a:pt x="164" y="354"/>
                      </a:lnTo>
                      <a:lnTo>
                        <a:pt x="152" y="359"/>
                      </a:lnTo>
                      <a:lnTo>
                        <a:pt x="140" y="364"/>
                      </a:lnTo>
                      <a:lnTo>
                        <a:pt x="130" y="369"/>
                      </a:lnTo>
                      <a:lnTo>
                        <a:pt x="121" y="372"/>
                      </a:lnTo>
                      <a:lnTo>
                        <a:pt x="110" y="377"/>
                      </a:lnTo>
                      <a:lnTo>
                        <a:pt x="102" y="382"/>
                      </a:lnTo>
                      <a:lnTo>
                        <a:pt x="94" y="385"/>
                      </a:lnTo>
                      <a:lnTo>
                        <a:pt x="87" y="388"/>
                      </a:lnTo>
                      <a:lnTo>
                        <a:pt x="86" y="390"/>
                      </a:lnTo>
                      <a:lnTo>
                        <a:pt x="85" y="390"/>
                      </a:lnTo>
                      <a:lnTo>
                        <a:pt x="83" y="391"/>
                      </a:lnTo>
                      <a:lnTo>
                        <a:pt x="82" y="392"/>
                      </a:lnTo>
                      <a:lnTo>
                        <a:pt x="21" y="392"/>
                      </a:lnTo>
                      <a:lnTo>
                        <a:pt x="9" y="415"/>
                      </a:lnTo>
                      <a:lnTo>
                        <a:pt x="47" y="415"/>
                      </a:lnTo>
                      <a:lnTo>
                        <a:pt x="40" y="421"/>
                      </a:lnTo>
                      <a:lnTo>
                        <a:pt x="34" y="426"/>
                      </a:lnTo>
                      <a:lnTo>
                        <a:pt x="29" y="432"/>
                      </a:lnTo>
                      <a:lnTo>
                        <a:pt x="22" y="438"/>
                      </a:lnTo>
                      <a:lnTo>
                        <a:pt x="16" y="445"/>
                      </a:lnTo>
                      <a:lnTo>
                        <a:pt x="10" y="452"/>
                      </a:lnTo>
                      <a:lnTo>
                        <a:pt x="6" y="459"/>
                      </a:lnTo>
                      <a:lnTo>
                        <a:pt x="0" y="466"/>
                      </a:lnTo>
                      <a:lnTo>
                        <a:pt x="4" y="542"/>
                      </a:lnTo>
                      <a:lnTo>
                        <a:pt x="16" y="551"/>
                      </a:lnTo>
                      <a:lnTo>
                        <a:pt x="27" y="560"/>
                      </a:lnTo>
                      <a:lnTo>
                        <a:pt x="40" y="568"/>
                      </a:lnTo>
                      <a:lnTo>
                        <a:pt x="53" y="576"/>
                      </a:lnTo>
                      <a:lnTo>
                        <a:pt x="67" y="584"/>
                      </a:lnTo>
                      <a:lnTo>
                        <a:pt x="81" y="591"/>
                      </a:lnTo>
                      <a:lnTo>
                        <a:pt x="94" y="598"/>
                      </a:lnTo>
                      <a:lnTo>
                        <a:pt x="108" y="604"/>
                      </a:lnTo>
                      <a:lnTo>
                        <a:pt x="19" y="604"/>
                      </a:lnTo>
                      <a:lnTo>
                        <a:pt x="31" y="628"/>
                      </a:lnTo>
                      <a:lnTo>
                        <a:pt x="164" y="628"/>
                      </a:lnTo>
                      <a:lnTo>
                        <a:pt x="169" y="630"/>
                      </a:lnTo>
                      <a:lnTo>
                        <a:pt x="174" y="633"/>
                      </a:lnTo>
                      <a:lnTo>
                        <a:pt x="180" y="634"/>
                      </a:lnTo>
                      <a:lnTo>
                        <a:pt x="184" y="636"/>
                      </a:lnTo>
                      <a:lnTo>
                        <a:pt x="189" y="637"/>
                      </a:lnTo>
                      <a:lnTo>
                        <a:pt x="192" y="640"/>
                      </a:lnTo>
                      <a:lnTo>
                        <a:pt x="196" y="641"/>
                      </a:lnTo>
                      <a:lnTo>
                        <a:pt x="199" y="643"/>
                      </a:lnTo>
                      <a:lnTo>
                        <a:pt x="205" y="645"/>
                      </a:lnTo>
                      <a:lnTo>
                        <a:pt x="210" y="648"/>
                      </a:lnTo>
                      <a:lnTo>
                        <a:pt x="215" y="650"/>
                      </a:lnTo>
                      <a:lnTo>
                        <a:pt x="220" y="653"/>
                      </a:lnTo>
                      <a:lnTo>
                        <a:pt x="226" y="656"/>
                      </a:lnTo>
                      <a:lnTo>
                        <a:pt x="230" y="659"/>
                      </a:lnTo>
                      <a:lnTo>
                        <a:pt x="236" y="663"/>
                      </a:lnTo>
                      <a:lnTo>
                        <a:pt x="242" y="666"/>
                      </a:lnTo>
                      <a:lnTo>
                        <a:pt x="66" y="666"/>
                      </a:lnTo>
                      <a:lnTo>
                        <a:pt x="97" y="689"/>
                      </a:lnTo>
                      <a:lnTo>
                        <a:pt x="275" y="689"/>
                      </a:lnTo>
                      <a:lnTo>
                        <a:pt x="282" y="695"/>
                      </a:lnTo>
                      <a:lnTo>
                        <a:pt x="289" y="702"/>
                      </a:lnTo>
                      <a:lnTo>
                        <a:pt x="296" y="709"/>
                      </a:lnTo>
                      <a:lnTo>
                        <a:pt x="302" y="717"/>
                      </a:lnTo>
                      <a:lnTo>
                        <a:pt x="143" y="717"/>
                      </a:lnTo>
                      <a:lnTo>
                        <a:pt x="188" y="740"/>
                      </a:lnTo>
                      <a:lnTo>
                        <a:pt x="318" y="740"/>
                      </a:lnTo>
                      <a:lnTo>
                        <a:pt x="323" y="747"/>
                      </a:lnTo>
                      <a:lnTo>
                        <a:pt x="326" y="755"/>
                      </a:lnTo>
                      <a:lnTo>
                        <a:pt x="330" y="762"/>
                      </a:lnTo>
                      <a:lnTo>
                        <a:pt x="333" y="770"/>
                      </a:lnTo>
                      <a:lnTo>
                        <a:pt x="241" y="770"/>
                      </a:lnTo>
                      <a:lnTo>
                        <a:pt x="276" y="793"/>
                      </a:lnTo>
                      <a:lnTo>
                        <a:pt x="339" y="793"/>
                      </a:lnTo>
                      <a:lnTo>
                        <a:pt x="339" y="794"/>
                      </a:lnTo>
                      <a:lnTo>
                        <a:pt x="340" y="795"/>
                      </a:lnTo>
                      <a:lnTo>
                        <a:pt x="340" y="797"/>
                      </a:lnTo>
                      <a:lnTo>
                        <a:pt x="340" y="799"/>
                      </a:lnTo>
                      <a:lnTo>
                        <a:pt x="340" y="797"/>
                      </a:lnTo>
                      <a:lnTo>
                        <a:pt x="340" y="795"/>
                      </a:lnTo>
                      <a:lnTo>
                        <a:pt x="340" y="794"/>
                      </a:lnTo>
                      <a:lnTo>
                        <a:pt x="341" y="793"/>
                      </a:lnTo>
                      <a:lnTo>
                        <a:pt x="342" y="770"/>
                      </a:lnTo>
                      <a:lnTo>
                        <a:pt x="339" y="729"/>
                      </a:lnTo>
                      <a:lnTo>
                        <a:pt x="327" y="696"/>
                      </a:lnTo>
                      <a:lnTo>
                        <a:pt x="311" y="666"/>
                      </a:lnTo>
                      <a:lnTo>
                        <a:pt x="291" y="642"/>
                      </a:lnTo>
                      <a:lnTo>
                        <a:pt x="268" y="622"/>
                      </a:lnTo>
                      <a:lnTo>
                        <a:pt x="244" y="606"/>
                      </a:lnTo>
                      <a:lnTo>
                        <a:pt x="221" y="592"/>
                      </a:lnTo>
                      <a:lnTo>
                        <a:pt x="199" y="581"/>
                      </a:lnTo>
                      <a:lnTo>
                        <a:pt x="185" y="574"/>
                      </a:lnTo>
                      <a:lnTo>
                        <a:pt x="167" y="567"/>
                      </a:lnTo>
                      <a:lnTo>
                        <a:pt x="145" y="559"/>
                      </a:lnTo>
                      <a:lnTo>
                        <a:pt x="122" y="549"/>
                      </a:lnTo>
                      <a:lnTo>
                        <a:pt x="98" y="538"/>
                      </a:lnTo>
                      <a:lnTo>
                        <a:pt x="72" y="526"/>
                      </a:lnTo>
                      <a:lnTo>
                        <a:pt x="48" y="512"/>
                      </a:lnTo>
                      <a:lnTo>
                        <a:pt x="25" y="497"/>
                      </a:lnTo>
                      <a:lnTo>
                        <a:pt x="32" y="490"/>
                      </a:lnTo>
                      <a:lnTo>
                        <a:pt x="40" y="483"/>
                      </a:lnTo>
                      <a:lnTo>
                        <a:pt x="48" y="477"/>
                      </a:lnTo>
                      <a:lnTo>
                        <a:pt x="56" y="470"/>
                      </a:lnTo>
                      <a:lnTo>
                        <a:pt x="63" y="466"/>
                      </a:lnTo>
                      <a:lnTo>
                        <a:pt x="71" y="460"/>
                      </a:lnTo>
                      <a:lnTo>
                        <a:pt x="79" y="455"/>
                      </a:lnTo>
                      <a:lnTo>
                        <a:pt x="87" y="451"/>
                      </a:lnTo>
                      <a:lnTo>
                        <a:pt x="100" y="444"/>
                      </a:lnTo>
                      <a:lnTo>
                        <a:pt x="116" y="436"/>
                      </a:lnTo>
                      <a:lnTo>
                        <a:pt x="135" y="428"/>
                      </a:lnTo>
                      <a:lnTo>
                        <a:pt x="154" y="420"/>
                      </a:lnTo>
                      <a:lnTo>
                        <a:pt x="176" y="409"/>
                      </a:lnTo>
                      <a:lnTo>
                        <a:pt x="198" y="399"/>
                      </a:lnTo>
                      <a:lnTo>
                        <a:pt x="220" y="388"/>
                      </a:lnTo>
                      <a:lnTo>
                        <a:pt x="242" y="376"/>
                      </a:lnTo>
                      <a:lnTo>
                        <a:pt x="264" y="363"/>
                      </a:lnTo>
                      <a:lnTo>
                        <a:pt x="283" y="349"/>
                      </a:lnTo>
                      <a:lnTo>
                        <a:pt x="302" y="334"/>
                      </a:lnTo>
                      <a:lnTo>
                        <a:pt x="318" y="318"/>
                      </a:lnTo>
                      <a:lnTo>
                        <a:pt x="332" y="301"/>
                      </a:lnTo>
                      <a:lnTo>
                        <a:pt x="341" y="283"/>
                      </a:lnTo>
                      <a:lnTo>
                        <a:pt x="348" y="263"/>
                      </a:lnTo>
                      <a:lnTo>
                        <a:pt x="350" y="242"/>
                      </a:lnTo>
                      <a:lnTo>
                        <a:pt x="350" y="232"/>
                      </a:lnTo>
                      <a:lnTo>
                        <a:pt x="349" y="223"/>
                      </a:lnTo>
                      <a:lnTo>
                        <a:pt x="348" y="215"/>
                      </a:lnTo>
                      <a:lnTo>
                        <a:pt x="347" y="205"/>
                      </a:lnTo>
                      <a:lnTo>
                        <a:pt x="347" y="206"/>
                      </a:lnTo>
                      <a:lnTo>
                        <a:pt x="347" y="203"/>
                      </a:lnTo>
                      <a:lnTo>
                        <a:pt x="347" y="204"/>
                      </a:lnTo>
                      <a:lnTo>
                        <a:pt x="347" y="205"/>
                      </a:lnTo>
                      <a:lnTo>
                        <a:pt x="348" y="200"/>
                      </a:lnTo>
                      <a:lnTo>
                        <a:pt x="349" y="193"/>
                      </a:lnTo>
                      <a:lnTo>
                        <a:pt x="350" y="187"/>
                      </a:lnTo>
                      <a:lnTo>
                        <a:pt x="350" y="180"/>
                      </a:lnTo>
                      <a:lnTo>
                        <a:pt x="349" y="157"/>
                      </a:lnTo>
                      <a:lnTo>
                        <a:pt x="346" y="135"/>
                      </a:lnTo>
                      <a:lnTo>
                        <a:pt x="339" y="115"/>
                      </a:lnTo>
                      <a:lnTo>
                        <a:pt x="331" y="97"/>
                      </a:lnTo>
                      <a:lnTo>
                        <a:pt x="339" y="83"/>
                      </a:lnTo>
                      <a:lnTo>
                        <a:pt x="346" y="68"/>
                      </a:lnTo>
                      <a:lnTo>
                        <a:pt x="349" y="53"/>
                      </a:lnTo>
                      <a:lnTo>
                        <a:pt x="350" y="37"/>
                      </a:lnTo>
                      <a:lnTo>
                        <a:pt x="350" y="28"/>
                      </a:lnTo>
                      <a:lnTo>
                        <a:pt x="349" y="19"/>
                      </a:lnTo>
                      <a:lnTo>
                        <a:pt x="348" y="10"/>
                      </a:lnTo>
                      <a:lnTo>
                        <a:pt x="347" y="0"/>
                      </a:lnTo>
                      <a:lnTo>
                        <a:pt x="347" y="1"/>
                      </a:lnTo>
                      <a:lnTo>
                        <a:pt x="346" y="4"/>
                      </a:lnTo>
                      <a:lnTo>
                        <a:pt x="346" y="5"/>
                      </a:lnTo>
                      <a:lnTo>
                        <a:pt x="344" y="7"/>
                      </a:lnTo>
                      <a:lnTo>
                        <a:pt x="291" y="7"/>
                      </a:lnTo>
                      <a:close/>
                    </a:path>
                  </a:pathLst>
                </a:custGeom>
                <a:solidFill>
                  <a:srgbClr val="FFFFFF"/>
                </a:solidFill>
                <a:ln w="9525">
                  <a:noFill/>
                  <a:round/>
                  <a:headEnd/>
                  <a:tailEnd/>
                </a:ln>
              </p:spPr>
              <p:txBody>
                <a:bodyPr/>
                <a:lstStyle/>
                <a:p>
                  <a:endParaRPr lang="en-US"/>
                </a:p>
              </p:txBody>
            </p:sp>
          </p:grpSp>
        </p:grpSp>
        <p:sp>
          <p:nvSpPr>
            <p:cNvPr id="3695" name="TextBox 209"/>
            <p:cNvSpPr txBox="1">
              <a:spLocks noChangeArrowheads="1"/>
            </p:cNvSpPr>
            <p:nvPr/>
          </p:nvSpPr>
          <p:spPr bwMode="auto">
            <a:xfrm>
              <a:off x="3746500" y="5943600"/>
              <a:ext cx="678961" cy="307777"/>
            </a:xfrm>
            <a:prstGeom prst="rect">
              <a:avLst/>
            </a:prstGeom>
            <a:noFill/>
            <a:ln w="9525">
              <a:noFill/>
              <a:miter lim="800000"/>
              <a:headEnd/>
              <a:tailEnd/>
            </a:ln>
          </p:spPr>
          <p:txBody>
            <a:bodyPr wrap="none">
              <a:spAutoFit/>
            </a:bodyPr>
            <a:lstStyle/>
            <a:p>
              <a:pPr eaLnBrk="0" hangingPunct="0"/>
              <a:r>
                <a:rPr lang="en-US" sz="1200"/>
                <a:t>UPRE</a:t>
              </a:r>
            </a:p>
          </p:txBody>
        </p:sp>
      </p:grpSp>
      <p:sp>
        <p:nvSpPr>
          <p:cNvPr id="267" name="TextBox 51"/>
          <p:cNvSpPr txBox="1">
            <a:spLocks noChangeArrowheads="1"/>
          </p:cNvSpPr>
          <p:nvPr/>
        </p:nvSpPr>
        <p:spPr bwMode="auto">
          <a:xfrm>
            <a:off x="315913" y="2341563"/>
            <a:ext cx="1250950" cy="277812"/>
          </a:xfrm>
          <a:prstGeom prst="rect">
            <a:avLst/>
          </a:prstGeom>
          <a:noFill/>
          <a:ln w="9525">
            <a:noFill/>
            <a:miter lim="800000"/>
            <a:headEnd/>
            <a:tailEnd/>
          </a:ln>
        </p:spPr>
        <p:txBody>
          <a:bodyPr wrap="none">
            <a:spAutoFit/>
          </a:bodyPr>
          <a:lstStyle/>
          <a:p>
            <a:pPr algn="ctr" eaLnBrk="0" hangingPunct="0">
              <a:defRPr/>
            </a:pPr>
            <a:r>
              <a:rPr lang="en-US" sz="1200" dirty="0">
                <a:solidFill>
                  <a:srgbClr val="002060"/>
                </a:solidFill>
                <a:latin typeface="Arial" pitchFamily="34" charset="0"/>
                <a:cs typeface="+mn-cs"/>
              </a:rPr>
              <a:t>Nicotine in CSF</a:t>
            </a:r>
          </a:p>
        </p:txBody>
      </p:sp>
      <p:sp>
        <p:nvSpPr>
          <p:cNvPr id="3079" name="Freeform 5"/>
          <p:cNvSpPr>
            <a:spLocks/>
          </p:cNvSpPr>
          <p:nvPr/>
        </p:nvSpPr>
        <p:spPr bwMode="auto">
          <a:xfrm>
            <a:off x="2895600" y="957263"/>
            <a:ext cx="1784350" cy="449262"/>
          </a:xfrm>
          <a:custGeom>
            <a:avLst/>
            <a:gdLst>
              <a:gd name="T0" fmla="*/ 0 w 9358"/>
              <a:gd name="T1" fmla="*/ 2147483647 h 10000"/>
              <a:gd name="T2" fmla="*/ 2147483647 w 9358"/>
              <a:gd name="T3" fmla="*/ 2147483647 h 10000"/>
              <a:gd name="T4" fmla="*/ 2147483647 w 9358"/>
              <a:gd name="T5" fmla="*/ 2147483647 h 10000"/>
              <a:gd name="T6" fmla="*/ 2147483647 w 9358"/>
              <a:gd name="T7" fmla="*/ 2147483647 h 10000"/>
              <a:gd name="T8" fmla="*/ 2147483647 w 9358"/>
              <a:gd name="T9" fmla="*/ 2147483647 h 10000"/>
              <a:gd name="T10" fmla="*/ 2147483647 w 9358"/>
              <a:gd name="T11" fmla="*/ 2147483647 h 10000"/>
              <a:gd name="T12" fmla="*/ 2147483647 w 9358"/>
              <a:gd name="T13" fmla="*/ 2147483647 h 10000"/>
              <a:gd name="T14" fmla="*/ 2147483647 w 9358"/>
              <a:gd name="T15" fmla="*/ 2147483647 h 10000"/>
              <a:gd name="T16" fmla="*/ 2147483647 w 9358"/>
              <a:gd name="T17" fmla="*/ 2147483647 h 10000"/>
              <a:gd name="T18" fmla="*/ 2147483647 w 9358"/>
              <a:gd name="T19" fmla="*/ 2147483647 h 10000"/>
              <a:gd name="T20" fmla="*/ 2147483647 w 9358"/>
              <a:gd name="T21" fmla="*/ 2147483647 h 10000"/>
              <a:gd name="T22" fmla="*/ 2147483647 w 9358"/>
              <a:gd name="T23" fmla="*/ 2147483647 h 10000"/>
              <a:gd name="T24" fmla="*/ 2147483647 w 9358"/>
              <a:gd name="T25" fmla="*/ 2147483647 h 10000"/>
              <a:gd name="T26" fmla="*/ 2147483647 w 9358"/>
              <a:gd name="T27" fmla="*/ 2147483647 h 10000"/>
              <a:gd name="T28" fmla="*/ 2147483647 w 9358"/>
              <a:gd name="T29" fmla="*/ 2147483647 h 10000"/>
              <a:gd name="T30" fmla="*/ 2147483647 w 9358"/>
              <a:gd name="T31" fmla="*/ 2147483647 h 10000"/>
              <a:gd name="T32" fmla="*/ 2147483647 w 9358"/>
              <a:gd name="T33" fmla="*/ 2147483647 h 10000"/>
              <a:gd name="T34" fmla="*/ 2147483647 w 9358"/>
              <a:gd name="T35" fmla="*/ 2147483647 h 10000"/>
              <a:gd name="T36" fmla="*/ 2147483647 w 9358"/>
              <a:gd name="T37" fmla="*/ 2147483647 h 10000"/>
              <a:gd name="T38" fmla="*/ 2147483647 w 9358"/>
              <a:gd name="T39" fmla="*/ 2147483647 h 10000"/>
              <a:gd name="T40" fmla="*/ 2147483647 w 9358"/>
              <a:gd name="T41" fmla="*/ 2147483647 h 10000"/>
              <a:gd name="T42" fmla="*/ 2147483647 w 9358"/>
              <a:gd name="T43" fmla="*/ 2147483647 h 10000"/>
              <a:gd name="T44" fmla="*/ 2147483647 w 9358"/>
              <a:gd name="T45" fmla="*/ 2147483647 h 10000"/>
              <a:gd name="T46" fmla="*/ 2147483647 w 9358"/>
              <a:gd name="T47" fmla="*/ 2147483647 h 10000"/>
              <a:gd name="T48" fmla="*/ 2147483647 w 9358"/>
              <a:gd name="T49" fmla="*/ 2147483647 h 10000"/>
              <a:gd name="T50" fmla="*/ 2147483647 w 9358"/>
              <a:gd name="T51" fmla="*/ 2147483647 h 10000"/>
              <a:gd name="T52" fmla="*/ 2147483647 w 9358"/>
              <a:gd name="T53" fmla="*/ 2147483647 h 10000"/>
              <a:gd name="T54" fmla="*/ 2147483647 w 9358"/>
              <a:gd name="T55" fmla="*/ 2147483647 h 10000"/>
              <a:gd name="T56" fmla="*/ 2147483647 w 9358"/>
              <a:gd name="T57" fmla="*/ 2147483647 h 10000"/>
              <a:gd name="T58" fmla="*/ 2147483647 w 9358"/>
              <a:gd name="T59" fmla="*/ 2147483647 h 10000"/>
              <a:gd name="T60" fmla="*/ 2147483647 w 9358"/>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358"/>
              <a:gd name="T94" fmla="*/ 0 h 10000"/>
              <a:gd name="T95" fmla="*/ 9358 w 9358"/>
              <a:gd name="T96" fmla="*/ 10000 h 100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358" h="10000">
                <a:moveTo>
                  <a:pt x="0" y="3541"/>
                </a:moveTo>
                <a:cubicBezTo>
                  <a:pt x="900" y="0"/>
                  <a:pt x="1248" y="4737"/>
                  <a:pt x="1630" y="4807"/>
                </a:cubicBezTo>
                <a:cubicBezTo>
                  <a:pt x="2009" y="4867"/>
                  <a:pt x="2132" y="3900"/>
                  <a:pt x="2292" y="3959"/>
                </a:cubicBezTo>
                <a:cubicBezTo>
                  <a:pt x="2451" y="4019"/>
                  <a:pt x="2446" y="4977"/>
                  <a:pt x="2598" y="5156"/>
                </a:cubicBezTo>
                <a:cubicBezTo>
                  <a:pt x="2749" y="5336"/>
                  <a:pt x="3051" y="4917"/>
                  <a:pt x="3209" y="5023"/>
                </a:cubicBezTo>
                <a:cubicBezTo>
                  <a:pt x="3365" y="5130"/>
                  <a:pt x="3494" y="5429"/>
                  <a:pt x="3547" y="5788"/>
                </a:cubicBezTo>
                <a:cubicBezTo>
                  <a:pt x="3601" y="6160"/>
                  <a:pt x="3523" y="6852"/>
                  <a:pt x="3532" y="7211"/>
                </a:cubicBezTo>
                <a:cubicBezTo>
                  <a:pt x="3539" y="7560"/>
                  <a:pt x="3620" y="7666"/>
                  <a:pt x="3600" y="7906"/>
                </a:cubicBezTo>
                <a:cubicBezTo>
                  <a:pt x="3580" y="8169"/>
                  <a:pt x="3420" y="8444"/>
                  <a:pt x="3413" y="8757"/>
                </a:cubicBezTo>
                <a:cubicBezTo>
                  <a:pt x="3405" y="9089"/>
                  <a:pt x="3488" y="9651"/>
                  <a:pt x="3547" y="9820"/>
                </a:cubicBezTo>
                <a:cubicBezTo>
                  <a:pt x="3605" y="10000"/>
                  <a:pt x="3709" y="9974"/>
                  <a:pt x="3768" y="9820"/>
                </a:cubicBezTo>
                <a:cubicBezTo>
                  <a:pt x="3828" y="9651"/>
                  <a:pt x="3899" y="9149"/>
                  <a:pt x="3905" y="8840"/>
                </a:cubicBezTo>
                <a:cubicBezTo>
                  <a:pt x="3911" y="8517"/>
                  <a:pt x="3818" y="8109"/>
                  <a:pt x="3799" y="7906"/>
                </a:cubicBezTo>
                <a:cubicBezTo>
                  <a:pt x="3776" y="7716"/>
                  <a:pt x="3789" y="7906"/>
                  <a:pt x="3786" y="7630"/>
                </a:cubicBezTo>
                <a:cubicBezTo>
                  <a:pt x="3781" y="7357"/>
                  <a:pt x="3767" y="6675"/>
                  <a:pt x="3786" y="6290"/>
                </a:cubicBezTo>
                <a:cubicBezTo>
                  <a:pt x="3806" y="5898"/>
                  <a:pt x="3835" y="5585"/>
                  <a:pt x="3905" y="5310"/>
                </a:cubicBezTo>
                <a:cubicBezTo>
                  <a:pt x="3974" y="5023"/>
                  <a:pt x="4113" y="4545"/>
                  <a:pt x="4212" y="4594"/>
                </a:cubicBezTo>
                <a:cubicBezTo>
                  <a:pt x="4309" y="4654"/>
                  <a:pt x="4474" y="5286"/>
                  <a:pt x="4500" y="5645"/>
                </a:cubicBezTo>
                <a:cubicBezTo>
                  <a:pt x="4526" y="6041"/>
                  <a:pt x="4368" y="6530"/>
                  <a:pt x="4363" y="6852"/>
                </a:cubicBezTo>
                <a:cubicBezTo>
                  <a:pt x="4358" y="7188"/>
                  <a:pt x="4388" y="7560"/>
                  <a:pt x="4468" y="7630"/>
                </a:cubicBezTo>
                <a:cubicBezTo>
                  <a:pt x="4542" y="7716"/>
                  <a:pt x="4774" y="7583"/>
                  <a:pt x="4821" y="7344"/>
                </a:cubicBezTo>
                <a:cubicBezTo>
                  <a:pt x="4870" y="7118"/>
                  <a:pt x="4741" y="6530"/>
                  <a:pt x="4753" y="6230"/>
                </a:cubicBezTo>
                <a:cubicBezTo>
                  <a:pt x="4767" y="5908"/>
                  <a:pt x="4745" y="5575"/>
                  <a:pt x="4888" y="5515"/>
                </a:cubicBezTo>
                <a:cubicBezTo>
                  <a:pt x="5034" y="5455"/>
                  <a:pt x="5333" y="5682"/>
                  <a:pt x="5619" y="5871"/>
                </a:cubicBezTo>
                <a:cubicBezTo>
                  <a:pt x="5905" y="6051"/>
                  <a:pt x="6292" y="6589"/>
                  <a:pt x="6602" y="6639"/>
                </a:cubicBezTo>
                <a:cubicBezTo>
                  <a:pt x="6912" y="6686"/>
                  <a:pt x="7301" y="6340"/>
                  <a:pt x="7471" y="6160"/>
                </a:cubicBezTo>
                <a:cubicBezTo>
                  <a:pt x="7642" y="5968"/>
                  <a:pt x="7536" y="5598"/>
                  <a:pt x="7624" y="5515"/>
                </a:cubicBezTo>
                <a:cubicBezTo>
                  <a:pt x="7710" y="5429"/>
                  <a:pt x="7888" y="5765"/>
                  <a:pt x="7998" y="5645"/>
                </a:cubicBezTo>
                <a:cubicBezTo>
                  <a:pt x="8108" y="5539"/>
                  <a:pt x="8156" y="5036"/>
                  <a:pt x="8286" y="4867"/>
                </a:cubicBezTo>
                <a:cubicBezTo>
                  <a:pt x="8417" y="4724"/>
                  <a:pt x="8600" y="4677"/>
                  <a:pt x="8780" y="4737"/>
                </a:cubicBezTo>
                <a:cubicBezTo>
                  <a:pt x="8958" y="4784"/>
                  <a:pt x="9155" y="5226"/>
                  <a:pt x="9358" y="5226"/>
                </a:cubicBezTo>
              </a:path>
            </a:pathLst>
          </a:custGeom>
          <a:noFill/>
          <a:ln w="38100">
            <a:solidFill>
              <a:srgbClr val="000000"/>
            </a:solidFill>
            <a:prstDash val="solid"/>
            <a:round/>
            <a:headEnd/>
            <a:tailEnd/>
          </a:ln>
        </p:spPr>
        <p:txBody>
          <a:bodyPr/>
          <a:lstStyle/>
          <a:p>
            <a:endParaRPr lang="en-US"/>
          </a:p>
        </p:txBody>
      </p:sp>
      <p:grpSp>
        <p:nvGrpSpPr>
          <p:cNvPr id="15" name="Group 533"/>
          <p:cNvGrpSpPr>
            <a:grpSpLocks/>
          </p:cNvGrpSpPr>
          <p:nvPr/>
        </p:nvGrpSpPr>
        <p:grpSpPr bwMode="auto">
          <a:xfrm>
            <a:off x="4910138" y="1892300"/>
            <a:ext cx="2605087" cy="1735138"/>
            <a:chOff x="5455920" y="1316692"/>
            <a:chExt cx="2893840" cy="1927440"/>
          </a:xfrm>
        </p:grpSpPr>
        <p:grpSp>
          <p:nvGrpSpPr>
            <p:cNvPr id="3660" name="Group 531"/>
            <p:cNvGrpSpPr>
              <a:grpSpLocks/>
            </p:cNvGrpSpPr>
            <p:nvPr/>
          </p:nvGrpSpPr>
          <p:grpSpPr bwMode="auto">
            <a:xfrm>
              <a:off x="5502302" y="1316692"/>
              <a:ext cx="2847458" cy="1927440"/>
              <a:chOff x="5502302" y="1316692"/>
              <a:chExt cx="2847458" cy="1927440"/>
            </a:xfrm>
          </p:grpSpPr>
          <p:grpSp>
            <p:nvGrpSpPr>
              <p:cNvPr id="3662" name="Group 492"/>
              <p:cNvGrpSpPr>
                <a:grpSpLocks/>
              </p:cNvGrpSpPr>
              <p:nvPr/>
            </p:nvGrpSpPr>
            <p:grpSpPr bwMode="auto">
              <a:xfrm>
                <a:off x="6747973" y="1316692"/>
                <a:ext cx="1601787" cy="852487"/>
                <a:chOff x="2875688" y="585172"/>
                <a:chExt cx="1601787" cy="852487"/>
              </a:xfrm>
            </p:grpSpPr>
            <p:grpSp>
              <p:nvGrpSpPr>
                <p:cNvPr id="3664" name="Group 657"/>
                <p:cNvGrpSpPr>
                  <a:grpSpLocks/>
                </p:cNvGrpSpPr>
                <p:nvPr/>
              </p:nvGrpSpPr>
              <p:grpSpPr bwMode="auto">
                <a:xfrm>
                  <a:off x="2875688" y="585172"/>
                  <a:ext cx="1589087" cy="746125"/>
                  <a:chOff x="2875688" y="585172"/>
                  <a:chExt cx="1589087" cy="746125"/>
                </a:xfrm>
              </p:grpSpPr>
              <p:sp>
                <p:nvSpPr>
                  <p:cNvPr id="518" name="Freeform 41"/>
                  <p:cNvSpPr>
                    <a:spLocks/>
                  </p:cNvSpPr>
                  <p:nvPr/>
                </p:nvSpPr>
                <p:spPr bwMode="auto">
                  <a:xfrm rot="5400000" flipH="1">
                    <a:off x="3369143" y="92281"/>
                    <a:ext cx="603096" cy="1588879"/>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625475 w 847725"/>
                      <a:gd name="connsiteY37" fmla="*/ 1249362 h 2482850"/>
                      <a:gd name="connsiteX38" fmla="*/ 539750 w 847725"/>
                      <a:gd name="connsiteY38" fmla="*/ 1235075 h 2482850"/>
                      <a:gd name="connsiteX39" fmla="*/ 592138 w 847725"/>
                      <a:gd name="connsiteY39" fmla="*/ 1149350 h 2482850"/>
                      <a:gd name="connsiteX40" fmla="*/ 611188 w 847725"/>
                      <a:gd name="connsiteY40" fmla="*/ 1058862 h 2482850"/>
                      <a:gd name="connsiteX41" fmla="*/ 649288 w 847725"/>
                      <a:gd name="connsiteY41" fmla="*/ 1039812 h 2482850"/>
                      <a:gd name="connsiteX42" fmla="*/ 611188 w 847725"/>
                      <a:gd name="connsiteY42" fmla="*/ 982662 h 2482850"/>
                      <a:gd name="connsiteX43" fmla="*/ 544513 w 847725"/>
                      <a:gd name="connsiteY43" fmla="*/ 996950 h 2482850"/>
                      <a:gd name="connsiteX44" fmla="*/ 563563 w 847725"/>
                      <a:gd name="connsiteY44" fmla="*/ 1063625 h 2482850"/>
                      <a:gd name="connsiteX45" fmla="*/ 530225 w 847725"/>
                      <a:gd name="connsiteY45" fmla="*/ 1177925 h 2482850"/>
                      <a:gd name="connsiteX46" fmla="*/ 496888 w 847725"/>
                      <a:gd name="connsiteY46" fmla="*/ 1220787 h 2482850"/>
                      <a:gd name="connsiteX47" fmla="*/ 387350 w 847725"/>
                      <a:gd name="connsiteY47" fmla="*/ 1216025 h 2482850"/>
                      <a:gd name="connsiteX48" fmla="*/ 349250 w 847725"/>
                      <a:gd name="connsiteY48" fmla="*/ 1139825 h 2482850"/>
                      <a:gd name="connsiteX49" fmla="*/ 349250 w 847725"/>
                      <a:gd name="connsiteY49" fmla="*/ 334962 h 2482850"/>
                      <a:gd name="connsiteX50" fmla="*/ 339725 w 847725"/>
                      <a:gd name="connsiteY50" fmla="*/ 149225 h 2482850"/>
                      <a:gd name="connsiteX51" fmla="*/ 311150 w 847725"/>
                      <a:gd name="connsiteY51" fmla="*/ 1587 h 2482850"/>
                      <a:gd name="connsiteX52" fmla="*/ 249238 w 847725"/>
                      <a:gd name="connsiteY52" fmla="*/ 139700 h 2482850"/>
                      <a:gd name="connsiteX53" fmla="*/ 230188 w 847725"/>
                      <a:gd name="connsiteY53" fmla="*/ 311150 h 2482850"/>
                      <a:gd name="connsiteX54" fmla="*/ 239713 w 847725"/>
                      <a:gd name="connsiteY54" fmla="*/ 1368425 h 2482850"/>
                      <a:gd name="connsiteX55" fmla="*/ 168275 w 847725"/>
                      <a:gd name="connsiteY55" fmla="*/ 1487487 h 2482850"/>
                      <a:gd name="connsiteX56" fmla="*/ 120650 w 847725"/>
                      <a:gd name="connsiteY56" fmla="*/ 1239837 h 2482850"/>
                      <a:gd name="connsiteX57" fmla="*/ 139700 w 847725"/>
                      <a:gd name="connsiteY57" fmla="*/ 306387 h 2482850"/>
                      <a:gd name="connsiteX58" fmla="*/ 130175 w 847725"/>
                      <a:gd name="connsiteY58" fmla="*/ 106362 h 2482850"/>
                      <a:gd name="connsiteX59" fmla="*/ 96838 w 847725"/>
                      <a:gd name="connsiteY59" fmla="*/ 34925 h 2482850"/>
                      <a:gd name="connsiteX60" fmla="*/ 30163 w 847725"/>
                      <a:gd name="connsiteY60" fmla="*/ 209232 h 2482850"/>
                      <a:gd name="connsiteX61" fmla="*/ 25400 w 847725"/>
                      <a:gd name="connsiteY61" fmla="*/ 854075 h 2482850"/>
                      <a:gd name="connsiteX0" fmla="*/ 25400 w 849314"/>
                      <a:gd name="connsiteY0" fmla="*/ 854075 h 2482850"/>
                      <a:gd name="connsiteX1" fmla="*/ 24576 w 849314"/>
                      <a:gd name="connsiteY1" fmla="*/ 1118666 h 2482850"/>
                      <a:gd name="connsiteX2" fmla="*/ 25400 w 849314"/>
                      <a:gd name="connsiteY2" fmla="*/ 1485582 h 2482850"/>
                      <a:gd name="connsiteX3" fmla="*/ 6350 w 849314"/>
                      <a:gd name="connsiteY3" fmla="*/ 2216150 h 2482850"/>
                      <a:gd name="connsiteX4" fmla="*/ 63500 w 849314"/>
                      <a:gd name="connsiteY4" fmla="*/ 2382837 h 2482850"/>
                      <a:gd name="connsiteX5" fmla="*/ 134938 w 849314"/>
                      <a:gd name="connsiteY5" fmla="*/ 2278062 h 2482850"/>
                      <a:gd name="connsiteX6" fmla="*/ 133237 w 849314"/>
                      <a:gd name="connsiteY6" fmla="*/ 2007187 h 2482850"/>
                      <a:gd name="connsiteX7" fmla="*/ 111125 w 849314"/>
                      <a:gd name="connsiteY7" fmla="*/ 1773237 h 2482850"/>
                      <a:gd name="connsiteX8" fmla="*/ 139700 w 849314"/>
                      <a:gd name="connsiteY8" fmla="*/ 1644650 h 2482850"/>
                      <a:gd name="connsiteX9" fmla="*/ 183413 w 849314"/>
                      <a:gd name="connsiteY9" fmla="*/ 1584956 h 2482850"/>
                      <a:gd name="connsiteX10" fmla="*/ 244475 w 849314"/>
                      <a:gd name="connsiteY10" fmla="*/ 1658937 h 2482850"/>
                      <a:gd name="connsiteX11" fmla="*/ 225425 w 849314"/>
                      <a:gd name="connsiteY11" fmla="*/ 2349500 h 2482850"/>
                      <a:gd name="connsiteX12" fmla="*/ 268288 w 849314"/>
                      <a:gd name="connsiteY12" fmla="*/ 2459037 h 2482850"/>
                      <a:gd name="connsiteX13" fmla="*/ 320675 w 849314"/>
                      <a:gd name="connsiteY13" fmla="*/ 2311400 h 2482850"/>
                      <a:gd name="connsiteX14" fmla="*/ 344488 w 849314"/>
                      <a:gd name="connsiteY14" fmla="*/ 1620837 h 2482850"/>
                      <a:gd name="connsiteX15" fmla="*/ 354013 w 849314"/>
                      <a:gd name="connsiteY15" fmla="*/ 1349375 h 2482850"/>
                      <a:gd name="connsiteX16" fmla="*/ 439738 w 849314"/>
                      <a:gd name="connsiteY16" fmla="*/ 1273175 h 2482850"/>
                      <a:gd name="connsiteX17" fmla="*/ 511175 w 849314"/>
                      <a:gd name="connsiteY17" fmla="*/ 1330325 h 2482850"/>
                      <a:gd name="connsiteX18" fmla="*/ 473075 w 849314"/>
                      <a:gd name="connsiteY18" fmla="*/ 1458912 h 2482850"/>
                      <a:gd name="connsiteX19" fmla="*/ 454025 w 849314"/>
                      <a:gd name="connsiteY19" fmla="*/ 1501775 h 2482850"/>
                      <a:gd name="connsiteX20" fmla="*/ 477838 w 849314"/>
                      <a:gd name="connsiteY20" fmla="*/ 1554162 h 2482850"/>
                      <a:gd name="connsiteX21" fmla="*/ 525463 w 849314"/>
                      <a:gd name="connsiteY21" fmla="*/ 1554162 h 2482850"/>
                      <a:gd name="connsiteX22" fmla="*/ 544513 w 849314"/>
                      <a:gd name="connsiteY22" fmla="*/ 1506537 h 2482850"/>
                      <a:gd name="connsiteX23" fmla="*/ 506413 w 849314"/>
                      <a:gd name="connsiteY23" fmla="*/ 1444625 h 2482850"/>
                      <a:gd name="connsiteX24" fmla="*/ 534988 w 849314"/>
                      <a:gd name="connsiteY24" fmla="*/ 1339850 h 2482850"/>
                      <a:gd name="connsiteX25" fmla="*/ 568325 w 849314"/>
                      <a:gd name="connsiteY25" fmla="*/ 1301750 h 2482850"/>
                      <a:gd name="connsiteX26" fmla="*/ 682625 w 849314"/>
                      <a:gd name="connsiteY26" fmla="*/ 1382712 h 2482850"/>
                      <a:gd name="connsiteX27" fmla="*/ 739775 w 849314"/>
                      <a:gd name="connsiteY27" fmla="*/ 1425575 h 2482850"/>
                      <a:gd name="connsiteX28" fmla="*/ 835025 w 849314"/>
                      <a:gd name="connsiteY28" fmla="*/ 1468437 h 2482850"/>
                      <a:gd name="connsiteX29" fmla="*/ 825500 w 849314"/>
                      <a:gd name="connsiteY29" fmla="*/ 1382712 h 2482850"/>
                      <a:gd name="connsiteX30" fmla="*/ 754063 w 849314"/>
                      <a:gd name="connsiteY30" fmla="*/ 1377950 h 2482850"/>
                      <a:gd name="connsiteX31" fmla="*/ 722321 w 849314"/>
                      <a:gd name="connsiteY31" fmla="*/ 1321061 h 2482850"/>
                      <a:gd name="connsiteX32" fmla="*/ 731581 w 849314"/>
                      <a:gd name="connsiteY32" fmla="*/ 1263650 h 2482850"/>
                      <a:gd name="connsiteX33" fmla="*/ 773113 w 849314"/>
                      <a:gd name="connsiteY33" fmla="*/ 1206500 h 2482850"/>
                      <a:gd name="connsiteX34" fmla="*/ 759778 w 849314"/>
                      <a:gd name="connsiteY34" fmla="*/ 1129347 h 2482850"/>
                      <a:gd name="connsiteX35" fmla="*/ 720725 w 849314"/>
                      <a:gd name="connsiteY35" fmla="*/ 1163637 h 2482850"/>
                      <a:gd name="connsiteX36" fmla="*/ 625475 w 849314"/>
                      <a:gd name="connsiteY36" fmla="*/ 1249362 h 2482850"/>
                      <a:gd name="connsiteX37" fmla="*/ 539750 w 849314"/>
                      <a:gd name="connsiteY37" fmla="*/ 1235075 h 2482850"/>
                      <a:gd name="connsiteX38" fmla="*/ 592138 w 849314"/>
                      <a:gd name="connsiteY38" fmla="*/ 1149350 h 2482850"/>
                      <a:gd name="connsiteX39" fmla="*/ 611188 w 849314"/>
                      <a:gd name="connsiteY39" fmla="*/ 1058862 h 2482850"/>
                      <a:gd name="connsiteX40" fmla="*/ 649288 w 849314"/>
                      <a:gd name="connsiteY40" fmla="*/ 1039812 h 2482850"/>
                      <a:gd name="connsiteX41" fmla="*/ 611188 w 849314"/>
                      <a:gd name="connsiteY41" fmla="*/ 982662 h 2482850"/>
                      <a:gd name="connsiteX42" fmla="*/ 544513 w 849314"/>
                      <a:gd name="connsiteY42" fmla="*/ 996950 h 2482850"/>
                      <a:gd name="connsiteX43" fmla="*/ 563563 w 849314"/>
                      <a:gd name="connsiteY43" fmla="*/ 1063625 h 2482850"/>
                      <a:gd name="connsiteX44" fmla="*/ 530225 w 849314"/>
                      <a:gd name="connsiteY44" fmla="*/ 1177925 h 2482850"/>
                      <a:gd name="connsiteX45" fmla="*/ 496888 w 849314"/>
                      <a:gd name="connsiteY45" fmla="*/ 1220787 h 2482850"/>
                      <a:gd name="connsiteX46" fmla="*/ 387350 w 849314"/>
                      <a:gd name="connsiteY46" fmla="*/ 1216025 h 2482850"/>
                      <a:gd name="connsiteX47" fmla="*/ 349250 w 849314"/>
                      <a:gd name="connsiteY47" fmla="*/ 1139825 h 2482850"/>
                      <a:gd name="connsiteX48" fmla="*/ 349250 w 849314"/>
                      <a:gd name="connsiteY48" fmla="*/ 334962 h 2482850"/>
                      <a:gd name="connsiteX49" fmla="*/ 339725 w 849314"/>
                      <a:gd name="connsiteY49" fmla="*/ 149225 h 2482850"/>
                      <a:gd name="connsiteX50" fmla="*/ 311150 w 849314"/>
                      <a:gd name="connsiteY50" fmla="*/ 1587 h 2482850"/>
                      <a:gd name="connsiteX51" fmla="*/ 249238 w 849314"/>
                      <a:gd name="connsiteY51" fmla="*/ 139700 h 2482850"/>
                      <a:gd name="connsiteX52" fmla="*/ 230188 w 849314"/>
                      <a:gd name="connsiteY52" fmla="*/ 311150 h 2482850"/>
                      <a:gd name="connsiteX53" fmla="*/ 239713 w 849314"/>
                      <a:gd name="connsiteY53" fmla="*/ 1368425 h 2482850"/>
                      <a:gd name="connsiteX54" fmla="*/ 168275 w 849314"/>
                      <a:gd name="connsiteY54" fmla="*/ 1487487 h 2482850"/>
                      <a:gd name="connsiteX55" fmla="*/ 120650 w 849314"/>
                      <a:gd name="connsiteY55" fmla="*/ 1239837 h 2482850"/>
                      <a:gd name="connsiteX56" fmla="*/ 139700 w 849314"/>
                      <a:gd name="connsiteY56" fmla="*/ 306387 h 2482850"/>
                      <a:gd name="connsiteX57" fmla="*/ 130175 w 849314"/>
                      <a:gd name="connsiteY57" fmla="*/ 106362 h 2482850"/>
                      <a:gd name="connsiteX58" fmla="*/ 96838 w 849314"/>
                      <a:gd name="connsiteY58" fmla="*/ 34925 h 2482850"/>
                      <a:gd name="connsiteX59" fmla="*/ 30163 w 849314"/>
                      <a:gd name="connsiteY59" fmla="*/ 209232 h 2482850"/>
                      <a:gd name="connsiteX60" fmla="*/ 25400 w 849314"/>
                      <a:gd name="connsiteY60" fmla="*/ 854075 h 2482850"/>
                      <a:gd name="connsiteX0" fmla="*/ 25400 w 849313"/>
                      <a:gd name="connsiteY0" fmla="*/ 854075 h 2482850"/>
                      <a:gd name="connsiteX1" fmla="*/ 24576 w 849313"/>
                      <a:gd name="connsiteY1" fmla="*/ 1118666 h 2482850"/>
                      <a:gd name="connsiteX2" fmla="*/ 25400 w 849313"/>
                      <a:gd name="connsiteY2" fmla="*/ 1485582 h 2482850"/>
                      <a:gd name="connsiteX3" fmla="*/ 6350 w 849313"/>
                      <a:gd name="connsiteY3" fmla="*/ 2216150 h 2482850"/>
                      <a:gd name="connsiteX4" fmla="*/ 63500 w 849313"/>
                      <a:gd name="connsiteY4" fmla="*/ 2382837 h 2482850"/>
                      <a:gd name="connsiteX5" fmla="*/ 134938 w 849313"/>
                      <a:gd name="connsiteY5" fmla="*/ 2278062 h 2482850"/>
                      <a:gd name="connsiteX6" fmla="*/ 133237 w 849313"/>
                      <a:gd name="connsiteY6" fmla="*/ 2007187 h 2482850"/>
                      <a:gd name="connsiteX7" fmla="*/ 111125 w 849313"/>
                      <a:gd name="connsiteY7" fmla="*/ 1773237 h 2482850"/>
                      <a:gd name="connsiteX8" fmla="*/ 139700 w 849313"/>
                      <a:gd name="connsiteY8" fmla="*/ 1644650 h 2482850"/>
                      <a:gd name="connsiteX9" fmla="*/ 183413 w 849313"/>
                      <a:gd name="connsiteY9" fmla="*/ 1584956 h 2482850"/>
                      <a:gd name="connsiteX10" fmla="*/ 244475 w 849313"/>
                      <a:gd name="connsiteY10" fmla="*/ 1658937 h 2482850"/>
                      <a:gd name="connsiteX11" fmla="*/ 225425 w 849313"/>
                      <a:gd name="connsiteY11" fmla="*/ 2349500 h 2482850"/>
                      <a:gd name="connsiteX12" fmla="*/ 268288 w 849313"/>
                      <a:gd name="connsiteY12" fmla="*/ 2459037 h 2482850"/>
                      <a:gd name="connsiteX13" fmla="*/ 320675 w 849313"/>
                      <a:gd name="connsiteY13" fmla="*/ 2311400 h 2482850"/>
                      <a:gd name="connsiteX14" fmla="*/ 344488 w 849313"/>
                      <a:gd name="connsiteY14" fmla="*/ 1620837 h 2482850"/>
                      <a:gd name="connsiteX15" fmla="*/ 354013 w 849313"/>
                      <a:gd name="connsiteY15" fmla="*/ 1349375 h 2482850"/>
                      <a:gd name="connsiteX16" fmla="*/ 439738 w 849313"/>
                      <a:gd name="connsiteY16" fmla="*/ 1273175 h 2482850"/>
                      <a:gd name="connsiteX17" fmla="*/ 511175 w 849313"/>
                      <a:gd name="connsiteY17" fmla="*/ 1330325 h 2482850"/>
                      <a:gd name="connsiteX18" fmla="*/ 473075 w 849313"/>
                      <a:gd name="connsiteY18" fmla="*/ 1458912 h 2482850"/>
                      <a:gd name="connsiteX19" fmla="*/ 454025 w 849313"/>
                      <a:gd name="connsiteY19" fmla="*/ 1501775 h 2482850"/>
                      <a:gd name="connsiteX20" fmla="*/ 477838 w 849313"/>
                      <a:gd name="connsiteY20" fmla="*/ 1554162 h 2482850"/>
                      <a:gd name="connsiteX21" fmla="*/ 525463 w 849313"/>
                      <a:gd name="connsiteY21" fmla="*/ 1554162 h 2482850"/>
                      <a:gd name="connsiteX22" fmla="*/ 544513 w 849313"/>
                      <a:gd name="connsiteY22" fmla="*/ 1506537 h 2482850"/>
                      <a:gd name="connsiteX23" fmla="*/ 506413 w 849313"/>
                      <a:gd name="connsiteY23" fmla="*/ 1444625 h 2482850"/>
                      <a:gd name="connsiteX24" fmla="*/ 534988 w 849313"/>
                      <a:gd name="connsiteY24" fmla="*/ 1339850 h 2482850"/>
                      <a:gd name="connsiteX25" fmla="*/ 568325 w 849313"/>
                      <a:gd name="connsiteY25" fmla="*/ 1301750 h 2482850"/>
                      <a:gd name="connsiteX26" fmla="*/ 682625 w 849313"/>
                      <a:gd name="connsiteY26" fmla="*/ 1382712 h 2482850"/>
                      <a:gd name="connsiteX27" fmla="*/ 739775 w 849313"/>
                      <a:gd name="connsiteY27" fmla="*/ 1425575 h 2482850"/>
                      <a:gd name="connsiteX28" fmla="*/ 835025 w 849313"/>
                      <a:gd name="connsiteY28" fmla="*/ 1468437 h 2482850"/>
                      <a:gd name="connsiteX29" fmla="*/ 825500 w 849313"/>
                      <a:gd name="connsiteY29" fmla="*/ 1382712 h 2482850"/>
                      <a:gd name="connsiteX30" fmla="*/ 722321 w 849313"/>
                      <a:gd name="connsiteY30" fmla="*/ 1321061 h 2482850"/>
                      <a:gd name="connsiteX31" fmla="*/ 731581 w 849313"/>
                      <a:gd name="connsiteY31" fmla="*/ 1263650 h 2482850"/>
                      <a:gd name="connsiteX32" fmla="*/ 773113 w 849313"/>
                      <a:gd name="connsiteY32" fmla="*/ 1206500 h 2482850"/>
                      <a:gd name="connsiteX33" fmla="*/ 759778 w 849313"/>
                      <a:gd name="connsiteY33" fmla="*/ 1129347 h 2482850"/>
                      <a:gd name="connsiteX34" fmla="*/ 720725 w 849313"/>
                      <a:gd name="connsiteY34" fmla="*/ 1163637 h 2482850"/>
                      <a:gd name="connsiteX35" fmla="*/ 625475 w 849313"/>
                      <a:gd name="connsiteY35" fmla="*/ 1249362 h 2482850"/>
                      <a:gd name="connsiteX36" fmla="*/ 539750 w 849313"/>
                      <a:gd name="connsiteY36" fmla="*/ 1235075 h 2482850"/>
                      <a:gd name="connsiteX37" fmla="*/ 592138 w 849313"/>
                      <a:gd name="connsiteY37" fmla="*/ 1149350 h 2482850"/>
                      <a:gd name="connsiteX38" fmla="*/ 611188 w 849313"/>
                      <a:gd name="connsiteY38" fmla="*/ 1058862 h 2482850"/>
                      <a:gd name="connsiteX39" fmla="*/ 649288 w 849313"/>
                      <a:gd name="connsiteY39" fmla="*/ 1039812 h 2482850"/>
                      <a:gd name="connsiteX40" fmla="*/ 611188 w 849313"/>
                      <a:gd name="connsiteY40" fmla="*/ 982662 h 2482850"/>
                      <a:gd name="connsiteX41" fmla="*/ 544513 w 849313"/>
                      <a:gd name="connsiteY41" fmla="*/ 996950 h 2482850"/>
                      <a:gd name="connsiteX42" fmla="*/ 563563 w 849313"/>
                      <a:gd name="connsiteY42" fmla="*/ 1063625 h 2482850"/>
                      <a:gd name="connsiteX43" fmla="*/ 530225 w 849313"/>
                      <a:gd name="connsiteY43" fmla="*/ 1177925 h 2482850"/>
                      <a:gd name="connsiteX44" fmla="*/ 496888 w 849313"/>
                      <a:gd name="connsiteY44" fmla="*/ 1220787 h 2482850"/>
                      <a:gd name="connsiteX45" fmla="*/ 387350 w 849313"/>
                      <a:gd name="connsiteY45" fmla="*/ 1216025 h 2482850"/>
                      <a:gd name="connsiteX46" fmla="*/ 349250 w 849313"/>
                      <a:gd name="connsiteY46" fmla="*/ 1139825 h 2482850"/>
                      <a:gd name="connsiteX47" fmla="*/ 349250 w 849313"/>
                      <a:gd name="connsiteY47" fmla="*/ 334962 h 2482850"/>
                      <a:gd name="connsiteX48" fmla="*/ 339725 w 849313"/>
                      <a:gd name="connsiteY48" fmla="*/ 149225 h 2482850"/>
                      <a:gd name="connsiteX49" fmla="*/ 311150 w 849313"/>
                      <a:gd name="connsiteY49" fmla="*/ 1587 h 2482850"/>
                      <a:gd name="connsiteX50" fmla="*/ 249238 w 849313"/>
                      <a:gd name="connsiteY50" fmla="*/ 139700 h 2482850"/>
                      <a:gd name="connsiteX51" fmla="*/ 230188 w 849313"/>
                      <a:gd name="connsiteY51" fmla="*/ 311150 h 2482850"/>
                      <a:gd name="connsiteX52" fmla="*/ 239713 w 849313"/>
                      <a:gd name="connsiteY52" fmla="*/ 1368425 h 2482850"/>
                      <a:gd name="connsiteX53" fmla="*/ 168275 w 849313"/>
                      <a:gd name="connsiteY53" fmla="*/ 1487487 h 2482850"/>
                      <a:gd name="connsiteX54" fmla="*/ 120650 w 849313"/>
                      <a:gd name="connsiteY54" fmla="*/ 1239837 h 2482850"/>
                      <a:gd name="connsiteX55" fmla="*/ 139700 w 849313"/>
                      <a:gd name="connsiteY55" fmla="*/ 306387 h 2482850"/>
                      <a:gd name="connsiteX56" fmla="*/ 130175 w 849313"/>
                      <a:gd name="connsiteY56" fmla="*/ 106362 h 2482850"/>
                      <a:gd name="connsiteX57" fmla="*/ 96838 w 849313"/>
                      <a:gd name="connsiteY57" fmla="*/ 34925 h 2482850"/>
                      <a:gd name="connsiteX58" fmla="*/ 30163 w 849313"/>
                      <a:gd name="connsiteY58" fmla="*/ 209232 h 2482850"/>
                      <a:gd name="connsiteX59" fmla="*/ 25400 w 849313"/>
                      <a:gd name="connsiteY59" fmla="*/ 854075 h 2482850"/>
                      <a:gd name="connsiteX0" fmla="*/ 25400 w 828409"/>
                      <a:gd name="connsiteY0" fmla="*/ 854075 h 2482850"/>
                      <a:gd name="connsiteX1" fmla="*/ 24576 w 828409"/>
                      <a:gd name="connsiteY1" fmla="*/ 1118666 h 2482850"/>
                      <a:gd name="connsiteX2" fmla="*/ 25400 w 828409"/>
                      <a:gd name="connsiteY2" fmla="*/ 1485582 h 2482850"/>
                      <a:gd name="connsiteX3" fmla="*/ 6350 w 828409"/>
                      <a:gd name="connsiteY3" fmla="*/ 2216150 h 2482850"/>
                      <a:gd name="connsiteX4" fmla="*/ 63500 w 828409"/>
                      <a:gd name="connsiteY4" fmla="*/ 2382837 h 2482850"/>
                      <a:gd name="connsiteX5" fmla="*/ 134938 w 828409"/>
                      <a:gd name="connsiteY5" fmla="*/ 2278062 h 2482850"/>
                      <a:gd name="connsiteX6" fmla="*/ 133237 w 828409"/>
                      <a:gd name="connsiteY6" fmla="*/ 2007187 h 2482850"/>
                      <a:gd name="connsiteX7" fmla="*/ 111125 w 828409"/>
                      <a:gd name="connsiteY7" fmla="*/ 1773237 h 2482850"/>
                      <a:gd name="connsiteX8" fmla="*/ 139700 w 828409"/>
                      <a:gd name="connsiteY8" fmla="*/ 1644650 h 2482850"/>
                      <a:gd name="connsiteX9" fmla="*/ 183413 w 828409"/>
                      <a:gd name="connsiteY9" fmla="*/ 1584956 h 2482850"/>
                      <a:gd name="connsiteX10" fmla="*/ 244475 w 828409"/>
                      <a:gd name="connsiteY10" fmla="*/ 1658937 h 2482850"/>
                      <a:gd name="connsiteX11" fmla="*/ 225425 w 828409"/>
                      <a:gd name="connsiteY11" fmla="*/ 2349500 h 2482850"/>
                      <a:gd name="connsiteX12" fmla="*/ 268288 w 828409"/>
                      <a:gd name="connsiteY12" fmla="*/ 2459037 h 2482850"/>
                      <a:gd name="connsiteX13" fmla="*/ 320675 w 828409"/>
                      <a:gd name="connsiteY13" fmla="*/ 2311400 h 2482850"/>
                      <a:gd name="connsiteX14" fmla="*/ 344488 w 828409"/>
                      <a:gd name="connsiteY14" fmla="*/ 1620837 h 2482850"/>
                      <a:gd name="connsiteX15" fmla="*/ 354013 w 828409"/>
                      <a:gd name="connsiteY15" fmla="*/ 1349375 h 2482850"/>
                      <a:gd name="connsiteX16" fmla="*/ 439738 w 828409"/>
                      <a:gd name="connsiteY16" fmla="*/ 1273175 h 2482850"/>
                      <a:gd name="connsiteX17" fmla="*/ 511175 w 828409"/>
                      <a:gd name="connsiteY17" fmla="*/ 1330325 h 2482850"/>
                      <a:gd name="connsiteX18" fmla="*/ 473075 w 828409"/>
                      <a:gd name="connsiteY18" fmla="*/ 1458912 h 2482850"/>
                      <a:gd name="connsiteX19" fmla="*/ 454025 w 828409"/>
                      <a:gd name="connsiteY19" fmla="*/ 1501775 h 2482850"/>
                      <a:gd name="connsiteX20" fmla="*/ 477838 w 828409"/>
                      <a:gd name="connsiteY20" fmla="*/ 1554162 h 2482850"/>
                      <a:gd name="connsiteX21" fmla="*/ 525463 w 828409"/>
                      <a:gd name="connsiteY21" fmla="*/ 1554162 h 2482850"/>
                      <a:gd name="connsiteX22" fmla="*/ 544513 w 828409"/>
                      <a:gd name="connsiteY22" fmla="*/ 1506537 h 2482850"/>
                      <a:gd name="connsiteX23" fmla="*/ 506413 w 828409"/>
                      <a:gd name="connsiteY23" fmla="*/ 1444625 h 2482850"/>
                      <a:gd name="connsiteX24" fmla="*/ 534988 w 828409"/>
                      <a:gd name="connsiteY24" fmla="*/ 1339850 h 2482850"/>
                      <a:gd name="connsiteX25" fmla="*/ 568325 w 828409"/>
                      <a:gd name="connsiteY25" fmla="*/ 1301750 h 2482850"/>
                      <a:gd name="connsiteX26" fmla="*/ 682625 w 828409"/>
                      <a:gd name="connsiteY26" fmla="*/ 1382712 h 2482850"/>
                      <a:gd name="connsiteX27" fmla="*/ 739775 w 828409"/>
                      <a:gd name="connsiteY27" fmla="*/ 1425575 h 2482850"/>
                      <a:gd name="connsiteX28" fmla="*/ 825500 w 828409"/>
                      <a:gd name="connsiteY28" fmla="*/ 1382712 h 2482850"/>
                      <a:gd name="connsiteX29" fmla="*/ 722321 w 828409"/>
                      <a:gd name="connsiteY29" fmla="*/ 1321061 h 2482850"/>
                      <a:gd name="connsiteX30" fmla="*/ 731581 w 828409"/>
                      <a:gd name="connsiteY30" fmla="*/ 1263650 h 2482850"/>
                      <a:gd name="connsiteX31" fmla="*/ 773113 w 828409"/>
                      <a:gd name="connsiteY31" fmla="*/ 1206500 h 2482850"/>
                      <a:gd name="connsiteX32" fmla="*/ 759778 w 828409"/>
                      <a:gd name="connsiteY32" fmla="*/ 1129347 h 2482850"/>
                      <a:gd name="connsiteX33" fmla="*/ 720725 w 828409"/>
                      <a:gd name="connsiteY33" fmla="*/ 1163637 h 2482850"/>
                      <a:gd name="connsiteX34" fmla="*/ 625475 w 828409"/>
                      <a:gd name="connsiteY34" fmla="*/ 1249362 h 2482850"/>
                      <a:gd name="connsiteX35" fmla="*/ 539750 w 828409"/>
                      <a:gd name="connsiteY35" fmla="*/ 1235075 h 2482850"/>
                      <a:gd name="connsiteX36" fmla="*/ 592138 w 828409"/>
                      <a:gd name="connsiteY36" fmla="*/ 1149350 h 2482850"/>
                      <a:gd name="connsiteX37" fmla="*/ 611188 w 828409"/>
                      <a:gd name="connsiteY37" fmla="*/ 1058862 h 2482850"/>
                      <a:gd name="connsiteX38" fmla="*/ 649288 w 828409"/>
                      <a:gd name="connsiteY38" fmla="*/ 1039812 h 2482850"/>
                      <a:gd name="connsiteX39" fmla="*/ 611188 w 828409"/>
                      <a:gd name="connsiteY39" fmla="*/ 982662 h 2482850"/>
                      <a:gd name="connsiteX40" fmla="*/ 544513 w 828409"/>
                      <a:gd name="connsiteY40" fmla="*/ 996950 h 2482850"/>
                      <a:gd name="connsiteX41" fmla="*/ 563563 w 828409"/>
                      <a:gd name="connsiteY41" fmla="*/ 1063625 h 2482850"/>
                      <a:gd name="connsiteX42" fmla="*/ 530225 w 828409"/>
                      <a:gd name="connsiteY42" fmla="*/ 1177925 h 2482850"/>
                      <a:gd name="connsiteX43" fmla="*/ 496888 w 828409"/>
                      <a:gd name="connsiteY43" fmla="*/ 1220787 h 2482850"/>
                      <a:gd name="connsiteX44" fmla="*/ 387350 w 828409"/>
                      <a:gd name="connsiteY44" fmla="*/ 1216025 h 2482850"/>
                      <a:gd name="connsiteX45" fmla="*/ 349250 w 828409"/>
                      <a:gd name="connsiteY45" fmla="*/ 1139825 h 2482850"/>
                      <a:gd name="connsiteX46" fmla="*/ 349250 w 828409"/>
                      <a:gd name="connsiteY46" fmla="*/ 334962 h 2482850"/>
                      <a:gd name="connsiteX47" fmla="*/ 339725 w 828409"/>
                      <a:gd name="connsiteY47" fmla="*/ 149225 h 2482850"/>
                      <a:gd name="connsiteX48" fmla="*/ 311150 w 828409"/>
                      <a:gd name="connsiteY48" fmla="*/ 1587 h 2482850"/>
                      <a:gd name="connsiteX49" fmla="*/ 249238 w 828409"/>
                      <a:gd name="connsiteY49" fmla="*/ 139700 h 2482850"/>
                      <a:gd name="connsiteX50" fmla="*/ 230188 w 828409"/>
                      <a:gd name="connsiteY50" fmla="*/ 311150 h 2482850"/>
                      <a:gd name="connsiteX51" fmla="*/ 239713 w 828409"/>
                      <a:gd name="connsiteY51" fmla="*/ 1368425 h 2482850"/>
                      <a:gd name="connsiteX52" fmla="*/ 168275 w 828409"/>
                      <a:gd name="connsiteY52" fmla="*/ 1487487 h 2482850"/>
                      <a:gd name="connsiteX53" fmla="*/ 120650 w 828409"/>
                      <a:gd name="connsiteY53" fmla="*/ 1239837 h 2482850"/>
                      <a:gd name="connsiteX54" fmla="*/ 139700 w 828409"/>
                      <a:gd name="connsiteY54" fmla="*/ 306387 h 2482850"/>
                      <a:gd name="connsiteX55" fmla="*/ 130175 w 828409"/>
                      <a:gd name="connsiteY55" fmla="*/ 106362 h 2482850"/>
                      <a:gd name="connsiteX56" fmla="*/ 96838 w 828409"/>
                      <a:gd name="connsiteY56" fmla="*/ 34925 h 2482850"/>
                      <a:gd name="connsiteX57" fmla="*/ 30163 w 828409"/>
                      <a:gd name="connsiteY57" fmla="*/ 209232 h 2482850"/>
                      <a:gd name="connsiteX58" fmla="*/ 25400 w 828409"/>
                      <a:gd name="connsiteY58"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44513 w 832116"/>
                      <a:gd name="connsiteY22" fmla="*/ 1506537 h 2482850"/>
                      <a:gd name="connsiteX23" fmla="*/ 506413 w 832116"/>
                      <a:gd name="connsiteY23" fmla="*/ 1444625 h 2482850"/>
                      <a:gd name="connsiteX24" fmla="*/ 534988 w 832116"/>
                      <a:gd name="connsiteY24" fmla="*/ 1339850 h 2482850"/>
                      <a:gd name="connsiteX25" fmla="*/ 568325 w 832116"/>
                      <a:gd name="connsiteY25" fmla="*/ 1301750 h 2482850"/>
                      <a:gd name="connsiteX26" fmla="*/ 682625 w 832116"/>
                      <a:gd name="connsiteY26" fmla="*/ 1382712 h 2482850"/>
                      <a:gd name="connsiteX27" fmla="*/ 825500 w 832116"/>
                      <a:gd name="connsiteY27" fmla="*/ 1382712 h 2482850"/>
                      <a:gd name="connsiteX28" fmla="*/ 722321 w 832116"/>
                      <a:gd name="connsiteY28" fmla="*/ 1321061 h 2482850"/>
                      <a:gd name="connsiteX29" fmla="*/ 731581 w 832116"/>
                      <a:gd name="connsiteY29" fmla="*/ 1263650 h 2482850"/>
                      <a:gd name="connsiteX30" fmla="*/ 773113 w 832116"/>
                      <a:gd name="connsiteY30" fmla="*/ 1206500 h 2482850"/>
                      <a:gd name="connsiteX31" fmla="*/ 759778 w 832116"/>
                      <a:gd name="connsiteY31" fmla="*/ 1129347 h 2482850"/>
                      <a:gd name="connsiteX32" fmla="*/ 720725 w 832116"/>
                      <a:gd name="connsiteY32" fmla="*/ 1163637 h 2482850"/>
                      <a:gd name="connsiteX33" fmla="*/ 625475 w 832116"/>
                      <a:gd name="connsiteY33" fmla="*/ 1249362 h 2482850"/>
                      <a:gd name="connsiteX34" fmla="*/ 539750 w 832116"/>
                      <a:gd name="connsiteY34" fmla="*/ 1235075 h 2482850"/>
                      <a:gd name="connsiteX35" fmla="*/ 592138 w 832116"/>
                      <a:gd name="connsiteY35" fmla="*/ 1149350 h 2482850"/>
                      <a:gd name="connsiteX36" fmla="*/ 611188 w 832116"/>
                      <a:gd name="connsiteY36" fmla="*/ 1058862 h 2482850"/>
                      <a:gd name="connsiteX37" fmla="*/ 649288 w 832116"/>
                      <a:gd name="connsiteY37" fmla="*/ 1039812 h 2482850"/>
                      <a:gd name="connsiteX38" fmla="*/ 611188 w 832116"/>
                      <a:gd name="connsiteY38" fmla="*/ 982662 h 2482850"/>
                      <a:gd name="connsiteX39" fmla="*/ 544513 w 832116"/>
                      <a:gd name="connsiteY39" fmla="*/ 996950 h 2482850"/>
                      <a:gd name="connsiteX40" fmla="*/ 563563 w 832116"/>
                      <a:gd name="connsiteY40" fmla="*/ 1063625 h 2482850"/>
                      <a:gd name="connsiteX41" fmla="*/ 530225 w 832116"/>
                      <a:gd name="connsiteY41" fmla="*/ 1177925 h 2482850"/>
                      <a:gd name="connsiteX42" fmla="*/ 496888 w 832116"/>
                      <a:gd name="connsiteY42" fmla="*/ 1220787 h 2482850"/>
                      <a:gd name="connsiteX43" fmla="*/ 387350 w 832116"/>
                      <a:gd name="connsiteY43" fmla="*/ 1216025 h 2482850"/>
                      <a:gd name="connsiteX44" fmla="*/ 349250 w 832116"/>
                      <a:gd name="connsiteY44" fmla="*/ 1139825 h 2482850"/>
                      <a:gd name="connsiteX45" fmla="*/ 349250 w 832116"/>
                      <a:gd name="connsiteY45" fmla="*/ 334962 h 2482850"/>
                      <a:gd name="connsiteX46" fmla="*/ 339725 w 832116"/>
                      <a:gd name="connsiteY46" fmla="*/ 149225 h 2482850"/>
                      <a:gd name="connsiteX47" fmla="*/ 311150 w 832116"/>
                      <a:gd name="connsiteY47" fmla="*/ 1587 h 2482850"/>
                      <a:gd name="connsiteX48" fmla="*/ 249238 w 832116"/>
                      <a:gd name="connsiteY48" fmla="*/ 139700 h 2482850"/>
                      <a:gd name="connsiteX49" fmla="*/ 230188 w 832116"/>
                      <a:gd name="connsiteY49" fmla="*/ 311150 h 2482850"/>
                      <a:gd name="connsiteX50" fmla="*/ 239713 w 832116"/>
                      <a:gd name="connsiteY50" fmla="*/ 1368425 h 2482850"/>
                      <a:gd name="connsiteX51" fmla="*/ 168275 w 832116"/>
                      <a:gd name="connsiteY51" fmla="*/ 1487487 h 2482850"/>
                      <a:gd name="connsiteX52" fmla="*/ 120650 w 832116"/>
                      <a:gd name="connsiteY52" fmla="*/ 1239837 h 2482850"/>
                      <a:gd name="connsiteX53" fmla="*/ 139700 w 832116"/>
                      <a:gd name="connsiteY53" fmla="*/ 306387 h 2482850"/>
                      <a:gd name="connsiteX54" fmla="*/ 130175 w 832116"/>
                      <a:gd name="connsiteY54" fmla="*/ 106362 h 2482850"/>
                      <a:gd name="connsiteX55" fmla="*/ 96838 w 832116"/>
                      <a:gd name="connsiteY55" fmla="*/ 34925 h 2482850"/>
                      <a:gd name="connsiteX56" fmla="*/ 30163 w 832116"/>
                      <a:gd name="connsiteY56" fmla="*/ 209232 h 2482850"/>
                      <a:gd name="connsiteX57" fmla="*/ 25400 w 832116"/>
                      <a:gd name="connsiteY57"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625475 w 832116"/>
                      <a:gd name="connsiteY32" fmla="*/ 1249362 h 2482850"/>
                      <a:gd name="connsiteX33" fmla="*/ 539750 w 832116"/>
                      <a:gd name="connsiteY33" fmla="*/ 1235075 h 2482850"/>
                      <a:gd name="connsiteX34" fmla="*/ 592138 w 832116"/>
                      <a:gd name="connsiteY34" fmla="*/ 1149350 h 2482850"/>
                      <a:gd name="connsiteX35" fmla="*/ 611188 w 832116"/>
                      <a:gd name="connsiteY35" fmla="*/ 1058862 h 2482850"/>
                      <a:gd name="connsiteX36" fmla="*/ 649288 w 832116"/>
                      <a:gd name="connsiteY36" fmla="*/ 1039812 h 2482850"/>
                      <a:gd name="connsiteX37" fmla="*/ 611188 w 832116"/>
                      <a:gd name="connsiteY37" fmla="*/ 982662 h 2482850"/>
                      <a:gd name="connsiteX38" fmla="*/ 544513 w 832116"/>
                      <a:gd name="connsiteY38" fmla="*/ 996950 h 2482850"/>
                      <a:gd name="connsiteX39" fmla="*/ 563563 w 832116"/>
                      <a:gd name="connsiteY39" fmla="*/ 1063625 h 2482850"/>
                      <a:gd name="connsiteX40" fmla="*/ 530225 w 832116"/>
                      <a:gd name="connsiteY40" fmla="*/ 1177925 h 2482850"/>
                      <a:gd name="connsiteX41" fmla="*/ 496888 w 832116"/>
                      <a:gd name="connsiteY41" fmla="*/ 1220787 h 2482850"/>
                      <a:gd name="connsiteX42" fmla="*/ 387350 w 832116"/>
                      <a:gd name="connsiteY42" fmla="*/ 1216025 h 2482850"/>
                      <a:gd name="connsiteX43" fmla="*/ 349250 w 832116"/>
                      <a:gd name="connsiteY43" fmla="*/ 1139825 h 2482850"/>
                      <a:gd name="connsiteX44" fmla="*/ 349250 w 832116"/>
                      <a:gd name="connsiteY44" fmla="*/ 334962 h 2482850"/>
                      <a:gd name="connsiteX45" fmla="*/ 339725 w 832116"/>
                      <a:gd name="connsiteY45" fmla="*/ 149225 h 2482850"/>
                      <a:gd name="connsiteX46" fmla="*/ 311150 w 832116"/>
                      <a:gd name="connsiteY46" fmla="*/ 1587 h 2482850"/>
                      <a:gd name="connsiteX47" fmla="*/ 249238 w 832116"/>
                      <a:gd name="connsiteY47" fmla="*/ 139700 h 2482850"/>
                      <a:gd name="connsiteX48" fmla="*/ 230188 w 832116"/>
                      <a:gd name="connsiteY48" fmla="*/ 311150 h 2482850"/>
                      <a:gd name="connsiteX49" fmla="*/ 239713 w 832116"/>
                      <a:gd name="connsiteY49" fmla="*/ 1368425 h 2482850"/>
                      <a:gd name="connsiteX50" fmla="*/ 168275 w 832116"/>
                      <a:gd name="connsiteY50" fmla="*/ 1487487 h 2482850"/>
                      <a:gd name="connsiteX51" fmla="*/ 120650 w 832116"/>
                      <a:gd name="connsiteY51" fmla="*/ 1239837 h 2482850"/>
                      <a:gd name="connsiteX52" fmla="*/ 139700 w 832116"/>
                      <a:gd name="connsiteY52" fmla="*/ 306387 h 2482850"/>
                      <a:gd name="connsiteX53" fmla="*/ 130175 w 832116"/>
                      <a:gd name="connsiteY53" fmla="*/ 106362 h 2482850"/>
                      <a:gd name="connsiteX54" fmla="*/ 96838 w 832116"/>
                      <a:gd name="connsiteY54" fmla="*/ 34925 h 2482850"/>
                      <a:gd name="connsiteX55" fmla="*/ 30163 w 832116"/>
                      <a:gd name="connsiteY55" fmla="*/ 209232 h 2482850"/>
                      <a:gd name="connsiteX56" fmla="*/ 25400 w 832116"/>
                      <a:gd name="connsiteY56"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539750 w 832116"/>
                      <a:gd name="connsiteY32" fmla="*/ 1235075 h 2482850"/>
                      <a:gd name="connsiteX33" fmla="*/ 592138 w 832116"/>
                      <a:gd name="connsiteY33" fmla="*/ 1149350 h 2482850"/>
                      <a:gd name="connsiteX34" fmla="*/ 611188 w 832116"/>
                      <a:gd name="connsiteY34" fmla="*/ 1058862 h 2482850"/>
                      <a:gd name="connsiteX35" fmla="*/ 649288 w 832116"/>
                      <a:gd name="connsiteY35" fmla="*/ 1039812 h 2482850"/>
                      <a:gd name="connsiteX36" fmla="*/ 611188 w 832116"/>
                      <a:gd name="connsiteY36" fmla="*/ 982662 h 2482850"/>
                      <a:gd name="connsiteX37" fmla="*/ 544513 w 832116"/>
                      <a:gd name="connsiteY37" fmla="*/ 996950 h 2482850"/>
                      <a:gd name="connsiteX38" fmla="*/ 563563 w 832116"/>
                      <a:gd name="connsiteY38" fmla="*/ 1063625 h 2482850"/>
                      <a:gd name="connsiteX39" fmla="*/ 530225 w 832116"/>
                      <a:gd name="connsiteY39" fmla="*/ 1177925 h 2482850"/>
                      <a:gd name="connsiteX40" fmla="*/ 496888 w 832116"/>
                      <a:gd name="connsiteY40" fmla="*/ 1220787 h 2482850"/>
                      <a:gd name="connsiteX41" fmla="*/ 387350 w 832116"/>
                      <a:gd name="connsiteY41" fmla="*/ 1216025 h 2482850"/>
                      <a:gd name="connsiteX42" fmla="*/ 349250 w 832116"/>
                      <a:gd name="connsiteY42" fmla="*/ 1139825 h 2482850"/>
                      <a:gd name="connsiteX43" fmla="*/ 349250 w 832116"/>
                      <a:gd name="connsiteY43" fmla="*/ 334962 h 2482850"/>
                      <a:gd name="connsiteX44" fmla="*/ 339725 w 832116"/>
                      <a:gd name="connsiteY44" fmla="*/ 149225 h 2482850"/>
                      <a:gd name="connsiteX45" fmla="*/ 311150 w 832116"/>
                      <a:gd name="connsiteY45" fmla="*/ 1587 h 2482850"/>
                      <a:gd name="connsiteX46" fmla="*/ 249238 w 832116"/>
                      <a:gd name="connsiteY46" fmla="*/ 139700 h 2482850"/>
                      <a:gd name="connsiteX47" fmla="*/ 230188 w 832116"/>
                      <a:gd name="connsiteY47" fmla="*/ 311150 h 2482850"/>
                      <a:gd name="connsiteX48" fmla="*/ 239713 w 832116"/>
                      <a:gd name="connsiteY48" fmla="*/ 1368425 h 2482850"/>
                      <a:gd name="connsiteX49" fmla="*/ 168275 w 832116"/>
                      <a:gd name="connsiteY49" fmla="*/ 1487487 h 2482850"/>
                      <a:gd name="connsiteX50" fmla="*/ 120650 w 832116"/>
                      <a:gd name="connsiteY50" fmla="*/ 1239837 h 2482850"/>
                      <a:gd name="connsiteX51" fmla="*/ 139700 w 832116"/>
                      <a:gd name="connsiteY51" fmla="*/ 306387 h 2482850"/>
                      <a:gd name="connsiteX52" fmla="*/ 130175 w 832116"/>
                      <a:gd name="connsiteY52" fmla="*/ 106362 h 2482850"/>
                      <a:gd name="connsiteX53" fmla="*/ 96838 w 832116"/>
                      <a:gd name="connsiteY53" fmla="*/ 34925 h 2482850"/>
                      <a:gd name="connsiteX54" fmla="*/ 30163 w 832116"/>
                      <a:gd name="connsiteY54" fmla="*/ 209232 h 2482850"/>
                      <a:gd name="connsiteX55" fmla="*/ 25400 w 832116"/>
                      <a:gd name="connsiteY55"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73113 w 832116"/>
                      <a:gd name="connsiteY28" fmla="*/ 1206500 h 2482850"/>
                      <a:gd name="connsiteX29" fmla="*/ 759778 w 832116"/>
                      <a:gd name="connsiteY29" fmla="*/ 1129347 h 2482850"/>
                      <a:gd name="connsiteX30" fmla="*/ 720725 w 832116"/>
                      <a:gd name="connsiteY30" fmla="*/ 1163637 h 2482850"/>
                      <a:gd name="connsiteX31" fmla="*/ 539750 w 832116"/>
                      <a:gd name="connsiteY31" fmla="*/ 1235075 h 2482850"/>
                      <a:gd name="connsiteX32" fmla="*/ 592138 w 832116"/>
                      <a:gd name="connsiteY32" fmla="*/ 1149350 h 2482850"/>
                      <a:gd name="connsiteX33" fmla="*/ 611188 w 832116"/>
                      <a:gd name="connsiteY33" fmla="*/ 1058862 h 2482850"/>
                      <a:gd name="connsiteX34" fmla="*/ 649288 w 832116"/>
                      <a:gd name="connsiteY34" fmla="*/ 1039812 h 2482850"/>
                      <a:gd name="connsiteX35" fmla="*/ 611188 w 832116"/>
                      <a:gd name="connsiteY35" fmla="*/ 982662 h 2482850"/>
                      <a:gd name="connsiteX36" fmla="*/ 544513 w 832116"/>
                      <a:gd name="connsiteY36" fmla="*/ 996950 h 2482850"/>
                      <a:gd name="connsiteX37" fmla="*/ 563563 w 832116"/>
                      <a:gd name="connsiteY37" fmla="*/ 1063625 h 2482850"/>
                      <a:gd name="connsiteX38" fmla="*/ 530225 w 832116"/>
                      <a:gd name="connsiteY38" fmla="*/ 1177925 h 2482850"/>
                      <a:gd name="connsiteX39" fmla="*/ 496888 w 832116"/>
                      <a:gd name="connsiteY39" fmla="*/ 1220787 h 2482850"/>
                      <a:gd name="connsiteX40" fmla="*/ 387350 w 832116"/>
                      <a:gd name="connsiteY40" fmla="*/ 1216025 h 2482850"/>
                      <a:gd name="connsiteX41" fmla="*/ 349250 w 832116"/>
                      <a:gd name="connsiteY41" fmla="*/ 1139825 h 2482850"/>
                      <a:gd name="connsiteX42" fmla="*/ 349250 w 832116"/>
                      <a:gd name="connsiteY42" fmla="*/ 334962 h 2482850"/>
                      <a:gd name="connsiteX43" fmla="*/ 339725 w 832116"/>
                      <a:gd name="connsiteY43" fmla="*/ 149225 h 2482850"/>
                      <a:gd name="connsiteX44" fmla="*/ 311150 w 832116"/>
                      <a:gd name="connsiteY44" fmla="*/ 1587 h 2482850"/>
                      <a:gd name="connsiteX45" fmla="*/ 249238 w 832116"/>
                      <a:gd name="connsiteY45" fmla="*/ 139700 h 2482850"/>
                      <a:gd name="connsiteX46" fmla="*/ 230188 w 832116"/>
                      <a:gd name="connsiteY46" fmla="*/ 311150 h 2482850"/>
                      <a:gd name="connsiteX47" fmla="*/ 239713 w 832116"/>
                      <a:gd name="connsiteY47" fmla="*/ 1368425 h 2482850"/>
                      <a:gd name="connsiteX48" fmla="*/ 168275 w 832116"/>
                      <a:gd name="connsiteY48" fmla="*/ 1487487 h 2482850"/>
                      <a:gd name="connsiteX49" fmla="*/ 120650 w 832116"/>
                      <a:gd name="connsiteY49" fmla="*/ 1239837 h 2482850"/>
                      <a:gd name="connsiteX50" fmla="*/ 139700 w 832116"/>
                      <a:gd name="connsiteY50" fmla="*/ 306387 h 2482850"/>
                      <a:gd name="connsiteX51" fmla="*/ 130175 w 832116"/>
                      <a:gd name="connsiteY51" fmla="*/ 106362 h 2482850"/>
                      <a:gd name="connsiteX52" fmla="*/ 96838 w 832116"/>
                      <a:gd name="connsiteY52" fmla="*/ 34925 h 2482850"/>
                      <a:gd name="connsiteX53" fmla="*/ 30163 w 832116"/>
                      <a:gd name="connsiteY53" fmla="*/ 209232 h 2482850"/>
                      <a:gd name="connsiteX54" fmla="*/ 25400 w 832116"/>
                      <a:gd name="connsiteY54" fmla="*/ 854075 h 2482850"/>
                      <a:gd name="connsiteX0" fmla="*/ 25400 w 840581"/>
                      <a:gd name="connsiteY0" fmla="*/ 854075 h 2482850"/>
                      <a:gd name="connsiteX1" fmla="*/ 24576 w 840581"/>
                      <a:gd name="connsiteY1" fmla="*/ 1118666 h 2482850"/>
                      <a:gd name="connsiteX2" fmla="*/ 25400 w 840581"/>
                      <a:gd name="connsiteY2" fmla="*/ 1485582 h 2482850"/>
                      <a:gd name="connsiteX3" fmla="*/ 6350 w 840581"/>
                      <a:gd name="connsiteY3" fmla="*/ 2216150 h 2482850"/>
                      <a:gd name="connsiteX4" fmla="*/ 63500 w 840581"/>
                      <a:gd name="connsiteY4" fmla="*/ 2382837 h 2482850"/>
                      <a:gd name="connsiteX5" fmla="*/ 134938 w 840581"/>
                      <a:gd name="connsiteY5" fmla="*/ 2278062 h 2482850"/>
                      <a:gd name="connsiteX6" fmla="*/ 133237 w 840581"/>
                      <a:gd name="connsiteY6" fmla="*/ 2007187 h 2482850"/>
                      <a:gd name="connsiteX7" fmla="*/ 111125 w 840581"/>
                      <a:gd name="connsiteY7" fmla="*/ 1773237 h 2482850"/>
                      <a:gd name="connsiteX8" fmla="*/ 139700 w 840581"/>
                      <a:gd name="connsiteY8" fmla="*/ 1644650 h 2482850"/>
                      <a:gd name="connsiteX9" fmla="*/ 183413 w 840581"/>
                      <a:gd name="connsiteY9" fmla="*/ 1584956 h 2482850"/>
                      <a:gd name="connsiteX10" fmla="*/ 244475 w 840581"/>
                      <a:gd name="connsiteY10" fmla="*/ 1658937 h 2482850"/>
                      <a:gd name="connsiteX11" fmla="*/ 225425 w 840581"/>
                      <a:gd name="connsiteY11" fmla="*/ 2349500 h 2482850"/>
                      <a:gd name="connsiteX12" fmla="*/ 268288 w 840581"/>
                      <a:gd name="connsiteY12" fmla="*/ 2459037 h 2482850"/>
                      <a:gd name="connsiteX13" fmla="*/ 320675 w 840581"/>
                      <a:gd name="connsiteY13" fmla="*/ 2311400 h 2482850"/>
                      <a:gd name="connsiteX14" fmla="*/ 344488 w 840581"/>
                      <a:gd name="connsiteY14" fmla="*/ 1620837 h 2482850"/>
                      <a:gd name="connsiteX15" fmla="*/ 354013 w 840581"/>
                      <a:gd name="connsiteY15" fmla="*/ 1349375 h 2482850"/>
                      <a:gd name="connsiteX16" fmla="*/ 439738 w 840581"/>
                      <a:gd name="connsiteY16" fmla="*/ 1273175 h 2482850"/>
                      <a:gd name="connsiteX17" fmla="*/ 511175 w 840581"/>
                      <a:gd name="connsiteY17" fmla="*/ 1330325 h 2482850"/>
                      <a:gd name="connsiteX18" fmla="*/ 473075 w 840581"/>
                      <a:gd name="connsiteY18" fmla="*/ 1458912 h 2482850"/>
                      <a:gd name="connsiteX19" fmla="*/ 454025 w 840581"/>
                      <a:gd name="connsiteY19" fmla="*/ 1501775 h 2482850"/>
                      <a:gd name="connsiteX20" fmla="*/ 477838 w 840581"/>
                      <a:gd name="connsiteY20" fmla="*/ 1554162 h 2482850"/>
                      <a:gd name="connsiteX21" fmla="*/ 525463 w 840581"/>
                      <a:gd name="connsiteY21" fmla="*/ 1554162 h 2482850"/>
                      <a:gd name="connsiteX22" fmla="*/ 506413 w 840581"/>
                      <a:gd name="connsiteY22" fmla="*/ 1444625 h 2482850"/>
                      <a:gd name="connsiteX23" fmla="*/ 534988 w 840581"/>
                      <a:gd name="connsiteY23" fmla="*/ 1339850 h 2482850"/>
                      <a:gd name="connsiteX24" fmla="*/ 568325 w 840581"/>
                      <a:gd name="connsiteY24" fmla="*/ 1301750 h 2482850"/>
                      <a:gd name="connsiteX25" fmla="*/ 682625 w 840581"/>
                      <a:gd name="connsiteY25" fmla="*/ 1382712 h 2482850"/>
                      <a:gd name="connsiteX26" fmla="*/ 825500 w 840581"/>
                      <a:gd name="connsiteY26" fmla="*/ 1382712 h 2482850"/>
                      <a:gd name="connsiteX27" fmla="*/ 773113 w 840581"/>
                      <a:gd name="connsiteY27" fmla="*/ 1206500 h 2482850"/>
                      <a:gd name="connsiteX28" fmla="*/ 759778 w 840581"/>
                      <a:gd name="connsiteY28" fmla="*/ 1129347 h 2482850"/>
                      <a:gd name="connsiteX29" fmla="*/ 720725 w 840581"/>
                      <a:gd name="connsiteY29" fmla="*/ 1163637 h 2482850"/>
                      <a:gd name="connsiteX30" fmla="*/ 539750 w 840581"/>
                      <a:gd name="connsiteY30" fmla="*/ 1235075 h 2482850"/>
                      <a:gd name="connsiteX31" fmla="*/ 592138 w 840581"/>
                      <a:gd name="connsiteY31" fmla="*/ 1149350 h 2482850"/>
                      <a:gd name="connsiteX32" fmla="*/ 611188 w 840581"/>
                      <a:gd name="connsiteY32" fmla="*/ 1058862 h 2482850"/>
                      <a:gd name="connsiteX33" fmla="*/ 649288 w 840581"/>
                      <a:gd name="connsiteY33" fmla="*/ 1039812 h 2482850"/>
                      <a:gd name="connsiteX34" fmla="*/ 611188 w 840581"/>
                      <a:gd name="connsiteY34" fmla="*/ 982662 h 2482850"/>
                      <a:gd name="connsiteX35" fmla="*/ 544513 w 840581"/>
                      <a:gd name="connsiteY35" fmla="*/ 996950 h 2482850"/>
                      <a:gd name="connsiteX36" fmla="*/ 563563 w 840581"/>
                      <a:gd name="connsiteY36" fmla="*/ 1063625 h 2482850"/>
                      <a:gd name="connsiteX37" fmla="*/ 530225 w 840581"/>
                      <a:gd name="connsiteY37" fmla="*/ 1177925 h 2482850"/>
                      <a:gd name="connsiteX38" fmla="*/ 496888 w 840581"/>
                      <a:gd name="connsiteY38" fmla="*/ 1220787 h 2482850"/>
                      <a:gd name="connsiteX39" fmla="*/ 387350 w 840581"/>
                      <a:gd name="connsiteY39" fmla="*/ 1216025 h 2482850"/>
                      <a:gd name="connsiteX40" fmla="*/ 349250 w 840581"/>
                      <a:gd name="connsiteY40" fmla="*/ 1139825 h 2482850"/>
                      <a:gd name="connsiteX41" fmla="*/ 349250 w 840581"/>
                      <a:gd name="connsiteY41" fmla="*/ 334962 h 2482850"/>
                      <a:gd name="connsiteX42" fmla="*/ 339725 w 840581"/>
                      <a:gd name="connsiteY42" fmla="*/ 149225 h 2482850"/>
                      <a:gd name="connsiteX43" fmla="*/ 311150 w 840581"/>
                      <a:gd name="connsiteY43" fmla="*/ 1587 h 2482850"/>
                      <a:gd name="connsiteX44" fmla="*/ 249238 w 840581"/>
                      <a:gd name="connsiteY44" fmla="*/ 139700 h 2482850"/>
                      <a:gd name="connsiteX45" fmla="*/ 230188 w 840581"/>
                      <a:gd name="connsiteY45" fmla="*/ 311150 h 2482850"/>
                      <a:gd name="connsiteX46" fmla="*/ 239713 w 840581"/>
                      <a:gd name="connsiteY46" fmla="*/ 1368425 h 2482850"/>
                      <a:gd name="connsiteX47" fmla="*/ 168275 w 840581"/>
                      <a:gd name="connsiteY47" fmla="*/ 1487487 h 2482850"/>
                      <a:gd name="connsiteX48" fmla="*/ 120650 w 840581"/>
                      <a:gd name="connsiteY48" fmla="*/ 1239837 h 2482850"/>
                      <a:gd name="connsiteX49" fmla="*/ 139700 w 840581"/>
                      <a:gd name="connsiteY49" fmla="*/ 306387 h 2482850"/>
                      <a:gd name="connsiteX50" fmla="*/ 130175 w 840581"/>
                      <a:gd name="connsiteY50" fmla="*/ 106362 h 2482850"/>
                      <a:gd name="connsiteX51" fmla="*/ 96838 w 840581"/>
                      <a:gd name="connsiteY51" fmla="*/ 34925 h 2482850"/>
                      <a:gd name="connsiteX52" fmla="*/ 30163 w 840581"/>
                      <a:gd name="connsiteY52" fmla="*/ 209232 h 2482850"/>
                      <a:gd name="connsiteX53" fmla="*/ 25400 w 840581"/>
                      <a:gd name="connsiteY53" fmla="*/ 854075 h 2482850"/>
                      <a:gd name="connsiteX0" fmla="*/ 25400 w 838358"/>
                      <a:gd name="connsiteY0" fmla="*/ 854075 h 2482850"/>
                      <a:gd name="connsiteX1" fmla="*/ 24576 w 838358"/>
                      <a:gd name="connsiteY1" fmla="*/ 1118666 h 2482850"/>
                      <a:gd name="connsiteX2" fmla="*/ 25400 w 838358"/>
                      <a:gd name="connsiteY2" fmla="*/ 1485582 h 2482850"/>
                      <a:gd name="connsiteX3" fmla="*/ 6350 w 838358"/>
                      <a:gd name="connsiteY3" fmla="*/ 2216150 h 2482850"/>
                      <a:gd name="connsiteX4" fmla="*/ 63500 w 838358"/>
                      <a:gd name="connsiteY4" fmla="*/ 2382837 h 2482850"/>
                      <a:gd name="connsiteX5" fmla="*/ 134938 w 838358"/>
                      <a:gd name="connsiteY5" fmla="*/ 2278062 h 2482850"/>
                      <a:gd name="connsiteX6" fmla="*/ 133237 w 838358"/>
                      <a:gd name="connsiteY6" fmla="*/ 2007187 h 2482850"/>
                      <a:gd name="connsiteX7" fmla="*/ 111125 w 838358"/>
                      <a:gd name="connsiteY7" fmla="*/ 1773237 h 2482850"/>
                      <a:gd name="connsiteX8" fmla="*/ 139700 w 838358"/>
                      <a:gd name="connsiteY8" fmla="*/ 1644650 h 2482850"/>
                      <a:gd name="connsiteX9" fmla="*/ 183413 w 838358"/>
                      <a:gd name="connsiteY9" fmla="*/ 1584956 h 2482850"/>
                      <a:gd name="connsiteX10" fmla="*/ 244475 w 838358"/>
                      <a:gd name="connsiteY10" fmla="*/ 1658937 h 2482850"/>
                      <a:gd name="connsiteX11" fmla="*/ 225425 w 838358"/>
                      <a:gd name="connsiteY11" fmla="*/ 2349500 h 2482850"/>
                      <a:gd name="connsiteX12" fmla="*/ 268288 w 838358"/>
                      <a:gd name="connsiteY12" fmla="*/ 2459037 h 2482850"/>
                      <a:gd name="connsiteX13" fmla="*/ 320675 w 838358"/>
                      <a:gd name="connsiteY13" fmla="*/ 2311400 h 2482850"/>
                      <a:gd name="connsiteX14" fmla="*/ 344488 w 838358"/>
                      <a:gd name="connsiteY14" fmla="*/ 1620837 h 2482850"/>
                      <a:gd name="connsiteX15" fmla="*/ 354013 w 838358"/>
                      <a:gd name="connsiteY15" fmla="*/ 1349375 h 2482850"/>
                      <a:gd name="connsiteX16" fmla="*/ 439738 w 838358"/>
                      <a:gd name="connsiteY16" fmla="*/ 1273175 h 2482850"/>
                      <a:gd name="connsiteX17" fmla="*/ 511175 w 838358"/>
                      <a:gd name="connsiteY17" fmla="*/ 1330325 h 2482850"/>
                      <a:gd name="connsiteX18" fmla="*/ 473075 w 838358"/>
                      <a:gd name="connsiteY18" fmla="*/ 1458912 h 2482850"/>
                      <a:gd name="connsiteX19" fmla="*/ 454025 w 838358"/>
                      <a:gd name="connsiteY19" fmla="*/ 1501775 h 2482850"/>
                      <a:gd name="connsiteX20" fmla="*/ 477838 w 838358"/>
                      <a:gd name="connsiteY20" fmla="*/ 1554162 h 2482850"/>
                      <a:gd name="connsiteX21" fmla="*/ 525463 w 838358"/>
                      <a:gd name="connsiteY21" fmla="*/ 1554162 h 2482850"/>
                      <a:gd name="connsiteX22" fmla="*/ 506413 w 838358"/>
                      <a:gd name="connsiteY22" fmla="*/ 1444625 h 2482850"/>
                      <a:gd name="connsiteX23" fmla="*/ 534988 w 838358"/>
                      <a:gd name="connsiteY23" fmla="*/ 1339850 h 2482850"/>
                      <a:gd name="connsiteX24" fmla="*/ 568325 w 838358"/>
                      <a:gd name="connsiteY24" fmla="*/ 1301750 h 2482850"/>
                      <a:gd name="connsiteX25" fmla="*/ 682625 w 838358"/>
                      <a:gd name="connsiteY25" fmla="*/ 1382712 h 2482850"/>
                      <a:gd name="connsiteX26" fmla="*/ 825500 w 838358"/>
                      <a:gd name="connsiteY26" fmla="*/ 1382712 h 2482850"/>
                      <a:gd name="connsiteX27" fmla="*/ 759778 w 838358"/>
                      <a:gd name="connsiteY27" fmla="*/ 1129347 h 2482850"/>
                      <a:gd name="connsiteX28" fmla="*/ 720725 w 838358"/>
                      <a:gd name="connsiteY28" fmla="*/ 1163637 h 2482850"/>
                      <a:gd name="connsiteX29" fmla="*/ 539750 w 838358"/>
                      <a:gd name="connsiteY29" fmla="*/ 1235075 h 2482850"/>
                      <a:gd name="connsiteX30" fmla="*/ 592138 w 838358"/>
                      <a:gd name="connsiteY30" fmla="*/ 1149350 h 2482850"/>
                      <a:gd name="connsiteX31" fmla="*/ 611188 w 838358"/>
                      <a:gd name="connsiteY31" fmla="*/ 1058862 h 2482850"/>
                      <a:gd name="connsiteX32" fmla="*/ 649288 w 838358"/>
                      <a:gd name="connsiteY32" fmla="*/ 1039812 h 2482850"/>
                      <a:gd name="connsiteX33" fmla="*/ 611188 w 838358"/>
                      <a:gd name="connsiteY33" fmla="*/ 982662 h 2482850"/>
                      <a:gd name="connsiteX34" fmla="*/ 544513 w 838358"/>
                      <a:gd name="connsiteY34" fmla="*/ 996950 h 2482850"/>
                      <a:gd name="connsiteX35" fmla="*/ 563563 w 838358"/>
                      <a:gd name="connsiteY35" fmla="*/ 1063625 h 2482850"/>
                      <a:gd name="connsiteX36" fmla="*/ 530225 w 838358"/>
                      <a:gd name="connsiteY36" fmla="*/ 1177925 h 2482850"/>
                      <a:gd name="connsiteX37" fmla="*/ 496888 w 838358"/>
                      <a:gd name="connsiteY37" fmla="*/ 1220787 h 2482850"/>
                      <a:gd name="connsiteX38" fmla="*/ 387350 w 838358"/>
                      <a:gd name="connsiteY38" fmla="*/ 1216025 h 2482850"/>
                      <a:gd name="connsiteX39" fmla="*/ 349250 w 838358"/>
                      <a:gd name="connsiteY39" fmla="*/ 1139825 h 2482850"/>
                      <a:gd name="connsiteX40" fmla="*/ 349250 w 838358"/>
                      <a:gd name="connsiteY40" fmla="*/ 334962 h 2482850"/>
                      <a:gd name="connsiteX41" fmla="*/ 339725 w 838358"/>
                      <a:gd name="connsiteY41" fmla="*/ 149225 h 2482850"/>
                      <a:gd name="connsiteX42" fmla="*/ 311150 w 838358"/>
                      <a:gd name="connsiteY42" fmla="*/ 1587 h 2482850"/>
                      <a:gd name="connsiteX43" fmla="*/ 249238 w 838358"/>
                      <a:gd name="connsiteY43" fmla="*/ 139700 h 2482850"/>
                      <a:gd name="connsiteX44" fmla="*/ 230188 w 838358"/>
                      <a:gd name="connsiteY44" fmla="*/ 311150 h 2482850"/>
                      <a:gd name="connsiteX45" fmla="*/ 239713 w 838358"/>
                      <a:gd name="connsiteY45" fmla="*/ 1368425 h 2482850"/>
                      <a:gd name="connsiteX46" fmla="*/ 168275 w 838358"/>
                      <a:gd name="connsiteY46" fmla="*/ 1487487 h 2482850"/>
                      <a:gd name="connsiteX47" fmla="*/ 120650 w 838358"/>
                      <a:gd name="connsiteY47" fmla="*/ 1239837 h 2482850"/>
                      <a:gd name="connsiteX48" fmla="*/ 139700 w 838358"/>
                      <a:gd name="connsiteY48" fmla="*/ 306387 h 2482850"/>
                      <a:gd name="connsiteX49" fmla="*/ 130175 w 838358"/>
                      <a:gd name="connsiteY49" fmla="*/ 106362 h 2482850"/>
                      <a:gd name="connsiteX50" fmla="*/ 96838 w 838358"/>
                      <a:gd name="connsiteY50" fmla="*/ 34925 h 2482850"/>
                      <a:gd name="connsiteX51" fmla="*/ 30163 w 838358"/>
                      <a:gd name="connsiteY51" fmla="*/ 209232 h 2482850"/>
                      <a:gd name="connsiteX52" fmla="*/ 25400 w 838358"/>
                      <a:gd name="connsiteY52"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06413 w 838359"/>
                      <a:gd name="connsiteY22" fmla="*/ 1444625 h 2482850"/>
                      <a:gd name="connsiteX23" fmla="*/ 568325 w 838359"/>
                      <a:gd name="connsiteY23" fmla="*/ 1301750 h 2482850"/>
                      <a:gd name="connsiteX24" fmla="*/ 682625 w 838359"/>
                      <a:gd name="connsiteY24" fmla="*/ 1382712 h 2482850"/>
                      <a:gd name="connsiteX25" fmla="*/ 825500 w 838359"/>
                      <a:gd name="connsiteY25" fmla="*/ 1382712 h 2482850"/>
                      <a:gd name="connsiteX26" fmla="*/ 759778 w 838359"/>
                      <a:gd name="connsiteY26" fmla="*/ 1129347 h 2482850"/>
                      <a:gd name="connsiteX27" fmla="*/ 720725 w 838359"/>
                      <a:gd name="connsiteY27" fmla="*/ 1163637 h 2482850"/>
                      <a:gd name="connsiteX28" fmla="*/ 539750 w 838359"/>
                      <a:gd name="connsiteY28" fmla="*/ 1235075 h 2482850"/>
                      <a:gd name="connsiteX29" fmla="*/ 592138 w 838359"/>
                      <a:gd name="connsiteY29" fmla="*/ 1149350 h 2482850"/>
                      <a:gd name="connsiteX30" fmla="*/ 611188 w 838359"/>
                      <a:gd name="connsiteY30" fmla="*/ 1058862 h 2482850"/>
                      <a:gd name="connsiteX31" fmla="*/ 649288 w 838359"/>
                      <a:gd name="connsiteY31" fmla="*/ 1039812 h 2482850"/>
                      <a:gd name="connsiteX32" fmla="*/ 611188 w 838359"/>
                      <a:gd name="connsiteY32" fmla="*/ 982662 h 2482850"/>
                      <a:gd name="connsiteX33" fmla="*/ 544513 w 838359"/>
                      <a:gd name="connsiteY33" fmla="*/ 996950 h 2482850"/>
                      <a:gd name="connsiteX34" fmla="*/ 563563 w 838359"/>
                      <a:gd name="connsiteY34" fmla="*/ 1063625 h 2482850"/>
                      <a:gd name="connsiteX35" fmla="*/ 530225 w 838359"/>
                      <a:gd name="connsiteY35" fmla="*/ 1177925 h 2482850"/>
                      <a:gd name="connsiteX36" fmla="*/ 496888 w 838359"/>
                      <a:gd name="connsiteY36" fmla="*/ 1220787 h 2482850"/>
                      <a:gd name="connsiteX37" fmla="*/ 387350 w 838359"/>
                      <a:gd name="connsiteY37" fmla="*/ 1216025 h 2482850"/>
                      <a:gd name="connsiteX38" fmla="*/ 349250 w 838359"/>
                      <a:gd name="connsiteY38" fmla="*/ 1139825 h 2482850"/>
                      <a:gd name="connsiteX39" fmla="*/ 349250 w 838359"/>
                      <a:gd name="connsiteY39" fmla="*/ 334962 h 2482850"/>
                      <a:gd name="connsiteX40" fmla="*/ 339725 w 838359"/>
                      <a:gd name="connsiteY40" fmla="*/ 149225 h 2482850"/>
                      <a:gd name="connsiteX41" fmla="*/ 311150 w 838359"/>
                      <a:gd name="connsiteY41" fmla="*/ 1587 h 2482850"/>
                      <a:gd name="connsiteX42" fmla="*/ 249238 w 838359"/>
                      <a:gd name="connsiteY42" fmla="*/ 139700 h 2482850"/>
                      <a:gd name="connsiteX43" fmla="*/ 230188 w 838359"/>
                      <a:gd name="connsiteY43" fmla="*/ 311150 h 2482850"/>
                      <a:gd name="connsiteX44" fmla="*/ 239713 w 838359"/>
                      <a:gd name="connsiteY44" fmla="*/ 1368425 h 2482850"/>
                      <a:gd name="connsiteX45" fmla="*/ 168275 w 838359"/>
                      <a:gd name="connsiteY45" fmla="*/ 1487487 h 2482850"/>
                      <a:gd name="connsiteX46" fmla="*/ 120650 w 838359"/>
                      <a:gd name="connsiteY46" fmla="*/ 1239837 h 2482850"/>
                      <a:gd name="connsiteX47" fmla="*/ 139700 w 838359"/>
                      <a:gd name="connsiteY47" fmla="*/ 306387 h 2482850"/>
                      <a:gd name="connsiteX48" fmla="*/ 130175 w 838359"/>
                      <a:gd name="connsiteY48" fmla="*/ 106362 h 2482850"/>
                      <a:gd name="connsiteX49" fmla="*/ 96838 w 838359"/>
                      <a:gd name="connsiteY49" fmla="*/ 34925 h 2482850"/>
                      <a:gd name="connsiteX50" fmla="*/ 30163 w 838359"/>
                      <a:gd name="connsiteY50" fmla="*/ 209232 h 2482850"/>
                      <a:gd name="connsiteX51" fmla="*/ 25400 w 838359"/>
                      <a:gd name="connsiteY51"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68325 w 838359"/>
                      <a:gd name="connsiteY22" fmla="*/ 1301750 h 2482850"/>
                      <a:gd name="connsiteX23" fmla="*/ 682625 w 838359"/>
                      <a:gd name="connsiteY23" fmla="*/ 1382712 h 2482850"/>
                      <a:gd name="connsiteX24" fmla="*/ 825500 w 838359"/>
                      <a:gd name="connsiteY24" fmla="*/ 1382712 h 2482850"/>
                      <a:gd name="connsiteX25" fmla="*/ 759778 w 838359"/>
                      <a:gd name="connsiteY25" fmla="*/ 1129347 h 2482850"/>
                      <a:gd name="connsiteX26" fmla="*/ 720725 w 838359"/>
                      <a:gd name="connsiteY26" fmla="*/ 1163637 h 2482850"/>
                      <a:gd name="connsiteX27" fmla="*/ 539750 w 838359"/>
                      <a:gd name="connsiteY27" fmla="*/ 1235075 h 2482850"/>
                      <a:gd name="connsiteX28" fmla="*/ 592138 w 838359"/>
                      <a:gd name="connsiteY28" fmla="*/ 1149350 h 2482850"/>
                      <a:gd name="connsiteX29" fmla="*/ 611188 w 838359"/>
                      <a:gd name="connsiteY29" fmla="*/ 1058862 h 2482850"/>
                      <a:gd name="connsiteX30" fmla="*/ 649288 w 838359"/>
                      <a:gd name="connsiteY30" fmla="*/ 1039812 h 2482850"/>
                      <a:gd name="connsiteX31" fmla="*/ 611188 w 838359"/>
                      <a:gd name="connsiteY31" fmla="*/ 982662 h 2482850"/>
                      <a:gd name="connsiteX32" fmla="*/ 544513 w 838359"/>
                      <a:gd name="connsiteY32" fmla="*/ 996950 h 2482850"/>
                      <a:gd name="connsiteX33" fmla="*/ 563563 w 838359"/>
                      <a:gd name="connsiteY33" fmla="*/ 1063625 h 2482850"/>
                      <a:gd name="connsiteX34" fmla="*/ 530225 w 838359"/>
                      <a:gd name="connsiteY34" fmla="*/ 1177925 h 2482850"/>
                      <a:gd name="connsiteX35" fmla="*/ 496888 w 838359"/>
                      <a:gd name="connsiteY35" fmla="*/ 1220787 h 2482850"/>
                      <a:gd name="connsiteX36" fmla="*/ 387350 w 838359"/>
                      <a:gd name="connsiteY36" fmla="*/ 1216025 h 2482850"/>
                      <a:gd name="connsiteX37" fmla="*/ 349250 w 838359"/>
                      <a:gd name="connsiteY37" fmla="*/ 1139825 h 2482850"/>
                      <a:gd name="connsiteX38" fmla="*/ 349250 w 838359"/>
                      <a:gd name="connsiteY38" fmla="*/ 334962 h 2482850"/>
                      <a:gd name="connsiteX39" fmla="*/ 339725 w 838359"/>
                      <a:gd name="connsiteY39" fmla="*/ 149225 h 2482850"/>
                      <a:gd name="connsiteX40" fmla="*/ 311150 w 838359"/>
                      <a:gd name="connsiteY40" fmla="*/ 1587 h 2482850"/>
                      <a:gd name="connsiteX41" fmla="*/ 249238 w 838359"/>
                      <a:gd name="connsiteY41" fmla="*/ 139700 h 2482850"/>
                      <a:gd name="connsiteX42" fmla="*/ 230188 w 838359"/>
                      <a:gd name="connsiteY42" fmla="*/ 311150 h 2482850"/>
                      <a:gd name="connsiteX43" fmla="*/ 239713 w 838359"/>
                      <a:gd name="connsiteY43" fmla="*/ 1368425 h 2482850"/>
                      <a:gd name="connsiteX44" fmla="*/ 168275 w 838359"/>
                      <a:gd name="connsiteY44" fmla="*/ 1487487 h 2482850"/>
                      <a:gd name="connsiteX45" fmla="*/ 120650 w 838359"/>
                      <a:gd name="connsiteY45" fmla="*/ 1239837 h 2482850"/>
                      <a:gd name="connsiteX46" fmla="*/ 139700 w 838359"/>
                      <a:gd name="connsiteY46" fmla="*/ 306387 h 2482850"/>
                      <a:gd name="connsiteX47" fmla="*/ 130175 w 838359"/>
                      <a:gd name="connsiteY47" fmla="*/ 106362 h 2482850"/>
                      <a:gd name="connsiteX48" fmla="*/ 96838 w 838359"/>
                      <a:gd name="connsiteY48" fmla="*/ 34925 h 2482850"/>
                      <a:gd name="connsiteX49" fmla="*/ 30163 w 838359"/>
                      <a:gd name="connsiteY49" fmla="*/ 209232 h 2482850"/>
                      <a:gd name="connsiteX50" fmla="*/ 25400 w 838359"/>
                      <a:gd name="connsiteY50"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68325 w 838359"/>
                      <a:gd name="connsiteY21" fmla="*/ 1301750 h 2482850"/>
                      <a:gd name="connsiteX22" fmla="*/ 682625 w 838359"/>
                      <a:gd name="connsiteY22" fmla="*/ 1382712 h 2482850"/>
                      <a:gd name="connsiteX23" fmla="*/ 825500 w 838359"/>
                      <a:gd name="connsiteY23" fmla="*/ 1382712 h 2482850"/>
                      <a:gd name="connsiteX24" fmla="*/ 759778 w 838359"/>
                      <a:gd name="connsiteY24" fmla="*/ 1129347 h 2482850"/>
                      <a:gd name="connsiteX25" fmla="*/ 720725 w 838359"/>
                      <a:gd name="connsiteY25" fmla="*/ 1163637 h 2482850"/>
                      <a:gd name="connsiteX26" fmla="*/ 539750 w 838359"/>
                      <a:gd name="connsiteY26" fmla="*/ 1235075 h 2482850"/>
                      <a:gd name="connsiteX27" fmla="*/ 592138 w 838359"/>
                      <a:gd name="connsiteY27" fmla="*/ 1149350 h 2482850"/>
                      <a:gd name="connsiteX28" fmla="*/ 611188 w 838359"/>
                      <a:gd name="connsiteY28" fmla="*/ 1058862 h 2482850"/>
                      <a:gd name="connsiteX29" fmla="*/ 649288 w 838359"/>
                      <a:gd name="connsiteY29" fmla="*/ 1039812 h 2482850"/>
                      <a:gd name="connsiteX30" fmla="*/ 611188 w 838359"/>
                      <a:gd name="connsiteY30" fmla="*/ 982662 h 2482850"/>
                      <a:gd name="connsiteX31" fmla="*/ 544513 w 838359"/>
                      <a:gd name="connsiteY31" fmla="*/ 996950 h 2482850"/>
                      <a:gd name="connsiteX32" fmla="*/ 563563 w 838359"/>
                      <a:gd name="connsiteY32" fmla="*/ 1063625 h 2482850"/>
                      <a:gd name="connsiteX33" fmla="*/ 530225 w 838359"/>
                      <a:gd name="connsiteY33" fmla="*/ 1177925 h 2482850"/>
                      <a:gd name="connsiteX34" fmla="*/ 496888 w 838359"/>
                      <a:gd name="connsiteY34" fmla="*/ 1220787 h 2482850"/>
                      <a:gd name="connsiteX35" fmla="*/ 387350 w 838359"/>
                      <a:gd name="connsiteY35" fmla="*/ 1216025 h 2482850"/>
                      <a:gd name="connsiteX36" fmla="*/ 349250 w 838359"/>
                      <a:gd name="connsiteY36" fmla="*/ 1139825 h 2482850"/>
                      <a:gd name="connsiteX37" fmla="*/ 349250 w 838359"/>
                      <a:gd name="connsiteY37" fmla="*/ 334962 h 2482850"/>
                      <a:gd name="connsiteX38" fmla="*/ 339725 w 838359"/>
                      <a:gd name="connsiteY38" fmla="*/ 149225 h 2482850"/>
                      <a:gd name="connsiteX39" fmla="*/ 311150 w 838359"/>
                      <a:gd name="connsiteY39" fmla="*/ 1587 h 2482850"/>
                      <a:gd name="connsiteX40" fmla="*/ 249238 w 838359"/>
                      <a:gd name="connsiteY40" fmla="*/ 139700 h 2482850"/>
                      <a:gd name="connsiteX41" fmla="*/ 230188 w 838359"/>
                      <a:gd name="connsiteY41" fmla="*/ 311150 h 2482850"/>
                      <a:gd name="connsiteX42" fmla="*/ 239713 w 838359"/>
                      <a:gd name="connsiteY42" fmla="*/ 1368425 h 2482850"/>
                      <a:gd name="connsiteX43" fmla="*/ 168275 w 838359"/>
                      <a:gd name="connsiteY43" fmla="*/ 1487487 h 2482850"/>
                      <a:gd name="connsiteX44" fmla="*/ 120650 w 838359"/>
                      <a:gd name="connsiteY44" fmla="*/ 1239837 h 2482850"/>
                      <a:gd name="connsiteX45" fmla="*/ 139700 w 838359"/>
                      <a:gd name="connsiteY45" fmla="*/ 306387 h 2482850"/>
                      <a:gd name="connsiteX46" fmla="*/ 130175 w 838359"/>
                      <a:gd name="connsiteY46" fmla="*/ 106362 h 2482850"/>
                      <a:gd name="connsiteX47" fmla="*/ 96838 w 838359"/>
                      <a:gd name="connsiteY47" fmla="*/ 34925 h 2482850"/>
                      <a:gd name="connsiteX48" fmla="*/ 30163 w 838359"/>
                      <a:gd name="connsiteY48" fmla="*/ 209232 h 2482850"/>
                      <a:gd name="connsiteX49" fmla="*/ 25400 w 838359"/>
                      <a:gd name="connsiteY49"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568325 w 838359"/>
                      <a:gd name="connsiteY20" fmla="*/ 1301750 h 2482850"/>
                      <a:gd name="connsiteX21" fmla="*/ 682625 w 838359"/>
                      <a:gd name="connsiteY21" fmla="*/ 1382712 h 2482850"/>
                      <a:gd name="connsiteX22" fmla="*/ 825500 w 838359"/>
                      <a:gd name="connsiteY22" fmla="*/ 1382712 h 2482850"/>
                      <a:gd name="connsiteX23" fmla="*/ 759778 w 838359"/>
                      <a:gd name="connsiteY23" fmla="*/ 1129347 h 2482850"/>
                      <a:gd name="connsiteX24" fmla="*/ 720725 w 838359"/>
                      <a:gd name="connsiteY24" fmla="*/ 1163637 h 2482850"/>
                      <a:gd name="connsiteX25" fmla="*/ 539750 w 838359"/>
                      <a:gd name="connsiteY25" fmla="*/ 1235075 h 2482850"/>
                      <a:gd name="connsiteX26" fmla="*/ 592138 w 838359"/>
                      <a:gd name="connsiteY26" fmla="*/ 1149350 h 2482850"/>
                      <a:gd name="connsiteX27" fmla="*/ 611188 w 838359"/>
                      <a:gd name="connsiteY27" fmla="*/ 1058862 h 2482850"/>
                      <a:gd name="connsiteX28" fmla="*/ 649288 w 838359"/>
                      <a:gd name="connsiteY28" fmla="*/ 1039812 h 2482850"/>
                      <a:gd name="connsiteX29" fmla="*/ 611188 w 838359"/>
                      <a:gd name="connsiteY29" fmla="*/ 982662 h 2482850"/>
                      <a:gd name="connsiteX30" fmla="*/ 544513 w 838359"/>
                      <a:gd name="connsiteY30" fmla="*/ 996950 h 2482850"/>
                      <a:gd name="connsiteX31" fmla="*/ 563563 w 838359"/>
                      <a:gd name="connsiteY31" fmla="*/ 1063625 h 2482850"/>
                      <a:gd name="connsiteX32" fmla="*/ 530225 w 838359"/>
                      <a:gd name="connsiteY32" fmla="*/ 1177925 h 2482850"/>
                      <a:gd name="connsiteX33" fmla="*/ 496888 w 838359"/>
                      <a:gd name="connsiteY33" fmla="*/ 1220787 h 2482850"/>
                      <a:gd name="connsiteX34" fmla="*/ 387350 w 838359"/>
                      <a:gd name="connsiteY34" fmla="*/ 1216025 h 2482850"/>
                      <a:gd name="connsiteX35" fmla="*/ 349250 w 838359"/>
                      <a:gd name="connsiteY35" fmla="*/ 1139825 h 2482850"/>
                      <a:gd name="connsiteX36" fmla="*/ 349250 w 838359"/>
                      <a:gd name="connsiteY36" fmla="*/ 334962 h 2482850"/>
                      <a:gd name="connsiteX37" fmla="*/ 339725 w 838359"/>
                      <a:gd name="connsiteY37" fmla="*/ 149225 h 2482850"/>
                      <a:gd name="connsiteX38" fmla="*/ 311150 w 838359"/>
                      <a:gd name="connsiteY38" fmla="*/ 1587 h 2482850"/>
                      <a:gd name="connsiteX39" fmla="*/ 249238 w 838359"/>
                      <a:gd name="connsiteY39" fmla="*/ 139700 h 2482850"/>
                      <a:gd name="connsiteX40" fmla="*/ 230188 w 838359"/>
                      <a:gd name="connsiteY40" fmla="*/ 311150 h 2482850"/>
                      <a:gd name="connsiteX41" fmla="*/ 239713 w 838359"/>
                      <a:gd name="connsiteY41" fmla="*/ 1368425 h 2482850"/>
                      <a:gd name="connsiteX42" fmla="*/ 168275 w 838359"/>
                      <a:gd name="connsiteY42" fmla="*/ 1487487 h 2482850"/>
                      <a:gd name="connsiteX43" fmla="*/ 120650 w 838359"/>
                      <a:gd name="connsiteY43" fmla="*/ 1239837 h 2482850"/>
                      <a:gd name="connsiteX44" fmla="*/ 139700 w 838359"/>
                      <a:gd name="connsiteY44" fmla="*/ 306387 h 2482850"/>
                      <a:gd name="connsiteX45" fmla="*/ 130175 w 838359"/>
                      <a:gd name="connsiteY45" fmla="*/ 106362 h 2482850"/>
                      <a:gd name="connsiteX46" fmla="*/ 96838 w 838359"/>
                      <a:gd name="connsiteY46" fmla="*/ 34925 h 2482850"/>
                      <a:gd name="connsiteX47" fmla="*/ 30163 w 838359"/>
                      <a:gd name="connsiteY47" fmla="*/ 209232 h 2482850"/>
                      <a:gd name="connsiteX48" fmla="*/ 25400 w 838359"/>
                      <a:gd name="connsiteY48"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568325 w 838359"/>
                      <a:gd name="connsiteY19" fmla="*/ 1301750 h 2482850"/>
                      <a:gd name="connsiteX20" fmla="*/ 682625 w 838359"/>
                      <a:gd name="connsiteY20" fmla="*/ 1382712 h 2482850"/>
                      <a:gd name="connsiteX21" fmla="*/ 825500 w 838359"/>
                      <a:gd name="connsiteY21" fmla="*/ 1382712 h 2482850"/>
                      <a:gd name="connsiteX22" fmla="*/ 759778 w 838359"/>
                      <a:gd name="connsiteY22" fmla="*/ 1129347 h 2482850"/>
                      <a:gd name="connsiteX23" fmla="*/ 720725 w 838359"/>
                      <a:gd name="connsiteY23" fmla="*/ 1163637 h 2482850"/>
                      <a:gd name="connsiteX24" fmla="*/ 539750 w 838359"/>
                      <a:gd name="connsiteY24" fmla="*/ 1235075 h 2482850"/>
                      <a:gd name="connsiteX25" fmla="*/ 592138 w 838359"/>
                      <a:gd name="connsiteY25" fmla="*/ 1149350 h 2482850"/>
                      <a:gd name="connsiteX26" fmla="*/ 611188 w 838359"/>
                      <a:gd name="connsiteY26" fmla="*/ 1058862 h 2482850"/>
                      <a:gd name="connsiteX27" fmla="*/ 649288 w 838359"/>
                      <a:gd name="connsiteY27" fmla="*/ 1039812 h 2482850"/>
                      <a:gd name="connsiteX28" fmla="*/ 611188 w 838359"/>
                      <a:gd name="connsiteY28" fmla="*/ 982662 h 2482850"/>
                      <a:gd name="connsiteX29" fmla="*/ 544513 w 838359"/>
                      <a:gd name="connsiteY29" fmla="*/ 996950 h 2482850"/>
                      <a:gd name="connsiteX30" fmla="*/ 563563 w 838359"/>
                      <a:gd name="connsiteY30" fmla="*/ 1063625 h 2482850"/>
                      <a:gd name="connsiteX31" fmla="*/ 530225 w 838359"/>
                      <a:gd name="connsiteY31" fmla="*/ 1177925 h 2482850"/>
                      <a:gd name="connsiteX32" fmla="*/ 496888 w 838359"/>
                      <a:gd name="connsiteY32" fmla="*/ 1220787 h 2482850"/>
                      <a:gd name="connsiteX33" fmla="*/ 387350 w 838359"/>
                      <a:gd name="connsiteY33" fmla="*/ 1216025 h 2482850"/>
                      <a:gd name="connsiteX34" fmla="*/ 349250 w 838359"/>
                      <a:gd name="connsiteY34" fmla="*/ 1139825 h 2482850"/>
                      <a:gd name="connsiteX35" fmla="*/ 349250 w 838359"/>
                      <a:gd name="connsiteY35" fmla="*/ 334962 h 2482850"/>
                      <a:gd name="connsiteX36" fmla="*/ 339725 w 838359"/>
                      <a:gd name="connsiteY36" fmla="*/ 149225 h 2482850"/>
                      <a:gd name="connsiteX37" fmla="*/ 311150 w 838359"/>
                      <a:gd name="connsiteY37" fmla="*/ 1587 h 2482850"/>
                      <a:gd name="connsiteX38" fmla="*/ 249238 w 838359"/>
                      <a:gd name="connsiteY38" fmla="*/ 139700 h 2482850"/>
                      <a:gd name="connsiteX39" fmla="*/ 230188 w 838359"/>
                      <a:gd name="connsiteY39" fmla="*/ 311150 h 2482850"/>
                      <a:gd name="connsiteX40" fmla="*/ 239713 w 838359"/>
                      <a:gd name="connsiteY40" fmla="*/ 1368425 h 2482850"/>
                      <a:gd name="connsiteX41" fmla="*/ 168275 w 838359"/>
                      <a:gd name="connsiteY41" fmla="*/ 1487487 h 2482850"/>
                      <a:gd name="connsiteX42" fmla="*/ 120650 w 838359"/>
                      <a:gd name="connsiteY42" fmla="*/ 1239837 h 2482850"/>
                      <a:gd name="connsiteX43" fmla="*/ 139700 w 838359"/>
                      <a:gd name="connsiteY43" fmla="*/ 306387 h 2482850"/>
                      <a:gd name="connsiteX44" fmla="*/ 130175 w 838359"/>
                      <a:gd name="connsiteY44" fmla="*/ 106362 h 2482850"/>
                      <a:gd name="connsiteX45" fmla="*/ 96838 w 838359"/>
                      <a:gd name="connsiteY45" fmla="*/ 34925 h 2482850"/>
                      <a:gd name="connsiteX46" fmla="*/ 30163 w 838359"/>
                      <a:gd name="connsiteY46" fmla="*/ 209232 h 2482850"/>
                      <a:gd name="connsiteX47" fmla="*/ 25400 w 838359"/>
                      <a:gd name="connsiteY47"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568325 w 838359"/>
                      <a:gd name="connsiteY18" fmla="*/ 1301750 h 2482850"/>
                      <a:gd name="connsiteX19" fmla="*/ 682625 w 838359"/>
                      <a:gd name="connsiteY19" fmla="*/ 1382712 h 2482850"/>
                      <a:gd name="connsiteX20" fmla="*/ 825500 w 838359"/>
                      <a:gd name="connsiteY20" fmla="*/ 1382712 h 2482850"/>
                      <a:gd name="connsiteX21" fmla="*/ 759778 w 838359"/>
                      <a:gd name="connsiteY21" fmla="*/ 1129347 h 2482850"/>
                      <a:gd name="connsiteX22" fmla="*/ 720725 w 838359"/>
                      <a:gd name="connsiteY22" fmla="*/ 1163637 h 2482850"/>
                      <a:gd name="connsiteX23" fmla="*/ 539750 w 838359"/>
                      <a:gd name="connsiteY23" fmla="*/ 1235075 h 2482850"/>
                      <a:gd name="connsiteX24" fmla="*/ 592138 w 838359"/>
                      <a:gd name="connsiteY24" fmla="*/ 1149350 h 2482850"/>
                      <a:gd name="connsiteX25" fmla="*/ 611188 w 838359"/>
                      <a:gd name="connsiteY25" fmla="*/ 1058862 h 2482850"/>
                      <a:gd name="connsiteX26" fmla="*/ 649288 w 838359"/>
                      <a:gd name="connsiteY26" fmla="*/ 1039812 h 2482850"/>
                      <a:gd name="connsiteX27" fmla="*/ 611188 w 838359"/>
                      <a:gd name="connsiteY27" fmla="*/ 982662 h 2482850"/>
                      <a:gd name="connsiteX28" fmla="*/ 544513 w 838359"/>
                      <a:gd name="connsiteY28" fmla="*/ 996950 h 2482850"/>
                      <a:gd name="connsiteX29" fmla="*/ 563563 w 838359"/>
                      <a:gd name="connsiteY29" fmla="*/ 1063625 h 2482850"/>
                      <a:gd name="connsiteX30" fmla="*/ 530225 w 838359"/>
                      <a:gd name="connsiteY30" fmla="*/ 1177925 h 2482850"/>
                      <a:gd name="connsiteX31" fmla="*/ 496888 w 838359"/>
                      <a:gd name="connsiteY31" fmla="*/ 1220787 h 2482850"/>
                      <a:gd name="connsiteX32" fmla="*/ 387350 w 838359"/>
                      <a:gd name="connsiteY32" fmla="*/ 1216025 h 2482850"/>
                      <a:gd name="connsiteX33" fmla="*/ 349250 w 838359"/>
                      <a:gd name="connsiteY33" fmla="*/ 1139825 h 2482850"/>
                      <a:gd name="connsiteX34" fmla="*/ 349250 w 838359"/>
                      <a:gd name="connsiteY34" fmla="*/ 334962 h 2482850"/>
                      <a:gd name="connsiteX35" fmla="*/ 339725 w 838359"/>
                      <a:gd name="connsiteY35" fmla="*/ 149225 h 2482850"/>
                      <a:gd name="connsiteX36" fmla="*/ 311150 w 838359"/>
                      <a:gd name="connsiteY36" fmla="*/ 1587 h 2482850"/>
                      <a:gd name="connsiteX37" fmla="*/ 249238 w 838359"/>
                      <a:gd name="connsiteY37" fmla="*/ 139700 h 2482850"/>
                      <a:gd name="connsiteX38" fmla="*/ 230188 w 838359"/>
                      <a:gd name="connsiteY38" fmla="*/ 311150 h 2482850"/>
                      <a:gd name="connsiteX39" fmla="*/ 239713 w 838359"/>
                      <a:gd name="connsiteY39" fmla="*/ 1368425 h 2482850"/>
                      <a:gd name="connsiteX40" fmla="*/ 168275 w 838359"/>
                      <a:gd name="connsiteY40" fmla="*/ 1487487 h 2482850"/>
                      <a:gd name="connsiteX41" fmla="*/ 120650 w 838359"/>
                      <a:gd name="connsiteY41" fmla="*/ 1239837 h 2482850"/>
                      <a:gd name="connsiteX42" fmla="*/ 139700 w 838359"/>
                      <a:gd name="connsiteY42" fmla="*/ 306387 h 2482850"/>
                      <a:gd name="connsiteX43" fmla="*/ 130175 w 838359"/>
                      <a:gd name="connsiteY43" fmla="*/ 106362 h 2482850"/>
                      <a:gd name="connsiteX44" fmla="*/ 96838 w 838359"/>
                      <a:gd name="connsiteY44" fmla="*/ 34925 h 2482850"/>
                      <a:gd name="connsiteX45" fmla="*/ 30163 w 838359"/>
                      <a:gd name="connsiteY45" fmla="*/ 209232 h 2482850"/>
                      <a:gd name="connsiteX46" fmla="*/ 25400 w 838359"/>
                      <a:gd name="connsiteY46"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68325 w 838359"/>
                      <a:gd name="connsiteY17" fmla="*/ 1301750 h 2482850"/>
                      <a:gd name="connsiteX18" fmla="*/ 682625 w 838359"/>
                      <a:gd name="connsiteY18" fmla="*/ 1382712 h 2482850"/>
                      <a:gd name="connsiteX19" fmla="*/ 825500 w 838359"/>
                      <a:gd name="connsiteY19" fmla="*/ 1382712 h 2482850"/>
                      <a:gd name="connsiteX20" fmla="*/ 759778 w 838359"/>
                      <a:gd name="connsiteY20" fmla="*/ 1129347 h 2482850"/>
                      <a:gd name="connsiteX21" fmla="*/ 720725 w 838359"/>
                      <a:gd name="connsiteY21" fmla="*/ 1163637 h 2482850"/>
                      <a:gd name="connsiteX22" fmla="*/ 539750 w 838359"/>
                      <a:gd name="connsiteY22" fmla="*/ 1235075 h 2482850"/>
                      <a:gd name="connsiteX23" fmla="*/ 592138 w 838359"/>
                      <a:gd name="connsiteY23" fmla="*/ 1149350 h 2482850"/>
                      <a:gd name="connsiteX24" fmla="*/ 611188 w 838359"/>
                      <a:gd name="connsiteY24" fmla="*/ 1058862 h 2482850"/>
                      <a:gd name="connsiteX25" fmla="*/ 649288 w 838359"/>
                      <a:gd name="connsiteY25" fmla="*/ 1039812 h 2482850"/>
                      <a:gd name="connsiteX26" fmla="*/ 611188 w 838359"/>
                      <a:gd name="connsiteY26" fmla="*/ 982662 h 2482850"/>
                      <a:gd name="connsiteX27" fmla="*/ 544513 w 838359"/>
                      <a:gd name="connsiteY27" fmla="*/ 996950 h 2482850"/>
                      <a:gd name="connsiteX28" fmla="*/ 563563 w 838359"/>
                      <a:gd name="connsiteY28" fmla="*/ 1063625 h 2482850"/>
                      <a:gd name="connsiteX29" fmla="*/ 530225 w 838359"/>
                      <a:gd name="connsiteY29" fmla="*/ 1177925 h 2482850"/>
                      <a:gd name="connsiteX30" fmla="*/ 496888 w 838359"/>
                      <a:gd name="connsiteY30" fmla="*/ 1220787 h 2482850"/>
                      <a:gd name="connsiteX31" fmla="*/ 387350 w 838359"/>
                      <a:gd name="connsiteY31" fmla="*/ 1216025 h 2482850"/>
                      <a:gd name="connsiteX32" fmla="*/ 349250 w 838359"/>
                      <a:gd name="connsiteY32" fmla="*/ 1139825 h 2482850"/>
                      <a:gd name="connsiteX33" fmla="*/ 349250 w 838359"/>
                      <a:gd name="connsiteY33" fmla="*/ 334962 h 2482850"/>
                      <a:gd name="connsiteX34" fmla="*/ 339725 w 838359"/>
                      <a:gd name="connsiteY34" fmla="*/ 149225 h 2482850"/>
                      <a:gd name="connsiteX35" fmla="*/ 311150 w 838359"/>
                      <a:gd name="connsiteY35" fmla="*/ 1587 h 2482850"/>
                      <a:gd name="connsiteX36" fmla="*/ 249238 w 838359"/>
                      <a:gd name="connsiteY36" fmla="*/ 139700 h 2482850"/>
                      <a:gd name="connsiteX37" fmla="*/ 230188 w 838359"/>
                      <a:gd name="connsiteY37" fmla="*/ 311150 h 2482850"/>
                      <a:gd name="connsiteX38" fmla="*/ 239713 w 838359"/>
                      <a:gd name="connsiteY38" fmla="*/ 1368425 h 2482850"/>
                      <a:gd name="connsiteX39" fmla="*/ 168275 w 838359"/>
                      <a:gd name="connsiteY39" fmla="*/ 1487487 h 2482850"/>
                      <a:gd name="connsiteX40" fmla="*/ 120650 w 838359"/>
                      <a:gd name="connsiteY40" fmla="*/ 1239837 h 2482850"/>
                      <a:gd name="connsiteX41" fmla="*/ 139700 w 838359"/>
                      <a:gd name="connsiteY41" fmla="*/ 306387 h 2482850"/>
                      <a:gd name="connsiteX42" fmla="*/ 130175 w 838359"/>
                      <a:gd name="connsiteY42" fmla="*/ 106362 h 2482850"/>
                      <a:gd name="connsiteX43" fmla="*/ 96838 w 838359"/>
                      <a:gd name="connsiteY43" fmla="*/ 34925 h 2482850"/>
                      <a:gd name="connsiteX44" fmla="*/ 30163 w 838359"/>
                      <a:gd name="connsiteY44" fmla="*/ 209232 h 2482850"/>
                      <a:gd name="connsiteX45" fmla="*/ 25400 w 838359"/>
                      <a:gd name="connsiteY45"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682625 w 838359"/>
                      <a:gd name="connsiteY17" fmla="*/ 1382712 h 2482850"/>
                      <a:gd name="connsiteX18" fmla="*/ 825500 w 838359"/>
                      <a:gd name="connsiteY18" fmla="*/ 1382712 h 2482850"/>
                      <a:gd name="connsiteX19" fmla="*/ 759778 w 838359"/>
                      <a:gd name="connsiteY19" fmla="*/ 1129347 h 2482850"/>
                      <a:gd name="connsiteX20" fmla="*/ 720725 w 838359"/>
                      <a:gd name="connsiteY20" fmla="*/ 1163637 h 2482850"/>
                      <a:gd name="connsiteX21" fmla="*/ 539750 w 838359"/>
                      <a:gd name="connsiteY21" fmla="*/ 1235075 h 2482850"/>
                      <a:gd name="connsiteX22" fmla="*/ 592138 w 838359"/>
                      <a:gd name="connsiteY22" fmla="*/ 1149350 h 2482850"/>
                      <a:gd name="connsiteX23" fmla="*/ 611188 w 838359"/>
                      <a:gd name="connsiteY23" fmla="*/ 1058862 h 2482850"/>
                      <a:gd name="connsiteX24" fmla="*/ 649288 w 838359"/>
                      <a:gd name="connsiteY24" fmla="*/ 1039812 h 2482850"/>
                      <a:gd name="connsiteX25" fmla="*/ 611188 w 838359"/>
                      <a:gd name="connsiteY25" fmla="*/ 982662 h 2482850"/>
                      <a:gd name="connsiteX26" fmla="*/ 544513 w 838359"/>
                      <a:gd name="connsiteY26" fmla="*/ 996950 h 2482850"/>
                      <a:gd name="connsiteX27" fmla="*/ 563563 w 838359"/>
                      <a:gd name="connsiteY27" fmla="*/ 1063625 h 2482850"/>
                      <a:gd name="connsiteX28" fmla="*/ 530225 w 838359"/>
                      <a:gd name="connsiteY28" fmla="*/ 1177925 h 2482850"/>
                      <a:gd name="connsiteX29" fmla="*/ 496888 w 838359"/>
                      <a:gd name="connsiteY29" fmla="*/ 1220787 h 2482850"/>
                      <a:gd name="connsiteX30" fmla="*/ 387350 w 838359"/>
                      <a:gd name="connsiteY30" fmla="*/ 1216025 h 2482850"/>
                      <a:gd name="connsiteX31" fmla="*/ 349250 w 838359"/>
                      <a:gd name="connsiteY31" fmla="*/ 1139825 h 2482850"/>
                      <a:gd name="connsiteX32" fmla="*/ 349250 w 838359"/>
                      <a:gd name="connsiteY32" fmla="*/ 334962 h 2482850"/>
                      <a:gd name="connsiteX33" fmla="*/ 339725 w 838359"/>
                      <a:gd name="connsiteY33" fmla="*/ 149225 h 2482850"/>
                      <a:gd name="connsiteX34" fmla="*/ 311150 w 838359"/>
                      <a:gd name="connsiteY34" fmla="*/ 1587 h 2482850"/>
                      <a:gd name="connsiteX35" fmla="*/ 249238 w 838359"/>
                      <a:gd name="connsiteY35" fmla="*/ 139700 h 2482850"/>
                      <a:gd name="connsiteX36" fmla="*/ 230188 w 838359"/>
                      <a:gd name="connsiteY36" fmla="*/ 311150 h 2482850"/>
                      <a:gd name="connsiteX37" fmla="*/ 239713 w 838359"/>
                      <a:gd name="connsiteY37" fmla="*/ 1368425 h 2482850"/>
                      <a:gd name="connsiteX38" fmla="*/ 168275 w 838359"/>
                      <a:gd name="connsiteY38" fmla="*/ 1487487 h 2482850"/>
                      <a:gd name="connsiteX39" fmla="*/ 120650 w 838359"/>
                      <a:gd name="connsiteY39" fmla="*/ 1239837 h 2482850"/>
                      <a:gd name="connsiteX40" fmla="*/ 139700 w 838359"/>
                      <a:gd name="connsiteY40" fmla="*/ 306387 h 2482850"/>
                      <a:gd name="connsiteX41" fmla="*/ 130175 w 838359"/>
                      <a:gd name="connsiteY41" fmla="*/ 106362 h 2482850"/>
                      <a:gd name="connsiteX42" fmla="*/ 96838 w 838359"/>
                      <a:gd name="connsiteY42" fmla="*/ 34925 h 2482850"/>
                      <a:gd name="connsiteX43" fmla="*/ 30163 w 838359"/>
                      <a:gd name="connsiteY43" fmla="*/ 209232 h 2482850"/>
                      <a:gd name="connsiteX44" fmla="*/ 25400 w 838359"/>
                      <a:gd name="connsiteY44" fmla="*/ 854075 h 2482850"/>
                      <a:gd name="connsiteX0" fmla="*/ 25400 w 878840"/>
                      <a:gd name="connsiteY0" fmla="*/ 854075 h 2482850"/>
                      <a:gd name="connsiteX1" fmla="*/ 24576 w 878840"/>
                      <a:gd name="connsiteY1" fmla="*/ 1118666 h 2482850"/>
                      <a:gd name="connsiteX2" fmla="*/ 25400 w 878840"/>
                      <a:gd name="connsiteY2" fmla="*/ 1485582 h 2482850"/>
                      <a:gd name="connsiteX3" fmla="*/ 6350 w 878840"/>
                      <a:gd name="connsiteY3" fmla="*/ 2216150 h 2482850"/>
                      <a:gd name="connsiteX4" fmla="*/ 63500 w 878840"/>
                      <a:gd name="connsiteY4" fmla="*/ 2382837 h 2482850"/>
                      <a:gd name="connsiteX5" fmla="*/ 134938 w 878840"/>
                      <a:gd name="connsiteY5" fmla="*/ 2278062 h 2482850"/>
                      <a:gd name="connsiteX6" fmla="*/ 133237 w 878840"/>
                      <a:gd name="connsiteY6" fmla="*/ 2007187 h 2482850"/>
                      <a:gd name="connsiteX7" fmla="*/ 111125 w 878840"/>
                      <a:gd name="connsiteY7" fmla="*/ 1773237 h 2482850"/>
                      <a:gd name="connsiteX8" fmla="*/ 139700 w 878840"/>
                      <a:gd name="connsiteY8" fmla="*/ 1644650 h 2482850"/>
                      <a:gd name="connsiteX9" fmla="*/ 183413 w 878840"/>
                      <a:gd name="connsiteY9" fmla="*/ 1584956 h 2482850"/>
                      <a:gd name="connsiteX10" fmla="*/ 244475 w 878840"/>
                      <a:gd name="connsiteY10" fmla="*/ 1658937 h 2482850"/>
                      <a:gd name="connsiteX11" fmla="*/ 225425 w 878840"/>
                      <a:gd name="connsiteY11" fmla="*/ 2349500 h 2482850"/>
                      <a:gd name="connsiteX12" fmla="*/ 268288 w 878840"/>
                      <a:gd name="connsiteY12" fmla="*/ 2459037 h 2482850"/>
                      <a:gd name="connsiteX13" fmla="*/ 320675 w 878840"/>
                      <a:gd name="connsiteY13" fmla="*/ 2311400 h 2482850"/>
                      <a:gd name="connsiteX14" fmla="*/ 344488 w 878840"/>
                      <a:gd name="connsiteY14" fmla="*/ 1620837 h 2482850"/>
                      <a:gd name="connsiteX15" fmla="*/ 354013 w 878840"/>
                      <a:gd name="connsiteY15" fmla="*/ 1349375 h 2482850"/>
                      <a:gd name="connsiteX16" fmla="*/ 439738 w 878840"/>
                      <a:gd name="connsiteY16" fmla="*/ 1273175 h 2482850"/>
                      <a:gd name="connsiteX17" fmla="*/ 825500 w 878840"/>
                      <a:gd name="connsiteY17" fmla="*/ 1382712 h 2482850"/>
                      <a:gd name="connsiteX18" fmla="*/ 759778 w 878840"/>
                      <a:gd name="connsiteY18" fmla="*/ 1129347 h 2482850"/>
                      <a:gd name="connsiteX19" fmla="*/ 720725 w 878840"/>
                      <a:gd name="connsiteY19" fmla="*/ 1163637 h 2482850"/>
                      <a:gd name="connsiteX20" fmla="*/ 539750 w 878840"/>
                      <a:gd name="connsiteY20" fmla="*/ 1235075 h 2482850"/>
                      <a:gd name="connsiteX21" fmla="*/ 592138 w 878840"/>
                      <a:gd name="connsiteY21" fmla="*/ 1149350 h 2482850"/>
                      <a:gd name="connsiteX22" fmla="*/ 611188 w 878840"/>
                      <a:gd name="connsiteY22" fmla="*/ 1058862 h 2482850"/>
                      <a:gd name="connsiteX23" fmla="*/ 649288 w 878840"/>
                      <a:gd name="connsiteY23" fmla="*/ 1039812 h 2482850"/>
                      <a:gd name="connsiteX24" fmla="*/ 611188 w 878840"/>
                      <a:gd name="connsiteY24" fmla="*/ 982662 h 2482850"/>
                      <a:gd name="connsiteX25" fmla="*/ 544513 w 878840"/>
                      <a:gd name="connsiteY25" fmla="*/ 996950 h 2482850"/>
                      <a:gd name="connsiteX26" fmla="*/ 563563 w 878840"/>
                      <a:gd name="connsiteY26" fmla="*/ 1063625 h 2482850"/>
                      <a:gd name="connsiteX27" fmla="*/ 530225 w 878840"/>
                      <a:gd name="connsiteY27" fmla="*/ 1177925 h 2482850"/>
                      <a:gd name="connsiteX28" fmla="*/ 496888 w 878840"/>
                      <a:gd name="connsiteY28" fmla="*/ 1220787 h 2482850"/>
                      <a:gd name="connsiteX29" fmla="*/ 387350 w 878840"/>
                      <a:gd name="connsiteY29" fmla="*/ 1216025 h 2482850"/>
                      <a:gd name="connsiteX30" fmla="*/ 349250 w 878840"/>
                      <a:gd name="connsiteY30" fmla="*/ 1139825 h 2482850"/>
                      <a:gd name="connsiteX31" fmla="*/ 349250 w 878840"/>
                      <a:gd name="connsiteY31" fmla="*/ 334962 h 2482850"/>
                      <a:gd name="connsiteX32" fmla="*/ 339725 w 878840"/>
                      <a:gd name="connsiteY32" fmla="*/ 149225 h 2482850"/>
                      <a:gd name="connsiteX33" fmla="*/ 311150 w 878840"/>
                      <a:gd name="connsiteY33" fmla="*/ 1587 h 2482850"/>
                      <a:gd name="connsiteX34" fmla="*/ 249238 w 878840"/>
                      <a:gd name="connsiteY34" fmla="*/ 139700 h 2482850"/>
                      <a:gd name="connsiteX35" fmla="*/ 230188 w 878840"/>
                      <a:gd name="connsiteY35" fmla="*/ 311150 h 2482850"/>
                      <a:gd name="connsiteX36" fmla="*/ 239713 w 878840"/>
                      <a:gd name="connsiteY36" fmla="*/ 1368425 h 2482850"/>
                      <a:gd name="connsiteX37" fmla="*/ 168275 w 878840"/>
                      <a:gd name="connsiteY37" fmla="*/ 1487487 h 2482850"/>
                      <a:gd name="connsiteX38" fmla="*/ 120650 w 878840"/>
                      <a:gd name="connsiteY38" fmla="*/ 1239837 h 2482850"/>
                      <a:gd name="connsiteX39" fmla="*/ 139700 w 878840"/>
                      <a:gd name="connsiteY39" fmla="*/ 306387 h 2482850"/>
                      <a:gd name="connsiteX40" fmla="*/ 130175 w 878840"/>
                      <a:gd name="connsiteY40" fmla="*/ 106362 h 2482850"/>
                      <a:gd name="connsiteX41" fmla="*/ 96838 w 878840"/>
                      <a:gd name="connsiteY41" fmla="*/ 34925 h 2482850"/>
                      <a:gd name="connsiteX42" fmla="*/ 30163 w 878840"/>
                      <a:gd name="connsiteY42" fmla="*/ 209232 h 2482850"/>
                      <a:gd name="connsiteX43" fmla="*/ 25400 w 878840"/>
                      <a:gd name="connsiteY43" fmla="*/ 854075 h 2482850"/>
                      <a:gd name="connsiteX0" fmla="*/ 25400 w 806609"/>
                      <a:gd name="connsiteY0" fmla="*/ 854075 h 2482850"/>
                      <a:gd name="connsiteX1" fmla="*/ 24576 w 806609"/>
                      <a:gd name="connsiteY1" fmla="*/ 1118666 h 2482850"/>
                      <a:gd name="connsiteX2" fmla="*/ 25400 w 806609"/>
                      <a:gd name="connsiteY2" fmla="*/ 1485582 h 2482850"/>
                      <a:gd name="connsiteX3" fmla="*/ 6350 w 806609"/>
                      <a:gd name="connsiteY3" fmla="*/ 2216150 h 2482850"/>
                      <a:gd name="connsiteX4" fmla="*/ 63500 w 806609"/>
                      <a:gd name="connsiteY4" fmla="*/ 2382837 h 2482850"/>
                      <a:gd name="connsiteX5" fmla="*/ 134938 w 806609"/>
                      <a:gd name="connsiteY5" fmla="*/ 2278062 h 2482850"/>
                      <a:gd name="connsiteX6" fmla="*/ 133237 w 806609"/>
                      <a:gd name="connsiteY6" fmla="*/ 2007187 h 2482850"/>
                      <a:gd name="connsiteX7" fmla="*/ 111125 w 806609"/>
                      <a:gd name="connsiteY7" fmla="*/ 1773237 h 2482850"/>
                      <a:gd name="connsiteX8" fmla="*/ 139700 w 806609"/>
                      <a:gd name="connsiteY8" fmla="*/ 1644650 h 2482850"/>
                      <a:gd name="connsiteX9" fmla="*/ 183413 w 806609"/>
                      <a:gd name="connsiteY9" fmla="*/ 1584956 h 2482850"/>
                      <a:gd name="connsiteX10" fmla="*/ 244475 w 806609"/>
                      <a:gd name="connsiteY10" fmla="*/ 1658937 h 2482850"/>
                      <a:gd name="connsiteX11" fmla="*/ 225425 w 806609"/>
                      <a:gd name="connsiteY11" fmla="*/ 2349500 h 2482850"/>
                      <a:gd name="connsiteX12" fmla="*/ 268288 w 806609"/>
                      <a:gd name="connsiteY12" fmla="*/ 2459037 h 2482850"/>
                      <a:gd name="connsiteX13" fmla="*/ 320675 w 806609"/>
                      <a:gd name="connsiteY13" fmla="*/ 2311400 h 2482850"/>
                      <a:gd name="connsiteX14" fmla="*/ 344488 w 806609"/>
                      <a:gd name="connsiteY14" fmla="*/ 1620837 h 2482850"/>
                      <a:gd name="connsiteX15" fmla="*/ 354013 w 806609"/>
                      <a:gd name="connsiteY15" fmla="*/ 1349375 h 2482850"/>
                      <a:gd name="connsiteX16" fmla="*/ 439738 w 806609"/>
                      <a:gd name="connsiteY16" fmla="*/ 1273175 h 2482850"/>
                      <a:gd name="connsiteX17" fmla="*/ 759778 w 806609"/>
                      <a:gd name="connsiteY17" fmla="*/ 1129347 h 2482850"/>
                      <a:gd name="connsiteX18" fmla="*/ 720725 w 806609"/>
                      <a:gd name="connsiteY18" fmla="*/ 1163637 h 2482850"/>
                      <a:gd name="connsiteX19" fmla="*/ 539750 w 806609"/>
                      <a:gd name="connsiteY19" fmla="*/ 1235075 h 2482850"/>
                      <a:gd name="connsiteX20" fmla="*/ 592138 w 806609"/>
                      <a:gd name="connsiteY20" fmla="*/ 1149350 h 2482850"/>
                      <a:gd name="connsiteX21" fmla="*/ 611188 w 806609"/>
                      <a:gd name="connsiteY21" fmla="*/ 1058862 h 2482850"/>
                      <a:gd name="connsiteX22" fmla="*/ 649288 w 806609"/>
                      <a:gd name="connsiteY22" fmla="*/ 1039812 h 2482850"/>
                      <a:gd name="connsiteX23" fmla="*/ 611188 w 806609"/>
                      <a:gd name="connsiteY23" fmla="*/ 982662 h 2482850"/>
                      <a:gd name="connsiteX24" fmla="*/ 544513 w 806609"/>
                      <a:gd name="connsiteY24" fmla="*/ 996950 h 2482850"/>
                      <a:gd name="connsiteX25" fmla="*/ 563563 w 806609"/>
                      <a:gd name="connsiteY25" fmla="*/ 1063625 h 2482850"/>
                      <a:gd name="connsiteX26" fmla="*/ 530225 w 806609"/>
                      <a:gd name="connsiteY26" fmla="*/ 1177925 h 2482850"/>
                      <a:gd name="connsiteX27" fmla="*/ 496888 w 806609"/>
                      <a:gd name="connsiteY27" fmla="*/ 1220787 h 2482850"/>
                      <a:gd name="connsiteX28" fmla="*/ 387350 w 806609"/>
                      <a:gd name="connsiteY28" fmla="*/ 1216025 h 2482850"/>
                      <a:gd name="connsiteX29" fmla="*/ 349250 w 806609"/>
                      <a:gd name="connsiteY29" fmla="*/ 1139825 h 2482850"/>
                      <a:gd name="connsiteX30" fmla="*/ 349250 w 806609"/>
                      <a:gd name="connsiteY30" fmla="*/ 334962 h 2482850"/>
                      <a:gd name="connsiteX31" fmla="*/ 339725 w 806609"/>
                      <a:gd name="connsiteY31" fmla="*/ 149225 h 2482850"/>
                      <a:gd name="connsiteX32" fmla="*/ 311150 w 806609"/>
                      <a:gd name="connsiteY32" fmla="*/ 1587 h 2482850"/>
                      <a:gd name="connsiteX33" fmla="*/ 249238 w 806609"/>
                      <a:gd name="connsiteY33" fmla="*/ 139700 h 2482850"/>
                      <a:gd name="connsiteX34" fmla="*/ 230188 w 806609"/>
                      <a:gd name="connsiteY34" fmla="*/ 311150 h 2482850"/>
                      <a:gd name="connsiteX35" fmla="*/ 239713 w 806609"/>
                      <a:gd name="connsiteY35" fmla="*/ 1368425 h 2482850"/>
                      <a:gd name="connsiteX36" fmla="*/ 168275 w 806609"/>
                      <a:gd name="connsiteY36" fmla="*/ 1487487 h 2482850"/>
                      <a:gd name="connsiteX37" fmla="*/ 120650 w 806609"/>
                      <a:gd name="connsiteY37" fmla="*/ 1239837 h 2482850"/>
                      <a:gd name="connsiteX38" fmla="*/ 139700 w 806609"/>
                      <a:gd name="connsiteY38" fmla="*/ 306387 h 2482850"/>
                      <a:gd name="connsiteX39" fmla="*/ 130175 w 806609"/>
                      <a:gd name="connsiteY39" fmla="*/ 106362 h 2482850"/>
                      <a:gd name="connsiteX40" fmla="*/ 96838 w 806609"/>
                      <a:gd name="connsiteY40" fmla="*/ 34925 h 2482850"/>
                      <a:gd name="connsiteX41" fmla="*/ 30163 w 806609"/>
                      <a:gd name="connsiteY41" fmla="*/ 209232 h 2482850"/>
                      <a:gd name="connsiteX42" fmla="*/ 25400 w 806609"/>
                      <a:gd name="connsiteY42" fmla="*/ 854075 h 2482850"/>
                      <a:gd name="connsiteX0" fmla="*/ 25400 w 776447"/>
                      <a:gd name="connsiteY0" fmla="*/ 854075 h 2482850"/>
                      <a:gd name="connsiteX1" fmla="*/ 24576 w 776447"/>
                      <a:gd name="connsiteY1" fmla="*/ 1118666 h 2482850"/>
                      <a:gd name="connsiteX2" fmla="*/ 25400 w 776447"/>
                      <a:gd name="connsiteY2" fmla="*/ 1485582 h 2482850"/>
                      <a:gd name="connsiteX3" fmla="*/ 6350 w 776447"/>
                      <a:gd name="connsiteY3" fmla="*/ 2216150 h 2482850"/>
                      <a:gd name="connsiteX4" fmla="*/ 63500 w 776447"/>
                      <a:gd name="connsiteY4" fmla="*/ 2382837 h 2482850"/>
                      <a:gd name="connsiteX5" fmla="*/ 134938 w 776447"/>
                      <a:gd name="connsiteY5" fmla="*/ 2278062 h 2482850"/>
                      <a:gd name="connsiteX6" fmla="*/ 133237 w 776447"/>
                      <a:gd name="connsiteY6" fmla="*/ 2007187 h 2482850"/>
                      <a:gd name="connsiteX7" fmla="*/ 111125 w 776447"/>
                      <a:gd name="connsiteY7" fmla="*/ 1773237 h 2482850"/>
                      <a:gd name="connsiteX8" fmla="*/ 139700 w 776447"/>
                      <a:gd name="connsiteY8" fmla="*/ 1644650 h 2482850"/>
                      <a:gd name="connsiteX9" fmla="*/ 183413 w 776447"/>
                      <a:gd name="connsiteY9" fmla="*/ 1584956 h 2482850"/>
                      <a:gd name="connsiteX10" fmla="*/ 244475 w 776447"/>
                      <a:gd name="connsiteY10" fmla="*/ 1658937 h 2482850"/>
                      <a:gd name="connsiteX11" fmla="*/ 225425 w 776447"/>
                      <a:gd name="connsiteY11" fmla="*/ 2349500 h 2482850"/>
                      <a:gd name="connsiteX12" fmla="*/ 268288 w 776447"/>
                      <a:gd name="connsiteY12" fmla="*/ 2459037 h 2482850"/>
                      <a:gd name="connsiteX13" fmla="*/ 320675 w 776447"/>
                      <a:gd name="connsiteY13" fmla="*/ 2311400 h 2482850"/>
                      <a:gd name="connsiteX14" fmla="*/ 344488 w 776447"/>
                      <a:gd name="connsiteY14" fmla="*/ 1620837 h 2482850"/>
                      <a:gd name="connsiteX15" fmla="*/ 354013 w 776447"/>
                      <a:gd name="connsiteY15" fmla="*/ 1349375 h 2482850"/>
                      <a:gd name="connsiteX16" fmla="*/ 439738 w 776447"/>
                      <a:gd name="connsiteY16" fmla="*/ 1273175 h 2482850"/>
                      <a:gd name="connsiteX17" fmla="*/ 759778 w 776447"/>
                      <a:gd name="connsiteY17" fmla="*/ 1129347 h 2482850"/>
                      <a:gd name="connsiteX18" fmla="*/ 539750 w 776447"/>
                      <a:gd name="connsiteY18" fmla="*/ 1235075 h 2482850"/>
                      <a:gd name="connsiteX19" fmla="*/ 592138 w 776447"/>
                      <a:gd name="connsiteY19" fmla="*/ 1149350 h 2482850"/>
                      <a:gd name="connsiteX20" fmla="*/ 611188 w 776447"/>
                      <a:gd name="connsiteY20" fmla="*/ 1058862 h 2482850"/>
                      <a:gd name="connsiteX21" fmla="*/ 649288 w 776447"/>
                      <a:gd name="connsiteY21" fmla="*/ 1039812 h 2482850"/>
                      <a:gd name="connsiteX22" fmla="*/ 611188 w 776447"/>
                      <a:gd name="connsiteY22" fmla="*/ 982662 h 2482850"/>
                      <a:gd name="connsiteX23" fmla="*/ 544513 w 776447"/>
                      <a:gd name="connsiteY23" fmla="*/ 996950 h 2482850"/>
                      <a:gd name="connsiteX24" fmla="*/ 563563 w 776447"/>
                      <a:gd name="connsiteY24" fmla="*/ 1063625 h 2482850"/>
                      <a:gd name="connsiteX25" fmla="*/ 530225 w 776447"/>
                      <a:gd name="connsiteY25" fmla="*/ 1177925 h 2482850"/>
                      <a:gd name="connsiteX26" fmla="*/ 496888 w 776447"/>
                      <a:gd name="connsiteY26" fmla="*/ 1220787 h 2482850"/>
                      <a:gd name="connsiteX27" fmla="*/ 387350 w 776447"/>
                      <a:gd name="connsiteY27" fmla="*/ 1216025 h 2482850"/>
                      <a:gd name="connsiteX28" fmla="*/ 349250 w 776447"/>
                      <a:gd name="connsiteY28" fmla="*/ 1139825 h 2482850"/>
                      <a:gd name="connsiteX29" fmla="*/ 349250 w 776447"/>
                      <a:gd name="connsiteY29" fmla="*/ 334962 h 2482850"/>
                      <a:gd name="connsiteX30" fmla="*/ 339725 w 776447"/>
                      <a:gd name="connsiteY30" fmla="*/ 149225 h 2482850"/>
                      <a:gd name="connsiteX31" fmla="*/ 311150 w 776447"/>
                      <a:gd name="connsiteY31" fmla="*/ 1587 h 2482850"/>
                      <a:gd name="connsiteX32" fmla="*/ 249238 w 776447"/>
                      <a:gd name="connsiteY32" fmla="*/ 139700 h 2482850"/>
                      <a:gd name="connsiteX33" fmla="*/ 230188 w 776447"/>
                      <a:gd name="connsiteY33" fmla="*/ 311150 h 2482850"/>
                      <a:gd name="connsiteX34" fmla="*/ 239713 w 776447"/>
                      <a:gd name="connsiteY34" fmla="*/ 1368425 h 2482850"/>
                      <a:gd name="connsiteX35" fmla="*/ 168275 w 776447"/>
                      <a:gd name="connsiteY35" fmla="*/ 1487487 h 2482850"/>
                      <a:gd name="connsiteX36" fmla="*/ 120650 w 776447"/>
                      <a:gd name="connsiteY36" fmla="*/ 1239837 h 2482850"/>
                      <a:gd name="connsiteX37" fmla="*/ 139700 w 776447"/>
                      <a:gd name="connsiteY37" fmla="*/ 306387 h 2482850"/>
                      <a:gd name="connsiteX38" fmla="*/ 130175 w 776447"/>
                      <a:gd name="connsiteY38" fmla="*/ 106362 h 2482850"/>
                      <a:gd name="connsiteX39" fmla="*/ 96838 w 776447"/>
                      <a:gd name="connsiteY39" fmla="*/ 34925 h 2482850"/>
                      <a:gd name="connsiteX40" fmla="*/ 30163 w 776447"/>
                      <a:gd name="connsiteY40" fmla="*/ 209232 h 2482850"/>
                      <a:gd name="connsiteX41" fmla="*/ 25400 w 776447"/>
                      <a:gd name="connsiteY41"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496888 w 649288"/>
                      <a:gd name="connsiteY25" fmla="*/ 1220787 h 2482850"/>
                      <a:gd name="connsiteX26" fmla="*/ 387350 w 649288"/>
                      <a:gd name="connsiteY26" fmla="*/ 1216025 h 2482850"/>
                      <a:gd name="connsiteX27" fmla="*/ 349250 w 649288"/>
                      <a:gd name="connsiteY27" fmla="*/ 1139825 h 2482850"/>
                      <a:gd name="connsiteX28" fmla="*/ 349250 w 649288"/>
                      <a:gd name="connsiteY28" fmla="*/ 334962 h 2482850"/>
                      <a:gd name="connsiteX29" fmla="*/ 339725 w 649288"/>
                      <a:gd name="connsiteY29" fmla="*/ 149225 h 2482850"/>
                      <a:gd name="connsiteX30" fmla="*/ 311150 w 649288"/>
                      <a:gd name="connsiteY30" fmla="*/ 1587 h 2482850"/>
                      <a:gd name="connsiteX31" fmla="*/ 249238 w 649288"/>
                      <a:gd name="connsiteY31" fmla="*/ 139700 h 2482850"/>
                      <a:gd name="connsiteX32" fmla="*/ 230188 w 649288"/>
                      <a:gd name="connsiteY32" fmla="*/ 311150 h 2482850"/>
                      <a:gd name="connsiteX33" fmla="*/ 239713 w 649288"/>
                      <a:gd name="connsiteY33" fmla="*/ 1368425 h 2482850"/>
                      <a:gd name="connsiteX34" fmla="*/ 168275 w 649288"/>
                      <a:gd name="connsiteY34" fmla="*/ 1487487 h 2482850"/>
                      <a:gd name="connsiteX35" fmla="*/ 120650 w 649288"/>
                      <a:gd name="connsiteY35" fmla="*/ 1239837 h 2482850"/>
                      <a:gd name="connsiteX36" fmla="*/ 139700 w 649288"/>
                      <a:gd name="connsiteY36" fmla="*/ 306387 h 2482850"/>
                      <a:gd name="connsiteX37" fmla="*/ 130175 w 649288"/>
                      <a:gd name="connsiteY37" fmla="*/ 106362 h 2482850"/>
                      <a:gd name="connsiteX38" fmla="*/ 96838 w 649288"/>
                      <a:gd name="connsiteY38" fmla="*/ 34925 h 2482850"/>
                      <a:gd name="connsiteX39" fmla="*/ 30163 w 649288"/>
                      <a:gd name="connsiteY39" fmla="*/ 209232 h 2482850"/>
                      <a:gd name="connsiteX40" fmla="*/ 25400 w 649288"/>
                      <a:gd name="connsiteY40"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387350 w 649288"/>
                      <a:gd name="connsiteY25" fmla="*/ 1216025 h 2482850"/>
                      <a:gd name="connsiteX26" fmla="*/ 349250 w 649288"/>
                      <a:gd name="connsiteY26" fmla="*/ 1139825 h 2482850"/>
                      <a:gd name="connsiteX27" fmla="*/ 349250 w 649288"/>
                      <a:gd name="connsiteY27" fmla="*/ 334962 h 2482850"/>
                      <a:gd name="connsiteX28" fmla="*/ 339725 w 649288"/>
                      <a:gd name="connsiteY28" fmla="*/ 149225 h 2482850"/>
                      <a:gd name="connsiteX29" fmla="*/ 311150 w 649288"/>
                      <a:gd name="connsiteY29" fmla="*/ 1587 h 2482850"/>
                      <a:gd name="connsiteX30" fmla="*/ 249238 w 649288"/>
                      <a:gd name="connsiteY30" fmla="*/ 139700 h 2482850"/>
                      <a:gd name="connsiteX31" fmla="*/ 230188 w 649288"/>
                      <a:gd name="connsiteY31" fmla="*/ 311150 h 2482850"/>
                      <a:gd name="connsiteX32" fmla="*/ 239713 w 649288"/>
                      <a:gd name="connsiteY32" fmla="*/ 1368425 h 2482850"/>
                      <a:gd name="connsiteX33" fmla="*/ 168275 w 649288"/>
                      <a:gd name="connsiteY33" fmla="*/ 1487487 h 2482850"/>
                      <a:gd name="connsiteX34" fmla="*/ 120650 w 649288"/>
                      <a:gd name="connsiteY34" fmla="*/ 1239837 h 2482850"/>
                      <a:gd name="connsiteX35" fmla="*/ 139700 w 649288"/>
                      <a:gd name="connsiteY35" fmla="*/ 306387 h 2482850"/>
                      <a:gd name="connsiteX36" fmla="*/ 130175 w 649288"/>
                      <a:gd name="connsiteY36" fmla="*/ 106362 h 2482850"/>
                      <a:gd name="connsiteX37" fmla="*/ 96838 w 649288"/>
                      <a:gd name="connsiteY37" fmla="*/ 34925 h 2482850"/>
                      <a:gd name="connsiteX38" fmla="*/ 30163 w 649288"/>
                      <a:gd name="connsiteY38" fmla="*/ 209232 h 2482850"/>
                      <a:gd name="connsiteX39" fmla="*/ 25400 w 649288"/>
                      <a:gd name="connsiteY39"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387350 w 649288"/>
                      <a:gd name="connsiteY24" fmla="*/ 1216025 h 2482850"/>
                      <a:gd name="connsiteX25" fmla="*/ 349250 w 649288"/>
                      <a:gd name="connsiteY25" fmla="*/ 1139825 h 2482850"/>
                      <a:gd name="connsiteX26" fmla="*/ 349250 w 649288"/>
                      <a:gd name="connsiteY26" fmla="*/ 334962 h 2482850"/>
                      <a:gd name="connsiteX27" fmla="*/ 339725 w 649288"/>
                      <a:gd name="connsiteY27" fmla="*/ 149225 h 2482850"/>
                      <a:gd name="connsiteX28" fmla="*/ 311150 w 649288"/>
                      <a:gd name="connsiteY28" fmla="*/ 1587 h 2482850"/>
                      <a:gd name="connsiteX29" fmla="*/ 249238 w 649288"/>
                      <a:gd name="connsiteY29" fmla="*/ 139700 h 2482850"/>
                      <a:gd name="connsiteX30" fmla="*/ 230188 w 649288"/>
                      <a:gd name="connsiteY30" fmla="*/ 311150 h 2482850"/>
                      <a:gd name="connsiteX31" fmla="*/ 239713 w 649288"/>
                      <a:gd name="connsiteY31" fmla="*/ 1368425 h 2482850"/>
                      <a:gd name="connsiteX32" fmla="*/ 168275 w 649288"/>
                      <a:gd name="connsiteY32" fmla="*/ 1487487 h 2482850"/>
                      <a:gd name="connsiteX33" fmla="*/ 120650 w 649288"/>
                      <a:gd name="connsiteY33" fmla="*/ 1239837 h 2482850"/>
                      <a:gd name="connsiteX34" fmla="*/ 139700 w 649288"/>
                      <a:gd name="connsiteY34" fmla="*/ 306387 h 2482850"/>
                      <a:gd name="connsiteX35" fmla="*/ 130175 w 649288"/>
                      <a:gd name="connsiteY35" fmla="*/ 106362 h 2482850"/>
                      <a:gd name="connsiteX36" fmla="*/ 96838 w 649288"/>
                      <a:gd name="connsiteY36" fmla="*/ 34925 h 2482850"/>
                      <a:gd name="connsiteX37" fmla="*/ 30163 w 649288"/>
                      <a:gd name="connsiteY37" fmla="*/ 209232 h 2482850"/>
                      <a:gd name="connsiteX38" fmla="*/ 25400 w 649288"/>
                      <a:gd name="connsiteY38"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611188 w 649288"/>
                      <a:gd name="connsiteY18" fmla="*/ 1058862 h 2482850"/>
                      <a:gd name="connsiteX19" fmla="*/ 649288 w 649288"/>
                      <a:gd name="connsiteY19" fmla="*/ 1039812 h 2482850"/>
                      <a:gd name="connsiteX20" fmla="*/ 611188 w 649288"/>
                      <a:gd name="connsiteY20" fmla="*/ 982662 h 2482850"/>
                      <a:gd name="connsiteX21" fmla="*/ 544513 w 649288"/>
                      <a:gd name="connsiteY21" fmla="*/ 996950 h 2482850"/>
                      <a:gd name="connsiteX22" fmla="*/ 563563 w 649288"/>
                      <a:gd name="connsiteY22" fmla="*/ 1063625 h 2482850"/>
                      <a:gd name="connsiteX23" fmla="*/ 387350 w 649288"/>
                      <a:gd name="connsiteY23" fmla="*/ 1216025 h 2482850"/>
                      <a:gd name="connsiteX24" fmla="*/ 349250 w 649288"/>
                      <a:gd name="connsiteY24" fmla="*/ 1139825 h 2482850"/>
                      <a:gd name="connsiteX25" fmla="*/ 349250 w 649288"/>
                      <a:gd name="connsiteY25" fmla="*/ 334962 h 2482850"/>
                      <a:gd name="connsiteX26" fmla="*/ 339725 w 649288"/>
                      <a:gd name="connsiteY26" fmla="*/ 149225 h 2482850"/>
                      <a:gd name="connsiteX27" fmla="*/ 311150 w 649288"/>
                      <a:gd name="connsiteY27" fmla="*/ 1587 h 2482850"/>
                      <a:gd name="connsiteX28" fmla="*/ 249238 w 649288"/>
                      <a:gd name="connsiteY28" fmla="*/ 139700 h 2482850"/>
                      <a:gd name="connsiteX29" fmla="*/ 230188 w 649288"/>
                      <a:gd name="connsiteY29" fmla="*/ 311150 h 2482850"/>
                      <a:gd name="connsiteX30" fmla="*/ 239713 w 649288"/>
                      <a:gd name="connsiteY30" fmla="*/ 1368425 h 2482850"/>
                      <a:gd name="connsiteX31" fmla="*/ 168275 w 649288"/>
                      <a:gd name="connsiteY31" fmla="*/ 1487487 h 2482850"/>
                      <a:gd name="connsiteX32" fmla="*/ 120650 w 649288"/>
                      <a:gd name="connsiteY32" fmla="*/ 1239837 h 2482850"/>
                      <a:gd name="connsiteX33" fmla="*/ 139700 w 649288"/>
                      <a:gd name="connsiteY33" fmla="*/ 306387 h 2482850"/>
                      <a:gd name="connsiteX34" fmla="*/ 130175 w 649288"/>
                      <a:gd name="connsiteY34" fmla="*/ 106362 h 2482850"/>
                      <a:gd name="connsiteX35" fmla="*/ 96838 w 649288"/>
                      <a:gd name="connsiteY35" fmla="*/ 34925 h 2482850"/>
                      <a:gd name="connsiteX36" fmla="*/ 30163 w 649288"/>
                      <a:gd name="connsiteY36" fmla="*/ 209232 h 2482850"/>
                      <a:gd name="connsiteX37" fmla="*/ 25400 w 649288"/>
                      <a:gd name="connsiteY37"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611188 w 649288"/>
                      <a:gd name="connsiteY17" fmla="*/ 1058862 h 2482850"/>
                      <a:gd name="connsiteX18" fmla="*/ 649288 w 649288"/>
                      <a:gd name="connsiteY18" fmla="*/ 1039812 h 2482850"/>
                      <a:gd name="connsiteX19" fmla="*/ 611188 w 649288"/>
                      <a:gd name="connsiteY19" fmla="*/ 982662 h 2482850"/>
                      <a:gd name="connsiteX20" fmla="*/ 544513 w 649288"/>
                      <a:gd name="connsiteY20" fmla="*/ 996950 h 2482850"/>
                      <a:gd name="connsiteX21" fmla="*/ 563563 w 649288"/>
                      <a:gd name="connsiteY21" fmla="*/ 1063625 h 2482850"/>
                      <a:gd name="connsiteX22" fmla="*/ 387350 w 649288"/>
                      <a:gd name="connsiteY22" fmla="*/ 1216025 h 2482850"/>
                      <a:gd name="connsiteX23" fmla="*/ 349250 w 649288"/>
                      <a:gd name="connsiteY23" fmla="*/ 1139825 h 2482850"/>
                      <a:gd name="connsiteX24" fmla="*/ 349250 w 649288"/>
                      <a:gd name="connsiteY24" fmla="*/ 334962 h 2482850"/>
                      <a:gd name="connsiteX25" fmla="*/ 339725 w 649288"/>
                      <a:gd name="connsiteY25" fmla="*/ 149225 h 2482850"/>
                      <a:gd name="connsiteX26" fmla="*/ 311150 w 649288"/>
                      <a:gd name="connsiteY26" fmla="*/ 1587 h 2482850"/>
                      <a:gd name="connsiteX27" fmla="*/ 249238 w 649288"/>
                      <a:gd name="connsiteY27" fmla="*/ 139700 h 2482850"/>
                      <a:gd name="connsiteX28" fmla="*/ 230188 w 649288"/>
                      <a:gd name="connsiteY28" fmla="*/ 311150 h 2482850"/>
                      <a:gd name="connsiteX29" fmla="*/ 239713 w 649288"/>
                      <a:gd name="connsiteY29" fmla="*/ 1368425 h 2482850"/>
                      <a:gd name="connsiteX30" fmla="*/ 168275 w 649288"/>
                      <a:gd name="connsiteY30" fmla="*/ 1487487 h 2482850"/>
                      <a:gd name="connsiteX31" fmla="*/ 120650 w 649288"/>
                      <a:gd name="connsiteY31" fmla="*/ 1239837 h 2482850"/>
                      <a:gd name="connsiteX32" fmla="*/ 139700 w 649288"/>
                      <a:gd name="connsiteY32" fmla="*/ 306387 h 2482850"/>
                      <a:gd name="connsiteX33" fmla="*/ 130175 w 649288"/>
                      <a:gd name="connsiteY33" fmla="*/ 106362 h 2482850"/>
                      <a:gd name="connsiteX34" fmla="*/ 96838 w 649288"/>
                      <a:gd name="connsiteY34" fmla="*/ 34925 h 2482850"/>
                      <a:gd name="connsiteX35" fmla="*/ 30163 w 649288"/>
                      <a:gd name="connsiteY35" fmla="*/ 209232 h 2482850"/>
                      <a:gd name="connsiteX36" fmla="*/ 25400 w 649288"/>
                      <a:gd name="connsiteY36"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563563 w 660401"/>
                      <a:gd name="connsiteY20" fmla="*/ 1063625 h 2482850"/>
                      <a:gd name="connsiteX21" fmla="*/ 387350 w 660401"/>
                      <a:gd name="connsiteY21" fmla="*/ 1216025 h 2482850"/>
                      <a:gd name="connsiteX22" fmla="*/ 349250 w 660401"/>
                      <a:gd name="connsiteY22" fmla="*/ 1139825 h 2482850"/>
                      <a:gd name="connsiteX23" fmla="*/ 349250 w 660401"/>
                      <a:gd name="connsiteY23" fmla="*/ 334962 h 2482850"/>
                      <a:gd name="connsiteX24" fmla="*/ 339725 w 660401"/>
                      <a:gd name="connsiteY24" fmla="*/ 149225 h 2482850"/>
                      <a:gd name="connsiteX25" fmla="*/ 311150 w 660401"/>
                      <a:gd name="connsiteY25" fmla="*/ 1587 h 2482850"/>
                      <a:gd name="connsiteX26" fmla="*/ 249238 w 660401"/>
                      <a:gd name="connsiteY26" fmla="*/ 139700 h 2482850"/>
                      <a:gd name="connsiteX27" fmla="*/ 230188 w 660401"/>
                      <a:gd name="connsiteY27" fmla="*/ 311150 h 2482850"/>
                      <a:gd name="connsiteX28" fmla="*/ 239713 w 660401"/>
                      <a:gd name="connsiteY28" fmla="*/ 1368425 h 2482850"/>
                      <a:gd name="connsiteX29" fmla="*/ 168275 w 660401"/>
                      <a:gd name="connsiteY29" fmla="*/ 1487487 h 2482850"/>
                      <a:gd name="connsiteX30" fmla="*/ 120650 w 660401"/>
                      <a:gd name="connsiteY30" fmla="*/ 1239837 h 2482850"/>
                      <a:gd name="connsiteX31" fmla="*/ 139700 w 660401"/>
                      <a:gd name="connsiteY31" fmla="*/ 306387 h 2482850"/>
                      <a:gd name="connsiteX32" fmla="*/ 130175 w 660401"/>
                      <a:gd name="connsiteY32" fmla="*/ 106362 h 2482850"/>
                      <a:gd name="connsiteX33" fmla="*/ 96838 w 660401"/>
                      <a:gd name="connsiteY33" fmla="*/ 34925 h 2482850"/>
                      <a:gd name="connsiteX34" fmla="*/ 30163 w 660401"/>
                      <a:gd name="connsiteY34" fmla="*/ 209232 h 2482850"/>
                      <a:gd name="connsiteX35" fmla="*/ 25400 w 660401"/>
                      <a:gd name="connsiteY35"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387350 w 660401"/>
                      <a:gd name="connsiteY20" fmla="*/ 1216025 h 2482850"/>
                      <a:gd name="connsiteX21" fmla="*/ 349250 w 660401"/>
                      <a:gd name="connsiteY21" fmla="*/ 1139825 h 2482850"/>
                      <a:gd name="connsiteX22" fmla="*/ 349250 w 660401"/>
                      <a:gd name="connsiteY22" fmla="*/ 334962 h 2482850"/>
                      <a:gd name="connsiteX23" fmla="*/ 339725 w 660401"/>
                      <a:gd name="connsiteY23" fmla="*/ 149225 h 2482850"/>
                      <a:gd name="connsiteX24" fmla="*/ 311150 w 660401"/>
                      <a:gd name="connsiteY24" fmla="*/ 1587 h 2482850"/>
                      <a:gd name="connsiteX25" fmla="*/ 249238 w 660401"/>
                      <a:gd name="connsiteY25" fmla="*/ 139700 h 2482850"/>
                      <a:gd name="connsiteX26" fmla="*/ 230188 w 660401"/>
                      <a:gd name="connsiteY26" fmla="*/ 311150 h 2482850"/>
                      <a:gd name="connsiteX27" fmla="*/ 239713 w 660401"/>
                      <a:gd name="connsiteY27" fmla="*/ 1368425 h 2482850"/>
                      <a:gd name="connsiteX28" fmla="*/ 168275 w 660401"/>
                      <a:gd name="connsiteY28" fmla="*/ 1487487 h 2482850"/>
                      <a:gd name="connsiteX29" fmla="*/ 120650 w 660401"/>
                      <a:gd name="connsiteY29" fmla="*/ 1239837 h 2482850"/>
                      <a:gd name="connsiteX30" fmla="*/ 139700 w 660401"/>
                      <a:gd name="connsiteY30" fmla="*/ 306387 h 2482850"/>
                      <a:gd name="connsiteX31" fmla="*/ 130175 w 660401"/>
                      <a:gd name="connsiteY31" fmla="*/ 106362 h 2482850"/>
                      <a:gd name="connsiteX32" fmla="*/ 96838 w 660401"/>
                      <a:gd name="connsiteY32" fmla="*/ 34925 h 2482850"/>
                      <a:gd name="connsiteX33" fmla="*/ 30163 w 660401"/>
                      <a:gd name="connsiteY33" fmla="*/ 209232 h 2482850"/>
                      <a:gd name="connsiteX34" fmla="*/ 25400 w 660401"/>
                      <a:gd name="connsiteY34" fmla="*/ 854075 h 2482850"/>
                      <a:gd name="connsiteX0" fmla="*/ 25400 w 654050"/>
                      <a:gd name="connsiteY0" fmla="*/ 854075 h 2482850"/>
                      <a:gd name="connsiteX1" fmla="*/ 24576 w 654050"/>
                      <a:gd name="connsiteY1" fmla="*/ 1118666 h 2482850"/>
                      <a:gd name="connsiteX2" fmla="*/ 25400 w 654050"/>
                      <a:gd name="connsiteY2" fmla="*/ 1485582 h 2482850"/>
                      <a:gd name="connsiteX3" fmla="*/ 6350 w 654050"/>
                      <a:gd name="connsiteY3" fmla="*/ 2216150 h 2482850"/>
                      <a:gd name="connsiteX4" fmla="*/ 63500 w 654050"/>
                      <a:gd name="connsiteY4" fmla="*/ 2382837 h 2482850"/>
                      <a:gd name="connsiteX5" fmla="*/ 134938 w 654050"/>
                      <a:gd name="connsiteY5" fmla="*/ 2278062 h 2482850"/>
                      <a:gd name="connsiteX6" fmla="*/ 133237 w 654050"/>
                      <a:gd name="connsiteY6" fmla="*/ 2007187 h 2482850"/>
                      <a:gd name="connsiteX7" fmla="*/ 111125 w 654050"/>
                      <a:gd name="connsiteY7" fmla="*/ 1773237 h 2482850"/>
                      <a:gd name="connsiteX8" fmla="*/ 139700 w 654050"/>
                      <a:gd name="connsiteY8" fmla="*/ 1644650 h 2482850"/>
                      <a:gd name="connsiteX9" fmla="*/ 183413 w 654050"/>
                      <a:gd name="connsiteY9" fmla="*/ 1584956 h 2482850"/>
                      <a:gd name="connsiteX10" fmla="*/ 244475 w 654050"/>
                      <a:gd name="connsiteY10" fmla="*/ 1658937 h 2482850"/>
                      <a:gd name="connsiteX11" fmla="*/ 225425 w 654050"/>
                      <a:gd name="connsiteY11" fmla="*/ 2349500 h 2482850"/>
                      <a:gd name="connsiteX12" fmla="*/ 268288 w 654050"/>
                      <a:gd name="connsiteY12" fmla="*/ 2459037 h 2482850"/>
                      <a:gd name="connsiteX13" fmla="*/ 320675 w 654050"/>
                      <a:gd name="connsiteY13" fmla="*/ 2311400 h 2482850"/>
                      <a:gd name="connsiteX14" fmla="*/ 344488 w 654050"/>
                      <a:gd name="connsiteY14" fmla="*/ 1620837 h 2482850"/>
                      <a:gd name="connsiteX15" fmla="*/ 354013 w 654050"/>
                      <a:gd name="connsiteY15" fmla="*/ 1349375 h 2482850"/>
                      <a:gd name="connsiteX16" fmla="*/ 611188 w 654050"/>
                      <a:gd name="connsiteY16" fmla="*/ 1058862 h 2482850"/>
                      <a:gd name="connsiteX17" fmla="*/ 611188 w 654050"/>
                      <a:gd name="connsiteY17" fmla="*/ 982662 h 2482850"/>
                      <a:gd name="connsiteX18" fmla="*/ 544513 w 654050"/>
                      <a:gd name="connsiteY18" fmla="*/ 996950 h 2482850"/>
                      <a:gd name="connsiteX19" fmla="*/ 387350 w 654050"/>
                      <a:gd name="connsiteY19" fmla="*/ 1216025 h 2482850"/>
                      <a:gd name="connsiteX20" fmla="*/ 349250 w 654050"/>
                      <a:gd name="connsiteY20" fmla="*/ 1139825 h 2482850"/>
                      <a:gd name="connsiteX21" fmla="*/ 349250 w 654050"/>
                      <a:gd name="connsiteY21" fmla="*/ 334962 h 2482850"/>
                      <a:gd name="connsiteX22" fmla="*/ 339725 w 654050"/>
                      <a:gd name="connsiteY22" fmla="*/ 149225 h 2482850"/>
                      <a:gd name="connsiteX23" fmla="*/ 311150 w 654050"/>
                      <a:gd name="connsiteY23" fmla="*/ 1587 h 2482850"/>
                      <a:gd name="connsiteX24" fmla="*/ 249238 w 654050"/>
                      <a:gd name="connsiteY24" fmla="*/ 139700 h 2482850"/>
                      <a:gd name="connsiteX25" fmla="*/ 230188 w 654050"/>
                      <a:gd name="connsiteY25" fmla="*/ 311150 h 2482850"/>
                      <a:gd name="connsiteX26" fmla="*/ 239713 w 654050"/>
                      <a:gd name="connsiteY26" fmla="*/ 1368425 h 2482850"/>
                      <a:gd name="connsiteX27" fmla="*/ 168275 w 654050"/>
                      <a:gd name="connsiteY27" fmla="*/ 1487487 h 2482850"/>
                      <a:gd name="connsiteX28" fmla="*/ 120650 w 654050"/>
                      <a:gd name="connsiteY28" fmla="*/ 1239837 h 2482850"/>
                      <a:gd name="connsiteX29" fmla="*/ 139700 w 654050"/>
                      <a:gd name="connsiteY29" fmla="*/ 306387 h 2482850"/>
                      <a:gd name="connsiteX30" fmla="*/ 130175 w 654050"/>
                      <a:gd name="connsiteY30" fmla="*/ 106362 h 2482850"/>
                      <a:gd name="connsiteX31" fmla="*/ 96838 w 654050"/>
                      <a:gd name="connsiteY31" fmla="*/ 34925 h 2482850"/>
                      <a:gd name="connsiteX32" fmla="*/ 30163 w 654050"/>
                      <a:gd name="connsiteY32" fmla="*/ 209232 h 2482850"/>
                      <a:gd name="connsiteX33" fmla="*/ 25400 w 654050"/>
                      <a:gd name="connsiteY33" fmla="*/ 854075 h 2482850"/>
                      <a:gd name="connsiteX0" fmla="*/ 25400 w 642939"/>
                      <a:gd name="connsiteY0" fmla="*/ 854075 h 2482850"/>
                      <a:gd name="connsiteX1" fmla="*/ 24576 w 642939"/>
                      <a:gd name="connsiteY1" fmla="*/ 1118666 h 2482850"/>
                      <a:gd name="connsiteX2" fmla="*/ 25400 w 642939"/>
                      <a:gd name="connsiteY2" fmla="*/ 1485582 h 2482850"/>
                      <a:gd name="connsiteX3" fmla="*/ 6350 w 642939"/>
                      <a:gd name="connsiteY3" fmla="*/ 2216150 h 2482850"/>
                      <a:gd name="connsiteX4" fmla="*/ 63500 w 642939"/>
                      <a:gd name="connsiteY4" fmla="*/ 2382837 h 2482850"/>
                      <a:gd name="connsiteX5" fmla="*/ 134938 w 642939"/>
                      <a:gd name="connsiteY5" fmla="*/ 2278062 h 2482850"/>
                      <a:gd name="connsiteX6" fmla="*/ 133237 w 642939"/>
                      <a:gd name="connsiteY6" fmla="*/ 2007187 h 2482850"/>
                      <a:gd name="connsiteX7" fmla="*/ 111125 w 642939"/>
                      <a:gd name="connsiteY7" fmla="*/ 1773237 h 2482850"/>
                      <a:gd name="connsiteX8" fmla="*/ 139700 w 642939"/>
                      <a:gd name="connsiteY8" fmla="*/ 1644650 h 2482850"/>
                      <a:gd name="connsiteX9" fmla="*/ 183413 w 642939"/>
                      <a:gd name="connsiteY9" fmla="*/ 1584956 h 2482850"/>
                      <a:gd name="connsiteX10" fmla="*/ 244475 w 642939"/>
                      <a:gd name="connsiteY10" fmla="*/ 1658937 h 2482850"/>
                      <a:gd name="connsiteX11" fmla="*/ 225425 w 642939"/>
                      <a:gd name="connsiteY11" fmla="*/ 2349500 h 2482850"/>
                      <a:gd name="connsiteX12" fmla="*/ 268288 w 642939"/>
                      <a:gd name="connsiteY12" fmla="*/ 2459037 h 2482850"/>
                      <a:gd name="connsiteX13" fmla="*/ 320675 w 642939"/>
                      <a:gd name="connsiteY13" fmla="*/ 2311400 h 2482850"/>
                      <a:gd name="connsiteX14" fmla="*/ 344488 w 642939"/>
                      <a:gd name="connsiteY14" fmla="*/ 1620837 h 2482850"/>
                      <a:gd name="connsiteX15" fmla="*/ 354013 w 642939"/>
                      <a:gd name="connsiteY15" fmla="*/ 1349375 h 2482850"/>
                      <a:gd name="connsiteX16" fmla="*/ 611188 w 642939"/>
                      <a:gd name="connsiteY16" fmla="*/ 1058862 h 2482850"/>
                      <a:gd name="connsiteX17" fmla="*/ 544513 w 642939"/>
                      <a:gd name="connsiteY17" fmla="*/ 996950 h 2482850"/>
                      <a:gd name="connsiteX18" fmla="*/ 387350 w 642939"/>
                      <a:gd name="connsiteY18" fmla="*/ 1216025 h 2482850"/>
                      <a:gd name="connsiteX19" fmla="*/ 349250 w 642939"/>
                      <a:gd name="connsiteY19" fmla="*/ 1139825 h 2482850"/>
                      <a:gd name="connsiteX20" fmla="*/ 349250 w 642939"/>
                      <a:gd name="connsiteY20" fmla="*/ 334962 h 2482850"/>
                      <a:gd name="connsiteX21" fmla="*/ 339725 w 642939"/>
                      <a:gd name="connsiteY21" fmla="*/ 149225 h 2482850"/>
                      <a:gd name="connsiteX22" fmla="*/ 311150 w 642939"/>
                      <a:gd name="connsiteY22" fmla="*/ 1587 h 2482850"/>
                      <a:gd name="connsiteX23" fmla="*/ 249238 w 642939"/>
                      <a:gd name="connsiteY23" fmla="*/ 139700 h 2482850"/>
                      <a:gd name="connsiteX24" fmla="*/ 230188 w 642939"/>
                      <a:gd name="connsiteY24" fmla="*/ 311150 h 2482850"/>
                      <a:gd name="connsiteX25" fmla="*/ 239713 w 642939"/>
                      <a:gd name="connsiteY25" fmla="*/ 1368425 h 2482850"/>
                      <a:gd name="connsiteX26" fmla="*/ 168275 w 642939"/>
                      <a:gd name="connsiteY26" fmla="*/ 1487487 h 2482850"/>
                      <a:gd name="connsiteX27" fmla="*/ 120650 w 642939"/>
                      <a:gd name="connsiteY27" fmla="*/ 1239837 h 2482850"/>
                      <a:gd name="connsiteX28" fmla="*/ 139700 w 642939"/>
                      <a:gd name="connsiteY28" fmla="*/ 306387 h 2482850"/>
                      <a:gd name="connsiteX29" fmla="*/ 130175 w 642939"/>
                      <a:gd name="connsiteY29" fmla="*/ 106362 h 2482850"/>
                      <a:gd name="connsiteX30" fmla="*/ 96838 w 642939"/>
                      <a:gd name="connsiteY30" fmla="*/ 34925 h 2482850"/>
                      <a:gd name="connsiteX31" fmla="*/ 30163 w 642939"/>
                      <a:gd name="connsiteY31" fmla="*/ 209232 h 2482850"/>
                      <a:gd name="connsiteX32" fmla="*/ 25400 w 642939"/>
                      <a:gd name="connsiteY32" fmla="*/ 854075 h 2482850"/>
                      <a:gd name="connsiteX0" fmla="*/ 25400 w 550069"/>
                      <a:gd name="connsiteY0" fmla="*/ 854075 h 2482850"/>
                      <a:gd name="connsiteX1" fmla="*/ 24576 w 550069"/>
                      <a:gd name="connsiteY1" fmla="*/ 1118666 h 2482850"/>
                      <a:gd name="connsiteX2" fmla="*/ 25400 w 550069"/>
                      <a:gd name="connsiteY2" fmla="*/ 1485582 h 2482850"/>
                      <a:gd name="connsiteX3" fmla="*/ 6350 w 550069"/>
                      <a:gd name="connsiteY3" fmla="*/ 2216150 h 2482850"/>
                      <a:gd name="connsiteX4" fmla="*/ 63500 w 550069"/>
                      <a:gd name="connsiteY4" fmla="*/ 2382837 h 2482850"/>
                      <a:gd name="connsiteX5" fmla="*/ 134938 w 550069"/>
                      <a:gd name="connsiteY5" fmla="*/ 2278062 h 2482850"/>
                      <a:gd name="connsiteX6" fmla="*/ 133237 w 550069"/>
                      <a:gd name="connsiteY6" fmla="*/ 2007187 h 2482850"/>
                      <a:gd name="connsiteX7" fmla="*/ 111125 w 550069"/>
                      <a:gd name="connsiteY7" fmla="*/ 1773237 h 2482850"/>
                      <a:gd name="connsiteX8" fmla="*/ 139700 w 550069"/>
                      <a:gd name="connsiteY8" fmla="*/ 1644650 h 2482850"/>
                      <a:gd name="connsiteX9" fmla="*/ 183413 w 550069"/>
                      <a:gd name="connsiteY9" fmla="*/ 1584956 h 2482850"/>
                      <a:gd name="connsiteX10" fmla="*/ 244475 w 550069"/>
                      <a:gd name="connsiteY10" fmla="*/ 1658937 h 2482850"/>
                      <a:gd name="connsiteX11" fmla="*/ 225425 w 550069"/>
                      <a:gd name="connsiteY11" fmla="*/ 2349500 h 2482850"/>
                      <a:gd name="connsiteX12" fmla="*/ 268288 w 550069"/>
                      <a:gd name="connsiteY12" fmla="*/ 2459037 h 2482850"/>
                      <a:gd name="connsiteX13" fmla="*/ 320675 w 550069"/>
                      <a:gd name="connsiteY13" fmla="*/ 2311400 h 2482850"/>
                      <a:gd name="connsiteX14" fmla="*/ 344488 w 550069"/>
                      <a:gd name="connsiteY14" fmla="*/ 1620837 h 2482850"/>
                      <a:gd name="connsiteX15" fmla="*/ 354013 w 550069"/>
                      <a:gd name="connsiteY15" fmla="*/ 1349375 h 2482850"/>
                      <a:gd name="connsiteX16" fmla="*/ 544513 w 550069"/>
                      <a:gd name="connsiteY16" fmla="*/ 996950 h 2482850"/>
                      <a:gd name="connsiteX17" fmla="*/ 387350 w 550069"/>
                      <a:gd name="connsiteY17" fmla="*/ 1216025 h 2482850"/>
                      <a:gd name="connsiteX18" fmla="*/ 349250 w 550069"/>
                      <a:gd name="connsiteY18" fmla="*/ 1139825 h 2482850"/>
                      <a:gd name="connsiteX19" fmla="*/ 349250 w 550069"/>
                      <a:gd name="connsiteY19" fmla="*/ 334962 h 2482850"/>
                      <a:gd name="connsiteX20" fmla="*/ 339725 w 550069"/>
                      <a:gd name="connsiteY20" fmla="*/ 149225 h 2482850"/>
                      <a:gd name="connsiteX21" fmla="*/ 311150 w 550069"/>
                      <a:gd name="connsiteY21" fmla="*/ 1587 h 2482850"/>
                      <a:gd name="connsiteX22" fmla="*/ 249238 w 550069"/>
                      <a:gd name="connsiteY22" fmla="*/ 139700 h 2482850"/>
                      <a:gd name="connsiteX23" fmla="*/ 230188 w 550069"/>
                      <a:gd name="connsiteY23" fmla="*/ 311150 h 2482850"/>
                      <a:gd name="connsiteX24" fmla="*/ 239713 w 550069"/>
                      <a:gd name="connsiteY24" fmla="*/ 1368425 h 2482850"/>
                      <a:gd name="connsiteX25" fmla="*/ 168275 w 550069"/>
                      <a:gd name="connsiteY25" fmla="*/ 1487487 h 2482850"/>
                      <a:gd name="connsiteX26" fmla="*/ 120650 w 550069"/>
                      <a:gd name="connsiteY26" fmla="*/ 1239837 h 2482850"/>
                      <a:gd name="connsiteX27" fmla="*/ 139700 w 550069"/>
                      <a:gd name="connsiteY27" fmla="*/ 306387 h 2482850"/>
                      <a:gd name="connsiteX28" fmla="*/ 130175 w 550069"/>
                      <a:gd name="connsiteY28" fmla="*/ 106362 h 2482850"/>
                      <a:gd name="connsiteX29" fmla="*/ 96838 w 550069"/>
                      <a:gd name="connsiteY29" fmla="*/ 34925 h 2482850"/>
                      <a:gd name="connsiteX30" fmla="*/ 30163 w 550069"/>
                      <a:gd name="connsiteY30" fmla="*/ 209232 h 2482850"/>
                      <a:gd name="connsiteX31" fmla="*/ 25400 w 550069"/>
                      <a:gd name="connsiteY31"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54013 w 388144"/>
                      <a:gd name="connsiteY15" fmla="*/ 1349375 h 2482850"/>
                      <a:gd name="connsiteX16" fmla="*/ 387350 w 388144"/>
                      <a:gd name="connsiteY16" fmla="*/ 1216025 h 2482850"/>
                      <a:gd name="connsiteX17" fmla="*/ 349250 w 388144"/>
                      <a:gd name="connsiteY17" fmla="*/ 1139825 h 2482850"/>
                      <a:gd name="connsiteX18" fmla="*/ 349250 w 388144"/>
                      <a:gd name="connsiteY18" fmla="*/ 334962 h 2482850"/>
                      <a:gd name="connsiteX19" fmla="*/ 339725 w 388144"/>
                      <a:gd name="connsiteY19" fmla="*/ 149225 h 2482850"/>
                      <a:gd name="connsiteX20" fmla="*/ 311150 w 388144"/>
                      <a:gd name="connsiteY20" fmla="*/ 1587 h 2482850"/>
                      <a:gd name="connsiteX21" fmla="*/ 249238 w 388144"/>
                      <a:gd name="connsiteY21" fmla="*/ 139700 h 2482850"/>
                      <a:gd name="connsiteX22" fmla="*/ 230188 w 388144"/>
                      <a:gd name="connsiteY22" fmla="*/ 311150 h 2482850"/>
                      <a:gd name="connsiteX23" fmla="*/ 239713 w 388144"/>
                      <a:gd name="connsiteY23" fmla="*/ 1368425 h 2482850"/>
                      <a:gd name="connsiteX24" fmla="*/ 168275 w 388144"/>
                      <a:gd name="connsiteY24" fmla="*/ 1487487 h 2482850"/>
                      <a:gd name="connsiteX25" fmla="*/ 120650 w 388144"/>
                      <a:gd name="connsiteY25" fmla="*/ 1239837 h 2482850"/>
                      <a:gd name="connsiteX26" fmla="*/ 139700 w 388144"/>
                      <a:gd name="connsiteY26" fmla="*/ 306387 h 2482850"/>
                      <a:gd name="connsiteX27" fmla="*/ 130175 w 388144"/>
                      <a:gd name="connsiteY27" fmla="*/ 106362 h 2482850"/>
                      <a:gd name="connsiteX28" fmla="*/ 96838 w 388144"/>
                      <a:gd name="connsiteY28" fmla="*/ 34925 h 2482850"/>
                      <a:gd name="connsiteX29" fmla="*/ 30163 w 388144"/>
                      <a:gd name="connsiteY29" fmla="*/ 209232 h 2482850"/>
                      <a:gd name="connsiteX30" fmla="*/ 25400 w 388144"/>
                      <a:gd name="connsiteY30"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87350 w 388144"/>
                      <a:gd name="connsiteY15" fmla="*/ 1216025 h 2482850"/>
                      <a:gd name="connsiteX16" fmla="*/ 349250 w 388144"/>
                      <a:gd name="connsiteY16" fmla="*/ 1139825 h 2482850"/>
                      <a:gd name="connsiteX17" fmla="*/ 349250 w 388144"/>
                      <a:gd name="connsiteY17" fmla="*/ 334962 h 2482850"/>
                      <a:gd name="connsiteX18" fmla="*/ 339725 w 388144"/>
                      <a:gd name="connsiteY18" fmla="*/ 149225 h 2482850"/>
                      <a:gd name="connsiteX19" fmla="*/ 311150 w 388144"/>
                      <a:gd name="connsiteY19" fmla="*/ 1587 h 2482850"/>
                      <a:gd name="connsiteX20" fmla="*/ 249238 w 388144"/>
                      <a:gd name="connsiteY20" fmla="*/ 139700 h 2482850"/>
                      <a:gd name="connsiteX21" fmla="*/ 230188 w 388144"/>
                      <a:gd name="connsiteY21" fmla="*/ 311150 h 2482850"/>
                      <a:gd name="connsiteX22" fmla="*/ 239713 w 388144"/>
                      <a:gd name="connsiteY22" fmla="*/ 1368425 h 2482850"/>
                      <a:gd name="connsiteX23" fmla="*/ 168275 w 388144"/>
                      <a:gd name="connsiteY23" fmla="*/ 1487487 h 2482850"/>
                      <a:gd name="connsiteX24" fmla="*/ 120650 w 388144"/>
                      <a:gd name="connsiteY24" fmla="*/ 1239837 h 2482850"/>
                      <a:gd name="connsiteX25" fmla="*/ 139700 w 388144"/>
                      <a:gd name="connsiteY25" fmla="*/ 306387 h 2482850"/>
                      <a:gd name="connsiteX26" fmla="*/ 130175 w 388144"/>
                      <a:gd name="connsiteY26" fmla="*/ 106362 h 2482850"/>
                      <a:gd name="connsiteX27" fmla="*/ 96838 w 388144"/>
                      <a:gd name="connsiteY27" fmla="*/ 34925 h 2482850"/>
                      <a:gd name="connsiteX28" fmla="*/ 30163 w 388144"/>
                      <a:gd name="connsiteY28" fmla="*/ 209232 h 2482850"/>
                      <a:gd name="connsiteX29" fmla="*/ 25400 w 388144"/>
                      <a:gd name="connsiteY29" fmla="*/ 854075 h 2482850"/>
                      <a:gd name="connsiteX0" fmla="*/ 25400 w 392112"/>
                      <a:gd name="connsiteY0" fmla="*/ 854075 h 2518569"/>
                      <a:gd name="connsiteX1" fmla="*/ 24576 w 392112"/>
                      <a:gd name="connsiteY1" fmla="*/ 1118666 h 2518569"/>
                      <a:gd name="connsiteX2" fmla="*/ 25400 w 392112"/>
                      <a:gd name="connsiteY2" fmla="*/ 1485582 h 2518569"/>
                      <a:gd name="connsiteX3" fmla="*/ 6350 w 392112"/>
                      <a:gd name="connsiteY3" fmla="*/ 2216150 h 2518569"/>
                      <a:gd name="connsiteX4" fmla="*/ 63500 w 392112"/>
                      <a:gd name="connsiteY4" fmla="*/ 2382837 h 2518569"/>
                      <a:gd name="connsiteX5" fmla="*/ 134938 w 392112"/>
                      <a:gd name="connsiteY5" fmla="*/ 2278062 h 2518569"/>
                      <a:gd name="connsiteX6" fmla="*/ 133237 w 392112"/>
                      <a:gd name="connsiteY6" fmla="*/ 2007187 h 2518569"/>
                      <a:gd name="connsiteX7" fmla="*/ 111125 w 392112"/>
                      <a:gd name="connsiteY7" fmla="*/ 1773237 h 2518569"/>
                      <a:gd name="connsiteX8" fmla="*/ 139700 w 392112"/>
                      <a:gd name="connsiteY8" fmla="*/ 1644650 h 2518569"/>
                      <a:gd name="connsiteX9" fmla="*/ 183413 w 392112"/>
                      <a:gd name="connsiteY9" fmla="*/ 1584956 h 2518569"/>
                      <a:gd name="connsiteX10" fmla="*/ 244475 w 392112"/>
                      <a:gd name="connsiteY10" fmla="*/ 1658937 h 2518569"/>
                      <a:gd name="connsiteX11" fmla="*/ 225425 w 392112"/>
                      <a:gd name="connsiteY11" fmla="*/ 2349500 h 2518569"/>
                      <a:gd name="connsiteX12" fmla="*/ 268288 w 392112"/>
                      <a:gd name="connsiteY12" fmla="*/ 2459037 h 2518569"/>
                      <a:gd name="connsiteX13" fmla="*/ 320675 w 392112"/>
                      <a:gd name="connsiteY13" fmla="*/ 2311400 h 2518569"/>
                      <a:gd name="connsiteX14" fmla="*/ 387350 w 392112"/>
                      <a:gd name="connsiteY14" fmla="*/ 1216025 h 2518569"/>
                      <a:gd name="connsiteX15" fmla="*/ 349250 w 392112"/>
                      <a:gd name="connsiteY15" fmla="*/ 1139825 h 2518569"/>
                      <a:gd name="connsiteX16" fmla="*/ 349250 w 392112"/>
                      <a:gd name="connsiteY16" fmla="*/ 334962 h 2518569"/>
                      <a:gd name="connsiteX17" fmla="*/ 339725 w 392112"/>
                      <a:gd name="connsiteY17" fmla="*/ 149225 h 2518569"/>
                      <a:gd name="connsiteX18" fmla="*/ 311150 w 392112"/>
                      <a:gd name="connsiteY18" fmla="*/ 1587 h 2518569"/>
                      <a:gd name="connsiteX19" fmla="*/ 249238 w 392112"/>
                      <a:gd name="connsiteY19" fmla="*/ 139700 h 2518569"/>
                      <a:gd name="connsiteX20" fmla="*/ 230188 w 392112"/>
                      <a:gd name="connsiteY20" fmla="*/ 311150 h 2518569"/>
                      <a:gd name="connsiteX21" fmla="*/ 239713 w 392112"/>
                      <a:gd name="connsiteY21" fmla="*/ 1368425 h 2518569"/>
                      <a:gd name="connsiteX22" fmla="*/ 168275 w 392112"/>
                      <a:gd name="connsiteY22" fmla="*/ 1487487 h 2518569"/>
                      <a:gd name="connsiteX23" fmla="*/ 120650 w 392112"/>
                      <a:gd name="connsiteY23" fmla="*/ 1239837 h 2518569"/>
                      <a:gd name="connsiteX24" fmla="*/ 139700 w 392112"/>
                      <a:gd name="connsiteY24" fmla="*/ 306387 h 2518569"/>
                      <a:gd name="connsiteX25" fmla="*/ 130175 w 392112"/>
                      <a:gd name="connsiteY25" fmla="*/ 106362 h 2518569"/>
                      <a:gd name="connsiteX26" fmla="*/ 96838 w 392112"/>
                      <a:gd name="connsiteY26" fmla="*/ 34925 h 2518569"/>
                      <a:gd name="connsiteX27" fmla="*/ 30163 w 392112"/>
                      <a:gd name="connsiteY27" fmla="*/ 209232 h 2518569"/>
                      <a:gd name="connsiteX28" fmla="*/ 25400 w 392112"/>
                      <a:gd name="connsiteY28" fmla="*/ 854075 h 2518569"/>
                      <a:gd name="connsiteX0" fmla="*/ 25400 w 400844"/>
                      <a:gd name="connsiteY0" fmla="*/ 854075 h 2647950"/>
                      <a:gd name="connsiteX1" fmla="*/ 24576 w 400844"/>
                      <a:gd name="connsiteY1" fmla="*/ 1118666 h 2647950"/>
                      <a:gd name="connsiteX2" fmla="*/ 25400 w 400844"/>
                      <a:gd name="connsiteY2" fmla="*/ 1485582 h 2647950"/>
                      <a:gd name="connsiteX3" fmla="*/ 6350 w 400844"/>
                      <a:gd name="connsiteY3" fmla="*/ 2216150 h 2647950"/>
                      <a:gd name="connsiteX4" fmla="*/ 63500 w 400844"/>
                      <a:gd name="connsiteY4" fmla="*/ 2382837 h 2647950"/>
                      <a:gd name="connsiteX5" fmla="*/ 134938 w 400844"/>
                      <a:gd name="connsiteY5" fmla="*/ 2278062 h 2647950"/>
                      <a:gd name="connsiteX6" fmla="*/ 133237 w 400844"/>
                      <a:gd name="connsiteY6" fmla="*/ 2007187 h 2647950"/>
                      <a:gd name="connsiteX7" fmla="*/ 111125 w 400844"/>
                      <a:gd name="connsiteY7" fmla="*/ 1773237 h 2647950"/>
                      <a:gd name="connsiteX8" fmla="*/ 139700 w 400844"/>
                      <a:gd name="connsiteY8" fmla="*/ 1644650 h 2647950"/>
                      <a:gd name="connsiteX9" fmla="*/ 183413 w 400844"/>
                      <a:gd name="connsiteY9" fmla="*/ 1584956 h 2647950"/>
                      <a:gd name="connsiteX10" fmla="*/ 244475 w 400844"/>
                      <a:gd name="connsiteY10" fmla="*/ 1658937 h 2647950"/>
                      <a:gd name="connsiteX11" fmla="*/ 225425 w 400844"/>
                      <a:gd name="connsiteY11" fmla="*/ 2349500 h 2647950"/>
                      <a:gd name="connsiteX12" fmla="*/ 268288 w 400844"/>
                      <a:gd name="connsiteY12" fmla="*/ 2459037 h 2647950"/>
                      <a:gd name="connsiteX13" fmla="*/ 387350 w 400844"/>
                      <a:gd name="connsiteY13" fmla="*/ 1216025 h 2647950"/>
                      <a:gd name="connsiteX14" fmla="*/ 349250 w 400844"/>
                      <a:gd name="connsiteY14" fmla="*/ 1139825 h 2647950"/>
                      <a:gd name="connsiteX15" fmla="*/ 349250 w 400844"/>
                      <a:gd name="connsiteY15" fmla="*/ 334962 h 2647950"/>
                      <a:gd name="connsiteX16" fmla="*/ 339725 w 400844"/>
                      <a:gd name="connsiteY16" fmla="*/ 149225 h 2647950"/>
                      <a:gd name="connsiteX17" fmla="*/ 311150 w 400844"/>
                      <a:gd name="connsiteY17" fmla="*/ 1587 h 2647950"/>
                      <a:gd name="connsiteX18" fmla="*/ 249238 w 400844"/>
                      <a:gd name="connsiteY18" fmla="*/ 139700 h 2647950"/>
                      <a:gd name="connsiteX19" fmla="*/ 230188 w 400844"/>
                      <a:gd name="connsiteY19" fmla="*/ 311150 h 2647950"/>
                      <a:gd name="connsiteX20" fmla="*/ 239713 w 400844"/>
                      <a:gd name="connsiteY20" fmla="*/ 1368425 h 2647950"/>
                      <a:gd name="connsiteX21" fmla="*/ 168275 w 400844"/>
                      <a:gd name="connsiteY21" fmla="*/ 1487487 h 2647950"/>
                      <a:gd name="connsiteX22" fmla="*/ 120650 w 400844"/>
                      <a:gd name="connsiteY22" fmla="*/ 1239837 h 2647950"/>
                      <a:gd name="connsiteX23" fmla="*/ 139700 w 400844"/>
                      <a:gd name="connsiteY23" fmla="*/ 306387 h 2647950"/>
                      <a:gd name="connsiteX24" fmla="*/ 130175 w 400844"/>
                      <a:gd name="connsiteY24" fmla="*/ 106362 h 2647950"/>
                      <a:gd name="connsiteX25" fmla="*/ 96838 w 400844"/>
                      <a:gd name="connsiteY25" fmla="*/ 34925 h 2647950"/>
                      <a:gd name="connsiteX26" fmla="*/ 30163 w 400844"/>
                      <a:gd name="connsiteY26" fmla="*/ 209232 h 2647950"/>
                      <a:gd name="connsiteX27" fmla="*/ 25400 w 400844"/>
                      <a:gd name="connsiteY27" fmla="*/ 854075 h 2647950"/>
                      <a:gd name="connsiteX0" fmla="*/ 25400 w 407987"/>
                      <a:gd name="connsiteY0" fmla="*/ 854075 h 2423320"/>
                      <a:gd name="connsiteX1" fmla="*/ 24576 w 407987"/>
                      <a:gd name="connsiteY1" fmla="*/ 1118666 h 2423320"/>
                      <a:gd name="connsiteX2" fmla="*/ 25400 w 407987"/>
                      <a:gd name="connsiteY2" fmla="*/ 1485582 h 2423320"/>
                      <a:gd name="connsiteX3" fmla="*/ 6350 w 407987"/>
                      <a:gd name="connsiteY3" fmla="*/ 2216150 h 2423320"/>
                      <a:gd name="connsiteX4" fmla="*/ 63500 w 407987"/>
                      <a:gd name="connsiteY4" fmla="*/ 2382837 h 2423320"/>
                      <a:gd name="connsiteX5" fmla="*/ 134938 w 407987"/>
                      <a:gd name="connsiteY5" fmla="*/ 2278062 h 2423320"/>
                      <a:gd name="connsiteX6" fmla="*/ 133237 w 407987"/>
                      <a:gd name="connsiteY6" fmla="*/ 2007187 h 2423320"/>
                      <a:gd name="connsiteX7" fmla="*/ 111125 w 407987"/>
                      <a:gd name="connsiteY7" fmla="*/ 1773237 h 2423320"/>
                      <a:gd name="connsiteX8" fmla="*/ 139700 w 407987"/>
                      <a:gd name="connsiteY8" fmla="*/ 1644650 h 2423320"/>
                      <a:gd name="connsiteX9" fmla="*/ 183413 w 407987"/>
                      <a:gd name="connsiteY9" fmla="*/ 1584956 h 2423320"/>
                      <a:gd name="connsiteX10" fmla="*/ 244475 w 407987"/>
                      <a:gd name="connsiteY10" fmla="*/ 1658937 h 2423320"/>
                      <a:gd name="connsiteX11" fmla="*/ 225425 w 407987"/>
                      <a:gd name="connsiteY11" fmla="*/ 2349500 h 2423320"/>
                      <a:gd name="connsiteX12" fmla="*/ 387350 w 407987"/>
                      <a:gd name="connsiteY12" fmla="*/ 1216025 h 2423320"/>
                      <a:gd name="connsiteX13" fmla="*/ 349250 w 407987"/>
                      <a:gd name="connsiteY13" fmla="*/ 1139825 h 2423320"/>
                      <a:gd name="connsiteX14" fmla="*/ 349250 w 407987"/>
                      <a:gd name="connsiteY14" fmla="*/ 334962 h 2423320"/>
                      <a:gd name="connsiteX15" fmla="*/ 339725 w 407987"/>
                      <a:gd name="connsiteY15" fmla="*/ 149225 h 2423320"/>
                      <a:gd name="connsiteX16" fmla="*/ 311150 w 407987"/>
                      <a:gd name="connsiteY16" fmla="*/ 1587 h 2423320"/>
                      <a:gd name="connsiteX17" fmla="*/ 249238 w 407987"/>
                      <a:gd name="connsiteY17" fmla="*/ 139700 h 2423320"/>
                      <a:gd name="connsiteX18" fmla="*/ 230188 w 407987"/>
                      <a:gd name="connsiteY18" fmla="*/ 311150 h 2423320"/>
                      <a:gd name="connsiteX19" fmla="*/ 239713 w 407987"/>
                      <a:gd name="connsiteY19" fmla="*/ 1368425 h 2423320"/>
                      <a:gd name="connsiteX20" fmla="*/ 168275 w 407987"/>
                      <a:gd name="connsiteY20" fmla="*/ 1487487 h 2423320"/>
                      <a:gd name="connsiteX21" fmla="*/ 120650 w 407987"/>
                      <a:gd name="connsiteY21" fmla="*/ 1239837 h 2423320"/>
                      <a:gd name="connsiteX22" fmla="*/ 139700 w 407987"/>
                      <a:gd name="connsiteY22" fmla="*/ 306387 h 2423320"/>
                      <a:gd name="connsiteX23" fmla="*/ 130175 w 407987"/>
                      <a:gd name="connsiteY23" fmla="*/ 106362 h 2423320"/>
                      <a:gd name="connsiteX24" fmla="*/ 96838 w 407987"/>
                      <a:gd name="connsiteY24" fmla="*/ 34925 h 2423320"/>
                      <a:gd name="connsiteX25" fmla="*/ 30163 w 407987"/>
                      <a:gd name="connsiteY25" fmla="*/ 209232 h 2423320"/>
                      <a:gd name="connsiteX26" fmla="*/ 25400 w 407987"/>
                      <a:gd name="connsiteY26" fmla="*/ 854075 h 2423320"/>
                      <a:gd name="connsiteX0" fmla="*/ 25400 w 404812"/>
                      <a:gd name="connsiteY0" fmla="*/ 854075 h 2393156"/>
                      <a:gd name="connsiteX1" fmla="*/ 24576 w 404812"/>
                      <a:gd name="connsiteY1" fmla="*/ 1118666 h 2393156"/>
                      <a:gd name="connsiteX2" fmla="*/ 25400 w 404812"/>
                      <a:gd name="connsiteY2" fmla="*/ 1485582 h 2393156"/>
                      <a:gd name="connsiteX3" fmla="*/ 6350 w 404812"/>
                      <a:gd name="connsiteY3" fmla="*/ 2216150 h 2393156"/>
                      <a:gd name="connsiteX4" fmla="*/ 63500 w 404812"/>
                      <a:gd name="connsiteY4" fmla="*/ 2382837 h 2393156"/>
                      <a:gd name="connsiteX5" fmla="*/ 134938 w 404812"/>
                      <a:gd name="connsiteY5" fmla="*/ 2278062 h 2393156"/>
                      <a:gd name="connsiteX6" fmla="*/ 133237 w 404812"/>
                      <a:gd name="connsiteY6" fmla="*/ 2007187 h 2393156"/>
                      <a:gd name="connsiteX7" fmla="*/ 111125 w 404812"/>
                      <a:gd name="connsiteY7" fmla="*/ 1773237 h 2393156"/>
                      <a:gd name="connsiteX8" fmla="*/ 139700 w 404812"/>
                      <a:gd name="connsiteY8" fmla="*/ 1644650 h 2393156"/>
                      <a:gd name="connsiteX9" fmla="*/ 183413 w 404812"/>
                      <a:gd name="connsiteY9" fmla="*/ 1584956 h 2393156"/>
                      <a:gd name="connsiteX10" fmla="*/ 244475 w 404812"/>
                      <a:gd name="connsiteY10" fmla="*/ 1658937 h 2393156"/>
                      <a:gd name="connsiteX11" fmla="*/ 387350 w 404812"/>
                      <a:gd name="connsiteY11" fmla="*/ 1216025 h 2393156"/>
                      <a:gd name="connsiteX12" fmla="*/ 349250 w 404812"/>
                      <a:gd name="connsiteY12" fmla="*/ 1139825 h 2393156"/>
                      <a:gd name="connsiteX13" fmla="*/ 349250 w 404812"/>
                      <a:gd name="connsiteY13" fmla="*/ 334962 h 2393156"/>
                      <a:gd name="connsiteX14" fmla="*/ 339725 w 404812"/>
                      <a:gd name="connsiteY14" fmla="*/ 149225 h 2393156"/>
                      <a:gd name="connsiteX15" fmla="*/ 311150 w 404812"/>
                      <a:gd name="connsiteY15" fmla="*/ 1587 h 2393156"/>
                      <a:gd name="connsiteX16" fmla="*/ 249238 w 404812"/>
                      <a:gd name="connsiteY16" fmla="*/ 139700 h 2393156"/>
                      <a:gd name="connsiteX17" fmla="*/ 230188 w 404812"/>
                      <a:gd name="connsiteY17" fmla="*/ 311150 h 2393156"/>
                      <a:gd name="connsiteX18" fmla="*/ 239713 w 404812"/>
                      <a:gd name="connsiteY18" fmla="*/ 1368425 h 2393156"/>
                      <a:gd name="connsiteX19" fmla="*/ 168275 w 404812"/>
                      <a:gd name="connsiteY19" fmla="*/ 1487487 h 2393156"/>
                      <a:gd name="connsiteX20" fmla="*/ 120650 w 404812"/>
                      <a:gd name="connsiteY20" fmla="*/ 1239837 h 2393156"/>
                      <a:gd name="connsiteX21" fmla="*/ 139700 w 404812"/>
                      <a:gd name="connsiteY21" fmla="*/ 306387 h 2393156"/>
                      <a:gd name="connsiteX22" fmla="*/ 130175 w 404812"/>
                      <a:gd name="connsiteY22" fmla="*/ 106362 h 2393156"/>
                      <a:gd name="connsiteX23" fmla="*/ 96838 w 404812"/>
                      <a:gd name="connsiteY23" fmla="*/ 34925 h 2393156"/>
                      <a:gd name="connsiteX24" fmla="*/ 30163 w 404812"/>
                      <a:gd name="connsiteY24" fmla="*/ 209232 h 2393156"/>
                      <a:gd name="connsiteX25" fmla="*/ 25400 w 404812"/>
                      <a:gd name="connsiteY25" fmla="*/ 854075 h 2393156"/>
                      <a:gd name="connsiteX0" fmla="*/ 25400 w 366713"/>
                      <a:gd name="connsiteY0" fmla="*/ 854075 h 2393156"/>
                      <a:gd name="connsiteX1" fmla="*/ 24576 w 366713"/>
                      <a:gd name="connsiteY1" fmla="*/ 1118666 h 2393156"/>
                      <a:gd name="connsiteX2" fmla="*/ 25400 w 366713"/>
                      <a:gd name="connsiteY2" fmla="*/ 1485582 h 2393156"/>
                      <a:gd name="connsiteX3" fmla="*/ 6350 w 366713"/>
                      <a:gd name="connsiteY3" fmla="*/ 2216150 h 2393156"/>
                      <a:gd name="connsiteX4" fmla="*/ 63500 w 366713"/>
                      <a:gd name="connsiteY4" fmla="*/ 2382837 h 2393156"/>
                      <a:gd name="connsiteX5" fmla="*/ 134938 w 366713"/>
                      <a:gd name="connsiteY5" fmla="*/ 2278062 h 2393156"/>
                      <a:gd name="connsiteX6" fmla="*/ 133237 w 366713"/>
                      <a:gd name="connsiteY6" fmla="*/ 2007187 h 2393156"/>
                      <a:gd name="connsiteX7" fmla="*/ 111125 w 366713"/>
                      <a:gd name="connsiteY7" fmla="*/ 1773237 h 2393156"/>
                      <a:gd name="connsiteX8" fmla="*/ 139700 w 366713"/>
                      <a:gd name="connsiteY8" fmla="*/ 1644650 h 2393156"/>
                      <a:gd name="connsiteX9" fmla="*/ 183413 w 366713"/>
                      <a:gd name="connsiteY9" fmla="*/ 1584956 h 2393156"/>
                      <a:gd name="connsiteX10" fmla="*/ 244475 w 366713"/>
                      <a:gd name="connsiteY10" fmla="*/ 1658937 h 2393156"/>
                      <a:gd name="connsiteX11" fmla="*/ 349250 w 366713"/>
                      <a:gd name="connsiteY11" fmla="*/ 1139825 h 2393156"/>
                      <a:gd name="connsiteX12" fmla="*/ 349250 w 366713"/>
                      <a:gd name="connsiteY12" fmla="*/ 334962 h 2393156"/>
                      <a:gd name="connsiteX13" fmla="*/ 339725 w 366713"/>
                      <a:gd name="connsiteY13" fmla="*/ 149225 h 2393156"/>
                      <a:gd name="connsiteX14" fmla="*/ 311150 w 366713"/>
                      <a:gd name="connsiteY14" fmla="*/ 1587 h 2393156"/>
                      <a:gd name="connsiteX15" fmla="*/ 249238 w 366713"/>
                      <a:gd name="connsiteY15" fmla="*/ 139700 h 2393156"/>
                      <a:gd name="connsiteX16" fmla="*/ 230188 w 366713"/>
                      <a:gd name="connsiteY16" fmla="*/ 311150 h 2393156"/>
                      <a:gd name="connsiteX17" fmla="*/ 239713 w 366713"/>
                      <a:gd name="connsiteY17" fmla="*/ 1368425 h 2393156"/>
                      <a:gd name="connsiteX18" fmla="*/ 168275 w 366713"/>
                      <a:gd name="connsiteY18" fmla="*/ 1487487 h 2393156"/>
                      <a:gd name="connsiteX19" fmla="*/ 120650 w 366713"/>
                      <a:gd name="connsiteY19" fmla="*/ 1239837 h 2393156"/>
                      <a:gd name="connsiteX20" fmla="*/ 139700 w 366713"/>
                      <a:gd name="connsiteY20" fmla="*/ 306387 h 2393156"/>
                      <a:gd name="connsiteX21" fmla="*/ 130175 w 366713"/>
                      <a:gd name="connsiteY21" fmla="*/ 106362 h 2393156"/>
                      <a:gd name="connsiteX22" fmla="*/ 96838 w 366713"/>
                      <a:gd name="connsiteY22" fmla="*/ 34925 h 2393156"/>
                      <a:gd name="connsiteX23" fmla="*/ 30163 w 366713"/>
                      <a:gd name="connsiteY23" fmla="*/ 209232 h 2393156"/>
                      <a:gd name="connsiteX24" fmla="*/ 25400 w 366713"/>
                      <a:gd name="connsiteY24" fmla="*/ 854075 h 2393156"/>
                      <a:gd name="connsiteX0" fmla="*/ 25400 w 365124"/>
                      <a:gd name="connsiteY0" fmla="*/ 854075 h 2393156"/>
                      <a:gd name="connsiteX1" fmla="*/ 24576 w 365124"/>
                      <a:gd name="connsiteY1" fmla="*/ 1118666 h 2393156"/>
                      <a:gd name="connsiteX2" fmla="*/ 25400 w 365124"/>
                      <a:gd name="connsiteY2" fmla="*/ 1485582 h 2393156"/>
                      <a:gd name="connsiteX3" fmla="*/ 6350 w 365124"/>
                      <a:gd name="connsiteY3" fmla="*/ 2216150 h 2393156"/>
                      <a:gd name="connsiteX4" fmla="*/ 63500 w 365124"/>
                      <a:gd name="connsiteY4" fmla="*/ 2382837 h 2393156"/>
                      <a:gd name="connsiteX5" fmla="*/ 134938 w 365124"/>
                      <a:gd name="connsiteY5" fmla="*/ 2278062 h 2393156"/>
                      <a:gd name="connsiteX6" fmla="*/ 133237 w 365124"/>
                      <a:gd name="connsiteY6" fmla="*/ 2007187 h 2393156"/>
                      <a:gd name="connsiteX7" fmla="*/ 111125 w 365124"/>
                      <a:gd name="connsiteY7" fmla="*/ 1773237 h 2393156"/>
                      <a:gd name="connsiteX8" fmla="*/ 139700 w 365124"/>
                      <a:gd name="connsiteY8" fmla="*/ 1644650 h 2393156"/>
                      <a:gd name="connsiteX9" fmla="*/ 183413 w 365124"/>
                      <a:gd name="connsiteY9" fmla="*/ 1584956 h 2393156"/>
                      <a:gd name="connsiteX10" fmla="*/ 244475 w 365124"/>
                      <a:gd name="connsiteY10" fmla="*/ 1658937 h 2393156"/>
                      <a:gd name="connsiteX11" fmla="*/ 349250 w 365124"/>
                      <a:gd name="connsiteY11" fmla="*/ 334962 h 2393156"/>
                      <a:gd name="connsiteX12" fmla="*/ 339725 w 365124"/>
                      <a:gd name="connsiteY12" fmla="*/ 149225 h 2393156"/>
                      <a:gd name="connsiteX13" fmla="*/ 311150 w 365124"/>
                      <a:gd name="connsiteY13" fmla="*/ 1587 h 2393156"/>
                      <a:gd name="connsiteX14" fmla="*/ 249238 w 365124"/>
                      <a:gd name="connsiteY14" fmla="*/ 139700 h 2393156"/>
                      <a:gd name="connsiteX15" fmla="*/ 230188 w 365124"/>
                      <a:gd name="connsiteY15" fmla="*/ 311150 h 2393156"/>
                      <a:gd name="connsiteX16" fmla="*/ 239713 w 365124"/>
                      <a:gd name="connsiteY16" fmla="*/ 1368425 h 2393156"/>
                      <a:gd name="connsiteX17" fmla="*/ 168275 w 365124"/>
                      <a:gd name="connsiteY17" fmla="*/ 1487487 h 2393156"/>
                      <a:gd name="connsiteX18" fmla="*/ 120650 w 365124"/>
                      <a:gd name="connsiteY18" fmla="*/ 1239837 h 2393156"/>
                      <a:gd name="connsiteX19" fmla="*/ 139700 w 365124"/>
                      <a:gd name="connsiteY19" fmla="*/ 306387 h 2393156"/>
                      <a:gd name="connsiteX20" fmla="*/ 130175 w 365124"/>
                      <a:gd name="connsiteY20" fmla="*/ 106362 h 2393156"/>
                      <a:gd name="connsiteX21" fmla="*/ 96838 w 365124"/>
                      <a:gd name="connsiteY21" fmla="*/ 34925 h 2393156"/>
                      <a:gd name="connsiteX22" fmla="*/ 30163 w 365124"/>
                      <a:gd name="connsiteY22" fmla="*/ 209232 h 2393156"/>
                      <a:gd name="connsiteX23" fmla="*/ 25400 w 365124"/>
                      <a:gd name="connsiteY23" fmla="*/ 854075 h 2393156"/>
                      <a:gd name="connsiteX0" fmla="*/ 25400 w 350837"/>
                      <a:gd name="connsiteY0" fmla="*/ 981075 h 2520156"/>
                      <a:gd name="connsiteX1" fmla="*/ 24576 w 350837"/>
                      <a:gd name="connsiteY1" fmla="*/ 1245666 h 2520156"/>
                      <a:gd name="connsiteX2" fmla="*/ 25400 w 350837"/>
                      <a:gd name="connsiteY2" fmla="*/ 1612582 h 2520156"/>
                      <a:gd name="connsiteX3" fmla="*/ 6350 w 350837"/>
                      <a:gd name="connsiteY3" fmla="*/ 2343150 h 2520156"/>
                      <a:gd name="connsiteX4" fmla="*/ 63500 w 350837"/>
                      <a:gd name="connsiteY4" fmla="*/ 2509837 h 2520156"/>
                      <a:gd name="connsiteX5" fmla="*/ 134938 w 350837"/>
                      <a:gd name="connsiteY5" fmla="*/ 2405062 h 2520156"/>
                      <a:gd name="connsiteX6" fmla="*/ 133237 w 350837"/>
                      <a:gd name="connsiteY6" fmla="*/ 2134187 h 2520156"/>
                      <a:gd name="connsiteX7" fmla="*/ 111125 w 350837"/>
                      <a:gd name="connsiteY7" fmla="*/ 1900237 h 2520156"/>
                      <a:gd name="connsiteX8" fmla="*/ 139700 w 350837"/>
                      <a:gd name="connsiteY8" fmla="*/ 1771650 h 2520156"/>
                      <a:gd name="connsiteX9" fmla="*/ 183413 w 350837"/>
                      <a:gd name="connsiteY9" fmla="*/ 1711956 h 2520156"/>
                      <a:gd name="connsiteX10" fmla="*/ 244475 w 350837"/>
                      <a:gd name="connsiteY10" fmla="*/ 1785937 h 2520156"/>
                      <a:gd name="connsiteX11" fmla="*/ 339725 w 350837"/>
                      <a:gd name="connsiteY11" fmla="*/ 276225 h 2520156"/>
                      <a:gd name="connsiteX12" fmla="*/ 311150 w 350837"/>
                      <a:gd name="connsiteY12" fmla="*/ 128587 h 2520156"/>
                      <a:gd name="connsiteX13" fmla="*/ 249238 w 350837"/>
                      <a:gd name="connsiteY13" fmla="*/ 266700 h 2520156"/>
                      <a:gd name="connsiteX14" fmla="*/ 230188 w 350837"/>
                      <a:gd name="connsiteY14" fmla="*/ 438150 h 2520156"/>
                      <a:gd name="connsiteX15" fmla="*/ 239713 w 350837"/>
                      <a:gd name="connsiteY15" fmla="*/ 1495425 h 2520156"/>
                      <a:gd name="connsiteX16" fmla="*/ 168275 w 350837"/>
                      <a:gd name="connsiteY16" fmla="*/ 1614487 h 2520156"/>
                      <a:gd name="connsiteX17" fmla="*/ 120650 w 350837"/>
                      <a:gd name="connsiteY17" fmla="*/ 1366837 h 2520156"/>
                      <a:gd name="connsiteX18" fmla="*/ 139700 w 350837"/>
                      <a:gd name="connsiteY18" fmla="*/ 433387 h 2520156"/>
                      <a:gd name="connsiteX19" fmla="*/ 130175 w 350837"/>
                      <a:gd name="connsiteY19" fmla="*/ 233362 h 2520156"/>
                      <a:gd name="connsiteX20" fmla="*/ 96838 w 350837"/>
                      <a:gd name="connsiteY20" fmla="*/ 161925 h 2520156"/>
                      <a:gd name="connsiteX21" fmla="*/ 30163 w 350837"/>
                      <a:gd name="connsiteY21" fmla="*/ 336232 h 2520156"/>
                      <a:gd name="connsiteX22" fmla="*/ 25400 w 350837"/>
                      <a:gd name="connsiteY22" fmla="*/ 981075 h 2520156"/>
                      <a:gd name="connsiteX0" fmla="*/ 25400 w 311150"/>
                      <a:gd name="connsiteY0" fmla="*/ 854075 h 2393156"/>
                      <a:gd name="connsiteX1" fmla="*/ 24576 w 311150"/>
                      <a:gd name="connsiteY1" fmla="*/ 1118666 h 2393156"/>
                      <a:gd name="connsiteX2" fmla="*/ 25400 w 311150"/>
                      <a:gd name="connsiteY2" fmla="*/ 1485582 h 2393156"/>
                      <a:gd name="connsiteX3" fmla="*/ 6350 w 311150"/>
                      <a:gd name="connsiteY3" fmla="*/ 2216150 h 2393156"/>
                      <a:gd name="connsiteX4" fmla="*/ 63500 w 311150"/>
                      <a:gd name="connsiteY4" fmla="*/ 2382837 h 2393156"/>
                      <a:gd name="connsiteX5" fmla="*/ 134938 w 311150"/>
                      <a:gd name="connsiteY5" fmla="*/ 2278062 h 2393156"/>
                      <a:gd name="connsiteX6" fmla="*/ 133237 w 311150"/>
                      <a:gd name="connsiteY6" fmla="*/ 2007187 h 2393156"/>
                      <a:gd name="connsiteX7" fmla="*/ 111125 w 311150"/>
                      <a:gd name="connsiteY7" fmla="*/ 1773237 h 2393156"/>
                      <a:gd name="connsiteX8" fmla="*/ 139700 w 311150"/>
                      <a:gd name="connsiteY8" fmla="*/ 1644650 h 2393156"/>
                      <a:gd name="connsiteX9" fmla="*/ 183413 w 311150"/>
                      <a:gd name="connsiteY9" fmla="*/ 1584956 h 2393156"/>
                      <a:gd name="connsiteX10" fmla="*/ 244475 w 311150"/>
                      <a:gd name="connsiteY10" fmla="*/ 1658937 h 2393156"/>
                      <a:gd name="connsiteX11" fmla="*/ 311150 w 311150"/>
                      <a:gd name="connsiteY11" fmla="*/ 1587 h 2393156"/>
                      <a:gd name="connsiteX12" fmla="*/ 249238 w 311150"/>
                      <a:gd name="connsiteY12" fmla="*/ 139700 h 2393156"/>
                      <a:gd name="connsiteX13" fmla="*/ 230188 w 311150"/>
                      <a:gd name="connsiteY13" fmla="*/ 311150 h 2393156"/>
                      <a:gd name="connsiteX14" fmla="*/ 239713 w 311150"/>
                      <a:gd name="connsiteY14" fmla="*/ 1368425 h 2393156"/>
                      <a:gd name="connsiteX15" fmla="*/ 168275 w 311150"/>
                      <a:gd name="connsiteY15" fmla="*/ 1487487 h 2393156"/>
                      <a:gd name="connsiteX16" fmla="*/ 120650 w 311150"/>
                      <a:gd name="connsiteY16" fmla="*/ 1239837 h 2393156"/>
                      <a:gd name="connsiteX17" fmla="*/ 139700 w 311150"/>
                      <a:gd name="connsiteY17" fmla="*/ 306387 h 2393156"/>
                      <a:gd name="connsiteX18" fmla="*/ 130175 w 311150"/>
                      <a:gd name="connsiteY18" fmla="*/ 106362 h 2393156"/>
                      <a:gd name="connsiteX19" fmla="*/ 96838 w 311150"/>
                      <a:gd name="connsiteY19" fmla="*/ 34925 h 2393156"/>
                      <a:gd name="connsiteX20" fmla="*/ 30163 w 311150"/>
                      <a:gd name="connsiteY20" fmla="*/ 209232 h 2393156"/>
                      <a:gd name="connsiteX21" fmla="*/ 25400 w 311150"/>
                      <a:gd name="connsiteY21" fmla="*/ 854075 h 239315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0188 w 255446"/>
                      <a:gd name="connsiteY12" fmla="*/ 293370 h 2375376"/>
                      <a:gd name="connsiteX13" fmla="*/ 239713 w 255446"/>
                      <a:gd name="connsiteY13" fmla="*/ 1350645 h 2375376"/>
                      <a:gd name="connsiteX14" fmla="*/ 168275 w 255446"/>
                      <a:gd name="connsiteY14" fmla="*/ 1469707 h 2375376"/>
                      <a:gd name="connsiteX15" fmla="*/ 120650 w 255446"/>
                      <a:gd name="connsiteY15" fmla="*/ 1222057 h 2375376"/>
                      <a:gd name="connsiteX16" fmla="*/ 139700 w 255446"/>
                      <a:gd name="connsiteY16" fmla="*/ 288607 h 2375376"/>
                      <a:gd name="connsiteX17" fmla="*/ 130175 w 255446"/>
                      <a:gd name="connsiteY17" fmla="*/ 88582 h 2375376"/>
                      <a:gd name="connsiteX18" fmla="*/ 96838 w 255446"/>
                      <a:gd name="connsiteY18" fmla="*/ 17145 h 2375376"/>
                      <a:gd name="connsiteX19" fmla="*/ 30163 w 255446"/>
                      <a:gd name="connsiteY19" fmla="*/ 191452 h 2375376"/>
                      <a:gd name="connsiteX20" fmla="*/ 25400 w 255446"/>
                      <a:gd name="connsiteY20" fmla="*/ 836295 h 237537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9713 w 255446"/>
                      <a:gd name="connsiteY12" fmla="*/ 1350645 h 2375376"/>
                      <a:gd name="connsiteX13" fmla="*/ 168275 w 255446"/>
                      <a:gd name="connsiteY13" fmla="*/ 1469707 h 2375376"/>
                      <a:gd name="connsiteX14" fmla="*/ 120650 w 255446"/>
                      <a:gd name="connsiteY14" fmla="*/ 1222057 h 2375376"/>
                      <a:gd name="connsiteX15" fmla="*/ 139700 w 255446"/>
                      <a:gd name="connsiteY15" fmla="*/ 288607 h 2375376"/>
                      <a:gd name="connsiteX16" fmla="*/ 130175 w 255446"/>
                      <a:gd name="connsiteY16" fmla="*/ 88582 h 2375376"/>
                      <a:gd name="connsiteX17" fmla="*/ 96838 w 255446"/>
                      <a:gd name="connsiteY17" fmla="*/ 17145 h 2375376"/>
                      <a:gd name="connsiteX18" fmla="*/ 30163 w 255446"/>
                      <a:gd name="connsiteY18" fmla="*/ 191452 h 2375376"/>
                      <a:gd name="connsiteX19" fmla="*/ 25400 w 255446"/>
                      <a:gd name="connsiteY19" fmla="*/ 836295 h 2375376"/>
                      <a:gd name="connsiteX0" fmla="*/ 25400 w 253857"/>
                      <a:gd name="connsiteY0" fmla="*/ 836295 h 2375376"/>
                      <a:gd name="connsiteX1" fmla="*/ 24576 w 253857"/>
                      <a:gd name="connsiteY1" fmla="*/ 1100886 h 2375376"/>
                      <a:gd name="connsiteX2" fmla="*/ 25400 w 253857"/>
                      <a:gd name="connsiteY2" fmla="*/ 1467802 h 2375376"/>
                      <a:gd name="connsiteX3" fmla="*/ 6350 w 253857"/>
                      <a:gd name="connsiteY3" fmla="*/ 2198370 h 2375376"/>
                      <a:gd name="connsiteX4" fmla="*/ 63500 w 253857"/>
                      <a:gd name="connsiteY4" fmla="*/ 2365057 h 2375376"/>
                      <a:gd name="connsiteX5" fmla="*/ 134938 w 253857"/>
                      <a:gd name="connsiteY5" fmla="*/ 2260282 h 2375376"/>
                      <a:gd name="connsiteX6" fmla="*/ 133237 w 253857"/>
                      <a:gd name="connsiteY6" fmla="*/ 1989407 h 2375376"/>
                      <a:gd name="connsiteX7" fmla="*/ 111125 w 253857"/>
                      <a:gd name="connsiteY7" fmla="*/ 1755457 h 2375376"/>
                      <a:gd name="connsiteX8" fmla="*/ 139700 w 253857"/>
                      <a:gd name="connsiteY8" fmla="*/ 1626870 h 2375376"/>
                      <a:gd name="connsiteX9" fmla="*/ 183413 w 253857"/>
                      <a:gd name="connsiteY9" fmla="*/ 1567176 h 2375376"/>
                      <a:gd name="connsiteX10" fmla="*/ 244475 w 253857"/>
                      <a:gd name="connsiteY10" fmla="*/ 1641157 h 2375376"/>
                      <a:gd name="connsiteX11" fmla="*/ 239713 w 253857"/>
                      <a:gd name="connsiteY11" fmla="*/ 1350645 h 2375376"/>
                      <a:gd name="connsiteX12" fmla="*/ 168275 w 253857"/>
                      <a:gd name="connsiteY12" fmla="*/ 1469707 h 2375376"/>
                      <a:gd name="connsiteX13" fmla="*/ 120650 w 253857"/>
                      <a:gd name="connsiteY13" fmla="*/ 1222057 h 2375376"/>
                      <a:gd name="connsiteX14" fmla="*/ 139700 w 253857"/>
                      <a:gd name="connsiteY14" fmla="*/ 288607 h 2375376"/>
                      <a:gd name="connsiteX15" fmla="*/ 130175 w 253857"/>
                      <a:gd name="connsiteY15" fmla="*/ 88582 h 2375376"/>
                      <a:gd name="connsiteX16" fmla="*/ 96838 w 253857"/>
                      <a:gd name="connsiteY16" fmla="*/ 17145 h 2375376"/>
                      <a:gd name="connsiteX17" fmla="*/ 30163 w 253857"/>
                      <a:gd name="connsiteY17" fmla="*/ 191452 h 2375376"/>
                      <a:gd name="connsiteX18" fmla="*/ 25400 w 253857"/>
                      <a:gd name="connsiteY18" fmla="*/ 836295 h 2375376"/>
                      <a:gd name="connsiteX0" fmla="*/ 25400 w 246998"/>
                      <a:gd name="connsiteY0" fmla="*/ 836295 h 2375376"/>
                      <a:gd name="connsiteX1" fmla="*/ 24576 w 246998"/>
                      <a:gd name="connsiteY1" fmla="*/ 1100886 h 2375376"/>
                      <a:gd name="connsiteX2" fmla="*/ 25400 w 246998"/>
                      <a:gd name="connsiteY2" fmla="*/ 1467802 h 2375376"/>
                      <a:gd name="connsiteX3" fmla="*/ 6350 w 246998"/>
                      <a:gd name="connsiteY3" fmla="*/ 2198370 h 2375376"/>
                      <a:gd name="connsiteX4" fmla="*/ 63500 w 246998"/>
                      <a:gd name="connsiteY4" fmla="*/ 2365057 h 2375376"/>
                      <a:gd name="connsiteX5" fmla="*/ 134938 w 246998"/>
                      <a:gd name="connsiteY5" fmla="*/ 2260282 h 2375376"/>
                      <a:gd name="connsiteX6" fmla="*/ 133237 w 246998"/>
                      <a:gd name="connsiteY6" fmla="*/ 1989407 h 2375376"/>
                      <a:gd name="connsiteX7" fmla="*/ 111125 w 246998"/>
                      <a:gd name="connsiteY7" fmla="*/ 1755457 h 2375376"/>
                      <a:gd name="connsiteX8" fmla="*/ 139700 w 246998"/>
                      <a:gd name="connsiteY8" fmla="*/ 1626870 h 2375376"/>
                      <a:gd name="connsiteX9" fmla="*/ 183413 w 246998"/>
                      <a:gd name="connsiteY9" fmla="*/ 1567176 h 2375376"/>
                      <a:gd name="connsiteX10" fmla="*/ 244475 w 246998"/>
                      <a:gd name="connsiteY10" fmla="*/ 1641157 h 2375376"/>
                      <a:gd name="connsiteX11" fmla="*/ 168275 w 246998"/>
                      <a:gd name="connsiteY11" fmla="*/ 1469707 h 2375376"/>
                      <a:gd name="connsiteX12" fmla="*/ 120650 w 246998"/>
                      <a:gd name="connsiteY12" fmla="*/ 1222057 h 2375376"/>
                      <a:gd name="connsiteX13" fmla="*/ 139700 w 246998"/>
                      <a:gd name="connsiteY13" fmla="*/ 288607 h 2375376"/>
                      <a:gd name="connsiteX14" fmla="*/ 130175 w 246998"/>
                      <a:gd name="connsiteY14" fmla="*/ 88582 h 2375376"/>
                      <a:gd name="connsiteX15" fmla="*/ 96838 w 246998"/>
                      <a:gd name="connsiteY15" fmla="*/ 17145 h 2375376"/>
                      <a:gd name="connsiteX16" fmla="*/ 30163 w 246998"/>
                      <a:gd name="connsiteY16" fmla="*/ 191452 h 2375376"/>
                      <a:gd name="connsiteX17" fmla="*/ 25400 w 246998"/>
                      <a:gd name="connsiteY17" fmla="*/ 836295 h 2375376"/>
                      <a:gd name="connsiteX0" fmla="*/ 25400 w 188174"/>
                      <a:gd name="connsiteY0" fmla="*/ 836295 h 2375376"/>
                      <a:gd name="connsiteX1" fmla="*/ 24576 w 188174"/>
                      <a:gd name="connsiteY1" fmla="*/ 1100886 h 2375376"/>
                      <a:gd name="connsiteX2" fmla="*/ 25400 w 188174"/>
                      <a:gd name="connsiteY2" fmla="*/ 1467802 h 2375376"/>
                      <a:gd name="connsiteX3" fmla="*/ 6350 w 188174"/>
                      <a:gd name="connsiteY3" fmla="*/ 2198370 h 2375376"/>
                      <a:gd name="connsiteX4" fmla="*/ 63500 w 188174"/>
                      <a:gd name="connsiteY4" fmla="*/ 2365057 h 2375376"/>
                      <a:gd name="connsiteX5" fmla="*/ 134938 w 188174"/>
                      <a:gd name="connsiteY5" fmla="*/ 2260282 h 2375376"/>
                      <a:gd name="connsiteX6" fmla="*/ 133237 w 188174"/>
                      <a:gd name="connsiteY6" fmla="*/ 1989407 h 2375376"/>
                      <a:gd name="connsiteX7" fmla="*/ 111125 w 188174"/>
                      <a:gd name="connsiteY7" fmla="*/ 1755457 h 2375376"/>
                      <a:gd name="connsiteX8" fmla="*/ 139700 w 188174"/>
                      <a:gd name="connsiteY8" fmla="*/ 1626870 h 2375376"/>
                      <a:gd name="connsiteX9" fmla="*/ 183413 w 188174"/>
                      <a:gd name="connsiteY9" fmla="*/ 1567176 h 2375376"/>
                      <a:gd name="connsiteX10" fmla="*/ 168275 w 188174"/>
                      <a:gd name="connsiteY10" fmla="*/ 1469707 h 2375376"/>
                      <a:gd name="connsiteX11" fmla="*/ 120650 w 188174"/>
                      <a:gd name="connsiteY11" fmla="*/ 1222057 h 2375376"/>
                      <a:gd name="connsiteX12" fmla="*/ 139700 w 188174"/>
                      <a:gd name="connsiteY12" fmla="*/ 288607 h 2375376"/>
                      <a:gd name="connsiteX13" fmla="*/ 130175 w 188174"/>
                      <a:gd name="connsiteY13" fmla="*/ 88582 h 2375376"/>
                      <a:gd name="connsiteX14" fmla="*/ 96838 w 188174"/>
                      <a:gd name="connsiteY14" fmla="*/ 17145 h 2375376"/>
                      <a:gd name="connsiteX15" fmla="*/ 30163 w 188174"/>
                      <a:gd name="connsiteY15" fmla="*/ 191452 h 2375376"/>
                      <a:gd name="connsiteX16" fmla="*/ 25400 w 188174"/>
                      <a:gd name="connsiteY16" fmla="*/ 836295 h 2375376"/>
                      <a:gd name="connsiteX0" fmla="*/ 25400 w 171450"/>
                      <a:gd name="connsiteY0" fmla="*/ 836295 h 2375376"/>
                      <a:gd name="connsiteX1" fmla="*/ 24576 w 171450"/>
                      <a:gd name="connsiteY1" fmla="*/ 1100886 h 2375376"/>
                      <a:gd name="connsiteX2" fmla="*/ 25400 w 171450"/>
                      <a:gd name="connsiteY2" fmla="*/ 1467802 h 2375376"/>
                      <a:gd name="connsiteX3" fmla="*/ 6350 w 171450"/>
                      <a:gd name="connsiteY3" fmla="*/ 2198370 h 2375376"/>
                      <a:gd name="connsiteX4" fmla="*/ 63500 w 171450"/>
                      <a:gd name="connsiteY4" fmla="*/ 2365057 h 2375376"/>
                      <a:gd name="connsiteX5" fmla="*/ 134938 w 171450"/>
                      <a:gd name="connsiteY5" fmla="*/ 2260282 h 2375376"/>
                      <a:gd name="connsiteX6" fmla="*/ 133237 w 171450"/>
                      <a:gd name="connsiteY6" fmla="*/ 1989407 h 2375376"/>
                      <a:gd name="connsiteX7" fmla="*/ 111125 w 171450"/>
                      <a:gd name="connsiteY7" fmla="*/ 1755457 h 2375376"/>
                      <a:gd name="connsiteX8" fmla="*/ 139700 w 171450"/>
                      <a:gd name="connsiteY8" fmla="*/ 1626870 h 2375376"/>
                      <a:gd name="connsiteX9" fmla="*/ 168275 w 171450"/>
                      <a:gd name="connsiteY9" fmla="*/ 1469707 h 2375376"/>
                      <a:gd name="connsiteX10" fmla="*/ 120650 w 171450"/>
                      <a:gd name="connsiteY10" fmla="*/ 1222057 h 2375376"/>
                      <a:gd name="connsiteX11" fmla="*/ 139700 w 171450"/>
                      <a:gd name="connsiteY11" fmla="*/ 288607 h 2375376"/>
                      <a:gd name="connsiteX12" fmla="*/ 130175 w 171450"/>
                      <a:gd name="connsiteY12" fmla="*/ 88582 h 2375376"/>
                      <a:gd name="connsiteX13" fmla="*/ 96838 w 171450"/>
                      <a:gd name="connsiteY13" fmla="*/ 17145 h 2375376"/>
                      <a:gd name="connsiteX14" fmla="*/ 30163 w 171450"/>
                      <a:gd name="connsiteY14" fmla="*/ 191452 h 2375376"/>
                      <a:gd name="connsiteX15" fmla="*/ 25400 w 171450"/>
                      <a:gd name="connsiteY15" fmla="*/ 836295 h 2375376"/>
                      <a:gd name="connsiteX0" fmla="*/ 25400 w 169861"/>
                      <a:gd name="connsiteY0" fmla="*/ 836295 h 2375376"/>
                      <a:gd name="connsiteX1" fmla="*/ 24576 w 169861"/>
                      <a:gd name="connsiteY1" fmla="*/ 1100886 h 2375376"/>
                      <a:gd name="connsiteX2" fmla="*/ 25400 w 169861"/>
                      <a:gd name="connsiteY2" fmla="*/ 1467802 h 2375376"/>
                      <a:gd name="connsiteX3" fmla="*/ 6350 w 169861"/>
                      <a:gd name="connsiteY3" fmla="*/ 2198370 h 2375376"/>
                      <a:gd name="connsiteX4" fmla="*/ 63500 w 169861"/>
                      <a:gd name="connsiteY4" fmla="*/ 2365057 h 2375376"/>
                      <a:gd name="connsiteX5" fmla="*/ 134938 w 169861"/>
                      <a:gd name="connsiteY5" fmla="*/ 2260282 h 2375376"/>
                      <a:gd name="connsiteX6" fmla="*/ 133237 w 169861"/>
                      <a:gd name="connsiteY6" fmla="*/ 1989407 h 2375376"/>
                      <a:gd name="connsiteX7" fmla="*/ 111125 w 169861"/>
                      <a:gd name="connsiteY7" fmla="*/ 1755457 h 2375376"/>
                      <a:gd name="connsiteX8" fmla="*/ 168275 w 169861"/>
                      <a:gd name="connsiteY8" fmla="*/ 1469707 h 2375376"/>
                      <a:gd name="connsiteX9" fmla="*/ 120650 w 169861"/>
                      <a:gd name="connsiteY9" fmla="*/ 1222057 h 2375376"/>
                      <a:gd name="connsiteX10" fmla="*/ 139700 w 169861"/>
                      <a:gd name="connsiteY10" fmla="*/ 288607 h 2375376"/>
                      <a:gd name="connsiteX11" fmla="*/ 130175 w 169861"/>
                      <a:gd name="connsiteY11" fmla="*/ 88582 h 2375376"/>
                      <a:gd name="connsiteX12" fmla="*/ 96838 w 169861"/>
                      <a:gd name="connsiteY12" fmla="*/ 17145 h 2375376"/>
                      <a:gd name="connsiteX13" fmla="*/ 30163 w 169861"/>
                      <a:gd name="connsiteY13" fmla="*/ 191452 h 2375376"/>
                      <a:gd name="connsiteX14" fmla="*/ 25400 w 169861"/>
                      <a:gd name="connsiteY14" fmla="*/ 836295 h 2375376"/>
                      <a:gd name="connsiteX0" fmla="*/ 25400 w 170373"/>
                      <a:gd name="connsiteY0" fmla="*/ 836295 h 2375376"/>
                      <a:gd name="connsiteX1" fmla="*/ 24576 w 170373"/>
                      <a:gd name="connsiteY1" fmla="*/ 1100886 h 2375376"/>
                      <a:gd name="connsiteX2" fmla="*/ 25400 w 170373"/>
                      <a:gd name="connsiteY2" fmla="*/ 1467802 h 2375376"/>
                      <a:gd name="connsiteX3" fmla="*/ 6350 w 170373"/>
                      <a:gd name="connsiteY3" fmla="*/ 2198370 h 2375376"/>
                      <a:gd name="connsiteX4" fmla="*/ 63500 w 170373"/>
                      <a:gd name="connsiteY4" fmla="*/ 2365057 h 2375376"/>
                      <a:gd name="connsiteX5" fmla="*/ 134938 w 170373"/>
                      <a:gd name="connsiteY5" fmla="*/ 2260282 h 2375376"/>
                      <a:gd name="connsiteX6" fmla="*/ 133237 w 170373"/>
                      <a:gd name="connsiteY6" fmla="*/ 1989407 h 2375376"/>
                      <a:gd name="connsiteX7" fmla="*/ 168275 w 170373"/>
                      <a:gd name="connsiteY7" fmla="*/ 1469707 h 2375376"/>
                      <a:gd name="connsiteX8" fmla="*/ 120650 w 170373"/>
                      <a:gd name="connsiteY8" fmla="*/ 1222057 h 2375376"/>
                      <a:gd name="connsiteX9" fmla="*/ 139700 w 170373"/>
                      <a:gd name="connsiteY9" fmla="*/ 288607 h 2375376"/>
                      <a:gd name="connsiteX10" fmla="*/ 130175 w 170373"/>
                      <a:gd name="connsiteY10" fmla="*/ 88582 h 2375376"/>
                      <a:gd name="connsiteX11" fmla="*/ 96838 w 170373"/>
                      <a:gd name="connsiteY11" fmla="*/ 17145 h 2375376"/>
                      <a:gd name="connsiteX12" fmla="*/ 30163 w 170373"/>
                      <a:gd name="connsiteY12" fmla="*/ 191452 h 2375376"/>
                      <a:gd name="connsiteX13" fmla="*/ 25400 w 170373"/>
                      <a:gd name="connsiteY13" fmla="*/ 836295 h 2375376"/>
                      <a:gd name="connsiteX0" fmla="*/ 25400 w 170656"/>
                      <a:gd name="connsiteY0" fmla="*/ 836295 h 2409507"/>
                      <a:gd name="connsiteX1" fmla="*/ 24576 w 170656"/>
                      <a:gd name="connsiteY1" fmla="*/ 1100886 h 2409507"/>
                      <a:gd name="connsiteX2" fmla="*/ 25400 w 170656"/>
                      <a:gd name="connsiteY2" fmla="*/ 1467802 h 2409507"/>
                      <a:gd name="connsiteX3" fmla="*/ 6350 w 170656"/>
                      <a:gd name="connsiteY3" fmla="*/ 2198370 h 2409507"/>
                      <a:gd name="connsiteX4" fmla="*/ 63500 w 170656"/>
                      <a:gd name="connsiteY4" fmla="*/ 2365057 h 2409507"/>
                      <a:gd name="connsiteX5" fmla="*/ 134938 w 170656"/>
                      <a:gd name="connsiteY5" fmla="*/ 2260282 h 2409507"/>
                      <a:gd name="connsiteX6" fmla="*/ 168275 w 170656"/>
                      <a:gd name="connsiteY6" fmla="*/ 1469707 h 2409507"/>
                      <a:gd name="connsiteX7" fmla="*/ 120650 w 170656"/>
                      <a:gd name="connsiteY7" fmla="*/ 1222057 h 2409507"/>
                      <a:gd name="connsiteX8" fmla="*/ 139700 w 170656"/>
                      <a:gd name="connsiteY8" fmla="*/ 288607 h 2409507"/>
                      <a:gd name="connsiteX9" fmla="*/ 130175 w 170656"/>
                      <a:gd name="connsiteY9" fmla="*/ 88582 h 2409507"/>
                      <a:gd name="connsiteX10" fmla="*/ 96838 w 170656"/>
                      <a:gd name="connsiteY10" fmla="*/ 17145 h 2409507"/>
                      <a:gd name="connsiteX11" fmla="*/ 30163 w 170656"/>
                      <a:gd name="connsiteY11" fmla="*/ 191452 h 2409507"/>
                      <a:gd name="connsiteX12" fmla="*/ 25400 w 170656"/>
                      <a:gd name="connsiteY12" fmla="*/ 836295 h 2409507"/>
                      <a:gd name="connsiteX0" fmla="*/ 25400 w 177800"/>
                      <a:gd name="connsiteY0" fmla="*/ 836295 h 2486501"/>
                      <a:gd name="connsiteX1" fmla="*/ 24576 w 177800"/>
                      <a:gd name="connsiteY1" fmla="*/ 1100886 h 2486501"/>
                      <a:gd name="connsiteX2" fmla="*/ 25400 w 177800"/>
                      <a:gd name="connsiteY2" fmla="*/ 1467802 h 2486501"/>
                      <a:gd name="connsiteX3" fmla="*/ 6350 w 177800"/>
                      <a:gd name="connsiteY3" fmla="*/ 2198370 h 2486501"/>
                      <a:gd name="connsiteX4" fmla="*/ 63500 w 177800"/>
                      <a:gd name="connsiteY4" fmla="*/ 2365057 h 2486501"/>
                      <a:gd name="connsiteX5" fmla="*/ 168275 w 177800"/>
                      <a:gd name="connsiteY5" fmla="*/ 1469707 h 2486501"/>
                      <a:gd name="connsiteX6" fmla="*/ 120650 w 177800"/>
                      <a:gd name="connsiteY6" fmla="*/ 1222057 h 2486501"/>
                      <a:gd name="connsiteX7" fmla="*/ 139700 w 177800"/>
                      <a:gd name="connsiteY7" fmla="*/ 288607 h 2486501"/>
                      <a:gd name="connsiteX8" fmla="*/ 130175 w 177800"/>
                      <a:gd name="connsiteY8" fmla="*/ 88582 h 2486501"/>
                      <a:gd name="connsiteX9" fmla="*/ 96838 w 177800"/>
                      <a:gd name="connsiteY9" fmla="*/ 17145 h 2486501"/>
                      <a:gd name="connsiteX10" fmla="*/ 30163 w 177800"/>
                      <a:gd name="connsiteY10" fmla="*/ 191452 h 2486501"/>
                      <a:gd name="connsiteX11" fmla="*/ 25400 w 177800"/>
                      <a:gd name="connsiteY11" fmla="*/ 836295 h 2486501"/>
                      <a:gd name="connsiteX0" fmla="*/ 42862 w 204787"/>
                      <a:gd name="connsiteY0" fmla="*/ 836295 h 2198687"/>
                      <a:gd name="connsiteX1" fmla="*/ 42038 w 204787"/>
                      <a:gd name="connsiteY1" fmla="*/ 1100886 h 2198687"/>
                      <a:gd name="connsiteX2" fmla="*/ 42862 w 204787"/>
                      <a:gd name="connsiteY2" fmla="*/ 1467802 h 2198687"/>
                      <a:gd name="connsiteX3" fmla="*/ 23812 w 204787"/>
                      <a:gd name="connsiteY3" fmla="*/ 2198370 h 2198687"/>
                      <a:gd name="connsiteX4" fmla="*/ 185737 w 204787"/>
                      <a:gd name="connsiteY4" fmla="*/ 1469707 h 2198687"/>
                      <a:gd name="connsiteX5" fmla="*/ 138112 w 204787"/>
                      <a:gd name="connsiteY5" fmla="*/ 1222057 h 2198687"/>
                      <a:gd name="connsiteX6" fmla="*/ 157162 w 204787"/>
                      <a:gd name="connsiteY6" fmla="*/ 288607 h 2198687"/>
                      <a:gd name="connsiteX7" fmla="*/ 147637 w 204787"/>
                      <a:gd name="connsiteY7" fmla="*/ 88582 h 2198687"/>
                      <a:gd name="connsiteX8" fmla="*/ 114300 w 204787"/>
                      <a:gd name="connsiteY8" fmla="*/ 17145 h 2198687"/>
                      <a:gd name="connsiteX9" fmla="*/ 47625 w 204787"/>
                      <a:gd name="connsiteY9" fmla="*/ 191452 h 2198687"/>
                      <a:gd name="connsiteX10" fmla="*/ 42862 w 204787"/>
                      <a:gd name="connsiteY10" fmla="*/ 836295 h 2198687"/>
                      <a:gd name="connsiteX0" fmla="*/ 23950 w 182701"/>
                      <a:gd name="connsiteY0" fmla="*/ 836295 h 1529272"/>
                      <a:gd name="connsiteX1" fmla="*/ 23126 w 182701"/>
                      <a:gd name="connsiteY1" fmla="*/ 1100886 h 1529272"/>
                      <a:gd name="connsiteX2" fmla="*/ 23950 w 182701"/>
                      <a:gd name="connsiteY2" fmla="*/ 1467802 h 1529272"/>
                      <a:gd name="connsiteX3" fmla="*/ 166825 w 182701"/>
                      <a:gd name="connsiteY3" fmla="*/ 1469707 h 1529272"/>
                      <a:gd name="connsiteX4" fmla="*/ 119200 w 182701"/>
                      <a:gd name="connsiteY4" fmla="*/ 1222057 h 1529272"/>
                      <a:gd name="connsiteX5" fmla="*/ 138250 w 182701"/>
                      <a:gd name="connsiteY5" fmla="*/ 288607 h 1529272"/>
                      <a:gd name="connsiteX6" fmla="*/ 128725 w 182701"/>
                      <a:gd name="connsiteY6" fmla="*/ 88582 h 1529272"/>
                      <a:gd name="connsiteX7" fmla="*/ 95388 w 182701"/>
                      <a:gd name="connsiteY7" fmla="*/ 17145 h 1529272"/>
                      <a:gd name="connsiteX8" fmla="*/ 28713 w 182701"/>
                      <a:gd name="connsiteY8" fmla="*/ 191452 h 1529272"/>
                      <a:gd name="connsiteX9" fmla="*/ 23950 w 182701"/>
                      <a:gd name="connsiteY9" fmla="*/ 836295 h 1529272"/>
                      <a:gd name="connsiteX0" fmla="*/ 24636 w 183523"/>
                      <a:gd name="connsiteY0" fmla="*/ 836295 h 1489902"/>
                      <a:gd name="connsiteX1" fmla="*/ 23812 w 183523"/>
                      <a:gd name="connsiteY1" fmla="*/ 1100886 h 1489902"/>
                      <a:gd name="connsiteX2" fmla="*/ 167511 w 183523"/>
                      <a:gd name="connsiteY2" fmla="*/ 1469707 h 1489902"/>
                      <a:gd name="connsiteX3" fmla="*/ 119886 w 183523"/>
                      <a:gd name="connsiteY3" fmla="*/ 1222057 h 1489902"/>
                      <a:gd name="connsiteX4" fmla="*/ 138936 w 183523"/>
                      <a:gd name="connsiteY4" fmla="*/ 288607 h 1489902"/>
                      <a:gd name="connsiteX5" fmla="*/ 129411 w 183523"/>
                      <a:gd name="connsiteY5" fmla="*/ 88582 h 1489902"/>
                      <a:gd name="connsiteX6" fmla="*/ 96074 w 183523"/>
                      <a:gd name="connsiteY6" fmla="*/ 17145 h 1489902"/>
                      <a:gd name="connsiteX7" fmla="*/ 29399 w 183523"/>
                      <a:gd name="connsiteY7" fmla="*/ 191452 h 1489902"/>
                      <a:gd name="connsiteX8" fmla="*/ 24636 w 183523"/>
                      <a:gd name="connsiteY8" fmla="*/ 836295 h 1489902"/>
                      <a:gd name="connsiteX0" fmla="*/ 16699 w 132586"/>
                      <a:gd name="connsiteY0" fmla="*/ 836295 h 1357437"/>
                      <a:gd name="connsiteX1" fmla="*/ 15875 w 132586"/>
                      <a:gd name="connsiteY1" fmla="*/ 1100886 h 1357437"/>
                      <a:gd name="connsiteX2" fmla="*/ 111949 w 132586"/>
                      <a:gd name="connsiteY2" fmla="*/ 1222057 h 1357437"/>
                      <a:gd name="connsiteX3" fmla="*/ 130999 w 132586"/>
                      <a:gd name="connsiteY3" fmla="*/ 288607 h 1357437"/>
                      <a:gd name="connsiteX4" fmla="*/ 121474 w 132586"/>
                      <a:gd name="connsiteY4" fmla="*/ 88582 h 1357437"/>
                      <a:gd name="connsiteX5" fmla="*/ 88137 w 132586"/>
                      <a:gd name="connsiteY5" fmla="*/ 17145 h 1357437"/>
                      <a:gd name="connsiteX6" fmla="*/ 21462 w 132586"/>
                      <a:gd name="connsiteY6" fmla="*/ 191452 h 1357437"/>
                      <a:gd name="connsiteX7" fmla="*/ 16699 w 132586"/>
                      <a:gd name="connsiteY7" fmla="*/ 836295 h 1357437"/>
                      <a:gd name="connsiteX0" fmla="*/ 19874 w 151774"/>
                      <a:gd name="connsiteY0" fmla="*/ 836295 h 1192167"/>
                      <a:gd name="connsiteX1" fmla="*/ 19050 w 151774"/>
                      <a:gd name="connsiteY1" fmla="*/ 1100886 h 1192167"/>
                      <a:gd name="connsiteX2" fmla="*/ 134174 w 151774"/>
                      <a:gd name="connsiteY2" fmla="*/ 288607 h 1192167"/>
                      <a:gd name="connsiteX3" fmla="*/ 124649 w 151774"/>
                      <a:gd name="connsiteY3" fmla="*/ 88582 h 1192167"/>
                      <a:gd name="connsiteX4" fmla="*/ 91312 w 151774"/>
                      <a:gd name="connsiteY4" fmla="*/ 17145 h 1192167"/>
                      <a:gd name="connsiteX5" fmla="*/ 24637 w 151774"/>
                      <a:gd name="connsiteY5" fmla="*/ 191452 h 1192167"/>
                      <a:gd name="connsiteX6" fmla="*/ 19874 w 151774"/>
                      <a:gd name="connsiteY6" fmla="*/ 836295 h 1192167"/>
                      <a:gd name="connsiteX0" fmla="*/ 18255 w 150018"/>
                      <a:gd name="connsiteY0" fmla="*/ 836295 h 852487"/>
                      <a:gd name="connsiteX1" fmla="*/ 132555 w 150018"/>
                      <a:gd name="connsiteY1" fmla="*/ 288607 h 852487"/>
                      <a:gd name="connsiteX2" fmla="*/ 123030 w 150018"/>
                      <a:gd name="connsiteY2" fmla="*/ 88582 h 852487"/>
                      <a:gd name="connsiteX3" fmla="*/ 89693 w 150018"/>
                      <a:gd name="connsiteY3" fmla="*/ 17145 h 852487"/>
                      <a:gd name="connsiteX4" fmla="*/ 23018 w 150018"/>
                      <a:gd name="connsiteY4" fmla="*/ 191452 h 852487"/>
                      <a:gd name="connsiteX5" fmla="*/ 18255 w 150018"/>
                      <a:gd name="connsiteY5" fmla="*/ 836295 h 852487"/>
                      <a:gd name="connsiteX0" fmla="*/ 7143 w 133350"/>
                      <a:gd name="connsiteY0" fmla="*/ 191452 h 305752"/>
                      <a:gd name="connsiteX1" fmla="*/ 116680 w 133350"/>
                      <a:gd name="connsiteY1" fmla="*/ 288607 h 305752"/>
                      <a:gd name="connsiteX2" fmla="*/ 107155 w 133350"/>
                      <a:gd name="connsiteY2" fmla="*/ 88582 h 305752"/>
                      <a:gd name="connsiteX3" fmla="*/ 73818 w 133350"/>
                      <a:gd name="connsiteY3" fmla="*/ 17145 h 305752"/>
                      <a:gd name="connsiteX4" fmla="*/ 7143 w 133350"/>
                      <a:gd name="connsiteY4" fmla="*/ 191452 h 305752"/>
                      <a:gd name="connsiteX0" fmla="*/ 116681 w 235459"/>
                      <a:gd name="connsiteY0" fmla="*/ 288607 h 393858"/>
                      <a:gd name="connsiteX1" fmla="*/ 107156 w 235459"/>
                      <a:gd name="connsiteY1" fmla="*/ 88582 h 393858"/>
                      <a:gd name="connsiteX2" fmla="*/ 73819 w 235459"/>
                      <a:gd name="connsiteY2" fmla="*/ 17145 h 393858"/>
                      <a:gd name="connsiteX3" fmla="*/ 7144 w 235459"/>
                      <a:gd name="connsiteY3" fmla="*/ 191452 h 393858"/>
                      <a:gd name="connsiteX4" fmla="*/ 235458 w 235459"/>
                      <a:gd name="connsiteY4" fmla="*/ 393858 h 393858"/>
                      <a:gd name="connsiteX0" fmla="*/ 130282 w 146952"/>
                      <a:gd name="connsiteY0" fmla="*/ 288607 h 393861"/>
                      <a:gd name="connsiteX1" fmla="*/ 120757 w 146952"/>
                      <a:gd name="connsiteY1" fmla="*/ 88582 h 393861"/>
                      <a:gd name="connsiteX2" fmla="*/ 87420 w 146952"/>
                      <a:gd name="connsiteY2" fmla="*/ 17145 h 393861"/>
                      <a:gd name="connsiteX3" fmla="*/ 20745 w 146952"/>
                      <a:gd name="connsiteY3" fmla="*/ 191452 h 393861"/>
                      <a:gd name="connsiteX4" fmla="*/ 135446 w 146952"/>
                      <a:gd name="connsiteY4" fmla="*/ 393861 h 393861"/>
                      <a:gd name="connsiteX0" fmla="*/ 223239 w 239907"/>
                      <a:gd name="connsiteY0" fmla="*/ 288607 h 357255"/>
                      <a:gd name="connsiteX1" fmla="*/ 213714 w 239907"/>
                      <a:gd name="connsiteY1" fmla="*/ 88582 h 357255"/>
                      <a:gd name="connsiteX2" fmla="*/ 180377 w 239907"/>
                      <a:gd name="connsiteY2" fmla="*/ 17145 h 357255"/>
                      <a:gd name="connsiteX3" fmla="*/ 113702 w 239907"/>
                      <a:gd name="connsiteY3" fmla="*/ 191452 h 357255"/>
                      <a:gd name="connsiteX4" fmla="*/ 135446 w 239907"/>
                      <a:gd name="connsiteY4" fmla="*/ 357255 h 357255"/>
                      <a:gd name="connsiteX0" fmla="*/ 223239 w 239908"/>
                      <a:gd name="connsiteY0" fmla="*/ 288607 h 357255"/>
                      <a:gd name="connsiteX1" fmla="*/ 213714 w 239908"/>
                      <a:gd name="connsiteY1" fmla="*/ 88582 h 357255"/>
                      <a:gd name="connsiteX2" fmla="*/ 180377 w 239908"/>
                      <a:gd name="connsiteY2" fmla="*/ 17145 h 357255"/>
                      <a:gd name="connsiteX3" fmla="*/ 113702 w 239908"/>
                      <a:gd name="connsiteY3" fmla="*/ 191452 h 357255"/>
                      <a:gd name="connsiteX4" fmla="*/ 135446 w 239908"/>
                      <a:gd name="connsiteY4" fmla="*/ 357255 h 357255"/>
                      <a:gd name="connsiteX0" fmla="*/ 117025 w 133694"/>
                      <a:gd name="connsiteY0" fmla="*/ 288607 h 357255"/>
                      <a:gd name="connsiteX1" fmla="*/ 107500 w 133694"/>
                      <a:gd name="connsiteY1" fmla="*/ 88582 h 357255"/>
                      <a:gd name="connsiteX2" fmla="*/ 74163 w 133694"/>
                      <a:gd name="connsiteY2" fmla="*/ 17145 h 357255"/>
                      <a:gd name="connsiteX3" fmla="*/ 7488 w 133694"/>
                      <a:gd name="connsiteY3" fmla="*/ 191452 h 357255"/>
                      <a:gd name="connsiteX4" fmla="*/ 29232 w 133694"/>
                      <a:gd name="connsiteY4" fmla="*/ 357255 h 357255"/>
                      <a:gd name="connsiteX0" fmla="*/ 110673 w 127342"/>
                      <a:gd name="connsiteY0" fmla="*/ 288607 h 357255"/>
                      <a:gd name="connsiteX1" fmla="*/ 101148 w 127342"/>
                      <a:gd name="connsiteY1" fmla="*/ 88582 h 357255"/>
                      <a:gd name="connsiteX2" fmla="*/ 67811 w 127342"/>
                      <a:gd name="connsiteY2" fmla="*/ 17145 h 357255"/>
                      <a:gd name="connsiteX3" fmla="*/ 1136 w 127342"/>
                      <a:gd name="connsiteY3" fmla="*/ 191452 h 357255"/>
                      <a:gd name="connsiteX4" fmla="*/ 22880 w 127342"/>
                      <a:gd name="connsiteY4" fmla="*/ 357255 h 357255"/>
                      <a:gd name="connsiteX0" fmla="*/ 111970 w 128639"/>
                      <a:gd name="connsiteY0" fmla="*/ 288607 h 357255"/>
                      <a:gd name="connsiteX1" fmla="*/ 102445 w 128639"/>
                      <a:gd name="connsiteY1" fmla="*/ 88582 h 357255"/>
                      <a:gd name="connsiteX2" fmla="*/ 69108 w 128639"/>
                      <a:gd name="connsiteY2" fmla="*/ 17145 h 357255"/>
                      <a:gd name="connsiteX3" fmla="*/ 2433 w 128639"/>
                      <a:gd name="connsiteY3" fmla="*/ 191452 h 357255"/>
                      <a:gd name="connsiteX4" fmla="*/ 24177 w 128639"/>
                      <a:gd name="connsiteY4" fmla="*/ 357255 h 357255"/>
                      <a:gd name="connsiteX0" fmla="*/ 111970 w 128639"/>
                      <a:gd name="connsiteY0" fmla="*/ 272151 h 340799"/>
                      <a:gd name="connsiteX1" fmla="*/ 102445 w 128639"/>
                      <a:gd name="connsiteY1" fmla="*/ 72126 h 340799"/>
                      <a:gd name="connsiteX2" fmla="*/ 69108 w 128639"/>
                      <a:gd name="connsiteY2" fmla="*/ 689 h 340799"/>
                      <a:gd name="connsiteX3" fmla="*/ 2433 w 128639"/>
                      <a:gd name="connsiteY3" fmla="*/ 174996 h 340799"/>
                      <a:gd name="connsiteX4" fmla="*/ 24177 w 128639"/>
                      <a:gd name="connsiteY4" fmla="*/ 340799 h 340799"/>
                      <a:gd name="connsiteX0" fmla="*/ 111970 w 111970"/>
                      <a:gd name="connsiteY0" fmla="*/ 287654 h 356302"/>
                      <a:gd name="connsiteX1" fmla="*/ 69108 w 111970"/>
                      <a:gd name="connsiteY1" fmla="*/ 16192 h 356302"/>
                      <a:gd name="connsiteX2" fmla="*/ 2433 w 111970"/>
                      <a:gd name="connsiteY2" fmla="*/ 190499 h 356302"/>
                      <a:gd name="connsiteX3" fmla="*/ 24177 w 111970"/>
                      <a:gd name="connsiteY3" fmla="*/ 356302 h 356302"/>
                      <a:gd name="connsiteX0" fmla="*/ 111970 w 111970"/>
                      <a:gd name="connsiteY0" fmla="*/ 273104 h 341752"/>
                      <a:gd name="connsiteX1" fmla="*/ 69108 w 111970"/>
                      <a:gd name="connsiteY1" fmla="*/ 1642 h 341752"/>
                      <a:gd name="connsiteX2" fmla="*/ 2433 w 111970"/>
                      <a:gd name="connsiteY2" fmla="*/ 175949 h 341752"/>
                      <a:gd name="connsiteX3" fmla="*/ 24177 w 111970"/>
                      <a:gd name="connsiteY3" fmla="*/ 341752 h 341752"/>
                      <a:gd name="connsiteX0" fmla="*/ 87793 w 87793"/>
                      <a:gd name="connsiteY0" fmla="*/ 282903 h 351551"/>
                      <a:gd name="connsiteX1" fmla="*/ 44931 w 87793"/>
                      <a:gd name="connsiteY1" fmla="*/ 11441 h 351551"/>
                      <a:gd name="connsiteX2" fmla="*/ 0 w 87793"/>
                      <a:gd name="connsiteY2" fmla="*/ 351551 h 351551"/>
                      <a:gd name="connsiteX0" fmla="*/ 104934 w 124144"/>
                      <a:gd name="connsiteY0" fmla="*/ 273985 h 342633"/>
                      <a:gd name="connsiteX1" fmla="*/ 62072 w 124144"/>
                      <a:gd name="connsiteY1" fmla="*/ 2523 h 342633"/>
                      <a:gd name="connsiteX2" fmla="*/ 17141 w 124144"/>
                      <a:gd name="connsiteY2" fmla="*/ 342633 h 342633"/>
                    </a:gdLst>
                    <a:ahLst/>
                    <a:cxnLst>
                      <a:cxn ang="0">
                        <a:pos x="connsiteX0" y="connsiteY0"/>
                      </a:cxn>
                      <a:cxn ang="0">
                        <a:pos x="connsiteX1" y="connsiteY1"/>
                      </a:cxn>
                      <a:cxn ang="0">
                        <a:pos x="connsiteX2" y="connsiteY2"/>
                      </a:cxn>
                    </a:cxnLst>
                    <a:rect l="l" t="t" r="r" b="b"/>
                    <a:pathLst>
                      <a:path w="124144" h="342633">
                        <a:moveTo>
                          <a:pt x="104934" y="273985"/>
                        </a:moveTo>
                        <a:cubicBezTo>
                          <a:pt x="96005" y="217431"/>
                          <a:pt x="124144" y="0"/>
                          <a:pt x="62072" y="2523"/>
                        </a:cubicBezTo>
                        <a:cubicBezTo>
                          <a:pt x="0" y="5046"/>
                          <a:pt x="26502" y="271777"/>
                          <a:pt x="17141" y="342633"/>
                        </a:cubicBezTo>
                      </a:path>
                    </a:pathLst>
                  </a:custGeom>
                  <a:solidFill>
                    <a:srgbClr val="CCECFF"/>
                  </a:solidFill>
                  <a:ln w="28575" cap="flat" cmpd="sng" algn="ctr">
                    <a:solidFill>
                      <a:srgbClr val="969696"/>
                    </a:solidFill>
                    <a:prstDash val="solid"/>
                    <a:round/>
                    <a:headEnd type="none" w="med" len="med"/>
                    <a:tailEnd type="none" w="med" len="med"/>
                  </a:ln>
                </p:spPr>
                <p:txBody>
                  <a:bodyPr vert="vert"/>
                  <a:lstStyle/>
                  <a:p>
                    <a:pPr algn="ctr" eaLnBrk="0" hangingPunct="0">
                      <a:defRPr/>
                    </a:pPr>
                    <a:endParaRPr lang="en-US" sz="900">
                      <a:ln>
                        <a:solidFill>
                          <a:schemeClr val="accent2"/>
                        </a:solidFill>
                      </a:ln>
                      <a:cs typeface="+mn-cs"/>
                    </a:endParaRPr>
                  </a:p>
                </p:txBody>
              </p:sp>
              <p:grpSp>
                <p:nvGrpSpPr>
                  <p:cNvPr id="3689" name="Group 262"/>
                  <p:cNvGrpSpPr>
                    <a:grpSpLocks/>
                  </p:cNvGrpSpPr>
                  <p:nvPr/>
                </p:nvGrpSpPr>
                <p:grpSpPr bwMode="auto">
                  <a:xfrm>
                    <a:off x="3729763" y="834409"/>
                    <a:ext cx="422275" cy="496888"/>
                    <a:chOff x="7749650" y="1910968"/>
                    <a:chExt cx="421666" cy="496760"/>
                  </a:xfrm>
                </p:grpSpPr>
                <p:sp>
                  <p:nvSpPr>
                    <p:cNvPr id="3691" name="Rounded Rectangle 690"/>
                    <p:cNvSpPr>
                      <a:spLocks noChangeArrowheads="1"/>
                    </p:cNvSpPr>
                    <p:nvPr/>
                  </p:nvSpPr>
                  <p:spPr bwMode="auto">
                    <a:xfrm>
                      <a:off x="7749650" y="1910968"/>
                      <a:ext cx="404433" cy="201242"/>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endParaRPr lang="en-US" sz="800"/>
                    </a:p>
                  </p:txBody>
                </p:sp>
                <p:sp>
                  <p:nvSpPr>
                    <p:cNvPr id="3692" name="Rounded Rectangle 690"/>
                    <p:cNvSpPr>
                      <a:spLocks noChangeArrowheads="1"/>
                    </p:cNvSpPr>
                    <p:nvPr/>
                  </p:nvSpPr>
                  <p:spPr bwMode="auto">
                    <a:xfrm>
                      <a:off x="7766883" y="2206486"/>
                      <a:ext cx="404433" cy="201242"/>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800">
                          <a:solidFill>
                            <a:srgbClr val="FF0000"/>
                          </a:solidFill>
                        </a:rPr>
                        <a:t>ATF6</a:t>
                      </a:r>
                    </a:p>
                  </p:txBody>
                </p:sp>
                <p:cxnSp>
                  <p:nvCxnSpPr>
                    <p:cNvPr id="3693" name="Straight Connector 244"/>
                    <p:cNvCxnSpPr>
                      <a:cxnSpLocks noChangeShapeType="1"/>
                      <a:stCxn id="3691" idx="2"/>
                      <a:endCxn id="3692" idx="0"/>
                    </p:cNvCxnSpPr>
                    <p:nvPr/>
                  </p:nvCxnSpPr>
                  <p:spPr bwMode="auto">
                    <a:xfrm>
                      <a:off x="7951867" y="2112210"/>
                      <a:ext cx="17233" cy="94276"/>
                    </a:xfrm>
                    <a:prstGeom prst="line">
                      <a:avLst/>
                    </a:prstGeom>
                    <a:noFill/>
                    <a:ln w="28575" algn="ctr">
                      <a:solidFill>
                        <a:schemeClr val="tx1"/>
                      </a:solidFill>
                      <a:round/>
                      <a:headEnd/>
                      <a:tailEnd/>
                    </a:ln>
                  </p:spPr>
                </p:cxnSp>
              </p:grpSp>
              <p:sp>
                <p:nvSpPr>
                  <p:cNvPr id="3690" name="TextBox 329"/>
                  <p:cNvSpPr txBox="1">
                    <a:spLocks noChangeArrowheads="1"/>
                  </p:cNvSpPr>
                  <p:nvPr/>
                </p:nvSpPr>
                <p:spPr bwMode="auto">
                  <a:xfrm>
                    <a:off x="3072904" y="744532"/>
                    <a:ext cx="603250" cy="307975"/>
                  </a:xfrm>
                  <a:prstGeom prst="rect">
                    <a:avLst/>
                  </a:prstGeom>
                  <a:noFill/>
                  <a:ln w="9525">
                    <a:noFill/>
                    <a:miter lim="800000"/>
                    <a:headEnd/>
                    <a:tailEnd/>
                  </a:ln>
                </p:spPr>
                <p:txBody>
                  <a:bodyPr wrap="none">
                    <a:spAutoFit/>
                  </a:bodyPr>
                  <a:lstStyle/>
                  <a:p>
                    <a:pPr eaLnBrk="0" hangingPunct="0"/>
                    <a:r>
                      <a:rPr lang="en-US" sz="1200"/>
                      <a:t>Golgi</a:t>
                    </a:r>
                  </a:p>
                </p:txBody>
              </p:sp>
            </p:grpSp>
            <p:grpSp>
              <p:nvGrpSpPr>
                <p:cNvPr id="3665" name="Group 6"/>
                <p:cNvGrpSpPr>
                  <a:grpSpLocks noChangeAspect="1"/>
                </p:cNvGrpSpPr>
                <p:nvPr/>
              </p:nvGrpSpPr>
              <p:grpSpPr bwMode="auto">
                <a:xfrm rot="-4842466">
                  <a:off x="3889307" y="849490"/>
                  <a:ext cx="569912" cy="606425"/>
                  <a:chOff x="2048" y="438"/>
                  <a:chExt cx="1058" cy="1125"/>
                </a:xfrm>
              </p:grpSpPr>
              <p:sp>
                <p:nvSpPr>
                  <p:cNvPr id="3666" name="AutoShape 5"/>
                  <p:cNvSpPr>
                    <a:spLocks noChangeAspect="1" noChangeArrowheads="1" noTextEdit="1"/>
                  </p:cNvSpPr>
                  <p:nvPr/>
                </p:nvSpPr>
                <p:spPr bwMode="auto">
                  <a:xfrm>
                    <a:off x="2048" y="438"/>
                    <a:ext cx="1058" cy="1125"/>
                  </a:xfrm>
                  <a:prstGeom prst="rect">
                    <a:avLst/>
                  </a:prstGeom>
                  <a:noFill/>
                  <a:ln w="9525">
                    <a:noFill/>
                    <a:miter lim="800000"/>
                    <a:headEnd/>
                    <a:tailEnd/>
                  </a:ln>
                </p:spPr>
                <p:txBody>
                  <a:bodyPr/>
                  <a:lstStyle/>
                  <a:p>
                    <a:endParaRPr lang="en-US"/>
                  </a:p>
                </p:txBody>
              </p:sp>
              <p:sp>
                <p:nvSpPr>
                  <p:cNvPr id="3667" name="Freeform 7"/>
                  <p:cNvSpPr>
                    <a:spLocks/>
                  </p:cNvSpPr>
                  <p:nvPr/>
                </p:nvSpPr>
                <p:spPr bwMode="auto">
                  <a:xfrm>
                    <a:off x="2406" y="1281"/>
                    <a:ext cx="284" cy="282"/>
                  </a:xfrm>
                  <a:custGeom>
                    <a:avLst/>
                    <a:gdLst>
                      <a:gd name="T0" fmla="*/ 1 w 566"/>
                      <a:gd name="T1" fmla="*/ 0 h 565"/>
                      <a:gd name="T2" fmla="*/ 1 w 566"/>
                      <a:gd name="T3" fmla="*/ 0 h 565"/>
                      <a:gd name="T4" fmla="*/ 1 w 566"/>
                      <a:gd name="T5" fmla="*/ 0 h 565"/>
                      <a:gd name="T6" fmla="*/ 1 w 566"/>
                      <a:gd name="T7" fmla="*/ 0 h 565"/>
                      <a:gd name="T8" fmla="*/ 1 w 566"/>
                      <a:gd name="T9" fmla="*/ 0 h 565"/>
                      <a:gd name="T10" fmla="*/ 1 w 566"/>
                      <a:gd name="T11" fmla="*/ 0 h 565"/>
                      <a:gd name="T12" fmla="*/ 1 w 566"/>
                      <a:gd name="T13" fmla="*/ 0 h 565"/>
                      <a:gd name="T14" fmla="*/ 1 w 566"/>
                      <a:gd name="T15" fmla="*/ 0 h 565"/>
                      <a:gd name="T16" fmla="*/ 1 w 566"/>
                      <a:gd name="T17" fmla="*/ 0 h 565"/>
                      <a:gd name="T18" fmla="*/ 0 w 566"/>
                      <a:gd name="T19" fmla="*/ 0 h 565"/>
                      <a:gd name="T20" fmla="*/ 1 w 566"/>
                      <a:gd name="T21" fmla="*/ 0 h 565"/>
                      <a:gd name="T22" fmla="*/ 1 w 566"/>
                      <a:gd name="T23" fmla="*/ 0 h 565"/>
                      <a:gd name="T24" fmla="*/ 1 w 566"/>
                      <a:gd name="T25" fmla="*/ 0 h 565"/>
                      <a:gd name="T26" fmla="*/ 1 w 566"/>
                      <a:gd name="T27" fmla="*/ 0 h 565"/>
                      <a:gd name="T28" fmla="*/ 1 w 566"/>
                      <a:gd name="T29" fmla="*/ 0 h 565"/>
                      <a:gd name="T30" fmla="*/ 1 w 566"/>
                      <a:gd name="T31" fmla="*/ 0 h 565"/>
                      <a:gd name="T32" fmla="*/ 1 w 566"/>
                      <a:gd name="T33" fmla="*/ 0 h 565"/>
                      <a:gd name="T34" fmla="*/ 1 w 566"/>
                      <a:gd name="T35" fmla="*/ 0 h 565"/>
                      <a:gd name="T36" fmla="*/ 1 w 566"/>
                      <a:gd name="T37" fmla="*/ 0 h 565"/>
                      <a:gd name="T38" fmla="*/ 1 w 566"/>
                      <a:gd name="T39" fmla="*/ 0 h 565"/>
                      <a:gd name="T40" fmla="*/ 1 w 566"/>
                      <a:gd name="T41" fmla="*/ 0 h 565"/>
                      <a:gd name="T42" fmla="*/ 1 w 566"/>
                      <a:gd name="T43" fmla="*/ 0 h 565"/>
                      <a:gd name="T44" fmla="*/ 1 w 566"/>
                      <a:gd name="T45" fmla="*/ 0 h 565"/>
                      <a:gd name="T46" fmla="*/ 1 w 566"/>
                      <a:gd name="T47" fmla="*/ 0 h 565"/>
                      <a:gd name="T48" fmla="*/ 1 w 566"/>
                      <a:gd name="T49" fmla="*/ 0 h 565"/>
                      <a:gd name="T50" fmla="*/ 1 w 566"/>
                      <a:gd name="T51" fmla="*/ 0 h 565"/>
                      <a:gd name="T52" fmla="*/ 1 w 566"/>
                      <a:gd name="T53" fmla="*/ 0 h 565"/>
                      <a:gd name="T54" fmla="*/ 1 w 566"/>
                      <a:gd name="T55" fmla="*/ 0 h 565"/>
                      <a:gd name="T56" fmla="*/ 1 w 566"/>
                      <a:gd name="T57" fmla="*/ 0 h 565"/>
                      <a:gd name="T58" fmla="*/ 1 w 566"/>
                      <a:gd name="T59" fmla="*/ 0 h 565"/>
                      <a:gd name="T60" fmla="*/ 1 w 566"/>
                      <a:gd name="T61" fmla="*/ 0 h 565"/>
                      <a:gd name="T62" fmla="*/ 1 w 566"/>
                      <a:gd name="T63" fmla="*/ 0 h 565"/>
                      <a:gd name="T64" fmla="*/ 1 w 566"/>
                      <a:gd name="T65" fmla="*/ 0 h 565"/>
                      <a:gd name="T66" fmla="*/ 1 w 566"/>
                      <a:gd name="T67" fmla="*/ 0 h 565"/>
                      <a:gd name="T68" fmla="*/ 1 w 566"/>
                      <a:gd name="T69" fmla="*/ 0 h 565"/>
                      <a:gd name="T70" fmla="*/ 1 w 566"/>
                      <a:gd name="T71" fmla="*/ 0 h 565"/>
                      <a:gd name="T72" fmla="*/ 1 w 566"/>
                      <a:gd name="T73" fmla="*/ 0 h 565"/>
                      <a:gd name="T74" fmla="*/ 1 w 566"/>
                      <a:gd name="T75" fmla="*/ 0 h 565"/>
                      <a:gd name="T76" fmla="*/ 1 w 566"/>
                      <a:gd name="T77" fmla="*/ 0 h 565"/>
                      <a:gd name="T78" fmla="*/ 1 w 566"/>
                      <a:gd name="T79" fmla="*/ 0 h 565"/>
                      <a:gd name="T80" fmla="*/ 1 w 566"/>
                      <a:gd name="T81" fmla="*/ 0 h 565"/>
                      <a:gd name="T82" fmla="*/ 1 w 566"/>
                      <a:gd name="T83" fmla="*/ 0 h 565"/>
                      <a:gd name="T84" fmla="*/ 1 w 566"/>
                      <a:gd name="T85" fmla="*/ 0 h 565"/>
                      <a:gd name="T86" fmla="*/ 1 w 566"/>
                      <a:gd name="T87" fmla="*/ 0 h 565"/>
                      <a:gd name="T88" fmla="*/ 1 w 566"/>
                      <a:gd name="T89" fmla="*/ 0 h 565"/>
                      <a:gd name="T90" fmla="*/ 1 w 566"/>
                      <a:gd name="T91" fmla="*/ 0 h 565"/>
                      <a:gd name="T92" fmla="*/ 1 w 566"/>
                      <a:gd name="T93" fmla="*/ 0 h 565"/>
                      <a:gd name="T94" fmla="*/ 1 w 566"/>
                      <a:gd name="T95" fmla="*/ 0 h 565"/>
                      <a:gd name="T96" fmla="*/ 1 w 566"/>
                      <a:gd name="T97" fmla="*/ 0 h 565"/>
                      <a:gd name="T98" fmla="*/ 1 w 566"/>
                      <a:gd name="T99" fmla="*/ 0 h 565"/>
                      <a:gd name="T100" fmla="*/ 1 w 566"/>
                      <a:gd name="T101" fmla="*/ 0 h 565"/>
                      <a:gd name="T102" fmla="*/ 1 w 566"/>
                      <a:gd name="T103" fmla="*/ 0 h 565"/>
                      <a:gd name="T104" fmla="*/ 1 w 566"/>
                      <a:gd name="T105" fmla="*/ 0 h 565"/>
                      <a:gd name="T106" fmla="*/ 1 w 566"/>
                      <a:gd name="T107" fmla="*/ 0 h 565"/>
                      <a:gd name="T108" fmla="*/ 1 w 566"/>
                      <a:gd name="T109" fmla="*/ 0 h 565"/>
                      <a:gd name="T110" fmla="*/ 1 w 566"/>
                      <a:gd name="T111" fmla="*/ 0 h 565"/>
                      <a:gd name="T112" fmla="*/ 1 w 566"/>
                      <a:gd name="T113" fmla="*/ 0 h 565"/>
                      <a:gd name="T114" fmla="*/ 1 w 566"/>
                      <a:gd name="T115" fmla="*/ 0 h 565"/>
                      <a:gd name="T116" fmla="*/ 1 w 566"/>
                      <a:gd name="T117" fmla="*/ 0 h 565"/>
                      <a:gd name="T118" fmla="*/ 1 w 566"/>
                      <a:gd name="T119" fmla="*/ 0 h 565"/>
                      <a:gd name="T120" fmla="*/ 1 w 566"/>
                      <a:gd name="T121" fmla="*/ 0 h 565"/>
                      <a:gd name="T122" fmla="*/ 1 w 566"/>
                      <a:gd name="T123" fmla="*/ 0 h 56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66"/>
                      <a:gd name="T187" fmla="*/ 0 h 565"/>
                      <a:gd name="T188" fmla="*/ 566 w 566"/>
                      <a:gd name="T189" fmla="*/ 565 h 56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66" h="565">
                        <a:moveTo>
                          <a:pt x="462" y="67"/>
                        </a:moveTo>
                        <a:lnTo>
                          <a:pt x="448" y="57"/>
                        </a:lnTo>
                        <a:lnTo>
                          <a:pt x="437" y="51"/>
                        </a:lnTo>
                        <a:lnTo>
                          <a:pt x="426" y="44"/>
                        </a:lnTo>
                        <a:lnTo>
                          <a:pt x="414" y="38"/>
                        </a:lnTo>
                        <a:lnTo>
                          <a:pt x="401" y="32"/>
                        </a:lnTo>
                        <a:lnTo>
                          <a:pt x="389" y="27"/>
                        </a:lnTo>
                        <a:lnTo>
                          <a:pt x="378" y="21"/>
                        </a:lnTo>
                        <a:lnTo>
                          <a:pt x="369" y="19"/>
                        </a:lnTo>
                        <a:lnTo>
                          <a:pt x="355" y="13"/>
                        </a:lnTo>
                        <a:lnTo>
                          <a:pt x="344" y="12"/>
                        </a:lnTo>
                        <a:lnTo>
                          <a:pt x="332" y="8"/>
                        </a:lnTo>
                        <a:lnTo>
                          <a:pt x="321" y="6"/>
                        </a:lnTo>
                        <a:lnTo>
                          <a:pt x="312" y="4"/>
                        </a:lnTo>
                        <a:lnTo>
                          <a:pt x="300" y="2"/>
                        </a:lnTo>
                        <a:lnTo>
                          <a:pt x="289" y="2"/>
                        </a:lnTo>
                        <a:lnTo>
                          <a:pt x="279" y="2"/>
                        </a:lnTo>
                        <a:lnTo>
                          <a:pt x="266" y="0"/>
                        </a:lnTo>
                        <a:lnTo>
                          <a:pt x="254" y="0"/>
                        </a:lnTo>
                        <a:lnTo>
                          <a:pt x="245" y="2"/>
                        </a:lnTo>
                        <a:lnTo>
                          <a:pt x="234" y="4"/>
                        </a:lnTo>
                        <a:lnTo>
                          <a:pt x="224" y="6"/>
                        </a:lnTo>
                        <a:lnTo>
                          <a:pt x="213" y="6"/>
                        </a:lnTo>
                        <a:lnTo>
                          <a:pt x="203" y="10"/>
                        </a:lnTo>
                        <a:lnTo>
                          <a:pt x="194" y="12"/>
                        </a:lnTo>
                        <a:lnTo>
                          <a:pt x="184" y="13"/>
                        </a:lnTo>
                        <a:lnTo>
                          <a:pt x="175" y="19"/>
                        </a:lnTo>
                        <a:lnTo>
                          <a:pt x="165" y="21"/>
                        </a:lnTo>
                        <a:lnTo>
                          <a:pt x="156" y="27"/>
                        </a:lnTo>
                        <a:lnTo>
                          <a:pt x="146" y="31"/>
                        </a:lnTo>
                        <a:lnTo>
                          <a:pt x="139" y="34"/>
                        </a:lnTo>
                        <a:lnTo>
                          <a:pt x="131" y="40"/>
                        </a:lnTo>
                        <a:lnTo>
                          <a:pt x="121" y="46"/>
                        </a:lnTo>
                        <a:lnTo>
                          <a:pt x="112" y="50"/>
                        </a:lnTo>
                        <a:lnTo>
                          <a:pt x="104" y="55"/>
                        </a:lnTo>
                        <a:lnTo>
                          <a:pt x="97" y="61"/>
                        </a:lnTo>
                        <a:lnTo>
                          <a:pt x="91" y="69"/>
                        </a:lnTo>
                        <a:lnTo>
                          <a:pt x="81" y="74"/>
                        </a:lnTo>
                        <a:lnTo>
                          <a:pt x="76" y="82"/>
                        </a:lnTo>
                        <a:lnTo>
                          <a:pt x="68" y="88"/>
                        </a:lnTo>
                        <a:lnTo>
                          <a:pt x="62" y="97"/>
                        </a:lnTo>
                        <a:lnTo>
                          <a:pt x="57" y="105"/>
                        </a:lnTo>
                        <a:lnTo>
                          <a:pt x="51" y="112"/>
                        </a:lnTo>
                        <a:lnTo>
                          <a:pt x="43" y="120"/>
                        </a:lnTo>
                        <a:lnTo>
                          <a:pt x="38" y="128"/>
                        </a:lnTo>
                        <a:lnTo>
                          <a:pt x="34" y="137"/>
                        </a:lnTo>
                        <a:lnTo>
                          <a:pt x="30" y="147"/>
                        </a:lnTo>
                        <a:lnTo>
                          <a:pt x="24" y="154"/>
                        </a:lnTo>
                        <a:lnTo>
                          <a:pt x="23" y="164"/>
                        </a:lnTo>
                        <a:lnTo>
                          <a:pt x="17" y="173"/>
                        </a:lnTo>
                        <a:lnTo>
                          <a:pt x="13" y="181"/>
                        </a:lnTo>
                        <a:lnTo>
                          <a:pt x="9" y="190"/>
                        </a:lnTo>
                        <a:lnTo>
                          <a:pt x="9" y="202"/>
                        </a:lnTo>
                        <a:lnTo>
                          <a:pt x="5" y="209"/>
                        </a:lnTo>
                        <a:lnTo>
                          <a:pt x="4" y="221"/>
                        </a:lnTo>
                        <a:lnTo>
                          <a:pt x="4" y="230"/>
                        </a:lnTo>
                        <a:lnTo>
                          <a:pt x="2" y="242"/>
                        </a:lnTo>
                        <a:lnTo>
                          <a:pt x="0" y="249"/>
                        </a:lnTo>
                        <a:lnTo>
                          <a:pt x="0" y="261"/>
                        </a:lnTo>
                        <a:lnTo>
                          <a:pt x="0" y="272"/>
                        </a:lnTo>
                        <a:lnTo>
                          <a:pt x="0" y="284"/>
                        </a:lnTo>
                        <a:lnTo>
                          <a:pt x="0" y="293"/>
                        </a:lnTo>
                        <a:lnTo>
                          <a:pt x="4" y="304"/>
                        </a:lnTo>
                        <a:lnTo>
                          <a:pt x="4" y="316"/>
                        </a:lnTo>
                        <a:lnTo>
                          <a:pt x="7" y="325"/>
                        </a:lnTo>
                        <a:lnTo>
                          <a:pt x="9" y="337"/>
                        </a:lnTo>
                        <a:lnTo>
                          <a:pt x="9" y="346"/>
                        </a:lnTo>
                        <a:lnTo>
                          <a:pt x="13" y="358"/>
                        </a:lnTo>
                        <a:lnTo>
                          <a:pt x="17" y="367"/>
                        </a:lnTo>
                        <a:lnTo>
                          <a:pt x="21" y="377"/>
                        </a:lnTo>
                        <a:lnTo>
                          <a:pt x="23" y="384"/>
                        </a:lnTo>
                        <a:lnTo>
                          <a:pt x="28" y="396"/>
                        </a:lnTo>
                        <a:lnTo>
                          <a:pt x="32" y="405"/>
                        </a:lnTo>
                        <a:lnTo>
                          <a:pt x="36" y="411"/>
                        </a:lnTo>
                        <a:lnTo>
                          <a:pt x="42" y="420"/>
                        </a:lnTo>
                        <a:lnTo>
                          <a:pt x="45" y="430"/>
                        </a:lnTo>
                        <a:lnTo>
                          <a:pt x="51" y="438"/>
                        </a:lnTo>
                        <a:lnTo>
                          <a:pt x="57" y="445"/>
                        </a:lnTo>
                        <a:lnTo>
                          <a:pt x="62" y="453"/>
                        </a:lnTo>
                        <a:lnTo>
                          <a:pt x="68" y="458"/>
                        </a:lnTo>
                        <a:lnTo>
                          <a:pt x="74" y="466"/>
                        </a:lnTo>
                        <a:lnTo>
                          <a:pt x="78" y="472"/>
                        </a:lnTo>
                        <a:lnTo>
                          <a:pt x="83" y="479"/>
                        </a:lnTo>
                        <a:lnTo>
                          <a:pt x="91" y="485"/>
                        </a:lnTo>
                        <a:lnTo>
                          <a:pt x="97" y="493"/>
                        </a:lnTo>
                        <a:lnTo>
                          <a:pt x="104" y="498"/>
                        </a:lnTo>
                        <a:lnTo>
                          <a:pt x="112" y="504"/>
                        </a:lnTo>
                        <a:lnTo>
                          <a:pt x="118" y="508"/>
                        </a:lnTo>
                        <a:lnTo>
                          <a:pt x="125" y="514"/>
                        </a:lnTo>
                        <a:lnTo>
                          <a:pt x="131" y="519"/>
                        </a:lnTo>
                        <a:lnTo>
                          <a:pt x="139" y="525"/>
                        </a:lnTo>
                        <a:lnTo>
                          <a:pt x="146" y="529"/>
                        </a:lnTo>
                        <a:lnTo>
                          <a:pt x="156" y="533"/>
                        </a:lnTo>
                        <a:lnTo>
                          <a:pt x="161" y="536"/>
                        </a:lnTo>
                        <a:lnTo>
                          <a:pt x="171" y="540"/>
                        </a:lnTo>
                        <a:lnTo>
                          <a:pt x="178" y="544"/>
                        </a:lnTo>
                        <a:lnTo>
                          <a:pt x="186" y="546"/>
                        </a:lnTo>
                        <a:lnTo>
                          <a:pt x="194" y="550"/>
                        </a:lnTo>
                        <a:lnTo>
                          <a:pt x="201" y="554"/>
                        </a:lnTo>
                        <a:lnTo>
                          <a:pt x="211" y="554"/>
                        </a:lnTo>
                        <a:lnTo>
                          <a:pt x="218" y="557"/>
                        </a:lnTo>
                        <a:lnTo>
                          <a:pt x="226" y="559"/>
                        </a:lnTo>
                        <a:lnTo>
                          <a:pt x="234" y="559"/>
                        </a:lnTo>
                        <a:lnTo>
                          <a:pt x="243" y="561"/>
                        </a:lnTo>
                        <a:lnTo>
                          <a:pt x="253" y="563"/>
                        </a:lnTo>
                        <a:lnTo>
                          <a:pt x="260" y="563"/>
                        </a:lnTo>
                        <a:lnTo>
                          <a:pt x="268" y="563"/>
                        </a:lnTo>
                        <a:lnTo>
                          <a:pt x="277" y="563"/>
                        </a:lnTo>
                        <a:lnTo>
                          <a:pt x="287" y="565"/>
                        </a:lnTo>
                        <a:lnTo>
                          <a:pt x="294" y="563"/>
                        </a:lnTo>
                        <a:lnTo>
                          <a:pt x="302" y="563"/>
                        </a:lnTo>
                        <a:lnTo>
                          <a:pt x="312" y="563"/>
                        </a:lnTo>
                        <a:lnTo>
                          <a:pt x="321" y="563"/>
                        </a:lnTo>
                        <a:lnTo>
                          <a:pt x="327" y="561"/>
                        </a:lnTo>
                        <a:lnTo>
                          <a:pt x="336" y="559"/>
                        </a:lnTo>
                        <a:lnTo>
                          <a:pt x="344" y="557"/>
                        </a:lnTo>
                        <a:lnTo>
                          <a:pt x="353" y="555"/>
                        </a:lnTo>
                        <a:lnTo>
                          <a:pt x="361" y="554"/>
                        </a:lnTo>
                        <a:lnTo>
                          <a:pt x="370" y="552"/>
                        </a:lnTo>
                        <a:lnTo>
                          <a:pt x="378" y="548"/>
                        </a:lnTo>
                        <a:lnTo>
                          <a:pt x="388" y="546"/>
                        </a:lnTo>
                        <a:lnTo>
                          <a:pt x="395" y="540"/>
                        </a:lnTo>
                        <a:lnTo>
                          <a:pt x="403" y="538"/>
                        </a:lnTo>
                        <a:lnTo>
                          <a:pt x="410" y="533"/>
                        </a:lnTo>
                        <a:lnTo>
                          <a:pt x="420" y="531"/>
                        </a:lnTo>
                        <a:lnTo>
                          <a:pt x="429" y="527"/>
                        </a:lnTo>
                        <a:lnTo>
                          <a:pt x="435" y="521"/>
                        </a:lnTo>
                        <a:lnTo>
                          <a:pt x="443" y="517"/>
                        </a:lnTo>
                        <a:lnTo>
                          <a:pt x="452" y="514"/>
                        </a:lnTo>
                        <a:lnTo>
                          <a:pt x="458" y="506"/>
                        </a:lnTo>
                        <a:lnTo>
                          <a:pt x="466" y="500"/>
                        </a:lnTo>
                        <a:lnTo>
                          <a:pt x="471" y="495"/>
                        </a:lnTo>
                        <a:lnTo>
                          <a:pt x="479" y="491"/>
                        </a:lnTo>
                        <a:lnTo>
                          <a:pt x="485" y="483"/>
                        </a:lnTo>
                        <a:lnTo>
                          <a:pt x="490" y="478"/>
                        </a:lnTo>
                        <a:lnTo>
                          <a:pt x="496" y="472"/>
                        </a:lnTo>
                        <a:lnTo>
                          <a:pt x="502" y="466"/>
                        </a:lnTo>
                        <a:lnTo>
                          <a:pt x="505" y="458"/>
                        </a:lnTo>
                        <a:lnTo>
                          <a:pt x="511" y="453"/>
                        </a:lnTo>
                        <a:lnTo>
                          <a:pt x="517" y="447"/>
                        </a:lnTo>
                        <a:lnTo>
                          <a:pt x="521" y="441"/>
                        </a:lnTo>
                        <a:lnTo>
                          <a:pt x="524" y="434"/>
                        </a:lnTo>
                        <a:lnTo>
                          <a:pt x="528" y="428"/>
                        </a:lnTo>
                        <a:lnTo>
                          <a:pt x="532" y="422"/>
                        </a:lnTo>
                        <a:lnTo>
                          <a:pt x="536" y="417"/>
                        </a:lnTo>
                        <a:lnTo>
                          <a:pt x="538" y="409"/>
                        </a:lnTo>
                        <a:lnTo>
                          <a:pt x="542" y="403"/>
                        </a:lnTo>
                        <a:lnTo>
                          <a:pt x="543" y="398"/>
                        </a:lnTo>
                        <a:lnTo>
                          <a:pt x="547" y="390"/>
                        </a:lnTo>
                        <a:lnTo>
                          <a:pt x="549" y="384"/>
                        </a:lnTo>
                        <a:lnTo>
                          <a:pt x="551" y="377"/>
                        </a:lnTo>
                        <a:lnTo>
                          <a:pt x="553" y="371"/>
                        </a:lnTo>
                        <a:lnTo>
                          <a:pt x="557" y="363"/>
                        </a:lnTo>
                        <a:lnTo>
                          <a:pt x="557" y="358"/>
                        </a:lnTo>
                        <a:lnTo>
                          <a:pt x="557" y="350"/>
                        </a:lnTo>
                        <a:lnTo>
                          <a:pt x="559" y="344"/>
                        </a:lnTo>
                        <a:lnTo>
                          <a:pt x="561" y="339"/>
                        </a:lnTo>
                        <a:lnTo>
                          <a:pt x="562" y="333"/>
                        </a:lnTo>
                        <a:lnTo>
                          <a:pt x="564" y="327"/>
                        </a:lnTo>
                        <a:lnTo>
                          <a:pt x="564" y="322"/>
                        </a:lnTo>
                        <a:lnTo>
                          <a:pt x="564" y="316"/>
                        </a:lnTo>
                        <a:lnTo>
                          <a:pt x="564" y="310"/>
                        </a:lnTo>
                        <a:lnTo>
                          <a:pt x="564" y="303"/>
                        </a:lnTo>
                        <a:lnTo>
                          <a:pt x="564" y="297"/>
                        </a:lnTo>
                        <a:lnTo>
                          <a:pt x="566" y="293"/>
                        </a:lnTo>
                        <a:lnTo>
                          <a:pt x="566" y="285"/>
                        </a:lnTo>
                        <a:lnTo>
                          <a:pt x="566" y="282"/>
                        </a:lnTo>
                        <a:lnTo>
                          <a:pt x="566" y="276"/>
                        </a:lnTo>
                        <a:lnTo>
                          <a:pt x="566" y="272"/>
                        </a:lnTo>
                        <a:lnTo>
                          <a:pt x="566" y="266"/>
                        </a:lnTo>
                        <a:lnTo>
                          <a:pt x="566" y="261"/>
                        </a:lnTo>
                        <a:lnTo>
                          <a:pt x="564" y="255"/>
                        </a:lnTo>
                        <a:lnTo>
                          <a:pt x="564" y="251"/>
                        </a:lnTo>
                        <a:lnTo>
                          <a:pt x="564" y="247"/>
                        </a:lnTo>
                        <a:lnTo>
                          <a:pt x="564" y="244"/>
                        </a:lnTo>
                        <a:lnTo>
                          <a:pt x="564" y="240"/>
                        </a:lnTo>
                        <a:lnTo>
                          <a:pt x="564" y="236"/>
                        </a:lnTo>
                        <a:lnTo>
                          <a:pt x="562" y="228"/>
                        </a:lnTo>
                        <a:lnTo>
                          <a:pt x="562" y="223"/>
                        </a:lnTo>
                        <a:lnTo>
                          <a:pt x="561" y="215"/>
                        </a:lnTo>
                        <a:lnTo>
                          <a:pt x="561" y="213"/>
                        </a:lnTo>
                        <a:lnTo>
                          <a:pt x="559" y="206"/>
                        </a:lnTo>
                        <a:lnTo>
                          <a:pt x="559" y="204"/>
                        </a:lnTo>
                        <a:lnTo>
                          <a:pt x="454" y="238"/>
                        </a:lnTo>
                        <a:lnTo>
                          <a:pt x="454" y="240"/>
                        </a:lnTo>
                        <a:lnTo>
                          <a:pt x="454" y="245"/>
                        </a:lnTo>
                        <a:lnTo>
                          <a:pt x="454" y="249"/>
                        </a:lnTo>
                        <a:lnTo>
                          <a:pt x="454" y="253"/>
                        </a:lnTo>
                        <a:lnTo>
                          <a:pt x="454" y="259"/>
                        </a:lnTo>
                        <a:lnTo>
                          <a:pt x="456" y="264"/>
                        </a:lnTo>
                        <a:lnTo>
                          <a:pt x="454" y="270"/>
                        </a:lnTo>
                        <a:lnTo>
                          <a:pt x="454" y="276"/>
                        </a:lnTo>
                        <a:lnTo>
                          <a:pt x="454" y="284"/>
                        </a:lnTo>
                        <a:lnTo>
                          <a:pt x="454" y="293"/>
                        </a:lnTo>
                        <a:lnTo>
                          <a:pt x="452" y="297"/>
                        </a:lnTo>
                        <a:lnTo>
                          <a:pt x="452" y="301"/>
                        </a:lnTo>
                        <a:lnTo>
                          <a:pt x="450" y="304"/>
                        </a:lnTo>
                        <a:lnTo>
                          <a:pt x="450" y="310"/>
                        </a:lnTo>
                        <a:lnTo>
                          <a:pt x="450" y="314"/>
                        </a:lnTo>
                        <a:lnTo>
                          <a:pt x="448" y="318"/>
                        </a:lnTo>
                        <a:lnTo>
                          <a:pt x="448" y="323"/>
                        </a:lnTo>
                        <a:lnTo>
                          <a:pt x="448" y="327"/>
                        </a:lnTo>
                        <a:lnTo>
                          <a:pt x="448" y="331"/>
                        </a:lnTo>
                        <a:lnTo>
                          <a:pt x="447" y="337"/>
                        </a:lnTo>
                        <a:lnTo>
                          <a:pt x="445" y="341"/>
                        </a:lnTo>
                        <a:lnTo>
                          <a:pt x="443" y="344"/>
                        </a:lnTo>
                        <a:lnTo>
                          <a:pt x="443" y="348"/>
                        </a:lnTo>
                        <a:lnTo>
                          <a:pt x="441" y="352"/>
                        </a:lnTo>
                        <a:lnTo>
                          <a:pt x="439" y="358"/>
                        </a:lnTo>
                        <a:lnTo>
                          <a:pt x="437" y="361"/>
                        </a:lnTo>
                        <a:lnTo>
                          <a:pt x="435" y="365"/>
                        </a:lnTo>
                        <a:lnTo>
                          <a:pt x="433" y="371"/>
                        </a:lnTo>
                        <a:lnTo>
                          <a:pt x="431" y="375"/>
                        </a:lnTo>
                        <a:lnTo>
                          <a:pt x="429" y="377"/>
                        </a:lnTo>
                        <a:lnTo>
                          <a:pt x="428" y="382"/>
                        </a:lnTo>
                        <a:lnTo>
                          <a:pt x="424" y="386"/>
                        </a:lnTo>
                        <a:lnTo>
                          <a:pt x="422" y="392"/>
                        </a:lnTo>
                        <a:lnTo>
                          <a:pt x="420" y="396"/>
                        </a:lnTo>
                        <a:lnTo>
                          <a:pt x="412" y="403"/>
                        </a:lnTo>
                        <a:lnTo>
                          <a:pt x="407" y="411"/>
                        </a:lnTo>
                        <a:lnTo>
                          <a:pt x="399" y="417"/>
                        </a:lnTo>
                        <a:lnTo>
                          <a:pt x="391" y="424"/>
                        </a:lnTo>
                        <a:lnTo>
                          <a:pt x="386" y="426"/>
                        </a:lnTo>
                        <a:lnTo>
                          <a:pt x="382" y="430"/>
                        </a:lnTo>
                        <a:lnTo>
                          <a:pt x="376" y="432"/>
                        </a:lnTo>
                        <a:lnTo>
                          <a:pt x="372" y="434"/>
                        </a:lnTo>
                        <a:lnTo>
                          <a:pt x="367" y="438"/>
                        </a:lnTo>
                        <a:lnTo>
                          <a:pt x="361" y="438"/>
                        </a:lnTo>
                        <a:lnTo>
                          <a:pt x="355" y="441"/>
                        </a:lnTo>
                        <a:lnTo>
                          <a:pt x="351" y="443"/>
                        </a:lnTo>
                        <a:lnTo>
                          <a:pt x="344" y="445"/>
                        </a:lnTo>
                        <a:lnTo>
                          <a:pt x="340" y="445"/>
                        </a:lnTo>
                        <a:lnTo>
                          <a:pt x="334" y="447"/>
                        </a:lnTo>
                        <a:lnTo>
                          <a:pt x="327" y="449"/>
                        </a:lnTo>
                        <a:lnTo>
                          <a:pt x="321" y="449"/>
                        </a:lnTo>
                        <a:lnTo>
                          <a:pt x="315" y="451"/>
                        </a:lnTo>
                        <a:lnTo>
                          <a:pt x="310" y="451"/>
                        </a:lnTo>
                        <a:lnTo>
                          <a:pt x="306" y="453"/>
                        </a:lnTo>
                        <a:lnTo>
                          <a:pt x="300" y="453"/>
                        </a:lnTo>
                        <a:lnTo>
                          <a:pt x="294" y="453"/>
                        </a:lnTo>
                        <a:lnTo>
                          <a:pt x="287" y="453"/>
                        </a:lnTo>
                        <a:lnTo>
                          <a:pt x="283" y="453"/>
                        </a:lnTo>
                        <a:lnTo>
                          <a:pt x="277" y="453"/>
                        </a:lnTo>
                        <a:lnTo>
                          <a:pt x="274" y="453"/>
                        </a:lnTo>
                        <a:lnTo>
                          <a:pt x="266" y="453"/>
                        </a:lnTo>
                        <a:lnTo>
                          <a:pt x="262" y="453"/>
                        </a:lnTo>
                        <a:lnTo>
                          <a:pt x="256" y="453"/>
                        </a:lnTo>
                        <a:lnTo>
                          <a:pt x="251" y="453"/>
                        </a:lnTo>
                        <a:lnTo>
                          <a:pt x="247" y="451"/>
                        </a:lnTo>
                        <a:lnTo>
                          <a:pt x="241" y="451"/>
                        </a:lnTo>
                        <a:lnTo>
                          <a:pt x="235" y="449"/>
                        </a:lnTo>
                        <a:lnTo>
                          <a:pt x="232" y="447"/>
                        </a:lnTo>
                        <a:lnTo>
                          <a:pt x="226" y="445"/>
                        </a:lnTo>
                        <a:lnTo>
                          <a:pt x="222" y="445"/>
                        </a:lnTo>
                        <a:lnTo>
                          <a:pt x="218" y="443"/>
                        </a:lnTo>
                        <a:lnTo>
                          <a:pt x="213" y="441"/>
                        </a:lnTo>
                        <a:lnTo>
                          <a:pt x="209" y="439"/>
                        </a:lnTo>
                        <a:lnTo>
                          <a:pt x="205" y="438"/>
                        </a:lnTo>
                        <a:lnTo>
                          <a:pt x="199" y="438"/>
                        </a:lnTo>
                        <a:lnTo>
                          <a:pt x="196" y="434"/>
                        </a:lnTo>
                        <a:lnTo>
                          <a:pt x="192" y="432"/>
                        </a:lnTo>
                        <a:lnTo>
                          <a:pt x="188" y="432"/>
                        </a:lnTo>
                        <a:lnTo>
                          <a:pt x="184" y="426"/>
                        </a:lnTo>
                        <a:lnTo>
                          <a:pt x="178" y="424"/>
                        </a:lnTo>
                        <a:lnTo>
                          <a:pt x="175" y="420"/>
                        </a:lnTo>
                        <a:lnTo>
                          <a:pt x="173" y="419"/>
                        </a:lnTo>
                        <a:lnTo>
                          <a:pt x="163" y="411"/>
                        </a:lnTo>
                        <a:lnTo>
                          <a:pt x="158" y="405"/>
                        </a:lnTo>
                        <a:lnTo>
                          <a:pt x="152" y="398"/>
                        </a:lnTo>
                        <a:lnTo>
                          <a:pt x="144" y="392"/>
                        </a:lnTo>
                        <a:lnTo>
                          <a:pt x="140" y="386"/>
                        </a:lnTo>
                        <a:lnTo>
                          <a:pt x="139" y="382"/>
                        </a:lnTo>
                        <a:lnTo>
                          <a:pt x="137" y="377"/>
                        </a:lnTo>
                        <a:lnTo>
                          <a:pt x="133" y="373"/>
                        </a:lnTo>
                        <a:lnTo>
                          <a:pt x="131" y="369"/>
                        </a:lnTo>
                        <a:lnTo>
                          <a:pt x="129" y="363"/>
                        </a:lnTo>
                        <a:lnTo>
                          <a:pt x="127" y="358"/>
                        </a:lnTo>
                        <a:lnTo>
                          <a:pt x="125" y="354"/>
                        </a:lnTo>
                        <a:lnTo>
                          <a:pt x="123" y="348"/>
                        </a:lnTo>
                        <a:lnTo>
                          <a:pt x="120" y="342"/>
                        </a:lnTo>
                        <a:lnTo>
                          <a:pt x="118" y="337"/>
                        </a:lnTo>
                        <a:lnTo>
                          <a:pt x="118" y="331"/>
                        </a:lnTo>
                        <a:lnTo>
                          <a:pt x="116" y="325"/>
                        </a:lnTo>
                        <a:lnTo>
                          <a:pt x="114" y="320"/>
                        </a:lnTo>
                        <a:lnTo>
                          <a:pt x="112" y="314"/>
                        </a:lnTo>
                        <a:lnTo>
                          <a:pt x="112" y="308"/>
                        </a:lnTo>
                        <a:lnTo>
                          <a:pt x="112" y="303"/>
                        </a:lnTo>
                        <a:lnTo>
                          <a:pt x="110" y="295"/>
                        </a:lnTo>
                        <a:lnTo>
                          <a:pt x="110" y="289"/>
                        </a:lnTo>
                        <a:lnTo>
                          <a:pt x="110" y="282"/>
                        </a:lnTo>
                        <a:lnTo>
                          <a:pt x="108" y="276"/>
                        </a:lnTo>
                        <a:lnTo>
                          <a:pt x="108" y="268"/>
                        </a:lnTo>
                        <a:lnTo>
                          <a:pt x="108" y="263"/>
                        </a:lnTo>
                        <a:lnTo>
                          <a:pt x="108" y="255"/>
                        </a:lnTo>
                        <a:lnTo>
                          <a:pt x="108" y="249"/>
                        </a:lnTo>
                        <a:lnTo>
                          <a:pt x="110" y="242"/>
                        </a:lnTo>
                        <a:lnTo>
                          <a:pt x="110" y="236"/>
                        </a:lnTo>
                        <a:lnTo>
                          <a:pt x="112" y="232"/>
                        </a:lnTo>
                        <a:lnTo>
                          <a:pt x="112" y="225"/>
                        </a:lnTo>
                        <a:lnTo>
                          <a:pt x="114" y="221"/>
                        </a:lnTo>
                        <a:lnTo>
                          <a:pt x="116" y="215"/>
                        </a:lnTo>
                        <a:lnTo>
                          <a:pt x="118" y="209"/>
                        </a:lnTo>
                        <a:lnTo>
                          <a:pt x="118" y="204"/>
                        </a:lnTo>
                        <a:lnTo>
                          <a:pt x="121" y="200"/>
                        </a:lnTo>
                        <a:lnTo>
                          <a:pt x="123" y="194"/>
                        </a:lnTo>
                        <a:lnTo>
                          <a:pt x="125" y="190"/>
                        </a:lnTo>
                        <a:lnTo>
                          <a:pt x="129" y="185"/>
                        </a:lnTo>
                        <a:lnTo>
                          <a:pt x="131" y="181"/>
                        </a:lnTo>
                        <a:lnTo>
                          <a:pt x="133" y="177"/>
                        </a:lnTo>
                        <a:lnTo>
                          <a:pt x="137" y="173"/>
                        </a:lnTo>
                        <a:lnTo>
                          <a:pt x="139" y="167"/>
                        </a:lnTo>
                        <a:lnTo>
                          <a:pt x="142" y="164"/>
                        </a:lnTo>
                        <a:lnTo>
                          <a:pt x="144" y="162"/>
                        </a:lnTo>
                        <a:lnTo>
                          <a:pt x="150" y="158"/>
                        </a:lnTo>
                        <a:lnTo>
                          <a:pt x="156" y="150"/>
                        </a:lnTo>
                        <a:lnTo>
                          <a:pt x="163" y="145"/>
                        </a:lnTo>
                        <a:lnTo>
                          <a:pt x="167" y="141"/>
                        </a:lnTo>
                        <a:lnTo>
                          <a:pt x="173" y="139"/>
                        </a:lnTo>
                        <a:lnTo>
                          <a:pt x="177" y="137"/>
                        </a:lnTo>
                        <a:lnTo>
                          <a:pt x="180" y="133"/>
                        </a:lnTo>
                        <a:lnTo>
                          <a:pt x="184" y="131"/>
                        </a:lnTo>
                        <a:lnTo>
                          <a:pt x="188" y="128"/>
                        </a:lnTo>
                        <a:lnTo>
                          <a:pt x="192" y="128"/>
                        </a:lnTo>
                        <a:lnTo>
                          <a:pt x="196" y="124"/>
                        </a:lnTo>
                        <a:lnTo>
                          <a:pt x="199" y="122"/>
                        </a:lnTo>
                        <a:lnTo>
                          <a:pt x="205" y="120"/>
                        </a:lnTo>
                        <a:lnTo>
                          <a:pt x="209" y="118"/>
                        </a:lnTo>
                        <a:lnTo>
                          <a:pt x="213" y="116"/>
                        </a:lnTo>
                        <a:lnTo>
                          <a:pt x="218" y="114"/>
                        </a:lnTo>
                        <a:lnTo>
                          <a:pt x="222" y="114"/>
                        </a:lnTo>
                        <a:lnTo>
                          <a:pt x="226" y="112"/>
                        </a:lnTo>
                        <a:lnTo>
                          <a:pt x="232" y="112"/>
                        </a:lnTo>
                        <a:lnTo>
                          <a:pt x="235" y="110"/>
                        </a:lnTo>
                        <a:lnTo>
                          <a:pt x="239" y="109"/>
                        </a:lnTo>
                        <a:lnTo>
                          <a:pt x="245" y="109"/>
                        </a:lnTo>
                        <a:lnTo>
                          <a:pt x="251" y="109"/>
                        </a:lnTo>
                        <a:lnTo>
                          <a:pt x="253" y="107"/>
                        </a:lnTo>
                        <a:lnTo>
                          <a:pt x="258" y="107"/>
                        </a:lnTo>
                        <a:lnTo>
                          <a:pt x="262" y="107"/>
                        </a:lnTo>
                        <a:lnTo>
                          <a:pt x="266" y="107"/>
                        </a:lnTo>
                        <a:lnTo>
                          <a:pt x="272" y="107"/>
                        </a:lnTo>
                        <a:lnTo>
                          <a:pt x="275" y="107"/>
                        </a:lnTo>
                        <a:lnTo>
                          <a:pt x="279" y="107"/>
                        </a:lnTo>
                        <a:lnTo>
                          <a:pt x="283" y="107"/>
                        </a:lnTo>
                        <a:lnTo>
                          <a:pt x="287" y="107"/>
                        </a:lnTo>
                        <a:lnTo>
                          <a:pt x="293" y="107"/>
                        </a:lnTo>
                        <a:lnTo>
                          <a:pt x="294" y="107"/>
                        </a:lnTo>
                        <a:lnTo>
                          <a:pt x="300" y="107"/>
                        </a:lnTo>
                        <a:lnTo>
                          <a:pt x="308" y="109"/>
                        </a:lnTo>
                        <a:lnTo>
                          <a:pt x="313" y="110"/>
                        </a:lnTo>
                        <a:lnTo>
                          <a:pt x="321" y="112"/>
                        </a:lnTo>
                        <a:lnTo>
                          <a:pt x="327" y="114"/>
                        </a:lnTo>
                        <a:lnTo>
                          <a:pt x="334" y="116"/>
                        </a:lnTo>
                        <a:lnTo>
                          <a:pt x="340" y="118"/>
                        </a:lnTo>
                        <a:lnTo>
                          <a:pt x="346" y="120"/>
                        </a:lnTo>
                        <a:lnTo>
                          <a:pt x="351" y="120"/>
                        </a:lnTo>
                        <a:lnTo>
                          <a:pt x="357" y="124"/>
                        </a:lnTo>
                        <a:lnTo>
                          <a:pt x="363" y="126"/>
                        </a:lnTo>
                        <a:lnTo>
                          <a:pt x="369" y="128"/>
                        </a:lnTo>
                        <a:lnTo>
                          <a:pt x="372" y="129"/>
                        </a:lnTo>
                        <a:lnTo>
                          <a:pt x="376" y="131"/>
                        </a:lnTo>
                        <a:lnTo>
                          <a:pt x="382" y="133"/>
                        </a:lnTo>
                        <a:lnTo>
                          <a:pt x="386" y="135"/>
                        </a:lnTo>
                        <a:lnTo>
                          <a:pt x="389" y="139"/>
                        </a:lnTo>
                        <a:lnTo>
                          <a:pt x="395" y="141"/>
                        </a:lnTo>
                        <a:lnTo>
                          <a:pt x="399" y="143"/>
                        </a:lnTo>
                        <a:lnTo>
                          <a:pt x="403" y="147"/>
                        </a:lnTo>
                        <a:lnTo>
                          <a:pt x="410" y="148"/>
                        </a:lnTo>
                        <a:lnTo>
                          <a:pt x="416" y="150"/>
                        </a:lnTo>
                        <a:lnTo>
                          <a:pt x="420" y="154"/>
                        </a:lnTo>
                        <a:lnTo>
                          <a:pt x="426" y="158"/>
                        </a:lnTo>
                        <a:lnTo>
                          <a:pt x="428" y="160"/>
                        </a:lnTo>
                        <a:lnTo>
                          <a:pt x="462" y="67"/>
                        </a:lnTo>
                        <a:close/>
                      </a:path>
                    </a:pathLst>
                  </a:custGeom>
                  <a:solidFill>
                    <a:srgbClr val="000000"/>
                  </a:solidFill>
                  <a:ln w="9525">
                    <a:noFill/>
                    <a:round/>
                    <a:headEnd/>
                    <a:tailEnd/>
                  </a:ln>
                </p:spPr>
                <p:txBody>
                  <a:bodyPr/>
                  <a:lstStyle/>
                  <a:p>
                    <a:endParaRPr lang="en-US"/>
                  </a:p>
                </p:txBody>
              </p:sp>
              <p:sp>
                <p:nvSpPr>
                  <p:cNvPr id="3668" name="Freeform 8"/>
                  <p:cNvSpPr>
                    <a:spLocks/>
                  </p:cNvSpPr>
                  <p:nvPr/>
                </p:nvSpPr>
                <p:spPr bwMode="auto">
                  <a:xfrm>
                    <a:off x="2577" y="1303"/>
                    <a:ext cx="112" cy="119"/>
                  </a:xfrm>
                  <a:custGeom>
                    <a:avLst/>
                    <a:gdLst>
                      <a:gd name="T0" fmla="*/ 1 w 224"/>
                      <a:gd name="T1" fmla="*/ 1 h 238"/>
                      <a:gd name="T2" fmla="*/ 1 w 224"/>
                      <a:gd name="T3" fmla="*/ 1 h 238"/>
                      <a:gd name="T4" fmla="*/ 1 w 224"/>
                      <a:gd name="T5" fmla="*/ 1 h 238"/>
                      <a:gd name="T6" fmla="*/ 1 w 224"/>
                      <a:gd name="T7" fmla="*/ 1 h 238"/>
                      <a:gd name="T8" fmla="*/ 1 w 224"/>
                      <a:gd name="T9" fmla="*/ 1 h 238"/>
                      <a:gd name="T10" fmla="*/ 1 w 224"/>
                      <a:gd name="T11" fmla="*/ 1 h 238"/>
                      <a:gd name="T12" fmla="*/ 1 w 224"/>
                      <a:gd name="T13" fmla="*/ 1 h 238"/>
                      <a:gd name="T14" fmla="*/ 1 w 224"/>
                      <a:gd name="T15" fmla="*/ 1 h 238"/>
                      <a:gd name="T16" fmla="*/ 1 w 224"/>
                      <a:gd name="T17" fmla="*/ 1 h 238"/>
                      <a:gd name="T18" fmla="*/ 1 w 224"/>
                      <a:gd name="T19" fmla="*/ 1 h 238"/>
                      <a:gd name="T20" fmla="*/ 1 w 224"/>
                      <a:gd name="T21" fmla="*/ 1 h 238"/>
                      <a:gd name="T22" fmla="*/ 1 w 224"/>
                      <a:gd name="T23" fmla="*/ 1 h 238"/>
                      <a:gd name="T24" fmla="*/ 1 w 224"/>
                      <a:gd name="T25" fmla="*/ 1 h 238"/>
                      <a:gd name="T26" fmla="*/ 1 w 224"/>
                      <a:gd name="T27" fmla="*/ 1 h 238"/>
                      <a:gd name="T28" fmla="*/ 1 w 224"/>
                      <a:gd name="T29" fmla="*/ 1 h 238"/>
                      <a:gd name="T30" fmla="*/ 1 w 224"/>
                      <a:gd name="T31" fmla="*/ 1 h 238"/>
                      <a:gd name="T32" fmla="*/ 1 w 224"/>
                      <a:gd name="T33" fmla="*/ 1 h 238"/>
                      <a:gd name="T34" fmla="*/ 1 w 224"/>
                      <a:gd name="T35" fmla="*/ 1 h 238"/>
                      <a:gd name="T36" fmla="*/ 1 w 224"/>
                      <a:gd name="T37" fmla="*/ 1 h 238"/>
                      <a:gd name="T38" fmla="*/ 1 w 224"/>
                      <a:gd name="T39" fmla="*/ 1 h 238"/>
                      <a:gd name="T40" fmla="*/ 1 w 224"/>
                      <a:gd name="T41" fmla="*/ 1 h 238"/>
                      <a:gd name="T42" fmla="*/ 1 w 224"/>
                      <a:gd name="T43" fmla="*/ 1 h 238"/>
                      <a:gd name="T44" fmla="*/ 1 w 224"/>
                      <a:gd name="T45" fmla="*/ 1 h 238"/>
                      <a:gd name="T46" fmla="*/ 1 w 224"/>
                      <a:gd name="T47" fmla="*/ 1 h 238"/>
                      <a:gd name="T48" fmla="*/ 1 w 224"/>
                      <a:gd name="T49" fmla="*/ 1 h 238"/>
                      <a:gd name="T50" fmla="*/ 1 w 224"/>
                      <a:gd name="T51" fmla="*/ 1 h 238"/>
                      <a:gd name="T52" fmla="*/ 1 w 224"/>
                      <a:gd name="T53" fmla="*/ 1 h 238"/>
                      <a:gd name="T54" fmla="*/ 1 w 224"/>
                      <a:gd name="T55" fmla="*/ 1 h 238"/>
                      <a:gd name="T56" fmla="*/ 1 w 224"/>
                      <a:gd name="T57" fmla="*/ 1 h 238"/>
                      <a:gd name="T58" fmla="*/ 1 w 224"/>
                      <a:gd name="T59" fmla="*/ 1 h 238"/>
                      <a:gd name="T60" fmla="*/ 1 w 224"/>
                      <a:gd name="T61" fmla="*/ 1 h 238"/>
                      <a:gd name="T62" fmla="*/ 1 w 224"/>
                      <a:gd name="T63" fmla="*/ 1 h 238"/>
                      <a:gd name="T64" fmla="*/ 1 w 224"/>
                      <a:gd name="T65" fmla="*/ 1 h 238"/>
                      <a:gd name="T66" fmla="*/ 1 w 224"/>
                      <a:gd name="T67" fmla="*/ 1 h 238"/>
                      <a:gd name="T68" fmla="*/ 1 w 224"/>
                      <a:gd name="T69" fmla="*/ 1 h 238"/>
                      <a:gd name="T70" fmla="*/ 1 w 224"/>
                      <a:gd name="T71" fmla="*/ 1 h 238"/>
                      <a:gd name="T72" fmla="*/ 1 w 224"/>
                      <a:gd name="T73" fmla="*/ 1 h 238"/>
                      <a:gd name="T74" fmla="*/ 1 w 224"/>
                      <a:gd name="T75" fmla="*/ 1 h 238"/>
                      <a:gd name="T76" fmla="*/ 1 w 224"/>
                      <a:gd name="T77" fmla="*/ 1 h 238"/>
                      <a:gd name="T78" fmla="*/ 1 w 224"/>
                      <a:gd name="T79" fmla="*/ 1 h 238"/>
                      <a:gd name="T80" fmla="*/ 1 w 224"/>
                      <a:gd name="T81" fmla="*/ 1 h 238"/>
                      <a:gd name="T82" fmla="*/ 1 w 224"/>
                      <a:gd name="T83" fmla="*/ 1 h 238"/>
                      <a:gd name="T84" fmla="*/ 1 w 224"/>
                      <a:gd name="T85" fmla="*/ 1 h 238"/>
                      <a:gd name="T86" fmla="*/ 1 w 224"/>
                      <a:gd name="T87" fmla="*/ 1 h 238"/>
                      <a:gd name="T88" fmla="*/ 1 w 224"/>
                      <a:gd name="T89" fmla="*/ 1 h 238"/>
                      <a:gd name="T90" fmla="*/ 1 w 224"/>
                      <a:gd name="T91" fmla="*/ 1 h 238"/>
                      <a:gd name="T92" fmla="*/ 1 w 224"/>
                      <a:gd name="T93" fmla="*/ 1 h 238"/>
                      <a:gd name="T94" fmla="*/ 1 w 224"/>
                      <a:gd name="T95" fmla="*/ 1 h 238"/>
                      <a:gd name="T96" fmla="*/ 1 w 224"/>
                      <a:gd name="T97" fmla="*/ 1 h 238"/>
                      <a:gd name="T98" fmla="*/ 1 w 224"/>
                      <a:gd name="T99" fmla="*/ 1 h 238"/>
                      <a:gd name="T100" fmla="*/ 0 w 224"/>
                      <a:gd name="T101" fmla="*/ 1 h 238"/>
                      <a:gd name="T102" fmla="*/ 1 w 224"/>
                      <a:gd name="T103" fmla="*/ 1 h 238"/>
                      <a:gd name="T104" fmla="*/ 1 w 224"/>
                      <a:gd name="T105" fmla="*/ 1 h 238"/>
                      <a:gd name="T106" fmla="*/ 1 w 224"/>
                      <a:gd name="T107" fmla="*/ 1 h 238"/>
                      <a:gd name="T108" fmla="*/ 1 w 224"/>
                      <a:gd name="T109" fmla="*/ 1 h 238"/>
                      <a:gd name="T110" fmla="*/ 1 w 224"/>
                      <a:gd name="T111" fmla="*/ 1 h 238"/>
                      <a:gd name="T112" fmla="*/ 1 w 224"/>
                      <a:gd name="T113" fmla="*/ 1 h 238"/>
                      <a:gd name="T114" fmla="*/ 1 w 224"/>
                      <a:gd name="T115" fmla="*/ 1 h 238"/>
                      <a:gd name="T116" fmla="*/ 1 w 224"/>
                      <a:gd name="T117" fmla="*/ 1 h 238"/>
                      <a:gd name="T118" fmla="*/ 1 w 224"/>
                      <a:gd name="T119" fmla="*/ 1 h 238"/>
                      <a:gd name="T120" fmla="*/ 1 w 224"/>
                      <a:gd name="T121" fmla="*/ 0 h 238"/>
                      <a:gd name="T122" fmla="*/ 1 w 224"/>
                      <a:gd name="T123" fmla="*/ 0 h 23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4"/>
                      <a:gd name="T187" fmla="*/ 0 h 238"/>
                      <a:gd name="T188" fmla="*/ 224 w 224"/>
                      <a:gd name="T189" fmla="*/ 238 h 23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4" h="238">
                        <a:moveTo>
                          <a:pt x="95" y="0"/>
                        </a:moveTo>
                        <a:lnTo>
                          <a:pt x="99" y="2"/>
                        </a:lnTo>
                        <a:lnTo>
                          <a:pt x="105" y="5"/>
                        </a:lnTo>
                        <a:lnTo>
                          <a:pt x="108" y="7"/>
                        </a:lnTo>
                        <a:lnTo>
                          <a:pt x="116" y="11"/>
                        </a:lnTo>
                        <a:lnTo>
                          <a:pt x="120" y="13"/>
                        </a:lnTo>
                        <a:lnTo>
                          <a:pt x="124" y="19"/>
                        </a:lnTo>
                        <a:lnTo>
                          <a:pt x="129" y="21"/>
                        </a:lnTo>
                        <a:lnTo>
                          <a:pt x="133" y="26"/>
                        </a:lnTo>
                        <a:lnTo>
                          <a:pt x="137" y="30"/>
                        </a:lnTo>
                        <a:lnTo>
                          <a:pt x="143" y="34"/>
                        </a:lnTo>
                        <a:lnTo>
                          <a:pt x="145" y="38"/>
                        </a:lnTo>
                        <a:lnTo>
                          <a:pt x="150" y="42"/>
                        </a:lnTo>
                        <a:lnTo>
                          <a:pt x="154" y="45"/>
                        </a:lnTo>
                        <a:lnTo>
                          <a:pt x="156" y="47"/>
                        </a:lnTo>
                        <a:lnTo>
                          <a:pt x="160" y="53"/>
                        </a:lnTo>
                        <a:lnTo>
                          <a:pt x="164" y="57"/>
                        </a:lnTo>
                        <a:lnTo>
                          <a:pt x="169" y="64"/>
                        </a:lnTo>
                        <a:lnTo>
                          <a:pt x="177" y="72"/>
                        </a:lnTo>
                        <a:lnTo>
                          <a:pt x="179" y="76"/>
                        </a:lnTo>
                        <a:lnTo>
                          <a:pt x="183" y="82"/>
                        </a:lnTo>
                        <a:lnTo>
                          <a:pt x="184" y="83"/>
                        </a:lnTo>
                        <a:lnTo>
                          <a:pt x="186" y="87"/>
                        </a:lnTo>
                        <a:lnTo>
                          <a:pt x="190" y="95"/>
                        </a:lnTo>
                        <a:lnTo>
                          <a:pt x="196" y="102"/>
                        </a:lnTo>
                        <a:lnTo>
                          <a:pt x="200" y="110"/>
                        </a:lnTo>
                        <a:lnTo>
                          <a:pt x="203" y="120"/>
                        </a:lnTo>
                        <a:lnTo>
                          <a:pt x="205" y="125"/>
                        </a:lnTo>
                        <a:lnTo>
                          <a:pt x="209" y="133"/>
                        </a:lnTo>
                        <a:lnTo>
                          <a:pt x="211" y="139"/>
                        </a:lnTo>
                        <a:lnTo>
                          <a:pt x="215" y="144"/>
                        </a:lnTo>
                        <a:lnTo>
                          <a:pt x="215" y="150"/>
                        </a:lnTo>
                        <a:lnTo>
                          <a:pt x="217" y="156"/>
                        </a:lnTo>
                        <a:lnTo>
                          <a:pt x="219" y="163"/>
                        </a:lnTo>
                        <a:lnTo>
                          <a:pt x="221" y="167"/>
                        </a:lnTo>
                        <a:lnTo>
                          <a:pt x="221" y="169"/>
                        </a:lnTo>
                        <a:lnTo>
                          <a:pt x="222" y="175"/>
                        </a:lnTo>
                        <a:lnTo>
                          <a:pt x="222" y="177"/>
                        </a:lnTo>
                        <a:lnTo>
                          <a:pt x="224" y="182"/>
                        </a:lnTo>
                        <a:lnTo>
                          <a:pt x="224" y="184"/>
                        </a:lnTo>
                        <a:lnTo>
                          <a:pt x="224" y="188"/>
                        </a:lnTo>
                        <a:lnTo>
                          <a:pt x="222" y="188"/>
                        </a:lnTo>
                        <a:lnTo>
                          <a:pt x="219" y="190"/>
                        </a:lnTo>
                        <a:lnTo>
                          <a:pt x="213" y="194"/>
                        </a:lnTo>
                        <a:lnTo>
                          <a:pt x="205" y="199"/>
                        </a:lnTo>
                        <a:lnTo>
                          <a:pt x="202" y="201"/>
                        </a:lnTo>
                        <a:lnTo>
                          <a:pt x="198" y="203"/>
                        </a:lnTo>
                        <a:lnTo>
                          <a:pt x="192" y="205"/>
                        </a:lnTo>
                        <a:lnTo>
                          <a:pt x="188" y="209"/>
                        </a:lnTo>
                        <a:lnTo>
                          <a:pt x="183" y="211"/>
                        </a:lnTo>
                        <a:lnTo>
                          <a:pt x="177" y="217"/>
                        </a:lnTo>
                        <a:lnTo>
                          <a:pt x="173" y="218"/>
                        </a:lnTo>
                        <a:lnTo>
                          <a:pt x="169" y="222"/>
                        </a:lnTo>
                        <a:lnTo>
                          <a:pt x="164" y="224"/>
                        </a:lnTo>
                        <a:lnTo>
                          <a:pt x="156" y="228"/>
                        </a:lnTo>
                        <a:lnTo>
                          <a:pt x="152" y="230"/>
                        </a:lnTo>
                        <a:lnTo>
                          <a:pt x="148" y="232"/>
                        </a:lnTo>
                        <a:lnTo>
                          <a:pt x="143" y="234"/>
                        </a:lnTo>
                        <a:lnTo>
                          <a:pt x="139" y="236"/>
                        </a:lnTo>
                        <a:lnTo>
                          <a:pt x="135" y="238"/>
                        </a:lnTo>
                        <a:lnTo>
                          <a:pt x="129" y="238"/>
                        </a:lnTo>
                        <a:lnTo>
                          <a:pt x="124" y="238"/>
                        </a:lnTo>
                        <a:lnTo>
                          <a:pt x="120" y="238"/>
                        </a:lnTo>
                        <a:lnTo>
                          <a:pt x="116" y="234"/>
                        </a:lnTo>
                        <a:lnTo>
                          <a:pt x="116" y="230"/>
                        </a:lnTo>
                        <a:lnTo>
                          <a:pt x="116" y="224"/>
                        </a:lnTo>
                        <a:lnTo>
                          <a:pt x="116" y="222"/>
                        </a:lnTo>
                        <a:lnTo>
                          <a:pt x="116" y="217"/>
                        </a:lnTo>
                        <a:lnTo>
                          <a:pt x="116" y="213"/>
                        </a:lnTo>
                        <a:lnTo>
                          <a:pt x="114" y="207"/>
                        </a:lnTo>
                        <a:lnTo>
                          <a:pt x="114" y="203"/>
                        </a:lnTo>
                        <a:lnTo>
                          <a:pt x="112" y="198"/>
                        </a:lnTo>
                        <a:lnTo>
                          <a:pt x="110" y="194"/>
                        </a:lnTo>
                        <a:lnTo>
                          <a:pt x="108" y="188"/>
                        </a:lnTo>
                        <a:lnTo>
                          <a:pt x="108" y="182"/>
                        </a:lnTo>
                        <a:lnTo>
                          <a:pt x="105" y="177"/>
                        </a:lnTo>
                        <a:lnTo>
                          <a:pt x="103" y="171"/>
                        </a:lnTo>
                        <a:lnTo>
                          <a:pt x="101" y="167"/>
                        </a:lnTo>
                        <a:lnTo>
                          <a:pt x="97" y="161"/>
                        </a:lnTo>
                        <a:lnTo>
                          <a:pt x="95" y="156"/>
                        </a:lnTo>
                        <a:lnTo>
                          <a:pt x="93" y="150"/>
                        </a:lnTo>
                        <a:lnTo>
                          <a:pt x="89" y="144"/>
                        </a:lnTo>
                        <a:lnTo>
                          <a:pt x="86" y="139"/>
                        </a:lnTo>
                        <a:lnTo>
                          <a:pt x="82" y="133"/>
                        </a:lnTo>
                        <a:lnTo>
                          <a:pt x="76" y="129"/>
                        </a:lnTo>
                        <a:lnTo>
                          <a:pt x="72" y="121"/>
                        </a:lnTo>
                        <a:lnTo>
                          <a:pt x="68" y="118"/>
                        </a:lnTo>
                        <a:lnTo>
                          <a:pt x="63" y="114"/>
                        </a:lnTo>
                        <a:lnTo>
                          <a:pt x="61" y="108"/>
                        </a:lnTo>
                        <a:lnTo>
                          <a:pt x="55" y="102"/>
                        </a:lnTo>
                        <a:lnTo>
                          <a:pt x="49" y="101"/>
                        </a:lnTo>
                        <a:lnTo>
                          <a:pt x="44" y="95"/>
                        </a:lnTo>
                        <a:lnTo>
                          <a:pt x="40" y="91"/>
                        </a:lnTo>
                        <a:lnTo>
                          <a:pt x="34" y="87"/>
                        </a:lnTo>
                        <a:lnTo>
                          <a:pt x="29" y="83"/>
                        </a:lnTo>
                        <a:lnTo>
                          <a:pt x="23" y="82"/>
                        </a:lnTo>
                        <a:lnTo>
                          <a:pt x="17" y="80"/>
                        </a:lnTo>
                        <a:lnTo>
                          <a:pt x="11" y="74"/>
                        </a:lnTo>
                        <a:lnTo>
                          <a:pt x="8" y="72"/>
                        </a:lnTo>
                        <a:lnTo>
                          <a:pt x="2" y="70"/>
                        </a:lnTo>
                        <a:lnTo>
                          <a:pt x="2" y="68"/>
                        </a:lnTo>
                        <a:lnTo>
                          <a:pt x="0" y="61"/>
                        </a:lnTo>
                        <a:lnTo>
                          <a:pt x="2" y="55"/>
                        </a:lnTo>
                        <a:lnTo>
                          <a:pt x="6" y="47"/>
                        </a:lnTo>
                        <a:lnTo>
                          <a:pt x="13" y="42"/>
                        </a:lnTo>
                        <a:lnTo>
                          <a:pt x="15" y="38"/>
                        </a:lnTo>
                        <a:lnTo>
                          <a:pt x="21" y="34"/>
                        </a:lnTo>
                        <a:lnTo>
                          <a:pt x="27" y="30"/>
                        </a:lnTo>
                        <a:lnTo>
                          <a:pt x="32" y="28"/>
                        </a:lnTo>
                        <a:lnTo>
                          <a:pt x="34" y="24"/>
                        </a:lnTo>
                        <a:lnTo>
                          <a:pt x="42" y="21"/>
                        </a:lnTo>
                        <a:lnTo>
                          <a:pt x="48" y="19"/>
                        </a:lnTo>
                        <a:lnTo>
                          <a:pt x="53" y="15"/>
                        </a:lnTo>
                        <a:lnTo>
                          <a:pt x="57" y="13"/>
                        </a:lnTo>
                        <a:lnTo>
                          <a:pt x="61" y="11"/>
                        </a:lnTo>
                        <a:lnTo>
                          <a:pt x="68" y="7"/>
                        </a:lnTo>
                        <a:lnTo>
                          <a:pt x="72" y="7"/>
                        </a:lnTo>
                        <a:lnTo>
                          <a:pt x="76" y="5"/>
                        </a:lnTo>
                        <a:lnTo>
                          <a:pt x="82" y="4"/>
                        </a:lnTo>
                        <a:lnTo>
                          <a:pt x="84" y="2"/>
                        </a:lnTo>
                        <a:lnTo>
                          <a:pt x="89" y="0"/>
                        </a:lnTo>
                        <a:lnTo>
                          <a:pt x="93" y="0"/>
                        </a:lnTo>
                        <a:lnTo>
                          <a:pt x="95" y="0"/>
                        </a:lnTo>
                        <a:close/>
                      </a:path>
                    </a:pathLst>
                  </a:custGeom>
                  <a:solidFill>
                    <a:srgbClr val="000000"/>
                  </a:solidFill>
                  <a:ln w="9525">
                    <a:noFill/>
                    <a:round/>
                    <a:headEnd/>
                    <a:tailEnd/>
                  </a:ln>
                </p:spPr>
                <p:txBody>
                  <a:bodyPr/>
                  <a:lstStyle/>
                  <a:p>
                    <a:endParaRPr lang="en-US"/>
                  </a:p>
                </p:txBody>
              </p:sp>
              <p:sp>
                <p:nvSpPr>
                  <p:cNvPr id="3669" name="Freeform 9"/>
                  <p:cNvSpPr>
                    <a:spLocks/>
                  </p:cNvSpPr>
                  <p:nvPr/>
                </p:nvSpPr>
                <p:spPr bwMode="auto">
                  <a:xfrm>
                    <a:off x="2822" y="1224"/>
                    <a:ext cx="284" cy="285"/>
                  </a:xfrm>
                  <a:custGeom>
                    <a:avLst/>
                    <a:gdLst>
                      <a:gd name="T0" fmla="*/ 1 w 568"/>
                      <a:gd name="T1" fmla="*/ 0 h 571"/>
                      <a:gd name="T2" fmla="*/ 1 w 568"/>
                      <a:gd name="T3" fmla="*/ 0 h 571"/>
                      <a:gd name="T4" fmla="*/ 1 w 568"/>
                      <a:gd name="T5" fmla="*/ 0 h 571"/>
                      <a:gd name="T6" fmla="*/ 1 w 568"/>
                      <a:gd name="T7" fmla="*/ 0 h 571"/>
                      <a:gd name="T8" fmla="*/ 1 w 568"/>
                      <a:gd name="T9" fmla="*/ 0 h 571"/>
                      <a:gd name="T10" fmla="*/ 1 w 568"/>
                      <a:gd name="T11" fmla="*/ 0 h 571"/>
                      <a:gd name="T12" fmla="*/ 1 w 568"/>
                      <a:gd name="T13" fmla="*/ 0 h 571"/>
                      <a:gd name="T14" fmla="*/ 1 w 568"/>
                      <a:gd name="T15" fmla="*/ 0 h 571"/>
                      <a:gd name="T16" fmla="*/ 1 w 568"/>
                      <a:gd name="T17" fmla="*/ 0 h 571"/>
                      <a:gd name="T18" fmla="*/ 0 w 568"/>
                      <a:gd name="T19" fmla="*/ 0 h 571"/>
                      <a:gd name="T20" fmla="*/ 1 w 568"/>
                      <a:gd name="T21" fmla="*/ 0 h 571"/>
                      <a:gd name="T22" fmla="*/ 1 w 568"/>
                      <a:gd name="T23" fmla="*/ 0 h 571"/>
                      <a:gd name="T24" fmla="*/ 1 w 568"/>
                      <a:gd name="T25" fmla="*/ 0 h 571"/>
                      <a:gd name="T26" fmla="*/ 1 w 568"/>
                      <a:gd name="T27" fmla="*/ 0 h 571"/>
                      <a:gd name="T28" fmla="*/ 1 w 568"/>
                      <a:gd name="T29" fmla="*/ 0 h 571"/>
                      <a:gd name="T30" fmla="*/ 1 w 568"/>
                      <a:gd name="T31" fmla="*/ 0 h 571"/>
                      <a:gd name="T32" fmla="*/ 1 w 568"/>
                      <a:gd name="T33" fmla="*/ 0 h 571"/>
                      <a:gd name="T34" fmla="*/ 1 w 568"/>
                      <a:gd name="T35" fmla="*/ 0 h 571"/>
                      <a:gd name="T36" fmla="*/ 1 w 568"/>
                      <a:gd name="T37" fmla="*/ 0 h 571"/>
                      <a:gd name="T38" fmla="*/ 1 w 568"/>
                      <a:gd name="T39" fmla="*/ 0 h 571"/>
                      <a:gd name="T40" fmla="*/ 1 w 568"/>
                      <a:gd name="T41" fmla="*/ 0 h 571"/>
                      <a:gd name="T42" fmla="*/ 1 w 568"/>
                      <a:gd name="T43" fmla="*/ 0 h 571"/>
                      <a:gd name="T44" fmla="*/ 1 w 568"/>
                      <a:gd name="T45" fmla="*/ 0 h 571"/>
                      <a:gd name="T46" fmla="*/ 1 w 568"/>
                      <a:gd name="T47" fmla="*/ 0 h 571"/>
                      <a:gd name="T48" fmla="*/ 1 w 568"/>
                      <a:gd name="T49" fmla="*/ 0 h 571"/>
                      <a:gd name="T50" fmla="*/ 1 w 568"/>
                      <a:gd name="T51" fmla="*/ 0 h 571"/>
                      <a:gd name="T52" fmla="*/ 1 w 568"/>
                      <a:gd name="T53" fmla="*/ 0 h 571"/>
                      <a:gd name="T54" fmla="*/ 1 w 568"/>
                      <a:gd name="T55" fmla="*/ 0 h 571"/>
                      <a:gd name="T56" fmla="*/ 1 w 568"/>
                      <a:gd name="T57" fmla="*/ 0 h 571"/>
                      <a:gd name="T58" fmla="*/ 1 w 568"/>
                      <a:gd name="T59" fmla="*/ 0 h 571"/>
                      <a:gd name="T60" fmla="*/ 1 w 568"/>
                      <a:gd name="T61" fmla="*/ 0 h 571"/>
                      <a:gd name="T62" fmla="*/ 1 w 568"/>
                      <a:gd name="T63" fmla="*/ 0 h 571"/>
                      <a:gd name="T64" fmla="*/ 1 w 568"/>
                      <a:gd name="T65" fmla="*/ 0 h 571"/>
                      <a:gd name="T66" fmla="*/ 1 w 568"/>
                      <a:gd name="T67" fmla="*/ 0 h 571"/>
                      <a:gd name="T68" fmla="*/ 1 w 568"/>
                      <a:gd name="T69" fmla="*/ 0 h 571"/>
                      <a:gd name="T70" fmla="*/ 1 w 568"/>
                      <a:gd name="T71" fmla="*/ 0 h 571"/>
                      <a:gd name="T72" fmla="*/ 1 w 568"/>
                      <a:gd name="T73" fmla="*/ 0 h 571"/>
                      <a:gd name="T74" fmla="*/ 1 w 568"/>
                      <a:gd name="T75" fmla="*/ 0 h 571"/>
                      <a:gd name="T76" fmla="*/ 1 w 568"/>
                      <a:gd name="T77" fmla="*/ 0 h 571"/>
                      <a:gd name="T78" fmla="*/ 1 w 568"/>
                      <a:gd name="T79" fmla="*/ 0 h 571"/>
                      <a:gd name="T80" fmla="*/ 1 w 568"/>
                      <a:gd name="T81" fmla="*/ 0 h 571"/>
                      <a:gd name="T82" fmla="*/ 1 w 568"/>
                      <a:gd name="T83" fmla="*/ 0 h 571"/>
                      <a:gd name="T84" fmla="*/ 1 w 568"/>
                      <a:gd name="T85" fmla="*/ 0 h 571"/>
                      <a:gd name="T86" fmla="*/ 1 w 568"/>
                      <a:gd name="T87" fmla="*/ 0 h 571"/>
                      <a:gd name="T88" fmla="*/ 1 w 568"/>
                      <a:gd name="T89" fmla="*/ 0 h 571"/>
                      <a:gd name="T90" fmla="*/ 1 w 568"/>
                      <a:gd name="T91" fmla="*/ 0 h 571"/>
                      <a:gd name="T92" fmla="*/ 1 w 568"/>
                      <a:gd name="T93" fmla="*/ 0 h 571"/>
                      <a:gd name="T94" fmla="*/ 1 w 568"/>
                      <a:gd name="T95" fmla="*/ 0 h 571"/>
                      <a:gd name="T96" fmla="*/ 1 w 568"/>
                      <a:gd name="T97" fmla="*/ 0 h 571"/>
                      <a:gd name="T98" fmla="*/ 1 w 568"/>
                      <a:gd name="T99" fmla="*/ 0 h 571"/>
                      <a:gd name="T100" fmla="*/ 1 w 568"/>
                      <a:gd name="T101" fmla="*/ 0 h 571"/>
                      <a:gd name="T102" fmla="*/ 1 w 568"/>
                      <a:gd name="T103" fmla="*/ 0 h 571"/>
                      <a:gd name="T104" fmla="*/ 1 w 568"/>
                      <a:gd name="T105" fmla="*/ 0 h 571"/>
                      <a:gd name="T106" fmla="*/ 1 w 568"/>
                      <a:gd name="T107" fmla="*/ 0 h 571"/>
                      <a:gd name="T108" fmla="*/ 1 w 568"/>
                      <a:gd name="T109" fmla="*/ 0 h 571"/>
                      <a:gd name="T110" fmla="*/ 1 w 568"/>
                      <a:gd name="T111" fmla="*/ 0 h 571"/>
                      <a:gd name="T112" fmla="*/ 1 w 568"/>
                      <a:gd name="T113" fmla="*/ 0 h 571"/>
                      <a:gd name="T114" fmla="*/ 1 w 568"/>
                      <a:gd name="T115" fmla="*/ 0 h 571"/>
                      <a:gd name="T116" fmla="*/ 1 w 568"/>
                      <a:gd name="T117" fmla="*/ 0 h 571"/>
                      <a:gd name="T118" fmla="*/ 1 w 568"/>
                      <a:gd name="T119" fmla="*/ 0 h 571"/>
                      <a:gd name="T120" fmla="*/ 1 w 568"/>
                      <a:gd name="T121" fmla="*/ 0 h 571"/>
                      <a:gd name="T122" fmla="*/ 1 w 568"/>
                      <a:gd name="T123" fmla="*/ 0 h 57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68"/>
                      <a:gd name="T187" fmla="*/ 0 h 571"/>
                      <a:gd name="T188" fmla="*/ 568 w 568"/>
                      <a:gd name="T189" fmla="*/ 571 h 57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68" h="571">
                        <a:moveTo>
                          <a:pt x="463" y="65"/>
                        </a:moveTo>
                        <a:lnTo>
                          <a:pt x="450" y="55"/>
                        </a:lnTo>
                        <a:lnTo>
                          <a:pt x="439" y="48"/>
                        </a:lnTo>
                        <a:lnTo>
                          <a:pt x="427" y="40"/>
                        </a:lnTo>
                        <a:lnTo>
                          <a:pt x="416" y="34"/>
                        </a:lnTo>
                        <a:lnTo>
                          <a:pt x="403" y="29"/>
                        </a:lnTo>
                        <a:lnTo>
                          <a:pt x="391" y="25"/>
                        </a:lnTo>
                        <a:lnTo>
                          <a:pt x="380" y="19"/>
                        </a:lnTo>
                        <a:lnTo>
                          <a:pt x="368" y="15"/>
                        </a:lnTo>
                        <a:lnTo>
                          <a:pt x="355" y="11"/>
                        </a:lnTo>
                        <a:lnTo>
                          <a:pt x="344" y="8"/>
                        </a:lnTo>
                        <a:lnTo>
                          <a:pt x="334" y="4"/>
                        </a:lnTo>
                        <a:lnTo>
                          <a:pt x="321" y="4"/>
                        </a:lnTo>
                        <a:lnTo>
                          <a:pt x="311" y="2"/>
                        </a:lnTo>
                        <a:lnTo>
                          <a:pt x="300" y="2"/>
                        </a:lnTo>
                        <a:lnTo>
                          <a:pt x="289" y="0"/>
                        </a:lnTo>
                        <a:lnTo>
                          <a:pt x="279" y="0"/>
                        </a:lnTo>
                        <a:lnTo>
                          <a:pt x="268" y="0"/>
                        </a:lnTo>
                        <a:lnTo>
                          <a:pt x="256" y="0"/>
                        </a:lnTo>
                        <a:lnTo>
                          <a:pt x="247" y="0"/>
                        </a:lnTo>
                        <a:lnTo>
                          <a:pt x="235" y="4"/>
                        </a:lnTo>
                        <a:lnTo>
                          <a:pt x="226" y="4"/>
                        </a:lnTo>
                        <a:lnTo>
                          <a:pt x="214" y="4"/>
                        </a:lnTo>
                        <a:lnTo>
                          <a:pt x="205" y="8"/>
                        </a:lnTo>
                        <a:lnTo>
                          <a:pt x="195" y="11"/>
                        </a:lnTo>
                        <a:lnTo>
                          <a:pt x="186" y="13"/>
                        </a:lnTo>
                        <a:lnTo>
                          <a:pt x="176" y="17"/>
                        </a:lnTo>
                        <a:lnTo>
                          <a:pt x="165" y="21"/>
                        </a:lnTo>
                        <a:lnTo>
                          <a:pt x="157" y="25"/>
                        </a:lnTo>
                        <a:lnTo>
                          <a:pt x="148" y="30"/>
                        </a:lnTo>
                        <a:lnTo>
                          <a:pt x="138" y="34"/>
                        </a:lnTo>
                        <a:lnTo>
                          <a:pt x="131" y="38"/>
                        </a:lnTo>
                        <a:lnTo>
                          <a:pt x="123" y="46"/>
                        </a:lnTo>
                        <a:lnTo>
                          <a:pt x="114" y="51"/>
                        </a:lnTo>
                        <a:lnTo>
                          <a:pt x="106" y="57"/>
                        </a:lnTo>
                        <a:lnTo>
                          <a:pt x="98" y="65"/>
                        </a:lnTo>
                        <a:lnTo>
                          <a:pt x="91" y="70"/>
                        </a:lnTo>
                        <a:lnTo>
                          <a:pt x="83" y="76"/>
                        </a:lnTo>
                        <a:lnTo>
                          <a:pt x="77" y="84"/>
                        </a:lnTo>
                        <a:lnTo>
                          <a:pt x="70" y="91"/>
                        </a:lnTo>
                        <a:lnTo>
                          <a:pt x="64" y="99"/>
                        </a:lnTo>
                        <a:lnTo>
                          <a:pt x="57" y="107"/>
                        </a:lnTo>
                        <a:lnTo>
                          <a:pt x="51" y="114"/>
                        </a:lnTo>
                        <a:lnTo>
                          <a:pt x="45" y="122"/>
                        </a:lnTo>
                        <a:lnTo>
                          <a:pt x="39" y="131"/>
                        </a:lnTo>
                        <a:lnTo>
                          <a:pt x="36" y="141"/>
                        </a:lnTo>
                        <a:lnTo>
                          <a:pt x="30" y="148"/>
                        </a:lnTo>
                        <a:lnTo>
                          <a:pt x="26" y="158"/>
                        </a:lnTo>
                        <a:lnTo>
                          <a:pt x="24" y="167"/>
                        </a:lnTo>
                        <a:lnTo>
                          <a:pt x="19" y="175"/>
                        </a:lnTo>
                        <a:lnTo>
                          <a:pt x="15" y="186"/>
                        </a:lnTo>
                        <a:lnTo>
                          <a:pt x="11" y="194"/>
                        </a:lnTo>
                        <a:lnTo>
                          <a:pt x="9" y="205"/>
                        </a:lnTo>
                        <a:lnTo>
                          <a:pt x="7" y="215"/>
                        </a:lnTo>
                        <a:lnTo>
                          <a:pt x="3" y="224"/>
                        </a:lnTo>
                        <a:lnTo>
                          <a:pt x="3" y="234"/>
                        </a:lnTo>
                        <a:lnTo>
                          <a:pt x="3" y="245"/>
                        </a:lnTo>
                        <a:lnTo>
                          <a:pt x="1" y="255"/>
                        </a:lnTo>
                        <a:lnTo>
                          <a:pt x="0" y="264"/>
                        </a:lnTo>
                        <a:lnTo>
                          <a:pt x="0" y="276"/>
                        </a:lnTo>
                        <a:lnTo>
                          <a:pt x="1" y="287"/>
                        </a:lnTo>
                        <a:lnTo>
                          <a:pt x="1" y="297"/>
                        </a:lnTo>
                        <a:lnTo>
                          <a:pt x="3" y="308"/>
                        </a:lnTo>
                        <a:lnTo>
                          <a:pt x="3" y="320"/>
                        </a:lnTo>
                        <a:lnTo>
                          <a:pt x="7" y="329"/>
                        </a:lnTo>
                        <a:lnTo>
                          <a:pt x="11" y="340"/>
                        </a:lnTo>
                        <a:lnTo>
                          <a:pt x="11" y="350"/>
                        </a:lnTo>
                        <a:lnTo>
                          <a:pt x="15" y="361"/>
                        </a:lnTo>
                        <a:lnTo>
                          <a:pt x="19" y="371"/>
                        </a:lnTo>
                        <a:lnTo>
                          <a:pt x="22" y="380"/>
                        </a:lnTo>
                        <a:lnTo>
                          <a:pt x="24" y="390"/>
                        </a:lnTo>
                        <a:lnTo>
                          <a:pt x="30" y="399"/>
                        </a:lnTo>
                        <a:lnTo>
                          <a:pt x="34" y="409"/>
                        </a:lnTo>
                        <a:lnTo>
                          <a:pt x="38" y="417"/>
                        </a:lnTo>
                        <a:lnTo>
                          <a:pt x="43" y="424"/>
                        </a:lnTo>
                        <a:lnTo>
                          <a:pt x="47" y="434"/>
                        </a:lnTo>
                        <a:lnTo>
                          <a:pt x="53" y="441"/>
                        </a:lnTo>
                        <a:lnTo>
                          <a:pt x="57" y="449"/>
                        </a:lnTo>
                        <a:lnTo>
                          <a:pt x="62" y="456"/>
                        </a:lnTo>
                        <a:lnTo>
                          <a:pt x="68" y="464"/>
                        </a:lnTo>
                        <a:lnTo>
                          <a:pt x="76" y="472"/>
                        </a:lnTo>
                        <a:lnTo>
                          <a:pt x="79" y="477"/>
                        </a:lnTo>
                        <a:lnTo>
                          <a:pt x="85" y="485"/>
                        </a:lnTo>
                        <a:lnTo>
                          <a:pt x="91" y="491"/>
                        </a:lnTo>
                        <a:lnTo>
                          <a:pt x="98" y="498"/>
                        </a:lnTo>
                        <a:lnTo>
                          <a:pt x="104" y="502"/>
                        </a:lnTo>
                        <a:lnTo>
                          <a:pt x="112" y="508"/>
                        </a:lnTo>
                        <a:lnTo>
                          <a:pt x="117" y="514"/>
                        </a:lnTo>
                        <a:lnTo>
                          <a:pt x="127" y="519"/>
                        </a:lnTo>
                        <a:lnTo>
                          <a:pt x="133" y="525"/>
                        </a:lnTo>
                        <a:lnTo>
                          <a:pt x="140" y="529"/>
                        </a:lnTo>
                        <a:lnTo>
                          <a:pt x="148" y="533"/>
                        </a:lnTo>
                        <a:lnTo>
                          <a:pt x="155" y="538"/>
                        </a:lnTo>
                        <a:lnTo>
                          <a:pt x="163" y="540"/>
                        </a:lnTo>
                        <a:lnTo>
                          <a:pt x="173" y="546"/>
                        </a:lnTo>
                        <a:lnTo>
                          <a:pt x="178" y="548"/>
                        </a:lnTo>
                        <a:lnTo>
                          <a:pt x="188" y="552"/>
                        </a:lnTo>
                        <a:lnTo>
                          <a:pt x="195" y="553"/>
                        </a:lnTo>
                        <a:lnTo>
                          <a:pt x="203" y="557"/>
                        </a:lnTo>
                        <a:lnTo>
                          <a:pt x="211" y="559"/>
                        </a:lnTo>
                        <a:lnTo>
                          <a:pt x="220" y="561"/>
                        </a:lnTo>
                        <a:lnTo>
                          <a:pt x="228" y="563"/>
                        </a:lnTo>
                        <a:lnTo>
                          <a:pt x="235" y="565"/>
                        </a:lnTo>
                        <a:lnTo>
                          <a:pt x="245" y="567"/>
                        </a:lnTo>
                        <a:lnTo>
                          <a:pt x="254" y="567"/>
                        </a:lnTo>
                        <a:lnTo>
                          <a:pt x="260" y="569"/>
                        </a:lnTo>
                        <a:lnTo>
                          <a:pt x="270" y="569"/>
                        </a:lnTo>
                        <a:lnTo>
                          <a:pt x="279" y="569"/>
                        </a:lnTo>
                        <a:lnTo>
                          <a:pt x="287" y="571"/>
                        </a:lnTo>
                        <a:lnTo>
                          <a:pt x="294" y="569"/>
                        </a:lnTo>
                        <a:lnTo>
                          <a:pt x="304" y="569"/>
                        </a:lnTo>
                        <a:lnTo>
                          <a:pt x="313" y="569"/>
                        </a:lnTo>
                        <a:lnTo>
                          <a:pt x="321" y="567"/>
                        </a:lnTo>
                        <a:lnTo>
                          <a:pt x="328" y="567"/>
                        </a:lnTo>
                        <a:lnTo>
                          <a:pt x="338" y="565"/>
                        </a:lnTo>
                        <a:lnTo>
                          <a:pt x="346" y="563"/>
                        </a:lnTo>
                        <a:lnTo>
                          <a:pt x="355" y="561"/>
                        </a:lnTo>
                        <a:lnTo>
                          <a:pt x="363" y="559"/>
                        </a:lnTo>
                        <a:lnTo>
                          <a:pt x="370" y="555"/>
                        </a:lnTo>
                        <a:lnTo>
                          <a:pt x="380" y="552"/>
                        </a:lnTo>
                        <a:lnTo>
                          <a:pt x="389" y="552"/>
                        </a:lnTo>
                        <a:lnTo>
                          <a:pt x="395" y="546"/>
                        </a:lnTo>
                        <a:lnTo>
                          <a:pt x="404" y="544"/>
                        </a:lnTo>
                        <a:lnTo>
                          <a:pt x="412" y="538"/>
                        </a:lnTo>
                        <a:lnTo>
                          <a:pt x="422" y="536"/>
                        </a:lnTo>
                        <a:lnTo>
                          <a:pt x="429" y="533"/>
                        </a:lnTo>
                        <a:lnTo>
                          <a:pt x="437" y="527"/>
                        </a:lnTo>
                        <a:lnTo>
                          <a:pt x="444" y="521"/>
                        </a:lnTo>
                        <a:lnTo>
                          <a:pt x="452" y="519"/>
                        </a:lnTo>
                        <a:lnTo>
                          <a:pt x="458" y="512"/>
                        </a:lnTo>
                        <a:lnTo>
                          <a:pt x="465" y="506"/>
                        </a:lnTo>
                        <a:lnTo>
                          <a:pt x="473" y="500"/>
                        </a:lnTo>
                        <a:lnTo>
                          <a:pt x="479" y="495"/>
                        </a:lnTo>
                        <a:lnTo>
                          <a:pt x="484" y="489"/>
                        </a:lnTo>
                        <a:lnTo>
                          <a:pt x="490" y="483"/>
                        </a:lnTo>
                        <a:lnTo>
                          <a:pt x="498" y="477"/>
                        </a:lnTo>
                        <a:lnTo>
                          <a:pt x="503" y="472"/>
                        </a:lnTo>
                        <a:lnTo>
                          <a:pt x="507" y="464"/>
                        </a:lnTo>
                        <a:lnTo>
                          <a:pt x="511" y="458"/>
                        </a:lnTo>
                        <a:lnTo>
                          <a:pt x="517" y="451"/>
                        </a:lnTo>
                        <a:lnTo>
                          <a:pt x="520" y="445"/>
                        </a:lnTo>
                        <a:lnTo>
                          <a:pt x="524" y="439"/>
                        </a:lnTo>
                        <a:lnTo>
                          <a:pt x="530" y="432"/>
                        </a:lnTo>
                        <a:lnTo>
                          <a:pt x="532" y="426"/>
                        </a:lnTo>
                        <a:lnTo>
                          <a:pt x="538" y="420"/>
                        </a:lnTo>
                        <a:lnTo>
                          <a:pt x="539" y="415"/>
                        </a:lnTo>
                        <a:lnTo>
                          <a:pt x="543" y="407"/>
                        </a:lnTo>
                        <a:lnTo>
                          <a:pt x="543" y="401"/>
                        </a:lnTo>
                        <a:lnTo>
                          <a:pt x="547" y="394"/>
                        </a:lnTo>
                        <a:lnTo>
                          <a:pt x="549" y="388"/>
                        </a:lnTo>
                        <a:lnTo>
                          <a:pt x="551" y="382"/>
                        </a:lnTo>
                        <a:lnTo>
                          <a:pt x="553" y="375"/>
                        </a:lnTo>
                        <a:lnTo>
                          <a:pt x="557" y="369"/>
                        </a:lnTo>
                        <a:lnTo>
                          <a:pt x="558" y="363"/>
                        </a:lnTo>
                        <a:lnTo>
                          <a:pt x="558" y="356"/>
                        </a:lnTo>
                        <a:lnTo>
                          <a:pt x="560" y="350"/>
                        </a:lnTo>
                        <a:lnTo>
                          <a:pt x="562" y="342"/>
                        </a:lnTo>
                        <a:lnTo>
                          <a:pt x="564" y="337"/>
                        </a:lnTo>
                        <a:lnTo>
                          <a:pt x="564" y="329"/>
                        </a:lnTo>
                        <a:lnTo>
                          <a:pt x="564" y="325"/>
                        </a:lnTo>
                        <a:lnTo>
                          <a:pt x="566" y="320"/>
                        </a:lnTo>
                        <a:lnTo>
                          <a:pt x="566" y="314"/>
                        </a:lnTo>
                        <a:lnTo>
                          <a:pt x="566" y="308"/>
                        </a:lnTo>
                        <a:lnTo>
                          <a:pt x="566" y="302"/>
                        </a:lnTo>
                        <a:lnTo>
                          <a:pt x="568" y="297"/>
                        </a:lnTo>
                        <a:lnTo>
                          <a:pt x="568" y="289"/>
                        </a:lnTo>
                        <a:lnTo>
                          <a:pt x="568" y="285"/>
                        </a:lnTo>
                        <a:lnTo>
                          <a:pt x="568" y="280"/>
                        </a:lnTo>
                        <a:lnTo>
                          <a:pt x="568" y="276"/>
                        </a:lnTo>
                        <a:lnTo>
                          <a:pt x="568" y="268"/>
                        </a:lnTo>
                        <a:lnTo>
                          <a:pt x="568" y="264"/>
                        </a:lnTo>
                        <a:lnTo>
                          <a:pt x="566" y="261"/>
                        </a:lnTo>
                        <a:lnTo>
                          <a:pt x="566" y="255"/>
                        </a:lnTo>
                        <a:lnTo>
                          <a:pt x="566" y="251"/>
                        </a:lnTo>
                        <a:lnTo>
                          <a:pt x="566" y="247"/>
                        </a:lnTo>
                        <a:lnTo>
                          <a:pt x="564" y="243"/>
                        </a:lnTo>
                        <a:lnTo>
                          <a:pt x="564" y="240"/>
                        </a:lnTo>
                        <a:lnTo>
                          <a:pt x="564" y="232"/>
                        </a:lnTo>
                        <a:lnTo>
                          <a:pt x="564" y="226"/>
                        </a:lnTo>
                        <a:lnTo>
                          <a:pt x="562" y="221"/>
                        </a:lnTo>
                        <a:lnTo>
                          <a:pt x="562" y="215"/>
                        </a:lnTo>
                        <a:lnTo>
                          <a:pt x="560" y="209"/>
                        </a:lnTo>
                        <a:lnTo>
                          <a:pt x="560" y="207"/>
                        </a:lnTo>
                        <a:lnTo>
                          <a:pt x="456" y="242"/>
                        </a:lnTo>
                        <a:lnTo>
                          <a:pt x="456" y="243"/>
                        </a:lnTo>
                        <a:lnTo>
                          <a:pt x="456" y="247"/>
                        </a:lnTo>
                        <a:lnTo>
                          <a:pt x="456" y="253"/>
                        </a:lnTo>
                        <a:lnTo>
                          <a:pt x="456" y="257"/>
                        </a:lnTo>
                        <a:lnTo>
                          <a:pt x="456" y="262"/>
                        </a:lnTo>
                        <a:lnTo>
                          <a:pt x="456" y="268"/>
                        </a:lnTo>
                        <a:lnTo>
                          <a:pt x="456" y="276"/>
                        </a:lnTo>
                        <a:lnTo>
                          <a:pt x="456" y="281"/>
                        </a:lnTo>
                        <a:lnTo>
                          <a:pt x="454" y="289"/>
                        </a:lnTo>
                        <a:lnTo>
                          <a:pt x="454" y="297"/>
                        </a:lnTo>
                        <a:lnTo>
                          <a:pt x="454" y="301"/>
                        </a:lnTo>
                        <a:lnTo>
                          <a:pt x="452" y="304"/>
                        </a:lnTo>
                        <a:lnTo>
                          <a:pt x="452" y="308"/>
                        </a:lnTo>
                        <a:lnTo>
                          <a:pt x="452" y="314"/>
                        </a:lnTo>
                        <a:lnTo>
                          <a:pt x="452" y="318"/>
                        </a:lnTo>
                        <a:lnTo>
                          <a:pt x="450" y="323"/>
                        </a:lnTo>
                        <a:lnTo>
                          <a:pt x="450" y="327"/>
                        </a:lnTo>
                        <a:lnTo>
                          <a:pt x="450" y="329"/>
                        </a:lnTo>
                        <a:lnTo>
                          <a:pt x="450" y="335"/>
                        </a:lnTo>
                        <a:lnTo>
                          <a:pt x="448" y="339"/>
                        </a:lnTo>
                        <a:lnTo>
                          <a:pt x="446" y="342"/>
                        </a:lnTo>
                        <a:lnTo>
                          <a:pt x="444" y="348"/>
                        </a:lnTo>
                        <a:lnTo>
                          <a:pt x="443" y="352"/>
                        </a:lnTo>
                        <a:lnTo>
                          <a:pt x="443" y="356"/>
                        </a:lnTo>
                        <a:lnTo>
                          <a:pt x="441" y="361"/>
                        </a:lnTo>
                        <a:lnTo>
                          <a:pt x="439" y="365"/>
                        </a:lnTo>
                        <a:lnTo>
                          <a:pt x="437" y="369"/>
                        </a:lnTo>
                        <a:lnTo>
                          <a:pt x="435" y="373"/>
                        </a:lnTo>
                        <a:lnTo>
                          <a:pt x="431" y="377"/>
                        </a:lnTo>
                        <a:lnTo>
                          <a:pt x="429" y="382"/>
                        </a:lnTo>
                        <a:lnTo>
                          <a:pt x="427" y="386"/>
                        </a:lnTo>
                        <a:lnTo>
                          <a:pt x="425" y="390"/>
                        </a:lnTo>
                        <a:lnTo>
                          <a:pt x="422" y="396"/>
                        </a:lnTo>
                        <a:lnTo>
                          <a:pt x="422" y="399"/>
                        </a:lnTo>
                        <a:lnTo>
                          <a:pt x="414" y="407"/>
                        </a:lnTo>
                        <a:lnTo>
                          <a:pt x="408" y="415"/>
                        </a:lnTo>
                        <a:lnTo>
                          <a:pt x="399" y="420"/>
                        </a:lnTo>
                        <a:lnTo>
                          <a:pt x="393" y="428"/>
                        </a:lnTo>
                        <a:lnTo>
                          <a:pt x="387" y="430"/>
                        </a:lnTo>
                        <a:lnTo>
                          <a:pt x="382" y="434"/>
                        </a:lnTo>
                        <a:lnTo>
                          <a:pt x="378" y="436"/>
                        </a:lnTo>
                        <a:lnTo>
                          <a:pt x="374" y="437"/>
                        </a:lnTo>
                        <a:lnTo>
                          <a:pt x="368" y="441"/>
                        </a:lnTo>
                        <a:lnTo>
                          <a:pt x="363" y="443"/>
                        </a:lnTo>
                        <a:lnTo>
                          <a:pt x="357" y="445"/>
                        </a:lnTo>
                        <a:lnTo>
                          <a:pt x="353" y="449"/>
                        </a:lnTo>
                        <a:lnTo>
                          <a:pt x="346" y="449"/>
                        </a:lnTo>
                        <a:lnTo>
                          <a:pt x="340" y="451"/>
                        </a:lnTo>
                        <a:lnTo>
                          <a:pt x="334" y="451"/>
                        </a:lnTo>
                        <a:lnTo>
                          <a:pt x="328" y="453"/>
                        </a:lnTo>
                        <a:lnTo>
                          <a:pt x="323" y="455"/>
                        </a:lnTo>
                        <a:lnTo>
                          <a:pt x="317" y="455"/>
                        </a:lnTo>
                        <a:lnTo>
                          <a:pt x="311" y="456"/>
                        </a:lnTo>
                        <a:lnTo>
                          <a:pt x="306" y="456"/>
                        </a:lnTo>
                        <a:lnTo>
                          <a:pt x="300" y="456"/>
                        </a:lnTo>
                        <a:lnTo>
                          <a:pt x="294" y="458"/>
                        </a:lnTo>
                        <a:lnTo>
                          <a:pt x="289" y="458"/>
                        </a:lnTo>
                        <a:lnTo>
                          <a:pt x="285" y="458"/>
                        </a:lnTo>
                        <a:lnTo>
                          <a:pt x="279" y="458"/>
                        </a:lnTo>
                        <a:lnTo>
                          <a:pt x="273" y="458"/>
                        </a:lnTo>
                        <a:lnTo>
                          <a:pt x="268" y="458"/>
                        </a:lnTo>
                        <a:lnTo>
                          <a:pt x="264" y="458"/>
                        </a:lnTo>
                        <a:lnTo>
                          <a:pt x="258" y="456"/>
                        </a:lnTo>
                        <a:lnTo>
                          <a:pt x="252" y="456"/>
                        </a:lnTo>
                        <a:lnTo>
                          <a:pt x="247" y="456"/>
                        </a:lnTo>
                        <a:lnTo>
                          <a:pt x="241" y="456"/>
                        </a:lnTo>
                        <a:lnTo>
                          <a:pt x="237" y="455"/>
                        </a:lnTo>
                        <a:lnTo>
                          <a:pt x="233" y="451"/>
                        </a:lnTo>
                        <a:lnTo>
                          <a:pt x="228" y="451"/>
                        </a:lnTo>
                        <a:lnTo>
                          <a:pt x="224" y="451"/>
                        </a:lnTo>
                        <a:lnTo>
                          <a:pt x="218" y="449"/>
                        </a:lnTo>
                        <a:lnTo>
                          <a:pt x="212" y="447"/>
                        </a:lnTo>
                        <a:lnTo>
                          <a:pt x="211" y="445"/>
                        </a:lnTo>
                        <a:lnTo>
                          <a:pt x="207" y="445"/>
                        </a:lnTo>
                        <a:lnTo>
                          <a:pt x="201" y="441"/>
                        </a:lnTo>
                        <a:lnTo>
                          <a:pt x="197" y="439"/>
                        </a:lnTo>
                        <a:lnTo>
                          <a:pt x="193" y="437"/>
                        </a:lnTo>
                        <a:lnTo>
                          <a:pt x="188" y="436"/>
                        </a:lnTo>
                        <a:lnTo>
                          <a:pt x="184" y="430"/>
                        </a:lnTo>
                        <a:lnTo>
                          <a:pt x="180" y="430"/>
                        </a:lnTo>
                        <a:lnTo>
                          <a:pt x="176" y="424"/>
                        </a:lnTo>
                        <a:lnTo>
                          <a:pt x="173" y="424"/>
                        </a:lnTo>
                        <a:lnTo>
                          <a:pt x="165" y="417"/>
                        </a:lnTo>
                        <a:lnTo>
                          <a:pt x="159" y="411"/>
                        </a:lnTo>
                        <a:lnTo>
                          <a:pt x="154" y="405"/>
                        </a:lnTo>
                        <a:lnTo>
                          <a:pt x="152" y="403"/>
                        </a:lnTo>
                        <a:lnTo>
                          <a:pt x="148" y="398"/>
                        </a:lnTo>
                        <a:lnTo>
                          <a:pt x="146" y="394"/>
                        </a:lnTo>
                        <a:lnTo>
                          <a:pt x="142" y="390"/>
                        </a:lnTo>
                        <a:lnTo>
                          <a:pt x="138" y="386"/>
                        </a:lnTo>
                        <a:lnTo>
                          <a:pt x="138" y="382"/>
                        </a:lnTo>
                        <a:lnTo>
                          <a:pt x="135" y="377"/>
                        </a:lnTo>
                        <a:lnTo>
                          <a:pt x="133" y="371"/>
                        </a:lnTo>
                        <a:lnTo>
                          <a:pt x="131" y="367"/>
                        </a:lnTo>
                        <a:lnTo>
                          <a:pt x="127" y="361"/>
                        </a:lnTo>
                        <a:lnTo>
                          <a:pt x="125" y="358"/>
                        </a:lnTo>
                        <a:lnTo>
                          <a:pt x="123" y="352"/>
                        </a:lnTo>
                        <a:lnTo>
                          <a:pt x="121" y="346"/>
                        </a:lnTo>
                        <a:lnTo>
                          <a:pt x="119" y="340"/>
                        </a:lnTo>
                        <a:lnTo>
                          <a:pt x="117" y="337"/>
                        </a:lnTo>
                        <a:lnTo>
                          <a:pt x="117" y="329"/>
                        </a:lnTo>
                        <a:lnTo>
                          <a:pt x="116" y="323"/>
                        </a:lnTo>
                        <a:lnTo>
                          <a:pt x="114" y="318"/>
                        </a:lnTo>
                        <a:lnTo>
                          <a:pt x="114" y="312"/>
                        </a:lnTo>
                        <a:lnTo>
                          <a:pt x="112" y="304"/>
                        </a:lnTo>
                        <a:lnTo>
                          <a:pt x="112" y="299"/>
                        </a:lnTo>
                        <a:lnTo>
                          <a:pt x="112" y="293"/>
                        </a:lnTo>
                        <a:lnTo>
                          <a:pt x="112" y="287"/>
                        </a:lnTo>
                        <a:lnTo>
                          <a:pt x="110" y="280"/>
                        </a:lnTo>
                        <a:lnTo>
                          <a:pt x="110" y="272"/>
                        </a:lnTo>
                        <a:lnTo>
                          <a:pt x="110" y="266"/>
                        </a:lnTo>
                        <a:lnTo>
                          <a:pt x="110" y="261"/>
                        </a:lnTo>
                        <a:lnTo>
                          <a:pt x="110" y="255"/>
                        </a:lnTo>
                        <a:lnTo>
                          <a:pt x="112" y="247"/>
                        </a:lnTo>
                        <a:lnTo>
                          <a:pt x="112" y="242"/>
                        </a:lnTo>
                        <a:lnTo>
                          <a:pt x="112" y="236"/>
                        </a:lnTo>
                        <a:lnTo>
                          <a:pt x="114" y="230"/>
                        </a:lnTo>
                        <a:lnTo>
                          <a:pt x="116" y="226"/>
                        </a:lnTo>
                        <a:lnTo>
                          <a:pt x="116" y="221"/>
                        </a:lnTo>
                        <a:lnTo>
                          <a:pt x="117" y="215"/>
                        </a:lnTo>
                        <a:lnTo>
                          <a:pt x="117" y="209"/>
                        </a:lnTo>
                        <a:lnTo>
                          <a:pt x="121" y="205"/>
                        </a:lnTo>
                        <a:lnTo>
                          <a:pt x="123" y="202"/>
                        </a:lnTo>
                        <a:lnTo>
                          <a:pt x="125" y="196"/>
                        </a:lnTo>
                        <a:lnTo>
                          <a:pt x="129" y="192"/>
                        </a:lnTo>
                        <a:lnTo>
                          <a:pt x="131" y="186"/>
                        </a:lnTo>
                        <a:lnTo>
                          <a:pt x="133" y="183"/>
                        </a:lnTo>
                        <a:lnTo>
                          <a:pt x="136" y="179"/>
                        </a:lnTo>
                        <a:lnTo>
                          <a:pt x="144" y="171"/>
                        </a:lnTo>
                        <a:lnTo>
                          <a:pt x="150" y="164"/>
                        </a:lnTo>
                        <a:lnTo>
                          <a:pt x="155" y="158"/>
                        </a:lnTo>
                        <a:lnTo>
                          <a:pt x="165" y="152"/>
                        </a:lnTo>
                        <a:lnTo>
                          <a:pt x="167" y="148"/>
                        </a:lnTo>
                        <a:lnTo>
                          <a:pt x="173" y="146"/>
                        </a:lnTo>
                        <a:lnTo>
                          <a:pt x="176" y="143"/>
                        </a:lnTo>
                        <a:lnTo>
                          <a:pt x="180" y="141"/>
                        </a:lnTo>
                        <a:lnTo>
                          <a:pt x="184" y="139"/>
                        </a:lnTo>
                        <a:lnTo>
                          <a:pt x="188" y="135"/>
                        </a:lnTo>
                        <a:lnTo>
                          <a:pt x="192" y="133"/>
                        </a:lnTo>
                        <a:lnTo>
                          <a:pt x="195" y="133"/>
                        </a:lnTo>
                        <a:lnTo>
                          <a:pt x="199" y="129"/>
                        </a:lnTo>
                        <a:lnTo>
                          <a:pt x="205" y="127"/>
                        </a:lnTo>
                        <a:lnTo>
                          <a:pt x="209" y="126"/>
                        </a:lnTo>
                        <a:lnTo>
                          <a:pt x="212" y="126"/>
                        </a:lnTo>
                        <a:lnTo>
                          <a:pt x="218" y="122"/>
                        </a:lnTo>
                        <a:lnTo>
                          <a:pt x="222" y="120"/>
                        </a:lnTo>
                        <a:lnTo>
                          <a:pt x="226" y="120"/>
                        </a:lnTo>
                        <a:lnTo>
                          <a:pt x="231" y="120"/>
                        </a:lnTo>
                        <a:lnTo>
                          <a:pt x="235" y="118"/>
                        </a:lnTo>
                        <a:lnTo>
                          <a:pt x="239" y="116"/>
                        </a:lnTo>
                        <a:lnTo>
                          <a:pt x="245" y="116"/>
                        </a:lnTo>
                        <a:lnTo>
                          <a:pt x="249" y="116"/>
                        </a:lnTo>
                        <a:lnTo>
                          <a:pt x="254" y="114"/>
                        </a:lnTo>
                        <a:lnTo>
                          <a:pt x="258" y="112"/>
                        </a:lnTo>
                        <a:lnTo>
                          <a:pt x="262" y="112"/>
                        </a:lnTo>
                        <a:lnTo>
                          <a:pt x="268" y="112"/>
                        </a:lnTo>
                        <a:lnTo>
                          <a:pt x="271" y="112"/>
                        </a:lnTo>
                        <a:lnTo>
                          <a:pt x="275" y="112"/>
                        </a:lnTo>
                        <a:lnTo>
                          <a:pt x="281" y="112"/>
                        </a:lnTo>
                        <a:lnTo>
                          <a:pt x="285" y="112"/>
                        </a:lnTo>
                        <a:lnTo>
                          <a:pt x="287" y="112"/>
                        </a:lnTo>
                        <a:lnTo>
                          <a:pt x="292" y="112"/>
                        </a:lnTo>
                        <a:lnTo>
                          <a:pt x="296" y="112"/>
                        </a:lnTo>
                        <a:lnTo>
                          <a:pt x="300" y="112"/>
                        </a:lnTo>
                        <a:lnTo>
                          <a:pt x="304" y="112"/>
                        </a:lnTo>
                        <a:lnTo>
                          <a:pt x="308" y="112"/>
                        </a:lnTo>
                        <a:lnTo>
                          <a:pt x="311" y="112"/>
                        </a:lnTo>
                        <a:lnTo>
                          <a:pt x="315" y="114"/>
                        </a:lnTo>
                        <a:lnTo>
                          <a:pt x="323" y="116"/>
                        </a:lnTo>
                        <a:lnTo>
                          <a:pt x="328" y="118"/>
                        </a:lnTo>
                        <a:lnTo>
                          <a:pt x="334" y="118"/>
                        </a:lnTo>
                        <a:lnTo>
                          <a:pt x="342" y="120"/>
                        </a:lnTo>
                        <a:lnTo>
                          <a:pt x="347" y="122"/>
                        </a:lnTo>
                        <a:lnTo>
                          <a:pt x="353" y="124"/>
                        </a:lnTo>
                        <a:lnTo>
                          <a:pt x="359" y="126"/>
                        </a:lnTo>
                        <a:lnTo>
                          <a:pt x="365" y="127"/>
                        </a:lnTo>
                        <a:lnTo>
                          <a:pt x="368" y="129"/>
                        </a:lnTo>
                        <a:lnTo>
                          <a:pt x="376" y="131"/>
                        </a:lnTo>
                        <a:lnTo>
                          <a:pt x="380" y="133"/>
                        </a:lnTo>
                        <a:lnTo>
                          <a:pt x="384" y="135"/>
                        </a:lnTo>
                        <a:lnTo>
                          <a:pt x="389" y="137"/>
                        </a:lnTo>
                        <a:lnTo>
                          <a:pt x="393" y="139"/>
                        </a:lnTo>
                        <a:lnTo>
                          <a:pt x="395" y="141"/>
                        </a:lnTo>
                        <a:lnTo>
                          <a:pt x="401" y="143"/>
                        </a:lnTo>
                        <a:lnTo>
                          <a:pt x="406" y="146"/>
                        </a:lnTo>
                        <a:lnTo>
                          <a:pt x="412" y="150"/>
                        </a:lnTo>
                        <a:lnTo>
                          <a:pt x="416" y="154"/>
                        </a:lnTo>
                        <a:lnTo>
                          <a:pt x="422" y="158"/>
                        </a:lnTo>
                        <a:lnTo>
                          <a:pt x="427" y="162"/>
                        </a:lnTo>
                        <a:lnTo>
                          <a:pt x="429" y="164"/>
                        </a:lnTo>
                        <a:lnTo>
                          <a:pt x="463" y="65"/>
                        </a:lnTo>
                        <a:close/>
                      </a:path>
                    </a:pathLst>
                  </a:custGeom>
                  <a:solidFill>
                    <a:srgbClr val="000000"/>
                  </a:solidFill>
                  <a:ln w="9525">
                    <a:noFill/>
                    <a:round/>
                    <a:headEnd/>
                    <a:tailEnd/>
                  </a:ln>
                </p:spPr>
                <p:txBody>
                  <a:bodyPr/>
                  <a:lstStyle/>
                  <a:p>
                    <a:endParaRPr lang="en-US"/>
                  </a:p>
                </p:txBody>
              </p:sp>
              <p:sp>
                <p:nvSpPr>
                  <p:cNvPr id="3670" name="Freeform 10"/>
                  <p:cNvSpPr>
                    <a:spLocks/>
                  </p:cNvSpPr>
                  <p:nvPr/>
                </p:nvSpPr>
                <p:spPr bwMode="auto">
                  <a:xfrm>
                    <a:off x="2998" y="1246"/>
                    <a:ext cx="106" cy="122"/>
                  </a:xfrm>
                  <a:custGeom>
                    <a:avLst/>
                    <a:gdLst>
                      <a:gd name="T0" fmla="*/ 0 w 213"/>
                      <a:gd name="T1" fmla="*/ 1 h 243"/>
                      <a:gd name="T2" fmla="*/ 0 w 213"/>
                      <a:gd name="T3" fmla="*/ 1 h 243"/>
                      <a:gd name="T4" fmla="*/ 0 w 213"/>
                      <a:gd name="T5" fmla="*/ 1 h 243"/>
                      <a:gd name="T6" fmla="*/ 0 w 213"/>
                      <a:gd name="T7" fmla="*/ 1 h 243"/>
                      <a:gd name="T8" fmla="*/ 0 w 213"/>
                      <a:gd name="T9" fmla="*/ 1 h 243"/>
                      <a:gd name="T10" fmla="*/ 0 w 213"/>
                      <a:gd name="T11" fmla="*/ 1 h 243"/>
                      <a:gd name="T12" fmla="*/ 0 w 213"/>
                      <a:gd name="T13" fmla="*/ 1 h 243"/>
                      <a:gd name="T14" fmla="*/ 0 w 213"/>
                      <a:gd name="T15" fmla="*/ 1 h 243"/>
                      <a:gd name="T16" fmla="*/ 0 w 213"/>
                      <a:gd name="T17" fmla="*/ 1 h 243"/>
                      <a:gd name="T18" fmla="*/ 0 w 213"/>
                      <a:gd name="T19" fmla="*/ 1 h 243"/>
                      <a:gd name="T20" fmla="*/ 0 w 213"/>
                      <a:gd name="T21" fmla="*/ 1 h 243"/>
                      <a:gd name="T22" fmla="*/ 0 w 213"/>
                      <a:gd name="T23" fmla="*/ 1 h 243"/>
                      <a:gd name="T24" fmla="*/ 0 w 213"/>
                      <a:gd name="T25" fmla="*/ 1 h 243"/>
                      <a:gd name="T26" fmla="*/ 0 w 213"/>
                      <a:gd name="T27" fmla="*/ 1 h 243"/>
                      <a:gd name="T28" fmla="*/ 0 w 213"/>
                      <a:gd name="T29" fmla="*/ 1 h 243"/>
                      <a:gd name="T30" fmla="*/ 0 w 213"/>
                      <a:gd name="T31" fmla="*/ 1 h 243"/>
                      <a:gd name="T32" fmla="*/ 0 w 213"/>
                      <a:gd name="T33" fmla="*/ 1 h 243"/>
                      <a:gd name="T34" fmla="*/ 0 w 213"/>
                      <a:gd name="T35" fmla="*/ 1 h 243"/>
                      <a:gd name="T36" fmla="*/ 0 w 213"/>
                      <a:gd name="T37" fmla="*/ 1 h 243"/>
                      <a:gd name="T38" fmla="*/ 0 w 213"/>
                      <a:gd name="T39" fmla="*/ 1 h 243"/>
                      <a:gd name="T40" fmla="*/ 0 w 213"/>
                      <a:gd name="T41" fmla="*/ 1 h 243"/>
                      <a:gd name="T42" fmla="*/ 0 w 213"/>
                      <a:gd name="T43" fmla="*/ 1 h 243"/>
                      <a:gd name="T44" fmla="*/ 0 w 213"/>
                      <a:gd name="T45" fmla="*/ 1 h 243"/>
                      <a:gd name="T46" fmla="*/ 0 w 213"/>
                      <a:gd name="T47" fmla="*/ 1 h 243"/>
                      <a:gd name="T48" fmla="*/ 0 w 213"/>
                      <a:gd name="T49" fmla="*/ 1 h 243"/>
                      <a:gd name="T50" fmla="*/ 0 w 213"/>
                      <a:gd name="T51" fmla="*/ 1 h 243"/>
                      <a:gd name="T52" fmla="*/ 0 w 213"/>
                      <a:gd name="T53" fmla="*/ 1 h 243"/>
                      <a:gd name="T54" fmla="*/ 0 w 213"/>
                      <a:gd name="T55" fmla="*/ 1 h 243"/>
                      <a:gd name="T56" fmla="*/ 0 w 213"/>
                      <a:gd name="T57" fmla="*/ 1 h 243"/>
                      <a:gd name="T58" fmla="*/ 0 w 213"/>
                      <a:gd name="T59" fmla="*/ 1 h 243"/>
                      <a:gd name="T60" fmla="*/ 0 w 213"/>
                      <a:gd name="T61" fmla="*/ 1 h 243"/>
                      <a:gd name="T62" fmla="*/ 0 w 213"/>
                      <a:gd name="T63" fmla="*/ 1 h 243"/>
                      <a:gd name="T64" fmla="*/ 0 w 213"/>
                      <a:gd name="T65" fmla="*/ 1 h 243"/>
                      <a:gd name="T66" fmla="*/ 0 w 213"/>
                      <a:gd name="T67" fmla="*/ 1 h 243"/>
                      <a:gd name="T68" fmla="*/ 0 w 213"/>
                      <a:gd name="T69" fmla="*/ 1 h 243"/>
                      <a:gd name="T70" fmla="*/ 0 w 213"/>
                      <a:gd name="T71" fmla="*/ 1 h 243"/>
                      <a:gd name="T72" fmla="*/ 0 w 213"/>
                      <a:gd name="T73" fmla="*/ 1 h 243"/>
                      <a:gd name="T74" fmla="*/ 0 w 213"/>
                      <a:gd name="T75" fmla="*/ 1 h 243"/>
                      <a:gd name="T76" fmla="*/ 0 w 213"/>
                      <a:gd name="T77" fmla="*/ 1 h 243"/>
                      <a:gd name="T78" fmla="*/ 0 w 213"/>
                      <a:gd name="T79" fmla="*/ 1 h 243"/>
                      <a:gd name="T80" fmla="*/ 0 w 213"/>
                      <a:gd name="T81" fmla="*/ 1 h 243"/>
                      <a:gd name="T82" fmla="*/ 0 w 213"/>
                      <a:gd name="T83" fmla="*/ 1 h 243"/>
                      <a:gd name="T84" fmla="*/ 0 w 213"/>
                      <a:gd name="T85" fmla="*/ 1 h 243"/>
                      <a:gd name="T86" fmla="*/ 0 w 213"/>
                      <a:gd name="T87" fmla="*/ 1 h 243"/>
                      <a:gd name="T88" fmla="*/ 0 w 213"/>
                      <a:gd name="T89" fmla="*/ 1 h 243"/>
                      <a:gd name="T90" fmla="*/ 0 w 213"/>
                      <a:gd name="T91" fmla="*/ 1 h 243"/>
                      <a:gd name="T92" fmla="*/ 0 w 213"/>
                      <a:gd name="T93" fmla="*/ 1 h 243"/>
                      <a:gd name="T94" fmla="*/ 0 w 213"/>
                      <a:gd name="T95" fmla="*/ 1 h 243"/>
                      <a:gd name="T96" fmla="*/ 0 w 213"/>
                      <a:gd name="T97" fmla="*/ 1 h 243"/>
                      <a:gd name="T98" fmla="*/ 0 w 213"/>
                      <a:gd name="T99" fmla="*/ 1 h 243"/>
                      <a:gd name="T100" fmla="*/ 0 w 213"/>
                      <a:gd name="T101" fmla="*/ 1 h 243"/>
                      <a:gd name="T102" fmla="*/ 0 w 213"/>
                      <a:gd name="T103" fmla="*/ 1 h 243"/>
                      <a:gd name="T104" fmla="*/ 0 w 213"/>
                      <a:gd name="T105" fmla="*/ 1 h 243"/>
                      <a:gd name="T106" fmla="*/ 0 w 213"/>
                      <a:gd name="T107" fmla="*/ 1 h 243"/>
                      <a:gd name="T108" fmla="*/ 0 w 213"/>
                      <a:gd name="T109" fmla="*/ 1 h 243"/>
                      <a:gd name="T110" fmla="*/ 0 w 213"/>
                      <a:gd name="T111" fmla="*/ 1 h 243"/>
                      <a:gd name="T112" fmla="*/ 0 w 213"/>
                      <a:gd name="T113" fmla="*/ 1 h 243"/>
                      <a:gd name="T114" fmla="*/ 0 w 213"/>
                      <a:gd name="T115" fmla="*/ 1 h 243"/>
                      <a:gd name="T116" fmla="*/ 0 w 213"/>
                      <a:gd name="T117" fmla="*/ 1 h 243"/>
                      <a:gd name="T118" fmla="*/ 0 w 213"/>
                      <a:gd name="T119" fmla="*/ 1 h 243"/>
                      <a:gd name="T120" fmla="*/ 0 w 213"/>
                      <a:gd name="T121" fmla="*/ 0 h 243"/>
                      <a:gd name="T122" fmla="*/ 0 w 213"/>
                      <a:gd name="T123" fmla="*/ 0 h 24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3"/>
                      <a:gd name="T187" fmla="*/ 0 h 243"/>
                      <a:gd name="T188" fmla="*/ 213 w 213"/>
                      <a:gd name="T189" fmla="*/ 243 h 24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3" h="243">
                        <a:moveTo>
                          <a:pt x="86" y="0"/>
                        </a:moveTo>
                        <a:lnTo>
                          <a:pt x="90" y="2"/>
                        </a:lnTo>
                        <a:lnTo>
                          <a:pt x="95" y="5"/>
                        </a:lnTo>
                        <a:lnTo>
                          <a:pt x="99" y="9"/>
                        </a:lnTo>
                        <a:lnTo>
                          <a:pt x="105" y="13"/>
                        </a:lnTo>
                        <a:lnTo>
                          <a:pt x="109" y="15"/>
                        </a:lnTo>
                        <a:lnTo>
                          <a:pt x="114" y="19"/>
                        </a:lnTo>
                        <a:lnTo>
                          <a:pt x="118" y="22"/>
                        </a:lnTo>
                        <a:lnTo>
                          <a:pt x="124" y="26"/>
                        </a:lnTo>
                        <a:lnTo>
                          <a:pt x="128" y="30"/>
                        </a:lnTo>
                        <a:lnTo>
                          <a:pt x="131" y="34"/>
                        </a:lnTo>
                        <a:lnTo>
                          <a:pt x="135" y="38"/>
                        </a:lnTo>
                        <a:lnTo>
                          <a:pt x="139" y="41"/>
                        </a:lnTo>
                        <a:lnTo>
                          <a:pt x="143" y="47"/>
                        </a:lnTo>
                        <a:lnTo>
                          <a:pt x="147" y="49"/>
                        </a:lnTo>
                        <a:lnTo>
                          <a:pt x="150" y="53"/>
                        </a:lnTo>
                        <a:lnTo>
                          <a:pt x="154" y="59"/>
                        </a:lnTo>
                        <a:lnTo>
                          <a:pt x="160" y="66"/>
                        </a:lnTo>
                        <a:lnTo>
                          <a:pt x="166" y="74"/>
                        </a:lnTo>
                        <a:lnTo>
                          <a:pt x="168" y="78"/>
                        </a:lnTo>
                        <a:lnTo>
                          <a:pt x="171" y="81"/>
                        </a:lnTo>
                        <a:lnTo>
                          <a:pt x="173" y="85"/>
                        </a:lnTo>
                        <a:lnTo>
                          <a:pt x="177" y="89"/>
                        </a:lnTo>
                        <a:lnTo>
                          <a:pt x="181" y="97"/>
                        </a:lnTo>
                        <a:lnTo>
                          <a:pt x="187" y="104"/>
                        </a:lnTo>
                        <a:lnTo>
                          <a:pt x="187" y="108"/>
                        </a:lnTo>
                        <a:lnTo>
                          <a:pt x="190" y="114"/>
                        </a:lnTo>
                        <a:lnTo>
                          <a:pt x="192" y="116"/>
                        </a:lnTo>
                        <a:lnTo>
                          <a:pt x="194" y="121"/>
                        </a:lnTo>
                        <a:lnTo>
                          <a:pt x="196" y="127"/>
                        </a:lnTo>
                        <a:lnTo>
                          <a:pt x="200" y="135"/>
                        </a:lnTo>
                        <a:lnTo>
                          <a:pt x="200" y="140"/>
                        </a:lnTo>
                        <a:lnTo>
                          <a:pt x="204" y="148"/>
                        </a:lnTo>
                        <a:lnTo>
                          <a:pt x="206" y="154"/>
                        </a:lnTo>
                        <a:lnTo>
                          <a:pt x="207" y="159"/>
                        </a:lnTo>
                        <a:lnTo>
                          <a:pt x="209" y="163"/>
                        </a:lnTo>
                        <a:lnTo>
                          <a:pt x="211" y="169"/>
                        </a:lnTo>
                        <a:lnTo>
                          <a:pt x="211" y="175"/>
                        </a:lnTo>
                        <a:lnTo>
                          <a:pt x="213" y="178"/>
                        </a:lnTo>
                        <a:lnTo>
                          <a:pt x="213" y="182"/>
                        </a:lnTo>
                        <a:lnTo>
                          <a:pt x="213" y="184"/>
                        </a:lnTo>
                        <a:lnTo>
                          <a:pt x="213" y="188"/>
                        </a:lnTo>
                        <a:lnTo>
                          <a:pt x="213" y="190"/>
                        </a:lnTo>
                        <a:lnTo>
                          <a:pt x="209" y="194"/>
                        </a:lnTo>
                        <a:lnTo>
                          <a:pt x="202" y="197"/>
                        </a:lnTo>
                        <a:lnTo>
                          <a:pt x="196" y="201"/>
                        </a:lnTo>
                        <a:lnTo>
                          <a:pt x="192" y="205"/>
                        </a:lnTo>
                        <a:lnTo>
                          <a:pt x="187" y="207"/>
                        </a:lnTo>
                        <a:lnTo>
                          <a:pt x="183" y="209"/>
                        </a:lnTo>
                        <a:lnTo>
                          <a:pt x="179" y="215"/>
                        </a:lnTo>
                        <a:lnTo>
                          <a:pt x="173" y="216"/>
                        </a:lnTo>
                        <a:lnTo>
                          <a:pt x="168" y="218"/>
                        </a:lnTo>
                        <a:lnTo>
                          <a:pt x="164" y="222"/>
                        </a:lnTo>
                        <a:lnTo>
                          <a:pt x="160" y="226"/>
                        </a:lnTo>
                        <a:lnTo>
                          <a:pt x="152" y="228"/>
                        </a:lnTo>
                        <a:lnTo>
                          <a:pt x="149" y="230"/>
                        </a:lnTo>
                        <a:lnTo>
                          <a:pt x="143" y="232"/>
                        </a:lnTo>
                        <a:lnTo>
                          <a:pt x="139" y="235"/>
                        </a:lnTo>
                        <a:lnTo>
                          <a:pt x="135" y="235"/>
                        </a:lnTo>
                        <a:lnTo>
                          <a:pt x="131" y="239"/>
                        </a:lnTo>
                        <a:lnTo>
                          <a:pt x="126" y="241"/>
                        </a:lnTo>
                        <a:lnTo>
                          <a:pt x="122" y="243"/>
                        </a:lnTo>
                        <a:lnTo>
                          <a:pt x="114" y="243"/>
                        </a:lnTo>
                        <a:lnTo>
                          <a:pt x="111" y="241"/>
                        </a:lnTo>
                        <a:lnTo>
                          <a:pt x="109" y="237"/>
                        </a:lnTo>
                        <a:lnTo>
                          <a:pt x="109" y="232"/>
                        </a:lnTo>
                        <a:lnTo>
                          <a:pt x="107" y="228"/>
                        </a:lnTo>
                        <a:lnTo>
                          <a:pt x="107" y="222"/>
                        </a:lnTo>
                        <a:lnTo>
                          <a:pt x="107" y="218"/>
                        </a:lnTo>
                        <a:lnTo>
                          <a:pt x="107" y="215"/>
                        </a:lnTo>
                        <a:lnTo>
                          <a:pt x="105" y="209"/>
                        </a:lnTo>
                        <a:lnTo>
                          <a:pt x="105" y="203"/>
                        </a:lnTo>
                        <a:lnTo>
                          <a:pt x="103" y="197"/>
                        </a:lnTo>
                        <a:lnTo>
                          <a:pt x="101" y="194"/>
                        </a:lnTo>
                        <a:lnTo>
                          <a:pt x="99" y="188"/>
                        </a:lnTo>
                        <a:lnTo>
                          <a:pt x="97" y="182"/>
                        </a:lnTo>
                        <a:lnTo>
                          <a:pt x="95" y="175"/>
                        </a:lnTo>
                        <a:lnTo>
                          <a:pt x="92" y="169"/>
                        </a:lnTo>
                        <a:lnTo>
                          <a:pt x="90" y="163"/>
                        </a:lnTo>
                        <a:lnTo>
                          <a:pt x="86" y="158"/>
                        </a:lnTo>
                        <a:lnTo>
                          <a:pt x="84" y="152"/>
                        </a:lnTo>
                        <a:lnTo>
                          <a:pt x="80" y="146"/>
                        </a:lnTo>
                        <a:lnTo>
                          <a:pt x="76" y="140"/>
                        </a:lnTo>
                        <a:lnTo>
                          <a:pt x="71" y="135"/>
                        </a:lnTo>
                        <a:lnTo>
                          <a:pt x="69" y="127"/>
                        </a:lnTo>
                        <a:lnTo>
                          <a:pt x="65" y="121"/>
                        </a:lnTo>
                        <a:lnTo>
                          <a:pt x="61" y="118"/>
                        </a:lnTo>
                        <a:lnTo>
                          <a:pt x="57" y="112"/>
                        </a:lnTo>
                        <a:lnTo>
                          <a:pt x="52" y="108"/>
                        </a:lnTo>
                        <a:lnTo>
                          <a:pt x="48" y="102"/>
                        </a:lnTo>
                        <a:lnTo>
                          <a:pt x="44" y="99"/>
                        </a:lnTo>
                        <a:lnTo>
                          <a:pt x="38" y="95"/>
                        </a:lnTo>
                        <a:lnTo>
                          <a:pt x="34" y="91"/>
                        </a:lnTo>
                        <a:lnTo>
                          <a:pt x="31" y="87"/>
                        </a:lnTo>
                        <a:lnTo>
                          <a:pt x="25" y="85"/>
                        </a:lnTo>
                        <a:lnTo>
                          <a:pt x="21" y="81"/>
                        </a:lnTo>
                        <a:lnTo>
                          <a:pt x="17" y="80"/>
                        </a:lnTo>
                        <a:lnTo>
                          <a:pt x="12" y="80"/>
                        </a:lnTo>
                        <a:lnTo>
                          <a:pt x="8" y="78"/>
                        </a:lnTo>
                        <a:lnTo>
                          <a:pt x="4" y="74"/>
                        </a:lnTo>
                        <a:lnTo>
                          <a:pt x="2" y="74"/>
                        </a:lnTo>
                        <a:lnTo>
                          <a:pt x="2" y="72"/>
                        </a:lnTo>
                        <a:lnTo>
                          <a:pt x="0" y="66"/>
                        </a:lnTo>
                        <a:lnTo>
                          <a:pt x="4" y="61"/>
                        </a:lnTo>
                        <a:lnTo>
                          <a:pt x="6" y="53"/>
                        </a:lnTo>
                        <a:lnTo>
                          <a:pt x="12" y="47"/>
                        </a:lnTo>
                        <a:lnTo>
                          <a:pt x="15" y="43"/>
                        </a:lnTo>
                        <a:lnTo>
                          <a:pt x="19" y="40"/>
                        </a:lnTo>
                        <a:lnTo>
                          <a:pt x="25" y="38"/>
                        </a:lnTo>
                        <a:lnTo>
                          <a:pt x="31" y="34"/>
                        </a:lnTo>
                        <a:lnTo>
                          <a:pt x="34" y="30"/>
                        </a:lnTo>
                        <a:lnTo>
                          <a:pt x="38" y="26"/>
                        </a:lnTo>
                        <a:lnTo>
                          <a:pt x="44" y="22"/>
                        </a:lnTo>
                        <a:lnTo>
                          <a:pt x="48" y="21"/>
                        </a:lnTo>
                        <a:lnTo>
                          <a:pt x="52" y="19"/>
                        </a:lnTo>
                        <a:lnTo>
                          <a:pt x="57" y="15"/>
                        </a:lnTo>
                        <a:lnTo>
                          <a:pt x="61" y="13"/>
                        </a:lnTo>
                        <a:lnTo>
                          <a:pt x="65" y="11"/>
                        </a:lnTo>
                        <a:lnTo>
                          <a:pt x="73" y="5"/>
                        </a:lnTo>
                        <a:lnTo>
                          <a:pt x="78" y="2"/>
                        </a:lnTo>
                        <a:lnTo>
                          <a:pt x="82" y="0"/>
                        </a:lnTo>
                        <a:lnTo>
                          <a:pt x="86" y="0"/>
                        </a:lnTo>
                        <a:close/>
                      </a:path>
                    </a:pathLst>
                  </a:custGeom>
                  <a:solidFill>
                    <a:srgbClr val="000000"/>
                  </a:solidFill>
                  <a:ln w="9525">
                    <a:noFill/>
                    <a:round/>
                    <a:headEnd/>
                    <a:tailEnd/>
                  </a:ln>
                </p:spPr>
                <p:txBody>
                  <a:bodyPr/>
                  <a:lstStyle/>
                  <a:p>
                    <a:endParaRPr lang="en-US"/>
                  </a:p>
                </p:txBody>
              </p:sp>
              <p:sp>
                <p:nvSpPr>
                  <p:cNvPr id="3671" name="Freeform 11"/>
                  <p:cNvSpPr>
                    <a:spLocks/>
                  </p:cNvSpPr>
                  <p:nvPr/>
                </p:nvSpPr>
                <p:spPr bwMode="auto">
                  <a:xfrm>
                    <a:off x="2588" y="863"/>
                    <a:ext cx="282" cy="477"/>
                  </a:xfrm>
                  <a:custGeom>
                    <a:avLst/>
                    <a:gdLst>
                      <a:gd name="T0" fmla="*/ 0 w 565"/>
                      <a:gd name="T1" fmla="*/ 0 h 955"/>
                      <a:gd name="T2" fmla="*/ 0 w 565"/>
                      <a:gd name="T3" fmla="*/ 0 h 955"/>
                      <a:gd name="T4" fmla="*/ 0 w 565"/>
                      <a:gd name="T5" fmla="*/ 0 h 955"/>
                      <a:gd name="T6" fmla="*/ 0 w 565"/>
                      <a:gd name="T7" fmla="*/ 0 h 955"/>
                      <a:gd name="T8" fmla="*/ 0 w 565"/>
                      <a:gd name="T9" fmla="*/ 0 h 955"/>
                      <a:gd name="T10" fmla="*/ 0 w 565"/>
                      <a:gd name="T11" fmla="*/ 0 h 955"/>
                      <a:gd name="T12" fmla="*/ 0 w 565"/>
                      <a:gd name="T13" fmla="*/ 0 h 955"/>
                      <a:gd name="T14" fmla="*/ 0 w 565"/>
                      <a:gd name="T15" fmla="*/ 0 h 955"/>
                      <a:gd name="T16" fmla="*/ 0 w 565"/>
                      <a:gd name="T17" fmla="*/ 0 h 955"/>
                      <a:gd name="T18" fmla="*/ 0 w 565"/>
                      <a:gd name="T19" fmla="*/ 0 h 955"/>
                      <a:gd name="T20" fmla="*/ 0 w 565"/>
                      <a:gd name="T21" fmla="*/ 0 h 955"/>
                      <a:gd name="T22" fmla="*/ 0 w 565"/>
                      <a:gd name="T23" fmla="*/ 0 h 955"/>
                      <a:gd name="T24" fmla="*/ 0 w 565"/>
                      <a:gd name="T25" fmla="*/ 0 h 955"/>
                      <a:gd name="T26" fmla="*/ 0 w 565"/>
                      <a:gd name="T27" fmla="*/ 0 h 955"/>
                      <a:gd name="T28" fmla="*/ 0 w 565"/>
                      <a:gd name="T29" fmla="*/ 0 h 955"/>
                      <a:gd name="T30" fmla="*/ 0 w 565"/>
                      <a:gd name="T31" fmla="*/ 0 h 955"/>
                      <a:gd name="T32" fmla="*/ 0 w 565"/>
                      <a:gd name="T33" fmla="*/ 0 h 955"/>
                      <a:gd name="T34" fmla="*/ 0 w 565"/>
                      <a:gd name="T35" fmla="*/ 0 h 955"/>
                      <a:gd name="T36" fmla="*/ 0 w 565"/>
                      <a:gd name="T37" fmla="*/ 0 h 955"/>
                      <a:gd name="T38" fmla="*/ 0 w 565"/>
                      <a:gd name="T39" fmla="*/ 0 h 955"/>
                      <a:gd name="T40" fmla="*/ 0 w 565"/>
                      <a:gd name="T41" fmla="*/ 0 h 955"/>
                      <a:gd name="T42" fmla="*/ 0 w 565"/>
                      <a:gd name="T43" fmla="*/ 0 h 955"/>
                      <a:gd name="T44" fmla="*/ 0 w 565"/>
                      <a:gd name="T45" fmla="*/ 0 h 955"/>
                      <a:gd name="T46" fmla="*/ 0 w 565"/>
                      <a:gd name="T47" fmla="*/ 0 h 955"/>
                      <a:gd name="T48" fmla="*/ 0 w 565"/>
                      <a:gd name="T49" fmla="*/ 0 h 955"/>
                      <a:gd name="T50" fmla="*/ 0 w 565"/>
                      <a:gd name="T51" fmla="*/ 0 h 955"/>
                      <a:gd name="T52" fmla="*/ 0 w 565"/>
                      <a:gd name="T53" fmla="*/ 0 h 955"/>
                      <a:gd name="T54" fmla="*/ 0 w 565"/>
                      <a:gd name="T55" fmla="*/ 0 h 955"/>
                      <a:gd name="T56" fmla="*/ 0 w 565"/>
                      <a:gd name="T57" fmla="*/ 0 h 955"/>
                      <a:gd name="T58" fmla="*/ 0 w 565"/>
                      <a:gd name="T59" fmla="*/ 0 h 955"/>
                      <a:gd name="T60" fmla="*/ 0 w 565"/>
                      <a:gd name="T61" fmla="*/ 0 h 955"/>
                      <a:gd name="T62" fmla="*/ 0 w 565"/>
                      <a:gd name="T63" fmla="*/ 0 h 955"/>
                      <a:gd name="T64" fmla="*/ 0 w 565"/>
                      <a:gd name="T65" fmla="*/ 0 h 955"/>
                      <a:gd name="T66" fmla="*/ 0 w 565"/>
                      <a:gd name="T67" fmla="*/ 0 h 955"/>
                      <a:gd name="T68" fmla="*/ 0 w 565"/>
                      <a:gd name="T69" fmla="*/ 0 h 955"/>
                      <a:gd name="T70" fmla="*/ 0 w 565"/>
                      <a:gd name="T71" fmla="*/ 0 h 955"/>
                      <a:gd name="T72" fmla="*/ 0 w 565"/>
                      <a:gd name="T73" fmla="*/ 0 h 955"/>
                      <a:gd name="T74" fmla="*/ 0 w 565"/>
                      <a:gd name="T75" fmla="*/ 0 h 955"/>
                      <a:gd name="T76" fmla="*/ 0 w 565"/>
                      <a:gd name="T77" fmla="*/ 0 h 955"/>
                      <a:gd name="T78" fmla="*/ 0 w 565"/>
                      <a:gd name="T79" fmla="*/ 0 h 955"/>
                      <a:gd name="T80" fmla="*/ 0 w 565"/>
                      <a:gd name="T81" fmla="*/ 0 h 955"/>
                      <a:gd name="T82" fmla="*/ 0 w 565"/>
                      <a:gd name="T83" fmla="*/ 0 h 955"/>
                      <a:gd name="T84" fmla="*/ 0 w 565"/>
                      <a:gd name="T85" fmla="*/ 0 h 955"/>
                      <a:gd name="T86" fmla="*/ 0 w 565"/>
                      <a:gd name="T87" fmla="*/ 0 h 955"/>
                      <a:gd name="T88" fmla="*/ 0 w 565"/>
                      <a:gd name="T89" fmla="*/ 0 h 955"/>
                      <a:gd name="T90" fmla="*/ 0 w 565"/>
                      <a:gd name="T91" fmla="*/ 0 h 955"/>
                      <a:gd name="T92" fmla="*/ 0 w 565"/>
                      <a:gd name="T93" fmla="*/ 0 h 955"/>
                      <a:gd name="T94" fmla="*/ 0 w 565"/>
                      <a:gd name="T95" fmla="*/ 0 h 9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65"/>
                      <a:gd name="T145" fmla="*/ 0 h 955"/>
                      <a:gd name="T146" fmla="*/ 565 w 565"/>
                      <a:gd name="T147" fmla="*/ 955 h 95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65" h="955">
                        <a:moveTo>
                          <a:pt x="0" y="923"/>
                        </a:moveTo>
                        <a:lnTo>
                          <a:pt x="2" y="907"/>
                        </a:lnTo>
                        <a:lnTo>
                          <a:pt x="4" y="894"/>
                        </a:lnTo>
                        <a:lnTo>
                          <a:pt x="6" y="881"/>
                        </a:lnTo>
                        <a:lnTo>
                          <a:pt x="6" y="867"/>
                        </a:lnTo>
                        <a:lnTo>
                          <a:pt x="6" y="852"/>
                        </a:lnTo>
                        <a:lnTo>
                          <a:pt x="9" y="835"/>
                        </a:lnTo>
                        <a:lnTo>
                          <a:pt x="9" y="820"/>
                        </a:lnTo>
                        <a:lnTo>
                          <a:pt x="11" y="805"/>
                        </a:lnTo>
                        <a:lnTo>
                          <a:pt x="11" y="788"/>
                        </a:lnTo>
                        <a:lnTo>
                          <a:pt x="13" y="772"/>
                        </a:lnTo>
                        <a:lnTo>
                          <a:pt x="15" y="753"/>
                        </a:lnTo>
                        <a:lnTo>
                          <a:pt x="17" y="736"/>
                        </a:lnTo>
                        <a:lnTo>
                          <a:pt x="19" y="719"/>
                        </a:lnTo>
                        <a:lnTo>
                          <a:pt x="19" y="700"/>
                        </a:lnTo>
                        <a:lnTo>
                          <a:pt x="21" y="683"/>
                        </a:lnTo>
                        <a:lnTo>
                          <a:pt x="23" y="664"/>
                        </a:lnTo>
                        <a:lnTo>
                          <a:pt x="25" y="645"/>
                        </a:lnTo>
                        <a:lnTo>
                          <a:pt x="25" y="628"/>
                        </a:lnTo>
                        <a:lnTo>
                          <a:pt x="26" y="609"/>
                        </a:lnTo>
                        <a:lnTo>
                          <a:pt x="28" y="590"/>
                        </a:lnTo>
                        <a:lnTo>
                          <a:pt x="30" y="571"/>
                        </a:lnTo>
                        <a:lnTo>
                          <a:pt x="32" y="550"/>
                        </a:lnTo>
                        <a:lnTo>
                          <a:pt x="32" y="531"/>
                        </a:lnTo>
                        <a:lnTo>
                          <a:pt x="34" y="512"/>
                        </a:lnTo>
                        <a:lnTo>
                          <a:pt x="36" y="493"/>
                        </a:lnTo>
                        <a:lnTo>
                          <a:pt x="38" y="474"/>
                        </a:lnTo>
                        <a:lnTo>
                          <a:pt x="38" y="455"/>
                        </a:lnTo>
                        <a:lnTo>
                          <a:pt x="38" y="436"/>
                        </a:lnTo>
                        <a:lnTo>
                          <a:pt x="40" y="415"/>
                        </a:lnTo>
                        <a:lnTo>
                          <a:pt x="44" y="398"/>
                        </a:lnTo>
                        <a:lnTo>
                          <a:pt x="44" y="379"/>
                        </a:lnTo>
                        <a:lnTo>
                          <a:pt x="45" y="360"/>
                        </a:lnTo>
                        <a:lnTo>
                          <a:pt x="45" y="343"/>
                        </a:lnTo>
                        <a:lnTo>
                          <a:pt x="47" y="323"/>
                        </a:lnTo>
                        <a:lnTo>
                          <a:pt x="47" y="306"/>
                        </a:lnTo>
                        <a:lnTo>
                          <a:pt x="49" y="287"/>
                        </a:lnTo>
                        <a:lnTo>
                          <a:pt x="51" y="270"/>
                        </a:lnTo>
                        <a:lnTo>
                          <a:pt x="53" y="253"/>
                        </a:lnTo>
                        <a:lnTo>
                          <a:pt x="53" y="236"/>
                        </a:lnTo>
                        <a:lnTo>
                          <a:pt x="53" y="221"/>
                        </a:lnTo>
                        <a:lnTo>
                          <a:pt x="55" y="206"/>
                        </a:lnTo>
                        <a:lnTo>
                          <a:pt x="55" y="188"/>
                        </a:lnTo>
                        <a:lnTo>
                          <a:pt x="57" y="173"/>
                        </a:lnTo>
                        <a:lnTo>
                          <a:pt x="59" y="158"/>
                        </a:lnTo>
                        <a:lnTo>
                          <a:pt x="59" y="145"/>
                        </a:lnTo>
                        <a:lnTo>
                          <a:pt x="59" y="131"/>
                        </a:lnTo>
                        <a:lnTo>
                          <a:pt x="59" y="116"/>
                        </a:lnTo>
                        <a:lnTo>
                          <a:pt x="61" y="107"/>
                        </a:lnTo>
                        <a:lnTo>
                          <a:pt x="61" y="93"/>
                        </a:lnTo>
                        <a:lnTo>
                          <a:pt x="63" y="84"/>
                        </a:lnTo>
                        <a:lnTo>
                          <a:pt x="63" y="71"/>
                        </a:lnTo>
                        <a:lnTo>
                          <a:pt x="65" y="61"/>
                        </a:lnTo>
                        <a:lnTo>
                          <a:pt x="65" y="52"/>
                        </a:lnTo>
                        <a:lnTo>
                          <a:pt x="66" y="42"/>
                        </a:lnTo>
                        <a:lnTo>
                          <a:pt x="66" y="34"/>
                        </a:lnTo>
                        <a:lnTo>
                          <a:pt x="66" y="29"/>
                        </a:lnTo>
                        <a:lnTo>
                          <a:pt x="66" y="21"/>
                        </a:lnTo>
                        <a:lnTo>
                          <a:pt x="66" y="15"/>
                        </a:lnTo>
                        <a:lnTo>
                          <a:pt x="66" y="10"/>
                        </a:lnTo>
                        <a:lnTo>
                          <a:pt x="68" y="8"/>
                        </a:lnTo>
                        <a:lnTo>
                          <a:pt x="68" y="2"/>
                        </a:lnTo>
                        <a:lnTo>
                          <a:pt x="68" y="0"/>
                        </a:lnTo>
                        <a:lnTo>
                          <a:pt x="245" y="21"/>
                        </a:lnTo>
                        <a:lnTo>
                          <a:pt x="565" y="839"/>
                        </a:lnTo>
                        <a:lnTo>
                          <a:pt x="485" y="955"/>
                        </a:lnTo>
                        <a:lnTo>
                          <a:pt x="483" y="953"/>
                        </a:lnTo>
                        <a:lnTo>
                          <a:pt x="481" y="949"/>
                        </a:lnTo>
                        <a:lnTo>
                          <a:pt x="481" y="945"/>
                        </a:lnTo>
                        <a:lnTo>
                          <a:pt x="479" y="940"/>
                        </a:lnTo>
                        <a:lnTo>
                          <a:pt x="477" y="934"/>
                        </a:lnTo>
                        <a:lnTo>
                          <a:pt x="473" y="926"/>
                        </a:lnTo>
                        <a:lnTo>
                          <a:pt x="471" y="919"/>
                        </a:lnTo>
                        <a:lnTo>
                          <a:pt x="468" y="907"/>
                        </a:lnTo>
                        <a:lnTo>
                          <a:pt x="464" y="898"/>
                        </a:lnTo>
                        <a:lnTo>
                          <a:pt x="460" y="886"/>
                        </a:lnTo>
                        <a:lnTo>
                          <a:pt x="456" y="875"/>
                        </a:lnTo>
                        <a:lnTo>
                          <a:pt x="450" y="862"/>
                        </a:lnTo>
                        <a:lnTo>
                          <a:pt x="447" y="848"/>
                        </a:lnTo>
                        <a:lnTo>
                          <a:pt x="441" y="833"/>
                        </a:lnTo>
                        <a:lnTo>
                          <a:pt x="437" y="820"/>
                        </a:lnTo>
                        <a:lnTo>
                          <a:pt x="431" y="805"/>
                        </a:lnTo>
                        <a:lnTo>
                          <a:pt x="426" y="788"/>
                        </a:lnTo>
                        <a:lnTo>
                          <a:pt x="420" y="770"/>
                        </a:lnTo>
                        <a:lnTo>
                          <a:pt x="414" y="753"/>
                        </a:lnTo>
                        <a:lnTo>
                          <a:pt x="407" y="736"/>
                        </a:lnTo>
                        <a:lnTo>
                          <a:pt x="401" y="719"/>
                        </a:lnTo>
                        <a:lnTo>
                          <a:pt x="395" y="698"/>
                        </a:lnTo>
                        <a:lnTo>
                          <a:pt x="390" y="681"/>
                        </a:lnTo>
                        <a:lnTo>
                          <a:pt x="382" y="662"/>
                        </a:lnTo>
                        <a:lnTo>
                          <a:pt x="374" y="643"/>
                        </a:lnTo>
                        <a:lnTo>
                          <a:pt x="367" y="624"/>
                        </a:lnTo>
                        <a:lnTo>
                          <a:pt x="361" y="603"/>
                        </a:lnTo>
                        <a:lnTo>
                          <a:pt x="353" y="584"/>
                        </a:lnTo>
                        <a:lnTo>
                          <a:pt x="346" y="563"/>
                        </a:lnTo>
                        <a:lnTo>
                          <a:pt x="340" y="542"/>
                        </a:lnTo>
                        <a:lnTo>
                          <a:pt x="333" y="523"/>
                        </a:lnTo>
                        <a:lnTo>
                          <a:pt x="325" y="502"/>
                        </a:lnTo>
                        <a:lnTo>
                          <a:pt x="317" y="481"/>
                        </a:lnTo>
                        <a:lnTo>
                          <a:pt x="310" y="462"/>
                        </a:lnTo>
                        <a:lnTo>
                          <a:pt x="302" y="441"/>
                        </a:lnTo>
                        <a:lnTo>
                          <a:pt x="296" y="420"/>
                        </a:lnTo>
                        <a:lnTo>
                          <a:pt x="289" y="401"/>
                        </a:lnTo>
                        <a:lnTo>
                          <a:pt x="281" y="382"/>
                        </a:lnTo>
                        <a:lnTo>
                          <a:pt x="276" y="363"/>
                        </a:lnTo>
                        <a:lnTo>
                          <a:pt x="268" y="344"/>
                        </a:lnTo>
                        <a:lnTo>
                          <a:pt x="262" y="327"/>
                        </a:lnTo>
                        <a:lnTo>
                          <a:pt x="255" y="308"/>
                        </a:lnTo>
                        <a:lnTo>
                          <a:pt x="249" y="291"/>
                        </a:lnTo>
                        <a:lnTo>
                          <a:pt x="241" y="272"/>
                        </a:lnTo>
                        <a:lnTo>
                          <a:pt x="236" y="257"/>
                        </a:lnTo>
                        <a:lnTo>
                          <a:pt x="228" y="240"/>
                        </a:lnTo>
                        <a:lnTo>
                          <a:pt x="224" y="225"/>
                        </a:lnTo>
                        <a:lnTo>
                          <a:pt x="218" y="211"/>
                        </a:lnTo>
                        <a:lnTo>
                          <a:pt x="213" y="196"/>
                        </a:lnTo>
                        <a:lnTo>
                          <a:pt x="207" y="183"/>
                        </a:lnTo>
                        <a:lnTo>
                          <a:pt x="201" y="169"/>
                        </a:lnTo>
                        <a:lnTo>
                          <a:pt x="198" y="156"/>
                        </a:lnTo>
                        <a:lnTo>
                          <a:pt x="194" y="145"/>
                        </a:lnTo>
                        <a:lnTo>
                          <a:pt x="188" y="135"/>
                        </a:lnTo>
                        <a:lnTo>
                          <a:pt x="186" y="126"/>
                        </a:lnTo>
                        <a:lnTo>
                          <a:pt x="180" y="116"/>
                        </a:lnTo>
                        <a:lnTo>
                          <a:pt x="179" y="110"/>
                        </a:lnTo>
                        <a:lnTo>
                          <a:pt x="175" y="103"/>
                        </a:lnTo>
                        <a:lnTo>
                          <a:pt x="173" y="97"/>
                        </a:lnTo>
                        <a:lnTo>
                          <a:pt x="171" y="91"/>
                        </a:lnTo>
                        <a:lnTo>
                          <a:pt x="167" y="90"/>
                        </a:lnTo>
                        <a:lnTo>
                          <a:pt x="167" y="88"/>
                        </a:lnTo>
                        <a:lnTo>
                          <a:pt x="165" y="88"/>
                        </a:lnTo>
                        <a:lnTo>
                          <a:pt x="165" y="90"/>
                        </a:lnTo>
                        <a:lnTo>
                          <a:pt x="163" y="91"/>
                        </a:lnTo>
                        <a:lnTo>
                          <a:pt x="161" y="97"/>
                        </a:lnTo>
                        <a:lnTo>
                          <a:pt x="161" y="101"/>
                        </a:lnTo>
                        <a:lnTo>
                          <a:pt x="160" y="107"/>
                        </a:lnTo>
                        <a:lnTo>
                          <a:pt x="160" y="114"/>
                        </a:lnTo>
                        <a:lnTo>
                          <a:pt x="160" y="124"/>
                        </a:lnTo>
                        <a:lnTo>
                          <a:pt x="158" y="131"/>
                        </a:lnTo>
                        <a:lnTo>
                          <a:pt x="156" y="143"/>
                        </a:lnTo>
                        <a:lnTo>
                          <a:pt x="154" y="152"/>
                        </a:lnTo>
                        <a:lnTo>
                          <a:pt x="154" y="164"/>
                        </a:lnTo>
                        <a:lnTo>
                          <a:pt x="154" y="177"/>
                        </a:lnTo>
                        <a:lnTo>
                          <a:pt x="152" y="190"/>
                        </a:lnTo>
                        <a:lnTo>
                          <a:pt x="150" y="206"/>
                        </a:lnTo>
                        <a:lnTo>
                          <a:pt x="150" y="219"/>
                        </a:lnTo>
                        <a:lnTo>
                          <a:pt x="148" y="234"/>
                        </a:lnTo>
                        <a:lnTo>
                          <a:pt x="146" y="251"/>
                        </a:lnTo>
                        <a:lnTo>
                          <a:pt x="146" y="266"/>
                        </a:lnTo>
                        <a:lnTo>
                          <a:pt x="144" y="285"/>
                        </a:lnTo>
                        <a:lnTo>
                          <a:pt x="142" y="303"/>
                        </a:lnTo>
                        <a:lnTo>
                          <a:pt x="142" y="320"/>
                        </a:lnTo>
                        <a:lnTo>
                          <a:pt x="141" y="339"/>
                        </a:lnTo>
                        <a:lnTo>
                          <a:pt x="141" y="358"/>
                        </a:lnTo>
                        <a:lnTo>
                          <a:pt x="139" y="377"/>
                        </a:lnTo>
                        <a:lnTo>
                          <a:pt x="139" y="396"/>
                        </a:lnTo>
                        <a:lnTo>
                          <a:pt x="137" y="415"/>
                        </a:lnTo>
                        <a:lnTo>
                          <a:pt x="135" y="436"/>
                        </a:lnTo>
                        <a:lnTo>
                          <a:pt x="133" y="455"/>
                        </a:lnTo>
                        <a:lnTo>
                          <a:pt x="133" y="476"/>
                        </a:lnTo>
                        <a:lnTo>
                          <a:pt x="133" y="497"/>
                        </a:lnTo>
                        <a:lnTo>
                          <a:pt x="133" y="516"/>
                        </a:lnTo>
                        <a:lnTo>
                          <a:pt x="131" y="537"/>
                        </a:lnTo>
                        <a:lnTo>
                          <a:pt x="131" y="557"/>
                        </a:lnTo>
                        <a:lnTo>
                          <a:pt x="129" y="576"/>
                        </a:lnTo>
                        <a:lnTo>
                          <a:pt x="127" y="597"/>
                        </a:lnTo>
                        <a:lnTo>
                          <a:pt x="127" y="618"/>
                        </a:lnTo>
                        <a:lnTo>
                          <a:pt x="127" y="637"/>
                        </a:lnTo>
                        <a:lnTo>
                          <a:pt x="125" y="656"/>
                        </a:lnTo>
                        <a:lnTo>
                          <a:pt x="123" y="675"/>
                        </a:lnTo>
                        <a:lnTo>
                          <a:pt x="122" y="692"/>
                        </a:lnTo>
                        <a:lnTo>
                          <a:pt x="122" y="711"/>
                        </a:lnTo>
                        <a:lnTo>
                          <a:pt x="120" y="731"/>
                        </a:lnTo>
                        <a:lnTo>
                          <a:pt x="120" y="750"/>
                        </a:lnTo>
                        <a:lnTo>
                          <a:pt x="120" y="767"/>
                        </a:lnTo>
                        <a:lnTo>
                          <a:pt x="120" y="784"/>
                        </a:lnTo>
                        <a:lnTo>
                          <a:pt x="118" y="799"/>
                        </a:lnTo>
                        <a:lnTo>
                          <a:pt x="118" y="814"/>
                        </a:lnTo>
                        <a:lnTo>
                          <a:pt x="118" y="829"/>
                        </a:lnTo>
                        <a:lnTo>
                          <a:pt x="116" y="843"/>
                        </a:lnTo>
                        <a:lnTo>
                          <a:pt x="116" y="856"/>
                        </a:lnTo>
                        <a:lnTo>
                          <a:pt x="116" y="869"/>
                        </a:lnTo>
                        <a:lnTo>
                          <a:pt x="114" y="881"/>
                        </a:lnTo>
                        <a:lnTo>
                          <a:pt x="114" y="892"/>
                        </a:lnTo>
                        <a:lnTo>
                          <a:pt x="114" y="902"/>
                        </a:lnTo>
                        <a:lnTo>
                          <a:pt x="114" y="913"/>
                        </a:lnTo>
                        <a:lnTo>
                          <a:pt x="114" y="923"/>
                        </a:lnTo>
                        <a:lnTo>
                          <a:pt x="114" y="928"/>
                        </a:lnTo>
                        <a:lnTo>
                          <a:pt x="114" y="936"/>
                        </a:lnTo>
                        <a:lnTo>
                          <a:pt x="114" y="942"/>
                        </a:lnTo>
                        <a:lnTo>
                          <a:pt x="114" y="944"/>
                        </a:lnTo>
                        <a:lnTo>
                          <a:pt x="114" y="949"/>
                        </a:lnTo>
                        <a:lnTo>
                          <a:pt x="114" y="951"/>
                        </a:lnTo>
                        <a:lnTo>
                          <a:pt x="0" y="923"/>
                        </a:lnTo>
                        <a:close/>
                      </a:path>
                    </a:pathLst>
                  </a:custGeom>
                  <a:solidFill>
                    <a:srgbClr val="000000"/>
                  </a:solidFill>
                  <a:ln w="9525">
                    <a:noFill/>
                    <a:round/>
                    <a:headEnd/>
                    <a:tailEnd/>
                  </a:ln>
                </p:spPr>
                <p:txBody>
                  <a:bodyPr/>
                  <a:lstStyle/>
                  <a:p>
                    <a:endParaRPr lang="en-US"/>
                  </a:p>
                </p:txBody>
              </p:sp>
              <p:sp>
                <p:nvSpPr>
                  <p:cNvPr id="3672" name="Freeform 12"/>
                  <p:cNvSpPr>
                    <a:spLocks/>
                  </p:cNvSpPr>
                  <p:nvPr/>
                </p:nvSpPr>
                <p:spPr bwMode="auto">
                  <a:xfrm>
                    <a:off x="2554" y="438"/>
                    <a:ext cx="164" cy="462"/>
                  </a:xfrm>
                  <a:custGeom>
                    <a:avLst/>
                    <a:gdLst>
                      <a:gd name="T0" fmla="*/ 0 w 329"/>
                      <a:gd name="T1" fmla="*/ 1 h 924"/>
                      <a:gd name="T2" fmla="*/ 0 w 329"/>
                      <a:gd name="T3" fmla="*/ 1 h 924"/>
                      <a:gd name="T4" fmla="*/ 0 w 329"/>
                      <a:gd name="T5" fmla="*/ 1 h 924"/>
                      <a:gd name="T6" fmla="*/ 0 w 329"/>
                      <a:gd name="T7" fmla="*/ 1 h 924"/>
                      <a:gd name="T8" fmla="*/ 0 w 329"/>
                      <a:gd name="T9" fmla="*/ 1 h 924"/>
                      <a:gd name="T10" fmla="*/ 0 w 329"/>
                      <a:gd name="T11" fmla="*/ 1 h 924"/>
                      <a:gd name="T12" fmla="*/ 0 w 329"/>
                      <a:gd name="T13" fmla="*/ 1 h 924"/>
                      <a:gd name="T14" fmla="*/ 0 w 329"/>
                      <a:gd name="T15" fmla="*/ 1 h 924"/>
                      <a:gd name="T16" fmla="*/ 0 w 329"/>
                      <a:gd name="T17" fmla="*/ 1 h 924"/>
                      <a:gd name="T18" fmla="*/ 0 w 329"/>
                      <a:gd name="T19" fmla="*/ 1 h 924"/>
                      <a:gd name="T20" fmla="*/ 0 w 329"/>
                      <a:gd name="T21" fmla="*/ 1 h 924"/>
                      <a:gd name="T22" fmla="*/ 0 w 329"/>
                      <a:gd name="T23" fmla="*/ 1 h 924"/>
                      <a:gd name="T24" fmla="*/ 0 w 329"/>
                      <a:gd name="T25" fmla="*/ 1 h 924"/>
                      <a:gd name="T26" fmla="*/ 0 w 329"/>
                      <a:gd name="T27" fmla="*/ 1 h 924"/>
                      <a:gd name="T28" fmla="*/ 0 w 329"/>
                      <a:gd name="T29" fmla="*/ 1 h 924"/>
                      <a:gd name="T30" fmla="*/ 0 w 329"/>
                      <a:gd name="T31" fmla="*/ 1 h 924"/>
                      <a:gd name="T32" fmla="*/ 0 w 329"/>
                      <a:gd name="T33" fmla="*/ 1 h 924"/>
                      <a:gd name="T34" fmla="*/ 0 w 329"/>
                      <a:gd name="T35" fmla="*/ 1 h 924"/>
                      <a:gd name="T36" fmla="*/ 0 w 329"/>
                      <a:gd name="T37" fmla="*/ 1 h 924"/>
                      <a:gd name="T38" fmla="*/ 0 w 329"/>
                      <a:gd name="T39" fmla="*/ 1 h 924"/>
                      <a:gd name="T40" fmla="*/ 0 w 329"/>
                      <a:gd name="T41" fmla="*/ 1 h 924"/>
                      <a:gd name="T42" fmla="*/ 0 w 329"/>
                      <a:gd name="T43" fmla="*/ 1 h 924"/>
                      <a:gd name="T44" fmla="*/ 0 w 329"/>
                      <a:gd name="T45" fmla="*/ 1 h 924"/>
                      <a:gd name="T46" fmla="*/ 0 w 329"/>
                      <a:gd name="T47" fmla="*/ 1 h 924"/>
                      <a:gd name="T48" fmla="*/ 0 w 329"/>
                      <a:gd name="T49" fmla="*/ 1 h 924"/>
                      <a:gd name="T50" fmla="*/ 0 w 329"/>
                      <a:gd name="T51" fmla="*/ 1 h 924"/>
                      <a:gd name="T52" fmla="*/ 0 w 329"/>
                      <a:gd name="T53" fmla="*/ 1 h 924"/>
                      <a:gd name="T54" fmla="*/ 0 w 329"/>
                      <a:gd name="T55" fmla="*/ 1 h 924"/>
                      <a:gd name="T56" fmla="*/ 0 w 329"/>
                      <a:gd name="T57" fmla="*/ 1 h 924"/>
                      <a:gd name="T58" fmla="*/ 0 w 329"/>
                      <a:gd name="T59" fmla="*/ 1 h 924"/>
                      <a:gd name="T60" fmla="*/ 0 w 329"/>
                      <a:gd name="T61" fmla="*/ 1 h 924"/>
                      <a:gd name="T62" fmla="*/ 0 w 329"/>
                      <a:gd name="T63" fmla="*/ 1 h 924"/>
                      <a:gd name="T64" fmla="*/ 0 w 329"/>
                      <a:gd name="T65" fmla="*/ 1 h 924"/>
                      <a:gd name="T66" fmla="*/ 0 w 329"/>
                      <a:gd name="T67" fmla="*/ 1 h 924"/>
                      <a:gd name="T68" fmla="*/ 0 w 329"/>
                      <a:gd name="T69" fmla="*/ 1 h 924"/>
                      <a:gd name="T70" fmla="*/ 0 w 329"/>
                      <a:gd name="T71" fmla="*/ 1 h 924"/>
                      <a:gd name="T72" fmla="*/ 0 w 329"/>
                      <a:gd name="T73" fmla="*/ 1 h 924"/>
                      <a:gd name="T74" fmla="*/ 0 w 329"/>
                      <a:gd name="T75" fmla="*/ 1 h 924"/>
                      <a:gd name="T76" fmla="*/ 0 w 329"/>
                      <a:gd name="T77" fmla="*/ 1 h 924"/>
                      <a:gd name="T78" fmla="*/ 0 w 329"/>
                      <a:gd name="T79" fmla="*/ 1 h 924"/>
                      <a:gd name="T80" fmla="*/ 0 w 329"/>
                      <a:gd name="T81" fmla="*/ 1 h 924"/>
                      <a:gd name="T82" fmla="*/ 0 w 329"/>
                      <a:gd name="T83" fmla="*/ 1 h 924"/>
                      <a:gd name="T84" fmla="*/ 0 w 329"/>
                      <a:gd name="T85" fmla="*/ 1 h 924"/>
                      <a:gd name="T86" fmla="*/ 0 w 329"/>
                      <a:gd name="T87" fmla="*/ 1 h 924"/>
                      <a:gd name="T88" fmla="*/ 0 w 329"/>
                      <a:gd name="T89" fmla="*/ 1 h 924"/>
                      <a:gd name="T90" fmla="*/ 0 w 329"/>
                      <a:gd name="T91" fmla="*/ 1 h 924"/>
                      <a:gd name="T92" fmla="*/ 0 w 329"/>
                      <a:gd name="T93" fmla="*/ 1 h 924"/>
                      <a:gd name="T94" fmla="*/ 0 w 329"/>
                      <a:gd name="T95" fmla="*/ 1 h 924"/>
                      <a:gd name="T96" fmla="*/ 0 w 329"/>
                      <a:gd name="T97" fmla="*/ 1 h 924"/>
                      <a:gd name="T98" fmla="*/ 0 w 329"/>
                      <a:gd name="T99" fmla="*/ 1 h 924"/>
                      <a:gd name="T100" fmla="*/ 0 w 329"/>
                      <a:gd name="T101" fmla="*/ 1 h 924"/>
                      <a:gd name="T102" fmla="*/ 0 w 329"/>
                      <a:gd name="T103" fmla="*/ 1 h 924"/>
                      <a:gd name="T104" fmla="*/ 0 w 329"/>
                      <a:gd name="T105" fmla="*/ 1 h 924"/>
                      <a:gd name="T106" fmla="*/ 0 w 329"/>
                      <a:gd name="T107" fmla="*/ 1 h 924"/>
                      <a:gd name="T108" fmla="*/ 0 w 329"/>
                      <a:gd name="T109" fmla="*/ 1 h 924"/>
                      <a:gd name="T110" fmla="*/ 0 w 329"/>
                      <a:gd name="T111" fmla="*/ 1 h 924"/>
                      <a:gd name="T112" fmla="*/ 0 w 329"/>
                      <a:gd name="T113" fmla="*/ 1 h 924"/>
                      <a:gd name="T114" fmla="*/ 0 w 329"/>
                      <a:gd name="T115" fmla="*/ 1 h 924"/>
                      <a:gd name="T116" fmla="*/ 0 w 329"/>
                      <a:gd name="T117" fmla="*/ 1 h 924"/>
                      <a:gd name="T118" fmla="*/ 0 w 329"/>
                      <a:gd name="T119" fmla="*/ 1 h 924"/>
                      <a:gd name="T120" fmla="*/ 0 w 329"/>
                      <a:gd name="T121" fmla="*/ 1 h 924"/>
                      <a:gd name="T122" fmla="*/ 0 w 329"/>
                      <a:gd name="T123" fmla="*/ 1 h 92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9"/>
                      <a:gd name="T187" fmla="*/ 0 h 924"/>
                      <a:gd name="T188" fmla="*/ 329 w 329"/>
                      <a:gd name="T189" fmla="*/ 924 h 92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9" h="924">
                        <a:moveTo>
                          <a:pt x="134" y="894"/>
                        </a:moveTo>
                        <a:lnTo>
                          <a:pt x="132" y="888"/>
                        </a:lnTo>
                        <a:lnTo>
                          <a:pt x="132" y="881"/>
                        </a:lnTo>
                        <a:lnTo>
                          <a:pt x="130" y="875"/>
                        </a:lnTo>
                        <a:lnTo>
                          <a:pt x="128" y="867"/>
                        </a:lnTo>
                        <a:lnTo>
                          <a:pt x="128" y="858"/>
                        </a:lnTo>
                        <a:lnTo>
                          <a:pt x="126" y="848"/>
                        </a:lnTo>
                        <a:lnTo>
                          <a:pt x="124" y="839"/>
                        </a:lnTo>
                        <a:lnTo>
                          <a:pt x="122" y="829"/>
                        </a:lnTo>
                        <a:lnTo>
                          <a:pt x="120" y="818"/>
                        </a:lnTo>
                        <a:lnTo>
                          <a:pt x="118" y="805"/>
                        </a:lnTo>
                        <a:lnTo>
                          <a:pt x="114" y="791"/>
                        </a:lnTo>
                        <a:lnTo>
                          <a:pt x="114" y="780"/>
                        </a:lnTo>
                        <a:lnTo>
                          <a:pt x="111" y="765"/>
                        </a:lnTo>
                        <a:lnTo>
                          <a:pt x="107" y="751"/>
                        </a:lnTo>
                        <a:lnTo>
                          <a:pt x="107" y="738"/>
                        </a:lnTo>
                        <a:lnTo>
                          <a:pt x="105" y="723"/>
                        </a:lnTo>
                        <a:lnTo>
                          <a:pt x="101" y="708"/>
                        </a:lnTo>
                        <a:lnTo>
                          <a:pt x="99" y="690"/>
                        </a:lnTo>
                        <a:lnTo>
                          <a:pt x="94" y="675"/>
                        </a:lnTo>
                        <a:lnTo>
                          <a:pt x="94" y="658"/>
                        </a:lnTo>
                        <a:lnTo>
                          <a:pt x="88" y="641"/>
                        </a:lnTo>
                        <a:lnTo>
                          <a:pt x="86" y="622"/>
                        </a:lnTo>
                        <a:lnTo>
                          <a:pt x="82" y="607"/>
                        </a:lnTo>
                        <a:lnTo>
                          <a:pt x="80" y="588"/>
                        </a:lnTo>
                        <a:lnTo>
                          <a:pt x="76" y="571"/>
                        </a:lnTo>
                        <a:lnTo>
                          <a:pt x="75" y="553"/>
                        </a:lnTo>
                        <a:lnTo>
                          <a:pt x="71" y="534"/>
                        </a:lnTo>
                        <a:lnTo>
                          <a:pt x="67" y="517"/>
                        </a:lnTo>
                        <a:lnTo>
                          <a:pt x="65" y="500"/>
                        </a:lnTo>
                        <a:lnTo>
                          <a:pt x="61" y="481"/>
                        </a:lnTo>
                        <a:lnTo>
                          <a:pt x="57" y="462"/>
                        </a:lnTo>
                        <a:lnTo>
                          <a:pt x="56" y="447"/>
                        </a:lnTo>
                        <a:lnTo>
                          <a:pt x="52" y="426"/>
                        </a:lnTo>
                        <a:lnTo>
                          <a:pt x="48" y="409"/>
                        </a:lnTo>
                        <a:lnTo>
                          <a:pt x="46" y="392"/>
                        </a:lnTo>
                        <a:lnTo>
                          <a:pt x="42" y="373"/>
                        </a:lnTo>
                        <a:lnTo>
                          <a:pt x="40" y="356"/>
                        </a:lnTo>
                        <a:lnTo>
                          <a:pt x="37" y="339"/>
                        </a:lnTo>
                        <a:lnTo>
                          <a:pt x="33" y="321"/>
                        </a:lnTo>
                        <a:lnTo>
                          <a:pt x="33" y="304"/>
                        </a:lnTo>
                        <a:lnTo>
                          <a:pt x="29" y="287"/>
                        </a:lnTo>
                        <a:lnTo>
                          <a:pt x="27" y="270"/>
                        </a:lnTo>
                        <a:lnTo>
                          <a:pt x="23" y="255"/>
                        </a:lnTo>
                        <a:lnTo>
                          <a:pt x="19" y="240"/>
                        </a:lnTo>
                        <a:lnTo>
                          <a:pt x="19" y="224"/>
                        </a:lnTo>
                        <a:lnTo>
                          <a:pt x="18" y="209"/>
                        </a:lnTo>
                        <a:lnTo>
                          <a:pt x="14" y="196"/>
                        </a:lnTo>
                        <a:lnTo>
                          <a:pt x="14" y="183"/>
                        </a:lnTo>
                        <a:lnTo>
                          <a:pt x="12" y="169"/>
                        </a:lnTo>
                        <a:lnTo>
                          <a:pt x="8" y="156"/>
                        </a:lnTo>
                        <a:lnTo>
                          <a:pt x="6" y="143"/>
                        </a:lnTo>
                        <a:lnTo>
                          <a:pt x="6" y="133"/>
                        </a:lnTo>
                        <a:lnTo>
                          <a:pt x="4" y="122"/>
                        </a:lnTo>
                        <a:lnTo>
                          <a:pt x="2" y="112"/>
                        </a:lnTo>
                        <a:lnTo>
                          <a:pt x="0" y="103"/>
                        </a:lnTo>
                        <a:lnTo>
                          <a:pt x="0" y="95"/>
                        </a:lnTo>
                        <a:lnTo>
                          <a:pt x="0" y="86"/>
                        </a:lnTo>
                        <a:lnTo>
                          <a:pt x="0" y="80"/>
                        </a:lnTo>
                        <a:lnTo>
                          <a:pt x="0" y="74"/>
                        </a:lnTo>
                        <a:lnTo>
                          <a:pt x="0" y="68"/>
                        </a:lnTo>
                        <a:lnTo>
                          <a:pt x="0" y="63"/>
                        </a:lnTo>
                        <a:lnTo>
                          <a:pt x="0" y="61"/>
                        </a:lnTo>
                        <a:lnTo>
                          <a:pt x="0" y="57"/>
                        </a:lnTo>
                        <a:lnTo>
                          <a:pt x="0" y="55"/>
                        </a:lnTo>
                        <a:lnTo>
                          <a:pt x="2" y="53"/>
                        </a:lnTo>
                        <a:lnTo>
                          <a:pt x="6" y="57"/>
                        </a:lnTo>
                        <a:lnTo>
                          <a:pt x="6" y="59"/>
                        </a:lnTo>
                        <a:lnTo>
                          <a:pt x="8" y="61"/>
                        </a:lnTo>
                        <a:lnTo>
                          <a:pt x="10" y="65"/>
                        </a:lnTo>
                        <a:lnTo>
                          <a:pt x="14" y="68"/>
                        </a:lnTo>
                        <a:lnTo>
                          <a:pt x="14" y="72"/>
                        </a:lnTo>
                        <a:lnTo>
                          <a:pt x="16" y="76"/>
                        </a:lnTo>
                        <a:lnTo>
                          <a:pt x="19" y="82"/>
                        </a:lnTo>
                        <a:lnTo>
                          <a:pt x="19" y="87"/>
                        </a:lnTo>
                        <a:lnTo>
                          <a:pt x="23" y="95"/>
                        </a:lnTo>
                        <a:lnTo>
                          <a:pt x="25" y="103"/>
                        </a:lnTo>
                        <a:lnTo>
                          <a:pt x="27" y="108"/>
                        </a:lnTo>
                        <a:lnTo>
                          <a:pt x="33" y="118"/>
                        </a:lnTo>
                        <a:lnTo>
                          <a:pt x="33" y="126"/>
                        </a:lnTo>
                        <a:lnTo>
                          <a:pt x="38" y="135"/>
                        </a:lnTo>
                        <a:lnTo>
                          <a:pt x="40" y="143"/>
                        </a:lnTo>
                        <a:lnTo>
                          <a:pt x="44" y="152"/>
                        </a:lnTo>
                        <a:lnTo>
                          <a:pt x="46" y="162"/>
                        </a:lnTo>
                        <a:lnTo>
                          <a:pt x="50" y="171"/>
                        </a:lnTo>
                        <a:lnTo>
                          <a:pt x="54" y="181"/>
                        </a:lnTo>
                        <a:lnTo>
                          <a:pt x="57" y="192"/>
                        </a:lnTo>
                        <a:lnTo>
                          <a:pt x="61" y="202"/>
                        </a:lnTo>
                        <a:lnTo>
                          <a:pt x="65" y="211"/>
                        </a:lnTo>
                        <a:lnTo>
                          <a:pt x="67" y="223"/>
                        </a:lnTo>
                        <a:lnTo>
                          <a:pt x="73" y="232"/>
                        </a:lnTo>
                        <a:lnTo>
                          <a:pt x="75" y="243"/>
                        </a:lnTo>
                        <a:lnTo>
                          <a:pt x="78" y="255"/>
                        </a:lnTo>
                        <a:lnTo>
                          <a:pt x="80" y="264"/>
                        </a:lnTo>
                        <a:lnTo>
                          <a:pt x="86" y="278"/>
                        </a:lnTo>
                        <a:lnTo>
                          <a:pt x="88" y="287"/>
                        </a:lnTo>
                        <a:lnTo>
                          <a:pt x="94" y="299"/>
                        </a:lnTo>
                        <a:lnTo>
                          <a:pt x="95" y="308"/>
                        </a:lnTo>
                        <a:lnTo>
                          <a:pt x="101" y="320"/>
                        </a:lnTo>
                        <a:lnTo>
                          <a:pt x="103" y="329"/>
                        </a:lnTo>
                        <a:lnTo>
                          <a:pt x="107" y="340"/>
                        </a:lnTo>
                        <a:lnTo>
                          <a:pt x="109" y="352"/>
                        </a:lnTo>
                        <a:lnTo>
                          <a:pt x="114" y="361"/>
                        </a:lnTo>
                        <a:lnTo>
                          <a:pt x="116" y="371"/>
                        </a:lnTo>
                        <a:lnTo>
                          <a:pt x="120" y="378"/>
                        </a:lnTo>
                        <a:lnTo>
                          <a:pt x="122" y="390"/>
                        </a:lnTo>
                        <a:lnTo>
                          <a:pt x="126" y="399"/>
                        </a:lnTo>
                        <a:lnTo>
                          <a:pt x="128" y="407"/>
                        </a:lnTo>
                        <a:lnTo>
                          <a:pt x="132" y="417"/>
                        </a:lnTo>
                        <a:lnTo>
                          <a:pt x="135" y="424"/>
                        </a:lnTo>
                        <a:lnTo>
                          <a:pt x="137" y="434"/>
                        </a:lnTo>
                        <a:lnTo>
                          <a:pt x="139" y="439"/>
                        </a:lnTo>
                        <a:lnTo>
                          <a:pt x="141" y="447"/>
                        </a:lnTo>
                        <a:lnTo>
                          <a:pt x="143" y="453"/>
                        </a:lnTo>
                        <a:lnTo>
                          <a:pt x="145" y="460"/>
                        </a:lnTo>
                        <a:lnTo>
                          <a:pt x="147" y="464"/>
                        </a:lnTo>
                        <a:lnTo>
                          <a:pt x="149" y="470"/>
                        </a:lnTo>
                        <a:lnTo>
                          <a:pt x="151" y="474"/>
                        </a:lnTo>
                        <a:lnTo>
                          <a:pt x="153" y="479"/>
                        </a:lnTo>
                        <a:lnTo>
                          <a:pt x="154" y="485"/>
                        </a:lnTo>
                        <a:lnTo>
                          <a:pt x="156" y="487"/>
                        </a:lnTo>
                        <a:lnTo>
                          <a:pt x="156" y="489"/>
                        </a:lnTo>
                        <a:lnTo>
                          <a:pt x="158" y="487"/>
                        </a:lnTo>
                        <a:lnTo>
                          <a:pt x="156" y="485"/>
                        </a:lnTo>
                        <a:lnTo>
                          <a:pt x="156" y="481"/>
                        </a:lnTo>
                        <a:lnTo>
                          <a:pt x="156" y="479"/>
                        </a:lnTo>
                        <a:lnTo>
                          <a:pt x="156" y="474"/>
                        </a:lnTo>
                        <a:lnTo>
                          <a:pt x="156" y="470"/>
                        </a:lnTo>
                        <a:lnTo>
                          <a:pt x="156" y="464"/>
                        </a:lnTo>
                        <a:lnTo>
                          <a:pt x="156" y="458"/>
                        </a:lnTo>
                        <a:lnTo>
                          <a:pt x="156" y="453"/>
                        </a:lnTo>
                        <a:lnTo>
                          <a:pt x="156" y="447"/>
                        </a:lnTo>
                        <a:lnTo>
                          <a:pt x="156" y="439"/>
                        </a:lnTo>
                        <a:lnTo>
                          <a:pt x="156" y="432"/>
                        </a:lnTo>
                        <a:lnTo>
                          <a:pt x="156" y="424"/>
                        </a:lnTo>
                        <a:lnTo>
                          <a:pt x="156" y="415"/>
                        </a:lnTo>
                        <a:lnTo>
                          <a:pt x="156" y="405"/>
                        </a:lnTo>
                        <a:lnTo>
                          <a:pt x="156" y="398"/>
                        </a:lnTo>
                        <a:lnTo>
                          <a:pt x="158" y="388"/>
                        </a:lnTo>
                        <a:lnTo>
                          <a:pt x="158" y="378"/>
                        </a:lnTo>
                        <a:lnTo>
                          <a:pt x="158" y="367"/>
                        </a:lnTo>
                        <a:lnTo>
                          <a:pt x="158" y="358"/>
                        </a:lnTo>
                        <a:lnTo>
                          <a:pt x="158" y="348"/>
                        </a:lnTo>
                        <a:lnTo>
                          <a:pt x="158" y="337"/>
                        </a:lnTo>
                        <a:lnTo>
                          <a:pt x="160" y="325"/>
                        </a:lnTo>
                        <a:lnTo>
                          <a:pt x="160" y="316"/>
                        </a:lnTo>
                        <a:lnTo>
                          <a:pt x="160" y="304"/>
                        </a:lnTo>
                        <a:lnTo>
                          <a:pt x="160" y="293"/>
                        </a:lnTo>
                        <a:lnTo>
                          <a:pt x="162" y="281"/>
                        </a:lnTo>
                        <a:lnTo>
                          <a:pt x="162" y="270"/>
                        </a:lnTo>
                        <a:lnTo>
                          <a:pt x="162" y="259"/>
                        </a:lnTo>
                        <a:lnTo>
                          <a:pt x="162" y="247"/>
                        </a:lnTo>
                        <a:lnTo>
                          <a:pt x="162" y="236"/>
                        </a:lnTo>
                        <a:lnTo>
                          <a:pt x="164" y="224"/>
                        </a:lnTo>
                        <a:lnTo>
                          <a:pt x="166" y="213"/>
                        </a:lnTo>
                        <a:lnTo>
                          <a:pt x="166" y="202"/>
                        </a:lnTo>
                        <a:lnTo>
                          <a:pt x="166" y="190"/>
                        </a:lnTo>
                        <a:lnTo>
                          <a:pt x="168" y="179"/>
                        </a:lnTo>
                        <a:lnTo>
                          <a:pt x="168" y="167"/>
                        </a:lnTo>
                        <a:lnTo>
                          <a:pt x="168" y="156"/>
                        </a:lnTo>
                        <a:lnTo>
                          <a:pt x="168" y="146"/>
                        </a:lnTo>
                        <a:lnTo>
                          <a:pt x="168" y="135"/>
                        </a:lnTo>
                        <a:lnTo>
                          <a:pt x="170" y="126"/>
                        </a:lnTo>
                        <a:lnTo>
                          <a:pt x="170" y="114"/>
                        </a:lnTo>
                        <a:lnTo>
                          <a:pt x="172" y="105"/>
                        </a:lnTo>
                        <a:lnTo>
                          <a:pt x="172" y="95"/>
                        </a:lnTo>
                        <a:lnTo>
                          <a:pt x="173" y="87"/>
                        </a:lnTo>
                        <a:lnTo>
                          <a:pt x="173" y="76"/>
                        </a:lnTo>
                        <a:lnTo>
                          <a:pt x="175" y="68"/>
                        </a:lnTo>
                        <a:lnTo>
                          <a:pt x="175" y="61"/>
                        </a:lnTo>
                        <a:lnTo>
                          <a:pt x="177" y="53"/>
                        </a:lnTo>
                        <a:lnTo>
                          <a:pt x="177" y="46"/>
                        </a:lnTo>
                        <a:lnTo>
                          <a:pt x="179" y="40"/>
                        </a:lnTo>
                        <a:lnTo>
                          <a:pt x="179" y="32"/>
                        </a:lnTo>
                        <a:lnTo>
                          <a:pt x="181" y="27"/>
                        </a:lnTo>
                        <a:lnTo>
                          <a:pt x="181" y="21"/>
                        </a:lnTo>
                        <a:lnTo>
                          <a:pt x="183" y="17"/>
                        </a:lnTo>
                        <a:lnTo>
                          <a:pt x="183" y="11"/>
                        </a:lnTo>
                        <a:lnTo>
                          <a:pt x="183" y="8"/>
                        </a:lnTo>
                        <a:lnTo>
                          <a:pt x="185" y="2"/>
                        </a:lnTo>
                        <a:lnTo>
                          <a:pt x="189" y="0"/>
                        </a:lnTo>
                        <a:lnTo>
                          <a:pt x="192" y="4"/>
                        </a:lnTo>
                        <a:lnTo>
                          <a:pt x="192" y="6"/>
                        </a:lnTo>
                        <a:lnTo>
                          <a:pt x="194" y="8"/>
                        </a:lnTo>
                        <a:lnTo>
                          <a:pt x="194" y="13"/>
                        </a:lnTo>
                        <a:lnTo>
                          <a:pt x="196" y="21"/>
                        </a:lnTo>
                        <a:lnTo>
                          <a:pt x="196" y="27"/>
                        </a:lnTo>
                        <a:lnTo>
                          <a:pt x="198" y="34"/>
                        </a:lnTo>
                        <a:lnTo>
                          <a:pt x="202" y="42"/>
                        </a:lnTo>
                        <a:lnTo>
                          <a:pt x="202" y="53"/>
                        </a:lnTo>
                        <a:lnTo>
                          <a:pt x="204" y="65"/>
                        </a:lnTo>
                        <a:lnTo>
                          <a:pt x="206" y="76"/>
                        </a:lnTo>
                        <a:lnTo>
                          <a:pt x="210" y="87"/>
                        </a:lnTo>
                        <a:lnTo>
                          <a:pt x="210" y="103"/>
                        </a:lnTo>
                        <a:lnTo>
                          <a:pt x="213" y="116"/>
                        </a:lnTo>
                        <a:lnTo>
                          <a:pt x="215" y="131"/>
                        </a:lnTo>
                        <a:lnTo>
                          <a:pt x="217" y="146"/>
                        </a:lnTo>
                        <a:lnTo>
                          <a:pt x="221" y="164"/>
                        </a:lnTo>
                        <a:lnTo>
                          <a:pt x="223" y="181"/>
                        </a:lnTo>
                        <a:lnTo>
                          <a:pt x="225" y="198"/>
                        </a:lnTo>
                        <a:lnTo>
                          <a:pt x="229" y="217"/>
                        </a:lnTo>
                        <a:lnTo>
                          <a:pt x="230" y="234"/>
                        </a:lnTo>
                        <a:lnTo>
                          <a:pt x="232" y="253"/>
                        </a:lnTo>
                        <a:lnTo>
                          <a:pt x="236" y="272"/>
                        </a:lnTo>
                        <a:lnTo>
                          <a:pt x="238" y="291"/>
                        </a:lnTo>
                        <a:lnTo>
                          <a:pt x="244" y="312"/>
                        </a:lnTo>
                        <a:lnTo>
                          <a:pt x="244" y="331"/>
                        </a:lnTo>
                        <a:lnTo>
                          <a:pt x="249" y="352"/>
                        </a:lnTo>
                        <a:lnTo>
                          <a:pt x="251" y="373"/>
                        </a:lnTo>
                        <a:lnTo>
                          <a:pt x="255" y="394"/>
                        </a:lnTo>
                        <a:lnTo>
                          <a:pt x="257" y="415"/>
                        </a:lnTo>
                        <a:lnTo>
                          <a:pt x="261" y="436"/>
                        </a:lnTo>
                        <a:lnTo>
                          <a:pt x="263" y="458"/>
                        </a:lnTo>
                        <a:lnTo>
                          <a:pt x="267" y="479"/>
                        </a:lnTo>
                        <a:lnTo>
                          <a:pt x="270" y="500"/>
                        </a:lnTo>
                        <a:lnTo>
                          <a:pt x="272" y="521"/>
                        </a:lnTo>
                        <a:lnTo>
                          <a:pt x="276" y="540"/>
                        </a:lnTo>
                        <a:lnTo>
                          <a:pt x="278" y="561"/>
                        </a:lnTo>
                        <a:lnTo>
                          <a:pt x="282" y="582"/>
                        </a:lnTo>
                        <a:lnTo>
                          <a:pt x="284" y="601"/>
                        </a:lnTo>
                        <a:lnTo>
                          <a:pt x="287" y="622"/>
                        </a:lnTo>
                        <a:lnTo>
                          <a:pt x="289" y="643"/>
                        </a:lnTo>
                        <a:lnTo>
                          <a:pt x="291" y="662"/>
                        </a:lnTo>
                        <a:lnTo>
                          <a:pt x="295" y="681"/>
                        </a:lnTo>
                        <a:lnTo>
                          <a:pt x="297" y="698"/>
                        </a:lnTo>
                        <a:lnTo>
                          <a:pt x="299" y="717"/>
                        </a:lnTo>
                        <a:lnTo>
                          <a:pt x="303" y="736"/>
                        </a:lnTo>
                        <a:lnTo>
                          <a:pt x="305" y="751"/>
                        </a:lnTo>
                        <a:lnTo>
                          <a:pt x="307" y="768"/>
                        </a:lnTo>
                        <a:lnTo>
                          <a:pt x="310" y="784"/>
                        </a:lnTo>
                        <a:lnTo>
                          <a:pt x="310" y="799"/>
                        </a:lnTo>
                        <a:lnTo>
                          <a:pt x="314" y="814"/>
                        </a:lnTo>
                        <a:lnTo>
                          <a:pt x="316" y="827"/>
                        </a:lnTo>
                        <a:lnTo>
                          <a:pt x="318" y="841"/>
                        </a:lnTo>
                        <a:lnTo>
                          <a:pt x="318" y="852"/>
                        </a:lnTo>
                        <a:lnTo>
                          <a:pt x="320" y="865"/>
                        </a:lnTo>
                        <a:lnTo>
                          <a:pt x="322" y="875"/>
                        </a:lnTo>
                        <a:lnTo>
                          <a:pt x="324" y="886"/>
                        </a:lnTo>
                        <a:lnTo>
                          <a:pt x="324" y="892"/>
                        </a:lnTo>
                        <a:lnTo>
                          <a:pt x="324" y="902"/>
                        </a:lnTo>
                        <a:lnTo>
                          <a:pt x="324" y="907"/>
                        </a:lnTo>
                        <a:lnTo>
                          <a:pt x="326" y="913"/>
                        </a:lnTo>
                        <a:lnTo>
                          <a:pt x="327" y="917"/>
                        </a:lnTo>
                        <a:lnTo>
                          <a:pt x="327" y="921"/>
                        </a:lnTo>
                        <a:lnTo>
                          <a:pt x="327" y="922"/>
                        </a:lnTo>
                        <a:lnTo>
                          <a:pt x="329" y="924"/>
                        </a:lnTo>
                        <a:lnTo>
                          <a:pt x="134" y="894"/>
                        </a:lnTo>
                        <a:close/>
                      </a:path>
                    </a:pathLst>
                  </a:custGeom>
                  <a:solidFill>
                    <a:srgbClr val="000000"/>
                  </a:solidFill>
                  <a:ln w="9525">
                    <a:noFill/>
                    <a:round/>
                    <a:headEnd/>
                    <a:tailEnd/>
                  </a:ln>
                </p:spPr>
                <p:txBody>
                  <a:bodyPr/>
                  <a:lstStyle/>
                  <a:p>
                    <a:endParaRPr lang="en-US"/>
                  </a:p>
                </p:txBody>
              </p:sp>
              <p:sp>
                <p:nvSpPr>
                  <p:cNvPr id="3673" name="Freeform 14"/>
                  <p:cNvSpPr>
                    <a:spLocks/>
                  </p:cNvSpPr>
                  <p:nvPr/>
                </p:nvSpPr>
                <p:spPr bwMode="auto">
                  <a:xfrm>
                    <a:off x="2427" y="1321"/>
                    <a:ext cx="64" cy="161"/>
                  </a:xfrm>
                  <a:custGeom>
                    <a:avLst/>
                    <a:gdLst>
                      <a:gd name="T0" fmla="*/ 1 w 127"/>
                      <a:gd name="T1" fmla="*/ 0 h 323"/>
                      <a:gd name="T2" fmla="*/ 1 w 127"/>
                      <a:gd name="T3" fmla="*/ 0 h 323"/>
                      <a:gd name="T4" fmla="*/ 1 w 127"/>
                      <a:gd name="T5" fmla="*/ 0 h 323"/>
                      <a:gd name="T6" fmla="*/ 1 w 127"/>
                      <a:gd name="T7" fmla="*/ 0 h 323"/>
                      <a:gd name="T8" fmla="*/ 1 w 127"/>
                      <a:gd name="T9" fmla="*/ 0 h 323"/>
                      <a:gd name="T10" fmla="*/ 1 w 127"/>
                      <a:gd name="T11" fmla="*/ 0 h 323"/>
                      <a:gd name="T12" fmla="*/ 1 w 127"/>
                      <a:gd name="T13" fmla="*/ 0 h 323"/>
                      <a:gd name="T14" fmla="*/ 1 w 127"/>
                      <a:gd name="T15" fmla="*/ 0 h 323"/>
                      <a:gd name="T16" fmla="*/ 1 w 127"/>
                      <a:gd name="T17" fmla="*/ 0 h 323"/>
                      <a:gd name="T18" fmla="*/ 1 w 127"/>
                      <a:gd name="T19" fmla="*/ 0 h 323"/>
                      <a:gd name="T20" fmla="*/ 1 w 127"/>
                      <a:gd name="T21" fmla="*/ 0 h 323"/>
                      <a:gd name="T22" fmla="*/ 0 w 127"/>
                      <a:gd name="T23" fmla="*/ 0 h 323"/>
                      <a:gd name="T24" fmla="*/ 0 w 127"/>
                      <a:gd name="T25" fmla="*/ 0 h 323"/>
                      <a:gd name="T26" fmla="*/ 0 w 127"/>
                      <a:gd name="T27" fmla="*/ 0 h 323"/>
                      <a:gd name="T28" fmla="*/ 0 w 127"/>
                      <a:gd name="T29" fmla="*/ 0 h 323"/>
                      <a:gd name="T30" fmla="*/ 1 w 127"/>
                      <a:gd name="T31" fmla="*/ 0 h 323"/>
                      <a:gd name="T32" fmla="*/ 1 w 127"/>
                      <a:gd name="T33" fmla="*/ 0 h 323"/>
                      <a:gd name="T34" fmla="*/ 1 w 127"/>
                      <a:gd name="T35" fmla="*/ 0 h 323"/>
                      <a:gd name="T36" fmla="*/ 1 w 127"/>
                      <a:gd name="T37" fmla="*/ 0 h 323"/>
                      <a:gd name="T38" fmla="*/ 1 w 127"/>
                      <a:gd name="T39" fmla="*/ 0 h 323"/>
                      <a:gd name="T40" fmla="*/ 1 w 127"/>
                      <a:gd name="T41" fmla="*/ 0 h 323"/>
                      <a:gd name="T42" fmla="*/ 1 w 127"/>
                      <a:gd name="T43" fmla="*/ 0 h 323"/>
                      <a:gd name="T44" fmla="*/ 1 w 127"/>
                      <a:gd name="T45" fmla="*/ 0 h 323"/>
                      <a:gd name="T46" fmla="*/ 1 w 127"/>
                      <a:gd name="T47" fmla="*/ 0 h 323"/>
                      <a:gd name="T48" fmla="*/ 1 w 127"/>
                      <a:gd name="T49" fmla="*/ 0 h 323"/>
                      <a:gd name="T50" fmla="*/ 1 w 127"/>
                      <a:gd name="T51" fmla="*/ 0 h 323"/>
                      <a:gd name="T52" fmla="*/ 1 w 127"/>
                      <a:gd name="T53" fmla="*/ 0 h 323"/>
                      <a:gd name="T54" fmla="*/ 1 w 127"/>
                      <a:gd name="T55" fmla="*/ 0 h 323"/>
                      <a:gd name="T56" fmla="*/ 1 w 127"/>
                      <a:gd name="T57" fmla="*/ 0 h 323"/>
                      <a:gd name="T58" fmla="*/ 1 w 127"/>
                      <a:gd name="T59" fmla="*/ 0 h 323"/>
                      <a:gd name="T60" fmla="*/ 1 w 127"/>
                      <a:gd name="T61" fmla="*/ 0 h 323"/>
                      <a:gd name="T62" fmla="*/ 1 w 127"/>
                      <a:gd name="T63" fmla="*/ 0 h 323"/>
                      <a:gd name="T64" fmla="*/ 1 w 127"/>
                      <a:gd name="T65" fmla="*/ 0 h 323"/>
                      <a:gd name="T66" fmla="*/ 1 w 127"/>
                      <a:gd name="T67" fmla="*/ 0 h 323"/>
                      <a:gd name="T68" fmla="*/ 1 w 127"/>
                      <a:gd name="T69" fmla="*/ 0 h 323"/>
                      <a:gd name="T70" fmla="*/ 1 w 127"/>
                      <a:gd name="T71" fmla="*/ 0 h 323"/>
                      <a:gd name="T72" fmla="*/ 1 w 127"/>
                      <a:gd name="T73" fmla="*/ 0 h 323"/>
                      <a:gd name="T74" fmla="*/ 1 w 127"/>
                      <a:gd name="T75" fmla="*/ 0 h 323"/>
                      <a:gd name="T76" fmla="*/ 1 w 127"/>
                      <a:gd name="T77" fmla="*/ 0 h 323"/>
                      <a:gd name="T78" fmla="*/ 1 w 127"/>
                      <a:gd name="T79" fmla="*/ 0 h 323"/>
                      <a:gd name="T80" fmla="*/ 1 w 127"/>
                      <a:gd name="T81" fmla="*/ 0 h 323"/>
                      <a:gd name="T82" fmla="*/ 1 w 127"/>
                      <a:gd name="T83" fmla="*/ 0 h 323"/>
                      <a:gd name="T84" fmla="*/ 1 w 127"/>
                      <a:gd name="T85" fmla="*/ 0 h 323"/>
                      <a:gd name="T86" fmla="*/ 1 w 127"/>
                      <a:gd name="T87" fmla="*/ 0 h 323"/>
                      <a:gd name="T88" fmla="*/ 1 w 127"/>
                      <a:gd name="T89" fmla="*/ 0 h 323"/>
                      <a:gd name="T90" fmla="*/ 1 w 127"/>
                      <a:gd name="T91" fmla="*/ 0 h 323"/>
                      <a:gd name="T92" fmla="*/ 1 w 127"/>
                      <a:gd name="T93" fmla="*/ 0 h 323"/>
                      <a:gd name="T94" fmla="*/ 1 w 127"/>
                      <a:gd name="T95" fmla="*/ 0 h 323"/>
                      <a:gd name="T96" fmla="*/ 1 w 127"/>
                      <a:gd name="T97" fmla="*/ 0 h 323"/>
                      <a:gd name="T98" fmla="*/ 1 w 127"/>
                      <a:gd name="T99" fmla="*/ 0 h 323"/>
                      <a:gd name="T100" fmla="*/ 1 w 127"/>
                      <a:gd name="T101" fmla="*/ 0 h 323"/>
                      <a:gd name="T102" fmla="*/ 1 w 127"/>
                      <a:gd name="T103" fmla="*/ 0 h 323"/>
                      <a:gd name="T104" fmla="*/ 1 w 127"/>
                      <a:gd name="T105" fmla="*/ 0 h 323"/>
                      <a:gd name="T106" fmla="*/ 1 w 127"/>
                      <a:gd name="T107" fmla="*/ 0 h 323"/>
                      <a:gd name="T108" fmla="*/ 1 w 127"/>
                      <a:gd name="T109" fmla="*/ 0 h 323"/>
                      <a:gd name="T110" fmla="*/ 1 w 127"/>
                      <a:gd name="T111" fmla="*/ 0 h 323"/>
                      <a:gd name="T112" fmla="*/ 1 w 127"/>
                      <a:gd name="T113" fmla="*/ 0 h 323"/>
                      <a:gd name="T114" fmla="*/ 1 w 127"/>
                      <a:gd name="T115" fmla="*/ 0 h 323"/>
                      <a:gd name="T116" fmla="*/ 1 w 127"/>
                      <a:gd name="T117" fmla="*/ 0 h 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7"/>
                      <a:gd name="T178" fmla="*/ 0 h 323"/>
                      <a:gd name="T179" fmla="*/ 127 w 127"/>
                      <a:gd name="T180" fmla="*/ 323 h 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7" h="323">
                        <a:moveTo>
                          <a:pt x="81" y="21"/>
                        </a:moveTo>
                        <a:lnTo>
                          <a:pt x="72" y="25"/>
                        </a:lnTo>
                        <a:lnTo>
                          <a:pt x="66" y="30"/>
                        </a:lnTo>
                        <a:lnTo>
                          <a:pt x="59" y="34"/>
                        </a:lnTo>
                        <a:lnTo>
                          <a:pt x="55" y="40"/>
                        </a:lnTo>
                        <a:lnTo>
                          <a:pt x="49" y="46"/>
                        </a:lnTo>
                        <a:lnTo>
                          <a:pt x="41" y="51"/>
                        </a:lnTo>
                        <a:lnTo>
                          <a:pt x="38" y="59"/>
                        </a:lnTo>
                        <a:lnTo>
                          <a:pt x="34" y="65"/>
                        </a:lnTo>
                        <a:lnTo>
                          <a:pt x="28" y="70"/>
                        </a:lnTo>
                        <a:lnTo>
                          <a:pt x="24" y="78"/>
                        </a:lnTo>
                        <a:lnTo>
                          <a:pt x="22" y="84"/>
                        </a:lnTo>
                        <a:lnTo>
                          <a:pt x="19" y="91"/>
                        </a:lnTo>
                        <a:lnTo>
                          <a:pt x="15" y="97"/>
                        </a:lnTo>
                        <a:lnTo>
                          <a:pt x="13" y="105"/>
                        </a:lnTo>
                        <a:lnTo>
                          <a:pt x="9" y="112"/>
                        </a:lnTo>
                        <a:lnTo>
                          <a:pt x="9" y="120"/>
                        </a:lnTo>
                        <a:lnTo>
                          <a:pt x="7" y="126"/>
                        </a:lnTo>
                        <a:lnTo>
                          <a:pt x="3" y="133"/>
                        </a:lnTo>
                        <a:lnTo>
                          <a:pt x="1" y="139"/>
                        </a:lnTo>
                        <a:lnTo>
                          <a:pt x="1" y="146"/>
                        </a:lnTo>
                        <a:lnTo>
                          <a:pt x="1" y="154"/>
                        </a:lnTo>
                        <a:lnTo>
                          <a:pt x="0" y="162"/>
                        </a:lnTo>
                        <a:lnTo>
                          <a:pt x="0" y="167"/>
                        </a:lnTo>
                        <a:lnTo>
                          <a:pt x="0" y="175"/>
                        </a:lnTo>
                        <a:lnTo>
                          <a:pt x="0" y="181"/>
                        </a:lnTo>
                        <a:lnTo>
                          <a:pt x="0" y="186"/>
                        </a:lnTo>
                        <a:lnTo>
                          <a:pt x="0" y="192"/>
                        </a:lnTo>
                        <a:lnTo>
                          <a:pt x="0" y="198"/>
                        </a:lnTo>
                        <a:lnTo>
                          <a:pt x="0" y="204"/>
                        </a:lnTo>
                        <a:lnTo>
                          <a:pt x="0" y="209"/>
                        </a:lnTo>
                        <a:lnTo>
                          <a:pt x="1" y="217"/>
                        </a:lnTo>
                        <a:lnTo>
                          <a:pt x="1" y="223"/>
                        </a:lnTo>
                        <a:lnTo>
                          <a:pt x="1" y="226"/>
                        </a:lnTo>
                        <a:lnTo>
                          <a:pt x="3" y="230"/>
                        </a:lnTo>
                        <a:lnTo>
                          <a:pt x="3" y="234"/>
                        </a:lnTo>
                        <a:lnTo>
                          <a:pt x="7" y="240"/>
                        </a:lnTo>
                        <a:lnTo>
                          <a:pt x="9" y="243"/>
                        </a:lnTo>
                        <a:lnTo>
                          <a:pt x="9" y="249"/>
                        </a:lnTo>
                        <a:lnTo>
                          <a:pt x="11" y="253"/>
                        </a:lnTo>
                        <a:lnTo>
                          <a:pt x="15" y="257"/>
                        </a:lnTo>
                        <a:lnTo>
                          <a:pt x="15" y="262"/>
                        </a:lnTo>
                        <a:lnTo>
                          <a:pt x="19" y="266"/>
                        </a:lnTo>
                        <a:lnTo>
                          <a:pt x="20" y="270"/>
                        </a:lnTo>
                        <a:lnTo>
                          <a:pt x="22" y="276"/>
                        </a:lnTo>
                        <a:lnTo>
                          <a:pt x="24" y="278"/>
                        </a:lnTo>
                        <a:lnTo>
                          <a:pt x="28" y="283"/>
                        </a:lnTo>
                        <a:lnTo>
                          <a:pt x="28" y="287"/>
                        </a:lnTo>
                        <a:lnTo>
                          <a:pt x="32" y="291"/>
                        </a:lnTo>
                        <a:lnTo>
                          <a:pt x="36" y="297"/>
                        </a:lnTo>
                        <a:lnTo>
                          <a:pt x="41" y="304"/>
                        </a:lnTo>
                        <a:lnTo>
                          <a:pt x="45" y="308"/>
                        </a:lnTo>
                        <a:lnTo>
                          <a:pt x="49" y="314"/>
                        </a:lnTo>
                        <a:lnTo>
                          <a:pt x="55" y="320"/>
                        </a:lnTo>
                        <a:lnTo>
                          <a:pt x="57" y="323"/>
                        </a:lnTo>
                        <a:lnTo>
                          <a:pt x="55" y="320"/>
                        </a:lnTo>
                        <a:lnTo>
                          <a:pt x="55" y="318"/>
                        </a:lnTo>
                        <a:lnTo>
                          <a:pt x="53" y="314"/>
                        </a:lnTo>
                        <a:lnTo>
                          <a:pt x="51" y="312"/>
                        </a:lnTo>
                        <a:lnTo>
                          <a:pt x="49" y="306"/>
                        </a:lnTo>
                        <a:lnTo>
                          <a:pt x="49" y="302"/>
                        </a:lnTo>
                        <a:lnTo>
                          <a:pt x="47" y="297"/>
                        </a:lnTo>
                        <a:lnTo>
                          <a:pt x="43" y="291"/>
                        </a:lnTo>
                        <a:lnTo>
                          <a:pt x="41" y="285"/>
                        </a:lnTo>
                        <a:lnTo>
                          <a:pt x="41" y="280"/>
                        </a:lnTo>
                        <a:lnTo>
                          <a:pt x="38" y="274"/>
                        </a:lnTo>
                        <a:lnTo>
                          <a:pt x="36" y="266"/>
                        </a:lnTo>
                        <a:lnTo>
                          <a:pt x="34" y="261"/>
                        </a:lnTo>
                        <a:lnTo>
                          <a:pt x="32" y="253"/>
                        </a:lnTo>
                        <a:lnTo>
                          <a:pt x="30" y="249"/>
                        </a:lnTo>
                        <a:lnTo>
                          <a:pt x="30" y="243"/>
                        </a:lnTo>
                        <a:lnTo>
                          <a:pt x="28" y="240"/>
                        </a:lnTo>
                        <a:lnTo>
                          <a:pt x="28" y="236"/>
                        </a:lnTo>
                        <a:lnTo>
                          <a:pt x="26" y="232"/>
                        </a:lnTo>
                        <a:lnTo>
                          <a:pt x="26" y="228"/>
                        </a:lnTo>
                        <a:lnTo>
                          <a:pt x="26" y="223"/>
                        </a:lnTo>
                        <a:lnTo>
                          <a:pt x="26" y="221"/>
                        </a:lnTo>
                        <a:lnTo>
                          <a:pt x="24" y="215"/>
                        </a:lnTo>
                        <a:lnTo>
                          <a:pt x="24" y="209"/>
                        </a:lnTo>
                        <a:lnTo>
                          <a:pt x="22" y="205"/>
                        </a:lnTo>
                        <a:lnTo>
                          <a:pt x="22" y="202"/>
                        </a:lnTo>
                        <a:lnTo>
                          <a:pt x="22" y="196"/>
                        </a:lnTo>
                        <a:lnTo>
                          <a:pt x="22" y="194"/>
                        </a:lnTo>
                        <a:lnTo>
                          <a:pt x="22" y="190"/>
                        </a:lnTo>
                        <a:lnTo>
                          <a:pt x="22" y="184"/>
                        </a:lnTo>
                        <a:lnTo>
                          <a:pt x="22" y="179"/>
                        </a:lnTo>
                        <a:lnTo>
                          <a:pt x="22" y="175"/>
                        </a:lnTo>
                        <a:lnTo>
                          <a:pt x="22" y="169"/>
                        </a:lnTo>
                        <a:lnTo>
                          <a:pt x="22" y="165"/>
                        </a:lnTo>
                        <a:lnTo>
                          <a:pt x="22" y="162"/>
                        </a:lnTo>
                        <a:lnTo>
                          <a:pt x="22" y="156"/>
                        </a:lnTo>
                        <a:lnTo>
                          <a:pt x="24" y="152"/>
                        </a:lnTo>
                        <a:lnTo>
                          <a:pt x="24" y="148"/>
                        </a:lnTo>
                        <a:lnTo>
                          <a:pt x="24" y="143"/>
                        </a:lnTo>
                        <a:lnTo>
                          <a:pt x="26" y="139"/>
                        </a:lnTo>
                        <a:lnTo>
                          <a:pt x="26" y="133"/>
                        </a:lnTo>
                        <a:lnTo>
                          <a:pt x="28" y="129"/>
                        </a:lnTo>
                        <a:lnTo>
                          <a:pt x="28" y="126"/>
                        </a:lnTo>
                        <a:lnTo>
                          <a:pt x="30" y="122"/>
                        </a:lnTo>
                        <a:lnTo>
                          <a:pt x="32" y="116"/>
                        </a:lnTo>
                        <a:lnTo>
                          <a:pt x="34" y="112"/>
                        </a:lnTo>
                        <a:lnTo>
                          <a:pt x="36" y="107"/>
                        </a:lnTo>
                        <a:lnTo>
                          <a:pt x="36" y="103"/>
                        </a:lnTo>
                        <a:lnTo>
                          <a:pt x="38" y="99"/>
                        </a:lnTo>
                        <a:lnTo>
                          <a:pt x="39" y="95"/>
                        </a:lnTo>
                        <a:lnTo>
                          <a:pt x="41" y="86"/>
                        </a:lnTo>
                        <a:lnTo>
                          <a:pt x="47" y="78"/>
                        </a:lnTo>
                        <a:lnTo>
                          <a:pt x="51" y="70"/>
                        </a:lnTo>
                        <a:lnTo>
                          <a:pt x="55" y="65"/>
                        </a:lnTo>
                        <a:lnTo>
                          <a:pt x="59" y="59"/>
                        </a:lnTo>
                        <a:lnTo>
                          <a:pt x="62" y="53"/>
                        </a:lnTo>
                        <a:lnTo>
                          <a:pt x="66" y="48"/>
                        </a:lnTo>
                        <a:lnTo>
                          <a:pt x="70" y="40"/>
                        </a:lnTo>
                        <a:lnTo>
                          <a:pt x="74" y="36"/>
                        </a:lnTo>
                        <a:lnTo>
                          <a:pt x="78" y="34"/>
                        </a:lnTo>
                        <a:lnTo>
                          <a:pt x="127" y="0"/>
                        </a:lnTo>
                        <a:lnTo>
                          <a:pt x="81" y="21"/>
                        </a:lnTo>
                        <a:close/>
                      </a:path>
                    </a:pathLst>
                  </a:custGeom>
                  <a:solidFill>
                    <a:srgbClr val="FFFFFF"/>
                  </a:solidFill>
                  <a:ln w="9525">
                    <a:noFill/>
                    <a:round/>
                    <a:headEnd/>
                    <a:tailEnd/>
                  </a:ln>
                </p:spPr>
                <p:txBody>
                  <a:bodyPr/>
                  <a:lstStyle/>
                  <a:p>
                    <a:endParaRPr lang="en-US"/>
                  </a:p>
                </p:txBody>
              </p:sp>
              <p:sp>
                <p:nvSpPr>
                  <p:cNvPr id="3674" name="Freeform 15"/>
                  <p:cNvSpPr>
                    <a:spLocks/>
                  </p:cNvSpPr>
                  <p:nvPr/>
                </p:nvSpPr>
                <p:spPr bwMode="auto">
                  <a:xfrm>
                    <a:off x="2846" y="1264"/>
                    <a:ext cx="64" cy="162"/>
                  </a:xfrm>
                  <a:custGeom>
                    <a:avLst/>
                    <a:gdLst>
                      <a:gd name="T0" fmla="*/ 1 w 127"/>
                      <a:gd name="T1" fmla="*/ 1 h 323"/>
                      <a:gd name="T2" fmla="*/ 1 w 127"/>
                      <a:gd name="T3" fmla="*/ 1 h 323"/>
                      <a:gd name="T4" fmla="*/ 1 w 127"/>
                      <a:gd name="T5" fmla="*/ 1 h 323"/>
                      <a:gd name="T6" fmla="*/ 1 w 127"/>
                      <a:gd name="T7" fmla="*/ 1 h 323"/>
                      <a:gd name="T8" fmla="*/ 1 w 127"/>
                      <a:gd name="T9" fmla="*/ 1 h 323"/>
                      <a:gd name="T10" fmla="*/ 1 w 127"/>
                      <a:gd name="T11" fmla="*/ 1 h 323"/>
                      <a:gd name="T12" fmla="*/ 1 w 127"/>
                      <a:gd name="T13" fmla="*/ 1 h 323"/>
                      <a:gd name="T14" fmla="*/ 1 w 127"/>
                      <a:gd name="T15" fmla="*/ 1 h 323"/>
                      <a:gd name="T16" fmla="*/ 1 w 127"/>
                      <a:gd name="T17" fmla="*/ 1 h 323"/>
                      <a:gd name="T18" fmla="*/ 1 w 127"/>
                      <a:gd name="T19" fmla="*/ 1 h 323"/>
                      <a:gd name="T20" fmla="*/ 1 w 127"/>
                      <a:gd name="T21" fmla="*/ 1 h 323"/>
                      <a:gd name="T22" fmla="*/ 0 w 127"/>
                      <a:gd name="T23" fmla="*/ 1 h 323"/>
                      <a:gd name="T24" fmla="*/ 0 w 127"/>
                      <a:gd name="T25" fmla="*/ 1 h 323"/>
                      <a:gd name="T26" fmla="*/ 0 w 127"/>
                      <a:gd name="T27" fmla="*/ 1 h 323"/>
                      <a:gd name="T28" fmla="*/ 0 w 127"/>
                      <a:gd name="T29" fmla="*/ 1 h 323"/>
                      <a:gd name="T30" fmla="*/ 1 w 127"/>
                      <a:gd name="T31" fmla="*/ 1 h 323"/>
                      <a:gd name="T32" fmla="*/ 1 w 127"/>
                      <a:gd name="T33" fmla="*/ 1 h 323"/>
                      <a:gd name="T34" fmla="*/ 1 w 127"/>
                      <a:gd name="T35" fmla="*/ 1 h 323"/>
                      <a:gd name="T36" fmla="*/ 1 w 127"/>
                      <a:gd name="T37" fmla="*/ 1 h 323"/>
                      <a:gd name="T38" fmla="*/ 1 w 127"/>
                      <a:gd name="T39" fmla="*/ 1 h 323"/>
                      <a:gd name="T40" fmla="*/ 1 w 127"/>
                      <a:gd name="T41" fmla="*/ 1 h 323"/>
                      <a:gd name="T42" fmla="*/ 1 w 127"/>
                      <a:gd name="T43" fmla="*/ 1 h 323"/>
                      <a:gd name="T44" fmla="*/ 1 w 127"/>
                      <a:gd name="T45" fmla="*/ 1 h 323"/>
                      <a:gd name="T46" fmla="*/ 1 w 127"/>
                      <a:gd name="T47" fmla="*/ 1 h 323"/>
                      <a:gd name="T48" fmla="*/ 1 w 127"/>
                      <a:gd name="T49" fmla="*/ 1 h 323"/>
                      <a:gd name="T50" fmla="*/ 1 w 127"/>
                      <a:gd name="T51" fmla="*/ 1 h 323"/>
                      <a:gd name="T52" fmla="*/ 1 w 127"/>
                      <a:gd name="T53" fmla="*/ 1 h 323"/>
                      <a:gd name="T54" fmla="*/ 1 w 127"/>
                      <a:gd name="T55" fmla="*/ 1 h 323"/>
                      <a:gd name="T56" fmla="*/ 1 w 127"/>
                      <a:gd name="T57" fmla="*/ 1 h 323"/>
                      <a:gd name="T58" fmla="*/ 1 w 127"/>
                      <a:gd name="T59" fmla="*/ 1 h 323"/>
                      <a:gd name="T60" fmla="*/ 1 w 127"/>
                      <a:gd name="T61" fmla="*/ 1 h 323"/>
                      <a:gd name="T62" fmla="*/ 1 w 127"/>
                      <a:gd name="T63" fmla="*/ 1 h 323"/>
                      <a:gd name="T64" fmla="*/ 1 w 127"/>
                      <a:gd name="T65" fmla="*/ 1 h 323"/>
                      <a:gd name="T66" fmla="*/ 1 w 127"/>
                      <a:gd name="T67" fmla="*/ 1 h 323"/>
                      <a:gd name="T68" fmla="*/ 1 w 127"/>
                      <a:gd name="T69" fmla="*/ 1 h 323"/>
                      <a:gd name="T70" fmla="*/ 1 w 127"/>
                      <a:gd name="T71" fmla="*/ 1 h 323"/>
                      <a:gd name="T72" fmla="*/ 1 w 127"/>
                      <a:gd name="T73" fmla="*/ 1 h 323"/>
                      <a:gd name="T74" fmla="*/ 1 w 127"/>
                      <a:gd name="T75" fmla="*/ 1 h 323"/>
                      <a:gd name="T76" fmla="*/ 1 w 127"/>
                      <a:gd name="T77" fmla="*/ 1 h 323"/>
                      <a:gd name="T78" fmla="*/ 1 w 127"/>
                      <a:gd name="T79" fmla="*/ 1 h 323"/>
                      <a:gd name="T80" fmla="*/ 1 w 127"/>
                      <a:gd name="T81" fmla="*/ 1 h 323"/>
                      <a:gd name="T82" fmla="*/ 1 w 127"/>
                      <a:gd name="T83" fmla="*/ 1 h 323"/>
                      <a:gd name="T84" fmla="*/ 1 w 127"/>
                      <a:gd name="T85" fmla="*/ 1 h 323"/>
                      <a:gd name="T86" fmla="*/ 1 w 127"/>
                      <a:gd name="T87" fmla="*/ 1 h 323"/>
                      <a:gd name="T88" fmla="*/ 1 w 127"/>
                      <a:gd name="T89" fmla="*/ 1 h 323"/>
                      <a:gd name="T90" fmla="*/ 1 w 127"/>
                      <a:gd name="T91" fmla="*/ 1 h 323"/>
                      <a:gd name="T92" fmla="*/ 1 w 127"/>
                      <a:gd name="T93" fmla="*/ 1 h 323"/>
                      <a:gd name="T94" fmla="*/ 1 w 127"/>
                      <a:gd name="T95" fmla="*/ 1 h 323"/>
                      <a:gd name="T96" fmla="*/ 1 w 127"/>
                      <a:gd name="T97" fmla="*/ 1 h 323"/>
                      <a:gd name="T98" fmla="*/ 1 w 127"/>
                      <a:gd name="T99" fmla="*/ 1 h 323"/>
                      <a:gd name="T100" fmla="*/ 1 w 127"/>
                      <a:gd name="T101" fmla="*/ 1 h 323"/>
                      <a:gd name="T102" fmla="*/ 1 w 127"/>
                      <a:gd name="T103" fmla="*/ 1 h 323"/>
                      <a:gd name="T104" fmla="*/ 1 w 127"/>
                      <a:gd name="T105" fmla="*/ 1 h 323"/>
                      <a:gd name="T106" fmla="*/ 1 w 127"/>
                      <a:gd name="T107" fmla="*/ 1 h 323"/>
                      <a:gd name="T108" fmla="*/ 1 w 127"/>
                      <a:gd name="T109" fmla="*/ 1 h 323"/>
                      <a:gd name="T110" fmla="*/ 1 w 127"/>
                      <a:gd name="T111" fmla="*/ 1 h 323"/>
                      <a:gd name="T112" fmla="*/ 1 w 127"/>
                      <a:gd name="T113" fmla="*/ 1 h 323"/>
                      <a:gd name="T114" fmla="*/ 1 w 127"/>
                      <a:gd name="T115" fmla="*/ 1 h 323"/>
                      <a:gd name="T116" fmla="*/ 1 w 127"/>
                      <a:gd name="T117" fmla="*/ 1 h 323"/>
                      <a:gd name="T118" fmla="*/ 1 w 127"/>
                      <a:gd name="T119" fmla="*/ 0 h 323"/>
                      <a:gd name="T120" fmla="*/ 1 w 127"/>
                      <a:gd name="T121" fmla="*/ 1 h 3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7"/>
                      <a:gd name="T184" fmla="*/ 0 h 323"/>
                      <a:gd name="T185" fmla="*/ 127 w 127"/>
                      <a:gd name="T186" fmla="*/ 323 h 32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7" h="323">
                        <a:moveTo>
                          <a:pt x="80" y="21"/>
                        </a:moveTo>
                        <a:lnTo>
                          <a:pt x="72" y="25"/>
                        </a:lnTo>
                        <a:lnTo>
                          <a:pt x="65" y="30"/>
                        </a:lnTo>
                        <a:lnTo>
                          <a:pt x="59" y="36"/>
                        </a:lnTo>
                        <a:lnTo>
                          <a:pt x="53" y="42"/>
                        </a:lnTo>
                        <a:lnTo>
                          <a:pt x="48" y="45"/>
                        </a:lnTo>
                        <a:lnTo>
                          <a:pt x="42" y="51"/>
                        </a:lnTo>
                        <a:lnTo>
                          <a:pt x="38" y="59"/>
                        </a:lnTo>
                        <a:lnTo>
                          <a:pt x="34" y="64"/>
                        </a:lnTo>
                        <a:lnTo>
                          <a:pt x="28" y="72"/>
                        </a:lnTo>
                        <a:lnTo>
                          <a:pt x="25" y="78"/>
                        </a:lnTo>
                        <a:lnTo>
                          <a:pt x="21" y="85"/>
                        </a:lnTo>
                        <a:lnTo>
                          <a:pt x="17" y="91"/>
                        </a:lnTo>
                        <a:lnTo>
                          <a:pt x="15" y="99"/>
                        </a:lnTo>
                        <a:lnTo>
                          <a:pt x="11" y="104"/>
                        </a:lnTo>
                        <a:lnTo>
                          <a:pt x="9" y="112"/>
                        </a:lnTo>
                        <a:lnTo>
                          <a:pt x="8" y="120"/>
                        </a:lnTo>
                        <a:lnTo>
                          <a:pt x="8" y="125"/>
                        </a:lnTo>
                        <a:lnTo>
                          <a:pt x="4" y="133"/>
                        </a:lnTo>
                        <a:lnTo>
                          <a:pt x="2" y="139"/>
                        </a:lnTo>
                        <a:lnTo>
                          <a:pt x="2" y="146"/>
                        </a:lnTo>
                        <a:lnTo>
                          <a:pt x="2" y="152"/>
                        </a:lnTo>
                        <a:lnTo>
                          <a:pt x="0" y="160"/>
                        </a:lnTo>
                        <a:lnTo>
                          <a:pt x="0" y="167"/>
                        </a:lnTo>
                        <a:lnTo>
                          <a:pt x="0" y="175"/>
                        </a:lnTo>
                        <a:lnTo>
                          <a:pt x="0" y="180"/>
                        </a:lnTo>
                        <a:lnTo>
                          <a:pt x="0" y="186"/>
                        </a:lnTo>
                        <a:lnTo>
                          <a:pt x="0" y="194"/>
                        </a:lnTo>
                        <a:lnTo>
                          <a:pt x="0" y="199"/>
                        </a:lnTo>
                        <a:lnTo>
                          <a:pt x="0" y="205"/>
                        </a:lnTo>
                        <a:lnTo>
                          <a:pt x="2" y="211"/>
                        </a:lnTo>
                        <a:lnTo>
                          <a:pt x="2" y="215"/>
                        </a:lnTo>
                        <a:lnTo>
                          <a:pt x="2" y="220"/>
                        </a:lnTo>
                        <a:lnTo>
                          <a:pt x="2" y="226"/>
                        </a:lnTo>
                        <a:lnTo>
                          <a:pt x="4" y="230"/>
                        </a:lnTo>
                        <a:lnTo>
                          <a:pt x="6" y="234"/>
                        </a:lnTo>
                        <a:lnTo>
                          <a:pt x="8" y="241"/>
                        </a:lnTo>
                        <a:lnTo>
                          <a:pt x="8" y="245"/>
                        </a:lnTo>
                        <a:lnTo>
                          <a:pt x="9" y="249"/>
                        </a:lnTo>
                        <a:lnTo>
                          <a:pt x="11" y="255"/>
                        </a:lnTo>
                        <a:lnTo>
                          <a:pt x="13" y="258"/>
                        </a:lnTo>
                        <a:lnTo>
                          <a:pt x="15" y="262"/>
                        </a:lnTo>
                        <a:lnTo>
                          <a:pt x="17" y="268"/>
                        </a:lnTo>
                        <a:lnTo>
                          <a:pt x="21" y="272"/>
                        </a:lnTo>
                        <a:lnTo>
                          <a:pt x="23" y="276"/>
                        </a:lnTo>
                        <a:lnTo>
                          <a:pt x="25" y="279"/>
                        </a:lnTo>
                        <a:lnTo>
                          <a:pt x="28" y="283"/>
                        </a:lnTo>
                        <a:lnTo>
                          <a:pt x="28" y="287"/>
                        </a:lnTo>
                        <a:lnTo>
                          <a:pt x="32" y="291"/>
                        </a:lnTo>
                        <a:lnTo>
                          <a:pt x="36" y="296"/>
                        </a:lnTo>
                        <a:lnTo>
                          <a:pt x="42" y="304"/>
                        </a:lnTo>
                        <a:lnTo>
                          <a:pt x="44" y="308"/>
                        </a:lnTo>
                        <a:lnTo>
                          <a:pt x="49" y="314"/>
                        </a:lnTo>
                        <a:lnTo>
                          <a:pt x="51" y="317"/>
                        </a:lnTo>
                        <a:lnTo>
                          <a:pt x="55" y="321"/>
                        </a:lnTo>
                        <a:lnTo>
                          <a:pt x="57" y="323"/>
                        </a:lnTo>
                        <a:lnTo>
                          <a:pt x="55" y="321"/>
                        </a:lnTo>
                        <a:lnTo>
                          <a:pt x="55" y="317"/>
                        </a:lnTo>
                        <a:lnTo>
                          <a:pt x="53" y="316"/>
                        </a:lnTo>
                        <a:lnTo>
                          <a:pt x="51" y="312"/>
                        </a:lnTo>
                        <a:lnTo>
                          <a:pt x="49" y="308"/>
                        </a:lnTo>
                        <a:lnTo>
                          <a:pt x="49" y="304"/>
                        </a:lnTo>
                        <a:lnTo>
                          <a:pt x="46" y="298"/>
                        </a:lnTo>
                        <a:lnTo>
                          <a:pt x="44" y="293"/>
                        </a:lnTo>
                        <a:lnTo>
                          <a:pt x="42" y="287"/>
                        </a:lnTo>
                        <a:lnTo>
                          <a:pt x="40" y="281"/>
                        </a:lnTo>
                        <a:lnTo>
                          <a:pt x="38" y="274"/>
                        </a:lnTo>
                        <a:lnTo>
                          <a:pt x="36" y="268"/>
                        </a:lnTo>
                        <a:lnTo>
                          <a:pt x="34" y="260"/>
                        </a:lnTo>
                        <a:lnTo>
                          <a:pt x="32" y="255"/>
                        </a:lnTo>
                        <a:lnTo>
                          <a:pt x="30" y="249"/>
                        </a:lnTo>
                        <a:lnTo>
                          <a:pt x="28" y="245"/>
                        </a:lnTo>
                        <a:lnTo>
                          <a:pt x="28" y="241"/>
                        </a:lnTo>
                        <a:lnTo>
                          <a:pt x="28" y="238"/>
                        </a:lnTo>
                        <a:lnTo>
                          <a:pt x="27" y="234"/>
                        </a:lnTo>
                        <a:lnTo>
                          <a:pt x="27" y="228"/>
                        </a:lnTo>
                        <a:lnTo>
                          <a:pt x="25" y="224"/>
                        </a:lnTo>
                        <a:lnTo>
                          <a:pt x="25" y="220"/>
                        </a:lnTo>
                        <a:lnTo>
                          <a:pt x="23" y="215"/>
                        </a:lnTo>
                        <a:lnTo>
                          <a:pt x="23" y="211"/>
                        </a:lnTo>
                        <a:lnTo>
                          <a:pt x="23" y="207"/>
                        </a:lnTo>
                        <a:lnTo>
                          <a:pt x="23" y="203"/>
                        </a:lnTo>
                        <a:lnTo>
                          <a:pt x="23" y="199"/>
                        </a:lnTo>
                        <a:lnTo>
                          <a:pt x="23" y="194"/>
                        </a:lnTo>
                        <a:lnTo>
                          <a:pt x="23" y="190"/>
                        </a:lnTo>
                        <a:lnTo>
                          <a:pt x="23" y="186"/>
                        </a:lnTo>
                        <a:lnTo>
                          <a:pt x="23" y="180"/>
                        </a:lnTo>
                        <a:lnTo>
                          <a:pt x="23" y="175"/>
                        </a:lnTo>
                        <a:lnTo>
                          <a:pt x="23" y="171"/>
                        </a:lnTo>
                        <a:lnTo>
                          <a:pt x="23" y="165"/>
                        </a:lnTo>
                        <a:lnTo>
                          <a:pt x="23" y="161"/>
                        </a:lnTo>
                        <a:lnTo>
                          <a:pt x="23" y="156"/>
                        </a:lnTo>
                        <a:lnTo>
                          <a:pt x="23" y="152"/>
                        </a:lnTo>
                        <a:lnTo>
                          <a:pt x="23" y="148"/>
                        </a:lnTo>
                        <a:lnTo>
                          <a:pt x="23" y="142"/>
                        </a:lnTo>
                        <a:lnTo>
                          <a:pt x="25" y="139"/>
                        </a:lnTo>
                        <a:lnTo>
                          <a:pt x="27" y="133"/>
                        </a:lnTo>
                        <a:lnTo>
                          <a:pt x="28" y="129"/>
                        </a:lnTo>
                        <a:lnTo>
                          <a:pt x="28" y="125"/>
                        </a:lnTo>
                        <a:lnTo>
                          <a:pt x="28" y="120"/>
                        </a:lnTo>
                        <a:lnTo>
                          <a:pt x="30" y="116"/>
                        </a:lnTo>
                        <a:lnTo>
                          <a:pt x="34" y="112"/>
                        </a:lnTo>
                        <a:lnTo>
                          <a:pt x="34" y="106"/>
                        </a:lnTo>
                        <a:lnTo>
                          <a:pt x="36" y="102"/>
                        </a:lnTo>
                        <a:lnTo>
                          <a:pt x="36" y="99"/>
                        </a:lnTo>
                        <a:lnTo>
                          <a:pt x="40" y="93"/>
                        </a:lnTo>
                        <a:lnTo>
                          <a:pt x="40" y="89"/>
                        </a:lnTo>
                        <a:lnTo>
                          <a:pt x="42" y="85"/>
                        </a:lnTo>
                        <a:lnTo>
                          <a:pt x="44" y="82"/>
                        </a:lnTo>
                        <a:lnTo>
                          <a:pt x="46" y="78"/>
                        </a:lnTo>
                        <a:lnTo>
                          <a:pt x="49" y="72"/>
                        </a:lnTo>
                        <a:lnTo>
                          <a:pt x="53" y="64"/>
                        </a:lnTo>
                        <a:lnTo>
                          <a:pt x="57" y="59"/>
                        </a:lnTo>
                        <a:lnTo>
                          <a:pt x="63" y="53"/>
                        </a:lnTo>
                        <a:lnTo>
                          <a:pt x="65" y="47"/>
                        </a:lnTo>
                        <a:lnTo>
                          <a:pt x="68" y="42"/>
                        </a:lnTo>
                        <a:lnTo>
                          <a:pt x="72" y="38"/>
                        </a:lnTo>
                        <a:lnTo>
                          <a:pt x="76" y="32"/>
                        </a:lnTo>
                        <a:lnTo>
                          <a:pt x="127" y="0"/>
                        </a:lnTo>
                        <a:lnTo>
                          <a:pt x="80" y="21"/>
                        </a:lnTo>
                        <a:close/>
                      </a:path>
                    </a:pathLst>
                  </a:custGeom>
                  <a:solidFill>
                    <a:srgbClr val="FFFFFF"/>
                  </a:solidFill>
                  <a:ln w="9525">
                    <a:noFill/>
                    <a:round/>
                    <a:headEnd/>
                    <a:tailEnd/>
                  </a:ln>
                </p:spPr>
                <p:txBody>
                  <a:bodyPr/>
                  <a:lstStyle/>
                  <a:p>
                    <a:endParaRPr lang="en-US"/>
                  </a:p>
                </p:txBody>
              </p:sp>
              <p:sp>
                <p:nvSpPr>
                  <p:cNvPr id="3675" name="Freeform 16"/>
                  <p:cNvSpPr>
                    <a:spLocks/>
                  </p:cNvSpPr>
                  <p:nvPr/>
                </p:nvSpPr>
                <p:spPr bwMode="auto">
                  <a:xfrm>
                    <a:off x="2635" y="803"/>
                    <a:ext cx="50" cy="50"/>
                  </a:xfrm>
                  <a:custGeom>
                    <a:avLst/>
                    <a:gdLst>
                      <a:gd name="T0" fmla="*/ 0 w 101"/>
                      <a:gd name="T1" fmla="*/ 0 h 99"/>
                      <a:gd name="T2" fmla="*/ 0 w 101"/>
                      <a:gd name="T3" fmla="*/ 0 h 99"/>
                      <a:gd name="T4" fmla="*/ 0 w 101"/>
                      <a:gd name="T5" fmla="*/ 1 h 99"/>
                      <a:gd name="T6" fmla="*/ 0 w 101"/>
                      <a:gd name="T7" fmla="*/ 1 h 99"/>
                      <a:gd name="T8" fmla="*/ 0 w 101"/>
                      <a:gd name="T9" fmla="*/ 1 h 99"/>
                      <a:gd name="T10" fmla="*/ 0 w 101"/>
                      <a:gd name="T11" fmla="*/ 1 h 99"/>
                      <a:gd name="T12" fmla="*/ 0 w 101"/>
                      <a:gd name="T13" fmla="*/ 1 h 99"/>
                      <a:gd name="T14" fmla="*/ 0 w 101"/>
                      <a:gd name="T15" fmla="*/ 1 h 99"/>
                      <a:gd name="T16" fmla="*/ 0 w 101"/>
                      <a:gd name="T17" fmla="*/ 1 h 99"/>
                      <a:gd name="T18" fmla="*/ 0 w 101"/>
                      <a:gd name="T19" fmla="*/ 1 h 99"/>
                      <a:gd name="T20" fmla="*/ 0 w 101"/>
                      <a:gd name="T21" fmla="*/ 1 h 99"/>
                      <a:gd name="T22" fmla="*/ 0 w 101"/>
                      <a:gd name="T23" fmla="*/ 1 h 99"/>
                      <a:gd name="T24" fmla="*/ 0 w 101"/>
                      <a:gd name="T25" fmla="*/ 1 h 99"/>
                      <a:gd name="T26" fmla="*/ 0 w 101"/>
                      <a:gd name="T27" fmla="*/ 1 h 99"/>
                      <a:gd name="T28" fmla="*/ 0 w 101"/>
                      <a:gd name="T29" fmla="*/ 1 h 99"/>
                      <a:gd name="T30" fmla="*/ 0 w 101"/>
                      <a:gd name="T31" fmla="*/ 1 h 99"/>
                      <a:gd name="T32" fmla="*/ 0 w 101"/>
                      <a:gd name="T33" fmla="*/ 1 h 99"/>
                      <a:gd name="T34" fmla="*/ 0 w 101"/>
                      <a:gd name="T35" fmla="*/ 1 h 99"/>
                      <a:gd name="T36" fmla="*/ 0 w 101"/>
                      <a:gd name="T37" fmla="*/ 1 h 99"/>
                      <a:gd name="T38" fmla="*/ 0 w 101"/>
                      <a:gd name="T39" fmla="*/ 1 h 99"/>
                      <a:gd name="T40" fmla="*/ 0 w 101"/>
                      <a:gd name="T41" fmla="*/ 1 h 99"/>
                      <a:gd name="T42" fmla="*/ 0 w 101"/>
                      <a:gd name="T43" fmla="*/ 1 h 99"/>
                      <a:gd name="T44" fmla="*/ 0 w 101"/>
                      <a:gd name="T45" fmla="*/ 1 h 99"/>
                      <a:gd name="T46" fmla="*/ 0 w 101"/>
                      <a:gd name="T47" fmla="*/ 1 h 99"/>
                      <a:gd name="T48" fmla="*/ 0 w 101"/>
                      <a:gd name="T49" fmla="*/ 1 h 99"/>
                      <a:gd name="T50" fmla="*/ 0 w 101"/>
                      <a:gd name="T51" fmla="*/ 1 h 99"/>
                      <a:gd name="T52" fmla="*/ 0 w 101"/>
                      <a:gd name="T53" fmla="*/ 1 h 99"/>
                      <a:gd name="T54" fmla="*/ 0 w 101"/>
                      <a:gd name="T55" fmla="*/ 1 h 99"/>
                      <a:gd name="T56" fmla="*/ 0 w 101"/>
                      <a:gd name="T57" fmla="*/ 1 h 99"/>
                      <a:gd name="T58" fmla="*/ 0 w 101"/>
                      <a:gd name="T59" fmla="*/ 1 h 99"/>
                      <a:gd name="T60" fmla="*/ 0 w 101"/>
                      <a:gd name="T61" fmla="*/ 1 h 99"/>
                      <a:gd name="T62" fmla="*/ 0 w 101"/>
                      <a:gd name="T63" fmla="*/ 1 h 99"/>
                      <a:gd name="T64" fmla="*/ 0 w 101"/>
                      <a:gd name="T65" fmla="*/ 1 h 99"/>
                      <a:gd name="T66" fmla="*/ 0 w 101"/>
                      <a:gd name="T67" fmla="*/ 1 h 99"/>
                      <a:gd name="T68" fmla="*/ 0 w 101"/>
                      <a:gd name="T69" fmla="*/ 1 h 99"/>
                      <a:gd name="T70" fmla="*/ 0 w 101"/>
                      <a:gd name="T71" fmla="*/ 1 h 99"/>
                      <a:gd name="T72" fmla="*/ 0 w 101"/>
                      <a:gd name="T73" fmla="*/ 1 h 99"/>
                      <a:gd name="T74" fmla="*/ 0 w 101"/>
                      <a:gd name="T75" fmla="*/ 1 h 99"/>
                      <a:gd name="T76" fmla="*/ 0 w 101"/>
                      <a:gd name="T77" fmla="*/ 1 h 99"/>
                      <a:gd name="T78" fmla="*/ 0 w 101"/>
                      <a:gd name="T79" fmla="*/ 1 h 99"/>
                      <a:gd name="T80" fmla="*/ 0 w 101"/>
                      <a:gd name="T81" fmla="*/ 1 h 99"/>
                      <a:gd name="T82" fmla="*/ 0 w 101"/>
                      <a:gd name="T83" fmla="*/ 1 h 99"/>
                      <a:gd name="T84" fmla="*/ 0 w 101"/>
                      <a:gd name="T85" fmla="*/ 1 h 99"/>
                      <a:gd name="T86" fmla="*/ 0 w 101"/>
                      <a:gd name="T87" fmla="*/ 1 h 99"/>
                      <a:gd name="T88" fmla="*/ 0 w 101"/>
                      <a:gd name="T89" fmla="*/ 1 h 99"/>
                      <a:gd name="T90" fmla="*/ 0 w 101"/>
                      <a:gd name="T91" fmla="*/ 1 h 99"/>
                      <a:gd name="T92" fmla="*/ 0 w 101"/>
                      <a:gd name="T93" fmla="*/ 1 h 99"/>
                      <a:gd name="T94" fmla="*/ 0 w 101"/>
                      <a:gd name="T95" fmla="*/ 1 h 99"/>
                      <a:gd name="T96" fmla="*/ 0 w 101"/>
                      <a:gd name="T97" fmla="*/ 1 h 99"/>
                      <a:gd name="T98" fmla="*/ 0 w 101"/>
                      <a:gd name="T99" fmla="*/ 1 h 99"/>
                      <a:gd name="T100" fmla="*/ 0 w 101"/>
                      <a:gd name="T101" fmla="*/ 0 h 99"/>
                      <a:gd name="T102" fmla="*/ 0 w 101"/>
                      <a:gd name="T103" fmla="*/ 0 h 99"/>
                      <a:gd name="T104" fmla="*/ 0 w 101"/>
                      <a:gd name="T105" fmla="*/ 0 h 99"/>
                      <a:gd name="T106" fmla="*/ 0 w 101"/>
                      <a:gd name="T107" fmla="*/ 0 h 99"/>
                      <a:gd name="T108" fmla="*/ 0 w 101"/>
                      <a:gd name="T109" fmla="*/ 0 h 99"/>
                      <a:gd name="T110" fmla="*/ 0 w 101"/>
                      <a:gd name="T111" fmla="*/ 0 h 99"/>
                      <a:gd name="T112" fmla="*/ 0 w 101"/>
                      <a:gd name="T113" fmla="*/ 0 h 99"/>
                      <a:gd name="T114" fmla="*/ 0 w 101"/>
                      <a:gd name="T115" fmla="*/ 0 h 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
                      <a:gd name="T175" fmla="*/ 0 h 99"/>
                      <a:gd name="T176" fmla="*/ 101 w 101"/>
                      <a:gd name="T177" fmla="*/ 99 h 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 h="99">
                        <a:moveTo>
                          <a:pt x="51" y="0"/>
                        </a:moveTo>
                        <a:lnTo>
                          <a:pt x="46" y="0"/>
                        </a:lnTo>
                        <a:lnTo>
                          <a:pt x="40" y="2"/>
                        </a:lnTo>
                        <a:lnTo>
                          <a:pt x="34" y="2"/>
                        </a:lnTo>
                        <a:lnTo>
                          <a:pt x="29" y="6"/>
                        </a:lnTo>
                        <a:lnTo>
                          <a:pt x="25" y="8"/>
                        </a:lnTo>
                        <a:lnTo>
                          <a:pt x="21" y="8"/>
                        </a:lnTo>
                        <a:lnTo>
                          <a:pt x="17" y="12"/>
                        </a:lnTo>
                        <a:lnTo>
                          <a:pt x="13" y="14"/>
                        </a:lnTo>
                        <a:lnTo>
                          <a:pt x="10" y="19"/>
                        </a:lnTo>
                        <a:lnTo>
                          <a:pt x="6" y="27"/>
                        </a:lnTo>
                        <a:lnTo>
                          <a:pt x="2" y="35"/>
                        </a:lnTo>
                        <a:lnTo>
                          <a:pt x="2" y="40"/>
                        </a:lnTo>
                        <a:lnTo>
                          <a:pt x="0" y="48"/>
                        </a:lnTo>
                        <a:lnTo>
                          <a:pt x="0" y="54"/>
                        </a:lnTo>
                        <a:lnTo>
                          <a:pt x="2" y="61"/>
                        </a:lnTo>
                        <a:lnTo>
                          <a:pt x="6" y="69"/>
                        </a:lnTo>
                        <a:lnTo>
                          <a:pt x="8" y="75"/>
                        </a:lnTo>
                        <a:lnTo>
                          <a:pt x="11" y="82"/>
                        </a:lnTo>
                        <a:lnTo>
                          <a:pt x="15" y="86"/>
                        </a:lnTo>
                        <a:lnTo>
                          <a:pt x="21" y="92"/>
                        </a:lnTo>
                        <a:lnTo>
                          <a:pt x="25" y="95"/>
                        </a:lnTo>
                        <a:lnTo>
                          <a:pt x="30" y="95"/>
                        </a:lnTo>
                        <a:lnTo>
                          <a:pt x="36" y="97"/>
                        </a:lnTo>
                        <a:lnTo>
                          <a:pt x="44" y="99"/>
                        </a:lnTo>
                        <a:lnTo>
                          <a:pt x="49" y="99"/>
                        </a:lnTo>
                        <a:lnTo>
                          <a:pt x="59" y="97"/>
                        </a:lnTo>
                        <a:lnTo>
                          <a:pt x="67" y="95"/>
                        </a:lnTo>
                        <a:lnTo>
                          <a:pt x="74" y="95"/>
                        </a:lnTo>
                        <a:lnTo>
                          <a:pt x="80" y="90"/>
                        </a:lnTo>
                        <a:lnTo>
                          <a:pt x="86" y="86"/>
                        </a:lnTo>
                        <a:lnTo>
                          <a:pt x="91" y="80"/>
                        </a:lnTo>
                        <a:lnTo>
                          <a:pt x="95" y="75"/>
                        </a:lnTo>
                        <a:lnTo>
                          <a:pt x="97" y="71"/>
                        </a:lnTo>
                        <a:lnTo>
                          <a:pt x="99" y="69"/>
                        </a:lnTo>
                        <a:lnTo>
                          <a:pt x="101" y="63"/>
                        </a:lnTo>
                        <a:lnTo>
                          <a:pt x="101" y="59"/>
                        </a:lnTo>
                        <a:lnTo>
                          <a:pt x="101" y="54"/>
                        </a:lnTo>
                        <a:lnTo>
                          <a:pt x="101" y="50"/>
                        </a:lnTo>
                        <a:lnTo>
                          <a:pt x="101" y="46"/>
                        </a:lnTo>
                        <a:lnTo>
                          <a:pt x="101" y="42"/>
                        </a:lnTo>
                        <a:lnTo>
                          <a:pt x="99" y="36"/>
                        </a:lnTo>
                        <a:lnTo>
                          <a:pt x="97" y="33"/>
                        </a:lnTo>
                        <a:lnTo>
                          <a:pt x="95" y="27"/>
                        </a:lnTo>
                        <a:lnTo>
                          <a:pt x="95" y="25"/>
                        </a:lnTo>
                        <a:lnTo>
                          <a:pt x="91" y="17"/>
                        </a:lnTo>
                        <a:lnTo>
                          <a:pt x="87" y="14"/>
                        </a:lnTo>
                        <a:lnTo>
                          <a:pt x="82" y="8"/>
                        </a:lnTo>
                        <a:lnTo>
                          <a:pt x="80" y="6"/>
                        </a:lnTo>
                        <a:lnTo>
                          <a:pt x="74" y="2"/>
                        </a:lnTo>
                        <a:lnTo>
                          <a:pt x="70" y="0"/>
                        </a:lnTo>
                        <a:lnTo>
                          <a:pt x="67" y="0"/>
                        </a:lnTo>
                        <a:lnTo>
                          <a:pt x="63" y="0"/>
                        </a:lnTo>
                        <a:lnTo>
                          <a:pt x="59" y="0"/>
                        </a:lnTo>
                        <a:lnTo>
                          <a:pt x="57" y="0"/>
                        </a:lnTo>
                        <a:lnTo>
                          <a:pt x="53" y="0"/>
                        </a:lnTo>
                        <a:lnTo>
                          <a:pt x="51" y="0"/>
                        </a:lnTo>
                        <a:close/>
                      </a:path>
                    </a:pathLst>
                  </a:custGeom>
                  <a:solidFill>
                    <a:srgbClr val="FFFFFF"/>
                  </a:solidFill>
                  <a:ln w="9525">
                    <a:noFill/>
                    <a:round/>
                    <a:headEnd/>
                    <a:tailEnd/>
                  </a:ln>
                </p:spPr>
                <p:txBody>
                  <a:bodyPr/>
                  <a:lstStyle/>
                  <a:p>
                    <a:endParaRPr lang="en-US"/>
                  </a:p>
                </p:txBody>
              </p:sp>
              <p:sp>
                <p:nvSpPr>
                  <p:cNvPr id="3676" name="Freeform 17"/>
                  <p:cNvSpPr>
                    <a:spLocks/>
                  </p:cNvSpPr>
                  <p:nvPr/>
                </p:nvSpPr>
                <p:spPr bwMode="auto">
                  <a:xfrm>
                    <a:off x="2647" y="814"/>
                    <a:ext cx="25" cy="25"/>
                  </a:xfrm>
                  <a:custGeom>
                    <a:avLst/>
                    <a:gdLst>
                      <a:gd name="T0" fmla="*/ 1 w 49"/>
                      <a:gd name="T1" fmla="*/ 0 h 52"/>
                      <a:gd name="T2" fmla="*/ 1 w 49"/>
                      <a:gd name="T3" fmla="*/ 0 h 52"/>
                      <a:gd name="T4" fmla="*/ 1 w 49"/>
                      <a:gd name="T5" fmla="*/ 0 h 52"/>
                      <a:gd name="T6" fmla="*/ 1 w 49"/>
                      <a:gd name="T7" fmla="*/ 0 h 52"/>
                      <a:gd name="T8" fmla="*/ 1 w 49"/>
                      <a:gd name="T9" fmla="*/ 0 h 52"/>
                      <a:gd name="T10" fmla="*/ 1 w 49"/>
                      <a:gd name="T11" fmla="*/ 0 h 52"/>
                      <a:gd name="T12" fmla="*/ 1 w 49"/>
                      <a:gd name="T13" fmla="*/ 0 h 52"/>
                      <a:gd name="T14" fmla="*/ 0 w 49"/>
                      <a:gd name="T15" fmla="*/ 0 h 52"/>
                      <a:gd name="T16" fmla="*/ 1 w 49"/>
                      <a:gd name="T17" fmla="*/ 0 h 52"/>
                      <a:gd name="T18" fmla="*/ 1 w 49"/>
                      <a:gd name="T19" fmla="*/ 0 h 52"/>
                      <a:gd name="T20" fmla="*/ 1 w 49"/>
                      <a:gd name="T21" fmla="*/ 0 h 52"/>
                      <a:gd name="T22" fmla="*/ 1 w 49"/>
                      <a:gd name="T23" fmla="*/ 0 h 52"/>
                      <a:gd name="T24" fmla="*/ 1 w 49"/>
                      <a:gd name="T25" fmla="*/ 0 h 52"/>
                      <a:gd name="T26" fmla="*/ 1 w 49"/>
                      <a:gd name="T27" fmla="*/ 0 h 52"/>
                      <a:gd name="T28" fmla="*/ 1 w 49"/>
                      <a:gd name="T29" fmla="*/ 0 h 52"/>
                      <a:gd name="T30" fmla="*/ 1 w 49"/>
                      <a:gd name="T31" fmla="*/ 0 h 52"/>
                      <a:gd name="T32" fmla="*/ 1 w 49"/>
                      <a:gd name="T33" fmla="*/ 0 h 52"/>
                      <a:gd name="T34" fmla="*/ 1 w 49"/>
                      <a:gd name="T35" fmla="*/ 0 h 52"/>
                      <a:gd name="T36" fmla="*/ 1 w 49"/>
                      <a:gd name="T37" fmla="*/ 0 h 52"/>
                      <a:gd name="T38" fmla="*/ 1 w 49"/>
                      <a:gd name="T39" fmla="*/ 0 h 52"/>
                      <a:gd name="T40" fmla="*/ 1 w 49"/>
                      <a:gd name="T41" fmla="*/ 0 h 52"/>
                      <a:gd name="T42" fmla="*/ 1 w 49"/>
                      <a:gd name="T43" fmla="*/ 0 h 52"/>
                      <a:gd name="T44" fmla="*/ 1 w 49"/>
                      <a:gd name="T45" fmla="*/ 0 h 52"/>
                      <a:gd name="T46" fmla="*/ 1 w 49"/>
                      <a:gd name="T47" fmla="*/ 0 h 52"/>
                      <a:gd name="T48" fmla="*/ 1 w 49"/>
                      <a:gd name="T49" fmla="*/ 0 h 52"/>
                      <a:gd name="T50" fmla="*/ 1 w 49"/>
                      <a:gd name="T51" fmla="*/ 0 h 52"/>
                      <a:gd name="T52" fmla="*/ 1 w 49"/>
                      <a:gd name="T53" fmla="*/ 0 h 52"/>
                      <a:gd name="T54" fmla="*/ 1 w 49"/>
                      <a:gd name="T55" fmla="*/ 0 h 52"/>
                      <a:gd name="T56" fmla="*/ 1 w 49"/>
                      <a:gd name="T57" fmla="*/ 0 h 52"/>
                      <a:gd name="T58" fmla="*/ 1 w 49"/>
                      <a:gd name="T59" fmla="*/ 0 h 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9"/>
                      <a:gd name="T91" fmla="*/ 0 h 52"/>
                      <a:gd name="T92" fmla="*/ 49 w 49"/>
                      <a:gd name="T93" fmla="*/ 52 h 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9" h="52">
                        <a:moveTo>
                          <a:pt x="23" y="0"/>
                        </a:moveTo>
                        <a:lnTo>
                          <a:pt x="19" y="0"/>
                        </a:lnTo>
                        <a:lnTo>
                          <a:pt x="15" y="2"/>
                        </a:lnTo>
                        <a:lnTo>
                          <a:pt x="9" y="4"/>
                        </a:lnTo>
                        <a:lnTo>
                          <a:pt x="9" y="6"/>
                        </a:lnTo>
                        <a:lnTo>
                          <a:pt x="2" y="12"/>
                        </a:lnTo>
                        <a:lnTo>
                          <a:pt x="2" y="19"/>
                        </a:lnTo>
                        <a:lnTo>
                          <a:pt x="0" y="25"/>
                        </a:lnTo>
                        <a:lnTo>
                          <a:pt x="2" y="33"/>
                        </a:lnTo>
                        <a:lnTo>
                          <a:pt x="4" y="38"/>
                        </a:lnTo>
                        <a:lnTo>
                          <a:pt x="9" y="46"/>
                        </a:lnTo>
                        <a:lnTo>
                          <a:pt x="15" y="48"/>
                        </a:lnTo>
                        <a:lnTo>
                          <a:pt x="19" y="52"/>
                        </a:lnTo>
                        <a:lnTo>
                          <a:pt x="24" y="52"/>
                        </a:lnTo>
                        <a:lnTo>
                          <a:pt x="30" y="50"/>
                        </a:lnTo>
                        <a:lnTo>
                          <a:pt x="36" y="48"/>
                        </a:lnTo>
                        <a:lnTo>
                          <a:pt x="40" y="44"/>
                        </a:lnTo>
                        <a:lnTo>
                          <a:pt x="43" y="36"/>
                        </a:lnTo>
                        <a:lnTo>
                          <a:pt x="47" y="31"/>
                        </a:lnTo>
                        <a:lnTo>
                          <a:pt x="47" y="27"/>
                        </a:lnTo>
                        <a:lnTo>
                          <a:pt x="49" y="21"/>
                        </a:lnTo>
                        <a:lnTo>
                          <a:pt x="47" y="19"/>
                        </a:lnTo>
                        <a:lnTo>
                          <a:pt x="47" y="15"/>
                        </a:lnTo>
                        <a:lnTo>
                          <a:pt x="42" y="12"/>
                        </a:lnTo>
                        <a:lnTo>
                          <a:pt x="38" y="6"/>
                        </a:lnTo>
                        <a:lnTo>
                          <a:pt x="32" y="4"/>
                        </a:lnTo>
                        <a:lnTo>
                          <a:pt x="28" y="2"/>
                        </a:lnTo>
                        <a:lnTo>
                          <a:pt x="24" y="0"/>
                        </a:lnTo>
                        <a:lnTo>
                          <a:pt x="23" y="0"/>
                        </a:lnTo>
                        <a:close/>
                      </a:path>
                    </a:pathLst>
                  </a:custGeom>
                  <a:solidFill>
                    <a:srgbClr val="000000"/>
                  </a:solidFill>
                  <a:ln w="9525">
                    <a:noFill/>
                    <a:round/>
                    <a:headEnd/>
                    <a:tailEnd/>
                  </a:ln>
                </p:spPr>
                <p:txBody>
                  <a:bodyPr/>
                  <a:lstStyle/>
                  <a:p>
                    <a:endParaRPr lang="en-US"/>
                  </a:p>
                </p:txBody>
              </p:sp>
              <p:sp>
                <p:nvSpPr>
                  <p:cNvPr id="3677" name="Freeform 18"/>
                  <p:cNvSpPr>
                    <a:spLocks/>
                  </p:cNvSpPr>
                  <p:nvPr/>
                </p:nvSpPr>
                <p:spPr bwMode="auto">
                  <a:xfrm>
                    <a:off x="2402" y="625"/>
                    <a:ext cx="150" cy="34"/>
                  </a:xfrm>
                  <a:custGeom>
                    <a:avLst/>
                    <a:gdLst>
                      <a:gd name="T0" fmla="*/ 0 w 301"/>
                      <a:gd name="T1" fmla="*/ 1 h 66"/>
                      <a:gd name="T2" fmla="*/ 0 w 301"/>
                      <a:gd name="T3" fmla="*/ 1 h 66"/>
                      <a:gd name="T4" fmla="*/ 0 w 301"/>
                      <a:gd name="T5" fmla="*/ 1 h 66"/>
                      <a:gd name="T6" fmla="*/ 0 w 301"/>
                      <a:gd name="T7" fmla="*/ 1 h 66"/>
                      <a:gd name="T8" fmla="*/ 0 w 301"/>
                      <a:gd name="T9" fmla="*/ 1 h 66"/>
                      <a:gd name="T10" fmla="*/ 0 w 301"/>
                      <a:gd name="T11" fmla="*/ 1 h 66"/>
                      <a:gd name="T12" fmla="*/ 0 w 301"/>
                      <a:gd name="T13" fmla="*/ 1 h 66"/>
                      <a:gd name="T14" fmla="*/ 0 w 301"/>
                      <a:gd name="T15" fmla="*/ 1 h 66"/>
                      <a:gd name="T16" fmla="*/ 0 w 301"/>
                      <a:gd name="T17" fmla="*/ 1 h 66"/>
                      <a:gd name="T18" fmla="*/ 0 w 301"/>
                      <a:gd name="T19" fmla="*/ 1 h 66"/>
                      <a:gd name="T20" fmla="*/ 0 w 301"/>
                      <a:gd name="T21" fmla="*/ 1 h 66"/>
                      <a:gd name="T22" fmla="*/ 0 w 301"/>
                      <a:gd name="T23" fmla="*/ 1 h 66"/>
                      <a:gd name="T24" fmla="*/ 0 w 301"/>
                      <a:gd name="T25" fmla="*/ 1 h 66"/>
                      <a:gd name="T26" fmla="*/ 0 w 301"/>
                      <a:gd name="T27" fmla="*/ 1 h 66"/>
                      <a:gd name="T28" fmla="*/ 0 w 301"/>
                      <a:gd name="T29" fmla="*/ 1 h 66"/>
                      <a:gd name="T30" fmla="*/ 0 w 301"/>
                      <a:gd name="T31" fmla="*/ 1 h 66"/>
                      <a:gd name="T32" fmla="*/ 0 w 301"/>
                      <a:gd name="T33" fmla="*/ 1 h 66"/>
                      <a:gd name="T34" fmla="*/ 0 w 301"/>
                      <a:gd name="T35" fmla="*/ 1 h 66"/>
                      <a:gd name="T36" fmla="*/ 0 w 301"/>
                      <a:gd name="T37" fmla="*/ 1 h 66"/>
                      <a:gd name="T38" fmla="*/ 0 w 301"/>
                      <a:gd name="T39" fmla="*/ 1 h 66"/>
                      <a:gd name="T40" fmla="*/ 0 w 301"/>
                      <a:gd name="T41" fmla="*/ 1 h 66"/>
                      <a:gd name="T42" fmla="*/ 0 w 301"/>
                      <a:gd name="T43" fmla="*/ 1 h 66"/>
                      <a:gd name="T44" fmla="*/ 0 w 301"/>
                      <a:gd name="T45" fmla="*/ 0 h 66"/>
                      <a:gd name="T46" fmla="*/ 0 w 301"/>
                      <a:gd name="T47" fmla="*/ 1 h 66"/>
                      <a:gd name="T48" fmla="*/ 0 w 301"/>
                      <a:gd name="T49" fmla="*/ 1 h 66"/>
                      <a:gd name="T50" fmla="*/ 0 w 301"/>
                      <a:gd name="T51" fmla="*/ 1 h 66"/>
                      <a:gd name="T52" fmla="*/ 0 w 301"/>
                      <a:gd name="T53" fmla="*/ 1 h 66"/>
                      <a:gd name="T54" fmla="*/ 0 w 301"/>
                      <a:gd name="T55" fmla="*/ 1 h 66"/>
                      <a:gd name="T56" fmla="*/ 0 w 301"/>
                      <a:gd name="T57" fmla="*/ 1 h 66"/>
                      <a:gd name="T58" fmla="*/ 0 w 301"/>
                      <a:gd name="T59" fmla="*/ 1 h 66"/>
                      <a:gd name="T60" fmla="*/ 0 w 301"/>
                      <a:gd name="T61" fmla="*/ 1 h 66"/>
                      <a:gd name="T62" fmla="*/ 0 w 301"/>
                      <a:gd name="T63" fmla="*/ 1 h 66"/>
                      <a:gd name="T64" fmla="*/ 0 w 301"/>
                      <a:gd name="T65" fmla="*/ 1 h 66"/>
                      <a:gd name="T66" fmla="*/ 0 w 301"/>
                      <a:gd name="T67" fmla="*/ 1 h 66"/>
                      <a:gd name="T68" fmla="*/ 0 w 301"/>
                      <a:gd name="T69" fmla="*/ 1 h 66"/>
                      <a:gd name="T70" fmla="*/ 0 w 301"/>
                      <a:gd name="T71" fmla="*/ 1 h 66"/>
                      <a:gd name="T72" fmla="*/ 0 w 301"/>
                      <a:gd name="T73" fmla="*/ 1 h 66"/>
                      <a:gd name="T74" fmla="*/ 0 w 301"/>
                      <a:gd name="T75" fmla="*/ 1 h 66"/>
                      <a:gd name="T76" fmla="*/ 0 w 301"/>
                      <a:gd name="T77" fmla="*/ 1 h 66"/>
                      <a:gd name="T78" fmla="*/ 0 w 301"/>
                      <a:gd name="T79" fmla="*/ 1 h 66"/>
                      <a:gd name="T80" fmla="*/ 0 w 301"/>
                      <a:gd name="T81" fmla="*/ 1 h 66"/>
                      <a:gd name="T82" fmla="*/ 0 w 301"/>
                      <a:gd name="T83" fmla="*/ 1 h 66"/>
                      <a:gd name="T84" fmla="*/ 0 w 301"/>
                      <a:gd name="T85" fmla="*/ 1 h 66"/>
                      <a:gd name="T86" fmla="*/ 0 w 301"/>
                      <a:gd name="T87" fmla="*/ 1 h 66"/>
                      <a:gd name="T88" fmla="*/ 0 w 301"/>
                      <a:gd name="T89" fmla="*/ 1 h 66"/>
                      <a:gd name="T90" fmla="*/ 0 w 301"/>
                      <a:gd name="T91" fmla="*/ 1 h 66"/>
                      <a:gd name="T92" fmla="*/ 0 w 301"/>
                      <a:gd name="T93" fmla="*/ 1 h 66"/>
                      <a:gd name="T94" fmla="*/ 0 w 301"/>
                      <a:gd name="T95" fmla="*/ 1 h 66"/>
                      <a:gd name="T96" fmla="*/ 0 w 301"/>
                      <a:gd name="T97" fmla="*/ 1 h 66"/>
                      <a:gd name="T98" fmla="*/ 0 w 301"/>
                      <a:gd name="T99" fmla="*/ 1 h 66"/>
                      <a:gd name="T100" fmla="*/ 0 w 301"/>
                      <a:gd name="T101" fmla="*/ 1 h 66"/>
                      <a:gd name="T102" fmla="*/ 0 w 301"/>
                      <a:gd name="T103" fmla="*/ 1 h 66"/>
                      <a:gd name="T104" fmla="*/ 0 w 301"/>
                      <a:gd name="T105" fmla="*/ 1 h 66"/>
                      <a:gd name="T106" fmla="*/ 0 w 301"/>
                      <a:gd name="T107" fmla="*/ 0 h 66"/>
                      <a:gd name="T108" fmla="*/ 0 w 301"/>
                      <a:gd name="T109" fmla="*/ 1 h 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1"/>
                      <a:gd name="T166" fmla="*/ 0 h 66"/>
                      <a:gd name="T167" fmla="*/ 301 w 301"/>
                      <a:gd name="T168" fmla="*/ 66 h 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1" h="66">
                        <a:moveTo>
                          <a:pt x="40" y="17"/>
                        </a:moveTo>
                        <a:lnTo>
                          <a:pt x="46" y="21"/>
                        </a:lnTo>
                        <a:lnTo>
                          <a:pt x="52" y="24"/>
                        </a:lnTo>
                        <a:lnTo>
                          <a:pt x="57" y="26"/>
                        </a:lnTo>
                        <a:lnTo>
                          <a:pt x="63" y="30"/>
                        </a:lnTo>
                        <a:lnTo>
                          <a:pt x="69" y="30"/>
                        </a:lnTo>
                        <a:lnTo>
                          <a:pt x="76" y="34"/>
                        </a:lnTo>
                        <a:lnTo>
                          <a:pt x="82" y="36"/>
                        </a:lnTo>
                        <a:lnTo>
                          <a:pt x="88" y="38"/>
                        </a:lnTo>
                        <a:lnTo>
                          <a:pt x="93" y="40"/>
                        </a:lnTo>
                        <a:lnTo>
                          <a:pt x="101" y="42"/>
                        </a:lnTo>
                        <a:lnTo>
                          <a:pt x="107" y="43"/>
                        </a:lnTo>
                        <a:lnTo>
                          <a:pt x="114" y="43"/>
                        </a:lnTo>
                        <a:lnTo>
                          <a:pt x="122" y="45"/>
                        </a:lnTo>
                        <a:lnTo>
                          <a:pt x="128" y="45"/>
                        </a:lnTo>
                        <a:lnTo>
                          <a:pt x="135" y="47"/>
                        </a:lnTo>
                        <a:lnTo>
                          <a:pt x="141" y="49"/>
                        </a:lnTo>
                        <a:lnTo>
                          <a:pt x="147" y="49"/>
                        </a:lnTo>
                        <a:lnTo>
                          <a:pt x="152" y="49"/>
                        </a:lnTo>
                        <a:lnTo>
                          <a:pt x="158" y="49"/>
                        </a:lnTo>
                        <a:lnTo>
                          <a:pt x="164" y="49"/>
                        </a:lnTo>
                        <a:lnTo>
                          <a:pt x="168" y="49"/>
                        </a:lnTo>
                        <a:lnTo>
                          <a:pt x="175" y="49"/>
                        </a:lnTo>
                        <a:lnTo>
                          <a:pt x="179" y="49"/>
                        </a:lnTo>
                        <a:lnTo>
                          <a:pt x="185" y="49"/>
                        </a:lnTo>
                        <a:lnTo>
                          <a:pt x="188" y="49"/>
                        </a:lnTo>
                        <a:lnTo>
                          <a:pt x="196" y="49"/>
                        </a:lnTo>
                        <a:lnTo>
                          <a:pt x="200" y="47"/>
                        </a:lnTo>
                        <a:lnTo>
                          <a:pt x="204" y="47"/>
                        </a:lnTo>
                        <a:lnTo>
                          <a:pt x="207" y="45"/>
                        </a:lnTo>
                        <a:lnTo>
                          <a:pt x="211" y="45"/>
                        </a:lnTo>
                        <a:lnTo>
                          <a:pt x="215" y="43"/>
                        </a:lnTo>
                        <a:lnTo>
                          <a:pt x="219" y="43"/>
                        </a:lnTo>
                        <a:lnTo>
                          <a:pt x="225" y="40"/>
                        </a:lnTo>
                        <a:lnTo>
                          <a:pt x="230" y="38"/>
                        </a:lnTo>
                        <a:lnTo>
                          <a:pt x="238" y="34"/>
                        </a:lnTo>
                        <a:lnTo>
                          <a:pt x="245" y="30"/>
                        </a:lnTo>
                        <a:lnTo>
                          <a:pt x="251" y="24"/>
                        </a:lnTo>
                        <a:lnTo>
                          <a:pt x="259" y="23"/>
                        </a:lnTo>
                        <a:lnTo>
                          <a:pt x="264" y="17"/>
                        </a:lnTo>
                        <a:lnTo>
                          <a:pt x="272" y="15"/>
                        </a:lnTo>
                        <a:lnTo>
                          <a:pt x="278" y="11"/>
                        </a:lnTo>
                        <a:lnTo>
                          <a:pt x="284" y="7"/>
                        </a:lnTo>
                        <a:lnTo>
                          <a:pt x="289" y="3"/>
                        </a:lnTo>
                        <a:lnTo>
                          <a:pt x="293" y="3"/>
                        </a:lnTo>
                        <a:lnTo>
                          <a:pt x="297" y="0"/>
                        </a:lnTo>
                        <a:lnTo>
                          <a:pt x="301" y="2"/>
                        </a:lnTo>
                        <a:lnTo>
                          <a:pt x="297" y="3"/>
                        </a:lnTo>
                        <a:lnTo>
                          <a:pt x="295" y="5"/>
                        </a:lnTo>
                        <a:lnTo>
                          <a:pt x="291" y="9"/>
                        </a:lnTo>
                        <a:lnTo>
                          <a:pt x="285" y="15"/>
                        </a:lnTo>
                        <a:lnTo>
                          <a:pt x="278" y="17"/>
                        </a:lnTo>
                        <a:lnTo>
                          <a:pt x="270" y="24"/>
                        </a:lnTo>
                        <a:lnTo>
                          <a:pt x="266" y="28"/>
                        </a:lnTo>
                        <a:lnTo>
                          <a:pt x="263" y="30"/>
                        </a:lnTo>
                        <a:lnTo>
                          <a:pt x="257" y="34"/>
                        </a:lnTo>
                        <a:lnTo>
                          <a:pt x="253" y="38"/>
                        </a:lnTo>
                        <a:lnTo>
                          <a:pt x="247" y="40"/>
                        </a:lnTo>
                        <a:lnTo>
                          <a:pt x="244" y="43"/>
                        </a:lnTo>
                        <a:lnTo>
                          <a:pt x="236" y="45"/>
                        </a:lnTo>
                        <a:lnTo>
                          <a:pt x="232" y="49"/>
                        </a:lnTo>
                        <a:lnTo>
                          <a:pt x="226" y="51"/>
                        </a:lnTo>
                        <a:lnTo>
                          <a:pt x="223" y="53"/>
                        </a:lnTo>
                        <a:lnTo>
                          <a:pt x="215" y="55"/>
                        </a:lnTo>
                        <a:lnTo>
                          <a:pt x="211" y="59"/>
                        </a:lnTo>
                        <a:lnTo>
                          <a:pt x="206" y="59"/>
                        </a:lnTo>
                        <a:lnTo>
                          <a:pt x="202" y="62"/>
                        </a:lnTo>
                        <a:lnTo>
                          <a:pt x="196" y="62"/>
                        </a:lnTo>
                        <a:lnTo>
                          <a:pt x="190" y="64"/>
                        </a:lnTo>
                        <a:lnTo>
                          <a:pt x="185" y="64"/>
                        </a:lnTo>
                        <a:lnTo>
                          <a:pt x="181" y="64"/>
                        </a:lnTo>
                        <a:lnTo>
                          <a:pt x="175" y="64"/>
                        </a:lnTo>
                        <a:lnTo>
                          <a:pt x="171" y="66"/>
                        </a:lnTo>
                        <a:lnTo>
                          <a:pt x="168" y="64"/>
                        </a:lnTo>
                        <a:lnTo>
                          <a:pt x="162" y="64"/>
                        </a:lnTo>
                        <a:lnTo>
                          <a:pt x="156" y="64"/>
                        </a:lnTo>
                        <a:lnTo>
                          <a:pt x="152" y="64"/>
                        </a:lnTo>
                        <a:lnTo>
                          <a:pt x="147" y="62"/>
                        </a:lnTo>
                        <a:lnTo>
                          <a:pt x="141" y="62"/>
                        </a:lnTo>
                        <a:lnTo>
                          <a:pt x="137" y="61"/>
                        </a:lnTo>
                        <a:lnTo>
                          <a:pt x="133" y="61"/>
                        </a:lnTo>
                        <a:lnTo>
                          <a:pt x="128" y="59"/>
                        </a:lnTo>
                        <a:lnTo>
                          <a:pt x="124" y="59"/>
                        </a:lnTo>
                        <a:lnTo>
                          <a:pt x="118" y="57"/>
                        </a:lnTo>
                        <a:lnTo>
                          <a:pt x="114" y="57"/>
                        </a:lnTo>
                        <a:lnTo>
                          <a:pt x="111" y="55"/>
                        </a:lnTo>
                        <a:lnTo>
                          <a:pt x="107" y="53"/>
                        </a:lnTo>
                        <a:lnTo>
                          <a:pt x="101" y="53"/>
                        </a:lnTo>
                        <a:lnTo>
                          <a:pt x="97" y="51"/>
                        </a:lnTo>
                        <a:lnTo>
                          <a:pt x="93" y="51"/>
                        </a:lnTo>
                        <a:lnTo>
                          <a:pt x="88" y="49"/>
                        </a:lnTo>
                        <a:lnTo>
                          <a:pt x="84" y="47"/>
                        </a:lnTo>
                        <a:lnTo>
                          <a:pt x="80" y="45"/>
                        </a:lnTo>
                        <a:lnTo>
                          <a:pt x="74" y="43"/>
                        </a:lnTo>
                        <a:lnTo>
                          <a:pt x="67" y="43"/>
                        </a:lnTo>
                        <a:lnTo>
                          <a:pt x="61" y="40"/>
                        </a:lnTo>
                        <a:lnTo>
                          <a:pt x="55" y="38"/>
                        </a:lnTo>
                        <a:lnTo>
                          <a:pt x="52" y="36"/>
                        </a:lnTo>
                        <a:lnTo>
                          <a:pt x="48" y="32"/>
                        </a:lnTo>
                        <a:lnTo>
                          <a:pt x="44" y="30"/>
                        </a:lnTo>
                        <a:lnTo>
                          <a:pt x="40" y="26"/>
                        </a:lnTo>
                        <a:lnTo>
                          <a:pt x="36" y="24"/>
                        </a:lnTo>
                        <a:lnTo>
                          <a:pt x="33" y="23"/>
                        </a:lnTo>
                        <a:lnTo>
                          <a:pt x="27" y="17"/>
                        </a:lnTo>
                        <a:lnTo>
                          <a:pt x="23" y="17"/>
                        </a:lnTo>
                        <a:lnTo>
                          <a:pt x="19" y="13"/>
                        </a:lnTo>
                        <a:lnTo>
                          <a:pt x="17" y="11"/>
                        </a:lnTo>
                        <a:lnTo>
                          <a:pt x="0" y="0"/>
                        </a:lnTo>
                        <a:lnTo>
                          <a:pt x="40" y="17"/>
                        </a:lnTo>
                        <a:close/>
                      </a:path>
                    </a:pathLst>
                  </a:custGeom>
                  <a:solidFill>
                    <a:srgbClr val="FFFFFF"/>
                  </a:solidFill>
                  <a:ln w="9525">
                    <a:noFill/>
                    <a:round/>
                    <a:headEnd/>
                    <a:tailEnd/>
                  </a:ln>
                </p:spPr>
                <p:txBody>
                  <a:bodyPr/>
                  <a:lstStyle/>
                  <a:p>
                    <a:endParaRPr lang="en-US"/>
                  </a:p>
                </p:txBody>
              </p:sp>
              <p:sp>
                <p:nvSpPr>
                  <p:cNvPr id="3678" name="Freeform 19"/>
                  <p:cNvSpPr>
                    <a:spLocks/>
                  </p:cNvSpPr>
                  <p:nvPr/>
                </p:nvSpPr>
                <p:spPr bwMode="auto">
                  <a:xfrm>
                    <a:off x="2609" y="486"/>
                    <a:ext cx="134" cy="71"/>
                  </a:xfrm>
                  <a:custGeom>
                    <a:avLst/>
                    <a:gdLst>
                      <a:gd name="T0" fmla="*/ 1 w 268"/>
                      <a:gd name="T1" fmla="*/ 1 h 141"/>
                      <a:gd name="T2" fmla="*/ 1 w 268"/>
                      <a:gd name="T3" fmla="*/ 1 h 141"/>
                      <a:gd name="T4" fmla="*/ 1 w 268"/>
                      <a:gd name="T5" fmla="*/ 1 h 141"/>
                      <a:gd name="T6" fmla="*/ 1 w 268"/>
                      <a:gd name="T7" fmla="*/ 1 h 141"/>
                      <a:gd name="T8" fmla="*/ 1 w 268"/>
                      <a:gd name="T9" fmla="*/ 1 h 141"/>
                      <a:gd name="T10" fmla="*/ 1 w 268"/>
                      <a:gd name="T11" fmla="*/ 1 h 141"/>
                      <a:gd name="T12" fmla="*/ 1 w 268"/>
                      <a:gd name="T13" fmla="*/ 1 h 141"/>
                      <a:gd name="T14" fmla="*/ 1 w 268"/>
                      <a:gd name="T15" fmla="*/ 1 h 141"/>
                      <a:gd name="T16" fmla="*/ 1 w 268"/>
                      <a:gd name="T17" fmla="*/ 1 h 141"/>
                      <a:gd name="T18" fmla="*/ 1 w 268"/>
                      <a:gd name="T19" fmla="*/ 1 h 141"/>
                      <a:gd name="T20" fmla="*/ 1 w 268"/>
                      <a:gd name="T21" fmla="*/ 1 h 141"/>
                      <a:gd name="T22" fmla="*/ 1 w 268"/>
                      <a:gd name="T23" fmla="*/ 1 h 141"/>
                      <a:gd name="T24" fmla="*/ 1 w 268"/>
                      <a:gd name="T25" fmla="*/ 1 h 141"/>
                      <a:gd name="T26" fmla="*/ 1 w 268"/>
                      <a:gd name="T27" fmla="*/ 1 h 141"/>
                      <a:gd name="T28" fmla="*/ 1 w 268"/>
                      <a:gd name="T29" fmla="*/ 1 h 141"/>
                      <a:gd name="T30" fmla="*/ 1 w 268"/>
                      <a:gd name="T31" fmla="*/ 1 h 141"/>
                      <a:gd name="T32" fmla="*/ 1 w 268"/>
                      <a:gd name="T33" fmla="*/ 1 h 141"/>
                      <a:gd name="T34" fmla="*/ 1 w 268"/>
                      <a:gd name="T35" fmla="*/ 0 h 141"/>
                      <a:gd name="T36" fmla="*/ 1 w 268"/>
                      <a:gd name="T37" fmla="*/ 0 h 141"/>
                      <a:gd name="T38" fmla="*/ 1 w 268"/>
                      <a:gd name="T39" fmla="*/ 0 h 141"/>
                      <a:gd name="T40" fmla="*/ 1 w 268"/>
                      <a:gd name="T41" fmla="*/ 0 h 141"/>
                      <a:gd name="T42" fmla="*/ 1 w 268"/>
                      <a:gd name="T43" fmla="*/ 0 h 141"/>
                      <a:gd name="T44" fmla="*/ 1 w 268"/>
                      <a:gd name="T45" fmla="*/ 1 h 141"/>
                      <a:gd name="T46" fmla="*/ 1 w 268"/>
                      <a:gd name="T47" fmla="*/ 1 h 141"/>
                      <a:gd name="T48" fmla="*/ 1 w 268"/>
                      <a:gd name="T49" fmla="*/ 1 h 141"/>
                      <a:gd name="T50" fmla="*/ 1 w 268"/>
                      <a:gd name="T51" fmla="*/ 1 h 141"/>
                      <a:gd name="T52" fmla="*/ 1 w 268"/>
                      <a:gd name="T53" fmla="*/ 1 h 141"/>
                      <a:gd name="T54" fmla="*/ 1 w 268"/>
                      <a:gd name="T55" fmla="*/ 1 h 141"/>
                      <a:gd name="T56" fmla="*/ 1 w 268"/>
                      <a:gd name="T57" fmla="*/ 1 h 141"/>
                      <a:gd name="T58" fmla="*/ 1 w 268"/>
                      <a:gd name="T59" fmla="*/ 1 h 141"/>
                      <a:gd name="T60" fmla="*/ 1 w 268"/>
                      <a:gd name="T61" fmla="*/ 1 h 141"/>
                      <a:gd name="T62" fmla="*/ 1 w 268"/>
                      <a:gd name="T63" fmla="*/ 1 h 141"/>
                      <a:gd name="T64" fmla="*/ 1 w 268"/>
                      <a:gd name="T65" fmla="*/ 1 h 141"/>
                      <a:gd name="T66" fmla="*/ 1 w 268"/>
                      <a:gd name="T67" fmla="*/ 1 h 141"/>
                      <a:gd name="T68" fmla="*/ 1 w 268"/>
                      <a:gd name="T69" fmla="*/ 1 h 141"/>
                      <a:gd name="T70" fmla="*/ 1 w 268"/>
                      <a:gd name="T71" fmla="*/ 1 h 141"/>
                      <a:gd name="T72" fmla="*/ 1 w 268"/>
                      <a:gd name="T73" fmla="*/ 1 h 141"/>
                      <a:gd name="T74" fmla="*/ 1 w 268"/>
                      <a:gd name="T75" fmla="*/ 1 h 141"/>
                      <a:gd name="T76" fmla="*/ 1 w 268"/>
                      <a:gd name="T77" fmla="*/ 1 h 141"/>
                      <a:gd name="T78" fmla="*/ 1 w 268"/>
                      <a:gd name="T79" fmla="*/ 1 h 141"/>
                      <a:gd name="T80" fmla="*/ 1 w 268"/>
                      <a:gd name="T81" fmla="*/ 1 h 141"/>
                      <a:gd name="T82" fmla="*/ 1 w 268"/>
                      <a:gd name="T83" fmla="*/ 1 h 141"/>
                      <a:gd name="T84" fmla="*/ 1 w 268"/>
                      <a:gd name="T85" fmla="*/ 1 h 141"/>
                      <a:gd name="T86" fmla="*/ 1 w 268"/>
                      <a:gd name="T87" fmla="*/ 1 h 141"/>
                      <a:gd name="T88" fmla="*/ 1 w 268"/>
                      <a:gd name="T89" fmla="*/ 1 h 141"/>
                      <a:gd name="T90" fmla="*/ 1 w 268"/>
                      <a:gd name="T91" fmla="*/ 1 h 141"/>
                      <a:gd name="T92" fmla="*/ 1 w 268"/>
                      <a:gd name="T93" fmla="*/ 1 h 141"/>
                      <a:gd name="T94" fmla="*/ 1 w 268"/>
                      <a:gd name="T95" fmla="*/ 1 h 141"/>
                      <a:gd name="T96" fmla="*/ 1 w 268"/>
                      <a:gd name="T97" fmla="*/ 1 h 141"/>
                      <a:gd name="T98" fmla="*/ 1 w 268"/>
                      <a:gd name="T99" fmla="*/ 1 h 141"/>
                      <a:gd name="T100" fmla="*/ 1 w 268"/>
                      <a:gd name="T101" fmla="*/ 1 h 141"/>
                      <a:gd name="T102" fmla="*/ 1 w 268"/>
                      <a:gd name="T103" fmla="*/ 1 h 141"/>
                      <a:gd name="T104" fmla="*/ 1 w 268"/>
                      <a:gd name="T105" fmla="*/ 1 h 141"/>
                      <a:gd name="T106" fmla="*/ 1 w 268"/>
                      <a:gd name="T107" fmla="*/ 1 h 141"/>
                      <a:gd name="T108" fmla="*/ 1 w 268"/>
                      <a:gd name="T109" fmla="*/ 1 h 141"/>
                      <a:gd name="T110" fmla="*/ 1 w 268"/>
                      <a:gd name="T111" fmla="*/ 1 h 141"/>
                      <a:gd name="T112" fmla="*/ 1 w 268"/>
                      <a:gd name="T113" fmla="*/ 1 h 141"/>
                      <a:gd name="T114" fmla="*/ 1 w 268"/>
                      <a:gd name="T115" fmla="*/ 1 h 141"/>
                      <a:gd name="T116" fmla="*/ 1 w 268"/>
                      <a:gd name="T117" fmla="*/ 1 h 141"/>
                      <a:gd name="T118" fmla="*/ 1 w 268"/>
                      <a:gd name="T119" fmla="*/ 1 h 1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8"/>
                      <a:gd name="T181" fmla="*/ 0 h 141"/>
                      <a:gd name="T182" fmla="*/ 268 w 268"/>
                      <a:gd name="T183" fmla="*/ 141 h 14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8" h="141">
                        <a:moveTo>
                          <a:pt x="15" y="120"/>
                        </a:moveTo>
                        <a:lnTo>
                          <a:pt x="17" y="114"/>
                        </a:lnTo>
                        <a:lnTo>
                          <a:pt x="19" y="110"/>
                        </a:lnTo>
                        <a:lnTo>
                          <a:pt x="23" y="107"/>
                        </a:lnTo>
                        <a:lnTo>
                          <a:pt x="24" y="103"/>
                        </a:lnTo>
                        <a:lnTo>
                          <a:pt x="26" y="99"/>
                        </a:lnTo>
                        <a:lnTo>
                          <a:pt x="30" y="93"/>
                        </a:lnTo>
                        <a:lnTo>
                          <a:pt x="32" y="89"/>
                        </a:lnTo>
                        <a:lnTo>
                          <a:pt x="38" y="86"/>
                        </a:lnTo>
                        <a:lnTo>
                          <a:pt x="40" y="80"/>
                        </a:lnTo>
                        <a:lnTo>
                          <a:pt x="43" y="76"/>
                        </a:lnTo>
                        <a:lnTo>
                          <a:pt x="47" y="72"/>
                        </a:lnTo>
                        <a:lnTo>
                          <a:pt x="51" y="67"/>
                        </a:lnTo>
                        <a:lnTo>
                          <a:pt x="57" y="63"/>
                        </a:lnTo>
                        <a:lnTo>
                          <a:pt x="61" y="59"/>
                        </a:lnTo>
                        <a:lnTo>
                          <a:pt x="64" y="53"/>
                        </a:lnTo>
                        <a:lnTo>
                          <a:pt x="68" y="51"/>
                        </a:lnTo>
                        <a:lnTo>
                          <a:pt x="72" y="46"/>
                        </a:lnTo>
                        <a:lnTo>
                          <a:pt x="78" y="42"/>
                        </a:lnTo>
                        <a:lnTo>
                          <a:pt x="81" y="38"/>
                        </a:lnTo>
                        <a:lnTo>
                          <a:pt x="85" y="34"/>
                        </a:lnTo>
                        <a:lnTo>
                          <a:pt x="91" y="30"/>
                        </a:lnTo>
                        <a:lnTo>
                          <a:pt x="95" y="27"/>
                        </a:lnTo>
                        <a:lnTo>
                          <a:pt x="99" y="25"/>
                        </a:lnTo>
                        <a:lnTo>
                          <a:pt x="104" y="21"/>
                        </a:lnTo>
                        <a:lnTo>
                          <a:pt x="110" y="17"/>
                        </a:lnTo>
                        <a:lnTo>
                          <a:pt x="116" y="13"/>
                        </a:lnTo>
                        <a:lnTo>
                          <a:pt x="119" y="11"/>
                        </a:lnTo>
                        <a:lnTo>
                          <a:pt x="125" y="10"/>
                        </a:lnTo>
                        <a:lnTo>
                          <a:pt x="133" y="8"/>
                        </a:lnTo>
                        <a:lnTo>
                          <a:pt x="138" y="6"/>
                        </a:lnTo>
                        <a:lnTo>
                          <a:pt x="144" y="4"/>
                        </a:lnTo>
                        <a:lnTo>
                          <a:pt x="150" y="4"/>
                        </a:lnTo>
                        <a:lnTo>
                          <a:pt x="156" y="4"/>
                        </a:lnTo>
                        <a:lnTo>
                          <a:pt x="161" y="2"/>
                        </a:lnTo>
                        <a:lnTo>
                          <a:pt x="167" y="0"/>
                        </a:lnTo>
                        <a:lnTo>
                          <a:pt x="173" y="0"/>
                        </a:lnTo>
                        <a:lnTo>
                          <a:pt x="178" y="0"/>
                        </a:lnTo>
                        <a:lnTo>
                          <a:pt x="184" y="0"/>
                        </a:lnTo>
                        <a:lnTo>
                          <a:pt x="190" y="0"/>
                        </a:lnTo>
                        <a:lnTo>
                          <a:pt x="196" y="0"/>
                        </a:lnTo>
                        <a:lnTo>
                          <a:pt x="199" y="0"/>
                        </a:lnTo>
                        <a:lnTo>
                          <a:pt x="207" y="0"/>
                        </a:lnTo>
                        <a:lnTo>
                          <a:pt x="209" y="0"/>
                        </a:lnTo>
                        <a:lnTo>
                          <a:pt x="215" y="2"/>
                        </a:lnTo>
                        <a:lnTo>
                          <a:pt x="220" y="2"/>
                        </a:lnTo>
                        <a:lnTo>
                          <a:pt x="224" y="4"/>
                        </a:lnTo>
                        <a:lnTo>
                          <a:pt x="228" y="4"/>
                        </a:lnTo>
                        <a:lnTo>
                          <a:pt x="234" y="4"/>
                        </a:lnTo>
                        <a:lnTo>
                          <a:pt x="241" y="6"/>
                        </a:lnTo>
                        <a:lnTo>
                          <a:pt x="247" y="6"/>
                        </a:lnTo>
                        <a:lnTo>
                          <a:pt x="254" y="8"/>
                        </a:lnTo>
                        <a:lnTo>
                          <a:pt x="260" y="10"/>
                        </a:lnTo>
                        <a:lnTo>
                          <a:pt x="262" y="11"/>
                        </a:lnTo>
                        <a:lnTo>
                          <a:pt x="266" y="11"/>
                        </a:lnTo>
                        <a:lnTo>
                          <a:pt x="268" y="11"/>
                        </a:lnTo>
                        <a:lnTo>
                          <a:pt x="264" y="11"/>
                        </a:lnTo>
                        <a:lnTo>
                          <a:pt x="260" y="11"/>
                        </a:lnTo>
                        <a:lnTo>
                          <a:pt x="254" y="11"/>
                        </a:lnTo>
                        <a:lnTo>
                          <a:pt x="247" y="11"/>
                        </a:lnTo>
                        <a:lnTo>
                          <a:pt x="243" y="11"/>
                        </a:lnTo>
                        <a:lnTo>
                          <a:pt x="239" y="11"/>
                        </a:lnTo>
                        <a:lnTo>
                          <a:pt x="235" y="11"/>
                        </a:lnTo>
                        <a:lnTo>
                          <a:pt x="232" y="11"/>
                        </a:lnTo>
                        <a:lnTo>
                          <a:pt x="226" y="11"/>
                        </a:lnTo>
                        <a:lnTo>
                          <a:pt x="222" y="11"/>
                        </a:lnTo>
                        <a:lnTo>
                          <a:pt x="218" y="11"/>
                        </a:lnTo>
                        <a:lnTo>
                          <a:pt x="213" y="11"/>
                        </a:lnTo>
                        <a:lnTo>
                          <a:pt x="207" y="11"/>
                        </a:lnTo>
                        <a:lnTo>
                          <a:pt x="203" y="11"/>
                        </a:lnTo>
                        <a:lnTo>
                          <a:pt x="197" y="11"/>
                        </a:lnTo>
                        <a:lnTo>
                          <a:pt x="194" y="11"/>
                        </a:lnTo>
                        <a:lnTo>
                          <a:pt x="186" y="11"/>
                        </a:lnTo>
                        <a:lnTo>
                          <a:pt x="180" y="11"/>
                        </a:lnTo>
                        <a:lnTo>
                          <a:pt x="176" y="11"/>
                        </a:lnTo>
                        <a:lnTo>
                          <a:pt x="173" y="11"/>
                        </a:lnTo>
                        <a:lnTo>
                          <a:pt x="165" y="11"/>
                        </a:lnTo>
                        <a:lnTo>
                          <a:pt x="161" y="13"/>
                        </a:lnTo>
                        <a:lnTo>
                          <a:pt x="157" y="13"/>
                        </a:lnTo>
                        <a:lnTo>
                          <a:pt x="152" y="15"/>
                        </a:lnTo>
                        <a:lnTo>
                          <a:pt x="148" y="17"/>
                        </a:lnTo>
                        <a:lnTo>
                          <a:pt x="144" y="17"/>
                        </a:lnTo>
                        <a:lnTo>
                          <a:pt x="138" y="19"/>
                        </a:lnTo>
                        <a:lnTo>
                          <a:pt x="137" y="21"/>
                        </a:lnTo>
                        <a:lnTo>
                          <a:pt x="129" y="25"/>
                        </a:lnTo>
                        <a:lnTo>
                          <a:pt x="121" y="27"/>
                        </a:lnTo>
                        <a:lnTo>
                          <a:pt x="116" y="30"/>
                        </a:lnTo>
                        <a:lnTo>
                          <a:pt x="110" y="32"/>
                        </a:lnTo>
                        <a:lnTo>
                          <a:pt x="104" y="36"/>
                        </a:lnTo>
                        <a:lnTo>
                          <a:pt x="99" y="38"/>
                        </a:lnTo>
                        <a:lnTo>
                          <a:pt x="93" y="42"/>
                        </a:lnTo>
                        <a:lnTo>
                          <a:pt x="91" y="46"/>
                        </a:lnTo>
                        <a:lnTo>
                          <a:pt x="85" y="49"/>
                        </a:lnTo>
                        <a:lnTo>
                          <a:pt x="81" y="51"/>
                        </a:lnTo>
                        <a:lnTo>
                          <a:pt x="78" y="57"/>
                        </a:lnTo>
                        <a:lnTo>
                          <a:pt x="74" y="59"/>
                        </a:lnTo>
                        <a:lnTo>
                          <a:pt x="66" y="67"/>
                        </a:lnTo>
                        <a:lnTo>
                          <a:pt x="62" y="74"/>
                        </a:lnTo>
                        <a:lnTo>
                          <a:pt x="59" y="78"/>
                        </a:lnTo>
                        <a:lnTo>
                          <a:pt x="57" y="84"/>
                        </a:lnTo>
                        <a:lnTo>
                          <a:pt x="51" y="87"/>
                        </a:lnTo>
                        <a:lnTo>
                          <a:pt x="45" y="93"/>
                        </a:lnTo>
                        <a:lnTo>
                          <a:pt x="40" y="99"/>
                        </a:lnTo>
                        <a:lnTo>
                          <a:pt x="36" y="105"/>
                        </a:lnTo>
                        <a:lnTo>
                          <a:pt x="30" y="110"/>
                        </a:lnTo>
                        <a:lnTo>
                          <a:pt x="24" y="116"/>
                        </a:lnTo>
                        <a:lnTo>
                          <a:pt x="19" y="122"/>
                        </a:lnTo>
                        <a:lnTo>
                          <a:pt x="15" y="126"/>
                        </a:lnTo>
                        <a:lnTo>
                          <a:pt x="9" y="131"/>
                        </a:lnTo>
                        <a:lnTo>
                          <a:pt x="5" y="135"/>
                        </a:lnTo>
                        <a:lnTo>
                          <a:pt x="2" y="139"/>
                        </a:lnTo>
                        <a:lnTo>
                          <a:pt x="0" y="141"/>
                        </a:lnTo>
                        <a:lnTo>
                          <a:pt x="2" y="139"/>
                        </a:lnTo>
                        <a:lnTo>
                          <a:pt x="3" y="135"/>
                        </a:lnTo>
                        <a:lnTo>
                          <a:pt x="3" y="133"/>
                        </a:lnTo>
                        <a:lnTo>
                          <a:pt x="7" y="127"/>
                        </a:lnTo>
                        <a:lnTo>
                          <a:pt x="11" y="122"/>
                        </a:lnTo>
                        <a:lnTo>
                          <a:pt x="15" y="120"/>
                        </a:lnTo>
                        <a:close/>
                      </a:path>
                    </a:pathLst>
                  </a:custGeom>
                  <a:solidFill>
                    <a:srgbClr val="FFFFFF"/>
                  </a:solidFill>
                  <a:ln w="9525">
                    <a:noFill/>
                    <a:round/>
                    <a:headEnd/>
                    <a:tailEnd/>
                  </a:ln>
                </p:spPr>
                <p:txBody>
                  <a:bodyPr/>
                  <a:lstStyle/>
                  <a:p>
                    <a:endParaRPr lang="en-US"/>
                  </a:p>
                </p:txBody>
              </p:sp>
              <p:sp>
                <p:nvSpPr>
                  <p:cNvPr id="3679" name="Freeform 20"/>
                  <p:cNvSpPr>
                    <a:spLocks/>
                  </p:cNvSpPr>
                  <p:nvPr/>
                </p:nvSpPr>
                <p:spPr bwMode="auto">
                  <a:xfrm>
                    <a:off x="2131" y="597"/>
                    <a:ext cx="189" cy="40"/>
                  </a:xfrm>
                  <a:custGeom>
                    <a:avLst/>
                    <a:gdLst>
                      <a:gd name="T0" fmla="*/ 0 w 379"/>
                      <a:gd name="T1" fmla="*/ 1 h 80"/>
                      <a:gd name="T2" fmla="*/ 0 w 379"/>
                      <a:gd name="T3" fmla="*/ 1 h 80"/>
                      <a:gd name="T4" fmla="*/ 0 w 379"/>
                      <a:gd name="T5" fmla="*/ 1 h 80"/>
                      <a:gd name="T6" fmla="*/ 0 w 379"/>
                      <a:gd name="T7" fmla="*/ 1 h 80"/>
                      <a:gd name="T8" fmla="*/ 0 w 379"/>
                      <a:gd name="T9" fmla="*/ 1 h 80"/>
                      <a:gd name="T10" fmla="*/ 0 w 379"/>
                      <a:gd name="T11" fmla="*/ 1 h 80"/>
                      <a:gd name="T12" fmla="*/ 0 w 379"/>
                      <a:gd name="T13" fmla="*/ 1 h 80"/>
                      <a:gd name="T14" fmla="*/ 0 w 379"/>
                      <a:gd name="T15" fmla="*/ 1 h 80"/>
                      <a:gd name="T16" fmla="*/ 0 w 379"/>
                      <a:gd name="T17" fmla="*/ 1 h 80"/>
                      <a:gd name="T18" fmla="*/ 0 w 379"/>
                      <a:gd name="T19" fmla="*/ 1 h 80"/>
                      <a:gd name="T20" fmla="*/ 0 w 379"/>
                      <a:gd name="T21" fmla="*/ 1 h 80"/>
                      <a:gd name="T22" fmla="*/ 0 w 379"/>
                      <a:gd name="T23" fmla="*/ 1 h 80"/>
                      <a:gd name="T24" fmla="*/ 0 w 379"/>
                      <a:gd name="T25" fmla="*/ 1 h 80"/>
                      <a:gd name="T26" fmla="*/ 0 w 379"/>
                      <a:gd name="T27" fmla="*/ 1 h 80"/>
                      <a:gd name="T28" fmla="*/ 0 w 379"/>
                      <a:gd name="T29" fmla="*/ 0 h 80"/>
                      <a:gd name="T30" fmla="*/ 0 w 379"/>
                      <a:gd name="T31" fmla="*/ 0 h 80"/>
                      <a:gd name="T32" fmla="*/ 0 w 379"/>
                      <a:gd name="T33" fmla="*/ 1 h 80"/>
                      <a:gd name="T34" fmla="*/ 0 w 379"/>
                      <a:gd name="T35" fmla="*/ 1 h 80"/>
                      <a:gd name="T36" fmla="*/ 0 w 379"/>
                      <a:gd name="T37" fmla="*/ 1 h 80"/>
                      <a:gd name="T38" fmla="*/ 0 w 379"/>
                      <a:gd name="T39" fmla="*/ 1 h 80"/>
                      <a:gd name="T40" fmla="*/ 0 w 379"/>
                      <a:gd name="T41" fmla="*/ 1 h 80"/>
                      <a:gd name="T42" fmla="*/ 0 w 379"/>
                      <a:gd name="T43" fmla="*/ 1 h 80"/>
                      <a:gd name="T44" fmla="*/ 0 w 379"/>
                      <a:gd name="T45" fmla="*/ 1 h 80"/>
                      <a:gd name="T46" fmla="*/ 0 w 379"/>
                      <a:gd name="T47" fmla="*/ 1 h 80"/>
                      <a:gd name="T48" fmla="*/ 0 w 379"/>
                      <a:gd name="T49" fmla="*/ 1 h 80"/>
                      <a:gd name="T50" fmla="*/ 0 w 379"/>
                      <a:gd name="T51" fmla="*/ 1 h 80"/>
                      <a:gd name="T52" fmla="*/ 0 w 379"/>
                      <a:gd name="T53" fmla="*/ 1 h 80"/>
                      <a:gd name="T54" fmla="*/ 0 w 379"/>
                      <a:gd name="T55" fmla="*/ 1 h 80"/>
                      <a:gd name="T56" fmla="*/ 0 w 379"/>
                      <a:gd name="T57" fmla="*/ 1 h 80"/>
                      <a:gd name="T58" fmla="*/ 0 w 379"/>
                      <a:gd name="T59" fmla="*/ 1 h 80"/>
                      <a:gd name="T60" fmla="*/ 0 w 379"/>
                      <a:gd name="T61" fmla="*/ 1 h 80"/>
                      <a:gd name="T62" fmla="*/ 0 w 379"/>
                      <a:gd name="T63" fmla="*/ 1 h 80"/>
                      <a:gd name="T64" fmla="*/ 0 w 379"/>
                      <a:gd name="T65" fmla="*/ 1 h 80"/>
                      <a:gd name="T66" fmla="*/ 0 w 379"/>
                      <a:gd name="T67" fmla="*/ 1 h 80"/>
                      <a:gd name="T68" fmla="*/ 0 w 379"/>
                      <a:gd name="T69" fmla="*/ 1 h 80"/>
                      <a:gd name="T70" fmla="*/ 0 w 379"/>
                      <a:gd name="T71" fmla="*/ 1 h 80"/>
                      <a:gd name="T72" fmla="*/ 0 w 379"/>
                      <a:gd name="T73" fmla="*/ 1 h 80"/>
                      <a:gd name="T74" fmla="*/ 0 w 379"/>
                      <a:gd name="T75" fmla="*/ 1 h 80"/>
                      <a:gd name="T76" fmla="*/ 0 w 379"/>
                      <a:gd name="T77" fmla="*/ 1 h 80"/>
                      <a:gd name="T78" fmla="*/ 0 w 379"/>
                      <a:gd name="T79" fmla="*/ 1 h 80"/>
                      <a:gd name="T80" fmla="*/ 0 w 379"/>
                      <a:gd name="T81" fmla="*/ 1 h 80"/>
                      <a:gd name="T82" fmla="*/ 0 w 379"/>
                      <a:gd name="T83" fmla="*/ 1 h 80"/>
                      <a:gd name="T84" fmla="*/ 0 w 379"/>
                      <a:gd name="T85" fmla="*/ 1 h 80"/>
                      <a:gd name="T86" fmla="*/ 0 w 379"/>
                      <a:gd name="T87" fmla="*/ 1 h 80"/>
                      <a:gd name="T88" fmla="*/ 0 w 379"/>
                      <a:gd name="T89" fmla="*/ 1 h 80"/>
                      <a:gd name="T90" fmla="*/ 0 w 379"/>
                      <a:gd name="T91" fmla="*/ 1 h 80"/>
                      <a:gd name="T92" fmla="*/ 0 w 379"/>
                      <a:gd name="T93" fmla="*/ 1 h 80"/>
                      <a:gd name="T94" fmla="*/ 0 w 379"/>
                      <a:gd name="T95" fmla="*/ 1 h 8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9"/>
                      <a:gd name="T145" fmla="*/ 0 h 80"/>
                      <a:gd name="T146" fmla="*/ 379 w 379"/>
                      <a:gd name="T147" fmla="*/ 80 h 8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9" h="80">
                        <a:moveTo>
                          <a:pt x="25" y="57"/>
                        </a:moveTo>
                        <a:lnTo>
                          <a:pt x="29" y="55"/>
                        </a:lnTo>
                        <a:lnTo>
                          <a:pt x="35" y="53"/>
                        </a:lnTo>
                        <a:lnTo>
                          <a:pt x="38" y="51"/>
                        </a:lnTo>
                        <a:lnTo>
                          <a:pt x="42" y="47"/>
                        </a:lnTo>
                        <a:lnTo>
                          <a:pt x="46" y="47"/>
                        </a:lnTo>
                        <a:lnTo>
                          <a:pt x="50" y="43"/>
                        </a:lnTo>
                        <a:lnTo>
                          <a:pt x="56" y="43"/>
                        </a:lnTo>
                        <a:lnTo>
                          <a:pt x="59" y="40"/>
                        </a:lnTo>
                        <a:lnTo>
                          <a:pt x="63" y="40"/>
                        </a:lnTo>
                        <a:lnTo>
                          <a:pt x="69" y="38"/>
                        </a:lnTo>
                        <a:lnTo>
                          <a:pt x="73" y="36"/>
                        </a:lnTo>
                        <a:lnTo>
                          <a:pt x="76" y="34"/>
                        </a:lnTo>
                        <a:lnTo>
                          <a:pt x="80" y="34"/>
                        </a:lnTo>
                        <a:lnTo>
                          <a:pt x="84" y="32"/>
                        </a:lnTo>
                        <a:lnTo>
                          <a:pt x="88" y="30"/>
                        </a:lnTo>
                        <a:lnTo>
                          <a:pt x="94" y="30"/>
                        </a:lnTo>
                        <a:lnTo>
                          <a:pt x="101" y="26"/>
                        </a:lnTo>
                        <a:lnTo>
                          <a:pt x="109" y="24"/>
                        </a:lnTo>
                        <a:lnTo>
                          <a:pt x="113" y="22"/>
                        </a:lnTo>
                        <a:lnTo>
                          <a:pt x="116" y="22"/>
                        </a:lnTo>
                        <a:lnTo>
                          <a:pt x="120" y="21"/>
                        </a:lnTo>
                        <a:lnTo>
                          <a:pt x="124" y="21"/>
                        </a:lnTo>
                        <a:lnTo>
                          <a:pt x="132" y="19"/>
                        </a:lnTo>
                        <a:lnTo>
                          <a:pt x="139" y="17"/>
                        </a:lnTo>
                        <a:lnTo>
                          <a:pt x="147" y="15"/>
                        </a:lnTo>
                        <a:lnTo>
                          <a:pt x="154" y="13"/>
                        </a:lnTo>
                        <a:lnTo>
                          <a:pt x="162" y="13"/>
                        </a:lnTo>
                        <a:lnTo>
                          <a:pt x="168" y="11"/>
                        </a:lnTo>
                        <a:lnTo>
                          <a:pt x="175" y="11"/>
                        </a:lnTo>
                        <a:lnTo>
                          <a:pt x="183" y="9"/>
                        </a:lnTo>
                        <a:lnTo>
                          <a:pt x="189" y="7"/>
                        </a:lnTo>
                        <a:lnTo>
                          <a:pt x="196" y="7"/>
                        </a:lnTo>
                        <a:lnTo>
                          <a:pt x="202" y="7"/>
                        </a:lnTo>
                        <a:lnTo>
                          <a:pt x="208" y="7"/>
                        </a:lnTo>
                        <a:lnTo>
                          <a:pt x="213" y="5"/>
                        </a:lnTo>
                        <a:lnTo>
                          <a:pt x="219" y="5"/>
                        </a:lnTo>
                        <a:lnTo>
                          <a:pt x="225" y="3"/>
                        </a:lnTo>
                        <a:lnTo>
                          <a:pt x="230" y="3"/>
                        </a:lnTo>
                        <a:lnTo>
                          <a:pt x="238" y="3"/>
                        </a:lnTo>
                        <a:lnTo>
                          <a:pt x="244" y="3"/>
                        </a:lnTo>
                        <a:lnTo>
                          <a:pt x="249" y="2"/>
                        </a:lnTo>
                        <a:lnTo>
                          <a:pt x="255" y="2"/>
                        </a:lnTo>
                        <a:lnTo>
                          <a:pt x="257" y="2"/>
                        </a:lnTo>
                        <a:lnTo>
                          <a:pt x="265" y="0"/>
                        </a:lnTo>
                        <a:lnTo>
                          <a:pt x="270" y="0"/>
                        </a:lnTo>
                        <a:lnTo>
                          <a:pt x="276" y="0"/>
                        </a:lnTo>
                        <a:lnTo>
                          <a:pt x="280" y="0"/>
                        </a:lnTo>
                        <a:lnTo>
                          <a:pt x="287" y="0"/>
                        </a:lnTo>
                        <a:lnTo>
                          <a:pt x="291" y="2"/>
                        </a:lnTo>
                        <a:lnTo>
                          <a:pt x="299" y="2"/>
                        </a:lnTo>
                        <a:lnTo>
                          <a:pt x="305" y="2"/>
                        </a:lnTo>
                        <a:lnTo>
                          <a:pt x="310" y="3"/>
                        </a:lnTo>
                        <a:lnTo>
                          <a:pt x="314" y="3"/>
                        </a:lnTo>
                        <a:lnTo>
                          <a:pt x="320" y="5"/>
                        </a:lnTo>
                        <a:lnTo>
                          <a:pt x="326" y="7"/>
                        </a:lnTo>
                        <a:lnTo>
                          <a:pt x="331" y="7"/>
                        </a:lnTo>
                        <a:lnTo>
                          <a:pt x="335" y="7"/>
                        </a:lnTo>
                        <a:lnTo>
                          <a:pt x="341" y="9"/>
                        </a:lnTo>
                        <a:lnTo>
                          <a:pt x="345" y="9"/>
                        </a:lnTo>
                        <a:lnTo>
                          <a:pt x="348" y="11"/>
                        </a:lnTo>
                        <a:lnTo>
                          <a:pt x="352" y="11"/>
                        </a:lnTo>
                        <a:lnTo>
                          <a:pt x="358" y="13"/>
                        </a:lnTo>
                        <a:lnTo>
                          <a:pt x="364" y="13"/>
                        </a:lnTo>
                        <a:lnTo>
                          <a:pt x="371" y="15"/>
                        </a:lnTo>
                        <a:lnTo>
                          <a:pt x="373" y="17"/>
                        </a:lnTo>
                        <a:lnTo>
                          <a:pt x="377" y="19"/>
                        </a:lnTo>
                        <a:lnTo>
                          <a:pt x="379" y="19"/>
                        </a:lnTo>
                        <a:lnTo>
                          <a:pt x="377" y="19"/>
                        </a:lnTo>
                        <a:lnTo>
                          <a:pt x="375" y="19"/>
                        </a:lnTo>
                        <a:lnTo>
                          <a:pt x="373" y="17"/>
                        </a:lnTo>
                        <a:lnTo>
                          <a:pt x="369" y="17"/>
                        </a:lnTo>
                        <a:lnTo>
                          <a:pt x="365" y="17"/>
                        </a:lnTo>
                        <a:lnTo>
                          <a:pt x="360" y="15"/>
                        </a:lnTo>
                        <a:lnTo>
                          <a:pt x="356" y="15"/>
                        </a:lnTo>
                        <a:lnTo>
                          <a:pt x="350" y="15"/>
                        </a:lnTo>
                        <a:lnTo>
                          <a:pt x="345" y="15"/>
                        </a:lnTo>
                        <a:lnTo>
                          <a:pt x="339" y="15"/>
                        </a:lnTo>
                        <a:lnTo>
                          <a:pt x="331" y="15"/>
                        </a:lnTo>
                        <a:lnTo>
                          <a:pt x="326" y="15"/>
                        </a:lnTo>
                        <a:lnTo>
                          <a:pt x="318" y="15"/>
                        </a:lnTo>
                        <a:lnTo>
                          <a:pt x="314" y="15"/>
                        </a:lnTo>
                        <a:lnTo>
                          <a:pt x="310" y="15"/>
                        </a:lnTo>
                        <a:lnTo>
                          <a:pt x="305" y="15"/>
                        </a:lnTo>
                        <a:lnTo>
                          <a:pt x="303" y="15"/>
                        </a:lnTo>
                        <a:lnTo>
                          <a:pt x="299" y="15"/>
                        </a:lnTo>
                        <a:lnTo>
                          <a:pt x="293" y="15"/>
                        </a:lnTo>
                        <a:lnTo>
                          <a:pt x="289" y="15"/>
                        </a:lnTo>
                        <a:lnTo>
                          <a:pt x="286" y="15"/>
                        </a:lnTo>
                        <a:lnTo>
                          <a:pt x="282" y="15"/>
                        </a:lnTo>
                        <a:lnTo>
                          <a:pt x="278" y="15"/>
                        </a:lnTo>
                        <a:lnTo>
                          <a:pt x="272" y="15"/>
                        </a:lnTo>
                        <a:lnTo>
                          <a:pt x="268" y="15"/>
                        </a:lnTo>
                        <a:lnTo>
                          <a:pt x="265" y="15"/>
                        </a:lnTo>
                        <a:lnTo>
                          <a:pt x="259" y="15"/>
                        </a:lnTo>
                        <a:lnTo>
                          <a:pt x="255" y="15"/>
                        </a:lnTo>
                        <a:lnTo>
                          <a:pt x="251" y="15"/>
                        </a:lnTo>
                        <a:lnTo>
                          <a:pt x="246" y="15"/>
                        </a:lnTo>
                        <a:lnTo>
                          <a:pt x="242" y="15"/>
                        </a:lnTo>
                        <a:lnTo>
                          <a:pt x="238" y="15"/>
                        </a:lnTo>
                        <a:lnTo>
                          <a:pt x="232" y="17"/>
                        </a:lnTo>
                        <a:lnTo>
                          <a:pt x="229" y="17"/>
                        </a:lnTo>
                        <a:lnTo>
                          <a:pt x="225" y="17"/>
                        </a:lnTo>
                        <a:lnTo>
                          <a:pt x="221" y="19"/>
                        </a:lnTo>
                        <a:lnTo>
                          <a:pt x="217" y="19"/>
                        </a:lnTo>
                        <a:lnTo>
                          <a:pt x="213" y="19"/>
                        </a:lnTo>
                        <a:lnTo>
                          <a:pt x="210" y="19"/>
                        </a:lnTo>
                        <a:lnTo>
                          <a:pt x="204" y="19"/>
                        </a:lnTo>
                        <a:lnTo>
                          <a:pt x="200" y="21"/>
                        </a:lnTo>
                        <a:lnTo>
                          <a:pt x="194" y="21"/>
                        </a:lnTo>
                        <a:lnTo>
                          <a:pt x="187" y="21"/>
                        </a:lnTo>
                        <a:lnTo>
                          <a:pt x="179" y="21"/>
                        </a:lnTo>
                        <a:lnTo>
                          <a:pt x="173" y="22"/>
                        </a:lnTo>
                        <a:lnTo>
                          <a:pt x="168" y="24"/>
                        </a:lnTo>
                        <a:lnTo>
                          <a:pt x="162" y="26"/>
                        </a:lnTo>
                        <a:lnTo>
                          <a:pt x="156" y="26"/>
                        </a:lnTo>
                        <a:lnTo>
                          <a:pt x="151" y="28"/>
                        </a:lnTo>
                        <a:lnTo>
                          <a:pt x="145" y="30"/>
                        </a:lnTo>
                        <a:lnTo>
                          <a:pt x="139" y="32"/>
                        </a:lnTo>
                        <a:lnTo>
                          <a:pt x="133" y="34"/>
                        </a:lnTo>
                        <a:lnTo>
                          <a:pt x="126" y="36"/>
                        </a:lnTo>
                        <a:lnTo>
                          <a:pt x="120" y="38"/>
                        </a:lnTo>
                        <a:lnTo>
                          <a:pt x="113" y="40"/>
                        </a:lnTo>
                        <a:lnTo>
                          <a:pt x="107" y="41"/>
                        </a:lnTo>
                        <a:lnTo>
                          <a:pt x="99" y="43"/>
                        </a:lnTo>
                        <a:lnTo>
                          <a:pt x="92" y="47"/>
                        </a:lnTo>
                        <a:lnTo>
                          <a:pt x="86" y="49"/>
                        </a:lnTo>
                        <a:lnTo>
                          <a:pt x="78" y="51"/>
                        </a:lnTo>
                        <a:lnTo>
                          <a:pt x="73" y="55"/>
                        </a:lnTo>
                        <a:lnTo>
                          <a:pt x="65" y="57"/>
                        </a:lnTo>
                        <a:lnTo>
                          <a:pt x="59" y="60"/>
                        </a:lnTo>
                        <a:lnTo>
                          <a:pt x="52" y="60"/>
                        </a:lnTo>
                        <a:lnTo>
                          <a:pt x="46" y="62"/>
                        </a:lnTo>
                        <a:lnTo>
                          <a:pt x="40" y="66"/>
                        </a:lnTo>
                        <a:lnTo>
                          <a:pt x="35" y="68"/>
                        </a:lnTo>
                        <a:lnTo>
                          <a:pt x="27" y="68"/>
                        </a:lnTo>
                        <a:lnTo>
                          <a:pt x="0" y="80"/>
                        </a:lnTo>
                        <a:lnTo>
                          <a:pt x="6" y="74"/>
                        </a:lnTo>
                        <a:lnTo>
                          <a:pt x="10" y="70"/>
                        </a:lnTo>
                        <a:lnTo>
                          <a:pt x="14" y="66"/>
                        </a:lnTo>
                        <a:lnTo>
                          <a:pt x="18" y="62"/>
                        </a:lnTo>
                        <a:lnTo>
                          <a:pt x="21" y="60"/>
                        </a:lnTo>
                        <a:lnTo>
                          <a:pt x="23" y="57"/>
                        </a:lnTo>
                        <a:lnTo>
                          <a:pt x="25" y="57"/>
                        </a:lnTo>
                        <a:close/>
                      </a:path>
                    </a:pathLst>
                  </a:custGeom>
                  <a:solidFill>
                    <a:srgbClr val="FFFFFF"/>
                  </a:solidFill>
                  <a:ln w="9525">
                    <a:noFill/>
                    <a:round/>
                    <a:headEnd/>
                    <a:tailEnd/>
                  </a:ln>
                </p:spPr>
                <p:txBody>
                  <a:bodyPr/>
                  <a:lstStyle/>
                  <a:p>
                    <a:endParaRPr lang="en-US"/>
                  </a:p>
                </p:txBody>
              </p:sp>
              <p:sp>
                <p:nvSpPr>
                  <p:cNvPr id="3680" name="Freeform 21"/>
                  <p:cNvSpPr>
                    <a:spLocks/>
                  </p:cNvSpPr>
                  <p:nvPr/>
                </p:nvSpPr>
                <p:spPr bwMode="auto">
                  <a:xfrm>
                    <a:off x="2613" y="964"/>
                    <a:ext cx="26" cy="289"/>
                  </a:xfrm>
                  <a:custGeom>
                    <a:avLst/>
                    <a:gdLst>
                      <a:gd name="T0" fmla="*/ 0 w 54"/>
                      <a:gd name="T1" fmla="*/ 1 h 578"/>
                      <a:gd name="T2" fmla="*/ 0 w 54"/>
                      <a:gd name="T3" fmla="*/ 1 h 578"/>
                      <a:gd name="T4" fmla="*/ 0 w 54"/>
                      <a:gd name="T5" fmla="*/ 1 h 578"/>
                      <a:gd name="T6" fmla="*/ 0 w 54"/>
                      <a:gd name="T7" fmla="*/ 1 h 578"/>
                      <a:gd name="T8" fmla="*/ 0 w 54"/>
                      <a:gd name="T9" fmla="*/ 1 h 578"/>
                      <a:gd name="T10" fmla="*/ 0 w 54"/>
                      <a:gd name="T11" fmla="*/ 1 h 578"/>
                      <a:gd name="T12" fmla="*/ 0 w 54"/>
                      <a:gd name="T13" fmla="*/ 1 h 578"/>
                      <a:gd name="T14" fmla="*/ 0 w 54"/>
                      <a:gd name="T15" fmla="*/ 1 h 578"/>
                      <a:gd name="T16" fmla="*/ 0 w 54"/>
                      <a:gd name="T17" fmla="*/ 1 h 578"/>
                      <a:gd name="T18" fmla="*/ 0 w 54"/>
                      <a:gd name="T19" fmla="*/ 1 h 578"/>
                      <a:gd name="T20" fmla="*/ 0 w 54"/>
                      <a:gd name="T21" fmla="*/ 1 h 578"/>
                      <a:gd name="T22" fmla="*/ 0 w 54"/>
                      <a:gd name="T23" fmla="*/ 1 h 578"/>
                      <a:gd name="T24" fmla="*/ 0 w 54"/>
                      <a:gd name="T25" fmla="*/ 1 h 578"/>
                      <a:gd name="T26" fmla="*/ 0 w 54"/>
                      <a:gd name="T27" fmla="*/ 1 h 578"/>
                      <a:gd name="T28" fmla="*/ 0 w 54"/>
                      <a:gd name="T29" fmla="*/ 1 h 578"/>
                      <a:gd name="T30" fmla="*/ 0 w 54"/>
                      <a:gd name="T31" fmla="*/ 1 h 578"/>
                      <a:gd name="T32" fmla="*/ 0 w 54"/>
                      <a:gd name="T33" fmla="*/ 1 h 578"/>
                      <a:gd name="T34" fmla="*/ 0 w 54"/>
                      <a:gd name="T35" fmla="*/ 1 h 578"/>
                      <a:gd name="T36" fmla="*/ 0 w 54"/>
                      <a:gd name="T37" fmla="*/ 1 h 578"/>
                      <a:gd name="T38" fmla="*/ 0 w 54"/>
                      <a:gd name="T39" fmla="*/ 1 h 578"/>
                      <a:gd name="T40" fmla="*/ 0 w 54"/>
                      <a:gd name="T41" fmla="*/ 1 h 578"/>
                      <a:gd name="T42" fmla="*/ 0 w 54"/>
                      <a:gd name="T43" fmla="*/ 1 h 578"/>
                      <a:gd name="T44" fmla="*/ 0 w 54"/>
                      <a:gd name="T45" fmla="*/ 1 h 578"/>
                      <a:gd name="T46" fmla="*/ 0 w 54"/>
                      <a:gd name="T47" fmla="*/ 1 h 578"/>
                      <a:gd name="T48" fmla="*/ 0 w 54"/>
                      <a:gd name="T49" fmla="*/ 1 h 578"/>
                      <a:gd name="T50" fmla="*/ 0 w 54"/>
                      <a:gd name="T51" fmla="*/ 1 h 578"/>
                      <a:gd name="T52" fmla="*/ 0 w 54"/>
                      <a:gd name="T53" fmla="*/ 1 h 578"/>
                      <a:gd name="T54" fmla="*/ 0 w 54"/>
                      <a:gd name="T55" fmla="*/ 1 h 578"/>
                      <a:gd name="T56" fmla="*/ 0 w 54"/>
                      <a:gd name="T57" fmla="*/ 1 h 578"/>
                      <a:gd name="T58" fmla="*/ 0 w 54"/>
                      <a:gd name="T59" fmla="*/ 1 h 578"/>
                      <a:gd name="T60" fmla="*/ 0 w 54"/>
                      <a:gd name="T61" fmla="*/ 1 h 578"/>
                      <a:gd name="T62" fmla="*/ 0 w 54"/>
                      <a:gd name="T63" fmla="*/ 1 h 578"/>
                      <a:gd name="T64" fmla="*/ 0 w 54"/>
                      <a:gd name="T65" fmla="*/ 1 h 578"/>
                      <a:gd name="T66" fmla="*/ 0 w 54"/>
                      <a:gd name="T67" fmla="*/ 1 h 578"/>
                      <a:gd name="T68" fmla="*/ 0 w 54"/>
                      <a:gd name="T69" fmla="*/ 1 h 578"/>
                      <a:gd name="T70" fmla="*/ 0 w 54"/>
                      <a:gd name="T71" fmla="*/ 1 h 578"/>
                      <a:gd name="T72" fmla="*/ 0 w 54"/>
                      <a:gd name="T73" fmla="*/ 1 h 578"/>
                      <a:gd name="T74" fmla="*/ 0 w 54"/>
                      <a:gd name="T75" fmla="*/ 1 h 578"/>
                      <a:gd name="T76" fmla="*/ 0 w 54"/>
                      <a:gd name="T77" fmla="*/ 1 h 578"/>
                      <a:gd name="T78" fmla="*/ 0 w 54"/>
                      <a:gd name="T79" fmla="*/ 1 h 578"/>
                      <a:gd name="T80" fmla="*/ 0 w 54"/>
                      <a:gd name="T81" fmla="*/ 1 h 578"/>
                      <a:gd name="T82" fmla="*/ 0 w 54"/>
                      <a:gd name="T83" fmla="*/ 1 h 578"/>
                      <a:gd name="T84" fmla="*/ 0 w 54"/>
                      <a:gd name="T85" fmla="*/ 1 h 578"/>
                      <a:gd name="T86" fmla="*/ 0 w 54"/>
                      <a:gd name="T87" fmla="*/ 1 h 5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4"/>
                      <a:gd name="T133" fmla="*/ 0 h 578"/>
                      <a:gd name="T134" fmla="*/ 54 w 54"/>
                      <a:gd name="T135" fmla="*/ 578 h 5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4" h="578">
                        <a:moveTo>
                          <a:pt x="42" y="7"/>
                        </a:moveTo>
                        <a:lnTo>
                          <a:pt x="40" y="15"/>
                        </a:lnTo>
                        <a:lnTo>
                          <a:pt x="38" y="23"/>
                        </a:lnTo>
                        <a:lnTo>
                          <a:pt x="36" y="30"/>
                        </a:lnTo>
                        <a:lnTo>
                          <a:pt x="36" y="42"/>
                        </a:lnTo>
                        <a:lnTo>
                          <a:pt x="36" y="49"/>
                        </a:lnTo>
                        <a:lnTo>
                          <a:pt x="35" y="59"/>
                        </a:lnTo>
                        <a:lnTo>
                          <a:pt x="35" y="70"/>
                        </a:lnTo>
                        <a:lnTo>
                          <a:pt x="33" y="80"/>
                        </a:lnTo>
                        <a:lnTo>
                          <a:pt x="31" y="91"/>
                        </a:lnTo>
                        <a:lnTo>
                          <a:pt x="31" y="102"/>
                        </a:lnTo>
                        <a:lnTo>
                          <a:pt x="31" y="112"/>
                        </a:lnTo>
                        <a:lnTo>
                          <a:pt x="31" y="125"/>
                        </a:lnTo>
                        <a:lnTo>
                          <a:pt x="29" y="137"/>
                        </a:lnTo>
                        <a:lnTo>
                          <a:pt x="27" y="148"/>
                        </a:lnTo>
                        <a:lnTo>
                          <a:pt x="25" y="160"/>
                        </a:lnTo>
                        <a:lnTo>
                          <a:pt x="25" y="173"/>
                        </a:lnTo>
                        <a:lnTo>
                          <a:pt x="23" y="186"/>
                        </a:lnTo>
                        <a:lnTo>
                          <a:pt x="23" y="198"/>
                        </a:lnTo>
                        <a:lnTo>
                          <a:pt x="23" y="211"/>
                        </a:lnTo>
                        <a:lnTo>
                          <a:pt x="23" y="224"/>
                        </a:lnTo>
                        <a:lnTo>
                          <a:pt x="21" y="236"/>
                        </a:lnTo>
                        <a:lnTo>
                          <a:pt x="19" y="249"/>
                        </a:lnTo>
                        <a:lnTo>
                          <a:pt x="19" y="262"/>
                        </a:lnTo>
                        <a:lnTo>
                          <a:pt x="17" y="274"/>
                        </a:lnTo>
                        <a:lnTo>
                          <a:pt x="17" y="287"/>
                        </a:lnTo>
                        <a:lnTo>
                          <a:pt x="17" y="300"/>
                        </a:lnTo>
                        <a:lnTo>
                          <a:pt x="16" y="314"/>
                        </a:lnTo>
                        <a:lnTo>
                          <a:pt x="16" y="327"/>
                        </a:lnTo>
                        <a:lnTo>
                          <a:pt x="14" y="338"/>
                        </a:lnTo>
                        <a:lnTo>
                          <a:pt x="14" y="352"/>
                        </a:lnTo>
                        <a:lnTo>
                          <a:pt x="12" y="363"/>
                        </a:lnTo>
                        <a:lnTo>
                          <a:pt x="12" y="376"/>
                        </a:lnTo>
                        <a:lnTo>
                          <a:pt x="10" y="388"/>
                        </a:lnTo>
                        <a:lnTo>
                          <a:pt x="10" y="399"/>
                        </a:lnTo>
                        <a:lnTo>
                          <a:pt x="10" y="411"/>
                        </a:lnTo>
                        <a:lnTo>
                          <a:pt x="8" y="422"/>
                        </a:lnTo>
                        <a:lnTo>
                          <a:pt x="8" y="433"/>
                        </a:lnTo>
                        <a:lnTo>
                          <a:pt x="6" y="445"/>
                        </a:lnTo>
                        <a:lnTo>
                          <a:pt x="6" y="456"/>
                        </a:lnTo>
                        <a:lnTo>
                          <a:pt x="6" y="466"/>
                        </a:lnTo>
                        <a:lnTo>
                          <a:pt x="4" y="477"/>
                        </a:lnTo>
                        <a:lnTo>
                          <a:pt x="4" y="485"/>
                        </a:lnTo>
                        <a:lnTo>
                          <a:pt x="4" y="494"/>
                        </a:lnTo>
                        <a:lnTo>
                          <a:pt x="4" y="504"/>
                        </a:lnTo>
                        <a:lnTo>
                          <a:pt x="4" y="511"/>
                        </a:lnTo>
                        <a:lnTo>
                          <a:pt x="2" y="521"/>
                        </a:lnTo>
                        <a:lnTo>
                          <a:pt x="2" y="529"/>
                        </a:lnTo>
                        <a:lnTo>
                          <a:pt x="2" y="536"/>
                        </a:lnTo>
                        <a:lnTo>
                          <a:pt x="2" y="542"/>
                        </a:lnTo>
                        <a:lnTo>
                          <a:pt x="2" y="549"/>
                        </a:lnTo>
                        <a:lnTo>
                          <a:pt x="0" y="553"/>
                        </a:lnTo>
                        <a:lnTo>
                          <a:pt x="0" y="559"/>
                        </a:lnTo>
                        <a:lnTo>
                          <a:pt x="0" y="565"/>
                        </a:lnTo>
                        <a:lnTo>
                          <a:pt x="0" y="568"/>
                        </a:lnTo>
                        <a:lnTo>
                          <a:pt x="0" y="570"/>
                        </a:lnTo>
                        <a:lnTo>
                          <a:pt x="0" y="574"/>
                        </a:lnTo>
                        <a:lnTo>
                          <a:pt x="0" y="578"/>
                        </a:lnTo>
                        <a:lnTo>
                          <a:pt x="2" y="572"/>
                        </a:lnTo>
                        <a:lnTo>
                          <a:pt x="2" y="568"/>
                        </a:lnTo>
                        <a:lnTo>
                          <a:pt x="2" y="565"/>
                        </a:lnTo>
                        <a:lnTo>
                          <a:pt x="4" y="557"/>
                        </a:lnTo>
                        <a:lnTo>
                          <a:pt x="4" y="553"/>
                        </a:lnTo>
                        <a:lnTo>
                          <a:pt x="4" y="548"/>
                        </a:lnTo>
                        <a:lnTo>
                          <a:pt x="4" y="542"/>
                        </a:lnTo>
                        <a:lnTo>
                          <a:pt x="4" y="534"/>
                        </a:lnTo>
                        <a:lnTo>
                          <a:pt x="6" y="529"/>
                        </a:lnTo>
                        <a:lnTo>
                          <a:pt x="6" y="521"/>
                        </a:lnTo>
                        <a:lnTo>
                          <a:pt x="8" y="511"/>
                        </a:lnTo>
                        <a:lnTo>
                          <a:pt x="8" y="504"/>
                        </a:lnTo>
                        <a:lnTo>
                          <a:pt x="10" y="494"/>
                        </a:lnTo>
                        <a:lnTo>
                          <a:pt x="10" y="485"/>
                        </a:lnTo>
                        <a:lnTo>
                          <a:pt x="10" y="477"/>
                        </a:lnTo>
                        <a:lnTo>
                          <a:pt x="12" y="466"/>
                        </a:lnTo>
                        <a:lnTo>
                          <a:pt x="14" y="456"/>
                        </a:lnTo>
                        <a:lnTo>
                          <a:pt x="14" y="447"/>
                        </a:lnTo>
                        <a:lnTo>
                          <a:pt x="16" y="435"/>
                        </a:lnTo>
                        <a:lnTo>
                          <a:pt x="16" y="424"/>
                        </a:lnTo>
                        <a:lnTo>
                          <a:pt x="17" y="414"/>
                        </a:lnTo>
                        <a:lnTo>
                          <a:pt x="17" y="401"/>
                        </a:lnTo>
                        <a:lnTo>
                          <a:pt x="19" y="392"/>
                        </a:lnTo>
                        <a:lnTo>
                          <a:pt x="19" y="380"/>
                        </a:lnTo>
                        <a:lnTo>
                          <a:pt x="21" y="369"/>
                        </a:lnTo>
                        <a:lnTo>
                          <a:pt x="23" y="355"/>
                        </a:lnTo>
                        <a:lnTo>
                          <a:pt x="23" y="344"/>
                        </a:lnTo>
                        <a:lnTo>
                          <a:pt x="23" y="333"/>
                        </a:lnTo>
                        <a:lnTo>
                          <a:pt x="25" y="321"/>
                        </a:lnTo>
                        <a:lnTo>
                          <a:pt x="27" y="308"/>
                        </a:lnTo>
                        <a:lnTo>
                          <a:pt x="29" y="296"/>
                        </a:lnTo>
                        <a:lnTo>
                          <a:pt x="29" y="283"/>
                        </a:lnTo>
                        <a:lnTo>
                          <a:pt x="31" y="272"/>
                        </a:lnTo>
                        <a:lnTo>
                          <a:pt x="31" y="260"/>
                        </a:lnTo>
                        <a:lnTo>
                          <a:pt x="33" y="247"/>
                        </a:lnTo>
                        <a:lnTo>
                          <a:pt x="33" y="236"/>
                        </a:lnTo>
                        <a:lnTo>
                          <a:pt x="35" y="224"/>
                        </a:lnTo>
                        <a:lnTo>
                          <a:pt x="36" y="211"/>
                        </a:lnTo>
                        <a:lnTo>
                          <a:pt x="36" y="199"/>
                        </a:lnTo>
                        <a:lnTo>
                          <a:pt x="36" y="188"/>
                        </a:lnTo>
                        <a:lnTo>
                          <a:pt x="38" y="179"/>
                        </a:lnTo>
                        <a:lnTo>
                          <a:pt x="40" y="165"/>
                        </a:lnTo>
                        <a:lnTo>
                          <a:pt x="40" y="156"/>
                        </a:lnTo>
                        <a:lnTo>
                          <a:pt x="42" y="144"/>
                        </a:lnTo>
                        <a:lnTo>
                          <a:pt x="44" y="135"/>
                        </a:lnTo>
                        <a:lnTo>
                          <a:pt x="44" y="125"/>
                        </a:lnTo>
                        <a:lnTo>
                          <a:pt x="44" y="114"/>
                        </a:lnTo>
                        <a:lnTo>
                          <a:pt x="46" y="104"/>
                        </a:lnTo>
                        <a:lnTo>
                          <a:pt x="48" y="97"/>
                        </a:lnTo>
                        <a:lnTo>
                          <a:pt x="48" y="87"/>
                        </a:lnTo>
                        <a:lnTo>
                          <a:pt x="48" y="78"/>
                        </a:lnTo>
                        <a:lnTo>
                          <a:pt x="50" y="70"/>
                        </a:lnTo>
                        <a:lnTo>
                          <a:pt x="50" y="63"/>
                        </a:lnTo>
                        <a:lnTo>
                          <a:pt x="50" y="55"/>
                        </a:lnTo>
                        <a:lnTo>
                          <a:pt x="50" y="49"/>
                        </a:lnTo>
                        <a:lnTo>
                          <a:pt x="52" y="44"/>
                        </a:lnTo>
                        <a:lnTo>
                          <a:pt x="52" y="36"/>
                        </a:lnTo>
                        <a:lnTo>
                          <a:pt x="52" y="30"/>
                        </a:lnTo>
                        <a:lnTo>
                          <a:pt x="54" y="26"/>
                        </a:lnTo>
                        <a:lnTo>
                          <a:pt x="54" y="23"/>
                        </a:lnTo>
                        <a:lnTo>
                          <a:pt x="54" y="17"/>
                        </a:lnTo>
                        <a:lnTo>
                          <a:pt x="54" y="11"/>
                        </a:lnTo>
                        <a:lnTo>
                          <a:pt x="54" y="9"/>
                        </a:lnTo>
                        <a:lnTo>
                          <a:pt x="54" y="5"/>
                        </a:lnTo>
                        <a:lnTo>
                          <a:pt x="54" y="4"/>
                        </a:lnTo>
                        <a:lnTo>
                          <a:pt x="52" y="2"/>
                        </a:lnTo>
                        <a:lnTo>
                          <a:pt x="52" y="0"/>
                        </a:lnTo>
                        <a:lnTo>
                          <a:pt x="50" y="0"/>
                        </a:lnTo>
                        <a:lnTo>
                          <a:pt x="48" y="2"/>
                        </a:lnTo>
                        <a:lnTo>
                          <a:pt x="44" y="4"/>
                        </a:lnTo>
                        <a:lnTo>
                          <a:pt x="42" y="7"/>
                        </a:lnTo>
                        <a:close/>
                      </a:path>
                    </a:pathLst>
                  </a:custGeom>
                  <a:solidFill>
                    <a:srgbClr val="FFFFFF"/>
                  </a:solidFill>
                  <a:ln w="9525">
                    <a:noFill/>
                    <a:round/>
                    <a:headEnd/>
                    <a:tailEnd/>
                  </a:ln>
                </p:spPr>
                <p:txBody>
                  <a:bodyPr/>
                  <a:lstStyle/>
                  <a:p>
                    <a:endParaRPr lang="en-US"/>
                  </a:p>
                </p:txBody>
              </p:sp>
              <p:sp>
                <p:nvSpPr>
                  <p:cNvPr id="3681" name="Freeform 22"/>
                  <p:cNvSpPr>
                    <a:spLocks/>
                  </p:cNvSpPr>
                  <p:nvPr/>
                </p:nvSpPr>
                <p:spPr bwMode="auto">
                  <a:xfrm>
                    <a:off x="2712" y="957"/>
                    <a:ext cx="106" cy="256"/>
                  </a:xfrm>
                  <a:custGeom>
                    <a:avLst/>
                    <a:gdLst>
                      <a:gd name="T0" fmla="*/ 0 w 213"/>
                      <a:gd name="T1" fmla="*/ 1 h 512"/>
                      <a:gd name="T2" fmla="*/ 0 w 213"/>
                      <a:gd name="T3" fmla="*/ 1 h 512"/>
                      <a:gd name="T4" fmla="*/ 0 w 213"/>
                      <a:gd name="T5" fmla="*/ 1 h 512"/>
                      <a:gd name="T6" fmla="*/ 0 w 213"/>
                      <a:gd name="T7" fmla="*/ 1 h 512"/>
                      <a:gd name="T8" fmla="*/ 0 w 213"/>
                      <a:gd name="T9" fmla="*/ 1 h 512"/>
                      <a:gd name="T10" fmla="*/ 0 w 213"/>
                      <a:gd name="T11" fmla="*/ 1 h 512"/>
                      <a:gd name="T12" fmla="*/ 0 w 213"/>
                      <a:gd name="T13" fmla="*/ 1 h 512"/>
                      <a:gd name="T14" fmla="*/ 0 w 213"/>
                      <a:gd name="T15" fmla="*/ 1 h 512"/>
                      <a:gd name="T16" fmla="*/ 0 w 213"/>
                      <a:gd name="T17" fmla="*/ 1 h 512"/>
                      <a:gd name="T18" fmla="*/ 0 w 213"/>
                      <a:gd name="T19" fmla="*/ 1 h 512"/>
                      <a:gd name="T20" fmla="*/ 0 w 213"/>
                      <a:gd name="T21" fmla="*/ 1 h 512"/>
                      <a:gd name="T22" fmla="*/ 0 w 213"/>
                      <a:gd name="T23" fmla="*/ 1 h 512"/>
                      <a:gd name="T24" fmla="*/ 0 w 213"/>
                      <a:gd name="T25" fmla="*/ 1 h 512"/>
                      <a:gd name="T26" fmla="*/ 0 w 213"/>
                      <a:gd name="T27" fmla="*/ 1 h 512"/>
                      <a:gd name="T28" fmla="*/ 0 w 213"/>
                      <a:gd name="T29" fmla="*/ 1 h 512"/>
                      <a:gd name="T30" fmla="*/ 0 w 213"/>
                      <a:gd name="T31" fmla="*/ 1 h 512"/>
                      <a:gd name="T32" fmla="*/ 0 w 213"/>
                      <a:gd name="T33" fmla="*/ 1 h 512"/>
                      <a:gd name="T34" fmla="*/ 0 w 213"/>
                      <a:gd name="T35" fmla="*/ 1 h 512"/>
                      <a:gd name="T36" fmla="*/ 0 w 213"/>
                      <a:gd name="T37" fmla="*/ 1 h 512"/>
                      <a:gd name="T38" fmla="*/ 0 w 213"/>
                      <a:gd name="T39" fmla="*/ 1 h 512"/>
                      <a:gd name="T40" fmla="*/ 0 w 213"/>
                      <a:gd name="T41" fmla="*/ 1 h 512"/>
                      <a:gd name="T42" fmla="*/ 0 w 213"/>
                      <a:gd name="T43" fmla="*/ 1 h 512"/>
                      <a:gd name="T44" fmla="*/ 0 w 213"/>
                      <a:gd name="T45" fmla="*/ 1 h 512"/>
                      <a:gd name="T46" fmla="*/ 0 w 213"/>
                      <a:gd name="T47" fmla="*/ 1 h 512"/>
                      <a:gd name="T48" fmla="*/ 0 w 213"/>
                      <a:gd name="T49" fmla="*/ 1 h 512"/>
                      <a:gd name="T50" fmla="*/ 0 w 213"/>
                      <a:gd name="T51" fmla="*/ 1 h 512"/>
                      <a:gd name="T52" fmla="*/ 0 w 213"/>
                      <a:gd name="T53" fmla="*/ 1 h 512"/>
                      <a:gd name="T54" fmla="*/ 0 w 213"/>
                      <a:gd name="T55" fmla="*/ 1 h 512"/>
                      <a:gd name="T56" fmla="*/ 0 w 213"/>
                      <a:gd name="T57" fmla="*/ 1 h 512"/>
                      <a:gd name="T58" fmla="*/ 0 w 213"/>
                      <a:gd name="T59" fmla="*/ 1 h 512"/>
                      <a:gd name="T60" fmla="*/ 0 w 213"/>
                      <a:gd name="T61" fmla="*/ 1 h 512"/>
                      <a:gd name="T62" fmla="*/ 0 w 213"/>
                      <a:gd name="T63" fmla="*/ 1 h 512"/>
                      <a:gd name="T64" fmla="*/ 0 w 213"/>
                      <a:gd name="T65" fmla="*/ 1 h 512"/>
                      <a:gd name="T66" fmla="*/ 0 w 213"/>
                      <a:gd name="T67" fmla="*/ 1 h 512"/>
                      <a:gd name="T68" fmla="*/ 0 w 213"/>
                      <a:gd name="T69" fmla="*/ 1 h 512"/>
                      <a:gd name="T70" fmla="*/ 0 w 213"/>
                      <a:gd name="T71" fmla="*/ 1 h 512"/>
                      <a:gd name="T72" fmla="*/ 0 w 213"/>
                      <a:gd name="T73" fmla="*/ 1 h 512"/>
                      <a:gd name="T74" fmla="*/ 0 w 213"/>
                      <a:gd name="T75" fmla="*/ 1 h 512"/>
                      <a:gd name="T76" fmla="*/ 0 w 213"/>
                      <a:gd name="T77" fmla="*/ 1 h 512"/>
                      <a:gd name="T78" fmla="*/ 0 w 213"/>
                      <a:gd name="T79" fmla="*/ 1 h 512"/>
                      <a:gd name="T80" fmla="*/ 0 w 213"/>
                      <a:gd name="T81" fmla="*/ 1 h 512"/>
                      <a:gd name="T82" fmla="*/ 0 w 213"/>
                      <a:gd name="T83" fmla="*/ 1 h 512"/>
                      <a:gd name="T84" fmla="*/ 0 w 213"/>
                      <a:gd name="T85" fmla="*/ 1 h 512"/>
                      <a:gd name="T86" fmla="*/ 0 w 213"/>
                      <a:gd name="T87" fmla="*/ 1 h 512"/>
                      <a:gd name="T88" fmla="*/ 0 w 213"/>
                      <a:gd name="T89" fmla="*/ 1 h 512"/>
                      <a:gd name="T90" fmla="*/ 0 w 213"/>
                      <a:gd name="T91" fmla="*/ 1 h 512"/>
                      <a:gd name="T92" fmla="*/ 0 w 213"/>
                      <a:gd name="T93" fmla="*/ 1 h 512"/>
                      <a:gd name="T94" fmla="*/ 0 w 213"/>
                      <a:gd name="T95" fmla="*/ 1 h 512"/>
                      <a:gd name="T96" fmla="*/ 0 w 213"/>
                      <a:gd name="T97" fmla="*/ 1 h 512"/>
                      <a:gd name="T98" fmla="*/ 0 w 213"/>
                      <a:gd name="T99" fmla="*/ 1 h 512"/>
                      <a:gd name="T100" fmla="*/ 0 w 213"/>
                      <a:gd name="T101" fmla="*/ 1 h 512"/>
                      <a:gd name="T102" fmla="*/ 0 w 213"/>
                      <a:gd name="T103" fmla="*/ 1 h 512"/>
                      <a:gd name="T104" fmla="*/ 0 w 213"/>
                      <a:gd name="T105" fmla="*/ 1 h 512"/>
                      <a:gd name="T106" fmla="*/ 0 w 213"/>
                      <a:gd name="T107" fmla="*/ 1 h 512"/>
                      <a:gd name="T108" fmla="*/ 0 w 213"/>
                      <a:gd name="T109" fmla="*/ 1 h 512"/>
                      <a:gd name="T110" fmla="*/ 0 w 213"/>
                      <a:gd name="T111" fmla="*/ 1 h 512"/>
                      <a:gd name="T112" fmla="*/ 0 w 213"/>
                      <a:gd name="T113" fmla="*/ 1 h 512"/>
                      <a:gd name="T114" fmla="*/ 0 w 213"/>
                      <a:gd name="T115" fmla="*/ 1 h 512"/>
                      <a:gd name="T116" fmla="*/ 0 w 213"/>
                      <a:gd name="T117" fmla="*/ 1 h 512"/>
                      <a:gd name="T118" fmla="*/ 0 w 213"/>
                      <a:gd name="T119" fmla="*/ 0 h 512"/>
                      <a:gd name="T120" fmla="*/ 0 w 213"/>
                      <a:gd name="T121" fmla="*/ 1 h 51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512"/>
                      <a:gd name="T185" fmla="*/ 213 w 213"/>
                      <a:gd name="T186" fmla="*/ 512 h 51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512">
                        <a:moveTo>
                          <a:pt x="17" y="14"/>
                        </a:moveTo>
                        <a:lnTo>
                          <a:pt x="19" y="18"/>
                        </a:lnTo>
                        <a:lnTo>
                          <a:pt x="23" y="23"/>
                        </a:lnTo>
                        <a:lnTo>
                          <a:pt x="25" y="25"/>
                        </a:lnTo>
                        <a:lnTo>
                          <a:pt x="27" y="31"/>
                        </a:lnTo>
                        <a:lnTo>
                          <a:pt x="29" y="37"/>
                        </a:lnTo>
                        <a:lnTo>
                          <a:pt x="32" y="42"/>
                        </a:lnTo>
                        <a:lnTo>
                          <a:pt x="34" y="48"/>
                        </a:lnTo>
                        <a:lnTo>
                          <a:pt x="38" y="56"/>
                        </a:lnTo>
                        <a:lnTo>
                          <a:pt x="40" y="61"/>
                        </a:lnTo>
                        <a:lnTo>
                          <a:pt x="44" y="71"/>
                        </a:lnTo>
                        <a:lnTo>
                          <a:pt x="48" y="78"/>
                        </a:lnTo>
                        <a:lnTo>
                          <a:pt x="51" y="86"/>
                        </a:lnTo>
                        <a:lnTo>
                          <a:pt x="55" y="94"/>
                        </a:lnTo>
                        <a:lnTo>
                          <a:pt x="61" y="105"/>
                        </a:lnTo>
                        <a:lnTo>
                          <a:pt x="63" y="113"/>
                        </a:lnTo>
                        <a:lnTo>
                          <a:pt x="68" y="124"/>
                        </a:lnTo>
                        <a:lnTo>
                          <a:pt x="70" y="132"/>
                        </a:lnTo>
                        <a:lnTo>
                          <a:pt x="76" y="145"/>
                        </a:lnTo>
                        <a:lnTo>
                          <a:pt x="80" y="155"/>
                        </a:lnTo>
                        <a:lnTo>
                          <a:pt x="84" y="166"/>
                        </a:lnTo>
                        <a:lnTo>
                          <a:pt x="89" y="177"/>
                        </a:lnTo>
                        <a:lnTo>
                          <a:pt x="95" y="187"/>
                        </a:lnTo>
                        <a:lnTo>
                          <a:pt x="97" y="200"/>
                        </a:lnTo>
                        <a:lnTo>
                          <a:pt x="103" y="210"/>
                        </a:lnTo>
                        <a:lnTo>
                          <a:pt x="106" y="221"/>
                        </a:lnTo>
                        <a:lnTo>
                          <a:pt x="110" y="232"/>
                        </a:lnTo>
                        <a:lnTo>
                          <a:pt x="116" y="246"/>
                        </a:lnTo>
                        <a:lnTo>
                          <a:pt x="122" y="257"/>
                        </a:lnTo>
                        <a:lnTo>
                          <a:pt x="125" y="269"/>
                        </a:lnTo>
                        <a:lnTo>
                          <a:pt x="129" y="282"/>
                        </a:lnTo>
                        <a:lnTo>
                          <a:pt x="133" y="293"/>
                        </a:lnTo>
                        <a:lnTo>
                          <a:pt x="137" y="305"/>
                        </a:lnTo>
                        <a:lnTo>
                          <a:pt x="143" y="316"/>
                        </a:lnTo>
                        <a:lnTo>
                          <a:pt x="146" y="328"/>
                        </a:lnTo>
                        <a:lnTo>
                          <a:pt x="150" y="339"/>
                        </a:lnTo>
                        <a:lnTo>
                          <a:pt x="156" y="349"/>
                        </a:lnTo>
                        <a:lnTo>
                          <a:pt x="160" y="360"/>
                        </a:lnTo>
                        <a:lnTo>
                          <a:pt x="164" y="371"/>
                        </a:lnTo>
                        <a:lnTo>
                          <a:pt x="167" y="383"/>
                        </a:lnTo>
                        <a:lnTo>
                          <a:pt x="171" y="392"/>
                        </a:lnTo>
                        <a:lnTo>
                          <a:pt x="175" y="402"/>
                        </a:lnTo>
                        <a:lnTo>
                          <a:pt x="179" y="413"/>
                        </a:lnTo>
                        <a:lnTo>
                          <a:pt x="183" y="423"/>
                        </a:lnTo>
                        <a:lnTo>
                          <a:pt x="184" y="430"/>
                        </a:lnTo>
                        <a:lnTo>
                          <a:pt x="190" y="440"/>
                        </a:lnTo>
                        <a:lnTo>
                          <a:pt x="192" y="449"/>
                        </a:lnTo>
                        <a:lnTo>
                          <a:pt x="194" y="457"/>
                        </a:lnTo>
                        <a:lnTo>
                          <a:pt x="198" y="465"/>
                        </a:lnTo>
                        <a:lnTo>
                          <a:pt x="200" y="470"/>
                        </a:lnTo>
                        <a:lnTo>
                          <a:pt x="203" y="478"/>
                        </a:lnTo>
                        <a:lnTo>
                          <a:pt x="203" y="484"/>
                        </a:lnTo>
                        <a:lnTo>
                          <a:pt x="205" y="489"/>
                        </a:lnTo>
                        <a:lnTo>
                          <a:pt x="207" y="495"/>
                        </a:lnTo>
                        <a:lnTo>
                          <a:pt x="211" y="499"/>
                        </a:lnTo>
                        <a:lnTo>
                          <a:pt x="211" y="504"/>
                        </a:lnTo>
                        <a:lnTo>
                          <a:pt x="211" y="506"/>
                        </a:lnTo>
                        <a:lnTo>
                          <a:pt x="211" y="508"/>
                        </a:lnTo>
                        <a:lnTo>
                          <a:pt x="213" y="510"/>
                        </a:lnTo>
                        <a:lnTo>
                          <a:pt x="213" y="512"/>
                        </a:lnTo>
                        <a:lnTo>
                          <a:pt x="211" y="508"/>
                        </a:lnTo>
                        <a:lnTo>
                          <a:pt x="205" y="503"/>
                        </a:lnTo>
                        <a:lnTo>
                          <a:pt x="203" y="497"/>
                        </a:lnTo>
                        <a:lnTo>
                          <a:pt x="202" y="493"/>
                        </a:lnTo>
                        <a:lnTo>
                          <a:pt x="200" y="489"/>
                        </a:lnTo>
                        <a:lnTo>
                          <a:pt x="198" y="484"/>
                        </a:lnTo>
                        <a:lnTo>
                          <a:pt x="194" y="476"/>
                        </a:lnTo>
                        <a:lnTo>
                          <a:pt x="190" y="470"/>
                        </a:lnTo>
                        <a:lnTo>
                          <a:pt x="188" y="463"/>
                        </a:lnTo>
                        <a:lnTo>
                          <a:pt x="184" y="457"/>
                        </a:lnTo>
                        <a:lnTo>
                          <a:pt x="183" y="447"/>
                        </a:lnTo>
                        <a:lnTo>
                          <a:pt x="177" y="440"/>
                        </a:lnTo>
                        <a:lnTo>
                          <a:pt x="175" y="430"/>
                        </a:lnTo>
                        <a:lnTo>
                          <a:pt x="171" y="423"/>
                        </a:lnTo>
                        <a:lnTo>
                          <a:pt x="167" y="411"/>
                        </a:lnTo>
                        <a:lnTo>
                          <a:pt x="164" y="402"/>
                        </a:lnTo>
                        <a:lnTo>
                          <a:pt x="158" y="392"/>
                        </a:lnTo>
                        <a:lnTo>
                          <a:pt x="154" y="383"/>
                        </a:lnTo>
                        <a:lnTo>
                          <a:pt x="150" y="371"/>
                        </a:lnTo>
                        <a:lnTo>
                          <a:pt x="145" y="360"/>
                        </a:lnTo>
                        <a:lnTo>
                          <a:pt x="141" y="349"/>
                        </a:lnTo>
                        <a:lnTo>
                          <a:pt x="137" y="339"/>
                        </a:lnTo>
                        <a:lnTo>
                          <a:pt x="131" y="328"/>
                        </a:lnTo>
                        <a:lnTo>
                          <a:pt x="127" y="316"/>
                        </a:lnTo>
                        <a:lnTo>
                          <a:pt x="124" y="305"/>
                        </a:lnTo>
                        <a:lnTo>
                          <a:pt x="118" y="293"/>
                        </a:lnTo>
                        <a:lnTo>
                          <a:pt x="112" y="280"/>
                        </a:lnTo>
                        <a:lnTo>
                          <a:pt x="108" y="271"/>
                        </a:lnTo>
                        <a:lnTo>
                          <a:pt x="103" y="257"/>
                        </a:lnTo>
                        <a:lnTo>
                          <a:pt x="99" y="248"/>
                        </a:lnTo>
                        <a:lnTo>
                          <a:pt x="95" y="234"/>
                        </a:lnTo>
                        <a:lnTo>
                          <a:pt x="89" y="223"/>
                        </a:lnTo>
                        <a:lnTo>
                          <a:pt x="84" y="212"/>
                        </a:lnTo>
                        <a:lnTo>
                          <a:pt x="80" y="200"/>
                        </a:lnTo>
                        <a:lnTo>
                          <a:pt x="74" y="187"/>
                        </a:lnTo>
                        <a:lnTo>
                          <a:pt x="68" y="177"/>
                        </a:lnTo>
                        <a:lnTo>
                          <a:pt x="67" y="166"/>
                        </a:lnTo>
                        <a:lnTo>
                          <a:pt x="63" y="155"/>
                        </a:lnTo>
                        <a:lnTo>
                          <a:pt x="57" y="145"/>
                        </a:lnTo>
                        <a:lnTo>
                          <a:pt x="53" y="132"/>
                        </a:lnTo>
                        <a:lnTo>
                          <a:pt x="49" y="122"/>
                        </a:lnTo>
                        <a:lnTo>
                          <a:pt x="44" y="113"/>
                        </a:lnTo>
                        <a:lnTo>
                          <a:pt x="40" y="103"/>
                        </a:lnTo>
                        <a:lnTo>
                          <a:pt x="36" y="92"/>
                        </a:lnTo>
                        <a:lnTo>
                          <a:pt x="34" y="84"/>
                        </a:lnTo>
                        <a:lnTo>
                          <a:pt x="30" y="77"/>
                        </a:lnTo>
                        <a:lnTo>
                          <a:pt x="27" y="67"/>
                        </a:lnTo>
                        <a:lnTo>
                          <a:pt x="23" y="58"/>
                        </a:lnTo>
                        <a:lnTo>
                          <a:pt x="19" y="50"/>
                        </a:lnTo>
                        <a:lnTo>
                          <a:pt x="17" y="44"/>
                        </a:lnTo>
                        <a:lnTo>
                          <a:pt x="15" y="37"/>
                        </a:lnTo>
                        <a:lnTo>
                          <a:pt x="11" y="31"/>
                        </a:lnTo>
                        <a:lnTo>
                          <a:pt x="8" y="25"/>
                        </a:lnTo>
                        <a:lnTo>
                          <a:pt x="8" y="21"/>
                        </a:lnTo>
                        <a:lnTo>
                          <a:pt x="6" y="16"/>
                        </a:lnTo>
                        <a:lnTo>
                          <a:pt x="4" y="12"/>
                        </a:lnTo>
                        <a:lnTo>
                          <a:pt x="2" y="8"/>
                        </a:lnTo>
                        <a:lnTo>
                          <a:pt x="2" y="4"/>
                        </a:lnTo>
                        <a:lnTo>
                          <a:pt x="0" y="0"/>
                        </a:lnTo>
                        <a:lnTo>
                          <a:pt x="17" y="14"/>
                        </a:lnTo>
                        <a:close/>
                      </a:path>
                    </a:pathLst>
                  </a:custGeom>
                  <a:solidFill>
                    <a:srgbClr val="FFFFFF"/>
                  </a:solidFill>
                  <a:ln w="9525">
                    <a:noFill/>
                    <a:round/>
                    <a:headEnd/>
                    <a:tailEnd/>
                  </a:ln>
                </p:spPr>
                <p:txBody>
                  <a:bodyPr/>
                  <a:lstStyle/>
                  <a:p>
                    <a:endParaRPr lang="en-US"/>
                  </a:p>
                </p:txBody>
              </p:sp>
              <p:sp>
                <p:nvSpPr>
                  <p:cNvPr id="3682" name="Freeform 23"/>
                  <p:cNvSpPr>
                    <a:spLocks/>
                  </p:cNvSpPr>
                  <p:nvPr/>
                </p:nvSpPr>
                <p:spPr bwMode="auto">
                  <a:xfrm>
                    <a:off x="2570" y="534"/>
                    <a:ext cx="68" cy="243"/>
                  </a:xfrm>
                  <a:custGeom>
                    <a:avLst/>
                    <a:gdLst>
                      <a:gd name="T0" fmla="*/ 0 w 137"/>
                      <a:gd name="T1" fmla="*/ 1 h 485"/>
                      <a:gd name="T2" fmla="*/ 0 w 137"/>
                      <a:gd name="T3" fmla="*/ 1 h 485"/>
                      <a:gd name="T4" fmla="*/ 0 w 137"/>
                      <a:gd name="T5" fmla="*/ 1 h 485"/>
                      <a:gd name="T6" fmla="*/ 0 w 137"/>
                      <a:gd name="T7" fmla="*/ 1 h 485"/>
                      <a:gd name="T8" fmla="*/ 0 w 137"/>
                      <a:gd name="T9" fmla="*/ 1 h 485"/>
                      <a:gd name="T10" fmla="*/ 0 w 137"/>
                      <a:gd name="T11" fmla="*/ 1 h 485"/>
                      <a:gd name="T12" fmla="*/ 0 w 137"/>
                      <a:gd name="T13" fmla="*/ 1 h 485"/>
                      <a:gd name="T14" fmla="*/ 0 w 137"/>
                      <a:gd name="T15" fmla="*/ 1 h 485"/>
                      <a:gd name="T16" fmla="*/ 0 w 137"/>
                      <a:gd name="T17" fmla="*/ 1 h 485"/>
                      <a:gd name="T18" fmla="*/ 0 w 137"/>
                      <a:gd name="T19" fmla="*/ 1 h 485"/>
                      <a:gd name="T20" fmla="*/ 0 w 137"/>
                      <a:gd name="T21" fmla="*/ 1 h 485"/>
                      <a:gd name="T22" fmla="*/ 0 w 137"/>
                      <a:gd name="T23" fmla="*/ 1 h 485"/>
                      <a:gd name="T24" fmla="*/ 0 w 137"/>
                      <a:gd name="T25" fmla="*/ 1 h 485"/>
                      <a:gd name="T26" fmla="*/ 0 w 137"/>
                      <a:gd name="T27" fmla="*/ 1 h 485"/>
                      <a:gd name="T28" fmla="*/ 0 w 137"/>
                      <a:gd name="T29" fmla="*/ 1 h 485"/>
                      <a:gd name="T30" fmla="*/ 0 w 137"/>
                      <a:gd name="T31" fmla="*/ 1 h 485"/>
                      <a:gd name="T32" fmla="*/ 0 w 137"/>
                      <a:gd name="T33" fmla="*/ 1 h 485"/>
                      <a:gd name="T34" fmla="*/ 0 w 137"/>
                      <a:gd name="T35" fmla="*/ 1 h 485"/>
                      <a:gd name="T36" fmla="*/ 0 w 137"/>
                      <a:gd name="T37" fmla="*/ 1 h 485"/>
                      <a:gd name="T38" fmla="*/ 0 w 137"/>
                      <a:gd name="T39" fmla="*/ 1 h 485"/>
                      <a:gd name="T40" fmla="*/ 0 w 137"/>
                      <a:gd name="T41" fmla="*/ 1 h 485"/>
                      <a:gd name="T42" fmla="*/ 0 w 137"/>
                      <a:gd name="T43" fmla="*/ 1 h 485"/>
                      <a:gd name="T44" fmla="*/ 0 w 137"/>
                      <a:gd name="T45" fmla="*/ 1 h 485"/>
                      <a:gd name="T46" fmla="*/ 0 w 137"/>
                      <a:gd name="T47" fmla="*/ 1 h 485"/>
                      <a:gd name="T48" fmla="*/ 0 w 137"/>
                      <a:gd name="T49" fmla="*/ 1 h 485"/>
                      <a:gd name="T50" fmla="*/ 0 w 137"/>
                      <a:gd name="T51" fmla="*/ 1 h 485"/>
                      <a:gd name="T52" fmla="*/ 0 w 137"/>
                      <a:gd name="T53" fmla="*/ 1 h 485"/>
                      <a:gd name="T54" fmla="*/ 0 w 137"/>
                      <a:gd name="T55" fmla="*/ 1 h 485"/>
                      <a:gd name="T56" fmla="*/ 0 w 137"/>
                      <a:gd name="T57" fmla="*/ 1 h 485"/>
                      <a:gd name="T58" fmla="*/ 0 w 137"/>
                      <a:gd name="T59" fmla="*/ 1 h 485"/>
                      <a:gd name="T60" fmla="*/ 0 w 137"/>
                      <a:gd name="T61" fmla="*/ 1 h 485"/>
                      <a:gd name="T62" fmla="*/ 0 w 137"/>
                      <a:gd name="T63" fmla="*/ 1 h 485"/>
                      <a:gd name="T64" fmla="*/ 0 w 137"/>
                      <a:gd name="T65" fmla="*/ 1 h 485"/>
                      <a:gd name="T66" fmla="*/ 0 w 137"/>
                      <a:gd name="T67" fmla="*/ 1 h 485"/>
                      <a:gd name="T68" fmla="*/ 0 w 137"/>
                      <a:gd name="T69" fmla="*/ 1 h 485"/>
                      <a:gd name="T70" fmla="*/ 0 w 137"/>
                      <a:gd name="T71" fmla="*/ 1 h 485"/>
                      <a:gd name="T72" fmla="*/ 0 w 137"/>
                      <a:gd name="T73" fmla="*/ 1 h 485"/>
                      <a:gd name="T74" fmla="*/ 0 w 137"/>
                      <a:gd name="T75" fmla="*/ 1 h 485"/>
                      <a:gd name="T76" fmla="*/ 0 w 137"/>
                      <a:gd name="T77" fmla="*/ 1 h 485"/>
                      <a:gd name="T78" fmla="*/ 0 w 137"/>
                      <a:gd name="T79" fmla="*/ 1 h 485"/>
                      <a:gd name="T80" fmla="*/ 0 w 137"/>
                      <a:gd name="T81" fmla="*/ 1 h 485"/>
                      <a:gd name="T82" fmla="*/ 0 w 137"/>
                      <a:gd name="T83" fmla="*/ 1 h 485"/>
                      <a:gd name="T84" fmla="*/ 0 w 137"/>
                      <a:gd name="T85" fmla="*/ 1 h 485"/>
                      <a:gd name="T86" fmla="*/ 0 w 137"/>
                      <a:gd name="T87" fmla="*/ 1 h 485"/>
                      <a:gd name="T88" fmla="*/ 0 w 137"/>
                      <a:gd name="T89" fmla="*/ 1 h 485"/>
                      <a:gd name="T90" fmla="*/ 0 w 137"/>
                      <a:gd name="T91" fmla="*/ 1 h 485"/>
                      <a:gd name="T92" fmla="*/ 0 w 137"/>
                      <a:gd name="T93" fmla="*/ 1 h 485"/>
                      <a:gd name="T94" fmla="*/ 0 w 137"/>
                      <a:gd name="T95" fmla="*/ 1 h 485"/>
                      <a:gd name="T96" fmla="*/ 0 w 137"/>
                      <a:gd name="T97" fmla="*/ 1 h 485"/>
                      <a:gd name="T98" fmla="*/ 0 w 137"/>
                      <a:gd name="T99" fmla="*/ 1 h 485"/>
                      <a:gd name="T100" fmla="*/ 0 w 137"/>
                      <a:gd name="T101" fmla="*/ 1 h 485"/>
                      <a:gd name="T102" fmla="*/ 0 w 137"/>
                      <a:gd name="T103" fmla="*/ 1 h 485"/>
                      <a:gd name="T104" fmla="*/ 0 w 137"/>
                      <a:gd name="T105" fmla="*/ 1 h 4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7"/>
                      <a:gd name="T160" fmla="*/ 0 h 485"/>
                      <a:gd name="T161" fmla="*/ 137 w 137"/>
                      <a:gd name="T162" fmla="*/ 485 h 48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7" h="485">
                        <a:moveTo>
                          <a:pt x="42" y="207"/>
                        </a:moveTo>
                        <a:lnTo>
                          <a:pt x="42" y="213"/>
                        </a:lnTo>
                        <a:lnTo>
                          <a:pt x="42" y="219"/>
                        </a:lnTo>
                        <a:lnTo>
                          <a:pt x="42" y="221"/>
                        </a:lnTo>
                        <a:lnTo>
                          <a:pt x="43" y="226"/>
                        </a:lnTo>
                        <a:lnTo>
                          <a:pt x="43" y="228"/>
                        </a:lnTo>
                        <a:lnTo>
                          <a:pt x="45" y="234"/>
                        </a:lnTo>
                        <a:lnTo>
                          <a:pt x="45" y="236"/>
                        </a:lnTo>
                        <a:lnTo>
                          <a:pt x="47" y="242"/>
                        </a:lnTo>
                        <a:lnTo>
                          <a:pt x="47" y="245"/>
                        </a:lnTo>
                        <a:lnTo>
                          <a:pt x="47" y="251"/>
                        </a:lnTo>
                        <a:lnTo>
                          <a:pt x="49" y="255"/>
                        </a:lnTo>
                        <a:lnTo>
                          <a:pt x="51" y="261"/>
                        </a:lnTo>
                        <a:lnTo>
                          <a:pt x="51" y="266"/>
                        </a:lnTo>
                        <a:lnTo>
                          <a:pt x="55" y="270"/>
                        </a:lnTo>
                        <a:lnTo>
                          <a:pt x="55" y="274"/>
                        </a:lnTo>
                        <a:lnTo>
                          <a:pt x="55" y="282"/>
                        </a:lnTo>
                        <a:lnTo>
                          <a:pt x="57" y="287"/>
                        </a:lnTo>
                        <a:lnTo>
                          <a:pt x="59" y="293"/>
                        </a:lnTo>
                        <a:lnTo>
                          <a:pt x="59" y="297"/>
                        </a:lnTo>
                        <a:lnTo>
                          <a:pt x="61" y="303"/>
                        </a:lnTo>
                        <a:lnTo>
                          <a:pt x="61" y="308"/>
                        </a:lnTo>
                        <a:lnTo>
                          <a:pt x="62" y="316"/>
                        </a:lnTo>
                        <a:lnTo>
                          <a:pt x="64" y="322"/>
                        </a:lnTo>
                        <a:lnTo>
                          <a:pt x="66" y="327"/>
                        </a:lnTo>
                        <a:lnTo>
                          <a:pt x="68" y="333"/>
                        </a:lnTo>
                        <a:lnTo>
                          <a:pt x="68" y="339"/>
                        </a:lnTo>
                        <a:lnTo>
                          <a:pt x="70" y="344"/>
                        </a:lnTo>
                        <a:lnTo>
                          <a:pt x="72" y="352"/>
                        </a:lnTo>
                        <a:lnTo>
                          <a:pt x="74" y="358"/>
                        </a:lnTo>
                        <a:lnTo>
                          <a:pt x="74" y="363"/>
                        </a:lnTo>
                        <a:lnTo>
                          <a:pt x="76" y="369"/>
                        </a:lnTo>
                        <a:lnTo>
                          <a:pt x="78" y="375"/>
                        </a:lnTo>
                        <a:lnTo>
                          <a:pt x="80" y="380"/>
                        </a:lnTo>
                        <a:lnTo>
                          <a:pt x="81" y="386"/>
                        </a:lnTo>
                        <a:lnTo>
                          <a:pt x="81" y="390"/>
                        </a:lnTo>
                        <a:lnTo>
                          <a:pt x="81" y="396"/>
                        </a:lnTo>
                        <a:lnTo>
                          <a:pt x="83" y="403"/>
                        </a:lnTo>
                        <a:lnTo>
                          <a:pt x="85" y="409"/>
                        </a:lnTo>
                        <a:lnTo>
                          <a:pt x="87" y="415"/>
                        </a:lnTo>
                        <a:lnTo>
                          <a:pt x="89" y="419"/>
                        </a:lnTo>
                        <a:lnTo>
                          <a:pt x="89" y="424"/>
                        </a:lnTo>
                        <a:lnTo>
                          <a:pt x="91" y="430"/>
                        </a:lnTo>
                        <a:lnTo>
                          <a:pt x="91" y="434"/>
                        </a:lnTo>
                        <a:lnTo>
                          <a:pt x="93" y="438"/>
                        </a:lnTo>
                        <a:lnTo>
                          <a:pt x="95" y="443"/>
                        </a:lnTo>
                        <a:lnTo>
                          <a:pt x="95" y="447"/>
                        </a:lnTo>
                        <a:lnTo>
                          <a:pt x="97" y="455"/>
                        </a:lnTo>
                        <a:lnTo>
                          <a:pt x="101" y="462"/>
                        </a:lnTo>
                        <a:lnTo>
                          <a:pt x="102" y="468"/>
                        </a:lnTo>
                        <a:lnTo>
                          <a:pt x="102" y="474"/>
                        </a:lnTo>
                        <a:lnTo>
                          <a:pt x="102" y="477"/>
                        </a:lnTo>
                        <a:lnTo>
                          <a:pt x="104" y="481"/>
                        </a:lnTo>
                        <a:lnTo>
                          <a:pt x="104" y="483"/>
                        </a:lnTo>
                        <a:lnTo>
                          <a:pt x="106" y="485"/>
                        </a:lnTo>
                        <a:lnTo>
                          <a:pt x="108" y="485"/>
                        </a:lnTo>
                        <a:lnTo>
                          <a:pt x="114" y="483"/>
                        </a:lnTo>
                        <a:lnTo>
                          <a:pt x="121" y="483"/>
                        </a:lnTo>
                        <a:lnTo>
                          <a:pt x="125" y="481"/>
                        </a:lnTo>
                        <a:lnTo>
                          <a:pt x="131" y="479"/>
                        </a:lnTo>
                        <a:lnTo>
                          <a:pt x="135" y="477"/>
                        </a:lnTo>
                        <a:lnTo>
                          <a:pt x="137" y="474"/>
                        </a:lnTo>
                        <a:lnTo>
                          <a:pt x="135" y="470"/>
                        </a:lnTo>
                        <a:lnTo>
                          <a:pt x="135" y="466"/>
                        </a:lnTo>
                        <a:lnTo>
                          <a:pt x="133" y="462"/>
                        </a:lnTo>
                        <a:lnTo>
                          <a:pt x="133" y="458"/>
                        </a:lnTo>
                        <a:lnTo>
                          <a:pt x="131" y="455"/>
                        </a:lnTo>
                        <a:lnTo>
                          <a:pt x="129" y="451"/>
                        </a:lnTo>
                        <a:lnTo>
                          <a:pt x="129" y="443"/>
                        </a:lnTo>
                        <a:lnTo>
                          <a:pt x="127" y="438"/>
                        </a:lnTo>
                        <a:lnTo>
                          <a:pt x="125" y="430"/>
                        </a:lnTo>
                        <a:lnTo>
                          <a:pt x="123" y="424"/>
                        </a:lnTo>
                        <a:lnTo>
                          <a:pt x="121" y="417"/>
                        </a:lnTo>
                        <a:lnTo>
                          <a:pt x="120" y="409"/>
                        </a:lnTo>
                        <a:lnTo>
                          <a:pt x="116" y="401"/>
                        </a:lnTo>
                        <a:lnTo>
                          <a:pt x="116" y="392"/>
                        </a:lnTo>
                        <a:lnTo>
                          <a:pt x="112" y="382"/>
                        </a:lnTo>
                        <a:lnTo>
                          <a:pt x="108" y="375"/>
                        </a:lnTo>
                        <a:lnTo>
                          <a:pt x="106" y="363"/>
                        </a:lnTo>
                        <a:lnTo>
                          <a:pt x="104" y="356"/>
                        </a:lnTo>
                        <a:lnTo>
                          <a:pt x="101" y="344"/>
                        </a:lnTo>
                        <a:lnTo>
                          <a:pt x="99" y="335"/>
                        </a:lnTo>
                        <a:lnTo>
                          <a:pt x="95" y="325"/>
                        </a:lnTo>
                        <a:lnTo>
                          <a:pt x="93" y="316"/>
                        </a:lnTo>
                        <a:lnTo>
                          <a:pt x="89" y="303"/>
                        </a:lnTo>
                        <a:lnTo>
                          <a:pt x="85" y="293"/>
                        </a:lnTo>
                        <a:lnTo>
                          <a:pt x="81" y="282"/>
                        </a:lnTo>
                        <a:lnTo>
                          <a:pt x="80" y="270"/>
                        </a:lnTo>
                        <a:lnTo>
                          <a:pt x="74" y="261"/>
                        </a:lnTo>
                        <a:lnTo>
                          <a:pt x="74" y="247"/>
                        </a:lnTo>
                        <a:lnTo>
                          <a:pt x="70" y="238"/>
                        </a:lnTo>
                        <a:lnTo>
                          <a:pt x="68" y="226"/>
                        </a:lnTo>
                        <a:lnTo>
                          <a:pt x="62" y="215"/>
                        </a:lnTo>
                        <a:lnTo>
                          <a:pt x="61" y="204"/>
                        </a:lnTo>
                        <a:lnTo>
                          <a:pt x="57" y="194"/>
                        </a:lnTo>
                        <a:lnTo>
                          <a:pt x="55" y="181"/>
                        </a:lnTo>
                        <a:lnTo>
                          <a:pt x="49" y="171"/>
                        </a:lnTo>
                        <a:lnTo>
                          <a:pt x="47" y="160"/>
                        </a:lnTo>
                        <a:lnTo>
                          <a:pt x="43" y="150"/>
                        </a:lnTo>
                        <a:lnTo>
                          <a:pt x="42" y="139"/>
                        </a:lnTo>
                        <a:lnTo>
                          <a:pt x="38" y="129"/>
                        </a:lnTo>
                        <a:lnTo>
                          <a:pt x="34" y="120"/>
                        </a:lnTo>
                        <a:lnTo>
                          <a:pt x="32" y="109"/>
                        </a:lnTo>
                        <a:lnTo>
                          <a:pt x="28" y="99"/>
                        </a:lnTo>
                        <a:lnTo>
                          <a:pt x="26" y="91"/>
                        </a:lnTo>
                        <a:lnTo>
                          <a:pt x="23" y="82"/>
                        </a:lnTo>
                        <a:lnTo>
                          <a:pt x="21" y="72"/>
                        </a:lnTo>
                        <a:lnTo>
                          <a:pt x="19" y="65"/>
                        </a:lnTo>
                        <a:lnTo>
                          <a:pt x="15" y="57"/>
                        </a:lnTo>
                        <a:lnTo>
                          <a:pt x="13" y="50"/>
                        </a:lnTo>
                        <a:lnTo>
                          <a:pt x="13" y="42"/>
                        </a:lnTo>
                        <a:lnTo>
                          <a:pt x="11" y="36"/>
                        </a:lnTo>
                        <a:lnTo>
                          <a:pt x="7" y="31"/>
                        </a:lnTo>
                        <a:lnTo>
                          <a:pt x="7" y="25"/>
                        </a:lnTo>
                        <a:lnTo>
                          <a:pt x="5" y="19"/>
                        </a:lnTo>
                        <a:lnTo>
                          <a:pt x="4" y="15"/>
                        </a:lnTo>
                        <a:lnTo>
                          <a:pt x="2" y="8"/>
                        </a:lnTo>
                        <a:lnTo>
                          <a:pt x="0" y="0"/>
                        </a:lnTo>
                        <a:lnTo>
                          <a:pt x="0" y="8"/>
                        </a:lnTo>
                        <a:lnTo>
                          <a:pt x="2" y="12"/>
                        </a:lnTo>
                        <a:lnTo>
                          <a:pt x="2" y="17"/>
                        </a:lnTo>
                        <a:lnTo>
                          <a:pt x="4" y="25"/>
                        </a:lnTo>
                        <a:lnTo>
                          <a:pt x="5" y="31"/>
                        </a:lnTo>
                        <a:lnTo>
                          <a:pt x="7" y="38"/>
                        </a:lnTo>
                        <a:lnTo>
                          <a:pt x="7" y="46"/>
                        </a:lnTo>
                        <a:lnTo>
                          <a:pt x="9" y="53"/>
                        </a:lnTo>
                        <a:lnTo>
                          <a:pt x="11" y="59"/>
                        </a:lnTo>
                        <a:lnTo>
                          <a:pt x="11" y="63"/>
                        </a:lnTo>
                        <a:lnTo>
                          <a:pt x="13" y="67"/>
                        </a:lnTo>
                        <a:lnTo>
                          <a:pt x="13" y="72"/>
                        </a:lnTo>
                        <a:lnTo>
                          <a:pt x="13" y="76"/>
                        </a:lnTo>
                        <a:lnTo>
                          <a:pt x="15" y="80"/>
                        </a:lnTo>
                        <a:lnTo>
                          <a:pt x="15" y="86"/>
                        </a:lnTo>
                        <a:lnTo>
                          <a:pt x="17" y="91"/>
                        </a:lnTo>
                        <a:lnTo>
                          <a:pt x="17" y="95"/>
                        </a:lnTo>
                        <a:lnTo>
                          <a:pt x="19" y="99"/>
                        </a:lnTo>
                        <a:lnTo>
                          <a:pt x="21" y="105"/>
                        </a:lnTo>
                        <a:lnTo>
                          <a:pt x="21" y="110"/>
                        </a:lnTo>
                        <a:lnTo>
                          <a:pt x="21" y="114"/>
                        </a:lnTo>
                        <a:lnTo>
                          <a:pt x="23" y="120"/>
                        </a:lnTo>
                        <a:lnTo>
                          <a:pt x="23" y="124"/>
                        </a:lnTo>
                        <a:lnTo>
                          <a:pt x="24" y="128"/>
                        </a:lnTo>
                        <a:lnTo>
                          <a:pt x="24" y="133"/>
                        </a:lnTo>
                        <a:lnTo>
                          <a:pt x="26" y="137"/>
                        </a:lnTo>
                        <a:lnTo>
                          <a:pt x="26" y="141"/>
                        </a:lnTo>
                        <a:lnTo>
                          <a:pt x="28" y="147"/>
                        </a:lnTo>
                        <a:lnTo>
                          <a:pt x="28" y="148"/>
                        </a:lnTo>
                        <a:lnTo>
                          <a:pt x="28" y="152"/>
                        </a:lnTo>
                        <a:lnTo>
                          <a:pt x="28" y="158"/>
                        </a:lnTo>
                        <a:lnTo>
                          <a:pt x="30" y="162"/>
                        </a:lnTo>
                        <a:lnTo>
                          <a:pt x="32" y="169"/>
                        </a:lnTo>
                        <a:lnTo>
                          <a:pt x="34" y="177"/>
                        </a:lnTo>
                        <a:lnTo>
                          <a:pt x="34" y="183"/>
                        </a:lnTo>
                        <a:lnTo>
                          <a:pt x="36" y="190"/>
                        </a:lnTo>
                        <a:lnTo>
                          <a:pt x="38" y="194"/>
                        </a:lnTo>
                        <a:lnTo>
                          <a:pt x="40" y="200"/>
                        </a:lnTo>
                        <a:lnTo>
                          <a:pt x="42" y="206"/>
                        </a:lnTo>
                        <a:lnTo>
                          <a:pt x="42" y="207"/>
                        </a:lnTo>
                        <a:close/>
                      </a:path>
                    </a:pathLst>
                  </a:custGeom>
                  <a:solidFill>
                    <a:srgbClr val="FFFFFF"/>
                  </a:solidFill>
                  <a:ln w="9525">
                    <a:noFill/>
                    <a:round/>
                    <a:headEnd/>
                    <a:tailEnd/>
                  </a:ln>
                </p:spPr>
                <p:txBody>
                  <a:bodyPr/>
                  <a:lstStyle/>
                  <a:p>
                    <a:endParaRPr lang="en-US"/>
                  </a:p>
                </p:txBody>
              </p:sp>
              <p:sp>
                <p:nvSpPr>
                  <p:cNvPr id="3683" name="Freeform 24"/>
                  <p:cNvSpPr>
                    <a:spLocks/>
                  </p:cNvSpPr>
                  <p:nvPr/>
                </p:nvSpPr>
                <p:spPr bwMode="auto">
                  <a:xfrm>
                    <a:off x="2648" y="538"/>
                    <a:ext cx="27" cy="239"/>
                  </a:xfrm>
                  <a:custGeom>
                    <a:avLst/>
                    <a:gdLst>
                      <a:gd name="T0" fmla="*/ 0 w 55"/>
                      <a:gd name="T1" fmla="*/ 1 h 477"/>
                      <a:gd name="T2" fmla="*/ 0 w 55"/>
                      <a:gd name="T3" fmla="*/ 1 h 477"/>
                      <a:gd name="T4" fmla="*/ 0 w 55"/>
                      <a:gd name="T5" fmla="*/ 1 h 477"/>
                      <a:gd name="T6" fmla="*/ 0 w 55"/>
                      <a:gd name="T7" fmla="*/ 1 h 477"/>
                      <a:gd name="T8" fmla="*/ 0 w 55"/>
                      <a:gd name="T9" fmla="*/ 1 h 477"/>
                      <a:gd name="T10" fmla="*/ 0 w 55"/>
                      <a:gd name="T11" fmla="*/ 1 h 477"/>
                      <a:gd name="T12" fmla="*/ 0 w 55"/>
                      <a:gd name="T13" fmla="*/ 1 h 477"/>
                      <a:gd name="T14" fmla="*/ 0 w 55"/>
                      <a:gd name="T15" fmla="*/ 1 h 477"/>
                      <a:gd name="T16" fmla="*/ 0 w 55"/>
                      <a:gd name="T17" fmla="*/ 1 h 477"/>
                      <a:gd name="T18" fmla="*/ 0 w 55"/>
                      <a:gd name="T19" fmla="*/ 1 h 477"/>
                      <a:gd name="T20" fmla="*/ 0 w 55"/>
                      <a:gd name="T21" fmla="*/ 1 h 477"/>
                      <a:gd name="T22" fmla="*/ 0 w 55"/>
                      <a:gd name="T23" fmla="*/ 1 h 477"/>
                      <a:gd name="T24" fmla="*/ 0 w 55"/>
                      <a:gd name="T25" fmla="*/ 1 h 477"/>
                      <a:gd name="T26" fmla="*/ 0 w 55"/>
                      <a:gd name="T27" fmla="*/ 1 h 477"/>
                      <a:gd name="T28" fmla="*/ 0 w 55"/>
                      <a:gd name="T29" fmla="*/ 1 h 477"/>
                      <a:gd name="T30" fmla="*/ 0 w 55"/>
                      <a:gd name="T31" fmla="*/ 1 h 477"/>
                      <a:gd name="T32" fmla="*/ 0 w 55"/>
                      <a:gd name="T33" fmla="*/ 1 h 477"/>
                      <a:gd name="T34" fmla="*/ 0 w 55"/>
                      <a:gd name="T35" fmla="*/ 1 h 477"/>
                      <a:gd name="T36" fmla="*/ 0 w 55"/>
                      <a:gd name="T37" fmla="*/ 1 h 477"/>
                      <a:gd name="T38" fmla="*/ 0 w 55"/>
                      <a:gd name="T39" fmla="*/ 1 h 477"/>
                      <a:gd name="T40" fmla="*/ 0 w 55"/>
                      <a:gd name="T41" fmla="*/ 1 h 477"/>
                      <a:gd name="T42" fmla="*/ 0 w 55"/>
                      <a:gd name="T43" fmla="*/ 1 h 477"/>
                      <a:gd name="T44" fmla="*/ 0 w 55"/>
                      <a:gd name="T45" fmla="*/ 1 h 477"/>
                      <a:gd name="T46" fmla="*/ 0 w 55"/>
                      <a:gd name="T47" fmla="*/ 1 h 477"/>
                      <a:gd name="T48" fmla="*/ 0 w 55"/>
                      <a:gd name="T49" fmla="*/ 1 h 477"/>
                      <a:gd name="T50" fmla="*/ 0 w 55"/>
                      <a:gd name="T51" fmla="*/ 1 h 477"/>
                      <a:gd name="T52" fmla="*/ 0 w 55"/>
                      <a:gd name="T53" fmla="*/ 1 h 477"/>
                      <a:gd name="T54" fmla="*/ 0 w 55"/>
                      <a:gd name="T55" fmla="*/ 1 h 477"/>
                      <a:gd name="T56" fmla="*/ 0 w 55"/>
                      <a:gd name="T57" fmla="*/ 1 h 477"/>
                      <a:gd name="T58" fmla="*/ 0 w 55"/>
                      <a:gd name="T59" fmla="*/ 1 h 477"/>
                      <a:gd name="T60" fmla="*/ 0 w 55"/>
                      <a:gd name="T61" fmla="*/ 1 h 477"/>
                      <a:gd name="T62" fmla="*/ 0 w 55"/>
                      <a:gd name="T63" fmla="*/ 1 h 477"/>
                      <a:gd name="T64" fmla="*/ 0 w 55"/>
                      <a:gd name="T65" fmla="*/ 1 h 477"/>
                      <a:gd name="T66" fmla="*/ 0 w 55"/>
                      <a:gd name="T67" fmla="*/ 1 h 477"/>
                      <a:gd name="T68" fmla="*/ 0 w 55"/>
                      <a:gd name="T69" fmla="*/ 1 h 477"/>
                      <a:gd name="T70" fmla="*/ 0 w 55"/>
                      <a:gd name="T71" fmla="*/ 1 h 477"/>
                      <a:gd name="T72" fmla="*/ 0 w 55"/>
                      <a:gd name="T73" fmla="*/ 1 h 477"/>
                      <a:gd name="T74" fmla="*/ 0 w 55"/>
                      <a:gd name="T75" fmla="*/ 1 h 477"/>
                      <a:gd name="T76" fmla="*/ 0 w 55"/>
                      <a:gd name="T77" fmla="*/ 1 h 477"/>
                      <a:gd name="T78" fmla="*/ 0 w 55"/>
                      <a:gd name="T79" fmla="*/ 1 h 477"/>
                      <a:gd name="T80" fmla="*/ 0 w 55"/>
                      <a:gd name="T81" fmla="*/ 1 h 477"/>
                      <a:gd name="T82" fmla="*/ 0 w 55"/>
                      <a:gd name="T83" fmla="*/ 1 h 477"/>
                      <a:gd name="T84" fmla="*/ 0 w 55"/>
                      <a:gd name="T85" fmla="*/ 1 h 477"/>
                      <a:gd name="T86" fmla="*/ 0 w 55"/>
                      <a:gd name="T87" fmla="*/ 1 h 477"/>
                      <a:gd name="T88" fmla="*/ 0 w 55"/>
                      <a:gd name="T89" fmla="*/ 0 h 477"/>
                      <a:gd name="T90" fmla="*/ 0 w 55"/>
                      <a:gd name="T91" fmla="*/ 1 h 4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5"/>
                      <a:gd name="T139" fmla="*/ 0 h 477"/>
                      <a:gd name="T140" fmla="*/ 55 w 55"/>
                      <a:gd name="T141" fmla="*/ 477 h 4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5" h="477">
                        <a:moveTo>
                          <a:pt x="0" y="19"/>
                        </a:moveTo>
                        <a:lnTo>
                          <a:pt x="5" y="348"/>
                        </a:lnTo>
                        <a:lnTo>
                          <a:pt x="7" y="353"/>
                        </a:lnTo>
                        <a:lnTo>
                          <a:pt x="7" y="355"/>
                        </a:lnTo>
                        <a:lnTo>
                          <a:pt x="7" y="359"/>
                        </a:lnTo>
                        <a:lnTo>
                          <a:pt x="11" y="361"/>
                        </a:lnTo>
                        <a:lnTo>
                          <a:pt x="13" y="369"/>
                        </a:lnTo>
                        <a:lnTo>
                          <a:pt x="13" y="372"/>
                        </a:lnTo>
                        <a:lnTo>
                          <a:pt x="15" y="378"/>
                        </a:lnTo>
                        <a:lnTo>
                          <a:pt x="19" y="382"/>
                        </a:lnTo>
                        <a:lnTo>
                          <a:pt x="21" y="388"/>
                        </a:lnTo>
                        <a:lnTo>
                          <a:pt x="22" y="395"/>
                        </a:lnTo>
                        <a:lnTo>
                          <a:pt x="26" y="401"/>
                        </a:lnTo>
                        <a:lnTo>
                          <a:pt x="28" y="409"/>
                        </a:lnTo>
                        <a:lnTo>
                          <a:pt x="32" y="416"/>
                        </a:lnTo>
                        <a:lnTo>
                          <a:pt x="34" y="420"/>
                        </a:lnTo>
                        <a:lnTo>
                          <a:pt x="36" y="426"/>
                        </a:lnTo>
                        <a:lnTo>
                          <a:pt x="38" y="431"/>
                        </a:lnTo>
                        <a:lnTo>
                          <a:pt x="40" y="439"/>
                        </a:lnTo>
                        <a:lnTo>
                          <a:pt x="41" y="443"/>
                        </a:lnTo>
                        <a:lnTo>
                          <a:pt x="43" y="449"/>
                        </a:lnTo>
                        <a:lnTo>
                          <a:pt x="47" y="454"/>
                        </a:lnTo>
                        <a:lnTo>
                          <a:pt x="47" y="460"/>
                        </a:lnTo>
                        <a:lnTo>
                          <a:pt x="49" y="462"/>
                        </a:lnTo>
                        <a:lnTo>
                          <a:pt x="51" y="468"/>
                        </a:lnTo>
                        <a:lnTo>
                          <a:pt x="53" y="469"/>
                        </a:lnTo>
                        <a:lnTo>
                          <a:pt x="55" y="473"/>
                        </a:lnTo>
                        <a:lnTo>
                          <a:pt x="55" y="477"/>
                        </a:lnTo>
                        <a:lnTo>
                          <a:pt x="55" y="473"/>
                        </a:lnTo>
                        <a:lnTo>
                          <a:pt x="55" y="469"/>
                        </a:lnTo>
                        <a:lnTo>
                          <a:pt x="55" y="464"/>
                        </a:lnTo>
                        <a:lnTo>
                          <a:pt x="55" y="462"/>
                        </a:lnTo>
                        <a:lnTo>
                          <a:pt x="53" y="456"/>
                        </a:lnTo>
                        <a:lnTo>
                          <a:pt x="53" y="452"/>
                        </a:lnTo>
                        <a:lnTo>
                          <a:pt x="53" y="447"/>
                        </a:lnTo>
                        <a:lnTo>
                          <a:pt x="51" y="441"/>
                        </a:lnTo>
                        <a:lnTo>
                          <a:pt x="51" y="435"/>
                        </a:lnTo>
                        <a:lnTo>
                          <a:pt x="49" y="428"/>
                        </a:lnTo>
                        <a:lnTo>
                          <a:pt x="49" y="420"/>
                        </a:lnTo>
                        <a:lnTo>
                          <a:pt x="47" y="412"/>
                        </a:lnTo>
                        <a:lnTo>
                          <a:pt x="47" y="405"/>
                        </a:lnTo>
                        <a:lnTo>
                          <a:pt x="47" y="397"/>
                        </a:lnTo>
                        <a:lnTo>
                          <a:pt x="47" y="388"/>
                        </a:lnTo>
                        <a:lnTo>
                          <a:pt x="45" y="380"/>
                        </a:lnTo>
                        <a:lnTo>
                          <a:pt x="45" y="369"/>
                        </a:lnTo>
                        <a:lnTo>
                          <a:pt x="43" y="361"/>
                        </a:lnTo>
                        <a:lnTo>
                          <a:pt x="41" y="350"/>
                        </a:lnTo>
                        <a:lnTo>
                          <a:pt x="41" y="340"/>
                        </a:lnTo>
                        <a:lnTo>
                          <a:pt x="41" y="329"/>
                        </a:lnTo>
                        <a:lnTo>
                          <a:pt x="41" y="321"/>
                        </a:lnTo>
                        <a:lnTo>
                          <a:pt x="40" y="310"/>
                        </a:lnTo>
                        <a:lnTo>
                          <a:pt x="40" y="298"/>
                        </a:lnTo>
                        <a:lnTo>
                          <a:pt x="38" y="287"/>
                        </a:lnTo>
                        <a:lnTo>
                          <a:pt x="38" y="277"/>
                        </a:lnTo>
                        <a:lnTo>
                          <a:pt x="36" y="266"/>
                        </a:lnTo>
                        <a:lnTo>
                          <a:pt x="36" y="255"/>
                        </a:lnTo>
                        <a:lnTo>
                          <a:pt x="34" y="245"/>
                        </a:lnTo>
                        <a:lnTo>
                          <a:pt x="34" y="234"/>
                        </a:lnTo>
                        <a:lnTo>
                          <a:pt x="34" y="222"/>
                        </a:lnTo>
                        <a:lnTo>
                          <a:pt x="32" y="213"/>
                        </a:lnTo>
                        <a:lnTo>
                          <a:pt x="30" y="199"/>
                        </a:lnTo>
                        <a:lnTo>
                          <a:pt x="30" y="190"/>
                        </a:lnTo>
                        <a:lnTo>
                          <a:pt x="28" y="178"/>
                        </a:lnTo>
                        <a:lnTo>
                          <a:pt x="26" y="167"/>
                        </a:lnTo>
                        <a:lnTo>
                          <a:pt x="26" y="158"/>
                        </a:lnTo>
                        <a:lnTo>
                          <a:pt x="26" y="146"/>
                        </a:lnTo>
                        <a:lnTo>
                          <a:pt x="24" y="137"/>
                        </a:lnTo>
                        <a:lnTo>
                          <a:pt x="24" y="125"/>
                        </a:lnTo>
                        <a:lnTo>
                          <a:pt x="22" y="116"/>
                        </a:lnTo>
                        <a:lnTo>
                          <a:pt x="22" y="106"/>
                        </a:lnTo>
                        <a:lnTo>
                          <a:pt x="21" y="97"/>
                        </a:lnTo>
                        <a:lnTo>
                          <a:pt x="21" y="89"/>
                        </a:lnTo>
                        <a:lnTo>
                          <a:pt x="21" y="80"/>
                        </a:lnTo>
                        <a:lnTo>
                          <a:pt x="21" y="72"/>
                        </a:lnTo>
                        <a:lnTo>
                          <a:pt x="19" y="64"/>
                        </a:lnTo>
                        <a:lnTo>
                          <a:pt x="19" y="57"/>
                        </a:lnTo>
                        <a:lnTo>
                          <a:pt x="17" y="49"/>
                        </a:lnTo>
                        <a:lnTo>
                          <a:pt x="17" y="43"/>
                        </a:lnTo>
                        <a:lnTo>
                          <a:pt x="17" y="36"/>
                        </a:lnTo>
                        <a:lnTo>
                          <a:pt x="15" y="30"/>
                        </a:lnTo>
                        <a:lnTo>
                          <a:pt x="15" y="23"/>
                        </a:lnTo>
                        <a:lnTo>
                          <a:pt x="15" y="19"/>
                        </a:lnTo>
                        <a:lnTo>
                          <a:pt x="15" y="15"/>
                        </a:lnTo>
                        <a:lnTo>
                          <a:pt x="13" y="9"/>
                        </a:lnTo>
                        <a:lnTo>
                          <a:pt x="13" y="7"/>
                        </a:lnTo>
                        <a:lnTo>
                          <a:pt x="13" y="4"/>
                        </a:lnTo>
                        <a:lnTo>
                          <a:pt x="13" y="0"/>
                        </a:lnTo>
                        <a:lnTo>
                          <a:pt x="0" y="19"/>
                        </a:lnTo>
                        <a:close/>
                      </a:path>
                    </a:pathLst>
                  </a:custGeom>
                  <a:solidFill>
                    <a:srgbClr val="FFFFFF"/>
                  </a:solidFill>
                  <a:ln w="9525">
                    <a:noFill/>
                    <a:round/>
                    <a:headEnd/>
                    <a:tailEnd/>
                  </a:ln>
                </p:spPr>
                <p:txBody>
                  <a:bodyPr/>
                  <a:lstStyle/>
                  <a:p>
                    <a:endParaRPr lang="en-US"/>
                  </a:p>
                </p:txBody>
              </p:sp>
              <p:sp>
                <p:nvSpPr>
                  <p:cNvPr id="3684" name="Freeform 25"/>
                  <p:cNvSpPr>
                    <a:spLocks/>
                  </p:cNvSpPr>
                  <p:nvPr/>
                </p:nvSpPr>
                <p:spPr bwMode="auto">
                  <a:xfrm>
                    <a:off x="2988" y="1253"/>
                    <a:ext cx="84" cy="81"/>
                  </a:xfrm>
                  <a:custGeom>
                    <a:avLst/>
                    <a:gdLst>
                      <a:gd name="T0" fmla="*/ 1 w 168"/>
                      <a:gd name="T1" fmla="*/ 1 h 162"/>
                      <a:gd name="T2" fmla="*/ 1 w 168"/>
                      <a:gd name="T3" fmla="*/ 1 h 162"/>
                      <a:gd name="T4" fmla="*/ 1 w 168"/>
                      <a:gd name="T5" fmla="*/ 1 h 162"/>
                      <a:gd name="T6" fmla="*/ 1 w 168"/>
                      <a:gd name="T7" fmla="*/ 1 h 162"/>
                      <a:gd name="T8" fmla="*/ 1 w 168"/>
                      <a:gd name="T9" fmla="*/ 1 h 162"/>
                      <a:gd name="T10" fmla="*/ 1 w 168"/>
                      <a:gd name="T11" fmla="*/ 1 h 162"/>
                      <a:gd name="T12" fmla="*/ 1 w 168"/>
                      <a:gd name="T13" fmla="*/ 1 h 162"/>
                      <a:gd name="T14" fmla="*/ 1 w 168"/>
                      <a:gd name="T15" fmla="*/ 1 h 162"/>
                      <a:gd name="T16" fmla="*/ 1 w 168"/>
                      <a:gd name="T17" fmla="*/ 1 h 162"/>
                      <a:gd name="T18" fmla="*/ 1 w 168"/>
                      <a:gd name="T19" fmla="*/ 1 h 162"/>
                      <a:gd name="T20" fmla="*/ 1 w 168"/>
                      <a:gd name="T21" fmla="*/ 1 h 162"/>
                      <a:gd name="T22" fmla="*/ 1 w 168"/>
                      <a:gd name="T23" fmla="*/ 1 h 162"/>
                      <a:gd name="T24" fmla="*/ 1 w 168"/>
                      <a:gd name="T25" fmla="*/ 1 h 162"/>
                      <a:gd name="T26" fmla="*/ 1 w 168"/>
                      <a:gd name="T27" fmla="*/ 1 h 162"/>
                      <a:gd name="T28" fmla="*/ 1 w 168"/>
                      <a:gd name="T29" fmla="*/ 1 h 162"/>
                      <a:gd name="T30" fmla="*/ 1 w 168"/>
                      <a:gd name="T31" fmla="*/ 1 h 162"/>
                      <a:gd name="T32" fmla="*/ 1 w 168"/>
                      <a:gd name="T33" fmla="*/ 1 h 162"/>
                      <a:gd name="T34" fmla="*/ 1 w 168"/>
                      <a:gd name="T35" fmla="*/ 1 h 162"/>
                      <a:gd name="T36" fmla="*/ 1 w 168"/>
                      <a:gd name="T37" fmla="*/ 1 h 162"/>
                      <a:gd name="T38" fmla="*/ 1 w 168"/>
                      <a:gd name="T39" fmla="*/ 1 h 162"/>
                      <a:gd name="T40" fmla="*/ 1 w 168"/>
                      <a:gd name="T41" fmla="*/ 1 h 162"/>
                      <a:gd name="T42" fmla="*/ 1 w 168"/>
                      <a:gd name="T43" fmla="*/ 1 h 162"/>
                      <a:gd name="T44" fmla="*/ 1 w 168"/>
                      <a:gd name="T45" fmla="*/ 1 h 162"/>
                      <a:gd name="T46" fmla="*/ 1 w 168"/>
                      <a:gd name="T47" fmla="*/ 1 h 162"/>
                      <a:gd name="T48" fmla="*/ 1 w 168"/>
                      <a:gd name="T49" fmla="*/ 1 h 162"/>
                      <a:gd name="T50" fmla="*/ 1 w 168"/>
                      <a:gd name="T51" fmla="*/ 1 h 162"/>
                      <a:gd name="T52" fmla="*/ 1 w 168"/>
                      <a:gd name="T53" fmla="*/ 1 h 162"/>
                      <a:gd name="T54" fmla="*/ 1 w 168"/>
                      <a:gd name="T55" fmla="*/ 1 h 162"/>
                      <a:gd name="T56" fmla="*/ 1 w 168"/>
                      <a:gd name="T57" fmla="*/ 1 h 162"/>
                      <a:gd name="T58" fmla="*/ 1 w 168"/>
                      <a:gd name="T59" fmla="*/ 1 h 162"/>
                      <a:gd name="T60" fmla="*/ 1 w 168"/>
                      <a:gd name="T61" fmla="*/ 1 h 162"/>
                      <a:gd name="T62" fmla="*/ 1 w 168"/>
                      <a:gd name="T63" fmla="*/ 1 h 162"/>
                      <a:gd name="T64" fmla="*/ 1 w 168"/>
                      <a:gd name="T65" fmla="*/ 1 h 162"/>
                      <a:gd name="T66" fmla="*/ 1 w 168"/>
                      <a:gd name="T67" fmla="*/ 1 h 162"/>
                      <a:gd name="T68" fmla="*/ 1 w 168"/>
                      <a:gd name="T69" fmla="*/ 1 h 162"/>
                      <a:gd name="T70" fmla="*/ 1 w 168"/>
                      <a:gd name="T71" fmla="*/ 1 h 162"/>
                      <a:gd name="T72" fmla="*/ 1 w 168"/>
                      <a:gd name="T73" fmla="*/ 1 h 162"/>
                      <a:gd name="T74" fmla="*/ 1 w 168"/>
                      <a:gd name="T75" fmla="*/ 1 h 162"/>
                      <a:gd name="T76" fmla="*/ 1 w 168"/>
                      <a:gd name="T77" fmla="*/ 1 h 162"/>
                      <a:gd name="T78" fmla="*/ 1 w 168"/>
                      <a:gd name="T79" fmla="*/ 1 h 162"/>
                      <a:gd name="T80" fmla="*/ 1 w 168"/>
                      <a:gd name="T81" fmla="*/ 1 h 162"/>
                      <a:gd name="T82" fmla="*/ 0 w 168"/>
                      <a:gd name="T83" fmla="*/ 1 h 162"/>
                      <a:gd name="T84" fmla="*/ 1 w 168"/>
                      <a:gd name="T85" fmla="*/ 0 h 162"/>
                      <a:gd name="T86" fmla="*/ 1 w 168"/>
                      <a:gd name="T87" fmla="*/ 0 h 162"/>
                      <a:gd name="T88" fmla="*/ 1 w 168"/>
                      <a:gd name="T89" fmla="*/ 0 h 162"/>
                      <a:gd name="T90" fmla="*/ 1 w 168"/>
                      <a:gd name="T91" fmla="*/ 0 h 162"/>
                      <a:gd name="T92" fmla="*/ 1 w 168"/>
                      <a:gd name="T93" fmla="*/ 1 h 162"/>
                      <a:gd name="T94" fmla="*/ 1 w 168"/>
                      <a:gd name="T95" fmla="*/ 1 h 162"/>
                      <a:gd name="T96" fmla="*/ 1 w 168"/>
                      <a:gd name="T97" fmla="*/ 1 h 16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8"/>
                      <a:gd name="T148" fmla="*/ 0 h 162"/>
                      <a:gd name="T149" fmla="*/ 168 w 168"/>
                      <a:gd name="T150" fmla="*/ 162 h 16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8" h="162">
                        <a:moveTo>
                          <a:pt x="52" y="4"/>
                        </a:moveTo>
                        <a:lnTo>
                          <a:pt x="57" y="6"/>
                        </a:lnTo>
                        <a:lnTo>
                          <a:pt x="63" y="8"/>
                        </a:lnTo>
                        <a:lnTo>
                          <a:pt x="71" y="9"/>
                        </a:lnTo>
                        <a:lnTo>
                          <a:pt x="76" y="13"/>
                        </a:lnTo>
                        <a:lnTo>
                          <a:pt x="82" y="15"/>
                        </a:lnTo>
                        <a:lnTo>
                          <a:pt x="90" y="19"/>
                        </a:lnTo>
                        <a:lnTo>
                          <a:pt x="95" y="23"/>
                        </a:lnTo>
                        <a:lnTo>
                          <a:pt x="101" y="27"/>
                        </a:lnTo>
                        <a:lnTo>
                          <a:pt x="105" y="32"/>
                        </a:lnTo>
                        <a:lnTo>
                          <a:pt x="111" y="38"/>
                        </a:lnTo>
                        <a:lnTo>
                          <a:pt x="118" y="42"/>
                        </a:lnTo>
                        <a:lnTo>
                          <a:pt x="124" y="48"/>
                        </a:lnTo>
                        <a:lnTo>
                          <a:pt x="128" y="55"/>
                        </a:lnTo>
                        <a:lnTo>
                          <a:pt x="133" y="63"/>
                        </a:lnTo>
                        <a:lnTo>
                          <a:pt x="135" y="67"/>
                        </a:lnTo>
                        <a:lnTo>
                          <a:pt x="137" y="70"/>
                        </a:lnTo>
                        <a:lnTo>
                          <a:pt x="139" y="74"/>
                        </a:lnTo>
                        <a:lnTo>
                          <a:pt x="143" y="78"/>
                        </a:lnTo>
                        <a:lnTo>
                          <a:pt x="145" y="82"/>
                        </a:lnTo>
                        <a:lnTo>
                          <a:pt x="145" y="87"/>
                        </a:lnTo>
                        <a:lnTo>
                          <a:pt x="147" y="91"/>
                        </a:lnTo>
                        <a:lnTo>
                          <a:pt x="150" y="95"/>
                        </a:lnTo>
                        <a:lnTo>
                          <a:pt x="150" y="99"/>
                        </a:lnTo>
                        <a:lnTo>
                          <a:pt x="150" y="103"/>
                        </a:lnTo>
                        <a:lnTo>
                          <a:pt x="154" y="108"/>
                        </a:lnTo>
                        <a:lnTo>
                          <a:pt x="156" y="112"/>
                        </a:lnTo>
                        <a:lnTo>
                          <a:pt x="158" y="120"/>
                        </a:lnTo>
                        <a:lnTo>
                          <a:pt x="160" y="127"/>
                        </a:lnTo>
                        <a:lnTo>
                          <a:pt x="162" y="135"/>
                        </a:lnTo>
                        <a:lnTo>
                          <a:pt x="166" y="143"/>
                        </a:lnTo>
                        <a:lnTo>
                          <a:pt x="166" y="146"/>
                        </a:lnTo>
                        <a:lnTo>
                          <a:pt x="166" y="150"/>
                        </a:lnTo>
                        <a:lnTo>
                          <a:pt x="166" y="156"/>
                        </a:lnTo>
                        <a:lnTo>
                          <a:pt x="168" y="160"/>
                        </a:lnTo>
                        <a:lnTo>
                          <a:pt x="168" y="162"/>
                        </a:lnTo>
                        <a:lnTo>
                          <a:pt x="166" y="162"/>
                        </a:lnTo>
                        <a:lnTo>
                          <a:pt x="166" y="160"/>
                        </a:lnTo>
                        <a:lnTo>
                          <a:pt x="164" y="156"/>
                        </a:lnTo>
                        <a:lnTo>
                          <a:pt x="162" y="150"/>
                        </a:lnTo>
                        <a:lnTo>
                          <a:pt x="160" y="146"/>
                        </a:lnTo>
                        <a:lnTo>
                          <a:pt x="158" y="141"/>
                        </a:lnTo>
                        <a:lnTo>
                          <a:pt x="154" y="135"/>
                        </a:lnTo>
                        <a:lnTo>
                          <a:pt x="150" y="125"/>
                        </a:lnTo>
                        <a:lnTo>
                          <a:pt x="149" y="118"/>
                        </a:lnTo>
                        <a:lnTo>
                          <a:pt x="147" y="114"/>
                        </a:lnTo>
                        <a:lnTo>
                          <a:pt x="145" y="108"/>
                        </a:lnTo>
                        <a:lnTo>
                          <a:pt x="143" y="105"/>
                        </a:lnTo>
                        <a:lnTo>
                          <a:pt x="139" y="101"/>
                        </a:lnTo>
                        <a:lnTo>
                          <a:pt x="137" y="97"/>
                        </a:lnTo>
                        <a:lnTo>
                          <a:pt x="135" y="95"/>
                        </a:lnTo>
                        <a:lnTo>
                          <a:pt x="131" y="89"/>
                        </a:lnTo>
                        <a:lnTo>
                          <a:pt x="130" y="86"/>
                        </a:lnTo>
                        <a:lnTo>
                          <a:pt x="126" y="82"/>
                        </a:lnTo>
                        <a:lnTo>
                          <a:pt x="124" y="76"/>
                        </a:lnTo>
                        <a:lnTo>
                          <a:pt x="120" y="74"/>
                        </a:lnTo>
                        <a:lnTo>
                          <a:pt x="118" y="70"/>
                        </a:lnTo>
                        <a:lnTo>
                          <a:pt x="111" y="63"/>
                        </a:lnTo>
                        <a:lnTo>
                          <a:pt x="105" y="55"/>
                        </a:lnTo>
                        <a:lnTo>
                          <a:pt x="99" y="51"/>
                        </a:lnTo>
                        <a:lnTo>
                          <a:pt x="95" y="48"/>
                        </a:lnTo>
                        <a:lnTo>
                          <a:pt x="90" y="46"/>
                        </a:lnTo>
                        <a:lnTo>
                          <a:pt x="88" y="42"/>
                        </a:lnTo>
                        <a:lnTo>
                          <a:pt x="82" y="40"/>
                        </a:lnTo>
                        <a:lnTo>
                          <a:pt x="76" y="36"/>
                        </a:lnTo>
                        <a:lnTo>
                          <a:pt x="72" y="34"/>
                        </a:lnTo>
                        <a:lnTo>
                          <a:pt x="69" y="32"/>
                        </a:lnTo>
                        <a:lnTo>
                          <a:pt x="63" y="28"/>
                        </a:lnTo>
                        <a:lnTo>
                          <a:pt x="59" y="27"/>
                        </a:lnTo>
                        <a:lnTo>
                          <a:pt x="55" y="25"/>
                        </a:lnTo>
                        <a:lnTo>
                          <a:pt x="50" y="23"/>
                        </a:lnTo>
                        <a:lnTo>
                          <a:pt x="46" y="21"/>
                        </a:lnTo>
                        <a:lnTo>
                          <a:pt x="42" y="19"/>
                        </a:lnTo>
                        <a:lnTo>
                          <a:pt x="36" y="17"/>
                        </a:lnTo>
                        <a:lnTo>
                          <a:pt x="34" y="15"/>
                        </a:lnTo>
                        <a:lnTo>
                          <a:pt x="29" y="13"/>
                        </a:lnTo>
                        <a:lnTo>
                          <a:pt x="25" y="13"/>
                        </a:lnTo>
                        <a:lnTo>
                          <a:pt x="23" y="11"/>
                        </a:lnTo>
                        <a:lnTo>
                          <a:pt x="19" y="9"/>
                        </a:lnTo>
                        <a:lnTo>
                          <a:pt x="12" y="8"/>
                        </a:lnTo>
                        <a:lnTo>
                          <a:pt x="8" y="6"/>
                        </a:lnTo>
                        <a:lnTo>
                          <a:pt x="2" y="6"/>
                        </a:lnTo>
                        <a:lnTo>
                          <a:pt x="2" y="4"/>
                        </a:lnTo>
                        <a:lnTo>
                          <a:pt x="0" y="2"/>
                        </a:lnTo>
                        <a:lnTo>
                          <a:pt x="2" y="2"/>
                        </a:lnTo>
                        <a:lnTo>
                          <a:pt x="6" y="0"/>
                        </a:lnTo>
                        <a:lnTo>
                          <a:pt x="12" y="0"/>
                        </a:lnTo>
                        <a:lnTo>
                          <a:pt x="15" y="0"/>
                        </a:lnTo>
                        <a:lnTo>
                          <a:pt x="21" y="0"/>
                        </a:lnTo>
                        <a:lnTo>
                          <a:pt x="25" y="0"/>
                        </a:lnTo>
                        <a:lnTo>
                          <a:pt x="29" y="0"/>
                        </a:lnTo>
                        <a:lnTo>
                          <a:pt x="33" y="0"/>
                        </a:lnTo>
                        <a:lnTo>
                          <a:pt x="36" y="2"/>
                        </a:lnTo>
                        <a:lnTo>
                          <a:pt x="42" y="2"/>
                        </a:lnTo>
                        <a:lnTo>
                          <a:pt x="44" y="2"/>
                        </a:lnTo>
                        <a:lnTo>
                          <a:pt x="50" y="4"/>
                        </a:lnTo>
                        <a:lnTo>
                          <a:pt x="52" y="4"/>
                        </a:lnTo>
                        <a:close/>
                      </a:path>
                    </a:pathLst>
                  </a:custGeom>
                  <a:solidFill>
                    <a:srgbClr val="FFFFFF"/>
                  </a:solidFill>
                  <a:ln w="9525">
                    <a:noFill/>
                    <a:round/>
                    <a:headEnd/>
                    <a:tailEnd/>
                  </a:ln>
                </p:spPr>
                <p:txBody>
                  <a:bodyPr/>
                  <a:lstStyle/>
                  <a:p>
                    <a:endParaRPr lang="en-US"/>
                  </a:p>
                </p:txBody>
              </p:sp>
              <p:sp>
                <p:nvSpPr>
                  <p:cNvPr id="3685" name="Freeform 26"/>
                  <p:cNvSpPr>
                    <a:spLocks/>
                  </p:cNvSpPr>
                  <p:nvPr/>
                </p:nvSpPr>
                <p:spPr bwMode="auto">
                  <a:xfrm>
                    <a:off x="2951" y="1413"/>
                    <a:ext cx="110" cy="63"/>
                  </a:xfrm>
                  <a:custGeom>
                    <a:avLst/>
                    <a:gdLst>
                      <a:gd name="T0" fmla="*/ 0 w 221"/>
                      <a:gd name="T1" fmla="*/ 0 h 128"/>
                      <a:gd name="T2" fmla="*/ 0 w 221"/>
                      <a:gd name="T3" fmla="*/ 0 h 128"/>
                      <a:gd name="T4" fmla="*/ 0 w 221"/>
                      <a:gd name="T5" fmla="*/ 0 h 128"/>
                      <a:gd name="T6" fmla="*/ 0 w 221"/>
                      <a:gd name="T7" fmla="*/ 0 h 128"/>
                      <a:gd name="T8" fmla="*/ 0 w 221"/>
                      <a:gd name="T9" fmla="*/ 0 h 128"/>
                      <a:gd name="T10" fmla="*/ 0 w 221"/>
                      <a:gd name="T11" fmla="*/ 0 h 128"/>
                      <a:gd name="T12" fmla="*/ 0 w 221"/>
                      <a:gd name="T13" fmla="*/ 0 h 128"/>
                      <a:gd name="T14" fmla="*/ 0 w 221"/>
                      <a:gd name="T15" fmla="*/ 0 h 128"/>
                      <a:gd name="T16" fmla="*/ 0 w 221"/>
                      <a:gd name="T17" fmla="*/ 0 h 128"/>
                      <a:gd name="T18" fmla="*/ 0 w 221"/>
                      <a:gd name="T19" fmla="*/ 0 h 128"/>
                      <a:gd name="T20" fmla="*/ 0 w 221"/>
                      <a:gd name="T21" fmla="*/ 0 h 128"/>
                      <a:gd name="T22" fmla="*/ 0 w 221"/>
                      <a:gd name="T23" fmla="*/ 0 h 128"/>
                      <a:gd name="T24" fmla="*/ 0 w 221"/>
                      <a:gd name="T25" fmla="*/ 0 h 128"/>
                      <a:gd name="T26" fmla="*/ 0 w 221"/>
                      <a:gd name="T27" fmla="*/ 0 h 128"/>
                      <a:gd name="T28" fmla="*/ 0 w 221"/>
                      <a:gd name="T29" fmla="*/ 0 h 128"/>
                      <a:gd name="T30" fmla="*/ 0 w 221"/>
                      <a:gd name="T31" fmla="*/ 0 h 128"/>
                      <a:gd name="T32" fmla="*/ 0 w 221"/>
                      <a:gd name="T33" fmla="*/ 0 h 128"/>
                      <a:gd name="T34" fmla="*/ 0 w 221"/>
                      <a:gd name="T35" fmla="*/ 0 h 128"/>
                      <a:gd name="T36" fmla="*/ 0 w 221"/>
                      <a:gd name="T37" fmla="*/ 0 h 128"/>
                      <a:gd name="T38" fmla="*/ 0 w 221"/>
                      <a:gd name="T39" fmla="*/ 0 h 128"/>
                      <a:gd name="T40" fmla="*/ 0 w 221"/>
                      <a:gd name="T41" fmla="*/ 0 h 128"/>
                      <a:gd name="T42" fmla="*/ 0 w 221"/>
                      <a:gd name="T43" fmla="*/ 0 h 128"/>
                      <a:gd name="T44" fmla="*/ 0 w 221"/>
                      <a:gd name="T45" fmla="*/ 0 h 128"/>
                      <a:gd name="T46" fmla="*/ 0 w 221"/>
                      <a:gd name="T47" fmla="*/ 0 h 128"/>
                      <a:gd name="T48" fmla="*/ 0 w 221"/>
                      <a:gd name="T49" fmla="*/ 0 h 128"/>
                      <a:gd name="T50" fmla="*/ 0 w 221"/>
                      <a:gd name="T51" fmla="*/ 0 h 128"/>
                      <a:gd name="T52" fmla="*/ 0 w 221"/>
                      <a:gd name="T53" fmla="*/ 0 h 128"/>
                      <a:gd name="T54" fmla="*/ 0 w 221"/>
                      <a:gd name="T55" fmla="*/ 0 h 128"/>
                      <a:gd name="T56" fmla="*/ 0 w 221"/>
                      <a:gd name="T57" fmla="*/ 0 h 128"/>
                      <a:gd name="T58" fmla="*/ 0 w 221"/>
                      <a:gd name="T59" fmla="*/ 0 h 128"/>
                      <a:gd name="T60" fmla="*/ 0 w 221"/>
                      <a:gd name="T61" fmla="*/ 0 h 128"/>
                      <a:gd name="T62" fmla="*/ 0 w 221"/>
                      <a:gd name="T63" fmla="*/ 0 h 128"/>
                      <a:gd name="T64" fmla="*/ 0 w 221"/>
                      <a:gd name="T65" fmla="*/ 0 h 128"/>
                      <a:gd name="T66" fmla="*/ 0 w 221"/>
                      <a:gd name="T67" fmla="*/ 0 h 128"/>
                      <a:gd name="T68" fmla="*/ 0 w 221"/>
                      <a:gd name="T69" fmla="*/ 0 h 128"/>
                      <a:gd name="T70" fmla="*/ 0 w 221"/>
                      <a:gd name="T71" fmla="*/ 0 h 128"/>
                      <a:gd name="T72" fmla="*/ 0 w 221"/>
                      <a:gd name="T73" fmla="*/ 0 h 128"/>
                      <a:gd name="T74" fmla="*/ 0 w 221"/>
                      <a:gd name="T75" fmla="*/ 0 h 128"/>
                      <a:gd name="T76" fmla="*/ 0 w 221"/>
                      <a:gd name="T77" fmla="*/ 0 h 128"/>
                      <a:gd name="T78" fmla="*/ 0 w 221"/>
                      <a:gd name="T79" fmla="*/ 0 h 128"/>
                      <a:gd name="T80" fmla="*/ 0 w 221"/>
                      <a:gd name="T81" fmla="*/ 0 h 128"/>
                      <a:gd name="T82" fmla="*/ 0 w 221"/>
                      <a:gd name="T83" fmla="*/ 0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21"/>
                      <a:gd name="T127" fmla="*/ 0 h 128"/>
                      <a:gd name="T128" fmla="*/ 221 w 221"/>
                      <a:gd name="T129" fmla="*/ 128 h 12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21" h="128">
                        <a:moveTo>
                          <a:pt x="53" y="113"/>
                        </a:moveTo>
                        <a:lnTo>
                          <a:pt x="57" y="113"/>
                        </a:lnTo>
                        <a:lnTo>
                          <a:pt x="65" y="113"/>
                        </a:lnTo>
                        <a:lnTo>
                          <a:pt x="70" y="113"/>
                        </a:lnTo>
                        <a:lnTo>
                          <a:pt x="78" y="113"/>
                        </a:lnTo>
                        <a:lnTo>
                          <a:pt x="86" y="111"/>
                        </a:lnTo>
                        <a:lnTo>
                          <a:pt x="93" y="109"/>
                        </a:lnTo>
                        <a:lnTo>
                          <a:pt x="101" y="107"/>
                        </a:lnTo>
                        <a:lnTo>
                          <a:pt x="108" y="107"/>
                        </a:lnTo>
                        <a:lnTo>
                          <a:pt x="116" y="103"/>
                        </a:lnTo>
                        <a:lnTo>
                          <a:pt x="124" y="99"/>
                        </a:lnTo>
                        <a:lnTo>
                          <a:pt x="131" y="97"/>
                        </a:lnTo>
                        <a:lnTo>
                          <a:pt x="137" y="94"/>
                        </a:lnTo>
                        <a:lnTo>
                          <a:pt x="145" y="90"/>
                        </a:lnTo>
                        <a:lnTo>
                          <a:pt x="152" y="86"/>
                        </a:lnTo>
                        <a:lnTo>
                          <a:pt x="160" y="80"/>
                        </a:lnTo>
                        <a:lnTo>
                          <a:pt x="166" y="75"/>
                        </a:lnTo>
                        <a:lnTo>
                          <a:pt x="171" y="69"/>
                        </a:lnTo>
                        <a:lnTo>
                          <a:pt x="177" y="63"/>
                        </a:lnTo>
                        <a:lnTo>
                          <a:pt x="183" y="56"/>
                        </a:lnTo>
                        <a:lnTo>
                          <a:pt x="188" y="50"/>
                        </a:lnTo>
                        <a:lnTo>
                          <a:pt x="192" y="44"/>
                        </a:lnTo>
                        <a:lnTo>
                          <a:pt x="196" y="39"/>
                        </a:lnTo>
                        <a:lnTo>
                          <a:pt x="200" y="33"/>
                        </a:lnTo>
                        <a:lnTo>
                          <a:pt x="205" y="25"/>
                        </a:lnTo>
                        <a:lnTo>
                          <a:pt x="207" y="20"/>
                        </a:lnTo>
                        <a:lnTo>
                          <a:pt x="211" y="16"/>
                        </a:lnTo>
                        <a:lnTo>
                          <a:pt x="221" y="0"/>
                        </a:lnTo>
                        <a:lnTo>
                          <a:pt x="217" y="16"/>
                        </a:lnTo>
                        <a:lnTo>
                          <a:pt x="213" y="23"/>
                        </a:lnTo>
                        <a:lnTo>
                          <a:pt x="211" y="29"/>
                        </a:lnTo>
                        <a:lnTo>
                          <a:pt x="209" y="39"/>
                        </a:lnTo>
                        <a:lnTo>
                          <a:pt x="205" y="44"/>
                        </a:lnTo>
                        <a:lnTo>
                          <a:pt x="204" y="52"/>
                        </a:lnTo>
                        <a:lnTo>
                          <a:pt x="200" y="56"/>
                        </a:lnTo>
                        <a:lnTo>
                          <a:pt x="198" y="59"/>
                        </a:lnTo>
                        <a:lnTo>
                          <a:pt x="196" y="63"/>
                        </a:lnTo>
                        <a:lnTo>
                          <a:pt x="194" y="67"/>
                        </a:lnTo>
                        <a:lnTo>
                          <a:pt x="190" y="73"/>
                        </a:lnTo>
                        <a:lnTo>
                          <a:pt x="185" y="80"/>
                        </a:lnTo>
                        <a:lnTo>
                          <a:pt x="179" y="86"/>
                        </a:lnTo>
                        <a:lnTo>
                          <a:pt x="175" y="94"/>
                        </a:lnTo>
                        <a:lnTo>
                          <a:pt x="167" y="99"/>
                        </a:lnTo>
                        <a:lnTo>
                          <a:pt x="162" y="103"/>
                        </a:lnTo>
                        <a:lnTo>
                          <a:pt x="154" y="107"/>
                        </a:lnTo>
                        <a:lnTo>
                          <a:pt x="146" y="111"/>
                        </a:lnTo>
                        <a:lnTo>
                          <a:pt x="139" y="113"/>
                        </a:lnTo>
                        <a:lnTo>
                          <a:pt x="133" y="115"/>
                        </a:lnTo>
                        <a:lnTo>
                          <a:pt x="124" y="118"/>
                        </a:lnTo>
                        <a:lnTo>
                          <a:pt x="118" y="120"/>
                        </a:lnTo>
                        <a:lnTo>
                          <a:pt x="110" y="122"/>
                        </a:lnTo>
                        <a:lnTo>
                          <a:pt x="103" y="124"/>
                        </a:lnTo>
                        <a:lnTo>
                          <a:pt x="97" y="126"/>
                        </a:lnTo>
                        <a:lnTo>
                          <a:pt x="89" y="128"/>
                        </a:lnTo>
                        <a:lnTo>
                          <a:pt x="84" y="128"/>
                        </a:lnTo>
                        <a:lnTo>
                          <a:pt x="78" y="128"/>
                        </a:lnTo>
                        <a:lnTo>
                          <a:pt x="72" y="128"/>
                        </a:lnTo>
                        <a:lnTo>
                          <a:pt x="69" y="128"/>
                        </a:lnTo>
                        <a:lnTo>
                          <a:pt x="63" y="128"/>
                        </a:lnTo>
                        <a:lnTo>
                          <a:pt x="57" y="128"/>
                        </a:lnTo>
                        <a:lnTo>
                          <a:pt x="50" y="126"/>
                        </a:lnTo>
                        <a:lnTo>
                          <a:pt x="46" y="126"/>
                        </a:lnTo>
                        <a:lnTo>
                          <a:pt x="38" y="124"/>
                        </a:lnTo>
                        <a:lnTo>
                          <a:pt x="32" y="122"/>
                        </a:lnTo>
                        <a:lnTo>
                          <a:pt x="27" y="120"/>
                        </a:lnTo>
                        <a:lnTo>
                          <a:pt x="21" y="120"/>
                        </a:lnTo>
                        <a:lnTo>
                          <a:pt x="15" y="117"/>
                        </a:lnTo>
                        <a:lnTo>
                          <a:pt x="12" y="115"/>
                        </a:lnTo>
                        <a:lnTo>
                          <a:pt x="8" y="113"/>
                        </a:lnTo>
                        <a:lnTo>
                          <a:pt x="4" y="113"/>
                        </a:lnTo>
                        <a:lnTo>
                          <a:pt x="0" y="111"/>
                        </a:lnTo>
                        <a:lnTo>
                          <a:pt x="2" y="111"/>
                        </a:lnTo>
                        <a:lnTo>
                          <a:pt x="6" y="111"/>
                        </a:lnTo>
                        <a:lnTo>
                          <a:pt x="13" y="113"/>
                        </a:lnTo>
                        <a:lnTo>
                          <a:pt x="15" y="113"/>
                        </a:lnTo>
                        <a:lnTo>
                          <a:pt x="21" y="113"/>
                        </a:lnTo>
                        <a:lnTo>
                          <a:pt x="25" y="113"/>
                        </a:lnTo>
                        <a:lnTo>
                          <a:pt x="31" y="113"/>
                        </a:lnTo>
                        <a:lnTo>
                          <a:pt x="34" y="113"/>
                        </a:lnTo>
                        <a:lnTo>
                          <a:pt x="38" y="113"/>
                        </a:lnTo>
                        <a:lnTo>
                          <a:pt x="42" y="113"/>
                        </a:lnTo>
                        <a:lnTo>
                          <a:pt x="46" y="113"/>
                        </a:lnTo>
                        <a:lnTo>
                          <a:pt x="50" y="113"/>
                        </a:lnTo>
                        <a:lnTo>
                          <a:pt x="53" y="113"/>
                        </a:lnTo>
                        <a:close/>
                      </a:path>
                    </a:pathLst>
                  </a:custGeom>
                  <a:solidFill>
                    <a:srgbClr val="FFFFFF"/>
                  </a:solidFill>
                  <a:ln w="9525">
                    <a:noFill/>
                    <a:round/>
                    <a:headEnd/>
                    <a:tailEnd/>
                  </a:ln>
                </p:spPr>
                <p:txBody>
                  <a:bodyPr/>
                  <a:lstStyle/>
                  <a:p>
                    <a:endParaRPr lang="en-US"/>
                  </a:p>
                </p:txBody>
              </p:sp>
              <p:sp>
                <p:nvSpPr>
                  <p:cNvPr id="3686" name="Freeform 27"/>
                  <p:cNvSpPr>
                    <a:spLocks/>
                  </p:cNvSpPr>
                  <p:nvPr/>
                </p:nvSpPr>
                <p:spPr bwMode="auto">
                  <a:xfrm>
                    <a:off x="2541" y="1465"/>
                    <a:ext cx="105" cy="69"/>
                  </a:xfrm>
                  <a:custGeom>
                    <a:avLst/>
                    <a:gdLst>
                      <a:gd name="T0" fmla="*/ 1 w 209"/>
                      <a:gd name="T1" fmla="*/ 1 h 137"/>
                      <a:gd name="T2" fmla="*/ 1 w 209"/>
                      <a:gd name="T3" fmla="*/ 1 h 137"/>
                      <a:gd name="T4" fmla="*/ 1 w 209"/>
                      <a:gd name="T5" fmla="*/ 1 h 137"/>
                      <a:gd name="T6" fmla="*/ 1 w 209"/>
                      <a:gd name="T7" fmla="*/ 1 h 137"/>
                      <a:gd name="T8" fmla="*/ 1 w 209"/>
                      <a:gd name="T9" fmla="*/ 1 h 137"/>
                      <a:gd name="T10" fmla="*/ 1 w 209"/>
                      <a:gd name="T11" fmla="*/ 1 h 137"/>
                      <a:gd name="T12" fmla="*/ 1 w 209"/>
                      <a:gd name="T13" fmla="*/ 1 h 137"/>
                      <a:gd name="T14" fmla="*/ 1 w 209"/>
                      <a:gd name="T15" fmla="*/ 1 h 137"/>
                      <a:gd name="T16" fmla="*/ 1 w 209"/>
                      <a:gd name="T17" fmla="*/ 1 h 137"/>
                      <a:gd name="T18" fmla="*/ 1 w 209"/>
                      <a:gd name="T19" fmla="*/ 1 h 137"/>
                      <a:gd name="T20" fmla="*/ 1 w 209"/>
                      <a:gd name="T21" fmla="*/ 1 h 137"/>
                      <a:gd name="T22" fmla="*/ 1 w 209"/>
                      <a:gd name="T23" fmla="*/ 1 h 137"/>
                      <a:gd name="T24" fmla="*/ 1 w 209"/>
                      <a:gd name="T25" fmla="*/ 1 h 137"/>
                      <a:gd name="T26" fmla="*/ 1 w 209"/>
                      <a:gd name="T27" fmla="*/ 1 h 137"/>
                      <a:gd name="T28" fmla="*/ 1 w 209"/>
                      <a:gd name="T29" fmla="*/ 1 h 137"/>
                      <a:gd name="T30" fmla="*/ 1 w 209"/>
                      <a:gd name="T31" fmla="*/ 1 h 137"/>
                      <a:gd name="T32" fmla="*/ 1 w 209"/>
                      <a:gd name="T33" fmla="*/ 1 h 137"/>
                      <a:gd name="T34" fmla="*/ 1 w 209"/>
                      <a:gd name="T35" fmla="*/ 1 h 137"/>
                      <a:gd name="T36" fmla="*/ 1 w 209"/>
                      <a:gd name="T37" fmla="*/ 0 h 137"/>
                      <a:gd name="T38" fmla="*/ 1 w 209"/>
                      <a:gd name="T39" fmla="*/ 1 h 137"/>
                      <a:gd name="T40" fmla="*/ 1 w 209"/>
                      <a:gd name="T41" fmla="*/ 1 h 137"/>
                      <a:gd name="T42" fmla="*/ 1 w 209"/>
                      <a:gd name="T43" fmla="*/ 1 h 137"/>
                      <a:gd name="T44" fmla="*/ 1 w 209"/>
                      <a:gd name="T45" fmla="*/ 1 h 137"/>
                      <a:gd name="T46" fmla="*/ 1 w 209"/>
                      <a:gd name="T47" fmla="*/ 1 h 137"/>
                      <a:gd name="T48" fmla="*/ 1 w 209"/>
                      <a:gd name="T49" fmla="*/ 1 h 137"/>
                      <a:gd name="T50" fmla="*/ 1 w 209"/>
                      <a:gd name="T51" fmla="*/ 1 h 137"/>
                      <a:gd name="T52" fmla="*/ 1 w 209"/>
                      <a:gd name="T53" fmla="*/ 1 h 137"/>
                      <a:gd name="T54" fmla="*/ 1 w 209"/>
                      <a:gd name="T55" fmla="*/ 1 h 137"/>
                      <a:gd name="T56" fmla="*/ 1 w 209"/>
                      <a:gd name="T57" fmla="*/ 1 h 137"/>
                      <a:gd name="T58" fmla="*/ 1 w 209"/>
                      <a:gd name="T59" fmla="*/ 1 h 137"/>
                      <a:gd name="T60" fmla="*/ 1 w 209"/>
                      <a:gd name="T61" fmla="*/ 1 h 137"/>
                      <a:gd name="T62" fmla="*/ 1 w 209"/>
                      <a:gd name="T63" fmla="*/ 1 h 137"/>
                      <a:gd name="T64" fmla="*/ 1 w 209"/>
                      <a:gd name="T65" fmla="*/ 1 h 137"/>
                      <a:gd name="T66" fmla="*/ 1 w 209"/>
                      <a:gd name="T67" fmla="*/ 1 h 137"/>
                      <a:gd name="T68" fmla="*/ 1 w 209"/>
                      <a:gd name="T69" fmla="*/ 1 h 137"/>
                      <a:gd name="T70" fmla="*/ 1 w 209"/>
                      <a:gd name="T71" fmla="*/ 1 h 137"/>
                      <a:gd name="T72" fmla="*/ 1 w 209"/>
                      <a:gd name="T73" fmla="*/ 1 h 137"/>
                      <a:gd name="T74" fmla="*/ 1 w 209"/>
                      <a:gd name="T75" fmla="*/ 1 h 137"/>
                      <a:gd name="T76" fmla="*/ 1 w 209"/>
                      <a:gd name="T77" fmla="*/ 1 h 137"/>
                      <a:gd name="T78" fmla="*/ 1 w 209"/>
                      <a:gd name="T79" fmla="*/ 1 h 137"/>
                      <a:gd name="T80" fmla="*/ 1 w 209"/>
                      <a:gd name="T81" fmla="*/ 1 h 137"/>
                      <a:gd name="T82" fmla="*/ 1 w 209"/>
                      <a:gd name="T83" fmla="*/ 1 h 137"/>
                      <a:gd name="T84" fmla="*/ 1 w 209"/>
                      <a:gd name="T85" fmla="*/ 1 h 137"/>
                      <a:gd name="T86" fmla="*/ 1 w 209"/>
                      <a:gd name="T87" fmla="*/ 1 h 137"/>
                      <a:gd name="T88" fmla="*/ 0 w 209"/>
                      <a:gd name="T89" fmla="*/ 1 h 137"/>
                      <a:gd name="T90" fmla="*/ 1 w 209"/>
                      <a:gd name="T91" fmla="*/ 1 h 137"/>
                      <a:gd name="T92" fmla="*/ 1 w 209"/>
                      <a:gd name="T93" fmla="*/ 1 h 137"/>
                      <a:gd name="T94" fmla="*/ 1 w 209"/>
                      <a:gd name="T95" fmla="*/ 1 h 137"/>
                      <a:gd name="T96" fmla="*/ 1 w 209"/>
                      <a:gd name="T97" fmla="*/ 1 h 137"/>
                      <a:gd name="T98" fmla="*/ 1 w 209"/>
                      <a:gd name="T99" fmla="*/ 1 h 137"/>
                      <a:gd name="T100" fmla="*/ 1 w 209"/>
                      <a:gd name="T101" fmla="*/ 1 h 1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9"/>
                      <a:gd name="T154" fmla="*/ 0 h 137"/>
                      <a:gd name="T155" fmla="*/ 209 w 209"/>
                      <a:gd name="T156" fmla="*/ 137 h 1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9" h="137">
                        <a:moveTo>
                          <a:pt x="43" y="126"/>
                        </a:moveTo>
                        <a:lnTo>
                          <a:pt x="51" y="124"/>
                        </a:lnTo>
                        <a:lnTo>
                          <a:pt x="57" y="124"/>
                        </a:lnTo>
                        <a:lnTo>
                          <a:pt x="64" y="124"/>
                        </a:lnTo>
                        <a:lnTo>
                          <a:pt x="70" y="124"/>
                        </a:lnTo>
                        <a:lnTo>
                          <a:pt x="74" y="122"/>
                        </a:lnTo>
                        <a:lnTo>
                          <a:pt x="80" y="120"/>
                        </a:lnTo>
                        <a:lnTo>
                          <a:pt x="85" y="118"/>
                        </a:lnTo>
                        <a:lnTo>
                          <a:pt x="91" y="118"/>
                        </a:lnTo>
                        <a:lnTo>
                          <a:pt x="97" y="116"/>
                        </a:lnTo>
                        <a:lnTo>
                          <a:pt x="100" y="114"/>
                        </a:lnTo>
                        <a:lnTo>
                          <a:pt x="104" y="112"/>
                        </a:lnTo>
                        <a:lnTo>
                          <a:pt x="110" y="110"/>
                        </a:lnTo>
                        <a:lnTo>
                          <a:pt x="114" y="109"/>
                        </a:lnTo>
                        <a:lnTo>
                          <a:pt x="118" y="107"/>
                        </a:lnTo>
                        <a:lnTo>
                          <a:pt x="123" y="103"/>
                        </a:lnTo>
                        <a:lnTo>
                          <a:pt x="127" y="103"/>
                        </a:lnTo>
                        <a:lnTo>
                          <a:pt x="133" y="97"/>
                        </a:lnTo>
                        <a:lnTo>
                          <a:pt x="140" y="91"/>
                        </a:lnTo>
                        <a:lnTo>
                          <a:pt x="146" y="86"/>
                        </a:lnTo>
                        <a:lnTo>
                          <a:pt x="152" y="80"/>
                        </a:lnTo>
                        <a:lnTo>
                          <a:pt x="158" y="74"/>
                        </a:lnTo>
                        <a:lnTo>
                          <a:pt x="161" y="69"/>
                        </a:lnTo>
                        <a:lnTo>
                          <a:pt x="165" y="63"/>
                        </a:lnTo>
                        <a:lnTo>
                          <a:pt x="171" y="57"/>
                        </a:lnTo>
                        <a:lnTo>
                          <a:pt x="175" y="51"/>
                        </a:lnTo>
                        <a:lnTo>
                          <a:pt x="178" y="46"/>
                        </a:lnTo>
                        <a:lnTo>
                          <a:pt x="182" y="40"/>
                        </a:lnTo>
                        <a:lnTo>
                          <a:pt x="186" y="36"/>
                        </a:lnTo>
                        <a:lnTo>
                          <a:pt x="188" y="29"/>
                        </a:lnTo>
                        <a:lnTo>
                          <a:pt x="192" y="25"/>
                        </a:lnTo>
                        <a:lnTo>
                          <a:pt x="194" y="21"/>
                        </a:lnTo>
                        <a:lnTo>
                          <a:pt x="197" y="15"/>
                        </a:lnTo>
                        <a:lnTo>
                          <a:pt x="199" y="12"/>
                        </a:lnTo>
                        <a:lnTo>
                          <a:pt x="201" y="8"/>
                        </a:lnTo>
                        <a:lnTo>
                          <a:pt x="203" y="6"/>
                        </a:lnTo>
                        <a:lnTo>
                          <a:pt x="205" y="2"/>
                        </a:lnTo>
                        <a:lnTo>
                          <a:pt x="207" y="0"/>
                        </a:lnTo>
                        <a:lnTo>
                          <a:pt x="209" y="2"/>
                        </a:lnTo>
                        <a:lnTo>
                          <a:pt x="209" y="8"/>
                        </a:lnTo>
                        <a:lnTo>
                          <a:pt x="209" y="12"/>
                        </a:lnTo>
                        <a:lnTo>
                          <a:pt x="207" y="15"/>
                        </a:lnTo>
                        <a:lnTo>
                          <a:pt x="207" y="23"/>
                        </a:lnTo>
                        <a:lnTo>
                          <a:pt x="205" y="29"/>
                        </a:lnTo>
                        <a:lnTo>
                          <a:pt x="205" y="36"/>
                        </a:lnTo>
                        <a:lnTo>
                          <a:pt x="201" y="42"/>
                        </a:lnTo>
                        <a:lnTo>
                          <a:pt x="199" y="50"/>
                        </a:lnTo>
                        <a:lnTo>
                          <a:pt x="196" y="55"/>
                        </a:lnTo>
                        <a:lnTo>
                          <a:pt x="192" y="65"/>
                        </a:lnTo>
                        <a:lnTo>
                          <a:pt x="186" y="70"/>
                        </a:lnTo>
                        <a:lnTo>
                          <a:pt x="180" y="78"/>
                        </a:lnTo>
                        <a:lnTo>
                          <a:pt x="175" y="86"/>
                        </a:lnTo>
                        <a:lnTo>
                          <a:pt x="169" y="93"/>
                        </a:lnTo>
                        <a:lnTo>
                          <a:pt x="165" y="97"/>
                        </a:lnTo>
                        <a:lnTo>
                          <a:pt x="161" y="97"/>
                        </a:lnTo>
                        <a:lnTo>
                          <a:pt x="158" y="103"/>
                        </a:lnTo>
                        <a:lnTo>
                          <a:pt x="152" y="103"/>
                        </a:lnTo>
                        <a:lnTo>
                          <a:pt x="148" y="107"/>
                        </a:lnTo>
                        <a:lnTo>
                          <a:pt x="146" y="109"/>
                        </a:lnTo>
                        <a:lnTo>
                          <a:pt x="140" y="110"/>
                        </a:lnTo>
                        <a:lnTo>
                          <a:pt x="137" y="114"/>
                        </a:lnTo>
                        <a:lnTo>
                          <a:pt x="131" y="116"/>
                        </a:lnTo>
                        <a:lnTo>
                          <a:pt x="129" y="116"/>
                        </a:lnTo>
                        <a:lnTo>
                          <a:pt x="125" y="118"/>
                        </a:lnTo>
                        <a:lnTo>
                          <a:pt x="119" y="122"/>
                        </a:lnTo>
                        <a:lnTo>
                          <a:pt x="112" y="124"/>
                        </a:lnTo>
                        <a:lnTo>
                          <a:pt x="104" y="128"/>
                        </a:lnTo>
                        <a:lnTo>
                          <a:pt x="100" y="129"/>
                        </a:lnTo>
                        <a:lnTo>
                          <a:pt x="97" y="129"/>
                        </a:lnTo>
                        <a:lnTo>
                          <a:pt x="93" y="129"/>
                        </a:lnTo>
                        <a:lnTo>
                          <a:pt x="89" y="131"/>
                        </a:lnTo>
                        <a:lnTo>
                          <a:pt x="81" y="133"/>
                        </a:lnTo>
                        <a:lnTo>
                          <a:pt x="74" y="135"/>
                        </a:lnTo>
                        <a:lnTo>
                          <a:pt x="68" y="137"/>
                        </a:lnTo>
                        <a:lnTo>
                          <a:pt x="61" y="137"/>
                        </a:lnTo>
                        <a:lnTo>
                          <a:pt x="55" y="137"/>
                        </a:lnTo>
                        <a:lnTo>
                          <a:pt x="51" y="137"/>
                        </a:lnTo>
                        <a:lnTo>
                          <a:pt x="43" y="137"/>
                        </a:lnTo>
                        <a:lnTo>
                          <a:pt x="40" y="137"/>
                        </a:lnTo>
                        <a:lnTo>
                          <a:pt x="34" y="137"/>
                        </a:lnTo>
                        <a:lnTo>
                          <a:pt x="30" y="137"/>
                        </a:lnTo>
                        <a:lnTo>
                          <a:pt x="24" y="135"/>
                        </a:lnTo>
                        <a:lnTo>
                          <a:pt x="21" y="135"/>
                        </a:lnTo>
                        <a:lnTo>
                          <a:pt x="17" y="133"/>
                        </a:lnTo>
                        <a:lnTo>
                          <a:pt x="13" y="133"/>
                        </a:lnTo>
                        <a:lnTo>
                          <a:pt x="5" y="131"/>
                        </a:lnTo>
                        <a:lnTo>
                          <a:pt x="2" y="129"/>
                        </a:lnTo>
                        <a:lnTo>
                          <a:pt x="0" y="129"/>
                        </a:lnTo>
                        <a:lnTo>
                          <a:pt x="2" y="129"/>
                        </a:lnTo>
                        <a:lnTo>
                          <a:pt x="4" y="129"/>
                        </a:lnTo>
                        <a:lnTo>
                          <a:pt x="9" y="128"/>
                        </a:lnTo>
                        <a:lnTo>
                          <a:pt x="13" y="128"/>
                        </a:lnTo>
                        <a:lnTo>
                          <a:pt x="17" y="128"/>
                        </a:lnTo>
                        <a:lnTo>
                          <a:pt x="21" y="128"/>
                        </a:lnTo>
                        <a:lnTo>
                          <a:pt x="24" y="128"/>
                        </a:lnTo>
                        <a:lnTo>
                          <a:pt x="30" y="126"/>
                        </a:lnTo>
                        <a:lnTo>
                          <a:pt x="38" y="126"/>
                        </a:lnTo>
                        <a:lnTo>
                          <a:pt x="43" y="126"/>
                        </a:lnTo>
                        <a:close/>
                      </a:path>
                    </a:pathLst>
                  </a:custGeom>
                  <a:solidFill>
                    <a:srgbClr val="FFFFFF"/>
                  </a:solidFill>
                  <a:ln w="9525">
                    <a:noFill/>
                    <a:round/>
                    <a:headEnd/>
                    <a:tailEnd/>
                  </a:ln>
                </p:spPr>
                <p:txBody>
                  <a:bodyPr/>
                  <a:lstStyle/>
                  <a:p>
                    <a:endParaRPr lang="en-US"/>
                  </a:p>
                </p:txBody>
              </p:sp>
              <p:sp>
                <p:nvSpPr>
                  <p:cNvPr id="3687" name="Freeform 28"/>
                  <p:cNvSpPr>
                    <a:spLocks/>
                  </p:cNvSpPr>
                  <p:nvPr/>
                </p:nvSpPr>
                <p:spPr bwMode="auto">
                  <a:xfrm>
                    <a:off x="2550" y="1307"/>
                    <a:ext cx="107" cy="74"/>
                  </a:xfrm>
                  <a:custGeom>
                    <a:avLst/>
                    <a:gdLst>
                      <a:gd name="T0" fmla="*/ 0 w 215"/>
                      <a:gd name="T1" fmla="*/ 0 h 149"/>
                      <a:gd name="T2" fmla="*/ 0 w 215"/>
                      <a:gd name="T3" fmla="*/ 0 h 149"/>
                      <a:gd name="T4" fmla="*/ 0 w 215"/>
                      <a:gd name="T5" fmla="*/ 0 h 149"/>
                      <a:gd name="T6" fmla="*/ 0 w 215"/>
                      <a:gd name="T7" fmla="*/ 0 h 149"/>
                      <a:gd name="T8" fmla="*/ 0 w 215"/>
                      <a:gd name="T9" fmla="*/ 0 h 149"/>
                      <a:gd name="T10" fmla="*/ 0 w 215"/>
                      <a:gd name="T11" fmla="*/ 0 h 149"/>
                      <a:gd name="T12" fmla="*/ 0 w 215"/>
                      <a:gd name="T13" fmla="*/ 0 h 149"/>
                      <a:gd name="T14" fmla="*/ 0 w 215"/>
                      <a:gd name="T15" fmla="*/ 0 h 149"/>
                      <a:gd name="T16" fmla="*/ 0 w 215"/>
                      <a:gd name="T17" fmla="*/ 0 h 149"/>
                      <a:gd name="T18" fmla="*/ 0 w 215"/>
                      <a:gd name="T19" fmla="*/ 0 h 149"/>
                      <a:gd name="T20" fmla="*/ 0 w 215"/>
                      <a:gd name="T21" fmla="*/ 0 h 149"/>
                      <a:gd name="T22" fmla="*/ 0 w 215"/>
                      <a:gd name="T23" fmla="*/ 0 h 149"/>
                      <a:gd name="T24" fmla="*/ 0 w 215"/>
                      <a:gd name="T25" fmla="*/ 0 h 149"/>
                      <a:gd name="T26" fmla="*/ 0 w 215"/>
                      <a:gd name="T27" fmla="*/ 0 h 149"/>
                      <a:gd name="T28" fmla="*/ 0 w 215"/>
                      <a:gd name="T29" fmla="*/ 0 h 149"/>
                      <a:gd name="T30" fmla="*/ 0 w 215"/>
                      <a:gd name="T31" fmla="*/ 0 h 149"/>
                      <a:gd name="T32" fmla="*/ 0 w 215"/>
                      <a:gd name="T33" fmla="*/ 0 h 149"/>
                      <a:gd name="T34" fmla="*/ 0 w 215"/>
                      <a:gd name="T35" fmla="*/ 0 h 149"/>
                      <a:gd name="T36" fmla="*/ 0 w 215"/>
                      <a:gd name="T37" fmla="*/ 0 h 149"/>
                      <a:gd name="T38" fmla="*/ 0 w 215"/>
                      <a:gd name="T39" fmla="*/ 0 h 149"/>
                      <a:gd name="T40" fmla="*/ 0 w 215"/>
                      <a:gd name="T41" fmla="*/ 0 h 149"/>
                      <a:gd name="T42" fmla="*/ 0 w 215"/>
                      <a:gd name="T43" fmla="*/ 0 h 149"/>
                      <a:gd name="T44" fmla="*/ 0 w 215"/>
                      <a:gd name="T45" fmla="*/ 0 h 149"/>
                      <a:gd name="T46" fmla="*/ 0 w 215"/>
                      <a:gd name="T47" fmla="*/ 0 h 149"/>
                      <a:gd name="T48" fmla="*/ 0 w 215"/>
                      <a:gd name="T49" fmla="*/ 0 h 149"/>
                      <a:gd name="T50" fmla="*/ 0 w 215"/>
                      <a:gd name="T51" fmla="*/ 0 h 149"/>
                      <a:gd name="T52" fmla="*/ 0 w 215"/>
                      <a:gd name="T53" fmla="*/ 0 h 149"/>
                      <a:gd name="T54" fmla="*/ 0 w 215"/>
                      <a:gd name="T55" fmla="*/ 0 h 149"/>
                      <a:gd name="T56" fmla="*/ 0 w 215"/>
                      <a:gd name="T57" fmla="*/ 0 h 149"/>
                      <a:gd name="T58" fmla="*/ 0 w 215"/>
                      <a:gd name="T59" fmla="*/ 0 h 149"/>
                      <a:gd name="T60" fmla="*/ 0 w 215"/>
                      <a:gd name="T61" fmla="*/ 0 h 149"/>
                      <a:gd name="T62" fmla="*/ 0 w 215"/>
                      <a:gd name="T63" fmla="*/ 0 h 149"/>
                      <a:gd name="T64" fmla="*/ 0 w 215"/>
                      <a:gd name="T65" fmla="*/ 0 h 149"/>
                      <a:gd name="T66" fmla="*/ 0 w 215"/>
                      <a:gd name="T67" fmla="*/ 0 h 149"/>
                      <a:gd name="T68" fmla="*/ 0 w 215"/>
                      <a:gd name="T69" fmla="*/ 0 h 149"/>
                      <a:gd name="T70" fmla="*/ 0 w 215"/>
                      <a:gd name="T71" fmla="*/ 0 h 149"/>
                      <a:gd name="T72" fmla="*/ 0 w 215"/>
                      <a:gd name="T73" fmla="*/ 0 h 149"/>
                      <a:gd name="T74" fmla="*/ 0 w 215"/>
                      <a:gd name="T75" fmla="*/ 0 h 149"/>
                      <a:gd name="T76" fmla="*/ 0 w 215"/>
                      <a:gd name="T77" fmla="*/ 0 h 149"/>
                      <a:gd name="T78" fmla="*/ 0 w 215"/>
                      <a:gd name="T79" fmla="*/ 0 h 149"/>
                      <a:gd name="T80" fmla="*/ 0 w 215"/>
                      <a:gd name="T81" fmla="*/ 0 h 149"/>
                      <a:gd name="T82" fmla="*/ 0 w 215"/>
                      <a:gd name="T83" fmla="*/ 0 h 149"/>
                      <a:gd name="T84" fmla="*/ 0 w 215"/>
                      <a:gd name="T85" fmla="*/ 0 h 149"/>
                      <a:gd name="T86" fmla="*/ 0 w 215"/>
                      <a:gd name="T87" fmla="*/ 0 h 149"/>
                      <a:gd name="T88" fmla="*/ 0 w 215"/>
                      <a:gd name="T89" fmla="*/ 0 h 149"/>
                      <a:gd name="T90" fmla="*/ 0 w 215"/>
                      <a:gd name="T91" fmla="*/ 0 h 149"/>
                      <a:gd name="T92" fmla="*/ 0 w 215"/>
                      <a:gd name="T93" fmla="*/ 0 h 149"/>
                      <a:gd name="T94" fmla="*/ 0 w 215"/>
                      <a:gd name="T95" fmla="*/ 0 h 149"/>
                      <a:gd name="T96" fmla="*/ 0 w 215"/>
                      <a:gd name="T97" fmla="*/ 0 h 149"/>
                      <a:gd name="T98" fmla="*/ 0 w 215"/>
                      <a:gd name="T99" fmla="*/ 0 h 149"/>
                      <a:gd name="T100" fmla="*/ 0 w 215"/>
                      <a:gd name="T101" fmla="*/ 0 h 149"/>
                      <a:gd name="T102" fmla="*/ 0 w 215"/>
                      <a:gd name="T103" fmla="*/ 0 h 149"/>
                      <a:gd name="T104" fmla="*/ 0 w 215"/>
                      <a:gd name="T105" fmla="*/ 0 h 149"/>
                      <a:gd name="T106" fmla="*/ 0 w 215"/>
                      <a:gd name="T107" fmla="*/ 0 h 149"/>
                      <a:gd name="T108" fmla="*/ 0 w 215"/>
                      <a:gd name="T109" fmla="*/ 0 h 149"/>
                      <a:gd name="T110" fmla="*/ 0 w 215"/>
                      <a:gd name="T111" fmla="*/ 0 h 1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5"/>
                      <a:gd name="T169" fmla="*/ 0 h 149"/>
                      <a:gd name="T170" fmla="*/ 215 w 215"/>
                      <a:gd name="T171" fmla="*/ 149 h 14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5" h="149">
                        <a:moveTo>
                          <a:pt x="26" y="0"/>
                        </a:moveTo>
                        <a:lnTo>
                          <a:pt x="34" y="0"/>
                        </a:lnTo>
                        <a:lnTo>
                          <a:pt x="40" y="0"/>
                        </a:lnTo>
                        <a:lnTo>
                          <a:pt x="47" y="0"/>
                        </a:lnTo>
                        <a:lnTo>
                          <a:pt x="55" y="2"/>
                        </a:lnTo>
                        <a:lnTo>
                          <a:pt x="61" y="2"/>
                        </a:lnTo>
                        <a:lnTo>
                          <a:pt x="64" y="4"/>
                        </a:lnTo>
                        <a:lnTo>
                          <a:pt x="68" y="4"/>
                        </a:lnTo>
                        <a:lnTo>
                          <a:pt x="74" y="6"/>
                        </a:lnTo>
                        <a:lnTo>
                          <a:pt x="78" y="6"/>
                        </a:lnTo>
                        <a:lnTo>
                          <a:pt x="82" y="8"/>
                        </a:lnTo>
                        <a:lnTo>
                          <a:pt x="85" y="8"/>
                        </a:lnTo>
                        <a:lnTo>
                          <a:pt x="89" y="12"/>
                        </a:lnTo>
                        <a:lnTo>
                          <a:pt x="95" y="12"/>
                        </a:lnTo>
                        <a:lnTo>
                          <a:pt x="99" y="14"/>
                        </a:lnTo>
                        <a:lnTo>
                          <a:pt x="102" y="14"/>
                        </a:lnTo>
                        <a:lnTo>
                          <a:pt x="108" y="17"/>
                        </a:lnTo>
                        <a:lnTo>
                          <a:pt x="112" y="19"/>
                        </a:lnTo>
                        <a:lnTo>
                          <a:pt x="114" y="19"/>
                        </a:lnTo>
                        <a:lnTo>
                          <a:pt x="120" y="23"/>
                        </a:lnTo>
                        <a:lnTo>
                          <a:pt x="125" y="27"/>
                        </a:lnTo>
                        <a:lnTo>
                          <a:pt x="129" y="27"/>
                        </a:lnTo>
                        <a:lnTo>
                          <a:pt x="135" y="31"/>
                        </a:lnTo>
                        <a:lnTo>
                          <a:pt x="139" y="33"/>
                        </a:lnTo>
                        <a:lnTo>
                          <a:pt x="142" y="35"/>
                        </a:lnTo>
                        <a:lnTo>
                          <a:pt x="148" y="38"/>
                        </a:lnTo>
                        <a:lnTo>
                          <a:pt x="150" y="40"/>
                        </a:lnTo>
                        <a:lnTo>
                          <a:pt x="156" y="44"/>
                        </a:lnTo>
                        <a:lnTo>
                          <a:pt x="160" y="48"/>
                        </a:lnTo>
                        <a:lnTo>
                          <a:pt x="167" y="56"/>
                        </a:lnTo>
                        <a:lnTo>
                          <a:pt x="175" y="63"/>
                        </a:lnTo>
                        <a:lnTo>
                          <a:pt x="177" y="67"/>
                        </a:lnTo>
                        <a:lnTo>
                          <a:pt x="180" y="71"/>
                        </a:lnTo>
                        <a:lnTo>
                          <a:pt x="182" y="75"/>
                        </a:lnTo>
                        <a:lnTo>
                          <a:pt x="186" y="80"/>
                        </a:lnTo>
                        <a:lnTo>
                          <a:pt x="190" y="84"/>
                        </a:lnTo>
                        <a:lnTo>
                          <a:pt x="190" y="88"/>
                        </a:lnTo>
                        <a:lnTo>
                          <a:pt x="194" y="92"/>
                        </a:lnTo>
                        <a:lnTo>
                          <a:pt x="196" y="95"/>
                        </a:lnTo>
                        <a:lnTo>
                          <a:pt x="198" y="99"/>
                        </a:lnTo>
                        <a:lnTo>
                          <a:pt x="199" y="103"/>
                        </a:lnTo>
                        <a:lnTo>
                          <a:pt x="201" y="109"/>
                        </a:lnTo>
                        <a:lnTo>
                          <a:pt x="203" y="113"/>
                        </a:lnTo>
                        <a:lnTo>
                          <a:pt x="205" y="120"/>
                        </a:lnTo>
                        <a:lnTo>
                          <a:pt x="209" y="126"/>
                        </a:lnTo>
                        <a:lnTo>
                          <a:pt x="209" y="132"/>
                        </a:lnTo>
                        <a:lnTo>
                          <a:pt x="211" y="137"/>
                        </a:lnTo>
                        <a:lnTo>
                          <a:pt x="213" y="141"/>
                        </a:lnTo>
                        <a:lnTo>
                          <a:pt x="215" y="145"/>
                        </a:lnTo>
                        <a:lnTo>
                          <a:pt x="215" y="147"/>
                        </a:lnTo>
                        <a:lnTo>
                          <a:pt x="215" y="149"/>
                        </a:lnTo>
                        <a:lnTo>
                          <a:pt x="213" y="147"/>
                        </a:lnTo>
                        <a:lnTo>
                          <a:pt x="211" y="145"/>
                        </a:lnTo>
                        <a:lnTo>
                          <a:pt x="209" y="141"/>
                        </a:lnTo>
                        <a:lnTo>
                          <a:pt x="205" y="135"/>
                        </a:lnTo>
                        <a:lnTo>
                          <a:pt x="201" y="128"/>
                        </a:lnTo>
                        <a:lnTo>
                          <a:pt x="196" y="122"/>
                        </a:lnTo>
                        <a:lnTo>
                          <a:pt x="192" y="116"/>
                        </a:lnTo>
                        <a:lnTo>
                          <a:pt x="190" y="114"/>
                        </a:lnTo>
                        <a:lnTo>
                          <a:pt x="186" y="109"/>
                        </a:lnTo>
                        <a:lnTo>
                          <a:pt x="182" y="107"/>
                        </a:lnTo>
                        <a:lnTo>
                          <a:pt x="179" y="101"/>
                        </a:lnTo>
                        <a:lnTo>
                          <a:pt x="175" y="95"/>
                        </a:lnTo>
                        <a:lnTo>
                          <a:pt x="173" y="94"/>
                        </a:lnTo>
                        <a:lnTo>
                          <a:pt x="169" y="88"/>
                        </a:lnTo>
                        <a:lnTo>
                          <a:pt x="163" y="84"/>
                        </a:lnTo>
                        <a:lnTo>
                          <a:pt x="161" y="80"/>
                        </a:lnTo>
                        <a:lnTo>
                          <a:pt x="156" y="75"/>
                        </a:lnTo>
                        <a:lnTo>
                          <a:pt x="152" y="71"/>
                        </a:lnTo>
                        <a:lnTo>
                          <a:pt x="148" y="67"/>
                        </a:lnTo>
                        <a:lnTo>
                          <a:pt x="144" y="63"/>
                        </a:lnTo>
                        <a:lnTo>
                          <a:pt x="141" y="59"/>
                        </a:lnTo>
                        <a:lnTo>
                          <a:pt x="135" y="56"/>
                        </a:lnTo>
                        <a:lnTo>
                          <a:pt x="131" y="54"/>
                        </a:lnTo>
                        <a:lnTo>
                          <a:pt x="129" y="50"/>
                        </a:lnTo>
                        <a:lnTo>
                          <a:pt x="123" y="48"/>
                        </a:lnTo>
                        <a:lnTo>
                          <a:pt x="120" y="46"/>
                        </a:lnTo>
                        <a:lnTo>
                          <a:pt x="114" y="42"/>
                        </a:lnTo>
                        <a:lnTo>
                          <a:pt x="110" y="40"/>
                        </a:lnTo>
                        <a:lnTo>
                          <a:pt x="106" y="37"/>
                        </a:lnTo>
                        <a:lnTo>
                          <a:pt x="101" y="35"/>
                        </a:lnTo>
                        <a:lnTo>
                          <a:pt x="95" y="35"/>
                        </a:lnTo>
                        <a:lnTo>
                          <a:pt x="91" y="31"/>
                        </a:lnTo>
                        <a:lnTo>
                          <a:pt x="85" y="29"/>
                        </a:lnTo>
                        <a:lnTo>
                          <a:pt x="82" y="27"/>
                        </a:lnTo>
                        <a:lnTo>
                          <a:pt x="76" y="25"/>
                        </a:lnTo>
                        <a:lnTo>
                          <a:pt x="70" y="23"/>
                        </a:lnTo>
                        <a:lnTo>
                          <a:pt x="64" y="21"/>
                        </a:lnTo>
                        <a:lnTo>
                          <a:pt x="61" y="19"/>
                        </a:lnTo>
                        <a:lnTo>
                          <a:pt x="55" y="17"/>
                        </a:lnTo>
                        <a:lnTo>
                          <a:pt x="49" y="16"/>
                        </a:lnTo>
                        <a:lnTo>
                          <a:pt x="45" y="14"/>
                        </a:lnTo>
                        <a:lnTo>
                          <a:pt x="40" y="14"/>
                        </a:lnTo>
                        <a:lnTo>
                          <a:pt x="36" y="12"/>
                        </a:lnTo>
                        <a:lnTo>
                          <a:pt x="30" y="12"/>
                        </a:lnTo>
                        <a:lnTo>
                          <a:pt x="26" y="10"/>
                        </a:lnTo>
                        <a:lnTo>
                          <a:pt x="23" y="8"/>
                        </a:lnTo>
                        <a:lnTo>
                          <a:pt x="15" y="6"/>
                        </a:lnTo>
                        <a:lnTo>
                          <a:pt x="9" y="6"/>
                        </a:lnTo>
                        <a:lnTo>
                          <a:pt x="6" y="4"/>
                        </a:lnTo>
                        <a:lnTo>
                          <a:pt x="2" y="2"/>
                        </a:lnTo>
                        <a:lnTo>
                          <a:pt x="0" y="2"/>
                        </a:lnTo>
                        <a:lnTo>
                          <a:pt x="4" y="0"/>
                        </a:lnTo>
                        <a:lnTo>
                          <a:pt x="7" y="0"/>
                        </a:lnTo>
                        <a:lnTo>
                          <a:pt x="13" y="0"/>
                        </a:lnTo>
                        <a:lnTo>
                          <a:pt x="17" y="0"/>
                        </a:lnTo>
                        <a:lnTo>
                          <a:pt x="21" y="0"/>
                        </a:lnTo>
                        <a:lnTo>
                          <a:pt x="25" y="0"/>
                        </a:lnTo>
                        <a:lnTo>
                          <a:pt x="26" y="0"/>
                        </a:lnTo>
                        <a:close/>
                      </a:path>
                    </a:pathLst>
                  </a:custGeom>
                  <a:solidFill>
                    <a:srgbClr val="FFFFFF"/>
                  </a:solidFill>
                  <a:ln w="9525">
                    <a:noFill/>
                    <a:round/>
                    <a:headEnd/>
                    <a:tailEnd/>
                  </a:ln>
                </p:spPr>
                <p:txBody>
                  <a:bodyPr/>
                  <a:lstStyle/>
                  <a:p>
                    <a:endParaRPr lang="en-US"/>
                  </a:p>
                </p:txBody>
              </p:sp>
            </p:grpSp>
          </p:grpSp>
          <p:sp>
            <p:nvSpPr>
              <p:cNvPr id="3663" name="Freeform 529"/>
              <p:cNvSpPr>
                <a:spLocks/>
              </p:cNvSpPr>
              <p:nvPr/>
            </p:nvSpPr>
            <p:spPr bwMode="auto">
              <a:xfrm>
                <a:off x="5502302" y="2067339"/>
                <a:ext cx="2794221" cy="1176793"/>
              </a:xfrm>
              <a:custGeom>
                <a:avLst/>
                <a:gdLst>
                  <a:gd name="T0" fmla="*/ 2767055 w 2794221"/>
                  <a:gd name="T1" fmla="*/ 0 h 1176793"/>
                  <a:gd name="T2" fmla="*/ 2425147 w 2794221"/>
                  <a:gd name="T3" fmla="*/ 429371 h 1176793"/>
                  <a:gd name="T4" fmla="*/ 1248387 w 2794221"/>
                  <a:gd name="T5" fmla="*/ 564543 h 1176793"/>
                  <a:gd name="T6" fmla="*/ 461175 w 2794221"/>
                  <a:gd name="T7" fmla="*/ 1057524 h 1176793"/>
                  <a:gd name="T8" fmla="*/ 0 w 2794221"/>
                  <a:gd name="T9" fmla="*/ 1176793 h 1176793"/>
                  <a:gd name="T10" fmla="*/ 0 60000 65536"/>
                  <a:gd name="T11" fmla="*/ 0 60000 65536"/>
                  <a:gd name="T12" fmla="*/ 0 60000 65536"/>
                  <a:gd name="T13" fmla="*/ 0 60000 65536"/>
                  <a:gd name="T14" fmla="*/ 0 60000 65536"/>
                  <a:gd name="T15" fmla="*/ 0 w 2794221"/>
                  <a:gd name="T16" fmla="*/ 0 h 1176793"/>
                  <a:gd name="T17" fmla="*/ 2794221 w 2794221"/>
                  <a:gd name="T18" fmla="*/ 1176793 h 1176793"/>
                </a:gdLst>
                <a:ahLst/>
                <a:cxnLst>
                  <a:cxn ang="T10">
                    <a:pos x="T0" y="T1"/>
                  </a:cxn>
                  <a:cxn ang="T11">
                    <a:pos x="T2" y="T3"/>
                  </a:cxn>
                  <a:cxn ang="T12">
                    <a:pos x="T4" y="T5"/>
                  </a:cxn>
                  <a:cxn ang="T13">
                    <a:pos x="T6" y="T7"/>
                  </a:cxn>
                  <a:cxn ang="T14">
                    <a:pos x="T8" y="T9"/>
                  </a:cxn>
                </a:cxnLst>
                <a:rect l="T15" t="T16" r="T17" b="T18"/>
                <a:pathLst>
                  <a:path w="2794221" h="1176793">
                    <a:moveTo>
                      <a:pt x="2767054" y="0"/>
                    </a:moveTo>
                    <a:cubicBezTo>
                      <a:pt x="2794221" y="151737"/>
                      <a:pt x="2678264" y="335281"/>
                      <a:pt x="2425147" y="429371"/>
                    </a:cubicBezTo>
                    <a:cubicBezTo>
                      <a:pt x="2172030" y="523461"/>
                      <a:pt x="1575683" y="459851"/>
                      <a:pt x="1248354" y="564543"/>
                    </a:cubicBezTo>
                    <a:cubicBezTo>
                      <a:pt x="921025" y="669235"/>
                      <a:pt x="669234" y="955482"/>
                      <a:pt x="461175" y="1057524"/>
                    </a:cubicBezTo>
                    <a:cubicBezTo>
                      <a:pt x="253116" y="1159566"/>
                      <a:pt x="126558" y="1168179"/>
                      <a:pt x="0" y="1176793"/>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grpSp>
        <p:sp>
          <p:nvSpPr>
            <p:cNvPr id="3661" name="Freeform 530"/>
            <p:cNvSpPr>
              <a:spLocks/>
            </p:cNvSpPr>
            <p:nvPr/>
          </p:nvSpPr>
          <p:spPr bwMode="auto">
            <a:xfrm>
              <a:off x="5455920" y="1917590"/>
              <a:ext cx="1326544" cy="1176793"/>
            </a:xfrm>
            <a:custGeom>
              <a:avLst/>
              <a:gdLst>
                <a:gd name="T0" fmla="*/ 0 w 2794221"/>
                <a:gd name="T1" fmla="*/ 0 h 1176793"/>
                <a:gd name="T2" fmla="*/ 0 w 2794221"/>
                <a:gd name="T3" fmla="*/ 429371 h 1176793"/>
                <a:gd name="T4" fmla="*/ 0 w 2794221"/>
                <a:gd name="T5" fmla="*/ 564543 h 1176793"/>
                <a:gd name="T6" fmla="*/ 0 w 2794221"/>
                <a:gd name="T7" fmla="*/ 1057524 h 1176793"/>
                <a:gd name="T8" fmla="*/ 0 w 2794221"/>
                <a:gd name="T9" fmla="*/ 1176793 h 1176793"/>
                <a:gd name="T10" fmla="*/ 0 60000 65536"/>
                <a:gd name="T11" fmla="*/ 0 60000 65536"/>
                <a:gd name="T12" fmla="*/ 0 60000 65536"/>
                <a:gd name="T13" fmla="*/ 0 60000 65536"/>
                <a:gd name="T14" fmla="*/ 0 60000 65536"/>
                <a:gd name="T15" fmla="*/ 0 w 2794221"/>
                <a:gd name="T16" fmla="*/ 0 h 1176793"/>
                <a:gd name="T17" fmla="*/ 2794221 w 2794221"/>
                <a:gd name="T18" fmla="*/ 1176793 h 1176793"/>
              </a:gdLst>
              <a:ahLst/>
              <a:cxnLst>
                <a:cxn ang="T10">
                  <a:pos x="T0" y="T1"/>
                </a:cxn>
                <a:cxn ang="T11">
                  <a:pos x="T2" y="T3"/>
                </a:cxn>
                <a:cxn ang="T12">
                  <a:pos x="T4" y="T5"/>
                </a:cxn>
                <a:cxn ang="T13">
                  <a:pos x="T6" y="T7"/>
                </a:cxn>
                <a:cxn ang="T14">
                  <a:pos x="T8" y="T9"/>
                </a:cxn>
              </a:cxnLst>
              <a:rect l="T15" t="T16" r="T17" b="T18"/>
              <a:pathLst>
                <a:path w="2794221" h="1176793">
                  <a:moveTo>
                    <a:pt x="2767054" y="0"/>
                  </a:moveTo>
                  <a:cubicBezTo>
                    <a:pt x="2794221" y="151737"/>
                    <a:pt x="2678264" y="335281"/>
                    <a:pt x="2425147" y="429371"/>
                  </a:cubicBezTo>
                  <a:cubicBezTo>
                    <a:pt x="2172030" y="523461"/>
                    <a:pt x="1575683" y="459851"/>
                    <a:pt x="1248354" y="564543"/>
                  </a:cubicBezTo>
                  <a:cubicBezTo>
                    <a:pt x="921025" y="669235"/>
                    <a:pt x="669234" y="955482"/>
                    <a:pt x="461175" y="1057524"/>
                  </a:cubicBezTo>
                  <a:cubicBezTo>
                    <a:pt x="253116" y="1159566"/>
                    <a:pt x="126558" y="1168179"/>
                    <a:pt x="0" y="1176793"/>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grpSp>
      <p:sp>
        <p:nvSpPr>
          <p:cNvPr id="265" name="Freeform 264"/>
          <p:cNvSpPr/>
          <p:nvPr/>
        </p:nvSpPr>
        <p:spPr>
          <a:xfrm>
            <a:off x="952500" y="3675063"/>
            <a:ext cx="1309688" cy="1317625"/>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Lst>
            <a:ahLst/>
            <a:cxnLst>
              <a:cxn ang="0">
                <a:pos x="connsiteX0" y="connsiteY0"/>
              </a:cxn>
              <a:cxn ang="0">
                <a:pos x="connsiteX1" y="connsiteY1"/>
              </a:cxn>
              <a:cxn ang="0">
                <a:pos x="connsiteX2" y="connsiteY2"/>
              </a:cxn>
              <a:cxn ang="0">
                <a:pos x="connsiteX3" y="connsiteY3"/>
              </a:cxn>
            </a:cxnLst>
            <a:rect l="l" t="t" r="r" b="b"/>
            <a:pathLst>
              <a:path w="2129050" h="2934268">
                <a:moveTo>
                  <a:pt x="0" y="0"/>
                </a:moveTo>
                <a:cubicBezTo>
                  <a:pt x="54022" y="409433"/>
                  <a:pt x="56865" y="1517176"/>
                  <a:pt x="259307" y="1965277"/>
                </a:cubicBezTo>
                <a:cubicBezTo>
                  <a:pt x="461749" y="2413379"/>
                  <a:pt x="903026" y="2527111"/>
                  <a:pt x="1214650" y="2688609"/>
                </a:cubicBezTo>
                <a:cubicBezTo>
                  <a:pt x="1526274" y="2850107"/>
                  <a:pt x="1827662" y="2892187"/>
                  <a:pt x="2129050" y="2934268"/>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600"/>
          </a:p>
        </p:txBody>
      </p:sp>
      <p:sp>
        <p:nvSpPr>
          <p:cNvPr id="3082" name="Rectangle 122"/>
          <p:cNvSpPr>
            <a:spLocks noChangeArrowheads="1"/>
          </p:cNvSpPr>
          <p:nvPr/>
        </p:nvSpPr>
        <p:spPr bwMode="auto">
          <a:xfrm>
            <a:off x="90488" y="3849688"/>
            <a:ext cx="1644650" cy="747712"/>
          </a:xfrm>
          <a:prstGeom prst="rect">
            <a:avLst/>
          </a:prstGeom>
          <a:solidFill>
            <a:srgbClr val="FFFFFF"/>
          </a:solidFill>
          <a:ln w="9525">
            <a:noFill/>
            <a:miter lim="800000"/>
            <a:headEnd/>
            <a:tailEnd/>
          </a:ln>
        </p:spPr>
        <p:txBody>
          <a:bodyPr>
            <a:spAutoFit/>
          </a:bodyPr>
          <a:lstStyle/>
          <a:p>
            <a:pPr algn="ctr" eaLnBrk="0" hangingPunct="0"/>
            <a:r>
              <a:rPr lang="en-US" sz="1400" b="1">
                <a:solidFill>
                  <a:srgbClr val="FF0000"/>
                </a:solidFill>
              </a:rPr>
              <a:t>Pharmacological</a:t>
            </a:r>
          </a:p>
          <a:p>
            <a:pPr algn="ctr" eaLnBrk="0" hangingPunct="0"/>
            <a:r>
              <a:rPr lang="en-US" sz="1400" b="1">
                <a:solidFill>
                  <a:srgbClr val="FF0000"/>
                </a:solidFill>
              </a:rPr>
              <a:t>Chaperoning→ upregulation</a:t>
            </a:r>
          </a:p>
        </p:txBody>
      </p:sp>
      <p:graphicFrame>
        <p:nvGraphicFramePr>
          <p:cNvPr id="3074" name="Object 4"/>
          <p:cNvGraphicFramePr>
            <a:graphicFrameLocks noChangeAspect="1"/>
          </p:cNvGraphicFramePr>
          <p:nvPr/>
        </p:nvGraphicFramePr>
        <p:xfrm>
          <a:off x="477838" y="1620838"/>
          <a:ext cx="1014412" cy="741362"/>
        </p:xfrm>
        <a:graphic>
          <a:graphicData uri="http://schemas.openxmlformats.org/presentationml/2006/ole">
            <p:oleObj spid="_x0000_s3074" name="CS ChemDraw Drawing" r:id="rId4" imgW="1014438" imgH="740428" progId="">
              <p:embed/>
            </p:oleObj>
          </a:graphicData>
        </a:graphic>
      </p:graphicFrame>
      <p:graphicFrame>
        <p:nvGraphicFramePr>
          <p:cNvPr id="36869" name="Object 5"/>
          <p:cNvGraphicFramePr>
            <a:graphicFrameLocks noChangeAspect="1"/>
          </p:cNvGraphicFramePr>
          <p:nvPr/>
        </p:nvGraphicFramePr>
        <p:xfrm>
          <a:off x="471488" y="2579688"/>
          <a:ext cx="962025" cy="1216025"/>
        </p:xfrm>
        <a:graphic>
          <a:graphicData uri="http://schemas.openxmlformats.org/presentationml/2006/ole">
            <p:oleObj spid="_x0000_s3075" name="CS ChemDraw Drawing" r:id="rId5" imgW="962609" imgH="1215781" progId="">
              <p:embed/>
            </p:oleObj>
          </a:graphicData>
        </a:graphic>
      </p:graphicFrame>
      <p:grpSp>
        <p:nvGrpSpPr>
          <p:cNvPr id="3083" name="Group 655"/>
          <p:cNvGrpSpPr>
            <a:grpSpLocks/>
          </p:cNvGrpSpPr>
          <p:nvPr/>
        </p:nvGrpSpPr>
        <p:grpSpPr bwMode="auto">
          <a:xfrm>
            <a:off x="4308475" y="3227388"/>
            <a:ext cx="3517900" cy="1851025"/>
            <a:chOff x="4308475" y="3074988"/>
            <a:chExt cx="3517900" cy="1851025"/>
          </a:xfrm>
        </p:grpSpPr>
        <p:grpSp>
          <p:nvGrpSpPr>
            <p:cNvPr id="3550" name="Group 351"/>
            <p:cNvGrpSpPr>
              <a:grpSpLocks noChangeAspect="1"/>
            </p:cNvGrpSpPr>
            <p:nvPr/>
          </p:nvGrpSpPr>
          <p:grpSpPr bwMode="auto">
            <a:xfrm>
              <a:off x="4308475" y="3074988"/>
              <a:ext cx="3517900" cy="1851025"/>
              <a:chOff x="2941983" y="4089024"/>
              <a:chExt cx="3910071" cy="2056454"/>
            </a:xfrm>
          </p:grpSpPr>
          <p:sp>
            <p:nvSpPr>
              <p:cNvPr id="3597" name="TextBox 52"/>
              <p:cNvSpPr txBox="1">
                <a:spLocks noChangeArrowheads="1"/>
              </p:cNvSpPr>
              <p:nvPr/>
            </p:nvSpPr>
            <p:spPr bwMode="auto">
              <a:xfrm>
                <a:off x="5117907" y="4089024"/>
                <a:ext cx="1734147" cy="376171"/>
              </a:xfrm>
              <a:prstGeom prst="rect">
                <a:avLst/>
              </a:prstGeom>
              <a:noFill/>
              <a:ln w="9525">
                <a:noFill/>
                <a:miter lim="800000"/>
                <a:headEnd/>
                <a:tailEnd/>
              </a:ln>
            </p:spPr>
            <p:txBody>
              <a:bodyPr>
                <a:spAutoFit/>
              </a:bodyPr>
              <a:lstStyle/>
              <a:p>
                <a:pPr algn="ctr"/>
                <a:r>
                  <a:rPr lang="en-US" sz="1600">
                    <a:solidFill>
                      <a:srgbClr val="009900"/>
                    </a:solidFill>
                  </a:rPr>
                  <a:t>COPII vesicle</a:t>
                </a:r>
              </a:p>
            </p:txBody>
          </p:sp>
          <p:grpSp>
            <p:nvGrpSpPr>
              <p:cNvPr id="3598" name="Group 232"/>
              <p:cNvGrpSpPr>
                <a:grpSpLocks noChangeAspect="1"/>
              </p:cNvGrpSpPr>
              <p:nvPr/>
            </p:nvGrpSpPr>
            <p:grpSpPr bwMode="auto">
              <a:xfrm>
                <a:off x="5312237" y="4740253"/>
                <a:ext cx="1432064" cy="1234434"/>
                <a:chOff x="6891657" y="3528964"/>
                <a:chExt cx="1790080" cy="1543042"/>
              </a:xfrm>
            </p:grpSpPr>
            <p:grpSp>
              <p:nvGrpSpPr>
                <p:cNvPr id="3604" name="Group 144"/>
                <p:cNvGrpSpPr>
                  <a:grpSpLocks/>
                </p:cNvGrpSpPr>
                <p:nvPr/>
              </p:nvGrpSpPr>
              <p:grpSpPr bwMode="auto">
                <a:xfrm>
                  <a:off x="6997383" y="4103287"/>
                  <a:ext cx="1600352" cy="968719"/>
                  <a:chOff x="6997383" y="4103287"/>
                  <a:chExt cx="1600352" cy="968719"/>
                </a:xfrm>
              </p:grpSpPr>
              <p:grpSp>
                <p:nvGrpSpPr>
                  <p:cNvPr id="3652" name="Group 139"/>
                  <p:cNvGrpSpPr>
                    <a:grpSpLocks/>
                  </p:cNvGrpSpPr>
                  <p:nvPr/>
                </p:nvGrpSpPr>
                <p:grpSpPr bwMode="auto">
                  <a:xfrm>
                    <a:off x="7343775" y="4105275"/>
                    <a:ext cx="1253960" cy="966731"/>
                    <a:chOff x="7343775" y="4105275"/>
                    <a:chExt cx="1253960" cy="966731"/>
                  </a:xfrm>
                </p:grpSpPr>
                <p:sp>
                  <p:nvSpPr>
                    <p:cNvPr id="419" name="Arc 418"/>
                    <p:cNvSpPr/>
                    <p:nvPr/>
                  </p:nvSpPr>
                  <p:spPr bwMode="auto">
                    <a:xfrm>
                      <a:off x="7343093" y="4106030"/>
                      <a:ext cx="915321" cy="912707"/>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600">
                        <a:cs typeface="+mn-cs"/>
                      </a:endParaRPr>
                    </a:p>
                  </p:txBody>
                </p:sp>
                <p:sp>
                  <p:nvSpPr>
                    <p:cNvPr id="420" name="Arc 419"/>
                    <p:cNvSpPr/>
                    <p:nvPr/>
                  </p:nvSpPr>
                  <p:spPr bwMode="auto">
                    <a:xfrm>
                      <a:off x="8119461" y="4802686"/>
                      <a:ext cx="361717" cy="268962"/>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600">
                        <a:cs typeface="+mn-cs"/>
                      </a:endParaRPr>
                    </a:p>
                  </p:txBody>
                </p:sp>
                <p:cxnSp>
                  <p:nvCxnSpPr>
                    <p:cNvPr id="421" name="Straight Connector 420"/>
                    <p:cNvCxnSpPr/>
                    <p:nvPr/>
                  </p:nvCxnSpPr>
                  <p:spPr bwMode="auto">
                    <a:xfrm flipH="1">
                      <a:off x="8313553" y="5065035"/>
                      <a:ext cx="284522" cy="6613"/>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nvGrpSpPr>
                  <p:cNvPr id="3653" name="Group 140"/>
                  <p:cNvGrpSpPr>
                    <a:grpSpLocks/>
                  </p:cNvGrpSpPr>
                  <p:nvPr/>
                </p:nvGrpSpPr>
                <p:grpSpPr bwMode="auto">
                  <a:xfrm flipH="1">
                    <a:off x="6997383" y="4103287"/>
                    <a:ext cx="1248022" cy="966731"/>
                    <a:chOff x="7343775" y="4105275"/>
                    <a:chExt cx="1248022" cy="966731"/>
                  </a:xfrm>
                </p:grpSpPr>
                <p:sp>
                  <p:nvSpPr>
                    <p:cNvPr id="416" name="Arc 415"/>
                    <p:cNvSpPr/>
                    <p:nvPr/>
                  </p:nvSpPr>
                  <p:spPr bwMode="auto">
                    <a:xfrm>
                      <a:off x="7343999" y="4105815"/>
                      <a:ext cx="915321" cy="912707"/>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600">
                        <a:cs typeface="+mn-cs"/>
                      </a:endParaRPr>
                    </a:p>
                  </p:txBody>
                </p:sp>
                <p:sp>
                  <p:nvSpPr>
                    <p:cNvPr id="417" name="Arc 416"/>
                    <p:cNvSpPr/>
                    <p:nvPr/>
                  </p:nvSpPr>
                  <p:spPr bwMode="auto">
                    <a:xfrm>
                      <a:off x="8113751" y="4802471"/>
                      <a:ext cx="361717" cy="268962"/>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600">
                        <a:cs typeface="+mn-cs"/>
                      </a:endParaRPr>
                    </a:p>
                  </p:txBody>
                </p:sp>
                <p:cxnSp>
                  <p:nvCxnSpPr>
                    <p:cNvPr id="418" name="Straight Connector 417"/>
                    <p:cNvCxnSpPr/>
                    <p:nvPr/>
                  </p:nvCxnSpPr>
                  <p:spPr bwMode="auto">
                    <a:xfrm flipH="1">
                      <a:off x="8307843" y="5064818"/>
                      <a:ext cx="284521" cy="6615"/>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grpSp>
              <p:nvGrpSpPr>
                <p:cNvPr id="3605" name="Group 156"/>
                <p:cNvGrpSpPr>
                  <a:grpSpLocks/>
                </p:cNvGrpSpPr>
                <p:nvPr/>
              </p:nvGrpSpPr>
              <p:grpSpPr bwMode="auto">
                <a:xfrm>
                  <a:off x="7880270" y="3755572"/>
                  <a:ext cx="801467" cy="1117660"/>
                  <a:chOff x="7880270" y="3755572"/>
                  <a:chExt cx="801467" cy="1117660"/>
                </a:xfrm>
              </p:grpSpPr>
              <p:grpSp>
                <p:nvGrpSpPr>
                  <p:cNvPr id="3646" name="Group 150"/>
                  <p:cNvGrpSpPr>
                    <a:grpSpLocks/>
                  </p:cNvGrpSpPr>
                  <p:nvPr/>
                </p:nvGrpSpPr>
                <p:grpSpPr bwMode="auto">
                  <a:xfrm rot="1800000">
                    <a:off x="7880270" y="3755572"/>
                    <a:ext cx="566057" cy="342405"/>
                    <a:chOff x="7506195" y="3678382"/>
                    <a:chExt cx="566057" cy="342405"/>
                  </a:xfrm>
                </p:grpSpPr>
                <p:sp>
                  <p:nvSpPr>
                    <p:cNvPr id="412" name="Trapezoid 411"/>
                    <p:cNvSpPr/>
                    <p:nvPr/>
                  </p:nvSpPr>
                  <p:spPr bwMode="auto">
                    <a:xfrm rot="16200000">
                      <a:off x="7728134" y="3691733"/>
                      <a:ext cx="317463" cy="291138"/>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13" name="Trapezoid 412"/>
                    <p:cNvSpPr/>
                    <p:nvPr/>
                  </p:nvSpPr>
                  <p:spPr bwMode="auto">
                    <a:xfrm rot="5400000" flipH="1">
                      <a:off x="7471108" y="3708451"/>
                      <a:ext cx="335100" cy="284522"/>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3647" name="Group 151"/>
                  <p:cNvGrpSpPr>
                    <a:grpSpLocks/>
                  </p:cNvGrpSpPr>
                  <p:nvPr/>
                </p:nvGrpSpPr>
                <p:grpSpPr bwMode="auto">
                  <a:xfrm rot="5400000">
                    <a:off x="8227586" y="4419082"/>
                    <a:ext cx="566581" cy="341720"/>
                    <a:chOff x="7506063" y="3673550"/>
                    <a:chExt cx="566581" cy="341720"/>
                  </a:xfrm>
                </p:grpSpPr>
                <p:sp>
                  <p:nvSpPr>
                    <p:cNvPr id="410" name="Trapezoid 409"/>
                    <p:cNvSpPr/>
                    <p:nvPr/>
                  </p:nvSpPr>
                  <p:spPr bwMode="auto">
                    <a:xfrm rot="16200000">
                      <a:off x="7761720" y="3704341"/>
                      <a:ext cx="337456" cy="28439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11" name="Trapezoid 410"/>
                    <p:cNvSpPr/>
                    <p:nvPr/>
                  </p:nvSpPr>
                  <p:spPr bwMode="auto">
                    <a:xfrm rot="5400000" flipH="1">
                      <a:off x="7480634" y="3652509"/>
                      <a:ext cx="335250" cy="28439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grpSp>
              <p:nvGrpSpPr>
                <p:cNvPr id="3606" name="Group 161"/>
                <p:cNvGrpSpPr>
                  <a:grpSpLocks/>
                </p:cNvGrpSpPr>
                <p:nvPr/>
              </p:nvGrpSpPr>
              <p:grpSpPr bwMode="auto">
                <a:xfrm flipH="1">
                  <a:off x="6904450" y="3747646"/>
                  <a:ext cx="796634" cy="1117268"/>
                  <a:chOff x="7880270" y="3755572"/>
                  <a:chExt cx="796634" cy="1117268"/>
                </a:xfrm>
              </p:grpSpPr>
              <p:grpSp>
                <p:nvGrpSpPr>
                  <p:cNvPr id="3640" name="Group 150"/>
                  <p:cNvGrpSpPr>
                    <a:grpSpLocks/>
                  </p:cNvGrpSpPr>
                  <p:nvPr/>
                </p:nvGrpSpPr>
                <p:grpSpPr bwMode="auto">
                  <a:xfrm rot="1800000">
                    <a:off x="7880270" y="3755572"/>
                    <a:ext cx="566057" cy="342405"/>
                    <a:chOff x="7506195" y="3678382"/>
                    <a:chExt cx="566057" cy="342405"/>
                  </a:xfrm>
                </p:grpSpPr>
                <p:sp>
                  <p:nvSpPr>
                    <p:cNvPr id="406" name="Trapezoid 405"/>
                    <p:cNvSpPr/>
                    <p:nvPr/>
                  </p:nvSpPr>
                  <p:spPr bwMode="auto">
                    <a:xfrm rot="16200000">
                      <a:off x="7808703" y="3605558"/>
                      <a:ext cx="319667" cy="29334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07" name="Trapezoid 406"/>
                    <p:cNvSpPr/>
                    <p:nvPr/>
                  </p:nvSpPr>
                  <p:spPr bwMode="auto">
                    <a:xfrm rot="5400000" flipH="1">
                      <a:off x="7515854" y="3608624"/>
                      <a:ext cx="321873" cy="295549"/>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3641" name="Group 151"/>
                  <p:cNvGrpSpPr>
                    <a:grpSpLocks/>
                  </p:cNvGrpSpPr>
                  <p:nvPr/>
                </p:nvGrpSpPr>
                <p:grpSpPr bwMode="auto">
                  <a:xfrm rot="5400000">
                    <a:off x="8222673" y="4418609"/>
                    <a:ext cx="566057" cy="342405"/>
                    <a:chOff x="7506195" y="3678382"/>
                    <a:chExt cx="566057" cy="342405"/>
                  </a:xfrm>
                </p:grpSpPr>
                <p:sp>
                  <p:nvSpPr>
                    <p:cNvPr id="404" name="Trapezoid 403"/>
                    <p:cNvSpPr/>
                    <p:nvPr/>
                  </p:nvSpPr>
                  <p:spPr bwMode="auto">
                    <a:xfrm rot="16200000">
                      <a:off x="7760829" y="3704644"/>
                      <a:ext cx="337455" cy="28439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405" name="Trapezoid 404"/>
                    <p:cNvSpPr/>
                    <p:nvPr/>
                  </p:nvSpPr>
                  <p:spPr bwMode="auto">
                    <a:xfrm rot="5400000" flipH="1">
                      <a:off x="7478640" y="3709055"/>
                      <a:ext cx="337455" cy="28439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grpSp>
              <p:nvGrpSpPr>
                <p:cNvPr id="3607" name="Group 202"/>
                <p:cNvGrpSpPr>
                  <a:grpSpLocks/>
                </p:cNvGrpSpPr>
                <p:nvPr/>
              </p:nvGrpSpPr>
              <p:grpSpPr bwMode="auto">
                <a:xfrm>
                  <a:off x="7392391" y="3528964"/>
                  <a:ext cx="775858" cy="170199"/>
                  <a:chOff x="7392391" y="3528964"/>
                  <a:chExt cx="775858" cy="170199"/>
                </a:xfrm>
              </p:grpSpPr>
              <p:grpSp>
                <p:nvGrpSpPr>
                  <p:cNvPr id="3634" name="Group 198"/>
                  <p:cNvGrpSpPr>
                    <a:grpSpLocks/>
                  </p:cNvGrpSpPr>
                  <p:nvPr/>
                </p:nvGrpSpPr>
                <p:grpSpPr bwMode="auto">
                  <a:xfrm>
                    <a:off x="7392391" y="3530952"/>
                    <a:ext cx="611582" cy="168211"/>
                    <a:chOff x="7392391" y="3530952"/>
                    <a:chExt cx="611582" cy="168211"/>
                  </a:xfrm>
                </p:grpSpPr>
                <p:cxnSp>
                  <p:nvCxnSpPr>
                    <p:cNvPr id="396" name="Straight Connector 395"/>
                    <p:cNvCxnSpPr/>
                    <p:nvPr/>
                  </p:nvCxnSpPr>
                  <p:spPr bwMode="auto">
                    <a:xfrm>
                      <a:off x="7552626" y="3543857"/>
                      <a:ext cx="379362"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97" name="Straight Connector 396"/>
                    <p:cNvCxnSpPr/>
                    <p:nvPr/>
                  </p:nvCxnSpPr>
                  <p:spPr bwMode="auto">
                    <a:xfrm flipV="1">
                      <a:off x="7391617" y="3530630"/>
                      <a:ext cx="180859" cy="16755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3635" name="Group 199"/>
                  <p:cNvGrpSpPr>
                    <a:grpSpLocks/>
                  </p:cNvGrpSpPr>
                  <p:nvPr/>
                </p:nvGrpSpPr>
                <p:grpSpPr bwMode="auto">
                  <a:xfrm flipH="1">
                    <a:off x="7556667" y="3528964"/>
                    <a:ext cx="611582" cy="168211"/>
                    <a:chOff x="7392391" y="3536890"/>
                    <a:chExt cx="611582" cy="168211"/>
                  </a:xfrm>
                </p:grpSpPr>
                <p:cxnSp>
                  <p:nvCxnSpPr>
                    <p:cNvPr id="394" name="Straight Connector 393"/>
                    <p:cNvCxnSpPr/>
                    <p:nvPr/>
                  </p:nvCxnSpPr>
                  <p:spPr bwMode="auto">
                    <a:xfrm>
                      <a:off x="7553663" y="3545170"/>
                      <a:ext cx="449941"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95" name="Straight Connector 394"/>
                    <p:cNvCxnSpPr/>
                    <p:nvPr/>
                  </p:nvCxnSpPr>
                  <p:spPr bwMode="auto">
                    <a:xfrm flipV="1">
                      <a:off x="7392655" y="3536351"/>
                      <a:ext cx="180859" cy="14330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3608" name="Group 203"/>
                <p:cNvGrpSpPr>
                  <a:grpSpLocks/>
                </p:cNvGrpSpPr>
                <p:nvPr/>
              </p:nvGrpSpPr>
              <p:grpSpPr bwMode="auto">
                <a:xfrm rot="-3600000">
                  <a:off x="6588828" y="3990122"/>
                  <a:ext cx="775858" cy="170199"/>
                  <a:chOff x="7392391" y="3528964"/>
                  <a:chExt cx="775858" cy="170199"/>
                </a:xfrm>
              </p:grpSpPr>
              <p:grpSp>
                <p:nvGrpSpPr>
                  <p:cNvPr id="3628" name="Group 198"/>
                  <p:cNvGrpSpPr>
                    <a:grpSpLocks/>
                  </p:cNvGrpSpPr>
                  <p:nvPr/>
                </p:nvGrpSpPr>
                <p:grpSpPr bwMode="auto">
                  <a:xfrm>
                    <a:off x="7392391" y="3530952"/>
                    <a:ext cx="611582" cy="168211"/>
                    <a:chOff x="7392391" y="3530952"/>
                    <a:chExt cx="611582" cy="168211"/>
                  </a:xfrm>
                </p:grpSpPr>
                <p:cxnSp>
                  <p:nvCxnSpPr>
                    <p:cNvPr id="390" name="Straight Connector 389"/>
                    <p:cNvCxnSpPr/>
                    <p:nvPr/>
                  </p:nvCxnSpPr>
                  <p:spPr bwMode="auto">
                    <a:xfrm>
                      <a:off x="7586767" y="3441499"/>
                      <a:ext cx="429897"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91" name="Straight Connector 390"/>
                    <p:cNvCxnSpPr/>
                    <p:nvPr/>
                  </p:nvCxnSpPr>
                  <p:spPr bwMode="auto">
                    <a:xfrm flipV="1">
                      <a:off x="7448812" y="3418689"/>
                      <a:ext cx="174165" cy="156596"/>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3629" name="Group 199"/>
                  <p:cNvGrpSpPr>
                    <a:grpSpLocks/>
                  </p:cNvGrpSpPr>
                  <p:nvPr/>
                </p:nvGrpSpPr>
                <p:grpSpPr bwMode="auto">
                  <a:xfrm flipH="1">
                    <a:off x="7556667" y="3528964"/>
                    <a:ext cx="611582" cy="168211"/>
                    <a:chOff x="7392391" y="3536890"/>
                    <a:chExt cx="611582" cy="168211"/>
                  </a:xfrm>
                </p:grpSpPr>
                <p:cxnSp>
                  <p:nvCxnSpPr>
                    <p:cNvPr id="388" name="Straight Connector 387"/>
                    <p:cNvCxnSpPr/>
                    <p:nvPr/>
                  </p:nvCxnSpPr>
                  <p:spPr bwMode="auto">
                    <a:xfrm>
                      <a:off x="7470606" y="3435698"/>
                      <a:ext cx="432103"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89" name="Straight Connector 388"/>
                    <p:cNvCxnSpPr/>
                    <p:nvPr/>
                  </p:nvCxnSpPr>
                  <p:spPr bwMode="auto">
                    <a:xfrm flipV="1">
                      <a:off x="7307897" y="3433838"/>
                      <a:ext cx="174163" cy="145569"/>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3609" name="Group 210"/>
                <p:cNvGrpSpPr>
                  <a:grpSpLocks/>
                </p:cNvGrpSpPr>
                <p:nvPr/>
              </p:nvGrpSpPr>
              <p:grpSpPr bwMode="auto">
                <a:xfrm rot="3600000">
                  <a:off x="8201893" y="3994082"/>
                  <a:ext cx="775858" cy="170199"/>
                  <a:chOff x="7392391" y="3528964"/>
                  <a:chExt cx="775858" cy="170199"/>
                </a:xfrm>
              </p:grpSpPr>
              <p:grpSp>
                <p:nvGrpSpPr>
                  <p:cNvPr id="3622" name="Group 198"/>
                  <p:cNvGrpSpPr>
                    <a:grpSpLocks/>
                  </p:cNvGrpSpPr>
                  <p:nvPr/>
                </p:nvGrpSpPr>
                <p:grpSpPr bwMode="auto">
                  <a:xfrm>
                    <a:off x="7392391" y="3530952"/>
                    <a:ext cx="611582" cy="168211"/>
                    <a:chOff x="7392391" y="3530952"/>
                    <a:chExt cx="611582" cy="168211"/>
                  </a:xfrm>
                </p:grpSpPr>
                <p:cxnSp>
                  <p:nvCxnSpPr>
                    <p:cNvPr id="384" name="Straight Connector 383"/>
                    <p:cNvCxnSpPr/>
                    <p:nvPr/>
                  </p:nvCxnSpPr>
                  <p:spPr bwMode="auto">
                    <a:xfrm>
                      <a:off x="7458826" y="3487601"/>
                      <a:ext cx="423284"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85" name="Straight Connector 384"/>
                    <p:cNvCxnSpPr/>
                    <p:nvPr/>
                  </p:nvCxnSpPr>
                  <p:spPr bwMode="auto">
                    <a:xfrm flipV="1">
                      <a:off x="7306108" y="3479164"/>
                      <a:ext cx="163141" cy="158802"/>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3623" name="Group 199"/>
                  <p:cNvGrpSpPr>
                    <a:grpSpLocks/>
                  </p:cNvGrpSpPr>
                  <p:nvPr/>
                </p:nvGrpSpPr>
                <p:grpSpPr bwMode="auto">
                  <a:xfrm flipH="1">
                    <a:off x="7556667" y="3528964"/>
                    <a:ext cx="611582" cy="168211"/>
                    <a:chOff x="7392391" y="3536890"/>
                    <a:chExt cx="611582" cy="168211"/>
                  </a:xfrm>
                </p:grpSpPr>
                <p:cxnSp>
                  <p:nvCxnSpPr>
                    <p:cNvPr id="382" name="Straight Connector 381"/>
                    <p:cNvCxnSpPr/>
                    <p:nvPr/>
                  </p:nvCxnSpPr>
                  <p:spPr bwMode="auto">
                    <a:xfrm>
                      <a:off x="7556691" y="3545526"/>
                      <a:ext cx="449740"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83" name="Straight Connector 382"/>
                    <p:cNvCxnSpPr/>
                    <p:nvPr/>
                  </p:nvCxnSpPr>
                  <p:spPr bwMode="auto">
                    <a:xfrm flipV="1">
                      <a:off x="7393445" y="3536905"/>
                      <a:ext cx="180778" cy="167625"/>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3610" name="Group 221"/>
                <p:cNvGrpSpPr>
                  <a:grpSpLocks/>
                </p:cNvGrpSpPr>
                <p:nvPr/>
              </p:nvGrpSpPr>
              <p:grpSpPr bwMode="auto">
                <a:xfrm rot="20700000" flipV="1">
                  <a:off x="7113319" y="4661051"/>
                  <a:ext cx="306778" cy="142518"/>
                  <a:chOff x="7119257" y="4661051"/>
                  <a:chExt cx="306778" cy="142518"/>
                </a:xfrm>
              </p:grpSpPr>
              <p:sp>
                <p:nvSpPr>
                  <p:cNvPr id="378" name="Rectangle 377"/>
                  <p:cNvSpPr/>
                  <p:nvPr/>
                </p:nvSpPr>
                <p:spPr bwMode="auto">
                  <a:xfrm>
                    <a:off x="7119541" y="4661649"/>
                    <a:ext cx="172036" cy="141095"/>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379" name="Rectangle 378"/>
                  <p:cNvSpPr/>
                  <p:nvPr/>
                </p:nvSpPr>
                <p:spPr bwMode="auto">
                  <a:xfrm>
                    <a:off x="7252141" y="4684395"/>
                    <a:ext cx="167625" cy="46296"/>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3611" name="Group 223"/>
                <p:cNvGrpSpPr>
                  <a:grpSpLocks/>
                </p:cNvGrpSpPr>
                <p:nvPr/>
              </p:nvGrpSpPr>
              <p:grpSpPr bwMode="auto">
                <a:xfrm rot="2700000" flipV="1">
                  <a:off x="7235837" y="4077435"/>
                  <a:ext cx="341553" cy="127867"/>
                  <a:chOff x="7067040" y="4702329"/>
                  <a:chExt cx="341553" cy="127867"/>
                </a:xfrm>
              </p:grpSpPr>
              <p:sp>
                <p:nvSpPr>
                  <p:cNvPr id="376" name="Rectangle 375"/>
                  <p:cNvSpPr/>
                  <p:nvPr/>
                </p:nvSpPr>
                <p:spPr bwMode="auto">
                  <a:xfrm>
                    <a:off x="7059350" y="4701907"/>
                    <a:ext cx="187474" cy="127867"/>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377" name="Rectangle 376"/>
                  <p:cNvSpPr/>
                  <p:nvPr/>
                </p:nvSpPr>
                <p:spPr bwMode="auto">
                  <a:xfrm>
                    <a:off x="7187235" y="4708207"/>
                    <a:ext cx="187476" cy="52910"/>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3612" name="Group 226"/>
                <p:cNvGrpSpPr>
                  <a:grpSpLocks/>
                </p:cNvGrpSpPr>
                <p:nvPr/>
              </p:nvGrpSpPr>
              <p:grpSpPr bwMode="auto">
                <a:xfrm rot="6300000" flipV="1">
                  <a:off x="7762504" y="3986137"/>
                  <a:ext cx="306778" cy="142518"/>
                  <a:chOff x="7119257" y="4661051"/>
                  <a:chExt cx="306778" cy="142518"/>
                </a:xfrm>
              </p:grpSpPr>
              <p:sp>
                <p:nvSpPr>
                  <p:cNvPr id="374" name="Rectangle 373"/>
                  <p:cNvSpPr/>
                  <p:nvPr/>
                </p:nvSpPr>
                <p:spPr bwMode="auto">
                  <a:xfrm>
                    <a:off x="7118463" y="4660149"/>
                    <a:ext cx="171959" cy="143363"/>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375" name="Rectangle 374"/>
                  <p:cNvSpPr/>
                  <p:nvPr/>
                </p:nvSpPr>
                <p:spPr bwMode="auto">
                  <a:xfrm>
                    <a:off x="7253141" y="4660483"/>
                    <a:ext cx="171959" cy="57345"/>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nvGrpSpPr>
                <p:cNvPr id="3613" name="Group 229"/>
                <p:cNvGrpSpPr>
                  <a:grpSpLocks/>
                </p:cNvGrpSpPr>
                <p:nvPr/>
              </p:nvGrpSpPr>
              <p:grpSpPr bwMode="auto">
                <a:xfrm rot="9900000" flipV="1">
                  <a:off x="8138012" y="4384619"/>
                  <a:ext cx="332477" cy="130368"/>
                  <a:chOff x="7060716" y="4651223"/>
                  <a:chExt cx="332477" cy="130368"/>
                </a:xfrm>
              </p:grpSpPr>
              <p:sp>
                <p:nvSpPr>
                  <p:cNvPr id="372" name="Rectangle 371"/>
                  <p:cNvSpPr/>
                  <p:nvPr/>
                </p:nvSpPr>
                <p:spPr bwMode="auto">
                  <a:xfrm>
                    <a:off x="7058906" y="4661162"/>
                    <a:ext cx="183064" cy="97002"/>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sp>
                <p:nvSpPr>
                  <p:cNvPr id="373" name="Rectangle 372"/>
                  <p:cNvSpPr/>
                  <p:nvPr/>
                </p:nvSpPr>
                <p:spPr bwMode="auto">
                  <a:xfrm>
                    <a:off x="7208152" y="4652069"/>
                    <a:ext cx="185270" cy="52910"/>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600">
                      <a:cs typeface="+mn-cs"/>
                    </a:endParaRPr>
                  </a:p>
                </p:txBody>
              </p:sp>
            </p:grpSp>
          </p:grpSp>
          <p:sp>
            <p:nvSpPr>
              <p:cNvPr id="3599" name="Freeform 354"/>
              <p:cNvSpPr>
                <a:spLocks/>
              </p:cNvSpPr>
              <p:nvPr/>
            </p:nvSpPr>
            <p:spPr bwMode="auto">
              <a:xfrm>
                <a:off x="2973788" y="4690748"/>
                <a:ext cx="2548237" cy="795653"/>
              </a:xfrm>
              <a:custGeom>
                <a:avLst/>
                <a:gdLst>
                  <a:gd name="T0" fmla="*/ 0 w 2131621"/>
                  <a:gd name="T1" fmla="*/ 108 h 1049978"/>
                  <a:gd name="T2" fmla="*/ 490974912 w 2131621"/>
                  <a:gd name="T3" fmla="*/ 98 h 1049978"/>
                  <a:gd name="T4" fmla="*/ 633756643 w 2131621"/>
                  <a:gd name="T5" fmla="*/ 25 h 1049978"/>
                  <a:gd name="T6" fmla="*/ 771247809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1065047" y="1049978"/>
                      <a:pt x="1356982" y="920339"/>
                    </a:cubicBezTo>
                    <a:cubicBezTo>
                      <a:pt x="1648917" y="790700"/>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3600" name="Freeform 355"/>
              <p:cNvSpPr>
                <a:spLocks/>
              </p:cNvSpPr>
              <p:nvPr/>
            </p:nvSpPr>
            <p:spPr bwMode="auto">
              <a:xfrm flipV="1">
                <a:off x="2941983" y="5669279"/>
                <a:ext cx="2589929" cy="476199"/>
              </a:xfrm>
              <a:custGeom>
                <a:avLst/>
                <a:gdLst>
                  <a:gd name="T0" fmla="*/ 0 w 2131621"/>
                  <a:gd name="T1" fmla="*/ 0 h 1049978"/>
                  <a:gd name="T2" fmla="*/ 838774375 w 2131621"/>
                  <a:gd name="T3" fmla="*/ 0 h 1049978"/>
                  <a:gd name="T4" fmla="*/ 1082700302 w 2131621"/>
                  <a:gd name="T5" fmla="*/ 0 h 1049978"/>
                  <a:gd name="T6" fmla="*/ 1317589550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1065047" y="1049978"/>
                      <a:pt x="1356982" y="920339"/>
                    </a:cubicBezTo>
                    <a:cubicBezTo>
                      <a:pt x="1648917" y="790700"/>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357" name="TextBox 356"/>
              <p:cNvSpPr txBox="1"/>
              <p:nvPr/>
            </p:nvSpPr>
            <p:spPr>
              <a:xfrm>
                <a:off x="5581634" y="4471743"/>
                <a:ext cx="919291" cy="289244"/>
              </a:xfrm>
              <a:prstGeom prst="rect">
                <a:avLst/>
              </a:prstGeom>
              <a:noFill/>
            </p:spPr>
            <p:txBody>
              <a:bodyPr wrap="none">
                <a:spAutoFit/>
              </a:bodyPr>
              <a:lstStyle/>
              <a:p>
                <a:pPr eaLnBrk="0" hangingPunct="0">
                  <a:defRPr/>
                </a:pPr>
                <a:r>
                  <a:rPr lang="en-US" sz="1100" b="1" dirty="0">
                    <a:solidFill>
                      <a:schemeClr val="accent6">
                        <a:lumMod val="40000"/>
                        <a:lumOff val="60000"/>
                      </a:schemeClr>
                    </a:solidFill>
                    <a:cs typeface="+mn-cs"/>
                  </a:rPr>
                  <a:t>Sec 13/31</a:t>
                </a:r>
              </a:p>
            </p:txBody>
          </p:sp>
          <p:sp>
            <p:nvSpPr>
              <p:cNvPr id="358" name="TextBox 357"/>
              <p:cNvSpPr txBox="1"/>
              <p:nvPr/>
            </p:nvSpPr>
            <p:spPr>
              <a:xfrm>
                <a:off x="5699854" y="5588154"/>
                <a:ext cx="545221" cy="289244"/>
              </a:xfrm>
              <a:prstGeom prst="rect">
                <a:avLst/>
              </a:prstGeom>
              <a:noFill/>
            </p:spPr>
            <p:txBody>
              <a:bodyPr wrap="none">
                <a:spAutoFit/>
              </a:bodyPr>
              <a:lstStyle/>
              <a:p>
                <a:pPr eaLnBrk="0" hangingPunct="0">
                  <a:defRPr/>
                </a:pPr>
                <a:r>
                  <a:rPr lang="en-US" sz="1100" b="1" dirty="0">
                    <a:solidFill>
                      <a:srgbClr val="CC9900"/>
                    </a:solidFill>
                    <a:cs typeface="+mn-cs"/>
                  </a:rPr>
                  <a:t>Sar1</a:t>
                </a:r>
              </a:p>
            </p:txBody>
          </p:sp>
          <p:sp>
            <p:nvSpPr>
              <p:cNvPr id="3603" name="TextBox 358"/>
              <p:cNvSpPr txBox="1">
                <a:spLocks noChangeArrowheads="1"/>
              </p:cNvSpPr>
              <p:nvPr/>
            </p:nvSpPr>
            <p:spPr bwMode="auto">
              <a:xfrm>
                <a:off x="4771891" y="5371606"/>
                <a:ext cx="659369" cy="478763"/>
              </a:xfrm>
              <a:prstGeom prst="rect">
                <a:avLst/>
              </a:prstGeom>
              <a:noFill/>
              <a:ln w="9525">
                <a:noFill/>
                <a:miter lim="800000"/>
                <a:headEnd/>
                <a:tailEnd/>
              </a:ln>
            </p:spPr>
            <p:txBody>
              <a:bodyPr wrap="none">
                <a:spAutoFit/>
              </a:bodyPr>
              <a:lstStyle/>
              <a:p>
                <a:pPr eaLnBrk="0" hangingPunct="0"/>
                <a:r>
                  <a:rPr lang="en-US" sz="1100" b="1">
                    <a:solidFill>
                      <a:srgbClr val="009900"/>
                    </a:solidFill>
                  </a:rPr>
                  <a:t>Sec24</a:t>
                </a:r>
              </a:p>
              <a:p>
                <a:pPr eaLnBrk="0" hangingPunct="0"/>
                <a:r>
                  <a:rPr lang="en-US" sz="1100" b="1">
                    <a:solidFill>
                      <a:srgbClr val="009900"/>
                    </a:solidFill>
                  </a:rPr>
                  <a:t>Sec23</a:t>
                </a:r>
              </a:p>
            </p:txBody>
          </p:sp>
        </p:grpSp>
        <p:grpSp>
          <p:nvGrpSpPr>
            <p:cNvPr id="3551" name="Group 459"/>
            <p:cNvGrpSpPr>
              <a:grpSpLocks noChangeAspect="1"/>
            </p:cNvGrpSpPr>
            <p:nvPr/>
          </p:nvGrpSpPr>
          <p:grpSpPr bwMode="auto">
            <a:xfrm rot="-4644200">
              <a:off x="6657976" y="4116387"/>
              <a:ext cx="209550" cy="460375"/>
              <a:chOff x="8164387" y="1114225"/>
              <a:chExt cx="140029" cy="307145"/>
            </a:xfrm>
          </p:grpSpPr>
          <p:grpSp>
            <p:nvGrpSpPr>
              <p:cNvPr id="3575" name="Group 517"/>
              <p:cNvGrpSpPr>
                <a:grpSpLocks noChangeAspect="1"/>
              </p:cNvGrpSpPr>
              <p:nvPr/>
            </p:nvGrpSpPr>
            <p:grpSpPr bwMode="auto">
              <a:xfrm flipV="1">
                <a:off x="8164387" y="1114225"/>
                <a:ext cx="140029" cy="307145"/>
                <a:chOff x="3785870" y="3665601"/>
                <a:chExt cx="1038738" cy="2273983"/>
              </a:xfrm>
            </p:grpSpPr>
            <p:grpSp>
              <p:nvGrpSpPr>
                <p:cNvPr id="3577" name="Group 274"/>
                <p:cNvGrpSpPr>
                  <a:grpSpLocks/>
                </p:cNvGrpSpPr>
                <p:nvPr/>
              </p:nvGrpSpPr>
              <p:grpSpPr bwMode="auto">
                <a:xfrm>
                  <a:off x="3974390" y="3665601"/>
                  <a:ext cx="445173" cy="2005262"/>
                  <a:chOff x="1319391" y="2225842"/>
                  <a:chExt cx="445173" cy="2005262"/>
                </a:xfrm>
              </p:grpSpPr>
              <p:sp>
                <p:nvSpPr>
                  <p:cNvPr id="3594"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sp>
                <p:nvSpPr>
                  <p:cNvPr id="3595"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96"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grpSp>
            <p:grpSp>
              <p:nvGrpSpPr>
                <p:cNvPr id="3578" name="Group 261"/>
                <p:cNvGrpSpPr>
                  <a:grpSpLocks/>
                </p:cNvGrpSpPr>
                <p:nvPr/>
              </p:nvGrpSpPr>
              <p:grpSpPr bwMode="auto">
                <a:xfrm flipH="1">
                  <a:off x="4235056" y="3669617"/>
                  <a:ext cx="453186" cy="2005262"/>
                  <a:chOff x="1311378" y="2225842"/>
                  <a:chExt cx="453186" cy="2005262"/>
                </a:xfrm>
              </p:grpSpPr>
              <p:sp>
                <p:nvSpPr>
                  <p:cNvPr id="3591"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sp>
                <p:nvSpPr>
                  <p:cNvPr id="3592"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93"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grpSp>
            <p:grpSp>
              <p:nvGrpSpPr>
                <p:cNvPr id="3579" name="Group 236"/>
                <p:cNvGrpSpPr>
                  <a:grpSpLocks/>
                </p:cNvGrpSpPr>
                <p:nvPr/>
              </p:nvGrpSpPr>
              <p:grpSpPr bwMode="auto">
                <a:xfrm>
                  <a:off x="3785870" y="3797969"/>
                  <a:ext cx="525378" cy="2005262"/>
                  <a:chOff x="1287314" y="2225842"/>
                  <a:chExt cx="525378" cy="2005262"/>
                </a:xfrm>
              </p:grpSpPr>
              <p:sp>
                <p:nvSpPr>
                  <p:cNvPr id="3588"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89"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90"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2000"/>
                  </a:p>
                </p:txBody>
              </p:sp>
            </p:grpSp>
            <p:grpSp>
              <p:nvGrpSpPr>
                <p:cNvPr id="3580" name="Group 237"/>
                <p:cNvGrpSpPr>
                  <a:grpSpLocks/>
                </p:cNvGrpSpPr>
                <p:nvPr/>
              </p:nvGrpSpPr>
              <p:grpSpPr bwMode="auto">
                <a:xfrm flipH="1">
                  <a:off x="4323294" y="3805985"/>
                  <a:ext cx="501314" cy="2005262"/>
                  <a:chOff x="1311378" y="2225842"/>
                  <a:chExt cx="501314" cy="2005262"/>
                </a:xfrm>
              </p:grpSpPr>
              <p:sp>
                <p:nvSpPr>
                  <p:cNvPr id="3585"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86"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87"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2000"/>
                  </a:p>
                </p:txBody>
              </p:sp>
            </p:grpSp>
            <p:grpSp>
              <p:nvGrpSpPr>
                <p:cNvPr id="3581" name="Group 301"/>
                <p:cNvGrpSpPr>
                  <a:grpSpLocks/>
                </p:cNvGrpSpPr>
                <p:nvPr/>
              </p:nvGrpSpPr>
              <p:grpSpPr bwMode="auto">
                <a:xfrm>
                  <a:off x="4090686" y="3934322"/>
                  <a:ext cx="445173" cy="2005262"/>
                  <a:chOff x="3673594" y="2133595"/>
                  <a:chExt cx="445173" cy="2005262"/>
                </a:xfrm>
              </p:grpSpPr>
              <p:sp>
                <p:nvSpPr>
                  <p:cNvPr id="3582"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83"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84"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grpSp>
          </p:grpSp>
          <p:sp>
            <p:nvSpPr>
              <p:cNvPr id="462" name="Oval 689"/>
              <p:cNvSpPr>
                <a:spLocks noChangeArrowheads="1"/>
              </p:cNvSpPr>
              <p:nvPr/>
            </p:nvSpPr>
            <p:spPr bwMode="auto">
              <a:xfrm rot="5400000">
                <a:off x="8167545" y="1346777"/>
                <a:ext cx="74138" cy="6152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900" b="1" dirty="0">
                    <a:cs typeface="+mn-cs"/>
                  </a:rPr>
                  <a:t>+</a:t>
                </a:r>
              </a:p>
            </p:txBody>
          </p:sp>
        </p:grpSp>
        <p:grpSp>
          <p:nvGrpSpPr>
            <p:cNvPr id="3552" name="Group 482"/>
            <p:cNvGrpSpPr>
              <a:grpSpLocks noChangeAspect="1"/>
            </p:cNvGrpSpPr>
            <p:nvPr/>
          </p:nvGrpSpPr>
          <p:grpSpPr bwMode="auto">
            <a:xfrm rot="2251473">
              <a:off x="7180263" y="3925888"/>
              <a:ext cx="211137" cy="460375"/>
              <a:chOff x="8164387" y="1114225"/>
              <a:chExt cx="140029" cy="307145"/>
            </a:xfrm>
          </p:grpSpPr>
          <p:grpSp>
            <p:nvGrpSpPr>
              <p:cNvPr id="3553" name="Group 517"/>
              <p:cNvGrpSpPr>
                <a:grpSpLocks noChangeAspect="1"/>
              </p:cNvGrpSpPr>
              <p:nvPr/>
            </p:nvGrpSpPr>
            <p:grpSpPr bwMode="auto">
              <a:xfrm flipV="1">
                <a:off x="8164387" y="1114225"/>
                <a:ext cx="140029" cy="307145"/>
                <a:chOff x="3785870" y="3665601"/>
                <a:chExt cx="1038738" cy="2273983"/>
              </a:xfrm>
            </p:grpSpPr>
            <p:grpSp>
              <p:nvGrpSpPr>
                <p:cNvPr id="3555" name="Group 274"/>
                <p:cNvGrpSpPr>
                  <a:grpSpLocks/>
                </p:cNvGrpSpPr>
                <p:nvPr/>
              </p:nvGrpSpPr>
              <p:grpSpPr bwMode="auto">
                <a:xfrm>
                  <a:off x="3974390" y="3665601"/>
                  <a:ext cx="445173" cy="2005262"/>
                  <a:chOff x="1319391" y="2225842"/>
                  <a:chExt cx="445173" cy="2005262"/>
                </a:xfrm>
              </p:grpSpPr>
              <p:sp>
                <p:nvSpPr>
                  <p:cNvPr id="3572"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sp>
                <p:nvSpPr>
                  <p:cNvPr id="3573"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74"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grpSp>
            <p:grpSp>
              <p:nvGrpSpPr>
                <p:cNvPr id="3556" name="Group 261"/>
                <p:cNvGrpSpPr>
                  <a:grpSpLocks/>
                </p:cNvGrpSpPr>
                <p:nvPr/>
              </p:nvGrpSpPr>
              <p:grpSpPr bwMode="auto">
                <a:xfrm flipH="1">
                  <a:off x="4235056" y="3669617"/>
                  <a:ext cx="453186" cy="2005262"/>
                  <a:chOff x="1311378" y="2225842"/>
                  <a:chExt cx="453186" cy="2005262"/>
                </a:xfrm>
              </p:grpSpPr>
              <p:sp>
                <p:nvSpPr>
                  <p:cNvPr id="3569"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sp>
                <p:nvSpPr>
                  <p:cNvPr id="3570"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71"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grpSp>
            <p:grpSp>
              <p:nvGrpSpPr>
                <p:cNvPr id="3557" name="Group 236"/>
                <p:cNvGrpSpPr>
                  <a:grpSpLocks/>
                </p:cNvGrpSpPr>
                <p:nvPr/>
              </p:nvGrpSpPr>
              <p:grpSpPr bwMode="auto">
                <a:xfrm>
                  <a:off x="3785870" y="3797969"/>
                  <a:ext cx="525378" cy="2005262"/>
                  <a:chOff x="1287314" y="2225842"/>
                  <a:chExt cx="525378" cy="2005262"/>
                </a:xfrm>
              </p:grpSpPr>
              <p:sp>
                <p:nvSpPr>
                  <p:cNvPr id="3566"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67"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68"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2000"/>
                  </a:p>
                </p:txBody>
              </p:sp>
            </p:grpSp>
            <p:grpSp>
              <p:nvGrpSpPr>
                <p:cNvPr id="3558" name="Group 237"/>
                <p:cNvGrpSpPr>
                  <a:grpSpLocks/>
                </p:cNvGrpSpPr>
                <p:nvPr/>
              </p:nvGrpSpPr>
              <p:grpSpPr bwMode="auto">
                <a:xfrm flipH="1">
                  <a:off x="4323294" y="3805985"/>
                  <a:ext cx="501314" cy="2005262"/>
                  <a:chOff x="1311378" y="2225842"/>
                  <a:chExt cx="501314" cy="2005262"/>
                </a:xfrm>
              </p:grpSpPr>
              <p:sp>
                <p:nvSpPr>
                  <p:cNvPr id="3563"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64"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65"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2000"/>
                  </a:p>
                </p:txBody>
              </p:sp>
            </p:grpSp>
            <p:grpSp>
              <p:nvGrpSpPr>
                <p:cNvPr id="3559" name="Group 301"/>
                <p:cNvGrpSpPr>
                  <a:grpSpLocks/>
                </p:cNvGrpSpPr>
                <p:nvPr/>
              </p:nvGrpSpPr>
              <p:grpSpPr bwMode="auto">
                <a:xfrm>
                  <a:off x="4090686" y="3934322"/>
                  <a:ext cx="445173" cy="2005262"/>
                  <a:chOff x="3673594" y="2133595"/>
                  <a:chExt cx="445173" cy="2005262"/>
                </a:xfrm>
              </p:grpSpPr>
              <p:sp>
                <p:nvSpPr>
                  <p:cNvPr id="3560"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61"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2000"/>
                  </a:p>
                </p:txBody>
              </p:sp>
              <p:sp>
                <p:nvSpPr>
                  <p:cNvPr id="3562"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2000"/>
                  </a:p>
                </p:txBody>
              </p:sp>
            </p:grpSp>
          </p:grpSp>
          <p:sp>
            <p:nvSpPr>
              <p:cNvPr id="485" name="Oval 689"/>
              <p:cNvSpPr>
                <a:spLocks noChangeArrowheads="1"/>
              </p:cNvSpPr>
              <p:nvPr/>
            </p:nvSpPr>
            <p:spPr bwMode="auto">
              <a:xfrm rot="5400000">
                <a:off x="8164253" y="1346427"/>
                <a:ext cx="74138" cy="62119"/>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900" b="1" dirty="0">
                    <a:cs typeface="+mn-cs"/>
                  </a:rPr>
                  <a:t>+</a:t>
                </a:r>
              </a:p>
            </p:txBody>
          </p:sp>
        </p:grpSp>
      </p:grpSp>
      <p:grpSp>
        <p:nvGrpSpPr>
          <p:cNvPr id="3084" name="Group 575"/>
          <p:cNvGrpSpPr>
            <a:grpSpLocks noChangeAspect="1"/>
          </p:cNvGrpSpPr>
          <p:nvPr/>
        </p:nvGrpSpPr>
        <p:grpSpPr bwMode="auto">
          <a:xfrm flipV="1">
            <a:off x="2949575" y="920750"/>
            <a:ext cx="141288" cy="306388"/>
            <a:chOff x="8164387" y="1114225"/>
            <a:chExt cx="140029" cy="307145"/>
          </a:xfrm>
        </p:grpSpPr>
        <p:grpSp>
          <p:nvGrpSpPr>
            <p:cNvPr id="3528" name="Group 517"/>
            <p:cNvGrpSpPr>
              <a:grpSpLocks noChangeAspect="1"/>
            </p:cNvGrpSpPr>
            <p:nvPr/>
          </p:nvGrpSpPr>
          <p:grpSpPr bwMode="auto">
            <a:xfrm flipV="1">
              <a:off x="8164387" y="1114225"/>
              <a:ext cx="140029" cy="307145"/>
              <a:chOff x="3785870" y="3665601"/>
              <a:chExt cx="1038738" cy="2273983"/>
            </a:xfrm>
          </p:grpSpPr>
          <p:grpSp>
            <p:nvGrpSpPr>
              <p:cNvPr id="3530" name="Group 274"/>
              <p:cNvGrpSpPr>
                <a:grpSpLocks/>
              </p:cNvGrpSpPr>
              <p:nvPr/>
            </p:nvGrpSpPr>
            <p:grpSpPr bwMode="auto">
              <a:xfrm>
                <a:off x="3974390" y="3665601"/>
                <a:ext cx="445173" cy="2005262"/>
                <a:chOff x="1319391" y="2225842"/>
                <a:chExt cx="445173" cy="2005262"/>
              </a:xfrm>
            </p:grpSpPr>
            <p:sp>
              <p:nvSpPr>
                <p:cNvPr id="3547"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548"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49"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531" name="Group 261"/>
              <p:cNvGrpSpPr>
                <a:grpSpLocks/>
              </p:cNvGrpSpPr>
              <p:nvPr/>
            </p:nvGrpSpPr>
            <p:grpSpPr bwMode="auto">
              <a:xfrm flipH="1">
                <a:off x="4235056" y="3669617"/>
                <a:ext cx="453186" cy="2005262"/>
                <a:chOff x="1311378" y="2225842"/>
                <a:chExt cx="453186" cy="2005262"/>
              </a:xfrm>
            </p:grpSpPr>
            <p:sp>
              <p:nvSpPr>
                <p:cNvPr id="3544"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545"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46"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532" name="Group 236"/>
              <p:cNvGrpSpPr>
                <a:grpSpLocks/>
              </p:cNvGrpSpPr>
              <p:nvPr/>
            </p:nvGrpSpPr>
            <p:grpSpPr bwMode="auto">
              <a:xfrm>
                <a:off x="3785870" y="3797969"/>
                <a:ext cx="525378" cy="2005262"/>
                <a:chOff x="1287314" y="2225842"/>
                <a:chExt cx="525378" cy="2005262"/>
              </a:xfrm>
            </p:grpSpPr>
            <p:sp>
              <p:nvSpPr>
                <p:cNvPr id="3541"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42"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43"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533" name="Group 237"/>
              <p:cNvGrpSpPr>
                <a:grpSpLocks/>
              </p:cNvGrpSpPr>
              <p:nvPr/>
            </p:nvGrpSpPr>
            <p:grpSpPr bwMode="auto">
              <a:xfrm flipH="1">
                <a:off x="4323294" y="3805985"/>
                <a:ext cx="501314" cy="2005262"/>
                <a:chOff x="1311378" y="2225842"/>
                <a:chExt cx="501314" cy="2005262"/>
              </a:xfrm>
            </p:grpSpPr>
            <p:sp>
              <p:nvSpPr>
                <p:cNvPr id="3538"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39"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40"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534" name="Group 301"/>
              <p:cNvGrpSpPr>
                <a:grpSpLocks/>
              </p:cNvGrpSpPr>
              <p:nvPr/>
            </p:nvGrpSpPr>
            <p:grpSpPr bwMode="auto">
              <a:xfrm>
                <a:off x="4090686" y="3934322"/>
                <a:ext cx="445173" cy="2005262"/>
                <a:chOff x="3673594" y="2133595"/>
                <a:chExt cx="445173" cy="2005262"/>
              </a:xfrm>
            </p:grpSpPr>
            <p:sp>
              <p:nvSpPr>
                <p:cNvPr id="3535"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36"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37"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578" name="Oval 689"/>
            <p:cNvSpPr>
              <a:spLocks noChangeArrowheads="1"/>
            </p:cNvSpPr>
            <p:nvPr/>
          </p:nvSpPr>
          <p:spPr bwMode="auto">
            <a:xfrm rot="5400000">
              <a:off x="8167905" y="1347721"/>
              <a:ext cx="73205" cy="61361"/>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3085" name="Group 517"/>
          <p:cNvGrpSpPr>
            <a:grpSpLocks noChangeAspect="1"/>
          </p:cNvGrpSpPr>
          <p:nvPr/>
        </p:nvGrpSpPr>
        <p:grpSpPr bwMode="auto">
          <a:xfrm rot="11100000" flipV="1">
            <a:off x="4572000" y="1050925"/>
            <a:ext cx="139700" cy="306388"/>
            <a:chOff x="3785870" y="3665601"/>
            <a:chExt cx="1038738" cy="2273983"/>
          </a:xfrm>
        </p:grpSpPr>
        <p:grpSp>
          <p:nvGrpSpPr>
            <p:cNvPr id="3508" name="Group 274"/>
            <p:cNvGrpSpPr>
              <a:grpSpLocks/>
            </p:cNvGrpSpPr>
            <p:nvPr/>
          </p:nvGrpSpPr>
          <p:grpSpPr bwMode="auto">
            <a:xfrm>
              <a:off x="3974390" y="3665601"/>
              <a:ext cx="445173" cy="2005262"/>
              <a:chOff x="1319391" y="2225842"/>
              <a:chExt cx="445173" cy="2005262"/>
            </a:xfrm>
          </p:grpSpPr>
          <p:sp>
            <p:nvSpPr>
              <p:cNvPr id="3525"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526"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27"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509" name="Group 261"/>
            <p:cNvGrpSpPr>
              <a:grpSpLocks/>
            </p:cNvGrpSpPr>
            <p:nvPr/>
          </p:nvGrpSpPr>
          <p:grpSpPr bwMode="auto">
            <a:xfrm flipH="1">
              <a:off x="4235056" y="3669617"/>
              <a:ext cx="453186" cy="2005262"/>
              <a:chOff x="1311378" y="2225842"/>
              <a:chExt cx="453186" cy="2005262"/>
            </a:xfrm>
          </p:grpSpPr>
          <p:sp>
            <p:nvSpPr>
              <p:cNvPr id="3522"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523"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24"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510" name="Group 236"/>
            <p:cNvGrpSpPr>
              <a:grpSpLocks/>
            </p:cNvGrpSpPr>
            <p:nvPr/>
          </p:nvGrpSpPr>
          <p:grpSpPr bwMode="auto">
            <a:xfrm>
              <a:off x="3785870" y="3797969"/>
              <a:ext cx="525378" cy="2005262"/>
              <a:chOff x="1287314" y="2225842"/>
              <a:chExt cx="525378" cy="2005262"/>
            </a:xfrm>
          </p:grpSpPr>
          <p:sp>
            <p:nvSpPr>
              <p:cNvPr id="3519"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20"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21"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511" name="Group 237"/>
            <p:cNvGrpSpPr>
              <a:grpSpLocks/>
            </p:cNvGrpSpPr>
            <p:nvPr/>
          </p:nvGrpSpPr>
          <p:grpSpPr bwMode="auto">
            <a:xfrm flipH="1">
              <a:off x="4323294" y="3805985"/>
              <a:ext cx="501314" cy="2005262"/>
              <a:chOff x="1311378" y="2225842"/>
              <a:chExt cx="501314" cy="2005262"/>
            </a:xfrm>
          </p:grpSpPr>
          <p:sp>
            <p:nvSpPr>
              <p:cNvPr id="3516"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17"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18"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512" name="Group 301"/>
            <p:cNvGrpSpPr>
              <a:grpSpLocks/>
            </p:cNvGrpSpPr>
            <p:nvPr/>
          </p:nvGrpSpPr>
          <p:grpSpPr bwMode="auto">
            <a:xfrm>
              <a:off x="4090686" y="3934322"/>
              <a:ext cx="445173" cy="2005262"/>
              <a:chOff x="3673594" y="2133595"/>
              <a:chExt cx="445173" cy="2005262"/>
            </a:xfrm>
          </p:grpSpPr>
          <p:sp>
            <p:nvSpPr>
              <p:cNvPr id="3513"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14"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515"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3086" name="Group 686"/>
          <p:cNvGrpSpPr>
            <a:grpSpLocks/>
          </p:cNvGrpSpPr>
          <p:nvPr/>
        </p:nvGrpSpPr>
        <p:grpSpPr bwMode="auto">
          <a:xfrm>
            <a:off x="5353050" y="5086350"/>
            <a:ext cx="2797175" cy="1571625"/>
            <a:chOff x="5353050" y="4933950"/>
            <a:chExt cx="2797175" cy="1571625"/>
          </a:xfrm>
        </p:grpSpPr>
        <p:sp>
          <p:nvSpPr>
            <p:cNvPr id="3455" name="Freeform 327"/>
            <p:cNvSpPr>
              <a:spLocks/>
            </p:cNvSpPr>
            <p:nvPr/>
          </p:nvSpPr>
          <p:spPr bwMode="auto">
            <a:xfrm>
              <a:off x="5353050" y="5084763"/>
              <a:ext cx="679450" cy="722312"/>
            </a:xfrm>
            <a:custGeom>
              <a:avLst/>
              <a:gdLst>
                <a:gd name="T0" fmla="*/ 0 w 475753"/>
                <a:gd name="T1" fmla="*/ 0 h 1008491"/>
                <a:gd name="T2" fmla="*/ 2147483647 w 475753"/>
                <a:gd name="T3" fmla="*/ 14 h 1008491"/>
                <a:gd name="T4" fmla="*/ 2147483647 w 475753"/>
                <a:gd name="T5" fmla="*/ 58 h 1008491"/>
                <a:gd name="T6" fmla="*/ 0 60000 65536"/>
                <a:gd name="T7" fmla="*/ 0 60000 65536"/>
                <a:gd name="T8" fmla="*/ 0 60000 65536"/>
                <a:gd name="T9" fmla="*/ 0 w 475753"/>
                <a:gd name="T10" fmla="*/ 0 h 1008491"/>
                <a:gd name="T11" fmla="*/ 475753 w 475753"/>
                <a:gd name="T12" fmla="*/ 1008491 h 1008491"/>
              </a:gdLst>
              <a:ahLst/>
              <a:cxnLst>
                <a:cxn ang="T6">
                  <a:pos x="T0" y="T1"/>
                </a:cxn>
                <a:cxn ang="T7">
                  <a:pos x="T2" y="T3"/>
                </a:cxn>
                <a:cxn ang="T8">
                  <a:pos x="T4" y="T5"/>
                </a:cxn>
              </a:cxnLst>
              <a:rect l="T9" t="T10" r="T11" b="T12"/>
              <a:pathLst>
                <a:path w="475753" h="1008491">
                  <a:moveTo>
                    <a:pt x="0" y="0"/>
                  </a:moveTo>
                  <a:cubicBezTo>
                    <a:pt x="154388" y="37106"/>
                    <a:pt x="308776" y="74213"/>
                    <a:pt x="381663" y="238540"/>
                  </a:cubicBezTo>
                  <a:cubicBezTo>
                    <a:pt x="454550" y="402867"/>
                    <a:pt x="475753" y="1008491"/>
                    <a:pt x="437322" y="985962"/>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3456" name="Freeform 334"/>
            <p:cNvSpPr>
              <a:spLocks/>
            </p:cNvSpPr>
            <p:nvPr/>
          </p:nvSpPr>
          <p:spPr bwMode="auto">
            <a:xfrm>
              <a:off x="5553075" y="4933950"/>
              <a:ext cx="2547938" cy="952500"/>
            </a:xfrm>
            <a:custGeom>
              <a:avLst/>
              <a:gdLst>
                <a:gd name="T0" fmla="*/ 0 w 3005593"/>
                <a:gd name="T1" fmla="*/ -1 h 1742194"/>
                <a:gd name="T2" fmla="*/ 36778 w 3005593"/>
                <a:gd name="T3" fmla="*/ 1 h 1742194"/>
                <a:gd name="T4" fmla="*/ 45580 w 3005593"/>
                <a:gd name="T5" fmla="*/ 1 h 1742194"/>
                <a:gd name="T6" fmla="*/ 0 60000 65536"/>
                <a:gd name="T7" fmla="*/ 0 60000 65536"/>
                <a:gd name="T8" fmla="*/ 0 60000 65536"/>
                <a:gd name="T9" fmla="*/ 0 w 3005593"/>
                <a:gd name="T10" fmla="*/ 0 h 1742194"/>
                <a:gd name="T11" fmla="*/ 3005593 w 3005593"/>
                <a:gd name="T12" fmla="*/ 1742194 h 1742194"/>
              </a:gdLst>
              <a:ahLst/>
              <a:cxnLst>
                <a:cxn ang="T6">
                  <a:pos x="T0" y="T1"/>
                </a:cxn>
                <a:cxn ang="T7">
                  <a:pos x="T2" y="T3"/>
                </a:cxn>
                <a:cxn ang="T8">
                  <a:pos x="T4" y="T5"/>
                </a:cxn>
              </a:cxnLst>
              <a:rect l="T9" t="T10" r="T11" b="T12"/>
              <a:pathLst>
                <a:path w="3005593" h="1742194">
                  <a:moveTo>
                    <a:pt x="0" y="-1"/>
                  </a:moveTo>
                  <a:cubicBezTo>
                    <a:pt x="406842" y="36835"/>
                    <a:pt x="1924215" y="162095"/>
                    <a:pt x="2425147" y="452461"/>
                  </a:cubicBezTo>
                  <a:cubicBezTo>
                    <a:pt x="2926079" y="742827"/>
                    <a:pt x="2967161" y="1136569"/>
                    <a:pt x="3005593" y="1742194"/>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242" name="Freeform 41"/>
            <p:cNvSpPr>
              <a:spLocks/>
            </p:cNvSpPr>
            <p:nvPr/>
          </p:nvSpPr>
          <p:spPr bwMode="auto">
            <a:xfrm rot="5400000" flipH="1">
              <a:off x="6453981" y="4809332"/>
              <a:ext cx="884237" cy="2508250"/>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625475 w 847725"/>
                <a:gd name="connsiteY37" fmla="*/ 1249362 h 2482850"/>
                <a:gd name="connsiteX38" fmla="*/ 539750 w 847725"/>
                <a:gd name="connsiteY38" fmla="*/ 1235075 h 2482850"/>
                <a:gd name="connsiteX39" fmla="*/ 592138 w 847725"/>
                <a:gd name="connsiteY39" fmla="*/ 1149350 h 2482850"/>
                <a:gd name="connsiteX40" fmla="*/ 611188 w 847725"/>
                <a:gd name="connsiteY40" fmla="*/ 1058862 h 2482850"/>
                <a:gd name="connsiteX41" fmla="*/ 649288 w 847725"/>
                <a:gd name="connsiteY41" fmla="*/ 1039812 h 2482850"/>
                <a:gd name="connsiteX42" fmla="*/ 611188 w 847725"/>
                <a:gd name="connsiteY42" fmla="*/ 982662 h 2482850"/>
                <a:gd name="connsiteX43" fmla="*/ 544513 w 847725"/>
                <a:gd name="connsiteY43" fmla="*/ 996950 h 2482850"/>
                <a:gd name="connsiteX44" fmla="*/ 563563 w 847725"/>
                <a:gd name="connsiteY44" fmla="*/ 1063625 h 2482850"/>
                <a:gd name="connsiteX45" fmla="*/ 530225 w 847725"/>
                <a:gd name="connsiteY45" fmla="*/ 1177925 h 2482850"/>
                <a:gd name="connsiteX46" fmla="*/ 496888 w 847725"/>
                <a:gd name="connsiteY46" fmla="*/ 1220787 h 2482850"/>
                <a:gd name="connsiteX47" fmla="*/ 387350 w 847725"/>
                <a:gd name="connsiteY47" fmla="*/ 1216025 h 2482850"/>
                <a:gd name="connsiteX48" fmla="*/ 349250 w 847725"/>
                <a:gd name="connsiteY48" fmla="*/ 1139825 h 2482850"/>
                <a:gd name="connsiteX49" fmla="*/ 349250 w 847725"/>
                <a:gd name="connsiteY49" fmla="*/ 334962 h 2482850"/>
                <a:gd name="connsiteX50" fmla="*/ 339725 w 847725"/>
                <a:gd name="connsiteY50" fmla="*/ 149225 h 2482850"/>
                <a:gd name="connsiteX51" fmla="*/ 311150 w 847725"/>
                <a:gd name="connsiteY51" fmla="*/ 1587 h 2482850"/>
                <a:gd name="connsiteX52" fmla="*/ 249238 w 847725"/>
                <a:gd name="connsiteY52" fmla="*/ 139700 h 2482850"/>
                <a:gd name="connsiteX53" fmla="*/ 230188 w 847725"/>
                <a:gd name="connsiteY53" fmla="*/ 311150 h 2482850"/>
                <a:gd name="connsiteX54" fmla="*/ 239713 w 847725"/>
                <a:gd name="connsiteY54" fmla="*/ 1368425 h 2482850"/>
                <a:gd name="connsiteX55" fmla="*/ 168275 w 847725"/>
                <a:gd name="connsiteY55" fmla="*/ 1487487 h 2482850"/>
                <a:gd name="connsiteX56" fmla="*/ 120650 w 847725"/>
                <a:gd name="connsiteY56" fmla="*/ 1239837 h 2482850"/>
                <a:gd name="connsiteX57" fmla="*/ 139700 w 847725"/>
                <a:gd name="connsiteY57" fmla="*/ 306387 h 2482850"/>
                <a:gd name="connsiteX58" fmla="*/ 130175 w 847725"/>
                <a:gd name="connsiteY58" fmla="*/ 106362 h 2482850"/>
                <a:gd name="connsiteX59" fmla="*/ 96838 w 847725"/>
                <a:gd name="connsiteY59" fmla="*/ 34925 h 2482850"/>
                <a:gd name="connsiteX60" fmla="*/ 30163 w 847725"/>
                <a:gd name="connsiteY60" fmla="*/ 209232 h 2482850"/>
                <a:gd name="connsiteX61" fmla="*/ 25400 w 847725"/>
                <a:gd name="connsiteY61" fmla="*/ 854075 h 2482850"/>
                <a:gd name="connsiteX0" fmla="*/ 25400 w 849314"/>
                <a:gd name="connsiteY0" fmla="*/ 854075 h 2482850"/>
                <a:gd name="connsiteX1" fmla="*/ 24576 w 849314"/>
                <a:gd name="connsiteY1" fmla="*/ 1118666 h 2482850"/>
                <a:gd name="connsiteX2" fmla="*/ 25400 w 849314"/>
                <a:gd name="connsiteY2" fmla="*/ 1485582 h 2482850"/>
                <a:gd name="connsiteX3" fmla="*/ 6350 w 849314"/>
                <a:gd name="connsiteY3" fmla="*/ 2216150 h 2482850"/>
                <a:gd name="connsiteX4" fmla="*/ 63500 w 849314"/>
                <a:gd name="connsiteY4" fmla="*/ 2382837 h 2482850"/>
                <a:gd name="connsiteX5" fmla="*/ 134938 w 849314"/>
                <a:gd name="connsiteY5" fmla="*/ 2278062 h 2482850"/>
                <a:gd name="connsiteX6" fmla="*/ 133237 w 849314"/>
                <a:gd name="connsiteY6" fmla="*/ 2007187 h 2482850"/>
                <a:gd name="connsiteX7" fmla="*/ 111125 w 849314"/>
                <a:gd name="connsiteY7" fmla="*/ 1773237 h 2482850"/>
                <a:gd name="connsiteX8" fmla="*/ 139700 w 849314"/>
                <a:gd name="connsiteY8" fmla="*/ 1644650 h 2482850"/>
                <a:gd name="connsiteX9" fmla="*/ 183413 w 849314"/>
                <a:gd name="connsiteY9" fmla="*/ 1584956 h 2482850"/>
                <a:gd name="connsiteX10" fmla="*/ 244475 w 849314"/>
                <a:gd name="connsiteY10" fmla="*/ 1658937 h 2482850"/>
                <a:gd name="connsiteX11" fmla="*/ 225425 w 849314"/>
                <a:gd name="connsiteY11" fmla="*/ 2349500 h 2482850"/>
                <a:gd name="connsiteX12" fmla="*/ 268288 w 849314"/>
                <a:gd name="connsiteY12" fmla="*/ 2459037 h 2482850"/>
                <a:gd name="connsiteX13" fmla="*/ 320675 w 849314"/>
                <a:gd name="connsiteY13" fmla="*/ 2311400 h 2482850"/>
                <a:gd name="connsiteX14" fmla="*/ 344488 w 849314"/>
                <a:gd name="connsiteY14" fmla="*/ 1620837 h 2482850"/>
                <a:gd name="connsiteX15" fmla="*/ 354013 w 849314"/>
                <a:gd name="connsiteY15" fmla="*/ 1349375 h 2482850"/>
                <a:gd name="connsiteX16" fmla="*/ 439738 w 849314"/>
                <a:gd name="connsiteY16" fmla="*/ 1273175 h 2482850"/>
                <a:gd name="connsiteX17" fmla="*/ 511175 w 849314"/>
                <a:gd name="connsiteY17" fmla="*/ 1330325 h 2482850"/>
                <a:gd name="connsiteX18" fmla="*/ 473075 w 849314"/>
                <a:gd name="connsiteY18" fmla="*/ 1458912 h 2482850"/>
                <a:gd name="connsiteX19" fmla="*/ 454025 w 849314"/>
                <a:gd name="connsiteY19" fmla="*/ 1501775 h 2482850"/>
                <a:gd name="connsiteX20" fmla="*/ 477838 w 849314"/>
                <a:gd name="connsiteY20" fmla="*/ 1554162 h 2482850"/>
                <a:gd name="connsiteX21" fmla="*/ 525463 w 849314"/>
                <a:gd name="connsiteY21" fmla="*/ 1554162 h 2482850"/>
                <a:gd name="connsiteX22" fmla="*/ 544513 w 849314"/>
                <a:gd name="connsiteY22" fmla="*/ 1506537 h 2482850"/>
                <a:gd name="connsiteX23" fmla="*/ 506413 w 849314"/>
                <a:gd name="connsiteY23" fmla="*/ 1444625 h 2482850"/>
                <a:gd name="connsiteX24" fmla="*/ 534988 w 849314"/>
                <a:gd name="connsiteY24" fmla="*/ 1339850 h 2482850"/>
                <a:gd name="connsiteX25" fmla="*/ 568325 w 849314"/>
                <a:gd name="connsiteY25" fmla="*/ 1301750 h 2482850"/>
                <a:gd name="connsiteX26" fmla="*/ 682625 w 849314"/>
                <a:gd name="connsiteY26" fmla="*/ 1382712 h 2482850"/>
                <a:gd name="connsiteX27" fmla="*/ 739775 w 849314"/>
                <a:gd name="connsiteY27" fmla="*/ 1425575 h 2482850"/>
                <a:gd name="connsiteX28" fmla="*/ 835025 w 849314"/>
                <a:gd name="connsiteY28" fmla="*/ 1468437 h 2482850"/>
                <a:gd name="connsiteX29" fmla="*/ 825500 w 849314"/>
                <a:gd name="connsiteY29" fmla="*/ 1382712 h 2482850"/>
                <a:gd name="connsiteX30" fmla="*/ 754063 w 849314"/>
                <a:gd name="connsiteY30" fmla="*/ 1377950 h 2482850"/>
                <a:gd name="connsiteX31" fmla="*/ 722321 w 849314"/>
                <a:gd name="connsiteY31" fmla="*/ 1321061 h 2482850"/>
                <a:gd name="connsiteX32" fmla="*/ 731581 w 849314"/>
                <a:gd name="connsiteY32" fmla="*/ 1263650 h 2482850"/>
                <a:gd name="connsiteX33" fmla="*/ 773113 w 849314"/>
                <a:gd name="connsiteY33" fmla="*/ 1206500 h 2482850"/>
                <a:gd name="connsiteX34" fmla="*/ 759778 w 849314"/>
                <a:gd name="connsiteY34" fmla="*/ 1129347 h 2482850"/>
                <a:gd name="connsiteX35" fmla="*/ 720725 w 849314"/>
                <a:gd name="connsiteY35" fmla="*/ 1163637 h 2482850"/>
                <a:gd name="connsiteX36" fmla="*/ 625475 w 849314"/>
                <a:gd name="connsiteY36" fmla="*/ 1249362 h 2482850"/>
                <a:gd name="connsiteX37" fmla="*/ 539750 w 849314"/>
                <a:gd name="connsiteY37" fmla="*/ 1235075 h 2482850"/>
                <a:gd name="connsiteX38" fmla="*/ 592138 w 849314"/>
                <a:gd name="connsiteY38" fmla="*/ 1149350 h 2482850"/>
                <a:gd name="connsiteX39" fmla="*/ 611188 w 849314"/>
                <a:gd name="connsiteY39" fmla="*/ 1058862 h 2482850"/>
                <a:gd name="connsiteX40" fmla="*/ 649288 w 849314"/>
                <a:gd name="connsiteY40" fmla="*/ 1039812 h 2482850"/>
                <a:gd name="connsiteX41" fmla="*/ 611188 w 849314"/>
                <a:gd name="connsiteY41" fmla="*/ 982662 h 2482850"/>
                <a:gd name="connsiteX42" fmla="*/ 544513 w 849314"/>
                <a:gd name="connsiteY42" fmla="*/ 996950 h 2482850"/>
                <a:gd name="connsiteX43" fmla="*/ 563563 w 849314"/>
                <a:gd name="connsiteY43" fmla="*/ 1063625 h 2482850"/>
                <a:gd name="connsiteX44" fmla="*/ 530225 w 849314"/>
                <a:gd name="connsiteY44" fmla="*/ 1177925 h 2482850"/>
                <a:gd name="connsiteX45" fmla="*/ 496888 w 849314"/>
                <a:gd name="connsiteY45" fmla="*/ 1220787 h 2482850"/>
                <a:gd name="connsiteX46" fmla="*/ 387350 w 849314"/>
                <a:gd name="connsiteY46" fmla="*/ 1216025 h 2482850"/>
                <a:gd name="connsiteX47" fmla="*/ 349250 w 849314"/>
                <a:gd name="connsiteY47" fmla="*/ 1139825 h 2482850"/>
                <a:gd name="connsiteX48" fmla="*/ 349250 w 849314"/>
                <a:gd name="connsiteY48" fmla="*/ 334962 h 2482850"/>
                <a:gd name="connsiteX49" fmla="*/ 339725 w 849314"/>
                <a:gd name="connsiteY49" fmla="*/ 149225 h 2482850"/>
                <a:gd name="connsiteX50" fmla="*/ 311150 w 849314"/>
                <a:gd name="connsiteY50" fmla="*/ 1587 h 2482850"/>
                <a:gd name="connsiteX51" fmla="*/ 249238 w 849314"/>
                <a:gd name="connsiteY51" fmla="*/ 139700 h 2482850"/>
                <a:gd name="connsiteX52" fmla="*/ 230188 w 849314"/>
                <a:gd name="connsiteY52" fmla="*/ 311150 h 2482850"/>
                <a:gd name="connsiteX53" fmla="*/ 239713 w 849314"/>
                <a:gd name="connsiteY53" fmla="*/ 1368425 h 2482850"/>
                <a:gd name="connsiteX54" fmla="*/ 168275 w 849314"/>
                <a:gd name="connsiteY54" fmla="*/ 1487487 h 2482850"/>
                <a:gd name="connsiteX55" fmla="*/ 120650 w 849314"/>
                <a:gd name="connsiteY55" fmla="*/ 1239837 h 2482850"/>
                <a:gd name="connsiteX56" fmla="*/ 139700 w 849314"/>
                <a:gd name="connsiteY56" fmla="*/ 306387 h 2482850"/>
                <a:gd name="connsiteX57" fmla="*/ 130175 w 849314"/>
                <a:gd name="connsiteY57" fmla="*/ 106362 h 2482850"/>
                <a:gd name="connsiteX58" fmla="*/ 96838 w 849314"/>
                <a:gd name="connsiteY58" fmla="*/ 34925 h 2482850"/>
                <a:gd name="connsiteX59" fmla="*/ 30163 w 849314"/>
                <a:gd name="connsiteY59" fmla="*/ 209232 h 2482850"/>
                <a:gd name="connsiteX60" fmla="*/ 25400 w 849314"/>
                <a:gd name="connsiteY60" fmla="*/ 854075 h 2482850"/>
                <a:gd name="connsiteX0" fmla="*/ 25400 w 849313"/>
                <a:gd name="connsiteY0" fmla="*/ 854075 h 2482850"/>
                <a:gd name="connsiteX1" fmla="*/ 24576 w 849313"/>
                <a:gd name="connsiteY1" fmla="*/ 1118666 h 2482850"/>
                <a:gd name="connsiteX2" fmla="*/ 25400 w 849313"/>
                <a:gd name="connsiteY2" fmla="*/ 1485582 h 2482850"/>
                <a:gd name="connsiteX3" fmla="*/ 6350 w 849313"/>
                <a:gd name="connsiteY3" fmla="*/ 2216150 h 2482850"/>
                <a:gd name="connsiteX4" fmla="*/ 63500 w 849313"/>
                <a:gd name="connsiteY4" fmla="*/ 2382837 h 2482850"/>
                <a:gd name="connsiteX5" fmla="*/ 134938 w 849313"/>
                <a:gd name="connsiteY5" fmla="*/ 2278062 h 2482850"/>
                <a:gd name="connsiteX6" fmla="*/ 133237 w 849313"/>
                <a:gd name="connsiteY6" fmla="*/ 2007187 h 2482850"/>
                <a:gd name="connsiteX7" fmla="*/ 111125 w 849313"/>
                <a:gd name="connsiteY7" fmla="*/ 1773237 h 2482850"/>
                <a:gd name="connsiteX8" fmla="*/ 139700 w 849313"/>
                <a:gd name="connsiteY8" fmla="*/ 1644650 h 2482850"/>
                <a:gd name="connsiteX9" fmla="*/ 183413 w 849313"/>
                <a:gd name="connsiteY9" fmla="*/ 1584956 h 2482850"/>
                <a:gd name="connsiteX10" fmla="*/ 244475 w 849313"/>
                <a:gd name="connsiteY10" fmla="*/ 1658937 h 2482850"/>
                <a:gd name="connsiteX11" fmla="*/ 225425 w 849313"/>
                <a:gd name="connsiteY11" fmla="*/ 2349500 h 2482850"/>
                <a:gd name="connsiteX12" fmla="*/ 268288 w 849313"/>
                <a:gd name="connsiteY12" fmla="*/ 2459037 h 2482850"/>
                <a:gd name="connsiteX13" fmla="*/ 320675 w 849313"/>
                <a:gd name="connsiteY13" fmla="*/ 2311400 h 2482850"/>
                <a:gd name="connsiteX14" fmla="*/ 344488 w 849313"/>
                <a:gd name="connsiteY14" fmla="*/ 1620837 h 2482850"/>
                <a:gd name="connsiteX15" fmla="*/ 354013 w 849313"/>
                <a:gd name="connsiteY15" fmla="*/ 1349375 h 2482850"/>
                <a:gd name="connsiteX16" fmla="*/ 439738 w 849313"/>
                <a:gd name="connsiteY16" fmla="*/ 1273175 h 2482850"/>
                <a:gd name="connsiteX17" fmla="*/ 511175 w 849313"/>
                <a:gd name="connsiteY17" fmla="*/ 1330325 h 2482850"/>
                <a:gd name="connsiteX18" fmla="*/ 473075 w 849313"/>
                <a:gd name="connsiteY18" fmla="*/ 1458912 h 2482850"/>
                <a:gd name="connsiteX19" fmla="*/ 454025 w 849313"/>
                <a:gd name="connsiteY19" fmla="*/ 1501775 h 2482850"/>
                <a:gd name="connsiteX20" fmla="*/ 477838 w 849313"/>
                <a:gd name="connsiteY20" fmla="*/ 1554162 h 2482850"/>
                <a:gd name="connsiteX21" fmla="*/ 525463 w 849313"/>
                <a:gd name="connsiteY21" fmla="*/ 1554162 h 2482850"/>
                <a:gd name="connsiteX22" fmla="*/ 544513 w 849313"/>
                <a:gd name="connsiteY22" fmla="*/ 1506537 h 2482850"/>
                <a:gd name="connsiteX23" fmla="*/ 506413 w 849313"/>
                <a:gd name="connsiteY23" fmla="*/ 1444625 h 2482850"/>
                <a:gd name="connsiteX24" fmla="*/ 534988 w 849313"/>
                <a:gd name="connsiteY24" fmla="*/ 1339850 h 2482850"/>
                <a:gd name="connsiteX25" fmla="*/ 568325 w 849313"/>
                <a:gd name="connsiteY25" fmla="*/ 1301750 h 2482850"/>
                <a:gd name="connsiteX26" fmla="*/ 682625 w 849313"/>
                <a:gd name="connsiteY26" fmla="*/ 1382712 h 2482850"/>
                <a:gd name="connsiteX27" fmla="*/ 739775 w 849313"/>
                <a:gd name="connsiteY27" fmla="*/ 1425575 h 2482850"/>
                <a:gd name="connsiteX28" fmla="*/ 835025 w 849313"/>
                <a:gd name="connsiteY28" fmla="*/ 1468437 h 2482850"/>
                <a:gd name="connsiteX29" fmla="*/ 825500 w 849313"/>
                <a:gd name="connsiteY29" fmla="*/ 1382712 h 2482850"/>
                <a:gd name="connsiteX30" fmla="*/ 722321 w 849313"/>
                <a:gd name="connsiteY30" fmla="*/ 1321061 h 2482850"/>
                <a:gd name="connsiteX31" fmla="*/ 731581 w 849313"/>
                <a:gd name="connsiteY31" fmla="*/ 1263650 h 2482850"/>
                <a:gd name="connsiteX32" fmla="*/ 773113 w 849313"/>
                <a:gd name="connsiteY32" fmla="*/ 1206500 h 2482850"/>
                <a:gd name="connsiteX33" fmla="*/ 759778 w 849313"/>
                <a:gd name="connsiteY33" fmla="*/ 1129347 h 2482850"/>
                <a:gd name="connsiteX34" fmla="*/ 720725 w 849313"/>
                <a:gd name="connsiteY34" fmla="*/ 1163637 h 2482850"/>
                <a:gd name="connsiteX35" fmla="*/ 625475 w 849313"/>
                <a:gd name="connsiteY35" fmla="*/ 1249362 h 2482850"/>
                <a:gd name="connsiteX36" fmla="*/ 539750 w 849313"/>
                <a:gd name="connsiteY36" fmla="*/ 1235075 h 2482850"/>
                <a:gd name="connsiteX37" fmla="*/ 592138 w 849313"/>
                <a:gd name="connsiteY37" fmla="*/ 1149350 h 2482850"/>
                <a:gd name="connsiteX38" fmla="*/ 611188 w 849313"/>
                <a:gd name="connsiteY38" fmla="*/ 1058862 h 2482850"/>
                <a:gd name="connsiteX39" fmla="*/ 649288 w 849313"/>
                <a:gd name="connsiteY39" fmla="*/ 1039812 h 2482850"/>
                <a:gd name="connsiteX40" fmla="*/ 611188 w 849313"/>
                <a:gd name="connsiteY40" fmla="*/ 982662 h 2482850"/>
                <a:gd name="connsiteX41" fmla="*/ 544513 w 849313"/>
                <a:gd name="connsiteY41" fmla="*/ 996950 h 2482850"/>
                <a:gd name="connsiteX42" fmla="*/ 563563 w 849313"/>
                <a:gd name="connsiteY42" fmla="*/ 1063625 h 2482850"/>
                <a:gd name="connsiteX43" fmla="*/ 530225 w 849313"/>
                <a:gd name="connsiteY43" fmla="*/ 1177925 h 2482850"/>
                <a:gd name="connsiteX44" fmla="*/ 496888 w 849313"/>
                <a:gd name="connsiteY44" fmla="*/ 1220787 h 2482850"/>
                <a:gd name="connsiteX45" fmla="*/ 387350 w 849313"/>
                <a:gd name="connsiteY45" fmla="*/ 1216025 h 2482850"/>
                <a:gd name="connsiteX46" fmla="*/ 349250 w 849313"/>
                <a:gd name="connsiteY46" fmla="*/ 1139825 h 2482850"/>
                <a:gd name="connsiteX47" fmla="*/ 349250 w 849313"/>
                <a:gd name="connsiteY47" fmla="*/ 334962 h 2482850"/>
                <a:gd name="connsiteX48" fmla="*/ 339725 w 849313"/>
                <a:gd name="connsiteY48" fmla="*/ 149225 h 2482850"/>
                <a:gd name="connsiteX49" fmla="*/ 311150 w 849313"/>
                <a:gd name="connsiteY49" fmla="*/ 1587 h 2482850"/>
                <a:gd name="connsiteX50" fmla="*/ 249238 w 849313"/>
                <a:gd name="connsiteY50" fmla="*/ 139700 h 2482850"/>
                <a:gd name="connsiteX51" fmla="*/ 230188 w 849313"/>
                <a:gd name="connsiteY51" fmla="*/ 311150 h 2482850"/>
                <a:gd name="connsiteX52" fmla="*/ 239713 w 849313"/>
                <a:gd name="connsiteY52" fmla="*/ 1368425 h 2482850"/>
                <a:gd name="connsiteX53" fmla="*/ 168275 w 849313"/>
                <a:gd name="connsiteY53" fmla="*/ 1487487 h 2482850"/>
                <a:gd name="connsiteX54" fmla="*/ 120650 w 849313"/>
                <a:gd name="connsiteY54" fmla="*/ 1239837 h 2482850"/>
                <a:gd name="connsiteX55" fmla="*/ 139700 w 849313"/>
                <a:gd name="connsiteY55" fmla="*/ 306387 h 2482850"/>
                <a:gd name="connsiteX56" fmla="*/ 130175 w 849313"/>
                <a:gd name="connsiteY56" fmla="*/ 106362 h 2482850"/>
                <a:gd name="connsiteX57" fmla="*/ 96838 w 849313"/>
                <a:gd name="connsiteY57" fmla="*/ 34925 h 2482850"/>
                <a:gd name="connsiteX58" fmla="*/ 30163 w 849313"/>
                <a:gd name="connsiteY58" fmla="*/ 209232 h 2482850"/>
                <a:gd name="connsiteX59" fmla="*/ 25400 w 849313"/>
                <a:gd name="connsiteY59" fmla="*/ 854075 h 2482850"/>
                <a:gd name="connsiteX0" fmla="*/ 25400 w 828409"/>
                <a:gd name="connsiteY0" fmla="*/ 854075 h 2482850"/>
                <a:gd name="connsiteX1" fmla="*/ 24576 w 828409"/>
                <a:gd name="connsiteY1" fmla="*/ 1118666 h 2482850"/>
                <a:gd name="connsiteX2" fmla="*/ 25400 w 828409"/>
                <a:gd name="connsiteY2" fmla="*/ 1485582 h 2482850"/>
                <a:gd name="connsiteX3" fmla="*/ 6350 w 828409"/>
                <a:gd name="connsiteY3" fmla="*/ 2216150 h 2482850"/>
                <a:gd name="connsiteX4" fmla="*/ 63500 w 828409"/>
                <a:gd name="connsiteY4" fmla="*/ 2382837 h 2482850"/>
                <a:gd name="connsiteX5" fmla="*/ 134938 w 828409"/>
                <a:gd name="connsiteY5" fmla="*/ 2278062 h 2482850"/>
                <a:gd name="connsiteX6" fmla="*/ 133237 w 828409"/>
                <a:gd name="connsiteY6" fmla="*/ 2007187 h 2482850"/>
                <a:gd name="connsiteX7" fmla="*/ 111125 w 828409"/>
                <a:gd name="connsiteY7" fmla="*/ 1773237 h 2482850"/>
                <a:gd name="connsiteX8" fmla="*/ 139700 w 828409"/>
                <a:gd name="connsiteY8" fmla="*/ 1644650 h 2482850"/>
                <a:gd name="connsiteX9" fmla="*/ 183413 w 828409"/>
                <a:gd name="connsiteY9" fmla="*/ 1584956 h 2482850"/>
                <a:gd name="connsiteX10" fmla="*/ 244475 w 828409"/>
                <a:gd name="connsiteY10" fmla="*/ 1658937 h 2482850"/>
                <a:gd name="connsiteX11" fmla="*/ 225425 w 828409"/>
                <a:gd name="connsiteY11" fmla="*/ 2349500 h 2482850"/>
                <a:gd name="connsiteX12" fmla="*/ 268288 w 828409"/>
                <a:gd name="connsiteY12" fmla="*/ 2459037 h 2482850"/>
                <a:gd name="connsiteX13" fmla="*/ 320675 w 828409"/>
                <a:gd name="connsiteY13" fmla="*/ 2311400 h 2482850"/>
                <a:gd name="connsiteX14" fmla="*/ 344488 w 828409"/>
                <a:gd name="connsiteY14" fmla="*/ 1620837 h 2482850"/>
                <a:gd name="connsiteX15" fmla="*/ 354013 w 828409"/>
                <a:gd name="connsiteY15" fmla="*/ 1349375 h 2482850"/>
                <a:gd name="connsiteX16" fmla="*/ 439738 w 828409"/>
                <a:gd name="connsiteY16" fmla="*/ 1273175 h 2482850"/>
                <a:gd name="connsiteX17" fmla="*/ 511175 w 828409"/>
                <a:gd name="connsiteY17" fmla="*/ 1330325 h 2482850"/>
                <a:gd name="connsiteX18" fmla="*/ 473075 w 828409"/>
                <a:gd name="connsiteY18" fmla="*/ 1458912 h 2482850"/>
                <a:gd name="connsiteX19" fmla="*/ 454025 w 828409"/>
                <a:gd name="connsiteY19" fmla="*/ 1501775 h 2482850"/>
                <a:gd name="connsiteX20" fmla="*/ 477838 w 828409"/>
                <a:gd name="connsiteY20" fmla="*/ 1554162 h 2482850"/>
                <a:gd name="connsiteX21" fmla="*/ 525463 w 828409"/>
                <a:gd name="connsiteY21" fmla="*/ 1554162 h 2482850"/>
                <a:gd name="connsiteX22" fmla="*/ 544513 w 828409"/>
                <a:gd name="connsiteY22" fmla="*/ 1506537 h 2482850"/>
                <a:gd name="connsiteX23" fmla="*/ 506413 w 828409"/>
                <a:gd name="connsiteY23" fmla="*/ 1444625 h 2482850"/>
                <a:gd name="connsiteX24" fmla="*/ 534988 w 828409"/>
                <a:gd name="connsiteY24" fmla="*/ 1339850 h 2482850"/>
                <a:gd name="connsiteX25" fmla="*/ 568325 w 828409"/>
                <a:gd name="connsiteY25" fmla="*/ 1301750 h 2482850"/>
                <a:gd name="connsiteX26" fmla="*/ 682625 w 828409"/>
                <a:gd name="connsiteY26" fmla="*/ 1382712 h 2482850"/>
                <a:gd name="connsiteX27" fmla="*/ 739775 w 828409"/>
                <a:gd name="connsiteY27" fmla="*/ 1425575 h 2482850"/>
                <a:gd name="connsiteX28" fmla="*/ 825500 w 828409"/>
                <a:gd name="connsiteY28" fmla="*/ 1382712 h 2482850"/>
                <a:gd name="connsiteX29" fmla="*/ 722321 w 828409"/>
                <a:gd name="connsiteY29" fmla="*/ 1321061 h 2482850"/>
                <a:gd name="connsiteX30" fmla="*/ 731581 w 828409"/>
                <a:gd name="connsiteY30" fmla="*/ 1263650 h 2482850"/>
                <a:gd name="connsiteX31" fmla="*/ 773113 w 828409"/>
                <a:gd name="connsiteY31" fmla="*/ 1206500 h 2482850"/>
                <a:gd name="connsiteX32" fmla="*/ 759778 w 828409"/>
                <a:gd name="connsiteY32" fmla="*/ 1129347 h 2482850"/>
                <a:gd name="connsiteX33" fmla="*/ 720725 w 828409"/>
                <a:gd name="connsiteY33" fmla="*/ 1163637 h 2482850"/>
                <a:gd name="connsiteX34" fmla="*/ 625475 w 828409"/>
                <a:gd name="connsiteY34" fmla="*/ 1249362 h 2482850"/>
                <a:gd name="connsiteX35" fmla="*/ 539750 w 828409"/>
                <a:gd name="connsiteY35" fmla="*/ 1235075 h 2482850"/>
                <a:gd name="connsiteX36" fmla="*/ 592138 w 828409"/>
                <a:gd name="connsiteY36" fmla="*/ 1149350 h 2482850"/>
                <a:gd name="connsiteX37" fmla="*/ 611188 w 828409"/>
                <a:gd name="connsiteY37" fmla="*/ 1058862 h 2482850"/>
                <a:gd name="connsiteX38" fmla="*/ 649288 w 828409"/>
                <a:gd name="connsiteY38" fmla="*/ 1039812 h 2482850"/>
                <a:gd name="connsiteX39" fmla="*/ 611188 w 828409"/>
                <a:gd name="connsiteY39" fmla="*/ 982662 h 2482850"/>
                <a:gd name="connsiteX40" fmla="*/ 544513 w 828409"/>
                <a:gd name="connsiteY40" fmla="*/ 996950 h 2482850"/>
                <a:gd name="connsiteX41" fmla="*/ 563563 w 828409"/>
                <a:gd name="connsiteY41" fmla="*/ 1063625 h 2482850"/>
                <a:gd name="connsiteX42" fmla="*/ 530225 w 828409"/>
                <a:gd name="connsiteY42" fmla="*/ 1177925 h 2482850"/>
                <a:gd name="connsiteX43" fmla="*/ 496888 w 828409"/>
                <a:gd name="connsiteY43" fmla="*/ 1220787 h 2482850"/>
                <a:gd name="connsiteX44" fmla="*/ 387350 w 828409"/>
                <a:gd name="connsiteY44" fmla="*/ 1216025 h 2482850"/>
                <a:gd name="connsiteX45" fmla="*/ 349250 w 828409"/>
                <a:gd name="connsiteY45" fmla="*/ 1139825 h 2482850"/>
                <a:gd name="connsiteX46" fmla="*/ 349250 w 828409"/>
                <a:gd name="connsiteY46" fmla="*/ 334962 h 2482850"/>
                <a:gd name="connsiteX47" fmla="*/ 339725 w 828409"/>
                <a:gd name="connsiteY47" fmla="*/ 149225 h 2482850"/>
                <a:gd name="connsiteX48" fmla="*/ 311150 w 828409"/>
                <a:gd name="connsiteY48" fmla="*/ 1587 h 2482850"/>
                <a:gd name="connsiteX49" fmla="*/ 249238 w 828409"/>
                <a:gd name="connsiteY49" fmla="*/ 139700 h 2482850"/>
                <a:gd name="connsiteX50" fmla="*/ 230188 w 828409"/>
                <a:gd name="connsiteY50" fmla="*/ 311150 h 2482850"/>
                <a:gd name="connsiteX51" fmla="*/ 239713 w 828409"/>
                <a:gd name="connsiteY51" fmla="*/ 1368425 h 2482850"/>
                <a:gd name="connsiteX52" fmla="*/ 168275 w 828409"/>
                <a:gd name="connsiteY52" fmla="*/ 1487487 h 2482850"/>
                <a:gd name="connsiteX53" fmla="*/ 120650 w 828409"/>
                <a:gd name="connsiteY53" fmla="*/ 1239837 h 2482850"/>
                <a:gd name="connsiteX54" fmla="*/ 139700 w 828409"/>
                <a:gd name="connsiteY54" fmla="*/ 306387 h 2482850"/>
                <a:gd name="connsiteX55" fmla="*/ 130175 w 828409"/>
                <a:gd name="connsiteY55" fmla="*/ 106362 h 2482850"/>
                <a:gd name="connsiteX56" fmla="*/ 96838 w 828409"/>
                <a:gd name="connsiteY56" fmla="*/ 34925 h 2482850"/>
                <a:gd name="connsiteX57" fmla="*/ 30163 w 828409"/>
                <a:gd name="connsiteY57" fmla="*/ 209232 h 2482850"/>
                <a:gd name="connsiteX58" fmla="*/ 25400 w 828409"/>
                <a:gd name="connsiteY58"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44513 w 832116"/>
                <a:gd name="connsiteY22" fmla="*/ 1506537 h 2482850"/>
                <a:gd name="connsiteX23" fmla="*/ 506413 w 832116"/>
                <a:gd name="connsiteY23" fmla="*/ 1444625 h 2482850"/>
                <a:gd name="connsiteX24" fmla="*/ 534988 w 832116"/>
                <a:gd name="connsiteY24" fmla="*/ 1339850 h 2482850"/>
                <a:gd name="connsiteX25" fmla="*/ 568325 w 832116"/>
                <a:gd name="connsiteY25" fmla="*/ 1301750 h 2482850"/>
                <a:gd name="connsiteX26" fmla="*/ 682625 w 832116"/>
                <a:gd name="connsiteY26" fmla="*/ 1382712 h 2482850"/>
                <a:gd name="connsiteX27" fmla="*/ 825500 w 832116"/>
                <a:gd name="connsiteY27" fmla="*/ 1382712 h 2482850"/>
                <a:gd name="connsiteX28" fmla="*/ 722321 w 832116"/>
                <a:gd name="connsiteY28" fmla="*/ 1321061 h 2482850"/>
                <a:gd name="connsiteX29" fmla="*/ 731581 w 832116"/>
                <a:gd name="connsiteY29" fmla="*/ 1263650 h 2482850"/>
                <a:gd name="connsiteX30" fmla="*/ 773113 w 832116"/>
                <a:gd name="connsiteY30" fmla="*/ 1206500 h 2482850"/>
                <a:gd name="connsiteX31" fmla="*/ 759778 w 832116"/>
                <a:gd name="connsiteY31" fmla="*/ 1129347 h 2482850"/>
                <a:gd name="connsiteX32" fmla="*/ 720725 w 832116"/>
                <a:gd name="connsiteY32" fmla="*/ 1163637 h 2482850"/>
                <a:gd name="connsiteX33" fmla="*/ 625475 w 832116"/>
                <a:gd name="connsiteY33" fmla="*/ 1249362 h 2482850"/>
                <a:gd name="connsiteX34" fmla="*/ 539750 w 832116"/>
                <a:gd name="connsiteY34" fmla="*/ 1235075 h 2482850"/>
                <a:gd name="connsiteX35" fmla="*/ 592138 w 832116"/>
                <a:gd name="connsiteY35" fmla="*/ 1149350 h 2482850"/>
                <a:gd name="connsiteX36" fmla="*/ 611188 w 832116"/>
                <a:gd name="connsiteY36" fmla="*/ 1058862 h 2482850"/>
                <a:gd name="connsiteX37" fmla="*/ 649288 w 832116"/>
                <a:gd name="connsiteY37" fmla="*/ 1039812 h 2482850"/>
                <a:gd name="connsiteX38" fmla="*/ 611188 w 832116"/>
                <a:gd name="connsiteY38" fmla="*/ 982662 h 2482850"/>
                <a:gd name="connsiteX39" fmla="*/ 544513 w 832116"/>
                <a:gd name="connsiteY39" fmla="*/ 996950 h 2482850"/>
                <a:gd name="connsiteX40" fmla="*/ 563563 w 832116"/>
                <a:gd name="connsiteY40" fmla="*/ 1063625 h 2482850"/>
                <a:gd name="connsiteX41" fmla="*/ 530225 w 832116"/>
                <a:gd name="connsiteY41" fmla="*/ 1177925 h 2482850"/>
                <a:gd name="connsiteX42" fmla="*/ 496888 w 832116"/>
                <a:gd name="connsiteY42" fmla="*/ 1220787 h 2482850"/>
                <a:gd name="connsiteX43" fmla="*/ 387350 w 832116"/>
                <a:gd name="connsiteY43" fmla="*/ 1216025 h 2482850"/>
                <a:gd name="connsiteX44" fmla="*/ 349250 w 832116"/>
                <a:gd name="connsiteY44" fmla="*/ 1139825 h 2482850"/>
                <a:gd name="connsiteX45" fmla="*/ 349250 w 832116"/>
                <a:gd name="connsiteY45" fmla="*/ 334962 h 2482850"/>
                <a:gd name="connsiteX46" fmla="*/ 339725 w 832116"/>
                <a:gd name="connsiteY46" fmla="*/ 149225 h 2482850"/>
                <a:gd name="connsiteX47" fmla="*/ 311150 w 832116"/>
                <a:gd name="connsiteY47" fmla="*/ 1587 h 2482850"/>
                <a:gd name="connsiteX48" fmla="*/ 249238 w 832116"/>
                <a:gd name="connsiteY48" fmla="*/ 139700 h 2482850"/>
                <a:gd name="connsiteX49" fmla="*/ 230188 w 832116"/>
                <a:gd name="connsiteY49" fmla="*/ 311150 h 2482850"/>
                <a:gd name="connsiteX50" fmla="*/ 239713 w 832116"/>
                <a:gd name="connsiteY50" fmla="*/ 1368425 h 2482850"/>
                <a:gd name="connsiteX51" fmla="*/ 168275 w 832116"/>
                <a:gd name="connsiteY51" fmla="*/ 1487487 h 2482850"/>
                <a:gd name="connsiteX52" fmla="*/ 120650 w 832116"/>
                <a:gd name="connsiteY52" fmla="*/ 1239837 h 2482850"/>
                <a:gd name="connsiteX53" fmla="*/ 139700 w 832116"/>
                <a:gd name="connsiteY53" fmla="*/ 306387 h 2482850"/>
                <a:gd name="connsiteX54" fmla="*/ 130175 w 832116"/>
                <a:gd name="connsiteY54" fmla="*/ 106362 h 2482850"/>
                <a:gd name="connsiteX55" fmla="*/ 96838 w 832116"/>
                <a:gd name="connsiteY55" fmla="*/ 34925 h 2482850"/>
                <a:gd name="connsiteX56" fmla="*/ 30163 w 832116"/>
                <a:gd name="connsiteY56" fmla="*/ 209232 h 2482850"/>
                <a:gd name="connsiteX57" fmla="*/ 25400 w 832116"/>
                <a:gd name="connsiteY57"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625475 w 832116"/>
                <a:gd name="connsiteY32" fmla="*/ 1249362 h 2482850"/>
                <a:gd name="connsiteX33" fmla="*/ 539750 w 832116"/>
                <a:gd name="connsiteY33" fmla="*/ 1235075 h 2482850"/>
                <a:gd name="connsiteX34" fmla="*/ 592138 w 832116"/>
                <a:gd name="connsiteY34" fmla="*/ 1149350 h 2482850"/>
                <a:gd name="connsiteX35" fmla="*/ 611188 w 832116"/>
                <a:gd name="connsiteY35" fmla="*/ 1058862 h 2482850"/>
                <a:gd name="connsiteX36" fmla="*/ 649288 w 832116"/>
                <a:gd name="connsiteY36" fmla="*/ 1039812 h 2482850"/>
                <a:gd name="connsiteX37" fmla="*/ 611188 w 832116"/>
                <a:gd name="connsiteY37" fmla="*/ 982662 h 2482850"/>
                <a:gd name="connsiteX38" fmla="*/ 544513 w 832116"/>
                <a:gd name="connsiteY38" fmla="*/ 996950 h 2482850"/>
                <a:gd name="connsiteX39" fmla="*/ 563563 w 832116"/>
                <a:gd name="connsiteY39" fmla="*/ 1063625 h 2482850"/>
                <a:gd name="connsiteX40" fmla="*/ 530225 w 832116"/>
                <a:gd name="connsiteY40" fmla="*/ 1177925 h 2482850"/>
                <a:gd name="connsiteX41" fmla="*/ 496888 w 832116"/>
                <a:gd name="connsiteY41" fmla="*/ 1220787 h 2482850"/>
                <a:gd name="connsiteX42" fmla="*/ 387350 w 832116"/>
                <a:gd name="connsiteY42" fmla="*/ 1216025 h 2482850"/>
                <a:gd name="connsiteX43" fmla="*/ 349250 w 832116"/>
                <a:gd name="connsiteY43" fmla="*/ 1139825 h 2482850"/>
                <a:gd name="connsiteX44" fmla="*/ 349250 w 832116"/>
                <a:gd name="connsiteY44" fmla="*/ 334962 h 2482850"/>
                <a:gd name="connsiteX45" fmla="*/ 339725 w 832116"/>
                <a:gd name="connsiteY45" fmla="*/ 149225 h 2482850"/>
                <a:gd name="connsiteX46" fmla="*/ 311150 w 832116"/>
                <a:gd name="connsiteY46" fmla="*/ 1587 h 2482850"/>
                <a:gd name="connsiteX47" fmla="*/ 249238 w 832116"/>
                <a:gd name="connsiteY47" fmla="*/ 139700 h 2482850"/>
                <a:gd name="connsiteX48" fmla="*/ 230188 w 832116"/>
                <a:gd name="connsiteY48" fmla="*/ 311150 h 2482850"/>
                <a:gd name="connsiteX49" fmla="*/ 239713 w 832116"/>
                <a:gd name="connsiteY49" fmla="*/ 1368425 h 2482850"/>
                <a:gd name="connsiteX50" fmla="*/ 168275 w 832116"/>
                <a:gd name="connsiteY50" fmla="*/ 1487487 h 2482850"/>
                <a:gd name="connsiteX51" fmla="*/ 120650 w 832116"/>
                <a:gd name="connsiteY51" fmla="*/ 1239837 h 2482850"/>
                <a:gd name="connsiteX52" fmla="*/ 139700 w 832116"/>
                <a:gd name="connsiteY52" fmla="*/ 306387 h 2482850"/>
                <a:gd name="connsiteX53" fmla="*/ 130175 w 832116"/>
                <a:gd name="connsiteY53" fmla="*/ 106362 h 2482850"/>
                <a:gd name="connsiteX54" fmla="*/ 96838 w 832116"/>
                <a:gd name="connsiteY54" fmla="*/ 34925 h 2482850"/>
                <a:gd name="connsiteX55" fmla="*/ 30163 w 832116"/>
                <a:gd name="connsiteY55" fmla="*/ 209232 h 2482850"/>
                <a:gd name="connsiteX56" fmla="*/ 25400 w 832116"/>
                <a:gd name="connsiteY56"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539750 w 832116"/>
                <a:gd name="connsiteY32" fmla="*/ 1235075 h 2482850"/>
                <a:gd name="connsiteX33" fmla="*/ 592138 w 832116"/>
                <a:gd name="connsiteY33" fmla="*/ 1149350 h 2482850"/>
                <a:gd name="connsiteX34" fmla="*/ 611188 w 832116"/>
                <a:gd name="connsiteY34" fmla="*/ 1058862 h 2482850"/>
                <a:gd name="connsiteX35" fmla="*/ 649288 w 832116"/>
                <a:gd name="connsiteY35" fmla="*/ 1039812 h 2482850"/>
                <a:gd name="connsiteX36" fmla="*/ 611188 w 832116"/>
                <a:gd name="connsiteY36" fmla="*/ 982662 h 2482850"/>
                <a:gd name="connsiteX37" fmla="*/ 544513 w 832116"/>
                <a:gd name="connsiteY37" fmla="*/ 996950 h 2482850"/>
                <a:gd name="connsiteX38" fmla="*/ 563563 w 832116"/>
                <a:gd name="connsiteY38" fmla="*/ 1063625 h 2482850"/>
                <a:gd name="connsiteX39" fmla="*/ 530225 w 832116"/>
                <a:gd name="connsiteY39" fmla="*/ 1177925 h 2482850"/>
                <a:gd name="connsiteX40" fmla="*/ 496888 w 832116"/>
                <a:gd name="connsiteY40" fmla="*/ 1220787 h 2482850"/>
                <a:gd name="connsiteX41" fmla="*/ 387350 w 832116"/>
                <a:gd name="connsiteY41" fmla="*/ 1216025 h 2482850"/>
                <a:gd name="connsiteX42" fmla="*/ 349250 w 832116"/>
                <a:gd name="connsiteY42" fmla="*/ 1139825 h 2482850"/>
                <a:gd name="connsiteX43" fmla="*/ 349250 w 832116"/>
                <a:gd name="connsiteY43" fmla="*/ 334962 h 2482850"/>
                <a:gd name="connsiteX44" fmla="*/ 339725 w 832116"/>
                <a:gd name="connsiteY44" fmla="*/ 149225 h 2482850"/>
                <a:gd name="connsiteX45" fmla="*/ 311150 w 832116"/>
                <a:gd name="connsiteY45" fmla="*/ 1587 h 2482850"/>
                <a:gd name="connsiteX46" fmla="*/ 249238 w 832116"/>
                <a:gd name="connsiteY46" fmla="*/ 139700 h 2482850"/>
                <a:gd name="connsiteX47" fmla="*/ 230188 w 832116"/>
                <a:gd name="connsiteY47" fmla="*/ 311150 h 2482850"/>
                <a:gd name="connsiteX48" fmla="*/ 239713 w 832116"/>
                <a:gd name="connsiteY48" fmla="*/ 1368425 h 2482850"/>
                <a:gd name="connsiteX49" fmla="*/ 168275 w 832116"/>
                <a:gd name="connsiteY49" fmla="*/ 1487487 h 2482850"/>
                <a:gd name="connsiteX50" fmla="*/ 120650 w 832116"/>
                <a:gd name="connsiteY50" fmla="*/ 1239837 h 2482850"/>
                <a:gd name="connsiteX51" fmla="*/ 139700 w 832116"/>
                <a:gd name="connsiteY51" fmla="*/ 306387 h 2482850"/>
                <a:gd name="connsiteX52" fmla="*/ 130175 w 832116"/>
                <a:gd name="connsiteY52" fmla="*/ 106362 h 2482850"/>
                <a:gd name="connsiteX53" fmla="*/ 96838 w 832116"/>
                <a:gd name="connsiteY53" fmla="*/ 34925 h 2482850"/>
                <a:gd name="connsiteX54" fmla="*/ 30163 w 832116"/>
                <a:gd name="connsiteY54" fmla="*/ 209232 h 2482850"/>
                <a:gd name="connsiteX55" fmla="*/ 25400 w 832116"/>
                <a:gd name="connsiteY55"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73113 w 832116"/>
                <a:gd name="connsiteY28" fmla="*/ 1206500 h 2482850"/>
                <a:gd name="connsiteX29" fmla="*/ 759778 w 832116"/>
                <a:gd name="connsiteY29" fmla="*/ 1129347 h 2482850"/>
                <a:gd name="connsiteX30" fmla="*/ 720725 w 832116"/>
                <a:gd name="connsiteY30" fmla="*/ 1163637 h 2482850"/>
                <a:gd name="connsiteX31" fmla="*/ 539750 w 832116"/>
                <a:gd name="connsiteY31" fmla="*/ 1235075 h 2482850"/>
                <a:gd name="connsiteX32" fmla="*/ 592138 w 832116"/>
                <a:gd name="connsiteY32" fmla="*/ 1149350 h 2482850"/>
                <a:gd name="connsiteX33" fmla="*/ 611188 w 832116"/>
                <a:gd name="connsiteY33" fmla="*/ 1058862 h 2482850"/>
                <a:gd name="connsiteX34" fmla="*/ 649288 w 832116"/>
                <a:gd name="connsiteY34" fmla="*/ 1039812 h 2482850"/>
                <a:gd name="connsiteX35" fmla="*/ 611188 w 832116"/>
                <a:gd name="connsiteY35" fmla="*/ 982662 h 2482850"/>
                <a:gd name="connsiteX36" fmla="*/ 544513 w 832116"/>
                <a:gd name="connsiteY36" fmla="*/ 996950 h 2482850"/>
                <a:gd name="connsiteX37" fmla="*/ 563563 w 832116"/>
                <a:gd name="connsiteY37" fmla="*/ 1063625 h 2482850"/>
                <a:gd name="connsiteX38" fmla="*/ 530225 w 832116"/>
                <a:gd name="connsiteY38" fmla="*/ 1177925 h 2482850"/>
                <a:gd name="connsiteX39" fmla="*/ 496888 w 832116"/>
                <a:gd name="connsiteY39" fmla="*/ 1220787 h 2482850"/>
                <a:gd name="connsiteX40" fmla="*/ 387350 w 832116"/>
                <a:gd name="connsiteY40" fmla="*/ 1216025 h 2482850"/>
                <a:gd name="connsiteX41" fmla="*/ 349250 w 832116"/>
                <a:gd name="connsiteY41" fmla="*/ 1139825 h 2482850"/>
                <a:gd name="connsiteX42" fmla="*/ 349250 w 832116"/>
                <a:gd name="connsiteY42" fmla="*/ 334962 h 2482850"/>
                <a:gd name="connsiteX43" fmla="*/ 339725 w 832116"/>
                <a:gd name="connsiteY43" fmla="*/ 149225 h 2482850"/>
                <a:gd name="connsiteX44" fmla="*/ 311150 w 832116"/>
                <a:gd name="connsiteY44" fmla="*/ 1587 h 2482850"/>
                <a:gd name="connsiteX45" fmla="*/ 249238 w 832116"/>
                <a:gd name="connsiteY45" fmla="*/ 139700 h 2482850"/>
                <a:gd name="connsiteX46" fmla="*/ 230188 w 832116"/>
                <a:gd name="connsiteY46" fmla="*/ 311150 h 2482850"/>
                <a:gd name="connsiteX47" fmla="*/ 239713 w 832116"/>
                <a:gd name="connsiteY47" fmla="*/ 1368425 h 2482850"/>
                <a:gd name="connsiteX48" fmla="*/ 168275 w 832116"/>
                <a:gd name="connsiteY48" fmla="*/ 1487487 h 2482850"/>
                <a:gd name="connsiteX49" fmla="*/ 120650 w 832116"/>
                <a:gd name="connsiteY49" fmla="*/ 1239837 h 2482850"/>
                <a:gd name="connsiteX50" fmla="*/ 139700 w 832116"/>
                <a:gd name="connsiteY50" fmla="*/ 306387 h 2482850"/>
                <a:gd name="connsiteX51" fmla="*/ 130175 w 832116"/>
                <a:gd name="connsiteY51" fmla="*/ 106362 h 2482850"/>
                <a:gd name="connsiteX52" fmla="*/ 96838 w 832116"/>
                <a:gd name="connsiteY52" fmla="*/ 34925 h 2482850"/>
                <a:gd name="connsiteX53" fmla="*/ 30163 w 832116"/>
                <a:gd name="connsiteY53" fmla="*/ 209232 h 2482850"/>
                <a:gd name="connsiteX54" fmla="*/ 25400 w 832116"/>
                <a:gd name="connsiteY54" fmla="*/ 854075 h 2482850"/>
                <a:gd name="connsiteX0" fmla="*/ 25400 w 840581"/>
                <a:gd name="connsiteY0" fmla="*/ 854075 h 2482850"/>
                <a:gd name="connsiteX1" fmla="*/ 24576 w 840581"/>
                <a:gd name="connsiteY1" fmla="*/ 1118666 h 2482850"/>
                <a:gd name="connsiteX2" fmla="*/ 25400 w 840581"/>
                <a:gd name="connsiteY2" fmla="*/ 1485582 h 2482850"/>
                <a:gd name="connsiteX3" fmla="*/ 6350 w 840581"/>
                <a:gd name="connsiteY3" fmla="*/ 2216150 h 2482850"/>
                <a:gd name="connsiteX4" fmla="*/ 63500 w 840581"/>
                <a:gd name="connsiteY4" fmla="*/ 2382837 h 2482850"/>
                <a:gd name="connsiteX5" fmla="*/ 134938 w 840581"/>
                <a:gd name="connsiteY5" fmla="*/ 2278062 h 2482850"/>
                <a:gd name="connsiteX6" fmla="*/ 133237 w 840581"/>
                <a:gd name="connsiteY6" fmla="*/ 2007187 h 2482850"/>
                <a:gd name="connsiteX7" fmla="*/ 111125 w 840581"/>
                <a:gd name="connsiteY7" fmla="*/ 1773237 h 2482850"/>
                <a:gd name="connsiteX8" fmla="*/ 139700 w 840581"/>
                <a:gd name="connsiteY8" fmla="*/ 1644650 h 2482850"/>
                <a:gd name="connsiteX9" fmla="*/ 183413 w 840581"/>
                <a:gd name="connsiteY9" fmla="*/ 1584956 h 2482850"/>
                <a:gd name="connsiteX10" fmla="*/ 244475 w 840581"/>
                <a:gd name="connsiteY10" fmla="*/ 1658937 h 2482850"/>
                <a:gd name="connsiteX11" fmla="*/ 225425 w 840581"/>
                <a:gd name="connsiteY11" fmla="*/ 2349500 h 2482850"/>
                <a:gd name="connsiteX12" fmla="*/ 268288 w 840581"/>
                <a:gd name="connsiteY12" fmla="*/ 2459037 h 2482850"/>
                <a:gd name="connsiteX13" fmla="*/ 320675 w 840581"/>
                <a:gd name="connsiteY13" fmla="*/ 2311400 h 2482850"/>
                <a:gd name="connsiteX14" fmla="*/ 344488 w 840581"/>
                <a:gd name="connsiteY14" fmla="*/ 1620837 h 2482850"/>
                <a:gd name="connsiteX15" fmla="*/ 354013 w 840581"/>
                <a:gd name="connsiteY15" fmla="*/ 1349375 h 2482850"/>
                <a:gd name="connsiteX16" fmla="*/ 439738 w 840581"/>
                <a:gd name="connsiteY16" fmla="*/ 1273175 h 2482850"/>
                <a:gd name="connsiteX17" fmla="*/ 511175 w 840581"/>
                <a:gd name="connsiteY17" fmla="*/ 1330325 h 2482850"/>
                <a:gd name="connsiteX18" fmla="*/ 473075 w 840581"/>
                <a:gd name="connsiteY18" fmla="*/ 1458912 h 2482850"/>
                <a:gd name="connsiteX19" fmla="*/ 454025 w 840581"/>
                <a:gd name="connsiteY19" fmla="*/ 1501775 h 2482850"/>
                <a:gd name="connsiteX20" fmla="*/ 477838 w 840581"/>
                <a:gd name="connsiteY20" fmla="*/ 1554162 h 2482850"/>
                <a:gd name="connsiteX21" fmla="*/ 525463 w 840581"/>
                <a:gd name="connsiteY21" fmla="*/ 1554162 h 2482850"/>
                <a:gd name="connsiteX22" fmla="*/ 506413 w 840581"/>
                <a:gd name="connsiteY22" fmla="*/ 1444625 h 2482850"/>
                <a:gd name="connsiteX23" fmla="*/ 534988 w 840581"/>
                <a:gd name="connsiteY23" fmla="*/ 1339850 h 2482850"/>
                <a:gd name="connsiteX24" fmla="*/ 568325 w 840581"/>
                <a:gd name="connsiteY24" fmla="*/ 1301750 h 2482850"/>
                <a:gd name="connsiteX25" fmla="*/ 682625 w 840581"/>
                <a:gd name="connsiteY25" fmla="*/ 1382712 h 2482850"/>
                <a:gd name="connsiteX26" fmla="*/ 825500 w 840581"/>
                <a:gd name="connsiteY26" fmla="*/ 1382712 h 2482850"/>
                <a:gd name="connsiteX27" fmla="*/ 773113 w 840581"/>
                <a:gd name="connsiteY27" fmla="*/ 1206500 h 2482850"/>
                <a:gd name="connsiteX28" fmla="*/ 759778 w 840581"/>
                <a:gd name="connsiteY28" fmla="*/ 1129347 h 2482850"/>
                <a:gd name="connsiteX29" fmla="*/ 720725 w 840581"/>
                <a:gd name="connsiteY29" fmla="*/ 1163637 h 2482850"/>
                <a:gd name="connsiteX30" fmla="*/ 539750 w 840581"/>
                <a:gd name="connsiteY30" fmla="*/ 1235075 h 2482850"/>
                <a:gd name="connsiteX31" fmla="*/ 592138 w 840581"/>
                <a:gd name="connsiteY31" fmla="*/ 1149350 h 2482850"/>
                <a:gd name="connsiteX32" fmla="*/ 611188 w 840581"/>
                <a:gd name="connsiteY32" fmla="*/ 1058862 h 2482850"/>
                <a:gd name="connsiteX33" fmla="*/ 649288 w 840581"/>
                <a:gd name="connsiteY33" fmla="*/ 1039812 h 2482850"/>
                <a:gd name="connsiteX34" fmla="*/ 611188 w 840581"/>
                <a:gd name="connsiteY34" fmla="*/ 982662 h 2482850"/>
                <a:gd name="connsiteX35" fmla="*/ 544513 w 840581"/>
                <a:gd name="connsiteY35" fmla="*/ 996950 h 2482850"/>
                <a:gd name="connsiteX36" fmla="*/ 563563 w 840581"/>
                <a:gd name="connsiteY36" fmla="*/ 1063625 h 2482850"/>
                <a:gd name="connsiteX37" fmla="*/ 530225 w 840581"/>
                <a:gd name="connsiteY37" fmla="*/ 1177925 h 2482850"/>
                <a:gd name="connsiteX38" fmla="*/ 496888 w 840581"/>
                <a:gd name="connsiteY38" fmla="*/ 1220787 h 2482850"/>
                <a:gd name="connsiteX39" fmla="*/ 387350 w 840581"/>
                <a:gd name="connsiteY39" fmla="*/ 1216025 h 2482850"/>
                <a:gd name="connsiteX40" fmla="*/ 349250 w 840581"/>
                <a:gd name="connsiteY40" fmla="*/ 1139825 h 2482850"/>
                <a:gd name="connsiteX41" fmla="*/ 349250 w 840581"/>
                <a:gd name="connsiteY41" fmla="*/ 334962 h 2482850"/>
                <a:gd name="connsiteX42" fmla="*/ 339725 w 840581"/>
                <a:gd name="connsiteY42" fmla="*/ 149225 h 2482850"/>
                <a:gd name="connsiteX43" fmla="*/ 311150 w 840581"/>
                <a:gd name="connsiteY43" fmla="*/ 1587 h 2482850"/>
                <a:gd name="connsiteX44" fmla="*/ 249238 w 840581"/>
                <a:gd name="connsiteY44" fmla="*/ 139700 h 2482850"/>
                <a:gd name="connsiteX45" fmla="*/ 230188 w 840581"/>
                <a:gd name="connsiteY45" fmla="*/ 311150 h 2482850"/>
                <a:gd name="connsiteX46" fmla="*/ 239713 w 840581"/>
                <a:gd name="connsiteY46" fmla="*/ 1368425 h 2482850"/>
                <a:gd name="connsiteX47" fmla="*/ 168275 w 840581"/>
                <a:gd name="connsiteY47" fmla="*/ 1487487 h 2482850"/>
                <a:gd name="connsiteX48" fmla="*/ 120650 w 840581"/>
                <a:gd name="connsiteY48" fmla="*/ 1239837 h 2482850"/>
                <a:gd name="connsiteX49" fmla="*/ 139700 w 840581"/>
                <a:gd name="connsiteY49" fmla="*/ 306387 h 2482850"/>
                <a:gd name="connsiteX50" fmla="*/ 130175 w 840581"/>
                <a:gd name="connsiteY50" fmla="*/ 106362 h 2482850"/>
                <a:gd name="connsiteX51" fmla="*/ 96838 w 840581"/>
                <a:gd name="connsiteY51" fmla="*/ 34925 h 2482850"/>
                <a:gd name="connsiteX52" fmla="*/ 30163 w 840581"/>
                <a:gd name="connsiteY52" fmla="*/ 209232 h 2482850"/>
                <a:gd name="connsiteX53" fmla="*/ 25400 w 840581"/>
                <a:gd name="connsiteY53" fmla="*/ 854075 h 2482850"/>
                <a:gd name="connsiteX0" fmla="*/ 25400 w 838358"/>
                <a:gd name="connsiteY0" fmla="*/ 854075 h 2482850"/>
                <a:gd name="connsiteX1" fmla="*/ 24576 w 838358"/>
                <a:gd name="connsiteY1" fmla="*/ 1118666 h 2482850"/>
                <a:gd name="connsiteX2" fmla="*/ 25400 w 838358"/>
                <a:gd name="connsiteY2" fmla="*/ 1485582 h 2482850"/>
                <a:gd name="connsiteX3" fmla="*/ 6350 w 838358"/>
                <a:gd name="connsiteY3" fmla="*/ 2216150 h 2482850"/>
                <a:gd name="connsiteX4" fmla="*/ 63500 w 838358"/>
                <a:gd name="connsiteY4" fmla="*/ 2382837 h 2482850"/>
                <a:gd name="connsiteX5" fmla="*/ 134938 w 838358"/>
                <a:gd name="connsiteY5" fmla="*/ 2278062 h 2482850"/>
                <a:gd name="connsiteX6" fmla="*/ 133237 w 838358"/>
                <a:gd name="connsiteY6" fmla="*/ 2007187 h 2482850"/>
                <a:gd name="connsiteX7" fmla="*/ 111125 w 838358"/>
                <a:gd name="connsiteY7" fmla="*/ 1773237 h 2482850"/>
                <a:gd name="connsiteX8" fmla="*/ 139700 w 838358"/>
                <a:gd name="connsiteY8" fmla="*/ 1644650 h 2482850"/>
                <a:gd name="connsiteX9" fmla="*/ 183413 w 838358"/>
                <a:gd name="connsiteY9" fmla="*/ 1584956 h 2482850"/>
                <a:gd name="connsiteX10" fmla="*/ 244475 w 838358"/>
                <a:gd name="connsiteY10" fmla="*/ 1658937 h 2482850"/>
                <a:gd name="connsiteX11" fmla="*/ 225425 w 838358"/>
                <a:gd name="connsiteY11" fmla="*/ 2349500 h 2482850"/>
                <a:gd name="connsiteX12" fmla="*/ 268288 w 838358"/>
                <a:gd name="connsiteY12" fmla="*/ 2459037 h 2482850"/>
                <a:gd name="connsiteX13" fmla="*/ 320675 w 838358"/>
                <a:gd name="connsiteY13" fmla="*/ 2311400 h 2482850"/>
                <a:gd name="connsiteX14" fmla="*/ 344488 w 838358"/>
                <a:gd name="connsiteY14" fmla="*/ 1620837 h 2482850"/>
                <a:gd name="connsiteX15" fmla="*/ 354013 w 838358"/>
                <a:gd name="connsiteY15" fmla="*/ 1349375 h 2482850"/>
                <a:gd name="connsiteX16" fmla="*/ 439738 w 838358"/>
                <a:gd name="connsiteY16" fmla="*/ 1273175 h 2482850"/>
                <a:gd name="connsiteX17" fmla="*/ 511175 w 838358"/>
                <a:gd name="connsiteY17" fmla="*/ 1330325 h 2482850"/>
                <a:gd name="connsiteX18" fmla="*/ 473075 w 838358"/>
                <a:gd name="connsiteY18" fmla="*/ 1458912 h 2482850"/>
                <a:gd name="connsiteX19" fmla="*/ 454025 w 838358"/>
                <a:gd name="connsiteY19" fmla="*/ 1501775 h 2482850"/>
                <a:gd name="connsiteX20" fmla="*/ 477838 w 838358"/>
                <a:gd name="connsiteY20" fmla="*/ 1554162 h 2482850"/>
                <a:gd name="connsiteX21" fmla="*/ 525463 w 838358"/>
                <a:gd name="connsiteY21" fmla="*/ 1554162 h 2482850"/>
                <a:gd name="connsiteX22" fmla="*/ 506413 w 838358"/>
                <a:gd name="connsiteY22" fmla="*/ 1444625 h 2482850"/>
                <a:gd name="connsiteX23" fmla="*/ 534988 w 838358"/>
                <a:gd name="connsiteY23" fmla="*/ 1339850 h 2482850"/>
                <a:gd name="connsiteX24" fmla="*/ 568325 w 838358"/>
                <a:gd name="connsiteY24" fmla="*/ 1301750 h 2482850"/>
                <a:gd name="connsiteX25" fmla="*/ 682625 w 838358"/>
                <a:gd name="connsiteY25" fmla="*/ 1382712 h 2482850"/>
                <a:gd name="connsiteX26" fmla="*/ 825500 w 838358"/>
                <a:gd name="connsiteY26" fmla="*/ 1382712 h 2482850"/>
                <a:gd name="connsiteX27" fmla="*/ 759778 w 838358"/>
                <a:gd name="connsiteY27" fmla="*/ 1129347 h 2482850"/>
                <a:gd name="connsiteX28" fmla="*/ 720725 w 838358"/>
                <a:gd name="connsiteY28" fmla="*/ 1163637 h 2482850"/>
                <a:gd name="connsiteX29" fmla="*/ 539750 w 838358"/>
                <a:gd name="connsiteY29" fmla="*/ 1235075 h 2482850"/>
                <a:gd name="connsiteX30" fmla="*/ 592138 w 838358"/>
                <a:gd name="connsiteY30" fmla="*/ 1149350 h 2482850"/>
                <a:gd name="connsiteX31" fmla="*/ 611188 w 838358"/>
                <a:gd name="connsiteY31" fmla="*/ 1058862 h 2482850"/>
                <a:gd name="connsiteX32" fmla="*/ 649288 w 838358"/>
                <a:gd name="connsiteY32" fmla="*/ 1039812 h 2482850"/>
                <a:gd name="connsiteX33" fmla="*/ 611188 w 838358"/>
                <a:gd name="connsiteY33" fmla="*/ 982662 h 2482850"/>
                <a:gd name="connsiteX34" fmla="*/ 544513 w 838358"/>
                <a:gd name="connsiteY34" fmla="*/ 996950 h 2482850"/>
                <a:gd name="connsiteX35" fmla="*/ 563563 w 838358"/>
                <a:gd name="connsiteY35" fmla="*/ 1063625 h 2482850"/>
                <a:gd name="connsiteX36" fmla="*/ 530225 w 838358"/>
                <a:gd name="connsiteY36" fmla="*/ 1177925 h 2482850"/>
                <a:gd name="connsiteX37" fmla="*/ 496888 w 838358"/>
                <a:gd name="connsiteY37" fmla="*/ 1220787 h 2482850"/>
                <a:gd name="connsiteX38" fmla="*/ 387350 w 838358"/>
                <a:gd name="connsiteY38" fmla="*/ 1216025 h 2482850"/>
                <a:gd name="connsiteX39" fmla="*/ 349250 w 838358"/>
                <a:gd name="connsiteY39" fmla="*/ 1139825 h 2482850"/>
                <a:gd name="connsiteX40" fmla="*/ 349250 w 838358"/>
                <a:gd name="connsiteY40" fmla="*/ 334962 h 2482850"/>
                <a:gd name="connsiteX41" fmla="*/ 339725 w 838358"/>
                <a:gd name="connsiteY41" fmla="*/ 149225 h 2482850"/>
                <a:gd name="connsiteX42" fmla="*/ 311150 w 838358"/>
                <a:gd name="connsiteY42" fmla="*/ 1587 h 2482850"/>
                <a:gd name="connsiteX43" fmla="*/ 249238 w 838358"/>
                <a:gd name="connsiteY43" fmla="*/ 139700 h 2482850"/>
                <a:gd name="connsiteX44" fmla="*/ 230188 w 838358"/>
                <a:gd name="connsiteY44" fmla="*/ 311150 h 2482850"/>
                <a:gd name="connsiteX45" fmla="*/ 239713 w 838358"/>
                <a:gd name="connsiteY45" fmla="*/ 1368425 h 2482850"/>
                <a:gd name="connsiteX46" fmla="*/ 168275 w 838358"/>
                <a:gd name="connsiteY46" fmla="*/ 1487487 h 2482850"/>
                <a:gd name="connsiteX47" fmla="*/ 120650 w 838358"/>
                <a:gd name="connsiteY47" fmla="*/ 1239837 h 2482850"/>
                <a:gd name="connsiteX48" fmla="*/ 139700 w 838358"/>
                <a:gd name="connsiteY48" fmla="*/ 306387 h 2482850"/>
                <a:gd name="connsiteX49" fmla="*/ 130175 w 838358"/>
                <a:gd name="connsiteY49" fmla="*/ 106362 h 2482850"/>
                <a:gd name="connsiteX50" fmla="*/ 96838 w 838358"/>
                <a:gd name="connsiteY50" fmla="*/ 34925 h 2482850"/>
                <a:gd name="connsiteX51" fmla="*/ 30163 w 838358"/>
                <a:gd name="connsiteY51" fmla="*/ 209232 h 2482850"/>
                <a:gd name="connsiteX52" fmla="*/ 25400 w 838358"/>
                <a:gd name="connsiteY52"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06413 w 838359"/>
                <a:gd name="connsiteY22" fmla="*/ 1444625 h 2482850"/>
                <a:gd name="connsiteX23" fmla="*/ 568325 w 838359"/>
                <a:gd name="connsiteY23" fmla="*/ 1301750 h 2482850"/>
                <a:gd name="connsiteX24" fmla="*/ 682625 w 838359"/>
                <a:gd name="connsiteY24" fmla="*/ 1382712 h 2482850"/>
                <a:gd name="connsiteX25" fmla="*/ 825500 w 838359"/>
                <a:gd name="connsiteY25" fmla="*/ 1382712 h 2482850"/>
                <a:gd name="connsiteX26" fmla="*/ 759778 w 838359"/>
                <a:gd name="connsiteY26" fmla="*/ 1129347 h 2482850"/>
                <a:gd name="connsiteX27" fmla="*/ 720725 w 838359"/>
                <a:gd name="connsiteY27" fmla="*/ 1163637 h 2482850"/>
                <a:gd name="connsiteX28" fmla="*/ 539750 w 838359"/>
                <a:gd name="connsiteY28" fmla="*/ 1235075 h 2482850"/>
                <a:gd name="connsiteX29" fmla="*/ 592138 w 838359"/>
                <a:gd name="connsiteY29" fmla="*/ 1149350 h 2482850"/>
                <a:gd name="connsiteX30" fmla="*/ 611188 w 838359"/>
                <a:gd name="connsiteY30" fmla="*/ 1058862 h 2482850"/>
                <a:gd name="connsiteX31" fmla="*/ 649288 w 838359"/>
                <a:gd name="connsiteY31" fmla="*/ 1039812 h 2482850"/>
                <a:gd name="connsiteX32" fmla="*/ 611188 w 838359"/>
                <a:gd name="connsiteY32" fmla="*/ 982662 h 2482850"/>
                <a:gd name="connsiteX33" fmla="*/ 544513 w 838359"/>
                <a:gd name="connsiteY33" fmla="*/ 996950 h 2482850"/>
                <a:gd name="connsiteX34" fmla="*/ 563563 w 838359"/>
                <a:gd name="connsiteY34" fmla="*/ 1063625 h 2482850"/>
                <a:gd name="connsiteX35" fmla="*/ 530225 w 838359"/>
                <a:gd name="connsiteY35" fmla="*/ 1177925 h 2482850"/>
                <a:gd name="connsiteX36" fmla="*/ 496888 w 838359"/>
                <a:gd name="connsiteY36" fmla="*/ 1220787 h 2482850"/>
                <a:gd name="connsiteX37" fmla="*/ 387350 w 838359"/>
                <a:gd name="connsiteY37" fmla="*/ 1216025 h 2482850"/>
                <a:gd name="connsiteX38" fmla="*/ 349250 w 838359"/>
                <a:gd name="connsiteY38" fmla="*/ 1139825 h 2482850"/>
                <a:gd name="connsiteX39" fmla="*/ 349250 w 838359"/>
                <a:gd name="connsiteY39" fmla="*/ 334962 h 2482850"/>
                <a:gd name="connsiteX40" fmla="*/ 339725 w 838359"/>
                <a:gd name="connsiteY40" fmla="*/ 149225 h 2482850"/>
                <a:gd name="connsiteX41" fmla="*/ 311150 w 838359"/>
                <a:gd name="connsiteY41" fmla="*/ 1587 h 2482850"/>
                <a:gd name="connsiteX42" fmla="*/ 249238 w 838359"/>
                <a:gd name="connsiteY42" fmla="*/ 139700 h 2482850"/>
                <a:gd name="connsiteX43" fmla="*/ 230188 w 838359"/>
                <a:gd name="connsiteY43" fmla="*/ 311150 h 2482850"/>
                <a:gd name="connsiteX44" fmla="*/ 239713 w 838359"/>
                <a:gd name="connsiteY44" fmla="*/ 1368425 h 2482850"/>
                <a:gd name="connsiteX45" fmla="*/ 168275 w 838359"/>
                <a:gd name="connsiteY45" fmla="*/ 1487487 h 2482850"/>
                <a:gd name="connsiteX46" fmla="*/ 120650 w 838359"/>
                <a:gd name="connsiteY46" fmla="*/ 1239837 h 2482850"/>
                <a:gd name="connsiteX47" fmla="*/ 139700 w 838359"/>
                <a:gd name="connsiteY47" fmla="*/ 306387 h 2482850"/>
                <a:gd name="connsiteX48" fmla="*/ 130175 w 838359"/>
                <a:gd name="connsiteY48" fmla="*/ 106362 h 2482850"/>
                <a:gd name="connsiteX49" fmla="*/ 96838 w 838359"/>
                <a:gd name="connsiteY49" fmla="*/ 34925 h 2482850"/>
                <a:gd name="connsiteX50" fmla="*/ 30163 w 838359"/>
                <a:gd name="connsiteY50" fmla="*/ 209232 h 2482850"/>
                <a:gd name="connsiteX51" fmla="*/ 25400 w 838359"/>
                <a:gd name="connsiteY51"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68325 w 838359"/>
                <a:gd name="connsiteY22" fmla="*/ 1301750 h 2482850"/>
                <a:gd name="connsiteX23" fmla="*/ 682625 w 838359"/>
                <a:gd name="connsiteY23" fmla="*/ 1382712 h 2482850"/>
                <a:gd name="connsiteX24" fmla="*/ 825500 w 838359"/>
                <a:gd name="connsiteY24" fmla="*/ 1382712 h 2482850"/>
                <a:gd name="connsiteX25" fmla="*/ 759778 w 838359"/>
                <a:gd name="connsiteY25" fmla="*/ 1129347 h 2482850"/>
                <a:gd name="connsiteX26" fmla="*/ 720725 w 838359"/>
                <a:gd name="connsiteY26" fmla="*/ 1163637 h 2482850"/>
                <a:gd name="connsiteX27" fmla="*/ 539750 w 838359"/>
                <a:gd name="connsiteY27" fmla="*/ 1235075 h 2482850"/>
                <a:gd name="connsiteX28" fmla="*/ 592138 w 838359"/>
                <a:gd name="connsiteY28" fmla="*/ 1149350 h 2482850"/>
                <a:gd name="connsiteX29" fmla="*/ 611188 w 838359"/>
                <a:gd name="connsiteY29" fmla="*/ 1058862 h 2482850"/>
                <a:gd name="connsiteX30" fmla="*/ 649288 w 838359"/>
                <a:gd name="connsiteY30" fmla="*/ 1039812 h 2482850"/>
                <a:gd name="connsiteX31" fmla="*/ 611188 w 838359"/>
                <a:gd name="connsiteY31" fmla="*/ 982662 h 2482850"/>
                <a:gd name="connsiteX32" fmla="*/ 544513 w 838359"/>
                <a:gd name="connsiteY32" fmla="*/ 996950 h 2482850"/>
                <a:gd name="connsiteX33" fmla="*/ 563563 w 838359"/>
                <a:gd name="connsiteY33" fmla="*/ 1063625 h 2482850"/>
                <a:gd name="connsiteX34" fmla="*/ 530225 w 838359"/>
                <a:gd name="connsiteY34" fmla="*/ 1177925 h 2482850"/>
                <a:gd name="connsiteX35" fmla="*/ 496888 w 838359"/>
                <a:gd name="connsiteY35" fmla="*/ 1220787 h 2482850"/>
                <a:gd name="connsiteX36" fmla="*/ 387350 w 838359"/>
                <a:gd name="connsiteY36" fmla="*/ 1216025 h 2482850"/>
                <a:gd name="connsiteX37" fmla="*/ 349250 w 838359"/>
                <a:gd name="connsiteY37" fmla="*/ 1139825 h 2482850"/>
                <a:gd name="connsiteX38" fmla="*/ 349250 w 838359"/>
                <a:gd name="connsiteY38" fmla="*/ 334962 h 2482850"/>
                <a:gd name="connsiteX39" fmla="*/ 339725 w 838359"/>
                <a:gd name="connsiteY39" fmla="*/ 149225 h 2482850"/>
                <a:gd name="connsiteX40" fmla="*/ 311150 w 838359"/>
                <a:gd name="connsiteY40" fmla="*/ 1587 h 2482850"/>
                <a:gd name="connsiteX41" fmla="*/ 249238 w 838359"/>
                <a:gd name="connsiteY41" fmla="*/ 139700 h 2482850"/>
                <a:gd name="connsiteX42" fmla="*/ 230188 w 838359"/>
                <a:gd name="connsiteY42" fmla="*/ 311150 h 2482850"/>
                <a:gd name="connsiteX43" fmla="*/ 239713 w 838359"/>
                <a:gd name="connsiteY43" fmla="*/ 1368425 h 2482850"/>
                <a:gd name="connsiteX44" fmla="*/ 168275 w 838359"/>
                <a:gd name="connsiteY44" fmla="*/ 1487487 h 2482850"/>
                <a:gd name="connsiteX45" fmla="*/ 120650 w 838359"/>
                <a:gd name="connsiteY45" fmla="*/ 1239837 h 2482850"/>
                <a:gd name="connsiteX46" fmla="*/ 139700 w 838359"/>
                <a:gd name="connsiteY46" fmla="*/ 306387 h 2482850"/>
                <a:gd name="connsiteX47" fmla="*/ 130175 w 838359"/>
                <a:gd name="connsiteY47" fmla="*/ 106362 h 2482850"/>
                <a:gd name="connsiteX48" fmla="*/ 96838 w 838359"/>
                <a:gd name="connsiteY48" fmla="*/ 34925 h 2482850"/>
                <a:gd name="connsiteX49" fmla="*/ 30163 w 838359"/>
                <a:gd name="connsiteY49" fmla="*/ 209232 h 2482850"/>
                <a:gd name="connsiteX50" fmla="*/ 25400 w 838359"/>
                <a:gd name="connsiteY50"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68325 w 838359"/>
                <a:gd name="connsiteY21" fmla="*/ 1301750 h 2482850"/>
                <a:gd name="connsiteX22" fmla="*/ 682625 w 838359"/>
                <a:gd name="connsiteY22" fmla="*/ 1382712 h 2482850"/>
                <a:gd name="connsiteX23" fmla="*/ 825500 w 838359"/>
                <a:gd name="connsiteY23" fmla="*/ 1382712 h 2482850"/>
                <a:gd name="connsiteX24" fmla="*/ 759778 w 838359"/>
                <a:gd name="connsiteY24" fmla="*/ 1129347 h 2482850"/>
                <a:gd name="connsiteX25" fmla="*/ 720725 w 838359"/>
                <a:gd name="connsiteY25" fmla="*/ 1163637 h 2482850"/>
                <a:gd name="connsiteX26" fmla="*/ 539750 w 838359"/>
                <a:gd name="connsiteY26" fmla="*/ 1235075 h 2482850"/>
                <a:gd name="connsiteX27" fmla="*/ 592138 w 838359"/>
                <a:gd name="connsiteY27" fmla="*/ 1149350 h 2482850"/>
                <a:gd name="connsiteX28" fmla="*/ 611188 w 838359"/>
                <a:gd name="connsiteY28" fmla="*/ 1058862 h 2482850"/>
                <a:gd name="connsiteX29" fmla="*/ 649288 w 838359"/>
                <a:gd name="connsiteY29" fmla="*/ 1039812 h 2482850"/>
                <a:gd name="connsiteX30" fmla="*/ 611188 w 838359"/>
                <a:gd name="connsiteY30" fmla="*/ 982662 h 2482850"/>
                <a:gd name="connsiteX31" fmla="*/ 544513 w 838359"/>
                <a:gd name="connsiteY31" fmla="*/ 996950 h 2482850"/>
                <a:gd name="connsiteX32" fmla="*/ 563563 w 838359"/>
                <a:gd name="connsiteY32" fmla="*/ 1063625 h 2482850"/>
                <a:gd name="connsiteX33" fmla="*/ 530225 w 838359"/>
                <a:gd name="connsiteY33" fmla="*/ 1177925 h 2482850"/>
                <a:gd name="connsiteX34" fmla="*/ 496888 w 838359"/>
                <a:gd name="connsiteY34" fmla="*/ 1220787 h 2482850"/>
                <a:gd name="connsiteX35" fmla="*/ 387350 w 838359"/>
                <a:gd name="connsiteY35" fmla="*/ 1216025 h 2482850"/>
                <a:gd name="connsiteX36" fmla="*/ 349250 w 838359"/>
                <a:gd name="connsiteY36" fmla="*/ 1139825 h 2482850"/>
                <a:gd name="connsiteX37" fmla="*/ 349250 w 838359"/>
                <a:gd name="connsiteY37" fmla="*/ 334962 h 2482850"/>
                <a:gd name="connsiteX38" fmla="*/ 339725 w 838359"/>
                <a:gd name="connsiteY38" fmla="*/ 149225 h 2482850"/>
                <a:gd name="connsiteX39" fmla="*/ 311150 w 838359"/>
                <a:gd name="connsiteY39" fmla="*/ 1587 h 2482850"/>
                <a:gd name="connsiteX40" fmla="*/ 249238 w 838359"/>
                <a:gd name="connsiteY40" fmla="*/ 139700 h 2482850"/>
                <a:gd name="connsiteX41" fmla="*/ 230188 w 838359"/>
                <a:gd name="connsiteY41" fmla="*/ 311150 h 2482850"/>
                <a:gd name="connsiteX42" fmla="*/ 239713 w 838359"/>
                <a:gd name="connsiteY42" fmla="*/ 1368425 h 2482850"/>
                <a:gd name="connsiteX43" fmla="*/ 168275 w 838359"/>
                <a:gd name="connsiteY43" fmla="*/ 1487487 h 2482850"/>
                <a:gd name="connsiteX44" fmla="*/ 120650 w 838359"/>
                <a:gd name="connsiteY44" fmla="*/ 1239837 h 2482850"/>
                <a:gd name="connsiteX45" fmla="*/ 139700 w 838359"/>
                <a:gd name="connsiteY45" fmla="*/ 306387 h 2482850"/>
                <a:gd name="connsiteX46" fmla="*/ 130175 w 838359"/>
                <a:gd name="connsiteY46" fmla="*/ 106362 h 2482850"/>
                <a:gd name="connsiteX47" fmla="*/ 96838 w 838359"/>
                <a:gd name="connsiteY47" fmla="*/ 34925 h 2482850"/>
                <a:gd name="connsiteX48" fmla="*/ 30163 w 838359"/>
                <a:gd name="connsiteY48" fmla="*/ 209232 h 2482850"/>
                <a:gd name="connsiteX49" fmla="*/ 25400 w 838359"/>
                <a:gd name="connsiteY49"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568325 w 838359"/>
                <a:gd name="connsiteY20" fmla="*/ 1301750 h 2482850"/>
                <a:gd name="connsiteX21" fmla="*/ 682625 w 838359"/>
                <a:gd name="connsiteY21" fmla="*/ 1382712 h 2482850"/>
                <a:gd name="connsiteX22" fmla="*/ 825500 w 838359"/>
                <a:gd name="connsiteY22" fmla="*/ 1382712 h 2482850"/>
                <a:gd name="connsiteX23" fmla="*/ 759778 w 838359"/>
                <a:gd name="connsiteY23" fmla="*/ 1129347 h 2482850"/>
                <a:gd name="connsiteX24" fmla="*/ 720725 w 838359"/>
                <a:gd name="connsiteY24" fmla="*/ 1163637 h 2482850"/>
                <a:gd name="connsiteX25" fmla="*/ 539750 w 838359"/>
                <a:gd name="connsiteY25" fmla="*/ 1235075 h 2482850"/>
                <a:gd name="connsiteX26" fmla="*/ 592138 w 838359"/>
                <a:gd name="connsiteY26" fmla="*/ 1149350 h 2482850"/>
                <a:gd name="connsiteX27" fmla="*/ 611188 w 838359"/>
                <a:gd name="connsiteY27" fmla="*/ 1058862 h 2482850"/>
                <a:gd name="connsiteX28" fmla="*/ 649288 w 838359"/>
                <a:gd name="connsiteY28" fmla="*/ 1039812 h 2482850"/>
                <a:gd name="connsiteX29" fmla="*/ 611188 w 838359"/>
                <a:gd name="connsiteY29" fmla="*/ 982662 h 2482850"/>
                <a:gd name="connsiteX30" fmla="*/ 544513 w 838359"/>
                <a:gd name="connsiteY30" fmla="*/ 996950 h 2482850"/>
                <a:gd name="connsiteX31" fmla="*/ 563563 w 838359"/>
                <a:gd name="connsiteY31" fmla="*/ 1063625 h 2482850"/>
                <a:gd name="connsiteX32" fmla="*/ 530225 w 838359"/>
                <a:gd name="connsiteY32" fmla="*/ 1177925 h 2482850"/>
                <a:gd name="connsiteX33" fmla="*/ 496888 w 838359"/>
                <a:gd name="connsiteY33" fmla="*/ 1220787 h 2482850"/>
                <a:gd name="connsiteX34" fmla="*/ 387350 w 838359"/>
                <a:gd name="connsiteY34" fmla="*/ 1216025 h 2482850"/>
                <a:gd name="connsiteX35" fmla="*/ 349250 w 838359"/>
                <a:gd name="connsiteY35" fmla="*/ 1139825 h 2482850"/>
                <a:gd name="connsiteX36" fmla="*/ 349250 w 838359"/>
                <a:gd name="connsiteY36" fmla="*/ 334962 h 2482850"/>
                <a:gd name="connsiteX37" fmla="*/ 339725 w 838359"/>
                <a:gd name="connsiteY37" fmla="*/ 149225 h 2482850"/>
                <a:gd name="connsiteX38" fmla="*/ 311150 w 838359"/>
                <a:gd name="connsiteY38" fmla="*/ 1587 h 2482850"/>
                <a:gd name="connsiteX39" fmla="*/ 249238 w 838359"/>
                <a:gd name="connsiteY39" fmla="*/ 139700 h 2482850"/>
                <a:gd name="connsiteX40" fmla="*/ 230188 w 838359"/>
                <a:gd name="connsiteY40" fmla="*/ 311150 h 2482850"/>
                <a:gd name="connsiteX41" fmla="*/ 239713 w 838359"/>
                <a:gd name="connsiteY41" fmla="*/ 1368425 h 2482850"/>
                <a:gd name="connsiteX42" fmla="*/ 168275 w 838359"/>
                <a:gd name="connsiteY42" fmla="*/ 1487487 h 2482850"/>
                <a:gd name="connsiteX43" fmla="*/ 120650 w 838359"/>
                <a:gd name="connsiteY43" fmla="*/ 1239837 h 2482850"/>
                <a:gd name="connsiteX44" fmla="*/ 139700 w 838359"/>
                <a:gd name="connsiteY44" fmla="*/ 306387 h 2482850"/>
                <a:gd name="connsiteX45" fmla="*/ 130175 w 838359"/>
                <a:gd name="connsiteY45" fmla="*/ 106362 h 2482850"/>
                <a:gd name="connsiteX46" fmla="*/ 96838 w 838359"/>
                <a:gd name="connsiteY46" fmla="*/ 34925 h 2482850"/>
                <a:gd name="connsiteX47" fmla="*/ 30163 w 838359"/>
                <a:gd name="connsiteY47" fmla="*/ 209232 h 2482850"/>
                <a:gd name="connsiteX48" fmla="*/ 25400 w 838359"/>
                <a:gd name="connsiteY48"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568325 w 838359"/>
                <a:gd name="connsiteY19" fmla="*/ 1301750 h 2482850"/>
                <a:gd name="connsiteX20" fmla="*/ 682625 w 838359"/>
                <a:gd name="connsiteY20" fmla="*/ 1382712 h 2482850"/>
                <a:gd name="connsiteX21" fmla="*/ 825500 w 838359"/>
                <a:gd name="connsiteY21" fmla="*/ 1382712 h 2482850"/>
                <a:gd name="connsiteX22" fmla="*/ 759778 w 838359"/>
                <a:gd name="connsiteY22" fmla="*/ 1129347 h 2482850"/>
                <a:gd name="connsiteX23" fmla="*/ 720725 w 838359"/>
                <a:gd name="connsiteY23" fmla="*/ 1163637 h 2482850"/>
                <a:gd name="connsiteX24" fmla="*/ 539750 w 838359"/>
                <a:gd name="connsiteY24" fmla="*/ 1235075 h 2482850"/>
                <a:gd name="connsiteX25" fmla="*/ 592138 w 838359"/>
                <a:gd name="connsiteY25" fmla="*/ 1149350 h 2482850"/>
                <a:gd name="connsiteX26" fmla="*/ 611188 w 838359"/>
                <a:gd name="connsiteY26" fmla="*/ 1058862 h 2482850"/>
                <a:gd name="connsiteX27" fmla="*/ 649288 w 838359"/>
                <a:gd name="connsiteY27" fmla="*/ 1039812 h 2482850"/>
                <a:gd name="connsiteX28" fmla="*/ 611188 w 838359"/>
                <a:gd name="connsiteY28" fmla="*/ 982662 h 2482850"/>
                <a:gd name="connsiteX29" fmla="*/ 544513 w 838359"/>
                <a:gd name="connsiteY29" fmla="*/ 996950 h 2482850"/>
                <a:gd name="connsiteX30" fmla="*/ 563563 w 838359"/>
                <a:gd name="connsiteY30" fmla="*/ 1063625 h 2482850"/>
                <a:gd name="connsiteX31" fmla="*/ 530225 w 838359"/>
                <a:gd name="connsiteY31" fmla="*/ 1177925 h 2482850"/>
                <a:gd name="connsiteX32" fmla="*/ 496888 w 838359"/>
                <a:gd name="connsiteY32" fmla="*/ 1220787 h 2482850"/>
                <a:gd name="connsiteX33" fmla="*/ 387350 w 838359"/>
                <a:gd name="connsiteY33" fmla="*/ 1216025 h 2482850"/>
                <a:gd name="connsiteX34" fmla="*/ 349250 w 838359"/>
                <a:gd name="connsiteY34" fmla="*/ 1139825 h 2482850"/>
                <a:gd name="connsiteX35" fmla="*/ 349250 w 838359"/>
                <a:gd name="connsiteY35" fmla="*/ 334962 h 2482850"/>
                <a:gd name="connsiteX36" fmla="*/ 339725 w 838359"/>
                <a:gd name="connsiteY36" fmla="*/ 149225 h 2482850"/>
                <a:gd name="connsiteX37" fmla="*/ 311150 w 838359"/>
                <a:gd name="connsiteY37" fmla="*/ 1587 h 2482850"/>
                <a:gd name="connsiteX38" fmla="*/ 249238 w 838359"/>
                <a:gd name="connsiteY38" fmla="*/ 139700 h 2482850"/>
                <a:gd name="connsiteX39" fmla="*/ 230188 w 838359"/>
                <a:gd name="connsiteY39" fmla="*/ 311150 h 2482850"/>
                <a:gd name="connsiteX40" fmla="*/ 239713 w 838359"/>
                <a:gd name="connsiteY40" fmla="*/ 1368425 h 2482850"/>
                <a:gd name="connsiteX41" fmla="*/ 168275 w 838359"/>
                <a:gd name="connsiteY41" fmla="*/ 1487487 h 2482850"/>
                <a:gd name="connsiteX42" fmla="*/ 120650 w 838359"/>
                <a:gd name="connsiteY42" fmla="*/ 1239837 h 2482850"/>
                <a:gd name="connsiteX43" fmla="*/ 139700 w 838359"/>
                <a:gd name="connsiteY43" fmla="*/ 306387 h 2482850"/>
                <a:gd name="connsiteX44" fmla="*/ 130175 w 838359"/>
                <a:gd name="connsiteY44" fmla="*/ 106362 h 2482850"/>
                <a:gd name="connsiteX45" fmla="*/ 96838 w 838359"/>
                <a:gd name="connsiteY45" fmla="*/ 34925 h 2482850"/>
                <a:gd name="connsiteX46" fmla="*/ 30163 w 838359"/>
                <a:gd name="connsiteY46" fmla="*/ 209232 h 2482850"/>
                <a:gd name="connsiteX47" fmla="*/ 25400 w 838359"/>
                <a:gd name="connsiteY47"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568325 w 838359"/>
                <a:gd name="connsiteY18" fmla="*/ 1301750 h 2482850"/>
                <a:gd name="connsiteX19" fmla="*/ 682625 w 838359"/>
                <a:gd name="connsiteY19" fmla="*/ 1382712 h 2482850"/>
                <a:gd name="connsiteX20" fmla="*/ 825500 w 838359"/>
                <a:gd name="connsiteY20" fmla="*/ 1382712 h 2482850"/>
                <a:gd name="connsiteX21" fmla="*/ 759778 w 838359"/>
                <a:gd name="connsiteY21" fmla="*/ 1129347 h 2482850"/>
                <a:gd name="connsiteX22" fmla="*/ 720725 w 838359"/>
                <a:gd name="connsiteY22" fmla="*/ 1163637 h 2482850"/>
                <a:gd name="connsiteX23" fmla="*/ 539750 w 838359"/>
                <a:gd name="connsiteY23" fmla="*/ 1235075 h 2482850"/>
                <a:gd name="connsiteX24" fmla="*/ 592138 w 838359"/>
                <a:gd name="connsiteY24" fmla="*/ 1149350 h 2482850"/>
                <a:gd name="connsiteX25" fmla="*/ 611188 w 838359"/>
                <a:gd name="connsiteY25" fmla="*/ 1058862 h 2482850"/>
                <a:gd name="connsiteX26" fmla="*/ 649288 w 838359"/>
                <a:gd name="connsiteY26" fmla="*/ 1039812 h 2482850"/>
                <a:gd name="connsiteX27" fmla="*/ 611188 w 838359"/>
                <a:gd name="connsiteY27" fmla="*/ 982662 h 2482850"/>
                <a:gd name="connsiteX28" fmla="*/ 544513 w 838359"/>
                <a:gd name="connsiteY28" fmla="*/ 996950 h 2482850"/>
                <a:gd name="connsiteX29" fmla="*/ 563563 w 838359"/>
                <a:gd name="connsiteY29" fmla="*/ 1063625 h 2482850"/>
                <a:gd name="connsiteX30" fmla="*/ 530225 w 838359"/>
                <a:gd name="connsiteY30" fmla="*/ 1177925 h 2482850"/>
                <a:gd name="connsiteX31" fmla="*/ 496888 w 838359"/>
                <a:gd name="connsiteY31" fmla="*/ 1220787 h 2482850"/>
                <a:gd name="connsiteX32" fmla="*/ 387350 w 838359"/>
                <a:gd name="connsiteY32" fmla="*/ 1216025 h 2482850"/>
                <a:gd name="connsiteX33" fmla="*/ 349250 w 838359"/>
                <a:gd name="connsiteY33" fmla="*/ 1139825 h 2482850"/>
                <a:gd name="connsiteX34" fmla="*/ 349250 w 838359"/>
                <a:gd name="connsiteY34" fmla="*/ 334962 h 2482850"/>
                <a:gd name="connsiteX35" fmla="*/ 339725 w 838359"/>
                <a:gd name="connsiteY35" fmla="*/ 149225 h 2482850"/>
                <a:gd name="connsiteX36" fmla="*/ 311150 w 838359"/>
                <a:gd name="connsiteY36" fmla="*/ 1587 h 2482850"/>
                <a:gd name="connsiteX37" fmla="*/ 249238 w 838359"/>
                <a:gd name="connsiteY37" fmla="*/ 139700 h 2482850"/>
                <a:gd name="connsiteX38" fmla="*/ 230188 w 838359"/>
                <a:gd name="connsiteY38" fmla="*/ 311150 h 2482850"/>
                <a:gd name="connsiteX39" fmla="*/ 239713 w 838359"/>
                <a:gd name="connsiteY39" fmla="*/ 1368425 h 2482850"/>
                <a:gd name="connsiteX40" fmla="*/ 168275 w 838359"/>
                <a:gd name="connsiteY40" fmla="*/ 1487487 h 2482850"/>
                <a:gd name="connsiteX41" fmla="*/ 120650 w 838359"/>
                <a:gd name="connsiteY41" fmla="*/ 1239837 h 2482850"/>
                <a:gd name="connsiteX42" fmla="*/ 139700 w 838359"/>
                <a:gd name="connsiteY42" fmla="*/ 306387 h 2482850"/>
                <a:gd name="connsiteX43" fmla="*/ 130175 w 838359"/>
                <a:gd name="connsiteY43" fmla="*/ 106362 h 2482850"/>
                <a:gd name="connsiteX44" fmla="*/ 96838 w 838359"/>
                <a:gd name="connsiteY44" fmla="*/ 34925 h 2482850"/>
                <a:gd name="connsiteX45" fmla="*/ 30163 w 838359"/>
                <a:gd name="connsiteY45" fmla="*/ 209232 h 2482850"/>
                <a:gd name="connsiteX46" fmla="*/ 25400 w 838359"/>
                <a:gd name="connsiteY46"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68325 w 838359"/>
                <a:gd name="connsiteY17" fmla="*/ 1301750 h 2482850"/>
                <a:gd name="connsiteX18" fmla="*/ 682625 w 838359"/>
                <a:gd name="connsiteY18" fmla="*/ 1382712 h 2482850"/>
                <a:gd name="connsiteX19" fmla="*/ 825500 w 838359"/>
                <a:gd name="connsiteY19" fmla="*/ 1382712 h 2482850"/>
                <a:gd name="connsiteX20" fmla="*/ 759778 w 838359"/>
                <a:gd name="connsiteY20" fmla="*/ 1129347 h 2482850"/>
                <a:gd name="connsiteX21" fmla="*/ 720725 w 838359"/>
                <a:gd name="connsiteY21" fmla="*/ 1163637 h 2482850"/>
                <a:gd name="connsiteX22" fmla="*/ 539750 w 838359"/>
                <a:gd name="connsiteY22" fmla="*/ 1235075 h 2482850"/>
                <a:gd name="connsiteX23" fmla="*/ 592138 w 838359"/>
                <a:gd name="connsiteY23" fmla="*/ 1149350 h 2482850"/>
                <a:gd name="connsiteX24" fmla="*/ 611188 w 838359"/>
                <a:gd name="connsiteY24" fmla="*/ 1058862 h 2482850"/>
                <a:gd name="connsiteX25" fmla="*/ 649288 w 838359"/>
                <a:gd name="connsiteY25" fmla="*/ 1039812 h 2482850"/>
                <a:gd name="connsiteX26" fmla="*/ 611188 w 838359"/>
                <a:gd name="connsiteY26" fmla="*/ 982662 h 2482850"/>
                <a:gd name="connsiteX27" fmla="*/ 544513 w 838359"/>
                <a:gd name="connsiteY27" fmla="*/ 996950 h 2482850"/>
                <a:gd name="connsiteX28" fmla="*/ 563563 w 838359"/>
                <a:gd name="connsiteY28" fmla="*/ 1063625 h 2482850"/>
                <a:gd name="connsiteX29" fmla="*/ 530225 w 838359"/>
                <a:gd name="connsiteY29" fmla="*/ 1177925 h 2482850"/>
                <a:gd name="connsiteX30" fmla="*/ 496888 w 838359"/>
                <a:gd name="connsiteY30" fmla="*/ 1220787 h 2482850"/>
                <a:gd name="connsiteX31" fmla="*/ 387350 w 838359"/>
                <a:gd name="connsiteY31" fmla="*/ 1216025 h 2482850"/>
                <a:gd name="connsiteX32" fmla="*/ 349250 w 838359"/>
                <a:gd name="connsiteY32" fmla="*/ 1139825 h 2482850"/>
                <a:gd name="connsiteX33" fmla="*/ 349250 w 838359"/>
                <a:gd name="connsiteY33" fmla="*/ 334962 h 2482850"/>
                <a:gd name="connsiteX34" fmla="*/ 339725 w 838359"/>
                <a:gd name="connsiteY34" fmla="*/ 149225 h 2482850"/>
                <a:gd name="connsiteX35" fmla="*/ 311150 w 838359"/>
                <a:gd name="connsiteY35" fmla="*/ 1587 h 2482850"/>
                <a:gd name="connsiteX36" fmla="*/ 249238 w 838359"/>
                <a:gd name="connsiteY36" fmla="*/ 139700 h 2482850"/>
                <a:gd name="connsiteX37" fmla="*/ 230188 w 838359"/>
                <a:gd name="connsiteY37" fmla="*/ 311150 h 2482850"/>
                <a:gd name="connsiteX38" fmla="*/ 239713 w 838359"/>
                <a:gd name="connsiteY38" fmla="*/ 1368425 h 2482850"/>
                <a:gd name="connsiteX39" fmla="*/ 168275 w 838359"/>
                <a:gd name="connsiteY39" fmla="*/ 1487487 h 2482850"/>
                <a:gd name="connsiteX40" fmla="*/ 120650 w 838359"/>
                <a:gd name="connsiteY40" fmla="*/ 1239837 h 2482850"/>
                <a:gd name="connsiteX41" fmla="*/ 139700 w 838359"/>
                <a:gd name="connsiteY41" fmla="*/ 306387 h 2482850"/>
                <a:gd name="connsiteX42" fmla="*/ 130175 w 838359"/>
                <a:gd name="connsiteY42" fmla="*/ 106362 h 2482850"/>
                <a:gd name="connsiteX43" fmla="*/ 96838 w 838359"/>
                <a:gd name="connsiteY43" fmla="*/ 34925 h 2482850"/>
                <a:gd name="connsiteX44" fmla="*/ 30163 w 838359"/>
                <a:gd name="connsiteY44" fmla="*/ 209232 h 2482850"/>
                <a:gd name="connsiteX45" fmla="*/ 25400 w 838359"/>
                <a:gd name="connsiteY45"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682625 w 838359"/>
                <a:gd name="connsiteY17" fmla="*/ 1382712 h 2482850"/>
                <a:gd name="connsiteX18" fmla="*/ 825500 w 838359"/>
                <a:gd name="connsiteY18" fmla="*/ 1382712 h 2482850"/>
                <a:gd name="connsiteX19" fmla="*/ 759778 w 838359"/>
                <a:gd name="connsiteY19" fmla="*/ 1129347 h 2482850"/>
                <a:gd name="connsiteX20" fmla="*/ 720725 w 838359"/>
                <a:gd name="connsiteY20" fmla="*/ 1163637 h 2482850"/>
                <a:gd name="connsiteX21" fmla="*/ 539750 w 838359"/>
                <a:gd name="connsiteY21" fmla="*/ 1235075 h 2482850"/>
                <a:gd name="connsiteX22" fmla="*/ 592138 w 838359"/>
                <a:gd name="connsiteY22" fmla="*/ 1149350 h 2482850"/>
                <a:gd name="connsiteX23" fmla="*/ 611188 w 838359"/>
                <a:gd name="connsiteY23" fmla="*/ 1058862 h 2482850"/>
                <a:gd name="connsiteX24" fmla="*/ 649288 w 838359"/>
                <a:gd name="connsiteY24" fmla="*/ 1039812 h 2482850"/>
                <a:gd name="connsiteX25" fmla="*/ 611188 w 838359"/>
                <a:gd name="connsiteY25" fmla="*/ 982662 h 2482850"/>
                <a:gd name="connsiteX26" fmla="*/ 544513 w 838359"/>
                <a:gd name="connsiteY26" fmla="*/ 996950 h 2482850"/>
                <a:gd name="connsiteX27" fmla="*/ 563563 w 838359"/>
                <a:gd name="connsiteY27" fmla="*/ 1063625 h 2482850"/>
                <a:gd name="connsiteX28" fmla="*/ 530225 w 838359"/>
                <a:gd name="connsiteY28" fmla="*/ 1177925 h 2482850"/>
                <a:gd name="connsiteX29" fmla="*/ 496888 w 838359"/>
                <a:gd name="connsiteY29" fmla="*/ 1220787 h 2482850"/>
                <a:gd name="connsiteX30" fmla="*/ 387350 w 838359"/>
                <a:gd name="connsiteY30" fmla="*/ 1216025 h 2482850"/>
                <a:gd name="connsiteX31" fmla="*/ 349250 w 838359"/>
                <a:gd name="connsiteY31" fmla="*/ 1139825 h 2482850"/>
                <a:gd name="connsiteX32" fmla="*/ 349250 w 838359"/>
                <a:gd name="connsiteY32" fmla="*/ 334962 h 2482850"/>
                <a:gd name="connsiteX33" fmla="*/ 339725 w 838359"/>
                <a:gd name="connsiteY33" fmla="*/ 149225 h 2482850"/>
                <a:gd name="connsiteX34" fmla="*/ 311150 w 838359"/>
                <a:gd name="connsiteY34" fmla="*/ 1587 h 2482850"/>
                <a:gd name="connsiteX35" fmla="*/ 249238 w 838359"/>
                <a:gd name="connsiteY35" fmla="*/ 139700 h 2482850"/>
                <a:gd name="connsiteX36" fmla="*/ 230188 w 838359"/>
                <a:gd name="connsiteY36" fmla="*/ 311150 h 2482850"/>
                <a:gd name="connsiteX37" fmla="*/ 239713 w 838359"/>
                <a:gd name="connsiteY37" fmla="*/ 1368425 h 2482850"/>
                <a:gd name="connsiteX38" fmla="*/ 168275 w 838359"/>
                <a:gd name="connsiteY38" fmla="*/ 1487487 h 2482850"/>
                <a:gd name="connsiteX39" fmla="*/ 120650 w 838359"/>
                <a:gd name="connsiteY39" fmla="*/ 1239837 h 2482850"/>
                <a:gd name="connsiteX40" fmla="*/ 139700 w 838359"/>
                <a:gd name="connsiteY40" fmla="*/ 306387 h 2482850"/>
                <a:gd name="connsiteX41" fmla="*/ 130175 w 838359"/>
                <a:gd name="connsiteY41" fmla="*/ 106362 h 2482850"/>
                <a:gd name="connsiteX42" fmla="*/ 96838 w 838359"/>
                <a:gd name="connsiteY42" fmla="*/ 34925 h 2482850"/>
                <a:gd name="connsiteX43" fmla="*/ 30163 w 838359"/>
                <a:gd name="connsiteY43" fmla="*/ 209232 h 2482850"/>
                <a:gd name="connsiteX44" fmla="*/ 25400 w 838359"/>
                <a:gd name="connsiteY44" fmla="*/ 854075 h 2482850"/>
                <a:gd name="connsiteX0" fmla="*/ 25400 w 878840"/>
                <a:gd name="connsiteY0" fmla="*/ 854075 h 2482850"/>
                <a:gd name="connsiteX1" fmla="*/ 24576 w 878840"/>
                <a:gd name="connsiteY1" fmla="*/ 1118666 h 2482850"/>
                <a:gd name="connsiteX2" fmla="*/ 25400 w 878840"/>
                <a:gd name="connsiteY2" fmla="*/ 1485582 h 2482850"/>
                <a:gd name="connsiteX3" fmla="*/ 6350 w 878840"/>
                <a:gd name="connsiteY3" fmla="*/ 2216150 h 2482850"/>
                <a:gd name="connsiteX4" fmla="*/ 63500 w 878840"/>
                <a:gd name="connsiteY4" fmla="*/ 2382837 h 2482850"/>
                <a:gd name="connsiteX5" fmla="*/ 134938 w 878840"/>
                <a:gd name="connsiteY5" fmla="*/ 2278062 h 2482850"/>
                <a:gd name="connsiteX6" fmla="*/ 133237 w 878840"/>
                <a:gd name="connsiteY6" fmla="*/ 2007187 h 2482850"/>
                <a:gd name="connsiteX7" fmla="*/ 111125 w 878840"/>
                <a:gd name="connsiteY7" fmla="*/ 1773237 h 2482850"/>
                <a:gd name="connsiteX8" fmla="*/ 139700 w 878840"/>
                <a:gd name="connsiteY8" fmla="*/ 1644650 h 2482850"/>
                <a:gd name="connsiteX9" fmla="*/ 183413 w 878840"/>
                <a:gd name="connsiteY9" fmla="*/ 1584956 h 2482850"/>
                <a:gd name="connsiteX10" fmla="*/ 244475 w 878840"/>
                <a:gd name="connsiteY10" fmla="*/ 1658937 h 2482850"/>
                <a:gd name="connsiteX11" fmla="*/ 225425 w 878840"/>
                <a:gd name="connsiteY11" fmla="*/ 2349500 h 2482850"/>
                <a:gd name="connsiteX12" fmla="*/ 268288 w 878840"/>
                <a:gd name="connsiteY12" fmla="*/ 2459037 h 2482850"/>
                <a:gd name="connsiteX13" fmla="*/ 320675 w 878840"/>
                <a:gd name="connsiteY13" fmla="*/ 2311400 h 2482850"/>
                <a:gd name="connsiteX14" fmla="*/ 344488 w 878840"/>
                <a:gd name="connsiteY14" fmla="*/ 1620837 h 2482850"/>
                <a:gd name="connsiteX15" fmla="*/ 354013 w 878840"/>
                <a:gd name="connsiteY15" fmla="*/ 1349375 h 2482850"/>
                <a:gd name="connsiteX16" fmla="*/ 439738 w 878840"/>
                <a:gd name="connsiteY16" fmla="*/ 1273175 h 2482850"/>
                <a:gd name="connsiteX17" fmla="*/ 825500 w 878840"/>
                <a:gd name="connsiteY17" fmla="*/ 1382712 h 2482850"/>
                <a:gd name="connsiteX18" fmla="*/ 759778 w 878840"/>
                <a:gd name="connsiteY18" fmla="*/ 1129347 h 2482850"/>
                <a:gd name="connsiteX19" fmla="*/ 720725 w 878840"/>
                <a:gd name="connsiteY19" fmla="*/ 1163637 h 2482850"/>
                <a:gd name="connsiteX20" fmla="*/ 539750 w 878840"/>
                <a:gd name="connsiteY20" fmla="*/ 1235075 h 2482850"/>
                <a:gd name="connsiteX21" fmla="*/ 592138 w 878840"/>
                <a:gd name="connsiteY21" fmla="*/ 1149350 h 2482850"/>
                <a:gd name="connsiteX22" fmla="*/ 611188 w 878840"/>
                <a:gd name="connsiteY22" fmla="*/ 1058862 h 2482850"/>
                <a:gd name="connsiteX23" fmla="*/ 649288 w 878840"/>
                <a:gd name="connsiteY23" fmla="*/ 1039812 h 2482850"/>
                <a:gd name="connsiteX24" fmla="*/ 611188 w 878840"/>
                <a:gd name="connsiteY24" fmla="*/ 982662 h 2482850"/>
                <a:gd name="connsiteX25" fmla="*/ 544513 w 878840"/>
                <a:gd name="connsiteY25" fmla="*/ 996950 h 2482850"/>
                <a:gd name="connsiteX26" fmla="*/ 563563 w 878840"/>
                <a:gd name="connsiteY26" fmla="*/ 1063625 h 2482850"/>
                <a:gd name="connsiteX27" fmla="*/ 530225 w 878840"/>
                <a:gd name="connsiteY27" fmla="*/ 1177925 h 2482850"/>
                <a:gd name="connsiteX28" fmla="*/ 496888 w 878840"/>
                <a:gd name="connsiteY28" fmla="*/ 1220787 h 2482850"/>
                <a:gd name="connsiteX29" fmla="*/ 387350 w 878840"/>
                <a:gd name="connsiteY29" fmla="*/ 1216025 h 2482850"/>
                <a:gd name="connsiteX30" fmla="*/ 349250 w 878840"/>
                <a:gd name="connsiteY30" fmla="*/ 1139825 h 2482850"/>
                <a:gd name="connsiteX31" fmla="*/ 349250 w 878840"/>
                <a:gd name="connsiteY31" fmla="*/ 334962 h 2482850"/>
                <a:gd name="connsiteX32" fmla="*/ 339725 w 878840"/>
                <a:gd name="connsiteY32" fmla="*/ 149225 h 2482850"/>
                <a:gd name="connsiteX33" fmla="*/ 311150 w 878840"/>
                <a:gd name="connsiteY33" fmla="*/ 1587 h 2482850"/>
                <a:gd name="connsiteX34" fmla="*/ 249238 w 878840"/>
                <a:gd name="connsiteY34" fmla="*/ 139700 h 2482850"/>
                <a:gd name="connsiteX35" fmla="*/ 230188 w 878840"/>
                <a:gd name="connsiteY35" fmla="*/ 311150 h 2482850"/>
                <a:gd name="connsiteX36" fmla="*/ 239713 w 878840"/>
                <a:gd name="connsiteY36" fmla="*/ 1368425 h 2482850"/>
                <a:gd name="connsiteX37" fmla="*/ 168275 w 878840"/>
                <a:gd name="connsiteY37" fmla="*/ 1487487 h 2482850"/>
                <a:gd name="connsiteX38" fmla="*/ 120650 w 878840"/>
                <a:gd name="connsiteY38" fmla="*/ 1239837 h 2482850"/>
                <a:gd name="connsiteX39" fmla="*/ 139700 w 878840"/>
                <a:gd name="connsiteY39" fmla="*/ 306387 h 2482850"/>
                <a:gd name="connsiteX40" fmla="*/ 130175 w 878840"/>
                <a:gd name="connsiteY40" fmla="*/ 106362 h 2482850"/>
                <a:gd name="connsiteX41" fmla="*/ 96838 w 878840"/>
                <a:gd name="connsiteY41" fmla="*/ 34925 h 2482850"/>
                <a:gd name="connsiteX42" fmla="*/ 30163 w 878840"/>
                <a:gd name="connsiteY42" fmla="*/ 209232 h 2482850"/>
                <a:gd name="connsiteX43" fmla="*/ 25400 w 878840"/>
                <a:gd name="connsiteY43" fmla="*/ 854075 h 2482850"/>
                <a:gd name="connsiteX0" fmla="*/ 25400 w 806609"/>
                <a:gd name="connsiteY0" fmla="*/ 854075 h 2482850"/>
                <a:gd name="connsiteX1" fmla="*/ 24576 w 806609"/>
                <a:gd name="connsiteY1" fmla="*/ 1118666 h 2482850"/>
                <a:gd name="connsiteX2" fmla="*/ 25400 w 806609"/>
                <a:gd name="connsiteY2" fmla="*/ 1485582 h 2482850"/>
                <a:gd name="connsiteX3" fmla="*/ 6350 w 806609"/>
                <a:gd name="connsiteY3" fmla="*/ 2216150 h 2482850"/>
                <a:gd name="connsiteX4" fmla="*/ 63500 w 806609"/>
                <a:gd name="connsiteY4" fmla="*/ 2382837 h 2482850"/>
                <a:gd name="connsiteX5" fmla="*/ 134938 w 806609"/>
                <a:gd name="connsiteY5" fmla="*/ 2278062 h 2482850"/>
                <a:gd name="connsiteX6" fmla="*/ 133237 w 806609"/>
                <a:gd name="connsiteY6" fmla="*/ 2007187 h 2482850"/>
                <a:gd name="connsiteX7" fmla="*/ 111125 w 806609"/>
                <a:gd name="connsiteY7" fmla="*/ 1773237 h 2482850"/>
                <a:gd name="connsiteX8" fmla="*/ 139700 w 806609"/>
                <a:gd name="connsiteY8" fmla="*/ 1644650 h 2482850"/>
                <a:gd name="connsiteX9" fmla="*/ 183413 w 806609"/>
                <a:gd name="connsiteY9" fmla="*/ 1584956 h 2482850"/>
                <a:gd name="connsiteX10" fmla="*/ 244475 w 806609"/>
                <a:gd name="connsiteY10" fmla="*/ 1658937 h 2482850"/>
                <a:gd name="connsiteX11" fmla="*/ 225425 w 806609"/>
                <a:gd name="connsiteY11" fmla="*/ 2349500 h 2482850"/>
                <a:gd name="connsiteX12" fmla="*/ 268288 w 806609"/>
                <a:gd name="connsiteY12" fmla="*/ 2459037 h 2482850"/>
                <a:gd name="connsiteX13" fmla="*/ 320675 w 806609"/>
                <a:gd name="connsiteY13" fmla="*/ 2311400 h 2482850"/>
                <a:gd name="connsiteX14" fmla="*/ 344488 w 806609"/>
                <a:gd name="connsiteY14" fmla="*/ 1620837 h 2482850"/>
                <a:gd name="connsiteX15" fmla="*/ 354013 w 806609"/>
                <a:gd name="connsiteY15" fmla="*/ 1349375 h 2482850"/>
                <a:gd name="connsiteX16" fmla="*/ 439738 w 806609"/>
                <a:gd name="connsiteY16" fmla="*/ 1273175 h 2482850"/>
                <a:gd name="connsiteX17" fmla="*/ 759778 w 806609"/>
                <a:gd name="connsiteY17" fmla="*/ 1129347 h 2482850"/>
                <a:gd name="connsiteX18" fmla="*/ 720725 w 806609"/>
                <a:gd name="connsiteY18" fmla="*/ 1163637 h 2482850"/>
                <a:gd name="connsiteX19" fmla="*/ 539750 w 806609"/>
                <a:gd name="connsiteY19" fmla="*/ 1235075 h 2482850"/>
                <a:gd name="connsiteX20" fmla="*/ 592138 w 806609"/>
                <a:gd name="connsiteY20" fmla="*/ 1149350 h 2482850"/>
                <a:gd name="connsiteX21" fmla="*/ 611188 w 806609"/>
                <a:gd name="connsiteY21" fmla="*/ 1058862 h 2482850"/>
                <a:gd name="connsiteX22" fmla="*/ 649288 w 806609"/>
                <a:gd name="connsiteY22" fmla="*/ 1039812 h 2482850"/>
                <a:gd name="connsiteX23" fmla="*/ 611188 w 806609"/>
                <a:gd name="connsiteY23" fmla="*/ 982662 h 2482850"/>
                <a:gd name="connsiteX24" fmla="*/ 544513 w 806609"/>
                <a:gd name="connsiteY24" fmla="*/ 996950 h 2482850"/>
                <a:gd name="connsiteX25" fmla="*/ 563563 w 806609"/>
                <a:gd name="connsiteY25" fmla="*/ 1063625 h 2482850"/>
                <a:gd name="connsiteX26" fmla="*/ 530225 w 806609"/>
                <a:gd name="connsiteY26" fmla="*/ 1177925 h 2482850"/>
                <a:gd name="connsiteX27" fmla="*/ 496888 w 806609"/>
                <a:gd name="connsiteY27" fmla="*/ 1220787 h 2482850"/>
                <a:gd name="connsiteX28" fmla="*/ 387350 w 806609"/>
                <a:gd name="connsiteY28" fmla="*/ 1216025 h 2482850"/>
                <a:gd name="connsiteX29" fmla="*/ 349250 w 806609"/>
                <a:gd name="connsiteY29" fmla="*/ 1139825 h 2482850"/>
                <a:gd name="connsiteX30" fmla="*/ 349250 w 806609"/>
                <a:gd name="connsiteY30" fmla="*/ 334962 h 2482850"/>
                <a:gd name="connsiteX31" fmla="*/ 339725 w 806609"/>
                <a:gd name="connsiteY31" fmla="*/ 149225 h 2482850"/>
                <a:gd name="connsiteX32" fmla="*/ 311150 w 806609"/>
                <a:gd name="connsiteY32" fmla="*/ 1587 h 2482850"/>
                <a:gd name="connsiteX33" fmla="*/ 249238 w 806609"/>
                <a:gd name="connsiteY33" fmla="*/ 139700 h 2482850"/>
                <a:gd name="connsiteX34" fmla="*/ 230188 w 806609"/>
                <a:gd name="connsiteY34" fmla="*/ 311150 h 2482850"/>
                <a:gd name="connsiteX35" fmla="*/ 239713 w 806609"/>
                <a:gd name="connsiteY35" fmla="*/ 1368425 h 2482850"/>
                <a:gd name="connsiteX36" fmla="*/ 168275 w 806609"/>
                <a:gd name="connsiteY36" fmla="*/ 1487487 h 2482850"/>
                <a:gd name="connsiteX37" fmla="*/ 120650 w 806609"/>
                <a:gd name="connsiteY37" fmla="*/ 1239837 h 2482850"/>
                <a:gd name="connsiteX38" fmla="*/ 139700 w 806609"/>
                <a:gd name="connsiteY38" fmla="*/ 306387 h 2482850"/>
                <a:gd name="connsiteX39" fmla="*/ 130175 w 806609"/>
                <a:gd name="connsiteY39" fmla="*/ 106362 h 2482850"/>
                <a:gd name="connsiteX40" fmla="*/ 96838 w 806609"/>
                <a:gd name="connsiteY40" fmla="*/ 34925 h 2482850"/>
                <a:gd name="connsiteX41" fmla="*/ 30163 w 806609"/>
                <a:gd name="connsiteY41" fmla="*/ 209232 h 2482850"/>
                <a:gd name="connsiteX42" fmla="*/ 25400 w 806609"/>
                <a:gd name="connsiteY42" fmla="*/ 854075 h 2482850"/>
                <a:gd name="connsiteX0" fmla="*/ 25400 w 776447"/>
                <a:gd name="connsiteY0" fmla="*/ 854075 h 2482850"/>
                <a:gd name="connsiteX1" fmla="*/ 24576 w 776447"/>
                <a:gd name="connsiteY1" fmla="*/ 1118666 h 2482850"/>
                <a:gd name="connsiteX2" fmla="*/ 25400 w 776447"/>
                <a:gd name="connsiteY2" fmla="*/ 1485582 h 2482850"/>
                <a:gd name="connsiteX3" fmla="*/ 6350 w 776447"/>
                <a:gd name="connsiteY3" fmla="*/ 2216150 h 2482850"/>
                <a:gd name="connsiteX4" fmla="*/ 63500 w 776447"/>
                <a:gd name="connsiteY4" fmla="*/ 2382837 h 2482850"/>
                <a:gd name="connsiteX5" fmla="*/ 134938 w 776447"/>
                <a:gd name="connsiteY5" fmla="*/ 2278062 h 2482850"/>
                <a:gd name="connsiteX6" fmla="*/ 133237 w 776447"/>
                <a:gd name="connsiteY6" fmla="*/ 2007187 h 2482850"/>
                <a:gd name="connsiteX7" fmla="*/ 111125 w 776447"/>
                <a:gd name="connsiteY7" fmla="*/ 1773237 h 2482850"/>
                <a:gd name="connsiteX8" fmla="*/ 139700 w 776447"/>
                <a:gd name="connsiteY8" fmla="*/ 1644650 h 2482850"/>
                <a:gd name="connsiteX9" fmla="*/ 183413 w 776447"/>
                <a:gd name="connsiteY9" fmla="*/ 1584956 h 2482850"/>
                <a:gd name="connsiteX10" fmla="*/ 244475 w 776447"/>
                <a:gd name="connsiteY10" fmla="*/ 1658937 h 2482850"/>
                <a:gd name="connsiteX11" fmla="*/ 225425 w 776447"/>
                <a:gd name="connsiteY11" fmla="*/ 2349500 h 2482850"/>
                <a:gd name="connsiteX12" fmla="*/ 268288 w 776447"/>
                <a:gd name="connsiteY12" fmla="*/ 2459037 h 2482850"/>
                <a:gd name="connsiteX13" fmla="*/ 320675 w 776447"/>
                <a:gd name="connsiteY13" fmla="*/ 2311400 h 2482850"/>
                <a:gd name="connsiteX14" fmla="*/ 344488 w 776447"/>
                <a:gd name="connsiteY14" fmla="*/ 1620837 h 2482850"/>
                <a:gd name="connsiteX15" fmla="*/ 354013 w 776447"/>
                <a:gd name="connsiteY15" fmla="*/ 1349375 h 2482850"/>
                <a:gd name="connsiteX16" fmla="*/ 439738 w 776447"/>
                <a:gd name="connsiteY16" fmla="*/ 1273175 h 2482850"/>
                <a:gd name="connsiteX17" fmla="*/ 759778 w 776447"/>
                <a:gd name="connsiteY17" fmla="*/ 1129347 h 2482850"/>
                <a:gd name="connsiteX18" fmla="*/ 539750 w 776447"/>
                <a:gd name="connsiteY18" fmla="*/ 1235075 h 2482850"/>
                <a:gd name="connsiteX19" fmla="*/ 592138 w 776447"/>
                <a:gd name="connsiteY19" fmla="*/ 1149350 h 2482850"/>
                <a:gd name="connsiteX20" fmla="*/ 611188 w 776447"/>
                <a:gd name="connsiteY20" fmla="*/ 1058862 h 2482850"/>
                <a:gd name="connsiteX21" fmla="*/ 649288 w 776447"/>
                <a:gd name="connsiteY21" fmla="*/ 1039812 h 2482850"/>
                <a:gd name="connsiteX22" fmla="*/ 611188 w 776447"/>
                <a:gd name="connsiteY22" fmla="*/ 982662 h 2482850"/>
                <a:gd name="connsiteX23" fmla="*/ 544513 w 776447"/>
                <a:gd name="connsiteY23" fmla="*/ 996950 h 2482850"/>
                <a:gd name="connsiteX24" fmla="*/ 563563 w 776447"/>
                <a:gd name="connsiteY24" fmla="*/ 1063625 h 2482850"/>
                <a:gd name="connsiteX25" fmla="*/ 530225 w 776447"/>
                <a:gd name="connsiteY25" fmla="*/ 1177925 h 2482850"/>
                <a:gd name="connsiteX26" fmla="*/ 496888 w 776447"/>
                <a:gd name="connsiteY26" fmla="*/ 1220787 h 2482850"/>
                <a:gd name="connsiteX27" fmla="*/ 387350 w 776447"/>
                <a:gd name="connsiteY27" fmla="*/ 1216025 h 2482850"/>
                <a:gd name="connsiteX28" fmla="*/ 349250 w 776447"/>
                <a:gd name="connsiteY28" fmla="*/ 1139825 h 2482850"/>
                <a:gd name="connsiteX29" fmla="*/ 349250 w 776447"/>
                <a:gd name="connsiteY29" fmla="*/ 334962 h 2482850"/>
                <a:gd name="connsiteX30" fmla="*/ 339725 w 776447"/>
                <a:gd name="connsiteY30" fmla="*/ 149225 h 2482850"/>
                <a:gd name="connsiteX31" fmla="*/ 311150 w 776447"/>
                <a:gd name="connsiteY31" fmla="*/ 1587 h 2482850"/>
                <a:gd name="connsiteX32" fmla="*/ 249238 w 776447"/>
                <a:gd name="connsiteY32" fmla="*/ 139700 h 2482850"/>
                <a:gd name="connsiteX33" fmla="*/ 230188 w 776447"/>
                <a:gd name="connsiteY33" fmla="*/ 311150 h 2482850"/>
                <a:gd name="connsiteX34" fmla="*/ 239713 w 776447"/>
                <a:gd name="connsiteY34" fmla="*/ 1368425 h 2482850"/>
                <a:gd name="connsiteX35" fmla="*/ 168275 w 776447"/>
                <a:gd name="connsiteY35" fmla="*/ 1487487 h 2482850"/>
                <a:gd name="connsiteX36" fmla="*/ 120650 w 776447"/>
                <a:gd name="connsiteY36" fmla="*/ 1239837 h 2482850"/>
                <a:gd name="connsiteX37" fmla="*/ 139700 w 776447"/>
                <a:gd name="connsiteY37" fmla="*/ 306387 h 2482850"/>
                <a:gd name="connsiteX38" fmla="*/ 130175 w 776447"/>
                <a:gd name="connsiteY38" fmla="*/ 106362 h 2482850"/>
                <a:gd name="connsiteX39" fmla="*/ 96838 w 776447"/>
                <a:gd name="connsiteY39" fmla="*/ 34925 h 2482850"/>
                <a:gd name="connsiteX40" fmla="*/ 30163 w 776447"/>
                <a:gd name="connsiteY40" fmla="*/ 209232 h 2482850"/>
                <a:gd name="connsiteX41" fmla="*/ 25400 w 776447"/>
                <a:gd name="connsiteY41"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496888 w 649288"/>
                <a:gd name="connsiteY25" fmla="*/ 1220787 h 2482850"/>
                <a:gd name="connsiteX26" fmla="*/ 387350 w 649288"/>
                <a:gd name="connsiteY26" fmla="*/ 1216025 h 2482850"/>
                <a:gd name="connsiteX27" fmla="*/ 349250 w 649288"/>
                <a:gd name="connsiteY27" fmla="*/ 1139825 h 2482850"/>
                <a:gd name="connsiteX28" fmla="*/ 349250 w 649288"/>
                <a:gd name="connsiteY28" fmla="*/ 334962 h 2482850"/>
                <a:gd name="connsiteX29" fmla="*/ 339725 w 649288"/>
                <a:gd name="connsiteY29" fmla="*/ 149225 h 2482850"/>
                <a:gd name="connsiteX30" fmla="*/ 311150 w 649288"/>
                <a:gd name="connsiteY30" fmla="*/ 1587 h 2482850"/>
                <a:gd name="connsiteX31" fmla="*/ 249238 w 649288"/>
                <a:gd name="connsiteY31" fmla="*/ 139700 h 2482850"/>
                <a:gd name="connsiteX32" fmla="*/ 230188 w 649288"/>
                <a:gd name="connsiteY32" fmla="*/ 311150 h 2482850"/>
                <a:gd name="connsiteX33" fmla="*/ 239713 w 649288"/>
                <a:gd name="connsiteY33" fmla="*/ 1368425 h 2482850"/>
                <a:gd name="connsiteX34" fmla="*/ 168275 w 649288"/>
                <a:gd name="connsiteY34" fmla="*/ 1487487 h 2482850"/>
                <a:gd name="connsiteX35" fmla="*/ 120650 w 649288"/>
                <a:gd name="connsiteY35" fmla="*/ 1239837 h 2482850"/>
                <a:gd name="connsiteX36" fmla="*/ 139700 w 649288"/>
                <a:gd name="connsiteY36" fmla="*/ 306387 h 2482850"/>
                <a:gd name="connsiteX37" fmla="*/ 130175 w 649288"/>
                <a:gd name="connsiteY37" fmla="*/ 106362 h 2482850"/>
                <a:gd name="connsiteX38" fmla="*/ 96838 w 649288"/>
                <a:gd name="connsiteY38" fmla="*/ 34925 h 2482850"/>
                <a:gd name="connsiteX39" fmla="*/ 30163 w 649288"/>
                <a:gd name="connsiteY39" fmla="*/ 209232 h 2482850"/>
                <a:gd name="connsiteX40" fmla="*/ 25400 w 649288"/>
                <a:gd name="connsiteY40"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387350 w 649288"/>
                <a:gd name="connsiteY25" fmla="*/ 1216025 h 2482850"/>
                <a:gd name="connsiteX26" fmla="*/ 349250 w 649288"/>
                <a:gd name="connsiteY26" fmla="*/ 1139825 h 2482850"/>
                <a:gd name="connsiteX27" fmla="*/ 349250 w 649288"/>
                <a:gd name="connsiteY27" fmla="*/ 334962 h 2482850"/>
                <a:gd name="connsiteX28" fmla="*/ 339725 w 649288"/>
                <a:gd name="connsiteY28" fmla="*/ 149225 h 2482850"/>
                <a:gd name="connsiteX29" fmla="*/ 311150 w 649288"/>
                <a:gd name="connsiteY29" fmla="*/ 1587 h 2482850"/>
                <a:gd name="connsiteX30" fmla="*/ 249238 w 649288"/>
                <a:gd name="connsiteY30" fmla="*/ 139700 h 2482850"/>
                <a:gd name="connsiteX31" fmla="*/ 230188 w 649288"/>
                <a:gd name="connsiteY31" fmla="*/ 311150 h 2482850"/>
                <a:gd name="connsiteX32" fmla="*/ 239713 w 649288"/>
                <a:gd name="connsiteY32" fmla="*/ 1368425 h 2482850"/>
                <a:gd name="connsiteX33" fmla="*/ 168275 w 649288"/>
                <a:gd name="connsiteY33" fmla="*/ 1487487 h 2482850"/>
                <a:gd name="connsiteX34" fmla="*/ 120650 w 649288"/>
                <a:gd name="connsiteY34" fmla="*/ 1239837 h 2482850"/>
                <a:gd name="connsiteX35" fmla="*/ 139700 w 649288"/>
                <a:gd name="connsiteY35" fmla="*/ 306387 h 2482850"/>
                <a:gd name="connsiteX36" fmla="*/ 130175 w 649288"/>
                <a:gd name="connsiteY36" fmla="*/ 106362 h 2482850"/>
                <a:gd name="connsiteX37" fmla="*/ 96838 w 649288"/>
                <a:gd name="connsiteY37" fmla="*/ 34925 h 2482850"/>
                <a:gd name="connsiteX38" fmla="*/ 30163 w 649288"/>
                <a:gd name="connsiteY38" fmla="*/ 209232 h 2482850"/>
                <a:gd name="connsiteX39" fmla="*/ 25400 w 649288"/>
                <a:gd name="connsiteY39"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387350 w 649288"/>
                <a:gd name="connsiteY24" fmla="*/ 1216025 h 2482850"/>
                <a:gd name="connsiteX25" fmla="*/ 349250 w 649288"/>
                <a:gd name="connsiteY25" fmla="*/ 1139825 h 2482850"/>
                <a:gd name="connsiteX26" fmla="*/ 349250 w 649288"/>
                <a:gd name="connsiteY26" fmla="*/ 334962 h 2482850"/>
                <a:gd name="connsiteX27" fmla="*/ 339725 w 649288"/>
                <a:gd name="connsiteY27" fmla="*/ 149225 h 2482850"/>
                <a:gd name="connsiteX28" fmla="*/ 311150 w 649288"/>
                <a:gd name="connsiteY28" fmla="*/ 1587 h 2482850"/>
                <a:gd name="connsiteX29" fmla="*/ 249238 w 649288"/>
                <a:gd name="connsiteY29" fmla="*/ 139700 h 2482850"/>
                <a:gd name="connsiteX30" fmla="*/ 230188 w 649288"/>
                <a:gd name="connsiteY30" fmla="*/ 311150 h 2482850"/>
                <a:gd name="connsiteX31" fmla="*/ 239713 w 649288"/>
                <a:gd name="connsiteY31" fmla="*/ 1368425 h 2482850"/>
                <a:gd name="connsiteX32" fmla="*/ 168275 w 649288"/>
                <a:gd name="connsiteY32" fmla="*/ 1487487 h 2482850"/>
                <a:gd name="connsiteX33" fmla="*/ 120650 w 649288"/>
                <a:gd name="connsiteY33" fmla="*/ 1239837 h 2482850"/>
                <a:gd name="connsiteX34" fmla="*/ 139700 w 649288"/>
                <a:gd name="connsiteY34" fmla="*/ 306387 h 2482850"/>
                <a:gd name="connsiteX35" fmla="*/ 130175 w 649288"/>
                <a:gd name="connsiteY35" fmla="*/ 106362 h 2482850"/>
                <a:gd name="connsiteX36" fmla="*/ 96838 w 649288"/>
                <a:gd name="connsiteY36" fmla="*/ 34925 h 2482850"/>
                <a:gd name="connsiteX37" fmla="*/ 30163 w 649288"/>
                <a:gd name="connsiteY37" fmla="*/ 209232 h 2482850"/>
                <a:gd name="connsiteX38" fmla="*/ 25400 w 649288"/>
                <a:gd name="connsiteY38"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611188 w 649288"/>
                <a:gd name="connsiteY18" fmla="*/ 1058862 h 2482850"/>
                <a:gd name="connsiteX19" fmla="*/ 649288 w 649288"/>
                <a:gd name="connsiteY19" fmla="*/ 1039812 h 2482850"/>
                <a:gd name="connsiteX20" fmla="*/ 611188 w 649288"/>
                <a:gd name="connsiteY20" fmla="*/ 982662 h 2482850"/>
                <a:gd name="connsiteX21" fmla="*/ 544513 w 649288"/>
                <a:gd name="connsiteY21" fmla="*/ 996950 h 2482850"/>
                <a:gd name="connsiteX22" fmla="*/ 563563 w 649288"/>
                <a:gd name="connsiteY22" fmla="*/ 1063625 h 2482850"/>
                <a:gd name="connsiteX23" fmla="*/ 387350 w 649288"/>
                <a:gd name="connsiteY23" fmla="*/ 1216025 h 2482850"/>
                <a:gd name="connsiteX24" fmla="*/ 349250 w 649288"/>
                <a:gd name="connsiteY24" fmla="*/ 1139825 h 2482850"/>
                <a:gd name="connsiteX25" fmla="*/ 349250 w 649288"/>
                <a:gd name="connsiteY25" fmla="*/ 334962 h 2482850"/>
                <a:gd name="connsiteX26" fmla="*/ 339725 w 649288"/>
                <a:gd name="connsiteY26" fmla="*/ 149225 h 2482850"/>
                <a:gd name="connsiteX27" fmla="*/ 311150 w 649288"/>
                <a:gd name="connsiteY27" fmla="*/ 1587 h 2482850"/>
                <a:gd name="connsiteX28" fmla="*/ 249238 w 649288"/>
                <a:gd name="connsiteY28" fmla="*/ 139700 h 2482850"/>
                <a:gd name="connsiteX29" fmla="*/ 230188 w 649288"/>
                <a:gd name="connsiteY29" fmla="*/ 311150 h 2482850"/>
                <a:gd name="connsiteX30" fmla="*/ 239713 w 649288"/>
                <a:gd name="connsiteY30" fmla="*/ 1368425 h 2482850"/>
                <a:gd name="connsiteX31" fmla="*/ 168275 w 649288"/>
                <a:gd name="connsiteY31" fmla="*/ 1487487 h 2482850"/>
                <a:gd name="connsiteX32" fmla="*/ 120650 w 649288"/>
                <a:gd name="connsiteY32" fmla="*/ 1239837 h 2482850"/>
                <a:gd name="connsiteX33" fmla="*/ 139700 w 649288"/>
                <a:gd name="connsiteY33" fmla="*/ 306387 h 2482850"/>
                <a:gd name="connsiteX34" fmla="*/ 130175 w 649288"/>
                <a:gd name="connsiteY34" fmla="*/ 106362 h 2482850"/>
                <a:gd name="connsiteX35" fmla="*/ 96838 w 649288"/>
                <a:gd name="connsiteY35" fmla="*/ 34925 h 2482850"/>
                <a:gd name="connsiteX36" fmla="*/ 30163 w 649288"/>
                <a:gd name="connsiteY36" fmla="*/ 209232 h 2482850"/>
                <a:gd name="connsiteX37" fmla="*/ 25400 w 649288"/>
                <a:gd name="connsiteY37"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611188 w 649288"/>
                <a:gd name="connsiteY17" fmla="*/ 1058862 h 2482850"/>
                <a:gd name="connsiteX18" fmla="*/ 649288 w 649288"/>
                <a:gd name="connsiteY18" fmla="*/ 1039812 h 2482850"/>
                <a:gd name="connsiteX19" fmla="*/ 611188 w 649288"/>
                <a:gd name="connsiteY19" fmla="*/ 982662 h 2482850"/>
                <a:gd name="connsiteX20" fmla="*/ 544513 w 649288"/>
                <a:gd name="connsiteY20" fmla="*/ 996950 h 2482850"/>
                <a:gd name="connsiteX21" fmla="*/ 563563 w 649288"/>
                <a:gd name="connsiteY21" fmla="*/ 1063625 h 2482850"/>
                <a:gd name="connsiteX22" fmla="*/ 387350 w 649288"/>
                <a:gd name="connsiteY22" fmla="*/ 1216025 h 2482850"/>
                <a:gd name="connsiteX23" fmla="*/ 349250 w 649288"/>
                <a:gd name="connsiteY23" fmla="*/ 1139825 h 2482850"/>
                <a:gd name="connsiteX24" fmla="*/ 349250 w 649288"/>
                <a:gd name="connsiteY24" fmla="*/ 334962 h 2482850"/>
                <a:gd name="connsiteX25" fmla="*/ 339725 w 649288"/>
                <a:gd name="connsiteY25" fmla="*/ 149225 h 2482850"/>
                <a:gd name="connsiteX26" fmla="*/ 311150 w 649288"/>
                <a:gd name="connsiteY26" fmla="*/ 1587 h 2482850"/>
                <a:gd name="connsiteX27" fmla="*/ 249238 w 649288"/>
                <a:gd name="connsiteY27" fmla="*/ 139700 h 2482850"/>
                <a:gd name="connsiteX28" fmla="*/ 230188 w 649288"/>
                <a:gd name="connsiteY28" fmla="*/ 311150 h 2482850"/>
                <a:gd name="connsiteX29" fmla="*/ 239713 w 649288"/>
                <a:gd name="connsiteY29" fmla="*/ 1368425 h 2482850"/>
                <a:gd name="connsiteX30" fmla="*/ 168275 w 649288"/>
                <a:gd name="connsiteY30" fmla="*/ 1487487 h 2482850"/>
                <a:gd name="connsiteX31" fmla="*/ 120650 w 649288"/>
                <a:gd name="connsiteY31" fmla="*/ 1239837 h 2482850"/>
                <a:gd name="connsiteX32" fmla="*/ 139700 w 649288"/>
                <a:gd name="connsiteY32" fmla="*/ 306387 h 2482850"/>
                <a:gd name="connsiteX33" fmla="*/ 130175 w 649288"/>
                <a:gd name="connsiteY33" fmla="*/ 106362 h 2482850"/>
                <a:gd name="connsiteX34" fmla="*/ 96838 w 649288"/>
                <a:gd name="connsiteY34" fmla="*/ 34925 h 2482850"/>
                <a:gd name="connsiteX35" fmla="*/ 30163 w 649288"/>
                <a:gd name="connsiteY35" fmla="*/ 209232 h 2482850"/>
                <a:gd name="connsiteX36" fmla="*/ 25400 w 649288"/>
                <a:gd name="connsiteY36"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563563 w 660401"/>
                <a:gd name="connsiteY20" fmla="*/ 1063625 h 2482850"/>
                <a:gd name="connsiteX21" fmla="*/ 387350 w 660401"/>
                <a:gd name="connsiteY21" fmla="*/ 1216025 h 2482850"/>
                <a:gd name="connsiteX22" fmla="*/ 349250 w 660401"/>
                <a:gd name="connsiteY22" fmla="*/ 1139825 h 2482850"/>
                <a:gd name="connsiteX23" fmla="*/ 349250 w 660401"/>
                <a:gd name="connsiteY23" fmla="*/ 334962 h 2482850"/>
                <a:gd name="connsiteX24" fmla="*/ 339725 w 660401"/>
                <a:gd name="connsiteY24" fmla="*/ 149225 h 2482850"/>
                <a:gd name="connsiteX25" fmla="*/ 311150 w 660401"/>
                <a:gd name="connsiteY25" fmla="*/ 1587 h 2482850"/>
                <a:gd name="connsiteX26" fmla="*/ 249238 w 660401"/>
                <a:gd name="connsiteY26" fmla="*/ 139700 h 2482850"/>
                <a:gd name="connsiteX27" fmla="*/ 230188 w 660401"/>
                <a:gd name="connsiteY27" fmla="*/ 311150 h 2482850"/>
                <a:gd name="connsiteX28" fmla="*/ 239713 w 660401"/>
                <a:gd name="connsiteY28" fmla="*/ 1368425 h 2482850"/>
                <a:gd name="connsiteX29" fmla="*/ 168275 w 660401"/>
                <a:gd name="connsiteY29" fmla="*/ 1487487 h 2482850"/>
                <a:gd name="connsiteX30" fmla="*/ 120650 w 660401"/>
                <a:gd name="connsiteY30" fmla="*/ 1239837 h 2482850"/>
                <a:gd name="connsiteX31" fmla="*/ 139700 w 660401"/>
                <a:gd name="connsiteY31" fmla="*/ 306387 h 2482850"/>
                <a:gd name="connsiteX32" fmla="*/ 130175 w 660401"/>
                <a:gd name="connsiteY32" fmla="*/ 106362 h 2482850"/>
                <a:gd name="connsiteX33" fmla="*/ 96838 w 660401"/>
                <a:gd name="connsiteY33" fmla="*/ 34925 h 2482850"/>
                <a:gd name="connsiteX34" fmla="*/ 30163 w 660401"/>
                <a:gd name="connsiteY34" fmla="*/ 209232 h 2482850"/>
                <a:gd name="connsiteX35" fmla="*/ 25400 w 660401"/>
                <a:gd name="connsiteY35"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387350 w 660401"/>
                <a:gd name="connsiteY20" fmla="*/ 1216025 h 2482850"/>
                <a:gd name="connsiteX21" fmla="*/ 349250 w 660401"/>
                <a:gd name="connsiteY21" fmla="*/ 1139825 h 2482850"/>
                <a:gd name="connsiteX22" fmla="*/ 349250 w 660401"/>
                <a:gd name="connsiteY22" fmla="*/ 334962 h 2482850"/>
                <a:gd name="connsiteX23" fmla="*/ 339725 w 660401"/>
                <a:gd name="connsiteY23" fmla="*/ 149225 h 2482850"/>
                <a:gd name="connsiteX24" fmla="*/ 311150 w 660401"/>
                <a:gd name="connsiteY24" fmla="*/ 1587 h 2482850"/>
                <a:gd name="connsiteX25" fmla="*/ 249238 w 660401"/>
                <a:gd name="connsiteY25" fmla="*/ 139700 h 2482850"/>
                <a:gd name="connsiteX26" fmla="*/ 230188 w 660401"/>
                <a:gd name="connsiteY26" fmla="*/ 311150 h 2482850"/>
                <a:gd name="connsiteX27" fmla="*/ 239713 w 660401"/>
                <a:gd name="connsiteY27" fmla="*/ 1368425 h 2482850"/>
                <a:gd name="connsiteX28" fmla="*/ 168275 w 660401"/>
                <a:gd name="connsiteY28" fmla="*/ 1487487 h 2482850"/>
                <a:gd name="connsiteX29" fmla="*/ 120650 w 660401"/>
                <a:gd name="connsiteY29" fmla="*/ 1239837 h 2482850"/>
                <a:gd name="connsiteX30" fmla="*/ 139700 w 660401"/>
                <a:gd name="connsiteY30" fmla="*/ 306387 h 2482850"/>
                <a:gd name="connsiteX31" fmla="*/ 130175 w 660401"/>
                <a:gd name="connsiteY31" fmla="*/ 106362 h 2482850"/>
                <a:gd name="connsiteX32" fmla="*/ 96838 w 660401"/>
                <a:gd name="connsiteY32" fmla="*/ 34925 h 2482850"/>
                <a:gd name="connsiteX33" fmla="*/ 30163 w 660401"/>
                <a:gd name="connsiteY33" fmla="*/ 209232 h 2482850"/>
                <a:gd name="connsiteX34" fmla="*/ 25400 w 660401"/>
                <a:gd name="connsiteY34" fmla="*/ 854075 h 2482850"/>
                <a:gd name="connsiteX0" fmla="*/ 25400 w 654050"/>
                <a:gd name="connsiteY0" fmla="*/ 854075 h 2482850"/>
                <a:gd name="connsiteX1" fmla="*/ 24576 w 654050"/>
                <a:gd name="connsiteY1" fmla="*/ 1118666 h 2482850"/>
                <a:gd name="connsiteX2" fmla="*/ 25400 w 654050"/>
                <a:gd name="connsiteY2" fmla="*/ 1485582 h 2482850"/>
                <a:gd name="connsiteX3" fmla="*/ 6350 w 654050"/>
                <a:gd name="connsiteY3" fmla="*/ 2216150 h 2482850"/>
                <a:gd name="connsiteX4" fmla="*/ 63500 w 654050"/>
                <a:gd name="connsiteY4" fmla="*/ 2382837 h 2482850"/>
                <a:gd name="connsiteX5" fmla="*/ 134938 w 654050"/>
                <a:gd name="connsiteY5" fmla="*/ 2278062 h 2482850"/>
                <a:gd name="connsiteX6" fmla="*/ 133237 w 654050"/>
                <a:gd name="connsiteY6" fmla="*/ 2007187 h 2482850"/>
                <a:gd name="connsiteX7" fmla="*/ 111125 w 654050"/>
                <a:gd name="connsiteY7" fmla="*/ 1773237 h 2482850"/>
                <a:gd name="connsiteX8" fmla="*/ 139700 w 654050"/>
                <a:gd name="connsiteY8" fmla="*/ 1644650 h 2482850"/>
                <a:gd name="connsiteX9" fmla="*/ 183413 w 654050"/>
                <a:gd name="connsiteY9" fmla="*/ 1584956 h 2482850"/>
                <a:gd name="connsiteX10" fmla="*/ 244475 w 654050"/>
                <a:gd name="connsiteY10" fmla="*/ 1658937 h 2482850"/>
                <a:gd name="connsiteX11" fmla="*/ 225425 w 654050"/>
                <a:gd name="connsiteY11" fmla="*/ 2349500 h 2482850"/>
                <a:gd name="connsiteX12" fmla="*/ 268288 w 654050"/>
                <a:gd name="connsiteY12" fmla="*/ 2459037 h 2482850"/>
                <a:gd name="connsiteX13" fmla="*/ 320675 w 654050"/>
                <a:gd name="connsiteY13" fmla="*/ 2311400 h 2482850"/>
                <a:gd name="connsiteX14" fmla="*/ 344488 w 654050"/>
                <a:gd name="connsiteY14" fmla="*/ 1620837 h 2482850"/>
                <a:gd name="connsiteX15" fmla="*/ 354013 w 654050"/>
                <a:gd name="connsiteY15" fmla="*/ 1349375 h 2482850"/>
                <a:gd name="connsiteX16" fmla="*/ 611188 w 654050"/>
                <a:gd name="connsiteY16" fmla="*/ 1058862 h 2482850"/>
                <a:gd name="connsiteX17" fmla="*/ 611188 w 654050"/>
                <a:gd name="connsiteY17" fmla="*/ 982662 h 2482850"/>
                <a:gd name="connsiteX18" fmla="*/ 544513 w 654050"/>
                <a:gd name="connsiteY18" fmla="*/ 996950 h 2482850"/>
                <a:gd name="connsiteX19" fmla="*/ 387350 w 654050"/>
                <a:gd name="connsiteY19" fmla="*/ 1216025 h 2482850"/>
                <a:gd name="connsiteX20" fmla="*/ 349250 w 654050"/>
                <a:gd name="connsiteY20" fmla="*/ 1139825 h 2482850"/>
                <a:gd name="connsiteX21" fmla="*/ 349250 w 654050"/>
                <a:gd name="connsiteY21" fmla="*/ 334962 h 2482850"/>
                <a:gd name="connsiteX22" fmla="*/ 339725 w 654050"/>
                <a:gd name="connsiteY22" fmla="*/ 149225 h 2482850"/>
                <a:gd name="connsiteX23" fmla="*/ 311150 w 654050"/>
                <a:gd name="connsiteY23" fmla="*/ 1587 h 2482850"/>
                <a:gd name="connsiteX24" fmla="*/ 249238 w 654050"/>
                <a:gd name="connsiteY24" fmla="*/ 139700 h 2482850"/>
                <a:gd name="connsiteX25" fmla="*/ 230188 w 654050"/>
                <a:gd name="connsiteY25" fmla="*/ 311150 h 2482850"/>
                <a:gd name="connsiteX26" fmla="*/ 239713 w 654050"/>
                <a:gd name="connsiteY26" fmla="*/ 1368425 h 2482850"/>
                <a:gd name="connsiteX27" fmla="*/ 168275 w 654050"/>
                <a:gd name="connsiteY27" fmla="*/ 1487487 h 2482850"/>
                <a:gd name="connsiteX28" fmla="*/ 120650 w 654050"/>
                <a:gd name="connsiteY28" fmla="*/ 1239837 h 2482850"/>
                <a:gd name="connsiteX29" fmla="*/ 139700 w 654050"/>
                <a:gd name="connsiteY29" fmla="*/ 306387 h 2482850"/>
                <a:gd name="connsiteX30" fmla="*/ 130175 w 654050"/>
                <a:gd name="connsiteY30" fmla="*/ 106362 h 2482850"/>
                <a:gd name="connsiteX31" fmla="*/ 96838 w 654050"/>
                <a:gd name="connsiteY31" fmla="*/ 34925 h 2482850"/>
                <a:gd name="connsiteX32" fmla="*/ 30163 w 654050"/>
                <a:gd name="connsiteY32" fmla="*/ 209232 h 2482850"/>
                <a:gd name="connsiteX33" fmla="*/ 25400 w 654050"/>
                <a:gd name="connsiteY33" fmla="*/ 854075 h 2482850"/>
                <a:gd name="connsiteX0" fmla="*/ 25400 w 642939"/>
                <a:gd name="connsiteY0" fmla="*/ 854075 h 2482850"/>
                <a:gd name="connsiteX1" fmla="*/ 24576 w 642939"/>
                <a:gd name="connsiteY1" fmla="*/ 1118666 h 2482850"/>
                <a:gd name="connsiteX2" fmla="*/ 25400 w 642939"/>
                <a:gd name="connsiteY2" fmla="*/ 1485582 h 2482850"/>
                <a:gd name="connsiteX3" fmla="*/ 6350 w 642939"/>
                <a:gd name="connsiteY3" fmla="*/ 2216150 h 2482850"/>
                <a:gd name="connsiteX4" fmla="*/ 63500 w 642939"/>
                <a:gd name="connsiteY4" fmla="*/ 2382837 h 2482850"/>
                <a:gd name="connsiteX5" fmla="*/ 134938 w 642939"/>
                <a:gd name="connsiteY5" fmla="*/ 2278062 h 2482850"/>
                <a:gd name="connsiteX6" fmla="*/ 133237 w 642939"/>
                <a:gd name="connsiteY6" fmla="*/ 2007187 h 2482850"/>
                <a:gd name="connsiteX7" fmla="*/ 111125 w 642939"/>
                <a:gd name="connsiteY7" fmla="*/ 1773237 h 2482850"/>
                <a:gd name="connsiteX8" fmla="*/ 139700 w 642939"/>
                <a:gd name="connsiteY8" fmla="*/ 1644650 h 2482850"/>
                <a:gd name="connsiteX9" fmla="*/ 183413 w 642939"/>
                <a:gd name="connsiteY9" fmla="*/ 1584956 h 2482850"/>
                <a:gd name="connsiteX10" fmla="*/ 244475 w 642939"/>
                <a:gd name="connsiteY10" fmla="*/ 1658937 h 2482850"/>
                <a:gd name="connsiteX11" fmla="*/ 225425 w 642939"/>
                <a:gd name="connsiteY11" fmla="*/ 2349500 h 2482850"/>
                <a:gd name="connsiteX12" fmla="*/ 268288 w 642939"/>
                <a:gd name="connsiteY12" fmla="*/ 2459037 h 2482850"/>
                <a:gd name="connsiteX13" fmla="*/ 320675 w 642939"/>
                <a:gd name="connsiteY13" fmla="*/ 2311400 h 2482850"/>
                <a:gd name="connsiteX14" fmla="*/ 344488 w 642939"/>
                <a:gd name="connsiteY14" fmla="*/ 1620837 h 2482850"/>
                <a:gd name="connsiteX15" fmla="*/ 354013 w 642939"/>
                <a:gd name="connsiteY15" fmla="*/ 1349375 h 2482850"/>
                <a:gd name="connsiteX16" fmla="*/ 611188 w 642939"/>
                <a:gd name="connsiteY16" fmla="*/ 1058862 h 2482850"/>
                <a:gd name="connsiteX17" fmla="*/ 544513 w 642939"/>
                <a:gd name="connsiteY17" fmla="*/ 996950 h 2482850"/>
                <a:gd name="connsiteX18" fmla="*/ 387350 w 642939"/>
                <a:gd name="connsiteY18" fmla="*/ 1216025 h 2482850"/>
                <a:gd name="connsiteX19" fmla="*/ 349250 w 642939"/>
                <a:gd name="connsiteY19" fmla="*/ 1139825 h 2482850"/>
                <a:gd name="connsiteX20" fmla="*/ 349250 w 642939"/>
                <a:gd name="connsiteY20" fmla="*/ 334962 h 2482850"/>
                <a:gd name="connsiteX21" fmla="*/ 339725 w 642939"/>
                <a:gd name="connsiteY21" fmla="*/ 149225 h 2482850"/>
                <a:gd name="connsiteX22" fmla="*/ 311150 w 642939"/>
                <a:gd name="connsiteY22" fmla="*/ 1587 h 2482850"/>
                <a:gd name="connsiteX23" fmla="*/ 249238 w 642939"/>
                <a:gd name="connsiteY23" fmla="*/ 139700 h 2482850"/>
                <a:gd name="connsiteX24" fmla="*/ 230188 w 642939"/>
                <a:gd name="connsiteY24" fmla="*/ 311150 h 2482850"/>
                <a:gd name="connsiteX25" fmla="*/ 239713 w 642939"/>
                <a:gd name="connsiteY25" fmla="*/ 1368425 h 2482850"/>
                <a:gd name="connsiteX26" fmla="*/ 168275 w 642939"/>
                <a:gd name="connsiteY26" fmla="*/ 1487487 h 2482850"/>
                <a:gd name="connsiteX27" fmla="*/ 120650 w 642939"/>
                <a:gd name="connsiteY27" fmla="*/ 1239837 h 2482850"/>
                <a:gd name="connsiteX28" fmla="*/ 139700 w 642939"/>
                <a:gd name="connsiteY28" fmla="*/ 306387 h 2482850"/>
                <a:gd name="connsiteX29" fmla="*/ 130175 w 642939"/>
                <a:gd name="connsiteY29" fmla="*/ 106362 h 2482850"/>
                <a:gd name="connsiteX30" fmla="*/ 96838 w 642939"/>
                <a:gd name="connsiteY30" fmla="*/ 34925 h 2482850"/>
                <a:gd name="connsiteX31" fmla="*/ 30163 w 642939"/>
                <a:gd name="connsiteY31" fmla="*/ 209232 h 2482850"/>
                <a:gd name="connsiteX32" fmla="*/ 25400 w 642939"/>
                <a:gd name="connsiteY32" fmla="*/ 854075 h 2482850"/>
                <a:gd name="connsiteX0" fmla="*/ 25400 w 550069"/>
                <a:gd name="connsiteY0" fmla="*/ 854075 h 2482850"/>
                <a:gd name="connsiteX1" fmla="*/ 24576 w 550069"/>
                <a:gd name="connsiteY1" fmla="*/ 1118666 h 2482850"/>
                <a:gd name="connsiteX2" fmla="*/ 25400 w 550069"/>
                <a:gd name="connsiteY2" fmla="*/ 1485582 h 2482850"/>
                <a:gd name="connsiteX3" fmla="*/ 6350 w 550069"/>
                <a:gd name="connsiteY3" fmla="*/ 2216150 h 2482850"/>
                <a:gd name="connsiteX4" fmla="*/ 63500 w 550069"/>
                <a:gd name="connsiteY4" fmla="*/ 2382837 h 2482850"/>
                <a:gd name="connsiteX5" fmla="*/ 134938 w 550069"/>
                <a:gd name="connsiteY5" fmla="*/ 2278062 h 2482850"/>
                <a:gd name="connsiteX6" fmla="*/ 133237 w 550069"/>
                <a:gd name="connsiteY6" fmla="*/ 2007187 h 2482850"/>
                <a:gd name="connsiteX7" fmla="*/ 111125 w 550069"/>
                <a:gd name="connsiteY7" fmla="*/ 1773237 h 2482850"/>
                <a:gd name="connsiteX8" fmla="*/ 139700 w 550069"/>
                <a:gd name="connsiteY8" fmla="*/ 1644650 h 2482850"/>
                <a:gd name="connsiteX9" fmla="*/ 183413 w 550069"/>
                <a:gd name="connsiteY9" fmla="*/ 1584956 h 2482850"/>
                <a:gd name="connsiteX10" fmla="*/ 244475 w 550069"/>
                <a:gd name="connsiteY10" fmla="*/ 1658937 h 2482850"/>
                <a:gd name="connsiteX11" fmla="*/ 225425 w 550069"/>
                <a:gd name="connsiteY11" fmla="*/ 2349500 h 2482850"/>
                <a:gd name="connsiteX12" fmla="*/ 268288 w 550069"/>
                <a:gd name="connsiteY12" fmla="*/ 2459037 h 2482850"/>
                <a:gd name="connsiteX13" fmla="*/ 320675 w 550069"/>
                <a:gd name="connsiteY13" fmla="*/ 2311400 h 2482850"/>
                <a:gd name="connsiteX14" fmla="*/ 344488 w 550069"/>
                <a:gd name="connsiteY14" fmla="*/ 1620837 h 2482850"/>
                <a:gd name="connsiteX15" fmla="*/ 354013 w 550069"/>
                <a:gd name="connsiteY15" fmla="*/ 1349375 h 2482850"/>
                <a:gd name="connsiteX16" fmla="*/ 544513 w 550069"/>
                <a:gd name="connsiteY16" fmla="*/ 996950 h 2482850"/>
                <a:gd name="connsiteX17" fmla="*/ 387350 w 550069"/>
                <a:gd name="connsiteY17" fmla="*/ 1216025 h 2482850"/>
                <a:gd name="connsiteX18" fmla="*/ 349250 w 550069"/>
                <a:gd name="connsiteY18" fmla="*/ 1139825 h 2482850"/>
                <a:gd name="connsiteX19" fmla="*/ 349250 w 550069"/>
                <a:gd name="connsiteY19" fmla="*/ 334962 h 2482850"/>
                <a:gd name="connsiteX20" fmla="*/ 339725 w 550069"/>
                <a:gd name="connsiteY20" fmla="*/ 149225 h 2482850"/>
                <a:gd name="connsiteX21" fmla="*/ 311150 w 550069"/>
                <a:gd name="connsiteY21" fmla="*/ 1587 h 2482850"/>
                <a:gd name="connsiteX22" fmla="*/ 249238 w 550069"/>
                <a:gd name="connsiteY22" fmla="*/ 139700 h 2482850"/>
                <a:gd name="connsiteX23" fmla="*/ 230188 w 550069"/>
                <a:gd name="connsiteY23" fmla="*/ 311150 h 2482850"/>
                <a:gd name="connsiteX24" fmla="*/ 239713 w 550069"/>
                <a:gd name="connsiteY24" fmla="*/ 1368425 h 2482850"/>
                <a:gd name="connsiteX25" fmla="*/ 168275 w 550069"/>
                <a:gd name="connsiteY25" fmla="*/ 1487487 h 2482850"/>
                <a:gd name="connsiteX26" fmla="*/ 120650 w 550069"/>
                <a:gd name="connsiteY26" fmla="*/ 1239837 h 2482850"/>
                <a:gd name="connsiteX27" fmla="*/ 139700 w 550069"/>
                <a:gd name="connsiteY27" fmla="*/ 306387 h 2482850"/>
                <a:gd name="connsiteX28" fmla="*/ 130175 w 550069"/>
                <a:gd name="connsiteY28" fmla="*/ 106362 h 2482850"/>
                <a:gd name="connsiteX29" fmla="*/ 96838 w 550069"/>
                <a:gd name="connsiteY29" fmla="*/ 34925 h 2482850"/>
                <a:gd name="connsiteX30" fmla="*/ 30163 w 550069"/>
                <a:gd name="connsiteY30" fmla="*/ 209232 h 2482850"/>
                <a:gd name="connsiteX31" fmla="*/ 25400 w 550069"/>
                <a:gd name="connsiteY31"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54013 w 388144"/>
                <a:gd name="connsiteY15" fmla="*/ 1349375 h 2482850"/>
                <a:gd name="connsiteX16" fmla="*/ 387350 w 388144"/>
                <a:gd name="connsiteY16" fmla="*/ 1216025 h 2482850"/>
                <a:gd name="connsiteX17" fmla="*/ 349250 w 388144"/>
                <a:gd name="connsiteY17" fmla="*/ 1139825 h 2482850"/>
                <a:gd name="connsiteX18" fmla="*/ 349250 w 388144"/>
                <a:gd name="connsiteY18" fmla="*/ 334962 h 2482850"/>
                <a:gd name="connsiteX19" fmla="*/ 339725 w 388144"/>
                <a:gd name="connsiteY19" fmla="*/ 149225 h 2482850"/>
                <a:gd name="connsiteX20" fmla="*/ 311150 w 388144"/>
                <a:gd name="connsiteY20" fmla="*/ 1587 h 2482850"/>
                <a:gd name="connsiteX21" fmla="*/ 249238 w 388144"/>
                <a:gd name="connsiteY21" fmla="*/ 139700 h 2482850"/>
                <a:gd name="connsiteX22" fmla="*/ 230188 w 388144"/>
                <a:gd name="connsiteY22" fmla="*/ 311150 h 2482850"/>
                <a:gd name="connsiteX23" fmla="*/ 239713 w 388144"/>
                <a:gd name="connsiteY23" fmla="*/ 1368425 h 2482850"/>
                <a:gd name="connsiteX24" fmla="*/ 168275 w 388144"/>
                <a:gd name="connsiteY24" fmla="*/ 1487487 h 2482850"/>
                <a:gd name="connsiteX25" fmla="*/ 120650 w 388144"/>
                <a:gd name="connsiteY25" fmla="*/ 1239837 h 2482850"/>
                <a:gd name="connsiteX26" fmla="*/ 139700 w 388144"/>
                <a:gd name="connsiteY26" fmla="*/ 306387 h 2482850"/>
                <a:gd name="connsiteX27" fmla="*/ 130175 w 388144"/>
                <a:gd name="connsiteY27" fmla="*/ 106362 h 2482850"/>
                <a:gd name="connsiteX28" fmla="*/ 96838 w 388144"/>
                <a:gd name="connsiteY28" fmla="*/ 34925 h 2482850"/>
                <a:gd name="connsiteX29" fmla="*/ 30163 w 388144"/>
                <a:gd name="connsiteY29" fmla="*/ 209232 h 2482850"/>
                <a:gd name="connsiteX30" fmla="*/ 25400 w 388144"/>
                <a:gd name="connsiteY30"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87350 w 388144"/>
                <a:gd name="connsiteY15" fmla="*/ 1216025 h 2482850"/>
                <a:gd name="connsiteX16" fmla="*/ 349250 w 388144"/>
                <a:gd name="connsiteY16" fmla="*/ 1139825 h 2482850"/>
                <a:gd name="connsiteX17" fmla="*/ 349250 w 388144"/>
                <a:gd name="connsiteY17" fmla="*/ 334962 h 2482850"/>
                <a:gd name="connsiteX18" fmla="*/ 339725 w 388144"/>
                <a:gd name="connsiteY18" fmla="*/ 149225 h 2482850"/>
                <a:gd name="connsiteX19" fmla="*/ 311150 w 388144"/>
                <a:gd name="connsiteY19" fmla="*/ 1587 h 2482850"/>
                <a:gd name="connsiteX20" fmla="*/ 249238 w 388144"/>
                <a:gd name="connsiteY20" fmla="*/ 139700 h 2482850"/>
                <a:gd name="connsiteX21" fmla="*/ 230188 w 388144"/>
                <a:gd name="connsiteY21" fmla="*/ 311150 h 2482850"/>
                <a:gd name="connsiteX22" fmla="*/ 239713 w 388144"/>
                <a:gd name="connsiteY22" fmla="*/ 1368425 h 2482850"/>
                <a:gd name="connsiteX23" fmla="*/ 168275 w 388144"/>
                <a:gd name="connsiteY23" fmla="*/ 1487487 h 2482850"/>
                <a:gd name="connsiteX24" fmla="*/ 120650 w 388144"/>
                <a:gd name="connsiteY24" fmla="*/ 1239837 h 2482850"/>
                <a:gd name="connsiteX25" fmla="*/ 139700 w 388144"/>
                <a:gd name="connsiteY25" fmla="*/ 306387 h 2482850"/>
                <a:gd name="connsiteX26" fmla="*/ 130175 w 388144"/>
                <a:gd name="connsiteY26" fmla="*/ 106362 h 2482850"/>
                <a:gd name="connsiteX27" fmla="*/ 96838 w 388144"/>
                <a:gd name="connsiteY27" fmla="*/ 34925 h 2482850"/>
                <a:gd name="connsiteX28" fmla="*/ 30163 w 388144"/>
                <a:gd name="connsiteY28" fmla="*/ 209232 h 2482850"/>
                <a:gd name="connsiteX29" fmla="*/ 25400 w 388144"/>
                <a:gd name="connsiteY29" fmla="*/ 854075 h 2482850"/>
                <a:gd name="connsiteX0" fmla="*/ 25400 w 392112"/>
                <a:gd name="connsiteY0" fmla="*/ 854075 h 2518569"/>
                <a:gd name="connsiteX1" fmla="*/ 24576 w 392112"/>
                <a:gd name="connsiteY1" fmla="*/ 1118666 h 2518569"/>
                <a:gd name="connsiteX2" fmla="*/ 25400 w 392112"/>
                <a:gd name="connsiteY2" fmla="*/ 1485582 h 2518569"/>
                <a:gd name="connsiteX3" fmla="*/ 6350 w 392112"/>
                <a:gd name="connsiteY3" fmla="*/ 2216150 h 2518569"/>
                <a:gd name="connsiteX4" fmla="*/ 63500 w 392112"/>
                <a:gd name="connsiteY4" fmla="*/ 2382837 h 2518569"/>
                <a:gd name="connsiteX5" fmla="*/ 134938 w 392112"/>
                <a:gd name="connsiteY5" fmla="*/ 2278062 h 2518569"/>
                <a:gd name="connsiteX6" fmla="*/ 133237 w 392112"/>
                <a:gd name="connsiteY6" fmla="*/ 2007187 h 2518569"/>
                <a:gd name="connsiteX7" fmla="*/ 111125 w 392112"/>
                <a:gd name="connsiteY7" fmla="*/ 1773237 h 2518569"/>
                <a:gd name="connsiteX8" fmla="*/ 139700 w 392112"/>
                <a:gd name="connsiteY8" fmla="*/ 1644650 h 2518569"/>
                <a:gd name="connsiteX9" fmla="*/ 183413 w 392112"/>
                <a:gd name="connsiteY9" fmla="*/ 1584956 h 2518569"/>
                <a:gd name="connsiteX10" fmla="*/ 244475 w 392112"/>
                <a:gd name="connsiteY10" fmla="*/ 1658937 h 2518569"/>
                <a:gd name="connsiteX11" fmla="*/ 225425 w 392112"/>
                <a:gd name="connsiteY11" fmla="*/ 2349500 h 2518569"/>
                <a:gd name="connsiteX12" fmla="*/ 268288 w 392112"/>
                <a:gd name="connsiteY12" fmla="*/ 2459037 h 2518569"/>
                <a:gd name="connsiteX13" fmla="*/ 320675 w 392112"/>
                <a:gd name="connsiteY13" fmla="*/ 2311400 h 2518569"/>
                <a:gd name="connsiteX14" fmla="*/ 387350 w 392112"/>
                <a:gd name="connsiteY14" fmla="*/ 1216025 h 2518569"/>
                <a:gd name="connsiteX15" fmla="*/ 349250 w 392112"/>
                <a:gd name="connsiteY15" fmla="*/ 1139825 h 2518569"/>
                <a:gd name="connsiteX16" fmla="*/ 349250 w 392112"/>
                <a:gd name="connsiteY16" fmla="*/ 334962 h 2518569"/>
                <a:gd name="connsiteX17" fmla="*/ 339725 w 392112"/>
                <a:gd name="connsiteY17" fmla="*/ 149225 h 2518569"/>
                <a:gd name="connsiteX18" fmla="*/ 311150 w 392112"/>
                <a:gd name="connsiteY18" fmla="*/ 1587 h 2518569"/>
                <a:gd name="connsiteX19" fmla="*/ 249238 w 392112"/>
                <a:gd name="connsiteY19" fmla="*/ 139700 h 2518569"/>
                <a:gd name="connsiteX20" fmla="*/ 230188 w 392112"/>
                <a:gd name="connsiteY20" fmla="*/ 311150 h 2518569"/>
                <a:gd name="connsiteX21" fmla="*/ 239713 w 392112"/>
                <a:gd name="connsiteY21" fmla="*/ 1368425 h 2518569"/>
                <a:gd name="connsiteX22" fmla="*/ 168275 w 392112"/>
                <a:gd name="connsiteY22" fmla="*/ 1487487 h 2518569"/>
                <a:gd name="connsiteX23" fmla="*/ 120650 w 392112"/>
                <a:gd name="connsiteY23" fmla="*/ 1239837 h 2518569"/>
                <a:gd name="connsiteX24" fmla="*/ 139700 w 392112"/>
                <a:gd name="connsiteY24" fmla="*/ 306387 h 2518569"/>
                <a:gd name="connsiteX25" fmla="*/ 130175 w 392112"/>
                <a:gd name="connsiteY25" fmla="*/ 106362 h 2518569"/>
                <a:gd name="connsiteX26" fmla="*/ 96838 w 392112"/>
                <a:gd name="connsiteY26" fmla="*/ 34925 h 2518569"/>
                <a:gd name="connsiteX27" fmla="*/ 30163 w 392112"/>
                <a:gd name="connsiteY27" fmla="*/ 209232 h 2518569"/>
                <a:gd name="connsiteX28" fmla="*/ 25400 w 392112"/>
                <a:gd name="connsiteY28" fmla="*/ 854075 h 2518569"/>
                <a:gd name="connsiteX0" fmla="*/ 25400 w 400844"/>
                <a:gd name="connsiteY0" fmla="*/ 854075 h 2647950"/>
                <a:gd name="connsiteX1" fmla="*/ 24576 w 400844"/>
                <a:gd name="connsiteY1" fmla="*/ 1118666 h 2647950"/>
                <a:gd name="connsiteX2" fmla="*/ 25400 w 400844"/>
                <a:gd name="connsiteY2" fmla="*/ 1485582 h 2647950"/>
                <a:gd name="connsiteX3" fmla="*/ 6350 w 400844"/>
                <a:gd name="connsiteY3" fmla="*/ 2216150 h 2647950"/>
                <a:gd name="connsiteX4" fmla="*/ 63500 w 400844"/>
                <a:gd name="connsiteY4" fmla="*/ 2382837 h 2647950"/>
                <a:gd name="connsiteX5" fmla="*/ 134938 w 400844"/>
                <a:gd name="connsiteY5" fmla="*/ 2278062 h 2647950"/>
                <a:gd name="connsiteX6" fmla="*/ 133237 w 400844"/>
                <a:gd name="connsiteY6" fmla="*/ 2007187 h 2647950"/>
                <a:gd name="connsiteX7" fmla="*/ 111125 w 400844"/>
                <a:gd name="connsiteY7" fmla="*/ 1773237 h 2647950"/>
                <a:gd name="connsiteX8" fmla="*/ 139700 w 400844"/>
                <a:gd name="connsiteY8" fmla="*/ 1644650 h 2647950"/>
                <a:gd name="connsiteX9" fmla="*/ 183413 w 400844"/>
                <a:gd name="connsiteY9" fmla="*/ 1584956 h 2647950"/>
                <a:gd name="connsiteX10" fmla="*/ 244475 w 400844"/>
                <a:gd name="connsiteY10" fmla="*/ 1658937 h 2647950"/>
                <a:gd name="connsiteX11" fmla="*/ 225425 w 400844"/>
                <a:gd name="connsiteY11" fmla="*/ 2349500 h 2647950"/>
                <a:gd name="connsiteX12" fmla="*/ 268288 w 400844"/>
                <a:gd name="connsiteY12" fmla="*/ 2459037 h 2647950"/>
                <a:gd name="connsiteX13" fmla="*/ 387350 w 400844"/>
                <a:gd name="connsiteY13" fmla="*/ 1216025 h 2647950"/>
                <a:gd name="connsiteX14" fmla="*/ 349250 w 400844"/>
                <a:gd name="connsiteY14" fmla="*/ 1139825 h 2647950"/>
                <a:gd name="connsiteX15" fmla="*/ 349250 w 400844"/>
                <a:gd name="connsiteY15" fmla="*/ 334962 h 2647950"/>
                <a:gd name="connsiteX16" fmla="*/ 339725 w 400844"/>
                <a:gd name="connsiteY16" fmla="*/ 149225 h 2647950"/>
                <a:gd name="connsiteX17" fmla="*/ 311150 w 400844"/>
                <a:gd name="connsiteY17" fmla="*/ 1587 h 2647950"/>
                <a:gd name="connsiteX18" fmla="*/ 249238 w 400844"/>
                <a:gd name="connsiteY18" fmla="*/ 139700 h 2647950"/>
                <a:gd name="connsiteX19" fmla="*/ 230188 w 400844"/>
                <a:gd name="connsiteY19" fmla="*/ 311150 h 2647950"/>
                <a:gd name="connsiteX20" fmla="*/ 239713 w 400844"/>
                <a:gd name="connsiteY20" fmla="*/ 1368425 h 2647950"/>
                <a:gd name="connsiteX21" fmla="*/ 168275 w 400844"/>
                <a:gd name="connsiteY21" fmla="*/ 1487487 h 2647950"/>
                <a:gd name="connsiteX22" fmla="*/ 120650 w 400844"/>
                <a:gd name="connsiteY22" fmla="*/ 1239837 h 2647950"/>
                <a:gd name="connsiteX23" fmla="*/ 139700 w 400844"/>
                <a:gd name="connsiteY23" fmla="*/ 306387 h 2647950"/>
                <a:gd name="connsiteX24" fmla="*/ 130175 w 400844"/>
                <a:gd name="connsiteY24" fmla="*/ 106362 h 2647950"/>
                <a:gd name="connsiteX25" fmla="*/ 96838 w 400844"/>
                <a:gd name="connsiteY25" fmla="*/ 34925 h 2647950"/>
                <a:gd name="connsiteX26" fmla="*/ 30163 w 400844"/>
                <a:gd name="connsiteY26" fmla="*/ 209232 h 2647950"/>
                <a:gd name="connsiteX27" fmla="*/ 25400 w 400844"/>
                <a:gd name="connsiteY27" fmla="*/ 854075 h 2647950"/>
                <a:gd name="connsiteX0" fmla="*/ 25400 w 407987"/>
                <a:gd name="connsiteY0" fmla="*/ 854075 h 2423320"/>
                <a:gd name="connsiteX1" fmla="*/ 24576 w 407987"/>
                <a:gd name="connsiteY1" fmla="*/ 1118666 h 2423320"/>
                <a:gd name="connsiteX2" fmla="*/ 25400 w 407987"/>
                <a:gd name="connsiteY2" fmla="*/ 1485582 h 2423320"/>
                <a:gd name="connsiteX3" fmla="*/ 6350 w 407987"/>
                <a:gd name="connsiteY3" fmla="*/ 2216150 h 2423320"/>
                <a:gd name="connsiteX4" fmla="*/ 63500 w 407987"/>
                <a:gd name="connsiteY4" fmla="*/ 2382837 h 2423320"/>
                <a:gd name="connsiteX5" fmla="*/ 134938 w 407987"/>
                <a:gd name="connsiteY5" fmla="*/ 2278062 h 2423320"/>
                <a:gd name="connsiteX6" fmla="*/ 133237 w 407987"/>
                <a:gd name="connsiteY6" fmla="*/ 2007187 h 2423320"/>
                <a:gd name="connsiteX7" fmla="*/ 111125 w 407987"/>
                <a:gd name="connsiteY7" fmla="*/ 1773237 h 2423320"/>
                <a:gd name="connsiteX8" fmla="*/ 139700 w 407987"/>
                <a:gd name="connsiteY8" fmla="*/ 1644650 h 2423320"/>
                <a:gd name="connsiteX9" fmla="*/ 183413 w 407987"/>
                <a:gd name="connsiteY9" fmla="*/ 1584956 h 2423320"/>
                <a:gd name="connsiteX10" fmla="*/ 244475 w 407987"/>
                <a:gd name="connsiteY10" fmla="*/ 1658937 h 2423320"/>
                <a:gd name="connsiteX11" fmla="*/ 225425 w 407987"/>
                <a:gd name="connsiteY11" fmla="*/ 2349500 h 2423320"/>
                <a:gd name="connsiteX12" fmla="*/ 387350 w 407987"/>
                <a:gd name="connsiteY12" fmla="*/ 1216025 h 2423320"/>
                <a:gd name="connsiteX13" fmla="*/ 349250 w 407987"/>
                <a:gd name="connsiteY13" fmla="*/ 1139825 h 2423320"/>
                <a:gd name="connsiteX14" fmla="*/ 349250 w 407987"/>
                <a:gd name="connsiteY14" fmla="*/ 334962 h 2423320"/>
                <a:gd name="connsiteX15" fmla="*/ 339725 w 407987"/>
                <a:gd name="connsiteY15" fmla="*/ 149225 h 2423320"/>
                <a:gd name="connsiteX16" fmla="*/ 311150 w 407987"/>
                <a:gd name="connsiteY16" fmla="*/ 1587 h 2423320"/>
                <a:gd name="connsiteX17" fmla="*/ 249238 w 407987"/>
                <a:gd name="connsiteY17" fmla="*/ 139700 h 2423320"/>
                <a:gd name="connsiteX18" fmla="*/ 230188 w 407987"/>
                <a:gd name="connsiteY18" fmla="*/ 311150 h 2423320"/>
                <a:gd name="connsiteX19" fmla="*/ 239713 w 407987"/>
                <a:gd name="connsiteY19" fmla="*/ 1368425 h 2423320"/>
                <a:gd name="connsiteX20" fmla="*/ 168275 w 407987"/>
                <a:gd name="connsiteY20" fmla="*/ 1487487 h 2423320"/>
                <a:gd name="connsiteX21" fmla="*/ 120650 w 407987"/>
                <a:gd name="connsiteY21" fmla="*/ 1239837 h 2423320"/>
                <a:gd name="connsiteX22" fmla="*/ 139700 w 407987"/>
                <a:gd name="connsiteY22" fmla="*/ 306387 h 2423320"/>
                <a:gd name="connsiteX23" fmla="*/ 130175 w 407987"/>
                <a:gd name="connsiteY23" fmla="*/ 106362 h 2423320"/>
                <a:gd name="connsiteX24" fmla="*/ 96838 w 407987"/>
                <a:gd name="connsiteY24" fmla="*/ 34925 h 2423320"/>
                <a:gd name="connsiteX25" fmla="*/ 30163 w 407987"/>
                <a:gd name="connsiteY25" fmla="*/ 209232 h 2423320"/>
                <a:gd name="connsiteX26" fmla="*/ 25400 w 407987"/>
                <a:gd name="connsiteY26" fmla="*/ 854075 h 2423320"/>
                <a:gd name="connsiteX0" fmla="*/ 25400 w 404812"/>
                <a:gd name="connsiteY0" fmla="*/ 854075 h 2393156"/>
                <a:gd name="connsiteX1" fmla="*/ 24576 w 404812"/>
                <a:gd name="connsiteY1" fmla="*/ 1118666 h 2393156"/>
                <a:gd name="connsiteX2" fmla="*/ 25400 w 404812"/>
                <a:gd name="connsiteY2" fmla="*/ 1485582 h 2393156"/>
                <a:gd name="connsiteX3" fmla="*/ 6350 w 404812"/>
                <a:gd name="connsiteY3" fmla="*/ 2216150 h 2393156"/>
                <a:gd name="connsiteX4" fmla="*/ 63500 w 404812"/>
                <a:gd name="connsiteY4" fmla="*/ 2382837 h 2393156"/>
                <a:gd name="connsiteX5" fmla="*/ 134938 w 404812"/>
                <a:gd name="connsiteY5" fmla="*/ 2278062 h 2393156"/>
                <a:gd name="connsiteX6" fmla="*/ 133237 w 404812"/>
                <a:gd name="connsiteY6" fmla="*/ 2007187 h 2393156"/>
                <a:gd name="connsiteX7" fmla="*/ 111125 w 404812"/>
                <a:gd name="connsiteY7" fmla="*/ 1773237 h 2393156"/>
                <a:gd name="connsiteX8" fmla="*/ 139700 w 404812"/>
                <a:gd name="connsiteY8" fmla="*/ 1644650 h 2393156"/>
                <a:gd name="connsiteX9" fmla="*/ 183413 w 404812"/>
                <a:gd name="connsiteY9" fmla="*/ 1584956 h 2393156"/>
                <a:gd name="connsiteX10" fmla="*/ 244475 w 404812"/>
                <a:gd name="connsiteY10" fmla="*/ 1658937 h 2393156"/>
                <a:gd name="connsiteX11" fmla="*/ 387350 w 404812"/>
                <a:gd name="connsiteY11" fmla="*/ 1216025 h 2393156"/>
                <a:gd name="connsiteX12" fmla="*/ 349250 w 404812"/>
                <a:gd name="connsiteY12" fmla="*/ 1139825 h 2393156"/>
                <a:gd name="connsiteX13" fmla="*/ 349250 w 404812"/>
                <a:gd name="connsiteY13" fmla="*/ 334962 h 2393156"/>
                <a:gd name="connsiteX14" fmla="*/ 339725 w 404812"/>
                <a:gd name="connsiteY14" fmla="*/ 149225 h 2393156"/>
                <a:gd name="connsiteX15" fmla="*/ 311150 w 404812"/>
                <a:gd name="connsiteY15" fmla="*/ 1587 h 2393156"/>
                <a:gd name="connsiteX16" fmla="*/ 249238 w 404812"/>
                <a:gd name="connsiteY16" fmla="*/ 139700 h 2393156"/>
                <a:gd name="connsiteX17" fmla="*/ 230188 w 404812"/>
                <a:gd name="connsiteY17" fmla="*/ 311150 h 2393156"/>
                <a:gd name="connsiteX18" fmla="*/ 239713 w 404812"/>
                <a:gd name="connsiteY18" fmla="*/ 1368425 h 2393156"/>
                <a:gd name="connsiteX19" fmla="*/ 168275 w 404812"/>
                <a:gd name="connsiteY19" fmla="*/ 1487487 h 2393156"/>
                <a:gd name="connsiteX20" fmla="*/ 120650 w 404812"/>
                <a:gd name="connsiteY20" fmla="*/ 1239837 h 2393156"/>
                <a:gd name="connsiteX21" fmla="*/ 139700 w 404812"/>
                <a:gd name="connsiteY21" fmla="*/ 306387 h 2393156"/>
                <a:gd name="connsiteX22" fmla="*/ 130175 w 404812"/>
                <a:gd name="connsiteY22" fmla="*/ 106362 h 2393156"/>
                <a:gd name="connsiteX23" fmla="*/ 96838 w 404812"/>
                <a:gd name="connsiteY23" fmla="*/ 34925 h 2393156"/>
                <a:gd name="connsiteX24" fmla="*/ 30163 w 404812"/>
                <a:gd name="connsiteY24" fmla="*/ 209232 h 2393156"/>
                <a:gd name="connsiteX25" fmla="*/ 25400 w 404812"/>
                <a:gd name="connsiteY25" fmla="*/ 854075 h 2393156"/>
                <a:gd name="connsiteX0" fmla="*/ 25400 w 366713"/>
                <a:gd name="connsiteY0" fmla="*/ 854075 h 2393156"/>
                <a:gd name="connsiteX1" fmla="*/ 24576 w 366713"/>
                <a:gd name="connsiteY1" fmla="*/ 1118666 h 2393156"/>
                <a:gd name="connsiteX2" fmla="*/ 25400 w 366713"/>
                <a:gd name="connsiteY2" fmla="*/ 1485582 h 2393156"/>
                <a:gd name="connsiteX3" fmla="*/ 6350 w 366713"/>
                <a:gd name="connsiteY3" fmla="*/ 2216150 h 2393156"/>
                <a:gd name="connsiteX4" fmla="*/ 63500 w 366713"/>
                <a:gd name="connsiteY4" fmla="*/ 2382837 h 2393156"/>
                <a:gd name="connsiteX5" fmla="*/ 134938 w 366713"/>
                <a:gd name="connsiteY5" fmla="*/ 2278062 h 2393156"/>
                <a:gd name="connsiteX6" fmla="*/ 133237 w 366713"/>
                <a:gd name="connsiteY6" fmla="*/ 2007187 h 2393156"/>
                <a:gd name="connsiteX7" fmla="*/ 111125 w 366713"/>
                <a:gd name="connsiteY7" fmla="*/ 1773237 h 2393156"/>
                <a:gd name="connsiteX8" fmla="*/ 139700 w 366713"/>
                <a:gd name="connsiteY8" fmla="*/ 1644650 h 2393156"/>
                <a:gd name="connsiteX9" fmla="*/ 183413 w 366713"/>
                <a:gd name="connsiteY9" fmla="*/ 1584956 h 2393156"/>
                <a:gd name="connsiteX10" fmla="*/ 244475 w 366713"/>
                <a:gd name="connsiteY10" fmla="*/ 1658937 h 2393156"/>
                <a:gd name="connsiteX11" fmla="*/ 349250 w 366713"/>
                <a:gd name="connsiteY11" fmla="*/ 1139825 h 2393156"/>
                <a:gd name="connsiteX12" fmla="*/ 349250 w 366713"/>
                <a:gd name="connsiteY12" fmla="*/ 334962 h 2393156"/>
                <a:gd name="connsiteX13" fmla="*/ 339725 w 366713"/>
                <a:gd name="connsiteY13" fmla="*/ 149225 h 2393156"/>
                <a:gd name="connsiteX14" fmla="*/ 311150 w 366713"/>
                <a:gd name="connsiteY14" fmla="*/ 1587 h 2393156"/>
                <a:gd name="connsiteX15" fmla="*/ 249238 w 366713"/>
                <a:gd name="connsiteY15" fmla="*/ 139700 h 2393156"/>
                <a:gd name="connsiteX16" fmla="*/ 230188 w 366713"/>
                <a:gd name="connsiteY16" fmla="*/ 311150 h 2393156"/>
                <a:gd name="connsiteX17" fmla="*/ 239713 w 366713"/>
                <a:gd name="connsiteY17" fmla="*/ 1368425 h 2393156"/>
                <a:gd name="connsiteX18" fmla="*/ 168275 w 366713"/>
                <a:gd name="connsiteY18" fmla="*/ 1487487 h 2393156"/>
                <a:gd name="connsiteX19" fmla="*/ 120650 w 366713"/>
                <a:gd name="connsiteY19" fmla="*/ 1239837 h 2393156"/>
                <a:gd name="connsiteX20" fmla="*/ 139700 w 366713"/>
                <a:gd name="connsiteY20" fmla="*/ 306387 h 2393156"/>
                <a:gd name="connsiteX21" fmla="*/ 130175 w 366713"/>
                <a:gd name="connsiteY21" fmla="*/ 106362 h 2393156"/>
                <a:gd name="connsiteX22" fmla="*/ 96838 w 366713"/>
                <a:gd name="connsiteY22" fmla="*/ 34925 h 2393156"/>
                <a:gd name="connsiteX23" fmla="*/ 30163 w 366713"/>
                <a:gd name="connsiteY23" fmla="*/ 209232 h 2393156"/>
                <a:gd name="connsiteX24" fmla="*/ 25400 w 366713"/>
                <a:gd name="connsiteY24" fmla="*/ 854075 h 2393156"/>
                <a:gd name="connsiteX0" fmla="*/ 25400 w 365124"/>
                <a:gd name="connsiteY0" fmla="*/ 854075 h 2393156"/>
                <a:gd name="connsiteX1" fmla="*/ 24576 w 365124"/>
                <a:gd name="connsiteY1" fmla="*/ 1118666 h 2393156"/>
                <a:gd name="connsiteX2" fmla="*/ 25400 w 365124"/>
                <a:gd name="connsiteY2" fmla="*/ 1485582 h 2393156"/>
                <a:gd name="connsiteX3" fmla="*/ 6350 w 365124"/>
                <a:gd name="connsiteY3" fmla="*/ 2216150 h 2393156"/>
                <a:gd name="connsiteX4" fmla="*/ 63500 w 365124"/>
                <a:gd name="connsiteY4" fmla="*/ 2382837 h 2393156"/>
                <a:gd name="connsiteX5" fmla="*/ 134938 w 365124"/>
                <a:gd name="connsiteY5" fmla="*/ 2278062 h 2393156"/>
                <a:gd name="connsiteX6" fmla="*/ 133237 w 365124"/>
                <a:gd name="connsiteY6" fmla="*/ 2007187 h 2393156"/>
                <a:gd name="connsiteX7" fmla="*/ 111125 w 365124"/>
                <a:gd name="connsiteY7" fmla="*/ 1773237 h 2393156"/>
                <a:gd name="connsiteX8" fmla="*/ 139700 w 365124"/>
                <a:gd name="connsiteY8" fmla="*/ 1644650 h 2393156"/>
                <a:gd name="connsiteX9" fmla="*/ 183413 w 365124"/>
                <a:gd name="connsiteY9" fmla="*/ 1584956 h 2393156"/>
                <a:gd name="connsiteX10" fmla="*/ 244475 w 365124"/>
                <a:gd name="connsiteY10" fmla="*/ 1658937 h 2393156"/>
                <a:gd name="connsiteX11" fmla="*/ 349250 w 365124"/>
                <a:gd name="connsiteY11" fmla="*/ 334962 h 2393156"/>
                <a:gd name="connsiteX12" fmla="*/ 339725 w 365124"/>
                <a:gd name="connsiteY12" fmla="*/ 149225 h 2393156"/>
                <a:gd name="connsiteX13" fmla="*/ 311150 w 365124"/>
                <a:gd name="connsiteY13" fmla="*/ 1587 h 2393156"/>
                <a:gd name="connsiteX14" fmla="*/ 249238 w 365124"/>
                <a:gd name="connsiteY14" fmla="*/ 139700 h 2393156"/>
                <a:gd name="connsiteX15" fmla="*/ 230188 w 365124"/>
                <a:gd name="connsiteY15" fmla="*/ 311150 h 2393156"/>
                <a:gd name="connsiteX16" fmla="*/ 239713 w 365124"/>
                <a:gd name="connsiteY16" fmla="*/ 1368425 h 2393156"/>
                <a:gd name="connsiteX17" fmla="*/ 168275 w 365124"/>
                <a:gd name="connsiteY17" fmla="*/ 1487487 h 2393156"/>
                <a:gd name="connsiteX18" fmla="*/ 120650 w 365124"/>
                <a:gd name="connsiteY18" fmla="*/ 1239837 h 2393156"/>
                <a:gd name="connsiteX19" fmla="*/ 139700 w 365124"/>
                <a:gd name="connsiteY19" fmla="*/ 306387 h 2393156"/>
                <a:gd name="connsiteX20" fmla="*/ 130175 w 365124"/>
                <a:gd name="connsiteY20" fmla="*/ 106362 h 2393156"/>
                <a:gd name="connsiteX21" fmla="*/ 96838 w 365124"/>
                <a:gd name="connsiteY21" fmla="*/ 34925 h 2393156"/>
                <a:gd name="connsiteX22" fmla="*/ 30163 w 365124"/>
                <a:gd name="connsiteY22" fmla="*/ 209232 h 2393156"/>
                <a:gd name="connsiteX23" fmla="*/ 25400 w 365124"/>
                <a:gd name="connsiteY23" fmla="*/ 854075 h 2393156"/>
                <a:gd name="connsiteX0" fmla="*/ 25400 w 350837"/>
                <a:gd name="connsiteY0" fmla="*/ 981075 h 2520156"/>
                <a:gd name="connsiteX1" fmla="*/ 24576 w 350837"/>
                <a:gd name="connsiteY1" fmla="*/ 1245666 h 2520156"/>
                <a:gd name="connsiteX2" fmla="*/ 25400 w 350837"/>
                <a:gd name="connsiteY2" fmla="*/ 1612582 h 2520156"/>
                <a:gd name="connsiteX3" fmla="*/ 6350 w 350837"/>
                <a:gd name="connsiteY3" fmla="*/ 2343150 h 2520156"/>
                <a:gd name="connsiteX4" fmla="*/ 63500 w 350837"/>
                <a:gd name="connsiteY4" fmla="*/ 2509837 h 2520156"/>
                <a:gd name="connsiteX5" fmla="*/ 134938 w 350837"/>
                <a:gd name="connsiteY5" fmla="*/ 2405062 h 2520156"/>
                <a:gd name="connsiteX6" fmla="*/ 133237 w 350837"/>
                <a:gd name="connsiteY6" fmla="*/ 2134187 h 2520156"/>
                <a:gd name="connsiteX7" fmla="*/ 111125 w 350837"/>
                <a:gd name="connsiteY7" fmla="*/ 1900237 h 2520156"/>
                <a:gd name="connsiteX8" fmla="*/ 139700 w 350837"/>
                <a:gd name="connsiteY8" fmla="*/ 1771650 h 2520156"/>
                <a:gd name="connsiteX9" fmla="*/ 183413 w 350837"/>
                <a:gd name="connsiteY9" fmla="*/ 1711956 h 2520156"/>
                <a:gd name="connsiteX10" fmla="*/ 244475 w 350837"/>
                <a:gd name="connsiteY10" fmla="*/ 1785937 h 2520156"/>
                <a:gd name="connsiteX11" fmla="*/ 339725 w 350837"/>
                <a:gd name="connsiteY11" fmla="*/ 276225 h 2520156"/>
                <a:gd name="connsiteX12" fmla="*/ 311150 w 350837"/>
                <a:gd name="connsiteY12" fmla="*/ 128587 h 2520156"/>
                <a:gd name="connsiteX13" fmla="*/ 249238 w 350837"/>
                <a:gd name="connsiteY13" fmla="*/ 266700 h 2520156"/>
                <a:gd name="connsiteX14" fmla="*/ 230188 w 350837"/>
                <a:gd name="connsiteY14" fmla="*/ 438150 h 2520156"/>
                <a:gd name="connsiteX15" fmla="*/ 239713 w 350837"/>
                <a:gd name="connsiteY15" fmla="*/ 1495425 h 2520156"/>
                <a:gd name="connsiteX16" fmla="*/ 168275 w 350837"/>
                <a:gd name="connsiteY16" fmla="*/ 1614487 h 2520156"/>
                <a:gd name="connsiteX17" fmla="*/ 120650 w 350837"/>
                <a:gd name="connsiteY17" fmla="*/ 1366837 h 2520156"/>
                <a:gd name="connsiteX18" fmla="*/ 139700 w 350837"/>
                <a:gd name="connsiteY18" fmla="*/ 433387 h 2520156"/>
                <a:gd name="connsiteX19" fmla="*/ 130175 w 350837"/>
                <a:gd name="connsiteY19" fmla="*/ 233362 h 2520156"/>
                <a:gd name="connsiteX20" fmla="*/ 96838 w 350837"/>
                <a:gd name="connsiteY20" fmla="*/ 161925 h 2520156"/>
                <a:gd name="connsiteX21" fmla="*/ 30163 w 350837"/>
                <a:gd name="connsiteY21" fmla="*/ 336232 h 2520156"/>
                <a:gd name="connsiteX22" fmla="*/ 25400 w 350837"/>
                <a:gd name="connsiteY22" fmla="*/ 981075 h 2520156"/>
                <a:gd name="connsiteX0" fmla="*/ 25400 w 311150"/>
                <a:gd name="connsiteY0" fmla="*/ 854075 h 2393156"/>
                <a:gd name="connsiteX1" fmla="*/ 24576 w 311150"/>
                <a:gd name="connsiteY1" fmla="*/ 1118666 h 2393156"/>
                <a:gd name="connsiteX2" fmla="*/ 25400 w 311150"/>
                <a:gd name="connsiteY2" fmla="*/ 1485582 h 2393156"/>
                <a:gd name="connsiteX3" fmla="*/ 6350 w 311150"/>
                <a:gd name="connsiteY3" fmla="*/ 2216150 h 2393156"/>
                <a:gd name="connsiteX4" fmla="*/ 63500 w 311150"/>
                <a:gd name="connsiteY4" fmla="*/ 2382837 h 2393156"/>
                <a:gd name="connsiteX5" fmla="*/ 134938 w 311150"/>
                <a:gd name="connsiteY5" fmla="*/ 2278062 h 2393156"/>
                <a:gd name="connsiteX6" fmla="*/ 133237 w 311150"/>
                <a:gd name="connsiteY6" fmla="*/ 2007187 h 2393156"/>
                <a:gd name="connsiteX7" fmla="*/ 111125 w 311150"/>
                <a:gd name="connsiteY7" fmla="*/ 1773237 h 2393156"/>
                <a:gd name="connsiteX8" fmla="*/ 139700 w 311150"/>
                <a:gd name="connsiteY8" fmla="*/ 1644650 h 2393156"/>
                <a:gd name="connsiteX9" fmla="*/ 183413 w 311150"/>
                <a:gd name="connsiteY9" fmla="*/ 1584956 h 2393156"/>
                <a:gd name="connsiteX10" fmla="*/ 244475 w 311150"/>
                <a:gd name="connsiteY10" fmla="*/ 1658937 h 2393156"/>
                <a:gd name="connsiteX11" fmla="*/ 311150 w 311150"/>
                <a:gd name="connsiteY11" fmla="*/ 1587 h 2393156"/>
                <a:gd name="connsiteX12" fmla="*/ 249238 w 311150"/>
                <a:gd name="connsiteY12" fmla="*/ 139700 h 2393156"/>
                <a:gd name="connsiteX13" fmla="*/ 230188 w 311150"/>
                <a:gd name="connsiteY13" fmla="*/ 311150 h 2393156"/>
                <a:gd name="connsiteX14" fmla="*/ 239713 w 311150"/>
                <a:gd name="connsiteY14" fmla="*/ 1368425 h 2393156"/>
                <a:gd name="connsiteX15" fmla="*/ 168275 w 311150"/>
                <a:gd name="connsiteY15" fmla="*/ 1487487 h 2393156"/>
                <a:gd name="connsiteX16" fmla="*/ 120650 w 311150"/>
                <a:gd name="connsiteY16" fmla="*/ 1239837 h 2393156"/>
                <a:gd name="connsiteX17" fmla="*/ 139700 w 311150"/>
                <a:gd name="connsiteY17" fmla="*/ 306387 h 2393156"/>
                <a:gd name="connsiteX18" fmla="*/ 130175 w 311150"/>
                <a:gd name="connsiteY18" fmla="*/ 106362 h 2393156"/>
                <a:gd name="connsiteX19" fmla="*/ 96838 w 311150"/>
                <a:gd name="connsiteY19" fmla="*/ 34925 h 2393156"/>
                <a:gd name="connsiteX20" fmla="*/ 30163 w 311150"/>
                <a:gd name="connsiteY20" fmla="*/ 209232 h 2393156"/>
                <a:gd name="connsiteX21" fmla="*/ 25400 w 311150"/>
                <a:gd name="connsiteY21" fmla="*/ 854075 h 239315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0188 w 255446"/>
                <a:gd name="connsiteY12" fmla="*/ 293370 h 2375376"/>
                <a:gd name="connsiteX13" fmla="*/ 239713 w 255446"/>
                <a:gd name="connsiteY13" fmla="*/ 1350645 h 2375376"/>
                <a:gd name="connsiteX14" fmla="*/ 168275 w 255446"/>
                <a:gd name="connsiteY14" fmla="*/ 1469707 h 2375376"/>
                <a:gd name="connsiteX15" fmla="*/ 120650 w 255446"/>
                <a:gd name="connsiteY15" fmla="*/ 1222057 h 2375376"/>
                <a:gd name="connsiteX16" fmla="*/ 139700 w 255446"/>
                <a:gd name="connsiteY16" fmla="*/ 288607 h 2375376"/>
                <a:gd name="connsiteX17" fmla="*/ 130175 w 255446"/>
                <a:gd name="connsiteY17" fmla="*/ 88582 h 2375376"/>
                <a:gd name="connsiteX18" fmla="*/ 96838 w 255446"/>
                <a:gd name="connsiteY18" fmla="*/ 17145 h 2375376"/>
                <a:gd name="connsiteX19" fmla="*/ 30163 w 255446"/>
                <a:gd name="connsiteY19" fmla="*/ 191452 h 2375376"/>
                <a:gd name="connsiteX20" fmla="*/ 25400 w 255446"/>
                <a:gd name="connsiteY20" fmla="*/ 836295 h 237537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9713 w 255446"/>
                <a:gd name="connsiteY12" fmla="*/ 1350645 h 2375376"/>
                <a:gd name="connsiteX13" fmla="*/ 168275 w 255446"/>
                <a:gd name="connsiteY13" fmla="*/ 1469707 h 2375376"/>
                <a:gd name="connsiteX14" fmla="*/ 120650 w 255446"/>
                <a:gd name="connsiteY14" fmla="*/ 1222057 h 2375376"/>
                <a:gd name="connsiteX15" fmla="*/ 139700 w 255446"/>
                <a:gd name="connsiteY15" fmla="*/ 288607 h 2375376"/>
                <a:gd name="connsiteX16" fmla="*/ 130175 w 255446"/>
                <a:gd name="connsiteY16" fmla="*/ 88582 h 2375376"/>
                <a:gd name="connsiteX17" fmla="*/ 96838 w 255446"/>
                <a:gd name="connsiteY17" fmla="*/ 17145 h 2375376"/>
                <a:gd name="connsiteX18" fmla="*/ 30163 w 255446"/>
                <a:gd name="connsiteY18" fmla="*/ 191452 h 2375376"/>
                <a:gd name="connsiteX19" fmla="*/ 25400 w 255446"/>
                <a:gd name="connsiteY19" fmla="*/ 836295 h 2375376"/>
                <a:gd name="connsiteX0" fmla="*/ 25400 w 253857"/>
                <a:gd name="connsiteY0" fmla="*/ 836295 h 2375376"/>
                <a:gd name="connsiteX1" fmla="*/ 24576 w 253857"/>
                <a:gd name="connsiteY1" fmla="*/ 1100886 h 2375376"/>
                <a:gd name="connsiteX2" fmla="*/ 25400 w 253857"/>
                <a:gd name="connsiteY2" fmla="*/ 1467802 h 2375376"/>
                <a:gd name="connsiteX3" fmla="*/ 6350 w 253857"/>
                <a:gd name="connsiteY3" fmla="*/ 2198370 h 2375376"/>
                <a:gd name="connsiteX4" fmla="*/ 63500 w 253857"/>
                <a:gd name="connsiteY4" fmla="*/ 2365057 h 2375376"/>
                <a:gd name="connsiteX5" fmla="*/ 134938 w 253857"/>
                <a:gd name="connsiteY5" fmla="*/ 2260282 h 2375376"/>
                <a:gd name="connsiteX6" fmla="*/ 133237 w 253857"/>
                <a:gd name="connsiteY6" fmla="*/ 1989407 h 2375376"/>
                <a:gd name="connsiteX7" fmla="*/ 111125 w 253857"/>
                <a:gd name="connsiteY7" fmla="*/ 1755457 h 2375376"/>
                <a:gd name="connsiteX8" fmla="*/ 139700 w 253857"/>
                <a:gd name="connsiteY8" fmla="*/ 1626870 h 2375376"/>
                <a:gd name="connsiteX9" fmla="*/ 183413 w 253857"/>
                <a:gd name="connsiteY9" fmla="*/ 1567176 h 2375376"/>
                <a:gd name="connsiteX10" fmla="*/ 244475 w 253857"/>
                <a:gd name="connsiteY10" fmla="*/ 1641157 h 2375376"/>
                <a:gd name="connsiteX11" fmla="*/ 239713 w 253857"/>
                <a:gd name="connsiteY11" fmla="*/ 1350645 h 2375376"/>
                <a:gd name="connsiteX12" fmla="*/ 168275 w 253857"/>
                <a:gd name="connsiteY12" fmla="*/ 1469707 h 2375376"/>
                <a:gd name="connsiteX13" fmla="*/ 120650 w 253857"/>
                <a:gd name="connsiteY13" fmla="*/ 1222057 h 2375376"/>
                <a:gd name="connsiteX14" fmla="*/ 139700 w 253857"/>
                <a:gd name="connsiteY14" fmla="*/ 288607 h 2375376"/>
                <a:gd name="connsiteX15" fmla="*/ 130175 w 253857"/>
                <a:gd name="connsiteY15" fmla="*/ 88582 h 2375376"/>
                <a:gd name="connsiteX16" fmla="*/ 96838 w 253857"/>
                <a:gd name="connsiteY16" fmla="*/ 17145 h 2375376"/>
                <a:gd name="connsiteX17" fmla="*/ 30163 w 253857"/>
                <a:gd name="connsiteY17" fmla="*/ 191452 h 2375376"/>
                <a:gd name="connsiteX18" fmla="*/ 25400 w 253857"/>
                <a:gd name="connsiteY18" fmla="*/ 836295 h 2375376"/>
                <a:gd name="connsiteX0" fmla="*/ 25400 w 246998"/>
                <a:gd name="connsiteY0" fmla="*/ 836295 h 2375376"/>
                <a:gd name="connsiteX1" fmla="*/ 24576 w 246998"/>
                <a:gd name="connsiteY1" fmla="*/ 1100886 h 2375376"/>
                <a:gd name="connsiteX2" fmla="*/ 25400 w 246998"/>
                <a:gd name="connsiteY2" fmla="*/ 1467802 h 2375376"/>
                <a:gd name="connsiteX3" fmla="*/ 6350 w 246998"/>
                <a:gd name="connsiteY3" fmla="*/ 2198370 h 2375376"/>
                <a:gd name="connsiteX4" fmla="*/ 63500 w 246998"/>
                <a:gd name="connsiteY4" fmla="*/ 2365057 h 2375376"/>
                <a:gd name="connsiteX5" fmla="*/ 134938 w 246998"/>
                <a:gd name="connsiteY5" fmla="*/ 2260282 h 2375376"/>
                <a:gd name="connsiteX6" fmla="*/ 133237 w 246998"/>
                <a:gd name="connsiteY6" fmla="*/ 1989407 h 2375376"/>
                <a:gd name="connsiteX7" fmla="*/ 111125 w 246998"/>
                <a:gd name="connsiteY7" fmla="*/ 1755457 h 2375376"/>
                <a:gd name="connsiteX8" fmla="*/ 139700 w 246998"/>
                <a:gd name="connsiteY8" fmla="*/ 1626870 h 2375376"/>
                <a:gd name="connsiteX9" fmla="*/ 183413 w 246998"/>
                <a:gd name="connsiteY9" fmla="*/ 1567176 h 2375376"/>
                <a:gd name="connsiteX10" fmla="*/ 244475 w 246998"/>
                <a:gd name="connsiteY10" fmla="*/ 1641157 h 2375376"/>
                <a:gd name="connsiteX11" fmla="*/ 168275 w 246998"/>
                <a:gd name="connsiteY11" fmla="*/ 1469707 h 2375376"/>
                <a:gd name="connsiteX12" fmla="*/ 120650 w 246998"/>
                <a:gd name="connsiteY12" fmla="*/ 1222057 h 2375376"/>
                <a:gd name="connsiteX13" fmla="*/ 139700 w 246998"/>
                <a:gd name="connsiteY13" fmla="*/ 288607 h 2375376"/>
                <a:gd name="connsiteX14" fmla="*/ 130175 w 246998"/>
                <a:gd name="connsiteY14" fmla="*/ 88582 h 2375376"/>
                <a:gd name="connsiteX15" fmla="*/ 96838 w 246998"/>
                <a:gd name="connsiteY15" fmla="*/ 17145 h 2375376"/>
                <a:gd name="connsiteX16" fmla="*/ 30163 w 246998"/>
                <a:gd name="connsiteY16" fmla="*/ 191452 h 2375376"/>
                <a:gd name="connsiteX17" fmla="*/ 25400 w 246998"/>
                <a:gd name="connsiteY17" fmla="*/ 836295 h 2375376"/>
                <a:gd name="connsiteX0" fmla="*/ 25400 w 188174"/>
                <a:gd name="connsiteY0" fmla="*/ 836295 h 2375376"/>
                <a:gd name="connsiteX1" fmla="*/ 24576 w 188174"/>
                <a:gd name="connsiteY1" fmla="*/ 1100886 h 2375376"/>
                <a:gd name="connsiteX2" fmla="*/ 25400 w 188174"/>
                <a:gd name="connsiteY2" fmla="*/ 1467802 h 2375376"/>
                <a:gd name="connsiteX3" fmla="*/ 6350 w 188174"/>
                <a:gd name="connsiteY3" fmla="*/ 2198370 h 2375376"/>
                <a:gd name="connsiteX4" fmla="*/ 63500 w 188174"/>
                <a:gd name="connsiteY4" fmla="*/ 2365057 h 2375376"/>
                <a:gd name="connsiteX5" fmla="*/ 134938 w 188174"/>
                <a:gd name="connsiteY5" fmla="*/ 2260282 h 2375376"/>
                <a:gd name="connsiteX6" fmla="*/ 133237 w 188174"/>
                <a:gd name="connsiteY6" fmla="*/ 1989407 h 2375376"/>
                <a:gd name="connsiteX7" fmla="*/ 111125 w 188174"/>
                <a:gd name="connsiteY7" fmla="*/ 1755457 h 2375376"/>
                <a:gd name="connsiteX8" fmla="*/ 139700 w 188174"/>
                <a:gd name="connsiteY8" fmla="*/ 1626870 h 2375376"/>
                <a:gd name="connsiteX9" fmla="*/ 183413 w 188174"/>
                <a:gd name="connsiteY9" fmla="*/ 1567176 h 2375376"/>
                <a:gd name="connsiteX10" fmla="*/ 168275 w 188174"/>
                <a:gd name="connsiteY10" fmla="*/ 1469707 h 2375376"/>
                <a:gd name="connsiteX11" fmla="*/ 120650 w 188174"/>
                <a:gd name="connsiteY11" fmla="*/ 1222057 h 2375376"/>
                <a:gd name="connsiteX12" fmla="*/ 139700 w 188174"/>
                <a:gd name="connsiteY12" fmla="*/ 288607 h 2375376"/>
                <a:gd name="connsiteX13" fmla="*/ 130175 w 188174"/>
                <a:gd name="connsiteY13" fmla="*/ 88582 h 2375376"/>
                <a:gd name="connsiteX14" fmla="*/ 96838 w 188174"/>
                <a:gd name="connsiteY14" fmla="*/ 17145 h 2375376"/>
                <a:gd name="connsiteX15" fmla="*/ 30163 w 188174"/>
                <a:gd name="connsiteY15" fmla="*/ 191452 h 2375376"/>
                <a:gd name="connsiteX16" fmla="*/ 25400 w 188174"/>
                <a:gd name="connsiteY16" fmla="*/ 836295 h 2375376"/>
                <a:gd name="connsiteX0" fmla="*/ 25400 w 171450"/>
                <a:gd name="connsiteY0" fmla="*/ 836295 h 2375376"/>
                <a:gd name="connsiteX1" fmla="*/ 24576 w 171450"/>
                <a:gd name="connsiteY1" fmla="*/ 1100886 h 2375376"/>
                <a:gd name="connsiteX2" fmla="*/ 25400 w 171450"/>
                <a:gd name="connsiteY2" fmla="*/ 1467802 h 2375376"/>
                <a:gd name="connsiteX3" fmla="*/ 6350 w 171450"/>
                <a:gd name="connsiteY3" fmla="*/ 2198370 h 2375376"/>
                <a:gd name="connsiteX4" fmla="*/ 63500 w 171450"/>
                <a:gd name="connsiteY4" fmla="*/ 2365057 h 2375376"/>
                <a:gd name="connsiteX5" fmla="*/ 134938 w 171450"/>
                <a:gd name="connsiteY5" fmla="*/ 2260282 h 2375376"/>
                <a:gd name="connsiteX6" fmla="*/ 133237 w 171450"/>
                <a:gd name="connsiteY6" fmla="*/ 1989407 h 2375376"/>
                <a:gd name="connsiteX7" fmla="*/ 111125 w 171450"/>
                <a:gd name="connsiteY7" fmla="*/ 1755457 h 2375376"/>
                <a:gd name="connsiteX8" fmla="*/ 139700 w 171450"/>
                <a:gd name="connsiteY8" fmla="*/ 1626870 h 2375376"/>
                <a:gd name="connsiteX9" fmla="*/ 168275 w 171450"/>
                <a:gd name="connsiteY9" fmla="*/ 1469707 h 2375376"/>
                <a:gd name="connsiteX10" fmla="*/ 120650 w 171450"/>
                <a:gd name="connsiteY10" fmla="*/ 1222057 h 2375376"/>
                <a:gd name="connsiteX11" fmla="*/ 139700 w 171450"/>
                <a:gd name="connsiteY11" fmla="*/ 288607 h 2375376"/>
                <a:gd name="connsiteX12" fmla="*/ 130175 w 171450"/>
                <a:gd name="connsiteY12" fmla="*/ 88582 h 2375376"/>
                <a:gd name="connsiteX13" fmla="*/ 96838 w 171450"/>
                <a:gd name="connsiteY13" fmla="*/ 17145 h 2375376"/>
                <a:gd name="connsiteX14" fmla="*/ 30163 w 171450"/>
                <a:gd name="connsiteY14" fmla="*/ 191452 h 2375376"/>
                <a:gd name="connsiteX15" fmla="*/ 25400 w 171450"/>
                <a:gd name="connsiteY15" fmla="*/ 836295 h 2375376"/>
                <a:gd name="connsiteX0" fmla="*/ 25400 w 169861"/>
                <a:gd name="connsiteY0" fmla="*/ 836295 h 2375376"/>
                <a:gd name="connsiteX1" fmla="*/ 24576 w 169861"/>
                <a:gd name="connsiteY1" fmla="*/ 1100886 h 2375376"/>
                <a:gd name="connsiteX2" fmla="*/ 25400 w 169861"/>
                <a:gd name="connsiteY2" fmla="*/ 1467802 h 2375376"/>
                <a:gd name="connsiteX3" fmla="*/ 6350 w 169861"/>
                <a:gd name="connsiteY3" fmla="*/ 2198370 h 2375376"/>
                <a:gd name="connsiteX4" fmla="*/ 63500 w 169861"/>
                <a:gd name="connsiteY4" fmla="*/ 2365057 h 2375376"/>
                <a:gd name="connsiteX5" fmla="*/ 134938 w 169861"/>
                <a:gd name="connsiteY5" fmla="*/ 2260282 h 2375376"/>
                <a:gd name="connsiteX6" fmla="*/ 133237 w 169861"/>
                <a:gd name="connsiteY6" fmla="*/ 1989407 h 2375376"/>
                <a:gd name="connsiteX7" fmla="*/ 111125 w 169861"/>
                <a:gd name="connsiteY7" fmla="*/ 1755457 h 2375376"/>
                <a:gd name="connsiteX8" fmla="*/ 168275 w 169861"/>
                <a:gd name="connsiteY8" fmla="*/ 1469707 h 2375376"/>
                <a:gd name="connsiteX9" fmla="*/ 120650 w 169861"/>
                <a:gd name="connsiteY9" fmla="*/ 1222057 h 2375376"/>
                <a:gd name="connsiteX10" fmla="*/ 139700 w 169861"/>
                <a:gd name="connsiteY10" fmla="*/ 288607 h 2375376"/>
                <a:gd name="connsiteX11" fmla="*/ 130175 w 169861"/>
                <a:gd name="connsiteY11" fmla="*/ 88582 h 2375376"/>
                <a:gd name="connsiteX12" fmla="*/ 96838 w 169861"/>
                <a:gd name="connsiteY12" fmla="*/ 17145 h 2375376"/>
                <a:gd name="connsiteX13" fmla="*/ 30163 w 169861"/>
                <a:gd name="connsiteY13" fmla="*/ 191452 h 2375376"/>
                <a:gd name="connsiteX14" fmla="*/ 25400 w 169861"/>
                <a:gd name="connsiteY14" fmla="*/ 836295 h 2375376"/>
                <a:gd name="connsiteX0" fmla="*/ 25400 w 170373"/>
                <a:gd name="connsiteY0" fmla="*/ 836295 h 2375376"/>
                <a:gd name="connsiteX1" fmla="*/ 24576 w 170373"/>
                <a:gd name="connsiteY1" fmla="*/ 1100886 h 2375376"/>
                <a:gd name="connsiteX2" fmla="*/ 25400 w 170373"/>
                <a:gd name="connsiteY2" fmla="*/ 1467802 h 2375376"/>
                <a:gd name="connsiteX3" fmla="*/ 6350 w 170373"/>
                <a:gd name="connsiteY3" fmla="*/ 2198370 h 2375376"/>
                <a:gd name="connsiteX4" fmla="*/ 63500 w 170373"/>
                <a:gd name="connsiteY4" fmla="*/ 2365057 h 2375376"/>
                <a:gd name="connsiteX5" fmla="*/ 134938 w 170373"/>
                <a:gd name="connsiteY5" fmla="*/ 2260282 h 2375376"/>
                <a:gd name="connsiteX6" fmla="*/ 133237 w 170373"/>
                <a:gd name="connsiteY6" fmla="*/ 1989407 h 2375376"/>
                <a:gd name="connsiteX7" fmla="*/ 168275 w 170373"/>
                <a:gd name="connsiteY7" fmla="*/ 1469707 h 2375376"/>
                <a:gd name="connsiteX8" fmla="*/ 120650 w 170373"/>
                <a:gd name="connsiteY8" fmla="*/ 1222057 h 2375376"/>
                <a:gd name="connsiteX9" fmla="*/ 139700 w 170373"/>
                <a:gd name="connsiteY9" fmla="*/ 288607 h 2375376"/>
                <a:gd name="connsiteX10" fmla="*/ 130175 w 170373"/>
                <a:gd name="connsiteY10" fmla="*/ 88582 h 2375376"/>
                <a:gd name="connsiteX11" fmla="*/ 96838 w 170373"/>
                <a:gd name="connsiteY11" fmla="*/ 17145 h 2375376"/>
                <a:gd name="connsiteX12" fmla="*/ 30163 w 170373"/>
                <a:gd name="connsiteY12" fmla="*/ 191452 h 2375376"/>
                <a:gd name="connsiteX13" fmla="*/ 25400 w 170373"/>
                <a:gd name="connsiteY13" fmla="*/ 836295 h 2375376"/>
                <a:gd name="connsiteX0" fmla="*/ 25400 w 170656"/>
                <a:gd name="connsiteY0" fmla="*/ 836295 h 2409507"/>
                <a:gd name="connsiteX1" fmla="*/ 24576 w 170656"/>
                <a:gd name="connsiteY1" fmla="*/ 1100886 h 2409507"/>
                <a:gd name="connsiteX2" fmla="*/ 25400 w 170656"/>
                <a:gd name="connsiteY2" fmla="*/ 1467802 h 2409507"/>
                <a:gd name="connsiteX3" fmla="*/ 6350 w 170656"/>
                <a:gd name="connsiteY3" fmla="*/ 2198370 h 2409507"/>
                <a:gd name="connsiteX4" fmla="*/ 63500 w 170656"/>
                <a:gd name="connsiteY4" fmla="*/ 2365057 h 2409507"/>
                <a:gd name="connsiteX5" fmla="*/ 134938 w 170656"/>
                <a:gd name="connsiteY5" fmla="*/ 2260282 h 2409507"/>
                <a:gd name="connsiteX6" fmla="*/ 168275 w 170656"/>
                <a:gd name="connsiteY6" fmla="*/ 1469707 h 2409507"/>
                <a:gd name="connsiteX7" fmla="*/ 120650 w 170656"/>
                <a:gd name="connsiteY7" fmla="*/ 1222057 h 2409507"/>
                <a:gd name="connsiteX8" fmla="*/ 139700 w 170656"/>
                <a:gd name="connsiteY8" fmla="*/ 288607 h 2409507"/>
                <a:gd name="connsiteX9" fmla="*/ 130175 w 170656"/>
                <a:gd name="connsiteY9" fmla="*/ 88582 h 2409507"/>
                <a:gd name="connsiteX10" fmla="*/ 96838 w 170656"/>
                <a:gd name="connsiteY10" fmla="*/ 17145 h 2409507"/>
                <a:gd name="connsiteX11" fmla="*/ 30163 w 170656"/>
                <a:gd name="connsiteY11" fmla="*/ 191452 h 2409507"/>
                <a:gd name="connsiteX12" fmla="*/ 25400 w 170656"/>
                <a:gd name="connsiteY12" fmla="*/ 836295 h 2409507"/>
                <a:gd name="connsiteX0" fmla="*/ 25400 w 177800"/>
                <a:gd name="connsiteY0" fmla="*/ 836295 h 2486501"/>
                <a:gd name="connsiteX1" fmla="*/ 24576 w 177800"/>
                <a:gd name="connsiteY1" fmla="*/ 1100886 h 2486501"/>
                <a:gd name="connsiteX2" fmla="*/ 25400 w 177800"/>
                <a:gd name="connsiteY2" fmla="*/ 1467802 h 2486501"/>
                <a:gd name="connsiteX3" fmla="*/ 6350 w 177800"/>
                <a:gd name="connsiteY3" fmla="*/ 2198370 h 2486501"/>
                <a:gd name="connsiteX4" fmla="*/ 63500 w 177800"/>
                <a:gd name="connsiteY4" fmla="*/ 2365057 h 2486501"/>
                <a:gd name="connsiteX5" fmla="*/ 168275 w 177800"/>
                <a:gd name="connsiteY5" fmla="*/ 1469707 h 2486501"/>
                <a:gd name="connsiteX6" fmla="*/ 120650 w 177800"/>
                <a:gd name="connsiteY6" fmla="*/ 1222057 h 2486501"/>
                <a:gd name="connsiteX7" fmla="*/ 139700 w 177800"/>
                <a:gd name="connsiteY7" fmla="*/ 288607 h 2486501"/>
                <a:gd name="connsiteX8" fmla="*/ 130175 w 177800"/>
                <a:gd name="connsiteY8" fmla="*/ 88582 h 2486501"/>
                <a:gd name="connsiteX9" fmla="*/ 96838 w 177800"/>
                <a:gd name="connsiteY9" fmla="*/ 17145 h 2486501"/>
                <a:gd name="connsiteX10" fmla="*/ 30163 w 177800"/>
                <a:gd name="connsiteY10" fmla="*/ 191452 h 2486501"/>
                <a:gd name="connsiteX11" fmla="*/ 25400 w 177800"/>
                <a:gd name="connsiteY11" fmla="*/ 836295 h 2486501"/>
                <a:gd name="connsiteX0" fmla="*/ 42862 w 204787"/>
                <a:gd name="connsiteY0" fmla="*/ 836295 h 2198687"/>
                <a:gd name="connsiteX1" fmla="*/ 42038 w 204787"/>
                <a:gd name="connsiteY1" fmla="*/ 1100886 h 2198687"/>
                <a:gd name="connsiteX2" fmla="*/ 42862 w 204787"/>
                <a:gd name="connsiteY2" fmla="*/ 1467802 h 2198687"/>
                <a:gd name="connsiteX3" fmla="*/ 23812 w 204787"/>
                <a:gd name="connsiteY3" fmla="*/ 2198370 h 2198687"/>
                <a:gd name="connsiteX4" fmla="*/ 185737 w 204787"/>
                <a:gd name="connsiteY4" fmla="*/ 1469707 h 2198687"/>
                <a:gd name="connsiteX5" fmla="*/ 138112 w 204787"/>
                <a:gd name="connsiteY5" fmla="*/ 1222057 h 2198687"/>
                <a:gd name="connsiteX6" fmla="*/ 157162 w 204787"/>
                <a:gd name="connsiteY6" fmla="*/ 288607 h 2198687"/>
                <a:gd name="connsiteX7" fmla="*/ 147637 w 204787"/>
                <a:gd name="connsiteY7" fmla="*/ 88582 h 2198687"/>
                <a:gd name="connsiteX8" fmla="*/ 114300 w 204787"/>
                <a:gd name="connsiteY8" fmla="*/ 17145 h 2198687"/>
                <a:gd name="connsiteX9" fmla="*/ 47625 w 204787"/>
                <a:gd name="connsiteY9" fmla="*/ 191452 h 2198687"/>
                <a:gd name="connsiteX10" fmla="*/ 42862 w 204787"/>
                <a:gd name="connsiteY10" fmla="*/ 836295 h 2198687"/>
                <a:gd name="connsiteX0" fmla="*/ 23950 w 182701"/>
                <a:gd name="connsiteY0" fmla="*/ 836295 h 1529272"/>
                <a:gd name="connsiteX1" fmla="*/ 23126 w 182701"/>
                <a:gd name="connsiteY1" fmla="*/ 1100886 h 1529272"/>
                <a:gd name="connsiteX2" fmla="*/ 23950 w 182701"/>
                <a:gd name="connsiteY2" fmla="*/ 1467802 h 1529272"/>
                <a:gd name="connsiteX3" fmla="*/ 166825 w 182701"/>
                <a:gd name="connsiteY3" fmla="*/ 1469707 h 1529272"/>
                <a:gd name="connsiteX4" fmla="*/ 119200 w 182701"/>
                <a:gd name="connsiteY4" fmla="*/ 1222057 h 1529272"/>
                <a:gd name="connsiteX5" fmla="*/ 138250 w 182701"/>
                <a:gd name="connsiteY5" fmla="*/ 288607 h 1529272"/>
                <a:gd name="connsiteX6" fmla="*/ 128725 w 182701"/>
                <a:gd name="connsiteY6" fmla="*/ 88582 h 1529272"/>
                <a:gd name="connsiteX7" fmla="*/ 95388 w 182701"/>
                <a:gd name="connsiteY7" fmla="*/ 17145 h 1529272"/>
                <a:gd name="connsiteX8" fmla="*/ 28713 w 182701"/>
                <a:gd name="connsiteY8" fmla="*/ 191452 h 1529272"/>
                <a:gd name="connsiteX9" fmla="*/ 23950 w 182701"/>
                <a:gd name="connsiteY9" fmla="*/ 836295 h 1529272"/>
                <a:gd name="connsiteX0" fmla="*/ 24636 w 183523"/>
                <a:gd name="connsiteY0" fmla="*/ 836295 h 1489902"/>
                <a:gd name="connsiteX1" fmla="*/ 23812 w 183523"/>
                <a:gd name="connsiteY1" fmla="*/ 1100886 h 1489902"/>
                <a:gd name="connsiteX2" fmla="*/ 167511 w 183523"/>
                <a:gd name="connsiteY2" fmla="*/ 1469707 h 1489902"/>
                <a:gd name="connsiteX3" fmla="*/ 119886 w 183523"/>
                <a:gd name="connsiteY3" fmla="*/ 1222057 h 1489902"/>
                <a:gd name="connsiteX4" fmla="*/ 138936 w 183523"/>
                <a:gd name="connsiteY4" fmla="*/ 288607 h 1489902"/>
                <a:gd name="connsiteX5" fmla="*/ 129411 w 183523"/>
                <a:gd name="connsiteY5" fmla="*/ 88582 h 1489902"/>
                <a:gd name="connsiteX6" fmla="*/ 96074 w 183523"/>
                <a:gd name="connsiteY6" fmla="*/ 17145 h 1489902"/>
                <a:gd name="connsiteX7" fmla="*/ 29399 w 183523"/>
                <a:gd name="connsiteY7" fmla="*/ 191452 h 1489902"/>
                <a:gd name="connsiteX8" fmla="*/ 24636 w 183523"/>
                <a:gd name="connsiteY8" fmla="*/ 836295 h 1489902"/>
                <a:gd name="connsiteX0" fmla="*/ 16699 w 132586"/>
                <a:gd name="connsiteY0" fmla="*/ 836295 h 1357437"/>
                <a:gd name="connsiteX1" fmla="*/ 15875 w 132586"/>
                <a:gd name="connsiteY1" fmla="*/ 1100886 h 1357437"/>
                <a:gd name="connsiteX2" fmla="*/ 111949 w 132586"/>
                <a:gd name="connsiteY2" fmla="*/ 1222057 h 1357437"/>
                <a:gd name="connsiteX3" fmla="*/ 130999 w 132586"/>
                <a:gd name="connsiteY3" fmla="*/ 288607 h 1357437"/>
                <a:gd name="connsiteX4" fmla="*/ 121474 w 132586"/>
                <a:gd name="connsiteY4" fmla="*/ 88582 h 1357437"/>
                <a:gd name="connsiteX5" fmla="*/ 88137 w 132586"/>
                <a:gd name="connsiteY5" fmla="*/ 17145 h 1357437"/>
                <a:gd name="connsiteX6" fmla="*/ 21462 w 132586"/>
                <a:gd name="connsiteY6" fmla="*/ 191452 h 1357437"/>
                <a:gd name="connsiteX7" fmla="*/ 16699 w 132586"/>
                <a:gd name="connsiteY7" fmla="*/ 836295 h 1357437"/>
                <a:gd name="connsiteX0" fmla="*/ 19874 w 151774"/>
                <a:gd name="connsiteY0" fmla="*/ 836295 h 1192167"/>
                <a:gd name="connsiteX1" fmla="*/ 19050 w 151774"/>
                <a:gd name="connsiteY1" fmla="*/ 1100886 h 1192167"/>
                <a:gd name="connsiteX2" fmla="*/ 134174 w 151774"/>
                <a:gd name="connsiteY2" fmla="*/ 288607 h 1192167"/>
                <a:gd name="connsiteX3" fmla="*/ 124649 w 151774"/>
                <a:gd name="connsiteY3" fmla="*/ 88582 h 1192167"/>
                <a:gd name="connsiteX4" fmla="*/ 91312 w 151774"/>
                <a:gd name="connsiteY4" fmla="*/ 17145 h 1192167"/>
                <a:gd name="connsiteX5" fmla="*/ 24637 w 151774"/>
                <a:gd name="connsiteY5" fmla="*/ 191452 h 1192167"/>
                <a:gd name="connsiteX6" fmla="*/ 19874 w 151774"/>
                <a:gd name="connsiteY6" fmla="*/ 836295 h 1192167"/>
                <a:gd name="connsiteX0" fmla="*/ 18255 w 150018"/>
                <a:gd name="connsiteY0" fmla="*/ 836295 h 852487"/>
                <a:gd name="connsiteX1" fmla="*/ 132555 w 150018"/>
                <a:gd name="connsiteY1" fmla="*/ 288607 h 852487"/>
                <a:gd name="connsiteX2" fmla="*/ 123030 w 150018"/>
                <a:gd name="connsiteY2" fmla="*/ 88582 h 852487"/>
                <a:gd name="connsiteX3" fmla="*/ 89693 w 150018"/>
                <a:gd name="connsiteY3" fmla="*/ 17145 h 852487"/>
                <a:gd name="connsiteX4" fmla="*/ 23018 w 150018"/>
                <a:gd name="connsiteY4" fmla="*/ 191452 h 852487"/>
                <a:gd name="connsiteX5" fmla="*/ 18255 w 150018"/>
                <a:gd name="connsiteY5" fmla="*/ 836295 h 852487"/>
                <a:gd name="connsiteX0" fmla="*/ 7143 w 133350"/>
                <a:gd name="connsiteY0" fmla="*/ 191452 h 305752"/>
                <a:gd name="connsiteX1" fmla="*/ 116680 w 133350"/>
                <a:gd name="connsiteY1" fmla="*/ 288607 h 305752"/>
                <a:gd name="connsiteX2" fmla="*/ 107155 w 133350"/>
                <a:gd name="connsiteY2" fmla="*/ 88582 h 305752"/>
                <a:gd name="connsiteX3" fmla="*/ 73818 w 133350"/>
                <a:gd name="connsiteY3" fmla="*/ 17145 h 305752"/>
                <a:gd name="connsiteX4" fmla="*/ 7143 w 133350"/>
                <a:gd name="connsiteY4" fmla="*/ 191452 h 305752"/>
                <a:gd name="connsiteX0" fmla="*/ 116681 w 235459"/>
                <a:gd name="connsiteY0" fmla="*/ 288607 h 393858"/>
                <a:gd name="connsiteX1" fmla="*/ 107156 w 235459"/>
                <a:gd name="connsiteY1" fmla="*/ 88582 h 393858"/>
                <a:gd name="connsiteX2" fmla="*/ 73819 w 235459"/>
                <a:gd name="connsiteY2" fmla="*/ 17145 h 393858"/>
                <a:gd name="connsiteX3" fmla="*/ 7144 w 235459"/>
                <a:gd name="connsiteY3" fmla="*/ 191452 h 393858"/>
                <a:gd name="connsiteX4" fmla="*/ 235458 w 235459"/>
                <a:gd name="connsiteY4" fmla="*/ 393858 h 393858"/>
                <a:gd name="connsiteX0" fmla="*/ 130282 w 146952"/>
                <a:gd name="connsiteY0" fmla="*/ 288607 h 393861"/>
                <a:gd name="connsiteX1" fmla="*/ 120757 w 146952"/>
                <a:gd name="connsiteY1" fmla="*/ 88582 h 393861"/>
                <a:gd name="connsiteX2" fmla="*/ 87420 w 146952"/>
                <a:gd name="connsiteY2" fmla="*/ 17145 h 393861"/>
                <a:gd name="connsiteX3" fmla="*/ 20745 w 146952"/>
                <a:gd name="connsiteY3" fmla="*/ 191452 h 393861"/>
                <a:gd name="connsiteX4" fmla="*/ 135446 w 146952"/>
                <a:gd name="connsiteY4" fmla="*/ 393861 h 393861"/>
                <a:gd name="connsiteX0" fmla="*/ 223239 w 239907"/>
                <a:gd name="connsiteY0" fmla="*/ 288607 h 357255"/>
                <a:gd name="connsiteX1" fmla="*/ 213714 w 239907"/>
                <a:gd name="connsiteY1" fmla="*/ 88582 h 357255"/>
                <a:gd name="connsiteX2" fmla="*/ 180377 w 239907"/>
                <a:gd name="connsiteY2" fmla="*/ 17145 h 357255"/>
                <a:gd name="connsiteX3" fmla="*/ 113702 w 239907"/>
                <a:gd name="connsiteY3" fmla="*/ 191452 h 357255"/>
                <a:gd name="connsiteX4" fmla="*/ 135446 w 239907"/>
                <a:gd name="connsiteY4" fmla="*/ 357255 h 357255"/>
                <a:gd name="connsiteX0" fmla="*/ 223239 w 239908"/>
                <a:gd name="connsiteY0" fmla="*/ 288607 h 357255"/>
                <a:gd name="connsiteX1" fmla="*/ 213714 w 239908"/>
                <a:gd name="connsiteY1" fmla="*/ 88582 h 357255"/>
                <a:gd name="connsiteX2" fmla="*/ 180377 w 239908"/>
                <a:gd name="connsiteY2" fmla="*/ 17145 h 357255"/>
                <a:gd name="connsiteX3" fmla="*/ 113702 w 239908"/>
                <a:gd name="connsiteY3" fmla="*/ 191452 h 357255"/>
                <a:gd name="connsiteX4" fmla="*/ 135446 w 239908"/>
                <a:gd name="connsiteY4" fmla="*/ 357255 h 357255"/>
                <a:gd name="connsiteX0" fmla="*/ 117025 w 133694"/>
                <a:gd name="connsiteY0" fmla="*/ 288607 h 357255"/>
                <a:gd name="connsiteX1" fmla="*/ 107500 w 133694"/>
                <a:gd name="connsiteY1" fmla="*/ 88582 h 357255"/>
                <a:gd name="connsiteX2" fmla="*/ 74163 w 133694"/>
                <a:gd name="connsiteY2" fmla="*/ 17145 h 357255"/>
                <a:gd name="connsiteX3" fmla="*/ 7488 w 133694"/>
                <a:gd name="connsiteY3" fmla="*/ 191452 h 357255"/>
                <a:gd name="connsiteX4" fmla="*/ 29232 w 133694"/>
                <a:gd name="connsiteY4" fmla="*/ 357255 h 357255"/>
                <a:gd name="connsiteX0" fmla="*/ 110673 w 127342"/>
                <a:gd name="connsiteY0" fmla="*/ 288607 h 357255"/>
                <a:gd name="connsiteX1" fmla="*/ 101148 w 127342"/>
                <a:gd name="connsiteY1" fmla="*/ 88582 h 357255"/>
                <a:gd name="connsiteX2" fmla="*/ 67811 w 127342"/>
                <a:gd name="connsiteY2" fmla="*/ 17145 h 357255"/>
                <a:gd name="connsiteX3" fmla="*/ 1136 w 127342"/>
                <a:gd name="connsiteY3" fmla="*/ 191452 h 357255"/>
                <a:gd name="connsiteX4" fmla="*/ 22880 w 127342"/>
                <a:gd name="connsiteY4" fmla="*/ 357255 h 357255"/>
                <a:gd name="connsiteX0" fmla="*/ 111970 w 128639"/>
                <a:gd name="connsiteY0" fmla="*/ 288607 h 357255"/>
                <a:gd name="connsiteX1" fmla="*/ 102445 w 128639"/>
                <a:gd name="connsiteY1" fmla="*/ 88582 h 357255"/>
                <a:gd name="connsiteX2" fmla="*/ 69108 w 128639"/>
                <a:gd name="connsiteY2" fmla="*/ 17145 h 357255"/>
                <a:gd name="connsiteX3" fmla="*/ 2433 w 128639"/>
                <a:gd name="connsiteY3" fmla="*/ 191452 h 357255"/>
                <a:gd name="connsiteX4" fmla="*/ 24177 w 128639"/>
                <a:gd name="connsiteY4" fmla="*/ 357255 h 357255"/>
                <a:gd name="connsiteX0" fmla="*/ 111970 w 128639"/>
                <a:gd name="connsiteY0" fmla="*/ 272151 h 340799"/>
                <a:gd name="connsiteX1" fmla="*/ 102445 w 128639"/>
                <a:gd name="connsiteY1" fmla="*/ 72126 h 340799"/>
                <a:gd name="connsiteX2" fmla="*/ 69108 w 128639"/>
                <a:gd name="connsiteY2" fmla="*/ 689 h 340799"/>
                <a:gd name="connsiteX3" fmla="*/ 2433 w 128639"/>
                <a:gd name="connsiteY3" fmla="*/ 174996 h 340799"/>
                <a:gd name="connsiteX4" fmla="*/ 24177 w 128639"/>
                <a:gd name="connsiteY4" fmla="*/ 340799 h 340799"/>
                <a:gd name="connsiteX0" fmla="*/ 111970 w 111970"/>
                <a:gd name="connsiteY0" fmla="*/ 287654 h 356302"/>
                <a:gd name="connsiteX1" fmla="*/ 69108 w 111970"/>
                <a:gd name="connsiteY1" fmla="*/ 16192 h 356302"/>
                <a:gd name="connsiteX2" fmla="*/ 2433 w 111970"/>
                <a:gd name="connsiteY2" fmla="*/ 190499 h 356302"/>
                <a:gd name="connsiteX3" fmla="*/ 24177 w 111970"/>
                <a:gd name="connsiteY3" fmla="*/ 356302 h 356302"/>
                <a:gd name="connsiteX0" fmla="*/ 111970 w 111970"/>
                <a:gd name="connsiteY0" fmla="*/ 273104 h 341752"/>
                <a:gd name="connsiteX1" fmla="*/ 69108 w 111970"/>
                <a:gd name="connsiteY1" fmla="*/ 1642 h 341752"/>
                <a:gd name="connsiteX2" fmla="*/ 2433 w 111970"/>
                <a:gd name="connsiteY2" fmla="*/ 175949 h 341752"/>
                <a:gd name="connsiteX3" fmla="*/ 24177 w 111970"/>
                <a:gd name="connsiteY3" fmla="*/ 341752 h 341752"/>
                <a:gd name="connsiteX0" fmla="*/ 87793 w 87793"/>
                <a:gd name="connsiteY0" fmla="*/ 282903 h 351551"/>
                <a:gd name="connsiteX1" fmla="*/ 44931 w 87793"/>
                <a:gd name="connsiteY1" fmla="*/ 11441 h 351551"/>
                <a:gd name="connsiteX2" fmla="*/ 0 w 87793"/>
                <a:gd name="connsiteY2" fmla="*/ 351551 h 351551"/>
                <a:gd name="connsiteX0" fmla="*/ 104934 w 124144"/>
                <a:gd name="connsiteY0" fmla="*/ 273985 h 342633"/>
                <a:gd name="connsiteX1" fmla="*/ 62072 w 124144"/>
                <a:gd name="connsiteY1" fmla="*/ 2523 h 342633"/>
                <a:gd name="connsiteX2" fmla="*/ 17141 w 124144"/>
                <a:gd name="connsiteY2" fmla="*/ 342633 h 342633"/>
              </a:gdLst>
              <a:ahLst/>
              <a:cxnLst>
                <a:cxn ang="0">
                  <a:pos x="connsiteX0" y="connsiteY0"/>
                </a:cxn>
                <a:cxn ang="0">
                  <a:pos x="connsiteX1" y="connsiteY1"/>
                </a:cxn>
                <a:cxn ang="0">
                  <a:pos x="connsiteX2" y="connsiteY2"/>
                </a:cxn>
              </a:cxnLst>
              <a:rect l="l" t="t" r="r" b="b"/>
              <a:pathLst>
                <a:path w="124144" h="342633">
                  <a:moveTo>
                    <a:pt x="104934" y="273985"/>
                  </a:moveTo>
                  <a:cubicBezTo>
                    <a:pt x="96005" y="217431"/>
                    <a:pt x="124144" y="0"/>
                    <a:pt x="62072" y="2523"/>
                  </a:cubicBezTo>
                  <a:cubicBezTo>
                    <a:pt x="0" y="5046"/>
                    <a:pt x="26502" y="271777"/>
                    <a:pt x="17141" y="342633"/>
                  </a:cubicBezTo>
                </a:path>
              </a:pathLst>
            </a:custGeom>
            <a:solidFill>
              <a:srgbClr val="99FFCC"/>
            </a:solidFill>
            <a:ln w="28575" cap="flat" cmpd="sng" algn="ctr">
              <a:solidFill>
                <a:srgbClr val="5F5F5F"/>
              </a:solidFill>
              <a:prstDash val="solid"/>
              <a:round/>
              <a:headEnd type="none" w="med" len="med"/>
              <a:tailEnd type="none" w="med" len="med"/>
            </a:ln>
          </p:spPr>
          <p:txBody>
            <a:bodyPr vert="vert"/>
            <a:lstStyle/>
            <a:p>
              <a:pPr algn="ctr" eaLnBrk="0" hangingPunct="0">
                <a:defRPr/>
              </a:pPr>
              <a:endParaRPr lang="en-US" sz="1000">
                <a:ln>
                  <a:solidFill>
                    <a:schemeClr val="accent2"/>
                  </a:solidFill>
                </a:ln>
                <a:cs typeface="+mn-cs"/>
              </a:endParaRPr>
            </a:p>
          </p:txBody>
        </p:sp>
        <p:grpSp>
          <p:nvGrpSpPr>
            <p:cNvPr id="3458" name="Group 517"/>
            <p:cNvGrpSpPr>
              <a:grpSpLocks noChangeAspect="1"/>
            </p:cNvGrpSpPr>
            <p:nvPr/>
          </p:nvGrpSpPr>
          <p:grpSpPr bwMode="auto">
            <a:xfrm flipV="1">
              <a:off x="6597650" y="5470525"/>
              <a:ext cx="279400" cy="614363"/>
              <a:chOff x="3785870" y="3665600"/>
              <a:chExt cx="1038738" cy="2273984"/>
            </a:xfrm>
          </p:grpSpPr>
          <p:grpSp>
            <p:nvGrpSpPr>
              <p:cNvPr id="3488" name="Group 274"/>
              <p:cNvGrpSpPr>
                <a:grpSpLocks/>
              </p:cNvGrpSpPr>
              <p:nvPr/>
            </p:nvGrpSpPr>
            <p:grpSpPr bwMode="auto">
              <a:xfrm>
                <a:off x="3974389" y="3665600"/>
                <a:ext cx="445174" cy="2005265"/>
                <a:chOff x="1319391" y="2225842"/>
                <a:chExt cx="445173" cy="2005262"/>
              </a:xfrm>
            </p:grpSpPr>
            <p:sp>
              <p:nvSpPr>
                <p:cNvPr id="3505"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3506"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507"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3489" name="Group 261"/>
              <p:cNvGrpSpPr>
                <a:grpSpLocks/>
              </p:cNvGrpSpPr>
              <p:nvPr/>
            </p:nvGrpSpPr>
            <p:grpSpPr bwMode="auto">
              <a:xfrm flipH="1">
                <a:off x="4235055" y="3669616"/>
                <a:ext cx="453186" cy="2005264"/>
                <a:chOff x="1311378" y="2225842"/>
                <a:chExt cx="453186" cy="2005262"/>
              </a:xfrm>
            </p:grpSpPr>
            <p:sp>
              <p:nvSpPr>
                <p:cNvPr id="3502"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3503"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504"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3490" name="Group 236"/>
              <p:cNvGrpSpPr>
                <a:grpSpLocks/>
              </p:cNvGrpSpPr>
              <p:nvPr/>
            </p:nvGrpSpPr>
            <p:grpSpPr bwMode="auto">
              <a:xfrm>
                <a:off x="3785870" y="3797965"/>
                <a:ext cx="525377" cy="2005264"/>
                <a:chOff x="1287314" y="2225842"/>
                <a:chExt cx="525378" cy="2005262"/>
              </a:xfrm>
            </p:grpSpPr>
            <p:sp>
              <p:nvSpPr>
                <p:cNvPr id="3499"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500"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501"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3491" name="Group 237"/>
              <p:cNvGrpSpPr>
                <a:grpSpLocks/>
              </p:cNvGrpSpPr>
              <p:nvPr/>
            </p:nvGrpSpPr>
            <p:grpSpPr bwMode="auto">
              <a:xfrm flipH="1">
                <a:off x="4323292" y="3805982"/>
                <a:ext cx="501316" cy="2005264"/>
                <a:chOff x="1311378" y="2225842"/>
                <a:chExt cx="501314" cy="2005262"/>
              </a:xfrm>
            </p:grpSpPr>
            <p:sp>
              <p:nvSpPr>
                <p:cNvPr id="3496"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97"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98"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3492" name="Group 301"/>
              <p:cNvGrpSpPr>
                <a:grpSpLocks/>
              </p:cNvGrpSpPr>
              <p:nvPr/>
            </p:nvGrpSpPr>
            <p:grpSpPr bwMode="auto">
              <a:xfrm>
                <a:off x="4090684" y="3934320"/>
                <a:ext cx="445174" cy="2005264"/>
                <a:chOff x="3673594" y="2133595"/>
                <a:chExt cx="445173" cy="2005262"/>
              </a:xfrm>
            </p:grpSpPr>
            <p:sp>
              <p:nvSpPr>
                <p:cNvPr id="3493"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94"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95"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grpSp>
        </p:grpSp>
        <p:grpSp>
          <p:nvGrpSpPr>
            <p:cNvPr id="3459" name="Group 274"/>
            <p:cNvGrpSpPr>
              <a:grpSpLocks/>
            </p:cNvGrpSpPr>
            <p:nvPr/>
          </p:nvGrpSpPr>
          <p:grpSpPr bwMode="auto">
            <a:xfrm flipV="1">
              <a:off x="7554913" y="5467350"/>
              <a:ext cx="120650" cy="541338"/>
              <a:chOff x="1319391" y="2225842"/>
              <a:chExt cx="445173" cy="2005264"/>
            </a:xfrm>
          </p:grpSpPr>
          <p:sp>
            <p:nvSpPr>
              <p:cNvPr id="3485" name="Oval 535"/>
              <p:cNvSpPr>
                <a:spLocks noChangeArrowheads="1"/>
              </p:cNvSpPr>
              <p:nvPr/>
            </p:nvSpPr>
            <p:spPr bwMode="auto">
              <a:xfrm>
                <a:off x="1319391" y="3521241"/>
                <a:ext cx="445173" cy="709865"/>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3486" name="Rounded Rectangle 537"/>
              <p:cNvSpPr>
                <a:spLocks noChangeArrowheads="1"/>
              </p:cNvSpPr>
              <p:nvPr/>
            </p:nvSpPr>
            <p:spPr bwMode="auto">
              <a:xfrm rot="-260553">
                <a:off x="1332549"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87" name="Rounded Rectangle 536"/>
              <p:cNvSpPr>
                <a:spLocks noChangeArrowheads="1"/>
              </p:cNvSpPr>
              <p:nvPr/>
            </p:nvSpPr>
            <p:spPr bwMode="auto">
              <a:xfrm>
                <a:off x="1323409"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3460" name="Group 261"/>
            <p:cNvGrpSpPr>
              <a:grpSpLocks/>
            </p:cNvGrpSpPr>
            <p:nvPr/>
          </p:nvGrpSpPr>
          <p:grpSpPr bwMode="auto">
            <a:xfrm flipH="1" flipV="1">
              <a:off x="7678738" y="5467350"/>
              <a:ext cx="122237" cy="541338"/>
              <a:chOff x="1311378" y="2225842"/>
              <a:chExt cx="453186" cy="2005264"/>
            </a:xfrm>
          </p:grpSpPr>
          <p:sp>
            <p:nvSpPr>
              <p:cNvPr id="3482" name="Oval 532"/>
              <p:cNvSpPr>
                <a:spLocks noChangeArrowheads="1"/>
              </p:cNvSpPr>
              <p:nvPr/>
            </p:nvSpPr>
            <p:spPr bwMode="auto">
              <a:xfrm>
                <a:off x="1319390" y="3521241"/>
                <a:ext cx="445174" cy="709865"/>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sp>
            <p:nvSpPr>
              <p:cNvPr id="3483" name="Rounded Rectangle 534"/>
              <p:cNvSpPr>
                <a:spLocks noChangeArrowheads="1"/>
              </p:cNvSpPr>
              <p:nvPr/>
            </p:nvSpPr>
            <p:spPr bwMode="auto">
              <a:xfrm rot="-260553">
                <a:off x="1332547" y="2920901"/>
                <a:ext cx="360949"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84" name="Rounded Rectangle 533"/>
              <p:cNvSpPr>
                <a:spLocks noChangeArrowheads="1"/>
              </p:cNvSpPr>
              <p:nvPr/>
            </p:nvSpPr>
            <p:spPr bwMode="auto">
              <a:xfrm>
                <a:off x="1311378" y="2225842"/>
                <a:ext cx="360949"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3461" name="Group 237"/>
            <p:cNvGrpSpPr>
              <a:grpSpLocks/>
            </p:cNvGrpSpPr>
            <p:nvPr/>
          </p:nvGrpSpPr>
          <p:grpSpPr bwMode="auto">
            <a:xfrm flipH="1" flipV="1">
              <a:off x="7799388" y="5467350"/>
              <a:ext cx="133350" cy="541338"/>
              <a:chOff x="1311378" y="2225842"/>
              <a:chExt cx="501314" cy="2005264"/>
            </a:xfrm>
          </p:grpSpPr>
          <p:sp>
            <p:nvSpPr>
              <p:cNvPr id="3479" name="Rounded Rectangle 527"/>
              <p:cNvSpPr>
                <a:spLocks noChangeArrowheads="1"/>
              </p:cNvSpPr>
              <p:nvPr/>
            </p:nvSpPr>
            <p:spPr bwMode="auto">
              <a:xfrm rot="-581329">
                <a:off x="1332551"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80" name="Oval 528"/>
              <p:cNvSpPr>
                <a:spLocks noChangeArrowheads="1"/>
              </p:cNvSpPr>
              <p:nvPr/>
            </p:nvSpPr>
            <p:spPr bwMode="auto">
              <a:xfrm>
                <a:off x="1367521" y="3521241"/>
                <a:ext cx="445171" cy="709865"/>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3481" name="Rounded Rectangle 526"/>
              <p:cNvSpPr>
                <a:spLocks noChangeArrowheads="1"/>
              </p:cNvSpPr>
              <p:nvPr/>
            </p:nvSpPr>
            <p:spPr bwMode="auto">
              <a:xfrm>
                <a:off x="1311378"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cxnSp>
          <p:nvCxnSpPr>
            <p:cNvPr id="3462" name="Straight Arrow Connector 351"/>
            <p:cNvCxnSpPr>
              <a:cxnSpLocks noChangeShapeType="1"/>
            </p:cNvCxnSpPr>
            <p:nvPr/>
          </p:nvCxnSpPr>
          <p:spPr bwMode="auto">
            <a:xfrm flipH="1">
              <a:off x="6961188" y="5910263"/>
              <a:ext cx="277812" cy="0"/>
            </a:xfrm>
            <a:prstGeom prst="straightConnector1">
              <a:avLst/>
            </a:prstGeom>
            <a:noFill/>
            <a:ln w="19050" algn="ctr">
              <a:solidFill>
                <a:schemeClr val="tx1"/>
              </a:solidFill>
              <a:round/>
              <a:headEnd/>
              <a:tailEnd type="arrow" w="med" len="med"/>
            </a:ln>
          </p:spPr>
        </p:cxnSp>
        <p:sp>
          <p:nvSpPr>
            <p:cNvPr id="278" name="TextBox 45"/>
            <p:cNvSpPr txBox="1">
              <a:spLocks noChangeArrowheads="1"/>
            </p:cNvSpPr>
            <p:nvPr/>
          </p:nvSpPr>
          <p:spPr bwMode="auto">
            <a:xfrm>
              <a:off x="6870700" y="5157788"/>
              <a:ext cx="674688" cy="153987"/>
            </a:xfrm>
            <a:prstGeom prst="rect">
              <a:avLst/>
            </a:prstGeom>
            <a:noFill/>
            <a:ln w="9525">
              <a:noFill/>
              <a:miter lim="800000"/>
              <a:headEnd/>
              <a:tailEnd/>
            </a:ln>
          </p:spPr>
          <p:txBody>
            <a:bodyPr wrap="none" lIns="0" tIns="0" rIns="0" bIns="0">
              <a:spAutoFit/>
            </a:bodyPr>
            <a:lstStyle/>
            <a:p>
              <a:pPr algn="ctr" eaLnBrk="0" hangingPunct="0">
                <a:defRPr/>
              </a:pPr>
              <a:r>
                <a:rPr lang="en-US" sz="1000" dirty="0">
                  <a:latin typeface="Arial" pitchFamily="34" charset="0"/>
                  <a:cs typeface="+mn-cs"/>
                </a:rPr>
                <a:t>M3-M4 loop</a:t>
              </a:r>
            </a:p>
          </p:txBody>
        </p:sp>
        <p:cxnSp>
          <p:nvCxnSpPr>
            <p:cNvPr id="3464" name="Straight Arrow Connector 363"/>
            <p:cNvCxnSpPr>
              <a:cxnSpLocks noChangeShapeType="1"/>
              <a:stCxn id="278" idx="2"/>
              <a:endCxn id="3474" idx="3"/>
            </p:cNvCxnSpPr>
            <p:nvPr/>
          </p:nvCxnSpPr>
          <p:spPr bwMode="auto">
            <a:xfrm>
              <a:off x="7208045" y="5312100"/>
              <a:ext cx="238331" cy="183314"/>
            </a:xfrm>
            <a:prstGeom prst="straightConnector1">
              <a:avLst/>
            </a:prstGeom>
            <a:noFill/>
            <a:ln w="12700" algn="ctr">
              <a:solidFill>
                <a:schemeClr val="tx1"/>
              </a:solidFill>
              <a:round/>
              <a:headEnd/>
              <a:tailEnd/>
            </a:ln>
          </p:spPr>
        </p:cxnSp>
        <p:sp>
          <p:nvSpPr>
            <p:cNvPr id="283" name="Oval 689"/>
            <p:cNvSpPr>
              <a:spLocks noChangeArrowheads="1"/>
            </p:cNvSpPr>
            <p:nvPr/>
          </p:nvSpPr>
          <p:spPr bwMode="auto">
            <a:xfrm rot="5400000">
              <a:off x="6002338" y="6053138"/>
              <a:ext cx="147637" cy="122237"/>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endParaRPr lang="en-US" sz="900" b="1" dirty="0">
                <a:cs typeface="+mn-cs"/>
              </a:endParaRPr>
            </a:p>
          </p:txBody>
        </p:sp>
        <p:cxnSp>
          <p:nvCxnSpPr>
            <p:cNvPr id="284" name="Straight Arrow Connector 283"/>
            <p:cNvCxnSpPr/>
            <p:nvPr/>
          </p:nvCxnSpPr>
          <p:spPr bwMode="auto">
            <a:xfrm flipH="1">
              <a:off x="6208713" y="5994400"/>
              <a:ext cx="325437" cy="85725"/>
            </a:xfrm>
            <a:prstGeom prst="straightConnector1">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67" name="TextBox 447"/>
            <p:cNvSpPr txBox="1">
              <a:spLocks noChangeArrowheads="1"/>
            </p:cNvSpPr>
            <p:nvPr/>
          </p:nvSpPr>
          <p:spPr bwMode="auto">
            <a:xfrm>
              <a:off x="6159500" y="5830888"/>
              <a:ext cx="312738" cy="230187"/>
            </a:xfrm>
            <a:prstGeom prst="rect">
              <a:avLst/>
            </a:prstGeom>
            <a:noFill/>
            <a:ln w="9525">
              <a:noFill/>
              <a:miter lim="800000"/>
              <a:headEnd/>
              <a:tailEnd/>
            </a:ln>
          </p:spPr>
          <p:txBody>
            <a:bodyPr wrap="none">
              <a:spAutoFit/>
            </a:bodyPr>
            <a:lstStyle/>
            <a:p>
              <a:pPr algn="ctr" eaLnBrk="0" hangingPunct="0"/>
              <a:r>
                <a:rPr lang="en-US" sz="900"/>
                <a:t>H</a:t>
              </a:r>
              <a:r>
                <a:rPr lang="en-US" sz="900" baseline="30000"/>
                <a:t>+</a:t>
              </a:r>
            </a:p>
          </p:txBody>
        </p:sp>
        <p:sp>
          <p:nvSpPr>
            <p:cNvPr id="286" name="Oval 689"/>
            <p:cNvSpPr>
              <a:spLocks noChangeArrowheads="1"/>
            </p:cNvSpPr>
            <p:nvPr/>
          </p:nvSpPr>
          <p:spPr bwMode="auto">
            <a:xfrm rot="5400000">
              <a:off x="6592094" y="5925344"/>
              <a:ext cx="147637" cy="123825"/>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900" b="1" dirty="0">
                  <a:cs typeface="+mn-cs"/>
                </a:rPr>
                <a:t>+</a:t>
              </a:r>
            </a:p>
          </p:txBody>
        </p:sp>
        <p:grpSp>
          <p:nvGrpSpPr>
            <p:cNvPr id="3469" name="Group 301"/>
            <p:cNvGrpSpPr>
              <a:grpSpLocks/>
            </p:cNvGrpSpPr>
            <p:nvPr/>
          </p:nvGrpSpPr>
          <p:grpSpPr bwMode="auto">
            <a:xfrm flipV="1">
              <a:off x="7275513" y="5467350"/>
              <a:ext cx="120650" cy="541338"/>
              <a:chOff x="3673591" y="2133595"/>
              <a:chExt cx="445173" cy="2005264"/>
            </a:xfrm>
          </p:grpSpPr>
          <p:sp>
            <p:nvSpPr>
              <p:cNvPr id="3476" name="Rounded Rectangle 524"/>
              <p:cNvSpPr>
                <a:spLocks noChangeArrowheads="1"/>
              </p:cNvSpPr>
              <p:nvPr/>
            </p:nvSpPr>
            <p:spPr bwMode="auto">
              <a:xfrm flipH="1">
                <a:off x="3715703" y="2828657"/>
                <a:ext cx="360946" cy="68440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77" name="Oval 525"/>
              <p:cNvSpPr>
                <a:spLocks noChangeArrowheads="1"/>
              </p:cNvSpPr>
              <p:nvPr/>
            </p:nvSpPr>
            <p:spPr bwMode="auto">
              <a:xfrm flipH="1">
                <a:off x="3673591" y="3428994"/>
                <a:ext cx="445173" cy="709865"/>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3478" name="Rounded Rectangle 523"/>
              <p:cNvSpPr>
                <a:spLocks noChangeArrowheads="1"/>
              </p:cNvSpPr>
              <p:nvPr/>
            </p:nvSpPr>
            <p:spPr bwMode="auto">
              <a:xfrm flipH="1">
                <a:off x="3715706" y="2133595"/>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3470" name="Group 236"/>
            <p:cNvGrpSpPr>
              <a:grpSpLocks/>
            </p:cNvGrpSpPr>
            <p:nvPr/>
          </p:nvGrpSpPr>
          <p:grpSpPr bwMode="auto">
            <a:xfrm flipV="1">
              <a:off x="7407275" y="5467350"/>
              <a:ext cx="141288" cy="541338"/>
              <a:chOff x="1287314" y="2225842"/>
              <a:chExt cx="525377" cy="2005264"/>
            </a:xfrm>
          </p:grpSpPr>
          <p:sp>
            <p:nvSpPr>
              <p:cNvPr id="3473" name="Rounded Rectangle 530"/>
              <p:cNvSpPr>
                <a:spLocks noChangeArrowheads="1"/>
              </p:cNvSpPr>
              <p:nvPr/>
            </p:nvSpPr>
            <p:spPr bwMode="auto">
              <a:xfrm rot="-581329">
                <a:off x="1332549"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3474" name="Oval 531"/>
              <p:cNvSpPr>
                <a:spLocks noChangeArrowheads="1"/>
              </p:cNvSpPr>
              <p:nvPr/>
            </p:nvSpPr>
            <p:spPr bwMode="auto">
              <a:xfrm>
                <a:off x="1367518" y="3521241"/>
                <a:ext cx="445173" cy="709865"/>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sp>
            <p:nvSpPr>
              <p:cNvPr id="3475" name="Rounded Rectangle 529"/>
              <p:cNvSpPr>
                <a:spLocks noChangeArrowheads="1"/>
              </p:cNvSpPr>
              <p:nvPr/>
            </p:nvSpPr>
            <p:spPr bwMode="auto">
              <a:xfrm>
                <a:off x="1287314"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sp>
          <p:nvSpPr>
            <p:cNvPr id="3471" name="TextBox 328"/>
            <p:cNvSpPr txBox="1">
              <a:spLocks noChangeArrowheads="1"/>
            </p:cNvSpPr>
            <p:nvPr/>
          </p:nvSpPr>
          <p:spPr bwMode="auto">
            <a:xfrm>
              <a:off x="6248400" y="6084888"/>
              <a:ext cx="398463" cy="276225"/>
            </a:xfrm>
            <a:prstGeom prst="rect">
              <a:avLst/>
            </a:prstGeom>
            <a:noFill/>
            <a:ln w="9525">
              <a:noFill/>
              <a:miter lim="800000"/>
              <a:headEnd/>
              <a:tailEnd/>
            </a:ln>
          </p:spPr>
          <p:txBody>
            <a:bodyPr wrap="none">
              <a:spAutoFit/>
            </a:bodyPr>
            <a:lstStyle/>
            <a:p>
              <a:pPr eaLnBrk="0" hangingPunct="0"/>
              <a:r>
                <a:rPr lang="en-US" sz="1200"/>
                <a:t>ER</a:t>
              </a:r>
            </a:p>
          </p:txBody>
        </p:sp>
        <p:sp>
          <p:nvSpPr>
            <p:cNvPr id="665" name="TextBox 100"/>
            <p:cNvSpPr txBox="1">
              <a:spLocks noChangeArrowheads="1"/>
            </p:cNvSpPr>
            <p:nvPr/>
          </p:nvSpPr>
          <p:spPr bwMode="auto">
            <a:xfrm>
              <a:off x="6018213" y="5294313"/>
              <a:ext cx="677862" cy="276225"/>
            </a:xfrm>
            <a:prstGeom prst="rect">
              <a:avLst/>
            </a:prstGeom>
            <a:noFill/>
            <a:ln w="9525">
              <a:noFill/>
              <a:miter lim="800000"/>
              <a:headEnd/>
              <a:tailEnd/>
            </a:ln>
          </p:spPr>
          <p:txBody>
            <a:bodyPr wrap="none">
              <a:spAutoFit/>
            </a:bodyPr>
            <a:lstStyle/>
            <a:p>
              <a:pPr algn="ctr" eaLnBrk="0" hangingPunct="0">
                <a:defRPr/>
              </a:pPr>
              <a:r>
                <a:rPr lang="en-US" sz="1200" dirty="0">
                  <a:solidFill>
                    <a:srgbClr val="FF0000"/>
                  </a:solidFill>
                  <a:latin typeface="Arial" pitchFamily="34" charset="0"/>
                  <a:cs typeface="+mn-cs"/>
                </a:rPr>
                <a:t>nAChR</a:t>
              </a:r>
            </a:p>
          </p:txBody>
        </p:sp>
      </p:grpSp>
      <p:grpSp>
        <p:nvGrpSpPr>
          <p:cNvPr id="3087" name="Group 668"/>
          <p:cNvGrpSpPr>
            <a:grpSpLocks/>
          </p:cNvGrpSpPr>
          <p:nvPr/>
        </p:nvGrpSpPr>
        <p:grpSpPr bwMode="auto">
          <a:xfrm>
            <a:off x="2236788" y="1222375"/>
            <a:ext cx="3448050" cy="3681413"/>
            <a:chOff x="2236788" y="1069975"/>
            <a:chExt cx="3448050" cy="3681413"/>
          </a:xfrm>
        </p:grpSpPr>
        <p:grpSp>
          <p:nvGrpSpPr>
            <p:cNvPr id="3317" name="Group 424"/>
            <p:cNvGrpSpPr>
              <a:grpSpLocks/>
            </p:cNvGrpSpPr>
            <p:nvPr/>
          </p:nvGrpSpPr>
          <p:grpSpPr bwMode="auto">
            <a:xfrm>
              <a:off x="2236788" y="1069975"/>
              <a:ext cx="3448050" cy="3681413"/>
              <a:chOff x="2484935" y="573593"/>
              <a:chExt cx="3831789" cy="4089847"/>
            </a:xfrm>
          </p:grpSpPr>
          <p:grpSp>
            <p:nvGrpSpPr>
              <p:cNvPr id="3403" name="Group 255"/>
              <p:cNvGrpSpPr>
                <a:grpSpLocks/>
              </p:cNvGrpSpPr>
              <p:nvPr/>
            </p:nvGrpSpPr>
            <p:grpSpPr bwMode="auto">
              <a:xfrm>
                <a:off x="2484935" y="573593"/>
                <a:ext cx="3831789" cy="3590819"/>
                <a:chOff x="2484931" y="573593"/>
                <a:chExt cx="3831784" cy="3590819"/>
              </a:xfrm>
            </p:grpSpPr>
            <p:grpSp>
              <p:nvGrpSpPr>
                <p:cNvPr id="3405" name="Group 206"/>
                <p:cNvGrpSpPr>
                  <a:grpSpLocks/>
                </p:cNvGrpSpPr>
                <p:nvPr/>
              </p:nvGrpSpPr>
              <p:grpSpPr bwMode="auto">
                <a:xfrm>
                  <a:off x="3741167" y="573593"/>
                  <a:ext cx="1215420" cy="659071"/>
                  <a:chOff x="3741167" y="573593"/>
                  <a:chExt cx="1215420" cy="659071"/>
                </a:xfrm>
              </p:grpSpPr>
              <p:sp>
                <p:nvSpPr>
                  <p:cNvPr id="43" name="Oval 42"/>
                  <p:cNvSpPr/>
                  <p:nvPr/>
                </p:nvSpPr>
                <p:spPr bwMode="auto">
                  <a:xfrm rot="16200000">
                    <a:off x="3846016" y="573637"/>
                    <a:ext cx="301615" cy="301528"/>
                  </a:xfrm>
                  <a:prstGeom prst="ellipse">
                    <a:avLst/>
                  </a:prstGeom>
                  <a:solidFill>
                    <a:srgbClr val="808080">
                      <a:alpha val="49804"/>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9588" name="Freeform 58"/>
                  <p:cNvSpPr>
                    <a:spLocks/>
                  </p:cNvSpPr>
                  <p:nvPr/>
                </p:nvSpPr>
                <p:spPr bwMode="auto">
                  <a:xfrm rot="16200000" flipH="1" flipV="1">
                    <a:off x="4599390" y="872513"/>
                    <a:ext cx="626086" cy="88209"/>
                  </a:xfrm>
                  <a:custGeom>
                    <a:avLst/>
                    <a:gdLst>
                      <a:gd name="T0" fmla="*/ 2147483647 w 10000"/>
                      <a:gd name="T1" fmla="*/ 0 h 10000"/>
                      <a:gd name="T2" fmla="*/ 2147483647 w 10000"/>
                      <a:gd name="T3" fmla="*/ 2147483647 h 10000"/>
                      <a:gd name="T4" fmla="*/ 0 w 10000"/>
                      <a:gd name="T5" fmla="*/ 490182608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sp>
                <p:nvSpPr>
                  <p:cNvPr id="19590" name="Freeform 60"/>
                  <p:cNvSpPr>
                    <a:spLocks/>
                  </p:cNvSpPr>
                  <p:nvPr/>
                </p:nvSpPr>
                <p:spPr bwMode="auto">
                  <a:xfrm rot="16200000">
                    <a:off x="4170686" y="906022"/>
                    <a:ext cx="564360" cy="89972"/>
                  </a:xfrm>
                  <a:custGeom>
                    <a:avLst/>
                    <a:gdLst>
                      <a:gd name="T0" fmla="*/ 2147483647 w 9358"/>
                      <a:gd name="T1" fmla="*/ 0 h 4112"/>
                      <a:gd name="T2" fmla="*/ 2147483647 w 9358"/>
                      <a:gd name="T3" fmla="*/ 2147483647 h 4112"/>
                      <a:gd name="T4" fmla="*/ 0 w 9358"/>
                      <a:gd name="T5" fmla="*/ 2147483647 h 4112"/>
                      <a:gd name="T6" fmla="*/ 0 60000 65536"/>
                      <a:gd name="T7" fmla="*/ 0 60000 65536"/>
                      <a:gd name="T8" fmla="*/ 0 60000 65536"/>
                      <a:gd name="T9" fmla="*/ 0 w 9358"/>
                      <a:gd name="T10" fmla="*/ 0 h 4112"/>
                      <a:gd name="T11" fmla="*/ 9358 w 9358"/>
                      <a:gd name="T12" fmla="*/ 4112 h 4112"/>
                    </a:gdLst>
                    <a:ahLst/>
                    <a:cxnLst>
                      <a:cxn ang="T6">
                        <a:pos x="T0" y="T1"/>
                      </a:cxn>
                      <a:cxn ang="T7">
                        <a:pos x="T2" y="T3"/>
                      </a:cxn>
                      <a:cxn ang="T8">
                        <a:pos x="T4" y="T5"/>
                      </a:cxn>
                    </a:cxnLst>
                    <a:rect l="T9" t="T10" r="T11" b="T12"/>
                    <a:pathLst>
                      <a:path w="9358" h="4112">
                        <a:moveTo>
                          <a:pt x="9358" y="0"/>
                        </a:moveTo>
                        <a:cubicBezTo>
                          <a:pt x="7872" y="2414"/>
                          <a:pt x="6460" y="3270"/>
                          <a:pt x="4900" y="3691"/>
                        </a:cubicBezTo>
                        <a:cubicBezTo>
                          <a:pt x="3340" y="4112"/>
                          <a:pt x="3175" y="3604"/>
                          <a:pt x="0" y="2528"/>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sp>
                <p:nvSpPr>
                  <p:cNvPr id="3454" name="TextBox 49"/>
                  <p:cNvSpPr txBox="1">
                    <a:spLocks noChangeArrowheads="1"/>
                  </p:cNvSpPr>
                  <p:nvPr/>
                </p:nvSpPr>
                <p:spPr bwMode="auto">
                  <a:xfrm>
                    <a:off x="3741167" y="787790"/>
                    <a:ext cx="811537" cy="311759"/>
                  </a:xfrm>
                  <a:prstGeom prst="rect">
                    <a:avLst/>
                  </a:prstGeom>
                  <a:noFill/>
                  <a:ln w="9525">
                    <a:noFill/>
                    <a:miter lim="800000"/>
                    <a:headEnd/>
                    <a:tailEnd/>
                  </a:ln>
                </p:spPr>
                <p:txBody>
                  <a:bodyPr>
                    <a:spAutoFit/>
                  </a:bodyPr>
                  <a:lstStyle/>
                  <a:p>
                    <a:pPr algn="ctr"/>
                    <a:r>
                      <a:rPr lang="en-US" sz="1200"/>
                      <a:t>Clathrin</a:t>
                    </a:r>
                  </a:p>
                </p:txBody>
              </p:sp>
            </p:grpSp>
            <p:grpSp>
              <p:nvGrpSpPr>
                <p:cNvPr id="3406" name="Group 254"/>
                <p:cNvGrpSpPr>
                  <a:grpSpLocks/>
                </p:cNvGrpSpPr>
                <p:nvPr/>
              </p:nvGrpSpPr>
              <p:grpSpPr bwMode="auto">
                <a:xfrm>
                  <a:off x="2484931" y="1029815"/>
                  <a:ext cx="3831784" cy="3134597"/>
                  <a:chOff x="2484931" y="1029815"/>
                  <a:chExt cx="3831784" cy="3134597"/>
                </a:xfrm>
              </p:grpSpPr>
              <p:sp>
                <p:nvSpPr>
                  <p:cNvPr id="154" name="Oval 153"/>
                  <p:cNvSpPr/>
                  <p:nvPr/>
                </p:nvSpPr>
                <p:spPr bwMode="auto">
                  <a:xfrm rot="16200000">
                    <a:off x="4849708" y="2217256"/>
                    <a:ext cx="297953" cy="297868"/>
                  </a:xfrm>
                  <a:prstGeom prst="ellipse">
                    <a:avLst/>
                  </a:prstGeom>
                  <a:solidFill>
                    <a:srgbClr val="808080">
                      <a:alpha val="50196"/>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7" name="Oval 16"/>
                  <p:cNvSpPr/>
                  <p:nvPr/>
                </p:nvSpPr>
                <p:spPr bwMode="auto">
                  <a:xfrm rot="16200000">
                    <a:off x="3701575" y="2226156"/>
                    <a:ext cx="297953" cy="297868"/>
                  </a:xfrm>
                  <a:prstGeom prst="ellipse">
                    <a:avLst/>
                  </a:prstGeom>
                  <a:solidFill>
                    <a:srgbClr val="808080">
                      <a:alpha val="50196"/>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29" name="Oval 28"/>
                  <p:cNvSpPr/>
                  <p:nvPr/>
                </p:nvSpPr>
                <p:spPr bwMode="auto">
                  <a:xfrm rot="16200000">
                    <a:off x="4396748" y="2306568"/>
                    <a:ext cx="297953" cy="297868"/>
                  </a:xfrm>
                  <a:prstGeom prst="ellipse">
                    <a:avLst/>
                  </a:prstGeom>
                  <a:solidFill>
                    <a:srgbClr val="808080">
                      <a:alpha val="50196"/>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6" name="Freeform 15"/>
                  <p:cNvSpPr/>
                  <p:nvPr/>
                </p:nvSpPr>
                <p:spPr bwMode="auto">
                  <a:xfrm rot="16200000">
                    <a:off x="4246531" y="1535342"/>
                    <a:ext cx="477943" cy="1989987"/>
                  </a:xfrm>
                  <a:custGeom>
                    <a:avLst/>
                    <a:gdLst>
                      <a:gd name="connsiteX0" fmla="*/ 0 w 476834"/>
                      <a:gd name="connsiteY0" fmla="*/ 106586 h 2109290"/>
                      <a:gd name="connsiteX1" fmla="*/ 72927 w 476834"/>
                      <a:gd name="connsiteY1" fmla="*/ 336589 h 2109290"/>
                      <a:gd name="connsiteX2" fmla="*/ 78537 w 476834"/>
                      <a:gd name="connsiteY2" fmla="*/ 1929776 h 2109290"/>
                      <a:gd name="connsiteX3" fmla="*/ 387077 w 476834"/>
                      <a:gd name="connsiteY3" fmla="*/ 2109290 h 2109290"/>
                      <a:gd name="connsiteX4" fmla="*/ 145855 w 476834"/>
                      <a:gd name="connsiteY4" fmla="*/ 1767092 h 2109290"/>
                      <a:gd name="connsiteX5" fmla="*/ 157075 w 476834"/>
                      <a:gd name="connsiteY5" fmla="*/ 970498 h 2109290"/>
                      <a:gd name="connsiteX6" fmla="*/ 426346 w 476834"/>
                      <a:gd name="connsiteY6" fmla="*/ 1166841 h 2109290"/>
                      <a:gd name="connsiteX7" fmla="*/ 157075 w 476834"/>
                      <a:gd name="connsiteY7" fmla="*/ 751715 h 2109290"/>
                      <a:gd name="connsiteX8" fmla="*/ 476834 w 476834"/>
                      <a:gd name="connsiteY8" fmla="*/ 409516 h 2109290"/>
                      <a:gd name="connsiteX9" fmla="*/ 67317 w 476834"/>
                      <a:gd name="connsiteY9" fmla="*/ 185123 h 2109290"/>
                      <a:gd name="connsiteX10" fmla="*/ 336589 w 476834"/>
                      <a:gd name="connsiteY10" fmla="*/ 201953 h 2109290"/>
                      <a:gd name="connsiteX11" fmla="*/ 106586 w 476834"/>
                      <a:gd name="connsiteY11" fmla="*/ 56098 h 2109290"/>
                      <a:gd name="connsiteX12" fmla="*/ 11219 w 476834"/>
                      <a:gd name="connsiteY12" fmla="*/ 0 h 2109290"/>
                      <a:gd name="connsiteX13" fmla="*/ 0 w 476834"/>
                      <a:gd name="connsiteY13" fmla="*/ 106586 h 2109290"/>
                      <a:gd name="connsiteX0" fmla="*/ 0 w 476834"/>
                      <a:gd name="connsiteY0" fmla="*/ 106586 h 2109290"/>
                      <a:gd name="connsiteX1" fmla="*/ 72927 w 476834"/>
                      <a:gd name="connsiteY1" fmla="*/ 336589 h 2109290"/>
                      <a:gd name="connsiteX2" fmla="*/ 0 w 476834"/>
                      <a:gd name="connsiteY2" fmla="*/ 1447800 h 2109290"/>
                      <a:gd name="connsiteX3" fmla="*/ 78537 w 476834"/>
                      <a:gd name="connsiteY3" fmla="*/ 1929776 h 2109290"/>
                      <a:gd name="connsiteX4" fmla="*/ 387077 w 476834"/>
                      <a:gd name="connsiteY4" fmla="*/ 2109290 h 2109290"/>
                      <a:gd name="connsiteX5" fmla="*/ 145855 w 476834"/>
                      <a:gd name="connsiteY5" fmla="*/ 1767092 h 2109290"/>
                      <a:gd name="connsiteX6" fmla="*/ 157075 w 476834"/>
                      <a:gd name="connsiteY6" fmla="*/ 970498 h 2109290"/>
                      <a:gd name="connsiteX7" fmla="*/ 426346 w 476834"/>
                      <a:gd name="connsiteY7" fmla="*/ 1166841 h 2109290"/>
                      <a:gd name="connsiteX8" fmla="*/ 157075 w 476834"/>
                      <a:gd name="connsiteY8" fmla="*/ 751715 h 2109290"/>
                      <a:gd name="connsiteX9" fmla="*/ 476834 w 476834"/>
                      <a:gd name="connsiteY9" fmla="*/ 409516 h 2109290"/>
                      <a:gd name="connsiteX10" fmla="*/ 67317 w 476834"/>
                      <a:gd name="connsiteY10" fmla="*/ 185123 h 2109290"/>
                      <a:gd name="connsiteX11" fmla="*/ 336589 w 476834"/>
                      <a:gd name="connsiteY11" fmla="*/ 201953 h 2109290"/>
                      <a:gd name="connsiteX12" fmla="*/ 106586 w 476834"/>
                      <a:gd name="connsiteY12" fmla="*/ 56098 h 2109290"/>
                      <a:gd name="connsiteX13" fmla="*/ 11219 w 476834"/>
                      <a:gd name="connsiteY13" fmla="*/ 0 h 2109290"/>
                      <a:gd name="connsiteX14" fmla="*/ 0 w 476834"/>
                      <a:gd name="connsiteY14" fmla="*/ 106586 h 2109290"/>
                      <a:gd name="connsiteX0" fmla="*/ 935 w 477769"/>
                      <a:gd name="connsiteY0" fmla="*/ 106586 h 2109290"/>
                      <a:gd name="connsiteX1" fmla="*/ 73862 w 477769"/>
                      <a:gd name="connsiteY1" fmla="*/ 336589 h 2109290"/>
                      <a:gd name="connsiteX2" fmla="*/ 935 w 477769"/>
                      <a:gd name="connsiteY2" fmla="*/ 1447800 h 2109290"/>
                      <a:gd name="connsiteX3" fmla="*/ 79472 w 477769"/>
                      <a:gd name="connsiteY3" fmla="*/ 1929776 h 2109290"/>
                      <a:gd name="connsiteX4" fmla="*/ 388012 w 477769"/>
                      <a:gd name="connsiteY4" fmla="*/ 2109290 h 2109290"/>
                      <a:gd name="connsiteX5" fmla="*/ 146790 w 477769"/>
                      <a:gd name="connsiteY5" fmla="*/ 1767092 h 2109290"/>
                      <a:gd name="connsiteX6" fmla="*/ 158010 w 477769"/>
                      <a:gd name="connsiteY6" fmla="*/ 970498 h 2109290"/>
                      <a:gd name="connsiteX7" fmla="*/ 427281 w 477769"/>
                      <a:gd name="connsiteY7" fmla="*/ 1166841 h 2109290"/>
                      <a:gd name="connsiteX8" fmla="*/ 158010 w 477769"/>
                      <a:gd name="connsiteY8" fmla="*/ 751715 h 2109290"/>
                      <a:gd name="connsiteX9" fmla="*/ 477769 w 477769"/>
                      <a:gd name="connsiteY9" fmla="*/ 409516 h 2109290"/>
                      <a:gd name="connsiteX10" fmla="*/ 68252 w 477769"/>
                      <a:gd name="connsiteY10" fmla="*/ 185123 h 2109290"/>
                      <a:gd name="connsiteX11" fmla="*/ 337524 w 477769"/>
                      <a:gd name="connsiteY11" fmla="*/ 201953 h 2109290"/>
                      <a:gd name="connsiteX12" fmla="*/ 107521 w 477769"/>
                      <a:gd name="connsiteY12" fmla="*/ 56098 h 2109290"/>
                      <a:gd name="connsiteX13" fmla="*/ 12154 w 477769"/>
                      <a:gd name="connsiteY13" fmla="*/ 0 h 2109290"/>
                      <a:gd name="connsiteX14" fmla="*/ 935 w 477769"/>
                      <a:gd name="connsiteY14" fmla="*/ 106586 h 2109290"/>
                      <a:gd name="connsiteX0" fmla="*/ 389 w 477223"/>
                      <a:gd name="connsiteY0" fmla="*/ 106586 h 2109290"/>
                      <a:gd name="connsiteX1" fmla="*/ 73316 w 477223"/>
                      <a:gd name="connsiteY1" fmla="*/ 336589 h 2109290"/>
                      <a:gd name="connsiteX2" fmla="*/ 76590 w 477223"/>
                      <a:gd name="connsiteY2" fmla="*/ 838200 h 2109290"/>
                      <a:gd name="connsiteX3" fmla="*/ 389 w 477223"/>
                      <a:gd name="connsiteY3" fmla="*/ 1447800 h 2109290"/>
                      <a:gd name="connsiteX4" fmla="*/ 78926 w 477223"/>
                      <a:gd name="connsiteY4" fmla="*/ 1929776 h 2109290"/>
                      <a:gd name="connsiteX5" fmla="*/ 387466 w 477223"/>
                      <a:gd name="connsiteY5" fmla="*/ 2109290 h 2109290"/>
                      <a:gd name="connsiteX6" fmla="*/ 146244 w 477223"/>
                      <a:gd name="connsiteY6" fmla="*/ 1767092 h 2109290"/>
                      <a:gd name="connsiteX7" fmla="*/ 157464 w 477223"/>
                      <a:gd name="connsiteY7" fmla="*/ 970498 h 2109290"/>
                      <a:gd name="connsiteX8" fmla="*/ 426735 w 477223"/>
                      <a:gd name="connsiteY8" fmla="*/ 1166841 h 2109290"/>
                      <a:gd name="connsiteX9" fmla="*/ 157464 w 477223"/>
                      <a:gd name="connsiteY9" fmla="*/ 751715 h 2109290"/>
                      <a:gd name="connsiteX10" fmla="*/ 477223 w 477223"/>
                      <a:gd name="connsiteY10" fmla="*/ 409516 h 2109290"/>
                      <a:gd name="connsiteX11" fmla="*/ 67706 w 477223"/>
                      <a:gd name="connsiteY11" fmla="*/ 185123 h 2109290"/>
                      <a:gd name="connsiteX12" fmla="*/ 336978 w 477223"/>
                      <a:gd name="connsiteY12" fmla="*/ 201953 h 2109290"/>
                      <a:gd name="connsiteX13" fmla="*/ 106975 w 477223"/>
                      <a:gd name="connsiteY13" fmla="*/ 56098 h 2109290"/>
                      <a:gd name="connsiteX14" fmla="*/ 11608 w 477223"/>
                      <a:gd name="connsiteY14" fmla="*/ 0 h 2109290"/>
                      <a:gd name="connsiteX15" fmla="*/ 389 w 477223"/>
                      <a:gd name="connsiteY15" fmla="*/ 106586 h 2109290"/>
                      <a:gd name="connsiteX0" fmla="*/ 389 w 477223"/>
                      <a:gd name="connsiteY0" fmla="*/ 106586 h 2109290"/>
                      <a:gd name="connsiteX1" fmla="*/ 73316 w 477223"/>
                      <a:gd name="connsiteY1" fmla="*/ 336589 h 2109290"/>
                      <a:gd name="connsiteX2" fmla="*/ 7659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7620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109118 w 477223"/>
                      <a:gd name="connsiteY2" fmla="*/ 537057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79923 w 478220"/>
                      <a:gd name="connsiteY6" fmla="*/ 1929776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87238 w 478220"/>
                      <a:gd name="connsiteY6" fmla="*/ 1977325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186315 w 478220"/>
                      <a:gd name="connsiteY7" fmla="*/ 2157374 h 2157374"/>
                      <a:gd name="connsiteX8" fmla="*/ 388463 w 478220"/>
                      <a:gd name="connsiteY8" fmla="*/ 2109290 h 2157374"/>
                      <a:gd name="connsiteX9" fmla="*/ 147241 w 478220"/>
                      <a:gd name="connsiteY9" fmla="*/ 1767092 h 2157374"/>
                      <a:gd name="connsiteX10" fmla="*/ 158461 w 478220"/>
                      <a:gd name="connsiteY10" fmla="*/ 970498 h 2157374"/>
                      <a:gd name="connsiteX11" fmla="*/ 427732 w 478220"/>
                      <a:gd name="connsiteY11" fmla="*/ 1166841 h 2157374"/>
                      <a:gd name="connsiteX12" fmla="*/ 158461 w 478220"/>
                      <a:gd name="connsiteY12" fmla="*/ 751715 h 2157374"/>
                      <a:gd name="connsiteX13" fmla="*/ 478220 w 478220"/>
                      <a:gd name="connsiteY13" fmla="*/ 409516 h 2157374"/>
                      <a:gd name="connsiteX14" fmla="*/ 68703 w 478220"/>
                      <a:gd name="connsiteY14" fmla="*/ 185123 h 2157374"/>
                      <a:gd name="connsiteX15" fmla="*/ 337975 w 478220"/>
                      <a:gd name="connsiteY15" fmla="*/ 201953 h 2157374"/>
                      <a:gd name="connsiteX16" fmla="*/ 107972 w 478220"/>
                      <a:gd name="connsiteY16" fmla="*/ 56098 h 2157374"/>
                      <a:gd name="connsiteX17" fmla="*/ 12605 w 478220"/>
                      <a:gd name="connsiteY17" fmla="*/ 0 h 2157374"/>
                      <a:gd name="connsiteX18" fmla="*/ 1386 w 478220"/>
                      <a:gd name="connsiteY18"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65292 w 478220"/>
                      <a:gd name="connsiteY6" fmla="*/ 196269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223211"/>
                      <a:gd name="connsiteX1" fmla="*/ 74313 w 478220"/>
                      <a:gd name="connsiteY1" fmla="*/ 336589 h 2223211"/>
                      <a:gd name="connsiteX2" fmla="*/ 110115 w 478220"/>
                      <a:gd name="connsiteY2" fmla="*/ 537057 h 2223211"/>
                      <a:gd name="connsiteX3" fmla="*/ 77587 w 478220"/>
                      <a:gd name="connsiteY3" fmla="*/ 838200 h 2223211"/>
                      <a:gd name="connsiteX4" fmla="*/ 1386 w 478220"/>
                      <a:gd name="connsiteY4" fmla="*/ 1447800 h 2223211"/>
                      <a:gd name="connsiteX5" fmla="*/ 69272 w 478220"/>
                      <a:gd name="connsiteY5" fmla="*/ 1806245 h 2223211"/>
                      <a:gd name="connsiteX6" fmla="*/ 65292 w 478220"/>
                      <a:gd name="connsiteY6" fmla="*/ 1962695 h 2223211"/>
                      <a:gd name="connsiteX7" fmla="*/ 200946 w 478220"/>
                      <a:gd name="connsiteY7" fmla="*/ 2040331 h 2223211"/>
                      <a:gd name="connsiteX8" fmla="*/ 186315 w 478220"/>
                      <a:gd name="connsiteY8" fmla="*/ 2157374 h 2223211"/>
                      <a:gd name="connsiteX9" fmla="*/ 321647 w 478220"/>
                      <a:gd name="connsiteY9" fmla="*/ 2223211 h 2223211"/>
                      <a:gd name="connsiteX10" fmla="*/ 388463 w 478220"/>
                      <a:gd name="connsiteY10" fmla="*/ 2109290 h 2223211"/>
                      <a:gd name="connsiteX11" fmla="*/ 147241 w 478220"/>
                      <a:gd name="connsiteY11" fmla="*/ 1767092 h 2223211"/>
                      <a:gd name="connsiteX12" fmla="*/ 158461 w 478220"/>
                      <a:gd name="connsiteY12" fmla="*/ 970498 h 2223211"/>
                      <a:gd name="connsiteX13" fmla="*/ 427732 w 478220"/>
                      <a:gd name="connsiteY13" fmla="*/ 1166841 h 2223211"/>
                      <a:gd name="connsiteX14" fmla="*/ 158461 w 478220"/>
                      <a:gd name="connsiteY14" fmla="*/ 751715 h 2223211"/>
                      <a:gd name="connsiteX15" fmla="*/ 478220 w 478220"/>
                      <a:gd name="connsiteY15" fmla="*/ 409516 h 2223211"/>
                      <a:gd name="connsiteX16" fmla="*/ 68703 w 478220"/>
                      <a:gd name="connsiteY16" fmla="*/ 185123 h 2223211"/>
                      <a:gd name="connsiteX17" fmla="*/ 337975 w 478220"/>
                      <a:gd name="connsiteY17" fmla="*/ 201953 h 2223211"/>
                      <a:gd name="connsiteX18" fmla="*/ 107972 w 478220"/>
                      <a:gd name="connsiteY18" fmla="*/ 56098 h 2223211"/>
                      <a:gd name="connsiteX19" fmla="*/ 12605 w 478220"/>
                      <a:gd name="connsiteY19" fmla="*/ 0 h 2223211"/>
                      <a:gd name="connsiteX20" fmla="*/ 1386 w 478220"/>
                      <a:gd name="connsiteY20" fmla="*/ 106586 h 2223211"/>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48710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107972 w 478220"/>
                      <a:gd name="connsiteY18" fmla="*/ 52441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89684 w 478220"/>
                      <a:gd name="connsiteY19" fmla="*/ 78044 h 2227568"/>
                      <a:gd name="connsiteX20" fmla="*/ 41866 w 478220"/>
                      <a:gd name="connsiteY20" fmla="*/ 0 h 2227568"/>
                      <a:gd name="connsiteX21" fmla="*/ 1386 w 478220"/>
                      <a:gd name="connsiteY21"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299701 w 478220"/>
                      <a:gd name="connsiteY18" fmla="*/ 262737 h 2227568"/>
                      <a:gd name="connsiteX19" fmla="*/ 337975 w 478220"/>
                      <a:gd name="connsiteY19" fmla="*/ 198296 h 2227568"/>
                      <a:gd name="connsiteX20" fmla="*/ 292386 w 478220"/>
                      <a:gd name="connsiteY20" fmla="*/ 149352 h 2227568"/>
                      <a:gd name="connsiteX21" fmla="*/ 89684 w 478220"/>
                      <a:gd name="connsiteY21" fmla="*/ 78044 h 2227568"/>
                      <a:gd name="connsiteX22" fmla="*/ 41866 w 478220"/>
                      <a:gd name="connsiteY22" fmla="*/ 0 h 2227568"/>
                      <a:gd name="connsiteX23" fmla="*/ 1386 w 478220"/>
                      <a:gd name="connsiteY23"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99701 w 478220"/>
                      <a:gd name="connsiteY19" fmla="*/ 266885 h 2231716"/>
                      <a:gd name="connsiteX20" fmla="*/ 337975 w 478220"/>
                      <a:gd name="connsiteY20" fmla="*/ 202444 h 2231716"/>
                      <a:gd name="connsiteX21" fmla="*/ 292386 w 478220"/>
                      <a:gd name="connsiteY21" fmla="*/ 153500 h 2231716"/>
                      <a:gd name="connsiteX22" fmla="*/ 89684 w 478220"/>
                      <a:gd name="connsiteY22" fmla="*/ 82192 h 2231716"/>
                      <a:gd name="connsiteX23" fmla="*/ 41866 w 478220"/>
                      <a:gd name="connsiteY23" fmla="*/ 4148 h 2231716"/>
                      <a:gd name="connsiteX24" fmla="*/ 1386 w 478220"/>
                      <a:gd name="connsiteY2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41179 w 478220"/>
                      <a:gd name="connsiteY19" fmla="*/ 212021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288728 w 478220"/>
                      <a:gd name="connsiteY15" fmla="*/ 515602 h 2231716"/>
                      <a:gd name="connsiteX16" fmla="*/ 478220 w 478220"/>
                      <a:gd name="connsiteY16" fmla="*/ 410007 h 2231716"/>
                      <a:gd name="connsiteX17" fmla="*/ 142424 w 478220"/>
                      <a:gd name="connsiteY17" fmla="*/ 380271 h 2231716"/>
                      <a:gd name="connsiteX18" fmla="*/ 68703 w 478220"/>
                      <a:gd name="connsiteY18" fmla="*/ 185614 h 2231716"/>
                      <a:gd name="connsiteX19" fmla="*/ 208262 w 478220"/>
                      <a:gd name="connsiteY19" fmla="*/ 149843 h 2231716"/>
                      <a:gd name="connsiteX20" fmla="*/ 255809 w 478220"/>
                      <a:gd name="connsiteY20" fmla="*/ 204706 h 2231716"/>
                      <a:gd name="connsiteX21" fmla="*/ 299701 w 478220"/>
                      <a:gd name="connsiteY21" fmla="*/ 266885 h 2231716"/>
                      <a:gd name="connsiteX22" fmla="*/ 359920 w 478220"/>
                      <a:gd name="connsiteY22" fmla="*/ 202444 h 2231716"/>
                      <a:gd name="connsiteX23" fmla="*/ 288728 w 478220"/>
                      <a:gd name="connsiteY23" fmla="*/ 164472 h 2231716"/>
                      <a:gd name="connsiteX24" fmla="*/ 89684 w 478220"/>
                      <a:gd name="connsiteY24" fmla="*/ 82192 h 2231716"/>
                      <a:gd name="connsiteX25" fmla="*/ 41866 w 478220"/>
                      <a:gd name="connsiteY25" fmla="*/ 4148 h 2231716"/>
                      <a:gd name="connsiteX26" fmla="*/ 1386 w 478220"/>
                      <a:gd name="connsiteY2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182658 w 478220"/>
                      <a:gd name="connsiteY15" fmla="*/ 607042 h 2231716"/>
                      <a:gd name="connsiteX16" fmla="*/ 288728 w 478220"/>
                      <a:gd name="connsiteY16" fmla="*/ 515602 h 2231716"/>
                      <a:gd name="connsiteX17" fmla="*/ 478220 w 478220"/>
                      <a:gd name="connsiteY17" fmla="*/ 410007 h 2231716"/>
                      <a:gd name="connsiteX18" fmla="*/ 142424 w 478220"/>
                      <a:gd name="connsiteY18" fmla="*/ 380271 h 2231716"/>
                      <a:gd name="connsiteX19" fmla="*/ 68703 w 478220"/>
                      <a:gd name="connsiteY19" fmla="*/ 185614 h 2231716"/>
                      <a:gd name="connsiteX20" fmla="*/ 208262 w 478220"/>
                      <a:gd name="connsiteY20" fmla="*/ 149843 h 2231716"/>
                      <a:gd name="connsiteX21" fmla="*/ 255809 w 478220"/>
                      <a:gd name="connsiteY21" fmla="*/ 204706 h 2231716"/>
                      <a:gd name="connsiteX22" fmla="*/ 299701 w 478220"/>
                      <a:gd name="connsiteY22" fmla="*/ 266885 h 2231716"/>
                      <a:gd name="connsiteX23" fmla="*/ 359920 w 478220"/>
                      <a:gd name="connsiteY23" fmla="*/ 202444 h 2231716"/>
                      <a:gd name="connsiteX24" fmla="*/ 288728 w 478220"/>
                      <a:gd name="connsiteY24" fmla="*/ 164472 h 2231716"/>
                      <a:gd name="connsiteX25" fmla="*/ 89684 w 478220"/>
                      <a:gd name="connsiteY25" fmla="*/ 82192 h 2231716"/>
                      <a:gd name="connsiteX26" fmla="*/ 41866 w 478220"/>
                      <a:gd name="connsiteY26" fmla="*/ 4148 h 2231716"/>
                      <a:gd name="connsiteX27" fmla="*/ 1386 w 478220"/>
                      <a:gd name="connsiteY2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93631 w 478220"/>
                      <a:gd name="connsiteY14" fmla="*/ 877704 h 2231716"/>
                      <a:gd name="connsiteX15" fmla="*/ 158461 w 478220"/>
                      <a:gd name="connsiteY15" fmla="*/ 752206 h 2231716"/>
                      <a:gd name="connsiteX16" fmla="*/ 182658 w 478220"/>
                      <a:gd name="connsiteY16" fmla="*/ 607042 h 2231716"/>
                      <a:gd name="connsiteX17" fmla="*/ 288728 w 478220"/>
                      <a:gd name="connsiteY17" fmla="*/ 515602 h 2231716"/>
                      <a:gd name="connsiteX18" fmla="*/ 478220 w 478220"/>
                      <a:gd name="connsiteY18" fmla="*/ 410007 h 2231716"/>
                      <a:gd name="connsiteX19" fmla="*/ 142424 w 478220"/>
                      <a:gd name="connsiteY19" fmla="*/ 380271 h 2231716"/>
                      <a:gd name="connsiteX20" fmla="*/ 68703 w 478220"/>
                      <a:gd name="connsiteY20" fmla="*/ 185614 h 2231716"/>
                      <a:gd name="connsiteX21" fmla="*/ 208262 w 478220"/>
                      <a:gd name="connsiteY21" fmla="*/ 149843 h 2231716"/>
                      <a:gd name="connsiteX22" fmla="*/ 255809 w 478220"/>
                      <a:gd name="connsiteY22" fmla="*/ 204706 h 2231716"/>
                      <a:gd name="connsiteX23" fmla="*/ 299701 w 478220"/>
                      <a:gd name="connsiteY23" fmla="*/ 266885 h 2231716"/>
                      <a:gd name="connsiteX24" fmla="*/ 359920 w 478220"/>
                      <a:gd name="connsiteY24" fmla="*/ 202444 h 2231716"/>
                      <a:gd name="connsiteX25" fmla="*/ 288728 w 478220"/>
                      <a:gd name="connsiteY25" fmla="*/ 164472 h 2231716"/>
                      <a:gd name="connsiteX26" fmla="*/ 89684 w 478220"/>
                      <a:gd name="connsiteY26" fmla="*/ 82192 h 2231716"/>
                      <a:gd name="connsiteX27" fmla="*/ 41866 w 478220"/>
                      <a:gd name="connsiteY27" fmla="*/ 4148 h 2231716"/>
                      <a:gd name="connsiteX28" fmla="*/ 1386 w 478220"/>
                      <a:gd name="connsiteY2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14331 w 478220"/>
                      <a:gd name="connsiteY14" fmla="*/ 936226 h 2231716"/>
                      <a:gd name="connsiteX15" fmla="*/ 193631 w 478220"/>
                      <a:gd name="connsiteY15" fmla="*/ 877704 h 2231716"/>
                      <a:gd name="connsiteX16" fmla="*/ 158461 w 478220"/>
                      <a:gd name="connsiteY16" fmla="*/ 752206 h 2231716"/>
                      <a:gd name="connsiteX17" fmla="*/ 182658 w 478220"/>
                      <a:gd name="connsiteY17" fmla="*/ 607042 h 2231716"/>
                      <a:gd name="connsiteX18" fmla="*/ 288728 w 478220"/>
                      <a:gd name="connsiteY18" fmla="*/ 515602 h 2231716"/>
                      <a:gd name="connsiteX19" fmla="*/ 478220 w 478220"/>
                      <a:gd name="connsiteY19" fmla="*/ 410007 h 2231716"/>
                      <a:gd name="connsiteX20" fmla="*/ 142424 w 478220"/>
                      <a:gd name="connsiteY20" fmla="*/ 380271 h 2231716"/>
                      <a:gd name="connsiteX21" fmla="*/ 68703 w 478220"/>
                      <a:gd name="connsiteY21" fmla="*/ 185614 h 2231716"/>
                      <a:gd name="connsiteX22" fmla="*/ 208262 w 478220"/>
                      <a:gd name="connsiteY22" fmla="*/ 149843 h 2231716"/>
                      <a:gd name="connsiteX23" fmla="*/ 255809 w 478220"/>
                      <a:gd name="connsiteY23" fmla="*/ 204706 h 2231716"/>
                      <a:gd name="connsiteX24" fmla="*/ 299701 w 478220"/>
                      <a:gd name="connsiteY24" fmla="*/ 266885 h 2231716"/>
                      <a:gd name="connsiteX25" fmla="*/ 359920 w 478220"/>
                      <a:gd name="connsiteY25" fmla="*/ 202444 h 2231716"/>
                      <a:gd name="connsiteX26" fmla="*/ 288728 w 478220"/>
                      <a:gd name="connsiteY26" fmla="*/ 164472 h 2231716"/>
                      <a:gd name="connsiteX27" fmla="*/ 89684 w 478220"/>
                      <a:gd name="connsiteY27" fmla="*/ 82192 h 2231716"/>
                      <a:gd name="connsiteX28" fmla="*/ 41866 w 478220"/>
                      <a:gd name="connsiteY28" fmla="*/ 4148 h 2231716"/>
                      <a:gd name="connsiteX29" fmla="*/ 1386 w 478220"/>
                      <a:gd name="connsiteY2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380183 w 478220"/>
                      <a:gd name="connsiteY14" fmla="*/ 1174647 h 2231716"/>
                      <a:gd name="connsiteX15" fmla="*/ 380168 w 478220"/>
                      <a:gd name="connsiteY15" fmla="*/ 1013036 h 2231716"/>
                      <a:gd name="connsiteX16" fmla="*/ 314331 w 478220"/>
                      <a:gd name="connsiteY16" fmla="*/ 936226 h 2231716"/>
                      <a:gd name="connsiteX17" fmla="*/ 193631 w 478220"/>
                      <a:gd name="connsiteY17" fmla="*/ 877704 h 2231716"/>
                      <a:gd name="connsiteX18" fmla="*/ 158461 w 478220"/>
                      <a:gd name="connsiteY18" fmla="*/ 752206 h 2231716"/>
                      <a:gd name="connsiteX19" fmla="*/ 182658 w 478220"/>
                      <a:gd name="connsiteY19" fmla="*/ 607042 h 2231716"/>
                      <a:gd name="connsiteX20" fmla="*/ 288728 w 478220"/>
                      <a:gd name="connsiteY20" fmla="*/ 515602 h 2231716"/>
                      <a:gd name="connsiteX21" fmla="*/ 478220 w 478220"/>
                      <a:gd name="connsiteY21" fmla="*/ 410007 h 2231716"/>
                      <a:gd name="connsiteX22" fmla="*/ 142424 w 478220"/>
                      <a:gd name="connsiteY22" fmla="*/ 380271 h 2231716"/>
                      <a:gd name="connsiteX23" fmla="*/ 68703 w 478220"/>
                      <a:gd name="connsiteY23" fmla="*/ 185614 h 2231716"/>
                      <a:gd name="connsiteX24" fmla="*/ 208262 w 478220"/>
                      <a:gd name="connsiteY24" fmla="*/ 149843 h 2231716"/>
                      <a:gd name="connsiteX25" fmla="*/ 255809 w 478220"/>
                      <a:gd name="connsiteY25" fmla="*/ 204706 h 2231716"/>
                      <a:gd name="connsiteX26" fmla="*/ 299701 w 478220"/>
                      <a:gd name="connsiteY26" fmla="*/ 266885 h 2231716"/>
                      <a:gd name="connsiteX27" fmla="*/ 359920 w 478220"/>
                      <a:gd name="connsiteY27" fmla="*/ 202444 h 2231716"/>
                      <a:gd name="connsiteX28" fmla="*/ 288728 w 478220"/>
                      <a:gd name="connsiteY28" fmla="*/ 164472 h 2231716"/>
                      <a:gd name="connsiteX29" fmla="*/ 89684 w 478220"/>
                      <a:gd name="connsiteY29" fmla="*/ 82192 h 2231716"/>
                      <a:gd name="connsiteX30" fmla="*/ 41866 w 478220"/>
                      <a:gd name="connsiteY30" fmla="*/ 4148 h 2231716"/>
                      <a:gd name="connsiteX31" fmla="*/ 1386 w 478220"/>
                      <a:gd name="connsiteY3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80183 w 478220"/>
                      <a:gd name="connsiteY15" fmla="*/ 1174647 h 2231716"/>
                      <a:gd name="connsiteX16" fmla="*/ 380168 w 478220"/>
                      <a:gd name="connsiteY16" fmla="*/ 1013036 h 2231716"/>
                      <a:gd name="connsiteX17" fmla="*/ 314331 w 478220"/>
                      <a:gd name="connsiteY17" fmla="*/ 936226 h 2231716"/>
                      <a:gd name="connsiteX18" fmla="*/ 193631 w 478220"/>
                      <a:gd name="connsiteY18" fmla="*/ 877704 h 2231716"/>
                      <a:gd name="connsiteX19" fmla="*/ 158461 w 478220"/>
                      <a:gd name="connsiteY19" fmla="*/ 752206 h 2231716"/>
                      <a:gd name="connsiteX20" fmla="*/ 182658 w 478220"/>
                      <a:gd name="connsiteY20" fmla="*/ 607042 h 2231716"/>
                      <a:gd name="connsiteX21" fmla="*/ 288728 w 478220"/>
                      <a:gd name="connsiteY21" fmla="*/ 515602 h 2231716"/>
                      <a:gd name="connsiteX22" fmla="*/ 478220 w 478220"/>
                      <a:gd name="connsiteY22" fmla="*/ 410007 h 2231716"/>
                      <a:gd name="connsiteX23" fmla="*/ 142424 w 478220"/>
                      <a:gd name="connsiteY23" fmla="*/ 380271 h 2231716"/>
                      <a:gd name="connsiteX24" fmla="*/ 68703 w 478220"/>
                      <a:gd name="connsiteY24" fmla="*/ 185614 h 2231716"/>
                      <a:gd name="connsiteX25" fmla="*/ 208262 w 478220"/>
                      <a:gd name="connsiteY25" fmla="*/ 149843 h 2231716"/>
                      <a:gd name="connsiteX26" fmla="*/ 255809 w 478220"/>
                      <a:gd name="connsiteY26" fmla="*/ 204706 h 2231716"/>
                      <a:gd name="connsiteX27" fmla="*/ 299701 w 478220"/>
                      <a:gd name="connsiteY27" fmla="*/ 266885 h 2231716"/>
                      <a:gd name="connsiteX28" fmla="*/ 359920 w 478220"/>
                      <a:gd name="connsiteY28" fmla="*/ 202444 h 2231716"/>
                      <a:gd name="connsiteX29" fmla="*/ 288728 w 478220"/>
                      <a:gd name="connsiteY29" fmla="*/ 164472 h 2231716"/>
                      <a:gd name="connsiteX30" fmla="*/ 89684 w 478220"/>
                      <a:gd name="connsiteY30" fmla="*/ 82192 h 2231716"/>
                      <a:gd name="connsiteX31" fmla="*/ 41866 w 478220"/>
                      <a:gd name="connsiteY31" fmla="*/ 4148 h 2231716"/>
                      <a:gd name="connsiteX32" fmla="*/ 1386 w 478220"/>
                      <a:gd name="connsiteY32"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80183 w 478220"/>
                      <a:gd name="connsiteY16" fmla="*/ 1174647 h 2231716"/>
                      <a:gd name="connsiteX17" fmla="*/ 380168 w 478220"/>
                      <a:gd name="connsiteY17" fmla="*/ 1013036 h 2231716"/>
                      <a:gd name="connsiteX18" fmla="*/ 314331 w 478220"/>
                      <a:gd name="connsiteY18" fmla="*/ 936226 h 2231716"/>
                      <a:gd name="connsiteX19" fmla="*/ 193631 w 478220"/>
                      <a:gd name="connsiteY19" fmla="*/ 877704 h 2231716"/>
                      <a:gd name="connsiteX20" fmla="*/ 158461 w 478220"/>
                      <a:gd name="connsiteY20" fmla="*/ 752206 h 2231716"/>
                      <a:gd name="connsiteX21" fmla="*/ 182658 w 478220"/>
                      <a:gd name="connsiteY21" fmla="*/ 607042 h 2231716"/>
                      <a:gd name="connsiteX22" fmla="*/ 288728 w 478220"/>
                      <a:gd name="connsiteY22" fmla="*/ 515602 h 2231716"/>
                      <a:gd name="connsiteX23" fmla="*/ 478220 w 478220"/>
                      <a:gd name="connsiteY23" fmla="*/ 410007 h 2231716"/>
                      <a:gd name="connsiteX24" fmla="*/ 142424 w 478220"/>
                      <a:gd name="connsiteY24" fmla="*/ 380271 h 2231716"/>
                      <a:gd name="connsiteX25" fmla="*/ 68703 w 478220"/>
                      <a:gd name="connsiteY25" fmla="*/ 185614 h 2231716"/>
                      <a:gd name="connsiteX26" fmla="*/ 208262 w 478220"/>
                      <a:gd name="connsiteY26" fmla="*/ 149843 h 2231716"/>
                      <a:gd name="connsiteX27" fmla="*/ 255809 w 478220"/>
                      <a:gd name="connsiteY27" fmla="*/ 204706 h 2231716"/>
                      <a:gd name="connsiteX28" fmla="*/ 299701 w 478220"/>
                      <a:gd name="connsiteY28" fmla="*/ 266885 h 2231716"/>
                      <a:gd name="connsiteX29" fmla="*/ 359920 w 478220"/>
                      <a:gd name="connsiteY29" fmla="*/ 202444 h 2231716"/>
                      <a:gd name="connsiteX30" fmla="*/ 288728 w 478220"/>
                      <a:gd name="connsiteY30" fmla="*/ 164472 h 2231716"/>
                      <a:gd name="connsiteX31" fmla="*/ 89684 w 478220"/>
                      <a:gd name="connsiteY31" fmla="*/ 82192 h 2231716"/>
                      <a:gd name="connsiteX32" fmla="*/ 41866 w 478220"/>
                      <a:gd name="connsiteY32" fmla="*/ 4148 h 2231716"/>
                      <a:gd name="connsiteX33" fmla="*/ 1386 w 478220"/>
                      <a:gd name="connsiteY33"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380168 w 478220"/>
                      <a:gd name="connsiteY18" fmla="*/ 1013036 h 2231716"/>
                      <a:gd name="connsiteX19" fmla="*/ 314331 w 478220"/>
                      <a:gd name="connsiteY19" fmla="*/ 936226 h 2231716"/>
                      <a:gd name="connsiteX20" fmla="*/ 193631 w 478220"/>
                      <a:gd name="connsiteY20" fmla="*/ 877704 h 2231716"/>
                      <a:gd name="connsiteX21" fmla="*/ 158461 w 478220"/>
                      <a:gd name="connsiteY21" fmla="*/ 752206 h 2231716"/>
                      <a:gd name="connsiteX22" fmla="*/ 182658 w 478220"/>
                      <a:gd name="connsiteY22" fmla="*/ 607042 h 2231716"/>
                      <a:gd name="connsiteX23" fmla="*/ 288728 w 478220"/>
                      <a:gd name="connsiteY23" fmla="*/ 515602 h 2231716"/>
                      <a:gd name="connsiteX24" fmla="*/ 478220 w 478220"/>
                      <a:gd name="connsiteY24" fmla="*/ 410007 h 2231716"/>
                      <a:gd name="connsiteX25" fmla="*/ 142424 w 478220"/>
                      <a:gd name="connsiteY25" fmla="*/ 380271 h 2231716"/>
                      <a:gd name="connsiteX26" fmla="*/ 68703 w 478220"/>
                      <a:gd name="connsiteY26" fmla="*/ 185614 h 2231716"/>
                      <a:gd name="connsiteX27" fmla="*/ 208262 w 478220"/>
                      <a:gd name="connsiteY27" fmla="*/ 149843 h 2231716"/>
                      <a:gd name="connsiteX28" fmla="*/ 255809 w 478220"/>
                      <a:gd name="connsiteY28" fmla="*/ 204706 h 2231716"/>
                      <a:gd name="connsiteX29" fmla="*/ 299701 w 478220"/>
                      <a:gd name="connsiteY29" fmla="*/ 266885 h 2231716"/>
                      <a:gd name="connsiteX30" fmla="*/ 359920 w 478220"/>
                      <a:gd name="connsiteY30" fmla="*/ 202444 h 2231716"/>
                      <a:gd name="connsiteX31" fmla="*/ 288728 w 478220"/>
                      <a:gd name="connsiteY31" fmla="*/ 164472 h 2231716"/>
                      <a:gd name="connsiteX32" fmla="*/ 89684 w 478220"/>
                      <a:gd name="connsiteY32" fmla="*/ 82192 h 2231716"/>
                      <a:gd name="connsiteX33" fmla="*/ 41866 w 478220"/>
                      <a:gd name="connsiteY33" fmla="*/ 4148 h 2231716"/>
                      <a:gd name="connsiteX34" fmla="*/ 1386 w 478220"/>
                      <a:gd name="connsiteY3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159340 h 2231716"/>
                      <a:gd name="connsiteX20" fmla="*/ 380168 w 478220"/>
                      <a:gd name="connsiteY20" fmla="*/ 1013036 h 2231716"/>
                      <a:gd name="connsiteX21" fmla="*/ 314331 w 478220"/>
                      <a:gd name="connsiteY21" fmla="*/ 936226 h 2231716"/>
                      <a:gd name="connsiteX22" fmla="*/ 193631 w 478220"/>
                      <a:gd name="connsiteY22" fmla="*/ 877704 h 2231716"/>
                      <a:gd name="connsiteX23" fmla="*/ 158461 w 478220"/>
                      <a:gd name="connsiteY23" fmla="*/ 752206 h 2231716"/>
                      <a:gd name="connsiteX24" fmla="*/ 182658 w 478220"/>
                      <a:gd name="connsiteY24" fmla="*/ 607042 h 2231716"/>
                      <a:gd name="connsiteX25" fmla="*/ 288728 w 478220"/>
                      <a:gd name="connsiteY25" fmla="*/ 515602 h 2231716"/>
                      <a:gd name="connsiteX26" fmla="*/ 478220 w 478220"/>
                      <a:gd name="connsiteY26" fmla="*/ 410007 h 2231716"/>
                      <a:gd name="connsiteX27" fmla="*/ 142424 w 478220"/>
                      <a:gd name="connsiteY27" fmla="*/ 380271 h 2231716"/>
                      <a:gd name="connsiteX28" fmla="*/ 68703 w 478220"/>
                      <a:gd name="connsiteY28" fmla="*/ 185614 h 2231716"/>
                      <a:gd name="connsiteX29" fmla="*/ 208262 w 478220"/>
                      <a:gd name="connsiteY29" fmla="*/ 149843 h 2231716"/>
                      <a:gd name="connsiteX30" fmla="*/ 255809 w 478220"/>
                      <a:gd name="connsiteY30" fmla="*/ 204706 h 2231716"/>
                      <a:gd name="connsiteX31" fmla="*/ 299701 w 478220"/>
                      <a:gd name="connsiteY31" fmla="*/ 266885 h 2231716"/>
                      <a:gd name="connsiteX32" fmla="*/ 359920 w 478220"/>
                      <a:gd name="connsiteY32" fmla="*/ 202444 h 2231716"/>
                      <a:gd name="connsiteX33" fmla="*/ 288728 w 478220"/>
                      <a:gd name="connsiteY33" fmla="*/ 164472 h 2231716"/>
                      <a:gd name="connsiteX34" fmla="*/ 89684 w 478220"/>
                      <a:gd name="connsiteY34" fmla="*/ 82192 h 2231716"/>
                      <a:gd name="connsiteX35" fmla="*/ 41866 w 478220"/>
                      <a:gd name="connsiteY35" fmla="*/ 4148 h 2231716"/>
                      <a:gd name="connsiteX36" fmla="*/ 1386 w 478220"/>
                      <a:gd name="connsiteY3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393426 h 2231716"/>
                      <a:gd name="connsiteX13" fmla="*/ 80245 w 478220"/>
                      <a:gd name="connsiteY13" fmla="*/ 1219690 h 2231716"/>
                      <a:gd name="connsiteX14" fmla="*/ 124136 w 478220"/>
                      <a:gd name="connsiteY14" fmla="*/ 1122764 h 2231716"/>
                      <a:gd name="connsiteX15" fmla="*/ 158461 w 478220"/>
                      <a:gd name="connsiteY15" fmla="*/ 970989 h 2231716"/>
                      <a:gd name="connsiteX16" fmla="*/ 252152 w 478220"/>
                      <a:gd name="connsiteY16" fmla="*/ 939884 h 2231716"/>
                      <a:gd name="connsiteX17" fmla="*/ 347250 w 478220"/>
                      <a:gd name="connsiteY17" fmla="*/ 1045954 h 2231716"/>
                      <a:gd name="connsiteX18" fmla="*/ 325305 w 478220"/>
                      <a:gd name="connsiteY18" fmla="*/ 1219690 h 2231716"/>
                      <a:gd name="connsiteX19" fmla="*/ 343607 w 478220"/>
                      <a:gd name="connsiteY19" fmla="*/ 1219690 h 2231716"/>
                      <a:gd name="connsiteX20" fmla="*/ 431375 w 478220"/>
                      <a:gd name="connsiteY20" fmla="*/ 1219690 h 2231716"/>
                      <a:gd name="connsiteX21" fmla="*/ 380168 w 478220"/>
                      <a:gd name="connsiteY21" fmla="*/ 1159340 h 2231716"/>
                      <a:gd name="connsiteX22" fmla="*/ 380168 w 478220"/>
                      <a:gd name="connsiteY22" fmla="*/ 1013036 h 2231716"/>
                      <a:gd name="connsiteX23" fmla="*/ 314331 w 478220"/>
                      <a:gd name="connsiteY23" fmla="*/ 936226 h 2231716"/>
                      <a:gd name="connsiteX24" fmla="*/ 193631 w 478220"/>
                      <a:gd name="connsiteY24" fmla="*/ 877704 h 2231716"/>
                      <a:gd name="connsiteX25" fmla="*/ 158461 w 478220"/>
                      <a:gd name="connsiteY25" fmla="*/ 752206 h 2231716"/>
                      <a:gd name="connsiteX26" fmla="*/ 182658 w 478220"/>
                      <a:gd name="connsiteY26" fmla="*/ 607042 h 2231716"/>
                      <a:gd name="connsiteX27" fmla="*/ 288728 w 478220"/>
                      <a:gd name="connsiteY27" fmla="*/ 515602 h 2231716"/>
                      <a:gd name="connsiteX28" fmla="*/ 478220 w 478220"/>
                      <a:gd name="connsiteY28" fmla="*/ 410007 h 2231716"/>
                      <a:gd name="connsiteX29" fmla="*/ 142424 w 478220"/>
                      <a:gd name="connsiteY29" fmla="*/ 380271 h 2231716"/>
                      <a:gd name="connsiteX30" fmla="*/ 68703 w 478220"/>
                      <a:gd name="connsiteY30" fmla="*/ 185614 h 2231716"/>
                      <a:gd name="connsiteX31" fmla="*/ 208262 w 478220"/>
                      <a:gd name="connsiteY31" fmla="*/ 149843 h 2231716"/>
                      <a:gd name="connsiteX32" fmla="*/ 255809 w 478220"/>
                      <a:gd name="connsiteY32" fmla="*/ 204706 h 2231716"/>
                      <a:gd name="connsiteX33" fmla="*/ 299701 w 478220"/>
                      <a:gd name="connsiteY33" fmla="*/ 266885 h 2231716"/>
                      <a:gd name="connsiteX34" fmla="*/ 359920 w 478220"/>
                      <a:gd name="connsiteY34" fmla="*/ 202444 h 2231716"/>
                      <a:gd name="connsiteX35" fmla="*/ 288728 w 478220"/>
                      <a:gd name="connsiteY35" fmla="*/ 164472 h 2231716"/>
                      <a:gd name="connsiteX36" fmla="*/ 89684 w 478220"/>
                      <a:gd name="connsiteY36" fmla="*/ 82192 h 2231716"/>
                      <a:gd name="connsiteX37" fmla="*/ 41866 w 478220"/>
                      <a:gd name="connsiteY37" fmla="*/ 4148 h 2231716"/>
                      <a:gd name="connsiteX38" fmla="*/ 1386 w 478220"/>
                      <a:gd name="connsiteY3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75343 w 478220"/>
                      <a:gd name="connsiteY12" fmla="*/ 1440975 h 2231716"/>
                      <a:gd name="connsiteX13" fmla="*/ 80245 w 478220"/>
                      <a:gd name="connsiteY13" fmla="*/ 1393426 h 2231716"/>
                      <a:gd name="connsiteX14" fmla="*/ 80245 w 478220"/>
                      <a:gd name="connsiteY14" fmla="*/ 1219690 h 2231716"/>
                      <a:gd name="connsiteX15" fmla="*/ 124136 w 478220"/>
                      <a:gd name="connsiteY15" fmla="*/ 1122764 h 2231716"/>
                      <a:gd name="connsiteX16" fmla="*/ 158461 w 478220"/>
                      <a:gd name="connsiteY16" fmla="*/ 970989 h 2231716"/>
                      <a:gd name="connsiteX17" fmla="*/ 252152 w 478220"/>
                      <a:gd name="connsiteY17" fmla="*/ 939884 h 2231716"/>
                      <a:gd name="connsiteX18" fmla="*/ 347250 w 478220"/>
                      <a:gd name="connsiteY18" fmla="*/ 1045954 h 2231716"/>
                      <a:gd name="connsiteX19" fmla="*/ 325305 w 478220"/>
                      <a:gd name="connsiteY19" fmla="*/ 1219690 h 2231716"/>
                      <a:gd name="connsiteX20" fmla="*/ 343607 w 478220"/>
                      <a:gd name="connsiteY20" fmla="*/ 1219690 h 2231716"/>
                      <a:gd name="connsiteX21" fmla="*/ 431375 w 478220"/>
                      <a:gd name="connsiteY21" fmla="*/ 1219690 h 2231716"/>
                      <a:gd name="connsiteX22" fmla="*/ 380168 w 478220"/>
                      <a:gd name="connsiteY22" fmla="*/ 1159340 h 2231716"/>
                      <a:gd name="connsiteX23" fmla="*/ 380168 w 478220"/>
                      <a:gd name="connsiteY23" fmla="*/ 1013036 h 2231716"/>
                      <a:gd name="connsiteX24" fmla="*/ 314331 w 478220"/>
                      <a:gd name="connsiteY24" fmla="*/ 936226 h 2231716"/>
                      <a:gd name="connsiteX25" fmla="*/ 193631 w 478220"/>
                      <a:gd name="connsiteY25" fmla="*/ 877704 h 2231716"/>
                      <a:gd name="connsiteX26" fmla="*/ 158461 w 478220"/>
                      <a:gd name="connsiteY26" fmla="*/ 752206 h 2231716"/>
                      <a:gd name="connsiteX27" fmla="*/ 182658 w 478220"/>
                      <a:gd name="connsiteY27" fmla="*/ 607042 h 2231716"/>
                      <a:gd name="connsiteX28" fmla="*/ 288728 w 478220"/>
                      <a:gd name="connsiteY28" fmla="*/ 515602 h 2231716"/>
                      <a:gd name="connsiteX29" fmla="*/ 478220 w 478220"/>
                      <a:gd name="connsiteY29" fmla="*/ 410007 h 2231716"/>
                      <a:gd name="connsiteX30" fmla="*/ 142424 w 478220"/>
                      <a:gd name="connsiteY30" fmla="*/ 380271 h 2231716"/>
                      <a:gd name="connsiteX31" fmla="*/ 68703 w 478220"/>
                      <a:gd name="connsiteY31" fmla="*/ 185614 h 2231716"/>
                      <a:gd name="connsiteX32" fmla="*/ 208262 w 478220"/>
                      <a:gd name="connsiteY32" fmla="*/ 149843 h 2231716"/>
                      <a:gd name="connsiteX33" fmla="*/ 255809 w 478220"/>
                      <a:gd name="connsiteY33" fmla="*/ 204706 h 2231716"/>
                      <a:gd name="connsiteX34" fmla="*/ 299701 w 478220"/>
                      <a:gd name="connsiteY34" fmla="*/ 266885 h 2231716"/>
                      <a:gd name="connsiteX35" fmla="*/ 359920 w 478220"/>
                      <a:gd name="connsiteY35" fmla="*/ 202444 h 2231716"/>
                      <a:gd name="connsiteX36" fmla="*/ 288728 w 478220"/>
                      <a:gd name="connsiteY36" fmla="*/ 164472 h 2231716"/>
                      <a:gd name="connsiteX37" fmla="*/ 89684 w 478220"/>
                      <a:gd name="connsiteY37" fmla="*/ 82192 h 2231716"/>
                      <a:gd name="connsiteX38" fmla="*/ 41866 w 478220"/>
                      <a:gd name="connsiteY38" fmla="*/ 4148 h 2231716"/>
                      <a:gd name="connsiteX39" fmla="*/ 1386 w 478220"/>
                      <a:gd name="connsiteY3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277755 w 478220"/>
                      <a:gd name="connsiteY12" fmla="*/ 1510469 h 2231716"/>
                      <a:gd name="connsiteX13" fmla="*/ 175343 w 478220"/>
                      <a:gd name="connsiteY13" fmla="*/ 1440975 h 2231716"/>
                      <a:gd name="connsiteX14" fmla="*/ 80245 w 478220"/>
                      <a:gd name="connsiteY14" fmla="*/ 1393426 h 2231716"/>
                      <a:gd name="connsiteX15" fmla="*/ 80245 w 478220"/>
                      <a:gd name="connsiteY15" fmla="*/ 1219690 h 2231716"/>
                      <a:gd name="connsiteX16" fmla="*/ 124136 w 478220"/>
                      <a:gd name="connsiteY16" fmla="*/ 1122764 h 2231716"/>
                      <a:gd name="connsiteX17" fmla="*/ 158461 w 478220"/>
                      <a:gd name="connsiteY17" fmla="*/ 970989 h 2231716"/>
                      <a:gd name="connsiteX18" fmla="*/ 252152 w 478220"/>
                      <a:gd name="connsiteY18" fmla="*/ 939884 h 2231716"/>
                      <a:gd name="connsiteX19" fmla="*/ 347250 w 478220"/>
                      <a:gd name="connsiteY19" fmla="*/ 1045954 h 2231716"/>
                      <a:gd name="connsiteX20" fmla="*/ 325305 w 478220"/>
                      <a:gd name="connsiteY20" fmla="*/ 1219690 h 2231716"/>
                      <a:gd name="connsiteX21" fmla="*/ 343607 w 478220"/>
                      <a:gd name="connsiteY21" fmla="*/ 1219690 h 2231716"/>
                      <a:gd name="connsiteX22" fmla="*/ 431375 w 478220"/>
                      <a:gd name="connsiteY22" fmla="*/ 1219690 h 2231716"/>
                      <a:gd name="connsiteX23" fmla="*/ 380168 w 478220"/>
                      <a:gd name="connsiteY23" fmla="*/ 1159340 h 2231716"/>
                      <a:gd name="connsiteX24" fmla="*/ 380168 w 478220"/>
                      <a:gd name="connsiteY24" fmla="*/ 1013036 h 2231716"/>
                      <a:gd name="connsiteX25" fmla="*/ 314331 w 478220"/>
                      <a:gd name="connsiteY25" fmla="*/ 936226 h 2231716"/>
                      <a:gd name="connsiteX26" fmla="*/ 193631 w 478220"/>
                      <a:gd name="connsiteY26" fmla="*/ 877704 h 2231716"/>
                      <a:gd name="connsiteX27" fmla="*/ 158461 w 478220"/>
                      <a:gd name="connsiteY27" fmla="*/ 752206 h 2231716"/>
                      <a:gd name="connsiteX28" fmla="*/ 182658 w 478220"/>
                      <a:gd name="connsiteY28" fmla="*/ 607042 h 2231716"/>
                      <a:gd name="connsiteX29" fmla="*/ 288728 w 478220"/>
                      <a:gd name="connsiteY29" fmla="*/ 515602 h 2231716"/>
                      <a:gd name="connsiteX30" fmla="*/ 478220 w 478220"/>
                      <a:gd name="connsiteY30" fmla="*/ 410007 h 2231716"/>
                      <a:gd name="connsiteX31" fmla="*/ 142424 w 478220"/>
                      <a:gd name="connsiteY31" fmla="*/ 380271 h 2231716"/>
                      <a:gd name="connsiteX32" fmla="*/ 68703 w 478220"/>
                      <a:gd name="connsiteY32" fmla="*/ 185614 h 2231716"/>
                      <a:gd name="connsiteX33" fmla="*/ 208262 w 478220"/>
                      <a:gd name="connsiteY33" fmla="*/ 149843 h 2231716"/>
                      <a:gd name="connsiteX34" fmla="*/ 255809 w 478220"/>
                      <a:gd name="connsiteY34" fmla="*/ 204706 h 2231716"/>
                      <a:gd name="connsiteX35" fmla="*/ 299701 w 478220"/>
                      <a:gd name="connsiteY35" fmla="*/ 266885 h 2231716"/>
                      <a:gd name="connsiteX36" fmla="*/ 359920 w 478220"/>
                      <a:gd name="connsiteY36" fmla="*/ 202444 h 2231716"/>
                      <a:gd name="connsiteX37" fmla="*/ 288728 w 478220"/>
                      <a:gd name="connsiteY37" fmla="*/ 164472 h 2231716"/>
                      <a:gd name="connsiteX38" fmla="*/ 89684 w 478220"/>
                      <a:gd name="connsiteY38" fmla="*/ 82192 h 2231716"/>
                      <a:gd name="connsiteX39" fmla="*/ 41866 w 478220"/>
                      <a:gd name="connsiteY39" fmla="*/ 4148 h 2231716"/>
                      <a:gd name="connsiteX40" fmla="*/ 1386 w 478220"/>
                      <a:gd name="connsiteY4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43592 w 478220"/>
                      <a:gd name="connsiteY12" fmla="*/ 1612882 h 2231716"/>
                      <a:gd name="connsiteX13" fmla="*/ 277755 w 478220"/>
                      <a:gd name="connsiteY13" fmla="*/ 1510469 h 2231716"/>
                      <a:gd name="connsiteX14" fmla="*/ 175343 w 478220"/>
                      <a:gd name="connsiteY14" fmla="*/ 1440975 h 2231716"/>
                      <a:gd name="connsiteX15" fmla="*/ 80245 w 478220"/>
                      <a:gd name="connsiteY15" fmla="*/ 1393426 h 2231716"/>
                      <a:gd name="connsiteX16" fmla="*/ 80245 w 478220"/>
                      <a:gd name="connsiteY16" fmla="*/ 1219690 h 2231716"/>
                      <a:gd name="connsiteX17" fmla="*/ 124136 w 478220"/>
                      <a:gd name="connsiteY17" fmla="*/ 1122764 h 2231716"/>
                      <a:gd name="connsiteX18" fmla="*/ 158461 w 478220"/>
                      <a:gd name="connsiteY18" fmla="*/ 970989 h 2231716"/>
                      <a:gd name="connsiteX19" fmla="*/ 252152 w 478220"/>
                      <a:gd name="connsiteY19" fmla="*/ 939884 h 2231716"/>
                      <a:gd name="connsiteX20" fmla="*/ 347250 w 478220"/>
                      <a:gd name="connsiteY20" fmla="*/ 1045954 h 2231716"/>
                      <a:gd name="connsiteX21" fmla="*/ 325305 w 478220"/>
                      <a:gd name="connsiteY21" fmla="*/ 1219690 h 2231716"/>
                      <a:gd name="connsiteX22" fmla="*/ 343607 w 478220"/>
                      <a:gd name="connsiteY22" fmla="*/ 1219690 h 2231716"/>
                      <a:gd name="connsiteX23" fmla="*/ 431375 w 478220"/>
                      <a:gd name="connsiteY23" fmla="*/ 1219690 h 2231716"/>
                      <a:gd name="connsiteX24" fmla="*/ 380168 w 478220"/>
                      <a:gd name="connsiteY24" fmla="*/ 1159340 h 2231716"/>
                      <a:gd name="connsiteX25" fmla="*/ 380168 w 478220"/>
                      <a:gd name="connsiteY25" fmla="*/ 1013036 h 2231716"/>
                      <a:gd name="connsiteX26" fmla="*/ 314331 w 478220"/>
                      <a:gd name="connsiteY26" fmla="*/ 936226 h 2231716"/>
                      <a:gd name="connsiteX27" fmla="*/ 193631 w 478220"/>
                      <a:gd name="connsiteY27" fmla="*/ 877704 h 2231716"/>
                      <a:gd name="connsiteX28" fmla="*/ 158461 w 478220"/>
                      <a:gd name="connsiteY28" fmla="*/ 752206 h 2231716"/>
                      <a:gd name="connsiteX29" fmla="*/ 182658 w 478220"/>
                      <a:gd name="connsiteY29" fmla="*/ 607042 h 2231716"/>
                      <a:gd name="connsiteX30" fmla="*/ 288728 w 478220"/>
                      <a:gd name="connsiteY30" fmla="*/ 515602 h 2231716"/>
                      <a:gd name="connsiteX31" fmla="*/ 478220 w 478220"/>
                      <a:gd name="connsiteY31" fmla="*/ 410007 h 2231716"/>
                      <a:gd name="connsiteX32" fmla="*/ 142424 w 478220"/>
                      <a:gd name="connsiteY32" fmla="*/ 380271 h 2231716"/>
                      <a:gd name="connsiteX33" fmla="*/ 68703 w 478220"/>
                      <a:gd name="connsiteY33" fmla="*/ 185614 h 2231716"/>
                      <a:gd name="connsiteX34" fmla="*/ 208262 w 478220"/>
                      <a:gd name="connsiteY34" fmla="*/ 149843 h 2231716"/>
                      <a:gd name="connsiteX35" fmla="*/ 255809 w 478220"/>
                      <a:gd name="connsiteY35" fmla="*/ 204706 h 2231716"/>
                      <a:gd name="connsiteX36" fmla="*/ 299701 w 478220"/>
                      <a:gd name="connsiteY36" fmla="*/ 266885 h 2231716"/>
                      <a:gd name="connsiteX37" fmla="*/ 359920 w 478220"/>
                      <a:gd name="connsiteY37" fmla="*/ 202444 h 2231716"/>
                      <a:gd name="connsiteX38" fmla="*/ 288728 w 478220"/>
                      <a:gd name="connsiteY38" fmla="*/ 164472 h 2231716"/>
                      <a:gd name="connsiteX39" fmla="*/ 89684 w 478220"/>
                      <a:gd name="connsiteY39" fmla="*/ 82192 h 2231716"/>
                      <a:gd name="connsiteX40" fmla="*/ 41866 w 478220"/>
                      <a:gd name="connsiteY40" fmla="*/ 4148 h 2231716"/>
                      <a:gd name="connsiteX41" fmla="*/ 1386 w 478220"/>
                      <a:gd name="connsiteY4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72853 w 478220"/>
                      <a:gd name="connsiteY12" fmla="*/ 1638485 h 2231716"/>
                      <a:gd name="connsiteX13" fmla="*/ 343592 w 478220"/>
                      <a:gd name="connsiteY13" fmla="*/ 1612882 h 2231716"/>
                      <a:gd name="connsiteX14" fmla="*/ 277755 w 478220"/>
                      <a:gd name="connsiteY14" fmla="*/ 1510469 h 2231716"/>
                      <a:gd name="connsiteX15" fmla="*/ 175343 w 478220"/>
                      <a:gd name="connsiteY15" fmla="*/ 1440975 h 2231716"/>
                      <a:gd name="connsiteX16" fmla="*/ 80245 w 478220"/>
                      <a:gd name="connsiteY16" fmla="*/ 1393426 h 2231716"/>
                      <a:gd name="connsiteX17" fmla="*/ 80245 w 478220"/>
                      <a:gd name="connsiteY17" fmla="*/ 1219690 h 2231716"/>
                      <a:gd name="connsiteX18" fmla="*/ 124136 w 478220"/>
                      <a:gd name="connsiteY18" fmla="*/ 1122764 h 2231716"/>
                      <a:gd name="connsiteX19" fmla="*/ 158461 w 478220"/>
                      <a:gd name="connsiteY19" fmla="*/ 970989 h 2231716"/>
                      <a:gd name="connsiteX20" fmla="*/ 252152 w 478220"/>
                      <a:gd name="connsiteY20" fmla="*/ 939884 h 2231716"/>
                      <a:gd name="connsiteX21" fmla="*/ 347250 w 478220"/>
                      <a:gd name="connsiteY21" fmla="*/ 1045954 h 2231716"/>
                      <a:gd name="connsiteX22" fmla="*/ 325305 w 478220"/>
                      <a:gd name="connsiteY22" fmla="*/ 1219690 h 2231716"/>
                      <a:gd name="connsiteX23" fmla="*/ 343607 w 478220"/>
                      <a:gd name="connsiteY23" fmla="*/ 1219690 h 2231716"/>
                      <a:gd name="connsiteX24" fmla="*/ 431375 w 478220"/>
                      <a:gd name="connsiteY24" fmla="*/ 1219690 h 2231716"/>
                      <a:gd name="connsiteX25" fmla="*/ 380168 w 478220"/>
                      <a:gd name="connsiteY25" fmla="*/ 1159340 h 2231716"/>
                      <a:gd name="connsiteX26" fmla="*/ 380168 w 478220"/>
                      <a:gd name="connsiteY26" fmla="*/ 1013036 h 2231716"/>
                      <a:gd name="connsiteX27" fmla="*/ 314331 w 478220"/>
                      <a:gd name="connsiteY27" fmla="*/ 936226 h 2231716"/>
                      <a:gd name="connsiteX28" fmla="*/ 193631 w 478220"/>
                      <a:gd name="connsiteY28" fmla="*/ 877704 h 2231716"/>
                      <a:gd name="connsiteX29" fmla="*/ 158461 w 478220"/>
                      <a:gd name="connsiteY29" fmla="*/ 752206 h 2231716"/>
                      <a:gd name="connsiteX30" fmla="*/ 182658 w 478220"/>
                      <a:gd name="connsiteY30" fmla="*/ 607042 h 2231716"/>
                      <a:gd name="connsiteX31" fmla="*/ 288728 w 478220"/>
                      <a:gd name="connsiteY31" fmla="*/ 515602 h 2231716"/>
                      <a:gd name="connsiteX32" fmla="*/ 478220 w 478220"/>
                      <a:gd name="connsiteY32" fmla="*/ 410007 h 2231716"/>
                      <a:gd name="connsiteX33" fmla="*/ 142424 w 478220"/>
                      <a:gd name="connsiteY33" fmla="*/ 380271 h 2231716"/>
                      <a:gd name="connsiteX34" fmla="*/ 68703 w 478220"/>
                      <a:gd name="connsiteY34" fmla="*/ 185614 h 2231716"/>
                      <a:gd name="connsiteX35" fmla="*/ 208262 w 478220"/>
                      <a:gd name="connsiteY35" fmla="*/ 149843 h 2231716"/>
                      <a:gd name="connsiteX36" fmla="*/ 255809 w 478220"/>
                      <a:gd name="connsiteY36" fmla="*/ 204706 h 2231716"/>
                      <a:gd name="connsiteX37" fmla="*/ 299701 w 478220"/>
                      <a:gd name="connsiteY37" fmla="*/ 266885 h 2231716"/>
                      <a:gd name="connsiteX38" fmla="*/ 359920 w 478220"/>
                      <a:gd name="connsiteY38" fmla="*/ 202444 h 2231716"/>
                      <a:gd name="connsiteX39" fmla="*/ 288728 w 478220"/>
                      <a:gd name="connsiteY39" fmla="*/ 164472 h 2231716"/>
                      <a:gd name="connsiteX40" fmla="*/ 89684 w 478220"/>
                      <a:gd name="connsiteY40" fmla="*/ 82192 h 2231716"/>
                      <a:gd name="connsiteX41" fmla="*/ 41866 w 478220"/>
                      <a:gd name="connsiteY41" fmla="*/ 4148 h 2231716"/>
                      <a:gd name="connsiteX42" fmla="*/ 1386 w 478220"/>
                      <a:gd name="connsiteY42" fmla="*/ 107077 h 2231716"/>
                      <a:gd name="connsiteX0" fmla="*/ 1386 w 516525"/>
                      <a:gd name="connsiteY0" fmla="*/ 107077 h 2231716"/>
                      <a:gd name="connsiteX1" fmla="*/ 48710 w 516525"/>
                      <a:gd name="connsiteY1" fmla="*/ 337080 h 2231716"/>
                      <a:gd name="connsiteX2" fmla="*/ 110115 w 516525"/>
                      <a:gd name="connsiteY2" fmla="*/ 537548 h 2231716"/>
                      <a:gd name="connsiteX3" fmla="*/ 77587 w 516525"/>
                      <a:gd name="connsiteY3" fmla="*/ 838691 h 2231716"/>
                      <a:gd name="connsiteX4" fmla="*/ 1386 w 516525"/>
                      <a:gd name="connsiteY4" fmla="*/ 1448291 h 2231716"/>
                      <a:gd name="connsiteX5" fmla="*/ 69272 w 516525"/>
                      <a:gd name="connsiteY5" fmla="*/ 1806736 h 2231716"/>
                      <a:gd name="connsiteX6" fmla="*/ 65292 w 516525"/>
                      <a:gd name="connsiteY6" fmla="*/ 1963186 h 2231716"/>
                      <a:gd name="connsiteX7" fmla="*/ 200946 w 516525"/>
                      <a:gd name="connsiteY7" fmla="*/ 2040822 h 2231716"/>
                      <a:gd name="connsiteX8" fmla="*/ 186315 w 516525"/>
                      <a:gd name="connsiteY8" fmla="*/ 2157865 h 2231716"/>
                      <a:gd name="connsiteX9" fmla="*/ 321647 w 516525"/>
                      <a:gd name="connsiteY9" fmla="*/ 2223702 h 2231716"/>
                      <a:gd name="connsiteX10" fmla="*/ 388463 w 516525"/>
                      <a:gd name="connsiteY10" fmla="*/ 2109781 h 2231716"/>
                      <a:gd name="connsiteX11" fmla="*/ 147241 w 516525"/>
                      <a:gd name="connsiteY11" fmla="*/ 1767583 h 2231716"/>
                      <a:gd name="connsiteX12" fmla="*/ 478923 w 516525"/>
                      <a:gd name="connsiteY12" fmla="*/ 1601909 h 2231716"/>
                      <a:gd name="connsiteX13" fmla="*/ 372853 w 516525"/>
                      <a:gd name="connsiteY13" fmla="*/ 1638485 h 2231716"/>
                      <a:gd name="connsiteX14" fmla="*/ 343592 w 516525"/>
                      <a:gd name="connsiteY14" fmla="*/ 1612882 h 2231716"/>
                      <a:gd name="connsiteX15" fmla="*/ 277755 w 516525"/>
                      <a:gd name="connsiteY15" fmla="*/ 1510469 h 2231716"/>
                      <a:gd name="connsiteX16" fmla="*/ 175343 w 516525"/>
                      <a:gd name="connsiteY16" fmla="*/ 1440975 h 2231716"/>
                      <a:gd name="connsiteX17" fmla="*/ 80245 w 516525"/>
                      <a:gd name="connsiteY17" fmla="*/ 1393426 h 2231716"/>
                      <a:gd name="connsiteX18" fmla="*/ 80245 w 516525"/>
                      <a:gd name="connsiteY18" fmla="*/ 1219690 h 2231716"/>
                      <a:gd name="connsiteX19" fmla="*/ 124136 w 516525"/>
                      <a:gd name="connsiteY19" fmla="*/ 1122764 h 2231716"/>
                      <a:gd name="connsiteX20" fmla="*/ 158461 w 516525"/>
                      <a:gd name="connsiteY20" fmla="*/ 970989 h 2231716"/>
                      <a:gd name="connsiteX21" fmla="*/ 252152 w 516525"/>
                      <a:gd name="connsiteY21" fmla="*/ 939884 h 2231716"/>
                      <a:gd name="connsiteX22" fmla="*/ 347250 w 516525"/>
                      <a:gd name="connsiteY22" fmla="*/ 1045954 h 2231716"/>
                      <a:gd name="connsiteX23" fmla="*/ 325305 w 516525"/>
                      <a:gd name="connsiteY23" fmla="*/ 1219690 h 2231716"/>
                      <a:gd name="connsiteX24" fmla="*/ 343607 w 516525"/>
                      <a:gd name="connsiteY24" fmla="*/ 1219690 h 2231716"/>
                      <a:gd name="connsiteX25" fmla="*/ 431375 w 516525"/>
                      <a:gd name="connsiteY25" fmla="*/ 1219690 h 2231716"/>
                      <a:gd name="connsiteX26" fmla="*/ 380168 w 516525"/>
                      <a:gd name="connsiteY26" fmla="*/ 1159340 h 2231716"/>
                      <a:gd name="connsiteX27" fmla="*/ 380168 w 516525"/>
                      <a:gd name="connsiteY27" fmla="*/ 1013036 h 2231716"/>
                      <a:gd name="connsiteX28" fmla="*/ 314331 w 516525"/>
                      <a:gd name="connsiteY28" fmla="*/ 936226 h 2231716"/>
                      <a:gd name="connsiteX29" fmla="*/ 193631 w 516525"/>
                      <a:gd name="connsiteY29" fmla="*/ 877704 h 2231716"/>
                      <a:gd name="connsiteX30" fmla="*/ 158461 w 516525"/>
                      <a:gd name="connsiteY30" fmla="*/ 752206 h 2231716"/>
                      <a:gd name="connsiteX31" fmla="*/ 182658 w 516525"/>
                      <a:gd name="connsiteY31" fmla="*/ 607042 h 2231716"/>
                      <a:gd name="connsiteX32" fmla="*/ 288728 w 516525"/>
                      <a:gd name="connsiteY32" fmla="*/ 515602 h 2231716"/>
                      <a:gd name="connsiteX33" fmla="*/ 478220 w 516525"/>
                      <a:gd name="connsiteY33" fmla="*/ 410007 h 2231716"/>
                      <a:gd name="connsiteX34" fmla="*/ 142424 w 516525"/>
                      <a:gd name="connsiteY34" fmla="*/ 380271 h 2231716"/>
                      <a:gd name="connsiteX35" fmla="*/ 68703 w 516525"/>
                      <a:gd name="connsiteY35" fmla="*/ 185614 h 2231716"/>
                      <a:gd name="connsiteX36" fmla="*/ 208262 w 516525"/>
                      <a:gd name="connsiteY36" fmla="*/ 149843 h 2231716"/>
                      <a:gd name="connsiteX37" fmla="*/ 255809 w 516525"/>
                      <a:gd name="connsiteY37" fmla="*/ 204706 h 2231716"/>
                      <a:gd name="connsiteX38" fmla="*/ 299701 w 516525"/>
                      <a:gd name="connsiteY38" fmla="*/ 266885 h 2231716"/>
                      <a:gd name="connsiteX39" fmla="*/ 359920 w 516525"/>
                      <a:gd name="connsiteY39" fmla="*/ 202444 h 2231716"/>
                      <a:gd name="connsiteX40" fmla="*/ 288728 w 516525"/>
                      <a:gd name="connsiteY40" fmla="*/ 164472 h 2231716"/>
                      <a:gd name="connsiteX41" fmla="*/ 89684 w 516525"/>
                      <a:gd name="connsiteY41" fmla="*/ 82192 h 2231716"/>
                      <a:gd name="connsiteX42" fmla="*/ 41866 w 516525"/>
                      <a:gd name="connsiteY42" fmla="*/ 4148 h 2231716"/>
                      <a:gd name="connsiteX43" fmla="*/ 1386 w 516525"/>
                      <a:gd name="connsiteY43" fmla="*/ 107077 h 2231716"/>
                      <a:gd name="connsiteX0" fmla="*/ 1386 w 548834"/>
                      <a:gd name="connsiteY0" fmla="*/ 107077 h 2231716"/>
                      <a:gd name="connsiteX1" fmla="*/ 48710 w 548834"/>
                      <a:gd name="connsiteY1" fmla="*/ 337080 h 2231716"/>
                      <a:gd name="connsiteX2" fmla="*/ 110115 w 548834"/>
                      <a:gd name="connsiteY2" fmla="*/ 537548 h 2231716"/>
                      <a:gd name="connsiteX3" fmla="*/ 77587 w 548834"/>
                      <a:gd name="connsiteY3" fmla="*/ 838691 h 2231716"/>
                      <a:gd name="connsiteX4" fmla="*/ 1386 w 548834"/>
                      <a:gd name="connsiteY4" fmla="*/ 1448291 h 2231716"/>
                      <a:gd name="connsiteX5" fmla="*/ 69272 w 548834"/>
                      <a:gd name="connsiteY5" fmla="*/ 1806736 h 2231716"/>
                      <a:gd name="connsiteX6" fmla="*/ 65292 w 548834"/>
                      <a:gd name="connsiteY6" fmla="*/ 1963186 h 2231716"/>
                      <a:gd name="connsiteX7" fmla="*/ 200946 w 548834"/>
                      <a:gd name="connsiteY7" fmla="*/ 2040822 h 2231716"/>
                      <a:gd name="connsiteX8" fmla="*/ 186315 w 548834"/>
                      <a:gd name="connsiteY8" fmla="*/ 2157865 h 2231716"/>
                      <a:gd name="connsiteX9" fmla="*/ 321647 w 548834"/>
                      <a:gd name="connsiteY9" fmla="*/ 2223702 h 2231716"/>
                      <a:gd name="connsiteX10" fmla="*/ 388463 w 548834"/>
                      <a:gd name="connsiteY10" fmla="*/ 2109781 h 2231716"/>
                      <a:gd name="connsiteX11" fmla="*/ 147241 w 548834"/>
                      <a:gd name="connsiteY11" fmla="*/ 1767583 h 2231716"/>
                      <a:gd name="connsiteX12" fmla="*/ 493554 w 548834"/>
                      <a:gd name="connsiteY12" fmla="*/ 1726268 h 2231716"/>
                      <a:gd name="connsiteX13" fmla="*/ 478923 w 548834"/>
                      <a:gd name="connsiteY13" fmla="*/ 1601909 h 2231716"/>
                      <a:gd name="connsiteX14" fmla="*/ 372853 w 548834"/>
                      <a:gd name="connsiteY14" fmla="*/ 1638485 h 2231716"/>
                      <a:gd name="connsiteX15" fmla="*/ 343592 w 548834"/>
                      <a:gd name="connsiteY15" fmla="*/ 1612882 h 2231716"/>
                      <a:gd name="connsiteX16" fmla="*/ 277755 w 548834"/>
                      <a:gd name="connsiteY16" fmla="*/ 1510469 h 2231716"/>
                      <a:gd name="connsiteX17" fmla="*/ 175343 w 548834"/>
                      <a:gd name="connsiteY17" fmla="*/ 1440975 h 2231716"/>
                      <a:gd name="connsiteX18" fmla="*/ 80245 w 548834"/>
                      <a:gd name="connsiteY18" fmla="*/ 1393426 h 2231716"/>
                      <a:gd name="connsiteX19" fmla="*/ 80245 w 548834"/>
                      <a:gd name="connsiteY19" fmla="*/ 1219690 h 2231716"/>
                      <a:gd name="connsiteX20" fmla="*/ 124136 w 548834"/>
                      <a:gd name="connsiteY20" fmla="*/ 1122764 h 2231716"/>
                      <a:gd name="connsiteX21" fmla="*/ 158461 w 548834"/>
                      <a:gd name="connsiteY21" fmla="*/ 970989 h 2231716"/>
                      <a:gd name="connsiteX22" fmla="*/ 252152 w 548834"/>
                      <a:gd name="connsiteY22" fmla="*/ 939884 h 2231716"/>
                      <a:gd name="connsiteX23" fmla="*/ 347250 w 548834"/>
                      <a:gd name="connsiteY23" fmla="*/ 1045954 h 2231716"/>
                      <a:gd name="connsiteX24" fmla="*/ 325305 w 548834"/>
                      <a:gd name="connsiteY24" fmla="*/ 1219690 h 2231716"/>
                      <a:gd name="connsiteX25" fmla="*/ 343607 w 548834"/>
                      <a:gd name="connsiteY25" fmla="*/ 1219690 h 2231716"/>
                      <a:gd name="connsiteX26" fmla="*/ 431375 w 548834"/>
                      <a:gd name="connsiteY26" fmla="*/ 1219690 h 2231716"/>
                      <a:gd name="connsiteX27" fmla="*/ 380168 w 548834"/>
                      <a:gd name="connsiteY27" fmla="*/ 1159340 h 2231716"/>
                      <a:gd name="connsiteX28" fmla="*/ 380168 w 548834"/>
                      <a:gd name="connsiteY28" fmla="*/ 1013036 h 2231716"/>
                      <a:gd name="connsiteX29" fmla="*/ 314331 w 548834"/>
                      <a:gd name="connsiteY29" fmla="*/ 936226 h 2231716"/>
                      <a:gd name="connsiteX30" fmla="*/ 193631 w 548834"/>
                      <a:gd name="connsiteY30" fmla="*/ 877704 h 2231716"/>
                      <a:gd name="connsiteX31" fmla="*/ 158461 w 548834"/>
                      <a:gd name="connsiteY31" fmla="*/ 752206 h 2231716"/>
                      <a:gd name="connsiteX32" fmla="*/ 182658 w 548834"/>
                      <a:gd name="connsiteY32" fmla="*/ 607042 h 2231716"/>
                      <a:gd name="connsiteX33" fmla="*/ 288728 w 548834"/>
                      <a:gd name="connsiteY33" fmla="*/ 515602 h 2231716"/>
                      <a:gd name="connsiteX34" fmla="*/ 478220 w 548834"/>
                      <a:gd name="connsiteY34" fmla="*/ 410007 h 2231716"/>
                      <a:gd name="connsiteX35" fmla="*/ 142424 w 548834"/>
                      <a:gd name="connsiteY35" fmla="*/ 380271 h 2231716"/>
                      <a:gd name="connsiteX36" fmla="*/ 68703 w 548834"/>
                      <a:gd name="connsiteY36" fmla="*/ 185614 h 2231716"/>
                      <a:gd name="connsiteX37" fmla="*/ 208262 w 548834"/>
                      <a:gd name="connsiteY37" fmla="*/ 149843 h 2231716"/>
                      <a:gd name="connsiteX38" fmla="*/ 255809 w 548834"/>
                      <a:gd name="connsiteY38" fmla="*/ 204706 h 2231716"/>
                      <a:gd name="connsiteX39" fmla="*/ 299701 w 548834"/>
                      <a:gd name="connsiteY39" fmla="*/ 266885 h 2231716"/>
                      <a:gd name="connsiteX40" fmla="*/ 359920 w 548834"/>
                      <a:gd name="connsiteY40" fmla="*/ 202444 h 2231716"/>
                      <a:gd name="connsiteX41" fmla="*/ 288728 w 548834"/>
                      <a:gd name="connsiteY41" fmla="*/ 164472 h 2231716"/>
                      <a:gd name="connsiteX42" fmla="*/ 89684 w 548834"/>
                      <a:gd name="connsiteY42" fmla="*/ 82192 h 2231716"/>
                      <a:gd name="connsiteX43" fmla="*/ 41866 w 548834"/>
                      <a:gd name="connsiteY43" fmla="*/ 4148 h 2231716"/>
                      <a:gd name="connsiteX44" fmla="*/ 1386 w 548834"/>
                      <a:gd name="connsiteY4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431374 w 501479"/>
                      <a:gd name="connsiteY12" fmla="*/ 1748213 h 2231716"/>
                      <a:gd name="connsiteX13" fmla="*/ 493554 w 501479"/>
                      <a:gd name="connsiteY13" fmla="*/ 1726268 h 2231716"/>
                      <a:gd name="connsiteX14" fmla="*/ 478923 w 501479"/>
                      <a:gd name="connsiteY14" fmla="*/ 1601909 h 2231716"/>
                      <a:gd name="connsiteX15" fmla="*/ 372853 w 501479"/>
                      <a:gd name="connsiteY15" fmla="*/ 1638485 h 2231716"/>
                      <a:gd name="connsiteX16" fmla="*/ 343592 w 501479"/>
                      <a:gd name="connsiteY16" fmla="*/ 1612882 h 2231716"/>
                      <a:gd name="connsiteX17" fmla="*/ 277755 w 501479"/>
                      <a:gd name="connsiteY17" fmla="*/ 1510469 h 2231716"/>
                      <a:gd name="connsiteX18" fmla="*/ 175343 w 501479"/>
                      <a:gd name="connsiteY18" fmla="*/ 1440975 h 2231716"/>
                      <a:gd name="connsiteX19" fmla="*/ 80245 w 501479"/>
                      <a:gd name="connsiteY19" fmla="*/ 1393426 h 2231716"/>
                      <a:gd name="connsiteX20" fmla="*/ 80245 w 501479"/>
                      <a:gd name="connsiteY20" fmla="*/ 1219690 h 2231716"/>
                      <a:gd name="connsiteX21" fmla="*/ 124136 w 501479"/>
                      <a:gd name="connsiteY21" fmla="*/ 1122764 h 2231716"/>
                      <a:gd name="connsiteX22" fmla="*/ 158461 w 501479"/>
                      <a:gd name="connsiteY22" fmla="*/ 970989 h 2231716"/>
                      <a:gd name="connsiteX23" fmla="*/ 252152 w 501479"/>
                      <a:gd name="connsiteY23" fmla="*/ 939884 h 2231716"/>
                      <a:gd name="connsiteX24" fmla="*/ 347250 w 501479"/>
                      <a:gd name="connsiteY24" fmla="*/ 1045954 h 2231716"/>
                      <a:gd name="connsiteX25" fmla="*/ 325305 w 501479"/>
                      <a:gd name="connsiteY25" fmla="*/ 1219690 h 2231716"/>
                      <a:gd name="connsiteX26" fmla="*/ 343607 w 501479"/>
                      <a:gd name="connsiteY26" fmla="*/ 1219690 h 2231716"/>
                      <a:gd name="connsiteX27" fmla="*/ 431375 w 501479"/>
                      <a:gd name="connsiteY27" fmla="*/ 1219690 h 2231716"/>
                      <a:gd name="connsiteX28" fmla="*/ 380168 w 501479"/>
                      <a:gd name="connsiteY28" fmla="*/ 1159340 h 2231716"/>
                      <a:gd name="connsiteX29" fmla="*/ 380168 w 501479"/>
                      <a:gd name="connsiteY29" fmla="*/ 1013036 h 2231716"/>
                      <a:gd name="connsiteX30" fmla="*/ 314331 w 501479"/>
                      <a:gd name="connsiteY30" fmla="*/ 936226 h 2231716"/>
                      <a:gd name="connsiteX31" fmla="*/ 193631 w 501479"/>
                      <a:gd name="connsiteY31" fmla="*/ 877704 h 2231716"/>
                      <a:gd name="connsiteX32" fmla="*/ 158461 w 501479"/>
                      <a:gd name="connsiteY32" fmla="*/ 752206 h 2231716"/>
                      <a:gd name="connsiteX33" fmla="*/ 182658 w 501479"/>
                      <a:gd name="connsiteY33" fmla="*/ 607042 h 2231716"/>
                      <a:gd name="connsiteX34" fmla="*/ 288728 w 501479"/>
                      <a:gd name="connsiteY34" fmla="*/ 515602 h 2231716"/>
                      <a:gd name="connsiteX35" fmla="*/ 478220 w 501479"/>
                      <a:gd name="connsiteY35" fmla="*/ 410007 h 2231716"/>
                      <a:gd name="connsiteX36" fmla="*/ 142424 w 501479"/>
                      <a:gd name="connsiteY36" fmla="*/ 380271 h 2231716"/>
                      <a:gd name="connsiteX37" fmla="*/ 68703 w 501479"/>
                      <a:gd name="connsiteY37" fmla="*/ 185614 h 2231716"/>
                      <a:gd name="connsiteX38" fmla="*/ 208262 w 501479"/>
                      <a:gd name="connsiteY38" fmla="*/ 149843 h 2231716"/>
                      <a:gd name="connsiteX39" fmla="*/ 255809 w 501479"/>
                      <a:gd name="connsiteY39" fmla="*/ 204706 h 2231716"/>
                      <a:gd name="connsiteX40" fmla="*/ 299701 w 501479"/>
                      <a:gd name="connsiteY40" fmla="*/ 266885 h 2231716"/>
                      <a:gd name="connsiteX41" fmla="*/ 359920 w 501479"/>
                      <a:gd name="connsiteY41" fmla="*/ 202444 h 2231716"/>
                      <a:gd name="connsiteX42" fmla="*/ 288728 w 501479"/>
                      <a:gd name="connsiteY42" fmla="*/ 164472 h 2231716"/>
                      <a:gd name="connsiteX43" fmla="*/ 89684 w 501479"/>
                      <a:gd name="connsiteY43" fmla="*/ 82192 h 2231716"/>
                      <a:gd name="connsiteX44" fmla="*/ 41866 w 501479"/>
                      <a:gd name="connsiteY44" fmla="*/ 4148 h 2231716"/>
                      <a:gd name="connsiteX45" fmla="*/ 1386 w 501479"/>
                      <a:gd name="connsiteY4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376511 w 501479"/>
                      <a:gd name="connsiteY12" fmla="*/ 1697007 h 2231716"/>
                      <a:gd name="connsiteX13" fmla="*/ 431374 w 501479"/>
                      <a:gd name="connsiteY13" fmla="*/ 1748213 h 2231716"/>
                      <a:gd name="connsiteX14" fmla="*/ 493554 w 501479"/>
                      <a:gd name="connsiteY14" fmla="*/ 1726268 h 2231716"/>
                      <a:gd name="connsiteX15" fmla="*/ 478923 w 501479"/>
                      <a:gd name="connsiteY15" fmla="*/ 1601909 h 2231716"/>
                      <a:gd name="connsiteX16" fmla="*/ 372853 w 501479"/>
                      <a:gd name="connsiteY16" fmla="*/ 1638485 h 2231716"/>
                      <a:gd name="connsiteX17" fmla="*/ 343592 w 501479"/>
                      <a:gd name="connsiteY17" fmla="*/ 1612882 h 2231716"/>
                      <a:gd name="connsiteX18" fmla="*/ 277755 w 501479"/>
                      <a:gd name="connsiteY18" fmla="*/ 1510469 h 2231716"/>
                      <a:gd name="connsiteX19" fmla="*/ 175343 w 501479"/>
                      <a:gd name="connsiteY19" fmla="*/ 1440975 h 2231716"/>
                      <a:gd name="connsiteX20" fmla="*/ 80245 w 501479"/>
                      <a:gd name="connsiteY20" fmla="*/ 1393426 h 2231716"/>
                      <a:gd name="connsiteX21" fmla="*/ 80245 w 501479"/>
                      <a:gd name="connsiteY21" fmla="*/ 1219690 h 2231716"/>
                      <a:gd name="connsiteX22" fmla="*/ 124136 w 501479"/>
                      <a:gd name="connsiteY22" fmla="*/ 1122764 h 2231716"/>
                      <a:gd name="connsiteX23" fmla="*/ 158461 w 501479"/>
                      <a:gd name="connsiteY23" fmla="*/ 970989 h 2231716"/>
                      <a:gd name="connsiteX24" fmla="*/ 252152 w 501479"/>
                      <a:gd name="connsiteY24" fmla="*/ 939884 h 2231716"/>
                      <a:gd name="connsiteX25" fmla="*/ 347250 w 501479"/>
                      <a:gd name="connsiteY25" fmla="*/ 1045954 h 2231716"/>
                      <a:gd name="connsiteX26" fmla="*/ 325305 w 501479"/>
                      <a:gd name="connsiteY26" fmla="*/ 1219690 h 2231716"/>
                      <a:gd name="connsiteX27" fmla="*/ 343607 w 501479"/>
                      <a:gd name="connsiteY27" fmla="*/ 1219690 h 2231716"/>
                      <a:gd name="connsiteX28" fmla="*/ 431375 w 501479"/>
                      <a:gd name="connsiteY28" fmla="*/ 1219690 h 2231716"/>
                      <a:gd name="connsiteX29" fmla="*/ 380168 w 501479"/>
                      <a:gd name="connsiteY29" fmla="*/ 1159340 h 2231716"/>
                      <a:gd name="connsiteX30" fmla="*/ 380168 w 501479"/>
                      <a:gd name="connsiteY30" fmla="*/ 1013036 h 2231716"/>
                      <a:gd name="connsiteX31" fmla="*/ 314331 w 501479"/>
                      <a:gd name="connsiteY31" fmla="*/ 936226 h 2231716"/>
                      <a:gd name="connsiteX32" fmla="*/ 193631 w 501479"/>
                      <a:gd name="connsiteY32" fmla="*/ 877704 h 2231716"/>
                      <a:gd name="connsiteX33" fmla="*/ 158461 w 501479"/>
                      <a:gd name="connsiteY33" fmla="*/ 752206 h 2231716"/>
                      <a:gd name="connsiteX34" fmla="*/ 182658 w 501479"/>
                      <a:gd name="connsiteY34" fmla="*/ 607042 h 2231716"/>
                      <a:gd name="connsiteX35" fmla="*/ 288728 w 501479"/>
                      <a:gd name="connsiteY35" fmla="*/ 515602 h 2231716"/>
                      <a:gd name="connsiteX36" fmla="*/ 478220 w 501479"/>
                      <a:gd name="connsiteY36" fmla="*/ 410007 h 2231716"/>
                      <a:gd name="connsiteX37" fmla="*/ 142424 w 501479"/>
                      <a:gd name="connsiteY37" fmla="*/ 380271 h 2231716"/>
                      <a:gd name="connsiteX38" fmla="*/ 68703 w 501479"/>
                      <a:gd name="connsiteY38" fmla="*/ 185614 h 2231716"/>
                      <a:gd name="connsiteX39" fmla="*/ 208262 w 501479"/>
                      <a:gd name="connsiteY39" fmla="*/ 149843 h 2231716"/>
                      <a:gd name="connsiteX40" fmla="*/ 255809 w 501479"/>
                      <a:gd name="connsiteY40" fmla="*/ 204706 h 2231716"/>
                      <a:gd name="connsiteX41" fmla="*/ 299701 w 501479"/>
                      <a:gd name="connsiteY41" fmla="*/ 266885 h 2231716"/>
                      <a:gd name="connsiteX42" fmla="*/ 359920 w 501479"/>
                      <a:gd name="connsiteY42" fmla="*/ 202444 h 2231716"/>
                      <a:gd name="connsiteX43" fmla="*/ 288728 w 501479"/>
                      <a:gd name="connsiteY43" fmla="*/ 164472 h 2231716"/>
                      <a:gd name="connsiteX44" fmla="*/ 89684 w 501479"/>
                      <a:gd name="connsiteY44" fmla="*/ 82192 h 2231716"/>
                      <a:gd name="connsiteX45" fmla="*/ 41866 w 501479"/>
                      <a:gd name="connsiteY45" fmla="*/ 4148 h 2231716"/>
                      <a:gd name="connsiteX46" fmla="*/ 1386 w 501479"/>
                      <a:gd name="connsiteY4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76511 w 501479"/>
                      <a:gd name="connsiteY13" fmla="*/ 1697007 h 2231716"/>
                      <a:gd name="connsiteX14" fmla="*/ 431374 w 501479"/>
                      <a:gd name="connsiteY14" fmla="*/ 1748213 h 2231716"/>
                      <a:gd name="connsiteX15" fmla="*/ 493554 w 501479"/>
                      <a:gd name="connsiteY15" fmla="*/ 1726268 h 2231716"/>
                      <a:gd name="connsiteX16" fmla="*/ 478923 w 501479"/>
                      <a:gd name="connsiteY16" fmla="*/ 1601909 h 2231716"/>
                      <a:gd name="connsiteX17" fmla="*/ 372853 w 501479"/>
                      <a:gd name="connsiteY17" fmla="*/ 1638485 h 2231716"/>
                      <a:gd name="connsiteX18" fmla="*/ 343592 w 501479"/>
                      <a:gd name="connsiteY18" fmla="*/ 1612882 h 2231716"/>
                      <a:gd name="connsiteX19" fmla="*/ 277755 w 501479"/>
                      <a:gd name="connsiteY19" fmla="*/ 1510469 h 2231716"/>
                      <a:gd name="connsiteX20" fmla="*/ 175343 w 501479"/>
                      <a:gd name="connsiteY20" fmla="*/ 1440975 h 2231716"/>
                      <a:gd name="connsiteX21" fmla="*/ 80245 w 501479"/>
                      <a:gd name="connsiteY21" fmla="*/ 1393426 h 2231716"/>
                      <a:gd name="connsiteX22" fmla="*/ 80245 w 501479"/>
                      <a:gd name="connsiteY22" fmla="*/ 1219690 h 2231716"/>
                      <a:gd name="connsiteX23" fmla="*/ 124136 w 501479"/>
                      <a:gd name="connsiteY23" fmla="*/ 1122764 h 2231716"/>
                      <a:gd name="connsiteX24" fmla="*/ 158461 w 501479"/>
                      <a:gd name="connsiteY24" fmla="*/ 970989 h 2231716"/>
                      <a:gd name="connsiteX25" fmla="*/ 252152 w 501479"/>
                      <a:gd name="connsiteY25" fmla="*/ 939884 h 2231716"/>
                      <a:gd name="connsiteX26" fmla="*/ 347250 w 501479"/>
                      <a:gd name="connsiteY26" fmla="*/ 1045954 h 2231716"/>
                      <a:gd name="connsiteX27" fmla="*/ 325305 w 501479"/>
                      <a:gd name="connsiteY27" fmla="*/ 1219690 h 2231716"/>
                      <a:gd name="connsiteX28" fmla="*/ 343607 w 501479"/>
                      <a:gd name="connsiteY28" fmla="*/ 1219690 h 2231716"/>
                      <a:gd name="connsiteX29" fmla="*/ 431375 w 501479"/>
                      <a:gd name="connsiteY29" fmla="*/ 1219690 h 2231716"/>
                      <a:gd name="connsiteX30" fmla="*/ 380168 w 501479"/>
                      <a:gd name="connsiteY30" fmla="*/ 1159340 h 2231716"/>
                      <a:gd name="connsiteX31" fmla="*/ 380168 w 501479"/>
                      <a:gd name="connsiteY31" fmla="*/ 1013036 h 2231716"/>
                      <a:gd name="connsiteX32" fmla="*/ 314331 w 501479"/>
                      <a:gd name="connsiteY32" fmla="*/ 936226 h 2231716"/>
                      <a:gd name="connsiteX33" fmla="*/ 193631 w 501479"/>
                      <a:gd name="connsiteY33" fmla="*/ 877704 h 2231716"/>
                      <a:gd name="connsiteX34" fmla="*/ 158461 w 501479"/>
                      <a:gd name="connsiteY34" fmla="*/ 752206 h 2231716"/>
                      <a:gd name="connsiteX35" fmla="*/ 182658 w 501479"/>
                      <a:gd name="connsiteY35" fmla="*/ 607042 h 2231716"/>
                      <a:gd name="connsiteX36" fmla="*/ 288728 w 501479"/>
                      <a:gd name="connsiteY36" fmla="*/ 515602 h 2231716"/>
                      <a:gd name="connsiteX37" fmla="*/ 478220 w 501479"/>
                      <a:gd name="connsiteY37" fmla="*/ 410007 h 2231716"/>
                      <a:gd name="connsiteX38" fmla="*/ 142424 w 501479"/>
                      <a:gd name="connsiteY38" fmla="*/ 380271 h 2231716"/>
                      <a:gd name="connsiteX39" fmla="*/ 68703 w 501479"/>
                      <a:gd name="connsiteY39" fmla="*/ 185614 h 2231716"/>
                      <a:gd name="connsiteX40" fmla="*/ 208262 w 501479"/>
                      <a:gd name="connsiteY40" fmla="*/ 149843 h 2231716"/>
                      <a:gd name="connsiteX41" fmla="*/ 255809 w 501479"/>
                      <a:gd name="connsiteY41" fmla="*/ 204706 h 2231716"/>
                      <a:gd name="connsiteX42" fmla="*/ 299701 w 501479"/>
                      <a:gd name="connsiteY42" fmla="*/ 266885 h 2231716"/>
                      <a:gd name="connsiteX43" fmla="*/ 359920 w 501479"/>
                      <a:gd name="connsiteY43" fmla="*/ 202444 h 2231716"/>
                      <a:gd name="connsiteX44" fmla="*/ 288728 w 501479"/>
                      <a:gd name="connsiteY44" fmla="*/ 164472 h 2231716"/>
                      <a:gd name="connsiteX45" fmla="*/ 89684 w 501479"/>
                      <a:gd name="connsiteY45" fmla="*/ 82192 h 2231716"/>
                      <a:gd name="connsiteX46" fmla="*/ 41866 w 501479"/>
                      <a:gd name="connsiteY46" fmla="*/ 4148 h 2231716"/>
                      <a:gd name="connsiteX47" fmla="*/ 1386 w 501479"/>
                      <a:gd name="connsiteY4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07016 w 501479"/>
                      <a:gd name="connsiteY13" fmla="*/ 1671404 h 2231716"/>
                      <a:gd name="connsiteX14" fmla="*/ 376511 w 501479"/>
                      <a:gd name="connsiteY14" fmla="*/ 1697007 h 2231716"/>
                      <a:gd name="connsiteX15" fmla="*/ 431374 w 501479"/>
                      <a:gd name="connsiteY15" fmla="*/ 1748213 h 2231716"/>
                      <a:gd name="connsiteX16" fmla="*/ 493554 w 501479"/>
                      <a:gd name="connsiteY16" fmla="*/ 1726268 h 2231716"/>
                      <a:gd name="connsiteX17" fmla="*/ 478923 w 501479"/>
                      <a:gd name="connsiteY17" fmla="*/ 1601909 h 2231716"/>
                      <a:gd name="connsiteX18" fmla="*/ 372853 w 501479"/>
                      <a:gd name="connsiteY18" fmla="*/ 1638485 h 2231716"/>
                      <a:gd name="connsiteX19" fmla="*/ 343592 w 501479"/>
                      <a:gd name="connsiteY19" fmla="*/ 1612882 h 2231716"/>
                      <a:gd name="connsiteX20" fmla="*/ 277755 w 501479"/>
                      <a:gd name="connsiteY20" fmla="*/ 1510469 h 2231716"/>
                      <a:gd name="connsiteX21" fmla="*/ 175343 w 501479"/>
                      <a:gd name="connsiteY21" fmla="*/ 1440975 h 2231716"/>
                      <a:gd name="connsiteX22" fmla="*/ 80245 w 501479"/>
                      <a:gd name="connsiteY22" fmla="*/ 1393426 h 2231716"/>
                      <a:gd name="connsiteX23" fmla="*/ 80245 w 501479"/>
                      <a:gd name="connsiteY23" fmla="*/ 1219690 h 2231716"/>
                      <a:gd name="connsiteX24" fmla="*/ 124136 w 501479"/>
                      <a:gd name="connsiteY24" fmla="*/ 1122764 h 2231716"/>
                      <a:gd name="connsiteX25" fmla="*/ 158461 w 501479"/>
                      <a:gd name="connsiteY25" fmla="*/ 970989 h 2231716"/>
                      <a:gd name="connsiteX26" fmla="*/ 252152 w 501479"/>
                      <a:gd name="connsiteY26" fmla="*/ 939884 h 2231716"/>
                      <a:gd name="connsiteX27" fmla="*/ 347250 w 501479"/>
                      <a:gd name="connsiteY27" fmla="*/ 1045954 h 2231716"/>
                      <a:gd name="connsiteX28" fmla="*/ 325305 w 501479"/>
                      <a:gd name="connsiteY28" fmla="*/ 1219690 h 2231716"/>
                      <a:gd name="connsiteX29" fmla="*/ 343607 w 501479"/>
                      <a:gd name="connsiteY29" fmla="*/ 1219690 h 2231716"/>
                      <a:gd name="connsiteX30" fmla="*/ 431375 w 501479"/>
                      <a:gd name="connsiteY30" fmla="*/ 1219690 h 2231716"/>
                      <a:gd name="connsiteX31" fmla="*/ 380168 w 501479"/>
                      <a:gd name="connsiteY31" fmla="*/ 1159340 h 2231716"/>
                      <a:gd name="connsiteX32" fmla="*/ 380168 w 501479"/>
                      <a:gd name="connsiteY32" fmla="*/ 1013036 h 2231716"/>
                      <a:gd name="connsiteX33" fmla="*/ 314331 w 501479"/>
                      <a:gd name="connsiteY33" fmla="*/ 936226 h 2231716"/>
                      <a:gd name="connsiteX34" fmla="*/ 193631 w 501479"/>
                      <a:gd name="connsiteY34" fmla="*/ 877704 h 2231716"/>
                      <a:gd name="connsiteX35" fmla="*/ 158461 w 501479"/>
                      <a:gd name="connsiteY35" fmla="*/ 752206 h 2231716"/>
                      <a:gd name="connsiteX36" fmla="*/ 182658 w 501479"/>
                      <a:gd name="connsiteY36" fmla="*/ 607042 h 2231716"/>
                      <a:gd name="connsiteX37" fmla="*/ 288728 w 501479"/>
                      <a:gd name="connsiteY37" fmla="*/ 515602 h 2231716"/>
                      <a:gd name="connsiteX38" fmla="*/ 478220 w 501479"/>
                      <a:gd name="connsiteY38" fmla="*/ 410007 h 2231716"/>
                      <a:gd name="connsiteX39" fmla="*/ 142424 w 501479"/>
                      <a:gd name="connsiteY39" fmla="*/ 380271 h 2231716"/>
                      <a:gd name="connsiteX40" fmla="*/ 68703 w 501479"/>
                      <a:gd name="connsiteY40" fmla="*/ 185614 h 2231716"/>
                      <a:gd name="connsiteX41" fmla="*/ 208262 w 501479"/>
                      <a:gd name="connsiteY41" fmla="*/ 149843 h 2231716"/>
                      <a:gd name="connsiteX42" fmla="*/ 255809 w 501479"/>
                      <a:gd name="connsiteY42" fmla="*/ 204706 h 2231716"/>
                      <a:gd name="connsiteX43" fmla="*/ 299701 w 501479"/>
                      <a:gd name="connsiteY43" fmla="*/ 266885 h 2231716"/>
                      <a:gd name="connsiteX44" fmla="*/ 359920 w 501479"/>
                      <a:gd name="connsiteY44" fmla="*/ 202444 h 2231716"/>
                      <a:gd name="connsiteX45" fmla="*/ 288728 w 501479"/>
                      <a:gd name="connsiteY45" fmla="*/ 164472 h 2231716"/>
                      <a:gd name="connsiteX46" fmla="*/ 89684 w 501479"/>
                      <a:gd name="connsiteY46" fmla="*/ 82192 h 2231716"/>
                      <a:gd name="connsiteX47" fmla="*/ 41866 w 501479"/>
                      <a:gd name="connsiteY47" fmla="*/ 4148 h 2231716"/>
                      <a:gd name="connsiteX48" fmla="*/ 1386 w 501479"/>
                      <a:gd name="connsiteY4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160712 w 501479"/>
                      <a:gd name="connsiteY12" fmla="*/ 1495839 h 2231716"/>
                      <a:gd name="connsiteX13" fmla="*/ 255810 w 501479"/>
                      <a:gd name="connsiteY13" fmla="*/ 1565333 h 2231716"/>
                      <a:gd name="connsiteX14" fmla="*/ 307016 w 501479"/>
                      <a:gd name="connsiteY14" fmla="*/ 1671404 h 2231716"/>
                      <a:gd name="connsiteX15" fmla="*/ 376511 w 501479"/>
                      <a:gd name="connsiteY15" fmla="*/ 1697007 h 2231716"/>
                      <a:gd name="connsiteX16" fmla="*/ 431374 w 501479"/>
                      <a:gd name="connsiteY16" fmla="*/ 1748213 h 2231716"/>
                      <a:gd name="connsiteX17" fmla="*/ 493554 w 501479"/>
                      <a:gd name="connsiteY17" fmla="*/ 1726268 h 2231716"/>
                      <a:gd name="connsiteX18" fmla="*/ 478923 w 501479"/>
                      <a:gd name="connsiteY18" fmla="*/ 1601909 h 2231716"/>
                      <a:gd name="connsiteX19" fmla="*/ 372853 w 501479"/>
                      <a:gd name="connsiteY19" fmla="*/ 1638485 h 2231716"/>
                      <a:gd name="connsiteX20" fmla="*/ 343592 w 501479"/>
                      <a:gd name="connsiteY20" fmla="*/ 1612882 h 2231716"/>
                      <a:gd name="connsiteX21" fmla="*/ 277755 w 501479"/>
                      <a:gd name="connsiteY21" fmla="*/ 1510469 h 2231716"/>
                      <a:gd name="connsiteX22" fmla="*/ 175343 w 501479"/>
                      <a:gd name="connsiteY22" fmla="*/ 1440975 h 2231716"/>
                      <a:gd name="connsiteX23" fmla="*/ 80245 w 501479"/>
                      <a:gd name="connsiteY23" fmla="*/ 1393426 h 2231716"/>
                      <a:gd name="connsiteX24" fmla="*/ 80245 w 501479"/>
                      <a:gd name="connsiteY24" fmla="*/ 1219690 h 2231716"/>
                      <a:gd name="connsiteX25" fmla="*/ 124136 w 501479"/>
                      <a:gd name="connsiteY25" fmla="*/ 1122764 h 2231716"/>
                      <a:gd name="connsiteX26" fmla="*/ 158461 w 501479"/>
                      <a:gd name="connsiteY26" fmla="*/ 970989 h 2231716"/>
                      <a:gd name="connsiteX27" fmla="*/ 252152 w 501479"/>
                      <a:gd name="connsiteY27" fmla="*/ 939884 h 2231716"/>
                      <a:gd name="connsiteX28" fmla="*/ 347250 w 501479"/>
                      <a:gd name="connsiteY28" fmla="*/ 1045954 h 2231716"/>
                      <a:gd name="connsiteX29" fmla="*/ 325305 w 501479"/>
                      <a:gd name="connsiteY29" fmla="*/ 1219690 h 2231716"/>
                      <a:gd name="connsiteX30" fmla="*/ 343607 w 501479"/>
                      <a:gd name="connsiteY30" fmla="*/ 1219690 h 2231716"/>
                      <a:gd name="connsiteX31" fmla="*/ 431375 w 501479"/>
                      <a:gd name="connsiteY31" fmla="*/ 1219690 h 2231716"/>
                      <a:gd name="connsiteX32" fmla="*/ 380168 w 501479"/>
                      <a:gd name="connsiteY32" fmla="*/ 1159340 h 2231716"/>
                      <a:gd name="connsiteX33" fmla="*/ 380168 w 501479"/>
                      <a:gd name="connsiteY33" fmla="*/ 1013036 h 2231716"/>
                      <a:gd name="connsiteX34" fmla="*/ 314331 w 501479"/>
                      <a:gd name="connsiteY34" fmla="*/ 936226 h 2231716"/>
                      <a:gd name="connsiteX35" fmla="*/ 193631 w 501479"/>
                      <a:gd name="connsiteY35" fmla="*/ 877704 h 2231716"/>
                      <a:gd name="connsiteX36" fmla="*/ 158461 w 501479"/>
                      <a:gd name="connsiteY36" fmla="*/ 752206 h 2231716"/>
                      <a:gd name="connsiteX37" fmla="*/ 182658 w 501479"/>
                      <a:gd name="connsiteY37" fmla="*/ 607042 h 2231716"/>
                      <a:gd name="connsiteX38" fmla="*/ 288728 w 501479"/>
                      <a:gd name="connsiteY38" fmla="*/ 515602 h 2231716"/>
                      <a:gd name="connsiteX39" fmla="*/ 478220 w 501479"/>
                      <a:gd name="connsiteY39" fmla="*/ 410007 h 2231716"/>
                      <a:gd name="connsiteX40" fmla="*/ 142424 w 501479"/>
                      <a:gd name="connsiteY40" fmla="*/ 380271 h 2231716"/>
                      <a:gd name="connsiteX41" fmla="*/ 68703 w 501479"/>
                      <a:gd name="connsiteY41" fmla="*/ 185614 h 2231716"/>
                      <a:gd name="connsiteX42" fmla="*/ 208262 w 501479"/>
                      <a:gd name="connsiteY42" fmla="*/ 149843 h 2231716"/>
                      <a:gd name="connsiteX43" fmla="*/ 255809 w 501479"/>
                      <a:gd name="connsiteY43" fmla="*/ 204706 h 2231716"/>
                      <a:gd name="connsiteX44" fmla="*/ 299701 w 501479"/>
                      <a:gd name="connsiteY44" fmla="*/ 266885 h 2231716"/>
                      <a:gd name="connsiteX45" fmla="*/ 359920 w 501479"/>
                      <a:gd name="connsiteY45" fmla="*/ 202444 h 2231716"/>
                      <a:gd name="connsiteX46" fmla="*/ 288728 w 501479"/>
                      <a:gd name="connsiteY46" fmla="*/ 164472 h 2231716"/>
                      <a:gd name="connsiteX47" fmla="*/ 89684 w 501479"/>
                      <a:gd name="connsiteY47" fmla="*/ 82192 h 2231716"/>
                      <a:gd name="connsiteX48" fmla="*/ 41866 w 501479"/>
                      <a:gd name="connsiteY48" fmla="*/ 4148 h 2231716"/>
                      <a:gd name="connsiteX49" fmla="*/ 1386 w 501479"/>
                      <a:gd name="connsiteY4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54642 w 501479"/>
                      <a:gd name="connsiteY12" fmla="*/ 1561676 h 2231716"/>
                      <a:gd name="connsiteX13" fmla="*/ 160712 w 501479"/>
                      <a:gd name="connsiteY13" fmla="*/ 1495839 h 2231716"/>
                      <a:gd name="connsiteX14" fmla="*/ 255810 w 501479"/>
                      <a:gd name="connsiteY14" fmla="*/ 1565333 h 2231716"/>
                      <a:gd name="connsiteX15" fmla="*/ 307016 w 501479"/>
                      <a:gd name="connsiteY15" fmla="*/ 1671404 h 2231716"/>
                      <a:gd name="connsiteX16" fmla="*/ 376511 w 501479"/>
                      <a:gd name="connsiteY16" fmla="*/ 1697007 h 2231716"/>
                      <a:gd name="connsiteX17" fmla="*/ 431374 w 501479"/>
                      <a:gd name="connsiteY17" fmla="*/ 1748213 h 2231716"/>
                      <a:gd name="connsiteX18" fmla="*/ 493554 w 501479"/>
                      <a:gd name="connsiteY18" fmla="*/ 1726268 h 2231716"/>
                      <a:gd name="connsiteX19" fmla="*/ 478923 w 501479"/>
                      <a:gd name="connsiteY19" fmla="*/ 1601909 h 2231716"/>
                      <a:gd name="connsiteX20" fmla="*/ 372853 w 501479"/>
                      <a:gd name="connsiteY20" fmla="*/ 1638485 h 2231716"/>
                      <a:gd name="connsiteX21" fmla="*/ 343592 w 501479"/>
                      <a:gd name="connsiteY21" fmla="*/ 1612882 h 2231716"/>
                      <a:gd name="connsiteX22" fmla="*/ 277755 w 501479"/>
                      <a:gd name="connsiteY22" fmla="*/ 1510469 h 2231716"/>
                      <a:gd name="connsiteX23" fmla="*/ 175343 w 501479"/>
                      <a:gd name="connsiteY23" fmla="*/ 1440975 h 2231716"/>
                      <a:gd name="connsiteX24" fmla="*/ 80245 w 501479"/>
                      <a:gd name="connsiteY24" fmla="*/ 1393426 h 2231716"/>
                      <a:gd name="connsiteX25" fmla="*/ 80245 w 501479"/>
                      <a:gd name="connsiteY25" fmla="*/ 1219690 h 2231716"/>
                      <a:gd name="connsiteX26" fmla="*/ 124136 w 501479"/>
                      <a:gd name="connsiteY26" fmla="*/ 1122764 h 2231716"/>
                      <a:gd name="connsiteX27" fmla="*/ 158461 w 501479"/>
                      <a:gd name="connsiteY27" fmla="*/ 970989 h 2231716"/>
                      <a:gd name="connsiteX28" fmla="*/ 252152 w 501479"/>
                      <a:gd name="connsiteY28" fmla="*/ 939884 h 2231716"/>
                      <a:gd name="connsiteX29" fmla="*/ 347250 w 501479"/>
                      <a:gd name="connsiteY29" fmla="*/ 1045954 h 2231716"/>
                      <a:gd name="connsiteX30" fmla="*/ 325305 w 501479"/>
                      <a:gd name="connsiteY30" fmla="*/ 1219690 h 2231716"/>
                      <a:gd name="connsiteX31" fmla="*/ 343607 w 501479"/>
                      <a:gd name="connsiteY31" fmla="*/ 1219690 h 2231716"/>
                      <a:gd name="connsiteX32" fmla="*/ 431375 w 501479"/>
                      <a:gd name="connsiteY32" fmla="*/ 1219690 h 2231716"/>
                      <a:gd name="connsiteX33" fmla="*/ 380168 w 501479"/>
                      <a:gd name="connsiteY33" fmla="*/ 1159340 h 2231716"/>
                      <a:gd name="connsiteX34" fmla="*/ 380168 w 501479"/>
                      <a:gd name="connsiteY34" fmla="*/ 1013036 h 2231716"/>
                      <a:gd name="connsiteX35" fmla="*/ 314331 w 501479"/>
                      <a:gd name="connsiteY35" fmla="*/ 936226 h 2231716"/>
                      <a:gd name="connsiteX36" fmla="*/ 193631 w 501479"/>
                      <a:gd name="connsiteY36" fmla="*/ 877704 h 2231716"/>
                      <a:gd name="connsiteX37" fmla="*/ 158461 w 501479"/>
                      <a:gd name="connsiteY37" fmla="*/ 752206 h 2231716"/>
                      <a:gd name="connsiteX38" fmla="*/ 182658 w 501479"/>
                      <a:gd name="connsiteY38" fmla="*/ 607042 h 2231716"/>
                      <a:gd name="connsiteX39" fmla="*/ 288728 w 501479"/>
                      <a:gd name="connsiteY39" fmla="*/ 515602 h 2231716"/>
                      <a:gd name="connsiteX40" fmla="*/ 478220 w 501479"/>
                      <a:gd name="connsiteY40" fmla="*/ 410007 h 2231716"/>
                      <a:gd name="connsiteX41" fmla="*/ 142424 w 501479"/>
                      <a:gd name="connsiteY41" fmla="*/ 380271 h 2231716"/>
                      <a:gd name="connsiteX42" fmla="*/ 68703 w 501479"/>
                      <a:gd name="connsiteY42" fmla="*/ 185614 h 2231716"/>
                      <a:gd name="connsiteX43" fmla="*/ 208262 w 501479"/>
                      <a:gd name="connsiteY43" fmla="*/ 149843 h 2231716"/>
                      <a:gd name="connsiteX44" fmla="*/ 255809 w 501479"/>
                      <a:gd name="connsiteY44" fmla="*/ 204706 h 2231716"/>
                      <a:gd name="connsiteX45" fmla="*/ 299701 w 501479"/>
                      <a:gd name="connsiteY45" fmla="*/ 266885 h 2231716"/>
                      <a:gd name="connsiteX46" fmla="*/ 359920 w 501479"/>
                      <a:gd name="connsiteY46" fmla="*/ 202444 h 2231716"/>
                      <a:gd name="connsiteX47" fmla="*/ 288728 w 501479"/>
                      <a:gd name="connsiteY47" fmla="*/ 164472 h 2231716"/>
                      <a:gd name="connsiteX48" fmla="*/ 89684 w 501479"/>
                      <a:gd name="connsiteY48" fmla="*/ 82192 h 2231716"/>
                      <a:gd name="connsiteX49" fmla="*/ 41866 w 501479"/>
                      <a:gd name="connsiteY49" fmla="*/ 4148 h 2231716"/>
                      <a:gd name="connsiteX50" fmla="*/ 1386 w 501479"/>
                      <a:gd name="connsiteY5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27794 w 501479"/>
                      <a:gd name="connsiteY11" fmla="*/ 1876229 h 2231716"/>
                      <a:gd name="connsiteX12" fmla="*/ 147241 w 501479"/>
                      <a:gd name="connsiteY12" fmla="*/ 1767583 h 2231716"/>
                      <a:gd name="connsiteX13" fmla="*/ 54642 w 501479"/>
                      <a:gd name="connsiteY13" fmla="*/ 1561676 h 2231716"/>
                      <a:gd name="connsiteX14" fmla="*/ 160712 w 501479"/>
                      <a:gd name="connsiteY14" fmla="*/ 1495839 h 2231716"/>
                      <a:gd name="connsiteX15" fmla="*/ 255810 w 501479"/>
                      <a:gd name="connsiteY15" fmla="*/ 1565333 h 2231716"/>
                      <a:gd name="connsiteX16" fmla="*/ 307016 w 501479"/>
                      <a:gd name="connsiteY16" fmla="*/ 1671404 h 2231716"/>
                      <a:gd name="connsiteX17" fmla="*/ 376511 w 501479"/>
                      <a:gd name="connsiteY17" fmla="*/ 1697007 h 2231716"/>
                      <a:gd name="connsiteX18" fmla="*/ 431374 w 501479"/>
                      <a:gd name="connsiteY18" fmla="*/ 1748213 h 2231716"/>
                      <a:gd name="connsiteX19" fmla="*/ 493554 w 501479"/>
                      <a:gd name="connsiteY19" fmla="*/ 1726268 h 2231716"/>
                      <a:gd name="connsiteX20" fmla="*/ 478923 w 501479"/>
                      <a:gd name="connsiteY20" fmla="*/ 1601909 h 2231716"/>
                      <a:gd name="connsiteX21" fmla="*/ 372853 w 501479"/>
                      <a:gd name="connsiteY21" fmla="*/ 1638485 h 2231716"/>
                      <a:gd name="connsiteX22" fmla="*/ 343592 w 501479"/>
                      <a:gd name="connsiteY22" fmla="*/ 1612882 h 2231716"/>
                      <a:gd name="connsiteX23" fmla="*/ 277755 w 501479"/>
                      <a:gd name="connsiteY23" fmla="*/ 1510469 h 2231716"/>
                      <a:gd name="connsiteX24" fmla="*/ 175343 w 501479"/>
                      <a:gd name="connsiteY24" fmla="*/ 1440975 h 2231716"/>
                      <a:gd name="connsiteX25" fmla="*/ 80245 w 501479"/>
                      <a:gd name="connsiteY25" fmla="*/ 1393426 h 2231716"/>
                      <a:gd name="connsiteX26" fmla="*/ 80245 w 501479"/>
                      <a:gd name="connsiteY26" fmla="*/ 1219690 h 2231716"/>
                      <a:gd name="connsiteX27" fmla="*/ 124136 w 501479"/>
                      <a:gd name="connsiteY27" fmla="*/ 1122764 h 2231716"/>
                      <a:gd name="connsiteX28" fmla="*/ 158461 w 501479"/>
                      <a:gd name="connsiteY28" fmla="*/ 970989 h 2231716"/>
                      <a:gd name="connsiteX29" fmla="*/ 252152 w 501479"/>
                      <a:gd name="connsiteY29" fmla="*/ 939884 h 2231716"/>
                      <a:gd name="connsiteX30" fmla="*/ 347250 w 501479"/>
                      <a:gd name="connsiteY30" fmla="*/ 1045954 h 2231716"/>
                      <a:gd name="connsiteX31" fmla="*/ 325305 w 501479"/>
                      <a:gd name="connsiteY31" fmla="*/ 1219690 h 2231716"/>
                      <a:gd name="connsiteX32" fmla="*/ 343607 w 501479"/>
                      <a:gd name="connsiteY32" fmla="*/ 1219690 h 2231716"/>
                      <a:gd name="connsiteX33" fmla="*/ 431375 w 501479"/>
                      <a:gd name="connsiteY33" fmla="*/ 1219690 h 2231716"/>
                      <a:gd name="connsiteX34" fmla="*/ 380168 w 501479"/>
                      <a:gd name="connsiteY34" fmla="*/ 1159340 h 2231716"/>
                      <a:gd name="connsiteX35" fmla="*/ 380168 w 501479"/>
                      <a:gd name="connsiteY35" fmla="*/ 1013036 h 2231716"/>
                      <a:gd name="connsiteX36" fmla="*/ 314331 w 501479"/>
                      <a:gd name="connsiteY36" fmla="*/ 936226 h 2231716"/>
                      <a:gd name="connsiteX37" fmla="*/ 193631 w 501479"/>
                      <a:gd name="connsiteY37" fmla="*/ 877704 h 2231716"/>
                      <a:gd name="connsiteX38" fmla="*/ 158461 w 501479"/>
                      <a:gd name="connsiteY38" fmla="*/ 752206 h 2231716"/>
                      <a:gd name="connsiteX39" fmla="*/ 182658 w 501479"/>
                      <a:gd name="connsiteY39" fmla="*/ 607042 h 2231716"/>
                      <a:gd name="connsiteX40" fmla="*/ 288728 w 501479"/>
                      <a:gd name="connsiteY40" fmla="*/ 515602 h 2231716"/>
                      <a:gd name="connsiteX41" fmla="*/ 478220 w 501479"/>
                      <a:gd name="connsiteY41" fmla="*/ 410007 h 2231716"/>
                      <a:gd name="connsiteX42" fmla="*/ 142424 w 501479"/>
                      <a:gd name="connsiteY42" fmla="*/ 380271 h 2231716"/>
                      <a:gd name="connsiteX43" fmla="*/ 68703 w 501479"/>
                      <a:gd name="connsiteY43" fmla="*/ 185614 h 2231716"/>
                      <a:gd name="connsiteX44" fmla="*/ 208262 w 501479"/>
                      <a:gd name="connsiteY44" fmla="*/ 149843 h 2231716"/>
                      <a:gd name="connsiteX45" fmla="*/ 255809 w 501479"/>
                      <a:gd name="connsiteY45" fmla="*/ 204706 h 2231716"/>
                      <a:gd name="connsiteX46" fmla="*/ 299701 w 501479"/>
                      <a:gd name="connsiteY46" fmla="*/ 266885 h 2231716"/>
                      <a:gd name="connsiteX47" fmla="*/ 359920 w 501479"/>
                      <a:gd name="connsiteY47" fmla="*/ 202444 h 2231716"/>
                      <a:gd name="connsiteX48" fmla="*/ 288728 w 501479"/>
                      <a:gd name="connsiteY48" fmla="*/ 164472 h 2231716"/>
                      <a:gd name="connsiteX49" fmla="*/ 89684 w 501479"/>
                      <a:gd name="connsiteY49" fmla="*/ 82192 h 2231716"/>
                      <a:gd name="connsiteX50" fmla="*/ 41866 w 501479"/>
                      <a:gd name="connsiteY50" fmla="*/ 4148 h 2231716"/>
                      <a:gd name="connsiteX51" fmla="*/ 1386 w 501479"/>
                      <a:gd name="connsiteY5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64370 w 501479"/>
                      <a:gd name="connsiteY11" fmla="*/ 1989615 h 2231716"/>
                      <a:gd name="connsiteX12" fmla="*/ 127794 w 501479"/>
                      <a:gd name="connsiteY12" fmla="*/ 1876229 h 2231716"/>
                      <a:gd name="connsiteX13" fmla="*/ 147241 w 501479"/>
                      <a:gd name="connsiteY13" fmla="*/ 1767583 h 2231716"/>
                      <a:gd name="connsiteX14" fmla="*/ 54642 w 501479"/>
                      <a:gd name="connsiteY14" fmla="*/ 1561676 h 2231716"/>
                      <a:gd name="connsiteX15" fmla="*/ 160712 w 501479"/>
                      <a:gd name="connsiteY15" fmla="*/ 1495839 h 2231716"/>
                      <a:gd name="connsiteX16" fmla="*/ 255810 w 501479"/>
                      <a:gd name="connsiteY16" fmla="*/ 1565333 h 2231716"/>
                      <a:gd name="connsiteX17" fmla="*/ 307016 w 501479"/>
                      <a:gd name="connsiteY17" fmla="*/ 1671404 h 2231716"/>
                      <a:gd name="connsiteX18" fmla="*/ 376511 w 501479"/>
                      <a:gd name="connsiteY18" fmla="*/ 1697007 h 2231716"/>
                      <a:gd name="connsiteX19" fmla="*/ 431374 w 501479"/>
                      <a:gd name="connsiteY19" fmla="*/ 1748213 h 2231716"/>
                      <a:gd name="connsiteX20" fmla="*/ 493554 w 501479"/>
                      <a:gd name="connsiteY20" fmla="*/ 1726268 h 2231716"/>
                      <a:gd name="connsiteX21" fmla="*/ 478923 w 501479"/>
                      <a:gd name="connsiteY21" fmla="*/ 1601909 h 2231716"/>
                      <a:gd name="connsiteX22" fmla="*/ 372853 w 501479"/>
                      <a:gd name="connsiteY22" fmla="*/ 1638485 h 2231716"/>
                      <a:gd name="connsiteX23" fmla="*/ 343592 w 501479"/>
                      <a:gd name="connsiteY23" fmla="*/ 1612882 h 2231716"/>
                      <a:gd name="connsiteX24" fmla="*/ 277755 w 501479"/>
                      <a:gd name="connsiteY24" fmla="*/ 1510469 h 2231716"/>
                      <a:gd name="connsiteX25" fmla="*/ 175343 w 501479"/>
                      <a:gd name="connsiteY25" fmla="*/ 1440975 h 2231716"/>
                      <a:gd name="connsiteX26" fmla="*/ 80245 w 501479"/>
                      <a:gd name="connsiteY26" fmla="*/ 1393426 h 2231716"/>
                      <a:gd name="connsiteX27" fmla="*/ 80245 w 501479"/>
                      <a:gd name="connsiteY27" fmla="*/ 1219690 h 2231716"/>
                      <a:gd name="connsiteX28" fmla="*/ 124136 w 501479"/>
                      <a:gd name="connsiteY28" fmla="*/ 1122764 h 2231716"/>
                      <a:gd name="connsiteX29" fmla="*/ 158461 w 501479"/>
                      <a:gd name="connsiteY29" fmla="*/ 970989 h 2231716"/>
                      <a:gd name="connsiteX30" fmla="*/ 252152 w 501479"/>
                      <a:gd name="connsiteY30" fmla="*/ 939884 h 2231716"/>
                      <a:gd name="connsiteX31" fmla="*/ 347250 w 501479"/>
                      <a:gd name="connsiteY31" fmla="*/ 1045954 h 2231716"/>
                      <a:gd name="connsiteX32" fmla="*/ 325305 w 501479"/>
                      <a:gd name="connsiteY32" fmla="*/ 1219690 h 2231716"/>
                      <a:gd name="connsiteX33" fmla="*/ 343607 w 501479"/>
                      <a:gd name="connsiteY33" fmla="*/ 1219690 h 2231716"/>
                      <a:gd name="connsiteX34" fmla="*/ 431375 w 501479"/>
                      <a:gd name="connsiteY34" fmla="*/ 1219690 h 2231716"/>
                      <a:gd name="connsiteX35" fmla="*/ 380168 w 501479"/>
                      <a:gd name="connsiteY35" fmla="*/ 1159340 h 2231716"/>
                      <a:gd name="connsiteX36" fmla="*/ 380168 w 501479"/>
                      <a:gd name="connsiteY36" fmla="*/ 1013036 h 2231716"/>
                      <a:gd name="connsiteX37" fmla="*/ 314331 w 501479"/>
                      <a:gd name="connsiteY37" fmla="*/ 936226 h 2231716"/>
                      <a:gd name="connsiteX38" fmla="*/ 193631 w 501479"/>
                      <a:gd name="connsiteY38" fmla="*/ 877704 h 2231716"/>
                      <a:gd name="connsiteX39" fmla="*/ 158461 w 501479"/>
                      <a:gd name="connsiteY39" fmla="*/ 752206 h 2231716"/>
                      <a:gd name="connsiteX40" fmla="*/ 182658 w 501479"/>
                      <a:gd name="connsiteY40" fmla="*/ 607042 h 2231716"/>
                      <a:gd name="connsiteX41" fmla="*/ 288728 w 501479"/>
                      <a:gd name="connsiteY41" fmla="*/ 515602 h 2231716"/>
                      <a:gd name="connsiteX42" fmla="*/ 478220 w 501479"/>
                      <a:gd name="connsiteY42" fmla="*/ 410007 h 2231716"/>
                      <a:gd name="connsiteX43" fmla="*/ 142424 w 501479"/>
                      <a:gd name="connsiteY43" fmla="*/ 380271 h 2231716"/>
                      <a:gd name="connsiteX44" fmla="*/ 68703 w 501479"/>
                      <a:gd name="connsiteY44" fmla="*/ 185614 h 2231716"/>
                      <a:gd name="connsiteX45" fmla="*/ 208262 w 501479"/>
                      <a:gd name="connsiteY45" fmla="*/ 149843 h 2231716"/>
                      <a:gd name="connsiteX46" fmla="*/ 255809 w 501479"/>
                      <a:gd name="connsiteY46" fmla="*/ 204706 h 2231716"/>
                      <a:gd name="connsiteX47" fmla="*/ 299701 w 501479"/>
                      <a:gd name="connsiteY47" fmla="*/ 266885 h 2231716"/>
                      <a:gd name="connsiteX48" fmla="*/ 359920 w 501479"/>
                      <a:gd name="connsiteY48" fmla="*/ 202444 h 2231716"/>
                      <a:gd name="connsiteX49" fmla="*/ 288728 w 501479"/>
                      <a:gd name="connsiteY49" fmla="*/ 164472 h 2231716"/>
                      <a:gd name="connsiteX50" fmla="*/ 89684 w 501479"/>
                      <a:gd name="connsiteY50" fmla="*/ 82192 h 2231716"/>
                      <a:gd name="connsiteX51" fmla="*/ 41866 w 501479"/>
                      <a:gd name="connsiteY51" fmla="*/ 4148 h 2231716"/>
                      <a:gd name="connsiteX52" fmla="*/ 1386 w 501479"/>
                      <a:gd name="connsiteY5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42424 w 501479"/>
                      <a:gd name="connsiteY44" fmla="*/ 380271 h 2231716"/>
                      <a:gd name="connsiteX45" fmla="*/ 68703 w 501479"/>
                      <a:gd name="connsiteY45" fmla="*/ 185614 h 2231716"/>
                      <a:gd name="connsiteX46" fmla="*/ 208262 w 501479"/>
                      <a:gd name="connsiteY46" fmla="*/ 149843 h 2231716"/>
                      <a:gd name="connsiteX47" fmla="*/ 255809 w 501479"/>
                      <a:gd name="connsiteY47" fmla="*/ 204706 h 2231716"/>
                      <a:gd name="connsiteX48" fmla="*/ 299701 w 501479"/>
                      <a:gd name="connsiteY48" fmla="*/ 266885 h 2231716"/>
                      <a:gd name="connsiteX49" fmla="*/ 359920 w 501479"/>
                      <a:gd name="connsiteY49" fmla="*/ 202444 h 2231716"/>
                      <a:gd name="connsiteX50" fmla="*/ 288728 w 501479"/>
                      <a:gd name="connsiteY50" fmla="*/ 164472 h 2231716"/>
                      <a:gd name="connsiteX51" fmla="*/ 89684 w 501479"/>
                      <a:gd name="connsiteY51" fmla="*/ 82192 h 2231716"/>
                      <a:gd name="connsiteX52" fmla="*/ 41866 w 501479"/>
                      <a:gd name="connsiteY52" fmla="*/ 4148 h 2231716"/>
                      <a:gd name="connsiteX53" fmla="*/ 1386 w 501479"/>
                      <a:gd name="connsiteY5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86315 w 501479"/>
                      <a:gd name="connsiteY44" fmla="*/ 475368 h 2231716"/>
                      <a:gd name="connsiteX45" fmla="*/ 142424 w 501479"/>
                      <a:gd name="connsiteY45" fmla="*/ 380271 h 2231716"/>
                      <a:gd name="connsiteX46" fmla="*/ 68703 w 501479"/>
                      <a:gd name="connsiteY46" fmla="*/ 185614 h 2231716"/>
                      <a:gd name="connsiteX47" fmla="*/ 208262 w 501479"/>
                      <a:gd name="connsiteY47" fmla="*/ 149843 h 2231716"/>
                      <a:gd name="connsiteX48" fmla="*/ 255809 w 501479"/>
                      <a:gd name="connsiteY48" fmla="*/ 204706 h 2231716"/>
                      <a:gd name="connsiteX49" fmla="*/ 299701 w 501479"/>
                      <a:gd name="connsiteY49" fmla="*/ 266885 h 2231716"/>
                      <a:gd name="connsiteX50" fmla="*/ 359920 w 501479"/>
                      <a:gd name="connsiteY50" fmla="*/ 202444 h 2231716"/>
                      <a:gd name="connsiteX51" fmla="*/ 288728 w 501479"/>
                      <a:gd name="connsiteY51" fmla="*/ 164472 h 2231716"/>
                      <a:gd name="connsiteX52" fmla="*/ 89684 w 501479"/>
                      <a:gd name="connsiteY52" fmla="*/ 82192 h 2231716"/>
                      <a:gd name="connsiteX53" fmla="*/ 41866 w 501479"/>
                      <a:gd name="connsiteY53" fmla="*/ 4148 h 2231716"/>
                      <a:gd name="connsiteX54" fmla="*/ 1386 w 501479"/>
                      <a:gd name="connsiteY5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186315 w 501479"/>
                      <a:gd name="connsiteY45" fmla="*/ 475368 h 2231716"/>
                      <a:gd name="connsiteX46" fmla="*/ 142424 w 501479"/>
                      <a:gd name="connsiteY46" fmla="*/ 380271 h 2231716"/>
                      <a:gd name="connsiteX47" fmla="*/ 68703 w 501479"/>
                      <a:gd name="connsiteY47" fmla="*/ 185614 h 2231716"/>
                      <a:gd name="connsiteX48" fmla="*/ 208262 w 501479"/>
                      <a:gd name="connsiteY48" fmla="*/ 149843 h 2231716"/>
                      <a:gd name="connsiteX49" fmla="*/ 255809 w 501479"/>
                      <a:gd name="connsiteY49" fmla="*/ 204706 h 2231716"/>
                      <a:gd name="connsiteX50" fmla="*/ 299701 w 501479"/>
                      <a:gd name="connsiteY50" fmla="*/ 266885 h 2231716"/>
                      <a:gd name="connsiteX51" fmla="*/ 359920 w 501479"/>
                      <a:gd name="connsiteY51" fmla="*/ 202444 h 2231716"/>
                      <a:gd name="connsiteX52" fmla="*/ 288728 w 501479"/>
                      <a:gd name="connsiteY52" fmla="*/ 164472 h 2231716"/>
                      <a:gd name="connsiteX53" fmla="*/ 89684 w 501479"/>
                      <a:gd name="connsiteY53" fmla="*/ 82192 h 2231716"/>
                      <a:gd name="connsiteX54" fmla="*/ 41866 w 501479"/>
                      <a:gd name="connsiteY54" fmla="*/ 4148 h 2231716"/>
                      <a:gd name="connsiteX55" fmla="*/ 1386 w 501479"/>
                      <a:gd name="connsiteY5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369195 w 501479"/>
                      <a:gd name="connsiteY45" fmla="*/ 435135 h 2231716"/>
                      <a:gd name="connsiteX46" fmla="*/ 186315 w 501479"/>
                      <a:gd name="connsiteY46" fmla="*/ 475368 h 2231716"/>
                      <a:gd name="connsiteX47" fmla="*/ 142424 w 501479"/>
                      <a:gd name="connsiteY47" fmla="*/ 380271 h 2231716"/>
                      <a:gd name="connsiteX48" fmla="*/ 68703 w 501479"/>
                      <a:gd name="connsiteY48" fmla="*/ 185614 h 2231716"/>
                      <a:gd name="connsiteX49" fmla="*/ 208262 w 501479"/>
                      <a:gd name="connsiteY49" fmla="*/ 149843 h 2231716"/>
                      <a:gd name="connsiteX50" fmla="*/ 255809 w 501479"/>
                      <a:gd name="connsiteY50" fmla="*/ 204706 h 2231716"/>
                      <a:gd name="connsiteX51" fmla="*/ 299701 w 501479"/>
                      <a:gd name="connsiteY51" fmla="*/ 266885 h 2231716"/>
                      <a:gd name="connsiteX52" fmla="*/ 359920 w 501479"/>
                      <a:gd name="connsiteY52" fmla="*/ 202444 h 2231716"/>
                      <a:gd name="connsiteX53" fmla="*/ 288728 w 501479"/>
                      <a:gd name="connsiteY53" fmla="*/ 164472 h 2231716"/>
                      <a:gd name="connsiteX54" fmla="*/ 89684 w 501479"/>
                      <a:gd name="connsiteY54" fmla="*/ 82192 h 2231716"/>
                      <a:gd name="connsiteX55" fmla="*/ 41866 w 501479"/>
                      <a:gd name="connsiteY55" fmla="*/ 4148 h 2231716"/>
                      <a:gd name="connsiteX56" fmla="*/ 1386 w 501479"/>
                      <a:gd name="connsiteY5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53320 w 501479"/>
                      <a:gd name="connsiteY43" fmla="*/ 479026 h 2231716"/>
                      <a:gd name="connsiteX44" fmla="*/ 478220 w 501479"/>
                      <a:gd name="connsiteY44" fmla="*/ 410007 h 2231716"/>
                      <a:gd name="connsiteX45" fmla="*/ 427717 w 501479"/>
                      <a:gd name="connsiteY45" fmla="*/ 369298 h 2231716"/>
                      <a:gd name="connsiteX46" fmla="*/ 369195 w 501479"/>
                      <a:gd name="connsiteY46" fmla="*/ 435135 h 2231716"/>
                      <a:gd name="connsiteX47" fmla="*/ 186315 w 501479"/>
                      <a:gd name="connsiteY47" fmla="*/ 475368 h 2231716"/>
                      <a:gd name="connsiteX48" fmla="*/ 142424 w 501479"/>
                      <a:gd name="connsiteY48" fmla="*/ 380271 h 2231716"/>
                      <a:gd name="connsiteX49" fmla="*/ 68703 w 501479"/>
                      <a:gd name="connsiteY49" fmla="*/ 185614 h 2231716"/>
                      <a:gd name="connsiteX50" fmla="*/ 208262 w 501479"/>
                      <a:gd name="connsiteY50" fmla="*/ 149843 h 2231716"/>
                      <a:gd name="connsiteX51" fmla="*/ 255809 w 501479"/>
                      <a:gd name="connsiteY51" fmla="*/ 204706 h 2231716"/>
                      <a:gd name="connsiteX52" fmla="*/ 299701 w 501479"/>
                      <a:gd name="connsiteY52" fmla="*/ 266885 h 2231716"/>
                      <a:gd name="connsiteX53" fmla="*/ 359920 w 501479"/>
                      <a:gd name="connsiteY53" fmla="*/ 202444 h 2231716"/>
                      <a:gd name="connsiteX54" fmla="*/ 288728 w 501479"/>
                      <a:gd name="connsiteY54" fmla="*/ 164472 h 2231716"/>
                      <a:gd name="connsiteX55" fmla="*/ 89684 w 501479"/>
                      <a:gd name="connsiteY55" fmla="*/ 82192 h 2231716"/>
                      <a:gd name="connsiteX56" fmla="*/ 41866 w 501479"/>
                      <a:gd name="connsiteY56" fmla="*/ 4148 h 2231716"/>
                      <a:gd name="connsiteX57" fmla="*/ 1386 w 501479"/>
                      <a:gd name="connsiteY5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383826 w 501479"/>
                      <a:gd name="connsiteY43" fmla="*/ 468053 h 2231716"/>
                      <a:gd name="connsiteX44" fmla="*/ 453320 w 501479"/>
                      <a:gd name="connsiteY44" fmla="*/ 479026 h 2231716"/>
                      <a:gd name="connsiteX45" fmla="*/ 478220 w 501479"/>
                      <a:gd name="connsiteY45" fmla="*/ 410007 h 2231716"/>
                      <a:gd name="connsiteX46" fmla="*/ 427717 w 501479"/>
                      <a:gd name="connsiteY46" fmla="*/ 369298 h 2231716"/>
                      <a:gd name="connsiteX47" fmla="*/ 369195 w 501479"/>
                      <a:gd name="connsiteY47" fmla="*/ 435135 h 2231716"/>
                      <a:gd name="connsiteX48" fmla="*/ 186315 w 501479"/>
                      <a:gd name="connsiteY48" fmla="*/ 475368 h 2231716"/>
                      <a:gd name="connsiteX49" fmla="*/ 142424 w 501479"/>
                      <a:gd name="connsiteY49" fmla="*/ 380271 h 2231716"/>
                      <a:gd name="connsiteX50" fmla="*/ 68703 w 501479"/>
                      <a:gd name="connsiteY50" fmla="*/ 185614 h 2231716"/>
                      <a:gd name="connsiteX51" fmla="*/ 208262 w 501479"/>
                      <a:gd name="connsiteY51" fmla="*/ 149843 h 2231716"/>
                      <a:gd name="connsiteX52" fmla="*/ 255809 w 501479"/>
                      <a:gd name="connsiteY52" fmla="*/ 204706 h 2231716"/>
                      <a:gd name="connsiteX53" fmla="*/ 299701 w 501479"/>
                      <a:gd name="connsiteY53" fmla="*/ 266885 h 2231716"/>
                      <a:gd name="connsiteX54" fmla="*/ 359920 w 501479"/>
                      <a:gd name="connsiteY54" fmla="*/ 202444 h 2231716"/>
                      <a:gd name="connsiteX55" fmla="*/ 288728 w 501479"/>
                      <a:gd name="connsiteY55" fmla="*/ 164472 h 2231716"/>
                      <a:gd name="connsiteX56" fmla="*/ 89684 w 501479"/>
                      <a:gd name="connsiteY56" fmla="*/ 82192 h 2231716"/>
                      <a:gd name="connsiteX57" fmla="*/ 41866 w 501479"/>
                      <a:gd name="connsiteY57" fmla="*/ 4148 h 2231716"/>
                      <a:gd name="connsiteX58" fmla="*/ 1386 w 501479"/>
                      <a:gd name="connsiteY5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19234 w 501479"/>
                      <a:gd name="connsiteY42" fmla="*/ 511944 h 2231716"/>
                      <a:gd name="connsiteX43" fmla="*/ 288728 w 501479"/>
                      <a:gd name="connsiteY43" fmla="*/ 515602 h 2231716"/>
                      <a:gd name="connsiteX44" fmla="*/ 383826 w 501479"/>
                      <a:gd name="connsiteY44" fmla="*/ 468053 h 2231716"/>
                      <a:gd name="connsiteX45" fmla="*/ 453320 w 501479"/>
                      <a:gd name="connsiteY45" fmla="*/ 479026 h 2231716"/>
                      <a:gd name="connsiteX46" fmla="*/ 478220 w 501479"/>
                      <a:gd name="connsiteY46" fmla="*/ 410007 h 2231716"/>
                      <a:gd name="connsiteX47" fmla="*/ 427717 w 501479"/>
                      <a:gd name="connsiteY47" fmla="*/ 369298 h 2231716"/>
                      <a:gd name="connsiteX48" fmla="*/ 369195 w 501479"/>
                      <a:gd name="connsiteY48" fmla="*/ 435135 h 2231716"/>
                      <a:gd name="connsiteX49" fmla="*/ 186315 w 501479"/>
                      <a:gd name="connsiteY49" fmla="*/ 475368 h 2231716"/>
                      <a:gd name="connsiteX50" fmla="*/ 142424 w 501479"/>
                      <a:gd name="connsiteY50" fmla="*/ 380271 h 2231716"/>
                      <a:gd name="connsiteX51" fmla="*/ 68703 w 501479"/>
                      <a:gd name="connsiteY51" fmla="*/ 185614 h 2231716"/>
                      <a:gd name="connsiteX52" fmla="*/ 208262 w 501479"/>
                      <a:gd name="connsiteY52" fmla="*/ 149843 h 2231716"/>
                      <a:gd name="connsiteX53" fmla="*/ 255809 w 501479"/>
                      <a:gd name="connsiteY53" fmla="*/ 204706 h 2231716"/>
                      <a:gd name="connsiteX54" fmla="*/ 299701 w 501479"/>
                      <a:gd name="connsiteY54" fmla="*/ 266885 h 2231716"/>
                      <a:gd name="connsiteX55" fmla="*/ 359920 w 501479"/>
                      <a:gd name="connsiteY55" fmla="*/ 202444 h 2231716"/>
                      <a:gd name="connsiteX56" fmla="*/ 288728 w 501479"/>
                      <a:gd name="connsiteY56" fmla="*/ 164472 h 2231716"/>
                      <a:gd name="connsiteX57" fmla="*/ 89684 w 501479"/>
                      <a:gd name="connsiteY57" fmla="*/ 82192 h 2231716"/>
                      <a:gd name="connsiteX58" fmla="*/ 41866 w 501479"/>
                      <a:gd name="connsiteY58" fmla="*/ 4148 h 2231716"/>
                      <a:gd name="connsiteX59" fmla="*/ 1386 w 501479"/>
                      <a:gd name="connsiteY5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24136 w 501479"/>
                      <a:gd name="connsiteY30" fmla="*/ 1045954 h 2231716"/>
                      <a:gd name="connsiteX31" fmla="*/ 158461 w 501479"/>
                      <a:gd name="connsiteY31" fmla="*/ 970989 h 2231716"/>
                      <a:gd name="connsiteX32" fmla="*/ 252152 w 501479"/>
                      <a:gd name="connsiteY32" fmla="*/ 939884 h 2231716"/>
                      <a:gd name="connsiteX33" fmla="*/ 347250 w 501479"/>
                      <a:gd name="connsiteY33" fmla="*/ 1045954 h 2231716"/>
                      <a:gd name="connsiteX34" fmla="*/ 325305 w 501479"/>
                      <a:gd name="connsiteY34" fmla="*/ 1219690 h 2231716"/>
                      <a:gd name="connsiteX35" fmla="*/ 343607 w 501479"/>
                      <a:gd name="connsiteY35" fmla="*/ 1219690 h 2231716"/>
                      <a:gd name="connsiteX36" fmla="*/ 431375 w 501479"/>
                      <a:gd name="connsiteY36" fmla="*/ 1219690 h 2231716"/>
                      <a:gd name="connsiteX37" fmla="*/ 380168 w 501479"/>
                      <a:gd name="connsiteY37" fmla="*/ 1159340 h 2231716"/>
                      <a:gd name="connsiteX38" fmla="*/ 380168 w 501479"/>
                      <a:gd name="connsiteY38" fmla="*/ 1013036 h 2231716"/>
                      <a:gd name="connsiteX39" fmla="*/ 314331 w 501479"/>
                      <a:gd name="connsiteY39" fmla="*/ 936226 h 2231716"/>
                      <a:gd name="connsiteX40" fmla="*/ 193631 w 501479"/>
                      <a:gd name="connsiteY40" fmla="*/ 877704 h 2231716"/>
                      <a:gd name="connsiteX41" fmla="*/ 158461 w 501479"/>
                      <a:gd name="connsiteY41" fmla="*/ 752206 h 2231716"/>
                      <a:gd name="connsiteX42" fmla="*/ 182658 w 501479"/>
                      <a:gd name="connsiteY42" fmla="*/ 607042 h 2231716"/>
                      <a:gd name="connsiteX43" fmla="*/ 219234 w 501479"/>
                      <a:gd name="connsiteY43" fmla="*/ 511944 h 2231716"/>
                      <a:gd name="connsiteX44" fmla="*/ 288728 w 501479"/>
                      <a:gd name="connsiteY44" fmla="*/ 515602 h 2231716"/>
                      <a:gd name="connsiteX45" fmla="*/ 383826 w 501479"/>
                      <a:gd name="connsiteY45" fmla="*/ 468053 h 2231716"/>
                      <a:gd name="connsiteX46" fmla="*/ 453320 w 501479"/>
                      <a:gd name="connsiteY46" fmla="*/ 479026 h 2231716"/>
                      <a:gd name="connsiteX47" fmla="*/ 478220 w 501479"/>
                      <a:gd name="connsiteY47" fmla="*/ 410007 h 2231716"/>
                      <a:gd name="connsiteX48" fmla="*/ 427717 w 501479"/>
                      <a:gd name="connsiteY48" fmla="*/ 369298 h 2231716"/>
                      <a:gd name="connsiteX49" fmla="*/ 369195 w 501479"/>
                      <a:gd name="connsiteY49" fmla="*/ 435135 h 2231716"/>
                      <a:gd name="connsiteX50" fmla="*/ 186315 w 501479"/>
                      <a:gd name="connsiteY50" fmla="*/ 475368 h 2231716"/>
                      <a:gd name="connsiteX51" fmla="*/ 142424 w 501479"/>
                      <a:gd name="connsiteY51" fmla="*/ 380271 h 2231716"/>
                      <a:gd name="connsiteX52" fmla="*/ 68703 w 501479"/>
                      <a:gd name="connsiteY52" fmla="*/ 185614 h 2231716"/>
                      <a:gd name="connsiteX53" fmla="*/ 208262 w 501479"/>
                      <a:gd name="connsiteY53" fmla="*/ 149843 h 2231716"/>
                      <a:gd name="connsiteX54" fmla="*/ 255809 w 501479"/>
                      <a:gd name="connsiteY54" fmla="*/ 204706 h 2231716"/>
                      <a:gd name="connsiteX55" fmla="*/ 299701 w 501479"/>
                      <a:gd name="connsiteY55" fmla="*/ 266885 h 2231716"/>
                      <a:gd name="connsiteX56" fmla="*/ 359920 w 501479"/>
                      <a:gd name="connsiteY56" fmla="*/ 202444 h 2231716"/>
                      <a:gd name="connsiteX57" fmla="*/ 288728 w 501479"/>
                      <a:gd name="connsiteY57" fmla="*/ 164472 h 2231716"/>
                      <a:gd name="connsiteX58" fmla="*/ 89684 w 501479"/>
                      <a:gd name="connsiteY58" fmla="*/ 82192 h 2231716"/>
                      <a:gd name="connsiteX59" fmla="*/ 41866 w 501479"/>
                      <a:gd name="connsiteY59" fmla="*/ 4148 h 2231716"/>
                      <a:gd name="connsiteX60" fmla="*/ 1386 w 501479"/>
                      <a:gd name="connsiteY6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263125 w 501479"/>
                      <a:gd name="connsiteY26" fmla="*/ 1430002 h 2231716"/>
                      <a:gd name="connsiteX27" fmla="*/ 175343 w 501479"/>
                      <a:gd name="connsiteY27" fmla="*/ 1440975 h 2231716"/>
                      <a:gd name="connsiteX28" fmla="*/ 80245 w 501479"/>
                      <a:gd name="connsiteY28" fmla="*/ 1393426 h 2231716"/>
                      <a:gd name="connsiteX29" fmla="*/ 80245 w 501479"/>
                      <a:gd name="connsiteY29" fmla="*/ 1219690 h 2231716"/>
                      <a:gd name="connsiteX30" fmla="*/ 124136 w 501479"/>
                      <a:gd name="connsiteY30" fmla="*/ 1122764 h 2231716"/>
                      <a:gd name="connsiteX31" fmla="*/ 124136 w 501479"/>
                      <a:gd name="connsiteY31" fmla="*/ 1045954 h 2231716"/>
                      <a:gd name="connsiteX32" fmla="*/ 158461 w 501479"/>
                      <a:gd name="connsiteY32" fmla="*/ 970989 h 2231716"/>
                      <a:gd name="connsiteX33" fmla="*/ 252152 w 501479"/>
                      <a:gd name="connsiteY33" fmla="*/ 939884 h 2231716"/>
                      <a:gd name="connsiteX34" fmla="*/ 347250 w 501479"/>
                      <a:gd name="connsiteY34" fmla="*/ 1045954 h 2231716"/>
                      <a:gd name="connsiteX35" fmla="*/ 325305 w 501479"/>
                      <a:gd name="connsiteY35" fmla="*/ 1219690 h 2231716"/>
                      <a:gd name="connsiteX36" fmla="*/ 343607 w 501479"/>
                      <a:gd name="connsiteY36" fmla="*/ 1219690 h 2231716"/>
                      <a:gd name="connsiteX37" fmla="*/ 431375 w 501479"/>
                      <a:gd name="connsiteY37" fmla="*/ 1219690 h 2231716"/>
                      <a:gd name="connsiteX38" fmla="*/ 380168 w 501479"/>
                      <a:gd name="connsiteY38" fmla="*/ 1159340 h 2231716"/>
                      <a:gd name="connsiteX39" fmla="*/ 380168 w 501479"/>
                      <a:gd name="connsiteY39" fmla="*/ 1013036 h 2231716"/>
                      <a:gd name="connsiteX40" fmla="*/ 314331 w 501479"/>
                      <a:gd name="connsiteY40" fmla="*/ 936226 h 2231716"/>
                      <a:gd name="connsiteX41" fmla="*/ 193631 w 501479"/>
                      <a:gd name="connsiteY41" fmla="*/ 877704 h 2231716"/>
                      <a:gd name="connsiteX42" fmla="*/ 158461 w 501479"/>
                      <a:gd name="connsiteY42" fmla="*/ 752206 h 2231716"/>
                      <a:gd name="connsiteX43" fmla="*/ 182658 w 501479"/>
                      <a:gd name="connsiteY43" fmla="*/ 607042 h 2231716"/>
                      <a:gd name="connsiteX44" fmla="*/ 219234 w 501479"/>
                      <a:gd name="connsiteY44" fmla="*/ 511944 h 2231716"/>
                      <a:gd name="connsiteX45" fmla="*/ 288728 w 501479"/>
                      <a:gd name="connsiteY45" fmla="*/ 515602 h 2231716"/>
                      <a:gd name="connsiteX46" fmla="*/ 383826 w 501479"/>
                      <a:gd name="connsiteY46" fmla="*/ 468053 h 2231716"/>
                      <a:gd name="connsiteX47" fmla="*/ 453320 w 501479"/>
                      <a:gd name="connsiteY47" fmla="*/ 479026 h 2231716"/>
                      <a:gd name="connsiteX48" fmla="*/ 478220 w 501479"/>
                      <a:gd name="connsiteY48" fmla="*/ 410007 h 2231716"/>
                      <a:gd name="connsiteX49" fmla="*/ 427717 w 501479"/>
                      <a:gd name="connsiteY49" fmla="*/ 369298 h 2231716"/>
                      <a:gd name="connsiteX50" fmla="*/ 369195 w 501479"/>
                      <a:gd name="connsiteY50" fmla="*/ 435135 h 2231716"/>
                      <a:gd name="connsiteX51" fmla="*/ 186315 w 501479"/>
                      <a:gd name="connsiteY51" fmla="*/ 475368 h 2231716"/>
                      <a:gd name="connsiteX52" fmla="*/ 142424 w 501479"/>
                      <a:gd name="connsiteY52" fmla="*/ 380271 h 2231716"/>
                      <a:gd name="connsiteX53" fmla="*/ 68703 w 501479"/>
                      <a:gd name="connsiteY53" fmla="*/ 185614 h 2231716"/>
                      <a:gd name="connsiteX54" fmla="*/ 208262 w 501479"/>
                      <a:gd name="connsiteY54" fmla="*/ 149843 h 2231716"/>
                      <a:gd name="connsiteX55" fmla="*/ 255809 w 501479"/>
                      <a:gd name="connsiteY55" fmla="*/ 204706 h 2231716"/>
                      <a:gd name="connsiteX56" fmla="*/ 299701 w 501479"/>
                      <a:gd name="connsiteY56" fmla="*/ 266885 h 2231716"/>
                      <a:gd name="connsiteX57" fmla="*/ 359920 w 501479"/>
                      <a:gd name="connsiteY57" fmla="*/ 202444 h 2231716"/>
                      <a:gd name="connsiteX58" fmla="*/ 288728 w 501479"/>
                      <a:gd name="connsiteY58" fmla="*/ 164472 h 2231716"/>
                      <a:gd name="connsiteX59" fmla="*/ 89684 w 501479"/>
                      <a:gd name="connsiteY59" fmla="*/ 82192 h 2231716"/>
                      <a:gd name="connsiteX60" fmla="*/ 41866 w 501479"/>
                      <a:gd name="connsiteY60" fmla="*/ 4148 h 2231716"/>
                      <a:gd name="connsiteX61" fmla="*/ 1386 w 501479"/>
                      <a:gd name="connsiteY6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89684 w 501479"/>
                      <a:gd name="connsiteY60" fmla="*/ 82192 h 2231716"/>
                      <a:gd name="connsiteX61" fmla="*/ 41866 w 501479"/>
                      <a:gd name="connsiteY61" fmla="*/ 4148 h 2231716"/>
                      <a:gd name="connsiteX62" fmla="*/ 1386 w 501479"/>
                      <a:gd name="connsiteY6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244837 w 501479"/>
                      <a:gd name="connsiteY60" fmla="*/ 109608 h 2231716"/>
                      <a:gd name="connsiteX61" fmla="*/ 89684 w 501479"/>
                      <a:gd name="connsiteY61" fmla="*/ 82192 h 2231716"/>
                      <a:gd name="connsiteX62" fmla="*/ 41866 w 501479"/>
                      <a:gd name="connsiteY62" fmla="*/ 4148 h 2231716"/>
                      <a:gd name="connsiteX63" fmla="*/ 1386 w 501479"/>
                      <a:gd name="connsiteY6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10560 w 501479"/>
                      <a:gd name="connsiteY36" fmla="*/ 1188734 h 2231716"/>
                      <a:gd name="connsiteX37" fmla="*/ 325305 w 501479"/>
                      <a:gd name="connsiteY37" fmla="*/ 1219690 h 2231716"/>
                      <a:gd name="connsiteX38" fmla="*/ 343607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498246"/>
                      <a:gd name="connsiteY0" fmla="*/ 107077 h 2231716"/>
                      <a:gd name="connsiteX1" fmla="*/ 48710 w 498246"/>
                      <a:gd name="connsiteY1" fmla="*/ 337080 h 2231716"/>
                      <a:gd name="connsiteX2" fmla="*/ 110115 w 498246"/>
                      <a:gd name="connsiteY2" fmla="*/ 537548 h 2231716"/>
                      <a:gd name="connsiteX3" fmla="*/ 77587 w 498246"/>
                      <a:gd name="connsiteY3" fmla="*/ 838691 h 2231716"/>
                      <a:gd name="connsiteX4" fmla="*/ 1386 w 498246"/>
                      <a:gd name="connsiteY4" fmla="*/ 1448291 h 2231716"/>
                      <a:gd name="connsiteX5" fmla="*/ 69272 w 498246"/>
                      <a:gd name="connsiteY5" fmla="*/ 1806736 h 2231716"/>
                      <a:gd name="connsiteX6" fmla="*/ 65292 w 498246"/>
                      <a:gd name="connsiteY6" fmla="*/ 1963186 h 2231716"/>
                      <a:gd name="connsiteX7" fmla="*/ 200946 w 498246"/>
                      <a:gd name="connsiteY7" fmla="*/ 2040822 h 2231716"/>
                      <a:gd name="connsiteX8" fmla="*/ 186315 w 498246"/>
                      <a:gd name="connsiteY8" fmla="*/ 2157865 h 2231716"/>
                      <a:gd name="connsiteX9" fmla="*/ 321647 w 498246"/>
                      <a:gd name="connsiteY9" fmla="*/ 2223702 h 2231716"/>
                      <a:gd name="connsiteX10" fmla="*/ 388463 w 498246"/>
                      <a:gd name="connsiteY10" fmla="*/ 2109781 h 2231716"/>
                      <a:gd name="connsiteX11" fmla="*/ 387483 w 498246"/>
                      <a:gd name="connsiteY11" fmla="*/ 2026191 h 2231716"/>
                      <a:gd name="connsiteX12" fmla="*/ 288728 w 498246"/>
                      <a:gd name="connsiteY12" fmla="*/ 1996930 h 2231716"/>
                      <a:gd name="connsiteX13" fmla="*/ 164370 w 498246"/>
                      <a:gd name="connsiteY13" fmla="*/ 1989615 h 2231716"/>
                      <a:gd name="connsiteX14" fmla="*/ 127794 w 498246"/>
                      <a:gd name="connsiteY14" fmla="*/ 1876229 h 2231716"/>
                      <a:gd name="connsiteX15" fmla="*/ 147241 w 498246"/>
                      <a:gd name="connsiteY15" fmla="*/ 1767583 h 2231716"/>
                      <a:gd name="connsiteX16" fmla="*/ 54642 w 498246"/>
                      <a:gd name="connsiteY16" fmla="*/ 1561676 h 2231716"/>
                      <a:gd name="connsiteX17" fmla="*/ 160712 w 498246"/>
                      <a:gd name="connsiteY17" fmla="*/ 1495839 h 2231716"/>
                      <a:gd name="connsiteX18" fmla="*/ 255810 w 498246"/>
                      <a:gd name="connsiteY18" fmla="*/ 1565333 h 2231716"/>
                      <a:gd name="connsiteX19" fmla="*/ 307016 w 498246"/>
                      <a:gd name="connsiteY19" fmla="*/ 1671404 h 2231716"/>
                      <a:gd name="connsiteX20" fmla="*/ 376511 w 498246"/>
                      <a:gd name="connsiteY20" fmla="*/ 1697007 h 2231716"/>
                      <a:gd name="connsiteX21" fmla="*/ 431374 w 498246"/>
                      <a:gd name="connsiteY21" fmla="*/ 1748213 h 2231716"/>
                      <a:gd name="connsiteX22" fmla="*/ 488791 w 498246"/>
                      <a:gd name="connsiteY22" fmla="*/ 1700074 h 2231716"/>
                      <a:gd name="connsiteX23" fmla="*/ 478923 w 498246"/>
                      <a:gd name="connsiteY23" fmla="*/ 1601909 h 2231716"/>
                      <a:gd name="connsiteX24" fmla="*/ 372853 w 498246"/>
                      <a:gd name="connsiteY24" fmla="*/ 1638485 h 2231716"/>
                      <a:gd name="connsiteX25" fmla="*/ 343592 w 498246"/>
                      <a:gd name="connsiteY25" fmla="*/ 1612882 h 2231716"/>
                      <a:gd name="connsiteX26" fmla="*/ 277755 w 498246"/>
                      <a:gd name="connsiteY26" fmla="*/ 1510469 h 2231716"/>
                      <a:gd name="connsiteX27" fmla="*/ 248837 w 498246"/>
                      <a:gd name="connsiteY27" fmla="*/ 1449052 h 2231716"/>
                      <a:gd name="connsiteX28" fmla="*/ 175343 w 498246"/>
                      <a:gd name="connsiteY28" fmla="*/ 1440975 h 2231716"/>
                      <a:gd name="connsiteX29" fmla="*/ 80245 w 498246"/>
                      <a:gd name="connsiteY29" fmla="*/ 1393426 h 2231716"/>
                      <a:gd name="connsiteX30" fmla="*/ 80245 w 498246"/>
                      <a:gd name="connsiteY30" fmla="*/ 1219690 h 2231716"/>
                      <a:gd name="connsiteX31" fmla="*/ 124136 w 498246"/>
                      <a:gd name="connsiteY31" fmla="*/ 1122764 h 2231716"/>
                      <a:gd name="connsiteX32" fmla="*/ 124136 w 498246"/>
                      <a:gd name="connsiteY32" fmla="*/ 1045954 h 2231716"/>
                      <a:gd name="connsiteX33" fmla="*/ 158461 w 498246"/>
                      <a:gd name="connsiteY33" fmla="*/ 970989 h 2231716"/>
                      <a:gd name="connsiteX34" fmla="*/ 252152 w 498246"/>
                      <a:gd name="connsiteY34" fmla="*/ 939884 h 2231716"/>
                      <a:gd name="connsiteX35" fmla="*/ 347250 w 498246"/>
                      <a:gd name="connsiteY35" fmla="*/ 1045954 h 2231716"/>
                      <a:gd name="connsiteX36" fmla="*/ 348660 w 498246"/>
                      <a:gd name="connsiteY36" fmla="*/ 1133965 h 2231716"/>
                      <a:gd name="connsiteX37" fmla="*/ 310560 w 498246"/>
                      <a:gd name="connsiteY37" fmla="*/ 1188734 h 2231716"/>
                      <a:gd name="connsiteX38" fmla="*/ 325305 w 498246"/>
                      <a:gd name="connsiteY38" fmla="*/ 1219690 h 2231716"/>
                      <a:gd name="connsiteX39" fmla="*/ 383750 w 498246"/>
                      <a:gd name="connsiteY39" fmla="*/ 1219690 h 2231716"/>
                      <a:gd name="connsiteX40" fmla="*/ 380168 w 498246"/>
                      <a:gd name="connsiteY40" fmla="*/ 1159340 h 2231716"/>
                      <a:gd name="connsiteX41" fmla="*/ 380168 w 498246"/>
                      <a:gd name="connsiteY41" fmla="*/ 1013036 h 2231716"/>
                      <a:gd name="connsiteX42" fmla="*/ 314331 w 498246"/>
                      <a:gd name="connsiteY42" fmla="*/ 926701 h 2231716"/>
                      <a:gd name="connsiteX43" fmla="*/ 193631 w 498246"/>
                      <a:gd name="connsiteY43" fmla="*/ 877704 h 2231716"/>
                      <a:gd name="connsiteX44" fmla="*/ 158461 w 498246"/>
                      <a:gd name="connsiteY44" fmla="*/ 752206 h 2231716"/>
                      <a:gd name="connsiteX45" fmla="*/ 182658 w 498246"/>
                      <a:gd name="connsiteY45" fmla="*/ 607042 h 2231716"/>
                      <a:gd name="connsiteX46" fmla="*/ 219234 w 498246"/>
                      <a:gd name="connsiteY46" fmla="*/ 511944 h 2231716"/>
                      <a:gd name="connsiteX47" fmla="*/ 291109 w 498246"/>
                      <a:gd name="connsiteY47" fmla="*/ 515602 h 2231716"/>
                      <a:gd name="connsiteX48" fmla="*/ 383826 w 498246"/>
                      <a:gd name="connsiteY48" fmla="*/ 468053 h 2231716"/>
                      <a:gd name="connsiteX49" fmla="*/ 453320 w 498246"/>
                      <a:gd name="connsiteY49" fmla="*/ 479026 h 2231716"/>
                      <a:gd name="connsiteX50" fmla="*/ 478220 w 498246"/>
                      <a:gd name="connsiteY50" fmla="*/ 410007 h 2231716"/>
                      <a:gd name="connsiteX51" fmla="*/ 427717 w 498246"/>
                      <a:gd name="connsiteY51" fmla="*/ 369298 h 2231716"/>
                      <a:gd name="connsiteX52" fmla="*/ 369195 w 498246"/>
                      <a:gd name="connsiteY52" fmla="*/ 435135 h 2231716"/>
                      <a:gd name="connsiteX53" fmla="*/ 195840 w 498246"/>
                      <a:gd name="connsiteY53" fmla="*/ 458699 h 2231716"/>
                      <a:gd name="connsiteX54" fmla="*/ 142424 w 498246"/>
                      <a:gd name="connsiteY54" fmla="*/ 380271 h 2231716"/>
                      <a:gd name="connsiteX55" fmla="*/ 98628 w 498246"/>
                      <a:gd name="connsiteY55" fmla="*/ 295765 h 2231716"/>
                      <a:gd name="connsiteX56" fmla="*/ 68703 w 498246"/>
                      <a:gd name="connsiteY56" fmla="*/ 185614 h 2231716"/>
                      <a:gd name="connsiteX57" fmla="*/ 208262 w 498246"/>
                      <a:gd name="connsiteY57" fmla="*/ 149843 h 2231716"/>
                      <a:gd name="connsiteX58" fmla="*/ 241521 w 498246"/>
                      <a:gd name="connsiteY58" fmla="*/ 214231 h 2231716"/>
                      <a:gd name="connsiteX59" fmla="*/ 299701 w 498246"/>
                      <a:gd name="connsiteY59" fmla="*/ 266885 h 2231716"/>
                      <a:gd name="connsiteX60" fmla="*/ 359920 w 498246"/>
                      <a:gd name="connsiteY60" fmla="*/ 202444 h 2231716"/>
                      <a:gd name="connsiteX61" fmla="*/ 332619 w 498246"/>
                      <a:gd name="connsiteY61" fmla="*/ 149842 h 2231716"/>
                      <a:gd name="connsiteX62" fmla="*/ 288728 w 498246"/>
                      <a:gd name="connsiteY62" fmla="*/ 164472 h 2231716"/>
                      <a:gd name="connsiteX63" fmla="*/ 244837 w 498246"/>
                      <a:gd name="connsiteY63" fmla="*/ 109608 h 2231716"/>
                      <a:gd name="connsiteX64" fmla="*/ 89684 w 498246"/>
                      <a:gd name="connsiteY64" fmla="*/ 82192 h 2231716"/>
                      <a:gd name="connsiteX65" fmla="*/ 41866 w 498246"/>
                      <a:gd name="connsiteY65" fmla="*/ 4148 h 2231716"/>
                      <a:gd name="connsiteX66" fmla="*/ 1386 w 498246"/>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70814 w 532435"/>
                      <a:gd name="connsiteY11" fmla="*/ 204524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12666"/>
                      <a:gd name="connsiteX1" fmla="*/ 48710 w 532435"/>
                      <a:gd name="connsiteY1" fmla="*/ 337080 h 2212666"/>
                      <a:gd name="connsiteX2" fmla="*/ 110115 w 532435"/>
                      <a:gd name="connsiteY2" fmla="*/ 537548 h 2212666"/>
                      <a:gd name="connsiteX3" fmla="*/ 77587 w 532435"/>
                      <a:gd name="connsiteY3" fmla="*/ 838691 h 2212666"/>
                      <a:gd name="connsiteX4" fmla="*/ 1386 w 532435"/>
                      <a:gd name="connsiteY4" fmla="*/ 1448291 h 2212666"/>
                      <a:gd name="connsiteX5" fmla="*/ 69272 w 532435"/>
                      <a:gd name="connsiteY5" fmla="*/ 1806736 h 2212666"/>
                      <a:gd name="connsiteX6" fmla="*/ 65292 w 532435"/>
                      <a:gd name="connsiteY6" fmla="*/ 1963186 h 2212666"/>
                      <a:gd name="connsiteX7" fmla="*/ 200946 w 532435"/>
                      <a:gd name="connsiteY7" fmla="*/ 2040822 h 2212666"/>
                      <a:gd name="connsiteX8" fmla="*/ 186315 w 532435"/>
                      <a:gd name="connsiteY8" fmla="*/ 2157865 h 2212666"/>
                      <a:gd name="connsiteX9" fmla="*/ 319266 w 532435"/>
                      <a:gd name="connsiteY9" fmla="*/ 2204652 h 2212666"/>
                      <a:gd name="connsiteX10" fmla="*/ 388463 w 532435"/>
                      <a:gd name="connsiteY10" fmla="*/ 2109781 h 2212666"/>
                      <a:gd name="connsiteX11" fmla="*/ 382720 w 532435"/>
                      <a:gd name="connsiteY11" fmla="*/ 2040478 h 2212666"/>
                      <a:gd name="connsiteX12" fmla="*/ 293490 w 532435"/>
                      <a:gd name="connsiteY12" fmla="*/ 1985023 h 2212666"/>
                      <a:gd name="connsiteX13" fmla="*/ 171514 w 532435"/>
                      <a:gd name="connsiteY13" fmla="*/ 1980090 h 2212666"/>
                      <a:gd name="connsiteX14" fmla="*/ 130175 w 532435"/>
                      <a:gd name="connsiteY14" fmla="*/ 1923854 h 2212666"/>
                      <a:gd name="connsiteX15" fmla="*/ 125809 w 532435"/>
                      <a:gd name="connsiteY15" fmla="*/ 1760439 h 2212666"/>
                      <a:gd name="connsiteX16" fmla="*/ 54642 w 532435"/>
                      <a:gd name="connsiteY16" fmla="*/ 1561676 h 2212666"/>
                      <a:gd name="connsiteX17" fmla="*/ 165475 w 532435"/>
                      <a:gd name="connsiteY17" fmla="*/ 1476789 h 2212666"/>
                      <a:gd name="connsiteX18" fmla="*/ 274860 w 532435"/>
                      <a:gd name="connsiteY18" fmla="*/ 1558189 h 2212666"/>
                      <a:gd name="connsiteX19" fmla="*/ 311778 w 532435"/>
                      <a:gd name="connsiteY19" fmla="*/ 1664260 h 2212666"/>
                      <a:gd name="connsiteX20" fmla="*/ 376511 w 532435"/>
                      <a:gd name="connsiteY20" fmla="*/ 1697007 h 2212666"/>
                      <a:gd name="connsiteX21" fmla="*/ 428993 w 532435"/>
                      <a:gd name="connsiteY21" fmla="*/ 1729163 h 2212666"/>
                      <a:gd name="connsiteX22" fmla="*/ 488791 w 532435"/>
                      <a:gd name="connsiteY22" fmla="*/ 1700074 h 2212666"/>
                      <a:gd name="connsiteX23" fmla="*/ 478923 w 532435"/>
                      <a:gd name="connsiteY23" fmla="*/ 1601909 h 2212666"/>
                      <a:gd name="connsiteX24" fmla="*/ 372853 w 532435"/>
                      <a:gd name="connsiteY24" fmla="*/ 1638485 h 2212666"/>
                      <a:gd name="connsiteX25" fmla="*/ 343592 w 532435"/>
                      <a:gd name="connsiteY25" fmla="*/ 1612882 h 2212666"/>
                      <a:gd name="connsiteX26" fmla="*/ 277755 w 532435"/>
                      <a:gd name="connsiteY26" fmla="*/ 1510469 h 2212666"/>
                      <a:gd name="connsiteX27" fmla="*/ 248837 w 532435"/>
                      <a:gd name="connsiteY27" fmla="*/ 1449052 h 2212666"/>
                      <a:gd name="connsiteX28" fmla="*/ 175343 w 532435"/>
                      <a:gd name="connsiteY28" fmla="*/ 1440975 h 2212666"/>
                      <a:gd name="connsiteX29" fmla="*/ 80245 w 532435"/>
                      <a:gd name="connsiteY29" fmla="*/ 1393426 h 2212666"/>
                      <a:gd name="connsiteX30" fmla="*/ 80245 w 532435"/>
                      <a:gd name="connsiteY30" fmla="*/ 1219690 h 2212666"/>
                      <a:gd name="connsiteX31" fmla="*/ 124136 w 532435"/>
                      <a:gd name="connsiteY31" fmla="*/ 1122764 h 2212666"/>
                      <a:gd name="connsiteX32" fmla="*/ 124136 w 532435"/>
                      <a:gd name="connsiteY32" fmla="*/ 1045954 h 2212666"/>
                      <a:gd name="connsiteX33" fmla="*/ 158461 w 532435"/>
                      <a:gd name="connsiteY33" fmla="*/ 970989 h 2212666"/>
                      <a:gd name="connsiteX34" fmla="*/ 252152 w 532435"/>
                      <a:gd name="connsiteY34" fmla="*/ 939884 h 2212666"/>
                      <a:gd name="connsiteX35" fmla="*/ 347250 w 532435"/>
                      <a:gd name="connsiteY35" fmla="*/ 1045954 h 2212666"/>
                      <a:gd name="connsiteX36" fmla="*/ 348660 w 532435"/>
                      <a:gd name="connsiteY36" fmla="*/ 1133965 h 2212666"/>
                      <a:gd name="connsiteX37" fmla="*/ 310560 w 532435"/>
                      <a:gd name="connsiteY37" fmla="*/ 1188734 h 2212666"/>
                      <a:gd name="connsiteX38" fmla="*/ 325305 w 532435"/>
                      <a:gd name="connsiteY38" fmla="*/ 1219690 h 2212666"/>
                      <a:gd name="connsiteX39" fmla="*/ 383750 w 532435"/>
                      <a:gd name="connsiteY39" fmla="*/ 1219690 h 2212666"/>
                      <a:gd name="connsiteX40" fmla="*/ 380168 w 532435"/>
                      <a:gd name="connsiteY40" fmla="*/ 1159340 h 2212666"/>
                      <a:gd name="connsiteX41" fmla="*/ 380168 w 532435"/>
                      <a:gd name="connsiteY41" fmla="*/ 1013036 h 2212666"/>
                      <a:gd name="connsiteX42" fmla="*/ 314331 w 532435"/>
                      <a:gd name="connsiteY42" fmla="*/ 926701 h 2212666"/>
                      <a:gd name="connsiteX43" fmla="*/ 193631 w 532435"/>
                      <a:gd name="connsiteY43" fmla="*/ 877704 h 2212666"/>
                      <a:gd name="connsiteX44" fmla="*/ 158461 w 532435"/>
                      <a:gd name="connsiteY44" fmla="*/ 752206 h 2212666"/>
                      <a:gd name="connsiteX45" fmla="*/ 182658 w 532435"/>
                      <a:gd name="connsiteY45" fmla="*/ 607042 h 2212666"/>
                      <a:gd name="connsiteX46" fmla="*/ 219234 w 532435"/>
                      <a:gd name="connsiteY46" fmla="*/ 511944 h 2212666"/>
                      <a:gd name="connsiteX47" fmla="*/ 291109 w 532435"/>
                      <a:gd name="connsiteY47" fmla="*/ 515602 h 2212666"/>
                      <a:gd name="connsiteX48" fmla="*/ 383826 w 532435"/>
                      <a:gd name="connsiteY48" fmla="*/ 468053 h 2212666"/>
                      <a:gd name="connsiteX49" fmla="*/ 453320 w 532435"/>
                      <a:gd name="connsiteY49" fmla="*/ 479026 h 2212666"/>
                      <a:gd name="connsiteX50" fmla="*/ 478220 w 532435"/>
                      <a:gd name="connsiteY50" fmla="*/ 410007 h 2212666"/>
                      <a:gd name="connsiteX51" fmla="*/ 427717 w 532435"/>
                      <a:gd name="connsiteY51" fmla="*/ 369298 h 2212666"/>
                      <a:gd name="connsiteX52" fmla="*/ 369195 w 532435"/>
                      <a:gd name="connsiteY52" fmla="*/ 435135 h 2212666"/>
                      <a:gd name="connsiteX53" fmla="*/ 195840 w 532435"/>
                      <a:gd name="connsiteY53" fmla="*/ 458699 h 2212666"/>
                      <a:gd name="connsiteX54" fmla="*/ 142424 w 532435"/>
                      <a:gd name="connsiteY54" fmla="*/ 380271 h 2212666"/>
                      <a:gd name="connsiteX55" fmla="*/ 98628 w 532435"/>
                      <a:gd name="connsiteY55" fmla="*/ 295765 h 2212666"/>
                      <a:gd name="connsiteX56" fmla="*/ 68703 w 532435"/>
                      <a:gd name="connsiteY56" fmla="*/ 185614 h 2212666"/>
                      <a:gd name="connsiteX57" fmla="*/ 208262 w 532435"/>
                      <a:gd name="connsiteY57" fmla="*/ 149843 h 2212666"/>
                      <a:gd name="connsiteX58" fmla="*/ 241521 w 532435"/>
                      <a:gd name="connsiteY58" fmla="*/ 214231 h 2212666"/>
                      <a:gd name="connsiteX59" fmla="*/ 299701 w 532435"/>
                      <a:gd name="connsiteY59" fmla="*/ 266885 h 2212666"/>
                      <a:gd name="connsiteX60" fmla="*/ 359920 w 532435"/>
                      <a:gd name="connsiteY60" fmla="*/ 202444 h 2212666"/>
                      <a:gd name="connsiteX61" fmla="*/ 332619 w 532435"/>
                      <a:gd name="connsiteY61" fmla="*/ 149842 h 2212666"/>
                      <a:gd name="connsiteX62" fmla="*/ 288728 w 532435"/>
                      <a:gd name="connsiteY62" fmla="*/ 164472 h 2212666"/>
                      <a:gd name="connsiteX63" fmla="*/ 244837 w 532435"/>
                      <a:gd name="connsiteY63" fmla="*/ 109608 h 2212666"/>
                      <a:gd name="connsiteX64" fmla="*/ 89684 w 532435"/>
                      <a:gd name="connsiteY64" fmla="*/ 82192 h 2212666"/>
                      <a:gd name="connsiteX65" fmla="*/ 41866 w 532435"/>
                      <a:gd name="connsiteY65" fmla="*/ 4148 h 2212666"/>
                      <a:gd name="connsiteX66" fmla="*/ 1386 w 532435"/>
                      <a:gd name="connsiteY66" fmla="*/ 107077 h 2212666"/>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508458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494171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4713 w 535762"/>
                      <a:gd name="connsiteY0" fmla="*/ 107077 h 2211872"/>
                      <a:gd name="connsiteX1" fmla="*/ 73468 w 535762"/>
                      <a:gd name="connsiteY1" fmla="*/ 358512 h 2211872"/>
                      <a:gd name="connsiteX2" fmla="*/ 113442 w 535762"/>
                      <a:gd name="connsiteY2" fmla="*/ 537548 h 2211872"/>
                      <a:gd name="connsiteX3" fmla="*/ 80914 w 535762"/>
                      <a:gd name="connsiteY3" fmla="*/ 838691 h 2211872"/>
                      <a:gd name="connsiteX4" fmla="*/ 4713 w 535762"/>
                      <a:gd name="connsiteY4" fmla="*/ 1448291 h 2211872"/>
                      <a:gd name="connsiteX5" fmla="*/ 72599 w 535762"/>
                      <a:gd name="connsiteY5" fmla="*/ 1806736 h 2211872"/>
                      <a:gd name="connsiteX6" fmla="*/ 68619 w 535762"/>
                      <a:gd name="connsiteY6" fmla="*/ 1963186 h 2211872"/>
                      <a:gd name="connsiteX7" fmla="*/ 192367 w 535762"/>
                      <a:gd name="connsiteY7" fmla="*/ 2045585 h 2211872"/>
                      <a:gd name="connsiteX8" fmla="*/ 192023 w 535762"/>
                      <a:gd name="connsiteY8" fmla="*/ 2153102 h 2211872"/>
                      <a:gd name="connsiteX9" fmla="*/ 322593 w 535762"/>
                      <a:gd name="connsiteY9" fmla="*/ 2204652 h 2211872"/>
                      <a:gd name="connsiteX10" fmla="*/ 391790 w 535762"/>
                      <a:gd name="connsiteY10" fmla="*/ 2109781 h 2211872"/>
                      <a:gd name="connsiteX11" fmla="*/ 386047 w 535762"/>
                      <a:gd name="connsiteY11" fmla="*/ 2040478 h 2211872"/>
                      <a:gd name="connsiteX12" fmla="*/ 296817 w 535762"/>
                      <a:gd name="connsiteY12" fmla="*/ 1985023 h 2211872"/>
                      <a:gd name="connsiteX13" fmla="*/ 174841 w 535762"/>
                      <a:gd name="connsiteY13" fmla="*/ 1980090 h 2211872"/>
                      <a:gd name="connsiteX14" fmla="*/ 133502 w 535762"/>
                      <a:gd name="connsiteY14" fmla="*/ 1923854 h 2211872"/>
                      <a:gd name="connsiteX15" fmla="*/ 129136 w 535762"/>
                      <a:gd name="connsiteY15" fmla="*/ 1760439 h 2211872"/>
                      <a:gd name="connsiteX16" fmla="*/ 57969 w 535762"/>
                      <a:gd name="connsiteY16" fmla="*/ 1561676 h 2211872"/>
                      <a:gd name="connsiteX17" fmla="*/ 168802 w 535762"/>
                      <a:gd name="connsiteY17" fmla="*/ 1476789 h 2211872"/>
                      <a:gd name="connsiteX18" fmla="*/ 278187 w 535762"/>
                      <a:gd name="connsiteY18" fmla="*/ 1558189 h 2211872"/>
                      <a:gd name="connsiteX19" fmla="*/ 315105 w 535762"/>
                      <a:gd name="connsiteY19" fmla="*/ 1664260 h 2211872"/>
                      <a:gd name="connsiteX20" fmla="*/ 379838 w 535762"/>
                      <a:gd name="connsiteY20" fmla="*/ 1697007 h 2211872"/>
                      <a:gd name="connsiteX21" fmla="*/ 432320 w 535762"/>
                      <a:gd name="connsiteY21" fmla="*/ 1729163 h 2211872"/>
                      <a:gd name="connsiteX22" fmla="*/ 492118 w 535762"/>
                      <a:gd name="connsiteY22" fmla="*/ 1700074 h 2211872"/>
                      <a:gd name="connsiteX23" fmla="*/ 482250 w 535762"/>
                      <a:gd name="connsiteY23" fmla="*/ 1601909 h 2211872"/>
                      <a:gd name="connsiteX24" fmla="*/ 376180 w 535762"/>
                      <a:gd name="connsiteY24" fmla="*/ 1638485 h 2211872"/>
                      <a:gd name="connsiteX25" fmla="*/ 346919 w 535762"/>
                      <a:gd name="connsiteY25" fmla="*/ 1612882 h 2211872"/>
                      <a:gd name="connsiteX26" fmla="*/ 281082 w 535762"/>
                      <a:gd name="connsiteY26" fmla="*/ 1510469 h 2211872"/>
                      <a:gd name="connsiteX27" fmla="*/ 252164 w 535762"/>
                      <a:gd name="connsiteY27" fmla="*/ 1449052 h 2211872"/>
                      <a:gd name="connsiteX28" fmla="*/ 178670 w 535762"/>
                      <a:gd name="connsiteY28" fmla="*/ 1440975 h 2211872"/>
                      <a:gd name="connsiteX29" fmla="*/ 83572 w 535762"/>
                      <a:gd name="connsiteY29" fmla="*/ 1393426 h 2211872"/>
                      <a:gd name="connsiteX30" fmla="*/ 83572 w 535762"/>
                      <a:gd name="connsiteY30" fmla="*/ 1219690 h 2211872"/>
                      <a:gd name="connsiteX31" fmla="*/ 127463 w 535762"/>
                      <a:gd name="connsiteY31" fmla="*/ 1122764 h 2211872"/>
                      <a:gd name="connsiteX32" fmla="*/ 127463 w 535762"/>
                      <a:gd name="connsiteY32" fmla="*/ 1045954 h 2211872"/>
                      <a:gd name="connsiteX33" fmla="*/ 161788 w 535762"/>
                      <a:gd name="connsiteY33" fmla="*/ 970989 h 2211872"/>
                      <a:gd name="connsiteX34" fmla="*/ 255479 w 535762"/>
                      <a:gd name="connsiteY34" fmla="*/ 939884 h 2211872"/>
                      <a:gd name="connsiteX35" fmla="*/ 350577 w 535762"/>
                      <a:gd name="connsiteY35" fmla="*/ 1045954 h 2211872"/>
                      <a:gd name="connsiteX36" fmla="*/ 351987 w 535762"/>
                      <a:gd name="connsiteY36" fmla="*/ 1133965 h 2211872"/>
                      <a:gd name="connsiteX37" fmla="*/ 313887 w 535762"/>
                      <a:gd name="connsiteY37" fmla="*/ 1188734 h 2211872"/>
                      <a:gd name="connsiteX38" fmla="*/ 328632 w 535762"/>
                      <a:gd name="connsiteY38" fmla="*/ 1219690 h 2211872"/>
                      <a:gd name="connsiteX39" fmla="*/ 387077 w 535762"/>
                      <a:gd name="connsiteY39" fmla="*/ 1219690 h 2211872"/>
                      <a:gd name="connsiteX40" fmla="*/ 383495 w 535762"/>
                      <a:gd name="connsiteY40" fmla="*/ 1159340 h 2211872"/>
                      <a:gd name="connsiteX41" fmla="*/ 383495 w 535762"/>
                      <a:gd name="connsiteY41" fmla="*/ 1013036 h 2211872"/>
                      <a:gd name="connsiteX42" fmla="*/ 317658 w 535762"/>
                      <a:gd name="connsiteY42" fmla="*/ 926701 h 2211872"/>
                      <a:gd name="connsiteX43" fmla="*/ 196958 w 535762"/>
                      <a:gd name="connsiteY43" fmla="*/ 877704 h 2211872"/>
                      <a:gd name="connsiteX44" fmla="*/ 161788 w 535762"/>
                      <a:gd name="connsiteY44" fmla="*/ 752206 h 2211872"/>
                      <a:gd name="connsiteX45" fmla="*/ 185985 w 535762"/>
                      <a:gd name="connsiteY45" fmla="*/ 607042 h 2211872"/>
                      <a:gd name="connsiteX46" fmla="*/ 222561 w 535762"/>
                      <a:gd name="connsiteY46" fmla="*/ 511944 h 2211872"/>
                      <a:gd name="connsiteX47" fmla="*/ 301580 w 535762"/>
                      <a:gd name="connsiteY47" fmla="*/ 494171 h 2211872"/>
                      <a:gd name="connsiteX48" fmla="*/ 387153 w 535762"/>
                      <a:gd name="connsiteY48" fmla="*/ 468053 h 2211872"/>
                      <a:gd name="connsiteX49" fmla="*/ 456647 w 535762"/>
                      <a:gd name="connsiteY49" fmla="*/ 479026 h 2211872"/>
                      <a:gd name="connsiteX50" fmla="*/ 481547 w 535762"/>
                      <a:gd name="connsiteY50" fmla="*/ 410007 h 2211872"/>
                      <a:gd name="connsiteX51" fmla="*/ 431044 w 535762"/>
                      <a:gd name="connsiteY51" fmla="*/ 369298 h 2211872"/>
                      <a:gd name="connsiteX52" fmla="*/ 372522 w 535762"/>
                      <a:gd name="connsiteY52" fmla="*/ 435135 h 2211872"/>
                      <a:gd name="connsiteX53" fmla="*/ 199167 w 535762"/>
                      <a:gd name="connsiteY53" fmla="*/ 458699 h 2211872"/>
                      <a:gd name="connsiteX54" fmla="*/ 145751 w 535762"/>
                      <a:gd name="connsiteY54" fmla="*/ 380271 h 2211872"/>
                      <a:gd name="connsiteX55" fmla="*/ 101955 w 535762"/>
                      <a:gd name="connsiteY55" fmla="*/ 295765 h 2211872"/>
                      <a:gd name="connsiteX56" fmla="*/ 72030 w 535762"/>
                      <a:gd name="connsiteY56" fmla="*/ 185614 h 2211872"/>
                      <a:gd name="connsiteX57" fmla="*/ 211589 w 535762"/>
                      <a:gd name="connsiteY57" fmla="*/ 149843 h 2211872"/>
                      <a:gd name="connsiteX58" fmla="*/ 244848 w 535762"/>
                      <a:gd name="connsiteY58" fmla="*/ 214231 h 2211872"/>
                      <a:gd name="connsiteX59" fmla="*/ 303028 w 535762"/>
                      <a:gd name="connsiteY59" fmla="*/ 266885 h 2211872"/>
                      <a:gd name="connsiteX60" fmla="*/ 363247 w 535762"/>
                      <a:gd name="connsiteY60" fmla="*/ 202444 h 2211872"/>
                      <a:gd name="connsiteX61" fmla="*/ 335946 w 535762"/>
                      <a:gd name="connsiteY61" fmla="*/ 149842 h 2211872"/>
                      <a:gd name="connsiteX62" fmla="*/ 292055 w 535762"/>
                      <a:gd name="connsiteY62" fmla="*/ 164472 h 2211872"/>
                      <a:gd name="connsiteX63" fmla="*/ 248164 w 535762"/>
                      <a:gd name="connsiteY63" fmla="*/ 109608 h 2211872"/>
                      <a:gd name="connsiteX64" fmla="*/ 93011 w 535762"/>
                      <a:gd name="connsiteY64" fmla="*/ 82192 h 2211872"/>
                      <a:gd name="connsiteX65" fmla="*/ 45193 w 535762"/>
                      <a:gd name="connsiteY65" fmla="*/ 4148 h 2211872"/>
                      <a:gd name="connsiteX66" fmla="*/ 4713 w 535762"/>
                      <a:gd name="connsiteY66"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4888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76068 w 535479"/>
                      <a:gd name="connsiteY42" fmla="*/ 1133146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57686 w 535478"/>
                      <a:gd name="connsiteY17" fmla="*/ 1561676 h 2211872"/>
                      <a:gd name="connsiteX18" fmla="*/ 168519 w 535478"/>
                      <a:gd name="connsiteY18" fmla="*/ 1476789 h 2211872"/>
                      <a:gd name="connsiteX19" fmla="*/ 277904 w 535478"/>
                      <a:gd name="connsiteY19" fmla="*/ 1558189 h 2211872"/>
                      <a:gd name="connsiteX20" fmla="*/ 314822 w 535478"/>
                      <a:gd name="connsiteY20" fmla="*/ 1664260 h 2211872"/>
                      <a:gd name="connsiteX21" fmla="*/ 379555 w 535478"/>
                      <a:gd name="connsiteY21" fmla="*/ 1697007 h 2211872"/>
                      <a:gd name="connsiteX22" fmla="*/ 432037 w 535478"/>
                      <a:gd name="connsiteY22" fmla="*/ 1729163 h 2211872"/>
                      <a:gd name="connsiteX23" fmla="*/ 491834 w 535478"/>
                      <a:gd name="connsiteY23" fmla="*/ 1711980 h 2211872"/>
                      <a:gd name="connsiteX24" fmla="*/ 481967 w 535478"/>
                      <a:gd name="connsiteY24" fmla="*/ 1601909 h 2211872"/>
                      <a:gd name="connsiteX25" fmla="*/ 375897 w 535478"/>
                      <a:gd name="connsiteY25" fmla="*/ 1638485 h 2211872"/>
                      <a:gd name="connsiteX26" fmla="*/ 346636 w 535478"/>
                      <a:gd name="connsiteY26" fmla="*/ 1612882 h 2211872"/>
                      <a:gd name="connsiteX27" fmla="*/ 280799 w 535478"/>
                      <a:gd name="connsiteY27" fmla="*/ 1510469 h 2211872"/>
                      <a:gd name="connsiteX28" fmla="*/ 251881 w 535478"/>
                      <a:gd name="connsiteY28" fmla="*/ 1449052 h 2211872"/>
                      <a:gd name="connsiteX29" fmla="*/ 178387 w 535478"/>
                      <a:gd name="connsiteY29" fmla="*/ 1440975 h 2211872"/>
                      <a:gd name="connsiteX30" fmla="*/ 83289 w 535478"/>
                      <a:gd name="connsiteY30" fmla="*/ 1393426 h 2211872"/>
                      <a:gd name="connsiteX31" fmla="*/ 83289 w 535478"/>
                      <a:gd name="connsiteY31" fmla="*/ 1219690 h 2211872"/>
                      <a:gd name="connsiteX32" fmla="*/ 127180 w 535478"/>
                      <a:gd name="connsiteY32" fmla="*/ 1122764 h 2211872"/>
                      <a:gd name="connsiteX33" fmla="*/ 127180 w 535478"/>
                      <a:gd name="connsiteY33" fmla="*/ 104595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57686 w 535478"/>
                      <a:gd name="connsiteY18" fmla="*/ 1561676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1386 w 532434"/>
                      <a:gd name="connsiteY0" fmla="*/ 107077 h 2211872"/>
                      <a:gd name="connsiteX1" fmla="*/ 15285 w 532434"/>
                      <a:gd name="connsiteY1" fmla="*/ 248140 h 2211872"/>
                      <a:gd name="connsiteX2" fmla="*/ 70141 w 532434"/>
                      <a:gd name="connsiteY2" fmla="*/ 358512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259 w 531307"/>
                      <a:gd name="connsiteY0" fmla="*/ 107077 h 2211872"/>
                      <a:gd name="connsiteX1" fmla="*/ 14158 w 531307"/>
                      <a:gd name="connsiteY1" fmla="*/ 248140 h 2211872"/>
                      <a:gd name="connsiteX2" fmla="*/ 65725 w 531307"/>
                      <a:gd name="connsiteY2" fmla="*/ 371669 h 2211872"/>
                      <a:gd name="connsiteX3" fmla="*/ 108988 w 531307"/>
                      <a:gd name="connsiteY3" fmla="*/ 537548 h 2211872"/>
                      <a:gd name="connsiteX4" fmla="*/ 66592 w 531307"/>
                      <a:gd name="connsiteY4" fmla="*/ 838691 h 2211872"/>
                      <a:gd name="connsiteX5" fmla="*/ 259 w 531307"/>
                      <a:gd name="connsiteY5" fmla="*/ 1448291 h 2211872"/>
                      <a:gd name="connsiteX6" fmla="*/ 68145 w 531307"/>
                      <a:gd name="connsiteY6" fmla="*/ 1806736 h 2211872"/>
                      <a:gd name="connsiteX7" fmla="*/ 64165 w 531307"/>
                      <a:gd name="connsiteY7" fmla="*/ 1963186 h 2211872"/>
                      <a:gd name="connsiteX8" fmla="*/ 187913 w 531307"/>
                      <a:gd name="connsiteY8" fmla="*/ 2045585 h 2211872"/>
                      <a:gd name="connsiteX9" fmla="*/ 187569 w 531307"/>
                      <a:gd name="connsiteY9" fmla="*/ 2153102 h 2211872"/>
                      <a:gd name="connsiteX10" fmla="*/ 318139 w 531307"/>
                      <a:gd name="connsiteY10" fmla="*/ 2204652 h 2211872"/>
                      <a:gd name="connsiteX11" fmla="*/ 387336 w 531307"/>
                      <a:gd name="connsiteY11" fmla="*/ 2109781 h 2211872"/>
                      <a:gd name="connsiteX12" fmla="*/ 381593 w 531307"/>
                      <a:gd name="connsiteY12" fmla="*/ 2040478 h 2211872"/>
                      <a:gd name="connsiteX13" fmla="*/ 292363 w 531307"/>
                      <a:gd name="connsiteY13" fmla="*/ 1985023 h 2211872"/>
                      <a:gd name="connsiteX14" fmla="*/ 170387 w 531307"/>
                      <a:gd name="connsiteY14" fmla="*/ 1980090 h 2211872"/>
                      <a:gd name="connsiteX15" fmla="*/ 129048 w 531307"/>
                      <a:gd name="connsiteY15" fmla="*/ 1923854 h 2211872"/>
                      <a:gd name="connsiteX16" fmla="*/ 124682 w 531307"/>
                      <a:gd name="connsiteY16" fmla="*/ 1760439 h 2211872"/>
                      <a:gd name="connsiteX17" fmla="*/ 95120 w 531307"/>
                      <a:gd name="connsiteY17" fmla="*/ 1667365 h 2211872"/>
                      <a:gd name="connsiteX18" fmla="*/ 65422 w 531307"/>
                      <a:gd name="connsiteY18" fmla="*/ 1547388 h 2211872"/>
                      <a:gd name="connsiteX19" fmla="*/ 164348 w 531307"/>
                      <a:gd name="connsiteY19" fmla="*/ 1476789 h 2211872"/>
                      <a:gd name="connsiteX20" fmla="*/ 260576 w 531307"/>
                      <a:gd name="connsiteY20" fmla="*/ 1564767 h 2211872"/>
                      <a:gd name="connsiteX21" fmla="*/ 310651 w 531307"/>
                      <a:gd name="connsiteY21" fmla="*/ 1664260 h 2211872"/>
                      <a:gd name="connsiteX22" fmla="*/ 375384 w 531307"/>
                      <a:gd name="connsiteY22" fmla="*/ 1697007 h 2211872"/>
                      <a:gd name="connsiteX23" fmla="*/ 427866 w 531307"/>
                      <a:gd name="connsiteY23" fmla="*/ 1729163 h 2211872"/>
                      <a:gd name="connsiteX24" fmla="*/ 487663 w 531307"/>
                      <a:gd name="connsiteY24" fmla="*/ 1711980 h 2211872"/>
                      <a:gd name="connsiteX25" fmla="*/ 477796 w 531307"/>
                      <a:gd name="connsiteY25" fmla="*/ 1601909 h 2211872"/>
                      <a:gd name="connsiteX26" fmla="*/ 371726 w 531307"/>
                      <a:gd name="connsiteY26" fmla="*/ 1638485 h 2211872"/>
                      <a:gd name="connsiteX27" fmla="*/ 342465 w 531307"/>
                      <a:gd name="connsiteY27" fmla="*/ 1612882 h 2211872"/>
                      <a:gd name="connsiteX28" fmla="*/ 276628 w 531307"/>
                      <a:gd name="connsiteY28" fmla="*/ 1510469 h 2211872"/>
                      <a:gd name="connsiteX29" fmla="*/ 247710 w 531307"/>
                      <a:gd name="connsiteY29" fmla="*/ 1449052 h 2211872"/>
                      <a:gd name="connsiteX30" fmla="*/ 190662 w 531307"/>
                      <a:gd name="connsiteY30" fmla="*/ 1424529 h 2211872"/>
                      <a:gd name="connsiteX31" fmla="*/ 79118 w 531307"/>
                      <a:gd name="connsiteY31" fmla="*/ 1393426 h 2211872"/>
                      <a:gd name="connsiteX32" fmla="*/ 79118 w 531307"/>
                      <a:gd name="connsiteY32" fmla="*/ 1219690 h 2211872"/>
                      <a:gd name="connsiteX33" fmla="*/ 123009 w 531307"/>
                      <a:gd name="connsiteY33" fmla="*/ 1122764 h 2211872"/>
                      <a:gd name="connsiteX34" fmla="*/ 157334 w 531307"/>
                      <a:gd name="connsiteY34" fmla="*/ 970989 h 2211872"/>
                      <a:gd name="connsiteX35" fmla="*/ 251025 w 531307"/>
                      <a:gd name="connsiteY35" fmla="*/ 939884 h 2211872"/>
                      <a:gd name="connsiteX36" fmla="*/ 346123 w 531307"/>
                      <a:gd name="connsiteY36" fmla="*/ 1045954 h 2211872"/>
                      <a:gd name="connsiteX37" fmla="*/ 347533 w 531307"/>
                      <a:gd name="connsiteY37" fmla="*/ 1133965 h 2211872"/>
                      <a:gd name="connsiteX38" fmla="*/ 309433 w 531307"/>
                      <a:gd name="connsiteY38" fmla="*/ 1188734 h 2211872"/>
                      <a:gd name="connsiteX39" fmla="*/ 324178 w 531307"/>
                      <a:gd name="connsiteY39" fmla="*/ 1219690 h 2211872"/>
                      <a:gd name="connsiteX40" fmla="*/ 365954 w 531307"/>
                      <a:gd name="connsiteY40" fmla="*/ 1219690 h 2211872"/>
                      <a:gd name="connsiteX41" fmla="*/ 399920 w 531307"/>
                      <a:gd name="connsiteY41" fmla="*/ 1183971 h 2211872"/>
                      <a:gd name="connsiteX42" fmla="*/ 371897 w 531307"/>
                      <a:gd name="connsiteY42" fmla="*/ 1133146 h 2211872"/>
                      <a:gd name="connsiteX43" fmla="*/ 379041 w 531307"/>
                      <a:gd name="connsiteY43" fmla="*/ 1013036 h 2211872"/>
                      <a:gd name="connsiteX44" fmla="*/ 313204 w 531307"/>
                      <a:gd name="connsiteY44" fmla="*/ 926701 h 2211872"/>
                      <a:gd name="connsiteX45" fmla="*/ 192504 w 531307"/>
                      <a:gd name="connsiteY45" fmla="*/ 877704 h 2211872"/>
                      <a:gd name="connsiteX46" fmla="*/ 157334 w 531307"/>
                      <a:gd name="connsiteY46" fmla="*/ 752206 h 2211872"/>
                      <a:gd name="connsiteX47" fmla="*/ 181531 w 531307"/>
                      <a:gd name="connsiteY47" fmla="*/ 607042 h 2211872"/>
                      <a:gd name="connsiteX48" fmla="*/ 218107 w 531307"/>
                      <a:gd name="connsiteY48" fmla="*/ 511944 h 2211872"/>
                      <a:gd name="connsiteX49" fmla="*/ 297126 w 531307"/>
                      <a:gd name="connsiteY49" fmla="*/ 494171 h 2211872"/>
                      <a:gd name="connsiteX50" fmla="*/ 382699 w 531307"/>
                      <a:gd name="connsiteY50" fmla="*/ 468053 h 2211872"/>
                      <a:gd name="connsiteX51" fmla="*/ 452193 w 531307"/>
                      <a:gd name="connsiteY51" fmla="*/ 479026 h 2211872"/>
                      <a:gd name="connsiteX52" fmla="*/ 477093 w 531307"/>
                      <a:gd name="connsiteY52" fmla="*/ 410007 h 2211872"/>
                      <a:gd name="connsiteX53" fmla="*/ 426590 w 531307"/>
                      <a:gd name="connsiteY53" fmla="*/ 369298 h 2211872"/>
                      <a:gd name="connsiteX54" fmla="*/ 368068 w 531307"/>
                      <a:gd name="connsiteY54" fmla="*/ 435135 h 2211872"/>
                      <a:gd name="connsiteX55" fmla="*/ 194713 w 531307"/>
                      <a:gd name="connsiteY55" fmla="*/ 458699 h 2211872"/>
                      <a:gd name="connsiteX56" fmla="*/ 141297 w 531307"/>
                      <a:gd name="connsiteY56" fmla="*/ 380271 h 2211872"/>
                      <a:gd name="connsiteX57" fmla="*/ 97501 w 531307"/>
                      <a:gd name="connsiteY57" fmla="*/ 295765 h 2211872"/>
                      <a:gd name="connsiteX58" fmla="*/ 67576 w 531307"/>
                      <a:gd name="connsiteY58" fmla="*/ 185614 h 2211872"/>
                      <a:gd name="connsiteX59" fmla="*/ 207135 w 531307"/>
                      <a:gd name="connsiteY59" fmla="*/ 149843 h 2211872"/>
                      <a:gd name="connsiteX60" fmla="*/ 240394 w 531307"/>
                      <a:gd name="connsiteY60" fmla="*/ 214231 h 2211872"/>
                      <a:gd name="connsiteX61" fmla="*/ 298574 w 531307"/>
                      <a:gd name="connsiteY61" fmla="*/ 266885 h 2211872"/>
                      <a:gd name="connsiteX62" fmla="*/ 358793 w 531307"/>
                      <a:gd name="connsiteY62" fmla="*/ 202444 h 2211872"/>
                      <a:gd name="connsiteX63" fmla="*/ 331492 w 531307"/>
                      <a:gd name="connsiteY63" fmla="*/ 149842 h 2211872"/>
                      <a:gd name="connsiteX64" fmla="*/ 287601 w 531307"/>
                      <a:gd name="connsiteY64" fmla="*/ 164472 h 2211872"/>
                      <a:gd name="connsiteX65" fmla="*/ 243710 w 531307"/>
                      <a:gd name="connsiteY65" fmla="*/ 109608 h 2211872"/>
                      <a:gd name="connsiteX66" fmla="*/ 88557 w 531307"/>
                      <a:gd name="connsiteY66" fmla="*/ 82192 h 2211872"/>
                      <a:gd name="connsiteX67" fmla="*/ 40739 w 531307"/>
                      <a:gd name="connsiteY67" fmla="*/ 4148 h 2211872"/>
                      <a:gd name="connsiteX68" fmla="*/ 259 w 531307"/>
                      <a:gd name="connsiteY68" fmla="*/ 107077 h 221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31307" h="2211872">
                        <a:moveTo>
                          <a:pt x="259" y="107077"/>
                        </a:moveTo>
                        <a:lnTo>
                          <a:pt x="14158" y="248140"/>
                        </a:lnTo>
                        <a:cubicBezTo>
                          <a:pt x="25617" y="290046"/>
                          <a:pt x="52517" y="296266"/>
                          <a:pt x="65725" y="371669"/>
                        </a:cubicBezTo>
                        <a:cubicBezTo>
                          <a:pt x="78933" y="447072"/>
                          <a:pt x="108844" y="459711"/>
                          <a:pt x="108988" y="537548"/>
                        </a:cubicBezTo>
                        <a:cubicBezTo>
                          <a:pt x="109133" y="615385"/>
                          <a:pt x="84713" y="686901"/>
                          <a:pt x="66592" y="838691"/>
                        </a:cubicBezTo>
                        <a:cubicBezTo>
                          <a:pt x="48471" y="990481"/>
                          <a:pt x="0" y="1286950"/>
                          <a:pt x="259" y="1448291"/>
                        </a:cubicBezTo>
                        <a:cubicBezTo>
                          <a:pt x="518" y="1609632"/>
                          <a:pt x="57494" y="1720920"/>
                          <a:pt x="68145" y="1806736"/>
                        </a:cubicBezTo>
                        <a:cubicBezTo>
                          <a:pt x="78796" y="1892552"/>
                          <a:pt x="42219" y="1924172"/>
                          <a:pt x="64165" y="1963186"/>
                        </a:cubicBezTo>
                        <a:cubicBezTo>
                          <a:pt x="86111" y="2002200"/>
                          <a:pt x="167346" y="2013932"/>
                          <a:pt x="187913" y="2045585"/>
                        </a:cubicBezTo>
                        <a:cubicBezTo>
                          <a:pt x="208480" y="2077238"/>
                          <a:pt x="156340" y="2102779"/>
                          <a:pt x="187569" y="2153102"/>
                        </a:cubicBezTo>
                        <a:cubicBezTo>
                          <a:pt x="218798" y="2203425"/>
                          <a:pt x="284845" y="2211872"/>
                          <a:pt x="318139" y="2204652"/>
                        </a:cubicBezTo>
                        <a:cubicBezTo>
                          <a:pt x="351433" y="2197432"/>
                          <a:pt x="384898" y="2137823"/>
                          <a:pt x="387336" y="2109781"/>
                        </a:cubicBezTo>
                        <a:cubicBezTo>
                          <a:pt x="387009" y="2081918"/>
                          <a:pt x="397422" y="2061271"/>
                          <a:pt x="381593" y="2040478"/>
                        </a:cubicBezTo>
                        <a:cubicBezTo>
                          <a:pt x="365764" y="2019685"/>
                          <a:pt x="361597" y="1984286"/>
                          <a:pt x="292363" y="1985023"/>
                        </a:cubicBezTo>
                        <a:cubicBezTo>
                          <a:pt x="194554" y="2038147"/>
                          <a:pt x="191996" y="2003166"/>
                          <a:pt x="170387" y="1980090"/>
                        </a:cubicBezTo>
                        <a:cubicBezTo>
                          <a:pt x="148778" y="1957014"/>
                          <a:pt x="131903" y="1960859"/>
                          <a:pt x="129048" y="1923854"/>
                        </a:cubicBezTo>
                        <a:cubicBezTo>
                          <a:pt x="126193" y="1886849"/>
                          <a:pt x="132321" y="1803981"/>
                          <a:pt x="124682" y="1760439"/>
                        </a:cubicBezTo>
                        <a:cubicBezTo>
                          <a:pt x="117043" y="1716897"/>
                          <a:pt x="104997" y="1702873"/>
                          <a:pt x="95120" y="1667365"/>
                        </a:cubicBezTo>
                        <a:cubicBezTo>
                          <a:pt x="85243" y="1631857"/>
                          <a:pt x="53884" y="1579151"/>
                          <a:pt x="65422" y="1547388"/>
                        </a:cubicBezTo>
                        <a:cubicBezTo>
                          <a:pt x="76960" y="1515625"/>
                          <a:pt x="131822" y="1473892"/>
                          <a:pt x="164348" y="1476789"/>
                        </a:cubicBezTo>
                        <a:cubicBezTo>
                          <a:pt x="196874" y="1479686"/>
                          <a:pt x="228460" y="1518389"/>
                          <a:pt x="260576" y="1564767"/>
                        </a:cubicBezTo>
                        <a:cubicBezTo>
                          <a:pt x="292692" y="1611145"/>
                          <a:pt x="291516" y="1642220"/>
                          <a:pt x="310651" y="1664260"/>
                        </a:cubicBezTo>
                        <a:cubicBezTo>
                          <a:pt x="329786" y="1686300"/>
                          <a:pt x="359818" y="1668331"/>
                          <a:pt x="375384" y="1697007"/>
                        </a:cubicBezTo>
                        <a:cubicBezTo>
                          <a:pt x="390950" y="1725683"/>
                          <a:pt x="409153" y="1726668"/>
                          <a:pt x="427866" y="1729163"/>
                        </a:cubicBezTo>
                        <a:cubicBezTo>
                          <a:pt x="446579" y="1731658"/>
                          <a:pt x="444019" y="1726839"/>
                          <a:pt x="487663" y="1711980"/>
                        </a:cubicBezTo>
                        <a:cubicBezTo>
                          <a:pt x="531307" y="1697121"/>
                          <a:pt x="497119" y="1614158"/>
                          <a:pt x="477796" y="1601909"/>
                        </a:cubicBezTo>
                        <a:cubicBezTo>
                          <a:pt x="402556" y="1573214"/>
                          <a:pt x="394281" y="1636656"/>
                          <a:pt x="371726" y="1638485"/>
                        </a:cubicBezTo>
                        <a:cubicBezTo>
                          <a:pt x="349171" y="1640314"/>
                          <a:pt x="358315" y="1634218"/>
                          <a:pt x="342465" y="1612882"/>
                        </a:cubicBezTo>
                        <a:cubicBezTo>
                          <a:pt x="326615" y="1591546"/>
                          <a:pt x="292420" y="1537774"/>
                          <a:pt x="276628" y="1510469"/>
                        </a:cubicBezTo>
                        <a:cubicBezTo>
                          <a:pt x="260836" y="1483164"/>
                          <a:pt x="262038" y="1463375"/>
                          <a:pt x="247710" y="1449052"/>
                        </a:cubicBezTo>
                        <a:cubicBezTo>
                          <a:pt x="233382" y="1434729"/>
                          <a:pt x="261623" y="1418718"/>
                          <a:pt x="190662" y="1424529"/>
                        </a:cubicBezTo>
                        <a:cubicBezTo>
                          <a:pt x="119701" y="1430340"/>
                          <a:pt x="97709" y="1427566"/>
                          <a:pt x="79118" y="1393426"/>
                        </a:cubicBezTo>
                        <a:cubicBezTo>
                          <a:pt x="60527" y="1359286"/>
                          <a:pt x="71803" y="1264800"/>
                          <a:pt x="79118" y="1219690"/>
                        </a:cubicBezTo>
                        <a:cubicBezTo>
                          <a:pt x="86433" y="1174580"/>
                          <a:pt x="109973" y="1164214"/>
                          <a:pt x="123009" y="1122764"/>
                        </a:cubicBezTo>
                        <a:cubicBezTo>
                          <a:pt x="136045" y="1081314"/>
                          <a:pt x="100279" y="1010994"/>
                          <a:pt x="157334" y="970989"/>
                        </a:cubicBezTo>
                        <a:cubicBezTo>
                          <a:pt x="178670" y="940509"/>
                          <a:pt x="219560" y="927390"/>
                          <a:pt x="251025" y="939884"/>
                        </a:cubicBezTo>
                        <a:cubicBezTo>
                          <a:pt x="282490" y="952378"/>
                          <a:pt x="330038" y="1013607"/>
                          <a:pt x="346123" y="1045954"/>
                        </a:cubicBezTo>
                        <a:cubicBezTo>
                          <a:pt x="362208" y="1078301"/>
                          <a:pt x="346504" y="1110168"/>
                          <a:pt x="347533" y="1133965"/>
                        </a:cubicBezTo>
                        <a:cubicBezTo>
                          <a:pt x="319987" y="1143475"/>
                          <a:pt x="309280" y="1178415"/>
                          <a:pt x="309433" y="1188734"/>
                        </a:cubicBezTo>
                        <a:cubicBezTo>
                          <a:pt x="309586" y="1199053"/>
                          <a:pt x="314758" y="1214531"/>
                          <a:pt x="324178" y="1219690"/>
                        </a:cubicBezTo>
                        <a:cubicBezTo>
                          <a:pt x="333598" y="1224849"/>
                          <a:pt x="353330" y="1225643"/>
                          <a:pt x="365954" y="1219690"/>
                        </a:cubicBezTo>
                        <a:cubicBezTo>
                          <a:pt x="378578" y="1213737"/>
                          <a:pt x="389405" y="1217445"/>
                          <a:pt x="399920" y="1183971"/>
                        </a:cubicBezTo>
                        <a:cubicBezTo>
                          <a:pt x="410435" y="1150497"/>
                          <a:pt x="375377" y="1161635"/>
                          <a:pt x="371897" y="1133146"/>
                        </a:cubicBezTo>
                        <a:cubicBezTo>
                          <a:pt x="368417" y="1104657"/>
                          <a:pt x="396110" y="1049002"/>
                          <a:pt x="379041" y="1013036"/>
                        </a:cubicBezTo>
                        <a:cubicBezTo>
                          <a:pt x="379037" y="971811"/>
                          <a:pt x="344293" y="949256"/>
                          <a:pt x="313204" y="926701"/>
                        </a:cubicBezTo>
                        <a:cubicBezTo>
                          <a:pt x="282115" y="904146"/>
                          <a:pt x="218482" y="906786"/>
                          <a:pt x="192504" y="877704"/>
                        </a:cubicBezTo>
                        <a:cubicBezTo>
                          <a:pt x="166526" y="848622"/>
                          <a:pt x="159163" y="797316"/>
                          <a:pt x="157334" y="752206"/>
                        </a:cubicBezTo>
                        <a:cubicBezTo>
                          <a:pt x="155505" y="707096"/>
                          <a:pt x="171402" y="647086"/>
                          <a:pt x="181531" y="607042"/>
                        </a:cubicBezTo>
                        <a:cubicBezTo>
                          <a:pt x="191660" y="566998"/>
                          <a:pt x="198841" y="530756"/>
                          <a:pt x="218107" y="511944"/>
                        </a:cubicBezTo>
                        <a:cubicBezTo>
                          <a:pt x="237373" y="493132"/>
                          <a:pt x="269694" y="501486"/>
                          <a:pt x="297126" y="494171"/>
                        </a:cubicBezTo>
                        <a:cubicBezTo>
                          <a:pt x="324558" y="486856"/>
                          <a:pt x="356855" y="470577"/>
                          <a:pt x="382699" y="468053"/>
                        </a:cubicBezTo>
                        <a:cubicBezTo>
                          <a:pt x="408543" y="465529"/>
                          <a:pt x="414741" y="477749"/>
                          <a:pt x="452193" y="479026"/>
                        </a:cubicBezTo>
                        <a:cubicBezTo>
                          <a:pt x="479831" y="469353"/>
                          <a:pt x="486122" y="440201"/>
                          <a:pt x="477093" y="410007"/>
                        </a:cubicBezTo>
                        <a:cubicBezTo>
                          <a:pt x="472826" y="391719"/>
                          <a:pt x="444761" y="365110"/>
                          <a:pt x="426590" y="369298"/>
                        </a:cubicBezTo>
                        <a:cubicBezTo>
                          <a:pt x="370319" y="375867"/>
                          <a:pt x="406714" y="420235"/>
                          <a:pt x="368068" y="435135"/>
                        </a:cubicBezTo>
                        <a:cubicBezTo>
                          <a:pt x="327834" y="452813"/>
                          <a:pt x="232508" y="467843"/>
                          <a:pt x="194713" y="458699"/>
                        </a:cubicBezTo>
                        <a:cubicBezTo>
                          <a:pt x="156918" y="449555"/>
                          <a:pt x="155911" y="410205"/>
                          <a:pt x="141297" y="380271"/>
                        </a:cubicBezTo>
                        <a:cubicBezTo>
                          <a:pt x="124698" y="351528"/>
                          <a:pt x="109788" y="328208"/>
                          <a:pt x="97501" y="295765"/>
                        </a:cubicBezTo>
                        <a:cubicBezTo>
                          <a:pt x="85214" y="263322"/>
                          <a:pt x="49304" y="209934"/>
                          <a:pt x="67576" y="185614"/>
                        </a:cubicBezTo>
                        <a:cubicBezTo>
                          <a:pt x="85848" y="161294"/>
                          <a:pt x="178332" y="145074"/>
                          <a:pt x="207135" y="149843"/>
                        </a:cubicBezTo>
                        <a:cubicBezTo>
                          <a:pt x="235938" y="154612"/>
                          <a:pt x="246586" y="182818"/>
                          <a:pt x="240394" y="214231"/>
                        </a:cubicBezTo>
                        <a:cubicBezTo>
                          <a:pt x="255634" y="233738"/>
                          <a:pt x="238359" y="264881"/>
                          <a:pt x="298574" y="266885"/>
                        </a:cubicBezTo>
                        <a:cubicBezTo>
                          <a:pt x="315926" y="266508"/>
                          <a:pt x="353307" y="221951"/>
                          <a:pt x="358793" y="202444"/>
                        </a:cubicBezTo>
                        <a:cubicBezTo>
                          <a:pt x="364279" y="182937"/>
                          <a:pt x="343357" y="156171"/>
                          <a:pt x="331492" y="149842"/>
                        </a:cubicBezTo>
                        <a:cubicBezTo>
                          <a:pt x="319627" y="143513"/>
                          <a:pt x="300403" y="175445"/>
                          <a:pt x="287601" y="164472"/>
                        </a:cubicBezTo>
                        <a:cubicBezTo>
                          <a:pt x="261105" y="149609"/>
                          <a:pt x="276884" y="123321"/>
                          <a:pt x="243710" y="109608"/>
                        </a:cubicBezTo>
                        <a:cubicBezTo>
                          <a:pt x="210536" y="95895"/>
                          <a:pt x="130310" y="107084"/>
                          <a:pt x="88557" y="82192"/>
                        </a:cubicBezTo>
                        <a:cubicBezTo>
                          <a:pt x="46804" y="57300"/>
                          <a:pt x="55455" y="0"/>
                          <a:pt x="40739" y="4148"/>
                        </a:cubicBezTo>
                        <a:cubicBezTo>
                          <a:pt x="26023" y="8296"/>
                          <a:pt x="4689" y="66412"/>
                          <a:pt x="259" y="107077"/>
                        </a:cubicBezTo>
                        <a:close/>
                      </a:path>
                    </a:pathLst>
                  </a:custGeom>
                  <a:solidFill>
                    <a:srgbClr val="CC99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1" name="Oval 30"/>
                  <p:cNvSpPr/>
                  <p:nvPr/>
                </p:nvSpPr>
                <p:spPr bwMode="auto">
                  <a:xfrm rot="16200000">
                    <a:off x="3323291" y="2731180"/>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0" name="Freeform 29"/>
                  <p:cNvSpPr/>
                  <p:nvPr/>
                </p:nvSpPr>
                <p:spPr bwMode="auto">
                  <a:xfrm rot="16200000">
                    <a:off x="4255312" y="1944530"/>
                    <a:ext cx="218689" cy="1818862"/>
                  </a:xfrm>
                  <a:custGeom>
                    <a:avLst/>
                    <a:gdLst>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9534"/>
                      <a:gd name="connsiteY0" fmla="*/ 261257 h 2019719"/>
                      <a:gd name="connsiteX1" fmla="*/ 40193 w 249534"/>
                      <a:gd name="connsiteY1" fmla="*/ 427055 h 2019719"/>
                      <a:gd name="connsiteX2" fmla="*/ 95459 w 249534"/>
                      <a:gd name="connsiteY2" fmla="*/ 592853 h 2019719"/>
                      <a:gd name="connsiteX3" fmla="*/ 140676 w 249534"/>
                      <a:gd name="connsiteY3" fmla="*/ 683288 h 2019719"/>
                      <a:gd name="connsiteX4" fmla="*/ 100483 w 249534"/>
                      <a:gd name="connsiteY4" fmla="*/ 919424 h 2019719"/>
                      <a:gd name="connsiteX5" fmla="*/ 40193 w 249534"/>
                      <a:gd name="connsiteY5" fmla="*/ 1210826 h 2019719"/>
                      <a:gd name="connsiteX6" fmla="*/ 30145 w 249534"/>
                      <a:gd name="connsiteY6" fmla="*/ 1582615 h 2019719"/>
                      <a:gd name="connsiteX7" fmla="*/ 15072 w 249534"/>
                      <a:gd name="connsiteY7" fmla="*/ 1803679 h 2019719"/>
                      <a:gd name="connsiteX8" fmla="*/ 85411 w 249534"/>
                      <a:gd name="connsiteY8" fmla="*/ 1974501 h 2019719"/>
                      <a:gd name="connsiteX9" fmla="*/ 140676 w 249534"/>
                      <a:gd name="connsiteY9" fmla="*/ 2019719 h 2019719"/>
                      <a:gd name="connsiteX10" fmla="*/ 221063 w 249534"/>
                      <a:gd name="connsiteY10" fmla="*/ 1989574 h 2019719"/>
                      <a:gd name="connsiteX11" fmla="*/ 241160 w 249534"/>
                      <a:gd name="connsiteY11" fmla="*/ 1924259 h 2019719"/>
                      <a:gd name="connsiteX12" fmla="*/ 170821 w 249534"/>
                      <a:gd name="connsiteY12" fmla="*/ 1874018 h 2019719"/>
                      <a:gd name="connsiteX13" fmla="*/ 125604 w 249534"/>
                      <a:gd name="connsiteY13" fmla="*/ 1693147 h 2019719"/>
                      <a:gd name="connsiteX14" fmla="*/ 150725 w 249534"/>
                      <a:gd name="connsiteY14" fmla="*/ 1165609 h 2019719"/>
                      <a:gd name="connsiteX15" fmla="*/ 216039 w 249534"/>
                      <a:gd name="connsiteY15" fmla="*/ 828989 h 2019719"/>
                      <a:gd name="connsiteX16" fmla="*/ 231112 w 249534"/>
                      <a:gd name="connsiteY16" fmla="*/ 663191 h 2019719"/>
                      <a:gd name="connsiteX17" fmla="*/ 140676 w 249534"/>
                      <a:gd name="connsiteY17" fmla="*/ 417007 h 2019719"/>
                      <a:gd name="connsiteX18" fmla="*/ 115556 w 249534"/>
                      <a:gd name="connsiteY18" fmla="*/ 211015 h 2019719"/>
                      <a:gd name="connsiteX19" fmla="*/ 100483 w 249534"/>
                      <a:gd name="connsiteY19" fmla="*/ 130629 h 2019719"/>
                      <a:gd name="connsiteX20" fmla="*/ 115556 w 249534"/>
                      <a:gd name="connsiteY20" fmla="*/ 60290 h 2019719"/>
                      <a:gd name="connsiteX21" fmla="*/ 110531 w 249534"/>
                      <a:gd name="connsiteY21" fmla="*/ 10048 h 2019719"/>
                      <a:gd name="connsiteX22" fmla="*/ 70338 w 249534"/>
                      <a:gd name="connsiteY22" fmla="*/ 0 h 2019719"/>
                      <a:gd name="connsiteX23" fmla="*/ 40193 w 249534"/>
                      <a:gd name="connsiteY23" fmla="*/ 55266 h 2019719"/>
                      <a:gd name="connsiteX24" fmla="*/ 10048 w 249534"/>
                      <a:gd name="connsiteY24" fmla="*/ 115556 h 2019719"/>
                      <a:gd name="connsiteX25" fmla="*/ 0 w 249534"/>
                      <a:gd name="connsiteY25" fmla="*/ 150725 h 2019719"/>
                      <a:gd name="connsiteX26" fmla="*/ 10048 w 249534"/>
                      <a:gd name="connsiteY26" fmla="*/ 261257 h 2019719"/>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25604 w 249534"/>
                      <a:gd name="connsiteY3" fmla="*/ 718457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4510"/>
                      <a:gd name="connsiteY0" fmla="*/ 261257 h 2022231"/>
                      <a:gd name="connsiteX1" fmla="*/ 40193 w 244510"/>
                      <a:gd name="connsiteY1" fmla="*/ 427055 h 2022231"/>
                      <a:gd name="connsiteX2" fmla="*/ 95459 w 244510"/>
                      <a:gd name="connsiteY2" fmla="*/ 592853 h 2022231"/>
                      <a:gd name="connsiteX3" fmla="*/ 125604 w 244510"/>
                      <a:gd name="connsiteY3" fmla="*/ 718457 h 2022231"/>
                      <a:gd name="connsiteX4" fmla="*/ 100483 w 244510"/>
                      <a:gd name="connsiteY4" fmla="*/ 919424 h 2022231"/>
                      <a:gd name="connsiteX5" fmla="*/ 40193 w 244510"/>
                      <a:gd name="connsiteY5" fmla="*/ 1210826 h 2022231"/>
                      <a:gd name="connsiteX6" fmla="*/ 30145 w 244510"/>
                      <a:gd name="connsiteY6" fmla="*/ 1582615 h 2022231"/>
                      <a:gd name="connsiteX7" fmla="*/ 15072 w 244510"/>
                      <a:gd name="connsiteY7" fmla="*/ 1803679 h 2022231"/>
                      <a:gd name="connsiteX8" fmla="*/ 85411 w 244510"/>
                      <a:gd name="connsiteY8" fmla="*/ 1974501 h 2022231"/>
                      <a:gd name="connsiteX9" fmla="*/ 140676 w 244510"/>
                      <a:gd name="connsiteY9" fmla="*/ 2019719 h 2022231"/>
                      <a:gd name="connsiteX10" fmla="*/ 221063 w 244510"/>
                      <a:gd name="connsiteY10" fmla="*/ 1989574 h 2022231"/>
                      <a:gd name="connsiteX11" fmla="*/ 236136 w 244510"/>
                      <a:gd name="connsiteY11" fmla="*/ 1909186 h 2022231"/>
                      <a:gd name="connsiteX12" fmla="*/ 170821 w 244510"/>
                      <a:gd name="connsiteY12" fmla="*/ 1874018 h 2022231"/>
                      <a:gd name="connsiteX13" fmla="*/ 125604 w 244510"/>
                      <a:gd name="connsiteY13" fmla="*/ 1693147 h 2022231"/>
                      <a:gd name="connsiteX14" fmla="*/ 150725 w 244510"/>
                      <a:gd name="connsiteY14" fmla="*/ 1165609 h 2022231"/>
                      <a:gd name="connsiteX15" fmla="*/ 216039 w 244510"/>
                      <a:gd name="connsiteY15" fmla="*/ 828989 h 2022231"/>
                      <a:gd name="connsiteX16" fmla="*/ 231112 w 244510"/>
                      <a:gd name="connsiteY16" fmla="*/ 663191 h 2022231"/>
                      <a:gd name="connsiteX17" fmla="*/ 140676 w 244510"/>
                      <a:gd name="connsiteY17" fmla="*/ 417007 h 2022231"/>
                      <a:gd name="connsiteX18" fmla="*/ 115556 w 244510"/>
                      <a:gd name="connsiteY18" fmla="*/ 211015 h 2022231"/>
                      <a:gd name="connsiteX19" fmla="*/ 100483 w 244510"/>
                      <a:gd name="connsiteY19" fmla="*/ 130629 h 2022231"/>
                      <a:gd name="connsiteX20" fmla="*/ 115556 w 244510"/>
                      <a:gd name="connsiteY20" fmla="*/ 60290 h 2022231"/>
                      <a:gd name="connsiteX21" fmla="*/ 110531 w 244510"/>
                      <a:gd name="connsiteY21" fmla="*/ 10048 h 2022231"/>
                      <a:gd name="connsiteX22" fmla="*/ 70338 w 244510"/>
                      <a:gd name="connsiteY22" fmla="*/ 0 h 2022231"/>
                      <a:gd name="connsiteX23" fmla="*/ 40193 w 244510"/>
                      <a:gd name="connsiteY23" fmla="*/ 55266 h 2022231"/>
                      <a:gd name="connsiteX24" fmla="*/ 10048 w 244510"/>
                      <a:gd name="connsiteY24" fmla="*/ 115556 h 2022231"/>
                      <a:gd name="connsiteX25" fmla="*/ 0 w 244510"/>
                      <a:gd name="connsiteY25" fmla="*/ 150725 h 2022231"/>
                      <a:gd name="connsiteX26" fmla="*/ 10048 w 244510"/>
                      <a:gd name="connsiteY26" fmla="*/ 261257 h 2022231"/>
                      <a:gd name="connsiteX0" fmla="*/ 10048 w 274655"/>
                      <a:gd name="connsiteY0" fmla="*/ 261257 h 2022231"/>
                      <a:gd name="connsiteX1" fmla="*/ 40193 w 274655"/>
                      <a:gd name="connsiteY1" fmla="*/ 427055 h 2022231"/>
                      <a:gd name="connsiteX2" fmla="*/ 95459 w 274655"/>
                      <a:gd name="connsiteY2" fmla="*/ 592853 h 2022231"/>
                      <a:gd name="connsiteX3" fmla="*/ 125604 w 274655"/>
                      <a:gd name="connsiteY3" fmla="*/ 718457 h 2022231"/>
                      <a:gd name="connsiteX4" fmla="*/ 100483 w 274655"/>
                      <a:gd name="connsiteY4" fmla="*/ 919424 h 2022231"/>
                      <a:gd name="connsiteX5" fmla="*/ 40193 w 274655"/>
                      <a:gd name="connsiteY5" fmla="*/ 1210826 h 2022231"/>
                      <a:gd name="connsiteX6" fmla="*/ 30145 w 274655"/>
                      <a:gd name="connsiteY6" fmla="*/ 1582615 h 2022231"/>
                      <a:gd name="connsiteX7" fmla="*/ 15072 w 274655"/>
                      <a:gd name="connsiteY7" fmla="*/ 1803679 h 2022231"/>
                      <a:gd name="connsiteX8" fmla="*/ 85411 w 274655"/>
                      <a:gd name="connsiteY8" fmla="*/ 1974501 h 2022231"/>
                      <a:gd name="connsiteX9" fmla="*/ 140676 w 274655"/>
                      <a:gd name="connsiteY9" fmla="*/ 2019719 h 2022231"/>
                      <a:gd name="connsiteX10" fmla="*/ 221063 w 274655"/>
                      <a:gd name="connsiteY10" fmla="*/ 1989574 h 2022231"/>
                      <a:gd name="connsiteX11" fmla="*/ 236136 w 274655"/>
                      <a:gd name="connsiteY11" fmla="*/ 1909186 h 2022231"/>
                      <a:gd name="connsiteX12" fmla="*/ 170821 w 274655"/>
                      <a:gd name="connsiteY12" fmla="*/ 1874018 h 2022231"/>
                      <a:gd name="connsiteX13" fmla="*/ 125604 w 274655"/>
                      <a:gd name="connsiteY13" fmla="*/ 1693147 h 2022231"/>
                      <a:gd name="connsiteX14" fmla="*/ 150725 w 274655"/>
                      <a:gd name="connsiteY14" fmla="*/ 1165609 h 2022231"/>
                      <a:gd name="connsiteX15" fmla="*/ 216039 w 274655"/>
                      <a:gd name="connsiteY15" fmla="*/ 828989 h 2022231"/>
                      <a:gd name="connsiteX16" fmla="*/ 231112 w 274655"/>
                      <a:gd name="connsiteY16" fmla="*/ 663191 h 2022231"/>
                      <a:gd name="connsiteX17" fmla="*/ 140676 w 274655"/>
                      <a:gd name="connsiteY17" fmla="*/ 417007 h 2022231"/>
                      <a:gd name="connsiteX18" fmla="*/ 115556 w 274655"/>
                      <a:gd name="connsiteY18" fmla="*/ 211015 h 2022231"/>
                      <a:gd name="connsiteX19" fmla="*/ 100483 w 274655"/>
                      <a:gd name="connsiteY19" fmla="*/ 130629 h 2022231"/>
                      <a:gd name="connsiteX20" fmla="*/ 115556 w 274655"/>
                      <a:gd name="connsiteY20" fmla="*/ 60290 h 2022231"/>
                      <a:gd name="connsiteX21" fmla="*/ 110531 w 274655"/>
                      <a:gd name="connsiteY21" fmla="*/ 10048 h 2022231"/>
                      <a:gd name="connsiteX22" fmla="*/ 70338 w 274655"/>
                      <a:gd name="connsiteY22" fmla="*/ 0 h 2022231"/>
                      <a:gd name="connsiteX23" fmla="*/ 40193 w 274655"/>
                      <a:gd name="connsiteY23" fmla="*/ 55266 h 2022231"/>
                      <a:gd name="connsiteX24" fmla="*/ 10048 w 274655"/>
                      <a:gd name="connsiteY24" fmla="*/ 115556 h 2022231"/>
                      <a:gd name="connsiteX25" fmla="*/ 0 w 274655"/>
                      <a:gd name="connsiteY25" fmla="*/ 150725 h 2022231"/>
                      <a:gd name="connsiteX26" fmla="*/ 10048 w 274655"/>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216039 w 245347"/>
                      <a:gd name="connsiteY15" fmla="*/ 828989 h 2022231"/>
                      <a:gd name="connsiteX16" fmla="*/ 231112 w 245347"/>
                      <a:gd name="connsiteY16" fmla="*/ 663191 h 2022231"/>
                      <a:gd name="connsiteX17" fmla="*/ 140676 w 245347"/>
                      <a:gd name="connsiteY17" fmla="*/ 417007 h 2022231"/>
                      <a:gd name="connsiteX18" fmla="*/ 115556 w 245347"/>
                      <a:gd name="connsiteY18" fmla="*/ 211015 h 2022231"/>
                      <a:gd name="connsiteX19" fmla="*/ 100483 w 245347"/>
                      <a:gd name="connsiteY19" fmla="*/ 130629 h 2022231"/>
                      <a:gd name="connsiteX20" fmla="*/ 115556 w 245347"/>
                      <a:gd name="connsiteY20" fmla="*/ 60290 h 2022231"/>
                      <a:gd name="connsiteX21" fmla="*/ 110531 w 245347"/>
                      <a:gd name="connsiteY21" fmla="*/ 10048 h 2022231"/>
                      <a:gd name="connsiteX22" fmla="*/ 70338 w 245347"/>
                      <a:gd name="connsiteY22" fmla="*/ 0 h 2022231"/>
                      <a:gd name="connsiteX23" fmla="*/ 40193 w 245347"/>
                      <a:gd name="connsiteY23" fmla="*/ 55266 h 2022231"/>
                      <a:gd name="connsiteX24" fmla="*/ 10048 w 245347"/>
                      <a:gd name="connsiteY24" fmla="*/ 115556 h 2022231"/>
                      <a:gd name="connsiteX25" fmla="*/ 0 w 245347"/>
                      <a:gd name="connsiteY25" fmla="*/ 150725 h 2022231"/>
                      <a:gd name="connsiteX26" fmla="*/ 10048 w 245347"/>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347" h="2022231">
                        <a:moveTo>
                          <a:pt x="10048" y="261257"/>
                        </a:moveTo>
                        <a:cubicBezTo>
                          <a:pt x="16747" y="307312"/>
                          <a:pt x="25958" y="371789"/>
                          <a:pt x="40193" y="427055"/>
                        </a:cubicBezTo>
                        <a:cubicBezTo>
                          <a:pt x="54428" y="482321"/>
                          <a:pt x="81224" y="544286"/>
                          <a:pt x="95459" y="592853"/>
                        </a:cubicBezTo>
                        <a:cubicBezTo>
                          <a:pt x="109694" y="641420"/>
                          <a:pt x="124767" y="664029"/>
                          <a:pt x="125604" y="718457"/>
                        </a:cubicBezTo>
                        <a:cubicBezTo>
                          <a:pt x="126441" y="772885"/>
                          <a:pt x="114718" y="837363"/>
                          <a:pt x="100483" y="919424"/>
                        </a:cubicBezTo>
                        <a:cubicBezTo>
                          <a:pt x="86248" y="1001486"/>
                          <a:pt x="51916" y="1100294"/>
                          <a:pt x="40193" y="1210826"/>
                        </a:cubicBezTo>
                        <a:cubicBezTo>
                          <a:pt x="28470" y="1321358"/>
                          <a:pt x="34332" y="1483806"/>
                          <a:pt x="30145" y="1582615"/>
                        </a:cubicBezTo>
                        <a:cubicBezTo>
                          <a:pt x="25958" y="1681424"/>
                          <a:pt x="5861" y="1738365"/>
                          <a:pt x="15072" y="1803679"/>
                        </a:cubicBezTo>
                        <a:cubicBezTo>
                          <a:pt x="24283" y="1868993"/>
                          <a:pt x="64477" y="1938494"/>
                          <a:pt x="85411" y="1974501"/>
                        </a:cubicBezTo>
                        <a:cubicBezTo>
                          <a:pt x="106345" y="2010508"/>
                          <a:pt x="118067" y="2017207"/>
                          <a:pt x="140676" y="2019719"/>
                        </a:cubicBezTo>
                        <a:cubicBezTo>
                          <a:pt x="163285" y="2022231"/>
                          <a:pt x="205153" y="2007996"/>
                          <a:pt x="221063" y="1989574"/>
                        </a:cubicBezTo>
                        <a:cubicBezTo>
                          <a:pt x="236973" y="1971152"/>
                          <a:pt x="245347" y="1932632"/>
                          <a:pt x="236136" y="1909186"/>
                        </a:cubicBezTo>
                        <a:cubicBezTo>
                          <a:pt x="226925" y="1885740"/>
                          <a:pt x="184219" y="1884903"/>
                          <a:pt x="165797" y="1848897"/>
                        </a:cubicBezTo>
                        <a:cubicBezTo>
                          <a:pt x="147375" y="1812891"/>
                          <a:pt x="128116" y="1807028"/>
                          <a:pt x="125604" y="1693147"/>
                        </a:cubicBezTo>
                        <a:cubicBezTo>
                          <a:pt x="123092" y="1579266"/>
                          <a:pt x="140677" y="1284514"/>
                          <a:pt x="150725" y="1165609"/>
                        </a:cubicBezTo>
                        <a:cubicBezTo>
                          <a:pt x="160773" y="1046704"/>
                          <a:pt x="175008" y="1035817"/>
                          <a:pt x="185894" y="979714"/>
                        </a:cubicBezTo>
                        <a:cubicBezTo>
                          <a:pt x="196780" y="923611"/>
                          <a:pt x="208503" y="881743"/>
                          <a:pt x="216039" y="828989"/>
                        </a:cubicBezTo>
                        <a:cubicBezTo>
                          <a:pt x="223575" y="776235"/>
                          <a:pt x="243672" y="731855"/>
                          <a:pt x="231112" y="663191"/>
                        </a:cubicBezTo>
                        <a:cubicBezTo>
                          <a:pt x="218552" y="594527"/>
                          <a:pt x="159935" y="492370"/>
                          <a:pt x="140676" y="417007"/>
                        </a:cubicBezTo>
                        <a:cubicBezTo>
                          <a:pt x="121417" y="341644"/>
                          <a:pt x="122255" y="258745"/>
                          <a:pt x="115556" y="211015"/>
                        </a:cubicBezTo>
                        <a:cubicBezTo>
                          <a:pt x="108857" y="163285"/>
                          <a:pt x="100483" y="155750"/>
                          <a:pt x="100483" y="130629"/>
                        </a:cubicBezTo>
                        <a:cubicBezTo>
                          <a:pt x="100483" y="105508"/>
                          <a:pt x="113881" y="80387"/>
                          <a:pt x="115556" y="60290"/>
                        </a:cubicBezTo>
                        <a:cubicBezTo>
                          <a:pt x="117231" y="40193"/>
                          <a:pt x="118067" y="20096"/>
                          <a:pt x="110531" y="10048"/>
                        </a:cubicBezTo>
                        <a:lnTo>
                          <a:pt x="70338" y="0"/>
                        </a:lnTo>
                        <a:lnTo>
                          <a:pt x="40193" y="55266"/>
                        </a:lnTo>
                        <a:cubicBezTo>
                          <a:pt x="30145" y="74525"/>
                          <a:pt x="16747" y="99646"/>
                          <a:pt x="10048" y="115556"/>
                        </a:cubicBezTo>
                        <a:cubicBezTo>
                          <a:pt x="3349" y="131466"/>
                          <a:pt x="0" y="126442"/>
                          <a:pt x="0" y="150725"/>
                        </a:cubicBezTo>
                        <a:cubicBezTo>
                          <a:pt x="0" y="175008"/>
                          <a:pt x="3349" y="215202"/>
                          <a:pt x="10048" y="261257"/>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2" name="Oval 31"/>
                  <p:cNvSpPr/>
                  <p:nvPr/>
                </p:nvSpPr>
                <p:spPr bwMode="auto">
                  <a:xfrm rot="16200000">
                    <a:off x="4912477" y="1270186"/>
                    <a:ext cx="280416" cy="252276"/>
                  </a:xfrm>
                  <a:prstGeom prst="ellipse">
                    <a:avLst/>
                  </a:prstGeom>
                  <a:solidFill>
                    <a:srgbClr val="CC00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4" name="Oval 33"/>
                  <p:cNvSpPr/>
                  <p:nvPr/>
                </p:nvSpPr>
                <p:spPr bwMode="auto">
                  <a:xfrm rot="16200000">
                    <a:off x="3353096" y="2948323"/>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3" name="Freeform 32"/>
                  <p:cNvSpPr/>
                  <p:nvPr/>
                </p:nvSpPr>
                <p:spPr bwMode="auto">
                  <a:xfrm rot="16200000">
                    <a:off x="4288830" y="2127946"/>
                    <a:ext cx="208108" cy="1822391"/>
                  </a:xfrm>
                  <a:custGeom>
                    <a:avLst/>
                    <a:gdLst>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198119 w 231250"/>
                      <a:gd name="connsiteY9" fmla="*/ 890546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26557 w 231250"/>
                      <a:gd name="connsiteY7" fmla="*/ 1656521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1250" h="2027582">
                        <a:moveTo>
                          <a:pt x="58972" y="1831450"/>
                        </a:moveTo>
                        <a:cubicBezTo>
                          <a:pt x="56322" y="1855966"/>
                          <a:pt x="39093" y="1871869"/>
                          <a:pt x="31142" y="1891085"/>
                        </a:cubicBezTo>
                        <a:cubicBezTo>
                          <a:pt x="23191" y="1910301"/>
                          <a:pt x="0" y="1925541"/>
                          <a:pt x="11264" y="1946744"/>
                        </a:cubicBezTo>
                        <a:cubicBezTo>
                          <a:pt x="22528" y="1967947"/>
                          <a:pt x="72224" y="2009030"/>
                          <a:pt x="98728" y="2018306"/>
                        </a:cubicBezTo>
                        <a:cubicBezTo>
                          <a:pt x="125232" y="2027582"/>
                          <a:pt x="151737" y="2014993"/>
                          <a:pt x="170290" y="2002403"/>
                        </a:cubicBezTo>
                        <a:cubicBezTo>
                          <a:pt x="188843" y="1989813"/>
                          <a:pt x="211371" y="1970597"/>
                          <a:pt x="210046" y="1942768"/>
                        </a:cubicBezTo>
                        <a:cubicBezTo>
                          <a:pt x="208721" y="1914939"/>
                          <a:pt x="176253" y="1883134"/>
                          <a:pt x="162338" y="1835426"/>
                        </a:cubicBezTo>
                        <a:cubicBezTo>
                          <a:pt x="148423" y="1787718"/>
                          <a:pt x="129870" y="1733384"/>
                          <a:pt x="126557" y="1656521"/>
                        </a:cubicBezTo>
                        <a:cubicBezTo>
                          <a:pt x="123244" y="1579658"/>
                          <a:pt x="127883" y="1500145"/>
                          <a:pt x="142460" y="1374250"/>
                        </a:cubicBezTo>
                        <a:cubicBezTo>
                          <a:pt x="157037" y="1248355"/>
                          <a:pt x="200106" y="1009153"/>
                          <a:pt x="214021" y="901148"/>
                        </a:cubicBezTo>
                        <a:cubicBezTo>
                          <a:pt x="227936" y="793143"/>
                          <a:pt x="231250" y="799768"/>
                          <a:pt x="225949" y="726219"/>
                        </a:cubicBezTo>
                        <a:cubicBezTo>
                          <a:pt x="220648" y="652670"/>
                          <a:pt x="182217" y="524124"/>
                          <a:pt x="166314" y="455875"/>
                        </a:cubicBezTo>
                        <a:cubicBezTo>
                          <a:pt x="150411" y="387626"/>
                          <a:pt x="138484" y="366423"/>
                          <a:pt x="130533" y="316727"/>
                        </a:cubicBezTo>
                        <a:cubicBezTo>
                          <a:pt x="122582" y="267031"/>
                          <a:pt x="123244" y="197457"/>
                          <a:pt x="118606" y="157701"/>
                        </a:cubicBezTo>
                        <a:cubicBezTo>
                          <a:pt x="113968" y="117945"/>
                          <a:pt x="109993" y="100717"/>
                          <a:pt x="102704" y="78188"/>
                        </a:cubicBezTo>
                        <a:cubicBezTo>
                          <a:pt x="95415" y="55659"/>
                          <a:pt x="86801" y="34455"/>
                          <a:pt x="74874" y="22528"/>
                        </a:cubicBezTo>
                        <a:cubicBezTo>
                          <a:pt x="62947" y="10601"/>
                          <a:pt x="41744" y="0"/>
                          <a:pt x="31142" y="6626"/>
                        </a:cubicBezTo>
                        <a:cubicBezTo>
                          <a:pt x="20540" y="13252"/>
                          <a:pt x="12589" y="33793"/>
                          <a:pt x="11264" y="62285"/>
                        </a:cubicBezTo>
                        <a:cubicBezTo>
                          <a:pt x="9939" y="90777"/>
                          <a:pt x="14577" y="139148"/>
                          <a:pt x="23191" y="177579"/>
                        </a:cubicBezTo>
                        <a:cubicBezTo>
                          <a:pt x="31805" y="216010"/>
                          <a:pt x="53008" y="255104"/>
                          <a:pt x="62947" y="292873"/>
                        </a:cubicBezTo>
                        <a:cubicBezTo>
                          <a:pt x="72886" y="330642"/>
                          <a:pt x="74874" y="310101"/>
                          <a:pt x="82825" y="404191"/>
                        </a:cubicBezTo>
                        <a:cubicBezTo>
                          <a:pt x="90776" y="498281"/>
                          <a:pt x="106017" y="758024"/>
                          <a:pt x="110655" y="857415"/>
                        </a:cubicBezTo>
                        <a:cubicBezTo>
                          <a:pt x="115293" y="956806"/>
                          <a:pt x="117944" y="926327"/>
                          <a:pt x="110655" y="1000539"/>
                        </a:cubicBezTo>
                        <a:cubicBezTo>
                          <a:pt x="103366" y="1074751"/>
                          <a:pt x="82163" y="1213899"/>
                          <a:pt x="66923" y="1302688"/>
                        </a:cubicBezTo>
                        <a:cubicBezTo>
                          <a:pt x="51683" y="1391477"/>
                          <a:pt x="22528" y="1459726"/>
                          <a:pt x="19215" y="1533276"/>
                        </a:cubicBezTo>
                        <a:cubicBezTo>
                          <a:pt x="15902" y="1606826"/>
                          <a:pt x="40419" y="1694290"/>
                          <a:pt x="47045" y="1743986"/>
                        </a:cubicBezTo>
                        <a:cubicBezTo>
                          <a:pt x="53671" y="1793682"/>
                          <a:pt x="61622" y="1806934"/>
                          <a:pt x="58972" y="1831450"/>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6" name="Oval 35"/>
                  <p:cNvSpPr/>
                  <p:nvPr/>
                </p:nvSpPr>
                <p:spPr bwMode="auto">
                  <a:xfrm rot="16200000">
                    <a:off x="3442678" y="3257224"/>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7" name="Oval 36"/>
                  <p:cNvSpPr/>
                  <p:nvPr/>
                </p:nvSpPr>
                <p:spPr bwMode="auto">
                  <a:xfrm rot="16200000">
                    <a:off x="3664882" y="3308558"/>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5" name="Freeform 34"/>
                  <p:cNvSpPr/>
                  <p:nvPr/>
                </p:nvSpPr>
                <p:spPr bwMode="auto">
                  <a:xfrm rot="16200000">
                    <a:off x="4281802" y="2343098"/>
                    <a:ext cx="396815" cy="1891194"/>
                  </a:xfrm>
                  <a:custGeom>
                    <a:avLst/>
                    <a:gdLst>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43123 w 429370"/>
                      <a:gd name="connsiteY41" fmla="*/ 51683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29966 w 429370"/>
                      <a:gd name="connsiteY41" fmla="*/ 58261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29966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39834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50944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5831"/>
                      <a:gd name="connsiteX1" fmla="*/ 274320 w 429370"/>
                      <a:gd name="connsiteY1" fmla="*/ 159026 h 2095831"/>
                      <a:gd name="connsiteX2" fmla="*/ 254442 w 429370"/>
                      <a:gd name="connsiteY2" fmla="*/ 230587 h 2095831"/>
                      <a:gd name="connsiteX3" fmla="*/ 230588 w 429370"/>
                      <a:gd name="connsiteY3" fmla="*/ 262393 h 2095831"/>
                      <a:gd name="connsiteX4" fmla="*/ 174928 w 429370"/>
                      <a:gd name="connsiteY4" fmla="*/ 290222 h 2095831"/>
                      <a:gd name="connsiteX5" fmla="*/ 123245 w 429370"/>
                      <a:gd name="connsiteY5" fmla="*/ 286247 h 2095831"/>
                      <a:gd name="connsiteX6" fmla="*/ 123245 w 429370"/>
                      <a:gd name="connsiteY6" fmla="*/ 286247 h 2095831"/>
                      <a:gd name="connsiteX7" fmla="*/ 79513 w 429370"/>
                      <a:gd name="connsiteY7" fmla="*/ 250466 h 2095831"/>
                      <a:gd name="connsiteX8" fmla="*/ 27829 w 429370"/>
                      <a:gd name="connsiteY8" fmla="*/ 250466 h 2095831"/>
                      <a:gd name="connsiteX9" fmla="*/ 0 w 429370"/>
                      <a:gd name="connsiteY9" fmla="*/ 290222 h 2095831"/>
                      <a:gd name="connsiteX10" fmla="*/ 11927 w 429370"/>
                      <a:gd name="connsiteY10" fmla="*/ 341906 h 2095831"/>
                      <a:gd name="connsiteX11" fmla="*/ 79513 w 429370"/>
                      <a:gd name="connsiteY11" fmla="*/ 337930 h 2095831"/>
                      <a:gd name="connsiteX12" fmla="*/ 103367 w 429370"/>
                      <a:gd name="connsiteY12" fmla="*/ 314076 h 2095831"/>
                      <a:gd name="connsiteX13" fmla="*/ 127221 w 429370"/>
                      <a:gd name="connsiteY13" fmla="*/ 302149 h 2095831"/>
                      <a:gd name="connsiteX14" fmla="*/ 190831 w 429370"/>
                      <a:gd name="connsiteY14" fmla="*/ 315306 h 2095831"/>
                      <a:gd name="connsiteX15" fmla="*/ 232648 w 429370"/>
                      <a:gd name="connsiteY15" fmla="*/ 344366 h 2095831"/>
                      <a:gd name="connsiteX16" fmla="*/ 258417 w 429370"/>
                      <a:gd name="connsiteY16" fmla="*/ 445273 h 2095831"/>
                      <a:gd name="connsiteX17" fmla="*/ 278295 w 429370"/>
                      <a:gd name="connsiteY17" fmla="*/ 683812 h 2095831"/>
                      <a:gd name="connsiteX18" fmla="*/ 290222 w 429370"/>
                      <a:gd name="connsiteY18" fmla="*/ 1105231 h 2095831"/>
                      <a:gd name="connsiteX19" fmla="*/ 242515 w 429370"/>
                      <a:gd name="connsiteY19" fmla="*/ 1554480 h 2095831"/>
                      <a:gd name="connsiteX20" fmla="*/ 254442 w 429370"/>
                      <a:gd name="connsiteY20" fmla="*/ 1785067 h 2095831"/>
                      <a:gd name="connsiteX21" fmla="*/ 294198 w 429370"/>
                      <a:gd name="connsiteY21" fmla="*/ 1916264 h 2095831"/>
                      <a:gd name="connsiteX22" fmla="*/ 274320 w 429370"/>
                      <a:gd name="connsiteY22" fmla="*/ 1956020 h 2095831"/>
                      <a:gd name="connsiteX23" fmla="*/ 238539 w 429370"/>
                      <a:gd name="connsiteY23" fmla="*/ 2035534 h 2095831"/>
                      <a:gd name="connsiteX24" fmla="*/ 310101 w 429370"/>
                      <a:gd name="connsiteY24" fmla="*/ 2091193 h 2095831"/>
                      <a:gd name="connsiteX25" fmla="*/ 401541 w 429370"/>
                      <a:gd name="connsiteY25" fmla="*/ 2063363 h 2095831"/>
                      <a:gd name="connsiteX26" fmla="*/ 429370 w 429370"/>
                      <a:gd name="connsiteY26" fmla="*/ 1987826 h 2095831"/>
                      <a:gd name="connsiteX27" fmla="*/ 361784 w 429370"/>
                      <a:gd name="connsiteY27" fmla="*/ 1936142 h 2095831"/>
                      <a:gd name="connsiteX28" fmla="*/ 353833 w 429370"/>
                      <a:gd name="connsiteY28" fmla="*/ 1904337 h 2095831"/>
                      <a:gd name="connsiteX29" fmla="*/ 333955 w 429370"/>
                      <a:gd name="connsiteY29" fmla="*/ 1745311 h 2095831"/>
                      <a:gd name="connsiteX30" fmla="*/ 337930 w 429370"/>
                      <a:gd name="connsiteY30" fmla="*/ 1447137 h 2095831"/>
                      <a:gd name="connsiteX31" fmla="*/ 397565 w 429370"/>
                      <a:gd name="connsiteY31" fmla="*/ 1113182 h 2095831"/>
                      <a:gd name="connsiteX32" fmla="*/ 421419 w 429370"/>
                      <a:gd name="connsiteY32" fmla="*/ 894521 h 2095831"/>
                      <a:gd name="connsiteX33" fmla="*/ 385638 w 429370"/>
                      <a:gd name="connsiteY33" fmla="*/ 659958 h 2095831"/>
                      <a:gd name="connsiteX34" fmla="*/ 337930 w 429370"/>
                      <a:gd name="connsiteY34" fmla="*/ 512859 h 2095831"/>
                      <a:gd name="connsiteX35" fmla="*/ 349857 w 429370"/>
                      <a:gd name="connsiteY35" fmla="*/ 186855 h 2095831"/>
                      <a:gd name="connsiteX36" fmla="*/ 369735 w 429370"/>
                      <a:gd name="connsiteY36" fmla="*/ 83488 h 2095831"/>
                      <a:gd name="connsiteX37" fmla="*/ 274320 w 429370"/>
                      <a:gd name="connsiteY37" fmla="*/ 63610 h 2095831"/>
                      <a:gd name="connsiteX38" fmla="*/ 210709 w 429370"/>
                      <a:gd name="connsiteY38" fmla="*/ 71561 h 2095831"/>
                      <a:gd name="connsiteX39" fmla="*/ 155050 w 429370"/>
                      <a:gd name="connsiteY39" fmla="*/ 55659 h 2095831"/>
                      <a:gd name="connsiteX40" fmla="*/ 107342 w 429370"/>
                      <a:gd name="connsiteY40" fmla="*/ 0 h 2095831"/>
                      <a:gd name="connsiteX41" fmla="*/ 47708 w 429370"/>
                      <a:gd name="connsiteY41" fmla="*/ 3975 h 2095831"/>
                      <a:gd name="connsiteX42" fmla="*/ 43732 w 429370"/>
                      <a:gd name="connsiteY42" fmla="*/ 63610 h 2095831"/>
                      <a:gd name="connsiteX43" fmla="*/ 83488 w 429370"/>
                      <a:gd name="connsiteY43" fmla="*/ 87464 h 2095831"/>
                      <a:gd name="connsiteX44" fmla="*/ 135172 w 429370"/>
                      <a:gd name="connsiteY44" fmla="*/ 87464 h 2095831"/>
                      <a:gd name="connsiteX45" fmla="*/ 178904 w 429370"/>
                      <a:gd name="connsiteY45" fmla="*/ 91440 h 2095831"/>
                      <a:gd name="connsiteX46" fmla="*/ 234563 w 429370"/>
                      <a:gd name="connsiteY46" fmla="*/ 119269 h 2095831"/>
                      <a:gd name="connsiteX47" fmla="*/ 266368 w 429370"/>
                      <a:gd name="connsiteY47" fmla="*/ 151074 h 2095831"/>
                      <a:gd name="connsiteX48" fmla="*/ 274320 w 429370"/>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69018 w 438646"/>
                      <a:gd name="connsiteY0" fmla="*/ 159688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0" fmla="*/ 237213 w 438646"/>
                      <a:gd name="connsiteY0" fmla="*/ 127883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8646" h="2104445">
                        <a:moveTo>
                          <a:pt x="237213" y="127883"/>
                        </a:moveTo>
                        <a:cubicBezTo>
                          <a:pt x="253116" y="139147"/>
                          <a:pt x="273657" y="149087"/>
                          <a:pt x="276970" y="167640"/>
                        </a:cubicBezTo>
                        <a:cubicBezTo>
                          <a:pt x="280283" y="186193"/>
                          <a:pt x="264381" y="221973"/>
                          <a:pt x="257092" y="239201"/>
                        </a:cubicBezTo>
                        <a:cubicBezTo>
                          <a:pt x="249803" y="256429"/>
                          <a:pt x="246490" y="261068"/>
                          <a:pt x="233238" y="271007"/>
                        </a:cubicBezTo>
                        <a:cubicBezTo>
                          <a:pt x="219986" y="280946"/>
                          <a:pt x="195469" y="294860"/>
                          <a:pt x="177578" y="298836"/>
                        </a:cubicBezTo>
                        <a:cubicBezTo>
                          <a:pt x="159687" y="302812"/>
                          <a:pt x="134509" y="295523"/>
                          <a:pt x="125895" y="294861"/>
                        </a:cubicBezTo>
                        <a:lnTo>
                          <a:pt x="125895" y="294861"/>
                        </a:lnTo>
                        <a:cubicBezTo>
                          <a:pt x="118606" y="288898"/>
                          <a:pt x="98066" y="265043"/>
                          <a:pt x="82163" y="259080"/>
                        </a:cubicBezTo>
                        <a:cubicBezTo>
                          <a:pt x="66260" y="253117"/>
                          <a:pt x="43731" y="252454"/>
                          <a:pt x="30479" y="259080"/>
                        </a:cubicBezTo>
                        <a:cubicBezTo>
                          <a:pt x="17227" y="265706"/>
                          <a:pt x="5300" y="283596"/>
                          <a:pt x="2650" y="298836"/>
                        </a:cubicBezTo>
                        <a:cubicBezTo>
                          <a:pt x="0" y="314076"/>
                          <a:pt x="1325" y="342569"/>
                          <a:pt x="14577" y="350520"/>
                        </a:cubicBezTo>
                        <a:cubicBezTo>
                          <a:pt x="27829" y="358471"/>
                          <a:pt x="66923" y="351182"/>
                          <a:pt x="82163" y="346544"/>
                        </a:cubicBezTo>
                        <a:cubicBezTo>
                          <a:pt x="97403" y="341906"/>
                          <a:pt x="87464" y="326461"/>
                          <a:pt x="106017" y="322690"/>
                        </a:cubicBezTo>
                        <a:cubicBezTo>
                          <a:pt x="124570" y="318919"/>
                          <a:pt x="175910" y="316884"/>
                          <a:pt x="193481" y="323920"/>
                        </a:cubicBezTo>
                        <a:cubicBezTo>
                          <a:pt x="211052" y="330956"/>
                          <a:pt x="224034" y="331319"/>
                          <a:pt x="235298" y="352980"/>
                        </a:cubicBezTo>
                        <a:cubicBezTo>
                          <a:pt x="246562" y="374641"/>
                          <a:pt x="253459" y="397313"/>
                          <a:pt x="261067" y="453887"/>
                        </a:cubicBezTo>
                        <a:cubicBezTo>
                          <a:pt x="268675" y="510461"/>
                          <a:pt x="275644" y="582433"/>
                          <a:pt x="280945" y="692426"/>
                        </a:cubicBezTo>
                        <a:cubicBezTo>
                          <a:pt x="286246" y="802419"/>
                          <a:pt x="298835" y="968734"/>
                          <a:pt x="292872" y="1113845"/>
                        </a:cubicBezTo>
                        <a:cubicBezTo>
                          <a:pt x="286909" y="1258956"/>
                          <a:pt x="251128" y="1449788"/>
                          <a:pt x="245165" y="1563094"/>
                        </a:cubicBezTo>
                        <a:cubicBezTo>
                          <a:pt x="239202" y="1676400"/>
                          <a:pt x="248478" y="1733384"/>
                          <a:pt x="257092" y="1793681"/>
                        </a:cubicBezTo>
                        <a:cubicBezTo>
                          <a:pt x="265706" y="1853978"/>
                          <a:pt x="293535" y="1896386"/>
                          <a:pt x="296848" y="1924878"/>
                        </a:cubicBezTo>
                        <a:cubicBezTo>
                          <a:pt x="300161" y="1953370"/>
                          <a:pt x="286247" y="1944756"/>
                          <a:pt x="276970" y="1964634"/>
                        </a:cubicBezTo>
                        <a:cubicBezTo>
                          <a:pt x="267693" y="1984512"/>
                          <a:pt x="235226" y="2021619"/>
                          <a:pt x="241189" y="2044148"/>
                        </a:cubicBezTo>
                        <a:cubicBezTo>
                          <a:pt x="247152" y="2066677"/>
                          <a:pt x="285584" y="2095169"/>
                          <a:pt x="312751" y="2099807"/>
                        </a:cubicBezTo>
                        <a:cubicBezTo>
                          <a:pt x="339918" y="2104445"/>
                          <a:pt x="384313" y="2089205"/>
                          <a:pt x="404191" y="2071977"/>
                        </a:cubicBezTo>
                        <a:cubicBezTo>
                          <a:pt x="424069" y="2054749"/>
                          <a:pt x="438646" y="2017643"/>
                          <a:pt x="432020" y="1996440"/>
                        </a:cubicBezTo>
                        <a:cubicBezTo>
                          <a:pt x="425394" y="1975237"/>
                          <a:pt x="377023" y="1958671"/>
                          <a:pt x="364434" y="1944756"/>
                        </a:cubicBezTo>
                        <a:cubicBezTo>
                          <a:pt x="351845" y="1930841"/>
                          <a:pt x="361121" y="1944756"/>
                          <a:pt x="356483" y="1912951"/>
                        </a:cubicBezTo>
                        <a:cubicBezTo>
                          <a:pt x="351845" y="1881146"/>
                          <a:pt x="339256" y="1830125"/>
                          <a:pt x="336605" y="1753925"/>
                        </a:cubicBezTo>
                        <a:cubicBezTo>
                          <a:pt x="333954" y="1677725"/>
                          <a:pt x="329978" y="1561106"/>
                          <a:pt x="340580" y="1455751"/>
                        </a:cubicBezTo>
                        <a:cubicBezTo>
                          <a:pt x="351182" y="1350396"/>
                          <a:pt x="386300" y="1213899"/>
                          <a:pt x="400215" y="1121796"/>
                        </a:cubicBezTo>
                        <a:cubicBezTo>
                          <a:pt x="414130" y="1029693"/>
                          <a:pt x="426057" y="978672"/>
                          <a:pt x="424069" y="903135"/>
                        </a:cubicBezTo>
                        <a:cubicBezTo>
                          <a:pt x="422081" y="827598"/>
                          <a:pt x="402203" y="732182"/>
                          <a:pt x="388288" y="668572"/>
                        </a:cubicBezTo>
                        <a:cubicBezTo>
                          <a:pt x="374373" y="604962"/>
                          <a:pt x="346543" y="600323"/>
                          <a:pt x="340580" y="521473"/>
                        </a:cubicBezTo>
                        <a:cubicBezTo>
                          <a:pt x="334617" y="442623"/>
                          <a:pt x="347206" y="267031"/>
                          <a:pt x="352507" y="195469"/>
                        </a:cubicBezTo>
                        <a:cubicBezTo>
                          <a:pt x="357808" y="123907"/>
                          <a:pt x="384975" y="112643"/>
                          <a:pt x="372385" y="92102"/>
                        </a:cubicBezTo>
                        <a:cubicBezTo>
                          <a:pt x="359795" y="71561"/>
                          <a:pt x="303474" y="74212"/>
                          <a:pt x="276970" y="72224"/>
                        </a:cubicBezTo>
                        <a:cubicBezTo>
                          <a:pt x="250466" y="70236"/>
                          <a:pt x="233237" y="81500"/>
                          <a:pt x="213359" y="80175"/>
                        </a:cubicBezTo>
                        <a:cubicBezTo>
                          <a:pt x="193481" y="78850"/>
                          <a:pt x="174928" y="76200"/>
                          <a:pt x="157700" y="64273"/>
                        </a:cubicBezTo>
                        <a:cubicBezTo>
                          <a:pt x="140472" y="52346"/>
                          <a:pt x="127882" y="17228"/>
                          <a:pt x="109992" y="8614"/>
                        </a:cubicBezTo>
                        <a:cubicBezTo>
                          <a:pt x="92102" y="0"/>
                          <a:pt x="60960" y="1987"/>
                          <a:pt x="50358" y="12589"/>
                        </a:cubicBezTo>
                        <a:cubicBezTo>
                          <a:pt x="39756" y="23191"/>
                          <a:pt x="40419" y="58309"/>
                          <a:pt x="46382" y="72224"/>
                        </a:cubicBezTo>
                        <a:cubicBezTo>
                          <a:pt x="52345" y="86139"/>
                          <a:pt x="70898" y="92102"/>
                          <a:pt x="86138" y="96078"/>
                        </a:cubicBezTo>
                        <a:cubicBezTo>
                          <a:pt x="101378" y="100054"/>
                          <a:pt x="121919" y="95415"/>
                          <a:pt x="137822" y="96078"/>
                        </a:cubicBezTo>
                        <a:cubicBezTo>
                          <a:pt x="153725" y="96741"/>
                          <a:pt x="164989" y="94753"/>
                          <a:pt x="181554" y="100054"/>
                        </a:cubicBezTo>
                        <a:cubicBezTo>
                          <a:pt x="198119" y="105355"/>
                          <a:pt x="221310" y="116619"/>
                          <a:pt x="237213" y="127883"/>
                        </a:cubicBezTo>
                        <a:close/>
                      </a:path>
                    </a:pathLst>
                  </a:custGeom>
                  <a:solidFill>
                    <a:srgbClr val="CCE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42" name="Oval 41"/>
                  <p:cNvSpPr/>
                  <p:nvPr/>
                </p:nvSpPr>
                <p:spPr bwMode="auto">
                  <a:xfrm rot="16200000">
                    <a:off x="3451284" y="1300731"/>
                    <a:ext cx="297953" cy="297868"/>
                  </a:xfrm>
                  <a:prstGeom prst="ellipse">
                    <a:avLst/>
                  </a:prstGeom>
                  <a:solidFill>
                    <a:srgbClr val="808080">
                      <a:alpha val="50196"/>
                    </a:srgb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8" name="Freeform 37"/>
                  <p:cNvSpPr/>
                  <p:nvPr/>
                </p:nvSpPr>
                <p:spPr bwMode="auto">
                  <a:xfrm rot="16200000">
                    <a:off x="3512696" y="1059347"/>
                    <a:ext cx="860649" cy="802699"/>
                  </a:xfrm>
                  <a:custGeom>
                    <a:avLst/>
                    <a:gdLst>
                      <a:gd name="connsiteX0" fmla="*/ 464820 w 1024890"/>
                      <a:gd name="connsiteY0" fmla="*/ 209550 h 876300"/>
                      <a:gd name="connsiteX1" fmla="*/ 445770 w 1024890"/>
                      <a:gd name="connsiteY1" fmla="*/ 327660 h 876300"/>
                      <a:gd name="connsiteX2" fmla="*/ 361950 w 1024890"/>
                      <a:gd name="connsiteY2" fmla="*/ 381000 h 876300"/>
                      <a:gd name="connsiteX3" fmla="*/ 320040 w 1024890"/>
                      <a:gd name="connsiteY3" fmla="*/ 483870 h 876300"/>
                      <a:gd name="connsiteX4" fmla="*/ 289560 w 1024890"/>
                      <a:gd name="connsiteY4" fmla="*/ 529590 h 876300"/>
                      <a:gd name="connsiteX5" fmla="*/ 213360 w 1024890"/>
                      <a:gd name="connsiteY5" fmla="*/ 521970 h 876300"/>
                      <a:gd name="connsiteX6" fmla="*/ 160020 w 1024890"/>
                      <a:gd name="connsiteY6" fmla="*/ 510540 h 876300"/>
                      <a:gd name="connsiteX7" fmla="*/ 144780 w 1024890"/>
                      <a:gd name="connsiteY7" fmla="*/ 544830 h 876300"/>
                      <a:gd name="connsiteX8" fmla="*/ 201930 w 1024890"/>
                      <a:gd name="connsiteY8" fmla="*/ 575310 h 876300"/>
                      <a:gd name="connsiteX9" fmla="*/ 285750 w 1024890"/>
                      <a:gd name="connsiteY9" fmla="*/ 563880 h 876300"/>
                      <a:gd name="connsiteX10" fmla="*/ 320040 w 1024890"/>
                      <a:gd name="connsiteY10" fmla="*/ 598170 h 876300"/>
                      <a:gd name="connsiteX11" fmla="*/ 300990 w 1024890"/>
                      <a:gd name="connsiteY11" fmla="*/ 643890 h 876300"/>
                      <a:gd name="connsiteX12" fmla="*/ 156210 w 1024890"/>
                      <a:gd name="connsiteY12" fmla="*/ 708660 h 876300"/>
                      <a:gd name="connsiteX13" fmla="*/ 19050 w 1024890"/>
                      <a:gd name="connsiteY13" fmla="*/ 708660 h 876300"/>
                      <a:gd name="connsiteX14" fmla="*/ 0 w 1024890"/>
                      <a:gd name="connsiteY14" fmla="*/ 746760 h 876300"/>
                      <a:gd name="connsiteX15" fmla="*/ 11430 w 1024890"/>
                      <a:gd name="connsiteY15" fmla="*/ 777240 h 876300"/>
                      <a:gd name="connsiteX16" fmla="*/ 95250 w 1024890"/>
                      <a:gd name="connsiteY16" fmla="*/ 769620 h 876300"/>
                      <a:gd name="connsiteX17" fmla="*/ 205740 w 1024890"/>
                      <a:gd name="connsiteY17" fmla="*/ 716280 h 876300"/>
                      <a:gd name="connsiteX18" fmla="*/ 289560 w 1024890"/>
                      <a:gd name="connsiteY18" fmla="*/ 708660 h 876300"/>
                      <a:gd name="connsiteX19" fmla="*/ 457200 w 1024890"/>
                      <a:gd name="connsiteY19" fmla="*/ 746760 h 876300"/>
                      <a:gd name="connsiteX20" fmla="*/ 548640 w 1024890"/>
                      <a:gd name="connsiteY20" fmla="*/ 750570 h 876300"/>
                      <a:gd name="connsiteX21" fmla="*/ 609600 w 1024890"/>
                      <a:gd name="connsiteY21" fmla="*/ 739140 h 876300"/>
                      <a:gd name="connsiteX22" fmla="*/ 632460 w 1024890"/>
                      <a:gd name="connsiteY22" fmla="*/ 796290 h 876300"/>
                      <a:gd name="connsiteX23" fmla="*/ 640080 w 1024890"/>
                      <a:gd name="connsiteY23" fmla="*/ 861060 h 876300"/>
                      <a:gd name="connsiteX24" fmla="*/ 678180 w 1024890"/>
                      <a:gd name="connsiteY24" fmla="*/ 876300 h 876300"/>
                      <a:gd name="connsiteX25" fmla="*/ 716280 w 1024890"/>
                      <a:gd name="connsiteY25" fmla="*/ 826770 h 876300"/>
                      <a:gd name="connsiteX26" fmla="*/ 693420 w 1024890"/>
                      <a:gd name="connsiteY26" fmla="*/ 777240 h 876300"/>
                      <a:gd name="connsiteX27" fmla="*/ 640080 w 1024890"/>
                      <a:gd name="connsiteY27" fmla="*/ 742950 h 876300"/>
                      <a:gd name="connsiteX28" fmla="*/ 643890 w 1024890"/>
                      <a:gd name="connsiteY28" fmla="*/ 681990 h 876300"/>
                      <a:gd name="connsiteX29" fmla="*/ 727710 w 1024890"/>
                      <a:gd name="connsiteY29" fmla="*/ 598170 h 876300"/>
                      <a:gd name="connsiteX30" fmla="*/ 727710 w 1024890"/>
                      <a:gd name="connsiteY30" fmla="*/ 461010 h 876300"/>
                      <a:gd name="connsiteX31" fmla="*/ 819150 w 1024890"/>
                      <a:gd name="connsiteY31" fmla="*/ 445770 h 876300"/>
                      <a:gd name="connsiteX32" fmla="*/ 929640 w 1024890"/>
                      <a:gd name="connsiteY32" fmla="*/ 480060 h 876300"/>
                      <a:gd name="connsiteX33" fmla="*/ 998220 w 1024890"/>
                      <a:gd name="connsiteY33" fmla="*/ 487680 h 876300"/>
                      <a:gd name="connsiteX34" fmla="*/ 1024890 w 1024890"/>
                      <a:gd name="connsiteY34" fmla="*/ 449580 h 876300"/>
                      <a:gd name="connsiteX35" fmla="*/ 925830 w 1024890"/>
                      <a:gd name="connsiteY35" fmla="*/ 407670 h 876300"/>
                      <a:gd name="connsiteX36" fmla="*/ 777240 w 1024890"/>
                      <a:gd name="connsiteY36" fmla="*/ 407670 h 876300"/>
                      <a:gd name="connsiteX37" fmla="*/ 632460 w 1024890"/>
                      <a:gd name="connsiteY37" fmla="*/ 350520 h 876300"/>
                      <a:gd name="connsiteX38" fmla="*/ 563880 w 1024890"/>
                      <a:gd name="connsiteY38" fmla="*/ 316230 h 876300"/>
                      <a:gd name="connsiteX39" fmla="*/ 518160 w 1024890"/>
                      <a:gd name="connsiteY39" fmla="*/ 320040 h 876300"/>
                      <a:gd name="connsiteX40" fmla="*/ 495300 w 1024890"/>
                      <a:gd name="connsiteY40" fmla="*/ 293370 h 876300"/>
                      <a:gd name="connsiteX41" fmla="*/ 518160 w 1024890"/>
                      <a:gd name="connsiteY41" fmla="*/ 190500 h 876300"/>
                      <a:gd name="connsiteX42" fmla="*/ 518160 w 1024890"/>
                      <a:gd name="connsiteY42" fmla="*/ 114300 h 876300"/>
                      <a:gd name="connsiteX43" fmla="*/ 544830 w 1024890"/>
                      <a:gd name="connsiteY43" fmla="*/ 72390 h 876300"/>
                      <a:gd name="connsiteX44" fmla="*/ 521970 w 1024890"/>
                      <a:gd name="connsiteY44" fmla="*/ 0 h 876300"/>
                      <a:gd name="connsiteX45" fmla="*/ 453390 w 1024890"/>
                      <a:gd name="connsiteY45" fmla="*/ 11430 h 876300"/>
                      <a:gd name="connsiteX46" fmla="*/ 449580 w 1024890"/>
                      <a:gd name="connsiteY46" fmla="*/ 68580 h 876300"/>
                      <a:gd name="connsiteX47" fmla="*/ 483870 w 1024890"/>
                      <a:gd name="connsiteY47" fmla="*/ 118110 h 876300"/>
                      <a:gd name="connsiteX48" fmla="*/ 464820 w 1024890"/>
                      <a:gd name="connsiteY48" fmla="*/ 209550 h 87630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32510"/>
                      <a:gd name="connsiteY0" fmla="*/ 219710 h 892175"/>
                      <a:gd name="connsiteX1" fmla="*/ 452755 w 1032510"/>
                      <a:gd name="connsiteY1" fmla="*/ 337820 h 892175"/>
                      <a:gd name="connsiteX2" fmla="*/ 368935 w 1032510"/>
                      <a:gd name="connsiteY2" fmla="*/ 391160 h 892175"/>
                      <a:gd name="connsiteX3" fmla="*/ 327025 w 1032510"/>
                      <a:gd name="connsiteY3" fmla="*/ 494030 h 892175"/>
                      <a:gd name="connsiteX4" fmla="*/ 296545 w 1032510"/>
                      <a:gd name="connsiteY4" fmla="*/ 539750 h 892175"/>
                      <a:gd name="connsiteX5" fmla="*/ 220345 w 1032510"/>
                      <a:gd name="connsiteY5" fmla="*/ 532130 h 892175"/>
                      <a:gd name="connsiteX6" fmla="*/ 167005 w 1032510"/>
                      <a:gd name="connsiteY6" fmla="*/ 520700 h 892175"/>
                      <a:gd name="connsiteX7" fmla="*/ 151765 w 1032510"/>
                      <a:gd name="connsiteY7" fmla="*/ 554990 h 892175"/>
                      <a:gd name="connsiteX8" fmla="*/ 208915 w 1032510"/>
                      <a:gd name="connsiteY8" fmla="*/ 585470 h 892175"/>
                      <a:gd name="connsiteX9" fmla="*/ 292735 w 1032510"/>
                      <a:gd name="connsiteY9" fmla="*/ 574040 h 892175"/>
                      <a:gd name="connsiteX10" fmla="*/ 327025 w 1032510"/>
                      <a:gd name="connsiteY10" fmla="*/ 608330 h 892175"/>
                      <a:gd name="connsiteX11" fmla="*/ 307975 w 1032510"/>
                      <a:gd name="connsiteY11" fmla="*/ 654050 h 892175"/>
                      <a:gd name="connsiteX12" fmla="*/ 163195 w 1032510"/>
                      <a:gd name="connsiteY12" fmla="*/ 718820 h 892175"/>
                      <a:gd name="connsiteX13" fmla="*/ 26035 w 1032510"/>
                      <a:gd name="connsiteY13" fmla="*/ 718820 h 892175"/>
                      <a:gd name="connsiteX14" fmla="*/ 6985 w 1032510"/>
                      <a:gd name="connsiteY14" fmla="*/ 756920 h 892175"/>
                      <a:gd name="connsiteX15" fmla="*/ 18415 w 1032510"/>
                      <a:gd name="connsiteY15" fmla="*/ 787400 h 892175"/>
                      <a:gd name="connsiteX16" fmla="*/ 102235 w 1032510"/>
                      <a:gd name="connsiteY16" fmla="*/ 779780 h 892175"/>
                      <a:gd name="connsiteX17" fmla="*/ 212725 w 1032510"/>
                      <a:gd name="connsiteY17" fmla="*/ 745490 h 892175"/>
                      <a:gd name="connsiteX18" fmla="*/ 296545 w 1032510"/>
                      <a:gd name="connsiteY18" fmla="*/ 718820 h 892175"/>
                      <a:gd name="connsiteX19" fmla="*/ 464185 w 1032510"/>
                      <a:gd name="connsiteY19" fmla="*/ 756920 h 892175"/>
                      <a:gd name="connsiteX20" fmla="*/ 555625 w 1032510"/>
                      <a:gd name="connsiteY20" fmla="*/ 760730 h 892175"/>
                      <a:gd name="connsiteX21" fmla="*/ 616585 w 1032510"/>
                      <a:gd name="connsiteY21" fmla="*/ 749300 h 892175"/>
                      <a:gd name="connsiteX22" fmla="*/ 639445 w 1032510"/>
                      <a:gd name="connsiteY22" fmla="*/ 806450 h 892175"/>
                      <a:gd name="connsiteX23" fmla="*/ 647065 w 1032510"/>
                      <a:gd name="connsiteY23" fmla="*/ 871220 h 892175"/>
                      <a:gd name="connsiteX24" fmla="*/ 685165 w 1032510"/>
                      <a:gd name="connsiteY24" fmla="*/ 886460 h 892175"/>
                      <a:gd name="connsiteX25" fmla="*/ 723265 w 1032510"/>
                      <a:gd name="connsiteY25" fmla="*/ 836930 h 892175"/>
                      <a:gd name="connsiteX26" fmla="*/ 700405 w 1032510"/>
                      <a:gd name="connsiteY26" fmla="*/ 787400 h 892175"/>
                      <a:gd name="connsiteX27" fmla="*/ 647065 w 1032510"/>
                      <a:gd name="connsiteY27" fmla="*/ 753110 h 892175"/>
                      <a:gd name="connsiteX28" fmla="*/ 650875 w 1032510"/>
                      <a:gd name="connsiteY28" fmla="*/ 692150 h 892175"/>
                      <a:gd name="connsiteX29" fmla="*/ 734695 w 1032510"/>
                      <a:gd name="connsiteY29" fmla="*/ 608330 h 892175"/>
                      <a:gd name="connsiteX30" fmla="*/ 734695 w 1032510"/>
                      <a:gd name="connsiteY30" fmla="*/ 471170 h 892175"/>
                      <a:gd name="connsiteX31" fmla="*/ 826135 w 1032510"/>
                      <a:gd name="connsiteY31" fmla="*/ 455930 h 892175"/>
                      <a:gd name="connsiteX32" fmla="*/ 936625 w 1032510"/>
                      <a:gd name="connsiteY32" fmla="*/ 490220 h 892175"/>
                      <a:gd name="connsiteX33" fmla="*/ 1031875 w 1032510"/>
                      <a:gd name="connsiteY33" fmla="*/ 459740 h 892175"/>
                      <a:gd name="connsiteX34" fmla="*/ 932815 w 1032510"/>
                      <a:gd name="connsiteY34" fmla="*/ 417830 h 892175"/>
                      <a:gd name="connsiteX35" fmla="*/ 784225 w 1032510"/>
                      <a:gd name="connsiteY35" fmla="*/ 417830 h 892175"/>
                      <a:gd name="connsiteX36" fmla="*/ 639445 w 1032510"/>
                      <a:gd name="connsiteY36" fmla="*/ 360680 h 892175"/>
                      <a:gd name="connsiteX37" fmla="*/ 570865 w 1032510"/>
                      <a:gd name="connsiteY37" fmla="*/ 326390 h 892175"/>
                      <a:gd name="connsiteX38" fmla="*/ 525145 w 1032510"/>
                      <a:gd name="connsiteY38" fmla="*/ 330200 h 892175"/>
                      <a:gd name="connsiteX39" fmla="*/ 502285 w 1032510"/>
                      <a:gd name="connsiteY39" fmla="*/ 303530 h 892175"/>
                      <a:gd name="connsiteX40" fmla="*/ 525145 w 1032510"/>
                      <a:gd name="connsiteY40" fmla="*/ 200660 h 892175"/>
                      <a:gd name="connsiteX41" fmla="*/ 525145 w 1032510"/>
                      <a:gd name="connsiteY41" fmla="*/ 124460 h 892175"/>
                      <a:gd name="connsiteX42" fmla="*/ 551815 w 1032510"/>
                      <a:gd name="connsiteY42" fmla="*/ 82550 h 892175"/>
                      <a:gd name="connsiteX43" fmla="*/ 528955 w 1032510"/>
                      <a:gd name="connsiteY43" fmla="*/ 10160 h 892175"/>
                      <a:gd name="connsiteX44" fmla="*/ 460375 w 1032510"/>
                      <a:gd name="connsiteY44" fmla="*/ 21590 h 892175"/>
                      <a:gd name="connsiteX45" fmla="*/ 456565 w 1032510"/>
                      <a:gd name="connsiteY45" fmla="*/ 78740 h 892175"/>
                      <a:gd name="connsiteX46" fmla="*/ 490855 w 1032510"/>
                      <a:gd name="connsiteY46" fmla="*/ 128270 h 892175"/>
                      <a:gd name="connsiteX47" fmla="*/ 471805 w 1032510"/>
                      <a:gd name="connsiteY47" fmla="*/ 219710 h 892175"/>
                      <a:gd name="connsiteX0" fmla="*/ 471805 w 958216"/>
                      <a:gd name="connsiteY0" fmla="*/ 219710 h 892175"/>
                      <a:gd name="connsiteX1" fmla="*/ 452755 w 958216"/>
                      <a:gd name="connsiteY1" fmla="*/ 337820 h 892175"/>
                      <a:gd name="connsiteX2" fmla="*/ 368935 w 958216"/>
                      <a:gd name="connsiteY2" fmla="*/ 391160 h 892175"/>
                      <a:gd name="connsiteX3" fmla="*/ 327025 w 958216"/>
                      <a:gd name="connsiteY3" fmla="*/ 494030 h 892175"/>
                      <a:gd name="connsiteX4" fmla="*/ 296545 w 958216"/>
                      <a:gd name="connsiteY4" fmla="*/ 539750 h 892175"/>
                      <a:gd name="connsiteX5" fmla="*/ 220345 w 958216"/>
                      <a:gd name="connsiteY5" fmla="*/ 532130 h 892175"/>
                      <a:gd name="connsiteX6" fmla="*/ 167005 w 958216"/>
                      <a:gd name="connsiteY6" fmla="*/ 520700 h 892175"/>
                      <a:gd name="connsiteX7" fmla="*/ 151765 w 958216"/>
                      <a:gd name="connsiteY7" fmla="*/ 554990 h 892175"/>
                      <a:gd name="connsiteX8" fmla="*/ 208915 w 958216"/>
                      <a:gd name="connsiteY8" fmla="*/ 585470 h 892175"/>
                      <a:gd name="connsiteX9" fmla="*/ 292735 w 958216"/>
                      <a:gd name="connsiteY9" fmla="*/ 574040 h 892175"/>
                      <a:gd name="connsiteX10" fmla="*/ 327025 w 958216"/>
                      <a:gd name="connsiteY10" fmla="*/ 608330 h 892175"/>
                      <a:gd name="connsiteX11" fmla="*/ 307975 w 958216"/>
                      <a:gd name="connsiteY11" fmla="*/ 654050 h 892175"/>
                      <a:gd name="connsiteX12" fmla="*/ 163195 w 958216"/>
                      <a:gd name="connsiteY12" fmla="*/ 718820 h 892175"/>
                      <a:gd name="connsiteX13" fmla="*/ 26035 w 958216"/>
                      <a:gd name="connsiteY13" fmla="*/ 718820 h 892175"/>
                      <a:gd name="connsiteX14" fmla="*/ 6985 w 958216"/>
                      <a:gd name="connsiteY14" fmla="*/ 756920 h 892175"/>
                      <a:gd name="connsiteX15" fmla="*/ 18415 w 958216"/>
                      <a:gd name="connsiteY15" fmla="*/ 787400 h 892175"/>
                      <a:gd name="connsiteX16" fmla="*/ 102235 w 958216"/>
                      <a:gd name="connsiteY16" fmla="*/ 779780 h 892175"/>
                      <a:gd name="connsiteX17" fmla="*/ 212725 w 958216"/>
                      <a:gd name="connsiteY17" fmla="*/ 745490 h 892175"/>
                      <a:gd name="connsiteX18" fmla="*/ 296545 w 958216"/>
                      <a:gd name="connsiteY18" fmla="*/ 718820 h 892175"/>
                      <a:gd name="connsiteX19" fmla="*/ 464185 w 958216"/>
                      <a:gd name="connsiteY19" fmla="*/ 756920 h 892175"/>
                      <a:gd name="connsiteX20" fmla="*/ 555625 w 958216"/>
                      <a:gd name="connsiteY20" fmla="*/ 760730 h 892175"/>
                      <a:gd name="connsiteX21" fmla="*/ 616585 w 958216"/>
                      <a:gd name="connsiteY21" fmla="*/ 749300 h 892175"/>
                      <a:gd name="connsiteX22" fmla="*/ 639445 w 958216"/>
                      <a:gd name="connsiteY22" fmla="*/ 806450 h 892175"/>
                      <a:gd name="connsiteX23" fmla="*/ 647065 w 958216"/>
                      <a:gd name="connsiteY23" fmla="*/ 871220 h 892175"/>
                      <a:gd name="connsiteX24" fmla="*/ 685165 w 958216"/>
                      <a:gd name="connsiteY24" fmla="*/ 886460 h 892175"/>
                      <a:gd name="connsiteX25" fmla="*/ 723265 w 958216"/>
                      <a:gd name="connsiteY25" fmla="*/ 836930 h 892175"/>
                      <a:gd name="connsiteX26" fmla="*/ 700405 w 958216"/>
                      <a:gd name="connsiteY26" fmla="*/ 787400 h 892175"/>
                      <a:gd name="connsiteX27" fmla="*/ 647065 w 958216"/>
                      <a:gd name="connsiteY27" fmla="*/ 753110 h 892175"/>
                      <a:gd name="connsiteX28" fmla="*/ 650875 w 958216"/>
                      <a:gd name="connsiteY28" fmla="*/ 692150 h 892175"/>
                      <a:gd name="connsiteX29" fmla="*/ 734695 w 958216"/>
                      <a:gd name="connsiteY29" fmla="*/ 608330 h 892175"/>
                      <a:gd name="connsiteX30" fmla="*/ 734695 w 958216"/>
                      <a:gd name="connsiteY30" fmla="*/ 471170 h 892175"/>
                      <a:gd name="connsiteX31" fmla="*/ 826135 w 958216"/>
                      <a:gd name="connsiteY31" fmla="*/ 455930 h 892175"/>
                      <a:gd name="connsiteX32" fmla="*/ 936625 w 958216"/>
                      <a:gd name="connsiteY32" fmla="*/ 490220 h 892175"/>
                      <a:gd name="connsiteX33" fmla="*/ 932815 w 958216"/>
                      <a:gd name="connsiteY33" fmla="*/ 417830 h 892175"/>
                      <a:gd name="connsiteX34" fmla="*/ 784225 w 958216"/>
                      <a:gd name="connsiteY34" fmla="*/ 417830 h 892175"/>
                      <a:gd name="connsiteX35" fmla="*/ 639445 w 958216"/>
                      <a:gd name="connsiteY35" fmla="*/ 360680 h 892175"/>
                      <a:gd name="connsiteX36" fmla="*/ 570865 w 958216"/>
                      <a:gd name="connsiteY36" fmla="*/ 326390 h 892175"/>
                      <a:gd name="connsiteX37" fmla="*/ 525145 w 958216"/>
                      <a:gd name="connsiteY37" fmla="*/ 330200 h 892175"/>
                      <a:gd name="connsiteX38" fmla="*/ 502285 w 958216"/>
                      <a:gd name="connsiteY38" fmla="*/ 303530 h 892175"/>
                      <a:gd name="connsiteX39" fmla="*/ 525145 w 958216"/>
                      <a:gd name="connsiteY39" fmla="*/ 200660 h 892175"/>
                      <a:gd name="connsiteX40" fmla="*/ 525145 w 958216"/>
                      <a:gd name="connsiteY40" fmla="*/ 124460 h 892175"/>
                      <a:gd name="connsiteX41" fmla="*/ 551815 w 958216"/>
                      <a:gd name="connsiteY41" fmla="*/ 82550 h 892175"/>
                      <a:gd name="connsiteX42" fmla="*/ 528955 w 958216"/>
                      <a:gd name="connsiteY42" fmla="*/ 10160 h 892175"/>
                      <a:gd name="connsiteX43" fmla="*/ 460375 w 958216"/>
                      <a:gd name="connsiteY43" fmla="*/ 21590 h 892175"/>
                      <a:gd name="connsiteX44" fmla="*/ 456565 w 958216"/>
                      <a:gd name="connsiteY44" fmla="*/ 78740 h 892175"/>
                      <a:gd name="connsiteX45" fmla="*/ 490855 w 958216"/>
                      <a:gd name="connsiteY45" fmla="*/ 128270 h 892175"/>
                      <a:gd name="connsiteX46" fmla="*/ 471805 w 958216"/>
                      <a:gd name="connsiteY46" fmla="*/ 219710 h 89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58216" h="892175">
                        <a:moveTo>
                          <a:pt x="471805" y="219710"/>
                        </a:moveTo>
                        <a:cubicBezTo>
                          <a:pt x="465455" y="254635"/>
                          <a:pt x="469900" y="309245"/>
                          <a:pt x="452755" y="337820"/>
                        </a:cubicBezTo>
                        <a:cubicBezTo>
                          <a:pt x="435610" y="366395"/>
                          <a:pt x="389890" y="365125"/>
                          <a:pt x="368935" y="391160"/>
                        </a:cubicBezTo>
                        <a:cubicBezTo>
                          <a:pt x="347980" y="417195"/>
                          <a:pt x="339090" y="469265"/>
                          <a:pt x="327025" y="494030"/>
                        </a:cubicBezTo>
                        <a:cubicBezTo>
                          <a:pt x="314960" y="518795"/>
                          <a:pt x="314325" y="533400"/>
                          <a:pt x="296545" y="539750"/>
                        </a:cubicBezTo>
                        <a:cubicBezTo>
                          <a:pt x="278765" y="546100"/>
                          <a:pt x="241935" y="535305"/>
                          <a:pt x="220345" y="532130"/>
                        </a:cubicBezTo>
                        <a:cubicBezTo>
                          <a:pt x="198755" y="528955"/>
                          <a:pt x="178435" y="516890"/>
                          <a:pt x="167005" y="520700"/>
                        </a:cubicBezTo>
                        <a:cubicBezTo>
                          <a:pt x="155575" y="524510"/>
                          <a:pt x="144780" y="544195"/>
                          <a:pt x="151765" y="554990"/>
                        </a:cubicBezTo>
                        <a:cubicBezTo>
                          <a:pt x="158750" y="565785"/>
                          <a:pt x="185420" y="582295"/>
                          <a:pt x="208915" y="585470"/>
                        </a:cubicBezTo>
                        <a:cubicBezTo>
                          <a:pt x="232410" y="588645"/>
                          <a:pt x="273050" y="570230"/>
                          <a:pt x="292735" y="574040"/>
                        </a:cubicBezTo>
                        <a:cubicBezTo>
                          <a:pt x="312420" y="577850"/>
                          <a:pt x="324485" y="594995"/>
                          <a:pt x="327025" y="608330"/>
                        </a:cubicBezTo>
                        <a:cubicBezTo>
                          <a:pt x="329565" y="621665"/>
                          <a:pt x="335280" y="635635"/>
                          <a:pt x="307975" y="654050"/>
                        </a:cubicBezTo>
                        <a:cubicBezTo>
                          <a:pt x="280670" y="672465"/>
                          <a:pt x="210185" y="708025"/>
                          <a:pt x="163195" y="718820"/>
                        </a:cubicBezTo>
                        <a:cubicBezTo>
                          <a:pt x="116205" y="729615"/>
                          <a:pt x="52070" y="712470"/>
                          <a:pt x="26035" y="718820"/>
                        </a:cubicBezTo>
                        <a:cubicBezTo>
                          <a:pt x="0" y="725170"/>
                          <a:pt x="8255" y="745490"/>
                          <a:pt x="6985" y="756920"/>
                        </a:cubicBezTo>
                        <a:cubicBezTo>
                          <a:pt x="5715" y="768350"/>
                          <a:pt x="2540" y="783590"/>
                          <a:pt x="18415" y="787400"/>
                        </a:cubicBezTo>
                        <a:cubicBezTo>
                          <a:pt x="34290" y="791210"/>
                          <a:pt x="69850" y="786765"/>
                          <a:pt x="102235" y="779780"/>
                        </a:cubicBezTo>
                        <a:cubicBezTo>
                          <a:pt x="134620" y="772795"/>
                          <a:pt x="180340" y="755650"/>
                          <a:pt x="212725" y="745490"/>
                        </a:cubicBezTo>
                        <a:cubicBezTo>
                          <a:pt x="245110" y="735330"/>
                          <a:pt x="254635" y="713740"/>
                          <a:pt x="296545" y="718820"/>
                        </a:cubicBezTo>
                        <a:cubicBezTo>
                          <a:pt x="338455" y="723900"/>
                          <a:pt x="421005" y="749935"/>
                          <a:pt x="464185" y="756920"/>
                        </a:cubicBezTo>
                        <a:cubicBezTo>
                          <a:pt x="507365" y="763905"/>
                          <a:pt x="530225" y="762000"/>
                          <a:pt x="555625" y="760730"/>
                        </a:cubicBezTo>
                        <a:cubicBezTo>
                          <a:pt x="581025" y="759460"/>
                          <a:pt x="602615" y="741680"/>
                          <a:pt x="616585" y="749300"/>
                        </a:cubicBezTo>
                        <a:cubicBezTo>
                          <a:pt x="630555" y="756920"/>
                          <a:pt x="634365" y="786130"/>
                          <a:pt x="639445" y="806450"/>
                        </a:cubicBezTo>
                        <a:cubicBezTo>
                          <a:pt x="644525" y="826770"/>
                          <a:pt x="639445" y="857885"/>
                          <a:pt x="647065" y="871220"/>
                        </a:cubicBezTo>
                        <a:cubicBezTo>
                          <a:pt x="654685" y="884555"/>
                          <a:pt x="672465" y="892175"/>
                          <a:pt x="685165" y="886460"/>
                        </a:cubicBezTo>
                        <a:cubicBezTo>
                          <a:pt x="697865" y="880745"/>
                          <a:pt x="720725" y="853440"/>
                          <a:pt x="723265" y="836930"/>
                        </a:cubicBezTo>
                        <a:cubicBezTo>
                          <a:pt x="725805" y="820420"/>
                          <a:pt x="713105" y="801370"/>
                          <a:pt x="700405" y="787400"/>
                        </a:cubicBezTo>
                        <a:cubicBezTo>
                          <a:pt x="687705" y="773430"/>
                          <a:pt x="655320" y="768985"/>
                          <a:pt x="647065" y="753110"/>
                        </a:cubicBezTo>
                        <a:cubicBezTo>
                          <a:pt x="638810" y="737235"/>
                          <a:pt x="636270" y="716280"/>
                          <a:pt x="650875" y="692150"/>
                        </a:cubicBezTo>
                        <a:cubicBezTo>
                          <a:pt x="665480" y="668020"/>
                          <a:pt x="720725" y="645160"/>
                          <a:pt x="734695" y="608330"/>
                        </a:cubicBezTo>
                        <a:cubicBezTo>
                          <a:pt x="748665" y="571500"/>
                          <a:pt x="719455" y="496570"/>
                          <a:pt x="734695" y="471170"/>
                        </a:cubicBezTo>
                        <a:cubicBezTo>
                          <a:pt x="749935" y="445770"/>
                          <a:pt x="792480" y="452755"/>
                          <a:pt x="826135" y="455930"/>
                        </a:cubicBezTo>
                        <a:cubicBezTo>
                          <a:pt x="859790" y="459105"/>
                          <a:pt x="918845" y="496570"/>
                          <a:pt x="936625" y="490220"/>
                        </a:cubicBezTo>
                        <a:cubicBezTo>
                          <a:pt x="954405" y="483870"/>
                          <a:pt x="958215" y="429895"/>
                          <a:pt x="932815" y="417830"/>
                        </a:cubicBezTo>
                        <a:cubicBezTo>
                          <a:pt x="907415" y="405765"/>
                          <a:pt x="833120" y="427355"/>
                          <a:pt x="784225" y="417830"/>
                        </a:cubicBezTo>
                        <a:cubicBezTo>
                          <a:pt x="735330" y="408305"/>
                          <a:pt x="675005" y="375920"/>
                          <a:pt x="639445" y="360680"/>
                        </a:cubicBezTo>
                        <a:cubicBezTo>
                          <a:pt x="603885" y="345440"/>
                          <a:pt x="589915" y="331470"/>
                          <a:pt x="570865" y="326390"/>
                        </a:cubicBezTo>
                        <a:cubicBezTo>
                          <a:pt x="551815" y="321310"/>
                          <a:pt x="536575" y="334010"/>
                          <a:pt x="525145" y="330200"/>
                        </a:cubicBezTo>
                        <a:cubicBezTo>
                          <a:pt x="513715" y="326390"/>
                          <a:pt x="502285" y="325120"/>
                          <a:pt x="502285" y="303530"/>
                        </a:cubicBezTo>
                        <a:cubicBezTo>
                          <a:pt x="502285" y="281940"/>
                          <a:pt x="521335" y="230505"/>
                          <a:pt x="525145" y="200660"/>
                        </a:cubicBezTo>
                        <a:cubicBezTo>
                          <a:pt x="528955" y="170815"/>
                          <a:pt x="520700" y="144145"/>
                          <a:pt x="525145" y="124460"/>
                        </a:cubicBezTo>
                        <a:cubicBezTo>
                          <a:pt x="529590" y="104775"/>
                          <a:pt x="551180" y="101600"/>
                          <a:pt x="551815" y="82550"/>
                        </a:cubicBezTo>
                        <a:cubicBezTo>
                          <a:pt x="552450" y="63500"/>
                          <a:pt x="544195" y="20320"/>
                          <a:pt x="528955" y="10160"/>
                        </a:cubicBezTo>
                        <a:cubicBezTo>
                          <a:pt x="513715" y="0"/>
                          <a:pt x="472440" y="10160"/>
                          <a:pt x="460375" y="21590"/>
                        </a:cubicBezTo>
                        <a:cubicBezTo>
                          <a:pt x="448310" y="33020"/>
                          <a:pt x="451485" y="60960"/>
                          <a:pt x="456565" y="78740"/>
                        </a:cubicBezTo>
                        <a:cubicBezTo>
                          <a:pt x="461645" y="96520"/>
                          <a:pt x="488315" y="104775"/>
                          <a:pt x="490855" y="128270"/>
                        </a:cubicBezTo>
                        <a:cubicBezTo>
                          <a:pt x="493395" y="151765"/>
                          <a:pt x="478155" y="184785"/>
                          <a:pt x="471805" y="219710"/>
                        </a:cubicBezTo>
                        <a:close/>
                      </a:path>
                    </a:pathLst>
                  </a:custGeom>
                  <a:solidFill>
                    <a:srgbClr val="CC66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19591" name="Freeform 63"/>
                  <p:cNvSpPr>
                    <a:spLocks/>
                  </p:cNvSpPr>
                  <p:nvPr/>
                </p:nvSpPr>
                <p:spPr bwMode="auto">
                  <a:xfrm rot="16959551" flipH="1">
                    <a:off x="4435273" y="3394501"/>
                    <a:ext cx="308634" cy="59982"/>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Lst>
                    <a:ahLst/>
                    <a:cxnLst>
                      <a:cxn ang="T6">
                        <a:pos x="T0" y="T1"/>
                      </a:cxn>
                      <a:cxn ang="T7">
                        <a:pos x="T2" y="T3"/>
                      </a:cxn>
                      <a:cxn ang="T8">
                        <a:pos x="T4" y="T5"/>
                      </a:cxn>
                    </a:cxnLst>
                    <a:rect l="T9" t="T10" r="T11" b="T12"/>
                    <a:pathLst>
                      <a:path w="10000" h="7568">
                        <a:moveTo>
                          <a:pt x="10000" y="0"/>
                        </a:moveTo>
                        <a:cubicBezTo>
                          <a:pt x="8575" y="3303"/>
                          <a:pt x="7198" y="4413"/>
                          <a:pt x="5532" y="4503"/>
                        </a:cubicBezTo>
                        <a:cubicBezTo>
                          <a:pt x="3865" y="4593"/>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grpSp>
                <p:nvGrpSpPr>
                  <p:cNvPr id="3438" name="Group 171"/>
                  <p:cNvGrpSpPr>
                    <a:grpSpLocks/>
                  </p:cNvGrpSpPr>
                  <p:nvPr/>
                </p:nvGrpSpPr>
                <p:grpSpPr bwMode="auto">
                  <a:xfrm>
                    <a:off x="3520602" y="1541347"/>
                    <a:ext cx="1707656" cy="934864"/>
                    <a:chOff x="3814149" y="1388842"/>
                    <a:chExt cx="1707656" cy="1274446"/>
                  </a:xfrm>
                </p:grpSpPr>
                <p:sp>
                  <p:nvSpPr>
                    <p:cNvPr id="19586" name="Freeform 56"/>
                    <p:cNvSpPr>
                      <a:spLocks/>
                    </p:cNvSpPr>
                    <p:nvPr/>
                  </p:nvSpPr>
                  <p:spPr bwMode="auto">
                    <a:xfrm rot="16200000" flipH="1" flipV="1">
                      <a:off x="3976895" y="2138563"/>
                      <a:ext cx="1009784" cy="40575"/>
                    </a:xfrm>
                    <a:custGeom>
                      <a:avLst/>
                      <a:gdLst>
                        <a:gd name="T0" fmla="*/ 651667 w 1250335"/>
                        <a:gd name="T1" fmla="*/ 49486 h 44245"/>
                        <a:gd name="T2" fmla="*/ 513305 w 1250335"/>
                        <a:gd name="T3" fmla="*/ 5498 h 44245"/>
                        <a:gd name="T4" fmla="*/ 72597 w 1250335"/>
                        <a:gd name="T5" fmla="*/ 16496 h 44245"/>
                        <a:gd name="T6" fmla="*/ 77722 w 1250335"/>
                        <a:gd name="T7" fmla="*/ 5498 h 44245"/>
                        <a:gd name="T8" fmla="*/ 0 60000 65536"/>
                        <a:gd name="T9" fmla="*/ 0 60000 65536"/>
                        <a:gd name="T10" fmla="*/ 0 60000 65536"/>
                        <a:gd name="T11" fmla="*/ 0 60000 65536"/>
                        <a:gd name="T12" fmla="*/ 0 w 1250335"/>
                        <a:gd name="T13" fmla="*/ 0 h 44245"/>
                        <a:gd name="T14" fmla="*/ 1250335 w 1250335"/>
                        <a:gd name="T15" fmla="*/ 44245 h 44245"/>
                      </a:gdLst>
                      <a:ahLst/>
                      <a:cxnLst>
                        <a:cxn ang="T8">
                          <a:pos x="T0" y="T1"/>
                        </a:cxn>
                        <a:cxn ang="T9">
                          <a:pos x="T2" y="T3"/>
                        </a:cxn>
                        <a:cxn ang="T10">
                          <a:pos x="T4" y="T5"/>
                        </a:cxn>
                        <a:cxn ang="T11">
                          <a:pos x="T6" y="T7"/>
                        </a:cxn>
                      </a:cxnLst>
                      <a:rect l="T12" t="T13" r="T14" b="T15"/>
                      <a:pathLst>
                        <a:path w="1250335" h="44245">
                          <a:moveTo>
                            <a:pt x="1250335" y="44245"/>
                          </a:moveTo>
                          <a:cubicBezTo>
                            <a:pt x="1210186" y="27038"/>
                            <a:pt x="1170038" y="9832"/>
                            <a:pt x="984864" y="4916"/>
                          </a:cubicBezTo>
                          <a:cubicBezTo>
                            <a:pt x="799690" y="0"/>
                            <a:pt x="278580" y="14749"/>
                            <a:pt x="139290" y="14749"/>
                          </a:cubicBezTo>
                          <a:cubicBezTo>
                            <a:pt x="0" y="14749"/>
                            <a:pt x="149122" y="4916"/>
                            <a:pt x="149122" y="4916"/>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sp>
                  <p:nvSpPr>
                    <p:cNvPr id="19587" name="Freeform 57"/>
                    <p:cNvSpPr>
                      <a:spLocks/>
                    </p:cNvSpPr>
                    <p:nvPr/>
                  </p:nvSpPr>
                  <p:spPr bwMode="auto">
                    <a:xfrm rot="16200000" flipH="1">
                      <a:off x="4992878" y="1805473"/>
                      <a:ext cx="944868" cy="112907"/>
                    </a:xfrm>
                    <a:custGeom>
                      <a:avLst/>
                      <a:gdLst>
                        <a:gd name="T0" fmla="*/ 2147483647 w 10000"/>
                        <a:gd name="T1" fmla="*/ 0 h 10000"/>
                        <a:gd name="T2" fmla="*/ 2147483647 w 10000"/>
                        <a:gd name="T3" fmla="*/ 2147483647 h 10000"/>
                        <a:gd name="T4" fmla="*/ 0 w 10000"/>
                        <a:gd name="T5" fmla="*/ 213085392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triangle" w="med" len="med"/>
                      <a:tailEnd type="triangle" w="med" len="med"/>
                    </a:ln>
                  </p:spPr>
                  <p:txBody>
                    <a:bodyPr vert="vert"/>
                    <a:lstStyle/>
                    <a:p>
                      <a:pPr eaLnBrk="0" hangingPunct="0">
                        <a:defRPr/>
                      </a:pPr>
                      <a:endParaRPr lang="en-US" sz="1200">
                        <a:cs typeface="+mn-cs"/>
                      </a:endParaRPr>
                    </a:p>
                  </p:txBody>
                </p:sp>
                <p:sp>
                  <p:nvSpPr>
                    <p:cNvPr id="19602" name="Freeform 57"/>
                    <p:cNvSpPr>
                      <a:spLocks/>
                    </p:cNvSpPr>
                    <p:nvPr/>
                  </p:nvSpPr>
                  <p:spPr bwMode="auto">
                    <a:xfrm rot="16200000" flipV="1">
                      <a:off x="3344766" y="1935708"/>
                      <a:ext cx="1033826" cy="95265"/>
                    </a:xfrm>
                    <a:custGeom>
                      <a:avLst/>
                      <a:gdLst>
                        <a:gd name="T0" fmla="*/ 2147483647 w 10000"/>
                        <a:gd name="T1" fmla="*/ 0 h 10000"/>
                        <a:gd name="T2" fmla="*/ 2147483647 w 10000"/>
                        <a:gd name="T3" fmla="*/ 2147483647 h 10000"/>
                        <a:gd name="T4" fmla="*/ 0 w 10000"/>
                        <a:gd name="T5" fmla="*/ 214748364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grpSp>
              <p:sp>
                <p:nvSpPr>
                  <p:cNvPr id="3439" name="TextBox 50"/>
                  <p:cNvSpPr txBox="1">
                    <a:spLocks noChangeArrowheads="1"/>
                  </p:cNvSpPr>
                  <p:nvPr/>
                </p:nvSpPr>
                <p:spPr bwMode="auto">
                  <a:xfrm>
                    <a:off x="5586458" y="1155662"/>
                    <a:ext cx="730257" cy="410369"/>
                  </a:xfrm>
                  <a:prstGeom prst="rect">
                    <a:avLst/>
                  </a:prstGeom>
                  <a:noFill/>
                  <a:ln w="9525">
                    <a:noFill/>
                    <a:miter lim="800000"/>
                    <a:headEnd/>
                    <a:tailEnd/>
                  </a:ln>
                </p:spPr>
                <p:txBody>
                  <a:bodyPr wrap="none" lIns="0" tIns="0" rIns="0" bIns="0">
                    <a:spAutoFit/>
                  </a:bodyPr>
                  <a:lstStyle/>
                  <a:p>
                    <a:pPr algn="ctr"/>
                    <a:r>
                      <a:rPr lang="en-US" sz="1200"/>
                      <a:t>Secretory</a:t>
                    </a:r>
                  </a:p>
                  <a:p>
                    <a:pPr algn="ctr"/>
                    <a:r>
                      <a:rPr lang="en-US" sz="1200"/>
                      <a:t> vesicle</a:t>
                    </a:r>
                  </a:p>
                </p:txBody>
              </p:sp>
              <p:sp>
                <p:nvSpPr>
                  <p:cNvPr id="3440" name="TextBox 52"/>
                  <p:cNvSpPr txBox="1">
                    <a:spLocks noChangeArrowheads="1"/>
                  </p:cNvSpPr>
                  <p:nvPr/>
                </p:nvSpPr>
                <p:spPr bwMode="auto">
                  <a:xfrm>
                    <a:off x="4756509" y="3788241"/>
                    <a:ext cx="826793" cy="376171"/>
                  </a:xfrm>
                  <a:prstGeom prst="rect">
                    <a:avLst/>
                  </a:prstGeom>
                  <a:noFill/>
                  <a:ln w="9525">
                    <a:noFill/>
                    <a:miter lim="800000"/>
                    <a:headEnd/>
                    <a:tailEnd/>
                  </a:ln>
                </p:spPr>
                <p:txBody>
                  <a:bodyPr wrap="none">
                    <a:spAutoFit/>
                  </a:bodyPr>
                  <a:lstStyle/>
                  <a:p>
                    <a:pPr algn="ctr"/>
                    <a:r>
                      <a:rPr lang="en-US" sz="1600">
                        <a:solidFill>
                          <a:srgbClr val="009900"/>
                        </a:solidFill>
                      </a:rPr>
                      <a:t>COPII</a:t>
                    </a:r>
                  </a:p>
                </p:txBody>
              </p:sp>
              <p:sp>
                <p:nvSpPr>
                  <p:cNvPr id="3441" name="TextBox 46"/>
                  <p:cNvSpPr txBox="1">
                    <a:spLocks noChangeArrowheads="1"/>
                  </p:cNvSpPr>
                  <p:nvPr/>
                </p:nvSpPr>
                <p:spPr bwMode="auto">
                  <a:xfrm>
                    <a:off x="2709405" y="2829771"/>
                    <a:ext cx="445334" cy="205185"/>
                  </a:xfrm>
                  <a:prstGeom prst="rect">
                    <a:avLst/>
                  </a:prstGeom>
                  <a:noFill/>
                  <a:ln w="9525">
                    <a:noFill/>
                    <a:miter lim="800000"/>
                    <a:headEnd/>
                    <a:tailEnd/>
                  </a:ln>
                </p:spPr>
                <p:txBody>
                  <a:bodyPr wrap="none" lIns="0" tIns="0" rIns="0" bIns="0">
                    <a:spAutoFit/>
                  </a:bodyPr>
                  <a:lstStyle/>
                  <a:p>
                    <a:pPr algn="ctr"/>
                    <a:r>
                      <a:rPr lang="en-US" sz="1200"/>
                      <a:t>Golgi </a:t>
                    </a:r>
                  </a:p>
                </p:txBody>
              </p:sp>
              <p:sp>
                <p:nvSpPr>
                  <p:cNvPr id="3442" name="TextBox 51"/>
                  <p:cNvSpPr txBox="1">
                    <a:spLocks noChangeArrowheads="1"/>
                  </p:cNvSpPr>
                  <p:nvPr/>
                </p:nvSpPr>
                <p:spPr bwMode="auto">
                  <a:xfrm>
                    <a:off x="2794333" y="3300755"/>
                    <a:ext cx="623887" cy="307975"/>
                  </a:xfrm>
                  <a:prstGeom prst="rect">
                    <a:avLst/>
                  </a:prstGeom>
                  <a:noFill/>
                  <a:ln w="9525">
                    <a:noFill/>
                    <a:miter lim="800000"/>
                    <a:headEnd/>
                    <a:tailEnd/>
                  </a:ln>
                </p:spPr>
                <p:txBody>
                  <a:bodyPr wrap="none">
                    <a:spAutoFit/>
                  </a:bodyPr>
                  <a:lstStyle/>
                  <a:p>
                    <a:pPr algn="ctr"/>
                    <a:r>
                      <a:rPr lang="en-US" sz="1200">
                        <a:solidFill>
                          <a:srgbClr val="0000FF"/>
                        </a:solidFill>
                      </a:rPr>
                      <a:t>COPI</a:t>
                    </a:r>
                  </a:p>
                </p:txBody>
              </p:sp>
              <p:sp>
                <p:nvSpPr>
                  <p:cNvPr id="3443" name="TextBox 48"/>
                  <p:cNvSpPr txBox="1">
                    <a:spLocks noChangeArrowheads="1"/>
                  </p:cNvSpPr>
                  <p:nvPr/>
                </p:nvSpPr>
                <p:spPr bwMode="auto">
                  <a:xfrm>
                    <a:off x="2484931" y="1425691"/>
                    <a:ext cx="1104785" cy="307778"/>
                  </a:xfrm>
                  <a:prstGeom prst="rect">
                    <a:avLst/>
                  </a:prstGeom>
                  <a:noFill/>
                  <a:ln w="9525">
                    <a:noFill/>
                    <a:miter lim="800000"/>
                    <a:headEnd/>
                    <a:tailEnd/>
                  </a:ln>
                </p:spPr>
                <p:txBody>
                  <a:bodyPr wrap="none">
                    <a:spAutoFit/>
                  </a:bodyPr>
                  <a:lstStyle/>
                  <a:p>
                    <a:pPr algn="ctr"/>
                    <a:r>
                      <a:rPr lang="en-US" sz="1200"/>
                      <a:t>Endosomes</a:t>
                    </a:r>
                  </a:p>
                </p:txBody>
              </p:sp>
              <p:sp>
                <p:nvSpPr>
                  <p:cNvPr id="223" name="Oval 222"/>
                  <p:cNvSpPr/>
                  <p:nvPr/>
                </p:nvSpPr>
                <p:spPr bwMode="auto">
                  <a:xfrm rot="16200000">
                    <a:off x="3169473" y="2134356"/>
                    <a:ext cx="280417" cy="291089"/>
                  </a:xfrm>
                  <a:prstGeom prst="ellipse">
                    <a:avLst/>
                  </a:prstGeom>
                  <a:solidFill>
                    <a:srgbClr val="CC66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3445" name="TextBox 46"/>
                  <p:cNvSpPr txBox="1">
                    <a:spLocks noChangeArrowheads="1"/>
                  </p:cNvSpPr>
                  <p:nvPr/>
                </p:nvSpPr>
                <p:spPr bwMode="auto">
                  <a:xfrm>
                    <a:off x="2786833" y="2391812"/>
                    <a:ext cx="770224" cy="205184"/>
                  </a:xfrm>
                  <a:prstGeom prst="rect">
                    <a:avLst/>
                  </a:prstGeom>
                  <a:noFill/>
                  <a:ln w="9525">
                    <a:noFill/>
                    <a:miter lim="800000"/>
                    <a:headEnd/>
                    <a:tailEnd/>
                  </a:ln>
                </p:spPr>
                <p:txBody>
                  <a:bodyPr wrap="none" lIns="0" tIns="0" rIns="0" bIns="0">
                    <a:spAutoFit/>
                  </a:bodyPr>
                  <a:lstStyle/>
                  <a:p>
                    <a:pPr algn="ctr"/>
                    <a:r>
                      <a:rPr lang="en-US" sz="1200"/>
                      <a:t>Lysosome</a:t>
                    </a:r>
                  </a:p>
                </p:txBody>
              </p:sp>
            </p:grpSp>
          </p:grpSp>
          <p:sp>
            <p:nvSpPr>
              <p:cNvPr id="424" name="Freeform 423"/>
              <p:cNvSpPr/>
              <p:nvPr/>
            </p:nvSpPr>
            <p:spPr bwMode="auto">
              <a:xfrm>
                <a:off x="3479930" y="3577047"/>
                <a:ext cx="146426" cy="1086393"/>
              </a:xfrm>
              <a:custGeom>
                <a:avLst/>
                <a:gdLst>
                  <a:gd name="connsiteX0" fmla="*/ 0 w 76200"/>
                  <a:gd name="connsiteY0" fmla="*/ 0 h 1036320"/>
                  <a:gd name="connsiteX1" fmla="*/ 15240 w 76200"/>
                  <a:gd name="connsiteY1" fmla="*/ 563880 h 1036320"/>
                  <a:gd name="connsiteX2" fmla="*/ 76200 w 76200"/>
                  <a:gd name="connsiteY2" fmla="*/ 1036320 h 1036320"/>
                  <a:gd name="connsiteX0" fmla="*/ 21651 w 68822"/>
                  <a:gd name="connsiteY0" fmla="*/ 0 h 1085669"/>
                  <a:gd name="connsiteX1" fmla="*/ 7862 w 68822"/>
                  <a:gd name="connsiteY1" fmla="*/ 613229 h 1085669"/>
                  <a:gd name="connsiteX2" fmla="*/ 68822 w 68822"/>
                  <a:gd name="connsiteY2" fmla="*/ 1085669 h 1085669"/>
                  <a:gd name="connsiteX0" fmla="*/ 27758 w 74929"/>
                  <a:gd name="connsiteY0" fmla="*/ 0 h 1085669"/>
                  <a:gd name="connsiteX1" fmla="*/ 13969 w 74929"/>
                  <a:gd name="connsiteY1" fmla="*/ 613229 h 1085669"/>
                  <a:gd name="connsiteX2" fmla="*/ 74929 w 74929"/>
                  <a:gd name="connsiteY2" fmla="*/ 1085669 h 1085669"/>
                </a:gdLst>
                <a:ahLst/>
                <a:cxnLst>
                  <a:cxn ang="0">
                    <a:pos x="connsiteX0" y="connsiteY0"/>
                  </a:cxn>
                  <a:cxn ang="0">
                    <a:pos x="connsiteX1" y="connsiteY1"/>
                  </a:cxn>
                  <a:cxn ang="0">
                    <a:pos x="connsiteX2" y="connsiteY2"/>
                  </a:cxn>
                </a:cxnLst>
                <a:rect l="l" t="t" r="r" b="b"/>
                <a:pathLst>
                  <a:path w="74929" h="1085669">
                    <a:moveTo>
                      <a:pt x="27758" y="0"/>
                    </a:moveTo>
                    <a:cubicBezTo>
                      <a:pt x="0" y="223779"/>
                      <a:pt x="6107" y="432284"/>
                      <a:pt x="13969" y="613229"/>
                    </a:cubicBezTo>
                    <a:cubicBezTo>
                      <a:pt x="21831" y="794174"/>
                      <a:pt x="50799" y="935809"/>
                      <a:pt x="74929" y="1085669"/>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grpSp>
        <p:grpSp>
          <p:nvGrpSpPr>
            <p:cNvPr id="3318" name="Group 517"/>
            <p:cNvGrpSpPr>
              <a:grpSpLocks noChangeAspect="1"/>
            </p:cNvGrpSpPr>
            <p:nvPr/>
          </p:nvGrpSpPr>
          <p:grpSpPr bwMode="auto">
            <a:xfrm rot="10800000" flipV="1">
              <a:off x="3795713" y="3370263"/>
              <a:ext cx="139700" cy="307975"/>
              <a:chOff x="3785863" y="3665601"/>
              <a:chExt cx="1038744" cy="2273983"/>
            </a:xfrm>
          </p:grpSpPr>
          <p:grpSp>
            <p:nvGrpSpPr>
              <p:cNvPr id="3383" name="Group 274"/>
              <p:cNvGrpSpPr>
                <a:grpSpLocks/>
              </p:cNvGrpSpPr>
              <p:nvPr/>
            </p:nvGrpSpPr>
            <p:grpSpPr bwMode="auto">
              <a:xfrm>
                <a:off x="3974382" y="3665601"/>
                <a:ext cx="445170" cy="2005262"/>
                <a:chOff x="1319391" y="2225842"/>
                <a:chExt cx="445173" cy="2005262"/>
              </a:xfrm>
            </p:grpSpPr>
            <p:sp>
              <p:nvSpPr>
                <p:cNvPr id="3400"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401"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402"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384" name="Group 261"/>
              <p:cNvGrpSpPr>
                <a:grpSpLocks/>
              </p:cNvGrpSpPr>
              <p:nvPr/>
            </p:nvGrpSpPr>
            <p:grpSpPr bwMode="auto">
              <a:xfrm flipH="1">
                <a:off x="4235048" y="3669618"/>
                <a:ext cx="453185" cy="2005262"/>
                <a:chOff x="1311378" y="2225842"/>
                <a:chExt cx="453186" cy="2005262"/>
              </a:xfrm>
            </p:grpSpPr>
            <p:sp>
              <p:nvSpPr>
                <p:cNvPr id="3397"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398"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99"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385" name="Group 236"/>
              <p:cNvGrpSpPr>
                <a:grpSpLocks/>
              </p:cNvGrpSpPr>
              <p:nvPr/>
            </p:nvGrpSpPr>
            <p:grpSpPr bwMode="auto">
              <a:xfrm>
                <a:off x="3785863" y="3797968"/>
                <a:ext cx="525376" cy="2005262"/>
                <a:chOff x="1287314" y="2225842"/>
                <a:chExt cx="525378" cy="2005262"/>
              </a:xfrm>
            </p:grpSpPr>
            <p:sp>
              <p:nvSpPr>
                <p:cNvPr id="3394"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95"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96"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386" name="Group 237"/>
              <p:cNvGrpSpPr>
                <a:grpSpLocks/>
              </p:cNvGrpSpPr>
              <p:nvPr/>
            </p:nvGrpSpPr>
            <p:grpSpPr bwMode="auto">
              <a:xfrm flipH="1">
                <a:off x="4323292" y="3805987"/>
                <a:ext cx="501315" cy="2005262"/>
                <a:chOff x="1311378" y="2225842"/>
                <a:chExt cx="501314" cy="2005262"/>
              </a:xfrm>
            </p:grpSpPr>
            <p:sp>
              <p:nvSpPr>
                <p:cNvPr id="3391"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92"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93"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387" name="Group 301"/>
              <p:cNvGrpSpPr>
                <a:grpSpLocks/>
              </p:cNvGrpSpPr>
              <p:nvPr/>
            </p:nvGrpSpPr>
            <p:grpSpPr bwMode="auto">
              <a:xfrm>
                <a:off x="4090688" y="3934322"/>
                <a:ext cx="445170" cy="2005262"/>
                <a:chOff x="3673594" y="2133595"/>
                <a:chExt cx="445173" cy="2005262"/>
              </a:xfrm>
            </p:grpSpPr>
            <p:sp>
              <p:nvSpPr>
                <p:cNvPr id="3388"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89"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90"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3319" name="Group 517"/>
            <p:cNvGrpSpPr>
              <a:grpSpLocks noChangeAspect="1"/>
            </p:cNvGrpSpPr>
            <p:nvPr/>
          </p:nvGrpSpPr>
          <p:grpSpPr bwMode="auto">
            <a:xfrm rot="540000" flipV="1">
              <a:off x="3627438" y="2638425"/>
              <a:ext cx="139700" cy="306388"/>
              <a:chOff x="3785850" y="3665601"/>
              <a:chExt cx="1038757" cy="2273981"/>
            </a:xfrm>
          </p:grpSpPr>
          <p:grpSp>
            <p:nvGrpSpPr>
              <p:cNvPr id="3363" name="Group 274"/>
              <p:cNvGrpSpPr>
                <a:grpSpLocks/>
              </p:cNvGrpSpPr>
              <p:nvPr/>
            </p:nvGrpSpPr>
            <p:grpSpPr bwMode="auto">
              <a:xfrm>
                <a:off x="3974376" y="3665601"/>
                <a:ext cx="445169" cy="2005270"/>
                <a:chOff x="1319391" y="2225842"/>
                <a:chExt cx="445173" cy="2005262"/>
              </a:xfrm>
            </p:grpSpPr>
            <p:sp>
              <p:nvSpPr>
                <p:cNvPr id="3380"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381"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82"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364" name="Group 261"/>
              <p:cNvGrpSpPr>
                <a:grpSpLocks/>
              </p:cNvGrpSpPr>
              <p:nvPr/>
            </p:nvGrpSpPr>
            <p:grpSpPr bwMode="auto">
              <a:xfrm flipH="1">
                <a:off x="4235043" y="3669617"/>
                <a:ext cx="453184" cy="2005267"/>
                <a:chOff x="1311378" y="2225842"/>
                <a:chExt cx="453186" cy="2005262"/>
              </a:xfrm>
            </p:grpSpPr>
            <p:sp>
              <p:nvSpPr>
                <p:cNvPr id="3377"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378"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79"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365" name="Group 236"/>
              <p:cNvGrpSpPr>
                <a:grpSpLocks/>
              </p:cNvGrpSpPr>
              <p:nvPr/>
            </p:nvGrpSpPr>
            <p:grpSpPr bwMode="auto">
              <a:xfrm>
                <a:off x="3785850" y="3797974"/>
                <a:ext cx="525374" cy="2005268"/>
                <a:chOff x="1287314" y="2225842"/>
                <a:chExt cx="525378" cy="2005262"/>
              </a:xfrm>
            </p:grpSpPr>
            <p:sp>
              <p:nvSpPr>
                <p:cNvPr id="3374"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75"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76"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366" name="Group 237"/>
              <p:cNvGrpSpPr>
                <a:grpSpLocks/>
              </p:cNvGrpSpPr>
              <p:nvPr/>
            </p:nvGrpSpPr>
            <p:grpSpPr bwMode="auto">
              <a:xfrm flipH="1">
                <a:off x="4323292" y="3805982"/>
                <a:ext cx="501315" cy="2005265"/>
                <a:chOff x="1311378" y="2225842"/>
                <a:chExt cx="501314" cy="2005262"/>
              </a:xfrm>
            </p:grpSpPr>
            <p:sp>
              <p:nvSpPr>
                <p:cNvPr id="3371"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72"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73"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367" name="Group 301"/>
              <p:cNvGrpSpPr>
                <a:grpSpLocks/>
              </p:cNvGrpSpPr>
              <p:nvPr/>
            </p:nvGrpSpPr>
            <p:grpSpPr bwMode="auto">
              <a:xfrm>
                <a:off x="4090683" y="3934317"/>
                <a:ext cx="445170" cy="2005265"/>
                <a:chOff x="3673594" y="2133595"/>
                <a:chExt cx="445173" cy="2005262"/>
              </a:xfrm>
            </p:grpSpPr>
            <p:sp>
              <p:nvSpPr>
                <p:cNvPr id="3368"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69"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70"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3320" name="Group 517"/>
            <p:cNvGrpSpPr>
              <a:grpSpLocks noChangeAspect="1"/>
            </p:cNvGrpSpPr>
            <p:nvPr/>
          </p:nvGrpSpPr>
          <p:grpSpPr bwMode="auto">
            <a:xfrm rot="1800000" flipV="1">
              <a:off x="3459163" y="1816100"/>
              <a:ext cx="139700" cy="307975"/>
              <a:chOff x="3785853" y="3665605"/>
              <a:chExt cx="1038753" cy="2273977"/>
            </a:xfrm>
          </p:grpSpPr>
          <p:grpSp>
            <p:nvGrpSpPr>
              <p:cNvPr id="3343" name="Group 274"/>
              <p:cNvGrpSpPr>
                <a:grpSpLocks/>
              </p:cNvGrpSpPr>
              <p:nvPr/>
            </p:nvGrpSpPr>
            <p:grpSpPr bwMode="auto">
              <a:xfrm>
                <a:off x="3974364" y="3665605"/>
                <a:ext cx="445167" cy="2005265"/>
                <a:chOff x="1319391" y="2225842"/>
                <a:chExt cx="445173" cy="2005262"/>
              </a:xfrm>
            </p:grpSpPr>
            <p:sp>
              <p:nvSpPr>
                <p:cNvPr id="3360"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361"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62"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344" name="Group 261"/>
              <p:cNvGrpSpPr>
                <a:grpSpLocks/>
              </p:cNvGrpSpPr>
              <p:nvPr/>
            </p:nvGrpSpPr>
            <p:grpSpPr bwMode="auto">
              <a:xfrm flipH="1">
                <a:off x="4235028" y="3669620"/>
                <a:ext cx="453183" cy="2005262"/>
                <a:chOff x="1311378" y="2225842"/>
                <a:chExt cx="453186" cy="2005262"/>
              </a:xfrm>
            </p:grpSpPr>
            <p:sp>
              <p:nvSpPr>
                <p:cNvPr id="3357"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358"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59"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345" name="Group 236"/>
              <p:cNvGrpSpPr>
                <a:grpSpLocks/>
              </p:cNvGrpSpPr>
              <p:nvPr/>
            </p:nvGrpSpPr>
            <p:grpSpPr bwMode="auto">
              <a:xfrm>
                <a:off x="3785853" y="3797973"/>
                <a:ext cx="525374" cy="2005263"/>
                <a:chOff x="1287314" y="2225842"/>
                <a:chExt cx="525378" cy="2005262"/>
              </a:xfrm>
            </p:grpSpPr>
            <p:sp>
              <p:nvSpPr>
                <p:cNvPr id="3354"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55"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56"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346" name="Group 237"/>
              <p:cNvGrpSpPr>
                <a:grpSpLocks/>
              </p:cNvGrpSpPr>
              <p:nvPr/>
            </p:nvGrpSpPr>
            <p:grpSpPr bwMode="auto">
              <a:xfrm flipH="1">
                <a:off x="4323291" y="3805984"/>
                <a:ext cx="501315" cy="2005262"/>
                <a:chOff x="1311378" y="2225842"/>
                <a:chExt cx="501314" cy="2005262"/>
              </a:xfrm>
            </p:grpSpPr>
            <p:sp>
              <p:nvSpPr>
                <p:cNvPr id="3351"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52"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53"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347" name="Group 301"/>
              <p:cNvGrpSpPr>
                <a:grpSpLocks/>
              </p:cNvGrpSpPr>
              <p:nvPr/>
            </p:nvGrpSpPr>
            <p:grpSpPr bwMode="auto">
              <a:xfrm>
                <a:off x="4090682" y="3934320"/>
                <a:ext cx="445170" cy="2005262"/>
                <a:chOff x="3673594" y="2133595"/>
                <a:chExt cx="445173" cy="2005262"/>
              </a:xfrm>
            </p:grpSpPr>
            <p:sp>
              <p:nvSpPr>
                <p:cNvPr id="3348"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49"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50"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3321" name="Group 517"/>
            <p:cNvGrpSpPr>
              <a:grpSpLocks noChangeAspect="1"/>
            </p:cNvGrpSpPr>
            <p:nvPr/>
          </p:nvGrpSpPr>
          <p:grpSpPr bwMode="auto">
            <a:xfrm rot="5400000" flipV="1">
              <a:off x="4353719" y="1654969"/>
              <a:ext cx="139700" cy="306388"/>
              <a:chOff x="3785850" y="3665590"/>
              <a:chExt cx="1038758" cy="2273997"/>
            </a:xfrm>
          </p:grpSpPr>
          <p:grpSp>
            <p:nvGrpSpPr>
              <p:cNvPr id="3323" name="Group 274"/>
              <p:cNvGrpSpPr>
                <a:grpSpLocks/>
              </p:cNvGrpSpPr>
              <p:nvPr/>
            </p:nvGrpSpPr>
            <p:grpSpPr bwMode="auto">
              <a:xfrm>
                <a:off x="3974384" y="3665590"/>
                <a:ext cx="445169" cy="2005258"/>
                <a:chOff x="1319391" y="2225842"/>
                <a:chExt cx="445173" cy="2005262"/>
              </a:xfrm>
            </p:grpSpPr>
            <p:sp>
              <p:nvSpPr>
                <p:cNvPr id="3340"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341"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42"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324" name="Group 261"/>
              <p:cNvGrpSpPr>
                <a:grpSpLocks/>
              </p:cNvGrpSpPr>
              <p:nvPr/>
            </p:nvGrpSpPr>
            <p:grpSpPr bwMode="auto">
              <a:xfrm flipH="1">
                <a:off x="4235049" y="3669605"/>
                <a:ext cx="453185" cy="2005258"/>
                <a:chOff x="1311378" y="2225842"/>
                <a:chExt cx="453186" cy="2005262"/>
              </a:xfrm>
            </p:grpSpPr>
            <p:sp>
              <p:nvSpPr>
                <p:cNvPr id="3337"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338"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39"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325" name="Group 236"/>
              <p:cNvGrpSpPr>
                <a:grpSpLocks/>
              </p:cNvGrpSpPr>
              <p:nvPr/>
            </p:nvGrpSpPr>
            <p:grpSpPr bwMode="auto">
              <a:xfrm>
                <a:off x="3785850" y="3797959"/>
                <a:ext cx="525374" cy="2005262"/>
                <a:chOff x="1287314" y="2225842"/>
                <a:chExt cx="525378" cy="2005262"/>
              </a:xfrm>
            </p:grpSpPr>
            <p:sp>
              <p:nvSpPr>
                <p:cNvPr id="3334"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35"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36"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326" name="Group 237"/>
              <p:cNvGrpSpPr>
                <a:grpSpLocks/>
              </p:cNvGrpSpPr>
              <p:nvPr/>
            </p:nvGrpSpPr>
            <p:grpSpPr bwMode="auto">
              <a:xfrm flipH="1">
                <a:off x="4323293" y="3805986"/>
                <a:ext cx="501315" cy="2005265"/>
                <a:chOff x="1311378" y="2225842"/>
                <a:chExt cx="501314" cy="2005262"/>
              </a:xfrm>
            </p:grpSpPr>
            <p:sp>
              <p:nvSpPr>
                <p:cNvPr id="3331"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32"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33"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327" name="Group 301"/>
              <p:cNvGrpSpPr>
                <a:grpSpLocks/>
              </p:cNvGrpSpPr>
              <p:nvPr/>
            </p:nvGrpSpPr>
            <p:grpSpPr bwMode="auto">
              <a:xfrm>
                <a:off x="4090692" y="3934322"/>
                <a:ext cx="445170" cy="2005265"/>
                <a:chOff x="3673594" y="2133595"/>
                <a:chExt cx="445173" cy="2005262"/>
              </a:xfrm>
            </p:grpSpPr>
            <p:sp>
              <p:nvSpPr>
                <p:cNvPr id="3328"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29"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330"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738" name="Freeform 60"/>
            <p:cNvSpPr>
              <a:spLocks/>
            </p:cNvSpPr>
            <p:nvPr/>
          </p:nvSpPr>
          <p:spPr bwMode="auto">
            <a:xfrm rot="16200000" flipH="1" flipV="1">
              <a:off x="3182144" y="1299369"/>
              <a:ext cx="508000" cy="80962"/>
            </a:xfrm>
            <a:custGeom>
              <a:avLst/>
              <a:gdLst>
                <a:gd name="T0" fmla="*/ 2147483647 w 9358"/>
                <a:gd name="T1" fmla="*/ 0 h 4112"/>
                <a:gd name="T2" fmla="*/ 2147483647 w 9358"/>
                <a:gd name="T3" fmla="*/ 2147483647 h 4112"/>
                <a:gd name="T4" fmla="*/ 0 w 9358"/>
                <a:gd name="T5" fmla="*/ 2147483647 h 4112"/>
                <a:gd name="T6" fmla="*/ 0 60000 65536"/>
                <a:gd name="T7" fmla="*/ 0 60000 65536"/>
                <a:gd name="T8" fmla="*/ 0 60000 65536"/>
                <a:gd name="T9" fmla="*/ 0 w 9358"/>
                <a:gd name="T10" fmla="*/ 0 h 4112"/>
                <a:gd name="T11" fmla="*/ 9358 w 9358"/>
                <a:gd name="T12" fmla="*/ 4112 h 4112"/>
              </a:gdLst>
              <a:ahLst/>
              <a:cxnLst>
                <a:cxn ang="T6">
                  <a:pos x="T0" y="T1"/>
                </a:cxn>
                <a:cxn ang="T7">
                  <a:pos x="T2" y="T3"/>
                </a:cxn>
                <a:cxn ang="T8">
                  <a:pos x="T4" y="T5"/>
                </a:cxn>
              </a:cxnLst>
              <a:rect l="T9" t="T10" r="T11" b="T12"/>
              <a:pathLst>
                <a:path w="9358" h="4112">
                  <a:moveTo>
                    <a:pt x="9358" y="0"/>
                  </a:moveTo>
                  <a:cubicBezTo>
                    <a:pt x="7872" y="2414"/>
                    <a:pt x="6460" y="3270"/>
                    <a:pt x="4900" y="3691"/>
                  </a:cubicBezTo>
                  <a:cubicBezTo>
                    <a:pt x="3340" y="4112"/>
                    <a:pt x="3175" y="3604"/>
                    <a:pt x="0" y="2528"/>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200">
                <a:cs typeface="+mn-cs"/>
              </a:endParaRPr>
            </a:p>
          </p:txBody>
        </p:sp>
      </p:grpSp>
      <p:sp>
        <p:nvSpPr>
          <p:cNvPr id="3088" name="TextBox 48"/>
          <p:cNvSpPr txBox="1">
            <a:spLocks noChangeArrowheads="1"/>
          </p:cNvSpPr>
          <p:nvPr/>
        </p:nvSpPr>
        <p:spPr bwMode="auto">
          <a:xfrm>
            <a:off x="4981575" y="877888"/>
            <a:ext cx="831850" cy="415925"/>
          </a:xfrm>
          <a:prstGeom prst="rect">
            <a:avLst/>
          </a:prstGeom>
          <a:solidFill>
            <a:srgbClr val="EAEAEA"/>
          </a:solidFill>
          <a:ln w="9525">
            <a:noFill/>
            <a:miter lim="800000"/>
            <a:headEnd/>
            <a:tailEnd/>
          </a:ln>
        </p:spPr>
        <p:txBody>
          <a:bodyPr lIns="0" rIns="0" bIns="0">
            <a:spAutoFit/>
          </a:bodyPr>
          <a:lstStyle/>
          <a:p>
            <a:pPr algn="ctr"/>
            <a:r>
              <a:rPr lang="en-US" sz="1200"/>
              <a:t>Plasma</a:t>
            </a:r>
          </a:p>
          <a:p>
            <a:pPr algn="ctr"/>
            <a:r>
              <a:rPr lang="en-US" sz="1200"/>
              <a:t>membrane </a:t>
            </a:r>
          </a:p>
        </p:txBody>
      </p:sp>
      <p:sp>
        <p:nvSpPr>
          <p:cNvPr id="670" name="TextBox 100"/>
          <p:cNvSpPr txBox="1">
            <a:spLocks noChangeArrowheads="1"/>
          </p:cNvSpPr>
          <p:nvPr/>
        </p:nvSpPr>
        <p:spPr bwMode="auto">
          <a:xfrm>
            <a:off x="4281488" y="738188"/>
            <a:ext cx="677862" cy="276225"/>
          </a:xfrm>
          <a:prstGeom prst="rect">
            <a:avLst/>
          </a:prstGeom>
          <a:noFill/>
          <a:ln w="9525">
            <a:noFill/>
            <a:miter lim="800000"/>
            <a:headEnd/>
            <a:tailEnd/>
          </a:ln>
        </p:spPr>
        <p:txBody>
          <a:bodyPr wrap="none">
            <a:spAutoFit/>
          </a:bodyPr>
          <a:lstStyle/>
          <a:p>
            <a:pPr algn="ctr" eaLnBrk="0" hangingPunct="0">
              <a:defRPr/>
            </a:pPr>
            <a:r>
              <a:rPr lang="en-US" sz="1200" dirty="0">
                <a:solidFill>
                  <a:srgbClr val="FF0000"/>
                </a:solidFill>
                <a:latin typeface="Arial" pitchFamily="34" charset="0"/>
                <a:cs typeface="+mn-cs"/>
              </a:rPr>
              <a:t>nAChR</a:t>
            </a:r>
          </a:p>
        </p:txBody>
      </p:sp>
      <p:grpSp>
        <p:nvGrpSpPr>
          <p:cNvPr id="3090" name="Group 681"/>
          <p:cNvGrpSpPr>
            <a:grpSpLocks/>
          </p:cNvGrpSpPr>
          <p:nvPr/>
        </p:nvGrpSpPr>
        <p:grpSpPr bwMode="auto">
          <a:xfrm>
            <a:off x="2312988" y="3883025"/>
            <a:ext cx="3270250" cy="1947863"/>
            <a:chOff x="2313023" y="3730625"/>
            <a:chExt cx="3270214" cy="1947864"/>
          </a:xfrm>
        </p:grpSpPr>
        <p:grpSp>
          <p:nvGrpSpPr>
            <p:cNvPr id="3114" name="Group 656"/>
            <p:cNvGrpSpPr>
              <a:grpSpLocks/>
            </p:cNvGrpSpPr>
            <p:nvPr/>
          </p:nvGrpSpPr>
          <p:grpSpPr bwMode="auto">
            <a:xfrm>
              <a:off x="2338386" y="3730625"/>
              <a:ext cx="3244851" cy="1947864"/>
              <a:chOff x="2338386" y="3730625"/>
              <a:chExt cx="3244851" cy="1947864"/>
            </a:xfrm>
          </p:grpSpPr>
          <p:grpSp>
            <p:nvGrpSpPr>
              <p:cNvPr id="3116" name="Group 385"/>
              <p:cNvGrpSpPr>
                <a:grpSpLocks/>
              </p:cNvGrpSpPr>
              <p:nvPr/>
            </p:nvGrpSpPr>
            <p:grpSpPr bwMode="auto">
              <a:xfrm>
                <a:off x="2338386" y="3730625"/>
                <a:ext cx="3244851" cy="1947864"/>
                <a:chOff x="2338187" y="3729923"/>
                <a:chExt cx="3245596" cy="1949225"/>
              </a:xfrm>
            </p:grpSpPr>
            <p:grpSp>
              <p:nvGrpSpPr>
                <p:cNvPr id="3299" name="Group 257"/>
                <p:cNvGrpSpPr>
                  <a:grpSpLocks/>
                </p:cNvGrpSpPr>
                <p:nvPr/>
              </p:nvGrpSpPr>
              <p:grpSpPr bwMode="auto">
                <a:xfrm>
                  <a:off x="2371533" y="3729923"/>
                  <a:ext cx="3212250" cy="1949225"/>
                  <a:chOff x="2635036" y="3528079"/>
                  <a:chExt cx="3569167" cy="2165805"/>
                </a:xfrm>
              </p:grpSpPr>
              <p:grpSp>
                <p:nvGrpSpPr>
                  <p:cNvPr id="3301" name="Group 256"/>
                  <p:cNvGrpSpPr>
                    <a:grpSpLocks/>
                  </p:cNvGrpSpPr>
                  <p:nvPr/>
                </p:nvGrpSpPr>
                <p:grpSpPr bwMode="auto">
                  <a:xfrm>
                    <a:off x="3937497" y="3528079"/>
                    <a:ext cx="1012220" cy="1172510"/>
                    <a:chOff x="3937497" y="3528079"/>
                    <a:chExt cx="1012220" cy="1172510"/>
                  </a:xfrm>
                </p:grpSpPr>
                <p:sp>
                  <p:nvSpPr>
                    <p:cNvPr id="158" name="Oval 157"/>
                    <p:cNvSpPr/>
                    <p:nvPr/>
                  </p:nvSpPr>
                  <p:spPr bwMode="auto">
                    <a:xfrm rot="16200000">
                      <a:off x="4247927" y="3804411"/>
                      <a:ext cx="297953" cy="297869"/>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47" name="Oval 146"/>
                    <p:cNvSpPr/>
                    <p:nvPr/>
                  </p:nvSpPr>
                  <p:spPr bwMode="auto">
                    <a:xfrm rot="16200000">
                      <a:off x="4523417" y="4139684"/>
                      <a:ext cx="297953" cy="297868"/>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49" name="Oval 148"/>
                    <p:cNvSpPr/>
                    <p:nvPr/>
                  </p:nvSpPr>
                  <p:spPr bwMode="auto">
                    <a:xfrm rot="16200000">
                      <a:off x="3937454" y="4331070"/>
                      <a:ext cx="297953" cy="297868"/>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39" name="Freeform 38"/>
                    <p:cNvSpPr/>
                    <p:nvPr/>
                  </p:nvSpPr>
                  <p:spPr bwMode="auto">
                    <a:xfrm rot="16200000">
                      <a:off x="4013734" y="3504382"/>
                      <a:ext cx="508355" cy="555747"/>
                    </a:xfrm>
                    <a:custGeom>
                      <a:avLst/>
                      <a:gdLst>
                        <a:gd name="connsiteX0" fmla="*/ 226772 w 548640"/>
                        <a:gd name="connsiteY0" fmla="*/ 0 h 610819"/>
                        <a:gd name="connsiteX1" fmla="*/ 186538 w 548640"/>
                        <a:gd name="connsiteY1" fmla="*/ 36576 h 610819"/>
                        <a:gd name="connsiteX2" fmla="*/ 219456 w 548640"/>
                        <a:gd name="connsiteY2" fmla="*/ 73152 h 610819"/>
                        <a:gd name="connsiteX3" fmla="*/ 190196 w 548640"/>
                        <a:gd name="connsiteY3" fmla="*/ 153619 h 610819"/>
                        <a:gd name="connsiteX4" fmla="*/ 131674 w 548640"/>
                        <a:gd name="connsiteY4" fmla="*/ 204826 h 610819"/>
                        <a:gd name="connsiteX5" fmla="*/ 58522 w 548640"/>
                        <a:gd name="connsiteY5" fmla="*/ 212141 h 610819"/>
                        <a:gd name="connsiteX6" fmla="*/ 25604 w 548640"/>
                        <a:gd name="connsiteY6" fmla="*/ 182880 h 610819"/>
                        <a:gd name="connsiteX7" fmla="*/ 0 w 548640"/>
                        <a:gd name="connsiteY7" fmla="*/ 226771 h 610819"/>
                        <a:gd name="connsiteX8" fmla="*/ 21946 w 548640"/>
                        <a:gd name="connsiteY8" fmla="*/ 263347 h 610819"/>
                        <a:gd name="connsiteX9" fmla="*/ 65837 w 548640"/>
                        <a:gd name="connsiteY9" fmla="*/ 248717 h 610819"/>
                        <a:gd name="connsiteX10" fmla="*/ 98756 w 548640"/>
                        <a:gd name="connsiteY10" fmla="*/ 234087 h 610819"/>
                        <a:gd name="connsiteX11" fmla="*/ 186538 w 548640"/>
                        <a:gd name="connsiteY11" fmla="*/ 230429 h 610819"/>
                        <a:gd name="connsiteX12" fmla="*/ 270663 w 548640"/>
                        <a:gd name="connsiteY12" fmla="*/ 234087 h 610819"/>
                        <a:gd name="connsiteX13" fmla="*/ 321869 w 548640"/>
                        <a:gd name="connsiteY13" fmla="*/ 274320 h 610819"/>
                        <a:gd name="connsiteX14" fmla="*/ 281636 w 548640"/>
                        <a:gd name="connsiteY14" fmla="*/ 358445 h 610819"/>
                        <a:gd name="connsiteX15" fmla="*/ 226772 w 548640"/>
                        <a:gd name="connsiteY15" fmla="*/ 449885 h 610819"/>
                        <a:gd name="connsiteX16" fmla="*/ 171908 w 548640"/>
                        <a:gd name="connsiteY16" fmla="*/ 460858 h 610819"/>
                        <a:gd name="connsiteX17" fmla="*/ 124359 w 548640"/>
                        <a:gd name="connsiteY17" fmla="*/ 420624 h 610819"/>
                        <a:gd name="connsiteX18" fmla="*/ 47549 w 548640"/>
                        <a:gd name="connsiteY18" fmla="*/ 416967 h 610819"/>
                        <a:gd name="connsiteX19" fmla="*/ 76810 w 548640"/>
                        <a:gd name="connsiteY19" fmla="*/ 475488 h 610819"/>
                        <a:gd name="connsiteX20" fmla="*/ 164592 w 548640"/>
                        <a:gd name="connsiteY20" fmla="*/ 490119 h 610819"/>
                        <a:gd name="connsiteX21" fmla="*/ 230429 w 548640"/>
                        <a:gd name="connsiteY21" fmla="*/ 512064 h 610819"/>
                        <a:gd name="connsiteX22" fmla="*/ 310896 w 548640"/>
                        <a:gd name="connsiteY22" fmla="*/ 431597 h 610819"/>
                        <a:gd name="connsiteX23" fmla="*/ 347472 w 548640"/>
                        <a:gd name="connsiteY23" fmla="*/ 310896 h 610819"/>
                        <a:gd name="connsiteX24" fmla="*/ 391364 w 548640"/>
                        <a:gd name="connsiteY24" fmla="*/ 285293 h 610819"/>
                        <a:gd name="connsiteX25" fmla="*/ 460858 w 548640"/>
                        <a:gd name="connsiteY25" fmla="*/ 336499 h 610819"/>
                        <a:gd name="connsiteX26" fmla="*/ 486461 w 548640"/>
                        <a:gd name="connsiteY26" fmla="*/ 405994 h 610819"/>
                        <a:gd name="connsiteX27" fmla="*/ 435255 w 548640"/>
                        <a:gd name="connsiteY27" fmla="*/ 504749 h 610819"/>
                        <a:gd name="connsiteX28" fmla="*/ 435255 w 548640"/>
                        <a:gd name="connsiteY28" fmla="*/ 581559 h 610819"/>
                        <a:gd name="connsiteX29" fmla="*/ 475488 w 548640"/>
                        <a:gd name="connsiteY29" fmla="*/ 610819 h 610819"/>
                        <a:gd name="connsiteX30" fmla="*/ 501092 w 548640"/>
                        <a:gd name="connsiteY30" fmla="*/ 559613 h 610819"/>
                        <a:gd name="connsiteX31" fmla="*/ 493776 w 548640"/>
                        <a:gd name="connsiteY31" fmla="*/ 493776 h 610819"/>
                        <a:gd name="connsiteX32" fmla="*/ 541325 w 548640"/>
                        <a:gd name="connsiteY32" fmla="*/ 420624 h 610819"/>
                        <a:gd name="connsiteX33" fmla="*/ 548640 w 548640"/>
                        <a:gd name="connsiteY33" fmla="*/ 351130 h 610819"/>
                        <a:gd name="connsiteX34" fmla="*/ 453543 w 548640"/>
                        <a:gd name="connsiteY34" fmla="*/ 256032 h 610819"/>
                        <a:gd name="connsiteX35" fmla="*/ 362103 w 548640"/>
                        <a:gd name="connsiteY35" fmla="*/ 223114 h 610819"/>
                        <a:gd name="connsiteX36" fmla="*/ 296266 w 548640"/>
                        <a:gd name="connsiteY36" fmla="*/ 175565 h 610819"/>
                        <a:gd name="connsiteX37" fmla="*/ 230429 w 548640"/>
                        <a:gd name="connsiteY37" fmla="*/ 146304 h 610819"/>
                        <a:gd name="connsiteX38" fmla="*/ 237744 w 548640"/>
                        <a:gd name="connsiteY38" fmla="*/ 73152 h 610819"/>
                        <a:gd name="connsiteX39" fmla="*/ 263348 w 548640"/>
                        <a:gd name="connsiteY39" fmla="*/ 54864 h 610819"/>
                        <a:gd name="connsiteX40" fmla="*/ 226772 w 548640"/>
                        <a:gd name="connsiteY40" fmla="*/ 0 h 610819"/>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83025 w 563880"/>
                        <a:gd name="connsiteY35" fmla="*/ 190989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63880" h="617525">
                          <a:moveTo>
                            <a:pt x="227382" y="3048"/>
                          </a:moveTo>
                          <a:cubicBezTo>
                            <a:pt x="214580" y="0"/>
                            <a:pt x="189329" y="25509"/>
                            <a:pt x="187148" y="39624"/>
                          </a:cubicBezTo>
                          <a:cubicBezTo>
                            <a:pt x="184967" y="53739"/>
                            <a:pt x="213686" y="68232"/>
                            <a:pt x="214296" y="87739"/>
                          </a:cubicBezTo>
                          <a:cubicBezTo>
                            <a:pt x="214906" y="107246"/>
                            <a:pt x="204475" y="136645"/>
                            <a:pt x="190806" y="156667"/>
                          </a:cubicBezTo>
                          <a:cubicBezTo>
                            <a:pt x="177137" y="176689"/>
                            <a:pt x="154230" y="198120"/>
                            <a:pt x="132284" y="207874"/>
                          </a:cubicBezTo>
                          <a:cubicBezTo>
                            <a:pt x="110338" y="217628"/>
                            <a:pt x="76810" y="218847"/>
                            <a:pt x="59132" y="215189"/>
                          </a:cubicBezTo>
                          <a:cubicBezTo>
                            <a:pt x="41454" y="211531"/>
                            <a:pt x="35968" y="183490"/>
                            <a:pt x="26214" y="185928"/>
                          </a:cubicBezTo>
                          <a:cubicBezTo>
                            <a:pt x="16460" y="188366"/>
                            <a:pt x="1220" y="216408"/>
                            <a:pt x="610" y="229819"/>
                          </a:cubicBezTo>
                          <a:cubicBezTo>
                            <a:pt x="0" y="243230"/>
                            <a:pt x="11583" y="262737"/>
                            <a:pt x="22556" y="266395"/>
                          </a:cubicBezTo>
                          <a:cubicBezTo>
                            <a:pt x="33529" y="270053"/>
                            <a:pt x="53645" y="256642"/>
                            <a:pt x="66447" y="251765"/>
                          </a:cubicBezTo>
                          <a:cubicBezTo>
                            <a:pt x="79249" y="246888"/>
                            <a:pt x="79249" y="240183"/>
                            <a:pt x="99366" y="237135"/>
                          </a:cubicBezTo>
                          <a:cubicBezTo>
                            <a:pt x="119483" y="234087"/>
                            <a:pt x="158497" y="233477"/>
                            <a:pt x="187148" y="233477"/>
                          </a:cubicBezTo>
                          <a:cubicBezTo>
                            <a:pt x="215799" y="233477"/>
                            <a:pt x="248718" y="229820"/>
                            <a:pt x="271273" y="237135"/>
                          </a:cubicBezTo>
                          <a:cubicBezTo>
                            <a:pt x="293828" y="244450"/>
                            <a:pt x="320650" y="256642"/>
                            <a:pt x="322479" y="277368"/>
                          </a:cubicBezTo>
                          <a:cubicBezTo>
                            <a:pt x="324308" y="298094"/>
                            <a:pt x="298095" y="332232"/>
                            <a:pt x="282246" y="361493"/>
                          </a:cubicBezTo>
                          <a:cubicBezTo>
                            <a:pt x="266397" y="390754"/>
                            <a:pt x="245670" y="435864"/>
                            <a:pt x="227382" y="452933"/>
                          </a:cubicBezTo>
                          <a:cubicBezTo>
                            <a:pt x="209094" y="470002"/>
                            <a:pt x="189587" y="468783"/>
                            <a:pt x="172518" y="463906"/>
                          </a:cubicBezTo>
                          <a:cubicBezTo>
                            <a:pt x="155449" y="459029"/>
                            <a:pt x="145695" y="430987"/>
                            <a:pt x="124969" y="423672"/>
                          </a:cubicBezTo>
                          <a:cubicBezTo>
                            <a:pt x="104243" y="416357"/>
                            <a:pt x="56084" y="410871"/>
                            <a:pt x="48159" y="420015"/>
                          </a:cubicBezTo>
                          <a:cubicBezTo>
                            <a:pt x="40234" y="429159"/>
                            <a:pt x="57913" y="466344"/>
                            <a:pt x="77420" y="478536"/>
                          </a:cubicBezTo>
                          <a:cubicBezTo>
                            <a:pt x="96927" y="490728"/>
                            <a:pt x="139599" y="487071"/>
                            <a:pt x="165202" y="493167"/>
                          </a:cubicBezTo>
                          <a:cubicBezTo>
                            <a:pt x="190805" y="499263"/>
                            <a:pt x="206655" y="524866"/>
                            <a:pt x="231039" y="515112"/>
                          </a:cubicBezTo>
                          <a:cubicBezTo>
                            <a:pt x="255423" y="505358"/>
                            <a:pt x="291999" y="468173"/>
                            <a:pt x="311506" y="434645"/>
                          </a:cubicBezTo>
                          <a:cubicBezTo>
                            <a:pt x="331013" y="401117"/>
                            <a:pt x="334671" y="338328"/>
                            <a:pt x="348082" y="313944"/>
                          </a:cubicBezTo>
                          <a:cubicBezTo>
                            <a:pt x="361493" y="289560"/>
                            <a:pt x="373076" y="284074"/>
                            <a:pt x="391974" y="288341"/>
                          </a:cubicBezTo>
                          <a:cubicBezTo>
                            <a:pt x="410872" y="292608"/>
                            <a:pt x="445619" y="319430"/>
                            <a:pt x="461468" y="339547"/>
                          </a:cubicBezTo>
                          <a:cubicBezTo>
                            <a:pt x="477317" y="359664"/>
                            <a:pt x="491338" y="381000"/>
                            <a:pt x="487071" y="409042"/>
                          </a:cubicBezTo>
                          <a:cubicBezTo>
                            <a:pt x="482804" y="437084"/>
                            <a:pt x="444399" y="478536"/>
                            <a:pt x="435865" y="507797"/>
                          </a:cubicBezTo>
                          <a:cubicBezTo>
                            <a:pt x="427331" y="537058"/>
                            <a:pt x="429160" y="566929"/>
                            <a:pt x="435865" y="584607"/>
                          </a:cubicBezTo>
                          <a:cubicBezTo>
                            <a:pt x="442570" y="602285"/>
                            <a:pt x="465125" y="617525"/>
                            <a:pt x="476098" y="613867"/>
                          </a:cubicBezTo>
                          <a:cubicBezTo>
                            <a:pt x="487071" y="610209"/>
                            <a:pt x="498654" y="582168"/>
                            <a:pt x="501702" y="562661"/>
                          </a:cubicBezTo>
                          <a:cubicBezTo>
                            <a:pt x="504750" y="543154"/>
                            <a:pt x="487681" y="519989"/>
                            <a:pt x="494386" y="496824"/>
                          </a:cubicBezTo>
                          <a:cubicBezTo>
                            <a:pt x="501091" y="473659"/>
                            <a:pt x="532791" y="447446"/>
                            <a:pt x="541935" y="423672"/>
                          </a:cubicBezTo>
                          <a:cubicBezTo>
                            <a:pt x="551079" y="399898"/>
                            <a:pt x="563880" y="381610"/>
                            <a:pt x="549250" y="354178"/>
                          </a:cubicBezTo>
                          <a:cubicBezTo>
                            <a:pt x="534620" y="326746"/>
                            <a:pt x="481857" y="286278"/>
                            <a:pt x="454153" y="259080"/>
                          </a:cubicBezTo>
                          <a:cubicBezTo>
                            <a:pt x="426449" y="231882"/>
                            <a:pt x="409238" y="204400"/>
                            <a:pt x="383025" y="190989"/>
                          </a:cubicBezTo>
                          <a:cubicBezTo>
                            <a:pt x="356812" y="177578"/>
                            <a:pt x="322207" y="185552"/>
                            <a:pt x="296876" y="178613"/>
                          </a:cubicBezTo>
                          <a:cubicBezTo>
                            <a:pt x="271545" y="171674"/>
                            <a:pt x="239350" y="162575"/>
                            <a:pt x="231039" y="149352"/>
                          </a:cubicBezTo>
                          <a:cubicBezTo>
                            <a:pt x="222728" y="136129"/>
                            <a:pt x="241522" y="114516"/>
                            <a:pt x="247008" y="99276"/>
                          </a:cubicBezTo>
                          <a:cubicBezTo>
                            <a:pt x="252494" y="84036"/>
                            <a:pt x="267229" y="73950"/>
                            <a:pt x="263958" y="57912"/>
                          </a:cubicBezTo>
                          <a:cubicBezTo>
                            <a:pt x="260687" y="41874"/>
                            <a:pt x="240184" y="6096"/>
                            <a:pt x="227382" y="3048"/>
                          </a:cubicBezTo>
                          <a:close/>
                        </a:path>
                      </a:pathLst>
                    </a:custGeom>
                    <a:solidFill>
                      <a:srgbClr val="CCFF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200">
                        <a:cs typeface="+mn-cs"/>
                      </a:endParaRPr>
                    </a:p>
                  </p:txBody>
                </p:sp>
                <p:sp>
                  <p:nvSpPr>
                    <p:cNvPr id="150" name="Oval 149"/>
                    <p:cNvSpPr/>
                    <p:nvPr/>
                  </p:nvSpPr>
                  <p:spPr bwMode="auto">
                    <a:xfrm rot="16200000">
                      <a:off x="4651806" y="4402679"/>
                      <a:ext cx="297953" cy="297868"/>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200">
                        <a:cs typeface="+mn-cs"/>
                      </a:endParaRPr>
                    </a:p>
                  </p:txBody>
                </p:sp>
                <p:sp>
                  <p:nvSpPr>
                    <p:cNvPr id="159" name="Freeform 158"/>
                    <p:cNvSpPr/>
                    <p:nvPr/>
                  </p:nvSpPr>
                  <p:spPr bwMode="auto">
                    <a:xfrm rot="16200000">
                      <a:off x="4534271" y="3963219"/>
                      <a:ext cx="187103" cy="153492"/>
                    </a:xfrm>
                    <a:custGeom>
                      <a:avLst/>
                      <a:gdLst>
                        <a:gd name="connsiteX0" fmla="*/ 0 w 170121"/>
                        <a:gd name="connsiteY0" fmla="*/ 106325 h 155944"/>
                        <a:gd name="connsiteX1" fmla="*/ 116958 w 170121"/>
                        <a:gd name="connsiteY1" fmla="*/ 138223 h 155944"/>
                        <a:gd name="connsiteX2" fmla="*/ 170121 w 170121"/>
                        <a:gd name="connsiteY2" fmla="*/ 0 h 155944"/>
                        <a:gd name="connsiteX0" fmla="*/ 0 w 209685"/>
                        <a:gd name="connsiteY0" fmla="*/ 145315 h 170124"/>
                        <a:gd name="connsiteX1" fmla="*/ 156522 w 209685"/>
                        <a:gd name="connsiteY1" fmla="*/ 138223 h 170124"/>
                        <a:gd name="connsiteX2" fmla="*/ 209685 w 209685"/>
                        <a:gd name="connsiteY2" fmla="*/ 0 h 170124"/>
                      </a:gdLst>
                      <a:ahLst/>
                      <a:cxnLst>
                        <a:cxn ang="0">
                          <a:pos x="connsiteX0" y="connsiteY0"/>
                        </a:cxn>
                        <a:cxn ang="0">
                          <a:pos x="connsiteX1" y="connsiteY1"/>
                        </a:cxn>
                        <a:cxn ang="0">
                          <a:pos x="connsiteX2" y="connsiteY2"/>
                        </a:cxn>
                      </a:cxnLst>
                      <a:rect l="l" t="t" r="r" b="b"/>
                      <a:pathLst>
                        <a:path w="209685" h="170124">
                          <a:moveTo>
                            <a:pt x="0" y="145315"/>
                          </a:moveTo>
                          <a:cubicBezTo>
                            <a:pt x="44302" y="170124"/>
                            <a:pt x="121575" y="162442"/>
                            <a:pt x="156522" y="138223"/>
                          </a:cubicBezTo>
                          <a:cubicBezTo>
                            <a:pt x="191470" y="114004"/>
                            <a:pt x="199053" y="21265"/>
                            <a:pt x="209685" y="0"/>
                          </a:cubicBezTo>
                        </a:path>
                      </a:pathLst>
                    </a:custGeom>
                    <a:ln w="190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vert="vert" anchor="ctr"/>
                    <a:lstStyle/>
                    <a:p>
                      <a:pPr algn="ctr" eaLnBrk="0" hangingPunct="0">
                        <a:defRPr/>
                      </a:pPr>
                      <a:endParaRPr lang="en-US" sz="1200"/>
                    </a:p>
                  </p:txBody>
                </p:sp>
              </p:grpSp>
              <p:sp>
                <p:nvSpPr>
                  <p:cNvPr id="19518" name="Freeform 41"/>
                  <p:cNvSpPr>
                    <a:spLocks/>
                  </p:cNvSpPr>
                  <p:nvPr/>
                </p:nvSpPr>
                <p:spPr bwMode="auto">
                  <a:xfrm rot="16200000">
                    <a:off x="3693291" y="3182972"/>
                    <a:ext cx="1452696" cy="3569128"/>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106261 w 1614261"/>
                      <a:gd name="connsiteY79" fmla="*/ 131445 h 2465070"/>
                      <a:gd name="connsiteX80" fmla="*/ 1062823 w 1614261"/>
                      <a:gd name="connsiteY80" fmla="*/ 57668 h 2465070"/>
                      <a:gd name="connsiteX81" fmla="*/ 1015774 w 1614261"/>
                      <a:gd name="connsiteY81" fmla="*/ 121920 h 2465070"/>
                      <a:gd name="connsiteX82" fmla="*/ 996724 w 1614261"/>
                      <a:gd name="connsiteY82" fmla="*/ 293370 h 2465070"/>
                      <a:gd name="connsiteX83" fmla="*/ 1006249 w 1614261"/>
                      <a:gd name="connsiteY83" fmla="*/ 1350645 h 2465070"/>
                      <a:gd name="connsiteX84" fmla="*/ 934811 w 1614261"/>
                      <a:gd name="connsiteY84" fmla="*/ 1469707 h 2465070"/>
                      <a:gd name="connsiteX85" fmla="*/ 887186 w 1614261"/>
                      <a:gd name="connsiteY85" fmla="*/ 1222057 h 2465070"/>
                      <a:gd name="connsiteX86" fmla="*/ 906236 w 1614261"/>
                      <a:gd name="connsiteY86" fmla="*/ 288607 h 2465070"/>
                      <a:gd name="connsiteX87" fmla="*/ 896711 w 1614261"/>
                      <a:gd name="connsiteY87" fmla="*/ 88582 h 2465070"/>
                      <a:gd name="connsiteX88" fmla="*/ 863374 w 1614261"/>
                      <a:gd name="connsiteY88"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2823 w 1614261"/>
                      <a:gd name="connsiteY79" fmla="*/ 57668 h 2465070"/>
                      <a:gd name="connsiteX80" fmla="*/ 1015774 w 1614261"/>
                      <a:gd name="connsiteY80" fmla="*/ 121920 h 2465070"/>
                      <a:gd name="connsiteX81" fmla="*/ 996724 w 1614261"/>
                      <a:gd name="connsiteY81" fmla="*/ 293370 h 2465070"/>
                      <a:gd name="connsiteX82" fmla="*/ 1006249 w 1614261"/>
                      <a:gd name="connsiteY82" fmla="*/ 1350645 h 2465070"/>
                      <a:gd name="connsiteX83" fmla="*/ 934811 w 1614261"/>
                      <a:gd name="connsiteY83" fmla="*/ 1469707 h 2465070"/>
                      <a:gd name="connsiteX84" fmla="*/ 887186 w 1614261"/>
                      <a:gd name="connsiteY84" fmla="*/ 1222057 h 2465070"/>
                      <a:gd name="connsiteX85" fmla="*/ 906236 w 1614261"/>
                      <a:gd name="connsiteY85" fmla="*/ 288607 h 2465070"/>
                      <a:gd name="connsiteX86" fmla="*/ 896711 w 1614261"/>
                      <a:gd name="connsiteY86" fmla="*/ 88582 h 2465070"/>
                      <a:gd name="connsiteX87" fmla="*/ 863374 w 1614261"/>
                      <a:gd name="connsiteY87"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2823 w 1614261"/>
                      <a:gd name="connsiteY79" fmla="*/ 57668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18233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435286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435286 h 2465070"/>
                      <a:gd name="connsiteX79" fmla="*/ 1066744 w 1614261"/>
                      <a:gd name="connsiteY79" fmla="*/ 196156 h 2465070"/>
                      <a:gd name="connsiteX80" fmla="*/ 985538 w 1614261"/>
                      <a:gd name="connsiteY80" fmla="*/ 439263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614261" h="2465070">
                        <a:moveTo>
                          <a:pt x="863374" y="17145"/>
                        </a:moveTo>
                        <a:cubicBezTo>
                          <a:pt x="846705" y="34290"/>
                          <a:pt x="808605" y="54927"/>
                          <a:pt x="796699" y="191452"/>
                        </a:cubicBezTo>
                        <a:cubicBezTo>
                          <a:pt x="784793" y="327977"/>
                          <a:pt x="794830" y="783282"/>
                          <a:pt x="791936" y="836295"/>
                        </a:cubicBezTo>
                        <a:cubicBezTo>
                          <a:pt x="789042" y="889308"/>
                          <a:pt x="770981" y="897398"/>
                          <a:pt x="745654" y="913490"/>
                        </a:cubicBezTo>
                        <a:cubicBezTo>
                          <a:pt x="720327" y="929582"/>
                          <a:pt x="676219" y="934267"/>
                          <a:pt x="639977" y="932844"/>
                        </a:cubicBezTo>
                        <a:cubicBezTo>
                          <a:pt x="603735" y="931421"/>
                          <a:pt x="567842" y="949285"/>
                          <a:pt x="528199" y="904950"/>
                        </a:cubicBezTo>
                        <a:cubicBezTo>
                          <a:pt x="488556" y="860615"/>
                          <a:pt x="460050" y="737322"/>
                          <a:pt x="402117" y="666836"/>
                        </a:cubicBezTo>
                        <a:cubicBezTo>
                          <a:pt x="344184" y="596350"/>
                          <a:pt x="230105" y="506948"/>
                          <a:pt x="180601" y="482034"/>
                        </a:cubicBezTo>
                        <a:cubicBezTo>
                          <a:pt x="131097" y="457120"/>
                          <a:pt x="86845" y="481175"/>
                          <a:pt x="105093" y="517354"/>
                        </a:cubicBezTo>
                        <a:cubicBezTo>
                          <a:pt x="123341" y="553533"/>
                          <a:pt x="242493" y="638166"/>
                          <a:pt x="290090" y="699107"/>
                        </a:cubicBezTo>
                        <a:cubicBezTo>
                          <a:pt x="337687" y="760049"/>
                          <a:pt x="380622" y="840897"/>
                          <a:pt x="390677" y="883003"/>
                        </a:cubicBezTo>
                        <a:cubicBezTo>
                          <a:pt x="400732" y="925109"/>
                          <a:pt x="418650" y="933839"/>
                          <a:pt x="350419" y="951741"/>
                        </a:cubicBezTo>
                        <a:cubicBezTo>
                          <a:pt x="282188" y="969643"/>
                          <a:pt x="198890" y="989723"/>
                          <a:pt x="157569" y="990425"/>
                        </a:cubicBezTo>
                        <a:cubicBezTo>
                          <a:pt x="116248" y="991127"/>
                          <a:pt x="120682" y="984764"/>
                          <a:pt x="102493" y="955953"/>
                        </a:cubicBezTo>
                        <a:cubicBezTo>
                          <a:pt x="84304" y="927142"/>
                          <a:pt x="76711" y="898292"/>
                          <a:pt x="67134" y="887309"/>
                        </a:cubicBezTo>
                        <a:cubicBezTo>
                          <a:pt x="58515" y="889021"/>
                          <a:pt x="0" y="894149"/>
                          <a:pt x="9672" y="909274"/>
                        </a:cubicBezTo>
                        <a:cubicBezTo>
                          <a:pt x="7462" y="937188"/>
                          <a:pt x="47975" y="996225"/>
                          <a:pt x="62708" y="1038326"/>
                        </a:cubicBezTo>
                        <a:cubicBezTo>
                          <a:pt x="77441" y="1080427"/>
                          <a:pt x="80390" y="1144034"/>
                          <a:pt x="98070" y="1161881"/>
                        </a:cubicBezTo>
                        <a:cubicBezTo>
                          <a:pt x="112067" y="1177440"/>
                          <a:pt x="155441" y="1192517"/>
                          <a:pt x="159956" y="1161880"/>
                        </a:cubicBezTo>
                        <a:cubicBezTo>
                          <a:pt x="162904" y="1145405"/>
                          <a:pt x="159432" y="1129697"/>
                          <a:pt x="160463" y="1102287"/>
                        </a:cubicBezTo>
                        <a:cubicBezTo>
                          <a:pt x="161494" y="1074877"/>
                          <a:pt x="139441" y="1058079"/>
                          <a:pt x="176353" y="1042833"/>
                        </a:cubicBezTo>
                        <a:cubicBezTo>
                          <a:pt x="213265" y="1027587"/>
                          <a:pt x="343322" y="999462"/>
                          <a:pt x="381936" y="1010811"/>
                        </a:cubicBezTo>
                        <a:cubicBezTo>
                          <a:pt x="420550" y="1022160"/>
                          <a:pt x="406399" y="1075567"/>
                          <a:pt x="408041" y="1110928"/>
                        </a:cubicBezTo>
                        <a:cubicBezTo>
                          <a:pt x="409683" y="1146289"/>
                          <a:pt x="418595" y="1151066"/>
                          <a:pt x="391787" y="1222975"/>
                        </a:cubicBezTo>
                        <a:cubicBezTo>
                          <a:pt x="364979" y="1294884"/>
                          <a:pt x="255449" y="1487899"/>
                          <a:pt x="247195" y="1542381"/>
                        </a:cubicBezTo>
                        <a:cubicBezTo>
                          <a:pt x="238941" y="1596863"/>
                          <a:pt x="302657" y="1597623"/>
                          <a:pt x="342264" y="1549870"/>
                        </a:cubicBezTo>
                        <a:cubicBezTo>
                          <a:pt x="381871" y="1502117"/>
                          <a:pt x="453487" y="1344946"/>
                          <a:pt x="484838" y="1255862"/>
                        </a:cubicBezTo>
                        <a:cubicBezTo>
                          <a:pt x="516189" y="1166778"/>
                          <a:pt x="495261" y="1058721"/>
                          <a:pt x="530369" y="1015366"/>
                        </a:cubicBezTo>
                        <a:cubicBezTo>
                          <a:pt x="565477" y="972011"/>
                          <a:pt x="652028" y="981480"/>
                          <a:pt x="695485" y="995733"/>
                        </a:cubicBezTo>
                        <a:cubicBezTo>
                          <a:pt x="738942" y="1009986"/>
                          <a:pt x="775037" y="1022208"/>
                          <a:pt x="791112" y="1100886"/>
                        </a:cubicBezTo>
                        <a:cubicBezTo>
                          <a:pt x="807187" y="1179564"/>
                          <a:pt x="794974" y="1284888"/>
                          <a:pt x="791936" y="1467802"/>
                        </a:cubicBezTo>
                        <a:cubicBezTo>
                          <a:pt x="788898" y="1650716"/>
                          <a:pt x="766536" y="2048828"/>
                          <a:pt x="772886" y="2198370"/>
                        </a:cubicBezTo>
                        <a:cubicBezTo>
                          <a:pt x="779236" y="2347913"/>
                          <a:pt x="808605" y="2354738"/>
                          <a:pt x="830036" y="2365057"/>
                        </a:cubicBezTo>
                        <a:cubicBezTo>
                          <a:pt x="851467" y="2375376"/>
                          <a:pt x="889851" y="2322890"/>
                          <a:pt x="901474" y="2260282"/>
                        </a:cubicBezTo>
                        <a:cubicBezTo>
                          <a:pt x="913097" y="2197674"/>
                          <a:pt x="903742" y="2073545"/>
                          <a:pt x="899773" y="1989407"/>
                        </a:cubicBezTo>
                        <a:cubicBezTo>
                          <a:pt x="895804" y="1905270"/>
                          <a:pt x="876584" y="1815880"/>
                          <a:pt x="877661" y="1755457"/>
                        </a:cubicBezTo>
                        <a:cubicBezTo>
                          <a:pt x="878738" y="1695034"/>
                          <a:pt x="882960" y="1686304"/>
                          <a:pt x="906236" y="1626870"/>
                        </a:cubicBezTo>
                        <a:cubicBezTo>
                          <a:pt x="929512" y="1567436"/>
                          <a:pt x="918453" y="1567600"/>
                          <a:pt x="949949" y="1567176"/>
                        </a:cubicBezTo>
                        <a:cubicBezTo>
                          <a:pt x="981445" y="1566752"/>
                          <a:pt x="1004009" y="1569839"/>
                          <a:pt x="1011011" y="1641157"/>
                        </a:cubicBezTo>
                        <a:cubicBezTo>
                          <a:pt x="1018013" y="1712475"/>
                          <a:pt x="987992" y="2198370"/>
                          <a:pt x="991961" y="2331720"/>
                        </a:cubicBezTo>
                        <a:cubicBezTo>
                          <a:pt x="995930" y="2465070"/>
                          <a:pt x="1018949" y="2447607"/>
                          <a:pt x="1034824" y="2441257"/>
                        </a:cubicBezTo>
                        <a:cubicBezTo>
                          <a:pt x="1050699" y="2434907"/>
                          <a:pt x="1074511" y="2433320"/>
                          <a:pt x="1087211" y="2293620"/>
                        </a:cubicBezTo>
                        <a:cubicBezTo>
                          <a:pt x="1099911" y="2153920"/>
                          <a:pt x="1105468" y="1763394"/>
                          <a:pt x="1111024" y="1603057"/>
                        </a:cubicBezTo>
                        <a:cubicBezTo>
                          <a:pt x="1116580" y="1442720"/>
                          <a:pt x="1104674" y="1389539"/>
                          <a:pt x="1120549" y="1331595"/>
                        </a:cubicBezTo>
                        <a:cubicBezTo>
                          <a:pt x="1136424" y="1273651"/>
                          <a:pt x="1180080" y="1258570"/>
                          <a:pt x="1206274" y="1255395"/>
                        </a:cubicBezTo>
                        <a:cubicBezTo>
                          <a:pt x="1232468" y="1252220"/>
                          <a:pt x="1272155" y="1281589"/>
                          <a:pt x="1277711" y="1312545"/>
                        </a:cubicBezTo>
                        <a:cubicBezTo>
                          <a:pt x="1283267" y="1343501"/>
                          <a:pt x="1249136" y="1412557"/>
                          <a:pt x="1239611" y="1441132"/>
                        </a:cubicBezTo>
                        <a:cubicBezTo>
                          <a:pt x="1230086" y="1469707"/>
                          <a:pt x="1219767" y="1468120"/>
                          <a:pt x="1220561" y="1483995"/>
                        </a:cubicBezTo>
                        <a:cubicBezTo>
                          <a:pt x="1221355" y="1499870"/>
                          <a:pt x="1232468" y="1527651"/>
                          <a:pt x="1244374" y="1536382"/>
                        </a:cubicBezTo>
                        <a:cubicBezTo>
                          <a:pt x="1256280" y="1545113"/>
                          <a:pt x="1280887" y="1544320"/>
                          <a:pt x="1291999" y="1536382"/>
                        </a:cubicBezTo>
                        <a:cubicBezTo>
                          <a:pt x="1303111" y="1528444"/>
                          <a:pt x="1314224" y="1507013"/>
                          <a:pt x="1311049" y="1488757"/>
                        </a:cubicBezTo>
                        <a:cubicBezTo>
                          <a:pt x="1307874" y="1470501"/>
                          <a:pt x="1274536" y="1454626"/>
                          <a:pt x="1272949" y="1426845"/>
                        </a:cubicBezTo>
                        <a:cubicBezTo>
                          <a:pt x="1271362" y="1399064"/>
                          <a:pt x="1291205" y="1345882"/>
                          <a:pt x="1301524" y="1322070"/>
                        </a:cubicBezTo>
                        <a:cubicBezTo>
                          <a:pt x="1311843" y="1298258"/>
                          <a:pt x="1310255" y="1276826"/>
                          <a:pt x="1334861" y="1283970"/>
                        </a:cubicBezTo>
                        <a:cubicBezTo>
                          <a:pt x="1359467" y="1291114"/>
                          <a:pt x="1420586" y="1344295"/>
                          <a:pt x="1449161" y="1364932"/>
                        </a:cubicBezTo>
                        <a:cubicBezTo>
                          <a:pt x="1477736" y="1385569"/>
                          <a:pt x="1495199" y="1393508"/>
                          <a:pt x="1506311" y="1407795"/>
                        </a:cubicBezTo>
                        <a:cubicBezTo>
                          <a:pt x="1517423" y="1422082"/>
                          <a:pt x="1499961" y="1443513"/>
                          <a:pt x="1515836" y="1450657"/>
                        </a:cubicBezTo>
                        <a:cubicBezTo>
                          <a:pt x="1531711" y="1457801"/>
                          <a:pt x="1588861" y="1464945"/>
                          <a:pt x="1601561" y="1450657"/>
                        </a:cubicBezTo>
                        <a:cubicBezTo>
                          <a:pt x="1614261" y="1436369"/>
                          <a:pt x="1605530" y="1380013"/>
                          <a:pt x="1592036" y="1364932"/>
                        </a:cubicBezTo>
                        <a:cubicBezTo>
                          <a:pt x="1578542" y="1349851"/>
                          <a:pt x="1537796" y="1370445"/>
                          <a:pt x="1520599" y="1360170"/>
                        </a:cubicBezTo>
                        <a:cubicBezTo>
                          <a:pt x="1503403" y="1349895"/>
                          <a:pt x="1492604" y="1322331"/>
                          <a:pt x="1488857" y="1303281"/>
                        </a:cubicBezTo>
                        <a:cubicBezTo>
                          <a:pt x="1485110" y="1284231"/>
                          <a:pt x="1489652" y="1264963"/>
                          <a:pt x="1498117" y="1245870"/>
                        </a:cubicBezTo>
                        <a:cubicBezTo>
                          <a:pt x="1506582" y="1226777"/>
                          <a:pt x="1534950" y="1211104"/>
                          <a:pt x="1539649" y="1188720"/>
                        </a:cubicBezTo>
                        <a:cubicBezTo>
                          <a:pt x="1544349" y="1166336"/>
                          <a:pt x="1535045" y="1118711"/>
                          <a:pt x="1526314" y="1111567"/>
                        </a:cubicBezTo>
                        <a:cubicBezTo>
                          <a:pt x="1517583" y="1104423"/>
                          <a:pt x="1495357" y="1132205"/>
                          <a:pt x="1487261" y="1145857"/>
                        </a:cubicBezTo>
                        <a:cubicBezTo>
                          <a:pt x="1479165" y="1159510"/>
                          <a:pt x="1493611" y="1179195"/>
                          <a:pt x="1477736" y="1193482"/>
                        </a:cubicBezTo>
                        <a:cubicBezTo>
                          <a:pt x="1461861" y="1207770"/>
                          <a:pt x="1420586" y="1227613"/>
                          <a:pt x="1392011" y="1231582"/>
                        </a:cubicBezTo>
                        <a:cubicBezTo>
                          <a:pt x="1363436" y="1235551"/>
                          <a:pt x="1311842" y="1233964"/>
                          <a:pt x="1306286" y="1217295"/>
                        </a:cubicBezTo>
                        <a:cubicBezTo>
                          <a:pt x="1300730" y="1200626"/>
                          <a:pt x="1346768" y="1160939"/>
                          <a:pt x="1358674" y="1131570"/>
                        </a:cubicBezTo>
                        <a:cubicBezTo>
                          <a:pt x="1370580" y="1102201"/>
                          <a:pt x="1368199" y="1059338"/>
                          <a:pt x="1377724" y="1041082"/>
                        </a:cubicBezTo>
                        <a:cubicBezTo>
                          <a:pt x="1387249" y="1022826"/>
                          <a:pt x="1415824" y="1034732"/>
                          <a:pt x="1415824" y="1022032"/>
                        </a:cubicBezTo>
                        <a:cubicBezTo>
                          <a:pt x="1415824" y="1009332"/>
                          <a:pt x="1395186" y="972026"/>
                          <a:pt x="1377724" y="964882"/>
                        </a:cubicBezTo>
                        <a:cubicBezTo>
                          <a:pt x="1360262" y="957738"/>
                          <a:pt x="1318986" y="965676"/>
                          <a:pt x="1311049" y="979170"/>
                        </a:cubicBezTo>
                        <a:cubicBezTo>
                          <a:pt x="1303112" y="992664"/>
                          <a:pt x="1332480" y="1015683"/>
                          <a:pt x="1330099" y="1045845"/>
                        </a:cubicBezTo>
                        <a:lnTo>
                          <a:pt x="1296761" y="1160145"/>
                        </a:lnTo>
                        <a:cubicBezTo>
                          <a:pt x="1285649" y="1186339"/>
                          <a:pt x="1287236" y="1196657"/>
                          <a:pt x="1263424" y="1203007"/>
                        </a:cubicBezTo>
                        <a:cubicBezTo>
                          <a:pt x="1239612" y="1209357"/>
                          <a:pt x="1178492" y="1211739"/>
                          <a:pt x="1153886" y="1198245"/>
                        </a:cubicBezTo>
                        <a:cubicBezTo>
                          <a:pt x="1129280" y="1184751"/>
                          <a:pt x="1122136" y="1249205"/>
                          <a:pt x="1115786" y="1122045"/>
                        </a:cubicBezTo>
                        <a:cubicBezTo>
                          <a:pt x="1109436" y="994885"/>
                          <a:pt x="1123960" y="589601"/>
                          <a:pt x="1115786" y="435286"/>
                        </a:cubicBezTo>
                        <a:cubicBezTo>
                          <a:pt x="1107612" y="280971"/>
                          <a:pt x="1121239" y="187212"/>
                          <a:pt x="1066744" y="196156"/>
                        </a:cubicBezTo>
                        <a:cubicBezTo>
                          <a:pt x="1012249" y="183577"/>
                          <a:pt x="995620" y="246848"/>
                          <a:pt x="985538" y="439263"/>
                        </a:cubicBezTo>
                        <a:cubicBezTo>
                          <a:pt x="975456" y="631678"/>
                          <a:pt x="1014704" y="1178904"/>
                          <a:pt x="1006249" y="1350645"/>
                        </a:cubicBezTo>
                        <a:cubicBezTo>
                          <a:pt x="997794" y="1522386"/>
                          <a:pt x="954655" y="1491138"/>
                          <a:pt x="934811" y="1469707"/>
                        </a:cubicBezTo>
                        <a:cubicBezTo>
                          <a:pt x="914967" y="1448276"/>
                          <a:pt x="891948" y="1418907"/>
                          <a:pt x="887186" y="1222057"/>
                        </a:cubicBezTo>
                        <a:cubicBezTo>
                          <a:pt x="882424" y="1025207"/>
                          <a:pt x="904649" y="477519"/>
                          <a:pt x="906236" y="288607"/>
                        </a:cubicBezTo>
                        <a:cubicBezTo>
                          <a:pt x="907823" y="99695"/>
                          <a:pt x="903855" y="133826"/>
                          <a:pt x="896711" y="88582"/>
                        </a:cubicBezTo>
                        <a:cubicBezTo>
                          <a:pt x="889567" y="43338"/>
                          <a:pt x="880043" y="0"/>
                          <a:pt x="863374" y="17145"/>
                        </a:cubicBezTo>
                        <a:close/>
                      </a:path>
                    </a:pathLst>
                  </a:custGeom>
                  <a:solidFill>
                    <a:srgbClr val="99FFCC"/>
                  </a:solidFill>
                  <a:ln w="9525" cap="flat" cmpd="sng" algn="ctr">
                    <a:solidFill>
                      <a:schemeClr val="tx1"/>
                    </a:solidFill>
                    <a:prstDash val="solid"/>
                    <a:round/>
                    <a:headEnd type="none" w="med" len="med"/>
                    <a:tailEnd type="none" w="med" len="med"/>
                  </a:ln>
                </p:spPr>
                <p:txBody>
                  <a:bodyPr vert="vert"/>
                  <a:lstStyle/>
                  <a:p>
                    <a:pPr eaLnBrk="0" hangingPunct="0">
                      <a:defRPr/>
                    </a:pPr>
                    <a:endParaRPr lang="en-US" sz="1200">
                      <a:cs typeface="+mn-cs"/>
                    </a:endParaRPr>
                  </a:p>
                </p:txBody>
              </p:sp>
            </p:grpSp>
            <p:sp>
              <p:nvSpPr>
                <p:cNvPr id="381" name="Freeform 380"/>
                <p:cNvSpPr/>
                <p:nvPr/>
              </p:nvSpPr>
              <p:spPr>
                <a:xfrm>
                  <a:off x="2338224" y="4810178"/>
                  <a:ext cx="462063" cy="50836"/>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1869743"/>
                    <a:gd name="connsiteY0" fmla="*/ 0 h 968991"/>
                    <a:gd name="connsiteX1" fmla="*/ 955343 w 1869743"/>
                    <a:gd name="connsiteY1" fmla="*/ 723332 h 968991"/>
                    <a:gd name="connsiteX2" fmla="*/ 1869743 w 1869743"/>
                    <a:gd name="connsiteY2" fmla="*/ 968991 h 968991"/>
                    <a:gd name="connsiteX0" fmla="*/ 1 w 914401"/>
                    <a:gd name="connsiteY0" fmla="*/ 0 h 245659"/>
                    <a:gd name="connsiteX1" fmla="*/ 914401 w 914401"/>
                    <a:gd name="connsiteY1" fmla="*/ 245659 h 245659"/>
                    <a:gd name="connsiteX0" fmla="*/ -1 w 1541714"/>
                    <a:gd name="connsiteY0" fmla="*/ 161194 h 322693"/>
                    <a:gd name="connsiteX1" fmla="*/ 1541714 w 1541714"/>
                    <a:gd name="connsiteY1" fmla="*/ 42082 h 322693"/>
                    <a:gd name="connsiteX0" fmla="*/ 0 w 751128"/>
                    <a:gd name="connsiteY0" fmla="*/ 78826 h 240325"/>
                    <a:gd name="connsiteX1" fmla="*/ 751128 w 751128"/>
                    <a:gd name="connsiteY1" fmla="*/ 42082 h 240325"/>
                    <a:gd name="connsiteX0" fmla="*/ 0 w 751128"/>
                    <a:gd name="connsiteY0" fmla="*/ 78826 h 110890"/>
                    <a:gd name="connsiteX1" fmla="*/ 751128 w 751128"/>
                    <a:gd name="connsiteY1" fmla="*/ 42082 h 110890"/>
                  </a:gdLst>
                  <a:ahLst/>
                  <a:cxnLst>
                    <a:cxn ang="0">
                      <a:pos x="connsiteX0" y="connsiteY0"/>
                    </a:cxn>
                    <a:cxn ang="0">
                      <a:pos x="connsiteX1" y="connsiteY1"/>
                    </a:cxn>
                  </a:cxnLst>
                  <a:rect l="l" t="t" r="r" b="b"/>
                  <a:pathLst>
                    <a:path w="751128" h="110890">
                      <a:moveTo>
                        <a:pt x="0" y="78826"/>
                      </a:moveTo>
                      <a:cubicBezTo>
                        <a:pt x="363186" y="110890"/>
                        <a:pt x="449740" y="1"/>
                        <a:pt x="751128" y="42082"/>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600"/>
                </a:p>
              </p:txBody>
            </p:sp>
          </p:grpSp>
          <p:grpSp>
            <p:nvGrpSpPr>
              <p:cNvPr id="3117" name="Group 435"/>
              <p:cNvGrpSpPr>
                <a:grpSpLocks noChangeAspect="1"/>
              </p:cNvGrpSpPr>
              <p:nvPr/>
            </p:nvGrpSpPr>
            <p:grpSpPr bwMode="auto">
              <a:xfrm>
                <a:off x="4714875" y="4524375"/>
                <a:ext cx="139700" cy="307975"/>
                <a:chOff x="8164387" y="1114225"/>
                <a:chExt cx="140029" cy="307145"/>
              </a:xfrm>
            </p:grpSpPr>
            <p:grpSp>
              <p:nvGrpSpPr>
                <p:cNvPr id="3277" name="Group 517"/>
                <p:cNvGrpSpPr>
                  <a:grpSpLocks noChangeAspect="1"/>
                </p:cNvGrpSpPr>
                <p:nvPr/>
              </p:nvGrpSpPr>
              <p:grpSpPr bwMode="auto">
                <a:xfrm flipV="1">
                  <a:off x="8164387" y="1114225"/>
                  <a:ext cx="140029" cy="307145"/>
                  <a:chOff x="3785870" y="3665601"/>
                  <a:chExt cx="1038738" cy="2273983"/>
                </a:xfrm>
              </p:grpSpPr>
              <p:grpSp>
                <p:nvGrpSpPr>
                  <p:cNvPr id="3279" name="Group 274"/>
                  <p:cNvGrpSpPr>
                    <a:grpSpLocks/>
                  </p:cNvGrpSpPr>
                  <p:nvPr/>
                </p:nvGrpSpPr>
                <p:grpSpPr bwMode="auto">
                  <a:xfrm>
                    <a:off x="3974390" y="3665601"/>
                    <a:ext cx="445173" cy="2005262"/>
                    <a:chOff x="1319391" y="2225842"/>
                    <a:chExt cx="445173" cy="2005262"/>
                  </a:xfrm>
                </p:grpSpPr>
                <p:sp>
                  <p:nvSpPr>
                    <p:cNvPr id="3296"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97"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98"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280" name="Group 261"/>
                  <p:cNvGrpSpPr>
                    <a:grpSpLocks/>
                  </p:cNvGrpSpPr>
                  <p:nvPr/>
                </p:nvGrpSpPr>
                <p:grpSpPr bwMode="auto">
                  <a:xfrm flipH="1">
                    <a:off x="4235056" y="3669617"/>
                    <a:ext cx="453186" cy="2005262"/>
                    <a:chOff x="1311378" y="2225842"/>
                    <a:chExt cx="453186" cy="2005262"/>
                  </a:xfrm>
                </p:grpSpPr>
                <p:sp>
                  <p:nvSpPr>
                    <p:cNvPr id="3293"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94"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95"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281" name="Group 236"/>
                  <p:cNvGrpSpPr>
                    <a:grpSpLocks/>
                  </p:cNvGrpSpPr>
                  <p:nvPr/>
                </p:nvGrpSpPr>
                <p:grpSpPr bwMode="auto">
                  <a:xfrm>
                    <a:off x="3785870" y="3797969"/>
                    <a:ext cx="525378" cy="2005262"/>
                    <a:chOff x="1287314" y="2225842"/>
                    <a:chExt cx="525378" cy="2005262"/>
                  </a:xfrm>
                </p:grpSpPr>
                <p:sp>
                  <p:nvSpPr>
                    <p:cNvPr id="3290"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91"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92"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282" name="Group 237"/>
                  <p:cNvGrpSpPr>
                    <a:grpSpLocks/>
                  </p:cNvGrpSpPr>
                  <p:nvPr/>
                </p:nvGrpSpPr>
                <p:grpSpPr bwMode="auto">
                  <a:xfrm flipH="1">
                    <a:off x="4323294" y="3805985"/>
                    <a:ext cx="501314" cy="2005262"/>
                    <a:chOff x="1311378" y="2225842"/>
                    <a:chExt cx="501314" cy="2005262"/>
                  </a:xfrm>
                </p:grpSpPr>
                <p:sp>
                  <p:nvSpPr>
                    <p:cNvPr id="3287"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88"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89"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283" name="Group 301"/>
                  <p:cNvGrpSpPr>
                    <a:grpSpLocks/>
                  </p:cNvGrpSpPr>
                  <p:nvPr/>
                </p:nvGrpSpPr>
                <p:grpSpPr bwMode="auto">
                  <a:xfrm>
                    <a:off x="4090686" y="3934322"/>
                    <a:ext cx="445173" cy="2005262"/>
                    <a:chOff x="3673594" y="2133595"/>
                    <a:chExt cx="445173" cy="2005262"/>
                  </a:xfrm>
                </p:grpSpPr>
                <p:sp>
                  <p:nvSpPr>
                    <p:cNvPr id="3284"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85"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86"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434" name="Oval 689"/>
                <p:cNvSpPr>
                  <a:spLocks noChangeArrowheads="1"/>
                </p:cNvSpPr>
                <p:nvPr/>
              </p:nvSpPr>
              <p:spPr bwMode="auto">
                <a:xfrm rot="5400000">
                  <a:off x="8167767" y="1346802"/>
                  <a:ext cx="74411"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3118" name="Group 552"/>
              <p:cNvGrpSpPr>
                <a:grpSpLocks noChangeAspect="1"/>
              </p:cNvGrpSpPr>
              <p:nvPr/>
            </p:nvGrpSpPr>
            <p:grpSpPr bwMode="auto">
              <a:xfrm>
                <a:off x="3359150" y="4522788"/>
                <a:ext cx="139700" cy="306387"/>
                <a:chOff x="8164387" y="1114225"/>
                <a:chExt cx="140029" cy="307145"/>
              </a:xfrm>
            </p:grpSpPr>
            <p:grpSp>
              <p:nvGrpSpPr>
                <p:cNvPr id="3255" name="Group 517"/>
                <p:cNvGrpSpPr>
                  <a:grpSpLocks noChangeAspect="1"/>
                </p:cNvGrpSpPr>
                <p:nvPr/>
              </p:nvGrpSpPr>
              <p:grpSpPr bwMode="auto">
                <a:xfrm flipV="1">
                  <a:off x="8164387" y="1114225"/>
                  <a:ext cx="140029" cy="307145"/>
                  <a:chOff x="3785870" y="3665601"/>
                  <a:chExt cx="1038738" cy="2273983"/>
                </a:xfrm>
              </p:grpSpPr>
              <p:grpSp>
                <p:nvGrpSpPr>
                  <p:cNvPr id="3257" name="Group 274"/>
                  <p:cNvGrpSpPr>
                    <a:grpSpLocks/>
                  </p:cNvGrpSpPr>
                  <p:nvPr/>
                </p:nvGrpSpPr>
                <p:grpSpPr bwMode="auto">
                  <a:xfrm>
                    <a:off x="3974390" y="3665601"/>
                    <a:ext cx="445173" cy="2005262"/>
                    <a:chOff x="1319391" y="2225842"/>
                    <a:chExt cx="445173" cy="2005262"/>
                  </a:xfrm>
                </p:grpSpPr>
                <p:sp>
                  <p:nvSpPr>
                    <p:cNvPr id="3274"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75"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76"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258" name="Group 261"/>
                  <p:cNvGrpSpPr>
                    <a:grpSpLocks/>
                  </p:cNvGrpSpPr>
                  <p:nvPr/>
                </p:nvGrpSpPr>
                <p:grpSpPr bwMode="auto">
                  <a:xfrm flipH="1">
                    <a:off x="4235056" y="3669617"/>
                    <a:ext cx="453186" cy="2005262"/>
                    <a:chOff x="1311378" y="2225842"/>
                    <a:chExt cx="453186" cy="2005262"/>
                  </a:xfrm>
                </p:grpSpPr>
                <p:sp>
                  <p:nvSpPr>
                    <p:cNvPr id="3271"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72"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73"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259" name="Group 236"/>
                  <p:cNvGrpSpPr>
                    <a:grpSpLocks/>
                  </p:cNvGrpSpPr>
                  <p:nvPr/>
                </p:nvGrpSpPr>
                <p:grpSpPr bwMode="auto">
                  <a:xfrm>
                    <a:off x="3785870" y="3797969"/>
                    <a:ext cx="525378" cy="2005262"/>
                    <a:chOff x="1287314" y="2225842"/>
                    <a:chExt cx="525378" cy="2005262"/>
                  </a:xfrm>
                </p:grpSpPr>
                <p:sp>
                  <p:nvSpPr>
                    <p:cNvPr id="3268"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69"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70"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260" name="Group 237"/>
                  <p:cNvGrpSpPr>
                    <a:grpSpLocks/>
                  </p:cNvGrpSpPr>
                  <p:nvPr/>
                </p:nvGrpSpPr>
                <p:grpSpPr bwMode="auto">
                  <a:xfrm flipH="1">
                    <a:off x="4323294" y="3805985"/>
                    <a:ext cx="501314" cy="2005262"/>
                    <a:chOff x="1311378" y="2225842"/>
                    <a:chExt cx="501314" cy="2005262"/>
                  </a:xfrm>
                </p:grpSpPr>
                <p:sp>
                  <p:nvSpPr>
                    <p:cNvPr id="3265"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66"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67"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261" name="Group 301"/>
                  <p:cNvGrpSpPr>
                    <a:grpSpLocks/>
                  </p:cNvGrpSpPr>
                  <p:nvPr/>
                </p:nvGrpSpPr>
                <p:grpSpPr bwMode="auto">
                  <a:xfrm>
                    <a:off x="4090686" y="3934322"/>
                    <a:ext cx="445173" cy="2005262"/>
                    <a:chOff x="3673594" y="2133595"/>
                    <a:chExt cx="445173" cy="2005262"/>
                  </a:xfrm>
                </p:grpSpPr>
                <p:sp>
                  <p:nvSpPr>
                    <p:cNvPr id="3262"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63"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64"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555" name="Oval 689"/>
                <p:cNvSpPr>
                  <a:spLocks noChangeArrowheads="1"/>
                </p:cNvSpPr>
                <p:nvPr/>
              </p:nvSpPr>
              <p:spPr bwMode="auto">
                <a:xfrm rot="5400000">
                  <a:off x="8168384" y="1347372"/>
                  <a:ext cx="73206"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3119" name="Group 598"/>
              <p:cNvGrpSpPr>
                <a:grpSpLocks noChangeAspect="1"/>
              </p:cNvGrpSpPr>
              <p:nvPr/>
            </p:nvGrpSpPr>
            <p:grpSpPr bwMode="auto">
              <a:xfrm rot="10800000">
                <a:off x="3409950" y="4965700"/>
                <a:ext cx="139700" cy="306388"/>
                <a:chOff x="8164387" y="1114225"/>
                <a:chExt cx="140029" cy="307145"/>
              </a:xfrm>
            </p:grpSpPr>
            <p:grpSp>
              <p:nvGrpSpPr>
                <p:cNvPr id="3233" name="Group 517"/>
                <p:cNvGrpSpPr>
                  <a:grpSpLocks noChangeAspect="1"/>
                </p:cNvGrpSpPr>
                <p:nvPr/>
              </p:nvGrpSpPr>
              <p:grpSpPr bwMode="auto">
                <a:xfrm flipV="1">
                  <a:off x="8164387" y="1114225"/>
                  <a:ext cx="140029" cy="307145"/>
                  <a:chOff x="3785870" y="3665601"/>
                  <a:chExt cx="1038738" cy="2273983"/>
                </a:xfrm>
              </p:grpSpPr>
              <p:grpSp>
                <p:nvGrpSpPr>
                  <p:cNvPr id="3235" name="Group 274"/>
                  <p:cNvGrpSpPr>
                    <a:grpSpLocks/>
                  </p:cNvGrpSpPr>
                  <p:nvPr/>
                </p:nvGrpSpPr>
                <p:grpSpPr bwMode="auto">
                  <a:xfrm>
                    <a:off x="3974390" y="3665601"/>
                    <a:ext cx="445173" cy="2005262"/>
                    <a:chOff x="1319391" y="2225842"/>
                    <a:chExt cx="445173" cy="2005262"/>
                  </a:xfrm>
                </p:grpSpPr>
                <p:sp>
                  <p:nvSpPr>
                    <p:cNvPr id="3252"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53"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54"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236" name="Group 261"/>
                  <p:cNvGrpSpPr>
                    <a:grpSpLocks/>
                  </p:cNvGrpSpPr>
                  <p:nvPr/>
                </p:nvGrpSpPr>
                <p:grpSpPr bwMode="auto">
                  <a:xfrm flipH="1">
                    <a:off x="4235056" y="3669617"/>
                    <a:ext cx="453186" cy="2005262"/>
                    <a:chOff x="1311378" y="2225842"/>
                    <a:chExt cx="453186" cy="2005262"/>
                  </a:xfrm>
                </p:grpSpPr>
                <p:sp>
                  <p:nvSpPr>
                    <p:cNvPr id="3249"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50"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51"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237" name="Group 236"/>
                  <p:cNvGrpSpPr>
                    <a:grpSpLocks/>
                  </p:cNvGrpSpPr>
                  <p:nvPr/>
                </p:nvGrpSpPr>
                <p:grpSpPr bwMode="auto">
                  <a:xfrm>
                    <a:off x="3785870" y="3797969"/>
                    <a:ext cx="525378" cy="2005262"/>
                    <a:chOff x="1287314" y="2225842"/>
                    <a:chExt cx="525378" cy="2005262"/>
                  </a:xfrm>
                </p:grpSpPr>
                <p:sp>
                  <p:nvSpPr>
                    <p:cNvPr id="3246"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47"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48"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238" name="Group 237"/>
                  <p:cNvGrpSpPr>
                    <a:grpSpLocks/>
                  </p:cNvGrpSpPr>
                  <p:nvPr/>
                </p:nvGrpSpPr>
                <p:grpSpPr bwMode="auto">
                  <a:xfrm flipH="1">
                    <a:off x="4323294" y="3805985"/>
                    <a:ext cx="501314" cy="2005262"/>
                    <a:chOff x="1311378" y="2225842"/>
                    <a:chExt cx="501314" cy="2005262"/>
                  </a:xfrm>
                </p:grpSpPr>
                <p:sp>
                  <p:nvSpPr>
                    <p:cNvPr id="3243"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44"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45"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239" name="Group 301"/>
                  <p:cNvGrpSpPr>
                    <a:grpSpLocks/>
                  </p:cNvGrpSpPr>
                  <p:nvPr/>
                </p:nvGrpSpPr>
                <p:grpSpPr bwMode="auto">
                  <a:xfrm>
                    <a:off x="4090686" y="3934322"/>
                    <a:ext cx="445173" cy="2005262"/>
                    <a:chOff x="3673594" y="2133595"/>
                    <a:chExt cx="445173" cy="2005262"/>
                  </a:xfrm>
                </p:grpSpPr>
                <p:sp>
                  <p:nvSpPr>
                    <p:cNvPr id="3240"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41"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42"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01" name="Oval 689"/>
                <p:cNvSpPr>
                  <a:spLocks noChangeArrowheads="1"/>
                </p:cNvSpPr>
                <p:nvPr/>
              </p:nvSpPr>
              <p:spPr bwMode="auto">
                <a:xfrm rot="5400000">
                  <a:off x="8235171" y="1313951"/>
                  <a:ext cx="73205" cy="62057"/>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3120" name="Group 621"/>
              <p:cNvGrpSpPr>
                <a:grpSpLocks noChangeAspect="1"/>
              </p:cNvGrpSpPr>
              <p:nvPr/>
            </p:nvGrpSpPr>
            <p:grpSpPr bwMode="auto">
              <a:xfrm rot="10800000">
                <a:off x="4319588" y="4960938"/>
                <a:ext cx="139700" cy="306387"/>
                <a:chOff x="8164387" y="1114225"/>
                <a:chExt cx="140029" cy="307145"/>
              </a:xfrm>
            </p:grpSpPr>
            <p:grpSp>
              <p:nvGrpSpPr>
                <p:cNvPr id="3211" name="Group 517"/>
                <p:cNvGrpSpPr>
                  <a:grpSpLocks noChangeAspect="1"/>
                </p:cNvGrpSpPr>
                <p:nvPr/>
              </p:nvGrpSpPr>
              <p:grpSpPr bwMode="auto">
                <a:xfrm flipV="1">
                  <a:off x="8164387" y="1114225"/>
                  <a:ext cx="140029" cy="307145"/>
                  <a:chOff x="3785870" y="3665601"/>
                  <a:chExt cx="1038738" cy="2273983"/>
                </a:xfrm>
              </p:grpSpPr>
              <p:grpSp>
                <p:nvGrpSpPr>
                  <p:cNvPr id="3213" name="Group 274"/>
                  <p:cNvGrpSpPr>
                    <a:grpSpLocks/>
                  </p:cNvGrpSpPr>
                  <p:nvPr/>
                </p:nvGrpSpPr>
                <p:grpSpPr bwMode="auto">
                  <a:xfrm>
                    <a:off x="3974390" y="3665601"/>
                    <a:ext cx="445173" cy="2005262"/>
                    <a:chOff x="1319391" y="2225842"/>
                    <a:chExt cx="445173" cy="2005262"/>
                  </a:xfrm>
                </p:grpSpPr>
                <p:sp>
                  <p:nvSpPr>
                    <p:cNvPr id="3230"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31"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32"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214" name="Group 261"/>
                  <p:cNvGrpSpPr>
                    <a:grpSpLocks/>
                  </p:cNvGrpSpPr>
                  <p:nvPr/>
                </p:nvGrpSpPr>
                <p:grpSpPr bwMode="auto">
                  <a:xfrm flipH="1">
                    <a:off x="4235056" y="3669617"/>
                    <a:ext cx="453186" cy="2005262"/>
                    <a:chOff x="1311378" y="2225842"/>
                    <a:chExt cx="453186" cy="2005262"/>
                  </a:xfrm>
                </p:grpSpPr>
                <p:sp>
                  <p:nvSpPr>
                    <p:cNvPr id="3227"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28"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29"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215" name="Group 236"/>
                  <p:cNvGrpSpPr>
                    <a:grpSpLocks/>
                  </p:cNvGrpSpPr>
                  <p:nvPr/>
                </p:nvGrpSpPr>
                <p:grpSpPr bwMode="auto">
                  <a:xfrm>
                    <a:off x="3785870" y="3797969"/>
                    <a:ext cx="525378" cy="2005262"/>
                    <a:chOff x="1287314" y="2225842"/>
                    <a:chExt cx="525378" cy="2005262"/>
                  </a:xfrm>
                </p:grpSpPr>
                <p:sp>
                  <p:nvSpPr>
                    <p:cNvPr id="3224"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25"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26"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216" name="Group 237"/>
                  <p:cNvGrpSpPr>
                    <a:grpSpLocks/>
                  </p:cNvGrpSpPr>
                  <p:nvPr/>
                </p:nvGrpSpPr>
                <p:grpSpPr bwMode="auto">
                  <a:xfrm flipH="1">
                    <a:off x="4323294" y="3805985"/>
                    <a:ext cx="501314" cy="2005262"/>
                    <a:chOff x="1311378" y="2225842"/>
                    <a:chExt cx="501314" cy="2005262"/>
                  </a:xfrm>
                </p:grpSpPr>
                <p:sp>
                  <p:nvSpPr>
                    <p:cNvPr id="3221"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22"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23"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217" name="Group 301"/>
                  <p:cNvGrpSpPr>
                    <a:grpSpLocks/>
                  </p:cNvGrpSpPr>
                  <p:nvPr/>
                </p:nvGrpSpPr>
                <p:grpSpPr bwMode="auto">
                  <a:xfrm>
                    <a:off x="4090686" y="3934322"/>
                    <a:ext cx="445173" cy="2005262"/>
                    <a:chOff x="3673594" y="2133595"/>
                    <a:chExt cx="445173" cy="2005262"/>
                  </a:xfrm>
                </p:grpSpPr>
                <p:sp>
                  <p:nvSpPr>
                    <p:cNvPr id="3218"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19"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20"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24" name="Oval 689"/>
                <p:cNvSpPr>
                  <a:spLocks noChangeArrowheads="1"/>
                </p:cNvSpPr>
                <p:nvPr/>
              </p:nvSpPr>
              <p:spPr bwMode="auto">
                <a:xfrm rot="5400000">
                  <a:off x="8235180" y="1313952"/>
                  <a:ext cx="73206"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3121" name="Group 644"/>
              <p:cNvGrpSpPr>
                <a:grpSpLocks noChangeAspect="1"/>
              </p:cNvGrpSpPr>
              <p:nvPr/>
            </p:nvGrpSpPr>
            <p:grpSpPr bwMode="auto">
              <a:xfrm rot="-1500000">
                <a:off x="3035300" y="5181600"/>
                <a:ext cx="139700" cy="306388"/>
                <a:chOff x="8164387" y="1114225"/>
                <a:chExt cx="140029" cy="307145"/>
              </a:xfrm>
            </p:grpSpPr>
            <p:grpSp>
              <p:nvGrpSpPr>
                <p:cNvPr id="3189" name="Group 517"/>
                <p:cNvGrpSpPr>
                  <a:grpSpLocks noChangeAspect="1"/>
                </p:cNvGrpSpPr>
                <p:nvPr/>
              </p:nvGrpSpPr>
              <p:grpSpPr bwMode="auto">
                <a:xfrm flipV="1">
                  <a:off x="8164387" y="1114225"/>
                  <a:ext cx="140029" cy="307145"/>
                  <a:chOff x="3785870" y="3665601"/>
                  <a:chExt cx="1038738" cy="2273983"/>
                </a:xfrm>
              </p:grpSpPr>
              <p:grpSp>
                <p:nvGrpSpPr>
                  <p:cNvPr id="3191" name="Group 274"/>
                  <p:cNvGrpSpPr>
                    <a:grpSpLocks/>
                  </p:cNvGrpSpPr>
                  <p:nvPr/>
                </p:nvGrpSpPr>
                <p:grpSpPr bwMode="auto">
                  <a:xfrm>
                    <a:off x="3974390" y="3665601"/>
                    <a:ext cx="445173" cy="2005262"/>
                    <a:chOff x="1319391" y="2225842"/>
                    <a:chExt cx="445173" cy="2005262"/>
                  </a:xfrm>
                </p:grpSpPr>
                <p:sp>
                  <p:nvSpPr>
                    <p:cNvPr id="3208"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09"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10"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192" name="Group 261"/>
                  <p:cNvGrpSpPr>
                    <a:grpSpLocks/>
                  </p:cNvGrpSpPr>
                  <p:nvPr/>
                </p:nvGrpSpPr>
                <p:grpSpPr bwMode="auto">
                  <a:xfrm flipH="1">
                    <a:off x="4235056" y="3669617"/>
                    <a:ext cx="453186" cy="2005262"/>
                    <a:chOff x="1311378" y="2225842"/>
                    <a:chExt cx="453186" cy="2005262"/>
                  </a:xfrm>
                </p:grpSpPr>
                <p:sp>
                  <p:nvSpPr>
                    <p:cNvPr id="3205"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206"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07"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193" name="Group 236"/>
                  <p:cNvGrpSpPr>
                    <a:grpSpLocks/>
                  </p:cNvGrpSpPr>
                  <p:nvPr/>
                </p:nvGrpSpPr>
                <p:grpSpPr bwMode="auto">
                  <a:xfrm>
                    <a:off x="3785870" y="3797969"/>
                    <a:ext cx="525378" cy="2005262"/>
                    <a:chOff x="1287314" y="2225842"/>
                    <a:chExt cx="525378" cy="2005262"/>
                  </a:xfrm>
                </p:grpSpPr>
                <p:sp>
                  <p:nvSpPr>
                    <p:cNvPr id="3202"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03"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04"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194" name="Group 237"/>
                  <p:cNvGrpSpPr>
                    <a:grpSpLocks/>
                  </p:cNvGrpSpPr>
                  <p:nvPr/>
                </p:nvGrpSpPr>
                <p:grpSpPr bwMode="auto">
                  <a:xfrm flipH="1">
                    <a:off x="4323294" y="3805985"/>
                    <a:ext cx="501314" cy="2005262"/>
                    <a:chOff x="1311378" y="2225842"/>
                    <a:chExt cx="501314" cy="2005262"/>
                  </a:xfrm>
                </p:grpSpPr>
                <p:sp>
                  <p:nvSpPr>
                    <p:cNvPr id="3199"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00"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201"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195" name="Group 301"/>
                  <p:cNvGrpSpPr>
                    <a:grpSpLocks/>
                  </p:cNvGrpSpPr>
                  <p:nvPr/>
                </p:nvGrpSpPr>
                <p:grpSpPr bwMode="auto">
                  <a:xfrm>
                    <a:off x="4090686" y="3934322"/>
                    <a:ext cx="445173" cy="2005262"/>
                    <a:chOff x="3673594" y="2133595"/>
                    <a:chExt cx="445173" cy="2005262"/>
                  </a:xfrm>
                </p:grpSpPr>
                <p:sp>
                  <p:nvSpPr>
                    <p:cNvPr id="3196"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97"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98"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47" name="Oval 689"/>
                <p:cNvSpPr>
                  <a:spLocks noChangeArrowheads="1"/>
                </p:cNvSpPr>
                <p:nvPr/>
              </p:nvSpPr>
              <p:spPr bwMode="auto">
                <a:xfrm rot="5400000">
                  <a:off x="8164396" y="1329182"/>
                  <a:ext cx="73205"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3122" name="Group 668"/>
              <p:cNvGrpSpPr>
                <a:grpSpLocks noChangeAspect="1"/>
              </p:cNvGrpSpPr>
              <p:nvPr/>
            </p:nvGrpSpPr>
            <p:grpSpPr bwMode="auto">
              <a:xfrm rot="900000">
                <a:off x="4037013" y="5072063"/>
                <a:ext cx="139700" cy="307975"/>
                <a:chOff x="8164387" y="1114225"/>
                <a:chExt cx="140029" cy="307145"/>
              </a:xfrm>
            </p:grpSpPr>
            <p:grpSp>
              <p:nvGrpSpPr>
                <p:cNvPr id="3167" name="Group 517"/>
                <p:cNvGrpSpPr>
                  <a:grpSpLocks noChangeAspect="1"/>
                </p:cNvGrpSpPr>
                <p:nvPr/>
              </p:nvGrpSpPr>
              <p:grpSpPr bwMode="auto">
                <a:xfrm flipV="1">
                  <a:off x="8164387" y="1114225"/>
                  <a:ext cx="140029" cy="307145"/>
                  <a:chOff x="3785870" y="3665601"/>
                  <a:chExt cx="1038738" cy="2273983"/>
                </a:xfrm>
              </p:grpSpPr>
              <p:grpSp>
                <p:nvGrpSpPr>
                  <p:cNvPr id="3169" name="Group 274"/>
                  <p:cNvGrpSpPr>
                    <a:grpSpLocks/>
                  </p:cNvGrpSpPr>
                  <p:nvPr/>
                </p:nvGrpSpPr>
                <p:grpSpPr bwMode="auto">
                  <a:xfrm>
                    <a:off x="3974390" y="3665601"/>
                    <a:ext cx="445173" cy="2005262"/>
                    <a:chOff x="1319391" y="2225842"/>
                    <a:chExt cx="445173" cy="2005262"/>
                  </a:xfrm>
                </p:grpSpPr>
                <p:sp>
                  <p:nvSpPr>
                    <p:cNvPr id="3186"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187"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88"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170" name="Group 261"/>
                  <p:cNvGrpSpPr>
                    <a:grpSpLocks/>
                  </p:cNvGrpSpPr>
                  <p:nvPr/>
                </p:nvGrpSpPr>
                <p:grpSpPr bwMode="auto">
                  <a:xfrm flipH="1">
                    <a:off x="4235056" y="3669617"/>
                    <a:ext cx="453186" cy="2005262"/>
                    <a:chOff x="1311378" y="2225842"/>
                    <a:chExt cx="453186" cy="2005262"/>
                  </a:xfrm>
                </p:grpSpPr>
                <p:sp>
                  <p:nvSpPr>
                    <p:cNvPr id="3183"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184"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85"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171" name="Group 236"/>
                  <p:cNvGrpSpPr>
                    <a:grpSpLocks/>
                  </p:cNvGrpSpPr>
                  <p:nvPr/>
                </p:nvGrpSpPr>
                <p:grpSpPr bwMode="auto">
                  <a:xfrm>
                    <a:off x="3785870" y="3797969"/>
                    <a:ext cx="525378" cy="2005262"/>
                    <a:chOff x="1287314" y="2225842"/>
                    <a:chExt cx="525378" cy="2005262"/>
                  </a:xfrm>
                </p:grpSpPr>
                <p:sp>
                  <p:nvSpPr>
                    <p:cNvPr id="3180"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81"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82"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172" name="Group 237"/>
                  <p:cNvGrpSpPr>
                    <a:grpSpLocks/>
                  </p:cNvGrpSpPr>
                  <p:nvPr/>
                </p:nvGrpSpPr>
                <p:grpSpPr bwMode="auto">
                  <a:xfrm flipH="1">
                    <a:off x="4323294" y="3805985"/>
                    <a:ext cx="501314" cy="2005262"/>
                    <a:chOff x="1311378" y="2225842"/>
                    <a:chExt cx="501314" cy="2005262"/>
                  </a:xfrm>
                </p:grpSpPr>
                <p:sp>
                  <p:nvSpPr>
                    <p:cNvPr id="3177"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78"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79"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173" name="Group 301"/>
                  <p:cNvGrpSpPr>
                    <a:grpSpLocks/>
                  </p:cNvGrpSpPr>
                  <p:nvPr/>
                </p:nvGrpSpPr>
                <p:grpSpPr bwMode="auto">
                  <a:xfrm>
                    <a:off x="4090686" y="3934322"/>
                    <a:ext cx="445173" cy="2005262"/>
                    <a:chOff x="3673594" y="2133595"/>
                    <a:chExt cx="445173" cy="2005262"/>
                  </a:xfrm>
                </p:grpSpPr>
                <p:sp>
                  <p:nvSpPr>
                    <p:cNvPr id="3174"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75"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76"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71" name="Oval 689"/>
                <p:cNvSpPr>
                  <a:spLocks noChangeArrowheads="1"/>
                </p:cNvSpPr>
                <p:nvPr/>
              </p:nvSpPr>
              <p:spPr bwMode="auto">
                <a:xfrm rot="5400000">
                  <a:off x="8136190" y="1337446"/>
                  <a:ext cx="74412" cy="62058"/>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3123" name="Group 691"/>
              <p:cNvGrpSpPr>
                <a:grpSpLocks noChangeAspect="1"/>
              </p:cNvGrpSpPr>
              <p:nvPr/>
            </p:nvGrpSpPr>
            <p:grpSpPr bwMode="auto">
              <a:xfrm rot="60000">
                <a:off x="3959225" y="4229100"/>
                <a:ext cx="141288" cy="307975"/>
                <a:chOff x="8164387" y="1114225"/>
                <a:chExt cx="140029" cy="307145"/>
              </a:xfrm>
            </p:grpSpPr>
            <p:grpSp>
              <p:nvGrpSpPr>
                <p:cNvPr id="3145" name="Group 517"/>
                <p:cNvGrpSpPr>
                  <a:grpSpLocks noChangeAspect="1"/>
                </p:cNvGrpSpPr>
                <p:nvPr/>
              </p:nvGrpSpPr>
              <p:grpSpPr bwMode="auto">
                <a:xfrm flipV="1">
                  <a:off x="8164387" y="1114225"/>
                  <a:ext cx="140029" cy="307145"/>
                  <a:chOff x="3785870" y="3665601"/>
                  <a:chExt cx="1038738" cy="2273983"/>
                </a:xfrm>
              </p:grpSpPr>
              <p:grpSp>
                <p:nvGrpSpPr>
                  <p:cNvPr id="3147" name="Group 274"/>
                  <p:cNvGrpSpPr>
                    <a:grpSpLocks/>
                  </p:cNvGrpSpPr>
                  <p:nvPr/>
                </p:nvGrpSpPr>
                <p:grpSpPr bwMode="auto">
                  <a:xfrm>
                    <a:off x="3974390" y="3665601"/>
                    <a:ext cx="445173" cy="2005262"/>
                    <a:chOff x="1319391" y="2225842"/>
                    <a:chExt cx="445173" cy="2005262"/>
                  </a:xfrm>
                </p:grpSpPr>
                <p:sp>
                  <p:nvSpPr>
                    <p:cNvPr id="3164"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165"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66"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148" name="Group 261"/>
                  <p:cNvGrpSpPr>
                    <a:grpSpLocks/>
                  </p:cNvGrpSpPr>
                  <p:nvPr/>
                </p:nvGrpSpPr>
                <p:grpSpPr bwMode="auto">
                  <a:xfrm flipH="1">
                    <a:off x="4235056" y="3669617"/>
                    <a:ext cx="453186" cy="2005262"/>
                    <a:chOff x="1311378" y="2225842"/>
                    <a:chExt cx="453186" cy="2005262"/>
                  </a:xfrm>
                </p:grpSpPr>
                <p:sp>
                  <p:nvSpPr>
                    <p:cNvPr id="3161"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162"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63"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149" name="Group 236"/>
                  <p:cNvGrpSpPr>
                    <a:grpSpLocks/>
                  </p:cNvGrpSpPr>
                  <p:nvPr/>
                </p:nvGrpSpPr>
                <p:grpSpPr bwMode="auto">
                  <a:xfrm>
                    <a:off x="3785870" y="3797969"/>
                    <a:ext cx="525378" cy="2005262"/>
                    <a:chOff x="1287314" y="2225842"/>
                    <a:chExt cx="525378" cy="2005262"/>
                  </a:xfrm>
                </p:grpSpPr>
                <p:sp>
                  <p:nvSpPr>
                    <p:cNvPr id="3158"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59"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60"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150" name="Group 237"/>
                  <p:cNvGrpSpPr>
                    <a:grpSpLocks/>
                  </p:cNvGrpSpPr>
                  <p:nvPr/>
                </p:nvGrpSpPr>
                <p:grpSpPr bwMode="auto">
                  <a:xfrm flipH="1">
                    <a:off x="4323294" y="3805985"/>
                    <a:ext cx="501314" cy="2005262"/>
                    <a:chOff x="1311378" y="2225842"/>
                    <a:chExt cx="501314" cy="2005262"/>
                  </a:xfrm>
                </p:grpSpPr>
                <p:sp>
                  <p:nvSpPr>
                    <p:cNvPr id="3155"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56"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57"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151" name="Group 301"/>
                  <p:cNvGrpSpPr>
                    <a:grpSpLocks/>
                  </p:cNvGrpSpPr>
                  <p:nvPr/>
                </p:nvGrpSpPr>
                <p:grpSpPr bwMode="auto">
                  <a:xfrm>
                    <a:off x="4090686" y="3934322"/>
                    <a:ext cx="445173" cy="2005262"/>
                    <a:chOff x="3673594" y="2133595"/>
                    <a:chExt cx="445173" cy="2005262"/>
                  </a:xfrm>
                </p:grpSpPr>
                <p:sp>
                  <p:nvSpPr>
                    <p:cNvPr id="3152"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53"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54"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sp>
              <p:nvSpPr>
                <p:cNvPr id="694" name="Oval 689"/>
                <p:cNvSpPr>
                  <a:spLocks noChangeArrowheads="1"/>
                </p:cNvSpPr>
                <p:nvPr/>
              </p:nvSpPr>
              <p:spPr bwMode="auto">
                <a:xfrm rot="5400000">
                  <a:off x="8134349" y="1332437"/>
                  <a:ext cx="74411" cy="61360"/>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3124" name="Group 517"/>
              <p:cNvGrpSpPr>
                <a:grpSpLocks noChangeAspect="1"/>
              </p:cNvGrpSpPr>
              <p:nvPr/>
            </p:nvGrpSpPr>
            <p:grpSpPr bwMode="auto">
              <a:xfrm rot="17880000" flipV="1">
                <a:off x="3595688" y="3698875"/>
                <a:ext cx="139700" cy="307975"/>
                <a:chOff x="3785870" y="3665601"/>
                <a:chExt cx="1038738" cy="2273983"/>
              </a:xfrm>
            </p:grpSpPr>
            <p:grpSp>
              <p:nvGrpSpPr>
                <p:cNvPr id="3125" name="Group 274"/>
                <p:cNvGrpSpPr>
                  <a:grpSpLocks/>
                </p:cNvGrpSpPr>
                <p:nvPr/>
              </p:nvGrpSpPr>
              <p:grpSpPr bwMode="auto">
                <a:xfrm>
                  <a:off x="3974390" y="3665601"/>
                  <a:ext cx="445173" cy="2005262"/>
                  <a:chOff x="1319391" y="2225842"/>
                  <a:chExt cx="445173" cy="2005262"/>
                </a:xfrm>
              </p:grpSpPr>
              <p:sp>
                <p:nvSpPr>
                  <p:cNvPr id="3142"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143"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44"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126" name="Group 261"/>
                <p:cNvGrpSpPr>
                  <a:grpSpLocks/>
                </p:cNvGrpSpPr>
                <p:nvPr/>
              </p:nvGrpSpPr>
              <p:grpSpPr bwMode="auto">
                <a:xfrm flipH="1">
                  <a:off x="4235056" y="3669617"/>
                  <a:ext cx="453186" cy="2005262"/>
                  <a:chOff x="1311378" y="2225842"/>
                  <a:chExt cx="453186" cy="2005262"/>
                </a:xfrm>
              </p:grpSpPr>
              <p:sp>
                <p:nvSpPr>
                  <p:cNvPr id="3139"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3140"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41"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3127" name="Group 236"/>
                <p:cNvGrpSpPr>
                  <a:grpSpLocks/>
                </p:cNvGrpSpPr>
                <p:nvPr/>
              </p:nvGrpSpPr>
              <p:grpSpPr bwMode="auto">
                <a:xfrm>
                  <a:off x="3785870" y="3797969"/>
                  <a:ext cx="525378" cy="2005262"/>
                  <a:chOff x="1287314" y="2225842"/>
                  <a:chExt cx="525378" cy="2005262"/>
                </a:xfrm>
              </p:grpSpPr>
              <p:sp>
                <p:nvSpPr>
                  <p:cNvPr id="3136"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37"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38"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128" name="Group 237"/>
                <p:cNvGrpSpPr>
                  <a:grpSpLocks/>
                </p:cNvGrpSpPr>
                <p:nvPr/>
              </p:nvGrpSpPr>
              <p:grpSpPr bwMode="auto">
                <a:xfrm flipH="1">
                  <a:off x="4323294" y="3805985"/>
                  <a:ext cx="501314" cy="2005262"/>
                  <a:chOff x="1311378" y="2225842"/>
                  <a:chExt cx="501314" cy="2005262"/>
                </a:xfrm>
              </p:grpSpPr>
              <p:sp>
                <p:nvSpPr>
                  <p:cNvPr id="3133"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34"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35"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3129" name="Group 301"/>
                <p:cNvGrpSpPr>
                  <a:grpSpLocks/>
                </p:cNvGrpSpPr>
                <p:nvPr/>
              </p:nvGrpSpPr>
              <p:grpSpPr bwMode="auto">
                <a:xfrm>
                  <a:off x="4090686" y="3934322"/>
                  <a:ext cx="445173" cy="2005262"/>
                  <a:chOff x="3673594" y="2133595"/>
                  <a:chExt cx="445173" cy="2005262"/>
                </a:xfrm>
              </p:grpSpPr>
              <p:sp>
                <p:nvSpPr>
                  <p:cNvPr id="3130"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31"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3132"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sp>
          <p:nvSpPr>
            <p:cNvPr id="3115" name="TextBox 46"/>
            <p:cNvSpPr txBox="1">
              <a:spLocks noChangeArrowheads="1"/>
            </p:cNvSpPr>
            <p:nvPr/>
          </p:nvSpPr>
          <p:spPr bwMode="auto">
            <a:xfrm>
              <a:off x="2313023" y="4380198"/>
              <a:ext cx="876843" cy="369332"/>
            </a:xfrm>
            <a:prstGeom prst="rect">
              <a:avLst/>
            </a:prstGeom>
            <a:noFill/>
            <a:ln w="9525">
              <a:noFill/>
              <a:miter lim="800000"/>
              <a:headEnd/>
              <a:tailEnd/>
            </a:ln>
          </p:spPr>
          <p:txBody>
            <a:bodyPr wrap="none" lIns="0" tIns="0" rIns="0" bIns="0">
              <a:spAutoFit/>
            </a:bodyPr>
            <a:lstStyle/>
            <a:p>
              <a:pPr algn="ctr"/>
              <a:r>
                <a:rPr lang="en-US" sz="1200"/>
                <a:t>Endoplasmic</a:t>
              </a:r>
            </a:p>
            <a:p>
              <a:pPr algn="ctr"/>
              <a:r>
                <a:rPr lang="en-US" sz="1200"/>
                <a:t>reticulum</a:t>
              </a:r>
            </a:p>
          </p:txBody>
        </p:sp>
      </p:grpSp>
      <p:grpSp>
        <p:nvGrpSpPr>
          <p:cNvPr id="251" name="Group 341"/>
          <p:cNvGrpSpPr>
            <a:grpSpLocks/>
          </p:cNvGrpSpPr>
          <p:nvPr/>
        </p:nvGrpSpPr>
        <p:grpSpPr bwMode="auto">
          <a:xfrm>
            <a:off x="6972300" y="6102350"/>
            <a:ext cx="1036638" cy="503238"/>
            <a:chOff x="7566727" y="6005634"/>
            <a:chExt cx="1152719" cy="558578"/>
          </a:xfrm>
        </p:grpSpPr>
        <p:sp>
          <p:nvSpPr>
            <p:cNvPr id="3109" name="Rounded Rectangle 690"/>
            <p:cNvSpPr>
              <a:spLocks noChangeArrowheads="1"/>
            </p:cNvSpPr>
            <p:nvPr/>
          </p:nvSpPr>
          <p:spPr bwMode="auto">
            <a:xfrm>
              <a:off x="7944612" y="6005634"/>
              <a:ext cx="404881" cy="261798"/>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900"/>
                <a:t>BiP</a:t>
              </a:r>
            </a:p>
          </p:txBody>
        </p:sp>
        <p:sp>
          <p:nvSpPr>
            <p:cNvPr id="3110" name="Rounded Rectangle 690"/>
            <p:cNvSpPr>
              <a:spLocks noChangeArrowheads="1"/>
            </p:cNvSpPr>
            <p:nvPr/>
          </p:nvSpPr>
          <p:spPr bwMode="auto">
            <a:xfrm>
              <a:off x="8314566" y="6310113"/>
              <a:ext cx="404880" cy="199918"/>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900">
                  <a:solidFill>
                    <a:srgbClr val="FF0000"/>
                  </a:solidFill>
                </a:rPr>
                <a:t>PERK</a:t>
              </a:r>
            </a:p>
          </p:txBody>
        </p:sp>
        <p:sp>
          <p:nvSpPr>
            <p:cNvPr id="3111" name="Rounded Rectangle 690"/>
            <p:cNvSpPr>
              <a:spLocks noChangeArrowheads="1"/>
            </p:cNvSpPr>
            <p:nvPr/>
          </p:nvSpPr>
          <p:spPr bwMode="auto">
            <a:xfrm>
              <a:off x="7566727" y="6362708"/>
              <a:ext cx="404881" cy="201504"/>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900">
                  <a:solidFill>
                    <a:srgbClr val="FF0000"/>
                  </a:solidFill>
                </a:rPr>
                <a:t>IRE1</a:t>
              </a:r>
            </a:p>
          </p:txBody>
        </p:sp>
        <p:cxnSp>
          <p:nvCxnSpPr>
            <p:cNvPr id="3112" name="Straight Arrow Connector 254"/>
            <p:cNvCxnSpPr>
              <a:cxnSpLocks noChangeShapeType="1"/>
            </p:cNvCxnSpPr>
            <p:nvPr/>
          </p:nvCxnSpPr>
          <p:spPr bwMode="auto">
            <a:xfrm flipH="1">
              <a:off x="7844580" y="6175497"/>
              <a:ext cx="160364" cy="201505"/>
            </a:xfrm>
            <a:prstGeom prst="straightConnector1">
              <a:avLst/>
            </a:prstGeom>
            <a:noFill/>
            <a:ln w="9525" algn="ctr">
              <a:solidFill>
                <a:schemeClr val="tx1"/>
              </a:solidFill>
              <a:round/>
              <a:headEnd/>
              <a:tailEnd type="triangle" w="med" len="med"/>
            </a:ln>
          </p:spPr>
        </p:cxnSp>
        <p:cxnSp>
          <p:nvCxnSpPr>
            <p:cNvPr id="3113" name="Straight Arrow Connector 255"/>
            <p:cNvCxnSpPr>
              <a:cxnSpLocks noChangeShapeType="1"/>
            </p:cNvCxnSpPr>
            <p:nvPr/>
          </p:nvCxnSpPr>
          <p:spPr bwMode="auto">
            <a:xfrm>
              <a:off x="8220893" y="6156312"/>
              <a:ext cx="155601" cy="172945"/>
            </a:xfrm>
            <a:prstGeom prst="straightConnector1">
              <a:avLst/>
            </a:prstGeom>
            <a:noFill/>
            <a:ln w="9525" algn="ctr">
              <a:solidFill>
                <a:schemeClr val="tx1"/>
              </a:solidFill>
              <a:round/>
              <a:headEnd/>
              <a:tailEnd type="triangle" w="med" len="med"/>
            </a:ln>
          </p:spPr>
        </p:cxnSp>
      </p:grpSp>
      <p:sp>
        <p:nvSpPr>
          <p:cNvPr id="688" name="Rectangle 122"/>
          <p:cNvSpPr>
            <a:spLocks noChangeArrowheads="1"/>
          </p:cNvSpPr>
          <p:nvPr/>
        </p:nvSpPr>
        <p:spPr bwMode="auto">
          <a:xfrm>
            <a:off x="60325" y="5302250"/>
            <a:ext cx="2009775" cy="862013"/>
          </a:xfrm>
          <a:prstGeom prst="rect">
            <a:avLst/>
          </a:prstGeom>
          <a:solidFill>
            <a:srgbClr val="FFFFFF"/>
          </a:solidFill>
          <a:ln w="9525">
            <a:noFill/>
            <a:miter lim="800000"/>
            <a:headEnd/>
            <a:tailEnd/>
          </a:ln>
        </p:spPr>
        <p:txBody>
          <a:bodyPr lIns="0" tIns="0" rIns="0" bIns="0">
            <a:spAutoFit/>
          </a:bodyPr>
          <a:lstStyle/>
          <a:p>
            <a:pPr algn="ctr" eaLnBrk="0" hangingPunct="0"/>
            <a:r>
              <a:rPr lang="en-US" sz="1400" b="1">
                <a:solidFill>
                  <a:srgbClr val="FF0000"/>
                </a:solidFill>
              </a:rPr>
              <a:t>Decreased</a:t>
            </a:r>
          </a:p>
          <a:p>
            <a:pPr algn="ctr" eaLnBrk="0" hangingPunct="0"/>
            <a:r>
              <a:rPr lang="en-US" sz="1400" b="1">
                <a:solidFill>
                  <a:srgbClr val="FF0000"/>
                </a:solidFill>
              </a:rPr>
              <a:t>ER stress &amp;</a:t>
            </a:r>
          </a:p>
          <a:p>
            <a:pPr algn="ctr" eaLnBrk="0" hangingPunct="0"/>
            <a:r>
              <a:rPr lang="en-US" sz="1400" b="1">
                <a:solidFill>
                  <a:srgbClr val="FF0000"/>
                </a:solidFill>
              </a:rPr>
              <a:t>Unfolded protein </a:t>
            </a:r>
          </a:p>
          <a:p>
            <a:pPr algn="ctr" eaLnBrk="0" hangingPunct="0"/>
            <a:r>
              <a:rPr lang="en-US" sz="1400" b="1">
                <a:solidFill>
                  <a:srgbClr val="FF0000"/>
                </a:solidFill>
              </a:rPr>
              <a:t>response</a:t>
            </a:r>
          </a:p>
        </p:txBody>
      </p:sp>
      <p:grpSp>
        <p:nvGrpSpPr>
          <p:cNvPr id="254" name="Group 679"/>
          <p:cNvGrpSpPr>
            <a:grpSpLocks/>
          </p:cNvGrpSpPr>
          <p:nvPr/>
        </p:nvGrpSpPr>
        <p:grpSpPr bwMode="auto">
          <a:xfrm>
            <a:off x="2451100" y="3587750"/>
            <a:ext cx="3349625" cy="2770188"/>
            <a:chOff x="2450434" y="3435350"/>
            <a:chExt cx="3350291" cy="2770251"/>
          </a:xfrm>
        </p:grpSpPr>
        <p:sp>
          <p:nvSpPr>
            <p:cNvPr id="212" name="Freeform 211"/>
            <p:cNvSpPr/>
            <p:nvPr/>
          </p:nvSpPr>
          <p:spPr bwMode="auto">
            <a:xfrm>
              <a:off x="4422501" y="3435350"/>
              <a:ext cx="1378224" cy="2754376"/>
            </a:xfrm>
            <a:custGeom>
              <a:avLst/>
              <a:gdLst>
                <a:gd name="connsiteX0" fmla="*/ 628650 w 1976967"/>
                <a:gd name="connsiteY0" fmla="*/ 0 h 2794000"/>
                <a:gd name="connsiteX1" fmla="*/ 1517650 w 1976967"/>
                <a:gd name="connsiteY1" fmla="*/ 723900 h 2794000"/>
                <a:gd name="connsiteX2" fmla="*/ 1771650 w 1976967"/>
                <a:gd name="connsiteY2" fmla="*/ 1968500 h 2794000"/>
                <a:gd name="connsiteX3" fmla="*/ 285750 w 1976967"/>
                <a:gd name="connsiteY3" fmla="*/ 2374900 h 2794000"/>
                <a:gd name="connsiteX4" fmla="*/ 57150 w 1976967"/>
                <a:gd name="connsiteY4" fmla="*/ 2794000 h 2794000"/>
                <a:gd name="connsiteX0" fmla="*/ 632883 w 1981200"/>
                <a:gd name="connsiteY0" fmla="*/ 0 h 3263900"/>
                <a:gd name="connsiteX1" fmla="*/ 1521883 w 1981200"/>
                <a:gd name="connsiteY1" fmla="*/ 723900 h 3263900"/>
                <a:gd name="connsiteX2" fmla="*/ 1775883 w 1981200"/>
                <a:gd name="connsiteY2" fmla="*/ 1968500 h 3263900"/>
                <a:gd name="connsiteX3" fmla="*/ 289983 w 1981200"/>
                <a:gd name="connsiteY3" fmla="*/ 2374900 h 3263900"/>
                <a:gd name="connsiteX4" fmla="*/ 35983 w 1981200"/>
                <a:gd name="connsiteY4" fmla="*/ 3263900 h 3263900"/>
                <a:gd name="connsiteX0" fmla="*/ 625475 w 1956858"/>
                <a:gd name="connsiteY0" fmla="*/ 0 h 3670300"/>
                <a:gd name="connsiteX1" fmla="*/ 1514475 w 1956858"/>
                <a:gd name="connsiteY1" fmla="*/ 723900 h 3670300"/>
                <a:gd name="connsiteX2" fmla="*/ 1768475 w 1956858"/>
                <a:gd name="connsiteY2" fmla="*/ 1968500 h 3670300"/>
                <a:gd name="connsiteX3" fmla="*/ 1666875 w 1956858"/>
                <a:gd name="connsiteY3" fmla="*/ 3454400 h 3670300"/>
                <a:gd name="connsiteX4" fmla="*/ 28575 w 1956858"/>
                <a:gd name="connsiteY4" fmla="*/ 3263900 h 3670300"/>
                <a:gd name="connsiteX0" fmla="*/ 596900 w 1826683"/>
                <a:gd name="connsiteY0" fmla="*/ 0 h 3683000"/>
                <a:gd name="connsiteX1" fmla="*/ 1485900 w 1826683"/>
                <a:gd name="connsiteY1" fmla="*/ 723900 h 3683000"/>
                <a:gd name="connsiteX2" fmla="*/ 1739900 w 1826683"/>
                <a:gd name="connsiteY2" fmla="*/ 1968500 h 3683000"/>
                <a:gd name="connsiteX3" fmla="*/ 1638300 w 1826683"/>
                <a:gd name="connsiteY3" fmla="*/ 3454400 h 3683000"/>
                <a:gd name="connsiteX4" fmla="*/ 609600 w 1826683"/>
                <a:gd name="connsiteY4" fmla="*/ 3340100 h 3683000"/>
                <a:gd name="connsiteX5" fmla="*/ 0 w 1826683"/>
                <a:gd name="connsiteY5" fmla="*/ 3263900 h 3683000"/>
                <a:gd name="connsiteX0" fmla="*/ 596900 w 1875367"/>
                <a:gd name="connsiteY0" fmla="*/ 0 h 3722952"/>
                <a:gd name="connsiteX1" fmla="*/ 1485900 w 1875367"/>
                <a:gd name="connsiteY1" fmla="*/ 723900 h 3722952"/>
                <a:gd name="connsiteX2" fmla="*/ 1739900 w 1875367"/>
                <a:gd name="connsiteY2" fmla="*/ 1968500 h 3722952"/>
                <a:gd name="connsiteX3" fmla="*/ 1638300 w 1875367"/>
                <a:gd name="connsiteY3" fmla="*/ 3454400 h 3722952"/>
                <a:gd name="connsiteX4" fmla="*/ 317500 w 1875367"/>
                <a:gd name="connsiteY4" fmla="*/ 3579813 h 3722952"/>
                <a:gd name="connsiteX5" fmla="*/ 0 w 1875367"/>
                <a:gd name="connsiteY5" fmla="*/ 3263900 h 3722952"/>
                <a:gd name="connsiteX0" fmla="*/ 596900 w 1875367"/>
                <a:gd name="connsiteY0" fmla="*/ 0 h 3722952"/>
                <a:gd name="connsiteX1" fmla="*/ 1485900 w 1875367"/>
                <a:gd name="connsiteY1" fmla="*/ 723900 h 3722952"/>
                <a:gd name="connsiteX2" fmla="*/ 1739900 w 1875367"/>
                <a:gd name="connsiteY2" fmla="*/ 1968500 h 3722952"/>
                <a:gd name="connsiteX3" fmla="*/ 1638300 w 1875367"/>
                <a:gd name="connsiteY3" fmla="*/ 3454400 h 3722952"/>
                <a:gd name="connsiteX4" fmla="*/ 317500 w 1875367"/>
                <a:gd name="connsiteY4" fmla="*/ 3579813 h 3722952"/>
                <a:gd name="connsiteX5" fmla="*/ 0 w 1875367"/>
                <a:gd name="connsiteY5" fmla="*/ 3263900 h 3722952"/>
                <a:gd name="connsiteX0" fmla="*/ 596900 w 1900767"/>
                <a:gd name="connsiteY0" fmla="*/ 0 h 3584311"/>
                <a:gd name="connsiteX1" fmla="*/ 1485900 w 1900767"/>
                <a:gd name="connsiteY1" fmla="*/ 723900 h 3584311"/>
                <a:gd name="connsiteX2" fmla="*/ 1739900 w 1900767"/>
                <a:gd name="connsiteY2" fmla="*/ 1968500 h 3584311"/>
                <a:gd name="connsiteX3" fmla="*/ 1663700 w 1900767"/>
                <a:gd name="connsiteY3" fmla="*/ 3290887 h 3584311"/>
                <a:gd name="connsiteX4" fmla="*/ 317500 w 1900767"/>
                <a:gd name="connsiteY4" fmla="*/ 3579813 h 3584311"/>
                <a:gd name="connsiteX5" fmla="*/ 0 w 1900767"/>
                <a:gd name="connsiteY5" fmla="*/ 3263900 h 3584311"/>
                <a:gd name="connsiteX0" fmla="*/ 279400 w 1583267"/>
                <a:gd name="connsiteY0" fmla="*/ 0 h 3584311"/>
                <a:gd name="connsiteX1" fmla="*/ 1168400 w 1583267"/>
                <a:gd name="connsiteY1" fmla="*/ 723900 h 3584311"/>
                <a:gd name="connsiteX2" fmla="*/ 1422400 w 1583267"/>
                <a:gd name="connsiteY2" fmla="*/ 1968500 h 3584311"/>
                <a:gd name="connsiteX3" fmla="*/ 1346200 w 1583267"/>
                <a:gd name="connsiteY3" fmla="*/ 3290887 h 3584311"/>
                <a:gd name="connsiteX4" fmla="*/ 0 w 1583267"/>
                <a:gd name="connsiteY4" fmla="*/ 3579813 h 3584311"/>
                <a:gd name="connsiteX0" fmla="*/ 0 w 1303867"/>
                <a:gd name="connsiteY0" fmla="*/ 0 h 3290887"/>
                <a:gd name="connsiteX1" fmla="*/ 889000 w 1303867"/>
                <a:gd name="connsiteY1" fmla="*/ 723900 h 3290887"/>
                <a:gd name="connsiteX2" fmla="*/ 1143000 w 1303867"/>
                <a:gd name="connsiteY2" fmla="*/ 1968500 h 3290887"/>
                <a:gd name="connsiteX3" fmla="*/ 1066800 w 1303867"/>
                <a:gd name="connsiteY3" fmla="*/ 3290887 h 3290887"/>
                <a:gd name="connsiteX0" fmla="*/ 431800 w 1794933"/>
                <a:gd name="connsiteY0" fmla="*/ 0 h 2998787"/>
                <a:gd name="connsiteX1" fmla="*/ 1320800 w 1794933"/>
                <a:gd name="connsiteY1" fmla="*/ 723900 h 2998787"/>
                <a:gd name="connsiteX2" fmla="*/ 1574800 w 1794933"/>
                <a:gd name="connsiteY2" fmla="*/ 1968500 h 2998787"/>
                <a:gd name="connsiteX3" fmla="*/ 0 w 1794933"/>
                <a:gd name="connsiteY3" fmla="*/ 2998787 h 2998787"/>
                <a:gd name="connsiteX0" fmla="*/ 431800 w 1583267"/>
                <a:gd name="connsiteY0" fmla="*/ 0 h 3080016"/>
                <a:gd name="connsiteX1" fmla="*/ 1320800 w 1583267"/>
                <a:gd name="connsiteY1" fmla="*/ 723900 h 3080016"/>
                <a:gd name="connsiteX2" fmla="*/ 1574800 w 1583267"/>
                <a:gd name="connsiteY2" fmla="*/ 1968500 h 3080016"/>
                <a:gd name="connsiteX3" fmla="*/ 1320800 w 1583267"/>
                <a:gd name="connsiteY3" fmla="*/ 2908301 h 3080016"/>
                <a:gd name="connsiteX4" fmla="*/ 0 w 1583267"/>
                <a:gd name="connsiteY4" fmla="*/ 2998787 h 3080016"/>
                <a:gd name="connsiteX0" fmla="*/ 431800 w 1590463"/>
                <a:gd name="connsiteY0" fmla="*/ 0 h 3080016"/>
                <a:gd name="connsiteX1" fmla="*/ 1399963 w 1590463"/>
                <a:gd name="connsiteY1" fmla="*/ 429956 h 3080016"/>
                <a:gd name="connsiteX2" fmla="*/ 1574800 w 1590463"/>
                <a:gd name="connsiteY2" fmla="*/ 1968500 h 3080016"/>
                <a:gd name="connsiteX3" fmla="*/ 1320800 w 1590463"/>
                <a:gd name="connsiteY3" fmla="*/ 2908301 h 3080016"/>
                <a:gd name="connsiteX4" fmla="*/ 0 w 1590463"/>
                <a:gd name="connsiteY4" fmla="*/ 2998787 h 308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463" h="3080016">
                  <a:moveTo>
                    <a:pt x="431800" y="0"/>
                  </a:moveTo>
                  <a:cubicBezTo>
                    <a:pt x="781050" y="197908"/>
                    <a:pt x="1209463" y="101873"/>
                    <a:pt x="1399963" y="429956"/>
                  </a:cubicBezTo>
                  <a:cubicBezTo>
                    <a:pt x="1590463" y="758039"/>
                    <a:pt x="1587994" y="1555443"/>
                    <a:pt x="1574800" y="1968500"/>
                  </a:cubicBezTo>
                  <a:cubicBezTo>
                    <a:pt x="1561606" y="2381557"/>
                    <a:pt x="1583267" y="2736587"/>
                    <a:pt x="1320800" y="2908301"/>
                  </a:cubicBezTo>
                  <a:cubicBezTo>
                    <a:pt x="1058333" y="3080016"/>
                    <a:pt x="118533" y="2926556"/>
                    <a:pt x="0" y="2998787"/>
                  </a:cubicBezTo>
                </a:path>
              </a:pathLst>
            </a:cu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600"/>
            </a:p>
          </p:txBody>
        </p:sp>
        <p:cxnSp>
          <p:nvCxnSpPr>
            <p:cNvPr id="308" name="Straight Connector 307"/>
            <p:cNvCxnSpPr/>
            <p:nvPr/>
          </p:nvCxnSpPr>
          <p:spPr bwMode="auto">
            <a:xfrm flipH="1">
              <a:off x="2645736" y="5284830"/>
              <a:ext cx="1587" cy="719153"/>
            </a:xfrm>
            <a:prstGeom prst="line">
              <a:avLst/>
            </a:pr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0" name="TextBox 46"/>
            <p:cNvSpPr txBox="1">
              <a:spLocks noChangeArrowheads="1"/>
            </p:cNvSpPr>
            <p:nvPr/>
          </p:nvSpPr>
          <p:spPr bwMode="auto">
            <a:xfrm>
              <a:off x="2479015" y="5099088"/>
              <a:ext cx="403305" cy="184154"/>
            </a:xfrm>
            <a:prstGeom prst="rect">
              <a:avLst/>
            </a:prstGeom>
            <a:noFill/>
            <a:ln w="9525">
              <a:noFill/>
              <a:miter lim="800000"/>
              <a:headEnd/>
              <a:tailEnd/>
            </a:ln>
          </p:spPr>
          <p:txBody>
            <a:bodyPr lIns="0" tIns="0" rIns="0" bIns="0" anchor="ctr">
              <a:spAutoFit/>
            </a:bodyPr>
            <a:lstStyle/>
            <a:p>
              <a:pPr algn="ctr" eaLnBrk="0" hangingPunct="0">
                <a:defRPr/>
              </a:pPr>
              <a:r>
                <a:rPr lang="en-US" sz="1200" b="1" dirty="0">
                  <a:solidFill>
                    <a:srgbClr val="FF0000"/>
                  </a:solidFill>
                  <a:latin typeface="Arial" pitchFamily="34" charset="0"/>
                  <a:cs typeface="+mn-cs"/>
                </a:rPr>
                <a:t>IRE1</a:t>
              </a:r>
            </a:p>
          </p:txBody>
        </p:sp>
        <p:cxnSp>
          <p:nvCxnSpPr>
            <p:cNvPr id="288" name="Straight Connector 287"/>
            <p:cNvCxnSpPr/>
            <p:nvPr/>
          </p:nvCxnSpPr>
          <p:spPr bwMode="auto">
            <a:xfrm>
              <a:off x="2904549" y="6088123"/>
              <a:ext cx="528743" cy="0"/>
            </a:xfrm>
            <a:prstGeom prst="line">
              <a:avLst/>
            </a:pr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bwMode="auto">
            <a:xfrm rot="16200000" flipH="1">
              <a:off x="3603212" y="5705524"/>
              <a:ext cx="269881" cy="44459"/>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bwMode="auto">
            <a:xfrm>
              <a:off x="4892494" y="5299117"/>
              <a:ext cx="393778" cy="368308"/>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bwMode="auto">
            <a:xfrm flipH="1">
              <a:off x="4216085" y="5286417"/>
              <a:ext cx="538270" cy="549287"/>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4" name="TextBox 46"/>
            <p:cNvSpPr txBox="1">
              <a:spLocks noChangeArrowheads="1"/>
            </p:cNvSpPr>
            <p:nvPr/>
          </p:nvSpPr>
          <p:spPr bwMode="auto">
            <a:xfrm>
              <a:off x="2450434" y="6021447"/>
              <a:ext cx="404893" cy="184154"/>
            </a:xfrm>
            <a:prstGeom prst="rect">
              <a:avLst/>
            </a:prstGeom>
            <a:noFill/>
            <a:ln w="9525">
              <a:noFill/>
              <a:miter lim="800000"/>
              <a:headEnd/>
              <a:tailEnd/>
            </a:ln>
          </p:spPr>
          <p:txBody>
            <a:bodyPr lIns="0" tIns="0" rIns="0" bIns="0" anchor="ctr">
              <a:spAutoFit/>
            </a:bodyPr>
            <a:lstStyle/>
            <a:p>
              <a:pPr algn="ctr" eaLnBrk="0" hangingPunct="0">
                <a:defRPr/>
              </a:pPr>
              <a:r>
                <a:rPr lang="en-US" sz="1200" b="1" dirty="0">
                  <a:solidFill>
                    <a:srgbClr val="FF0000"/>
                  </a:solidFill>
                  <a:latin typeface="Arial" pitchFamily="34" charset="0"/>
                  <a:cs typeface="+mn-cs"/>
                </a:rPr>
                <a:t>XBP1</a:t>
              </a:r>
            </a:p>
          </p:txBody>
        </p:sp>
        <p:sp>
          <p:nvSpPr>
            <p:cNvPr id="675" name="TextBox 46"/>
            <p:cNvSpPr txBox="1">
              <a:spLocks noChangeArrowheads="1"/>
            </p:cNvSpPr>
            <p:nvPr/>
          </p:nvSpPr>
          <p:spPr bwMode="auto">
            <a:xfrm>
              <a:off x="4584458" y="5091151"/>
              <a:ext cx="528743" cy="184154"/>
            </a:xfrm>
            <a:prstGeom prst="rect">
              <a:avLst/>
            </a:prstGeom>
            <a:noFill/>
            <a:ln w="9525">
              <a:noFill/>
              <a:miter lim="800000"/>
              <a:headEnd/>
              <a:tailEnd/>
            </a:ln>
          </p:spPr>
          <p:txBody>
            <a:bodyPr lIns="0" tIns="0" rIns="0" bIns="0" anchor="ctr">
              <a:spAutoFit/>
            </a:bodyPr>
            <a:lstStyle/>
            <a:p>
              <a:pPr algn="ctr" eaLnBrk="0" hangingPunct="0">
                <a:defRPr/>
              </a:pPr>
              <a:r>
                <a:rPr lang="en-US" sz="1200" b="1" dirty="0">
                  <a:solidFill>
                    <a:srgbClr val="FF0000"/>
                  </a:solidFill>
                  <a:latin typeface="Arial" pitchFamily="34" charset="0"/>
                  <a:cs typeface="+mn-cs"/>
                </a:rPr>
                <a:t>PERK</a:t>
              </a:r>
            </a:p>
          </p:txBody>
        </p:sp>
        <p:sp>
          <p:nvSpPr>
            <p:cNvPr id="676" name="TextBox 46"/>
            <p:cNvSpPr txBox="1">
              <a:spLocks noChangeArrowheads="1"/>
            </p:cNvSpPr>
            <p:nvPr/>
          </p:nvSpPr>
          <p:spPr bwMode="auto">
            <a:xfrm>
              <a:off x="4516183" y="5548361"/>
              <a:ext cx="404892" cy="184154"/>
            </a:xfrm>
            <a:prstGeom prst="rect">
              <a:avLst/>
            </a:prstGeom>
            <a:noFill/>
            <a:ln w="9525">
              <a:noFill/>
              <a:miter lim="800000"/>
              <a:headEnd/>
              <a:tailEnd/>
            </a:ln>
          </p:spPr>
          <p:txBody>
            <a:bodyPr lIns="0" tIns="0" rIns="0" bIns="0" anchor="ctr">
              <a:spAutoFit/>
            </a:bodyPr>
            <a:lstStyle/>
            <a:p>
              <a:pPr algn="ctr" eaLnBrk="0" hangingPunct="0">
                <a:defRPr/>
              </a:pPr>
              <a:r>
                <a:rPr lang="en-US" sz="1200" b="1" dirty="0">
                  <a:solidFill>
                    <a:srgbClr val="FF0000"/>
                  </a:solidFill>
                  <a:latin typeface="Arial" pitchFamily="34" charset="0"/>
                  <a:cs typeface="+mn-cs"/>
                </a:rPr>
                <a:t>ATF4</a:t>
              </a:r>
            </a:p>
          </p:txBody>
        </p:sp>
        <p:sp>
          <p:nvSpPr>
            <p:cNvPr id="677" name="TextBox 46"/>
            <p:cNvSpPr txBox="1">
              <a:spLocks noChangeArrowheads="1"/>
            </p:cNvSpPr>
            <p:nvPr/>
          </p:nvSpPr>
          <p:spPr bwMode="auto">
            <a:xfrm>
              <a:off x="4624154" y="3598867"/>
              <a:ext cx="404892" cy="184154"/>
            </a:xfrm>
            <a:prstGeom prst="rect">
              <a:avLst/>
            </a:prstGeom>
            <a:noFill/>
            <a:ln w="9525">
              <a:noFill/>
              <a:miter lim="800000"/>
              <a:headEnd/>
              <a:tailEnd/>
            </a:ln>
          </p:spPr>
          <p:txBody>
            <a:bodyPr lIns="0" tIns="0" rIns="0" bIns="0" anchor="ctr">
              <a:spAutoFit/>
            </a:bodyPr>
            <a:lstStyle/>
            <a:p>
              <a:pPr algn="ctr" eaLnBrk="0" hangingPunct="0">
                <a:defRPr/>
              </a:pPr>
              <a:r>
                <a:rPr lang="en-US" sz="1200" b="1" dirty="0">
                  <a:solidFill>
                    <a:srgbClr val="FF0000"/>
                  </a:solidFill>
                  <a:latin typeface="Arial" pitchFamily="34" charset="0"/>
                  <a:cs typeface="+mn-cs"/>
                </a:rPr>
                <a:t>ATF6</a:t>
              </a:r>
            </a:p>
          </p:txBody>
        </p:sp>
        <p:sp>
          <p:nvSpPr>
            <p:cNvPr id="678" name="TextBox 46"/>
            <p:cNvSpPr txBox="1">
              <a:spLocks noChangeArrowheads="1"/>
            </p:cNvSpPr>
            <p:nvPr/>
          </p:nvSpPr>
          <p:spPr bwMode="auto">
            <a:xfrm>
              <a:off x="4763882" y="5832530"/>
              <a:ext cx="404892" cy="184154"/>
            </a:xfrm>
            <a:prstGeom prst="rect">
              <a:avLst/>
            </a:prstGeom>
            <a:noFill/>
            <a:ln w="9525">
              <a:noFill/>
              <a:miter lim="800000"/>
              <a:headEnd/>
              <a:tailEnd/>
            </a:ln>
          </p:spPr>
          <p:txBody>
            <a:bodyPr lIns="0" tIns="0" rIns="0" bIns="0" anchor="ctr">
              <a:spAutoFit/>
            </a:bodyPr>
            <a:lstStyle/>
            <a:p>
              <a:pPr algn="ctr" eaLnBrk="0" hangingPunct="0">
                <a:defRPr/>
              </a:pPr>
              <a:r>
                <a:rPr lang="en-US" sz="1200" b="1" dirty="0">
                  <a:solidFill>
                    <a:srgbClr val="FF0000"/>
                  </a:solidFill>
                  <a:latin typeface="Arial" pitchFamily="34" charset="0"/>
                  <a:cs typeface="+mn-cs"/>
                </a:rPr>
                <a:t>eIF2</a:t>
              </a:r>
              <a:r>
                <a:rPr lang="el-GR" sz="1200" b="1" dirty="0">
                  <a:solidFill>
                    <a:srgbClr val="FF0000"/>
                  </a:solidFill>
                  <a:latin typeface="Arial" pitchFamily="34" charset="0"/>
                  <a:cs typeface="+mn-cs"/>
                </a:rPr>
                <a:t>α</a:t>
              </a:r>
              <a:endParaRPr lang="en-US" sz="1200" b="1" dirty="0">
                <a:solidFill>
                  <a:srgbClr val="FF0000"/>
                </a:solidFill>
                <a:latin typeface="Arial" pitchFamily="34" charset="0"/>
                <a:cs typeface="+mn-cs"/>
              </a:endParaRPr>
            </a:p>
          </p:txBody>
        </p:sp>
      </p:grpSp>
      <p:sp>
        <p:nvSpPr>
          <p:cNvPr id="3094" name="Rectangle 3"/>
          <p:cNvSpPr>
            <a:spLocks noChangeArrowheads="1"/>
          </p:cNvSpPr>
          <p:nvPr/>
        </p:nvSpPr>
        <p:spPr bwMode="auto">
          <a:xfrm>
            <a:off x="363538" y="111125"/>
            <a:ext cx="8494712" cy="492125"/>
          </a:xfrm>
          <a:prstGeom prst="rect">
            <a:avLst/>
          </a:prstGeom>
          <a:noFill/>
          <a:ln w="9525">
            <a:noFill/>
            <a:miter lim="800000"/>
            <a:headEnd/>
            <a:tailEnd/>
          </a:ln>
        </p:spPr>
        <p:txBody>
          <a:bodyPr lIns="0" tIns="0" rIns="0" bIns="0" anchor="ctr">
            <a:spAutoFit/>
          </a:bodyPr>
          <a:lstStyle/>
          <a:p>
            <a:pPr algn="ctr" eaLnBrk="0" hangingPunct="0"/>
            <a:r>
              <a:rPr lang="en-US" sz="1600">
                <a:solidFill>
                  <a:srgbClr val="FF0000"/>
                </a:solidFill>
              </a:rPr>
              <a:t>“Inside-out” Drug Action by nicotine at </a:t>
            </a:r>
            <a:r>
              <a:rPr lang="el-GR" sz="1600">
                <a:solidFill>
                  <a:srgbClr val="FF0000"/>
                </a:solidFill>
              </a:rPr>
              <a:t>α</a:t>
            </a:r>
            <a:r>
              <a:rPr lang="en-US" sz="1600">
                <a:solidFill>
                  <a:srgbClr val="FF0000"/>
                </a:solidFill>
              </a:rPr>
              <a:t>4</a:t>
            </a:r>
            <a:r>
              <a:rPr lang="el-GR" sz="1600">
                <a:solidFill>
                  <a:srgbClr val="FF0000"/>
                </a:solidFill>
              </a:rPr>
              <a:t>β</a:t>
            </a:r>
            <a:r>
              <a:rPr lang="en-US" sz="1600">
                <a:solidFill>
                  <a:srgbClr val="FF0000"/>
                </a:solidFill>
              </a:rPr>
              <a:t>2 nAChRs occurs at much lower [nicotine],</a:t>
            </a:r>
          </a:p>
          <a:p>
            <a:pPr algn="ctr" eaLnBrk="0" hangingPunct="0"/>
            <a:r>
              <a:rPr lang="en-US" sz="1600">
                <a:solidFill>
                  <a:srgbClr val="FF0000"/>
                </a:solidFill>
              </a:rPr>
              <a:t>present for several hours after smoking  (~ 100 nM )</a:t>
            </a:r>
          </a:p>
        </p:txBody>
      </p:sp>
      <p:sp>
        <p:nvSpPr>
          <p:cNvPr id="3095" name="Freeform 385"/>
          <p:cNvSpPr>
            <a:spLocks/>
          </p:cNvSpPr>
          <p:nvPr/>
        </p:nvSpPr>
        <p:spPr bwMode="auto">
          <a:xfrm flipV="1">
            <a:off x="-746125" y="1954213"/>
            <a:ext cx="1106488" cy="673100"/>
          </a:xfrm>
          <a:custGeom>
            <a:avLst/>
            <a:gdLst>
              <a:gd name="T0" fmla="*/ 0 w 1227221"/>
              <a:gd name="T1" fmla="*/ 0 h 806116"/>
              <a:gd name="T2" fmla="*/ 16199 w 1227221"/>
              <a:gd name="T3" fmla="*/ 2027 h 806116"/>
              <a:gd name="T4" fmla="*/ 44653 w 1227221"/>
              <a:gd name="T5" fmla="*/ 2515 h 806116"/>
              <a:gd name="T6" fmla="*/ 44653 w 1227221"/>
              <a:gd name="T7" fmla="*/ 2515 h 806116"/>
              <a:gd name="T8" fmla="*/ 0 60000 65536"/>
              <a:gd name="T9" fmla="*/ 0 60000 65536"/>
              <a:gd name="T10" fmla="*/ 0 60000 65536"/>
              <a:gd name="T11" fmla="*/ 0 60000 65536"/>
              <a:gd name="T12" fmla="*/ 0 w 1227221"/>
              <a:gd name="T13" fmla="*/ 0 h 806116"/>
              <a:gd name="T14" fmla="*/ 1227221 w 1227221"/>
              <a:gd name="T15" fmla="*/ 806116 h 806116"/>
            </a:gdLst>
            <a:ahLst/>
            <a:cxnLst>
              <a:cxn ang="T8">
                <a:pos x="T0" y="T1"/>
              </a:cxn>
              <a:cxn ang="T9">
                <a:pos x="T2" y="T3"/>
              </a:cxn>
              <a:cxn ang="T10">
                <a:pos x="T4" y="T5"/>
              </a:cxn>
              <a:cxn ang="T11">
                <a:pos x="T6" y="T7"/>
              </a:cxn>
            </a:cxnLst>
            <a:rect l="T12" t="T13" r="T14" b="T15"/>
            <a:pathLst>
              <a:path w="1227221" h="806116">
                <a:moveTo>
                  <a:pt x="0" y="0"/>
                </a:moveTo>
                <a:cubicBezTo>
                  <a:pt x="120316" y="257676"/>
                  <a:pt x="240632" y="515352"/>
                  <a:pt x="445169" y="649705"/>
                </a:cubicBezTo>
                <a:cubicBezTo>
                  <a:pt x="649706" y="784058"/>
                  <a:pt x="1227221" y="806116"/>
                  <a:pt x="1227221" y="806116"/>
                </a:cubicBezTo>
              </a:path>
            </a:pathLst>
          </a:custGeom>
          <a:noFill/>
          <a:ln w="28575" cap="flat" cmpd="sng" algn="ctr">
            <a:solidFill>
              <a:srgbClr val="00B050"/>
            </a:solidFill>
            <a:prstDash val="solid"/>
            <a:round/>
            <a:headEnd type="none" w="med" len="med"/>
            <a:tailEnd type="triangle" w="lg" len="med"/>
          </a:ln>
        </p:spPr>
        <p:txBody>
          <a:bodyPr/>
          <a:lstStyle/>
          <a:p>
            <a:endParaRPr lang="en-US"/>
          </a:p>
        </p:txBody>
      </p:sp>
      <p:sp>
        <p:nvSpPr>
          <p:cNvPr id="645" name="Slide Number Placeholder 644"/>
          <p:cNvSpPr>
            <a:spLocks noGrp="1"/>
          </p:cNvSpPr>
          <p:nvPr>
            <p:ph type="sldNum" sz="quarter" idx="12"/>
          </p:nvPr>
        </p:nvSpPr>
        <p:spPr/>
        <p:txBody>
          <a:bodyPr/>
          <a:lstStyle/>
          <a:p>
            <a:pPr>
              <a:defRPr/>
            </a:pPr>
            <a:fld id="{1C7D14C1-AA82-4246-BEC5-CF2EAF61BB4B}" type="slidenum">
              <a:rPr lang="en-US" smtClean="0"/>
              <a:pPr>
                <a:defRPr/>
              </a:pPr>
              <a:t>9</a:t>
            </a:fld>
            <a:endParaRPr lang="en-US" dirty="0"/>
          </a:p>
        </p:txBody>
      </p:sp>
    </p:spTree>
  </p:cSld>
  <p:clrMapOvr>
    <a:masterClrMapping/>
  </p:clrMapOvr>
  <p:transition spd="slow">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688"/>
                                        </p:tgtEl>
                                        <p:attrNameLst>
                                          <p:attrName>style.visibility</p:attrName>
                                        </p:attrNameLst>
                                      </p:cBhvr>
                                      <p:to>
                                        <p:strVal val="visible"/>
                                      </p:to>
                                    </p:set>
                                    <p:anim calcmode="lin" valueType="num">
                                      <p:cBhvr additive="base">
                                        <p:cTn id="7" dur="1000" fill="hold"/>
                                        <p:tgtEl>
                                          <p:spTgt spid="688"/>
                                        </p:tgtEl>
                                        <p:attrNameLst>
                                          <p:attrName>ppt_x</p:attrName>
                                        </p:attrNameLst>
                                      </p:cBhvr>
                                      <p:tavLst>
                                        <p:tav tm="0">
                                          <p:val>
                                            <p:strVal val="1+#ppt_w/2"/>
                                          </p:val>
                                        </p:tav>
                                        <p:tav tm="100000">
                                          <p:val>
                                            <p:strVal val="#ppt_x"/>
                                          </p:val>
                                        </p:tav>
                                      </p:tavLst>
                                    </p:anim>
                                    <p:anim calcmode="lin" valueType="num">
                                      <p:cBhvr additive="base">
                                        <p:cTn id="8" dur="1000" fill="hold"/>
                                        <p:tgtEl>
                                          <p:spTgt spid="68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51"/>
                                        </p:tgtEl>
                                        <p:attrNameLst>
                                          <p:attrName>style.visibility</p:attrName>
                                        </p:attrNameLst>
                                      </p:cBhvr>
                                      <p:to>
                                        <p:strVal val="visible"/>
                                      </p:to>
                                    </p:set>
                                    <p:anim calcmode="lin" valueType="num">
                                      <p:cBhvr additive="base">
                                        <p:cTn id="13" dur="1000" fill="hold"/>
                                        <p:tgtEl>
                                          <p:spTgt spid="251"/>
                                        </p:tgtEl>
                                        <p:attrNameLst>
                                          <p:attrName>ppt_x</p:attrName>
                                        </p:attrNameLst>
                                      </p:cBhvr>
                                      <p:tavLst>
                                        <p:tav tm="0">
                                          <p:val>
                                            <p:strVal val="1+#ppt_w/2"/>
                                          </p:val>
                                        </p:tav>
                                        <p:tav tm="100000">
                                          <p:val>
                                            <p:strVal val="#ppt_x"/>
                                          </p:val>
                                        </p:tav>
                                      </p:tavLst>
                                    </p:anim>
                                    <p:anim calcmode="lin" valueType="num">
                                      <p:cBhvr additive="base">
                                        <p:cTn id="14" dur="1000" fill="hold"/>
                                        <p:tgtEl>
                                          <p:spTgt spid="251"/>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ppt_x"/>
                                          </p:val>
                                        </p:tav>
                                        <p:tav tm="100000">
                                          <p:val>
                                            <p:strVal val="#ppt_x"/>
                                          </p:val>
                                        </p:tav>
                                      </p:tavLst>
                                    </p:anim>
                                    <p:anim calcmode="lin" valueType="num">
                                      <p:cBhvr additive="base">
                                        <p:cTn id="20"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ppt_x"/>
                                          </p:val>
                                        </p:tav>
                                        <p:tav tm="100000">
                                          <p:val>
                                            <p:strVal val="#ppt_x"/>
                                          </p:val>
                                        </p:tav>
                                      </p:tavLst>
                                    </p:anim>
                                    <p:anim calcmode="lin" valueType="num">
                                      <p:cBhvr additive="base">
                                        <p:cTn id="2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254"/>
                                        </p:tgtEl>
                                        <p:attrNameLst>
                                          <p:attrName>style.visibility</p:attrName>
                                        </p:attrNameLst>
                                      </p:cBhvr>
                                      <p:to>
                                        <p:strVal val="visible"/>
                                      </p:to>
                                    </p:set>
                                    <p:anim calcmode="lin" valueType="num">
                                      <p:cBhvr additive="base">
                                        <p:cTn id="31" dur="1000" fill="hold"/>
                                        <p:tgtEl>
                                          <p:spTgt spid="254"/>
                                        </p:tgtEl>
                                        <p:attrNameLst>
                                          <p:attrName>ppt_x</p:attrName>
                                        </p:attrNameLst>
                                      </p:cBhvr>
                                      <p:tavLst>
                                        <p:tav tm="0">
                                          <p:val>
                                            <p:strVal val="1+#ppt_w/2"/>
                                          </p:val>
                                        </p:tav>
                                        <p:tav tm="100000">
                                          <p:val>
                                            <p:strVal val="#ppt_x"/>
                                          </p:val>
                                        </p:tav>
                                      </p:tavLst>
                                    </p:anim>
                                    <p:anim calcmode="lin" valueType="num">
                                      <p:cBhvr additive="base">
                                        <p:cTn id="32" dur="1000" fill="hold"/>
                                        <p:tgtEl>
                                          <p:spTgt spid="25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8"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Box 656"/>
          <p:cNvSpPr txBox="1">
            <a:spLocks noChangeArrowheads="1"/>
          </p:cNvSpPr>
          <p:nvPr/>
        </p:nvSpPr>
        <p:spPr bwMode="auto">
          <a:xfrm>
            <a:off x="101600" y="757238"/>
            <a:ext cx="2508250" cy="461962"/>
          </a:xfrm>
          <a:prstGeom prst="rect">
            <a:avLst/>
          </a:prstGeom>
          <a:noFill/>
          <a:ln w="9525">
            <a:noFill/>
            <a:miter lim="800000"/>
            <a:headEnd/>
            <a:tailEnd/>
          </a:ln>
        </p:spPr>
        <p:txBody>
          <a:bodyPr>
            <a:spAutoFit/>
          </a:bodyPr>
          <a:lstStyle/>
          <a:p>
            <a:pPr algn="ctr"/>
            <a:r>
              <a:rPr lang="en-US" sz="1200">
                <a:solidFill>
                  <a:srgbClr val="996633"/>
                </a:solidFill>
              </a:rPr>
              <a:t>Nicotinic ligands have differential effects on PM </a:t>
            </a:r>
            <a:r>
              <a:rPr lang="el-GR" sz="1200">
                <a:solidFill>
                  <a:srgbClr val="996633"/>
                </a:solidFill>
              </a:rPr>
              <a:t>α</a:t>
            </a:r>
            <a:r>
              <a:rPr lang="en-US" sz="1200">
                <a:solidFill>
                  <a:srgbClr val="996633"/>
                </a:solidFill>
              </a:rPr>
              <a:t>4</a:t>
            </a:r>
            <a:r>
              <a:rPr lang="el-GR" sz="1200">
                <a:solidFill>
                  <a:srgbClr val="996633"/>
                </a:solidFill>
              </a:rPr>
              <a:t>β</a:t>
            </a:r>
            <a:r>
              <a:rPr lang="en-US" sz="1200">
                <a:solidFill>
                  <a:srgbClr val="996633"/>
                </a:solidFill>
              </a:rPr>
              <a:t>2 stoichiometry</a:t>
            </a:r>
          </a:p>
        </p:txBody>
      </p:sp>
      <p:sp>
        <p:nvSpPr>
          <p:cNvPr id="25603" name="TextBox 657"/>
          <p:cNvSpPr txBox="1">
            <a:spLocks noChangeArrowheads="1"/>
          </p:cNvSpPr>
          <p:nvPr/>
        </p:nvSpPr>
        <p:spPr bwMode="auto">
          <a:xfrm>
            <a:off x="101600" y="1317625"/>
            <a:ext cx="2508250" cy="646113"/>
          </a:xfrm>
          <a:prstGeom prst="rect">
            <a:avLst/>
          </a:prstGeom>
          <a:noFill/>
          <a:ln w="9525">
            <a:noFill/>
            <a:miter lim="800000"/>
            <a:headEnd/>
            <a:tailEnd/>
          </a:ln>
        </p:spPr>
        <p:txBody>
          <a:bodyPr>
            <a:spAutoFit/>
          </a:bodyPr>
          <a:lstStyle/>
          <a:p>
            <a:pPr algn="ctr"/>
            <a:r>
              <a:rPr lang="en-US" sz="1200">
                <a:solidFill>
                  <a:srgbClr val="996633"/>
                </a:solidFill>
              </a:rPr>
              <a:t>Nicotine enhances the PM insertion rate of vesicles carrying </a:t>
            </a:r>
            <a:r>
              <a:rPr lang="el-GR" sz="1200">
                <a:solidFill>
                  <a:srgbClr val="996633"/>
                </a:solidFill>
              </a:rPr>
              <a:t>α</a:t>
            </a:r>
            <a:r>
              <a:rPr lang="en-US" sz="1200">
                <a:solidFill>
                  <a:srgbClr val="996633"/>
                </a:solidFill>
              </a:rPr>
              <a:t>4</a:t>
            </a:r>
            <a:r>
              <a:rPr lang="el-GR" sz="1200">
                <a:solidFill>
                  <a:srgbClr val="996633"/>
                </a:solidFill>
              </a:rPr>
              <a:t>β</a:t>
            </a:r>
            <a:r>
              <a:rPr lang="en-US" sz="1200">
                <a:solidFill>
                  <a:srgbClr val="996633"/>
                </a:solidFill>
              </a:rPr>
              <a:t>2 and </a:t>
            </a:r>
            <a:r>
              <a:rPr lang="el-GR" sz="1200">
                <a:solidFill>
                  <a:srgbClr val="996633"/>
                </a:solidFill>
              </a:rPr>
              <a:t>α</a:t>
            </a:r>
            <a:r>
              <a:rPr lang="en-US" sz="1200">
                <a:solidFill>
                  <a:srgbClr val="996633"/>
                </a:solidFill>
              </a:rPr>
              <a:t>6</a:t>
            </a:r>
            <a:r>
              <a:rPr lang="el-GR" sz="1200">
                <a:solidFill>
                  <a:srgbClr val="996633"/>
                </a:solidFill>
              </a:rPr>
              <a:t>β</a:t>
            </a:r>
            <a:r>
              <a:rPr lang="en-US" sz="1200">
                <a:solidFill>
                  <a:srgbClr val="996633"/>
                </a:solidFill>
              </a:rPr>
              <a:t>2</a:t>
            </a:r>
            <a:r>
              <a:rPr lang="el-GR" sz="1200">
                <a:solidFill>
                  <a:srgbClr val="996633"/>
                </a:solidFill>
              </a:rPr>
              <a:t>β</a:t>
            </a:r>
            <a:r>
              <a:rPr lang="en-US" sz="1200">
                <a:solidFill>
                  <a:srgbClr val="996633"/>
                </a:solidFill>
              </a:rPr>
              <a:t>3 </a:t>
            </a:r>
          </a:p>
        </p:txBody>
      </p:sp>
      <p:sp>
        <p:nvSpPr>
          <p:cNvPr id="25604" name="TextBox 659"/>
          <p:cNvSpPr txBox="1">
            <a:spLocks noChangeArrowheads="1"/>
          </p:cNvSpPr>
          <p:nvPr/>
        </p:nvSpPr>
        <p:spPr bwMode="auto">
          <a:xfrm>
            <a:off x="6483350" y="3290888"/>
            <a:ext cx="2508250" cy="461962"/>
          </a:xfrm>
          <a:prstGeom prst="rect">
            <a:avLst/>
          </a:prstGeom>
          <a:noFill/>
          <a:ln w="9525">
            <a:noFill/>
            <a:miter lim="800000"/>
            <a:headEnd/>
            <a:tailEnd/>
          </a:ln>
        </p:spPr>
        <p:txBody>
          <a:bodyPr>
            <a:spAutoFit/>
          </a:bodyPr>
          <a:lstStyle/>
          <a:p>
            <a:pPr algn="ctr"/>
            <a:r>
              <a:rPr lang="en-US" sz="1200">
                <a:solidFill>
                  <a:srgbClr val="3333FF"/>
                </a:solidFill>
              </a:rPr>
              <a:t>Nicotine enhances the number of ER exit sites</a:t>
            </a:r>
          </a:p>
        </p:txBody>
      </p:sp>
      <p:sp>
        <p:nvSpPr>
          <p:cNvPr id="25605" name="TextBox 660"/>
          <p:cNvSpPr txBox="1">
            <a:spLocks noChangeArrowheads="1"/>
          </p:cNvSpPr>
          <p:nvPr/>
        </p:nvSpPr>
        <p:spPr bwMode="auto">
          <a:xfrm>
            <a:off x="6483350" y="3941763"/>
            <a:ext cx="2508250" cy="646112"/>
          </a:xfrm>
          <a:prstGeom prst="rect">
            <a:avLst/>
          </a:prstGeom>
          <a:noFill/>
          <a:ln w="9525">
            <a:noFill/>
            <a:miter lim="800000"/>
            <a:headEnd/>
            <a:tailEnd/>
          </a:ln>
        </p:spPr>
        <p:txBody>
          <a:bodyPr>
            <a:spAutoFit/>
          </a:bodyPr>
          <a:lstStyle/>
          <a:p>
            <a:pPr algn="ctr"/>
            <a:r>
              <a:rPr lang="en-US" sz="1200">
                <a:solidFill>
                  <a:srgbClr val="3333FF"/>
                </a:solidFill>
              </a:rPr>
              <a:t>ER exit sites are increased by </a:t>
            </a:r>
            <a:r>
              <a:rPr lang="el-GR" sz="1200">
                <a:solidFill>
                  <a:srgbClr val="3333FF"/>
                </a:solidFill>
              </a:rPr>
              <a:t>α</a:t>
            </a:r>
            <a:r>
              <a:rPr lang="en-US" sz="1200">
                <a:solidFill>
                  <a:srgbClr val="3333FF"/>
                </a:solidFill>
              </a:rPr>
              <a:t>4 M3-M4 loop mutations that enhance ER exit motifs</a:t>
            </a:r>
          </a:p>
        </p:txBody>
      </p:sp>
      <p:sp>
        <p:nvSpPr>
          <p:cNvPr id="25606" name="TextBox 661"/>
          <p:cNvSpPr txBox="1">
            <a:spLocks noChangeArrowheads="1"/>
          </p:cNvSpPr>
          <p:nvPr/>
        </p:nvSpPr>
        <p:spPr bwMode="auto">
          <a:xfrm>
            <a:off x="6483350" y="4810125"/>
            <a:ext cx="2508250" cy="646113"/>
          </a:xfrm>
          <a:prstGeom prst="rect">
            <a:avLst/>
          </a:prstGeom>
          <a:noFill/>
          <a:ln w="9525">
            <a:noFill/>
            <a:miter lim="800000"/>
            <a:headEnd/>
            <a:tailEnd/>
          </a:ln>
        </p:spPr>
        <p:txBody>
          <a:bodyPr>
            <a:spAutoFit/>
          </a:bodyPr>
          <a:lstStyle/>
          <a:p>
            <a:pPr algn="ctr"/>
            <a:r>
              <a:rPr lang="en-US" sz="1200">
                <a:solidFill>
                  <a:srgbClr val="3333FF"/>
                </a:solidFill>
              </a:rPr>
              <a:t>ER exit sites are increased by </a:t>
            </a:r>
            <a:r>
              <a:rPr lang="el-GR" sz="1200">
                <a:solidFill>
                  <a:srgbClr val="3333FF"/>
                </a:solidFill>
              </a:rPr>
              <a:t>β</a:t>
            </a:r>
            <a:r>
              <a:rPr lang="en-US" sz="1200">
                <a:solidFill>
                  <a:srgbClr val="3333FF"/>
                </a:solidFill>
              </a:rPr>
              <a:t>2 M3-M4 loop mutations that eliminate ER retention motifs</a:t>
            </a:r>
          </a:p>
        </p:txBody>
      </p:sp>
      <p:sp>
        <p:nvSpPr>
          <p:cNvPr id="25607" name="TextBox 662"/>
          <p:cNvSpPr txBox="1">
            <a:spLocks noChangeArrowheads="1"/>
          </p:cNvSpPr>
          <p:nvPr/>
        </p:nvSpPr>
        <p:spPr bwMode="auto">
          <a:xfrm>
            <a:off x="2695575" y="6034088"/>
            <a:ext cx="1641475" cy="646112"/>
          </a:xfrm>
          <a:prstGeom prst="rect">
            <a:avLst/>
          </a:prstGeom>
          <a:noFill/>
          <a:ln w="9525">
            <a:noFill/>
            <a:miter lim="800000"/>
            <a:headEnd/>
            <a:tailEnd/>
          </a:ln>
        </p:spPr>
        <p:txBody>
          <a:bodyPr>
            <a:spAutoFit/>
          </a:bodyPr>
          <a:lstStyle/>
          <a:p>
            <a:pPr algn="ctr"/>
            <a:r>
              <a:rPr lang="en-US" sz="1200">
                <a:solidFill>
                  <a:srgbClr val="3333FF"/>
                </a:solidFill>
              </a:rPr>
              <a:t>Nicotine &amp; cytisine  decrease eIF2</a:t>
            </a:r>
            <a:r>
              <a:rPr lang="el-GR" sz="1200">
                <a:solidFill>
                  <a:srgbClr val="3333FF"/>
                </a:solidFill>
              </a:rPr>
              <a:t>α</a:t>
            </a:r>
            <a:r>
              <a:rPr lang="en-US" sz="1200">
                <a:solidFill>
                  <a:srgbClr val="3333FF"/>
                </a:solidFill>
              </a:rPr>
              <a:t> phosphorylation</a:t>
            </a:r>
          </a:p>
        </p:txBody>
      </p:sp>
      <p:sp>
        <p:nvSpPr>
          <p:cNvPr id="25608" name="TextBox 663"/>
          <p:cNvSpPr txBox="1">
            <a:spLocks noChangeArrowheads="1"/>
          </p:cNvSpPr>
          <p:nvPr/>
        </p:nvSpPr>
        <p:spPr bwMode="auto">
          <a:xfrm>
            <a:off x="4352925" y="6051550"/>
            <a:ext cx="2055813" cy="646113"/>
          </a:xfrm>
          <a:prstGeom prst="rect">
            <a:avLst/>
          </a:prstGeom>
          <a:noFill/>
          <a:ln w="9525">
            <a:noFill/>
            <a:miter lim="800000"/>
            <a:headEnd/>
            <a:tailEnd/>
          </a:ln>
        </p:spPr>
        <p:txBody>
          <a:bodyPr>
            <a:spAutoFit/>
          </a:bodyPr>
          <a:lstStyle/>
          <a:p>
            <a:pPr algn="ctr"/>
            <a:r>
              <a:rPr lang="en-US" sz="1200">
                <a:solidFill>
                  <a:srgbClr val="3333FF"/>
                </a:solidFill>
              </a:rPr>
              <a:t>Nicotine &amp; cytisine decrease ATF6 translocation to the nucleus</a:t>
            </a:r>
          </a:p>
        </p:txBody>
      </p:sp>
      <p:sp>
        <p:nvSpPr>
          <p:cNvPr id="25609" name="TextBox 665"/>
          <p:cNvSpPr txBox="1">
            <a:spLocks noChangeArrowheads="1"/>
          </p:cNvSpPr>
          <p:nvPr/>
        </p:nvSpPr>
        <p:spPr bwMode="auto">
          <a:xfrm>
            <a:off x="101600" y="3146425"/>
            <a:ext cx="2187575" cy="646113"/>
          </a:xfrm>
          <a:prstGeom prst="rect">
            <a:avLst/>
          </a:prstGeom>
          <a:noFill/>
          <a:ln w="9525">
            <a:noFill/>
            <a:miter lim="800000"/>
            <a:headEnd/>
            <a:tailEnd/>
          </a:ln>
        </p:spPr>
        <p:txBody>
          <a:bodyPr>
            <a:spAutoFit/>
          </a:bodyPr>
          <a:lstStyle/>
          <a:p>
            <a:pPr algn="ctr"/>
            <a:r>
              <a:rPr lang="en-US" sz="1200">
                <a:solidFill>
                  <a:srgbClr val="996633"/>
                </a:solidFill>
              </a:rPr>
              <a:t>Cycling between Golgi and ER is necessary for upregulation</a:t>
            </a:r>
          </a:p>
        </p:txBody>
      </p:sp>
      <p:sp>
        <p:nvSpPr>
          <p:cNvPr id="25610" name="TextBox 666"/>
          <p:cNvSpPr txBox="1">
            <a:spLocks noChangeArrowheads="1"/>
          </p:cNvSpPr>
          <p:nvPr/>
        </p:nvSpPr>
        <p:spPr bwMode="auto">
          <a:xfrm>
            <a:off x="6483350" y="6018213"/>
            <a:ext cx="2508250" cy="646112"/>
          </a:xfrm>
          <a:prstGeom prst="rect">
            <a:avLst/>
          </a:prstGeom>
          <a:noFill/>
          <a:ln w="9525">
            <a:noFill/>
            <a:miter lim="800000"/>
            <a:headEnd/>
            <a:tailEnd/>
          </a:ln>
        </p:spPr>
        <p:txBody>
          <a:bodyPr>
            <a:spAutoFit/>
          </a:bodyPr>
          <a:lstStyle/>
          <a:p>
            <a:pPr algn="ctr"/>
            <a:r>
              <a:rPr lang="el-GR" sz="1200" dirty="0">
                <a:solidFill>
                  <a:srgbClr val="996633"/>
                </a:solidFill>
              </a:rPr>
              <a:t>β</a:t>
            </a:r>
            <a:r>
              <a:rPr lang="en-US" sz="1200" dirty="0">
                <a:solidFill>
                  <a:srgbClr val="996633"/>
                </a:solidFill>
              </a:rPr>
              <a:t>2 subunit mutations that enhance ER exit change the </a:t>
            </a:r>
            <a:r>
              <a:rPr lang="en-US" sz="1200" dirty="0" smtClean="0">
                <a:solidFill>
                  <a:srgbClr val="996633"/>
                </a:solidFill>
              </a:rPr>
              <a:t>stoichiometry, </a:t>
            </a:r>
            <a:r>
              <a:rPr lang="en-US" sz="1200" dirty="0">
                <a:solidFill>
                  <a:srgbClr val="996633"/>
                </a:solidFill>
              </a:rPr>
              <a:t>similar to nicotine</a:t>
            </a:r>
          </a:p>
        </p:txBody>
      </p:sp>
      <p:sp>
        <p:nvSpPr>
          <p:cNvPr id="25611" name="TextBox 667"/>
          <p:cNvSpPr txBox="1">
            <a:spLocks noChangeArrowheads="1"/>
          </p:cNvSpPr>
          <p:nvPr/>
        </p:nvSpPr>
        <p:spPr bwMode="auto">
          <a:xfrm>
            <a:off x="101600" y="5319713"/>
            <a:ext cx="2176463" cy="461962"/>
          </a:xfrm>
          <a:prstGeom prst="rect">
            <a:avLst/>
          </a:prstGeom>
          <a:noFill/>
          <a:ln w="9525">
            <a:noFill/>
            <a:miter lim="800000"/>
            <a:headEnd/>
            <a:tailEnd/>
          </a:ln>
        </p:spPr>
        <p:txBody>
          <a:bodyPr>
            <a:spAutoFit/>
          </a:bodyPr>
          <a:lstStyle/>
          <a:p>
            <a:pPr algn="ctr"/>
            <a:r>
              <a:rPr lang="en-US" sz="1200">
                <a:solidFill>
                  <a:srgbClr val="996633"/>
                </a:solidFill>
              </a:rPr>
              <a:t>Blocking proteasome activity upregulates nAChRs</a:t>
            </a:r>
          </a:p>
        </p:txBody>
      </p:sp>
      <p:sp>
        <p:nvSpPr>
          <p:cNvPr id="25612" name="TextBox 671"/>
          <p:cNvSpPr txBox="1">
            <a:spLocks noChangeArrowheads="1"/>
          </p:cNvSpPr>
          <p:nvPr/>
        </p:nvSpPr>
        <p:spPr bwMode="auto">
          <a:xfrm>
            <a:off x="0" y="6040438"/>
            <a:ext cx="2649538" cy="646112"/>
          </a:xfrm>
          <a:prstGeom prst="rect">
            <a:avLst/>
          </a:prstGeom>
          <a:noFill/>
          <a:ln w="9525">
            <a:noFill/>
            <a:miter lim="800000"/>
            <a:headEnd/>
            <a:tailEnd/>
          </a:ln>
        </p:spPr>
        <p:txBody>
          <a:bodyPr>
            <a:spAutoFit/>
          </a:bodyPr>
          <a:lstStyle/>
          <a:p>
            <a:pPr algn="ctr"/>
            <a:r>
              <a:rPr lang="en-US" sz="1200">
                <a:solidFill>
                  <a:srgbClr val="3333FF"/>
                </a:solidFill>
              </a:rPr>
              <a:t>Nicotine &amp; cytisine reduce ER stress at concentrations that activate </a:t>
            </a:r>
          </a:p>
          <a:p>
            <a:pPr algn="ctr"/>
            <a:r>
              <a:rPr lang="en-US" sz="1200" u="sng">
                <a:solidFill>
                  <a:srgbClr val="3333FF"/>
                </a:solidFill>
              </a:rPr>
              <a:t>&lt;</a:t>
            </a:r>
            <a:r>
              <a:rPr lang="en-US" sz="1200">
                <a:solidFill>
                  <a:srgbClr val="3333FF"/>
                </a:solidFill>
              </a:rPr>
              <a:t> 0.4% of PM </a:t>
            </a:r>
            <a:r>
              <a:rPr lang="el-GR" sz="1200">
                <a:solidFill>
                  <a:srgbClr val="3333FF"/>
                </a:solidFill>
              </a:rPr>
              <a:t>α</a:t>
            </a:r>
            <a:r>
              <a:rPr lang="en-US" sz="1200">
                <a:solidFill>
                  <a:srgbClr val="3333FF"/>
                </a:solidFill>
              </a:rPr>
              <a:t>4</a:t>
            </a:r>
            <a:r>
              <a:rPr lang="el-GR" sz="1200">
                <a:solidFill>
                  <a:srgbClr val="3333FF"/>
                </a:solidFill>
              </a:rPr>
              <a:t>β</a:t>
            </a:r>
            <a:r>
              <a:rPr lang="en-US" sz="1200">
                <a:solidFill>
                  <a:srgbClr val="3333FF"/>
                </a:solidFill>
              </a:rPr>
              <a:t>2 nAChRs</a:t>
            </a:r>
          </a:p>
        </p:txBody>
      </p:sp>
      <p:sp>
        <p:nvSpPr>
          <p:cNvPr id="25613" name="TextBox 672"/>
          <p:cNvSpPr txBox="1">
            <a:spLocks noChangeArrowheads="1"/>
          </p:cNvSpPr>
          <p:nvPr/>
        </p:nvSpPr>
        <p:spPr bwMode="auto">
          <a:xfrm>
            <a:off x="5940425" y="1071563"/>
            <a:ext cx="3074988" cy="646112"/>
          </a:xfrm>
          <a:prstGeom prst="rect">
            <a:avLst/>
          </a:prstGeom>
          <a:noFill/>
          <a:ln w="9525">
            <a:noFill/>
            <a:miter lim="800000"/>
            <a:headEnd/>
            <a:tailEnd/>
          </a:ln>
        </p:spPr>
        <p:txBody>
          <a:bodyPr>
            <a:spAutoFit/>
          </a:bodyPr>
          <a:lstStyle/>
          <a:p>
            <a:pPr algn="ctr"/>
            <a:r>
              <a:rPr lang="en-US" sz="1200">
                <a:solidFill>
                  <a:srgbClr val="996633"/>
                </a:solidFill>
              </a:rPr>
              <a:t>Carbachol, a poorly permeant quaternary ammonium agonist, upregulates </a:t>
            </a:r>
            <a:r>
              <a:rPr lang="el-GR" sz="1200">
                <a:solidFill>
                  <a:srgbClr val="996633"/>
                </a:solidFill>
              </a:rPr>
              <a:t>α</a:t>
            </a:r>
            <a:r>
              <a:rPr lang="en-US" sz="1200">
                <a:solidFill>
                  <a:srgbClr val="996633"/>
                </a:solidFill>
              </a:rPr>
              <a:t>4</a:t>
            </a:r>
            <a:r>
              <a:rPr lang="el-GR" sz="1200">
                <a:solidFill>
                  <a:srgbClr val="996633"/>
                </a:solidFill>
              </a:rPr>
              <a:t>β</a:t>
            </a:r>
            <a:r>
              <a:rPr lang="en-US" sz="1200">
                <a:solidFill>
                  <a:srgbClr val="996633"/>
                </a:solidFill>
              </a:rPr>
              <a:t>2 more slowly than nicotine</a:t>
            </a:r>
          </a:p>
        </p:txBody>
      </p:sp>
      <p:sp>
        <p:nvSpPr>
          <p:cNvPr id="25614" name="TextBox 678"/>
          <p:cNvSpPr txBox="1">
            <a:spLocks noChangeArrowheads="1"/>
          </p:cNvSpPr>
          <p:nvPr/>
        </p:nvSpPr>
        <p:spPr bwMode="auto">
          <a:xfrm>
            <a:off x="6483350" y="2552700"/>
            <a:ext cx="2508250" cy="461963"/>
          </a:xfrm>
          <a:prstGeom prst="rect">
            <a:avLst/>
          </a:prstGeom>
          <a:noFill/>
          <a:ln w="9525">
            <a:noFill/>
            <a:miter lim="800000"/>
            <a:headEnd/>
            <a:tailEnd/>
          </a:ln>
        </p:spPr>
        <p:txBody>
          <a:bodyPr>
            <a:spAutoFit/>
          </a:bodyPr>
          <a:lstStyle/>
          <a:p>
            <a:pPr algn="ctr"/>
            <a:r>
              <a:rPr lang="en-US" sz="1200">
                <a:solidFill>
                  <a:srgbClr val="996633"/>
                </a:solidFill>
              </a:rPr>
              <a:t>Nicotine enhances </a:t>
            </a:r>
            <a:r>
              <a:rPr lang="el-GR" sz="1200">
                <a:solidFill>
                  <a:srgbClr val="996633"/>
                </a:solidFill>
              </a:rPr>
              <a:t>α</a:t>
            </a:r>
            <a:r>
              <a:rPr lang="en-US" sz="1200">
                <a:solidFill>
                  <a:srgbClr val="996633"/>
                </a:solidFill>
              </a:rPr>
              <a:t>4</a:t>
            </a:r>
            <a:r>
              <a:rPr lang="el-GR" sz="1200">
                <a:solidFill>
                  <a:srgbClr val="996633"/>
                </a:solidFill>
              </a:rPr>
              <a:t>β</a:t>
            </a:r>
            <a:r>
              <a:rPr lang="en-US" sz="1200">
                <a:solidFill>
                  <a:srgbClr val="996633"/>
                </a:solidFill>
              </a:rPr>
              <a:t>2 glycosylation</a:t>
            </a:r>
          </a:p>
        </p:txBody>
      </p:sp>
      <p:sp>
        <p:nvSpPr>
          <p:cNvPr id="25615" name="TextBox 679"/>
          <p:cNvSpPr txBox="1">
            <a:spLocks noChangeArrowheads="1"/>
          </p:cNvSpPr>
          <p:nvPr/>
        </p:nvSpPr>
        <p:spPr bwMode="auto">
          <a:xfrm>
            <a:off x="101600" y="4719638"/>
            <a:ext cx="2270125" cy="461962"/>
          </a:xfrm>
          <a:prstGeom prst="rect">
            <a:avLst/>
          </a:prstGeom>
          <a:noFill/>
          <a:ln w="9525">
            <a:noFill/>
            <a:miter lim="800000"/>
            <a:headEnd/>
            <a:tailEnd/>
          </a:ln>
        </p:spPr>
        <p:txBody>
          <a:bodyPr>
            <a:spAutoFit/>
          </a:bodyPr>
          <a:lstStyle/>
          <a:p>
            <a:pPr algn="ctr"/>
            <a:r>
              <a:rPr lang="en-US" sz="1200">
                <a:solidFill>
                  <a:srgbClr val="996633"/>
                </a:solidFill>
              </a:rPr>
              <a:t>Nicotinic ligands change area of peripheral ER</a:t>
            </a:r>
          </a:p>
        </p:txBody>
      </p:sp>
      <p:sp>
        <p:nvSpPr>
          <p:cNvPr id="25616" name="TextBox 681"/>
          <p:cNvSpPr txBox="1">
            <a:spLocks noChangeArrowheads="1"/>
          </p:cNvSpPr>
          <p:nvPr/>
        </p:nvSpPr>
        <p:spPr bwMode="auto">
          <a:xfrm>
            <a:off x="6483350" y="1931988"/>
            <a:ext cx="2508250" cy="461962"/>
          </a:xfrm>
          <a:prstGeom prst="rect">
            <a:avLst/>
          </a:prstGeom>
          <a:noFill/>
          <a:ln w="9525">
            <a:noFill/>
            <a:miter lim="800000"/>
            <a:headEnd/>
            <a:tailEnd/>
          </a:ln>
        </p:spPr>
        <p:txBody>
          <a:bodyPr>
            <a:spAutoFit/>
          </a:bodyPr>
          <a:lstStyle/>
          <a:p>
            <a:pPr algn="ctr"/>
            <a:r>
              <a:rPr lang="en-US" sz="1200">
                <a:solidFill>
                  <a:srgbClr val="996633"/>
                </a:solidFill>
              </a:rPr>
              <a:t>Nicotine increases number of trans-Golgi network bodies</a:t>
            </a:r>
          </a:p>
        </p:txBody>
      </p:sp>
      <p:sp>
        <p:nvSpPr>
          <p:cNvPr id="25617" name="TextBox 38"/>
          <p:cNvSpPr txBox="1">
            <a:spLocks noChangeArrowheads="1"/>
          </p:cNvSpPr>
          <p:nvPr/>
        </p:nvSpPr>
        <p:spPr bwMode="auto">
          <a:xfrm>
            <a:off x="1323975" y="358775"/>
            <a:ext cx="7169150" cy="338138"/>
          </a:xfrm>
          <a:prstGeom prst="rect">
            <a:avLst/>
          </a:prstGeom>
          <a:noFill/>
          <a:ln w="9525">
            <a:noFill/>
            <a:miter lim="800000"/>
            <a:headEnd/>
            <a:tailEnd/>
          </a:ln>
        </p:spPr>
        <p:txBody>
          <a:bodyPr wrap="none">
            <a:spAutoFit/>
          </a:bodyPr>
          <a:lstStyle/>
          <a:p>
            <a:r>
              <a:rPr lang="en-US" sz="1600"/>
              <a:t>Evidence Supporting Inside-out Pharmacology for Effects of Chronic Nicotine</a:t>
            </a:r>
          </a:p>
        </p:txBody>
      </p:sp>
      <p:sp>
        <p:nvSpPr>
          <p:cNvPr id="25618" name="TextBox 39"/>
          <p:cNvSpPr txBox="1">
            <a:spLocks noChangeArrowheads="1"/>
          </p:cNvSpPr>
          <p:nvPr/>
        </p:nvSpPr>
        <p:spPr bwMode="auto">
          <a:xfrm>
            <a:off x="1687513" y="68263"/>
            <a:ext cx="2430462" cy="307975"/>
          </a:xfrm>
          <a:prstGeom prst="rect">
            <a:avLst/>
          </a:prstGeom>
          <a:noFill/>
          <a:ln w="19050">
            <a:noFill/>
            <a:miter lim="800000"/>
            <a:headEnd/>
            <a:tailEnd/>
          </a:ln>
        </p:spPr>
        <p:txBody>
          <a:bodyPr>
            <a:spAutoFit/>
          </a:bodyPr>
          <a:lstStyle/>
          <a:p>
            <a:r>
              <a:rPr lang="en-US" sz="1400">
                <a:solidFill>
                  <a:srgbClr val="996633"/>
                </a:solidFill>
              </a:rPr>
              <a:t>Upregulation of PM nAChRs</a:t>
            </a:r>
          </a:p>
        </p:txBody>
      </p:sp>
      <p:sp>
        <p:nvSpPr>
          <p:cNvPr id="25619" name="TextBox 40"/>
          <p:cNvSpPr txBox="1">
            <a:spLocks noChangeArrowheads="1"/>
          </p:cNvSpPr>
          <p:nvPr/>
        </p:nvSpPr>
        <p:spPr bwMode="auto">
          <a:xfrm>
            <a:off x="4333875" y="68263"/>
            <a:ext cx="3294063" cy="307975"/>
          </a:xfrm>
          <a:prstGeom prst="rect">
            <a:avLst/>
          </a:prstGeom>
          <a:noFill/>
          <a:ln w="19050">
            <a:noFill/>
            <a:miter lim="800000"/>
            <a:headEnd/>
            <a:tailEnd/>
          </a:ln>
        </p:spPr>
        <p:txBody>
          <a:bodyPr>
            <a:spAutoFit/>
          </a:bodyPr>
          <a:lstStyle/>
          <a:p>
            <a:r>
              <a:rPr lang="en-US" sz="1400">
                <a:solidFill>
                  <a:srgbClr val="3333FF"/>
                </a:solidFill>
              </a:rPr>
              <a:t>Reduced Unfolded Protein Responses</a:t>
            </a:r>
          </a:p>
        </p:txBody>
      </p:sp>
      <p:sp>
        <p:nvSpPr>
          <p:cNvPr id="25620" name="TextBox 679"/>
          <p:cNvSpPr txBox="1">
            <a:spLocks noChangeArrowheads="1"/>
          </p:cNvSpPr>
          <p:nvPr/>
        </p:nvSpPr>
        <p:spPr bwMode="auto">
          <a:xfrm>
            <a:off x="127000" y="4070350"/>
            <a:ext cx="2270125" cy="461963"/>
          </a:xfrm>
          <a:prstGeom prst="rect">
            <a:avLst/>
          </a:prstGeom>
          <a:noFill/>
          <a:ln w="9525">
            <a:noFill/>
            <a:miter lim="800000"/>
            <a:headEnd/>
            <a:tailEnd/>
          </a:ln>
        </p:spPr>
        <p:txBody>
          <a:bodyPr>
            <a:spAutoFit/>
          </a:bodyPr>
          <a:lstStyle/>
          <a:p>
            <a:pPr algn="ctr"/>
            <a:r>
              <a:rPr lang="en-US" sz="1200">
                <a:solidFill>
                  <a:srgbClr val="996633"/>
                </a:solidFill>
              </a:rPr>
              <a:t>ER retention is necessary for upregulation</a:t>
            </a:r>
          </a:p>
        </p:txBody>
      </p:sp>
      <p:pic>
        <p:nvPicPr>
          <p:cNvPr id="25621" name="Picture 655" descr="Lester-ION-2013.tif"/>
          <p:cNvPicPr>
            <a:picLocks noChangeAspect="1"/>
          </p:cNvPicPr>
          <p:nvPr/>
        </p:nvPicPr>
        <p:blipFill>
          <a:blip r:embed="rId3" cstate="print"/>
          <a:srcRect l="1823" t="7373" r="9715"/>
          <a:stretch>
            <a:fillRect/>
          </a:stretch>
        </p:blipFill>
        <p:spPr bwMode="auto">
          <a:xfrm>
            <a:off x="2368550" y="2219325"/>
            <a:ext cx="4133850" cy="3246438"/>
          </a:xfrm>
          <a:prstGeom prst="rect">
            <a:avLst/>
          </a:prstGeom>
          <a:noFill/>
          <a:ln w="9525">
            <a:noFill/>
            <a:miter lim="800000"/>
            <a:headEnd/>
            <a:tailEnd/>
          </a:ln>
        </p:spPr>
      </p:pic>
      <p:sp>
        <p:nvSpPr>
          <p:cNvPr id="25622" name="TextBox 680"/>
          <p:cNvSpPr txBox="1">
            <a:spLocks noChangeArrowheads="1"/>
          </p:cNvSpPr>
          <p:nvPr/>
        </p:nvSpPr>
        <p:spPr bwMode="auto">
          <a:xfrm>
            <a:off x="3265488" y="868363"/>
            <a:ext cx="2181225" cy="1016000"/>
          </a:xfrm>
          <a:prstGeom prst="rect">
            <a:avLst/>
          </a:prstGeom>
          <a:noFill/>
          <a:ln w="9525">
            <a:noFill/>
            <a:miter lim="800000"/>
            <a:headEnd/>
            <a:tailEnd/>
          </a:ln>
        </p:spPr>
        <p:txBody>
          <a:bodyPr>
            <a:spAutoFit/>
          </a:bodyPr>
          <a:lstStyle/>
          <a:p>
            <a:pPr algn="ctr"/>
            <a:r>
              <a:rPr lang="en-US" sz="1200">
                <a:solidFill>
                  <a:srgbClr val="996633"/>
                </a:solidFill>
              </a:rPr>
              <a:t>Nicotine &amp; cytisine upregulate </a:t>
            </a:r>
            <a:r>
              <a:rPr lang="el-GR" sz="1200">
                <a:solidFill>
                  <a:srgbClr val="996633"/>
                </a:solidFill>
              </a:rPr>
              <a:t>α</a:t>
            </a:r>
            <a:r>
              <a:rPr lang="en-US" sz="1200">
                <a:solidFill>
                  <a:srgbClr val="996633"/>
                </a:solidFill>
              </a:rPr>
              <a:t>4</a:t>
            </a:r>
            <a:r>
              <a:rPr lang="el-GR" sz="1200">
                <a:solidFill>
                  <a:srgbClr val="996633"/>
                </a:solidFill>
              </a:rPr>
              <a:t>β</a:t>
            </a:r>
            <a:r>
              <a:rPr lang="en-US" sz="1200">
                <a:solidFill>
                  <a:srgbClr val="996633"/>
                </a:solidFill>
              </a:rPr>
              <a:t>2 and </a:t>
            </a:r>
            <a:r>
              <a:rPr lang="el-GR" sz="1200">
                <a:solidFill>
                  <a:srgbClr val="996633"/>
                </a:solidFill>
              </a:rPr>
              <a:t>α</a:t>
            </a:r>
            <a:r>
              <a:rPr lang="en-US" sz="1200">
                <a:solidFill>
                  <a:srgbClr val="996633"/>
                </a:solidFill>
              </a:rPr>
              <a:t>6</a:t>
            </a:r>
            <a:r>
              <a:rPr lang="el-GR" sz="1200">
                <a:solidFill>
                  <a:srgbClr val="996633"/>
                </a:solidFill>
              </a:rPr>
              <a:t>β</a:t>
            </a:r>
            <a:r>
              <a:rPr lang="en-US" sz="1200">
                <a:solidFill>
                  <a:srgbClr val="996633"/>
                </a:solidFill>
              </a:rPr>
              <a:t>2</a:t>
            </a:r>
            <a:r>
              <a:rPr lang="el-GR" sz="1200">
                <a:solidFill>
                  <a:srgbClr val="996633"/>
                </a:solidFill>
              </a:rPr>
              <a:t>β</a:t>
            </a:r>
            <a:r>
              <a:rPr lang="en-US" sz="1200">
                <a:solidFill>
                  <a:srgbClr val="996633"/>
                </a:solidFill>
              </a:rPr>
              <a:t>3 at concentrations that activate </a:t>
            </a:r>
            <a:r>
              <a:rPr lang="en-US" sz="1200" u="sng">
                <a:solidFill>
                  <a:srgbClr val="996633"/>
                </a:solidFill>
              </a:rPr>
              <a:t>&lt;</a:t>
            </a:r>
            <a:r>
              <a:rPr lang="en-US" sz="1200">
                <a:solidFill>
                  <a:srgbClr val="996633"/>
                </a:solidFill>
              </a:rPr>
              <a:t> 0.4% of PM nAChRs</a:t>
            </a:r>
          </a:p>
        </p:txBody>
      </p:sp>
      <p:cxnSp>
        <p:nvCxnSpPr>
          <p:cNvPr id="25623" name="Straight Connector 683"/>
          <p:cNvCxnSpPr>
            <a:cxnSpLocks noChangeShapeType="1"/>
          </p:cNvCxnSpPr>
          <p:nvPr/>
        </p:nvCxnSpPr>
        <p:spPr bwMode="auto">
          <a:xfrm>
            <a:off x="2555875" y="1101725"/>
            <a:ext cx="1179513" cy="1344613"/>
          </a:xfrm>
          <a:prstGeom prst="line">
            <a:avLst/>
          </a:prstGeom>
          <a:noFill/>
          <a:ln w="9525" algn="ctr">
            <a:solidFill>
              <a:schemeClr val="tx1"/>
            </a:solidFill>
            <a:round/>
            <a:headEnd/>
            <a:tailEnd/>
          </a:ln>
        </p:spPr>
      </p:cxnSp>
      <p:cxnSp>
        <p:nvCxnSpPr>
          <p:cNvPr id="25624" name="Straight Connector 685"/>
          <p:cNvCxnSpPr>
            <a:cxnSpLocks noChangeShapeType="1"/>
          </p:cNvCxnSpPr>
          <p:nvPr/>
        </p:nvCxnSpPr>
        <p:spPr bwMode="auto">
          <a:xfrm flipH="1">
            <a:off x="3884613" y="1820863"/>
            <a:ext cx="288925" cy="601662"/>
          </a:xfrm>
          <a:prstGeom prst="line">
            <a:avLst/>
          </a:prstGeom>
          <a:noFill/>
          <a:ln w="9525" algn="ctr">
            <a:solidFill>
              <a:schemeClr val="tx1"/>
            </a:solidFill>
            <a:round/>
            <a:headEnd/>
            <a:tailEnd/>
          </a:ln>
        </p:spPr>
      </p:cxnSp>
      <p:cxnSp>
        <p:nvCxnSpPr>
          <p:cNvPr id="25625" name="Straight Connector 688"/>
          <p:cNvCxnSpPr>
            <a:cxnSpLocks noChangeShapeType="1"/>
          </p:cNvCxnSpPr>
          <p:nvPr/>
        </p:nvCxnSpPr>
        <p:spPr bwMode="auto">
          <a:xfrm>
            <a:off x="2251075" y="1719263"/>
            <a:ext cx="1743075" cy="1008062"/>
          </a:xfrm>
          <a:prstGeom prst="line">
            <a:avLst/>
          </a:prstGeom>
          <a:noFill/>
          <a:ln w="9525" algn="ctr">
            <a:solidFill>
              <a:schemeClr val="tx1"/>
            </a:solidFill>
            <a:round/>
            <a:headEnd/>
            <a:tailEnd/>
          </a:ln>
        </p:spPr>
      </p:cxnSp>
      <p:cxnSp>
        <p:nvCxnSpPr>
          <p:cNvPr id="25626" name="Straight Connector 692"/>
          <p:cNvCxnSpPr>
            <a:cxnSpLocks noChangeShapeType="1"/>
          </p:cNvCxnSpPr>
          <p:nvPr/>
        </p:nvCxnSpPr>
        <p:spPr bwMode="auto">
          <a:xfrm>
            <a:off x="2093913" y="3587750"/>
            <a:ext cx="1751012" cy="655638"/>
          </a:xfrm>
          <a:prstGeom prst="line">
            <a:avLst/>
          </a:prstGeom>
          <a:noFill/>
          <a:ln w="9525" algn="ctr">
            <a:solidFill>
              <a:schemeClr val="tx1"/>
            </a:solidFill>
            <a:round/>
            <a:headEnd/>
            <a:tailEnd/>
          </a:ln>
        </p:spPr>
      </p:cxnSp>
      <p:cxnSp>
        <p:nvCxnSpPr>
          <p:cNvPr id="25627" name="Straight Connector 695"/>
          <p:cNvCxnSpPr>
            <a:cxnSpLocks noChangeShapeType="1"/>
          </p:cNvCxnSpPr>
          <p:nvPr/>
        </p:nvCxnSpPr>
        <p:spPr bwMode="auto">
          <a:xfrm flipV="1">
            <a:off x="2203450" y="4618038"/>
            <a:ext cx="1609725" cy="406400"/>
          </a:xfrm>
          <a:prstGeom prst="line">
            <a:avLst/>
          </a:prstGeom>
          <a:noFill/>
          <a:ln w="9525" algn="ctr">
            <a:solidFill>
              <a:schemeClr val="tx1"/>
            </a:solidFill>
            <a:round/>
            <a:headEnd/>
            <a:tailEnd/>
          </a:ln>
        </p:spPr>
      </p:cxnSp>
      <p:cxnSp>
        <p:nvCxnSpPr>
          <p:cNvPr id="25628" name="Straight Connector 699"/>
          <p:cNvCxnSpPr>
            <a:cxnSpLocks noChangeShapeType="1"/>
          </p:cNvCxnSpPr>
          <p:nvPr/>
        </p:nvCxnSpPr>
        <p:spPr bwMode="auto">
          <a:xfrm flipV="1">
            <a:off x="2173288" y="5384800"/>
            <a:ext cx="1343025" cy="234950"/>
          </a:xfrm>
          <a:prstGeom prst="line">
            <a:avLst/>
          </a:prstGeom>
          <a:noFill/>
          <a:ln w="9525" algn="ctr">
            <a:solidFill>
              <a:schemeClr val="tx1"/>
            </a:solidFill>
            <a:round/>
            <a:headEnd/>
            <a:tailEnd/>
          </a:ln>
        </p:spPr>
      </p:cxnSp>
      <p:cxnSp>
        <p:nvCxnSpPr>
          <p:cNvPr id="25629" name="Straight Connector 702"/>
          <p:cNvCxnSpPr>
            <a:cxnSpLocks noChangeShapeType="1"/>
          </p:cNvCxnSpPr>
          <p:nvPr/>
        </p:nvCxnSpPr>
        <p:spPr bwMode="auto">
          <a:xfrm flipV="1">
            <a:off x="2500313" y="5032375"/>
            <a:ext cx="1916112" cy="1001713"/>
          </a:xfrm>
          <a:prstGeom prst="line">
            <a:avLst/>
          </a:prstGeom>
          <a:noFill/>
          <a:ln w="9525" algn="ctr">
            <a:solidFill>
              <a:schemeClr val="tx1"/>
            </a:solidFill>
            <a:round/>
            <a:headEnd/>
            <a:tailEnd/>
          </a:ln>
        </p:spPr>
      </p:cxnSp>
      <p:cxnSp>
        <p:nvCxnSpPr>
          <p:cNvPr id="25630" name="Straight Connector 704"/>
          <p:cNvCxnSpPr>
            <a:cxnSpLocks noChangeShapeType="1"/>
          </p:cNvCxnSpPr>
          <p:nvPr/>
        </p:nvCxnSpPr>
        <p:spPr bwMode="auto">
          <a:xfrm flipV="1">
            <a:off x="3735388" y="4922838"/>
            <a:ext cx="1125537" cy="1125537"/>
          </a:xfrm>
          <a:prstGeom prst="line">
            <a:avLst/>
          </a:prstGeom>
          <a:noFill/>
          <a:ln w="9525" algn="ctr">
            <a:solidFill>
              <a:schemeClr val="tx1"/>
            </a:solidFill>
            <a:round/>
            <a:headEnd/>
            <a:tailEnd/>
          </a:ln>
        </p:spPr>
      </p:cxnSp>
      <p:cxnSp>
        <p:nvCxnSpPr>
          <p:cNvPr id="25631" name="Straight Connector 707"/>
          <p:cNvCxnSpPr>
            <a:cxnSpLocks noChangeShapeType="1"/>
          </p:cNvCxnSpPr>
          <p:nvPr/>
        </p:nvCxnSpPr>
        <p:spPr bwMode="auto">
          <a:xfrm flipH="1" flipV="1">
            <a:off x="4791075" y="5205413"/>
            <a:ext cx="374650" cy="812800"/>
          </a:xfrm>
          <a:prstGeom prst="line">
            <a:avLst/>
          </a:prstGeom>
          <a:noFill/>
          <a:ln w="9525" algn="ctr">
            <a:solidFill>
              <a:schemeClr val="tx1"/>
            </a:solidFill>
            <a:round/>
            <a:headEnd/>
            <a:tailEnd/>
          </a:ln>
        </p:spPr>
      </p:cxnSp>
      <p:cxnSp>
        <p:nvCxnSpPr>
          <p:cNvPr id="25632" name="Straight Connector 709"/>
          <p:cNvCxnSpPr>
            <a:cxnSpLocks noChangeShapeType="1"/>
          </p:cNvCxnSpPr>
          <p:nvPr/>
        </p:nvCxnSpPr>
        <p:spPr bwMode="auto">
          <a:xfrm flipH="1" flipV="1">
            <a:off x="5807075" y="4930775"/>
            <a:ext cx="882650" cy="1204913"/>
          </a:xfrm>
          <a:prstGeom prst="line">
            <a:avLst/>
          </a:prstGeom>
          <a:noFill/>
          <a:ln w="9525" algn="ctr">
            <a:solidFill>
              <a:schemeClr val="tx1"/>
            </a:solidFill>
            <a:round/>
            <a:headEnd/>
            <a:tailEnd/>
          </a:ln>
        </p:spPr>
      </p:cxnSp>
      <p:cxnSp>
        <p:nvCxnSpPr>
          <p:cNvPr id="25633" name="Straight Connector 712"/>
          <p:cNvCxnSpPr>
            <a:cxnSpLocks noChangeShapeType="1"/>
          </p:cNvCxnSpPr>
          <p:nvPr/>
        </p:nvCxnSpPr>
        <p:spPr bwMode="auto">
          <a:xfrm flipH="1" flipV="1">
            <a:off x="6229350" y="4852988"/>
            <a:ext cx="390525" cy="195262"/>
          </a:xfrm>
          <a:prstGeom prst="line">
            <a:avLst/>
          </a:prstGeom>
          <a:noFill/>
          <a:ln w="9525" algn="ctr">
            <a:solidFill>
              <a:schemeClr val="tx1"/>
            </a:solidFill>
            <a:round/>
            <a:headEnd/>
            <a:tailEnd/>
          </a:ln>
        </p:spPr>
      </p:cxnSp>
      <p:cxnSp>
        <p:nvCxnSpPr>
          <p:cNvPr id="25634" name="Straight Connector 714"/>
          <p:cNvCxnSpPr>
            <a:cxnSpLocks noChangeShapeType="1"/>
          </p:cNvCxnSpPr>
          <p:nvPr/>
        </p:nvCxnSpPr>
        <p:spPr bwMode="auto">
          <a:xfrm flipV="1">
            <a:off x="6103938" y="3430588"/>
            <a:ext cx="438150" cy="985837"/>
          </a:xfrm>
          <a:prstGeom prst="line">
            <a:avLst/>
          </a:prstGeom>
          <a:noFill/>
          <a:ln w="9525" algn="ctr">
            <a:solidFill>
              <a:schemeClr val="tx1"/>
            </a:solidFill>
            <a:round/>
            <a:headEnd/>
            <a:tailEnd/>
          </a:ln>
        </p:spPr>
      </p:cxnSp>
      <p:cxnSp>
        <p:nvCxnSpPr>
          <p:cNvPr id="25635" name="Straight Connector 719"/>
          <p:cNvCxnSpPr>
            <a:cxnSpLocks noChangeShapeType="1"/>
          </p:cNvCxnSpPr>
          <p:nvPr/>
        </p:nvCxnSpPr>
        <p:spPr bwMode="auto">
          <a:xfrm flipH="1">
            <a:off x="6205538" y="4267200"/>
            <a:ext cx="390525" cy="554038"/>
          </a:xfrm>
          <a:prstGeom prst="line">
            <a:avLst/>
          </a:prstGeom>
          <a:noFill/>
          <a:ln w="9525" algn="ctr">
            <a:solidFill>
              <a:schemeClr val="tx1"/>
            </a:solidFill>
            <a:round/>
            <a:headEnd/>
            <a:tailEnd/>
          </a:ln>
        </p:spPr>
      </p:cxnSp>
      <p:cxnSp>
        <p:nvCxnSpPr>
          <p:cNvPr id="25636" name="Straight Connector 722"/>
          <p:cNvCxnSpPr>
            <a:cxnSpLocks noChangeShapeType="1"/>
          </p:cNvCxnSpPr>
          <p:nvPr/>
        </p:nvCxnSpPr>
        <p:spPr bwMode="auto">
          <a:xfrm flipH="1">
            <a:off x="4540250" y="2797175"/>
            <a:ext cx="2266950" cy="946150"/>
          </a:xfrm>
          <a:prstGeom prst="line">
            <a:avLst/>
          </a:prstGeom>
          <a:noFill/>
          <a:ln w="9525" algn="ctr">
            <a:solidFill>
              <a:schemeClr val="tx1"/>
            </a:solidFill>
            <a:round/>
            <a:headEnd/>
            <a:tailEnd/>
          </a:ln>
        </p:spPr>
      </p:cxnSp>
      <p:cxnSp>
        <p:nvCxnSpPr>
          <p:cNvPr id="25637" name="Straight Connector 725"/>
          <p:cNvCxnSpPr>
            <a:cxnSpLocks noChangeShapeType="1"/>
          </p:cNvCxnSpPr>
          <p:nvPr/>
        </p:nvCxnSpPr>
        <p:spPr bwMode="auto">
          <a:xfrm flipH="1">
            <a:off x="4641850" y="2117725"/>
            <a:ext cx="2063750" cy="1109663"/>
          </a:xfrm>
          <a:prstGeom prst="line">
            <a:avLst/>
          </a:prstGeom>
          <a:noFill/>
          <a:ln w="9525" algn="ctr">
            <a:solidFill>
              <a:schemeClr val="tx1"/>
            </a:solidFill>
            <a:round/>
            <a:headEnd/>
            <a:tailEnd/>
          </a:ln>
        </p:spPr>
      </p:cxnSp>
      <p:cxnSp>
        <p:nvCxnSpPr>
          <p:cNvPr id="25638" name="Straight Connector 727"/>
          <p:cNvCxnSpPr>
            <a:cxnSpLocks noChangeShapeType="1"/>
          </p:cNvCxnSpPr>
          <p:nvPr/>
        </p:nvCxnSpPr>
        <p:spPr bwMode="auto">
          <a:xfrm flipH="1">
            <a:off x="4791075" y="1585913"/>
            <a:ext cx="1273175" cy="969962"/>
          </a:xfrm>
          <a:prstGeom prst="line">
            <a:avLst/>
          </a:prstGeom>
          <a:noFill/>
          <a:ln w="9525" algn="ctr">
            <a:solidFill>
              <a:schemeClr val="tx1"/>
            </a:solidFill>
            <a:round/>
            <a:headEnd/>
            <a:tailEnd/>
          </a:ln>
        </p:spPr>
      </p:cxnSp>
      <p:cxnSp>
        <p:nvCxnSpPr>
          <p:cNvPr id="25639" name="Straight Connector 265"/>
          <p:cNvCxnSpPr>
            <a:cxnSpLocks noChangeShapeType="1"/>
          </p:cNvCxnSpPr>
          <p:nvPr/>
        </p:nvCxnSpPr>
        <p:spPr bwMode="auto">
          <a:xfrm>
            <a:off x="2141538" y="4321175"/>
            <a:ext cx="1727200" cy="165100"/>
          </a:xfrm>
          <a:prstGeom prst="line">
            <a:avLst/>
          </a:prstGeom>
          <a:noFill/>
          <a:ln w="9525" algn="ctr">
            <a:solidFill>
              <a:schemeClr val="tx1"/>
            </a:solidFill>
            <a:round/>
            <a:headEnd/>
            <a:tailEnd/>
          </a:ln>
        </p:spPr>
      </p:cxnSp>
      <p:sp>
        <p:nvSpPr>
          <p:cNvPr id="25640" name="TextBox 658"/>
          <p:cNvSpPr txBox="1">
            <a:spLocks noChangeArrowheads="1"/>
          </p:cNvSpPr>
          <p:nvPr/>
        </p:nvSpPr>
        <p:spPr bwMode="auto">
          <a:xfrm>
            <a:off x="101600" y="2159000"/>
            <a:ext cx="2470150" cy="646113"/>
          </a:xfrm>
          <a:prstGeom prst="rect">
            <a:avLst/>
          </a:prstGeom>
          <a:noFill/>
          <a:ln w="9525">
            <a:noFill/>
            <a:miter lim="800000"/>
            <a:headEnd/>
            <a:tailEnd/>
          </a:ln>
        </p:spPr>
        <p:txBody>
          <a:bodyPr>
            <a:spAutoFit/>
          </a:bodyPr>
          <a:lstStyle/>
          <a:p>
            <a:pPr algn="ctr"/>
            <a:r>
              <a:rPr lang="en-US" sz="1200">
                <a:solidFill>
                  <a:srgbClr val="996633"/>
                </a:solidFill>
              </a:rPr>
              <a:t>The stoichiometry effects have completed by the time </a:t>
            </a:r>
            <a:r>
              <a:rPr lang="el-GR" sz="1200">
                <a:solidFill>
                  <a:srgbClr val="996633"/>
                </a:solidFill>
              </a:rPr>
              <a:t>α</a:t>
            </a:r>
            <a:r>
              <a:rPr lang="en-US" sz="1200">
                <a:solidFill>
                  <a:srgbClr val="996633"/>
                </a:solidFill>
              </a:rPr>
              <a:t>4</a:t>
            </a:r>
            <a:r>
              <a:rPr lang="el-GR" sz="1200">
                <a:solidFill>
                  <a:srgbClr val="996633"/>
                </a:solidFill>
              </a:rPr>
              <a:t>β</a:t>
            </a:r>
            <a:r>
              <a:rPr lang="en-US" sz="1200">
                <a:solidFill>
                  <a:srgbClr val="996633"/>
                </a:solidFill>
              </a:rPr>
              <a:t>2 nAChRs have reached the Golgi</a:t>
            </a:r>
          </a:p>
        </p:txBody>
      </p:sp>
      <p:cxnSp>
        <p:nvCxnSpPr>
          <p:cNvPr id="25641" name="Straight Connector 690"/>
          <p:cNvCxnSpPr>
            <a:cxnSpLocks noChangeShapeType="1"/>
          </p:cNvCxnSpPr>
          <p:nvPr/>
        </p:nvCxnSpPr>
        <p:spPr bwMode="auto">
          <a:xfrm>
            <a:off x="2203450" y="2790825"/>
            <a:ext cx="1820863" cy="944563"/>
          </a:xfrm>
          <a:prstGeom prst="line">
            <a:avLst/>
          </a:prstGeom>
          <a:noFill/>
          <a:ln w="9525" algn="ctr">
            <a:solidFill>
              <a:schemeClr val="tx1"/>
            </a:solidFill>
            <a:round/>
            <a:headEnd/>
            <a:tailEnd/>
          </a:ln>
        </p:spPr>
      </p:cxnSp>
      <p:sp>
        <p:nvSpPr>
          <p:cNvPr id="42" name="Slide Number Placeholder 41"/>
          <p:cNvSpPr>
            <a:spLocks noGrp="1"/>
          </p:cNvSpPr>
          <p:nvPr>
            <p:ph type="sldNum" sz="quarter" idx="12"/>
          </p:nvPr>
        </p:nvSpPr>
        <p:spPr/>
        <p:txBody>
          <a:bodyPr/>
          <a:lstStyle/>
          <a:p>
            <a:pPr>
              <a:defRPr/>
            </a:pPr>
            <a:fld id="{2301414C-B67A-4326-8A56-9A6701E7645C}" type="slidenum">
              <a:rPr lang="en-US" smtClean="0"/>
              <a:pPr>
                <a:defRPr/>
              </a:pPr>
              <a:t>10</a:t>
            </a:fld>
            <a:endParaRPr lang="en-US" dirty="0"/>
          </a:p>
        </p:txBody>
      </p:sp>
    </p:spTree>
  </p:cSld>
  <p:clrMapOvr>
    <a:masterClrMapping/>
  </p:clrMapOvr>
  <p:transition spd="slow">
    <p:pull/>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60350" y="1487488"/>
            <a:ext cx="8281988" cy="1477962"/>
          </a:xfrm>
          <a:prstGeom prst="rect">
            <a:avLst/>
          </a:prstGeom>
          <a:noFill/>
        </p:spPr>
        <p:txBody>
          <a:bodyPr>
            <a:spAutoFit/>
          </a:bodyPr>
          <a:lstStyle/>
          <a:p>
            <a:pPr>
              <a:defRPr/>
            </a:pPr>
            <a:endParaRPr lang="en-US" dirty="0"/>
          </a:p>
          <a:p>
            <a:pPr marL="342900" indent="-342900">
              <a:buFontTx/>
              <a:buAutoNum type="arabicPeriod"/>
              <a:defRPr/>
            </a:pPr>
            <a:r>
              <a:rPr lang="en-US" dirty="0"/>
              <a:t>Does upregulation also occur for </a:t>
            </a:r>
            <a:r>
              <a:rPr lang="el-GR" dirty="0">
                <a:latin typeface="Arial"/>
                <a:cs typeface="Arial"/>
              </a:rPr>
              <a:t>α</a:t>
            </a:r>
            <a:r>
              <a:rPr lang="en-US" dirty="0">
                <a:latin typeface="Arial"/>
                <a:cs typeface="Arial"/>
              </a:rPr>
              <a:t>6*</a:t>
            </a:r>
            <a:r>
              <a:rPr lang="el-GR" dirty="0">
                <a:latin typeface="Arial"/>
                <a:cs typeface="Arial"/>
              </a:rPr>
              <a:t>β</a:t>
            </a:r>
            <a:r>
              <a:rPr lang="en-US" dirty="0">
                <a:latin typeface="Arial"/>
                <a:cs typeface="Arial"/>
              </a:rPr>
              <a:t>2</a:t>
            </a:r>
            <a:r>
              <a:rPr lang="el-GR" dirty="0">
                <a:latin typeface="Arial"/>
                <a:cs typeface="Arial"/>
              </a:rPr>
              <a:t>β</a:t>
            </a:r>
            <a:r>
              <a:rPr lang="en-US" dirty="0">
                <a:latin typeface="Arial"/>
                <a:cs typeface="Arial"/>
              </a:rPr>
              <a:t>3 nAChRs? Yes</a:t>
            </a:r>
          </a:p>
          <a:p>
            <a:pPr marL="342900" indent="-342900">
              <a:buFontTx/>
              <a:buAutoNum type="arabicPeriod"/>
              <a:defRPr/>
            </a:pPr>
            <a:endParaRPr lang="en-US" dirty="0"/>
          </a:p>
          <a:p>
            <a:pPr marL="342900" indent="-342900">
              <a:buFontTx/>
              <a:buAutoNum type="arabicPeriod"/>
              <a:defRPr/>
            </a:pPr>
            <a:r>
              <a:rPr lang="en-US" dirty="0"/>
              <a:t>Cell-delimited model for neuroprotection via reduction of unfolded protein response in dopaminergic neurons.</a:t>
            </a:r>
          </a:p>
        </p:txBody>
      </p:sp>
      <p:sp>
        <p:nvSpPr>
          <p:cNvPr id="26627" name="Rectangle 3"/>
          <p:cNvSpPr>
            <a:spLocks noChangeArrowheads="1"/>
          </p:cNvSpPr>
          <p:nvPr/>
        </p:nvSpPr>
        <p:spPr bwMode="auto">
          <a:xfrm>
            <a:off x="2217738" y="447675"/>
            <a:ext cx="4627562" cy="369888"/>
          </a:xfrm>
          <a:prstGeom prst="rect">
            <a:avLst/>
          </a:prstGeom>
          <a:solidFill>
            <a:srgbClr val="CCFFFF"/>
          </a:solidFill>
          <a:ln w="9525">
            <a:noFill/>
            <a:miter lim="800000"/>
            <a:headEnd/>
            <a:tailEnd/>
          </a:ln>
        </p:spPr>
        <p:txBody>
          <a:bodyPr>
            <a:spAutoFit/>
          </a:bodyPr>
          <a:lstStyle/>
          <a:p>
            <a:r>
              <a:rPr lang="en-US">
                <a:solidFill>
                  <a:srgbClr val="000000"/>
                </a:solidFill>
              </a:rPr>
              <a:t>Two brief examples from our nAChR work</a:t>
            </a:r>
          </a:p>
        </p:txBody>
      </p:sp>
      <p:sp>
        <p:nvSpPr>
          <p:cNvPr id="5" name="Slide Number Placeholder 4"/>
          <p:cNvSpPr>
            <a:spLocks noGrp="1"/>
          </p:cNvSpPr>
          <p:nvPr>
            <p:ph type="sldNum" sz="quarter" idx="12"/>
          </p:nvPr>
        </p:nvSpPr>
        <p:spPr/>
        <p:txBody>
          <a:bodyPr/>
          <a:lstStyle/>
          <a:p>
            <a:pPr>
              <a:defRPr/>
            </a:pPr>
            <a:fld id="{5875B7A5-CFC3-44CF-961E-A8F9FE309E94}" type="slidenum">
              <a:rPr lang="en-US" smtClean="0"/>
              <a:pPr>
                <a:defRPr/>
              </a:pPr>
              <a:t>11</a:t>
            </a:fld>
            <a:endParaRPr lang="en-US" dirty="0"/>
          </a:p>
        </p:txBody>
      </p:sp>
    </p:spTree>
  </p:cSld>
  <p:clrMapOvr>
    <a:masterClrMapping/>
  </p:clrMapOvr>
  <p:transition spd="slow">
    <p:fade thruBlk="1"/>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7" name="Rectangle 104"/>
          <p:cNvSpPr>
            <a:spLocks noChangeArrowheads="1"/>
          </p:cNvSpPr>
          <p:nvPr/>
        </p:nvSpPr>
        <p:spPr bwMode="auto">
          <a:xfrm>
            <a:off x="0" y="0"/>
            <a:ext cx="9144000" cy="6858000"/>
          </a:xfrm>
          <a:prstGeom prst="rect">
            <a:avLst/>
          </a:prstGeom>
          <a:solidFill>
            <a:srgbClr val="C0C0C0"/>
          </a:solidFill>
          <a:ln w="9525" algn="ctr">
            <a:solidFill>
              <a:schemeClr val="tx1"/>
            </a:solidFill>
            <a:round/>
            <a:headEnd/>
            <a:tailEnd/>
          </a:ln>
        </p:spPr>
        <p:txBody>
          <a:bodyPr/>
          <a:lstStyle/>
          <a:p>
            <a:pPr eaLnBrk="0" hangingPunct="0"/>
            <a:endParaRPr lang="en-US"/>
          </a:p>
        </p:txBody>
      </p:sp>
      <p:sp>
        <p:nvSpPr>
          <p:cNvPr id="4116" name="TextBox 102"/>
          <p:cNvSpPr txBox="1">
            <a:spLocks noChangeArrowheads="1"/>
          </p:cNvSpPr>
          <p:nvPr/>
        </p:nvSpPr>
        <p:spPr bwMode="auto">
          <a:xfrm>
            <a:off x="6886996" y="2766434"/>
            <a:ext cx="2208876" cy="1200329"/>
          </a:xfrm>
          <a:prstGeom prst="rect">
            <a:avLst/>
          </a:prstGeom>
          <a:solidFill>
            <a:srgbClr val="33CCCC">
              <a:alpha val="50000"/>
            </a:srgbClr>
          </a:solidFill>
          <a:ln w="9525">
            <a:noFill/>
            <a:miter lim="800000"/>
            <a:headEnd/>
            <a:tailEnd/>
          </a:ln>
        </p:spPr>
        <p:txBody>
          <a:bodyPr wrap="square">
            <a:spAutoFit/>
          </a:bodyPr>
          <a:lstStyle/>
          <a:p>
            <a:r>
              <a:rPr lang="el-GR" dirty="0"/>
              <a:t>α</a:t>
            </a:r>
            <a:r>
              <a:rPr lang="en-US" dirty="0"/>
              <a:t>6-GFP BAC mice show upregulation by chronic nicotine in four brain regions</a:t>
            </a:r>
          </a:p>
        </p:txBody>
      </p:sp>
      <p:sp>
        <p:nvSpPr>
          <p:cNvPr id="46" name="Slide Number Placeholder 45"/>
          <p:cNvSpPr>
            <a:spLocks noGrp="1"/>
          </p:cNvSpPr>
          <p:nvPr>
            <p:ph type="sldNum" sz="quarter" idx="12"/>
          </p:nvPr>
        </p:nvSpPr>
        <p:spPr/>
        <p:txBody>
          <a:bodyPr/>
          <a:lstStyle/>
          <a:p>
            <a:pPr>
              <a:defRPr/>
            </a:pPr>
            <a:fld id="{EC3786EF-D0BE-4B68-A5C7-2A57EACEB09D}" type="slidenum">
              <a:rPr lang="en-US" smtClean="0"/>
              <a:pPr>
                <a:defRPr/>
              </a:pPr>
              <a:t>12</a:t>
            </a:fld>
            <a:endParaRPr lang="en-US" dirty="0"/>
          </a:p>
        </p:txBody>
      </p:sp>
      <p:pic>
        <p:nvPicPr>
          <p:cNvPr id="97291" name="Picture 11"/>
          <p:cNvPicPr>
            <a:picLocks noChangeAspect="1" noChangeArrowheads="1"/>
          </p:cNvPicPr>
          <p:nvPr/>
        </p:nvPicPr>
        <p:blipFill>
          <a:blip r:embed="rId2" cstate="print">
            <a:clrChange>
              <a:clrFrom>
                <a:srgbClr val="FFFFFF"/>
              </a:clrFrom>
              <a:clrTo>
                <a:srgbClr val="FFFFFF">
                  <a:alpha val="0"/>
                </a:srgbClr>
              </a:clrTo>
            </a:clrChange>
          </a:blip>
          <a:srcRect/>
          <a:stretch>
            <a:fillRect/>
          </a:stretch>
        </p:blipFill>
        <p:spPr bwMode="auto">
          <a:xfrm>
            <a:off x="96256" y="3634"/>
            <a:ext cx="6858000" cy="6858000"/>
          </a:xfrm>
          <a:prstGeom prst="rect">
            <a:avLst/>
          </a:prstGeom>
          <a:noFill/>
          <a:ln w="9525">
            <a:noFill/>
            <a:miter lim="800000"/>
            <a:headEnd/>
            <a:tailEnd/>
          </a:ln>
        </p:spPr>
      </p:pic>
    </p:spTree>
  </p:cSld>
  <p:clrMapOvr>
    <a:masterClrMapping/>
  </p:clrMapOvr>
  <p:transition spd="slow">
    <p:fade thruBlk="1"/>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7" name="Rectangle 35"/>
          <p:cNvSpPr>
            <a:spLocks noChangeArrowheads="1"/>
          </p:cNvSpPr>
          <p:nvPr/>
        </p:nvSpPr>
        <p:spPr bwMode="auto">
          <a:xfrm>
            <a:off x="0" y="0"/>
            <a:ext cx="9144000" cy="6858000"/>
          </a:xfrm>
          <a:prstGeom prst="rect">
            <a:avLst/>
          </a:prstGeom>
          <a:solidFill>
            <a:schemeClr val="tx1"/>
          </a:solidFill>
          <a:ln w="9525" algn="ctr">
            <a:solidFill>
              <a:schemeClr val="tx1"/>
            </a:solidFill>
            <a:round/>
            <a:headEnd/>
            <a:tailEnd/>
          </a:ln>
        </p:spPr>
        <p:txBody>
          <a:bodyPr/>
          <a:lstStyle/>
          <a:p>
            <a:pPr eaLnBrk="0" hangingPunct="0"/>
            <a:endParaRPr lang="en-US">
              <a:solidFill>
                <a:srgbClr val="66FF66"/>
              </a:solidFill>
            </a:endParaRPr>
          </a:p>
        </p:txBody>
      </p:sp>
      <p:graphicFrame>
        <p:nvGraphicFramePr>
          <p:cNvPr id="5122" name="Object 2"/>
          <p:cNvGraphicFramePr>
            <a:graphicFrameLocks/>
          </p:cNvGraphicFramePr>
          <p:nvPr/>
        </p:nvGraphicFramePr>
        <p:xfrm>
          <a:off x="74613" y="3925888"/>
          <a:ext cx="2514600" cy="1962150"/>
        </p:xfrm>
        <a:graphic>
          <a:graphicData uri="http://schemas.openxmlformats.org/presentationml/2006/ole">
            <p:oleObj spid="_x0000_s5122" name="Graph" r:id="rId3" imgW="4023360" imgH="3108960" progId="Origin50.Graph">
              <p:embed/>
            </p:oleObj>
          </a:graphicData>
        </a:graphic>
      </p:graphicFrame>
      <p:grpSp>
        <p:nvGrpSpPr>
          <p:cNvPr id="5128" name="Group 339"/>
          <p:cNvGrpSpPr>
            <a:grpSpLocks noChangeAspect="1"/>
          </p:cNvGrpSpPr>
          <p:nvPr/>
        </p:nvGrpSpPr>
        <p:grpSpPr bwMode="auto">
          <a:xfrm>
            <a:off x="2235200" y="1808163"/>
            <a:ext cx="3170238" cy="1333500"/>
            <a:chOff x="24407813" y="258840"/>
            <a:chExt cx="31920673" cy="10738505"/>
          </a:xfrm>
        </p:grpSpPr>
        <p:pic>
          <p:nvPicPr>
            <p:cNvPr id="5152" name="Picture 28" descr="C:\Users\Dr.Henderson\Research\Caltech.Postdoc\Projects\alpha6-GFP cell line\Microscopy\2012.11.9 Confocal -- Move to Ext HD when done\N2a cells b3wta6GFP no nic GalTcherry\Images\Cell 5-merge.tif"/>
            <p:cNvPicPr>
              <a:picLocks noChangeAspect="1" noChangeArrowheads="1"/>
            </p:cNvPicPr>
            <p:nvPr/>
          </p:nvPicPr>
          <p:blipFill>
            <a:blip r:embed="rId4" cstate="print"/>
            <a:srcRect/>
            <a:stretch>
              <a:fillRect/>
            </a:stretch>
          </p:blipFill>
          <p:spPr bwMode="auto">
            <a:xfrm>
              <a:off x="45612860" y="258840"/>
              <a:ext cx="10715626" cy="10715966"/>
            </a:xfrm>
            <a:prstGeom prst="rect">
              <a:avLst/>
            </a:prstGeom>
            <a:noFill/>
            <a:ln w="9525">
              <a:noFill/>
              <a:miter lim="800000"/>
              <a:headEnd/>
              <a:tailEnd/>
            </a:ln>
          </p:spPr>
        </p:pic>
        <p:pic>
          <p:nvPicPr>
            <p:cNvPr id="5153" name="Picture 27" descr="C:\Users\Dr.Henderson\Research\Caltech.Postdoc\Projects\alpha6-GFP cell line\Microscopy\2012.11.9 Confocal -- Move to Ext HD when done\N2a cells b3wta6GFP no nic GalTcherry\Images\Cell 5-GFP.tif"/>
            <p:cNvPicPr>
              <a:picLocks noChangeAspect="1" noChangeArrowheads="1"/>
            </p:cNvPicPr>
            <p:nvPr/>
          </p:nvPicPr>
          <p:blipFill>
            <a:blip r:embed="rId5" cstate="print"/>
            <a:srcRect/>
            <a:stretch>
              <a:fillRect/>
            </a:stretch>
          </p:blipFill>
          <p:spPr bwMode="auto">
            <a:xfrm>
              <a:off x="24407813" y="281377"/>
              <a:ext cx="10715622" cy="10715968"/>
            </a:xfrm>
            <a:prstGeom prst="rect">
              <a:avLst/>
            </a:prstGeom>
            <a:noFill/>
            <a:ln w="9525">
              <a:noFill/>
              <a:miter lim="800000"/>
              <a:headEnd/>
              <a:tailEnd/>
            </a:ln>
          </p:spPr>
        </p:pic>
        <p:pic>
          <p:nvPicPr>
            <p:cNvPr id="5154" name="Picture 26" descr="C:\Users\Dr.Henderson\Research\Caltech.Postdoc\Projects\alpha6-GFP cell line\Microscopy\2012.11.9 Confocal -- Move to Ext HD when done\N2a cells b3wta6GFP no nic GalTcherry\Images\Cell 5-Cherry.tif"/>
            <p:cNvPicPr>
              <a:picLocks noChangeAspect="1" noChangeArrowheads="1"/>
            </p:cNvPicPr>
            <p:nvPr/>
          </p:nvPicPr>
          <p:blipFill>
            <a:blip r:embed="rId6" cstate="print"/>
            <a:srcRect/>
            <a:stretch>
              <a:fillRect/>
            </a:stretch>
          </p:blipFill>
          <p:spPr bwMode="auto">
            <a:xfrm>
              <a:off x="35020068" y="275581"/>
              <a:ext cx="10715626" cy="10715966"/>
            </a:xfrm>
            <a:prstGeom prst="rect">
              <a:avLst/>
            </a:prstGeom>
            <a:noFill/>
            <a:ln w="9525">
              <a:noFill/>
              <a:miter lim="800000"/>
              <a:headEnd/>
              <a:tailEnd/>
            </a:ln>
          </p:spPr>
        </p:pic>
      </p:grpSp>
      <p:sp>
        <p:nvSpPr>
          <p:cNvPr id="5129" name="TextBox 14"/>
          <p:cNvSpPr txBox="1">
            <a:spLocks noChangeArrowheads="1"/>
          </p:cNvSpPr>
          <p:nvPr/>
        </p:nvSpPr>
        <p:spPr bwMode="auto">
          <a:xfrm>
            <a:off x="2205038" y="1416050"/>
            <a:ext cx="1236662" cy="293688"/>
          </a:xfrm>
          <a:prstGeom prst="rect">
            <a:avLst/>
          </a:prstGeom>
          <a:noFill/>
          <a:ln w="9525">
            <a:noFill/>
            <a:miter lim="800000"/>
            <a:headEnd/>
            <a:tailEnd/>
          </a:ln>
        </p:spPr>
        <p:txBody>
          <a:bodyPr>
            <a:spAutoFit/>
          </a:bodyPr>
          <a:lstStyle/>
          <a:p>
            <a:pPr algn="ctr"/>
            <a:r>
              <a:rPr lang="el-GR" sz="1200">
                <a:solidFill>
                  <a:srgbClr val="66FF66"/>
                </a:solidFill>
              </a:rPr>
              <a:t>α</a:t>
            </a:r>
            <a:r>
              <a:rPr lang="en-US" sz="1300">
                <a:solidFill>
                  <a:srgbClr val="66FF66"/>
                </a:solidFill>
              </a:rPr>
              <a:t>6-eGFP</a:t>
            </a:r>
            <a:r>
              <a:rPr lang="el-GR" sz="1200">
                <a:solidFill>
                  <a:srgbClr val="66FF66"/>
                </a:solidFill>
              </a:rPr>
              <a:t>β</a:t>
            </a:r>
            <a:r>
              <a:rPr lang="en-US" sz="1200">
                <a:solidFill>
                  <a:srgbClr val="66FF66"/>
                </a:solidFill>
              </a:rPr>
              <a:t>2</a:t>
            </a:r>
            <a:r>
              <a:rPr lang="el-GR" sz="1200">
                <a:solidFill>
                  <a:srgbClr val="66FF66"/>
                </a:solidFill>
              </a:rPr>
              <a:t>β</a:t>
            </a:r>
            <a:r>
              <a:rPr lang="en-US" sz="1200">
                <a:solidFill>
                  <a:srgbClr val="66FF66"/>
                </a:solidFill>
              </a:rPr>
              <a:t>3</a:t>
            </a:r>
          </a:p>
        </p:txBody>
      </p:sp>
      <p:sp>
        <p:nvSpPr>
          <p:cNvPr id="5130" name="TextBox 16"/>
          <p:cNvSpPr txBox="1">
            <a:spLocks noChangeArrowheads="1"/>
          </p:cNvSpPr>
          <p:nvPr/>
        </p:nvSpPr>
        <p:spPr bwMode="auto">
          <a:xfrm>
            <a:off x="3367088" y="1322388"/>
            <a:ext cx="963612" cy="492125"/>
          </a:xfrm>
          <a:prstGeom prst="rect">
            <a:avLst/>
          </a:prstGeom>
          <a:noFill/>
          <a:ln w="9525">
            <a:noFill/>
            <a:miter lim="800000"/>
            <a:headEnd/>
            <a:tailEnd/>
          </a:ln>
        </p:spPr>
        <p:txBody>
          <a:bodyPr>
            <a:spAutoFit/>
          </a:bodyPr>
          <a:lstStyle/>
          <a:p>
            <a:pPr algn="ctr"/>
            <a:r>
              <a:rPr lang="en-US" sz="1300">
                <a:solidFill>
                  <a:srgbClr val="FF6600"/>
                </a:solidFill>
              </a:rPr>
              <a:t>GalT-mCherry</a:t>
            </a:r>
          </a:p>
        </p:txBody>
      </p:sp>
      <p:sp>
        <p:nvSpPr>
          <p:cNvPr id="5131" name="TextBox 17"/>
          <p:cNvSpPr txBox="1">
            <a:spLocks noChangeArrowheads="1"/>
          </p:cNvSpPr>
          <p:nvPr/>
        </p:nvSpPr>
        <p:spPr bwMode="auto">
          <a:xfrm>
            <a:off x="4354513" y="1406525"/>
            <a:ext cx="1050925" cy="292100"/>
          </a:xfrm>
          <a:prstGeom prst="rect">
            <a:avLst/>
          </a:prstGeom>
          <a:noFill/>
          <a:ln w="9525">
            <a:noFill/>
            <a:miter lim="800000"/>
            <a:headEnd/>
            <a:tailEnd/>
          </a:ln>
        </p:spPr>
        <p:txBody>
          <a:bodyPr>
            <a:spAutoFit/>
          </a:bodyPr>
          <a:lstStyle/>
          <a:p>
            <a:pPr algn="ctr"/>
            <a:r>
              <a:rPr lang="en-US" sz="1300">
                <a:solidFill>
                  <a:schemeClr val="bg1"/>
                </a:solidFill>
              </a:rPr>
              <a:t>Merge</a:t>
            </a:r>
          </a:p>
        </p:txBody>
      </p:sp>
      <p:pic>
        <p:nvPicPr>
          <p:cNvPr id="5132" name="Picture 12"/>
          <p:cNvPicPr>
            <a:picLocks noChangeAspect="1"/>
          </p:cNvPicPr>
          <p:nvPr/>
        </p:nvPicPr>
        <p:blipFill>
          <a:blip r:embed="rId7" cstate="print"/>
          <a:srcRect l="5145" r="2574"/>
          <a:stretch>
            <a:fillRect/>
          </a:stretch>
        </p:blipFill>
        <p:spPr bwMode="auto">
          <a:xfrm>
            <a:off x="30163" y="1800225"/>
            <a:ext cx="976312" cy="1322388"/>
          </a:xfrm>
          <a:prstGeom prst="rect">
            <a:avLst/>
          </a:prstGeom>
          <a:noFill/>
          <a:ln w="9525">
            <a:noFill/>
            <a:miter lim="800000"/>
            <a:headEnd/>
            <a:tailEnd/>
          </a:ln>
        </p:spPr>
      </p:pic>
      <p:pic>
        <p:nvPicPr>
          <p:cNvPr id="5133" name="Picture 13"/>
          <p:cNvPicPr>
            <a:picLocks noChangeAspect="1"/>
          </p:cNvPicPr>
          <p:nvPr/>
        </p:nvPicPr>
        <p:blipFill>
          <a:blip r:embed="rId8" cstate="print"/>
          <a:srcRect l="5305" r="3102"/>
          <a:stretch>
            <a:fillRect/>
          </a:stretch>
        </p:blipFill>
        <p:spPr bwMode="auto">
          <a:xfrm>
            <a:off x="992188" y="1793875"/>
            <a:ext cx="976312" cy="1333500"/>
          </a:xfrm>
          <a:prstGeom prst="rect">
            <a:avLst/>
          </a:prstGeom>
          <a:noFill/>
          <a:ln w="9525">
            <a:noFill/>
            <a:miter lim="800000"/>
            <a:headEnd/>
            <a:tailEnd/>
          </a:ln>
        </p:spPr>
      </p:pic>
      <p:sp>
        <p:nvSpPr>
          <p:cNvPr id="5134" name="TextBox 10"/>
          <p:cNvSpPr txBox="1">
            <a:spLocks noChangeArrowheads="1"/>
          </p:cNvSpPr>
          <p:nvPr/>
        </p:nvSpPr>
        <p:spPr bwMode="auto">
          <a:xfrm>
            <a:off x="693738" y="1528763"/>
            <a:ext cx="1411287" cy="330200"/>
          </a:xfrm>
          <a:prstGeom prst="rect">
            <a:avLst/>
          </a:prstGeom>
          <a:noFill/>
          <a:ln w="9525">
            <a:noFill/>
            <a:miter lim="800000"/>
            <a:headEnd/>
            <a:tailEnd/>
          </a:ln>
        </p:spPr>
        <p:txBody>
          <a:bodyPr lIns="142875" tIns="71438" rIns="142875" bIns="71438">
            <a:spAutoFit/>
          </a:bodyPr>
          <a:lstStyle/>
          <a:p>
            <a:pPr algn="ctr"/>
            <a:r>
              <a:rPr lang="el-GR" sz="1200">
                <a:solidFill>
                  <a:srgbClr val="66FF66"/>
                </a:solidFill>
              </a:rPr>
              <a:t>α</a:t>
            </a:r>
            <a:r>
              <a:rPr lang="en-US" sz="1200">
                <a:solidFill>
                  <a:srgbClr val="66FF66"/>
                </a:solidFill>
              </a:rPr>
              <a:t>6-eGFP</a:t>
            </a:r>
            <a:r>
              <a:rPr lang="el-GR" sz="1200">
                <a:solidFill>
                  <a:srgbClr val="66FF66"/>
                </a:solidFill>
              </a:rPr>
              <a:t>β</a:t>
            </a:r>
            <a:r>
              <a:rPr lang="en-US" sz="1200">
                <a:solidFill>
                  <a:srgbClr val="66FF66"/>
                </a:solidFill>
              </a:rPr>
              <a:t>2</a:t>
            </a:r>
            <a:r>
              <a:rPr lang="el-GR" sz="1200">
                <a:solidFill>
                  <a:srgbClr val="66FF66"/>
                </a:solidFill>
              </a:rPr>
              <a:t>β</a:t>
            </a:r>
            <a:r>
              <a:rPr lang="en-US" sz="1200">
                <a:solidFill>
                  <a:srgbClr val="66FF66"/>
                </a:solidFill>
              </a:rPr>
              <a:t>3</a:t>
            </a:r>
          </a:p>
        </p:txBody>
      </p:sp>
      <p:graphicFrame>
        <p:nvGraphicFramePr>
          <p:cNvPr id="5123" name="Object 3"/>
          <p:cNvGraphicFramePr>
            <a:graphicFrameLocks/>
          </p:cNvGraphicFramePr>
          <p:nvPr/>
        </p:nvGraphicFramePr>
        <p:xfrm>
          <a:off x="3287713" y="3462338"/>
          <a:ext cx="1989137" cy="1547812"/>
        </p:xfrm>
        <a:graphic>
          <a:graphicData uri="http://schemas.openxmlformats.org/presentationml/2006/ole">
            <p:oleObj spid="_x0000_s5123" name="Graph" r:id="rId9" imgW="4023360" imgH="3108960" progId="Origin50.Graph">
              <p:embed/>
            </p:oleObj>
          </a:graphicData>
        </a:graphic>
      </p:graphicFrame>
      <p:grpSp>
        <p:nvGrpSpPr>
          <p:cNvPr id="5135" name="Group 21"/>
          <p:cNvGrpSpPr>
            <a:grpSpLocks noChangeAspect="1"/>
          </p:cNvGrpSpPr>
          <p:nvPr/>
        </p:nvGrpSpPr>
        <p:grpSpPr bwMode="auto">
          <a:xfrm>
            <a:off x="5795963" y="1804988"/>
            <a:ext cx="3181350" cy="1327150"/>
            <a:chOff x="256223" y="20116800"/>
            <a:chExt cx="23275999" cy="7772400"/>
          </a:xfrm>
        </p:grpSpPr>
        <p:pic>
          <p:nvPicPr>
            <p:cNvPr id="5149" name="Picture 22"/>
            <p:cNvPicPr>
              <a:picLocks noChangeAspect="1"/>
            </p:cNvPicPr>
            <p:nvPr/>
          </p:nvPicPr>
          <p:blipFill>
            <a:blip r:embed="rId10" cstate="print"/>
            <a:srcRect/>
            <a:stretch>
              <a:fillRect/>
            </a:stretch>
          </p:blipFill>
          <p:spPr bwMode="auto">
            <a:xfrm>
              <a:off x="256223" y="20116800"/>
              <a:ext cx="7772401" cy="7772400"/>
            </a:xfrm>
            <a:prstGeom prst="rect">
              <a:avLst/>
            </a:prstGeom>
            <a:noFill/>
            <a:ln w="9525">
              <a:noFill/>
              <a:miter lim="800000"/>
              <a:headEnd/>
              <a:tailEnd/>
            </a:ln>
          </p:spPr>
        </p:pic>
        <p:pic>
          <p:nvPicPr>
            <p:cNvPr id="5150" name="Picture 23"/>
            <p:cNvPicPr>
              <a:picLocks noChangeAspect="1"/>
            </p:cNvPicPr>
            <p:nvPr/>
          </p:nvPicPr>
          <p:blipFill>
            <a:blip r:embed="rId11" cstate="print"/>
            <a:srcRect/>
            <a:stretch>
              <a:fillRect/>
            </a:stretch>
          </p:blipFill>
          <p:spPr bwMode="auto">
            <a:xfrm>
              <a:off x="8001000" y="20116800"/>
              <a:ext cx="7772400" cy="7772400"/>
            </a:xfrm>
            <a:prstGeom prst="rect">
              <a:avLst/>
            </a:prstGeom>
            <a:noFill/>
            <a:ln w="9525">
              <a:noFill/>
              <a:miter lim="800000"/>
              <a:headEnd/>
              <a:tailEnd/>
            </a:ln>
          </p:spPr>
        </p:pic>
        <p:pic>
          <p:nvPicPr>
            <p:cNvPr id="5151" name="Picture 24"/>
            <p:cNvPicPr>
              <a:picLocks noChangeAspect="1"/>
            </p:cNvPicPr>
            <p:nvPr/>
          </p:nvPicPr>
          <p:blipFill>
            <a:blip r:embed="rId12" cstate="print"/>
            <a:srcRect/>
            <a:stretch>
              <a:fillRect/>
            </a:stretch>
          </p:blipFill>
          <p:spPr bwMode="auto">
            <a:xfrm>
              <a:off x="15759823" y="20116800"/>
              <a:ext cx="7772399" cy="7772400"/>
            </a:xfrm>
            <a:prstGeom prst="rect">
              <a:avLst/>
            </a:prstGeom>
            <a:noFill/>
            <a:ln w="9525">
              <a:noFill/>
              <a:miter lim="800000"/>
              <a:headEnd/>
              <a:tailEnd/>
            </a:ln>
          </p:spPr>
        </p:pic>
      </p:grpSp>
      <p:graphicFrame>
        <p:nvGraphicFramePr>
          <p:cNvPr id="5124" name="Object 4"/>
          <p:cNvGraphicFramePr>
            <a:graphicFrameLocks noChangeAspect="1"/>
          </p:cNvGraphicFramePr>
          <p:nvPr/>
        </p:nvGraphicFramePr>
        <p:xfrm>
          <a:off x="6799263" y="3319463"/>
          <a:ext cx="2203450" cy="1717675"/>
        </p:xfrm>
        <a:graphic>
          <a:graphicData uri="http://schemas.openxmlformats.org/presentationml/2006/ole">
            <p:oleObj spid="_x0000_s5124" name="Graph" r:id="rId13" imgW="4023360" imgH="3108960" progId="Origin50.Graph">
              <p:embed/>
            </p:oleObj>
          </a:graphicData>
        </a:graphic>
      </p:graphicFrame>
      <p:sp>
        <p:nvSpPr>
          <p:cNvPr id="5136" name="TextBox 29"/>
          <p:cNvSpPr txBox="1">
            <a:spLocks noChangeArrowheads="1"/>
          </p:cNvSpPr>
          <p:nvPr/>
        </p:nvSpPr>
        <p:spPr bwMode="auto">
          <a:xfrm>
            <a:off x="5738813" y="1504950"/>
            <a:ext cx="1143000" cy="211138"/>
          </a:xfrm>
          <a:prstGeom prst="rect">
            <a:avLst/>
          </a:prstGeom>
          <a:noFill/>
          <a:ln w="9525">
            <a:noFill/>
            <a:miter lim="800000"/>
            <a:headEnd/>
            <a:tailEnd/>
          </a:ln>
        </p:spPr>
        <p:txBody>
          <a:bodyPr lIns="10089" tIns="5044" rIns="10089" bIns="5044">
            <a:spAutoFit/>
          </a:bodyPr>
          <a:lstStyle/>
          <a:p>
            <a:pPr algn="ctr"/>
            <a:r>
              <a:rPr lang="el-GR" sz="1300">
                <a:solidFill>
                  <a:srgbClr val="66FF66"/>
                </a:solidFill>
              </a:rPr>
              <a:t>α</a:t>
            </a:r>
            <a:r>
              <a:rPr lang="en-US" sz="1300">
                <a:solidFill>
                  <a:srgbClr val="66FF66"/>
                </a:solidFill>
              </a:rPr>
              <a:t>6-eGFP</a:t>
            </a:r>
            <a:r>
              <a:rPr lang="el-GR" sz="1300">
                <a:solidFill>
                  <a:srgbClr val="66FF66"/>
                </a:solidFill>
              </a:rPr>
              <a:t>β</a:t>
            </a:r>
            <a:r>
              <a:rPr lang="en-US" sz="1300">
                <a:solidFill>
                  <a:srgbClr val="66FF66"/>
                </a:solidFill>
              </a:rPr>
              <a:t>2</a:t>
            </a:r>
            <a:r>
              <a:rPr lang="el-GR" sz="1300">
                <a:solidFill>
                  <a:srgbClr val="66FF66"/>
                </a:solidFill>
              </a:rPr>
              <a:t>β</a:t>
            </a:r>
            <a:r>
              <a:rPr lang="en-US" sz="1300">
                <a:solidFill>
                  <a:srgbClr val="66FF66"/>
                </a:solidFill>
              </a:rPr>
              <a:t>3</a:t>
            </a:r>
          </a:p>
        </p:txBody>
      </p:sp>
      <p:sp>
        <p:nvSpPr>
          <p:cNvPr id="5137" name="TextBox 30"/>
          <p:cNvSpPr txBox="1">
            <a:spLocks noChangeArrowheads="1"/>
          </p:cNvSpPr>
          <p:nvPr/>
        </p:nvSpPr>
        <p:spPr bwMode="auto">
          <a:xfrm>
            <a:off x="6970713" y="1498600"/>
            <a:ext cx="865187" cy="209550"/>
          </a:xfrm>
          <a:prstGeom prst="rect">
            <a:avLst/>
          </a:prstGeom>
          <a:noFill/>
          <a:ln w="9525">
            <a:noFill/>
            <a:miter lim="800000"/>
            <a:headEnd/>
            <a:tailEnd/>
          </a:ln>
        </p:spPr>
        <p:txBody>
          <a:bodyPr lIns="10089" tIns="5044" rIns="10089" bIns="5044">
            <a:spAutoFit/>
          </a:bodyPr>
          <a:lstStyle/>
          <a:p>
            <a:pPr algn="ctr"/>
            <a:r>
              <a:rPr lang="en-US" sz="1300">
                <a:solidFill>
                  <a:srgbClr val="FF6600"/>
                </a:solidFill>
              </a:rPr>
              <a:t>anti </a:t>
            </a:r>
            <a:r>
              <a:rPr lang="el-GR" sz="1300">
                <a:solidFill>
                  <a:srgbClr val="FF6600"/>
                </a:solidFill>
              </a:rPr>
              <a:t>β</a:t>
            </a:r>
            <a:r>
              <a:rPr lang="en-US" sz="1300">
                <a:solidFill>
                  <a:srgbClr val="FF6600"/>
                </a:solidFill>
              </a:rPr>
              <a:t>-COP</a:t>
            </a:r>
          </a:p>
        </p:txBody>
      </p:sp>
      <p:sp>
        <p:nvSpPr>
          <p:cNvPr id="5138" name="TextBox 31"/>
          <p:cNvSpPr txBox="1">
            <a:spLocks noChangeArrowheads="1"/>
          </p:cNvSpPr>
          <p:nvPr/>
        </p:nvSpPr>
        <p:spPr bwMode="auto">
          <a:xfrm>
            <a:off x="7940675" y="1479550"/>
            <a:ext cx="1060450" cy="209550"/>
          </a:xfrm>
          <a:prstGeom prst="rect">
            <a:avLst/>
          </a:prstGeom>
          <a:noFill/>
          <a:ln w="9525">
            <a:noFill/>
            <a:miter lim="800000"/>
            <a:headEnd/>
            <a:tailEnd/>
          </a:ln>
        </p:spPr>
        <p:txBody>
          <a:bodyPr lIns="10089" tIns="5044" rIns="10089" bIns="5044">
            <a:spAutoFit/>
          </a:bodyPr>
          <a:lstStyle/>
          <a:p>
            <a:pPr algn="ctr"/>
            <a:r>
              <a:rPr lang="en-US" sz="1300">
                <a:solidFill>
                  <a:schemeClr val="bg1"/>
                </a:solidFill>
              </a:rPr>
              <a:t>Merge ROI</a:t>
            </a:r>
          </a:p>
        </p:txBody>
      </p:sp>
      <p:sp>
        <p:nvSpPr>
          <p:cNvPr id="5139" name="TextBox 32"/>
          <p:cNvSpPr txBox="1">
            <a:spLocks noChangeArrowheads="1"/>
          </p:cNvSpPr>
          <p:nvPr/>
        </p:nvSpPr>
        <p:spPr bwMode="auto">
          <a:xfrm>
            <a:off x="0" y="3424238"/>
            <a:ext cx="2249488" cy="392112"/>
          </a:xfrm>
          <a:prstGeom prst="rect">
            <a:avLst/>
          </a:prstGeom>
          <a:noFill/>
          <a:ln w="9525">
            <a:noFill/>
            <a:miter lim="800000"/>
            <a:headEnd/>
            <a:tailEnd/>
          </a:ln>
        </p:spPr>
        <p:txBody>
          <a:bodyPr lIns="21928" tIns="10964" rIns="21928" bIns="10964">
            <a:spAutoFit/>
          </a:bodyPr>
          <a:lstStyle/>
          <a:p>
            <a:pPr algn="ctr"/>
            <a:r>
              <a:rPr lang="en-US" baseline="-25000">
                <a:solidFill>
                  <a:srgbClr val="FFFF00"/>
                </a:solidFill>
              </a:rPr>
              <a:t>ER exit sites</a:t>
            </a:r>
          </a:p>
          <a:p>
            <a:pPr algn="ctr"/>
            <a:r>
              <a:rPr lang="en-US" baseline="-25000">
                <a:solidFill>
                  <a:srgbClr val="FFFF00"/>
                </a:solidFill>
              </a:rPr>
              <a:t>(= COPII vesicles)</a:t>
            </a:r>
          </a:p>
        </p:txBody>
      </p:sp>
      <p:sp>
        <p:nvSpPr>
          <p:cNvPr id="5140" name="TextBox 33"/>
          <p:cNvSpPr txBox="1">
            <a:spLocks noChangeArrowheads="1"/>
          </p:cNvSpPr>
          <p:nvPr/>
        </p:nvSpPr>
        <p:spPr bwMode="auto">
          <a:xfrm>
            <a:off x="2617788" y="3373438"/>
            <a:ext cx="811212" cy="207962"/>
          </a:xfrm>
          <a:prstGeom prst="rect">
            <a:avLst/>
          </a:prstGeom>
          <a:noFill/>
          <a:ln w="9525">
            <a:noFill/>
            <a:miter lim="800000"/>
            <a:headEnd/>
            <a:tailEnd/>
          </a:ln>
        </p:spPr>
        <p:txBody>
          <a:bodyPr lIns="21928" tIns="10964" rIns="21928" bIns="10964">
            <a:spAutoFit/>
          </a:bodyPr>
          <a:lstStyle/>
          <a:p>
            <a:pPr algn="ctr"/>
            <a:r>
              <a:rPr lang="en-US" baseline="-25000">
                <a:solidFill>
                  <a:srgbClr val="FFFF00"/>
                </a:solidFill>
              </a:rPr>
              <a:t>Golgi</a:t>
            </a:r>
          </a:p>
        </p:txBody>
      </p:sp>
      <p:sp>
        <p:nvSpPr>
          <p:cNvPr id="5141" name="TextBox 34"/>
          <p:cNvSpPr txBox="1">
            <a:spLocks noChangeArrowheads="1"/>
          </p:cNvSpPr>
          <p:nvPr/>
        </p:nvSpPr>
        <p:spPr bwMode="auto">
          <a:xfrm>
            <a:off x="5795963" y="3641725"/>
            <a:ext cx="1193800" cy="392113"/>
          </a:xfrm>
          <a:prstGeom prst="rect">
            <a:avLst/>
          </a:prstGeom>
          <a:noFill/>
          <a:ln w="9525">
            <a:noFill/>
            <a:miter lim="800000"/>
            <a:headEnd/>
            <a:tailEnd/>
          </a:ln>
        </p:spPr>
        <p:txBody>
          <a:bodyPr lIns="21928" tIns="10964" rIns="21928" bIns="10964">
            <a:spAutoFit/>
          </a:bodyPr>
          <a:lstStyle/>
          <a:p>
            <a:pPr algn="ctr"/>
            <a:r>
              <a:rPr lang="en-US" baseline="-25000">
                <a:solidFill>
                  <a:srgbClr val="FFFF00"/>
                </a:solidFill>
              </a:rPr>
              <a:t>COPI</a:t>
            </a:r>
          </a:p>
          <a:p>
            <a:pPr algn="ctr"/>
            <a:r>
              <a:rPr lang="en-US" baseline="-25000">
                <a:solidFill>
                  <a:srgbClr val="FFFF00"/>
                </a:solidFill>
              </a:rPr>
              <a:t> Vesicles</a:t>
            </a:r>
          </a:p>
        </p:txBody>
      </p:sp>
      <p:sp>
        <p:nvSpPr>
          <p:cNvPr id="5142" name="TextBox 37"/>
          <p:cNvSpPr txBox="1">
            <a:spLocks noChangeArrowheads="1"/>
          </p:cNvSpPr>
          <p:nvPr/>
        </p:nvSpPr>
        <p:spPr bwMode="auto">
          <a:xfrm>
            <a:off x="0" y="1395413"/>
            <a:ext cx="2006600" cy="219075"/>
          </a:xfrm>
          <a:prstGeom prst="rect">
            <a:avLst/>
          </a:prstGeom>
          <a:noFill/>
          <a:ln w="9525">
            <a:noFill/>
            <a:miter lim="800000"/>
            <a:headEnd/>
            <a:tailEnd/>
          </a:ln>
        </p:spPr>
        <p:txBody>
          <a:bodyPr lIns="34262" tIns="17131" rIns="34262" bIns="17131">
            <a:spAutoFit/>
          </a:bodyPr>
          <a:lstStyle/>
          <a:p>
            <a:pPr algn="ctr"/>
            <a:r>
              <a:rPr lang="en-US" sz="1200">
                <a:solidFill>
                  <a:srgbClr val="FF6600"/>
                </a:solidFill>
              </a:rPr>
              <a:t>--------Sec24D-mCherry------</a:t>
            </a:r>
          </a:p>
        </p:txBody>
      </p:sp>
      <p:graphicFrame>
        <p:nvGraphicFramePr>
          <p:cNvPr id="5125" name="Object 5"/>
          <p:cNvGraphicFramePr>
            <a:graphicFrameLocks/>
          </p:cNvGraphicFramePr>
          <p:nvPr/>
        </p:nvGraphicFramePr>
        <p:xfrm>
          <a:off x="3243263" y="4813300"/>
          <a:ext cx="2070100" cy="1995488"/>
        </p:xfrm>
        <a:graphic>
          <a:graphicData uri="http://schemas.openxmlformats.org/presentationml/2006/ole">
            <p:oleObj spid="_x0000_s5125" name="Graph" r:id="rId14" imgW="4023360" imgH="3108960" progId="Origin50.Graph">
              <p:embed/>
            </p:oleObj>
          </a:graphicData>
        </a:graphic>
      </p:graphicFrame>
      <p:graphicFrame>
        <p:nvGraphicFramePr>
          <p:cNvPr id="5126" name="Object 6"/>
          <p:cNvGraphicFramePr>
            <a:graphicFrameLocks/>
          </p:cNvGraphicFramePr>
          <p:nvPr/>
        </p:nvGraphicFramePr>
        <p:xfrm>
          <a:off x="6904038" y="5127625"/>
          <a:ext cx="2058987" cy="1581150"/>
        </p:xfrm>
        <a:graphic>
          <a:graphicData uri="http://schemas.openxmlformats.org/presentationml/2006/ole">
            <p:oleObj spid="_x0000_s5126" name="Graph" r:id="rId15" imgW="4023360" imgH="3108960" progId="Origin50.Graph">
              <p:embed/>
            </p:oleObj>
          </a:graphicData>
        </a:graphic>
      </p:graphicFrame>
      <p:sp>
        <p:nvSpPr>
          <p:cNvPr id="5143" name="TextBox 40"/>
          <p:cNvSpPr txBox="1">
            <a:spLocks noChangeArrowheads="1"/>
          </p:cNvSpPr>
          <p:nvPr/>
        </p:nvSpPr>
        <p:spPr bwMode="auto">
          <a:xfrm>
            <a:off x="376238" y="334963"/>
            <a:ext cx="8729662" cy="1076325"/>
          </a:xfrm>
          <a:prstGeom prst="rect">
            <a:avLst/>
          </a:prstGeom>
          <a:noFill/>
          <a:ln w="9525">
            <a:noFill/>
            <a:miter lim="800000"/>
            <a:headEnd/>
            <a:tailEnd/>
          </a:ln>
        </p:spPr>
        <p:txBody>
          <a:bodyPr>
            <a:spAutoFit/>
          </a:bodyPr>
          <a:lstStyle/>
          <a:p>
            <a:r>
              <a:rPr lang="en-US" sz="1600">
                <a:solidFill>
                  <a:schemeClr val="bg1"/>
                </a:solidFill>
              </a:rPr>
              <a:t>1. The </a:t>
            </a:r>
            <a:r>
              <a:rPr lang="el-GR" sz="1600">
                <a:solidFill>
                  <a:schemeClr val="bg1"/>
                </a:solidFill>
              </a:rPr>
              <a:t>β</a:t>
            </a:r>
            <a:r>
              <a:rPr lang="en-US" sz="1600">
                <a:solidFill>
                  <a:schemeClr val="bg1"/>
                </a:solidFill>
              </a:rPr>
              <a:t>3 subunit is necessary for nicotine-induced upregulation (Lindstrom lab)</a:t>
            </a:r>
          </a:p>
          <a:p>
            <a:r>
              <a:rPr lang="en-US" sz="1600">
                <a:solidFill>
                  <a:schemeClr val="bg1"/>
                </a:solidFill>
              </a:rPr>
              <a:t>	2. The </a:t>
            </a:r>
            <a:r>
              <a:rPr lang="el-GR" sz="1600">
                <a:solidFill>
                  <a:schemeClr val="bg1"/>
                </a:solidFill>
              </a:rPr>
              <a:t>β</a:t>
            </a:r>
            <a:r>
              <a:rPr lang="en-US" sz="1600">
                <a:solidFill>
                  <a:schemeClr val="bg1"/>
                </a:solidFill>
              </a:rPr>
              <a:t>3 M3-M4 intracellular loop is necessary for upregulation</a:t>
            </a:r>
          </a:p>
          <a:p>
            <a:r>
              <a:rPr lang="en-US" sz="1600">
                <a:solidFill>
                  <a:schemeClr val="bg1"/>
                </a:solidFill>
              </a:rPr>
              <a:t>		3.  The </a:t>
            </a:r>
            <a:r>
              <a:rPr lang="el-GR" sz="1600">
                <a:solidFill>
                  <a:schemeClr val="bg1"/>
                </a:solidFill>
              </a:rPr>
              <a:t>β</a:t>
            </a:r>
            <a:r>
              <a:rPr lang="en-US" sz="1600">
                <a:solidFill>
                  <a:schemeClr val="bg1"/>
                </a:solidFill>
              </a:rPr>
              <a:t>3 M4-M4 loop trilysine (KKK) sequence, a putative COPI 			      	      binding motif, is necessary for upregulation</a:t>
            </a:r>
          </a:p>
        </p:txBody>
      </p:sp>
      <p:sp>
        <p:nvSpPr>
          <p:cNvPr id="5144" name="TextBox 41"/>
          <p:cNvSpPr txBox="1">
            <a:spLocks noChangeArrowheads="1"/>
          </p:cNvSpPr>
          <p:nvPr/>
        </p:nvSpPr>
        <p:spPr bwMode="auto">
          <a:xfrm>
            <a:off x="269875" y="26988"/>
            <a:ext cx="8789988" cy="369887"/>
          </a:xfrm>
          <a:prstGeom prst="rect">
            <a:avLst/>
          </a:prstGeom>
          <a:noFill/>
          <a:ln w="9525">
            <a:noFill/>
            <a:miter lim="800000"/>
            <a:headEnd/>
            <a:tailEnd/>
          </a:ln>
        </p:spPr>
        <p:txBody>
          <a:bodyPr wrap="none">
            <a:spAutoFit/>
          </a:bodyPr>
          <a:lstStyle/>
          <a:p>
            <a:r>
              <a:rPr lang="en-US">
                <a:solidFill>
                  <a:srgbClr val="FFFF00"/>
                </a:solidFill>
              </a:rPr>
              <a:t>Nicotine seems to exploit a COPI-dependent process to upregulate </a:t>
            </a:r>
            <a:r>
              <a:rPr lang="el-GR">
                <a:solidFill>
                  <a:srgbClr val="FFFF00"/>
                </a:solidFill>
              </a:rPr>
              <a:t>α</a:t>
            </a:r>
            <a:r>
              <a:rPr lang="en-US">
                <a:solidFill>
                  <a:srgbClr val="FFFF00"/>
                </a:solidFill>
              </a:rPr>
              <a:t>6</a:t>
            </a:r>
            <a:r>
              <a:rPr lang="el-GR">
                <a:solidFill>
                  <a:srgbClr val="FFFF00"/>
                </a:solidFill>
              </a:rPr>
              <a:t>β</a:t>
            </a:r>
            <a:r>
              <a:rPr lang="en-US">
                <a:solidFill>
                  <a:srgbClr val="FFFF00"/>
                </a:solidFill>
              </a:rPr>
              <a:t>2</a:t>
            </a:r>
            <a:r>
              <a:rPr lang="el-GR">
                <a:solidFill>
                  <a:srgbClr val="FFFF00"/>
                </a:solidFill>
              </a:rPr>
              <a:t>β</a:t>
            </a:r>
            <a:r>
              <a:rPr lang="en-US">
                <a:solidFill>
                  <a:srgbClr val="FFFF00"/>
                </a:solidFill>
              </a:rPr>
              <a:t>3 nAChRs</a:t>
            </a:r>
          </a:p>
        </p:txBody>
      </p:sp>
      <p:cxnSp>
        <p:nvCxnSpPr>
          <p:cNvPr id="5145" name="Straight Connector 47"/>
          <p:cNvCxnSpPr>
            <a:cxnSpLocks noChangeShapeType="1"/>
          </p:cNvCxnSpPr>
          <p:nvPr/>
        </p:nvCxnSpPr>
        <p:spPr bwMode="auto">
          <a:xfrm>
            <a:off x="2128838" y="1455738"/>
            <a:ext cx="0" cy="1708150"/>
          </a:xfrm>
          <a:prstGeom prst="line">
            <a:avLst/>
          </a:prstGeom>
          <a:noFill/>
          <a:ln w="38100" algn="ctr">
            <a:solidFill>
              <a:srgbClr val="B2B2B2"/>
            </a:solidFill>
            <a:round/>
            <a:headEnd/>
            <a:tailEnd/>
          </a:ln>
        </p:spPr>
      </p:cxnSp>
      <p:cxnSp>
        <p:nvCxnSpPr>
          <p:cNvPr id="5146" name="Straight Connector 48"/>
          <p:cNvCxnSpPr>
            <a:cxnSpLocks noChangeShapeType="1"/>
          </p:cNvCxnSpPr>
          <p:nvPr/>
        </p:nvCxnSpPr>
        <p:spPr bwMode="auto">
          <a:xfrm>
            <a:off x="5651500" y="1452563"/>
            <a:ext cx="0" cy="1708150"/>
          </a:xfrm>
          <a:prstGeom prst="line">
            <a:avLst/>
          </a:prstGeom>
          <a:noFill/>
          <a:ln w="38100" algn="ctr">
            <a:solidFill>
              <a:srgbClr val="B2B2B2"/>
            </a:solidFill>
            <a:round/>
            <a:headEnd/>
            <a:tailEnd/>
          </a:ln>
        </p:spPr>
      </p:cxnSp>
      <p:sp>
        <p:nvSpPr>
          <p:cNvPr id="5147" name="TextBox 36"/>
          <p:cNvSpPr txBox="1">
            <a:spLocks noChangeArrowheads="1"/>
          </p:cNvSpPr>
          <p:nvPr/>
        </p:nvSpPr>
        <p:spPr bwMode="auto">
          <a:xfrm>
            <a:off x="261938" y="6464300"/>
            <a:ext cx="2017712" cy="338138"/>
          </a:xfrm>
          <a:prstGeom prst="rect">
            <a:avLst/>
          </a:prstGeom>
          <a:noFill/>
          <a:ln w="9525">
            <a:noFill/>
            <a:miter lim="800000"/>
            <a:headEnd/>
            <a:tailEnd/>
          </a:ln>
        </p:spPr>
        <p:txBody>
          <a:bodyPr wrap="none">
            <a:spAutoFit/>
          </a:bodyPr>
          <a:lstStyle/>
          <a:p>
            <a:r>
              <a:rPr lang="en-US" sz="1600">
                <a:solidFill>
                  <a:schemeClr val="bg1"/>
                </a:solidFill>
              </a:rPr>
              <a:t>Brandon Henderson</a:t>
            </a:r>
          </a:p>
        </p:txBody>
      </p:sp>
      <p:sp>
        <p:nvSpPr>
          <p:cNvPr id="34" name="Slide Number Placeholder 33"/>
          <p:cNvSpPr>
            <a:spLocks noGrp="1"/>
          </p:cNvSpPr>
          <p:nvPr>
            <p:ph type="sldNum" sz="quarter" idx="12"/>
          </p:nvPr>
        </p:nvSpPr>
        <p:spPr/>
        <p:txBody>
          <a:bodyPr/>
          <a:lstStyle/>
          <a:p>
            <a:pPr>
              <a:defRPr/>
            </a:pPr>
            <a:fld id="{8187D87C-AB7D-43FF-8BFE-FE3E04E658B8}" type="slidenum">
              <a:rPr lang="en-US" smtClean="0"/>
              <a:pPr>
                <a:defRPr/>
              </a:pPr>
              <a:t>13</a:t>
            </a:fld>
            <a:endParaRPr lang="en-US"/>
          </a:p>
        </p:txBody>
      </p:sp>
    </p:spTree>
  </p:cSld>
  <p:clrMapOvr>
    <a:masterClrMapping/>
  </p:clrMapOvr>
  <p:transition spd="slow">
    <p:fade thruBlk="1"/>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49"/>
          <p:cNvSpPr>
            <a:spLocks noChangeArrowheads="1"/>
          </p:cNvSpPr>
          <p:nvPr/>
        </p:nvSpPr>
        <p:spPr bwMode="auto">
          <a:xfrm>
            <a:off x="0" y="0"/>
            <a:ext cx="9144000" cy="6858000"/>
          </a:xfrm>
          <a:prstGeom prst="rect">
            <a:avLst/>
          </a:prstGeom>
          <a:solidFill>
            <a:srgbClr val="B2B2B2"/>
          </a:solidFill>
          <a:ln w="9525" algn="ctr">
            <a:solidFill>
              <a:schemeClr val="tx1"/>
            </a:solidFill>
            <a:round/>
            <a:headEnd/>
            <a:tailEnd/>
          </a:ln>
        </p:spPr>
        <p:txBody>
          <a:bodyPr/>
          <a:lstStyle/>
          <a:p>
            <a:pPr eaLnBrk="0" hangingPunct="0"/>
            <a:endParaRPr lang="en-US"/>
          </a:p>
        </p:txBody>
      </p:sp>
      <p:sp>
        <p:nvSpPr>
          <p:cNvPr id="27651" name="Rectangle 50"/>
          <p:cNvSpPr>
            <a:spLocks noChangeArrowheads="1"/>
          </p:cNvSpPr>
          <p:nvPr/>
        </p:nvSpPr>
        <p:spPr bwMode="auto">
          <a:xfrm>
            <a:off x="0" y="-12700"/>
            <a:ext cx="9144000" cy="6858000"/>
          </a:xfrm>
          <a:prstGeom prst="rect">
            <a:avLst/>
          </a:prstGeom>
          <a:solidFill>
            <a:schemeClr val="tx1"/>
          </a:solidFill>
          <a:ln w="9525" algn="ctr">
            <a:solidFill>
              <a:schemeClr val="tx1"/>
            </a:solidFill>
            <a:round/>
            <a:headEnd/>
            <a:tailEnd/>
          </a:ln>
        </p:spPr>
        <p:txBody>
          <a:bodyPr/>
          <a:lstStyle/>
          <a:p>
            <a:pPr eaLnBrk="0" hangingPunct="0"/>
            <a:endParaRPr lang="en-US">
              <a:solidFill>
                <a:srgbClr val="66FF66"/>
              </a:solidFill>
            </a:endParaRPr>
          </a:p>
        </p:txBody>
      </p:sp>
      <p:pic>
        <p:nvPicPr>
          <p:cNvPr id="27652" name="Picture 1"/>
          <p:cNvPicPr>
            <a:picLocks noChangeAspect="1"/>
          </p:cNvPicPr>
          <p:nvPr/>
        </p:nvPicPr>
        <p:blipFill>
          <a:blip r:embed="rId2" cstate="print"/>
          <a:srcRect l="10237"/>
          <a:stretch>
            <a:fillRect/>
          </a:stretch>
        </p:blipFill>
        <p:spPr bwMode="auto">
          <a:xfrm>
            <a:off x="554038" y="1273175"/>
            <a:ext cx="955675" cy="1052513"/>
          </a:xfrm>
          <a:prstGeom prst="rect">
            <a:avLst/>
          </a:prstGeom>
          <a:noFill/>
          <a:ln w="9525">
            <a:noFill/>
            <a:miter lim="800000"/>
            <a:headEnd/>
            <a:tailEnd/>
          </a:ln>
        </p:spPr>
      </p:pic>
      <p:pic>
        <p:nvPicPr>
          <p:cNvPr id="27653" name="Picture 2"/>
          <p:cNvPicPr>
            <a:picLocks noChangeAspect="1"/>
          </p:cNvPicPr>
          <p:nvPr/>
        </p:nvPicPr>
        <p:blipFill>
          <a:blip r:embed="rId3" cstate="print"/>
          <a:srcRect l="6615"/>
          <a:stretch>
            <a:fillRect/>
          </a:stretch>
        </p:blipFill>
        <p:spPr bwMode="auto">
          <a:xfrm>
            <a:off x="1527175" y="1273175"/>
            <a:ext cx="1103313" cy="1052513"/>
          </a:xfrm>
          <a:prstGeom prst="rect">
            <a:avLst/>
          </a:prstGeom>
          <a:noFill/>
          <a:ln w="9525">
            <a:noFill/>
            <a:miter lim="800000"/>
            <a:headEnd/>
            <a:tailEnd/>
          </a:ln>
        </p:spPr>
      </p:pic>
      <p:sp>
        <p:nvSpPr>
          <p:cNvPr id="27654" name="TextBox 3"/>
          <p:cNvSpPr txBox="1">
            <a:spLocks noChangeArrowheads="1"/>
          </p:cNvSpPr>
          <p:nvPr/>
        </p:nvSpPr>
        <p:spPr bwMode="auto">
          <a:xfrm rot="-5400000">
            <a:off x="-327025" y="1606551"/>
            <a:ext cx="1438275" cy="317500"/>
          </a:xfrm>
          <a:prstGeom prst="rect">
            <a:avLst/>
          </a:prstGeom>
          <a:noFill/>
          <a:ln w="9525">
            <a:noFill/>
            <a:miter lim="800000"/>
            <a:headEnd/>
            <a:tailEnd/>
          </a:ln>
        </p:spPr>
        <p:txBody>
          <a:bodyPr lIns="39996" tIns="19998" rIns="39996" bIns="19998">
            <a:spAutoFit/>
          </a:bodyPr>
          <a:lstStyle/>
          <a:p>
            <a:pPr algn="ctr"/>
            <a:r>
              <a:rPr lang="el-GR">
                <a:solidFill>
                  <a:schemeClr val="bg1"/>
                </a:solidFill>
              </a:rPr>
              <a:t>α</a:t>
            </a:r>
            <a:r>
              <a:rPr lang="en-US">
                <a:solidFill>
                  <a:schemeClr val="bg1"/>
                </a:solidFill>
              </a:rPr>
              <a:t>6-SEP</a:t>
            </a:r>
            <a:r>
              <a:rPr lang="el-GR">
                <a:solidFill>
                  <a:schemeClr val="bg1"/>
                </a:solidFill>
              </a:rPr>
              <a:t>β</a:t>
            </a:r>
            <a:r>
              <a:rPr lang="en-US">
                <a:solidFill>
                  <a:schemeClr val="bg1"/>
                </a:solidFill>
              </a:rPr>
              <a:t>2</a:t>
            </a:r>
            <a:r>
              <a:rPr lang="el-GR">
                <a:solidFill>
                  <a:schemeClr val="bg1"/>
                </a:solidFill>
              </a:rPr>
              <a:t>β</a:t>
            </a:r>
            <a:r>
              <a:rPr lang="en-US">
                <a:solidFill>
                  <a:schemeClr val="bg1"/>
                </a:solidFill>
              </a:rPr>
              <a:t>3</a:t>
            </a:r>
          </a:p>
        </p:txBody>
      </p:sp>
      <p:sp>
        <p:nvSpPr>
          <p:cNvPr id="27655" name="TextBox 4"/>
          <p:cNvSpPr txBox="1">
            <a:spLocks noChangeArrowheads="1"/>
          </p:cNvSpPr>
          <p:nvPr/>
        </p:nvSpPr>
        <p:spPr bwMode="auto">
          <a:xfrm>
            <a:off x="554038" y="928688"/>
            <a:ext cx="2065337" cy="317500"/>
          </a:xfrm>
          <a:prstGeom prst="rect">
            <a:avLst/>
          </a:prstGeom>
          <a:noFill/>
          <a:ln w="9525">
            <a:noFill/>
            <a:miter lim="800000"/>
            <a:headEnd/>
            <a:tailEnd/>
          </a:ln>
        </p:spPr>
        <p:txBody>
          <a:bodyPr lIns="39996" tIns="19998" rIns="39996" bIns="19998">
            <a:spAutoFit/>
          </a:bodyPr>
          <a:lstStyle/>
          <a:p>
            <a:pPr algn="ctr"/>
            <a:r>
              <a:rPr lang="en-US">
                <a:solidFill>
                  <a:schemeClr val="bg1"/>
                </a:solidFill>
              </a:rPr>
              <a:t>No Drug</a:t>
            </a:r>
          </a:p>
        </p:txBody>
      </p:sp>
      <p:pic>
        <p:nvPicPr>
          <p:cNvPr id="27656" name="Picture 5"/>
          <p:cNvPicPr>
            <a:picLocks noChangeAspect="1"/>
          </p:cNvPicPr>
          <p:nvPr/>
        </p:nvPicPr>
        <p:blipFill>
          <a:blip r:embed="rId4" cstate="print"/>
          <a:srcRect/>
          <a:stretch>
            <a:fillRect/>
          </a:stretch>
        </p:blipFill>
        <p:spPr bwMode="auto">
          <a:xfrm>
            <a:off x="2724150" y="1274763"/>
            <a:ext cx="1257300" cy="1050925"/>
          </a:xfrm>
          <a:prstGeom prst="rect">
            <a:avLst/>
          </a:prstGeom>
          <a:noFill/>
          <a:ln w="9525">
            <a:noFill/>
            <a:miter lim="800000"/>
            <a:headEnd/>
            <a:tailEnd/>
          </a:ln>
        </p:spPr>
      </p:pic>
      <p:pic>
        <p:nvPicPr>
          <p:cNvPr id="27657" name="Picture 6"/>
          <p:cNvPicPr>
            <a:picLocks noChangeAspect="1"/>
          </p:cNvPicPr>
          <p:nvPr/>
        </p:nvPicPr>
        <p:blipFill>
          <a:blip r:embed="rId5" cstate="print"/>
          <a:srcRect l="11887"/>
          <a:stretch>
            <a:fillRect/>
          </a:stretch>
        </p:blipFill>
        <p:spPr bwMode="auto">
          <a:xfrm>
            <a:off x="4010025" y="1271588"/>
            <a:ext cx="1108075" cy="1050925"/>
          </a:xfrm>
          <a:prstGeom prst="rect">
            <a:avLst/>
          </a:prstGeom>
          <a:noFill/>
          <a:ln w="9525">
            <a:noFill/>
            <a:miter lim="800000"/>
            <a:headEnd/>
            <a:tailEnd/>
          </a:ln>
        </p:spPr>
      </p:pic>
      <p:sp>
        <p:nvSpPr>
          <p:cNvPr id="27658" name="TextBox 7"/>
          <p:cNvSpPr txBox="1">
            <a:spLocks noChangeArrowheads="1"/>
          </p:cNvSpPr>
          <p:nvPr/>
        </p:nvSpPr>
        <p:spPr bwMode="auto">
          <a:xfrm>
            <a:off x="2735263" y="922338"/>
            <a:ext cx="2559050" cy="317500"/>
          </a:xfrm>
          <a:prstGeom prst="rect">
            <a:avLst/>
          </a:prstGeom>
          <a:noFill/>
          <a:ln w="9525">
            <a:noFill/>
            <a:miter lim="800000"/>
            <a:headEnd/>
            <a:tailEnd/>
          </a:ln>
        </p:spPr>
        <p:txBody>
          <a:bodyPr lIns="39996" tIns="19998" rIns="39996" bIns="19998">
            <a:spAutoFit/>
          </a:bodyPr>
          <a:lstStyle/>
          <a:p>
            <a:pPr algn="ctr"/>
            <a:r>
              <a:rPr lang="en-US">
                <a:solidFill>
                  <a:schemeClr val="bg1"/>
                </a:solidFill>
              </a:rPr>
              <a:t>50 nM Nicotine (24 h)</a:t>
            </a:r>
          </a:p>
        </p:txBody>
      </p:sp>
      <p:pic>
        <p:nvPicPr>
          <p:cNvPr id="27659" name="Picture 8"/>
          <p:cNvPicPr>
            <a:picLocks noChangeAspect="1"/>
          </p:cNvPicPr>
          <p:nvPr/>
        </p:nvPicPr>
        <p:blipFill>
          <a:blip r:embed="rId6" cstate="print"/>
          <a:srcRect/>
          <a:stretch>
            <a:fillRect/>
          </a:stretch>
        </p:blipFill>
        <p:spPr bwMode="auto">
          <a:xfrm>
            <a:off x="5216525" y="1274763"/>
            <a:ext cx="841375" cy="1050925"/>
          </a:xfrm>
          <a:prstGeom prst="rect">
            <a:avLst/>
          </a:prstGeom>
          <a:noFill/>
          <a:ln w="9525">
            <a:noFill/>
            <a:miter lim="800000"/>
            <a:headEnd/>
            <a:tailEnd/>
          </a:ln>
        </p:spPr>
      </p:pic>
      <p:pic>
        <p:nvPicPr>
          <p:cNvPr id="27660" name="Picture 9"/>
          <p:cNvPicPr>
            <a:picLocks noChangeAspect="1"/>
          </p:cNvPicPr>
          <p:nvPr/>
        </p:nvPicPr>
        <p:blipFill>
          <a:blip r:embed="rId7" cstate="print"/>
          <a:srcRect/>
          <a:stretch>
            <a:fillRect/>
          </a:stretch>
        </p:blipFill>
        <p:spPr bwMode="auto">
          <a:xfrm>
            <a:off x="6076950" y="1273175"/>
            <a:ext cx="841375" cy="1052513"/>
          </a:xfrm>
          <a:prstGeom prst="rect">
            <a:avLst/>
          </a:prstGeom>
          <a:noFill/>
          <a:ln w="9525">
            <a:noFill/>
            <a:miter lim="800000"/>
            <a:headEnd/>
            <a:tailEnd/>
          </a:ln>
        </p:spPr>
      </p:pic>
      <p:sp>
        <p:nvSpPr>
          <p:cNvPr id="27661" name="TextBox 10"/>
          <p:cNvSpPr txBox="1">
            <a:spLocks noChangeArrowheads="1"/>
          </p:cNvSpPr>
          <p:nvPr/>
        </p:nvSpPr>
        <p:spPr bwMode="auto">
          <a:xfrm>
            <a:off x="5216525" y="923925"/>
            <a:ext cx="1701800" cy="317500"/>
          </a:xfrm>
          <a:prstGeom prst="rect">
            <a:avLst/>
          </a:prstGeom>
          <a:noFill/>
          <a:ln w="9525">
            <a:noFill/>
            <a:miter lim="800000"/>
            <a:headEnd/>
            <a:tailEnd/>
          </a:ln>
        </p:spPr>
        <p:txBody>
          <a:bodyPr lIns="39996" tIns="19998" rIns="39996" bIns="19998">
            <a:spAutoFit/>
          </a:bodyPr>
          <a:lstStyle/>
          <a:p>
            <a:pPr algn="ctr"/>
            <a:r>
              <a:rPr lang="en-US">
                <a:solidFill>
                  <a:schemeClr val="bg1"/>
                </a:solidFill>
              </a:rPr>
              <a:t>20 µM CI-976</a:t>
            </a:r>
          </a:p>
        </p:txBody>
      </p:sp>
      <p:pic>
        <p:nvPicPr>
          <p:cNvPr id="27662" name="Picture 11"/>
          <p:cNvPicPr>
            <a:picLocks noChangeAspect="1"/>
          </p:cNvPicPr>
          <p:nvPr/>
        </p:nvPicPr>
        <p:blipFill>
          <a:blip r:embed="rId8" cstate="print"/>
          <a:srcRect/>
          <a:stretch>
            <a:fillRect/>
          </a:stretch>
        </p:blipFill>
        <p:spPr bwMode="auto">
          <a:xfrm>
            <a:off x="7007225" y="1273175"/>
            <a:ext cx="841375" cy="1050925"/>
          </a:xfrm>
          <a:prstGeom prst="rect">
            <a:avLst/>
          </a:prstGeom>
          <a:noFill/>
          <a:ln w="9525">
            <a:noFill/>
            <a:miter lim="800000"/>
            <a:headEnd/>
            <a:tailEnd/>
          </a:ln>
        </p:spPr>
      </p:pic>
      <p:pic>
        <p:nvPicPr>
          <p:cNvPr id="27663" name="Picture 12"/>
          <p:cNvPicPr>
            <a:picLocks noChangeAspect="1"/>
          </p:cNvPicPr>
          <p:nvPr/>
        </p:nvPicPr>
        <p:blipFill>
          <a:blip r:embed="rId9" cstate="print"/>
          <a:srcRect/>
          <a:stretch>
            <a:fillRect/>
          </a:stretch>
        </p:blipFill>
        <p:spPr bwMode="auto">
          <a:xfrm>
            <a:off x="7869238" y="1274763"/>
            <a:ext cx="841375" cy="1050925"/>
          </a:xfrm>
          <a:prstGeom prst="rect">
            <a:avLst/>
          </a:prstGeom>
          <a:noFill/>
          <a:ln w="9525">
            <a:noFill/>
            <a:miter lim="800000"/>
            <a:headEnd/>
            <a:tailEnd/>
          </a:ln>
        </p:spPr>
      </p:pic>
      <p:sp>
        <p:nvSpPr>
          <p:cNvPr id="27664" name="TextBox 13"/>
          <p:cNvSpPr txBox="1">
            <a:spLocks noChangeArrowheads="1"/>
          </p:cNvSpPr>
          <p:nvPr/>
        </p:nvSpPr>
        <p:spPr bwMode="auto">
          <a:xfrm>
            <a:off x="7007225" y="923925"/>
            <a:ext cx="1968500" cy="317500"/>
          </a:xfrm>
          <a:prstGeom prst="rect">
            <a:avLst/>
          </a:prstGeom>
          <a:noFill/>
          <a:ln w="9525">
            <a:noFill/>
            <a:miter lim="800000"/>
            <a:headEnd/>
            <a:tailEnd/>
          </a:ln>
        </p:spPr>
        <p:txBody>
          <a:bodyPr lIns="39996" tIns="19998" rIns="39996" bIns="19998">
            <a:spAutoFit/>
          </a:bodyPr>
          <a:lstStyle/>
          <a:p>
            <a:pPr algn="ctr"/>
            <a:r>
              <a:rPr lang="en-US">
                <a:solidFill>
                  <a:schemeClr val="bg1"/>
                </a:solidFill>
              </a:rPr>
              <a:t>Nicotine + CI-976</a:t>
            </a:r>
          </a:p>
        </p:txBody>
      </p:sp>
      <p:sp>
        <p:nvSpPr>
          <p:cNvPr id="27665" name="TextBox 31"/>
          <p:cNvSpPr txBox="1">
            <a:spLocks noChangeArrowheads="1"/>
          </p:cNvSpPr>
          <p:nvPr/>
        </p:nvSpPr>
        <p:spPr bwMode="auto">
          <a:xfrm>
            <a:off x="565150" y="1227138"/>
            <a:ext cx="950913" cy="280987"/>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7.4</a:t>
            </a:r>
          </a:p>
        </p:txBody>
      </p:sp>
      <p:sp>
        <p:nvSpPr>
          <p:cNvPr id="27666" name="TextBox 32"/>
          <p:cNvSpPr txBox="1">
            <a:spLocks noChangeArrowheads="1"/>
          </p:cNvSpPr>
          <p:nvPr/>
        </p:nvSpPr>
        <p:spPr bwMode="auto">
          <a:xfrm>
            <a:off x="1527175" y="1227138"/>
            <a:ext cx="1103313" cy="280987"/>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5.4</a:t>
            </a:r>
          </a:p>
        </p:txBody>
      </p:sp>
      <p:sp>
        <p:nvSpPr>
          <p:cNvPr id="27667" name="TextBox 33"/>
          <p:cNvSpPr txBox="1">
            <a:spLocks noChangeArrowheads="1"/>
          </p:cNvSpPr>
          <p:nvPr/>
        </p:nvSpPr>
        <p:spPr bwMode="auto">
          <a:xfrm>
            <a:off x="2876550" y="1227138"/>
            <a:ext cx="952500" cy="280987"/>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7.4</a:t>
            </a:r>
          </a:p>
        </p:txBody>
      </p:sp>
      <p:sp>
        <p:nvSpPr>
          <p:cNvPr id="27668" name="TextBox 34"/>
          <p:cNvSpPr txBox="1">
            <a:spLocks noChangeArrowheads="1"/>
          </p:cNvSpPr>
          <p:nvPr/>
        </p:nvSpPr>
        <p:spPr bwMode="auto">
          <a:xfrm>
            <a:off x="4010025" y="1227138"/>
            <a:ext cx="1108075" cy="280987"/>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5.4</a:t>
            </a:r>
          </a:p>
        </p:txBody>
      </p:sp>
      <p:sp>
        <p:nvSpPr>
          <p:cNvPr id="27669" name="TextBox 35"/>
          <p:cNvSpPr txBox="1">
            <a:spLocks noChangeArrowheads="1"/>
          </p:cNvSpPr>
          <p:nvPr/>
        </p:nvSpPr>
        <p:spPr bwMode="auto">
          <a:xfrm>
            <a:off x="5156200" y="1227138"/>
            <a:ext cx="952500" cy="280987"/>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7.4</a:t>
            </a:r>
          </a:p>
        </p:txBody>
      </p:sp>
      <p:sp>
        <p:nvSpPr>
          <p:cNvPr id="27670" name="TextBox 36"/>
          <p:cNvSpPr txBox="1">
            <a:spLocks noChangeArrowheads="1"/>
          </p:cNvSpPr>
          <p:nvPr/>
        </p:nvSpPr>
        <p:spPr bwMode="auto">
          <a:xfrm>
            <a:off x="5965825" y="1227138"/>
            <a:ext cx="1103313" cy="280987"/>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5.4</a:t>
            </a:r>
          </a:p>
        </p:txBody>
      </p:sp>
      <p:sp>
        <p:nvSpPr>
          <p:cNvPr id="27671" name="TextBox 37"/>
          <p:cNvSpPr txBox="1">
            <a:spLocks noChangeArrowheads="1"/>
          </p:cNvSpPr>
          <p:nvPr/>
        </p:nvSpPr>
        <p:spPr bwMode="auto">
          <a:xfrm>
            <a:off x="6959600" y="1239838"/>
            <a:ext cx="950913" cy="280987"/>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7.4</a:t>
            </a:r>
          </a:p>
        </p:txBody>
      </p:sp>
      <p:sp>
        <p:nvSpPr>
          <p:cNvPr id="27672" name="TextBox 38"/>
          <p:cNvSpPr txBox="1">
            <a:spLocks noChangeArrowheads="1"/>
          </p:cNvSpPr>
          <p:nvPr/>
        </p:nvSpPr>
        <p:spPr bwMode="auto">
          <a:xfrm>
            <a:off x="7748588" y="1239838"/>
            <a:ext cx="1103312" cy="280987"/>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5.4</a:t>
            </a:r>
          </a:p>
        </p:txBody>
      </p:sp>
      <p:sp>
        <p:nvSpPr>
          <p:cNvPr id="27673" name="TextBox 48"/>
          <p:cNvSpPr txBox="1">
            <a:spLocks noChangeArrowheads="1"/>
          </p:cNvSpPr>
          <p:nvPr/>
        </p:nvSpPr>
        <p:spPr bwMode="auto">
          <a:xfrm>
            <a:off x="280988" y="84138"/>
            <a:ext cx="8823325" cy="646112"/>
          </a:xfrm>
          <a:prstGeom prst="rect">
            <a:avLst/>
          </a:prstGeom>
          <a:noFill/>
          <a:ln w="9525">
            <a:noFill/>
            <a:miter lim="800000"/>
            <a:headEnd/>
            <a:tailEnd/>
          </a:ln>
        </p:spPr>
        <p:txBody>
          <a:bodyPr wrap="none">
            <a:spAutoFit/>
          </a:bodyPr>
          <a:lstStyle/>
          <a:p>
            <a:pPr algn="ctr"/>
            <a:r>
              <a:rPr lang="en-US">
                <a:solidFill>
                  <a:srgbClr val="FFFF00"/>
                </a:solidFill>
              </a:rPr>
              <a:t>The COPI functional blocker CI-976 prevents nicotine-induced upregulation,</a:t>
            </a:r>
          </a:p>
          <a:p>
            <a:pPr algn="ctr"/>
            <a:r>
              <a:rPr lang="en-US">
                <a:solidFill>
                  <a:srgbClr val="FFFF00"/>
                </a:solidFill>
              </a:rPr>
              <a:t>but not basal plasma membrane trafficking, of two additional high-sensitivity nAChRs</a:t>
            </a:r>
          </a:p>
        </p:txBody>
      </p:sp>
      <p:grpSp>
        <p:nvGrpSpPr>
          <p:cNvPr id="27674" name="Group 355"/>
          <p:cNvGrpSpPr>
            <a:grpSpLocks/>
          </p:cNvGrpSpPr>
          <p:nvPr/>
        </p:nvGrpSpPr>
        <p:grpSpPr bwMode="auto">
          <a:xfrm>
            <a:off x="679450" y="4164013"/>
            <a:ext cx="2976563" cy="2308225"/>
            <a:chOff x="654455" y="3948568"/>
            <a:chExt cx="2976226" cy="2308294"/>
          </a:xfrm>
        </p:grpSpPr>
        <p:pic>
          <p:nvPicPr>
            <p:cNvPr id="27702" name="Picture 150" descr="Picture1.emf"/>
            <p:cNvPicPr>
              <a:picLocks noChangeAspect="1"/>
            </p:cNvPicPr>
            <p:nvPr/>
          </p:nvPicPr>
          <p:blipFill>
            <a:blip r:embed="rId10" cstate="print">
              <a:lum bright="100000" contrast="100000"/>
              <a:grayscl/>
              <a:biLevel thresh="50000"/>
            </a:blip>
            <a:srcRect/>
            <a:stretch>
              <a:fillRect/>
            </a:stretch>
          </p:blipFill>
          <p:spPr bwMode="auto">
            <a:xfrm>
              <a:off x="654455" y="3948568"/>
              <a:ext cx="2976226" cy="2308294"/>
            </a:xfrm>
            <a:prstGeom prst="rect">
              <a:avLst/>
            </a:prstGeom>
            <a:noFill/>
            <a:ln w="9525">
              <a:noFill/>
              <a:miter lim="800000"/>
              <a:headEnd/>
              <a:tailEnd/>
            </a:ln>
          </p:spPr>
        </p:pic>
        <p:sp>
          <p:nvSpPr>
            <p:cNvPr id="27703" name="TextBox 354"/>
            <p:cNvSpPr txBox="1">
              <a:spLocks noChangeArrowheads="1"/>
            </p:cNvSpPr>
            <p:nvPr/>
          </p:nvSpPr>
          <p:spPr bwMode="auto">
            <a:xfrm>
              <a:off x="2508584" y="4070016"/>
              <a:ext cx="1003801" cy="369332"/>
            </a:xfrm>
            <a:prstGeom prst="rect">
              <a:avLst/>
            </a:prstGeom>
            <a:solidFill>
              <a:schemeClr val="tx1"/>
            </a:solidFill>
            <a:ln w="9525">
              <a:noFill/>
              <a:miter lim="800000"/>
              <a:headEnd/>
              <a:tailEnd/>
            </a:ln>
          </p:spPr>
          <p:txBody>
            <a:bodyPr wrap="none">
              <a:spAutoFit/>
            </a:bodyPr>
            <a:lstStyle/>
            <a:p>
              <a:r>
                <a:rPr lang="el-GR">
                  <a:solidFill>
                    <a:schemeClr val="bg1"/>
                  </a:solidFill>
                  <a:latin typeface="Times New Roman" pitchFamily="18" charset="0"/>
                  <a:cs typeface="Times New Roman" pitchFamily="18" charset="0"/>
                </a:rPr>
                <a:t>α</a:t>
              </a:r>
              <a:r>
                <a:rPr lang="en-US">
                  <a:solidFill>
                    <a:schemeClr val="bg1"/>
                  </a:solidFill>
                  <a:latin typeface="Times New Roman" pitchFamily="18" charset="0"/>
                  <a:cs typeface="Times New Roman" pitchFamily="18" charset="0"/>
                </a:rPr>
                <a:t>6</a:t>
              </a:r>
              <a:r>
                <a:rPr lang="el-GR">
                  <a:solidFill>
                    <a:schemeClr val="bg1"/>
                  </a:solidFill>
                  <a:latin typeface="Times New Roman" pitchFamily="18" charset="0"/>
                  <a:cs typeface="Times New Roman" pitchFamily="18" charset="0"/>
                </a:rPr>
                <a:t>α</a:t>
              </a:r>
              <a:r>
                <a:rPr lang="en-US">
                  <a:solidFill>
                    <a:schemeClr val="bg1"/>
                  </a:solidFill>
                  <a:latin typeface="Times New Roman" pitchFamily="18" charset="0"/>
                  <a:cs typeface="Times New Roman" pitchFamily="18" charset="0"/>
                </a:rPr>
                <a:t>4</a:t>
              </a:r>
              <a:r>
                <a:rPr lang="el-GR">
                  <a:solidFill>
                    <a:schemeClr val="bg1"/>
                  </a:solidFill>
                  <a:latin typeface="Times New Roman" pitchFamily="18" charset="0"/>
                  <a:cs typeface="Times New Roman" pitchFamily="18" charset="0"/>
                </a:rPr>
                <a:t>β</a:t>
              </a:r>
              <a:r>
                <a:rPr lang="en-US">
                  <a:solidFill>
                    <a:schemeClr val="bg1"/>
                  </a:solidFill>
                  <a:latin typeface="Times New Roman" pitchFamily="18" charset="0"/>
                  <a:cs typeface="Times New Roman" pitchFamily="18" charset="0"/>
                </a:rPr>
                <a:t>2  </a:t>
              </a:r>
            </a:p>
          </p:txBody>
        </p:sp>
      </p:grpSp>
      <p:grpSp>
        <p:nvGrpSpPr>
          <p:cNvPr id="3" name="Group 54"/>
          <p:cNvGrpSpPr>
            <a:grpSpLocks/>
          </p:cNvGrpSpPr>
          <p:nvPr/>
        </p:nvGrpSpPr>
        <p:grpSpPr bwMode="auto">
          <a:xfrm>
            <a:off x="239713" y="2416175"/>
            <a:ext cx="8783637" cy="4086225"/>
            <a:chOff x="240146" y="2416954"/>
            <a:chExt cx="8783534" cy="4085184"/>
          </a:xfrm>
        </p:grpSpPr>
        <p:pic>
          <p:nvPicPr>
            <p:cNvPr id="27680" name="Picture 14"/>
            <p:cNvPicPr>
              <a:picLocks noChangeAspect="1"/>
            </p:cNvPicPr>
            <p:nvPr/>
          </p:nvPicPr>
          <p:blipFill>
            <a:blip r:embed="rId11" cstate="print"/>
            <a:srcRect b="5865"/>
            <a:stretch>
              <a:fillRect/>
            </a:stretch>
          </p:blipFill>
          <p:spPr bwMode="auto">
            <a:xfrm>
              <a:off x="553597" y="2778257"/>
              <a:ext cx="782610" cy="1051560"/>
            </a:xfrm>
            <a:prstGeom prst="rect">
              <a:avLst/>
            </a:prstGeom>
            <a:noFill/>
            <a:ln w="9525">
              <a:noFill/>
              <a:miter lim="800000"/>
              <a:headEnd/>
              <a:tailEnd/>
            </a:ln>
          </p:spPr>
        </p:pic>
        <p:pic>
          <p:nvPicPr>
            <p:cNvPr id="27681" name="Picture 15"/>
            <p:cNvPicPr>
              <a:picLocks noChangeAspect="1"/>
            </p:cNvPicPr>
            <p:nvPr/>
          </p:nvPicPr>
          <p:blipFill>
            <a:blip r:embed="rId12" cstate="print"/>
            <a:srcRect b="5902"/>
            <a:stretch>
              <a:fillRect/>
            </a:stretch>
          </p:blipFill>
          <p:spPr bwMode="auto">
            <a:xfrm>
              <a:off x="1354159" y="2778637"/>
              <a:ext cx="782910" cy="1051560"/>
            </a:xfrm>
            <a:prstGeom prst="rect">
              <a:avLst/>
            </a:prstGeom>
            <a:noFill/>
            <a:ln w="9525">
              <a:noFill/>
              <a:miter lim="800000"/>
              <a:headEnd/>
              <a:tailEnd/>
            </a:ln>
          </p:spPr>
        </p:pic>
        <p:sp>
          <p:nvSpPr>
            <p:cNvPr id="27682" name="TextBox 16"/>
            <p:cNvSpPr txBox="1">
              <a:spLocks noChangeArrowheads="1"/>
            </p:cNvSpPr>
            <p:nvPr/>
          </p:nvSpPr>
          <p:spPr bwMode="auto">
            <a:xfrm rot="-5400000">
              <a:off x="-402914" y="3118264"/>
              <a:ext cx="1603506" cy="317385"/>
            </a:xfrm>
            <a:prstGeom prst="rect">
              <a:avLst/>
            </a:prstGeom>
            <a:noFill/>
            <a:ln w="9525">
              <a:noFill/>
              <a:miter lim="800000"/>
              <a:headEnd/>
              <a:tailEnd/>
            </a:ln>
          </p:spPr>
          <p:txBody>
            <a:bodyPr lIns="39996" tIns="19998" rIns="39996" bIns="19998">
              <a:spAutoFit/>
            </a:bodyPr>
            <a:lstStyle/>
            <a:p>
              <a:pPr algn="ctr"/>
              <a:r>
                <a:rPr lang="el-GR">
                  <a:solidFill>
                    <a:schemeClr val="bg1"/>
                  </a:solidFill>
                </a:rPr>
                <a:t>α</a:t>
              </a:r>
              <a:r>
                <a:rPr lang="en-US">
                  <a:solidFill>
                    <a:schemeClr val="bg1"/>
                  </a:solidFill>
                </a:rPr>
                <a:t>4-SEP</a:t>
              </a:r>
              <a:r>
                <a:rPr lang="el-GR">
                  <a:solidFill>
                    <a:schemeClr val="bg1"/>
                  </a:solidFill>
                </a:rPr>
                <a:t>β</a:t>
              </a:r>
              <a:r>
                <a:rPr lang="en-US">
                  <a:solidFill>
                    <a:schemeClr val="bg1"/>
                  </a:solidFill>
                </a:rPr>
                <a:t>2</a:t>
              </a:r>
            </a:p>
          </p:txBody>
        </p:sp>
        <p:pic>
          <p:nvPicPr>
            <p:cNvPr id="27683" name="Picture 17"/>
            <p:cNvPicPr>
              <a:picLocks noChangeAspect="1"/>
            </p:cNvPicPr>
            <p:nvPr/>
          </p:nvPicPr>
          <p:blipFill>
            <a:blip r:embed="rId13" cstate="print"/>
            <a:srcRect t="19118" b="6372"/>
            <a:stretch>
              <a:fillRect/>
            </a:stretch>
          </p:blipFill>
          <p:spPr bwMode="auto">
            <a:xfrm>
              <a:off x="2238018" y="2773448"/>
              <a:ext cx="1129043" cy="1051560"/>
            </a:xfrm>
            <a:prstGeom prst="rect">
              <a:avLst/>
            </a:prstGeom>
            <a:noFill/>
            <a:ln w="9525">
              <a:noFill/>
              <a:miter lim="800000"/>
              <a:headEnd/>
              <a:tailEnd/>
            </a:ln>
          </p:spPr>
        </p:pic>
        <p:pic>
          <p:nvPicPr>
            <p:cNvPr id="27684" name="Picture 18"/>
            <p:cNvPicPr>
              <a:picLocks noChangeAspect="1"/>
            </p:cNvPicPr>
            <p:nvPr/>
          </p:nvPicPr>
          <p:blipFill>
            <a:blip r:embed="rId14" cstate="print"/>
            <a:srcRect t="19118" b="6372"/>
            <a:stretch>
              <a:fillRect/>
            </a:stretch>
          </p:blipFill>
          <p:spPr bwMode="auto">
            <a:xfrm>
              <a:off x="3388625" y="2773448"/>
              <a:ext cx="1129043" cy="1051560"/>
            </a:xfrm>
            <a:prstGeom prst="rect">
              <a:avLst/>
            </a:prstGeom>
            <a:noFill/>
            <a:ln w="9525">
              <a:noFill/>
              <a:miter lim="800000"/>
              <a:headEnd/>
              <a:tailEnd/>
            </a:ln>
          </p:spPr>
        </p:pic>
        <p:sp>
          <p:nvSpPr>
            <p:cNvPr id="27685" name="TextBox 19"/>
            <p:cNvSpPr txBox="1">
              <a:spLocks noChangeArrowheads="1"/>
            </p:cNvSpPr>
            <p:nvPr/>
          </p:nvSpPr>
          <p:spPr bwMode="auto">
            <a:xfrm>
              <a:off x="551793" y="2440597"/>
              <a:ext cx="1585276" cy="317385"/>
            </a:xfrm>
            <a:prstGeom prst="rect">
              <a:avLst/>
            </a:prstGeom>
            <a:noFill/>
            <a:ln w="9525">
              <a:noFill/>
              <a:miter lim="800000"/>
              <a:headEnd/>
              <a:tailEnd/>
            </a:ln>
          </p:spPr>
          <p:txBody>
            <a:bodyPr lIns="39996" tIns="19998" rIns="39996" bIns="19998">
              <a:spAutoFit/>
            </a:bodyPr>
            <a:lstStyle/>
            <a:p>
              <a:pPr algn="ctr"/>
              <a:r>
                <a:rPr lang="en-US">
                  <a:solidFill>
                    <a:schemeClr val="bg1"/>
                  </a:solidFill>
                </a:rPr>
                <a:t>No Drug</a:t>
              </a:r>
            </a:p>
          </p:txBody>
        </p:sp>
        <p:sp>
          <p:nvSpPr>
            <p:cNvPr id="27686" name="TextBox 20"/>
            <p:cNvSpPr txBox="1">
              <a:spLocks noChangeArrowheads="1"/>
            </p:cNvSpPr>
            <p:nvPr/>
          </p:nvSpPr>
          <p:spPr bwMode="auto">
            <a:xfrm>
              <a:off x="2189889" y="2447129"/>
              <a:ext cx="2490393" cy="317385"/>
            </a:xfrm>
            <a:prstGeom prst="rect">
              <a:avLst/>
            </a:prstGeom>
            <a:noFill/>
            <a:ln w="9525">
              <a:noFill/>
              <a:miter lim="800000"/>
              <a:headEnd/>
              <a:tailEnd/>
            </a:ln>
          </p:spPr>
          <p:txBody>
            <a:bodyPr lIns="39996" tIns="19998" rIns="39996" bIns="19998">
              <a:spAutoFit/>
            </a:bodyPr>
            <a:lstStyle/>
            <a:p>
              <a:pPr algn="ctr"/>
              <a:r>
                <a:rPr lang="en-US">
                  <a:solidFill>
                    <a:schemeClr val="bg1"/>
                  </a:solidFill>
                </a:rPr>
                <a:t>50 nM Nicotine (24 h)</a:t>
              </a:r>
            </a:p>
          </p:txBody>
        </p:sp>
        <p:sp>
          <p:nvSpPr>
            <p:cNvPr id="27687" name="TextBox 21"/>
            <p:cNvSpPr txBox="1">
              <a:spLocks noChangeArrowheads="1"/>
            </p:cNvSpPr>
            <p:nvPr/>
          </p:nvSpPr>
          <p:spPr bwMode="auto">
            <a:xfrm>
              <a:off x="4615458" y="2416954"/>
              <a:ext cx="2333397" cy="317385"/>
            </a:xfrm>
            <a:prstGeom prst="rect">
              <a:avLst/>
            </a:prstGeom>
            <a:noFill/>
            <a:ln w="9525">
              <a:noFill/>
              <a:miter lim="800000"/>
              <a:headEnd/>
              <a:tailEnd/>
            </a:ln>
          </p:spPr>
          <p:txBody>
            <a:bodyPr lIns="39996" tIns="19998" rIns="39996" bIns="19998">
              <a:spAutoFit/>
            </a:bodyPr>
            <a:lstStyle/>
            <a:p>
              <a:pPr algn="ctr"/>
              <a:r>
                <a:rPr lang="en-US">
                  <a:solidFill>
                    <a:schemeClr val="bg1"/>
                  </a:solidFill>
                </a:rPr>
                <a:t>20 µM CI-976</a:t>
              </a:r>
            </a:p>
          </p:txBody>
        </p:sp>
        <p:sp>
          <p:nvSpPr>
            <p:cNvPr id="27688" name="TextBox 22"/>
            <p:cNvSpPr txBox="1">
              <a:spLocks noChangeArrowheads="1"/>
            </p:cNvSpPr>
            <p:nvPr/>
          </p:nvSpPr>
          <p:spPr bwMode="auto">
            <a:xfrm>
              <a:off x="6896276" y="2416954"/>
              <a:ext cx="2127404" cy="317385"/>
            </a:xfrm>
            <a:prstGeom prst="rect">
              <a:avLst/>
            </a:prstGeom>
            <a:noFill/>
            <a:ln w="9525">
              <a:noFill/>
              <a:miter lim="800000"/>
              <a:headEnd/>
              <a:tailEnd/>
            </a:ln>
          </p:spPr>
          <p:txBody>
            <a:bodyPr lIns="39996" tIns="19998" rIns="39996" bIns="19998">
              <a:spAutoFit/>
            </a:bodyPr>
            <a:lstStyle/>
            <a:p>
              <a:pPr algn="ctr"/>
              <a:r>
                <a:rPr lang="en-US">
                  <a:solidFill>
                    <a:schemeClr val="bg1"/>
                  </a:solidFill>
                </a:rPr>
                <a:t>Nicotine + CI-976</a:t>
              </a:r>
            </a:p>
          </p:txBody>
        </p:sp>
        <p:pic>
          <p:nvPicPr>
            <p:cNvPr id="27689" name="Picture 23"/>
            <p:cNvPicPr>
              <a:picLocks noChangeAspect="1"/>
            </p:cNvPicPr>
            <p:nvPr/>
          </p:nvPicPr>
          <p:blipFill>
            <a:blip r:embed="rId15" cstate="print"/>
            <a:srcRect/>
            <a:stretch>
              <a:fillRect/>
            </a:stretch>
          </p:blipFill>
          <p:spPr bwMode="auto">
            <a:xfrm>
              <a:off x="4615458" y="2777258"/>
              <a:ext cx="1151458" cy="1051560"/>
            </a:xfrm>
            <a:prstGeom prst="rect">
              <a:avLst/>
            </a:prstGeom>
            <a:noFill/>
            <a:ln w="9525">
              <a:noFill/>
              <a:miter lim="800000"/>
              <a:headEnd/>
              <a:tailEnd/>
            </a:ln>
          </p:spPr>
        </p:pic>
        <p:pic>
          <p:nvPicPr>
            <p:cNvPr id="27690" name="Picture 24"/>
            <p:cNvPicPr>
              <a:picLocks noChangeAspect="1"/>
            </p:cNvPicPr>
            <p:nvPr/>
          </p:nvPicPr>
          <p:blipFill>
            <a:blip r:embed="rId16" cstate="print"/>
            <a:srcRect/>
            <a:stretch>
              <a:fillRect/>
            </a:stretch>
          </p:blipFill>
          <p:spPr bwMode="auto">
            <a:xfrm>
              <a:off x="5797396" y="2777258"/>
              <a:ext cx="1151458" cy="1051560"/>
            </a:xfrm>
            <a:prstGeom prst="rect">
              <a:avLst/>
            </a:prstGeom>
            <a:noFill/>
            <a:ln w="9525">
              <a:noFill/>
              <a:miter lim="800000"/>
              <a:headEnd/>
              <a:tailEnd/>
            </a:ln>
          </p:spPr>
        </p:pic>
        <p:pic>
          <p:nvPicPr>
            <p:cNvPr id="27691" name="Picture 25"/>
            <p:cNvPicPr>
              <a:picLocks noChangeAspect="1"/>
            </p:cNvPicPr>
            <p:nvPr/>
          </p:nvPicPr>
          <p:blipFill>
            <a:blip r:embed="rId17" cstate="print"/>
            <a:srcRect/>
            <a:stretch>
              <a:fillRect/>
            </a:stretch>
          </p:blipFill>
          <p:spPr bwMode="auto">
            <a:xfrm>
              <a:off x="7016596" y="2777258"/>
              <a:ext cx="923786" cy="1051560"/>
            </a:xfrm>
            <a:prstGeom prst="rect">
              <a:avLst/>
            </a:prstGeom>
            <a:noFill/>
            <a:ln w="9525">
              <a:noFill/>
              <a:miter lim="800000"/>
              <a:headEnd/>
              <a:tailEnd/>
            </a:ln>
          </p:spPr>
        </p:pic>
        <p:pic>
          <p:nvPicPr>
            <p:cNvPr id="27692" name="Picture 26"/>
            <p:cNvPicPr>
              <a:picLocks noChangeAspect="1"/>
            </p:cNvPicPr>
            <p:nvPr/>
          </p:nvPicPr>
          <p:blipFill>
            <a:blip r:embed="rId18" cstate="print"/>
            <a:srcRect/>
            <a:stretch>
              <a:fillRect/>
            </a:stretch>
          </p:blipFill>
          <p:spPr bwMode="auto">
            <a:xfrm>
              <a:off x="7970861" y="2777258"/>
              <a:ext cx="923786" cy="1051560"/>
            </a:xfrm>
            <a:prstGeom prst="rect">
              <a:avLst/>
            </a:prstGeom>
            <a:noFill/>
            <a:ln w="9525">
              <a:noFill/>
              <a:miter lim="800000"/>
              <a:headEnd/>
              <a:tailEnd/>
            </a:ln>
          </p:spPr>
        </p:pic>
        <p:sp>
          <p:nvSpPr>
            <p:cNvPr id="27693" name="TextBox 39"/>
            <p:cNvSpPr txBox="1">
              <a:spLocks noChangeArrowheads="1"/>
            </p:cNvSpPr>
            <p:nvPr/>
          </p:nvSpPr>
          <p:spPr bwMode="auto">
            <a:xfrm>
              <a:off x="469324" y="2731647"/>
              <a:ext cx="951171" cy="281803"/>
            </a:xfrm>
            <a:prstGeom prst="rect">
              <a:avLst/>
            </a:prstGeom>
            <a:noFill/>
            <a:ln w="9525">
              <a:noFill/>
              <a:miter lim="800000"/>
              <a:headEnd/>
              <a:tailEnd/>
            </a:ln>
          </p:spPr>
          <p:txBody>
            <a:bodyPr lIns="19998" tIns="9999" rIns="19998" bIns="9999">
              <a:spAutoFit/>
            </a:bodyPr>
            <a:lstStyle/>
            <a:p>
              <a:pPr algn="ctr"/>
              <a:r>
                <a:rPr lang="en-US" sz="1700" b="1">
                  <a:solidFill>
                    <a:schemeClr val="bg1"/>
                  </a:solidFill>
                </a:rPr>
                <a:t>pH 7.4</a:t>
              </a:r>
            </a:p>
          </p:txBody>
        </p:sp>
        <p:sp>
          <p:nvSpPr>
            <p:cNvPr id="27694" name="TextBox 40"/>
            <p:cNvSpPr txBox="1">
              <a:spLocks noChangeArrowheads="1"/>
            </p:cNvSpPr>
            <p:nvPr/>
          </p:nvSpPr>
          <p:spPr bwMode="auto">
            <a:xfrm>
              <a:off x="1217295" y="2731647"/>
              <a:ext cx="1103352" cy="281803"/>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5.4</a:t>
              </a:r>
            </a:p>
          </p:txBody>
        </p:sp>
        <p:sp>
          <p:nvSpPr>
            <p:cNvPr id="27695" name="TextBox 41"/>
            <p:cNvSpPr txBox="1">
              <a:spLocks noChangeArrowheads="1"/>
            </p:cNvSpPr>
            <p:nvPr/>
          </p:nvSpPr>
          <p:spPr bwMode="auto">
            <a:xfrm>
              <a:off x="2348924" y="2725297"/>
              <a:ext cx="951171" cy="281803"/>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7.4</a:t>
              </a:r>
            </a:p>
          </p:txBody>
        </p:sp>
        <p:sp>
          <p:nvSpPr>
            <p:cNvPr id="27696" name="TextBox 42"/>
            <p:cNvSpPr txBox="1">
              <a:spLocks noChangeArrowheads="1"/>
            </p:cNvSpPr>
            <p:nvPr/>
          </p:nvSpPr>
          <p:spPr bwMode="auto">
            <a:xfrm>
              <a:off x="3391535" y="2725297"/>
              <a:ext cx="1103352" cy="281803"/>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5.4</a:t>
              </a:r>
            </a:p>
          </p:txBody>
        </p:sp>
        <p:sp>
          <p:nvSpPr>
            <p:cNvPr id="27697" name="TextBox 43"/>
            <p:cNvSpPr txBox="1">
              <a:spLocks noChangeArrowheads="1"/>
            </p:cNvSpPr>
            <p:nvPr/>
          </p:nvSpPr>
          <p:spPr bwMode="auto">
            <a:xfrm>
              <a:off x="4630550" y="2731647"/>
              <a:ext cx="1136366" cy="281803"/>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7.4</a:t>
              </a:r>
            </a:p>
          </p:txBody>
        </p:sp>
        <p:sp>
          <p:nvSpPr>
            <p:cNvPr id="27698" name="TextBox 44"/>
            <p:cNvSpPr txBox="1">
              <a:spLocks noChangeArrowheads="1"/>
            </p:cNvSpPr>
            <p:nvPr/>
          </p:nvSpPr>
          <p:spPr bwMode="auto">
            <a:xfrm>
              <a:off x="5797396" y="2731647"/>
              <a:ext cx="1151805" cy="281803"/>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5.4</a:t>
              </a:r>
            </a:p>
          </p:txBody>
        </p:sp>
        <p:sp>
          <p:nvSpPr>
            <p:cNvPr id="27699" name="TextBox 45"/>
            <p:cNvSpPr txBox="1">
              <a:spLocks noChangeArrowheads="1"/>
            </p:cNvSpPr>
            <p:nvPr/>
          </p:nvSpPr>
          <p:spPr bwMode="auto">
            <a:xfrm>
              <a:off x="6997833" y="2731647"/>
              <a:ext cx="942549" cy="281803"/>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7.4</a:t>
              </a:r>
            </a:p>
          </p:txBody>
        </p:sp>
        <p:sp>
          <p:nvSpPr>
            <p:cNvPr id="27700" name="TextBox 46"/>
            <p:cNvSpPr txBox="1">
              <a:spLocks noChangeArrowheads="1"/>
            </p:cNvSpPr>
            <p:nvPr/>
          </p:nvSpPr>
          <p:spPr bwMode="auto">
            <a:xfrm>
              <a:off x="7970861" y="2731647"/>
              <a:ext cx="923786" cy="281803"/>
            </a:xfrm>
            <a:prstGeom prst="rect">
              <a:avLst/>
            </a:prstGeom>
            <a:noFill/>
            <a:ln w="9525">
              <a:noFill/>
              <a:miter lim="800000"/>
              <a:headEnd/>
              <a:tailEnd/>
            </a:ln>
          </p:spPr>
          <p:txBody>
            <a:bodyPr lIns="19998" tIns="9999" rIns="19998" bIns="9999">
              <a:spAutoFit/>
            </a:bodyPr>
            <a:lstStyle/>
            <a:p>
              <a:pPr algn="ctr"/>
              <a:r>
                <a:rPr lang="en-US" sz="1700">
                  <a:solidFill>
                    <a:schemeClr val="bg1"/>
                  </a:solidFill>
                </a:rPr>
                <a:t>pH 5.4</a:t>
              </a:r>
            </a:p>
          </p:txBody>
        </p:sp>
        <p:pic>
          <p:nvPicPr>
            <p:cNvPr id="27701" name="Picture 51" descr="Picture5.emf"/>
            <p:cNvPicPr>
              <a:picLocks noChangeAspect="1"/>
            </p:cNvPicPr>
            <p:nvPr/>
          </p:nvPicPr>
          <p:blipFill>
            <a:blip r:embed="rId19" cstate="print">
              <a:lum bright="100000"/>
              <a:grayscl/>
              <a:biLevel thresh="50000"/>
            </a:blip>
            <a:srcRect/>
            <a:stretch>
              <a:fillRect/>
            </a:stretch>
          </p:blipFill>
          <p:spPr bwMode="auto">
            <a:xfrm>
              <a:off x="5213013" y="4145222"/>
              <a:ext cx="3040645" cy="2356916"/>
            </a:xfrm>
            <a:prstGeom prst="rect">
              <a:avLst/>
            </a:prstGeom>
            <a:noFill/>
            <a:ln w="9525">
              <a:noFill/>
              <a:miter lim="800000"/>
              <a:headEnd/>
              <a:tailEnd/>
            </a:ln>
          </p:spPr>
        </p:pic>
      </p:grpSp>
      <p:sp>
        <p:nvSpPr>
          <p:cNvPr id="27676" name="TextBox 52"/>
          <p:cNvSpPr txBox="1">
            <a:spLocks noChangeArrowheads="1"/>
          </p:cNvSpPr>
          <p:nvPr/>
        </p:nvSpPr>
        <p:spPr bwMode="auto">
          <a:xfrm>
            <a:off x="3305175" y="6564313"/>
            <a:ext cx="2019300" cy="339725"/>
          </a:xfrm>
          <a:prstGeom prst="rect">
            <a:avLst/>
          </a:prstGeom>
          <a:noFill/>
          <a:ln w="9525">
            <a:noFill/>
            <a:miter lim="800000"/>
            <a:headEnd/>
            <a:tailEnd/>
          </a:ln>
        </p:spPr>
        <p:txBody>
          <a:bodyPr wrap="none">
            <a:spAutoFit/>
          </a:bodyPr>
          <a:lstStyle/>
          <a:p>
            <a:r>
              <a:rPr lang="en-US" sz="1600">
                <a:solidFill>
                  <a:schemeClr val="bg1"/>
                </a:solidFill>
              </a:rPr>
              <a:t>Brandon Henderson</a:t>
            </a:r>
          </a:p>
        </p:txBody>
      </p:sp>
      <p:sp>
        <p:nvSpPr>
          <p:cNvPr id="27677" name="AutoShape 104"/>
          <p:cNvSpPr>
            <a:spLocks noChangeAspect="1" noChangeArrowheads="1"/>
          </p:cNvSpPr>
          <p:nvPr/>
        </p:nvSpPr>
        <p:spPr bwMode="auto">
          <a:xfrm>
            <a:off x="654050" y="3948113"/>
            <a:ext cx="3721100" cy="2886075"/>
          </a:xfrm>
          <a:prstGeom prst="rect">
            <a:avLst/>
          </a:prstGeom>
          <a:noFill/>
          <a:ln w="9525">
            <a:noFill/>
            <a:miter lim="800000"/>
            <a:headEnd/>
            <a:tailEnd/>
          </a:ln>
        </p:spPr>
        <p:txBody>
          <a:bodyPr/>
          <a:lstStyle/>
          <a:p>
            <a:endParaRPr lang="en-US"/>
          </a:p>
        </p:txBody>
      </p:sp>
      <p:sp>
        <p:nvSpPr>
          <p:cNvPr id="27678" name="AutoShape 206"/>
          <p:cNvSpPr>
            <a:spLocks noChangeAspect="1" noChangeArrowheads="1"/>
          </p:cNvSpPr>
          <p:nvPr/>
        </p:nvSpPr>
        <p:spPr bwMode="auto">
          <a:xfrm>
            <a:off x="-1346200" y="5414963"/>
            <a:ext cx="3721100" cy="2886075"/>
          </a:xfrm>
          <a:prstGeom prst="rect">
            <a:avLst/>
          </a:prstGeom>
          <a:noFill/>
          <a:ln w="9525">
            <a:noFill/>
            <a:miter lim="800000"/>
            <a:headEnd/>
            <a:tailEnd/>
          </a:ln>
        </p:spPr>
        <p:txBody>
          <a:bodyPr/>
          <a:lstStyle/>
          <a:p>
            <a:endParaRPr lang="en-US"/>
          </a:p>
        </p:txBody>
      </p:sp>
      <p:sp>
        <p:nvSpPr>
          <p:cNvPr id="55" name="Slide Number Placeholder 54"/>
          <p:cNvSpPr>
            <a:spLocks noGrp="1"/>
          </p:cNvSpPr>
          <p:nvPr>
            <p:ph type="sldNum" sz="quarter" idx="12"/>
          </p:nvPr>
        </p:nvSpPr>
        <p:spPr/>
        <p:txBody>
          <a:bodyPr/>
          <a:lstStyle/>
          <a:p>
            <a:pPr>
              <a:defRPr/>
            </a:pPr>
            <a:fld id="{5A756056-EBA8-4175-8822-8487B0068D73}" type="slidenum">
              <a:rPr lang="en-US" smtClean="0"/>
              <a:pPr>
                <a:defRPr/>
              </a:pPr>
              <a:t>14</a:t>
            </a:fld>
            <a:endParaRPr lang="en-US"/>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7" name="Rectangle 122"/>
          <p:cNvSpPr>
            <a:spLocks noChangeArrowheads="1"/>
          </p:cNvSpPr>
          <p:nvPr/>
        </p:nvSpPr>
        <p:spPr bwMode="auto">
          <a:xfrm>
            <a:off x="457200" y="163513"/>
            <a:ext cx="8169275" cy="1477962"/>
          </a:xfrm>
          <a:prstGeom prst="rect">
            <a:avLst/>
          </a:prstGeom>
          <a:solidFill>
            <a:srgbClr val="CCFFFF"/>
          </a:solidFill>
          <a:ln w="9525">
            <a:noFill/>
            <a:miter lim="800000"/>
            <a:headEnd/>
            <a:tailEnd/>
          </a:ln>
        </p:spPr>
        <p:txBody>
          <a:bodyPr>
            <a:spAutoFit/>
          </a:bodyPr>
          <a:lstStyle/>
          <a:p>
            <a:pPr algn="ctr"/>
            <a:r>
              <a:rPr lang="en-US"/>
              <a:t>The COPI dependence suggest that nicotine exploits ER-Golgi cycling to upregulate nAChRs, </a:t>
            </a:r>
          </a:p>
          <a:p>
            <a:pPr algn="ctr"/>
            <a:endParaRPr lang="en-US"/>
          </a:p>
          <a:p>
            <a:pPr algn="ctr"/>
            <a:r>
              <a:rPr lang="en-US"/>
              <a:t>Possibly nicotine binds to nAChRs within other vesicles in the early secretory pathway, in addition to ER.</a:t>
            </a:r>
          </a:p>
        </p:txBody>
      </p:sp>
      <p:pic>
        <p:nvPicPr>
          <p:cNvPr id="6148" name="Picture 400" descr="Picture1.emf"/>
          <p:cNvPicPr>
            <a:picLocks noChangeAspect="1"/>
          </p:cNvPicPr>
          <p:nvPr/>
        </p:nvPicPr>
        <p:blipFill>
          <a:blip r:embed="rId3" cstate="print"/>
          <a:srcRect l="26630"/>
          <a:stretch>
            <a:fillRect/>
          </a:stretch>
        </p:blipFill>
        <p:spPr bwMode="auto">
          <a:xfrm>
            <a:off x="-23813" y="2208213"/>
            <a:ext cx="1624013" cy="2328862"/>
          </a:xfrm>
          <a:prstGeom prst="rect">
            <a:avLst/>
          </a:prstGeom>
          <a:noFill/>
          <a:ln w="9525">
            <a:noFill/>
            <a:miter lim="800000"/>
            <a:headEnd/>
            <a:tailEnd/>
          </a:ln>
        </p:spPr>
      </p:pic>
      <p:grpSp>
        <p:nvGrpSpPr>
          <p:cNvPr id="2" name="Group 404"/>
          <p:cNvGrpSpPr>
            <a:grpSpLocks/>
          </p:cNvGrpSpPr>
          <p:nvPr/>
        </p:nvGrpSpPr>
        <p:grpSpPr bwMode="auto">
          <a:xfrm>
            <a:off x="1311275" y="1900238"/>
            <a:ext cx="7621588" cy="3333750"/>
            <a:chOff x="1311442" y="1899980"/>
            <a:chExt cx="7621706" cy="3333750"/>
          </a:xfrm>
        </p:grpSpPr>
        <p:grpSp>
          <p:nvGrpSpPr>
            <p:cNvPr id="6151" name="Group 398"/>
            <p:cNvGrpSpPr>
              <a:grpSpLocks/>
            </p:cNvGrpSpPr>
            <p:nvPr/>
          </p:nvGrpSpPr>
          <p:grpSpPr bwMode="auto">
            <a:xfrm>
              <a:off x="2457736" y="1899980"/>
              <a:ext cx="6475412" cy="3333750"/>
              <a:chOff x="1471112" y="2333124"/>
              <a:chExt cx="6475412" cy="3333750"/>
            </a:xfrm>
          </p:grpSpPr>
          <p:graphicFrame>
            <p:nvGraphicFramePr>
              <p:cNvPr id="36869" name="Object 5"/>
              <p:cNvGraphicFramePr>
                <a:graphicFrameLocks noChangeAspect="1"/>
              </p:cNvGraphicFramePr>
              <p:nvPr/>
            </p:nvGraphicFramePr>
            <p:xfrm>
              <a:off x="1974257" y="3144336"/>
              <a:ext cx="819163" cy="644525"/>
            </p:xfrm>
            <a:graphic>
              <a:graphicData uri="http://schemas.openxmlformats.org/presentationml/2006/ole">
                <p:oleObj spid="_x0000_s6146" name="CS ChemDraw Drawing" r:id="rId4" imgW="964229" imgH="757164" progId="">
                  <p:embed/>
                </p:oleObj>
              </a:graphicData>
            </a:graphic>
          </p:graphicFrame>
          <p:grpSp>
            <p:nvGrpSpPr>
              <p:cNvPr id="6155" name="Group 1442"/>
              <p:cNvGrpSpPr>
                <a:grpSpLocks/>
              </p:cNvGrpSpPr>
              <p:nvPr/>
            </p:nvGrpSpPr>
            <p:grpSpPr bwMode="auto">
              <a:xfrm>
                <a:off x="6268537" y="3366587"/>
                <a:ext cx="1677987" cy="1584325"/>
                <a:chOff x="4829073" y="6843316"/>
                <a:chExt cx="1678756" cy="1584166"/>
              </a:xfrm>
            </p:grpSpPr>
            <p:sp>
              <p:nvSpPr>
                <p:cNvPr id="6476" name="TextBox 52"/>
                <p:cNvSpPr txBox="1">
                  <a:spLocks noChangeArrowheads="1"/>
                </p:cNvSpPr>
                <p:nvPr/>
              </p:nvSpPr>
              <p:spPr bwMode="auto">
                <a:xfrm>
                  <a:off x="5107156" y="6843316"/>
                  <a:ext cx="1400673" cy="461665"/>
                </a:xfrm>
                <a:prstGeom prst="rect">
                  <a:avLst/>
                </a:prstGeom>
                <a:noFill/>
                <a:ln w="9525">
                  <a:noFill/>
                  <a:miter lim="800000"/>
                  <a:headEnd/>
                  <a:tailEnd/>
                </a:ln>
              </p:spPr>
              <p:txBody>
                <a:bodyPr>
                  <a:spAutoFit/>
                </a:bodyPr>
                <a:lstStyle/>
                <a:p>
                  <a:pPr algn="ctr"/>
                  <a:r>
                    <a:rPr lang="en-US" sz="1200">
                      <a:solidFill>
                        <a:srgbClr val="009900"/>
                      </a:solidFill>
                    </a:rPr>
                    <a:t>Budding / fusing</a:t>
                  </a:r>
                </a:p>
                <a:p>
                  <a:pPr algn="ctr"/>
                  <a:r>
                    <a:rPr lang="en-US" sz="1200">
                      <a:solidFill>
                        <a:srgbClr val="009900"/>
                      </a:solidFill>
                    </a:rPr>
                    <a:t>COPII vesicle</a:t>
                  </a:r>
                </a:p>
              </p:txBody>
            </p:sp>
            <p:grpSp>
              <p:nvGrpSpPr>
                <p:cNvPr id="6477" name="Group 144"/>
                <p:cNvGrpSpPr>
                  <a:grpSpLocks/>
                </p:cNvGrpSpPr>
                <p:nvPr/>
              </p:nvGrpSpPr>
              <p:grpSpPr bwMode="auto">
                <a:xfrm>
                  <a:off x="5401576" y="7834306"/>
                  <a:ext cx="979098" cy="593176"/>
                  <a:chOff x="6997383" y="4103287"/>
                  <a:chExt cx="1600352" cy="968719"/>
                </a:xfrm>
              </p:grpSpPr>
              <p:grpSp>
                <p:nvGrpSpPr>
                  <p:cNvPr id="6572" name="Group 139"/>
                  <p:cNvGrpSpPr>
                    <a:grpSpLocks/>
                  </p:cNvGrpSpPr>
                  <p:nvPr/>
                </p:nvGrpSpPr>
                <p:grpSpPr bwMode="auto">
                  <a:xfrm>
                    <a:off x="7343775" y="4105275"/>
                    <a:ext cx="1253960" cy="966731"/>
                    <a:chOff x="7343775" y="4105275"/>
                    <a:chExt cx="1253960" cy="966731"/>
                  </a:xfrm>
                </p:grpSpPr>
                <p:sp>
                  <p:nvSpPr>
                    <p:cNvPr id="396" name="Arc 395"/>
                    <p:cNvSpPr/>
                    <p:nvPr/>
                  </p:nvSpPr>
                  <p:spPr bwMode="auto">
                    <a:xfrm>
                      <a:off x="7344009" y="4105081"/>
                      <a:ext cx="913801" cy="915078"/>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sp>
                  <p:nvSpPr>
                    <p:cNvPr id="397" name="Arc 396"/>
                    <p:cNvSpPr/>
                    <p:nvPr/>
                  </p:nvSpPr>
                  <p:spPr bwMode="auto">
                    <a:xfrm>
                      <a:off x="8120222" y="4802406"/>
                      <a:ext cx="360847" cy="269598"/>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cxnSp>
                  <p:nvCxnSpPr>
                    <p:cNvPr id="6579" name="Straight Connector 420"/>
                    <p:cNvCxnSpPr>
                      <a:cxnSpLocks noChangeShapeType="1"/>
                    </p:cNvCxnSpPr>
                    <p:nvPr/>
                  </p:nvCxnSpPr>
                  <p:spPr bwMode="auto">
                    <a:xfrm flipH="1">
                      <a:off x="8313553" y="5065035"/>
                      <a:ext cx="284522" cy="6613"/>
                    </a:xfrm>
                    <a:prstGeom prst="line">
                      <a:avLst/>
                    </a:prstGeom>
                    <a:noFill/>
                    <a:ln w="76200" algn="ctr">
                      <a:solidFill>
                        <a:srgbClr val="7F7F7F"/>
                      </a:solidFill>
                      <a:round/>
                      <a:headEnd/>
                      <a:tailEnd/>
                    </a:ln>
                  </p:spPr>
                </p:cxnSp>
              </p:grpSp>
              <p:grpSp>
                <p:nvGrpSpPr>
                  <p:cNvPr id="6573" name="Group 140"/>
                  <p:cNvGrpSpPr>
                    <a:grpSpLocks/>
                  </p:cNvGrpSpPr>
                  <p:nvPr/>
                </p:nvGrpSpPr>
                <p:grpSpPr bwMode="auto">
                  <a:xfrm flipH="1">
                    <a:off x="6997383" y="4103287"/>
                    <a:ext cx="1248022" cy="966731"/>
                    <a:chOff x="7343775" y="4105275"/>
                    <a:chExt cx="1248022" cy="966731"/>
                  </a:xfrm>
                </p:grpSpPr>
                <p:sp>
                  <p:nvSpPr>
                    <p:cNvPr id="393" name="Arc 392"/>
                    <p:cNvSpPr/>
                    <p:nvPr/>
                  </p:nvSpPr>
                  <p:spPr bwMode="auto">
                    <a:xfrm>
                      <a:off x="7344349" y="4104475"/>
                      <a:ext cx="916398" cy="915080"/>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sp>
                  <p:nvSpPr>
                    <p:cNvPr id="394" name="Arc 393"/>
                    <p:cNvSpPr/>
                    <p:nvPr/>
                  </p:nvSpPr>
                  <p:spPr bwMode="auto">
                    <a:xfrm>
                      <a:off x="8115369" y="4801802"/>
                      <a:ext cx="360847" cy="269598"/>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cxnSp>
                  <p:nvCxnSpPr>
                    <p:cNvPr id="395" name="Straight Connector 394"/>
                    <p:cNvCxnSpPr/>
                    <p:nvPr/>
                  </p:nvCxnSpPr>
                  <p:spPr bwMode="auto">
                    <a:xfrm flipH="1">
                      <a:off x="8307475" y="5063622"/>
                      <a:ext cx="285563" cy="7778"/>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grpSp>
              <p:nvGrpSpPr>
                <p:cNvPr id="6478" name="Group 156"/>
                <p:cNvGrpSpPr>
                  <a:grpSpLocks/>
                </p:cNvGrpSpPr>
                <p:nvPr/>
              </p:nvGrpSpPr>
              <p:grpSpPr bwMode="auto">
                <a:xfrm>
                  <a:off x="5941728" y="7621390"/>
                  <a:ext cx="509325" cy="684377"/>
                  <a:chOff x="7880270" y="3755572"/>
                  <a:chExt cx="832500" cy="1117660"/>
                </a:xfrm>
              </p:grpSpPr>
              <p:grpSp>
                <p:nvGrpSpPr>
                  <p:cNvPr id="6566" name="Group 150"/>
                  <p:cNvGrpSpPr>
                    <a:grpSpLocks/>
                  </p:cNvGrpSpPr>
                  <p:nvPr/>
                </p:nvGrpSpPr>
                <p:grpSpPr bwMode="auto">
                  <a:xfrm rot="1800000">
                    <a:off x="7880270" y="3755572"/>
                    <a:ext cx="566057" cy="342405"/>
                    <a:chOff x="7506195" y="3678382"/>
                    <a:chExt cx="566057" cy="342405"/>
                  </a:xfrm>
                </p:grpSpPr>
                <p:sp>
                  <p:nvSpPr>
                    <p:cNvPr id="389" name="Trapezoid 388"/>
                    <p:cNvSpPr/>
                    <p:nvPr/>
                  </p:nvSpPr>
                  <p:spPr bwMode="auto">
                    <a:xfrm rot="16200000">
                      <a:off x="7734383" y="3693399"/>
                      <a:ext cx="321445" cy="290754"/>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390" name="Trapezoid 389"/>
                    <p:cNvSpPr/>
                    <p:nvPr/>
                  </p:nvSpPr>
                  <p:spPr bwMode="auto">
                    <a:xfrm rot="5400000" flipH="1">
                      <a:off x="7465507" y="3705838"/>
                      <a:ext cx="336998" cy="285562"/>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6567" name="Group 151"/>
                  <p:cNvGrpSpPr>
                    <a:grpSpLocks/>
                  </p:cNvGrpSpPr>
                  <p:nvPr/>
                </p:nvGrpSpPr>
                <p:grpSpPr bwMode="auto">
                  <a:xfrm rot="5400000">
                    <a:off x="8259607" y="4420070"/>
                    <a:ext cx="566579" cy="339746"/>
                    <a:chOff x="7506062" y="3642520"/>
                    <a:chExt cx="566579" cy="339746"/>
                  </a:xfrm>
                </p:grpSpPr>
                <p:sp>
                  <p:nvSpPr>
                    <p:cNvPr id="387" name="Trapezoid 386"/>
                    <p:cNvSpPr/>
                    <p:nvPr/>
                  </p:nvSpPr>
                  <p:spPr bwMode="auto">
                    <a:xfrm rot="16200000">
                      <a:off x="7761784" y="3660252"/>
                      <a:ext cx="337483" cy="282561"/>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388" name="Trapezoid 387"/>
                    <p:cNvSpPr/>
                    <p:nvPr/>
                  </p:nvSpPr>
                  <p:spPr bwMode="auto">
                    <a:xfrm rot="5400000" flipH="1">
                      <a:off x="7481818" y="3668042"/>
                      <a:ext cx="334888" cy="28515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grpSp>
              <p:nvGrpSpPr>
                <p:cNvPr id="6479" name="Group 161"/>
                <p:cNvGrpSpPr>
                  <a:grpSpLocks/>
                </p:cNvGrpSpPr>
                <p:nvPr/>
              </p:nvGrpSpPr>
              <p:grpSpPr bwMode="auto">
                <a:xfrm flipH="1">
                  <a:off x="5344719" y="7616537"/>
                  <a:ext cx="487382" cy="684136"/>
                  <a:chOff x="7880270" y="3755572"/>
                  <a:chExt cx="796634" cy="1117268"/>
                </a:xfrm>
              </p:grpSpPr>
              <p:grpSp>
                <p:nvGrpSpPr>
                  <p:cNvPr id="6560" name="Group 150"/>
                  <p:cNvGrpSpPr>
                    <a:grpSpLocks/>
                  </p:cNvGrpSpPr>
                  <p:nvPr/>
                </p:nvGrpSpPr>
                <p:grpSpPr bwMode="auto">
                  <a:xfrm rot="1800000">
                    <a:off x="7880270" y="3755572"/>
                    <a:ext cx="566057" cy="342405"/>
                    <a:chOff x="7506195" y="3678382"/>
                    <a:chExt cx="566057" cy="342405"/>
                  </a:xfrm>
                </p:grpSpPr>
                <p:sp>
                  <p:nvSpPr>
                    <p:cNvPr id="383" name="Trapezoid 382"/>
                    <p:cNvSpPr/>
                    <p:nvPr/>
                  </p:nvSpPr>
                  <p:spPr bwMode="auto">
                    <a:xfrm rot="16200000">
                      <a:off x="7796960" y="3605308"/>
                      <a:ext cx="321445" cy="293350"/>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384" name="Trapezoid 383"/>
                    <p:cNvSpPr/>
                    <p:nvPr/>
                  </p:nvSpPr>
                  <p:spPr bwMode="auto">
                    <a:xfrm rot="5400000" flipH="1">
                      <a:off x="7508012" y="3614941"/>
                      <a:ext cx="321445" cy="295947"/>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6561" name="Group 151"/>
                  <p:cNvGrpSpPr>
                    <a:grpSpLocks/>
                  </p:cNvGrpSpPr>
                  <p:nvPr/>
                </p:nvGrpSpPr>
                <p:grpSpPr bwMode="auto">
                  <a:xfrm rot="5400000">
                    <a:off x="8222673" y="4418609"/>
                    <a:ext cx="566057" cy="342405"/>
                    <a:chOff x="7506195" y="3678382"/>
                    <a:chExt cx="566057" cy="342405"/>
                  </a:xfrm>
                </p:grpSpPr>
                <p:sp>
                  <p:nvSpPr>
                    <p:cNvPr id="381" name="Trapezoid 380"/>
                    <p:cNvSpPr/>
                    <p:nvPr/>
                  </p:nvSpPr>
                  <p:spPr bwMode="auto">
                    <a:xfrm rot="16200000">
                      <a:off x="7760639" y="3705380"/>
                      <a:ext cx="337483" cy="28515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382" name="Trapezoid 381"/>
                    <p:cNvSpPr/>
                    <p:nvPr/>
                  </p:nvSpPr>
                  <p:spPr bwMode="auto">
                    <a:xfrm rot="5400000" flipH="1">
                      <a:off x="7461229" y="3711869"/>
                      <a:ext cx="337483" cy="282560"/>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grpSp>
              <p:nvGrpSpPr>
                <p:cNvPr id="6480" name="Group 202"/>
                <p:cNvGrpSpPr>
                  <a:grpSpLocks/>
                </p:cNvGrpSpPr>
                <p:nvPr/>
              </p:nvGrpSpPr>
              <p:grpSpPr bwMode="auto">
                <a:xfrm>
                  <a:off x="5603382" y="7449408"/>
                  <a:ext cx="474671" cy="104218"/>
                  <a:chOff x="7392391" y="3528964"/>
                  <a:chExt cx="775858" cy="170199"/>
                </a:xfrm>
              </p:grpSpPr>
              <p:grpSp>
                <p:nvGrpSpPr>
                  <p:cNvPr id="6554" name="Group 198"/>
                  <p:cNvGrpSpPr>
                    <a:grpSpLocks/>
                  </p:cNvGrpSpPr>
                  <p:nvPr/>
                </p:nvGrpSpPr>
                <p:grpSpPr bwMode="auto">
                  <a:xfrm>
                    <a:off x="7392391" y="3530952"/>
                    <a:ext cx="611582" cy="168211"/>
                    <a:chOff x="7392391" y="3530952"/>
                    <a:chExt cx="611582" cy="168211"/>
                  </a:xfrm>
                </p:grpSpPr>
                <p:cxnSp>
                  <p:nvCxnSpPr>
                    <p:cNvPr id="377" name="Straight Connector 376"/>
                    <p:cNvCxnSpPr/>
                    <p:nvPr/>
                  </p:nvCxnSpPr>
                  <p:spPr bwMode="auto">
                    <a:xfrm>
                      <a:off x="7554540" y="3544961"/>
                      <a:ext cx="386809"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78" name="Straight Connector 377"/>
                    <p:cNvCxnSpPr/>
                    <p:nvPr/>
                  </p:nvCxnSpPr>
                  <p:spPr bwMode="auto">
                    <a:xfrm flipV="1">
                      <a:off x="7393586" y="3532000"/>
                      <a:ext cx="181722" cy="165907"/>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6555" name="Group 199"/>
                  <p:cNvGrpSpPr>
                    <a:grpSpLocks/>
                  </p:cNvGrpSpPr>
                  <p:nvPr/>
                </p:nvGrpSpPr>
                <p:grpSpPr bwMode="auto">
                  <a:xfrm flipH="1">
                    <a:off x="7556667" y="3528964"/>
                    <a:ext cx="611582" cy="168211"/>
                    <a:chOff x="7392391" y="3536890"/>
                    <a:chExt cx="611582" cy="168211"/>
                  </a:xfrm>
                </p:grpSpPr>
                <p:cxnSp>
                  <p:nvCxnSpPr>
                    <p:cNvPr id="375" name="Straight Connector 374"/>
                    <p:cNvCxnSpPr/>
                    <p:nvPr/>
                  </p:nvCxnSpPr>
                  <p:spPr bwMode="auto">
                    <a:xfrm>
                      <a:off x="7551795" y="3545110"/>
                      <a:ext cx="449114"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76" name="Straight Connector 375"/>
                    <p:cNvCxnSpPr/>
                    <p:nvPr/>
                  </p:nvCxnSpPr>
                  <p:spPr bwMode="auto">
                    <a:xfrm flipV="1">
                      <a:off x="7393438" y="3537333"/>
                      <a:ext cx="179125" cy="12443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6481" name="Group 203"/>
                <p:cNvGrpSpPr>
                  <a:grpSpLocks/>
                </p:cNvGrpSpPr>
                <p:nvPr/>
              </p:nvGrpSpPr>
              <p:grpSpPr bwMode="auto">
                <a:xfrm rot="-3600000">
                  <a:off x="5145237" y="7726470"/>
                  <a:ext cx="481738" cy="160592"/>
                  <a:chOff x="7392391" y="3436674"/>
                  <a:chExt cx="786730" cy="262489"/>
                </a:xfrm>
              </p:grpSpPr>
              <p:grpSp>
                <p:nvGrpSpPr>
                  <p:cNvPr id="6550" name="Group 198"/>
                  <p:cNvGrpSpPr>
                    <a:grpSpLocks/>
                  </p:cNvGrpSpPr>
                  <p:nvPr/>
                </p:nvGrpSpPr>
                <p:grpSpPr bwMode="auto">
                  <a:xfrm>
                    <a:off x="7392391" y="3530952"/>
                    <a:ext cx="611582" cy="168211"/>
                    <a:chOff x="7392391" y="3530952"/>
                    <a:chExt cx="611582" cy="168211"/>
                  </a:xfrm>
                </p:grpSpPr>
                <p:cxnSp>
                  <p:nvCxnSpPr>
                    <p:cNvPr id="371" name="Straight Connector 370"/>
                    <p:cNvCxnSpPr/>
                    <p:nvPr/>
                  </p:nvCxnSpPr>
                  <p:spPr bwMode="auto">
                    <a:xfrm>
                      <a:off x="7580469" y="3419112"/>
                      <a:ext cx="430322"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72" name="Straight Connector 371"/>
                    <p:cNvCxnSpPr/>
                    <p:nvPr/>
                  </p:nvCxnSpPr>
                  <p:spPr bwMode="auto">
                    <a:xfrm flipV="1">
                      <a:off x="7439271" y="3397791"/>
                      <a:ext cx="176276" cy="160952"/>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cxnSp>
                <p:nvCxnSpPr>
                  <p:cNvPr id="370" name="Straight Connector 369"/>
                  <p:cNvCxnSpPr/>
                  <p:nvPr/>
                </p:nvCxnSpPr>
                <p:spPr bwMode="auto">
                  <a:xfrm flipH="1" flipV="1">
                    <a:off x="8026276" y="3413562"/>
                    <a:ext cx="178868" cy="150569"/>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6482" name="Group 400"/>
                <p:cNvGrpSpPr>
                  <a:grpSpLocks/>
                </p:cNvGrpSpPr>
                <p:nvPr/>
              </p:nvGrpSpPr>
              <p:grpSpPr bwMode="auto">
                <a:xfrm>
                  <a:off x="6298706" y="7628915"/>
                  <a:ext cx="180826" cy="460996"/>
                  <a:chOff x="7388293" y="4016320"/>
                  <a:chExt cx="212717" cy="542203"/>
                </a:xfrm>
              </p:grpSpPr>
              <p:grpSp>
                <p:nvGrpSpPr>
                  <p:cNvPr id="6544" name="Group 198"/>
                  <p:cNvGrpSpPr>
                    <a:grpSpLocks/>
                  </p:cNvGrpSpPr>
                  <p:nvPr/>
                </p:nvGrpSpPr>
                <p:grpSpPr bwMode="auto">
                  <a:xfrm rot="3600000">
                    <a:off x="7228595" y="4176018"/>
                    <a:ext cx="440458" cy="121062"/>
                    <a:chOff x="7392391" y="3530952"/>
                    <a:chExt cx="611582" cy="168211"/>
                  </a:xfrm>
                </p:grpSpPr>
                <p:cxnSp>
                  <p:nvCxnSpPr>
                    <p:cNvPr id="367" name="Straight Connector 366"/>
                    <p:cNvCxnSpPr/>
                    <p:nvPr/>
                  </p:nvCxnSpPr>
                  <p:spPr bwMode="auto">
                    <a:xfrm>
                      <a:off x="7472113" y="3499275"/>
                      <a:ext cx="427730"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68" name="Straight Connector 367"/>
                    <p:cNvCxnSpPr/>
                    <p:nvPr/>
                  </p:nvCxnSpPr>
                  <p:spPr bwMode="auto">
                    <a:xfrm flipV="1">
                      <a:off x="7311446" y="3475785"/>
                      <a:ext cx="168500" cy="160954"/>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6545" name="Group 199"/>
                  <p:cNvGrpSpPr>
                    <a:grpSpLocks/>
                  </p:cNvGrpSpPr>
                  <p:nvPr/>
                </p:nvGrpSpPr>
                <p:grpSpPr bwMode="auto">
                  <a:xfrm rot="3600000" flipH="1">
                    <a:off x="7320250" y="4277763"/>
                    <a:ext cx="440458" cy="121062"/>
                    <a:chOff x="7392391" y="3536890"/>
                    <a:chExt cx="611582" cy="168211"/>
                  </a:xfrm>
                </p:grpSpPr>
                <p:cxnSp>
                  <p:nvCxnSpPr>
                    <p:cNvPr id="365" name="Straight Connector 364"/>
                    <p:cNvCxnSpPr/>
                    <p:nvPr/>
                  </p:nvCxnSpPr>
                  <p:spPr bwMode="auto">
                    <a:xfrm>
                      <a:off x="7574575" y="3526202"/>
                      <a:ext cx="448467"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66" name="Straight Connector 365"/>
                    <p:cNvCxnSpPr/>
                    <p:nvPr/>
                  </p:nvCxnSpPr>
                  <p:spPr bwMode="auto">
                    <a:xfrm flipV="1">
                      <a:off x="7409122" y="3531696"/>
                      <a:ext cx="184052" cy="171338"/>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6483" name="Group 221"/>
                <p:cNvGrpSpPr>
                  <a:grpSpLocks/>
                </p:cNvGrpSpPr>
                <p:nvPr/>
              </p:nvGrpSpPr>
              <p:grpSpPr bwMode="auto">
                <a:xfrm rot="20700000" flipV="1">
                  <a:off x="5472506" y="8175842"/>
                  <a:ext cx="187687" cy="87268"/>
                  <a:chOff x="7119257" y="4661051"/>
                  <a:chExt cx="306778" cy="142518"/>
                </a:xfrm>
              </p:grpSpPr>
              <p:sp>
                <p:nvSpPr>
                  <p:cNvPr id="361" name="Rectangle 360"/>
                  <p:cNvSpPr/>
                  <p:nvPr/>
                </p:nvSpPr>
                <p:spPr bwMode="auto">
                  <a:xfrm>
                    <a:off x="7108029" y="4680998"/>
                    <a:ext cx="168743" cy="139984"/>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362" name="Rectangle 361"/>
                  <p:cNvSpPr/>
                  <p:nvPr/>
                </p:nvSpPr>
                <p:spPr bwMode="auto">
                  <a:xfrm>
                    <a:off x="7241826" y="4705627"/>
                    <a:ext cx="166146" cy="46661"/>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6484" name="Group 223"/>
                <p:cNvGrpSpPr>
                  <a:grpSpLocks/>
                </p:cNvGrpSpPr>
                <p:nvPr/>
              </p:nvGrpSpPr>
              <p:grpSpPr bwMode="auto">
                <a:xfrm rot="2700000" flipV="1">
                  <a:off x="5547462" y="7818476"/>
                  <a:ext cx="208962" cy="78297"/>
                  <a:chOff x="7067040" y="4702329"/>
                  <a:chExt cx="341553" cy="127867"/>
                </a:xfrm>
              </p:grpSpPr>
              <p:sp>
                <p:nvSpPr>
                  <p:cNvPr id="359" name="Rectangle 358"/>
                  <p:cNvSpPr/>
                  <p:nvPr/>
                </p:nvSpPr>
                <p:spPr bwMode="auto">
                  <a:xfrm>
                    <a:off x="7035242" y="4688347"/>
                    <a:ext cx="197299" cy="142575"/>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360" name="Rectangle 359"/>
                  <p:cNvSpPr/>
                  <p:nvPr/>
                </p:nvSpPr>
                <p:spPr bwMode="auto">
                  <a:xfrm>
                    <a:off x="7170767" y="4694996"/>
                    <a:ext cx="186914" cy="59623"/>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6485" name="Group 226"/>
                <p:cNvGrpSpPr>
                  <a:grpSpLocks/>
                </p:cNvGrpSpPr>
                <p:nvPr/>
              </p:nvGrpSpPr>
              <p:grpSpPr bwMode="auto">
                <a:xfrm rot="6300000" flipV="1">
                  <a:off x="5869597" y="7762609"/>
                  <a:ext cx="187849" cy="87193"/>
                  <a:chOff x="7119257" y="4661051"/>
                  <a:chExt cx="306778" cy="142518"/>
                </a:xfrm>
              </p:grpSpPr>
              <p:sp>
                <p:nvSpPr>
                  <p:cNvPr id="357" name="Rectangle 356"/>
                  <p:cNvSpPr/>
                  <p:nvPr/>
                </p:nvSpPr>
                <p:spPr bwMode="auto">
                  <a:xfrm>
                    <a:off x="7102074" y="4660559"/>
                    <a:ext cx="173685" cy="145376"/>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358" name="Rectangle 357"/>
                  <p:cNvSpPr/>
                  <p:nvPr/>
                </p:nvSpPr>
                <p:spPr bwMode="auto">
                  <a:xfrm>
                    <a:off x="7241453" y="4675597"/>
                    <a:ext cx="178868" cy="57112"/>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6486" name="Group 229"/>
                <p:cNvGrpSpPr>
                  <a:grpSpLocks/>
                </p:cNvGrpSpPr>
                <p:nvPr/>
              </p:nvGrpSpPr>
              <p:grpSpPr bwMode="auto">
                <a:xfrm rot="9900000" flipV="1">
                  <a:off x="6099414" y="8006574"/>
                  <a:ext cx="203410" cy="79828"/>
                  <a:chOff x="7060716" y="4651223"/>
                  <a:chExt cx="332477" cy="130368"/>
                </a:xfrm>
              </p:grpSpPr>
              <p:sp>
                <p:nvSpPr>
                  <p:cNvPr id="355" name="Rectangle 354"/>
                  <p:cNvSpPr/>
                  <p:nvPr/>
                </p:nvSpPr>
                <p:spPr bwMode="auto">
                  <a:xfrm>
                    <a:off x="7077389" y="4642218"/>
                    <a:ext cx="184317" cy="93323"/>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356" name="Rectangle 355"/>
                  <p:cNvSpPr/>
                  <p:nvPr/>
                </p:nvSpPr>
                <p:spPr bwMode="auto">
                  <a:xfrm>
                    <a:off x="7225851" y="4636607"/>
                    <a:ext cx="184317" cy="49253"/>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sp>
              <p:nvSpPr>
                <p:cNvPr id="306" name="TextBox 305"/>
                <p:cNvSpPr txBox="1"/>
                <p:nvPr/>
              </p:nvSpPr>
              <p:spPr bwMode="auto">
                <a:xfrm>
                  <a:off x="5500877" y="7222690"/>
                  <a:ext cx="800479" cy="253975"/>
                </a:xfrm>
                <a:prstGeom prst="rect">
                  <a:avLst/>
                </a:prstGeom>
                <a:noFill/>
              </p:spPr>
              <p:txBody>
                <a:bodyPr wrap="none">
                  <a:spAutoFit/>
                </a:bodyPr>
                <a:lstStyle/>
                <a:p>
                  <a:pPr eaLnBrk="0" hangingPunct="0">
                    <a:defRPr/>
                  </a:pPr>
                  <a:r>
                    <a:rPr lang="en-US" sz="1050" b="1" dirty="0">
                      <a:solidFill>
                        <a:schemeClr val="accent6">
                          <a:lumMod val="40000"/>
                          <a:lumOff val="60000"/>
                        </a:schemeClr>
                      </a:solidFill>
                      <a:cs typeface="+mn-cs"/>
                    </a:rPr>
                    <a:t>Sec 13/31</a:t>
                  </a:r>
                </a:p>
              </p:txBody>
            </p:sp>
            <p:sp>
              <p:nvSpPr>
                <p:cNvPr id="307" name="TextBox 306"/>
                <p:cNvSpPr txBox="1"/>
                <p:nvPr/>
              </p:nvSpPr>
              <p:spPr bwMode="auto">
                <a:xfrm>
                  <a:off x="5672408" y="8132236"/>
                  <a:ext cx="478063" cy="253975"/>
                </a:xfrm>
                <a:prstGeom prst="rect">
                  <a:avLst/>
                </a:prstGeom>
                <a:noFill/>
              </p:spPr>
              <p:txBody>
                <a:bodyPr wrap="none">
                  <a:spAutoFit/>
                </a:bodyPr>
                <a:lstStyle/>
                <a:p>
                  <a:pPr eaLnBrk="0" hangingPunct="0">
                    <a:defRPr/>
                  </a:pPr>
                  <a:r>
                    <a:rPr lang="en-US" sz="1050" b="1" dirty="0">
                      <a:solidFill>
                        <a:srgbClr val="CC9900"/>
                      </a:solidFill>
                      <a:cs typeface="+mn-cs"/>
                    </a:rPr>
                    <a:t>Sar1</a:t>
                  </a:r>
                </a:p>
              </p:txBody>
            </p:sp>
            <p:sp>
              <p:nvSpPr>
                <p:cNvPr id="308" name="TextBox 358"/>
                <p:cNvSpPr txBox="1">
                  <a:spLocks noChangeArrowheads="1"/>
                </p:cNvSpPr>
                <p:nvPr/>
              </p:nvSpPr>
              <p:spPr bwMode="auto">
                <a:xfrm>
                  <a:off x="4829046" y="7965565"/>
                  <a:ext cx="576536" cy="415883"/>
                </a:xfrm>
                <a:prstGeom prst="rect">
                  <a:avLst/>
                </a:prstGeom>
                <a:noFill/>
                <a:ln w="9525">
                  <a:noFill/>
                  <a:miter lim="800000"/>
                  <a:headEnd/>
                  <a:tailEnd/>
                </a:ln>
              </p:spPr>
              <p:txBody>
                <a:bodyPr wrap="none">
                  <a:spAutoFit/>
                </a:bodyPr>
                <a:lstStyle/>
                <a:p>
                  <a:pPr eaLnBrk="0" hangingPunct="0">
                    <a:defRPr/>
                  </a:pPr>
                  <a:r>
                    <a:rPr lang="en-US" sz="1050" b="1" dirty="0">
                      <a:solidFill>
                        <a:srgbClr val="009900"/>
                      </a:solidFill>
                    </a:rPr>
                    <a:t>Sec24</a:t>
                  </a:r>
                </a:p>
                <a:p>
                  <a:pPr eaLnBrk="0" hangingPunct="0">
                    <a:defRPr/>
                  </a:pPr>
                  <a:r>
                    <a:rPr lang="en-US" sz="1050" b="1" dirty="0">
                      <a:solidFill>
                        <a:srgbClr val="009900"/>
                      </a:solidFill>
                    </a:rPr>
                    <a:t>Sec23</a:t>
                  </a:r>
                </a:p>
              </p:txBody>
            </p:sp>
            <p:grpSp>
              <p:nvGrpSpPr>
                <p:cNvPr id="6490" name="Group 459"/>
                <p:cNvGrpSpPr>
                  <a:grpSpLocks noChangeAspect="1"/>
                </p:cNvGrpSpPr>
                <p:nvPr/>
              </p:nvGrpSpPr>
              <p:grpSpPr bwMode="auto">
                <a:xfrm rot="-4644200">
                  <a:off x="5521290" y="7869816"/>
                  <a:ext cx="178192" cy="391321"/>
                  <a:chOff x="8164387" y="1114225"/>
                  <a:chExt cx="140029" cy="307145"/>
                </a:xfrm>
              </p:grpSpPr>
              <p:grpSp>
                <p:nvGrpSpPr>
                  <p:cNvPr id="6514" name="Group 517"/>
                  <p:cNvGrpSpPr>
                    <a:grpSpLocks noChangeAspect="1"/>
                  </p:cNvGrpSpPr>
                  <p:nvPr/>
                </p:nvGrpSpPr>
                <p:grpSpPr bwMode="auto">
                  <a:xfrm flipV="1">
                    <a:off x="8164387" y="1114225"/>
                    <a:ext cx="140029" cy="307145"/>
                    <a:chOff x="3785870" y="3665601"/>
                    <a:chExt cx="1038738" cy="2273983"/>
                  </a:xfrm>
                </p:grpSpPr>
                <p:grpSp>
                  <p:nvGrpSpPr>
                    <p:cNvPr id="6516" name="Group 274"/>
                    <p:cNvGrpSpPr>
                      <a:grpSpLocks/>
                    </p:cNvGrpSpPr>
                    <p:nvPr/>
                  </p:nvGrpSpPr>
                  <p:grpSpPr bwMode="auto">
                    <a:xfrm>
                      <a:off x="3974390" y="3665601"/>
                      <a:ext cx="445173" cy="2005262"/>
                      <a:chOff x="1319391" y="2225842"/>
                      <a:chExt cx="445173" cy="2005262"/>
                    </a:xfrm>
                  </p:grpSpPr>
                  <p:sp>
                    <p:nvSpPr>
                      <p:cNvPr id="6533"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6534"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35"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6517" name="Group 261"/>
                    <p:cNvGrpSpPr>
                      <a:grpSpLocks/>
                    </p:cNvGrpSpPr>
                    <p:nvPr/>
                  </p:nvGrpSpPr>
                  <p:grpSpPr bwMode="auto">
                    <a:xfrm flipH="1">
                      <a:off x="4235056" y="3669617"/>
                      <a:ext cx="453186" cy="2005262"/>
                      <a:chOff x="1311378" y="2225842"/>
                      <a:chExt cx="453186" cy="2005262"/>
                    </a:xfrm>
                  </p:grpSpPr>
                  <p:sp>
                    <p:nvSpPr>
                      <p:cNvPr id="6530"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6531"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32"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6518" name="Group 236"/>
                    <p:cNvGrpSpPr>
                      <a:grpSpLocks/>
                    </p:cNvGrpSpPr>
                    <p:nvPr/>
                  </p:nvGrpSpPr>
                  <p:grpSpPr bwMode="auto">
                    <a:xfrm>
                      <a:off x="3785870" y="3797969"/>
                      <a:ext cx="525378" cy="2005262"/>
                      <a:chOff x="1287314" y="2225842"/>
                      <a:chExt cx="525378" cy="2005262"/>
                    </a:xfrm>
                  </p:grpSpPr>
                  <p:sp>
                    <p:nvSpPr>
                      <p:cNvPr id="6527"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28"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29"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6519" name="Group 237"/>
                    <p:cNvGrpSpPr>
                      <a:grpSpLocks/>
                    </p:cNvGrpSpPr>
                    <p:nvPr/>
                  </p:nvGrpSpPr>
                  <p:grpSpPr bwMode="auto">
                    <a:xfrm flipH="1">
                      <a:off x="4323294" y="3805985"/>
                      <a:ext cx="501314" cy="2005262"/>
                      <a:chOff x="1311378" y="2225842"/>
                      <a:chExt cx="501314" cy="2005262"/>
                    </a:xfrm>
                  </p:grpSpPr>
                  <p:sp>
                    <p:nvSpPr>
                      <p:cNvPr id="6524"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25"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26"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6520" name="Group 301"/>
                    <p:cNvGrpSpPr>
                      <a:grpSpLocks/>
                    </p:cNvGrpSpPr>
                    <p:nvPr/>
                  </p:nvGrpSpPr>
                  <p:grpSpPr bwMode="auto">
                    <a:xfrm>
                      <a:off x="4090686" y="3934322"/>
                      <a:ext cx="445173" cy="2005262"/>
                      <a:chOff x="3673594" y="2133595"/>
                      <a:chExt cx="445173" cy="2005262"/>
                    </a:xfrm>
                  </p:grpSpPr>
                  <p:sp>
                    <p:nvSpPr>
                      <p:cNvPr id="6521"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22"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23"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grpSp>
              </p:grpSp>
              <p:sp>
                <p:nvSpPr>
                  <p:cNvPr id="334" name="Oval 689"/>
                  <p:cNvSpPr>
                    <a:spLocks noChangeArrowheads="1"/>
                  </p:cNvSpPr>
                  <p:nvPr/>
                </p:nvSpPr>
                <p:spPr bwMode="auto">
                  <a:xfrm rot="5400000">
                    <a:off x="8177113" y="1340100"/>
                    <a:ext cx="74796" cy="61121"/>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6491" name="Group 482"/>
                <p:cNvGrpSpPr>
                  <a:grpSpLocks noChangeAspect="1"/>
                </p:cNvGrpSpPr>
                <p:nvPr/>
              </p:nvGrpSpPr>
              <p:grpSpPr bwMode="auto">
                <a:xfrm rot="2251473">
                  <a:off x="5965273" y="7707742"/>
                  <a:ext cx="179468" cy="391484"/>
                  <a:chOff x="8164387" y="1114225"/>
                  <a:chExt cx="140029" cy="307145"/>
                </a:xfrm>
              </p:grpSpPr>
              <p:grpSp>
                <p:nvGrpSpPr>
                  <p:cNvPr id="6492" name="Group 517"/>
                  <p:cNvGrpSpPr>
                    <a:grpSpLocks noChangeAspect="1"/>
                  </p:cNvGrpSpPr>
                  <p:nvPr/>
                </p:nvGrpSpPr>
                <p:grpSpPr bwMode="auto">
                  <a:xfrm flipV="1">
                    <a:off x="8164387" y="1114225"/>
                    <a:ext cx="140029" cy="307145"/>
                    <a:chOff x="3785870" y="3665601"/>
                    <a:chExt cx="1038738" cy="2273983"/>
                  </a:xfrm>
                </p:grpSpPr>
                <p:grpSp>
                  <p:nvGrpSpPr>
                    <p:cNvPr id="6494" name="Group 274"/>
                    <p:cNvGrpSpPr>
                      <a:grpSpLocks/>
                    </p:cNvGrpSpPr>
                    <p:nvPr/>
                  </p:nvGrpSpPr>
                  <p:grpSpPr bwMode="auto">
                    <a:xfrm>
                      <a:off x="3974390" y="3665601"/>
                      <a:ext cx="445173" cy="2005262"/>
                      <a:chOff x="1319391" y="2225842"/>
                      <a:chExt cx="445173" cy="2005262"/>
                    </a:xfrm>
                  </p:grpSpPr>
                  <p:sp>
                    <p:nvSpPr>
                      <p:cNvPr id="6511"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6512"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13"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6495" name="Group 261"/>
                    <p:cNvGrpSpPr>
                      <a:grpSpLocks/>
                    </p:cNvGrpSpPr>
                    <p:nvPr/>
                  </p:nvGrpSpPr>
                  <p:grpSpPr bwMode="auto">
                    <a:xfrm flipH="1">
                      <a:off x="4235056" y="3669617"/>
                      <a:ext cx="453186" cy="2005262"/>
                      <a:chOff x="1311378" y="2225842"/>
                      <a:chExt cx="453186" cy="2005262"/>
                    </a:xfrm>
                  </p:grpSpPr>
                  <p:sp>
                    <p:nvSpPr>
                      <p:cNvPr id="6508"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6509"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10"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6496" name="Group 236"/>
                    <p:cNvGrpSpPr>
                      <a:grpSpLocks/>
                    </p:cNvGrpSpPr>
                    <p:nvPr/>
                  </p:nvGrpSpPr>
                  <p:grpSpPr bwMode="auto">
                    <a:xfrm>
                      <a:off x="3785870" y="3797969"/>
                      <a:ext cx="525378" cy="2005262"/>
                      <a:chOff x="1287314" y="2225842"/>
                      <a:chExt cx="525378" cy="2005262"/>
                    </a:xfrm>
                  </p:grpSpPr>
                  <p:sp>
                    <p:nvSpPr>
                      <p:cNvPr id="6505"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06"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07"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6497" name="Group 237"/>
                    <p:cNvGrpSpPr>
                      <a:grpSpLocks/>
                    </p:cNvGrpSpPr>
                    <p:nvPr/>
                  </p:nvGrpSpPr>
                  <p:grpSpPr bwMode="auto">
                    <a:xfrm flipH="1">
                      <a:off x="4323294" y="3805985"/>
                      <a:ext cx="501314" cy="2005262"/>
                      <a:chOff x="1311378" y="2225842"/>
                      <a:chExt cx="501314" cy="2005262"/>
                    </a:xfrm>
                  </p:grpSpPr>
                  <p:sp>
                    <p:nvSpPr>
                      <p:cNvPr id="6502"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03"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04"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6498" name="Group 301"/>
                    <p:cNvGrpSpPr>
                      <a:grpSpLocks/>
                    </p:cNvGrpSpPr>
                    <p:nvPr/>
                  </p:nvGrpSpPr>
                  <p:grpSpPr bwMode="auto">
                    <a:xfrm>
                      <a:off x="4090686" y="3934322"/>
                      <a:ext cx="445173" cy="2005262"/>
                      <a:chOff x="3673594" y="2133595"/>
                      <a:chExt cx="445173" cy="2005262"/>
                    </a:xfrm>
                  </p:grpSpPr>
                  <p:sp>
                    <p:nvSpPr>
                      <p:cNvPr id="6499"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00"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501"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grpSp>
              </p:grpSp>
              <p:sp>
                <p:nvSpPr>
                  <p:cNvPr id="312" name="Oval 689"/>
                  <p:cNvSpPr>
                    <a:spLocks noChangeArrowheads="1"/>
                  </p:cNvSpPr>
                  <p:nvPr/>
                </p:nvSpPr>
                <p:spPr bwMode="auto">
                  <a:xfrm rot="5400000">
                    <a:off x="8158536" y="1342433"/>
                    <a:ext cx="69741" cy="61961"/>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grpSp>
            <p:nvGrpSpPr>
              <p:cNvPr id="6156" name="Group 772"/>
              <p:cNvGrpSpPr>
                <a:grpSpLocks/>
              </p:cNvGrpSpPr>
              <p:nvPr/>
            </p:nvGrpSpPr>
            <p:grpSpPr bwMode="auto">
              <a:xfrm>
                <a:off x="3401512" y="2333124"/>
                <a:ext cx="3167062" cy="3333750"/>
                <a:chOff x="2078038" y="5810250"/>
                <a:chExt cx="3167062" cy="3333750"/>
              </a:xfrm>
            </p:grpSpPr>
            <p:sp>
              <p:nvSpPr>
                <p:cNvPr id="13" name="Rectangle 12"/>
                <p:cNvSpPr/>
                <p:nvPr/>
              </p:nvSpPr>
              <p:spPr>
                <a:xfrm>
                  <a:off x="2077967" y="6738937"/>
                  <a:ext cx="2881358" cy="2405063"/>
                </a:xfrm>
                <a:prstGeom prst="rect">
                  <a:avLst/>
                </a:prstGeom>
                <a:solidFill>
                  <a:srgbClr val="F8F8F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200" dirty="0"/>
                </a:p>
              </p:txBody>
            </p:sp>
            <p:cxnSp>
              <p:nvCxnSpPr>
                <p:cNvPr id="6215" name="Straight Connector 547"/>
                <p:cNvCxnSpPr>
                  <a:cxnSpLocks noChangeShapeType="1"/>
                </p:cNvCxnSpPr>
                <p:nvPr/>
              </p:nvCxnSpPr>
              <p:spPr bwMode="auto">
                <a:xfrm flipH="1" flipV="1">
                  <a:off x="3767138" y="7216775"/>
                  <a:ext cx="315912" cy="1365250"/>
                </a:xfrm>
                <a:prstGeom prst="line">
                  <a:avLst/>
                </a:prstGeom>
                <a:noFill/>
                <a:ln w="50800" algn="ctr">
                  <a:solidFill>
                    <a:srgbClr val="996633"/>
                  </a:solidFill>
                  <a:round/>
                  <a:headEnd/>
                  <a:tailEnd/>
                </a:ln>
              </p:spPr>
            </p:cxnSp>
            <p:cxnSp>
              <p:nvCxnSpPr>
                <p:cNvPr id="6216" name="Straight Connector 558"/>
                <p:cNvCxnSpPr>
                  <a:cxnSpLocks noChangeShapeType="1"/>
                  <a:endCxn id="20" idx="9"/>
                </p:cNvCxnSpPr>
                <p:nvPr/>
              </p:nvCxnSpPr>
              <p:spPr bwMode="auto">
                <a:xfrm flipH="1" flipV="1">
                  <a:off x="3060700" y="7442200"/>
                  <a:ext cx="128588" cy="1169988"/>
                </a:xfrm>
                <a:prstGeom prst="line">
                  <a:avLst/>
                </a:prstGeom>
                <a:noFill/>
                <a:ln w="50800" algn="ctr">
                  <a:solidFill>
                    <a:srgbClr val="996633"/>
                  </a:solidFill>
                  <a:round/>
                  <a:headEnd/>
                  <a:tailEnd/>
                </a:ln>
              </p:spPr>
            </p:cxnSp>
            <p:sp>
              <p:nvSpPr>
                <p:cNvPr id="6217" name="Freeform 354"/>
                <p:cNvSpPr>
                  <a:spLocks/>
                </p:cNvSpPr>
                <p:nvPr/>
              </p:nvSpPr>
              <p:spPr bwMode="auto">
                <a:xfrm>
                  <a:off x="4195763" y="7445375"/>
                  <a:ext cx="930275" cy="454025"/>
                </a:xfrm>
                <a:custGeom>
                  <a:avLst/>
                  <a:gdLst>
                    <a:gd name="T0" fmla="*/ 0 w 2131621"/>
                    <a:gd name="T1" fmla="*/ 867 h 1044893"/>
                    <a:gd name="T2" fmla="*/ 1902 w 2131621"/>
                    <a:gd name="T3" fmla="*/ 786 h 1044893"/>
                    <a:gd name="T4" fmla="*/ 2493 w 2131621"/>
                    <a:gd name="T5" fmla="*/ 229 h 1044893"/>
                    <a:gd name="T6" fmla="*/ 3410 w 2131621"/>
                    <a:gd name="T7" fmla="*/ 0 h 1044893"/>
                    <a:gd name="T8" fmla="*/ 0 60000 65536"/>
                    <a:gd name="T9" fmla="*/ 0 60000 65536"/>
                    <a:gd name="T10" fmla="*/ 0 60000 65536"/>
                    <a:gd name="T11" fmla="*/ 0 60000 65536"/>
                    <a:gd name="T12" fmla="*/ 0 w 2131621"/>
                    <a:gd name="T13" fmla="*/ 0 h 1044893"/>
                    <a:gd name="T14" fmla="*/ 2131621 w 2131621"/>
                    <a:gd name="T15" fmla="*/ 1044893 h 1044893"/>
                  </a:gdLst>
                  <a:ahLst/>
                  <a:cxnLst>
                    <a:cxn ang="T8">
                      <a:pos x="T0" y="T1"/>
                    </a:cxn>
                    <a:cxn ang="T9">
                      <a:pos x="T2" y="T3"/>
                    </a:cxn>
                    <a:cxn ang="T10">
                      <a:pos x="T4" y="T5"/>
                    </a:cxn>
                    <a:cxn ang="T11">
                      <a:pos x="T6" y="T7"/>
                    </a:cxn>
                  </a:cxnLst>
                  <a:rect l="T12" t="T13" r="T14" b="T15"/>
                  <a:pathLst>
                    <a:path w="2131621" h="1044893">
                      <a:moveTo>
                        <a:pt x="0" y="1015340"/>
                      </a:moveTo>
                      <a:cubicBezTo>
                        <a:pt x="671945" y="1006434"/>
                        <a:pt x="929262" y="1044893"/>
                        <a:pt x="1189001" y="920340"/>
                      </a:cubicBezTo>
                      <a:cubicBezTo>
                        <a:pt x="1448740" y="795787"/>
                        <a:pt x="1507963" y="385784"/>
                        <a:pt x="1558433" y="268020"/>
                      </a:cubicBezTo>
                      <a:cubicBezTo>
                        <a:pt x="1644529" y="114630"/>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6218" name="Freeform 355"/>
                <p:cNvSpPr>
                  <a:spLocks/>
                </p:cNvSpPr>
                <p:nvPr/>
              </p:nvSpPr>
              <p:spPr bwMode="auto">
                <a:xfrm flipV="1">
                  <a:off x="4179888" y="8048625"/>
                  <a:ext cx="946150" cy="411163"/>
                </a:xfrm>
                <a:custGeom>
                  <a:avLst/>
                  <a:gdLst>
                    <a:gd name="T0" fmla="*/ 0 w 2131621"/>
                    <a:gd name="T1" fmla="*/ 420 h 1049978"/>
                    <a:gd name="T2" fmla="*/ 2126 w 2131621"/>
                    <a:gd name="T3" fmla="*/ 381 h 1049978"/>
                    <a:gd name="T4" fmla="*/ 2937 w 2131621"/>
                    <a:gd name="T5" fmla="*/ 98 h 1049978"/>
                    <a:gd name="T6" fmla="*/ 3967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879109" y="1049978"/>
                        <a:pt x="1142121" y="920339"/>
                      </a:cubicBezTo>
                      <a:cubicBezTo>
                        <a:pt x="1405133" y="790700"/>
                        <a:pt x="1527600" y="355271"/>
                        <a:pt x="1578070" y="237507"/>
                      </a:cubicBezTo>
                      <a:cubicBezTo>
                        <a:pt x="1664166" y="84117"/>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18" name="Oval 17"/>
                <p:cNvSpPr/>
                <p:nvPr/>
              </p:nvSpPr>
              <p:spPr bwMode="auto">
                <a:xfrm rot="16200000">
                  <a:off x="2784716" y="7267940"/>
                  <a:ext cx="227968" cy="227832"/>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a:cs typeface="+mn-cs"/>
                  </a:endParaRPr>
                </a:p>
              </p:txBody>
            </p:sp>
            <p:sp>
              <p:nvSpPr>
                <p:cNvPr id="19" name="Oval 18"/>
                <p:cNvSpPr/>
                <p:nvPr/>
              </p:nvSpPr>
              <p:spPr bwMode="auto">
                <a:xfrm rot="16200000">
                  <a:off x="2954675" y="7307217"/>
                  <a:ext cx="227968" cy="227832"/>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a:cs typeface="+mn-cs"/>
                  </a:endParaRPr>
                </a:p>
              </p:txBody>
            </p:sp>
            <p:sp>
              <p:nvSpPr>
                <p:cNvPr id="20" name="Freeform 19"/>
                <p:cNvSpPr/>
                <p:nvPr/>
              </p:nvSpPr>
              <p:spPr bwMode="auto">
                <a:xfrm rot="16200000">
                  <a:off x="3426572" y="6568270"/>
                  <a:ext cx="303212" cy="1447822"/>
                </a:xfrm>
                <a:custGeom>
                  <a:avLst/>
                  <a:gdLst>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43123 w 429370"/>
                    <a:gd name="connsiteY41" fmla="*/ 51683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29966 w 429370"/>
                    <a:gd name="connsiteY41" fmla="*/ 58261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29966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39834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50944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5831"/>
                    <a:gd name="connsiteX1" fmla="*/ 274320 w 429370"/>
                    <a:gd name="connsiteY1" fmla="*/ 159026 h 2095831"/>
                    <a:gd name="connsiteX2" fmla="*/ 254442 w 429370"/>
                    <a:gd name="connsiteY2" fmla="*/ 230587 h 2095831"/>
                    <a:gd name="connsiteX3" fmla="*/ 230588 w 429370"/>
                    <a:gd name="connsiteY3" fmla="*/ 262393 h 2095831"/>
                    <a:gd name="connsiteX4" fmla="*/ 174928 w 429370"/>
                    <a:gd name="connsiteY4" fmla="*/ 290222 h 2095831"/>
                    <a:gd name="connsiteX5" fmla="*/ 123245 w 429370"/>
                    <a:gd name="connsiteY5" fmla="*/ 286247 h 2095831"/>
                    <a:gd name="connsiteX6" fmla="*/ 123245 w 429370"/>
                    <a:gd name="connsiteY6" fmla="*/ 286247 h 2095831"/>
                    <a:gd name="connsiteX7" fmla="*/ 79513 w 429370"/>
                    <a:gd name="connsiteY7" fmla="*/ 250466 h 2095831"/>
                    <a:gd name="connsiteX8" fmla="*/ 27829 w 429370"/>
                    <a:gd name="connsiteY8" fmla="*/ 250466 h 2095831"/>
                    <a:gd name="connsiteX9" fmla="*/ 0 w 429370"/>
                    <a:gd name="connsiteY9" fmla="*/ 290222 h 2095831"/>
                    <a:gd name="connsiteX10" fmla="*/ 11927 w 429370"/>
                    <a:gd name="connsiteY10" fmla="*/ 341906 h 2095831"/>
                    <a:gd name="connsiteX11" fmla="*/ 79513 w 429370"/>
                    <a:gd name="connsiteY11" fmla="*/ 337930 h 2095831"/>
                    <a:gd name="connsiteX12" fmla="*/ 103367 w 429370"/>
                    <a:gd name="connsiteY12" fmla="*/ 314076 h 2095831"/>
                    <a:gd name="connsiteX13" fmla="*/ 127221 w 429370"/>
                    <a:gd name="connsiteY13" fmla="*/ 302149 h 2095831"/>
                    <a:gd name="connsiteX14" fmla="*/ 190831 w 429370"/>
                    <a:gd name="connsiteY14" fmla="*/ 315306 h 2095831"/>
                    <a:gd name="connsiteX15" fmla="*/ 232648 w 429370"/>
                    <a:gd name="connsiteY15" fmla="*/ 344366 h 2095831"/>
                    <a:gd name="connsiteX16" fmla="*/ 258417 w 429370"/>
                    <a:gd name="connsiteY16" fmla="*/ 445273 h 2095831"/>
                    <a:gd name="connsiteX17" fmla="*/ 278295 w 429370"/>
                    <a:gd name="connsiteY17" fmla="*/ 683812 h 2095831"/>
                    <a:gd name="connsiteX18" fmla="*/ 290222 w 429370"/>
                    <a:gd name="connsiteY18" fmla="*/ 1105231 h 2095831"/>
                    <a:gd name="connsiteX19" fmla="*/ 242515 w 429370"/>
                    <a:gd name="connsiteY19" fmla="*/ 1554480 h 2095831"/>
                    <a:gd name="connsiteX20" fmla="*/ 254442 w 429370"/>
                    <a:gd name="connsiteY20" fmla="*/ 1785067 h 2095831"/>
                    <a:gd name="connsiteX21" fmla="*/ 294198 w 429370"/>
                    <a:gd name="connsiteY21" fmla="*/ 1916264 h 2095831"/>
                    <a:gd name="connsiteX22" fmla="*/ 274320 w 429370"/>
                    <a:gd name="connsiteY22" fmla="*/ 1956020 h 2095831"/>
                    <a:gd name="connsiteX23" fmla="*/ 238539 w 429370"/>
                    <a:gd name="connsiteY23" fmla="*/ 2035534 h 2095831"/>
                    <a:gd name="connsiteX24" fmla="*/ 310101 w 429370"/>
                    <a:gd name="connsiteY24" fmla="*/ 2091193 h 2095831"/>
                    <a:gd name="connsiteX25" fmla="*/ 401541 w 429370"/>
                    <a:gd name="connsiteY25" fmla="*/ 2063363 h 2095831"/>
                    <a:gd name="connsiteX26" fmla="*/ 429370 w 429370"/>
                    <a:gd name="connsiteY26" fmla="*/ 1987826 h 2095831"/>
                    <a:gd name="connsiteX27" fmla="*/ 361784 w 429370"/>
                    <a:gd name="connsiteY27" fmla="*/ 1936142 h 2095831"/>
                    <a:gd name="connsiteX28" fmla="*/ 353833 w 429370"/>
                    <a:gd name="connsiteY28" fmla="*/ 1904337 h 2095831"/>
                    <a:gd name="connsiteX29" fmla="*/ 333955 w 429370"/>
                    <a:gd name="connsiteY29" fmla="*/ 1745311 h 2095831"/>
                    <a:gd name="connsiteX30" fmla="*/ 337930 w 429370"/>
                    <a:gd name="connsiteY30" fmla="*/ 1447137 h 2095831"/>
                    <a:gd name="connsiteX31" fmla="*/ 397565 w 429370"/>
                    <a:gd name="connsiteY31" fmla="*/ 1113182 h 2095831"/>
                    <a:gd name="connsiteX32" fmla="*/ 421419 w 429370"/>
                    <a:gd name="connsiteY32" fmla="*/ 894521 h 2095831"/>
                    <a:gd name="connsiteX33" fmla="*/ 385638 w 429370"/>
                    <a:gd name="connsiteY33" fmla="*/ 659958 h 2095831"/>
                    <a:gd name="connsiteX34" fmla="*/ 337930 w 429370"/>
                    <a:gd name="connsiteY34" fmla="*/ 512859 h 2095831"/>
                    <a:gd name="connsiteX35" fmla="*/ 349857 w 429370"/>
                    <a:gd name="connsiteY35" fmla="*/ 186855 h 2095831"/>
                    <a:gd name="connsiteX36" fmla="*/ 369735 w 429370"/>
                    <a:gd name="connsiteY36" fmla="*/ 83488 h 2095831"/>
                    <a:gd name="connsiteX37" fmla="*/ 274320 w 429370"/>
                    <a:gd name="connsiteY37" fmla="*/ 63610 h 2095831"/>
                    <a:gd name="connsiteX38" fmla="*/ 210709 w 429370"/>
                    <a:gd name="connsiteY38" fmla="*/ 71561 h 2095831"/>
                    <a:gd name="connsiteX39" fmla="*/ 155050 w 429370"/>
                    <a:gd name="connsiteY39" fmla="*/ 55659 h 2095831"/>
                    <a:gd name="connsiteX40" fmla="*/ 107342 w 429370"/>
                    <a:gd name="connsiteY40" fmla="*/ 0 h 2095831"/>
                    <a:gd name="connsiteX41" fmla="*/ 47708 w 429370"/>
                    <a:gd name="connsiteY41" fmla="*/ 3975 h 2095831"/>
                    <a:gd name="connsiteX42" fmla="*/ 43732 w 429370"/>
                    <a:gd name="connsiteY42" fmla="*/ 63610 h 2095831"/>
                    <a:gd name="connsiteX43" fmla="*/ 83488 w 429370"/>
                    <a:gd name="connsiteY43" fmla="*/ 87464 h 2095831"/>
                    <a:gd name="connsiteX44" fmla="*/ 135172 w 429370"/>
                    <a:gd name="connsiteY44" fmla="*/ 87464 h 2095831"/>
                    <a:gd name="connsiteX45" fmla="*/ 178904 w 429370"/>
                    <a:gd name="connsiteY45" fmla="*/ 91440 h 2095831"/>
                    <a:gd name="connsiteX46" fmla="*/ 234563 w 429370"/>
                    <a:gd name="connsiteY46" fmla="*/ 119269 h 2095831"/>
                    <a:gd name="connsiteX47" fmla="*/ 266368 w 429370"/>
                    <a:gd name="connsiteY47" fmla="*/ 151074 h 2095831"/>
                    <a:gd name="connsiteX48" fmla="*/ 274320 w 429370"/>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69018 w 438646"/>
                    <a:gd name="connsiteY0" fmla="*/ 159688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0" fmla="*/ 237213 w 438646"/>
                    <a:gd name="connsiteY0" fmla="*/ 127883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8646" h="2104445">
                      <a:moveTo>
                        <a:pt x="237213" y="127883"/>
                      </a:moveTo>
                      <a:cubicBezTo>
                        <a:pt x="253116" y="139147"/>
                        <a:pt x="273657" y="149087"/>
                        <a:pt x="276970" y="167640"/>
                      </a:cubicBezTo>
                      <a:cubicBezTo>
                        <a:pt x="280283" y="186193"/>
                        <a:pt x="264381" y="221973"/>
                        <a:pt x="257092" y="239201"/>
                      </a:cubicBezTo>
                      <a:cubicBezTo>
                        <a:pt x="249803" y="256429"/>
                        <a:pt x="246490" y="261068"/>
                        <a:pt x="233238" y="271007"/>
                      </a:cubicBezTo>
                      <a:cubicBezTo>
                        <a:pt x="219986" y="280946"/>
                        <a:pt x="195469" y="294860"/>
                        <a:pt x="177578" y="298836"/>
                      </a:cubicBezTo>
                      <a:cubicBezTo>
                        <a:pt x="159687" y="302812"/>
                        <a:pt x="134509" y="295523"/>
                        <a:pt x="125895" y="294861"/>
                      </a:cubicBezTo>
                      <a:lnTo>
                        <a:pt x="125895" y="294861"/>
                      </a:lnTo>
                      <a:cubicBezTo>
                        <a:pt x="118606" y="288898"/>
                        <a:pt x="98066" y="265043"/>
                        <a:pt x="82163" y="259080"/>
                      </a:cubicBezTo>
                      <a:cubicBezTo>
                        <a:pt x="66260" y="253117"/>
                        <a:pt x="43731" y="252454"/>
                        <a:pt x="30479" y="259080"/>
                      </a:cubicBezTo>
                      <a:cubicBezTo>
                        <a:pt x="17227" y="265706"/>
                        <a:pt x="5300" y="283596"/>
                        <a:pt x="2650" y="298836"/>
                      </a:cubicBezTo>
                      <a:cubicBezTo>
                        <a:pt x="0" y="314076"/>
                        <a:pt x="1325" y="342569"/>
                        <a:pt x="14577" y="350520"/>
                      </a:cubicBezTo>
                      <a:cubicBezTo>
                        <a:pt x="27829" y="358471"/>
                        <a:pt x="66923" y="351182"/>
                        <a:pt x="82163" y="346544"/>
                      </a:cubicBezTo>
                      <a:cubicBezTo>
                        <a:pt x="97403" y="341906"/>
                        <a:pt x="87464" y="326461"/>
                        <a:pt x="106017" y="322690"/>
                      </a:cubicBezTo>
                      <a:cubicBezTo>
                        <a:pt x="124570" y="318919"/>
                        <a:pt x="175910" y="316884"/>
                        <a:pt x="193481" y="323920"/>
                      </a:cubicBezTo>
                      <a:cubicBezTo>
                        <a:pt x="211052" y="330956"/>
                        <a:pt x="224034" y="331319"/>
                        <a:pt x="235298" y="352980"/>
                      </a:cubicBezTo>
                      <a:cubicBezTo>
                        <a:pt x="246562" y="374641"/>
                        <a:pt x="253459" y="397313"/>
                        <a:pt x="261067" y="453887"/>
                      </a:cubicBezTo>
                      <a:cubicBezTo>
                        <a:pt x="268675" y="510461"/>
                        <a:pt x="275644" y="582433"/>
                        <a:pt x="280945" y="692426"/>
                      </a:cubicBezTo>
                      <a:cubicBezTo>
                        <a:pt x="286246" y="802419"/>
                        <a:pt x="298835" y="968734"/>
                        <a:pt x="292872" y="1113845"/>
                      </a:cubicBezTo>
                      <a:cubicBezTo>
                        <a:pt x="286909" y="1258956"/>
                        <a:pt x="251128" y="1449788"/>
                        <a:pt x="245165" y="1563094"/>
                      </a:cubicBezTo>
                      <a:cubicBezTo>
                        <a:pt x="239202" y="1676400"/>
                        <a:pt x="248478" y="1733384"/>
                        <a:pt x="257092" y="1793681"/>
                      </a:cubicBezTo>
                      <a:cubicBezTo>
                        <a:pt x="265706" y="1853978"/>
                        <a:pt x="293535" y="1896386"/>
                        <a:pt x="296848" y="1924878"/>
                      </a:cubicBezTo>
                      <a:cubicBezTo>
                        <a:pt x="300161" y="1953370"/>
                        <a:pt x="286247" y="1944756"/>
                        <a:pt x="276970" y="1964634"/>
                      </a:cubicBezTo>
                      <a:cubicBezTo>
                        <a:pt x="267693" y="1984512"/>
                        <a:pt x="235226" y="2021619"/>
                        <a:pt x="241189" y="2044148"/>
                      </a:cubicBezTo>
                      <a:cubicBezTo>
                        <a:pt x="247152" y="2066677"/>
                        <a:pt x="285584" y="2095169"/>
                        <a:pt x="312751" y="2099807"/>
                      </a:cubicBezTo>
                      <a:cubicBezTo>
                        <a:pt x="339918" y="2104445"/>
                        <a:pt x="384313" y="2089205"/>
                        <a:pt x="404191" y="2071977"/>
                      </a:cubicBezTo>
                      <a:cubicBezTo>
                        <a:pt x="424069" y="2054749"/>
                        <a:pt x="438646" y="2017643"/>
                        <a:pt x="432020" y="1996440"/>
                      </a:cubicBezTo>
                      <a:cubicBezTo>
                        <a:pt x="425394" y="1975237"/>
                        <a:pt x="377023" y="1958671"/>
                        <a:pt x="364434" y="1944756"/>
                      </a:cubicBezTo>
                      <a:cubicBezTo>
                        <a:pt x="351845" y="1930841"/>
                        <a:pt x="361121" y="1944756"/>
                        <a:pt x="356483" y="1912951"/>
                      </a:cubicBezTo>
                      <a:cubicBezTo>
                        <a:pt x="351845" y="1881146"/>
                        <a:pt x="339256" y="1830125"/>
                        <a:pt x="336605" y="1753925"/>
                      </a:cubicBezTo>
                      <a:cubicBezTo>
                        <a:pt x="333954" y="1677725"/>
                        <a:pt x="329978" y="1561106"/>
                        <a:pt x="340580" y="1455751"/>
                      </a:cubicBezTo>
                      <a:cubicBezTo>
                        <a:pt x="351182" y="1350396"/>
                        <a:pt x="386300" y="1213899"/>
                        <a:pt x="400215" y="1121796"/>
                      </a:cubicBezTo>
                      <a:cubicBezTo>
                        <a:pt x="414130" y="1029693"/>
                        <a:pt x="426057" y="978672"/>
                        <a:pt x="424069" y="903135"/>
                      </a:cubicBezTo>
                      <a:cubicBezTo>
                        <a:pt x="422081" y="827598"/>
                        <a:pt x="402203" y="732182"/>
                        <a:pt x="388288" y="668572"/>
                      </a:cubicBezTo>
                      <a:cubicBezTo>
                        <a:pt x="374373" y="604962"/>
                        <a:pt x="346543" y="600323"/>
                        <a:pt x="340580" y="521473"/>
                      </a:cubicBezTo>
                      <a:cubicBezTo>
                        <a:pt x="334617" y="442623"/>
                        <a:pt x="347206" y="267031"/>
                        <a:pt x="352507" y="195469"/>
                      </a:cubicBezTo>
                      <a:cubicBezTo>
                        <a:pt x="357808" y="123907"/>
                        <a:pt x="384975" y="112643"/>
                        <a:pt x="372385" y="92102"/>
                      </a:cubicBezTo>
                      <a:cubicBezTo>
                        <a:pt x="359795" y="71561"/>
                        <a:pt x="303474" y="74212"/>
                        <a:pt x="276970" y="72224"/>
                      </a:cubicBezTo>
                      <a:cubicBezTo>
                        <a:pt x="250466" y="70236"/>
                        <a:pt x="233237" y="81500"/>
                        <a:pt x="213359" y="80175"/>
                      </a:cubicBezTo>
                      <a:cubicBezTo>
                        <a:pt x="193481" y="78850"/>
                        <a:pt x="174928" y="76200"/>
                        <a:pt x="157700" y="64273"/>
                      </a:cubicBezTo>
                      <a:cubicBezTo>
                        <a:pt x="140472" y="52346"/>
                        <a:pt x="127882" y="17228"/>
                        <a:pt x="109992" y="8614"/>
                      </a:cubicBezTo>
                      <a:cubicBezTo>
                        <a:pt x="92102" y="0"/>
                        <a:pt x="60960" y="1987"/>
                        <a:pt x="50358" y="12589"/>
                      </a:cubicBezTo>
                      <a:cubicBezTo>
                        <a:pt x="39756" y="23191"/>
                        <a:pt x="40419" y="58309"/>
                        <a:pt x="46382" y="72224"/>
                      </a:cubicBezTo>
                      <a:cubicBezTo>
                        <a:pt x="52345" y="86139"/>
                        <a:pt x="70898" y="92102"/>
                        <a:pt x="86138" y="96078"/>
                      </a:cubicBezTo>
                      <a:cubicBezTo>
                        <a:pt x="101378" y="100054"/>
                        <a:pt x="121919" y="95415"/>
                        <a:pt x="137822" y="96078"/>
                      </a:cubicBezTo>
                      <a:cubicBezTo>
                        <a:pt x="153725" y="96741"/>
                        <a:pt x="164989" y="94753"/>
                        <a:pt x="181554" y="100054"/>
                      </a:cubicBezTo>
                      <a:cubicBezTo>
                        <a:pt x="198119" y="105355"/>
                        <a:pt x="221310" y="116619"/>
                        <a:pt x="237213" y="127883"/>
                      </a:cubicBezTo>
                      <a:close/>
                    </a:path>
                  </a:pathLst>
                </a:custGeom>
                <a:solidFill>
                  <a:srgbClr val="DDDDDD"/>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50">
                    <a:cs typeface="+mn-cs"/>
                  </a:endParaRPr>
                </a:p>
              </p:txBody>
            </p:sp>
            <p:sp>
              <p:nvSpPr>
                <p:cNvPr id="21" name="TextBox 52"/>
                <p:cNvSpPr txBox="1">
                  <a:spLocks noChangeArrowheads="1"/>
                </p:cNvSpPr>
                <p:nvPr/>
              </p:nvSpPr>
              <p:spPr bwMode="auto">
                <a:xfrm>
                  <a:off x="4021097" y="7862887"/>
                  <a:ext cx="568334" cy="260350"/>
                </a:xfrm>
                <a:prstGeom prst="rect">
                  <a:avLst/>
                </a:prstGeom>
                <a:noFill/>
                <a:ln w="9525">
                  <a:noFill/>
                  <a:miter lim="800000"/>
                  <a:headEnd/>
                  <a:tailEnd/>
                </a:ln>
              </p:spPr>
              <p:txBody>
                <a:bodyPr wrap="none">
                  <a:spAutoFit/>
                </a:bodyPr>
                <a:lstStyle/>
                <a:p>
                  <a:pPr algn="ctr">
                    <a:defRPr/>
                  </a:pPr>
                  <a:r>
                    <a:rPr lang="en-US" sz="1050">
                      <a:solidFill>
                        <a:srgbClr val="009900"/>
                      </a:solidFill>
                    </a:rPr>
                    <a:t>COPII</a:t>
                  </a:r>
                </a:p>
              </p:txBody>
            </p:sp>
            <p:sp>
              <p:nvSpPr>
                <p:cNvPr id="6227" name="TextBox 46"/>
                <p:cNvSpPr txBox="1">
                  <a:spLocks noChangeArrowheads="1"/>
                </p:cNvSpPr>
                <p:nvPr/>
              </p:nvSpPr>
              <p:spPr bwMode="auto">
                <a:xfrm>
                  <a:off x="2292350" y="7013575"/>
                  <a:ext cx="588963" cy="168275"/>
                </a:xfrm>
                <a:prstGeom prst="rect">
                  <a:avLst/>
                </a:prstGeom>
                <a:noFill/>
                <a:ln w="9525">
                  <a:noFill/>
                  <a:miter lim="800000"/>
                  <a:headEnd/>
                  <a:tailEnd/>
                </a:ln>
              </p:spPr>
              <p:txBody>
                <a:bodyPr wrap="none" lIns="0" tIns="0" rIns="0" bIns="0">
                  <a:spAutoFit/>
                </a:bodyPr>
                <a:lstStyle/>
                <a:p>
                  <a:pPr algn="ctr"/>
                  <a:r>
                    <a:rPr lang="en-US" sz="1100" i="1"/>
                    <a:t>cis</a:t>
                  </a:r>
                  <a:r>
                    <a:rPr lang="en-US" sz="1100"/>
                    <a:t>-Golgi </a:t>
                  </a:r>
                </a:p>
              </p:txBody>
            </p:sp>
            <p:sp>
              <p:nvSpPr>
                <p:cNvPr id="23" name="TextBox 51"/>
                <p:cNvSpPr txBox="1">
                  <a:spLocks noChangeArrowheads="1"/>
                </p:cNvSpPr>
                <p:nvPr/>
              </p:nvSpPr>
              <p:spPr bwMode="auto">
                <a:xfrm>
                  <a:off x="2463736" y="7435850"/>
                  <a:ext cx="530233" cy="261937"/>
                </a:xfrm>
                <a:prstGeom prst="rect">
                  <a:avLst/>
                </a:prstGeom>
                <a:noFill/>
                <a:ln w="9525">
                  <a:noFill/>
                  <a:miter lim="800000"/>
                  <a:headEnd/>
                  <a:tailEnd/>
                </a:ln>
              </p:spPr>
              <p:txBody>
                <a:bodyPr wrap="none">
                  <a:spAutoFit/>
                </a:bodyPr>
                <a:lstStyle/>
                <a:p>
                  <a:pPr algn="ctr">
                    <a:defRPr/>
                  </a:pPr>
                  <a:r>
                    <a:rPr lang="en-US" sz="1050">
                      <a:solidFill>
                        <a:srgbClr val="0066FF"/>
                      </a:solidFill>
                    </a:rPr>
                    <a:t>COPI</a:t>
                  </a:r>
                </a:p>
              </p:txBody>
            </p:sp>
            <p:sp>
              <p:nvSpPr>
                <p:cNvPr id="24" name="Freeform 23"/>
                <p:cNvSpPr/>
                <p:nvPr/>
              </p:nvSpPr>
              <p:spPr bwMode="auto">
                <a:xfrm>
                  <a:off x="3008256" y="7924800"/>
                  <a:ext cx="82551" cy="636587"/>
                </a:xfrm>
                <a:custGeom>
                  <a:avLst/>
                  <a:gdLst>
                    <a:gd name="connsiteX0" fmla="*/ 0 w 76200"/>
                    <a:gd name="connsiteY0" fmla="*/ 0 h 1036320"/>
                    <a:gd name="connsiteX1" fmla="*/ 15240 w 76200"/>
                    <a:gd name="connsiteY1" fmla="*/ 563880 h 1036320"/>
                    <a:gd name="connsiteX2" fmla="*/ 76200 w 76200"/>
                    <a:gd name="connsiteY2" fmla="*/ 1036320 h 1036320"/>
                    <a:gd name="connsiteX0" fmla="*/ 21651 w 68822"/>
                    <a:gd name="connsiteY0" fmla="*/ 0 h 1085669"/>
                    <a:gd name="connsiteX1" fmla="*/ 7862 w 68822"/>
                    <a:gd name="connsiteY1" fmla="*/ 613229 h 1085669"/>
                    <a:gd name="connsiteX2" fmla="*/ 68822 w 68822"/>
                    <a:gd name="connsiteY2" fmla="*/ 1085669 h 1085669"/>
                    <a:gd name="connsiteX0" fmla="*/ 27758 w 74929"/>
                    <a:gd name="connsiteY0" fmla="*/ 0 h 1085669"/>
                    <a:gd name="connsiteX1" fmla="*/ 13969 w 74929"/>
                    <a:gd name="connsiteY1" fmla="*/ 613229 h 1085669"/>
                    <a:gd name="connsiteX2" fmla="*/ 74929 w 74929"/>
                    <a:gd name="connsiteY2" fmla="*/ 1085669 h 1085669"/>
                  </a:gdLst>
                  <a:ahLst/>
                  <a:cxnLst>
                    <a:cxn ang="0">
                      <a:pos x="connsiteX0" y="connsiteY0"/>
                    </a:cxn>
                    <a:cxn ang="0">
                      <a:pos x="connsiteX1" y="connsiteY1"/>
                    </a:cxn>
                    <a:cxn ang="0">
                      <a:pos x="connsiteX2" y="connsiteY2"/>
                    </a:cxn>
                  </a:cxnLst>
                  <a:rect l="l" t="t" r="r" b="b"/>
                  <a:pathLst>
                    <a:path w="74929" h="1085669">
                      <a:moveTo>
                        <a:pt x="27758" y="0"/>
                      </a:moveTo>
                      <a:cubicBezTo>
                        <a:pt x="0" y="223779"/>
                        <a:pt x="6107" y="432284"/>
                        <a:pt x="13969" y="613229"/>
                      </a:cubicBezTo>
                      <a:cubicBezTo>
                        <a:pt x="21831" y="794174"/>
                        <a:pt x="50799" y="935809"/>
                        <a:pt x="74929" y="1085669"/>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050">
                    <a:cs typeface="+mn-cs"/>
                  </a:endParaRPr>
                </a:p>
              </p:txBody>
            </p:sp>
            <p:sp>
              <p:nvSpPr>
                <p:cNvPr id="25" name="Oval 24"/>
                <p:cNvSpPr/>
                <p:nvPr/>
              </p:nvSpPr>
              <p:spPr bwMode="auto">
                <a:xfrm rot="16200000">
                  <a:off x="3632420" y="8145494"/>
                  <a:ext cx="227775" cy="227820"/>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a:cs typeface="+mn-cs"/>
                  </a:endParaRPr>
                </a:p>
              </p:txBody>
            </p:sp>
            <p:sp>
              <p:nvSpPr>
                <p:cNvPr id="26" name="Oval 25"/>
                <p:cNvSpPr/>
                <p:nvPr/>
              </p:nvSpPr>
              <p:spPr bwMode="auto">
                <a:xfrm rot="16200000">
                  <a:off x="3704360" y="8356694"/>
                  <a:ext cx="227775" cy="227820"/>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a:cs typeface="+mn-cs"/>
                  </a:endParaRPr>
                </a:p>
              </p:txBody>
            </p:sp>
            <p:sp>
              <p:nvSpPr>
                <p:cNvPr id="27" name="Freeform 41"/>
                <p:cNvSpPr>
                  <a:spLocks/>
                </p:cNvSpPr>
                <p:nvPr/>
              </p:nvSpPr>
              <p:spPr bwMode="auto">
                <a:xfrm rot="16200000">
                  <a:off x="3347991" y="7250093"/>
                  <a:ext cx="560387" cy="2525751"/>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106261 w 1614261"/>
                    <a:gd name="connsiteY79" fmla="*/ 131445 h 2465070"/>
                    <a:gd name="connsiteX80" fmla="*/ 1062823 w 1614261"/>
                    <a:gd name="connsiteY80" fmla="*/ 57668 h 2465070"/>
                    <a:gd name="connsiteX81" fmla="*/ 1015774 w 1614261"/>
                    <a:gd name="connsiteY81" fmla="*/ 121920 h 2465070"/>
                    <a:gd name="connsiteX82" fmla="*/ 996724 w 1614261"/>
                    <a:gd name="connsiteY82" fmla="*/ 293370 h 2465070"/>
                    <a:gd name="connsiteX83" fmla="*/ 1006249 w 1614261"/>
                    <a:gd name="connsiteY83" fmla="*/ 1350645 h 2465070"/>
                    <a:gd name="connsiteX84" fmla="*/ 934811 w 1614261"/>
                    <a:gd name="connsiteY84" fmla="*/ 1469707 h 2465070"/>
                    <a:gd name="connsiteX85" fmla="*/ 887186 w 1614261"/>
                    <a:gd name="connsiteY85" fmla="*/ 1222057 h 2465070"/>
                    <a:gd name="connsiteX86" fmla="*/ 906236 w 1614261"/>
                    <a:gd name="connsiteY86" fmla="*/ 288607 h 2465070"/>
                    <a:gd name="connsiteX87" fmla="*/ 896711 w 1614261"/>
                    <a:gd name="connsiteY87" fmla="*/ 88582 h 2465070"/>
                    <a:gd name="connsiteX88" fmla="*/ 863374 w 1614261"/>
                    <a:gd name="connsiteY88"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2823 w 1614261"/>
                    <a:gd name="connsiteY79" fmla="*/ 57668 h 2465070"/>
                    <a:gd name="connsiteX80" fmla="*/ 1015774 w 1614261"/>
                    <a:gd name="connsiteY80" fmla="*/ 121920 h 2465070"/>
                    <a:gd name="connsiteX81" fmla="*/ 996724 w 1614261"/>
                    <a:gd name="connsiteY81" fmla="*/ 293370 h 2465070"/>
                    <a:gd name="connsiteX82" fmla="*/ 1006249 w 1614261"/>
                    <a:gd name="connsiteY82" fmla="*/ 1350645 h 2465070"/>
                    <a:gd name="connsiteX83" fmla="*/ 934811 w 1614261"/>
                    <a:gd name="connsiteY83" fmla="*/ 1469707 h 2465070"/>
                    <a:gd name="connsiteX84" fmla="*/ 887186 w 1614261"/>
                    <a:gd name="connsiteY84" fmla="*/ 1222057 h 2465070"/>
                    <a:gd name="connsiteX85" fmla="*/ 906236 w 1614261"/>
                    <a:gd name="connsiteY85" fmla="*/ 288607 h 2465070"/>
                    <a:gd name="connsiteX86" fmla="*/ 896711 w 1614261"/>
                    <a:gd name="connsiteY86" fmla="*/ 88582 h 2465070"/>
                    <a:gd name="connsiteX87" fmla="*/ 863374 w 1614261"/>
                    <a:gd name="connsiteY87"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2823 w 1614261"/>
                    <a:gd name="connsiteY79" fmla="*/ 57668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18233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435286 h 2465070"/>
                    <a:gd name="connsiteX79" fmla="*/ 1066744 w 1614261"/>
                    <a:gd name="connsiteY79" fmla="*/ 196156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435286 h 2465070"/>
                    <a:gd name="connsiteX79" fmla="*/ 1066744 w 1614261"/>
                    <a:gd name="connsiteY79" fmla="*/ 196156 h 2465070"/>
                    <a:gd name="connsiteX80" fmla="*/ 985538 w 1614261"/>
                    <a:gd name="connsiteY80" fmla="*/ 439263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98070 w 1614261"/>
                    <a:gd name="connsiteY16" fmla="*/ 1161881 h 2465070"/>
                    <a:gd name="connsiteX17" fmla="*/ 159956 w 1614261"/>
                    <a:gd name="connsiteY17" fmla="*/ 1161880 h 2465070"/>
                    <a:gd name="connsiteX18" fmla="*/ 160463 w 1614261"/>
                    <a:gd name="connsiteY18" fmla="*/ 1102287 h 2465070"/>
                    <a:gd name="connsiteX19" fmla="*/ 176353 w 1614261"/>
                    <a:gd name="connsiteY19" fmla="*/ 1042833 h 2465070"/>
                    <a:gd name="connsiteX20" fmla="*/ 381936 w 1614261"/>
                    <a:gd name="connsiteY20" fmla="*/ 1010811 h 2465070"/>
                    <a:gd name="connsiteX21" fmla="*/ 408041 w 1614261"/>
                    <a:gd name="connsiteY21" fmla="*/ 1110928 h 2465070"/>
                    <a:gd name="connsiteX22" fmla="*/ 391787 w 1614261"/>
                    <a:gd name="connsiteY22" fmla="*/ 1222975 h 2465070"/>
                    <a:gd name="connsiteX23" fmla="*/ 247195 w 1614261"/>
                    <a:gd name="connsiteY23" fmla="*/ 1542381 h 2465070"/>
                    <a:gd name="connsiteX24" fmla="*/ 342264 w 1614261"/>
                    <a:gd name="connsiteY24" fmla="*/ 1549870 h 2465070"/>
                    <a:gd name="connsiteX25" fmla="*/ 484838 w 1614261"/>
                    <a:gd name="connsiteY25" fmla="*/ 1255862 h 2465070"/>
                    <a:gd name="connsiteX26" fmla="*/ 530369 w 1614261"/>
                    <a:gd name="connsiteY26" fmla="*/ 1015366 h 2465070"/>
                    <a:gd name="connsiteX27" fmla="*/ 695485 w 1614261"/>
                    <a:gd name="connsiteY27" fmla="*/ 995733 h 2465070"/>
                    <a:gd name="connsiteX28" fmla="*/ 791112 w 1614261"/>
                    <a:gd name="connsiteY28" fmla="*/ 1100886 h 2465070"/>
                    <a:gd name="connsiteX29" fmla="*/ 791936 w 1614261"/>
                    <a:gd name="connsiteY29" fmla="*/ 1467802 h 2465070"/>
                    <a:gd name="connsiteX30" fmla="*/ 772886 w 1614261"/>
                    <a:gd name="connsiteY30" fmla="*/ 2198370 h 2465070"/>
                    <a:gd name="connsiteX31" fmla="*/ 830036 w 1614261"/>
                    <a:gd name="connsiteY31" fmla="*/ 2365057 h 2465070"/>
                    <a:gd name="connsiteX32" fmla="*/ 901474 w 1614261"/>
                    <a:gd name="connsiteY32" fmla="*/ 2260282 h 2465070"/>
                    <a:gd name="connsiteX33" fmla="*/ 899773 w 1614261"/>
                    <a:gd name="connsiteY33" fmla="*/ 1989407 h 2465070"/>
                    <a:gd name="connsiteX34" fmla="*/ 877661 w 1614261"/>
                    <a:gd name="connsiteY34" fmla="*/ 1755457 h 2465070"/>
                    <a:gd name="connsiteX35" fmla="*/ 906236 w 1614261"/>
                    <a:gd name="connsiteY35" fmla="*/ 1626870 h 2465070"/>
                    <a:gd name="connsiteX36" fmla="*/ 949949 w 1614261"/>
                    <a:gd name="connsiteY36" fmla="*/ 1567176 h 2465070"/>
                    <a:gd name="connsiteX37" fmla="*/ 1011011 w 1614261"/>
                    <a:gd name="connsiteY37" fmla="*/ 1641157 h 2465070"/>
                    <a:gd name="connsiteX38" fmla="*/ 991961 w 1614261"/>
                    <a:gd name="connsiteY38" fmla="*/ 2331720 h 2465070"/>
                    <a:gd name="connsiteX39" fmla="*/ 1034824 w 1614261"/>
                    <a:gd name="connsiteY39" fmla="*/ 2441257 h 2465070"/>
                    <a:gd name="connsiteX40" fmla="*/ 1087211 w 1614261"/>
                    <a:gd name="connsiteY40" fmla="*/ 2293620 h 2465070"/>
                    <a:gd name="connsiteX41" fmla="*/ 1111024 w 1614261"/>
                    <a:gd name="connsiteY41" fmla="*/ 1603057 h 2465070"/>
                    <a:gd name="connsiteX42" fmla="*/ 1120549 w 1614261"/>
                    <a:gd name="connsiteY42" fmla="*/ 1331595 h 2465070"/>
                    <a:gd name="connsiteX43" fmla="*/ 1206274 w 1614261"/>
                    <a:gd name="connsiteY43" fmla="*/ 1255395 h 2465070"/>
                    <a:gd name="connsiteX44" fmla="*/ 1277711 w 1614261"/>
                    <a:gd name="connsiteY44" fmla="*/ 1312545 h 2465070"/>
                    <a:gd name="connsiteX45" fmla="*/ 1239611 w 1614261"/>
                    <a:gd name="connsiteY45" fmla="*/ 1441132 h 2465070"/>
                    <a:gd name="connsiteX46" fmla="*/ 1220561 w 1614261"/>
                    <a:gd name="connsiteY46" fmla="*/ 1483995 h 2465070"/>
                    <a:gd name="connsiteX47" fmla="*/ 1244374 w 1614261"/>
                    <a:gd name="connsiteY47" fmla="*/ 1536382 h 2465070"/>
                    <a:gd name="connsiteX48" fmla="*/ 1291999 w 1614261"/>
                    <a:gd name="connsiteY48" fmla="*/ 1536382 h 2465070"/>
                    <a:gd name="connsiteX49" fmla="*/ 1311049 w 1614261"/>
                    <a:gd name="connsiteY49" fmla="*/ 1488757 h 2465070"/>
                    <a:gd name="connsiteX50" fmla="*/ 1272949 w 1614261"/>
                    <a:gd name="connsiteY50" fmla="*/ 1426845 h 2465070"/>
                    <a:gd name="connsiteX51" fmla="*/ 1301524 w 1614261"/>
                    <a:gd name="connsiteY51" fmla="*/ 1322070 h 2465070"/>
                    <a:gd name="connsiteX52" fmla="*/ 1334861 w 1614261"/>
                    <a:gd name="connsiteY52" fmla="*/ 1283970 h 2465070"/>
                    <a:gd name="connsiteX53" fmla="*/ 1449161 w 1614261"/>
                    <a:gd name="connsiteY53" fmla="*/ 1364932 h 2465070"/>
                    <a:gd name="connsiteX54" fmla="*/ 1506311 w 1614261"/>
                    <a:gd name="connsiteY54" fmla="*/ 1407795 h 2465070"/>
                    <a:gd name="connsiteX55" fmla="*/ 1515836 w 1614261"/>
                    <a:gd name="connsiteY55" fmla="*/ 1450657 h 2465070"/>
                    <a:gd name="connsiteX56" fmla="*/ 1601561 w 1614261"/>
                    <a:gd name="connsiteY56" fmla="*/ 1450657 h 2465070"/>
                    <a:gd name="connsiteX57" fmla="*/ 1592036 w 1614261"/>
                    <a:gd name="connsiteY57" fmla="*/ 1364932 h 2465070"/>
                    <a:gd name="connsiteX58" fmla="*/ 1520599 w 1614261"/>
                    <a:gd name="connsiteY58" fmla="*/ 1360170 h 2465070"/>
                    <a:gd name="connsiteX59" fmla="*/ 1488857 w 1614261"/>
                    <a:gd name="connsiteY59" fmla="*/ 1303281 h 2465070"/>
                    <a:gd name="connsiteX60" fmla="*/ 1498117 w 1614261"/>
                    <a:gd name="connsiteY60" fmla="*/ 1245870 h 2465070"/>
                    <a:gd name="connsiteX61" fmla="*/ 1539649 w 1614261"/>
                    <a:gd name="connsiteY61" fmla="*/ 1188720 h 2465070"/>
                    <a:gd name="connsiteX62" fmla="*/ 1526314 w 1614261"/>
                    <a:gd name="connsiteY62" fmla="*/ 1111567 h 2465070"/>
                    <a:gd name="connsiteX63" fmla="*/ 1487261 w 1614261"/>
                    <a:gd name="connsiteY63" fmla="*/ 1145857 h 2465070"/>
                    <a:gd name="connsiteX64" fmla="*/ 1477736 w 1614261"/>
                    <a:gd name="connsiteY64" fmla="*/ 1193482 h 2465070"/>
                    <a:gd name="connsiteX65" fmla="*/ 1392011 w 1614261"/>
                    <a:gd name="connsiteY65" fmla="*/ 1231582 h 2465070"/>
                    <a:gd name="connsiteX66" fmla="*/ 1306286 w 1614261"/>
                    <a:gd name="connsiteY66" fmla="*/ 1217295 h 2465070"/>
                    <a:gd name="connsiteX67" fmla="*/ 1358674 w 1614261"/>
                    <a:gd name="connsiteY67" fmla="*/ 1131570 h 2465070"/>
                    <a:gd name="connsiteX68" fmla="*/ 1377724 w 1614261"/>
                    <a:gd name="connsiteY68" fmla="*/ 1041082 h 2465070"/>
                    <a:gd name="connsiteX69" fmla="*/ 1415824 w 1614261"/>
                    <a:gd name="connsiteY69" fmla="*/ 1022032 h 2465070"/>
                    <a:gd name="connsiteX70" fmla="*/ 1377724 w 1614261"/>
                    <a:gd name="connsiteY70" fmla="*/ 964882 h 2465070"/>
                    <a:gd name="connsiteX71" fmla="*/ 1311049 w 1614261"/>
                    <a:gd name="connsiteY71" fmla="*/ 979170 h 2465070"/>
                    <a:gd name="connsiteX72" fmla="*/ 1330099 w 1614261"/>
                    <a:gd name="connsiteY72" fmla="*/ 1045845 h 2465070"/>
                    <a:gd name="connsiteX73" fmla="*/ 1296761 w 1614261"/>
                    <a:gd name="connsiteY73" fmla="*/ 1160145 h 2465070"/>
                    <a:gd name="connsiteX74" fmla="*/ 1263424 w 1614261"/>
                    <a:gd name="connsiteY74" fmla="*/ 1203007 h 2465070"/>
                    <a:gd name="connsiteX75" fmla="*/ 1153886 w 1614261"/>
                    <a:gd name="connsiteY75" fmla="*/ 1198245 h 2465070"/>
                    <a:gd name="connsiteX76" fmla="*/ 1115786 w 1614261"/>
                    <a:gd name="connsiteY76" fmla="*/ 1122045 h 2465070"/>
                    <a:gd name="connsiteX77" fmla="*/ 1115786 w 1614261"/>
                    <a:gd name="connsiteY77" fmla="*/ 435286 h 2465070"/>
                    <a:gd name="connsiteX78" fmla="*/ 1066744 w 1614261"/>
                    <a:gd name="connsiteY78" fmla="*/ 196156 h 2465070"/>
                    <a:gd name="connsiteX79" fmla="*/ 985538 w 1614261"/>
                    <a:gd name="connsiteY79" fmla="*/ 439263 h 2465070"/>
                    <a:gd name="connsiteX80" fmla="*/ 1006249 w 1614261"/>
                    <a:gd name="connsiteY80" fmla="*/ 1350645 h 2465070"/>
                    <a:gd name="connsiteX81" fmla="*/ 934811 w 1614261"/>
                    <a:gd name="connsiteY81" fmla="*/ 1469707 h 2465070"/>
                    <a:gd name="connsiteX82" fmla="*/ 887186 w 1614261"/>
                    <a:gd name="connsiteY82" fmla="*/ 1222057 h 2465070"/>
                    <a:gd name="connsiteX83" fmla="*/ 906236 w 1614261"/>
                    <a:gd name="connsiteY83" fmla="*/ 288607 h 2465070"/>
                    <a:gd name="connsiteX84" fmla="*/ 896711 w 1614261"/>
                    <a:gd name="connsiteY84" fmla="*/ 88582 h 2465070"/>
                    <a:gd name="connsiteX85" fmla="*/ 863374 w 1614261"/>
                    <a:gd name="connsiteY85"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159956 w 1614261"/>
                    <a:gd name="connsiteY16" fmla="*/ 1161880 h 2465070"/>
                    <a:gd name="connsiteX17" fmla="*/ 160463 w 1614261"/>
                    <a:gd name="connsiteY17" fmla="*/ 1102287 h 2465070"/>
                    <a:gd name="connsiteX18" fmla="*/ 176353 w 1614261"/>
                    <a:gd name="connsiteY18" fmla="*/ 1042833 h 2465070"/>
                    <a:gd name="connsiteX19" fmla="*/ 381936 w 1614261"/>
                    <a:gd name="connsiteY19" fmla="*/ 1010811 h 2465070"/>
                    <a:gd name="connsiteX20" fmla="*/ 408041 w 1614261"/>
                    <a:gd name="connsiteY20" fmla="*/ 1110928 h 2465070"/>
                    <a:gd name="connsiteX21" fmla="*/ 391787 w 1614261"/>
                    <a:gd name="connsiteY21" fmla="*/ 1222975 h 2465070"/>
                    <a:gd name="connsiteX22" fmla="*/ 247195 w 1614261"/>
                    <a:gd name="connsiteY22" fmla="*/ 1542381 h 2465070"/>
                    <a:gd name="connsiteX23" fmla="*/ 342264 w 1614261"/>
                    <a:gd name="connsiteY23" fmla="*/ 1549870 h 2465070"/>
                    <a:gd name="connsiteX24" fmla="*/ 484838 w 1614261"/>
                    <a:gd name="connsiteY24" fmla="*/ 1255862 h 2465070"/>
                    <a:gd name="connsiteX25" fmla="*/ 530369 w 1614261"/>
                    <a:gd name="connsiteY25" fmla="*/ 1015366 h 2465070"/>
                    <a:gd name="connsiteX26" fmla="*/ 695485 w 1614261"/>
                    <a:gd name="connsiteY26" fmla="*/ 995733 h 2465070"/>
                    <a:gd name="connsiteX27" fmla="*/ 791112 w 1614261"/>
                    <a:gd name="connsiteY27" fmla="*/ 1100886 h 2465070"/>
                    <a:gd name="connsiteX28" fmla="*/ 791936 w 1614261"/>
                    <a:gd name="connsiteY28" fmla="*/ 1467802 h 2465070"/>
                    <a:gd name="connsiteX29" fmla="*/ 772886 w 1614261"/>
                    <a:gd name="connsiteY29" fmla="*/ 2198370 h 2465070"/>
                    <a:gd name="connsiteX30" fmla="*/ 830036 w 1614261"/>
                    <a:gd name="connsiteY30" fmla="*/ 2365057 h 2465070"/>
                    <a:gd name="connsiteX31" fmla="*/ 901474 w 1614261"/>
                    <a:gd name="connsiteY31" fmla="*/ 2260282 h 2465070"/>
                    <a:gd name="connsiteX32" fmla="*/ 899773 w 1614261"/>
                    <a:gd name="connsiteY32" fmla="*/ 1989407 h 2465070"/>
                    <a:gd name="connsiteX33" fmla="*/ 877661 w 1614261"/>
                    <a:gd name="connsiteY33" fmla="*/ 1755457 h 2465070"/>
                    <a:gd name="connsiteX34" fmla="*/ 906236 w 1614261"/>
                    <a:gd name="connsiteY34" fmla="*/ 1626870 h 2465070"/>
                    <a:gd name="connsiteX35" fmla="*/ 949949 w 1614261"/>
                    <a:gd name="connsiteY35" fmla="*/ 1567176 h 2465070"/>
                    <a:gd name="connsiteX36" fmla="*/ 1011011 w 1614261"/>
                    <a:gd name="connsiteY36" fmla="*/ 1641157 h 2465070"/>
                    <a:gd name="connsiteX37" fmla="*/ 991961 w 1614261"/>
                    <a:gd name="connsiteY37" fmla="*/ 2331720 h 2465070"/>
                    <a:gd name="connsiteX38" fmla="*/ 1034824 w 1614261"/>
                    <a:gd name="connsiteY38" fmla="*/ 2441257 h 2465070"/>
                    <a:gd name="connsiteX39" fmla="*/ 1087211 w 1614261"/>
                    <a:gd name="connsiteY39" fmla="*/ 2293620 h 2465070"/>
                    <a:gd name="connsiteX40" fmla="*/ 1111024 w 1614261"/>
                    <a:gd name="connsiteY40" fmla="*/ 1603057 h 2465070"/>
                    <a:gd name="connsiteX41" fmla="*/ 1120549 w 1614261"/>
                    <a:gd name="connsiteY41" fmla="*/ 1331595 h 2465070"/>
                    <a:gd name="connsiteX42" fmla="*/ 1206274 w 1614261"/>
                    <a:gd name="connsiteY42" fmla="*/ 1255395 h 2465070"/>
                    <a:gd name="connsiteX43" fmla="*/ 1277711 w 1614261"/>
                    <a:gd name="connsiteY43" fmla="*/ 1312545 h 2465070"/>
                    <a:gd name="connsiteX44" fmla="*/ 1239611 w 1614261"/>
                    <a:gd name="connsiteY44" fmla="*/ 1441132 h 2465070"/>
                    <a:gd name="connsiteX45" fmla="*/ 1220561 w 1614261"/>
                    <a:gd name="connsiteY45" fmla="*/ 1483995 h 2465070"/>
                    <a:gd name="connsiteX46" fmla="*/ 1244374 w 1614261"/>
                    <a:gd name="connsiteY46" fmla="*/ 1536382 h 2465070"/>
                    <a:gd name="connsiteX47" fmla="*/ 1291999 w 1614261"/>
                    <a:gd name="connsiteY47" fmla="*/ 1536382 h 2465070"/>
                    <a:gd name="connsiteX48" fmla="*/ 1311049 w 1614261"/>
                    <a:gd name="connsiteY48" fmla="*/ 1488757 h 2465070"/>
                    <a:gd name="connsiteX49" fmla="*/ 1272949 w 1614261"/>
                    <a:gd name="connsiteY49" fmla="*/ 1426845 h 2465070"/>
                    <a:gd name="connsiteX50" fmla="*/ 1301524 w 1614261"/>
                    <a:gd name="connsiteY50" fmla="*/ 1322070 h 2465070"/>
                    <a:gd name="connsiteX51" fmla="*/ 1334861 w 1614261"/>
                    <a:gd name="connsiteY51" fmla="*/ 1283970 h 2465070"/>
                    <a:gd name="connsiteX52" fmla="*/ 1449161 w 1614261"/>
                    <a:gd name="connsiteY52" fmla="*/ 1364932 h 2465070"/>
                    <a:gd name="connsiteX53" fmla="*/ 1506311 w 1614261"/>
                    <a:gd name="connsiteY53" fmla="*/ 1407795 h 2465070"/>
                    <a:gd name="connsiteX54" fmla="*/ 1515836 w 1614261"/>
                    <a:gd name="connsiteY54" fmla="*/ 1450657 h 2465070"/>
                    <a:gd name="connsiteX55" fmla="*/ 1601561 w 1614261"/>
                    <a:gd name="connsiteY55" fmla="*/ 1450657 h 2465070"/>
                    <a:gd name="connsiteX56" fmla="*/ 1592036 w 1614261"/>
                    <a:gd name="connsiteY56" fmla="*/ 1364932 h 2465070"/>
                    <a:gd name="connsiteX57" fmla="*/ 1520599 w 1614261"/>
                    <a:gd name="connsiteY57" fmla="*/ 1360170 h 2465070"/>
                    <a:gd name="connsiteX58" fmla="*/ 1488857 w 1614261"/>
                    <a:gd name="connsiteY58" fmla="*/ 1303281 h 2465070"/>
                    <a:gd name="connsiteX59" fmla="*/ 1498117 w 1614261"/>
                    <a:gd name="connsiteY59" fmla="*/ 1245870 h 2465070"/>
                    <a:gd name="connsiteX60" fmla="*/ 1539649 w 1614261"/>
                    <a:gd name="connsiteY60" fmla="*/ 1188720 h 2465070"/>
                    <a:gd name="connsiteX61" fmla="*/ 1526314 w 1614261"/>
                    <a:gd name="connsiteY61" fmla="*/ 1111567 h 2465070"/>
                    <a:gd name="connsiteX62" fmla="*/ 1487261 w 1614261"/>
                    <a:gd name="connsiteY62" fmla="*/ 1145857 h 2465070"/>
                    <a:gd name="connsiteX63" fmla="*/ 1477736 w 1614261"/>
                    <a:gd name="connsiteY63" fmla="*/ 1193482 h 2465070"/>
                    <a:gd name="connsiteX64" fmla="*/ 1392011 w 1614261"/>
                    <a:gd name="connsiteY64" fmla="*/ 1231582 h 2465070"/>
                    <a:gd name="connsiteX65" fmla="*/ 1306286 w 1614261"/>
                    <a:gd name="connsiteY65" fmla="*/ 1217295 h 2465070"/>
                    <a:gd name="connsiteX66" fmla="*/ 1358674 w 1614261"/>
                    <a:gd name="connsiteY66" fmla="*/ 1131570 h 2465070"/>
                    <a:gd name="connsiteX67" fmla="*/ 1377724 w 1614261"/>
                    <a:gd name="connsiteY67" fmla="*/ 1041082 h 2465070"/>
                    <a:gd name="connsiteX68" fmla="*/ 1415824 w 1614261"/>
                    <a:gd name="connsiteY68" fmla="*/ 1022032 h 2465070"/>
                    <a:gd name="connsiteX69" fmla="*/ 1377724 w 1614261"/>
                    <a:gd name="connsiteY69" fmla="*/ 964882 h 2465070"/>
                    <a:gd name="connsiteX70" fmla="*/ 1311049 w 1614261"/>
                    <a:gd name="connsiteY70" fmla="*/ 979170 h 2465070"/>
                    <a:gd name="connsiteX71" fmla="*/ 1330099 w 1614261"/>
                    <a:gd name="connsiteY71" fmla="*/ 1045845 h 2465070"/>
                    <a:gd name="connsiteX72" fmla="*/ 1296761 w 1614261"/>
                    <a:gd name="connsiteY72" fmla="*/ 1160145 h 2465070"/>
                    <a:gd name="connsiteX73" fmla="*/ 1263424 w 1614261"/>
                    <a:gd name="connsiteY73" fmla="*/ 1203007 h 2465070"/>
                    <a:gd name="connsiteX74" fmla="*/ 1153886 w 1614261"/>
                    <a:gd name="connsiteY74" fmla="*/ 1198245 h 2465070"/>
                    <a:gd name="connsiteX75" fmla="*/ 1115786 w 1614261"/>
                    <a:gd name="connsiteY75" fmla="*/ 1122045 h 2465070"/>
                    <a:gd name="connsiteX76" fmla="*/ 1115786 w 1614261"/>
                    <a:gd name="connsiteY76" fmla="*/ 435286 h 2465070"/>
                    <a:gd name="connsiteX77" fmla="*/ 1066744 w 1614261"/>
                    <a:gd name="connsiteY77" fmla="*/ 196156 h 2465070"/>
                    <a:gd name="connsiteX78" fmla="*/ 985538 w 1614261"/>
                    <a:gd name="connsiteY78" fmla="*/ 439263 h 2465070"/>
                    <a:gd name="connsiteX79" fmla="*/ 1006249 w 1614261"/>
                    <a:gd name="connsiteY79" fmla="*/ 1350645 h 2465070"/>
                    <a:gd name="connsiteX80" fmla="*/ 934811 w 1614261"/>
                    <a:gd name="connsiteY80" fmla="*/ 1469707 h 2465070"/>
                    <a:gd name="connsiteX81" fmla="*/ 887186 w 1614261"/>
                    <a:gd name="connsiteY81" fmla="*/ 1222057 h 2465070"/>
                    <a:gd name="connsiteX82" fmla="*/ 906236 w 1614261"/>
                    <a:gd name="connsiteY82" fmla="*/ 288607 h 2465070"/>
                    <a:gd name="connsiteX83" fmla="*/ 896711 w 1614261"/>
                    <a:gd name="connsiteY83" fmla="*/ 88582 h 2465070"/>
                    <a:gd name="connsiteX84" fmla="*/ 863374 w 1614261"/>
                    <a:gd name="connsiteY84" fmla="*/ 17145 h 2465070"/>
                    <a:gd name="connsiteX0" fmla="*/ 796240 w 1547127"/>
                    <a:gd name="connsiteY0" fmla="*/ 17145 h 2465070"/>
                    <a:gd name="connsiteX1" fmla="*/ 729565 w 1547127"/>
                    <a:gd name="connsiteY1" fmla="*/ 191452 h 2465070"/>
                    <a:gd name="connsiteX2" fmla="*/ 724802 w 1547127"/>
                    <a:gd name="connsiteY2" fmla="*/ 836295 h 2465070"/>
                    <a:gd name="connsiteX3" fmla="*/ 678520 w 1547127"/>
                    <a:gd name="connsiteY3" fmla="*/ 913490 h 2465070"/>
                    <a:gd name="connsiteX4" fmla="*/ 572843 w 1547127"/>
                    <a:gd name="connsiteY4" fmla="*/ 932844 h 2465070"/>
                    <a:gd name="connsiteX5" fmla="*/ 461065 w 1547127"/>
                    <a:gd name="connsiteY5" fmla="*/ 904950 h 2465070"/>
                    <a:gd name="connsiteX6" fmla="*/ 334983 w 1547127"/>
                    <a:gd name="connsiteY6" fmla="*/ 666836 h 2465070"/>
                    <a:gd name="connsiteX7" fmla="*/ 113467 w 1547127"/>
                    <a:gd name="connsiteY7" fmla="*/ 482034 h 2465070"/>
                    <a:gd name="connsiteX8" fmla="*/ 37959 w 1547127"/>
                    <a:gd name="connsiteY8" fmla="*/ 517354 h 2465070"/>
                    <a:gd name="connsiteX9" fmla="*/ 222956 w 1547127"/>
                    <a:gd name="connsiteY9" fmla="*/ 699107 h 2465070"/>
                    <a:gd name="connsiteX10" fmla="*/ 323543 w 1547127"/>
                    <a:gd name="connsiteY10" fmla="*/ 883003 h 2465070"/>
                    <a:gd name="connsiteX11" fmla="*/ 283285 w 1547127"/>
                    <a:gd name="connsiteY11" fmla="*/ 951741 h 2465070"/>
                    <a:gd name="connsiteX12" fmla="*/ 90435 w 1547127"/>
                    <a:gd name="connsiteY12" fmla="*/ 990425 h 2465070"/>
                    <a:gd name="connsiteX13" fmla="*/ 35359 w 1547127"/>
                    <a:gd name="connsiteY13" fmla="*/ 955953 h 2465070"/>
                    <a:gd name="connsiteX14" fmla="*/ 0 w 1547127"/>
                    <a:gd name="connsiteY14" fmla="*/ 887309 h 2465070"/>
                    <a:gd name="connsiteX15" fmla="*/ 92822 w 1547127"/>
                    <a:gd name="connsiteY15" fmla="*/ 1161880 h 2465070"/>
                    <a:gd name="connsiteX16" fmla="*/ 93329 w 1547127"/>
                    <a:gd name="connsiteY16" fmla="*/ 1102287 h 2465070"/>
                    <a:gd name="connsiteX17" fmla="*/ 109219 w 1547127"/>
                    <a:gd name="connsiteY17" fmla="*/ 1042833 h 2465070"/>
                    <a:gd name="connsiteX18" fmla="*/ 314802 w 1547127"/>
                    <a:gd name="connsiteY18" fmla="*/ 1010811 h 2465070"/>
                    <a:gd name="connsiteX19" fmla="*/ 340907 w 1547127"/>
                    <a:gd name="connsiteY19" fmla="*/ 1110928 h 2465070"/>
                    <a:gd name="connsiteX20" fmla="*/ 324653 w 1547127"/>
                    <a:gd name="connsiteY20" fmla="*/ 1222975 h 2465070"/>
                    <a:gd name="connsiteX21" fmla="*/ 180061 w 1547127"/>
                    <a:gd name="connsiteY21" fmla="*/ 1542381 h 2465070"/>
                    <a:gd name="connsiteX22" fmla="*/ 275130 w 1547127"/>
                    <a:gd name="connsiteY22" fmla="*/ 1549870 h 2465070"/>
                    <a:gd name="connsiteX23" fmla="*/ 417704 w 1547127"/>
                    <a:gd name="connsiteY23" fmla="*/ 1255862 h 2465070"/>
                    <a:gd name="connsiteX24" fmla="*/ 463235 w 1547127"/>
                    <a:gd name="connsiteY24" fmla="*/ 1015366 h 2465070"/>
                    <a:gd name="connsiteX25" fmla="*/ 628351 w 1547127"/>
                    <a:gd name="connsiteY25" fmla="*/ 995733 h 2465070"/>
                    <a:gd name="connsiteX26" fmla="*/ 723978 w 1547127"/>
                    <a:gd name="connsiteY26" fmla="*/ 1100886 h 2465070"/>
                    <a:gd name="connsiteX27" fmla="*/ 724802 w 1547127"/>
                    <a:gd name="connsiteY27" fmla="*/ 1467802 h 2465070"/>
                    <a:gd name="connsiteX28" fmla="*/ 705752 w 1547127"/>
                    <a:gd name="connsiteY28" fmla="*/ 2198370 h 2465070"/>
                    <a:gd name="connsiteX29" fmla="*/ 762902 w 1547127"/>
                    <a:gd name="connsiteY29" fmla="*/ 2365057 h 2465070"/>
                    <a:gd name="connsiteX30" fmla="*/ 834340 w 1547127"/>
                    <a:gd name="connsiteY30" fmla="*/ 2260282 h 2465070"/>
                    <a:gd name="connsiteX31" fmla="*/ 832639 w 1547127"/>
                    <a:gd name="connsiteY31" fmla="*/ 1989407 h 2465070"/>
                    <a:gd name="connsiteX32" fmla="*/ 810527 w 1547127"/>
                    <a:gd name="connsiteY32" fmla="*/ 1755457 h 2465070"/>
                    <a:gd name="connsiteX33" fmla="*/ 839102 w 1547127"/>
                    <a:gd name="connsiteY33" fmla="*/ 1626870 h 2465070"/>
                    <a:gd name="connsiteX34" fmla="*/ 882815 w 1547127"/>
                    <a:gd name="connsiteY34" fmla="*/ 1567176 h 2465070"/>
                    <a:gd name="connsiteX35" fmla="*/ 943877 w 1547127"/>
                    <a:gd name="connsiteY35" fmla="*/ 1641157 h 2465070"/>
                    <a:gd name="connsiteX36" fmla="*/ 924827 w 1547127"/>
                    <a:gd name="connsiteY36" fmla="*/ 2331720 h 2465070"/>
                    <a:gd name="connsiteX37" fmla="*/ 967690 w 1547127"/>
                    <a:gd name="connsiteY37" fmla="*/ 2441257 h 2465070"/>
                    <a:gd name="connsiteX38" fmla="*/ 1020077 w 1547127"/>
                    <a:gd name="connsiteY38" fmla="*/ 2293620 h 2465070"/>
                    <a:gd name="connsiteX39" fmla="*/ 1043890 w 1547127"/>
                    <a:gd name="connsiteY39" fmla="*/ 1603057 h 2465070"/>
                    <a:gd name="connsiteX40" fmla="*/ 1053415 w 1547127"/>
                    <a:gd name="connsiteY40" fmla="*/ 1331595 h 2465070"/>
                    <a:gd name="connsiteX41" fmla="*/ 1139140 w 1547127"/>
                    <a:gd name="connsiteY41" fmla="*/ 1255395 h 2465070"/>
                    <a:gd name="connsiteX42" fmla="*/ 1210577 w 1547127"/>
                    <a:gd name="connsiteY42" fmla="*/ 1312545 h 2465070"/>
                    <a:gd name="connsiteX43" fmla="*/ 1172477 w 1547127"/>
                    <a:gd name="connsiteY43" fmla="*/ 1441132 h 2465070"/>
                    <a:gd name="connsiteX44" fmla="*/ 1153427 w 1547127"/>
                    <a:gd name="connsiteY44" fmla="*/ 1483995 h 2465070"/>
                    <a:gd name="connsiteX45" fmla="*/ 1177240 w 1547127"/>
                    <a:gd name="connsiteY45" fmla="*/ 1536382 h 2465070"/>
                    <a:gd name="connsiteX46" fmla="*/ 1224865 w 1547127"/>
                    <a:gd name="connsiteY46" fmla="*/ 1536382 h 2465070"/>
                    <a:gd name="connsiteX47" fmla="*/ 1243915 w 1547127"/>
                    <a:gd name="connsiteY47" fmla="*/ 1488757 h 2465070"/>
                    <a:gd name="connsiteX48" fmla="*/ 1205815 w 1547127"/>
                    <a:gd name="connsiteY48" fmla="*/ 1426845 h 2465070"/>
                    <a:gd name="connsiteX49" fmla="*/ 1234390 w 1547127"/>
                    <a:gd name="connsiteY49" fmla="*/ 1322070 h 2465070"/>
                    <a:gd name="connsiteX50" fmla="*/ 1267727 w 1547127"/>
                    <a:gd name="connsiteY50" fmla="*/ 1283970 h 2465070"/>
                    <a:gd name="connsiteX51" fmla="*/ 1382027 w 1547127"/>
                    <a:gd name="connsiteY51" fmla="*/ 1364932 h 2465070"/>
                    <a:gd name="connsiteX52" fmla="*/ 1439177 w 1547127"/>
                    <a:gd name="connsiteY52" fmla="*/ 1407795 h 2465070"/>
                    <a:gd name="connsiteX53" fmla="*/ 1448702 w 1547127"/>
                    <a:gd name="connsiteY53" fmla="*/ 1450657 h 2465070"/>
                    <a:gd name="connsiteX54" fmla="*/ 1534427 w 1547127"/>
                    <a:gd name="connsiteY54" fmla="*/ 1450657 h 2465070"/>
                    <a:gd name="connsiteX55" fmla="*/ 1524902 w 1547127"/>
                    <a:gd name="connsiteY55" fmla="*/ 1364932 h 2465070"/>
                    <a:gd name="connsiteX56" fmla="*/ 1453465 w 1547127"/>
                    <a:gd name="connsiteY56" fmla="*/ 1360170 h 2465070"/>
                    <a:gd name="connsiteX57" fmla="*/ 1421723 w 1547127"/>
                    <a:gd name="connsiteY57" fmla="*/ 1303281 h 2465070"/>
                    <a:gd name="connsiteX58" fmla="*/ 1430983 w 1547127"/>
                    <a:gd name="connsiteY58" fmla="*/ 1245870 h 2465070"/>
                    <a:gd name="connsiteX59" fmla="*/ 1472515 w 1547127"/>
                    <a:gd name="connsiteY59" fmla="*/ 1188720 h 2465070"/>
                    <a:gd name="connsiteX60" fmla="*/ 1459180 w 1547127"/>
                    <a:gd name="connsiteY60" fmla="*/ 1111567 h 2465070"/>
                    <a:gd name="connsiteX61" fmla="*/ 1420127 w 1547127"/>
                    <a:gd name="connsiteY61" fmla="*/ 1145857 h 2465070"/>
                    <a:gd name="connsiteX62" fmla="*/ 1410602 w 1547127"/>
                    <a:gd name="connsiteY62" fmla="*/ 1193482 h 2465070"/>
                    <a:gd name="connsiteX63" fmla="*/ 1324877 w 1547127"/>
                    <a:gd name="connsiteY63" fmla="*/ 1231582 h 2465070"/>
                    <a:gd name="connsiteX64" fmla="*/ 1239152 w 1547127"/>
                    <a:gd name="connsiteY64" fmla="*/ 1217295 h 2465070"/>
                    <a:gd name="connsiteX65" fmla="*/ 1291540 w 1547127"/>
                    <a:gd name="connsiteY65" fmla="*/ 1131570 h 2465070"/>
                    <a:gd name="connsiteX66" fmla="*/ 1310590 w 1547127"/>
                    <a:gd name="connsiteY66" fmla="*/ 1041082 h 2465070"/>
                    <a:gd name="connsiteX67" fmla="*/ 1348690 w 1547127"/>
                    <a:gd name="connsiteY67" fmla="*/ 1022032 h 2465070"/>
                    <a:gd name="connsiteX68" fmla="*/ 1310590 w 1547127"/>
                    <a:gd name="connsiteY68" fmla="*/ 964882 h 2465070"/>
                    <a:gd name="connsiteX69" fmla="*/ 1243915 w 1547127"/>
                    <a:gd name="connsiteY69" fmla="*/ 979170 h 2465070"/>
                    <a:gd name="connsiteX70" fmla="*/ 1262965 w 1547127"/>
                    <a:gd name="connsiteY70" fmla="*/ 1045845 h 2465070"/>
                    <a:gd name="connsiteX71" fmla="*/ 1229627 w 1547127"/>
                    <a:gd name="connsiteY71" fmla="*/ 1160145 h 2465070"/>
                    <a:gd name="connsiteX72" fmla="*/ 1196290 w 1547127"/>
                    <a:gd name="connsiteY72" fmla="*/ 1203007 h 2465070"/>
                    <a:gd name="connsiteX73" fmla="*/ 1086752 w 1547127"/>
                    <a:gd name="connsiteY73" fmla="*/ 1198245 h 2465070"/>
                    <a:gd name="connsiteX74" fmla="*/ 1048652 w 1547127"/>
                    <a:gd name="connsiteY74" fmla="*/ 1122045 h 2465070"/>
                    <a:gd name="connsiteX75" fmla="*/ 1048652 w 1547127"/>
                    <a:gd name="connsiteY75" fmla="*/ 435286 h 2465070"/>
                    <a:gd name="connsiteX76" fmla="*/ 999610 w 1547127"/>
                    <a:gd name="connsiteY76" fmla="*/ 196156 h 2465070"/>
                    <a:gd name="connsiteX77" fmla="*/ 918404 w 1547127"/>
                    <a:gd name="connsiteY77" fmla="*/ 439263 h 2465070"/>
                    <a:gd name="connsiteX78" fmla="*/ 939115 w 1547127"/>
                    <a:gd name="connsiteY78" fmla="*/ 1350645 h 2465070"/>
                    <a:gd name="connsiteX79" fmla="*/ 867677 w 1547127"/>
                    <a:gd name="connsiteY79" fmla="*/ 1469707 h 2465070"/>
                    <a:gd name="connsiteX80" fmla="*/ 820052 w 1547127"/>
                    <a:gd name="connsiteY80" fmla="*/ 1222057 h 2465070"/>
                    <a:gd name="connsiteX81" fmla="*/ 839102 w 1547127"/>
                    <a:gd name="connsiteY81" fmla="*/ 288607 h 2465070"/>
                    <a:gd name="connsiteX82" fmla="*/ 829577 w 1547127"/>
                    <a:gd name="connsiteY82" fmla="*/ 88582 h 2465070"/>
                    <a:gd name="connsiteX83" fmla="*/ 796240 w 1547127"/>
                    <a:gd name="connsiteY83" fmla="*/ 17145 h 2465070"/>
                    <a:gd name="connsiteX0" fmla="*/ 796240 w 1547127"/>
                    <a:gd name="connsiteY0" fmla="*/ 17145 h 2465070"/>
                    <a:gd name="connsiteX1" fmla="*/ 729565 w 1547127"/>
                    <a:gd name="connsiteY1" fmla="*/ 191452 h 2465070"/>
                    <a:gd name="connsiteX2" fmla="*/ 724802 w 1547127"/>
                    <a:gd name="connsiteY2" fmla="*/ 836295 h 2465070"/>
                    <a:gd name="connsiteX3" fmla="*/ 678520 w 1547127"/>
                    <a:gd name="connsiteY3" fmla="*/ 913490 h 2465070"/>
                    <a:gd name="connsiteX4" fmla="*/ 572843 w 1547127"/>
                    <a:gd name="connsiteY4" fmla="*/ 932844 h 2465070"/>
                    <a:gd name="connsiteX5" fmla="*/ 461065 w 1547127"/>
                    <a:gd name="connsiteY5" fmla="*/ 904950 h 2465070"/>
                    <a:gd name="connsiteX6" fmla="*/ 334983 w 1547127"/>
                    <a:gd name="connsiteY6" fmla="*/ 666836 h 2465070"/>
                    <a:gd name="connsiteX7" fmla="*/ 113467 w 1547127"/>
                    <a:gd name="connsiteY7" fmla="*/ 482034 h 2465070"/>
                    <a:gd name="connsiteX8" fmla="*/ 37959 w 1547127"/>
                    <a:gd name="connsiteY8" fmla="*/ 517354 h 2465070"/>
                    <a:gd name="connsiteX9" fmla="*/ 222956 w 1547127"/>
                    <a:gd name="connsiteY9" fmla="*/ 699107 h 2465070"/>
                    <a:gd name="connsiteX10" fmla="*/ 323543 w 1547127"/>
                    <a:gd name="connsiteY10" fmla="*/ 883003 h 2465070"/>
                    <a:gd name="connsiteX11" fmla="*/ 283285 w 1547127"/>
                    <a:gd name="connsiteY11" fmla="*/ 951741 h 2465070"/>
                    <a:gd name="connsiteX12" fmla="*/ 90435 w 1547127"/>
                    <a:gd name="connsiteY12" fmla="*/ 990425 h 2465070"/>
                    <a:gd name="connsiteX13" fmla="*/ 35359 w 1547127"/>
                    <a:gd name="connsiteY13" fmla="*/ 955953 h 2465070"/>
                    <a:gd name="connsiteX14" fmla="*/ 0 w 1547127"/>
                    <a:gd name="connsiteY14" fmla="*/ 887309 h 2465070"/>
                    <a:gd name="connsiteX15" fmla="*/ 93329 w 1547127"/>
                    <a:gd name="connsiteY15" fmla="*/ 1102287 h 2465070"/>
                    <a:gd name="connsiteX16" fmla="*/ 109219 w 1547127"/>
                    <a:gd name="connsiteY16" fmla="*/ 1042833 h 2465070"/>
                    <a:gd name="connsiteX17" fmla="*/ 314802 w 1547127"/>
                    <a:gd name="connsiteY17" fmla="*/ 1010811 h 2465070"/>
                    <a:gd name="connsiteX18" fmla="*/ 340907 w 1547127"/>
                    <a:gd name="connsiteY18" fmla="*/ 1110928 h 2465070"/>
                    <a:gd name="connsiteX19" fmla="*/ 324653 w 1547127"/>
                    <a:gd name="connsiteY19" fmla="*/ 1222975 h 2465070"/>
                    <a:gd name="connsiteX20" fmla="*/ 180061 w 1547127"/>
                    <a:gd name="connsiteY20" fmla="*/ 1542381 h 2465070"/>
                    <a:gd name="connsiteX21" fmla="*/ 275130 w 1547127"/>
                    <a:gd name="connsiteY21" fmla="*/ 1549870 h 2465070"/>
                    <a:gd name="connsiteX22" fmla="*/ 417704 w 1547127"/>
                    <a:gd name="connsiteY22" fmla="*/ 1255862 h 2465070"/>
                    <a:gd name="connsiteX23" fmla="*/ 463235 w 1547127"/>
                    <a:gd name="connsiteY23" fmla="*/ 1015366 h 2465070"/>
                    <a:gd name="connsiteX24" fmla="*/ 628351 w 1547127"/>
                    <a:gd name="connsiteY24" fmla="*/ 995733 h 2465070"/>
                    <a:gd name="connsiteX25" fmla="*/ 723978 w 1547127"/>
                    <a:gd name="connsiteY25" fmla="*/ 1100886 h 2465070"/>
                    <a:gd name="connsiteX26" fmla="*/ 724802 w 1547127"/>
                    <a:gd name="connsiteY26" fmla="*/ 1467802 h 2465070"/>
                    <a:gd name="connsiteX27" fmla="*/ 705752 w 1547127"/>
                    <a:gd name="connsiteY27" fmla="*/ 2198370 h 2465070"/>
                    <a:gd name="connsiteX28" fmla="*/ 762902 w 1547127"/>
                    <a:gd name="connsiteY28" fmla="*/ 2365057 h 2465070"/>
                    <a:gd name="connsiteX29" fmla="*/ 834340 w 1547127"/>
                    <a:gd name="connsiteY29" fmla="*/ 2260282 h 2465070"/>
                    <a:gd name="connsiteX30" fmla="*/ 832639 w 1547127"/>
                    <a:gd name="connsiteY30" fmla="*/ 1989407 h 2465070"/>
                    <a:gd name="connsiteX31" fmla="*/ 810527 w 1547127"/>
                    <a:gd name="connsiteY31" fmla="*/ 1755457 h 2465070"/>
                    <a:gd name="connsiteX32" fmla="*/ 839102 w 1547127"/>
                    <a:gd name="connsiteY32" fmla="*/ 1626870 h 2465070"/>
                    <a:gd name="connsiteX33" fmla="*/ 882815 w 1547127"/>
                    <a:gd name="connsiteY33" fmla="*/ 1567176 h 2465070"/>
                    <a:gd name="connsiteX34" fmla="*/ 943877 w 1547127"/>
                    <a:gd name="connsiteY34" fmla="*/ 1641157 h 2465070"/>
                    <a:gd name="connsiteX35" fmla="*/ 924827 w 1547127"/>
                    <a:gd name="connsiteY35" fmla="*/ 2331720 h 2465070"/>
                    <a:gd name="connsiteX36" fmla="*/ 967690 w 1547127"/>
                    <a:gd name="connsiteY36" fmla="*/ 2441257 h 2465070"/>
                    <a:gd name="connsiteX37" fmla="*/ 1020077 w 1547127"/>
                    <a:gd name="connsiteY37" fmla="*/ 2293620 h 2465070"/>
                    <a:gd name="connsiteX38" fmla="*/ 1043890 w 1547127"/>
                    <a:gd name="connsiteY38" fmla="*/ 1603057 h 2465070"/>
                    <a:gd name="connsiteX39" fmla="*/ 1053415 w 1547127"/>
                    <a:gd name="connsiteY39" fmla="*/ 1331595 h 2465070"/>
                    <a:gd name="connsiteX40" fmla="*/ 1139140 w 1547127"/>
                    <a:gd name="connsiteY40" fmla="*/ 1255395 h 2465070"/>
                    <a:gd name="connsiteX41" fmla="*/ 1210577 w 1547127"/>
                    <a:gd name="connsiteY41" fmla="*/ 1312545 h 2465070"/>
                    <a:gd name="connsiteX42" fmla="*/ 1172477 w 1547127"/>
                    <a:gd name="connsiteY42" fmla="*/ 1441132 h 2465070"/>
                    <a:gd name="connsiteX43" fmla="*/ 1153427 w 1547127"/>
                    <a:gd name="connsiteY43" fmla="*/ 1483995 h 2465070"/>
                    <a:gd name="connsiteX44" fmla="*/ 1177240 w 1547127"/>
                    <a:gd name="connsiteY44" fmla="*/ 1536382 h 2465070"/>
                    <a:gd name="connsiteX45" fmla="*/ 1224865 w 1547127"/>
                    <a:gd name="connsiteY45" fmla="*/ 1536382 h 2465070"/>
                    <a:gd name="connsiteX46" fmla="*/ 1243915 w 1547127"/>
                    <a:gd name="connsiteY46" fmla="*/ 1488757 h 2465070"/>
                    <a:gd name="connsiteX47" fmla="*/ 1205815 w 1547127"/>
                    <a:gd name="connsiteY47" fmla="*/ 1426845 h 2465070"/>
                    <a:gd name="connsiteX48" fmla="*/ 1234390 w 1547127"/>
                    <a:gd name="connsiteY48" fmla="*/ 1322070 h 2465070"/>
                    <a:gd name="connsiteX49" fmla="*/ 1267727 w 1547127"/>
                    <a:gd name="connsiteY49" fmla="*/ 1283970 h 2465070"/>
                    <a:gd name="connsiteX50" fmla="*/ 1382027 w 1547127"/>
                    <a:gd name="connsiteY50" fmla="*/ 1364932 h 2465070"/>
                    <a:gd name="connsiteX51" fmla="*/ 1439177 w 1547127"/>
                    <a:gd name="connsiteY51" fmla="*/ 1407795 h 2465070"/>
                    <a:gd name="connsiteX52" fmla="*/ 1448702 w 1547127"/>
                    <a:gd name="connsiteY52" fmla="*/ 1450657 h 2465070"/>
                    <a:gd name="connsiteX53" fmla="*/ 1534427 w 1547127"/>
                    <a:gd name="connsiteY53" fmla="*/ 1450657 h 2465070"/>
                    <a:gd name="connsiteX54" fmla="*/ 1524902 w 1547127"/>
                    <a:gd name="connsiteY54" fmla="*/ 1364932 h 2465070"/>
                    <a:gd name="connsiteX55" fmla="*/ 1453465 w 1547127"/>
                    <a:gd name="connsiteY55" fmla="*/ 1360170 h 2465070"/>
                    <a:gd name="connsiteX56" fmla="*/ 1421723 w 1547127"/>
                    <a:gd name="connsiteY56" fmla="*/ 1303281 h 2465070"/>
                    <a:gd name="connsiteX57" fmla="*/ 1430983 w 1547127"/>
                    <a:gd name="connsiteY57" fmla="*/ 1245870 h 2465070"/>
                    <a:gd name="connsiteX58" fmla="*/ 1472515 w 1547127"/>
                    <a:gd name="connsiteY58" fmla="*/ 1188720 h 2465070"/>
                    <a:gd name="connsiteX59" fmla="*/ 1459180 w 1547127"/>
                    <a:gd name="connsiteY59" fmla="*/ 1111567 h 2465070"/>
                    <a:gd name="connsiteX60" fmla="*/ 1420127 w 1547127"/>
                    <a:gd name="connsiteY60" fmla="*/ 1145857 h 2465070"/>
                    <a:gd name="connsiteX61" fmla="*/ 1410602 w 1547127"/>
                    <a:gd name="connsiteY61" fmla="*/ 1193482 h 2465070"/>
                    <a:gd name="connsiteX62" fmla="*/ 1324877 w 1547127"/>
                    <a:gd name="connsiteY62" fmla="*/ 1231582 h 2465070"/>
                    <a:gd name="connsiteX63" fmla="*/ 1239152 w 1547127"/>
                    <a:gd name="connsiteY63" fmla="*/ 1217295 h 2465070"/>
                    <a:gd name="connsiteX64" fmla="*/ 1291540 w 1547127"/>
                    <a:gd name="connsiteY64" fmla="*/ 1131570 h 2465070"/>
                    <a:gd name="connsiteX65" fmla="*/ 1310590 w 1547127"/>
                    <a:gd name="connsiteY65" fmla="*/ 1041082 h 2465070"/>
                    <a:gd name="connsiteX66" fmla="*/ 1348690 w 1547127"/>
                    <a:gd name="connsiteY66" fmla="*/ 1022032 h 2465070"/>
                    <a:gd name="connsiteX67" fmla="*/ 1310590 w 1547127"/>
                    <a:gd name="connsiteY67" fmla="*/ 964882 h 2465070"/>
                    <a:gd name="connsiteX68" fmla="*/ 1243915 w 1547127"/>
                    <a:gd name="connsiteY68" fmla="*/ 979170 h 2465070"/>
                    <a:gd name="connsiteX69" fmla="*/ 1262965 w 1547127"/>
                    <a:gd name="connsiteY69" fmla="*/ 1045845 h 2465070"/>
                    <a:gd name="connsiteX70" fmla="*/ 1229627 w 1547127"/>
                    <a:gd name="connsiteY70" fmla="*/ 1160145 h 2465070"/>
                    <a:gd name="connsiteX71" fmla="*/ 1196290 w 1547127"/>
                    <a:gd name="connsiteY71" fmla="*/ 1203007 h 2465070"/>
                    <a:gd name="connsiteX72" fmla="*/ 1086752 w 1547127"/>
                    <a:gd name="connsiteY72" fmla="*/ 1198245 h 2465070"/>
                    <a:gd name="connsiteX73" fmla="*/ 1048652 w 1547127"/>
                    <a:gd name="connsiteY73" fmla="*/ 1122045 h 2465070"/>
                    <a:gd name="connsiteX74" fmla="*/ 1048652 w 1547127"/>
                    <a:gd name="connsiteY74" fmla="*/ 435286 h 2465070"/>
                    <a:gd name="connsiteX75" fmla="*/ 999610 w 1547127"/>
                    <a:gd name="connsiteY75" fmla="*/ 196156 h 2465070"/>
                    <a:gd name="connsiteX76" fmla="*/ 918404 w 1547127"/>
                    <a:gd name="connsiteY76" fmla="*/ 439263 h 2465070"/>
                    <a:gd name="connsiteX77" fmla="*/ 939115 w 1547127"/>
                    <a:gd name="connsiteY77" fmla="*/ 1350645 h 2465070"/>
                    <a:gd name="connsiteX78" fmla="*/ 867677 w 1547127"/>
                    <a:gd name="connsiteY78" fmla="*/ 1469707 h 2465070"/>
                    <a:gd name="connsiteX79" fmla="*/ 820052 w 1547127"/>
                    <a:gd name="connsiteY79" fmla="*/ 1222057 h 2465070"/>
                    <a:gd name="connsiteX80" fmla="*/ 839102 w 1547127"/>
                    <a:gd name="connsiteY80" fmla="*/ 288607 h 2465070"/>
                    <a:gd name="connsiteX81" fmla="*/ 829577 w 1547127"/>
                    <a:gd name="connsiteY81" fmla="*/ 88582 h 2465070"/>
                    <a:gd name="connsiteX82" fmla="*/ 796240 w 1547127"/>
                    <a:gd name="connsiteY82" fmla="*/ 17145 h 2465070"/>
                    <a:gd name="connsiteX0" fmla="*/ 796240 w 1547127"/>
                    <a:gd name="connsiteY0" fmla="*/ 17145 h 2465070"/>
                    <a:gd name="connsiteX1" fmla="*/ 729565 w 1547127"/>
                    <a:gd name="connsiteY1" fmla="*/ 191452 h 2465070"/>
                    <a:gd name="connsiteX2" fmla="*/ 724802 w 1547127"/>
                    <a:gd name="connsiteY2" fmla="*/ 836295 h 2465070"/>
                    <a:gd name="connsiteX3" fmla="*/ 678520 w 1547127"/>
                    <a:gd name="connsiteY3" fmla="*/ 913490 h 2465070"/>
                    <a:gd name="connsiteX4" fmla="*/ 572843 w 1547127"/>
                    <a:gd name="connsiteY4" fmla="*/ 932844 h 2465070"/>
                    <a:gd name="connsiteX5" fmla="*/ 461065 w 1547127"/>
                    <a:gd name="connsiteY5" fmla="*/ 904950 h 2465070"/>
                    <a:gd name="connsiteX6" fmla="*/ 334983 w 1547127"/>
                    <a:gd name="connsiteY6" fmla="*/ 666836 h 2465070"/>
                    <a:gd name="connsiteX7" fmla="*/ 113467 w 1547127"/>
                    <a:gd name="connsiteY7" fmla="*/ 482034 h 2465070"/>
                    <a:gd name="connsiteX8" fmla="*/ 37959 w 1547127"/>
                    <a:gd name="connsiteY8" fmla="*/ 517354 h 2465070"/>
                    <a:gd name="connsiteX9" fmla="*/ 222956 w 1547127"/>
                    <a:gd name="connsiteY9" fmla="*/ 699107 h 2465070"/>
                    <a:gd name="connsiteX10" fmla="*/ 323543 w 1547127"/>
                    <a:gd name="connsiteY10" fmla="*/ 883003 h 2465070"/>
                    <a:gd name="connsiteX11" fmla="*/ 283285 w 1547127"/>
                    <a:gd name="connsiteY11" fmla="*/ 951741 h 2465070"/>
                    <a:gd name="connsiteX12" fmla="*/ 90435 w 1547127"/>
                    <a:gd name="connsiteY12" fmla="*/ 990425 h 2465070"/>
                    <a:gd name="connsiteX13" fmla="*/ 35359 w 1547127"/>
                    <a:gd name="connsiteY13" fmla="*/ 955953 h 2465070"/>
                    <a:gd name="connsiteX14" fmla="*/ 0 w 1547127"/>
                    <a:gd name="connsiteY14" fmla="*/ 887309 h 2465070"/>
                    <a:gd name="connsiteX15" fmla="*/ 109219 w 1547127"/>
                    <a:gd name="connsiteY15" fmla="*/ 1042833 h 2465070"/>
                    <a:gd name="connsiteX16" fmla="*/ 314802 w 1547127"/>
                    <a:gd name="connsiteY16" fmla="*/ 1010811 h 2465070"/>
                    <a:gd name="connsiteX17" fmla="*/ 340907 w 1547127"/>
                    <a:gd name="connsiteY17" fmla="*/ 1110928 h 2465070"/>
                    <a:gd name="connsiteX18" fmla="*/ 324653 w 1547127"/>
                    <a:gd name="connsiteY18" fmla="*/ 1222975 h 2465070"/>
                    <a:gd name="connsiteX19" fmla="*/ 180061 w 1547127"/>
                    <a:gd name="connsiteY19" fmla="*/ 1542381 h 2465070"/>
                    <a:gd name="connsiteX20" fmla="*/ 275130 w 1547127"/>
                    <a:gd name="connsiteY20" fmla="*/ 1549870 h 2465070"/>
                    <a:gd name="connsiteX21" fmla="*/ 417704 w 1547127"/>
                    <a:gd name="connsiteY21" fmla="*/ 1255862 h 2465070"/>
                    <a:gd name="connsiteX22" fmla="*/ 463235 w 1547127"/>
                    <a:gd name="connsiteY22" fmla="*/ 1015366 h 2465070"/>
                    <a:gd name="connsiteX23" fmla="*/ 628351 w 1547127"/>
                    <a:gd name="connsiteY23" fmla="*/ 995733 h 2465070"/>
                    <a:gd name="connsiteX24" fmla="*/ 723978 w 1547127"/>
                    <a:gd name="connsiteY24" fmla="*/ 1100886 h 2465070"/>
                    <a:gd name="connsiteX25" fmla="*/ 724802 w 1547127"/>
                    <a:gd name="connsiteY25" fmla="*/ 1467802 h 2465070"/>
                    <a:gd name="connsiteX26" fmla="*/ 705752 w 1547127"/>
                    <a:gd name="connsiteY26" fmla="*/ 2198370 h 2465070"/>
                    <a:gd name="connsiteX27" fmla="*/ 762902 w 1547127"/>
                    <a:gd name="connsiteY27" fmla="*/ 2365057 h 2465070"/>
                    <a:gd name="connsiteX28" fmla="*/ 834340 w 1547127"/>
                    <a:gd name="connsiteY28" fmla="*/ 2260282 h 2465070"/>
                    <a:gd name="connsiteX29" fmla="*/ 832639 w 1547127"/>
                    <a:gd name="connsiteY29" fmla="*/ 1989407 h 2465070"/>
                    <a:gd name="connsiteX30" fmla="*/ 810527 w 1547127"/>
                    <a:gd name="connsiteY30" fmla="*/ 1755457 h 2465070"/>
                    <a:gd name="connsiteX31" fmla="*/ 839102 w 1547127"/>
                    <a:gd name="connsiteY31" fmla="*/ 1626870 h 2465070"/>
                    <a:gd name="connsiteX32" fmla="*/ 882815 w 1547127"/>
                    <a:gd name="connsiteY32" fmla="*/ 1567176 h 2465070"/>
                    <a:gd name="connsiteX33" fmla="*/ 943877 w 1547127"/>
                    <a:gd name="connsiteY33" fmla="*/ 1641157 h 2465070"/>
                    <a:gd name="connsiteX34" fmla="*/ 924827 w 1547127"/>
                    <a:gd name="connsiteY34" fmla="*/ 2331720 h 2465070"/>
                    <a:gd name="connsiteX35" fmla="*/ 967690 w 1547127"/>
                    <a:gd name="connsiteY35" fmla="*/ 2441257 h 2465070"/>
                    <a:gd name="connsiteX36" fmla="*/ 1020077 w 1547127"/>
                    <a:gd name="connsiteY36" fmla="*/ 2293620 h 2465070"/>
                    <a:gd name="connsiteX37" fmla="*/ 1043890 w 1547127"/>
                    <a:gd name="connsiteY37" fmla="*/ 1603057 h 2465070"/>
                    <a:gd name="connsiteX38" fmla="*/ 1053415 w 1547127"/>
                    <a:gd name="connsiteY38" fmla="*/ 1331595 h 2465070"/>
                    <a:gd name="connsiteX39" fmla="*/ 1139140 w 1547127"/>
                    <a:gd name="connsiteY39" fmla="*/ 1255395 h 2465070"/>
                    <a:gd name="connsiteX40" fmla="*/ 1210577 w 1547127"/>
                    <a:gd name="connsiteY40" fmla="*/ 1312545 h 2465070"/>
                    <a:gd name="connsiteX41" fmla="*/ 1172477 w 1547127"/>
                    <a:gd name="connsiteY41" fmla="*/ 1441132 h 2465070"/>
                    <a:gd name="connsiteX42" fmla="*/ 1153427 w 1547127"/>
                    <a:gd name="connsiteY42" fmla="*/ 1483995 h 2465070"/>
                    <a:gd name="connsiteX43" fmla="*/ 1177240 w 1547127"/>
                    <a:gd name="connsiteY43" fmla="*/ 1536382 h 2465070"/>
                    <a:gd name="connsiteX44" fmla="*/ 1224865 w 1547127"/>
                    <a:gd name="connsiteY44" fmla="*/ 1536382 h 2465070"/>
                    <a:gd name="connsiteX45" fmla="*/ 1243915 w 1547127"/>
                    <a:gd name="connsiteY45" fmla="*/ 1488757 h 2465070"/>
                    <a:gd name="connsiteX46" fmla="*/ 1205815 w 1547127"/>
                    <a:gd name="connsiteY46" fmla="*/ 1426845 h 2465070"/>
                    <a:gd name="connsiteX47" fmla="*/ 1234390 w 1547127"/>
                    <a:gd name="connsiteY47" fmla="*/ 1322070 h 2465070"/>
                    <a:gd name="connsiteX48" fmla="*/ 1267727 w 1547127"/>
                    <a:gd name="connsiteY48" fmla="*/ 1283970 h 2465070"/>
                    <a:gd name="connsiteX49" fmla="*/ 1382027 w 1547127"/>
                    <a:gd name="connsiteY49" fmla="*/ 1364932 h 2465070"/>
                    <a:gd name="connsiteX50" fmla="*/ 1439177 w 1547127"/>
                    <a:gd name="connsiteY50" fmla="*/ 1407795 h 2465070"/>
                    <a:gd name="connsiteX51" fmla="*/ 1448702 w 1547127"/>
                    <a:gd name="connsiteY51" fmla="*/ 1450657 h 2465070"/>
                    <a:gd name="connsiteX52" fmla="*/ 1534427 w 1547127"/>
                    <a:gd name="connsiteY52" fmla="*/ 1450657 h 2465070"/>
                    <a:gd name="connsiteX53" fmla="*/ 1524902 w 1547127"/>
                    <a:gd name="connsiteY53" fmla="*/ 1364932 h 2465070"/>
                    <a:gd name="connsiteX54" fmla="*/ 1453465 w 1547127"/>
                    <a:gd name="connsiteY54" fmla="*/ 1360170 h 2465070"/>
                    <a:gd name="connsiteX55" fmla="*/ 1421723 w 1547127"/>
                    <a:gd name="connsiteY55" fmla="*/ 1303281 h 2465070"/>
                    <a:gd name="connsiteX56" fmla="*/ 1430983 w 1547127"/>
                    <a:gd name="connsiteY56" fmla="*/ 1245870 h 2465070"/>
                    <a:gd name="connsiteX57" fmla="*/ 1472515 w 1547127"/>
                    <a:gd name="connsiteY57" fmla="*/ 1188720 h 2465070"/>
                    <a:gd name="connsiteX58" fmla="*/ 1459180 w 1547127"/>
                    <a:gd name="connsiteY58" fmla="*/ 1111567 h 2465070"/>
                    <a:gd name="connsiteX59" fmla="*/ 1420127 w 1547127"/>
                    <a:gd name="connsiteY59" fmla="*/ 1145857 h 2465070"/>
                    <a:gd name="connsiteX60" fmla="*/ 1410602 w 1547127"/>
                    <a:gd name="connsiteY60" fmla="*/ 1193482 h 2465070"/>
                    <a:gd name="connsiteX61" fmla="*/ 1324877 w 1547127"/>
                    <a:gd name="connsiteY61" fmla="*/ 1231582 h 2465070"/>
                    <a:gd name="connsiteX62" fmla="*/ 1239152 w 1547127"/>
                    <a:gd name="connsiteY62" fmla="*/ 1217295 h 2465070"/>
                    <a:gd name="connsiteX63" fmla="*/ 1291540 w 1547127"/>
                    <a:gd name="connsiteY63" fmla="*/ 1131570 h 2465070"/>
                    <a:gd name="connsiteX64" fmla="*/ 1310590 w 1547127"/>
                    <a:gd name="connsiteY64" fmla="*/ 1041082 h 2465070"/>
                    <a:gd name="connsiteX65" fmla="*/ 1348690 w 1547127"/>
                    <a:gd name="connsiteY65" fmla="*/ 1022032 h 2465070"/>
                    <a:gd name="connsiteX66" fmla="*/ 1310590 w 1547127"/>
                    <a:gd name="connsiteY66" fmla="*/ 964882 h 2465070"/>
                    <a:gd name="connsiteX67" fmla="*/ 1243915 w 1547127"/>
                    <a:gd name="connsiteY67" fmla="*/ 979170 h 2465070"/>
                    <a:gd name="connsiteX68" fmla="*/ 1262965 w 1547127"/>
                    <a:gd name="connsiteY68" fmla="*/ 1045845 h 2465070"/>
                    <a:gd name="connsiteX69" fmla="*/ 1229627 w 1547127"/>
                    <a:gd name="connsiteY69" fmla="*/ 1160145 h 2465070"/>
                    <a:gd name="connsiteX70" fmla="*/ 1196290 w 1547127"/>
                    <a:gd name="connsiteY70" fmla="*/ 1203007 h 2465070"/>
                    <a:gd name="connsiteX71" fmla="*/ 1086752 w 1547127"/>
                    <a:gd name="connsiteY71" fmla="*/ 1198245 h 2465070"/>
                    <a:gd name="connsiteX72" fmla="*/ 1048652 w 1547127"/>
                    <a:gd name="connsiteY72" fmla="*/ 1122045 h 2465070"/>
                    <a:gd name="connsiteX73" fmla="*/ 1048652 w 1547127"/>
                    <a:gd name="connsiteY73" fmla="*/ 435286 h 2465070"/>
                    <a:gd name="connsiteX74" fmla="*/ 999610 w 1547127"/>
                    <a:gd name="connsiteY74" fmla="*/ 196156 h 2465070"/>
                    <a:gd name="connsiteX75" fmla="*/ 918404 w 1547127"/>
                    <a:gd name="connsiteY75" fmla="*/ 439263 h 2465070"/>
                    <a:gd name="connsiteX76" fmla="*/ 939115 w 1547127"/>
                    <a:gd name="connsiteY76" fmla="*/ 1350645 h 2465070"/>
                    <a:gd name="connsiteX77" fmla="*/ 867677 w 1547127"/>
                    <a:gd name="connsiteY77" fmla="*/ 1469707 h 2465070"/>
                    <a:gd name="connsiteX78" fmla="*/ 820052 w 1547127"/>
                    <a:gd name="connsiteY78" fmla="*/ 1222057 h 2465070"/>
                    <a:gd name="connsiteX79" fmla="*/ 839102 w 1547127"/>
                    <a:gd name="connsiteY79" fmla="*/ 288607 h 2465070"/>
                    <a:gd name="connsiteX80" fmla="*/ 829577 w 1547127"/>
                    <a:gd name="connsiteY80" fmla="*/ 88582 h 2465070"/>
                    <a:gd name="connsiteX81" fmla="*/ 796240 w 1547127"/>
                    <a:gd name="connsiteY81" fmla="*/ 17145 h 2465070"/>
                    <a:gd name="connsiteX0" fmla="*/ 776529 w 1527416"/>
                    <a:gd name="connsiteY0" fmla="*/ 17145 h 2465070"/>
                    <a:gd name="connsiteX1" fmla="*/ 709854 w 1527416"/>
                    <a:gd name="connsiteY1" fmla="*/ 191452 h 2465070"/>
                    <a:gd name="connsiteX2" fmla="*/ 705091 w 1527416"/>
                    <a:gd name="connsiteY2" fmla="*/ 836295 h 2465070"/>
                    <a:gd name="connsiteX3" fmla="*/ 658809 w 1527416"/>
                    <a:gd name="connsiteY3" fmla="*/ 913490 h 2465070"/>
                    <a:gd name="connsiteX4" fmla="*/ 553132 w 1527416"/>
                    <a:gd name="connsiteY4" fmla="*/ 932844 h 2465070"/>
                    <a:gd name="connsiteX5" fmla="*/ 441354 w 1527416"/>
                    <a:gd name="connsiteY5" fmla="*/ 904950 h 2465070"/>
                    <a:gd name="connsiteX6" fmla="*/ 315272 w 1527416"/>
                    <a:gd name="connsiteY6" fmla="*/ 666836 h 2465070"/>
                    <a:gd name="connsiteX7" fmla="*/ 93756 w 1527416"/>
                    <a:gd name="connsiteY7" fmla="*/ 482034 h 2465070"/>
                    <a:gd name="connsiteX8" fmla="*/ 18248 w 1527416"/>
                    <a:gd name="connsiteY8" fmla="*/ 517354 h 2465070"/>
                    <a:gd name="connsiteX9" fmla="*/ 203245 w 1527416"/>
                    <a:gd name="connsiteY9" fmla="*/ 699107 h 2465070"/>
                    <a:gd name="connsiteX10" fmla="*/ 303832 w 1527416"/>
                    <a:gd name="connsiteY10" fmla="*/ 883003 h 2465070"/>
                    <a:gd name="connsiteX11" fmla="*/ 263574 w 1527416"/>
                    <a:gd name="connsiteY11" fmla="*/ 951741 h 2465070"/>
                    <a:gd name="connsiteX12" fmla="*/ 70724 w 1527416"/>
                    <a:gd name="connsiteY12" fmla="*/ 990425 h 2465070"/>
                    <a:gd name="connsiteX13" fmla="*/ 15648 w 1527416"/>
                    <a:gd name="connsiteY13" fmla="*/ 955953 h 2465070"/>
                    <a:gd name="connsiteX14" fmla="*/ 89508 w 1527416"/>
                    <a:gd name="connsiteY14" fmla="*/ 1042833 h 2465070"/>
                    <a:gd name="connsiteX15" fmla="*/ 295091 w 1527416"/>
                    <a:gd name="connsiteY15" fmla="*/ 1010811 h 2465070"/>
                    <a:gd name="connsiteX16" fmla="*/ 321196 w 1527416"/>
                    <a:gd name="connsiteY16" fmla="*/ 1110928 h 2465070"/>
                    <a:gd name="connsiteX17" fmla="*/ 304942 w 1527416"/>
                    <a:gd name="connsiteY17" fmla="*/ 1222975 h 2465070"/>
                    <a:gd name="connsiteX18" fmla="*/ 160350 w 1527416"/>
                    <a:gd name="connsiteY18" fmla="*/ 1542381 h 2465070"/>
                    <a:gd name="connsiteX19" fmla="*/ 255419 w 1527416"/>
                    <a:gd name="connsiteY19" fmla="*/ 1549870 h 2465070"/>
                    <a:gd name="connsiteX20" fmla="*/ 397993 w 1527416"/>
                    <a:gd name="connsiteY20" fmla="*/ 1255862 h 2465070"/>
                    <a:gd name="connsiteX21" fmla="*/ 443524 w 1527416"/>
                    <a:gd name="connsiteY21" fmla="*/ 1015366 h 2465070"/>
                    <a:gd name="connsiteX22" fmla="*/ 608640 w 1527416"/>
                    <a:gd name="connsiteY22" fmla="*/ 995733 h 2465070"/>
                    <a:gd name="connsiteX23" fmla="*/ 704267 w 1527416"/>
                    <a:gd name="connsiteY23" fmla="*/ 1100886 h 2465070"/>
                    <a:gd name="connsiteX24" fmla="*/ 705091 w 1527416"/>
                    <a:gd name="connsiteY24" fmla="*/ 1467802 h 2465070"/>
                    <a:gd name="connsiteX25" fmla="*/ 686041 w 1527416"/>
                    <a:gd name="connsiteY25" fmla="*/ 2198370 h 2465070"/>
                    <a:gd name="connsiteX26" fmla="*/ 743191 w 1527416"/>
                    <a:gd name="connsiteY26" fmla="*/ 2365057 h 2465070"/>
                    <a:gd name="connsiteX27" fmla="*/ 814629 w 1527416"/>
                    <a:gd name="connsiteY27" fmla="*/ 2260282 h 2465070"/>
                    <a:gd name="connsiteX28" fmla="*/ 812928 w 1527416"/>
                    <a:gd name="connsiteY28" fmla="*/ 1989407 h 2465070"/>
                    <a:gd name="connsiteX29" fmla="*/ 790816 w 1527416"/>
                    <a:gd name="connsiteY29" fmla="*/ 1755457 h 2465070"/>
                    <a:gd name="connsiteX30" fmla="*/ 819391 w 1527416"/>
                    <a:gd name="connsiteY30" fmla="*/ 1626870 h 2465070"/>
                    <a:gd name="connsiteX31" fmla="*/ 863104 w 1527416"/>
                    <a:gd name="connsiteY31" fmla="*/ 1567176 h 2465070"/>
                    <a:gd name="connsiteX32" fmla="*/ 924166 w 1527416"/>
                    <a:gd name="connsiteY32" fmla="*/ 1641157 h 2465070"/>
                    <a:gd name="connsiteX33" fmla="*/ 905116 w 1527416"/>
                    <a:gd name="connsiteY33" fmla="*/ 2331720 h 2465070"/>
                    <a:gd name="connsiteX34" fmla="*/ 947979 w 1527416"/>
                    <a:gd name="connsiteY34" fmla="*/ 2441257 h 2465070"/>
                    <a:gd name="connsiteX35" fmla="*/ 1000366 w 1527416"/>
                    <a:gd name="connsiteY35" fmla="*/ 2293620 h 2465070"/>
                    <a:gd name="connsiteX36" fmla="*/ 1024179 w 1527416"/>
                    <a:gd name="connsiteY36" fmla="*/ 1603057 h 2465070"/>
                    <a:gd name="connsiteX37" fmla="*/ 1033704 w 1527416"/>
                    <a:gd name="connsiteY37" fmla="*/ 1331595 h 2465070"/>
                    <a:gd name="connsiteX38" fmla="*/ 1119429 w 1527416"/>
                    <a:gd name="connsiteY38" fmla="*/ 1255395 h 2465070"/>
                    <a:gd name="connsiteX39" fmla="*/ 1190866 w 1527416"/>
                    <a:gd name="connsiteY39" fmla="*/ 1312545 h 2465070"/>
                    <a:gd name="connsiteX40" fmla="*/ 1152766 w 1527416"/>
                    <a:gd name="connsiteY40" fmla="*/ 1441132 h 2465070"/>
                    <a:gd name="connsiteX41" fmla="*/ 1133716 w 1527416"/>
                    <a:gd name="connsiteY41" fmla="*/ 1483995 h 2465070"/>
                    <a:gd name="connsiteX42" fmla="*/ 1157529 w 1527416"/>
                    <a:gd name="connsiteY42" fmla="*/ 1536382 h 2465070"/>
                    <a:gd name="connsiteX43" fmla="*/ 1205154 w 1527416"/>
                    <a:gd name="connsiteY43" fmla="*/ 1536382 h 2465070"/>
                    <a:gd name="connsiteX44" fmla="*/ 1224204 w 1527416"/>
                    <a:gd name="connsiteY44" fmla="*/ 1488757 h 2465070"/>
                    <a:gd name="connsiteX45" fmla="*/ 1186104 w 1527416"/>
                    <a:gd name="connsiteY45" fmla="*/ 1426845 h 2465070"/>
                    <a:gd name="connsiteX46" fmla="*/ 1214679 w 1527416"/>
                    <a:gd name="connsiteY46" fmla="*/ 1322070 h 2465070"/>
                    <a:gd name="connsiteX47" fmla="*/ 1248016 w 1527416"/>
                    <a:gd name="connsiteY47" fmla="*/ 1283970 h 2465070"/>
                    <a:gd name="connsiteX48" fmla="*/ 1362316 w 1527416"/>
                    <a:gd name="connsiteY48" fmla="*/ 1364932 h 2465070"/>
                    <a:gd name="connsiteX49" fmla="*/ 1419466 w 1527416"/>
                    <a:gd name="connsiteY49" fmla="*/ 1407795 h 2465070"/>
                    <a:gd name="connsiteX50" fmla="*/ 1428991 w 1527416"/>
                    <a:gd name="connsiteY50" fmla="*/ 1450657 h 2465070"/>
                    <a:gd name="connsiteX51" fmla="*/ 1514716 w 1527416"/>
                    <a:gd name="connsiteY51" fmla="*/ 1450657 h 2465070"/>
                    <a:gd name="connsiteX52" fmla="*/ 1505191 w 1527416"/>
                    <a:gd name="connsiteY52" fmla="*/ 1364932 h 2465070"/>
                    <a:gd name="connsiteX53" fmla="*/ 1433754 w 1527416"/>
                    <a:gd name="connsiteY53" fmla="*/ 1360170 h 2465070"/>
                    <a:gd name="connsiteX54" fmla="*/ 1402012 w 1527416"/>
                    <a:gd name="connsiteY54" fmla="*/ 1303281 h 2465070"/>
                    <a:gd name="connsiteX55" fmla="*/ 1411272 w 1527416"/>
                    <a:gd name="connsiteY55" fmla="*/ 1245870 h 2465070"/>
                    <a:gd name="connsiteX56" fmla="*/ 1452804 w 1527416"/>
                    <a:gd name="connsiteY56" fmla="*/ 1188720 h 2465070"/>
                    <a:gd name="connsiteX57" fmla="*/ 1439469 w 1527416"/>
                    <a:gd name="connsiteY57" fmla="*/ 1111567 h 2465070"/>
                    <a:gd name="connsiteX58" fmla="*/ 1400416 w 1527416"/>
                    <a:gd name="connsiteY58" fmla="*/ 1145857 h 2465070"/>
                    <a:gd name="connsiteX59" fmla="*/ 1390891 w 1527416"/>
                    <a:gd name="connsiteY59" fmla="*/ 1193482 h 2465070"/>
                    <a:gd name="connsiteX60" fmla="*/ 1305166 w 1527416"/>
                    <a:gd name="connsiteY60" fmla="*/ 1231582 h 2465070"/>
                    <a:gd name="connsiteX61" fmla="*/ 1219441 w 1527416"/>
                    <a:gd name="connsiteY61" fmla="*/ 1217295 h 2465070"/>
                    <a:gd name="connsiteX62" fmla="*/ 1271829 w 1527416"/>
                    <a:gd name="connsiteY62" fmla="*/ 1131570 h 2465070"/>
                    <a:gd name="connsiteX63" fmla="*/ 1290879 w 1527416"/>
                    <a:gd name="connsiteY63" fmla="*/ 1041082 h 2465070"/>
                    <a:gd name="connsiteX64" fmla="*/ 1328979 w 1527416"/>
                    <a:gd name="connsiteY64" fmla="*/ 1022032 h 2465070"/>
                    <a:gd name="connsiteX65" fmla="*/ 1290879 w 1527416"/>
                    <a:gd name="connsiteY65" fmla="*/ 964882 h 2465070"/>
                    <a:gd name="connsiteX66" fmla="*/ 1224204 w 1527416"/>
                    <a:gd name="connsiteY66" fmla="*/ 979170 h 2465070"/>
                    <a:gd name="connsiteX67" fmla="*/ 1243254 w 1527416"/>
                    <a:gd name="connsiteY67" fmla="*/ 1045845 h 2465070"/>
                    <a:gd name="connsiteX68" fmla="*/ 1209916 w 1527416"/>
                    <a:gd name="connsiteY68" fmla="*/ 1160145 h 2465070"/>
                    <a:gd name="connsiteX69" fmla="*/ 1176579 w 1527416"/>
                    <a:gd name="connsiteY69" fmla="*/ 1203007 h 2465070"/>
                    <a:gd name="connsiteX70" fmla="*/ 1067041 w 1527416"/>
                    <a:gd name="connsiteY70" fmla="*/ 1198245 h 2465070"/>
                    <a:gd name="connsiteX71" fmla="*/ 1028941 w 1527416"/>
                    <a:gd name="connsiteY71" fmla="*/ 1122045 h 2465070"/>
                    <a:gd name="connsiteX72" fmla="*/ 1028941 w 1527416"/>
                    <a:gd name="connsiteY72" fmla="*/ 435286 h 2465070"/>
                    <a:gd name="connsiteX73" fmla="*/ 979899 w 1527416"/>
                    <a:gd name="connsiteY73" fmla="*/ 196156 h 2465070"/>
                    <a:gd name="connsiteX74" fmla="*/ 898693 w 1527416"/>
                    <a:gd name="connsiteY74" fmla="*/ 439263 h 2465070"/>
                    <a:gd name="connsiteX75" fmla="*/ 919404 w 1527416"/>
                    <a:gd name="connsiteY75" fmla="*/ 1350645 h 2465070"/>
                    <a:gd name="connsiteX76" fmla="*/ 847966 w 1527416"/>
                    <a:gd name="connsiteY76" fmla="*/ 1469707 h 2465070"/>
                    <a:gd name="connsiteX77" fmla="*/ 800341 w 1527416"/>
                    <a:gd name="connsiteY77" fmla="*/ 1222057 h 2465070"/>
                    <a:gd name="connsiteX78" fmla="*/ 819391 w 1527416"/>
                    <a:gd name="connsiteY78" fmla="*/ 288607 h 2465070"/>
                    <a:gd name="connsiteX79" fmla="*/ 809866 w 1527416"/>
                    <a:gd name="connsiteY79" fmla="*/ 88582 h 2465070"/>
                    <a:gd name="connsiteX80" fmla="*/ 776529 w 1527416"/>
                    <a:gd name="connsiteY80" fmla="*/ 17145 h 2465070"/>
                    <a:gd name="connsiteX0" fmla="*/ 776529 w 1527416"/>
                    <a:gd name="connsiteY0" fmla="*/ 17145 h 2465070"/>
                    <a:gd name="connsiteX1" fmla="*/ 709854 w 1527416"/>
                    <a:gd name="connsiteY1" fmla="*/ 191452 h 2465070"/>
                    <a:gd name="connsiteX2" fmla="*/ 705091 w 1527416"/>
                    <a:gd name="connsiteY2" fmla="*/ 836295 h 2465070"/>
                    <a:gd name="connsiteX3" fmla="*/ 658809 w 1527416"/>
                    <a:gd name="connsiteY3" fmla="*/ 913490 h 2465070"/>
                    <a:gd name="connsiteX4" fmla="*/ 553132 w 1527416"/>
                    <a:gd name="connsiteY4" fmla="*/ 932844 h 2465070"/>
                    <a:gd name="connsiteX5" fmla="*/ 441354 w 1527416"/>
                    <a:gd name="connsiteY5" fmla="*/ 904950 h 2465070"/>
                    <a:gd name="connsiteX6" fmla="*/ 315272 w 1527416"/>
                    <a:gd name="connsiteY6" fmla="*/ 666836 h 2465070"/>
                    <a:gd name="connsiteX7" fmla="*/ 93756 w 1527416"/>
                    <a:gd name="connsiteY7" fmla="*/ 482034 h 2465070"/>
                    <a:gd name="connsiteX8" fmla="*/ 18248 w 1527416"/>
                    <a:gd name="connsiteY8" fmla="*/ 517354 h 2465070"/>
                    <a:gd name="connsiteX9" fmla="*/ 203245 w 1527416"/>
                    <a:gd name="connsiteY9" fmla="*/ 699107 h 2465070"/>
                    <a:gd name="connsiteX10" fmla="*/ 303832 w 1527416"/>
                    <a:gd name="connsiteY10" fmla="*/ 883003 h 2465070"/>
                    <a:gd name="connsiteX11" fmla="*/ 263574 w 1527416"/>
                    <a:gd name="connsiteY11" fmla="*/ 951741 h 2465070"/>
                    <a:gd name="connsiteX12" fmla="*/ 70724 w 1527416"/>
                    <a:gd name="connsiteY12" fmla="*/ 990425 h 2465070"/>
                    <a:gd name="connsiteX13" fmla="*/ 89508 w 1527416"/>
                    <a:gd name="connsiteY13" fmla="*/ 1042833 h 2465070"/>
                    <a:gd name="connsiteX14" fmla="*/ 295091 w 1527416"/>
                    <a:gd name="connsiteY14" fmla="*/ 1010811 h 2465070"/>
                    <a:gd name="connsiteX15" fmla="*/ 321196 w 1527416"/>
                    <a:gd name="connsiteY15" fmla="*/ 1110928 h 2465070"/>
                    <a:gd name="connsiteX16" fmla="*/ 304942 w 1527416"/>
                    <a:gd name="connsiteY16" fmla="*/ 1222975 h 2465070"/>
                    <a:gd name="connsiteX17" fmla="*/ 160350 w 1527416"/>
                    <a:gd name="connsiteY17" fmla="*/ 1542381 h 2465070"/>
                    <a:gd name="connsiteX18" fmla="*/ 255419 w 1527416"/>
                    <a:gd name="connsiteY18" fmla="*/ 1549870 h 2465070"/>
                    <a:gd name="connsiteX19" fmla="*/ 397993 w 1527416"/>
                    <a:gd name="connsiteY19" fmla="*/ 1255862 h 2465070"/>
                    <a:gd name="connsiteX20" fmla="*/ 443524 w 1527416"/>
                    <a:gd name="connsiteY20" fmla="*/ 1015366 h 2465070"/>
                    <a:gd name="connsiteX21" fmla="*/ 608640 w 1527416"/>
                    <a:gd name="connsiteY21" fmla="*/ 995733 h 2465070"/>
                    <a:gd name="connsiteX22" fmla="*/ 704267 w 1527416"/>
                    <a:gd name="connsiteY22" fmla="*/ 1100886 h 2465070"/>
                    <a:gd name="connsiteX23" fmla="*/ 705091 w 1527416"/>
                    <a:gd name="connsiteY23" fmla="*/ 1467802 h 2465070"/>
                    <a:gd name="connsiteX24" fmla="*/ 686041 w 1527416"/>
                    <a:gd name="connsiteY24" fmla="*/ 2198370 h 2465070"/>
                    <a:gd name="connsiteX25" fmla="*/ 743191 w 1527416"/>
                    <a:gd name="connsiteY25" fmla="*/ 2365057 h 2465070"/>
                    <a:gd name="connsiteX26" fmla="*/ 814629 w 1527416"/>
                    <a:gd name="connsiteY26" fmla="*/ 2260282 h 2465070"/>
                    <a:gd name="connsiteX27" fmla="*/ 812928 w 1527416"/>
                    <a:gd name="connsiteY27" fmla="*/ 1989407 h 2465070"/>
                    <a:gd name="connsiteX28" fmla="*/ 790816 w 1527416"/>
                    <a:gd name="connsiteY28" fmla="*/ 1755457 h 2465070"/>
                    <a:gd name="connsiteX29" fmla="*/ 819391 w 1527416"/>
                    <a:gd name="connsiteY29" fmla="*/ 1626870 h 2465070"/>
                    <a:gd name="connsiteX30" fmla="*/ 863104 w 1527416"/>
                    <a:gd name="connsiteY30" fmla="*/ 1567176 h 2465070"/>
                    <a:gd name="connsiteX31" fmla="*/ 924166 w 1527416"/>
                    <a:gd name="connsiteY31" fmla="*/ 1641157 h 2465070"/>
                    <a:gd name="connsiteX32" fmla="*/ 905116 w 1527416"/>
                    <a:gd name="connsiteY32" fmla="*/ 2331720 h 2465070"/>
                    <a:gd name="connsiteX33" fmla="*/ 947979 w 1527416"/>
                    <a:gd name="connsiteY33" fmla="*/ 2441257 h 2465070"/>
                    <a:gd name="connsiteX34" fmla="*/ 1000366 w 1527416"/>
                    <a:gd name="connsiteY34" fmla="*/ 2293620 h 2465070"/>
                    <a:gd name="connsiteX35" fmla="*/ 1024179 w 1527416"/>
                    <a:gd name="connsiteY35" fmla="*/ 1603057 h 2465070"/>
                    <a:gd name="connsiteX36" fmla="*/ 1033704 w 1527416"/>
                    <a:gd name="connsiteY36" fmla="*/ 1331595 h 2465070"/>
                    <a:gd name="connsiteX37" fmla="*/ 1119429 w 1527416"/>
                    <a:gd name="connsiteY37" fmla="*/ 1255395 h 2465070"/>
                    <a:gd name="connsiteX38" fmla="*/ 1190866 w 1527416"/>
                    <a:gd name="connsiteY38" fmla="*/ 1312545 h 2465070"/>
                    <a:gd name="connsiteX39" fmla="*/ 1152766 w 1527416"/>
                    <a:gd name="connsiteY39" fmla="*/ 1441132 h 2465070"/>
                    <a:gd name="connsiteX40" fmla="*/ 1133716 w 1527416"/>
                    <a:gd name="connsiteY40" fmla="*/ 1483995 h 2465070"/>
                    <a:gd name="connsiteX41" fmla="*/ 1157529 w 1527416"/>
                    <a:gd name="connsiteY41" fmla="*/ 1536382 h 2465070"/>
                    <a:gd name="connsiteX42" fmla="*/ 1205154 w 1527416"/>
                    <a:gd name="connsiteY42" fmla="*/ 1536382 h 2465070"/>
                    <a:gd name="connsiteX43" fmla="*/ 1224204 w 1527416"/>
                    <a:gd name="connsiteY43" fmla="*/ 1488757 h 2465070"/>
                    <a:gd name="connsiteX44" fmla="*/ 1186104 w 1527416"/>
                    <a:gd name="connsiteY44" fmla="*/ 1426845 h 2465070"/>
                    <a:gd name="connsiteX45" fmla="*/ 1214679 w 1527416"/>
                    <a:gd name="connsiteY45" fmla="*/ 1322070 h 2465070"/>
                    <a:gd name="connsiteX46" fmla="*/ 1248016 w 1527416"/>
                    <a:gd name="connsiteY46" fmla="*/ 1283970 h 2465070"/>
                    <a:gd name="connsiteX47" fmla="*/ 1362316 w 1527416"/>
                    <a:gd name="connsiteY47" fmla="*/ 1364932 h 2465070"/>
                    <a:gd name="connsiteX48" fmla="*/ 1419466 w 1527416"/>
                    <a:gd name="connsiteY48" fmla="*/ 1407795 h 2465070"/>
                    <a:gd name="connsiteX49" fmla="*/ 1428991 w 1527416"/>
                    <a:gd name="connsiteY49" fmla="*/ 1450657 h 2465070"/>
                    <a:gd name="connsiteX50" fmla="*/ 1514716 w 1527416"/>
                    <a:gd name="connsiteY50" fmla="*/ 1450657 h 2465070"/>
                    <a:gd name="connsiteX51" fmla="*/ 1505191 w 1527416"/>
                    <a:gd name="connsiteY51" fmla="*/ 1364932 h 2465070"/>
                    <a:gd name="connsiteX52" fmla="*/ 1433754 w 1527416"/>
                    <a:gd name="connsiteY52" fmla="*/ 1360170 h 2465070"/>
                    <a:gd name="connsiteX53" fmla="*/ 1402012 w 1527416"/>
                    <a:gd name="connsiteY53" fmla="*/ 1303281 h 2465070"/>
                    <a:gd name="connsiteX54" fmla="*/ 1411272 w 1527416"/>
                    <a:gd name="connsiteY54" fmla="*/ 1245870 h 2465070"/>
                    <a:gd name="connsiteX55" fmla="*/ 1452804 w 1527416"/>
                    <a:gd name="connsiteY55" fmla="*/ 1188720 h 2465070"/>
                    <a:gd name="connsiteX56" fmla="*/ 1439469 w 1527416"/>
                    <a:gd name="connsiteY56" fmla="*/ 1111567 h 2465070"/>
                    <a:gd name="connsiteX57" fmla="*/ 1400416 w 1527416"/>
                    <a:gd name="connsiteY57" fmla="*/ 1145857 h 2465070"/>
                    <a:gd name="connsiteX58" fmla="*/ 1390891 w 1527416"/>
                    <a:gd name="connsiteY58" fmla="*/ 1193482 h 2465070"/>
                    <a:gd name="connsiteX59" fmla="*/ 1305166 w 1527416"/>
                    <a:gd name="connsiteY59" fmla="*/ 1231582 h 2465070"/>
                    <a:gd name="connsiteX60" fmla="*/ 1219441 w 1527416"/>
                    <a:gd name="connsiteY60" fmla="*/ 1217295 h 2465070"/>
                    <a:gd name="connsiteX61" fmla="*/ 1271829 w 1527416"/>
                    <a:gd name="connsiteY61" fmla="*/ 1131570 h 2465070"/>
                    <a:gd name="connsiteX62" fmla="*/ 1290879 w 1527416"/>
                    <a:gd name="connsiteY62" fmla="*/ 1041082 h 2465070"/>
                    <a:gd name="connsiteX63" fmla="*/ 1328979 w 1527416"/>
                    <a:gd name="connsiteY63" fmla="*/ 1022032 h 2465070"/>
                    <a:gd name="connsiteX64" fmla="*/ 1290879 w 1527416"/>
                    <a:gd name="connsiteY64" fmla="*/ 964882 h 2465070"/>
                    <a:gd name="connsiteX65" fmla="*/ 1224204 w 1527416"/>
                    <a:gd name="connsiteY65" fmla="*/ 979170 h 2465070"/>
                    <a:gd name="connsiteX66" fmla="*/ 1243254 w 1527416"/>
                    <a:gd name="connsiteY66" fmla="*/ 1045845 h 2465070"/>
                    <a:gd name="connsiteX67" fmla="*/ 1209916 w 1527416"/>
                    <a:gd name="connsiteY67" fmla="*/ 1160145 h 2465070"/>
                    <a:gd name="connsiteX68" fmla="*/ 1176579 w 1527416"/>
                    <a:gd name="connsiteY68" fmla="*/ 1203007 h 2465070"/>
                    <a:gd name="connsiteX69" fmla="*/ 1067041 w 1527416"/>
                    <a:gd name="connsiteY69" fmla="*/ 1198245 h 2465070"/>
                    <a:gd name="connsiteX70" fmla="*/ 1028941 w 1527416"/>
                    <a:gd name="connsiteY70" fmla="*/ 1122045 h 2465070"/>
                    <a:gd name="connsiteX71" fmla="*/ 1028941 w 1527416"/>
                    <a:gd name="connsiteY71" fmla="*/ 435286 h 2465070"/>
                    <a:gd name="connsiteX72" fmla="*/ 979899 w 1527416"/>
                    <a:gd name="connsiteY72" fmla="*/ 196156 h 2465070"/>
                    <a:gd name="connsiteX73" fmla="*/ 898693 w 1527416"/>
                    <a:gd name="connsiteY73" fmla="*/ 439263 h 2465070"/>
                    <a:gd name="connsiteX74" fmla="*/ 919404 w 1527416"/>
                    <a:gd name="connsiteY74" fmla="*/ 1350645 h 2465070"/>
                    <a:gd name="connsiteX75" fmla="*/ 847966 w 1527416"/>
                    <a:gd name="connsiteY75" fmla="*/ 1469707 h 2465070"/>
                    <a:gd name="connsiteX76" fmla="*/ 800341 w 1527416"/>
                    <a:gd name="connsiteY76" fmla="*/ 1222057 h 2465070"/>
                    <a:gd name="connsiteX77" fmla="*/ 819391 w 1527416"/>
                    <a:gd name="connsiteY77" fmla="*/ 288607 h 2465070"/>
                    <a:gd name="connsiteX78" fmla="*/ 809866 w 1527416"/>
                    <a:gd name="connsiteY78" fmla="*/ 88582 h 2465070"/>
                    <a:gd name="connsiteX79" fmla="*/ 776529 w 1527416"/>
                    <a:gd name="connsiteY79" fmla="*/ 17145 h 2465070"/>
                    <a:gd name="connsiteX0" fmla="*/ 776529 w 1527416"/>
                    <a:gd name="connsiteY0" fmla="*/ 17145 h 2465070"/>
                    <a:gd name="connsiteX1" fmla="*/ 709854 w 1527416"/>
                    <a:gd name="connsiteY1" fmla="*/ 191452 h 2465070"/>
                    <a:gd name="connsiteX2" fmla="*/ 705091 w 1527416"/>
                    <a:gd name="connsiteY2" fmla="*/ 836295 h 2465070"/>
                    <a:gd name="connsiteX3" fmla="*/ 658809 w 1527416"/>
                    <a:gd name="connsiteY3" fmla="*/ 913490 h 2465070"/>
                    <a:gd name="connsiteX4" fmla="*/ 553132 w 1527416"/>
                    <a:gd name="connsiteY4" fmla="*/ 932844 h 2465070"/>
                    <a:gd name="connsiteX5" fmla="*/ 441354 w 1527416"/>
                    <a:gd name="connsiteY5" fmla="*/ 904950 h 2465070"/>
                    <a:gd name="connsiteX6" fmla="*/ 315272 w 1527416"/>
                    <a:gd name="connsiteY6" fmla="*/ 666836 h 2465070"/>
                    <a:gd name="connsiteX7" fmla="*/ 93756 w 1527416"/>
                    <a:gd name="connsiteY7" fmla="*/ 482034 h 2465070"/>
                    <a:gd name="connsiteX8" fmla="*/ 18248 w 1527416"/>
                    <a:gd name="connsiteY8" fmla="*/ 517354 h 2465070"/>
                    <a:gd name="connsiteX9" fmla="*/ 203245 w 1527416"/>
                    <a:gd name="connsiteY9" fmla="*/ 699107 h 2465070"/>
                    <a:gd name="connsiteX10" fmla="*/ 303832 w 1527416"/>
                    <a:gd name="connsiteY10" fmla="*/ 883003 h 2465070"/>
                    <a:gd name="connsiteX11" fmla="*/ 263574 w 1527416"/>
                    <a:gd name="connsiteY11" fmla="*/ 951741 h 2465070"/>
                    <a:gd name="connsiteX12" fmla="*/ 89508 w 1527416"/>
                    <a:gd name="connsiteY12" fmla="*/ 1042833 h 2465070"/>
                    <a:gd name="connsiteX13" fmla="*/ 295091 w 1527416"/>
                    <a:gd name="connsiteY13" fmla="*/ 1010811 h 2465070"/>
                    <a:gd name="connsiteX14" fmla="*/ 321196 w 1527416"/>
                    <a:gd name="connsiteY14" fmla="*/ 1110928 h 2465070"/>
                    <a:gd name="connsiteX15" fmla="*/ 304942 w 1527416"/>
                    <a:gd name="connsiteY15" fmla="*/ 1222975 h 2465070"/>
                    <a:gd name="connsiteX16" fmla="*/ 160350 w 1527416"/>
                    <a:gd name="connsiteY16" fmla="*/ 1542381 h 2465070"/>
                    <a:gd name="connsiteX17" fmla="*/ 255419 w 1527416"/>
                    <a:gd name="connsiteY17" fmla="*/ 1549870 h 2465070"/>
                    <a:gd name="connsiteX18" fmla="*/ 397993 w 1527416"/>
                    <a:gd name="connsiteY18" fmla="*/ 1255862 h 2465070"/>
                    <a:gd name="connsiteX19" fmla="*/ 443524 w 1527416"/>
                    <a:gd name="connsiteY19" fmla="*/ 1015366 h 2465070"/>
                    <a:gd name="connsiteX20" fmla="*/ 608640 w 1527416"/>
                    <a:gd name="connsiteY20" fmla="*/ 995733 h 2465070"/>
                    <a:gd name="connsiteX21" fmla="*/ 704267 w 1527416"/>
                    <a:gd name="connsiteY21" fmla="*/ 1100886 h 2465070"/>
                    <a:gd name="connsiteX22" fmla="*/ 705091 w 1527416"/>
                    <a:gd name="connsiteY22" fmla="*/ 1467802 h 2465070"/>
                    <a:gd name="connsiteX23" fmla="*/ 686041 w 1527416"/>
                    <a:gd name="connsiteY23" fmla="*/ 2198370 h 2465070"/>
                    <a:gd name="connsiteX24" fmla="*/ 743191 w 1527416"/>
                    <a:gd name="connsiteY24" fmla="*/ 2365057 h 2465070"/>
                    <a:gd name="connsiteX25" fmla="*/ 814629 w 1527416"/>
                    <a:gd name="connsiteY25" fmla="*/ 2260282 h 2465070"/>
                    <a:gd name="connsiteX26" fmla="*/ 812928 w 1527416"/>
                    <a:gd name="connsiteY26" fmla="*/ 1989407 h 2465070"/>
                    <a:gd name="connsiteX27" fmla="*/ 790816 w 1527416"/>
                    <a:gd name="connsiteY27" fmla="*/ 1755457 h 2465070"/>
                    <a:gd name="connsiteX28" fmla="*/ 819391 w 1527416"/>
                    <a:gd name="connsiteY28" fmla="*/ 1626870 h 2465070"/>
                    <a:gd name="connsiteX29" fmla="*/ 863104 w 1527416"/>
                    <a:gd name="connsiteY29" fmla="*/ 1567176 h 2465070"/>
                    <a:gd name="connsiteX30" fmla="*/ 924166 w 1527416"/>
                    <a:gd name="connsiteY30" fmla="*/ 1641157 h 2465070"/>
                    <a:gd name="connsiteX31" fmla="*/ 905116 w 1527416"/>
                    <a:gd name="connsiteY31" fmla="*/ 2331720 h 2465070"/>
                    <a:gd name="connsiteX32" fmla="*/ 947979 w 1527416"/>
                    <a:gd name="connsiteY32" fmla="*/ 2441257 h 2465070"/>
                    <a:gd name="connsiteX33" fmla="*/ 1000366 w 1527416"/>
                    <a:gd name="connsiteY33" fmla="*/ 2293620 h 2465070"/>
                    <a:gd name="connsiteX34" fmla="*/ 1024179 w 1527416"/>
                    <a:gd name="connsiteY34" fmla="*/ 1603057 h 2465070"/>
                    <a:gd name="connsiteX35" fmla="*/ 1033704 w 1527416"/>
                    <a:gd name="connsiteY35" fmla="*/ 1331595 h 2465070"/>
                    <a:gd name="connsiteX36" fmla="*/ 1119429 w 1527416"/>
                    <a:gd name="connsiteY36" fmla="*/ 1255395 h 2465070"/>
                    <a:gd name="connsiteX37" fmla="*/ 1190866 w 1527416"/>
                    <a:gd name="connsiteY37" fmla="*/ 1312545 h 2465070"/>
                    <a:gd name="connsiteX38" fmla="*/ 1152766 w 1527416"/>
                    <a:gd name="connsiteY38" fmla="*/ 1441132 h 2465070"/>
                    <a:gd name="connsiteX39" fmla="*/ 1133716 w 1527416"/>
                    <a:gd name="connsiteY39" fmla="*/ 1483995 h 2465070"/>
                    <a:gd name="connsiteX40" fmla="*/ 1157529 w 1527416"/>
                    <a:gd name="connsiteY40" fmla="*/ 1536382 h 2465070"/>
                    <a:gd name="connsiteX41" fmla="*/ 1205154 w 1527416"/>
                    <a:gd name="connsiteY41" fmla="*/ 1536382 h 2465070"/>
                    <a:gd name="connsiteX42" fmla="*/ 1224204 w 1527416"/>
                    <a:gd name="connsiteY42" fmla="*/ 1488757 h 2465070"/>
                    <a:gd name="connsiteX43" fmla="*/ 1186104 w 1527416"/>
                    <a:gd name="connsiteY43" fmla="*/ 1426845 h 2465070"/>
                    <a:gd name="connsiteX44" fmla="*/ 1214679 w 1527416"/>
                    <a:gd name="connsiteY44" fmla="*/ 1322070 h 2465070"/>
                    <a:gd name="connsiteX45" fmla="*/ 1248016 w 1527416"/>
                    <a:gd name="connsiteY45" fmla="*/ 1283970 h 2465070"/>
                    <a:gd name="connsiteX46" fmla="*/ 1362316 w 1527416"/>
                    <a:gd name="connsiteY46" fmla="*/ 1364932 h 2465070"/>
                    <a:gd name="connsiteX47" fmla="*/ 1419466 w 1527416"/>
                    <a:gd name="connsiteY47" fmla="*/ 1407795 h 2465070"/>
                    <a:gd name="connsiteX48" fmla="*/ 1428991 w 1527416"/>
                    <a:gd name="connsiteY48" fmla="*/ 1450657 h 2465070"/>
                    <a:gd name="connsiteX49" fmla="*/ 1514716 w 1527416"/>
                    <a:gd name="connsiteY49" fmla="*/ 1450657 h 2465070"/>
                    <a:gd name="connsiteX50" fmla="*/ 1505191 w 1527416"/>
                    <a:gd name="connsiteY50" fmla="*/ 1364932 h 2465070"/>
                    <a:gd name="connsiteX51" fmla="*/ 1433754 w 1527416"/>
                    <a:gd name="connsiteY51" fmla="*/ 1360170 h 2465070"/>
                    <a:gd name="connsiteX52" fmla="*/ 1402012 w 1527416"/>
                    <a:gd name="connsiteY52" fmla="*/ 1303281 h 2465070"/>
                    <a:gd name="connsiteX53" fmla="*/ 1411272 w 1527416"/>
                    <a:gd name="connsiteY53" fmla="*/ 1245870 h 2465070"/>
                    <a:gd name="connsiteX54" fmla="*/ 1452804 w 1527416"/>
                    <a:gd name="connsiteY54" fmla="*/ 1188720 h 2465070"/>
                    <a:gd name="connsiteX55" fmla="*/ 1439469 w 1527416"/>
                    <a:gd name="connsiteY55" fmla="*/ 1111567 h 2465070"/>
                    <a:gd name="connsiteX56" fmla="*/ 1400416 w 1527416"/>
                    <a:gd name="connsiteY56" fmla="*/ 1145857 h 2465070"/>
                    <a:gd name="connsiteX57" fmla="*/ 1390891 w 1527416"/>
                    <a:gd name="connsiteY57" fmla="*/ 1193482 h 2465070"/>
                    <a:gd name="connsiteX58" fmla="*/ 1305166 w 1527416"/>
                    <a:gd name="connsiteY58" fmla="*/ 1231582 h 2465070"/>
                    <a:gd name="connsiteX59" fmla="*/ 1219441 w 1527416"/>
                    <a:gd name="connsiteY59" fmla="*/ 1217295 h 2465070"/>
                    <a:gd name="connsiteX60" fmla="*/ 1271829 w 1527416"/>
                    <a:gd name="connsiteY60" fmla="*/ 1131570 h 2465070"/>
                    <a:gd name="connsiteX61" fmla="*/ 1290879 w 1527416"/>
                    <a:gd name="connsiteY61" fmla="*/ 1041082 h 2465070"/>
                    <a:gd name="connsiteX62" fmla="*/ 1328979 w 1527416"/>
                    <a:gd name="connsiteY62" fmla="*/ 1022032 h 2465070"/>
                    <a:gd name="connsiteX63" fmla="*/ 1290879 w 1527416"/>
                    <a:gd name="connsiteY63" fmla="*/ 964882 h 2465070"/>
                    <a:gd name="connsiteX64" fmla="*/ 1224204 w 1527416"/>
                    <a:gd name="connsiteY64" fmla="*/ 979170 h 2465070"/>
                    <a:gd name="connsiteX65" fmla="*/ 1243254 w 1527416"/>
                    <a:gd name="connsiteY65" fmla="*/ 1045845 h 2465070"/>
                    <a:gd name="connsiteX66" fmla="*/ 1209916 w 1527416"/>
                    <a:gd name="connsiteY66" fmla="*/ 1160145 h 2465070"/>
                    <a:gd name="connsiteX67" fmla="*/ 1176579 w 1527416"/>
                    <a:gd name="connsiteY67" fmla="*/ 1203007 h 2465070"/>
                    <a:gd name="connsiteX68" fmla="*/ 1067041 w 1527416"/>
                    <a:gd name="connsiteY68" fmla="*/ 1198245 h 2465070"/>
                    <a:gd name="connsiteX69" fmla="*/ 1028941 w 1527416"/>
                    <a:gd name="connsiteY69" fmla="*/ 1122045 h 2465070"/>
                    <a:gd name="connsiteX70" fmla="*/ 1028941 w 1527416"/>
                    <a:gd name="connsiteY70" fmla="*/ 435286 h 2465070"/>
                    <a:gd name="connsiteX71" fmla="*/ 979899 w 1527416"/>
                    <a:gd name="connsiteY71" fmla="*/ 196156 h 2465070"/>
                    <a:gd name="connsiteX72" fmla="*/ 898693 w 1527416"/>
                    <a:gd name="connsiteY72" fmla="*/ 439263 h 2465070"/>
                    <a:gd name="connsiteX73" fmla="*/ 919404 w 1527416"/>
                    <a:gd name="connsiteY73" fmla="*/ 1350645 h 2465070"/>
                    <a:gd name="connsiteX74" fmla="*/ 847966 w 1527416"/>
                    <a:gd name="connsiteY74" fmla="*/ 1469707 h 2465070"/>
                    <a:gd name="connsiteX75" fmla="*/ 800341 w 1527416"/>
                    <a:gd name="connsiteY75" fmla="*/ 1222057 h 2465070"/>
                    <a:gd name="connsiteX76" fmla="*/ 819391 w 1527416"/>
                    <a:gd name="connsiteY76" fmla="*/ 288607 h 2465070"/>
                    <a:gd name="connsiteX77" fmla="*/ 809866 w 1527416"/>
                    <a:gd name="connsiteY77" fmla="*/ 88582 h 2465070"/>
                    <a:gd name="connsiteX78" fmla="*/ 776529 w 1527416"/>
                    <a:gd name="connsiteY78" fmla="*/ 17145 h 2465070"/>
                    <a:gd name="connsiteX0" fmla="*/ 776529 w 1527416"/>
                    <a:gd name="connsiteY0" fmla="*/ 17145 h 2465070"/>
                    <a:gd name="connsiteX1" fmla="*/ 709854 w 1527416"/>
                    <a:gd name="connsiteY1" fmla="*/ 191452 h 2465070"/>
                    <a:gd name="connsiteX2" fmla="*/ 705091 w 1527416"/>
                    <a:gd name="connsiteY2" fmla="*/ 836295 h 2465070"/>
                    <a:gd name="connsiteX3" fmla="*/ 658809 w 1527416"/>
                    <a:gd name="connsiteY3" fmla="*/ 913490 h 2465070"/>
                    <a:gd name="connsiteX4" fmla="*/ 553132 w 1527416"/>
                    <a:gd name="connsiteY4" fmla="*/ 932844 h 2465070"/>
                    <a:gd name="connsiteX5" fmla="*/ 441354 w 1527416"/>
                    <a:gd name="connsiteY5" fmla="*/ 904950 h 2465070"/>
                    <a:gd name="connsiteX6" fmla="*/ 315272 w 1527416"/>
                    <a:gd name="connsiteY6" fmla="*/ 666836 h 2465070"/>
                    <a:gd name="connsiteX7" fmla="*/ 93756 w 1527416"/>
                    <a:gd name="connsiteY7" fmla="*/ 482034 h 2465070"/>
                    <a:gd name="connsiteX8" fmla="*/ 18248 w 1527416"/>
                    <a:gd name="connsiteY8" fmla="*/ 517354 h 2465070"/>
                    <a:gd name="connsiteX9" fmla="*/ 203245 w 1527416"/>
                    <a:gd name="connsiteY9" fmla="*/ 699107 h 2465070"/>
                    <a:gd name="connsiteX10" fmla="*/ 303832 w 1527416"/>
                    <a:gd name="connsiteY10" fmla="*/ 883003 h 2465070"/>
                    <a:gd name="connsiteX11" fmla="*/ 263574 w 1527416"/>
                    <a:gd name="connsiteY11" fmla="*/ 951741 h 2465070"/>
                    <a:gd name="connsiteX12" fmla="*/ 295091 w 1527416"/>
                    <a:gd name="connsiteY12" fmla="*/ 1010811 h 2465070"/>
                    <a:gd name="connsiteX13" fmla="*/ 321196 w 1527416"/>
                    <a:gd name="connsiteY13" fmla="*/ 1110928 h 2465070"/>
                    <a:gd name="connsiteX14" fmla="*/ 304942 w 1527416"/>
                    <a:gd name="connsiteY14" fmla="*/ 1222975 h 2465070"/>
                    <a:gd name="connsiteX15" fmla="*/ 160350 w 1527416"/>
                    <a:gd name="connsiteY15" fmla="*/ 1542381 h 2465070"/>
                    <a:gd name="connsiteX16" fmla="*/ 255419 w 1527416"/>
                    <a:gd name="connsiteY16" fmla="*/ 1549870 h 2465070"/>
                    <a:gd name="connsiteX17" fmla="*/ 397993 w 1527416"/>
                    <a:gd name="connsiteY17" fmla="*/ 1255862 h 2465070"/>
                    <a:gd name="connsiteX18" fmla="*/ 443524 w 1527416"/>
                    <a:gd name="connsiteY18" fmla="*/ 1015366 h 2465070"/>
                    <a:gd name="connsiteX19" fmla="*/ 608640 w 1527416"/>
                    <a:gd name="connsiteY19" fmla="*/ 995733 h 2465070"/>
                    <a:gd name="connsiteX20" fmla="*/ 704267 w 1527416"/>
                    <a:gd name="connsiteY20" fmla="*/ 1100886 h 2465070"/>
                    <a:gd name="connsiteX21" fmla="*/ 705091 w 1527416"/>
                    <a:gd name="connsiteY21" fmla="*/ 1467802 h 2465070"/>
                    <a:gd name="connsiteX22" fmla="*/ 686041 w 1527416"/>
                    <a:gd name="connsiteY22" fmla="*/ 2198370 h 2465070"/>
                    <a:gd name="connsiteX23" fmla="*/ 743191 w 1527416"/>
                    <a:gd name="connsiteY23" fmla="*/ 2365057 h 2465070"/>
                    <a:gd name="connsiteX24" fmla="*/ 814629 w 1527416"/>
                    <a:gd name="connsiteY24" fmla="*/ 2260282 h 2465070"/>
                    <a:gd name="connsiteX25" fmla="*/ 812928 w 1527416"/>
                    <a:gd name="connsiteY25" fmla="*/ 1989407 h 2465070"/>
                    <a:gd name="connsiteX26" fmla="*/ 790816 w 1527416"/>
                    <a:gd name="connsiteY26" fmla="*/ 1755457 h 2465070"/>
                    <a:gd name="connsiteX27" fmla="*/ 819391 w 1527416"/>
                    <a:gd name="connsiteY27" fmla="*/ 1626870 h 2465070"/>
                    <a:gd name="connsiteX28" fmla="*/ 863104 w 1527416"/>
                    <a:gd name="connsiteY28" fmla="*/ 1567176 h 2465070"/>
                    <a:gd name="connsiteX29" fmla="*/ 924166 w 1527416"/>
                    <a:gd name="connsiteY29" fmla="*/ 1641157 h 2465070"/>
                    <a:gd name="connsiteX30" fmla="*/ 905116 w 1527416"/>
                    <a:gd name="connsiteY30" fmla="*/ 2331720 h 2465070"/>
                    <a:gd name="connsiteX31" fmla="*/ 947979 w 1527416"/>
                    <a:gd name="connsiteY31" fmla="*/ 2441257 h 2465070"/>
                    <a:gd name="connsiteX32" fmla="*/ 1000366 w 1527416"/>
                    <a:gd name="connsiteY32" fmla="*/ 2293620 h 2465070"/>
                    <a:gd name="connsiteX33" fmla="*/ 1024179 w 1527416"/>
                    <a:gd name="connsiteY33" fmla="*/ 1603057 h 2465070"/>
                    <a:gd name="connsiteX34" fmla="*/ 1033704 w 1527416"/>
                    <a:gd name="connsiteY34" fmla="*/ 1331595 h 2465070"/>
                    <a:gd name="connsiteX35" fmla="*/ 1119429 w 1527416"/>
                    <a:gd name="connsiteY35" fmla="*/ 1255395 h 2465070"/>
                    <a:gd name="connsiteX36" fmla="*/ 1190866 w 1527416"/>
                    <a:gd name="connsiteY36" fmla="*/ 1312545 h 2465070"/>
                    <a:gd name="connsiteX37" fmla="*/ 1152766 w 1527416"/>
                    <a:gd name="connsiteY37" fmla="*/ 1441132 h 2465070"/>
                    <a:gd name="connsiteX38" fmla="*/ 1133716 w 1527416"/>
                    <a:gd name="connsiteY38" fmla="*/ 1483995 h 2465070"/>
                    <a:gd name="connsiteX39" fmla="*/ 1157529 w 1527416"/>
                    <a:gd name="connsiteY39" fmla="*/ 1536382 h 2465070"/>
                    <a:gd name="connsiteX40" fmla="*/ 1205154 w 1527416"/>
                    <a:gd name="connsiteY40" fmla="*/ 1536382 h 2465070"/>
                    <a:gd name="connsiteX41" fmla="*/ 1224204 w 1527416"/>
                    <a:gd name="connsiteY41" fmla="*/ 1488757 h 2465070"/>
                    <a:gd name="connsiteX42" fmla="*/ 1186104 w 1527416"/>
                    <a:gd name="connsiteY42" fmla="*/ 1426845 h 2465070"/>
                    <a:gd name="connsiteX43" fmla="*/ 1214679 w 1527416"/>
                    <a:gd name="connsiteY43" fmla="*/ 1322070 h 2465070"/>
                    <a:gd name="connsiteX44" fmla="*/ 1248016 w 1527416"/>
                    <a:gd name="connsiteY44" fmla="*/ 1283970 h 2465070"/>
                    <a:gd name="connsiteX45" fmla="*/ 1362316 w 1527416"/>
                    <a:gd name="connsiteY45" fmla="*/ 1364932 h 2465070"/>
                    <a:gd name="connsiteX46" fmla="*/ 1419466 w 1527416"/>
                    <a:gd name="connsiteY46" fmla="*/ 1407795 h 2465070"/>
                    <a:gd name="connsiteX47" fmla="*/ 1428991 w 1527416"/>
                    <a:gd name="connsiteY47" fmla="*/ 1450657 h 2465070"/>
                    <a:gd name="connsiteX48" fmla="*/ 1514716 w 1527416"/>
                    <a:gd name="connsiteY48" fmla="*/ 1450657 h 2465070"/>
                    <a:gd name="connsiteX49" fmla="*/ 1505191 w 1527416"/>
                    <a:gd name="connsiteY49" fmla="*/ 1364932 h 2465070"/>
                    <a:gd name="connsiteX50" fmla="*/ 1433754 w 1527416"/>
                    <a:gd name="connsiteY50" fmla="*/ 1360170 h 2465070"/>
                    <a:gd name="connsiteX51" fmla="*/ 1402012 w 1527416"/>
                    <a:gd name="connsiteY51" fmla="*/ 1303281 h 2465070"/>
                    <a:gd name="connsiteX52" fmla="*/ 1411272 w 1527416"/>
                    <a:gd name="connsiteY52" fmla="*/ 1245870 h 2465070"/>
                    <a:gd name="connsiteX53" fmla="*/ 1452804 w 1527416"/>
                    <a:gd name="connsiteY53" fmla="*/ 1188720 h 2465070"/>
                    <a:gd name="connsiteX54" fmla="*/ 1439469 w 1527416"/>
                    <a:gd name="connsiteY54" fmla="*/ 1111567 h 2465070"/>
                    <a:gd name="connsiteX55" fmla="*/ 1400416 w 1527416"/>
                    <a:gd name="connsiteY55" fmla="*/ 1145857 h 2465070"/>
                    <a:gd name="connsiteX56" fmla="*/ 1390891 w 1527416"/>
                    <a:gd name="connsiteY56" fmla="*/ 1193482 h 2465070"/>
                    <a:gd name="connsiteX57" fmla="*/ 1305166 w 1527416"/>
                    <a:gd name="connsiteY57" fmla="*/ 1231582 h 2465070"/>
                    <a:gd name="connsiteX58" fmla="*/ 1219441 w 1527416"/>
                    <a:gd name="connsiteY58" fmla="*/ 1217295 h 2465070"/>
                    <a:gd name="connsiteX59" fmla="*/ 1271829 w 1527416"/>
                    <a:gd name="connsiteY59" fmla="*/ 1131570 h 2465070"/>
                    <a:gd name="connsiteX60" fmla="*/ 1290879 w 1527416"/>
                    <a:gd name="connsiteY60" fmla="*/ 1041082 h 2465070"/>
                    <a:gd name="connsiteX61" fmla="*/ 1328979 w 1527416"/>
                    <a:gd name="connsiteY61" fmla="*/ 1022032 h 2465070"/>
                    <a:gd name="connsiteX62" fmla="*/ 1290879 w 1527416"/>
                    <a:gd name="connsiteY62" fmla="*/ 964882 h 2465070"/>
                    <a:gd name="connsiteX63" fmla="*/ 1224204 w 1527416"/>
                    <a:gd name="connsiteY63" fmla="*/ 979170 h 2465070"/>
                    <a:gd name="connsiteX64" fmla="*/ 1243254 w 1527416"/>
                    <a:gd name="connsiteY64" fmla="*/ 1045845 h 2465070"/>
                    <a:gd name="connsiteX65" fmla="*/ 1209916 w 1527416"/>
                    <a:gd name="connsiteY65" fmla="*/ 1160145 h 2465070"/>
                    <a:gd name="connsiteX66" fmla="*/ 1176579 w 1527416"/>
                    <a:gd name="connsiteY66" fmla="*/ 1203007 h 2465070"/>
                    <a:gd name="connsiteX67" fmla="*/ 1067041 w 1527416"/>
                    <a:gd name="connsiteY67" fmla="*/ 1198245 h 2465070"/>
                    <a:gd name="connsiteX68" fmla="*/ 1028941 w 1527416"/>
                    <a:gd name="connsiteY68" fmla="*/ 1122045 h 2465070"/>
                    <a:gd name="connsiteX69" fmla="*/ 1028941 w 1527416"/>
                    <a:gd name="connsiteY69" fmla="*/ 435286 h 2465070"/>
                    <a:gd name="connsiteX70" fmla="*/ 979899 w 1527416"/>
                    <a:gd name="connsiteY70" fmla="*/ 196156 h 2465070"/>
                    <a:gd name="connsiteX71" fmla="*/ 898693 w 1527416"/>
                    <a:gd name="connsiteY71" fmla="*/ 439263 h 2465070"/>
                    <a:gd name="connsiteX72" fmla="*/ 919404 w 1527416"/>
                    <a:gd name="connsiteY72" fmla="*/ 1350645 h 2465070"/>
                    <a:gd name="connsiteX73" fmla="*/ 847966 w 1527416"/>
                    <a:gd name="connsiteY73" fmla="*/ 1469707 h 2465070"/>
                    <a:gd name="connsiteX74" fmla="*/ 800341 w 1527416"/>
                    <a:gd name="connsiteY74" fmla="*/ 1222057 h 2465070"/>
                    <a:gd name="connsiteX75" fmla="*/ 819391 w 1527416"/>
                    <a:gd name="connsiteY75" fmla="*/ 288607 h 2465070"/>
                    <a:gd name="connsiteX76" fmla="*/ 809866 w 1527416"/>
                    <a:gd name="connsiteY76" fmla="*/ 88582 h 2465070"/>
                    <a:gd name="connsiteX77" fmla="*/ 776529 w 1527416"/>
                    <a:gd name="connsiteY77" fmla="*/ 17145 h 2465070"/>
                    <a:gd name="connsiteX0" fmla="*/ 776529 w 1527416"/>
                    <a:gd name="connsiteY0" fmla="*/ 17145 h 2465070"/>
                    <a:gd name="connsiteX1" fmla="*/ 709854 w 1527416"/>
                    <a:gd name="connsiteY1" fmla="*/ 191452 h 2465070"/>
                    <a:gd name="connsiteX2" fmla="*/ 705091 w 1527416"/>
                    <a:gd name="connsiteY2" fmla="*/ 836295 h 2465070"/>
                    <a:gd name="connsiteX3" fmla="*/ 658809 w 1527416"/>
                    <a:gd name="connsiteY3" fmla="*/ 913490 h 2465070"/>
                    <a:gd name="connsiteX4" fmla="*/ 553132 w 1527416"/>
                    <a:gd name="connsiteY4" fmla="*/ 932844 h 2465070"/>
                    <a:gd name="connsiteX5" fmla="*/ 441354 w 1527416"/>
                    <a:gd name="connsiteY5" fmla="*/ 904950 h 2465070"/>
                    <a:gd name="connsiteX6" fmla="*/ 315272 w 1527416"/>
                    <a:gd name="connsiteY6" fmla="*/ 666836 h 2465070"/>
                    <a:gd name="connsiteX7" fmla="*/ 93756 w 1527416"/>
                    <a:gd name="connsiteY7" fmla="*/ 482034 h 2465070"/>
                    <a:gd name="connsiteX8" fmla="*/ 18248 w 1527416"/>
                    <a:gd name="connsiteY8" fmla="*/ 517354 h 2465070"/>
                    <a:gd name="connsiteX9" fmla="*/ 203245 w 1527416"/>
                    <a:gd name="connsiteY9" fmla="*/ 699107 h 2465070"/>
                    <a:gd name="connsiteX10" fmla="*/ 303832 w 1527416"/>
                    <a:gd name="connsiteY10" fmla="*/ 883003 h 2465070"/>
                    <a:gd name="connsiteX11" fmla="*/ 295091 w 1527416"/>
                    <a:gd name="connsiteY11" fmla="*/ 1010811 h 2465070"/>
                    <a:gd name="connsiteX12" fmla="*/ 321196 w 1527416"/>
                    <a:gd name="connsiteY12" fmla="*/ 1110928 h 2465070"/>
                    <a:gd name="connsiteX13" fmla="*/ 304942 w 1527416"/>
                    <a:gd name="connsiteY13" fmla="*/ 1222975 h 2465070"/>
                    <a:gd name="connsiteX14" fmla="*/ 160350 w 1527416"/>
                    <a:gd name="connsiteY14" fmla="*/ 1542381 h 2465070"/>
                    <a:gd name="connsiteX15" fmla="*/ 255419 w 1527416"/>
                    <a:gd name="connsiteY15" fmla="*/ 1549870 h 2465070"/>
                    <a:gd name="connsiteX16" fmla="*/ 397993 w 1527416"/>
                    <a:gd name="connsiteY16" fmla="*/ 1255862 h 2465070"/>
                    <a:gd name="connsiteX17" fmla="*/ 443524 w 1527416"/>
                    <a:gd name="connsiteY17" fmla="*/ 1015366 h 2465070"/>
                    <a:gd name="connsiteX18" fmla="*/ 608640 w 1527416"/>
                    <a:gd name="connsiteY18" fmla="*/ 995733 h 2465070"/>
                    <a:gd name="connsiteX19" fmla="*/ 704267 w 1527416"/>
                    <a:gd name="connsiteY19" fmla="*/ 1100886 h 2465070"/>
                    <a:gd name="connsiteX20" fmla="*/ 705091 w 1527416"/>
                    <a:gd name="connsiteY20" fmla="*/ 1467802 h 2465070"/>
                    <a:gd name="connsiteX21" fmla="*/ 686041 w 1527416"/>
                    <a:gd name="connsiteY21" fmla="*/ 2198370 h 2465070"/>
                    <a:gd name="connsiteX22" fmla="*/ 743191 w 1527416"/>
                    <a:gd name="connsiteY22" fmla="*/ 2365057 h 2465070"/>
                    <a:gd name="connsiteX23" fmla="*/ 814629 w 1527416"/>
                    <a:gd name="connsiteY23" fmla="*/ 2260282 h 2465070"/>
                    <a:gd name="connsiteX24" fmla="*/ 812928 w 1527416"/>
                    <a:gd name="connsiteY24" fmla="*/ 1989407 h 2465070"/>
                    <a:gd name="connsiteX25" fmla="*/ 790816 w 1527416"/>
                    <a:gd name="connsiteY25" fmla="*/ 1755457 h 2465070"/>
                    <a:gd name="connsiteX26" fmla="*/ 819391 w 1527416"/>
                    <a:gd name="connsiteY26" fmla="*/ 1626870 h 2465070"/>
                    <a:gd name="connsiteX27" fmla="*/ 863104 w 1527416"/>
                    <a:gd name="connsiteY27" fmla="*/ 1567176 h 2465070"/>
                    <a:gd name="connsiteX28" fmla="*/ 924166 w 1527416"/>
                    <a:gd name="connsiteY28" fmla="*/ 1641157 h 2465070"/>
                    <a:gd name="connsiteX29" fmla="*/ 905116 w 1527416"/>
                    <a:gd name="connsiteY29" fmla="*/ 2331720 h 2465070"/>
                    <a:gd name="connsiteX30" fmla="*/ 947979 w 1527416"/>
                    <a:gd name="connsiteY30" fmla="*/ 2441257 h 2465070"/>
                    <a:gd name="connsiteX31" fmla="*/ 1000366 w 1527416"/>
                    <a:gd name="connsiteY31" fmla="*/ 2293620 h 2465070"/>
                    <a:gd name="connsiteX32" fmla="*/ 1024179 w 1527416"/>
                    <a:gd name="connsiteY32" fmla="*/ 1603057 h 2465070"/>
                    <a:gd name="connsiteX33" fmla="*/ 1033704 w 1527416"/>
                    <a:gd name="connsiteY33" fmla="*/ 1331595 h 2465070"/>
                    <a:gd name="connsiteX34" fmla="*/ 1119429 w 1527416"/>
                    <a:gd name="connsiteY34" fmla="*/ 1255395 h 2465070"/>
                    <a:gd name="connsiteX35" fmla="*/ 1190866 w 1527416"/>
                    <a:gd name="connsiteY35" fmla="*/ 1312545 h 2465070"/>
                    <a:gd name="connsiteX36" fmla="*/ 1152766 w 1527416"/>
                    <a:gd name="connsiteY36" fmla="*/ 1441132 h 2465070"/>
                    <a:gd name="connsiteX37" fmla="*/ 1133716 w 1527416"/>
                    <a:gd name="connsiteY37" fmla="*/ 1483995 h 2465070"/>
                    <a:gd name="connsiteX38" fmla="*/ 1157529 w 1527416"/>
                    <a:gd name="connsiteY38" fmla="*/ 1536382 h 2465070"/>
                    <a:gd name="connsiteX39" fmla="*/ 1205154 w 1527416"/>
                    <a:gd name="connsiteY39" fmla="*/ 1536382 h 2465070"/>
                    <a:gd name="connsiteX40" fmla="*/ 1224204 w 1527416"/>
                    <a:gd name="connsiteY40" fmla="*/ 1488757 h 2465070"/>
                    <a:gd name="connsiteX41" fmla="*/ 1186104 w 1527416"/>
                    <a:gd name="connsiteY41" fmla="*/ 1426845 h 2465070"/>
                    <a:gd name="connsiteX42" fmla="*/ 1214679 w 1527416"/>
                    <a:gd name="connsiteY42" fmla="*/ 1322070 h 2465070"/>
                    <a:gd name="connsiteX43" fmla="*/ 1248016 w 1527416"/>
                    <a:gd name="connsiteY43" fmla="*/ 1283970 h 2465070"/>
                    <a:gd name="connsiteX44" fmla="*/ 1362316 w 1527416"/>
                    <a:gd name="connsiteY44" fmla="*/ 1364932 h 2465070"/>
                    <a:gd name="connsiteX45" fmla="*/ 1419466 w 1527416"/>
                    <a:gd name="connsiteY45" fmla="*/ 1407795 h 2465070"/>
                    <a:gd name="connsiteX46" fmla="*/ 1428991 w 1527416"/>
                    <a:gd name="connsiteY46" fmla="*/ 1450657 h 2465070"/>
                    <a:gd name="connsiteX47" fmla="*/ 1514716 w 1527416"/>
                    <a:gd name="connsiteY47" fmla="*/ 1450657 h 2465070"/>
                    <a:gd name="connsiteX48" fmla="*/ 1505191 w 1527416"/>
                    <a:gd name="connsiteY48" fmla="*/ 1364932 h 2465070"/>
                    <a:gd name="connsiteX49" fmla="*/ 1433754 w 1527416"/>
                    <a:gd name="connsiteY49" fmla="*/ 1360170 h 2465070"/>
                    <a:gd name="connsiteX50" fmla="*/ 1402012 w 1527416"/>
                    <a:gd name="connsiteY50" fmla="*/ 1303281 h 2465070"/>
                    <a:gd name="connsiteX51" fmla="*/ 1411272 w 1527416"/>
                    <a:gd name="connsiteY51" fmla="*/ 1245870 h 2465070"/>
                    <a:gd name="connsiteX52" fmla="*/ 1452804 w 1527416"/>
                    <a:gd name="connsiteY52" fmla="*/ 1188720 h 2465070"/>
                    <a:gd name="connsiteX53" fmla="*/ 1439469 w 1527416"/>
                    <a:gd name="connsiteY53" fmla="*/ 1111567 h 2465070"/>
                    <a:gd name="connsiteX54" fmla="*/ 1400416 w 1527416"/>
                    <a:gd name="connsiteY54" fmla="*/ 1145857 h 2465070"/>
                    <a:gd name="connsiteX55" fmla="*/ 1390891 w 1527416"/>
                    <a:gd name="connsiteY55" fmla="*/ 1193482 h 2465070"/>
                    <a:gd name="connsiteX56" fmla="*/ 1305166 w 1527416"/>
                    <a:gd name="connsiteY56" fmla="*/ 1231582 h 2465070"/>
                    <a:gd name="connsiteX57" fmla="*/ 1219441 w 1527416"/>
                    <a:gd name="connsiteY57" fmla="*/ 1217295 h 2465070"/>
                    <a:gd name="connsiteX58" fmla="*/ 1271829 w 1527416"/>
                    <a:gd name="connsiteY58" fmla="*/ 1131570 h 2465070"/>
                    <a:gd name="connsiteX59" fmla="*/ 1290879 w 1527416"/>
                    <a:gd name="connsiteY59" fmla="*/ 1041082 h 2465070"/>
                    <a:gd name="connsiteX60" fmla="*/ 1328979 w 1527416"/>
                    <a:gd name="connsiteY60" fmla="*/ 1022032 h 2465070"/>
                    <a:gd name="connsiteX61" fmla="*/ 1290879 w 1527416"/>
                    <a:gd name="connsiteY61" fmla="*/ 964882 h 2465070"/>
                    <a:gd name="connsiteX62" fmla="*/ 1224204 w 1527416"/>
                    <a:gd name="connsiteY62" fmla="*/ 979170 h 2465070"/>
                    <a:gd name="connsiteX63" fmla="*/ 1243254 w 1527416"/>
                    <a:gd name="connsiteY63" fmla="*/ 1045845 h 2465070"/>
                    <a:gd name="connsiteX64" fmla="*/ 1209916 w 1527416"/>
                    <a:gd name="connsiteY64" fmla="*/ 1160145 h 2465070"/>
                    <a:gd name="connsiteX65" fmla="*/ 1176579 w 1527416"/>
                    <a:gd name="connsiteY65" fmla="*/ 1203007 h 2465070"/>
                    <a:gd name="connsiteX66" fmla="*/ 1067041 w 1527416"/>
                    <a:gd name="connsiteY66" fmla="*/ 1198245 h 2465070"/>
                    <a:gd name="connsiteX67" fmla="*/ 1028941 w 1527416"/>
                    <a:gd name="connsiteY67" fmla="*/ 1122045 h 2465070"/>
                    <a:gd name="connsiteX68" fmla="*/ 1028941 w 1527416"/>
                    <a:gd name="connsiteY68" fmla="*/ 435286 h 2465070"/>
                    <a:gd name="connsiteX69" fmla="*/ 979899 w 1527416"/>
                    <a:gd name="connsiteY69" fmla="*/ 196156 h 2465070"/>
                    <a:gd name="connsiteX70" fmla="*/ 898693 w 1527416"/>
                    <a:gd name="connsiteY70" fmla="*/ 439263 h 2465070"/>
                    <a:gd name="connsiteX71" fmla="*/ 919404 w 1527416"/>
                    <a:gd name="connsiteY71" fmla="*/ 1350645 h 2465070"/>
                    <a:gd name="connsiteX72" fmla="*/ 847966 w 1527416"/>
                    <a:gd name="connsiteY72" fmla="*/ 1469707 h 2465070"/>
                    <a:gd name="connsiteX73" fmla="*/ 800341 w 1527416"/>
                    <a:gd name="connsiteY73" fmla="*/ 1222057 h 2465070"/>
                    <a:gd name="connsiteX74" fmla="*/ 819391 w 1527416"/>
                    <a:gd name="connsiteY74" fmla="*/ 288607 h 2465070"/>
                    <a:gd name="connsiteX75" fmla="*/ 809866 w 1527416"/>
                    <a:gd name="connsiteY75" fmla="*/ 88582 h 2465070"/>
                    <a:gd name="connsiteX76" fmla="*/ 776529 w 1527416"/>
                    <a:gd name="connsiteY76" fmla="*/ 17145 h 2465070"/>
                    <a:gd name="connsiteX0" fmla="*/ 776529 w 1527416"/>
                    <a:gd name="connsiteY0" fmla="*/ 17145 h 2465070"/>
                    <a:gd name="connsiteX1" fmla="*/ 709854 w 1527416"/>
                    <a:gd name="connsiteY1" fmla="*/ 191452 h 2465070"/>
                    <a:gd name="connsiteX2" fmla="*/ 705091 w 1527416"/>
                    <a:gd name="connsiteY2" fmla="*/ 836295 h 2465070"/>
                    <a:gd name="connsiteX3" fmla="*/ 658809 w 1527416"/>
                    <a:gd name="connsiteY3" fmla="*/ 913490 h 2465070"/>
                    <a:gd name="connsiteX4" fmla="*/ 553132 w 1527416"/>
                    <a:gd name="connsiteY4" fmla="*/ 932844 h 2465070"/>
                    <a:gd name="connsiteX5" fmla="*/ 441354 w 1527416"/>
                    <a:gd name="connsiteY5" fmla="*/ 904950 h 2465070"/>
                    <a:gd name="connsiteX6" fmla="*/ 315272 w 1527416"/>
                    <a:gd name="connsiteY6" fmla="*/ 666836 h 2465070"/>
                    <a:gd name="connsiteX7" fmla="*/ 93756 w 1527416"/>
                    <a:gd name="connsiteY7" fmla="*/ 482034 h 2465070"/>
                    <a:gd name="connsiteX8" fmla="*/ 18248 w 1527416"/>
                    <a:gd name="connsiteY8" fmla="*/ 517354 h 2465070"/>
                    <a:gd name="connsiteX9" fmla="*/ 203245 w 1527416"/>
                    <a:gd name="connsiteY9" fmla="*/ 699107 h 2465070"/>
                    <a:gd name="connsiteX10" fmla="*/ 303832 w 1527416"/>
                    <a:gd name="connsiteY10" fmla="*/ 883003 h 2465070"/>
                    <a:gd name="connsiteX11" fmla="*/ 331772 w 1527416"/>
                    <a:gd name="connsiteY11" fmla="*/ 1010811 h 2465070"/>
                    <a:gd name="connsiteX12" fmla="*/ 321196 w 1527416"/>
                    <a:gd name="connsiteY12" fmla="*/ 1110928 h 2465070"/>
                    <a:gd name="connsiteX13" fmla="*/ 304942 w 1527416"/>
                    <a:gd name="connsiteY13" fmla="*/ 1222975 h 2465070"/>
                    <a:gd name="connsiteX14" fmla="*/ 160350 w 1527416"/>
                    <a:gd name="connsiteY14" fmla="*/ 1542381 h 2465070"/>
                    <a:gd name="connsiteX15" fmla="*/ 255419 w 1527416"/>
                    <a:gd name="connsiteY15" fmla="*/ 1549870 h 2465070"/>
                    <a:gd name="connsiteX16" fmla="*/ 397993 w 1527416"/>
                    <a:gd name="connsiteY16" fmla="*/ 1255862 h 2465070"/>
                    <a:gd name="connsiteX17" fmla="*/ 443524 w 1527416"/>
                    <a:gd name="connsiteY17" fmla="*/ 1015366 h 2465070"/>
                    <a:gd name="connsiteX18" fmla="*/ 608640 w 1527416"/>
                    <a:gd name="connsiteY18" fmla="*/ 995733 h 2465070"/>
                    <a:gd name="connsiteX19" fmla="*/ 704267 w 1527416"/>
                    <a:gd name="connsiteY19" fmla="*/ 1100886 h 2465070"/>
                    <a:gd name="connsiteX20" fmla="*/ 705091 w 1527416"/>
                    <a:gd name="connsiteY20" fmla="*/ 1467802 h 2465070"/>
                    <a:gd name="connsiteX21" fmla="*/ 686041 w 1527416"/>
                    <a:gd name="connsiteY21" fmla="*/ 2198370 h 2465070"/>
                    <a:gd name="connsiteX22" fmla="*/ 743191 w 1527416"/>
                    <a:gd name="connsiteY22" fmla="*/ 2365057 h 2465070"/>
                    <a:gd name="connsiteX23" fmla="*/ 814629 w 1527416"/>
                    <a:gd name="connsiteY23" fmla="*/ 2260282 h 2465070"/>
                    <a:gd name="connsiteX24" fmla="*/ 812928 w 1527416"/>
                    <a:gd name="connsiteY24" fmla="*/ 1989407 h 2465070"/>
                    <a:gd name="connsiteX25" fmla="*/ 790816 w 1527416"/>
                    <a:gd name="connsiteY25" fmla="*/ 1755457 h 2465070"/>
                    <a:gd name="connsiteX26" fmla="*/ 819391 w 1527416"/>
                    <a:gd name="connsiteY26" fmla="*/ 1626870 h 2465070"/>
                    <a:gd name="connsiteX27" fmla="*/ 863104 w 1527416"/>
                    <a:gd name="connsiteY27" fmla="*/ 1567176 h 2465070"/>
                    <a:gd name="connsiteX28" fmla="*/ 924166 w 1527416"/>
                    <a:gd name="connsiteY28" fmla="*/ 1641157 h 2465070"/>
                    <a:gd name="connsiteX29" fmla="*/ 905116 w 1527416"/>
                    <a:gd name="connsiteY29" fmla="*/ 2331720 h 2465070"/>
                    <a:gd name="connsiteX30" fmla="*/ 947979 w 1527416"/>
                    <a:gd name="connsiteY30" fmla="*/ 2441257 h 2465070"/>
                    <a:gd name="connsiteX31" fmla="*/ 1000366 w 1527416"/>
                    <a:gd name="connsiteY31" fmla="*/ 2293620 h 2465070"/>
                    <a:gd name="connsiteX32" fmla="*/ 1024179 w 1527416"/>
                    <a:gd name="connsiteY32" fmla="*/ 1603057 h 2465070"/>
                    <a:gd name="connsiteX33" fmla="*/ 1033704 w 1527416"/>
                    <a:gd name="connsiteY33" fmla="*/ 1331595 h 2465070"/>
                    <a:gd name="connsiteX34" fmla="*/ 1119429 w 1527416"/>
                    <a:gd name="connsiteY34" fmla="*/ 1255395 h 2465070"/>
                    <a:gd name="connsiteX35" fmla="*/ 1190866 w 1527416"/>
                    <a:gd name="connsiteY35" fmla="*/ 1312545 h 2465070"/>
                    <a:gd name="connsiteX36" fmla="*/ 1152766 w 1527416"/>
                    <a:gd name="connsiteY36" fmla="*/ 1441132 h 2465070"/>
                    <a:gd name="connsiteX37" fmla="*/ 1133716 w 1527416"/>
                    <a:gd name="connsiteY37" fmla="*/ 1483995 h 2465070"/>
                    <a:gd name="connsiteX38" fmla="*/ 1157529 w 1527416"/>
                    <a:gd name="connsiteY38" fmla="*/ 1536382 h 2465070"/>
                    <a:gd name="connsiteX39" fmla="*/ 1205154 w 1527416"/>
                    <a:gd name="connsiteY39" fmla="*/ 1536382 h 2465070"/>
                    <a:gd name="connsiteX40" fmla="*/ 1224204 w 1527416"/>
                    <a:gd name="connsiteY40" fmla="*/ 1488757 h 2465070"/>
                    <a:gd name="connsiteX41" fmla="*/ 1186104 w 1527416"/>
                    <a:gd name="connsiteY41" fmla="*/ 1426845 h 2465070"/>
                    <a:gd name="connsiteX42" fmla="*/ 1214679 w 1527416"/>
                    <a:gd name="connsiteY42" fmla="*/ 1322070 h 2465070"/>
                    <a:gd name="connsiteX43" fmla="*/ 1248016 w 1527416"/>
                    <a:gd name="connsiteY43" fmla="*/ 1283970 h 2465070"/>
                    <a:gd name="connsiteX44" fmla="*/ 1362316 w 1527416"/>
                    <a:gd name="connsiteY44" fmla="*/ 1364932 h 2465070"/>
                    <a:gd name="connsiteX45" fmla="*/ 1419466 w 1527416"/>
                    <a:gd name="connsiteY45" fmla="*/ 1407795 h 2465070"/>
                    <a:gd name="connsiteX46" fmla="*/ 1428991 w 1527416"/>
                    <a:gd name="connsiteY46" fmla="*/ 1450657 h 2465070"/>
                    <a:gd name="connsiteX47" fmla="*/ 1514716 w 1527416"/>
                    <a:gd name="connsiteY47" fmla="*/ 1450657 h 2465070"/>
                    <a:gd name="connsiteX48" fmla="*/ 1505191 w 1527416"/>
                    <a:gd name="connsiteY48" fmla="*/ 1364932 h 2465070"/>
                    <a:gd name="connsiteX49" fmla="*/ 1433754 w 1527416"/>
                    <a:gd name="connsiteY49" fmla="*/ 1360170 h 2465070"/>
                    <a:gd name="connsiteX50" fmla="*/ 1402012 w 1527416"/>
                    <a:gd name="connsiteY50" fmla="*/ 1303281 h 2465070"/>
                    <a:gd name="connsiteX51" fmla="*/ 1411272 w 1527416"/>
                    <a:gd name="connsiteY51" fmla="*/ 1245870 h 2465070"/>
                    <a:gd name="connsiteX52" fmla="*/ 1452804 w 1527416"/>
                    <a:gd name="connsiteY52" fmla="*/ 1188720 h 2465070"/>
                    <a:gd name="connsiteX53" fmla="*/ 1439469 w 1527416"/>
                    <a:gd name="connsiteY53" fmla="*/ 1111567 h 2465070"/>
                    <a:gd name="connsiteX54" fmla="*/ 1400416 w 1527416"/>
                    <a:gd name="connsiteY54" fmla="*/ 1145857 h 2465070"/>
                    <a:gd name="connsiteX55" fmla="*/ 1390891 w 1527416"/>
                    <a:gd name="connsiteY55" fmla="*/ 1193482 h 2465070"/>
                    <a:gd name="connsiteX56" fmla="*/ 1305166 w 1527416"/>
                    <a:gd name="connsiteY56" fmla="*/ 1231582 h 2465070"/>
                    <a:gd name="connsiteX57" fmla="*/ 1219441 w 1527416"/>
                    <a:gd name="connsiteY57" fmla="*/ 1217295 h 2465070"/>
                    <a:gd name="connsiteX58" fmla="*/ 1271829 w 1527416"/>
                    <a:gd name="connsiteY58" fmla="*/ 1131570 h 2465070"/>
                    <a:gd name="connsiteX59" fmla="*/ 1290879 w 1527416"/>
                    <a:gd name="connsiteY59" fmla="*/ 1041082 h 2465070"/>
                    <a:gd name="connsiteX60" fmla="*/ 1328979 w 1527416"/>
                    <a:gd name="connsiteY60" fmla="*/ 1022032 h 2465070"/>
                    <a:gd name="connsiteX61" fmla="*/ 1290879 w 1527416"/>
                    <a:gd name="connsiteY61" fmla="*/ 964882 h 2465070"/>
                    <a:gd name="connsiteX62" fmla="*/ 1224204 w 1527416"/>
                    <a:gd name="connsiteY62" fmla="*/ 979170 h 2465070"/>
                    <a:gd name="connsiteX63" fmla="*/ 1243254 w 1527416"/>
                    <a:gd name="connsiteY63" fmla="*/ 1045845 h 2465070"/>
                    <a:gd name="connsiteX64" fmla="*/ 1209916 w 1527416"/>
                    <a:gd name="connsiteY64" fmla="*/ 1160145 h 2465070"/>
                    <a:gd name="connsiteX65" fmla="*/ 1176579 w 1527416"/>
                    <a:gd name="connsiteY65" fmla="*/ 1203007 h 2465070"/>
                    <a:gd name="connsiteX66" fmla="*/ 1067041 w 1527416"/>
                    <a:gd name="connsiteY66" fmla="*/ 1198245 h 2465070"/>
                    <a:gd name="connsiteX67" fmla="*/ 1028941 w 1527416"/>
                    <a:gd name="connsiteY67" fmla="*/ 1122045 h 2465070"/>
                    <a:gd name="connsiteX68" fmla="*/ 1028941 w 1527416"/>
                    <a:gd name="connsiteY68" fmla="*/ 435286 h 2465070"/>
                    <a:gd name="connsiteX69" fmla="*/ 979899 w 1527416"/>
                    <a:gd name="connsiteY69" fmla="*/ 196156 h 2465070"/>
                    <a:gd name="connsiteX70" fmla="*/ 898693 w 1527416"/>
                    <a:gd name="connsiteY70" fmla="*/ 439263 h 2465070"/>
                    <a:gd name="connsiteX71" fmla="*/ 919404 w 1527416"/>
                    <a:gd name="connsiteY71" fmla="*/ 1350645 h 2465070"/>
                    <a:gd name="connsiteX72" fmla="*/ 847966 w 1527416"/>
                    <a:gd name="connsiteY72" fmla="*/ 1469707 h 2465070"/>
                    <a:gd name="connsiteX73" fmla="*/ 800341 w 1527416"/>
                    <a:gd name="connsiteY73" fmla="*/ 1222057 h 2465070"/>
                    <a:gd name="connsiteX74" fmla="*/ 819391 w 1527416"/>
                    <a:gd name="connsiteY74" fmla="*/ 288607 h 2465070"/>
                    <a:gd name="connsiteX75" fmla="*/ 809866 w 1527416"/>
                    <a:gd name="connsiteY75" fmla="*/ 88582 h 2465070"/>
                    <a:gd name="connsiteX76" fmla="*/ 776529 w 1527416"/>
                    <a:gd name="connsiteY76" fmla="*/ 17145 h 2465070"/>
                    <a:gd name="connsiteX0" fmla="*/ 800341 w 1527416"/>
                    <a:gd name="connsiteY0" fmla="*/ 1222057 h 2465070"/>
                    <a:gd name="connsiteX1" fmla="*/ 819391 w 1527416"/>
                    <a:gd name="connsiteY1" fmla="*/ 288607 h 2465070"/>
                    <a:gd name="connsiteX2" fmla="*/ 809866 w 1527416"/>
                    <a:gd name="connsiteY2" fmla="*/ 88582 h 2465070"/>
                    <a:gd name="connsiteX3" fmla="*/ 776529 w 1527416"/>
                    <a:gd name="connsiteY3" fmla="*/ 17145 h 2465070"/>
                    <a:gd name="connsiteX4" fmla="*/ 709854 w 1527416"/>
                    <a:gd name="connsiteY4" fmla="*/ 191452 h 2465070"/>
                    <a:gd name="connsiteX5" fmla="*/ 705091 w 1527416"/>
                    <a:gd name="connsiteY5" fmla="*/ 836295 h 2465070"/>
                    <a:gd name="connsiteX6" fmla="*/ 658809 w 1527416"/>
                    <a:gd name="connsiteY6" fmla="*/ 913490 h 2465070"/>
                    <a:gd name="connsiteX7" fmla="*/ 553132 w 1527416"/>
                    <a:gd name="connsiteY7" fmla="*/ 932844 h 2465070"/>
                    <a:gd name="connsiteX8" fmla="*/ 441354 w 1527416"/>
                    <a:gd name="connsiteY8" fmla="*/ 904950 h 2465070"/>
                    <a:gd name="connsiteX9" fmla="*/ 315272 w 1527416"/>
                    <a:gd name="connsiteY9" fmla="*/ 666836 h 2465070"/>
                    <a:gd name="connsiteX10" fmla="*/ 93756 w 1527416"/>
                    <a:gd name="connsiteY10" fmla="*/ 482034 h 2465070"/>
                    <a:gd name="connsiteX11" fmla="*/ 18248 w 1527416"/>
                    <a:gd name="connsiteY11" fmla="*/ 517354 h 2465070"/>
                    <a:gd name="connsiteX12" fmla="*/ 203245 w 1527416"/>
                    <a:gd name="connsiteY12" fmla="*/ 699107 h 2465070"/>
                    <a:gd name="connsiteX13" fmla="*/ 303832 w 1527416"/>
                    <a:gd name="connsiteY13" fmla="*/ 883003 h 2465070"/>
                    <a:gd name="connsiteX14" fmla="*/ 331772 w 1527416"/>
                    <a:gd name="connsiteY14" fmla="*/ 1010811 h 2465070"/>
                    <a:gd name="connsiteX15" fmla="*/ 321196 w 1527416"/>
                    <a:gd name="connsiteY15" fmla="*/ 1110928 h 2465070"/>
                    <a:gd name="connsiteX16" fmla="*/ 304942 w 1527416"/>
                    <a:gd name="connsiteY16" fmla="*/ 1222975 h 2465070"/>
                    <a:gd name="connsiteX17" fmla="*/ 160350 w 1527416"/>
                    <a:gd name="connsiteY17" fmla="*/ 1542381 h 2465070"/>
                    <a:gd name="connsiteX18" fmla="*/ 255419 w 1527416"/>
                    <a:gd name="connsiteY18" fmla="*/ 1549870 h 2465070"/>
                    <a:gd name="connsiteX19" fmla="*/ 397993 w 1527416"/>
                    <a:gd name="connsiteY19" fmla="*/ 1255862 h 2465070"/>
                    <a:gd name="connsiteX20" fmla="*/ 443524 w 1527416"/>
                    <a:gd name="connsiteY20" fmla="*/ 1015366 h 2465070"/>
                    <a:gd name="connsiteX21" fmla="*/ 608640 w 1527416"/>
                    <a:gd name="connsiteY21" fmla="*/ 995733 h 2465070"/>
                    <a:gd name="connsiteX22" fmla="*/ 704267 w 1527416"/>
                    <a:gd name="connsiteY22" fmla="*/ 1100886 h 2465070"/>
                    <a:gd name="connsiteX23" fmla="*/ 705091 w 1527416"/>
                    <a:gd name="connsiteY23" fmla="*/ 1467802 h 2465070"/>
                    <a:gd name="connsiteX24" fmla="*/ 686041 w 1527416"/>
                    <a:gd name="connsiteY24" fmla="*/ 2198370 h 2465070"/>
                    <a:gd name="connsiteX25" fmla="*/ 743191 w 1527416"/>
                    <a:gd name="connsiteY25" fmla="*/ 2365057 h 2465070"/>
                    <a:gd name="connsiteX26" fmla="*/ 814629 w 1527416"/>
                    <a:gd name="connsiteY26" fmla="*/ 2260282 h 2465070"/>
                    <a:gd name="connsiteX27" fmla="*/ 812928 w 1527416"/>
                    <a:gd name="connsiteY27" fmla="*/ 1989407 h 2465070"/>
                    <a:gd name="connsiteX28" fmla="*/ 790816 w 1527416"/>
                    <a:gd name="connsiteY28" fmla="*/ 1755457 h 2465070"/>
                    <a:gd name="connsiteX29" fmla="*/ 819391 w 1527416"/>
                    <a:gd name="connsiteY29" fmla="*/ 1626870 h 2465070"/>
                    <a:gd name="connsiteX30" fmla="*/ 863104 w 1527416"/>
                    <a:gd name="connsiteY30" fmla="*/ 1567176 h 2465070"/>
                    <a:gd name="connsiteX31" fmla="*/ 924166 w 1527416"/>
                    <a:gd name="connsiteY31" fmla="*/ 1641157 h 2465070"/>
                    <a:gd name="connsiteX32" fmla="*/ 905116 w 1527416"/>
                    <a:gd name="connsiteY32" fmla="*/ 2331720 h 2465070"/>
                    <a:gd name="connsiteX33" fmla="*/ 947979 w 1527416"/>
                    <a:gd name="connsiteY33" fmla="*/ 2441257 h 2465070"/>
                    <a:gd name="connsiteX34" fmla="*/ 1000366 w 1527416"/>
                    <a:gd name="connsiteY34" fmla="*/ 2293620 h 2465070"/>
                    <a:gd name="connsiteX35" fmla="*/ 1024179 w 1527416"/>
                    <a:gd name="connsiteY35" fmla="*/ 1603057 h 2465070"/>
                    <a:gd name="connsiteX36" fmla="*/ 1033704 w 1527416"/>
                    <a:gd name="connsiteY36" fmla="*/ 1331595 h 2465070"/>
                    <a:gd name="connsiteX37" fmla="*/ 1119429 w 1527416"/>
                    <a:gd name="connsiteY37" fmla="*/ 1255395 h 2465070"/>
                    <a:gd name="connsiteX38" fmla="*/ 1190866 w 1527416"/>
                    <a:gd name="connsiteY38" fmla="*/ 1312545 h 2465070"/>
                    <a:gd name="connsiteX39" fmla="*/ 1152766 w 1527416"/>
                    <a:gd name="connsiteY39" fmla="*/ 1441132 h 2465070"/>
                    <a:gd name="connsiteX40" fmla="*/ 1133716 w 1527416"/>
                    <a:gd name="connsiteY40" fmla="*/ 1483995 h 2465070"/>
                    <a:gd name="connsiteX41" fmla="*/ 1157529 w 1527416"/>
                    <a:gd name="connsiteY41" fmla="*/ 1536382 h 2465070"/>
                    <a:gd name="connsiteX42" fmla="*/ 1205154 w 1527416"/>
                    <a:gd name="connsiteY42" fmla="*/ 1536382 h 2465070"/>
                    <a:gd name="connsiteX43" fmla="*/ 1224204 w 1527416"/>
                    <a:gd name="connsiteY43" fmla="*/ 1488757 h 2465070"/>
                    <a:gd name="connsiteX44" fmla="*/ 1186104 w 1527416"/>
                    <a:gd name="connsiteY44" fmla="*/ 1426845 h 2465070"/>
                    <a:gd name="connsiteX45" fmla="*/ 1214679 w 1527416"/>
                    <a:gd name="connsiteY45" fmla="*/ 1322070 h 2465070"/>
                    <a:gd name="connsiteX46" fmla="*/ 1248016 w 1527416"/>
                    <a:gd name="connsiteY46" fmla="*/ 1283970 h 2465070"/>
                    <a:gd name="connsiteX47" fmla="*/ 1362316 w 1527416"/>
                    <a:gd name="connsiteY47" fmla="*/ 1364932 h 2465070"/>
                    <a:gd name="connsiteX48" fmla="*/ 1419466 w 1527416"/>
                    <a:gd name="connsiteY48" fmla="*/ 1407795 h 2465070"/>
                    <a:gd name="connsiteX49" fmla="*/ 1428991 w 1527416"/>
                    <a:gd name="connsiteY49" fmla="*/ 1450657 h 2465070"/>
                    <a:gd name="connsiteX50" fmla="*/ 1514716 w 1527416"/>
                    <a:gd name="connsiteY50" fmla="*/ 1450657 h 2465070"/>
                    <a:gd name="connsiteX51" fmla="*/ 1505191 w 1527416"/>
                    <a:gd name="connsiteY51" fmla="*/ 1364932 h 2465070"/>
                    <a:gd name="connsiteX52" fmla="*/ 1433754 w 1527416"/>
                    <a:gd name="connsiteY52" fmla="*/ 1360170 h 2465070"/>
                    <a:gd name="connsiteX53" fmla="*/ 1402012 w 1527416"/>
                    <a:gd name="connsiteY53" fmla="*/ 1303281 h 2465070"/>
                    <a:gd name="connsiteX54" fmla="*/ 1411272 w 1527416"/>
                    <a:gd name="connsiteY54" fmla="*/ 1245870 h 2465070"/>
                    <a:gd name="connsiteX55" fmla="*/ 1452804 w 1527416"/>
                    <a:gd name="connsiteY55" fmla="*/ 1188720 h 2465070"/>
                    <a:gd name="connsiteX56" fmla="*/ 1439469 w 1527416"/>
                    <a:gd name="connsiteY56" fmla="*/ 1111567 h 2465070"/>
                    <a:gd name="connsiteX57" fmla="*/ 1400416 w 1527416"/>
                    <a:gd name="connsiteY57" fmla="*/ 1145857 h 2465070"/>
                    <a:gd name="connsiteX58" fmla="*/ 1390891 w 1527416"/>
                    <a:gd name="connsiteY58" fmla="*/ 1193482 h 2465070"/>
                    <a:gd name="connsiteX59" fmla="*/ 1305166 w 1527416"/>
                    <a:gd name="connsiteY59" fmla="*/ 1231582 h 2465070"/>
                    <a:gd name="connsiteX60" fmla="*/ 1219441 w 1527416"/>
                    <a:gd name="connsiteY60" fmla="*/ 1217295 h 2465070"/>
                    <a:gd name="connsiteX61" fmla="*/ 1271829 w 1527416"/>
                    <a:gd name="connsiteY61" fmla="*/ 1131570 h 2465070"/>
                    <a:gd name="connsiteX62" fmla="*/ 1290879 w 1527416"/>
                    <a:gd name="connsiteY62" fmla="*/ 1041082 h 2465070"/>
                    <a:gd name="connsiteX63" fmla="*/ 1328979 w 1527416"/>
                    <a:gd name="connsiteY63" fmla="*/ 1022032 h 2465070"/>
                    <a:gd name="connsiteX64" fmla="*/ 1290879 w 1527416"/>
                    <a:gd name="connsiteY64" fmla="*/ 964882 h 2465070"/>
                    <a:gd name="connsiteX65" fmla="*/ 1224204 w 1527416"/>
                    <a:gd name="connsiteY65" fmla="*/ 979170 h 2465070"/>
                    <a:gd name="connsiteX66" fmla="*/ 1243254 w 1527416"/>
                    <a:gd name="connsiteY66" fmla="*/ 1045845 h 2465070"/>
                    <a:gd name="connsiteX67" fmla="*/ 1209916 w 1527416"/>
                    <a:gd name="connsiteY67" fmla="*/ 1160145 h 2465070"/>
                    <a:gd name="connsiteX68" fmla="*/ 1176579 w 1527416"/>
                    <a:gd name="connsiteY68" fmla="*/ 1203007 h 2465070"/>
                    <a:gd name="connsiteX69" fmla="*/ 1067041 w 1527416"/>
                    <a:gd name="connsiteY69" fmla="*/ 1198245 h 2465070"/>
                    <a:gd name="connsiteX70" fmla="*/ 1028941 w 1527416"/>
                    <a:gd name="connsiteY70" fmla="*/ 1122045 h 2465070"/>
                    <a:gd name="connsiteX71" fmla="*/ 1028941 w 1527416"/>
                    <a:gd name="connsiteY71" fmla="*/ 435286 h 2465070"/>
                    <a:gd name="connsiteX72" fmla="*/ 979899 w 1527416"/>
                    <a:gd name="connsiteY72" fmla="*/ 196156 h 2465070"/>
                    <a:gd name="connsiteX73" fmla="*/ 898693 w 1527416"/>
                    <a:gd name="connsiteY73" fmla="*/ 439263 h 2465070"/>
                    <a:gd name="connsiteX74" fmla="*/ 919404 w 1527416"/>
                    <a:gd name="connsiteY74" fmla="*/ 1350645 h 2465070"/>
                    <a:gd name="connsiteX75" fmla="*/ 847966 w 1527416"/>
                    <a:gd name="connsiteY75" fmla="*/ 1469707 h 2465070"/>
                    <a:gd name="connsiteX76" fmla="*/ 913320 w 1527416"/>
                    <a:gd name="connsiteY76" fmla="*/ 1292244 h 2465070"/>
                    <a:gd name="connsiteX0" fmla="*/ 800341 w 1527416"/>
                    <a:gd name="connsiteY0" fmla="*/ 1222057 h 2465070"/>
                    <a:gd name="connsiteX1" fmla="*/ 819391 w 1527416"/>
                    <a:gd name="connsiteY1" fmla="*/ 288607 h 2465070"/>
                    <a:gd name="connsiteX2" fmla="*/ 809866 w 1527416"/>
                    <a:gd name="connsiteY2" fmla="*/ 88582 h 2465070"/>
                    <a:gd name="connsiteX3" fmla="*/ 776529 w 1527416"/>
                    <a:gd name="connsiteY3" fmla="*/ 17145 h 2465070"/>
                    <a:gd name="connsiteX4" fmla="*/ 709854 w 1527416"/>
                    <a:gd name="connsiteY4" fmla="*/ 191452 h 2465070"/>
                    <a:gd name="connsiteX5" fmla="*/ 705091 w 1527416"/>
                    <a:gd name="connsiteY5" fmla="*/ 836295 h 2465070"/>
                    <a:gd name="connsiteX6" fmla="*/ 658809 w 1527416"/>
                    <a:gd name="connsiteY6" fmla="*/ 913490 h 2465070"/>
                    <a:gd name="connsiteX7" fmla="*/ 553132 w 1527416"/>
                    <a:gd name="connsiteY7" fmla="*/ 932844 h 2465070"/>
                    <a:gd name="connsiteX8" fmla="*/ 441354 w 1527416"/>
                    <a:gd name="connsiteY8" fmla="*/ 904950 h 2465070"/>
                    <a:gd name="connsiteX9" fmla="*/ 315272 w 1527416"/>
                    <a:gd name="connsiteY9" fmla="*/ 666836 h 2465070"/>
                    <a:gd name="connsiteX10" fmla="*/ 93756 w 1527416"/>
                    <a:gd name="connsiteY10" fmla="*/ 482034 h 2465070"/>
                    <a:gd name="connsiteX11" fmla="*/ 18248 w 1527416"/>
                    <a:gd name="connsiteY11" fmla="*/ 517354 h 2465070"/>
                    <a:gd name="connsiteX12" fmla="*/ 203245 w 1527416"/>
                    <a:gd name="connsiteY12" fmla="*/ 699107 h 2465070"/>
                    <a:gd name="connsiteX13" fmla="*/ 303832 w 1527416"/>
                    <a:gd name="connsiteY13" fmla="*/ 883003 h 2465070"/>
                    <a:gd name="connsiteX14" fmla="*/ 331772 w 1527416"/>
                    <a:gd name="connsiteY14" fmla="*/ 1010811 h 2465070"/>
                    <a:gd name="connsiteX15" fmla="*/ 321196 w 1527416"/>
                    <a:gd name="connsiteY15" fmla="*/ 1110928 h 2465070"/>
                    <a:gd name="connsiteX16" fmla="*/ 304942 w 1527416"/>
                    <a:gd name="connsiteY16" fmla="*/ 1222975 h 2465070"/>
                    <a:gd name="connsiteX17" fmla="*/ 160350 w 1527416"/>
                    <a:gd name="connsiteY17" fmla="*/ 1542381 h 2465070"/>
                    <a:gd name="connsiteX18" fmla="*/ 255419 w 1527416"/>
                    <a:gd name="connsiteY18" fmla="*/ 1549870 h 2465070"/>
                    <a:gd name="connsiteX19" fmla="*/ 397993 w 1527416"/>
                    <a:gd name="connsiteY19" fmla="*/ 1255862 h 2465070"/>
                    <a:gd name="connsiteX20" fmla="*/ 443524 w 1527416"/>
                    <a:gd name="connsiteY20" fmla="*/ 1015366 h 2465070"/>
                    <a:gd name="connsiteX21" fmla="*/ 608640 w 1527416"/>
                    <a:gd name="connsiteY21" fmla="*/ 995733 h 2465070"/>
                    <a:gd name="connsiteX22" fmla="*/ 704267 w 1527416"/>
                    <a:gd name="connsiteY22" fmla="*/ 1100886 h 2465070"/>
                    <a:gd name="connsiteX23" fmla="*/ 705091 w 1527416"/>
                    <a:gd name="connsiteY23" fmla="*/ 1467802 h 2465070"/>
                    <a:gd name="connsiteX24" fmla="*/ 686041 w 1527416"/>
                    <a:gd name="connsiteY24" fmla="*/ 2198370 h 2465070"/>
                    <a:gd name="connsiteX25" fmla="*/ 743191 w 1527416"/>
                    <a:gd name="connsiteY25" fmla="*/ 2365057 h 2465070"/>
                    <a:gd name="connsiteX26" fmla="*/ 814629 w 1527416"/>
                    <a:gd name="connsiteY26" fmla="*/ 2260282 h 2465070"/>
                    <a:gd name="connsiteX27" fmla="*/ 812928 w 1527416"/>
                    <a:gd name="connsiteY27" fmla="*/ 1989407 h 2465070"/>
                    <a:gd name="connsiteX28" fmla="*/ 790816 w 1527416"/>
                    <a:gd name="connsiteY28" fmla="*/ 1755457 h 2465070"/>
                    <a:gd name="connsiteX29" fmla="*/ 819391 w 1527416"/>
                    <a:gd name="connsiteY29" fmla="*/ 1626870 h 2465070"/>
                    <a:gd name="connsiteX30" fmla="*/ 863104 w 1527416"/>
                    <a:gd name="connsiteY30" fmla="*/ 1567176 h 2465070"/>
                    <a:gd name="connsiteX31" fmla="*/ 924166 w 1527416"/>
                    <a:gd name="connsiteY31" fmla="*/ 1641157 h 2465070"/>
                    <a:gd name="connsiteX32" fmla="*/ 905116 w 1527416"/>
                    <a:gd name="connsiteY32" fmla="*/ 2331720 h 2465070"/>
                    <a:gd name="connsiteX33" fmla="*/ 947979 w 1527416"/>
                    <a:gd name="connsiteY33" fmla="*/ 2441257 h 2465070"/>
                    <a:gd name="connsiteX34" fmla="*/ 1000366 w 1527416"/>
                    <a:gd name="connsiteY34" fmla="*/ 2293620 h 2465070"/>
                    <a:gd name="connsiteX35" fmla="*/ 1024179 w 1527416"/>
                    <a:gd name="connsiteY35" fmla="*/ 1603057 h 2465070"/>
                    <a:gd name="connsiteX36" fmla="*/ 1033704 w 1527416"/>
                    <a:gd name="connsiteY36" fmla="*/ 1331595 h 2465070"/>
                    <a:gd name="connsiteX37" fmla="*/ 1119429 w 1527416"/>
                    <a:gd name="connsiteY37" fmla="*/ 1255395 h 2465070"/>
                    <a:gd name="connsiteX38" fmla="*/ 1190866 w 1527416"/>
                    <a:gd name="connsiteY38" fmla="*/ 1312545 h 2465070"/>
                    <a:gd name="connsiteX39" fmla="*/ 1152766 w 1527416"/>
                    <a:gd name="connsiteY39" fmla="*/ 1441132 h 2465070"/>
                    <a:gd name="connsiteX40" fmla="*/ 1133716 w 1527416"/>
                    <a:gd name="connsiteY40" fmla="*/ 1483995 h 2465070"/>
                    <a:gd name="connsiteX41" fmla="*/ 1157529 w 1527416"/>
                    <a:gd name="connsiteY41" fmla="*/ 1536382 h 2465070"/>
                    <a:gd name="connsiteX42" fmla="*/ 1205154 w 1527416"/>
                    <a:gd name="connsiteY42" fmla="*/ 1536382 h 2465070"/>
                    <a:gd name="connsiteX43" fmla="*/ 1224204 w 1527416"/>
                    <a:gd name="connsiteY43" fmla="*/ 1488757 h 2465070"/>
                    <a:gd name="connsiteX44" fmla="*/ 1186104 w 1527416"/>
                    <a:gd name="connsiteY44" fmla="*/ 1426845 h 2465070"/>
                    <a:gd name="connsiteX45" fmla="*/ 1214679 w 1527416"/>
                    <a:gd name="connsiteY45" fmla="*/ 1322070 h 2465070"/>
                    <a:gd name="connsiteX46" fmla="*/ 1248016 w 1527416"/>
                    <a:gd name="connsiteY46" fmla="*/ 1283970 h 2465070"/>
                    <a:gd name="connsiteX47" fmla="*/ 1362316 w 1527416"/>
                    <a:gd name="connsiteY47" fmla="*/ 1364932 h 2465070"/>
                    <a:gd name="connsiteX48" fmla="*/ 1419466 w 1527416"/>
                    <a:gd name="connsiteY48" fmla="*/ 1407795 h 2465070"/>
                    <a:gd name="connsiteX49" fmla="*/ 1428991 w 1527416"/>
                    <a:gd name="connsiteY49" fmla="*/ 1450657 h 2465070"/>
                    <a:gd name="connsiteX50" fmla="*/ 1514716 w 1527416"/>
                    <a:gd name="connsiteY50" fmla="*/ 1450657 h 2465070"/>
                    <a:gd name="connsiteX51" fmla="*/ 1505191 w 1527416"/>
                    <a:gd name="connsiteY51" fmla="*/ 1364932 h 2465070"/>
                    <a:gd name="connsiteX52" fmla="*/ 1433754 w 1527416"/>
                    <a:gd name="connsiteY52" fmla="*/ 1360170 h 2465070"/>
                    <a:gd name="connsiteX53" fmla="*/ 1402012 w 1527416"/>
                    <a:gd name="connsiteY53" fmla="*/ 1303281 h 2465070"/>
                    <a:gd name="connsiteX54" fmla="*/ 1411272 w 1527416"/>
                    <a:gd name="connsiteY54" fmla="*/ 1245870 h 2465070"/>
                    <a:gd name="connsiteX55" fmla="*/ 1452804 w 1527416"/>
                    <a:gd name="connsiteY55" fmla="*/ 1188720 h 2465070"/>
                    <a:gd name="connsiteX56" fmla="*/ 1439469 w 1527416"/>
                    <a:gd name="connsiteY56" fmla="*/ 1111567 h 2465070"/>
                    <a:gd name="connsiteX57" fmla="*/ 1400416 w 1527416"/>
                    <a:gd name="connsiteY57" fmla="*/ 1145857 h 2465070"/>
                    <a:gd name="connsiteX58" fmla="*/ 1390891 w 1527416"/>
                    <a:gd name="connsiteY58" fmla="*/ 1193482 h 2465070"/>
                    <a:gd name="connsiteX59" fmla="*/ 1305166 w 1527416"/>
                    <a:gd name="connsiteY59" fmla="*/ 1231582 h 2465070"/>
                    <a:gd name="connsiteX60" fmla="*/ 1219441 w 1527416"/>
                    <a:gd name="connsiteY60" fmla="*/ 1217295 h 2465070"/>
                    <a:gd name="connsiteX61" fmla="*/ 1271829 w 1527416"/>
                    <a:gd name="connsiteY61" fmla="*/ 1131570 h 2465070"/>
                    <a:gd name="connsiteX62" fmla="*/ 1290879 w 1527416"/>
                    <a:gd name="connsiteY62" fmla="*/ 1041082 h 2465070"/>
                    <a:gd name="connsiteX63" fmla="*/ 1328979 w 1527416"/>
                    <a:gd name="connsiteY63" fmla="*/ 1022032 h 2465070"/>
                    <a:gd name="connsiteX64" fmla="*/ 1290879 w 1527416"/>
                    <a:gd name="connsiteY64" fmla="*/ 964882 h 2465070"/>
                    <a:gd name="connsiteX65" fmla="*/ 1224204 w 1527416"/>
                    <a:gd name="connsiteY65" fmla="*/ 979170 h 2465070"/>
                    <a:gd name="connsiteX66" fmla="*/ 1243254 w 1527416"/>
                    <a:gd name="connsiteY66" fmla="*/ 1045845 h 2465070"/>
                    <a:gd name="connsiteX67" fmla="*/ 1209916 w 1527416"/>
                    <a:gd name="connsiteY67" fmla="*/ 1160145 h 2465070"/>
                    <a:gd name="connsiteX68" fmla="*/ 1176579 w 1527416"/>
                    <a:gd name="connsiteY68" fmla="*/ 1203007 h 2465070"/>
                    <a:gd name="connsiteX69" fmla="*/ 1067041 w 1527416"/>
                    <a:gd name="connsiteY69" fmla="*/ 1198245 h 2465070"/>
                    <a:gd name="connsiteX70" fmla="*/ 1028941 w 1527416"/>
                    <a:gd name="connsiteY70" fmla="*/ 1122045 h 2465070"/>
                    <a:gd name="connsiteX71" fmla="*/ 1028941 w 1527416"/>
                    <a:gd name="connsiteY71" fmla="*/ 435286 h 2465070"/>
                    <a:gd name="connsiteX72" fmla="*/ 979899 w 1527416"/>
                    <a:gd name="connsiteY72" fmla="*/ 196156 h 2465070"/>
                    <a:gd name="connsiteX73" fmla="*/ 898693 w 1527416"/>
                    <a:gd name="connsiteY73" fmla="*/ 439263 h 2465070"/>
                    <a:gd name="connsiteX74" fmla="*/ 919404 w 1527416"/>
                    <a:gd name="connsiteY74" fmla="*/ 1350645 h 2465070"/>
                    <a:gd name="connsiteX75" fmla="*/ 847966 w 1527416"/>
                    <a:gd name="connsiteY75" fmla="*/ 1469707 h 2465070"/>
                    <a:gd name="connsiteX76" fmla="*/ 758820 w 1527416"/>
                    <a:gd name="connsiteY76" fmla="*/ 1292244 h 2465070"/>
                    <a:gd name="connsiteX0" fmla="*/ 800341 w 1527416"/>
                    <a:gd name="connsiteY0" fmla="*/ 1222057 h 2465070"/>
                    <a:gd name="connsiteX1" fmla="*/ 819391 w 1527416"/>
                    <a:gd name="connsiteY1" fmla="*/ 288607 h 2465070"/>
                    <a:gd name="connsiteX2" fmla="*/ 809866 w 1527416"/>
                    <a:gd name="connsiteY2" fmla="*/ 88582 h 2465070"/>
                    <a:gd name="connsiteX3" fmla="*/ 776529 w 1527416"/>
                    <a:gd name="connsiteY3" fmla="*/ 17145 h 2465070"/>
                    <a:gd name="connsiteX4" fmla="*/ 709854 w 1527416"/>
                    <a:gd name="connsiteY4" fmla="*/ 191452 h 2465070"/>
                    <a:gd name="connsiteX5" fmla="*/ 705091 w 1527416"/>
                    <a:gd name="connsiteY5" fmla="*/ 836295 h 2465070"/>
                    <a:gd name="connsiteX6" fmla="*/ 658809 w 1527416"/>
                    <a:gd name="connsiteY6" fmla="*/ 913490 h 2465070"/>
                    <a:gd name="connsiteX7" fmla="*/ 553132 w 1527416"/>
                    <a:gd name="connsiteY7" fmla="*/ 932844 h 2465070"/>
                    <a:gd name="connsiteX8" fmla="*/ 441354 w 1527416"/>
                    <a:gd name="connsiteY8" fmla="*/ 904950 h 2465070"/>
                    <a:gd name="connsiteX9" fmla="*/ 315272 w 1527416"/>
                    <a:gd name="connsiteY9" fmla="*/ 666836 h 2465070"/>
                    <a:gd name="connsiteX10" fmla="*/ 93756 w 1527416"/>
                    <a:gd name="connsiteY10" fmla="*/ 482034 h 2465070"/>
                    <a:gd name="connsiteX11" fmla="*/ 18248 w 1527416"/>
                    <a:gd name="connsiteY11" fmla="*/ 517354 h 2465070"/>
                    <a:gd name="connsiteX12" fmla="*/ 203245 w 1527416"/>
                    <a:gd name="connsiteY12" fmla="*/ 699107 h 2465070"/>
                    <a:gd name="connsiteX13" fmla="*/ 303832 w 1527416"/>
                    <a:gd name="connsiteY13" fmla="*/ 883003 h 2465070"/>
                    <a:gd name="connsiteX14" fmla="*/ 331772 w 1527416"/>
                    <a:gd name="connsiteY14" fmla="*/ 1010811 h 2465070"/>
                    <a:gd name="connsiteX15" fmla="*/ 321196 w 1527416"/>
                    <a:gd name="connsiteY15" fmla="*/ 1110928 h 2465070"/>
                    <a:gd name="connsiteX16" fmla="*/ 304942 w 1527416"/>
                    <a:gd name="connsiteY16" fmla="*/ 1222975 h 2465070"/>
                    <a:gd name="connsiteX17" fmla="*/ 160350 w 1527416"/>
                    <a:gd name="connsiteY17" fmla="*/ 1542381 h 2465070"/>
                    <a:gd name="connsiteX18" fmla="*/ 255419 w 1527416"/>
                    <a:gd name="connsiteY18" fmla="*/ 1549870 h 2465070"/>
                    <a:gd name="connsiteX19" fmla="*/ 397993 w 1527416"/>
                    <a:gd name="connsiteY19" fmla="*/ 1255862 h 2465070"/>
                    <a:gd name="connsiteX20" fmla="*/ 443524 w 1527416"/>
                    <a:gd name="connsiteY20" fmla="*/ 1015366 h 2465070"/>
                    <a:gd name="connsiteX21" fmla="*/ 608640 w 1527416"/>
                    <a:gd name="connsiteY21" fmla="*/ 995733 h 2465070"/>
                    <a:gd name="connsiteX22" fmla="*/ 704267 w 1527416"/>
                    <a:gd name="connsiteY22" fmla="*/ 1100886 h 2465070"/>
                    <a:gd name="connsiteX23" fmla="*/ 705091 w 1527416"/>
                    <a:gd name="connsiteY23" fmla="*/ 1467802 h 2465070"/>
                    <a:gd name="connsiteX24" fmla="*/ 686041 w 1527416"/>
                    <a:gd name="connsiteY24" fmla="*/ 2198370 h 2465070"/>
                    <a:gd name="connsiteX25" fmla="*/ 743191 w 1527416"/>
                    <a:gd name="connsiteY25" fmla="*/ 2365057 h 2465070"/>
                    <a:gd name="connsiteX26" fmla="*/ 814629 w 1527416"/>
                    <a:gd name="connsiteY26" fmla="*/ 2260282 h 2465070"/>
                    <a:gd name="connsiteX27" fmla="*/ 812928 w 1527416"/>
                    <a:gd name="connsiteY27" fmla="*/ 1989407 h 2465070"/>
                    <a:gd name="connsiteX28" fmla="*/ 790816 w 1527416"/>
                    <a:gd name="connsiteY28" fmla="*/ 1755457 h 2465070"/>
                    <a:gd name="connsiteX29" fmla="*/ 819391 w 1527416"/>
                    <a:gd name="connsiteY29" fmla="*/ 1626870 h 2465070"/>
                    <a:gd name="connsiteX30" fmla="*/ 863104 w 1527416"/>
                    <a:gd name="connsiteY30" fmla="*/ 1567176 h 2465070"/>
                    <a:gd name="connsiteX31" fmla="*/ 924166 w 1527416"/>
                    <a:gd name="connsiteY31" fmla="*/ 1641157 h 2465070"/>
                    <a:gd name="connsiteX32" fmla="*/ 905116 w 1527416"/>
                    <a:gd name="connsiteY32" fmla="*/ 2331720 h 2465070"/>
                    <a:gd name="connsiteX33" fmla="*/ 947979 w 1527416"/>
                    <a:gd name="connsiteY33" fmla="*/ 2441257 h 2465070"/>
                    <a:gd name="connsiteX34" fmla="*/ 1000366 w 1527416"/>
                    <a:gd name="connsiteY34" fmla="*/ 2293620 h 2465070"/>
                    <a:gd name="connsiteX35" fmla="*/ 1024179 w 1527416"/>
                    <a:gd name="connsiteY35" fmla="*/ 1603057 h 2465070"/>
                    <a:gd name="connsiteX36" fmla="*/ 1033704 w 1527416"/>
                    <a:gd name="connsiteY36" fmla="*/ 1331595 h 2465070"/>
                    <a:gd name="connsiteX37" fmla="*/ 1119429 w 1527416"/>
                    <a:gd name="connsiteY37" fmla="*/ 1255395 h 2465070"/>
                    <a:gd name="connsiteX38" fmla="*/ 1190866 w 1527416"/>
                    <a:gd name="connsiteY38" fmla="*/ 1312545 h 2465070"/>
                    <a:gd name="connsiteX39" fmla="*/ 1152766 w 1527416"/>
                    <a:gd name="connsiteY39" fmla="*/ 1441132 h 2465070"/>
                    <a:gd name="connsiteX40" fmla="*/ 1133716 w 1527416"/>
                    <a:gd name="connsiteY40" fmla="*/ 1483995 h 2465070"/>
                    <a:gd name="connsiteX41" fmla="*/ 1157529 w 1527416"/>
                    <a:gd name="connsiteY41" fmla="*/ 1536382 h 2465070"/>
                    <a:gd name="connsiteX42" fmla="*/ 1205154 w 1527416"/>
                    <a:gd name="connsiteY42" fmla="*/ 1536382 h 2465070"/>
                    <a:gd name="connsiteX43" fmla="*/ 1224204 w 1527416"/>
                    <a:gd name="connsiteY43" fmla="*/ 1488757 h 2465070"/>
                    <a:gd name="connsiteX44" fmla="*/ 1186104 w 1527416"/>
                    <a:gd name="connsiteY44" fmla="*/ 1426845 h 2465070"/>
                    <a:gd name="connsiteX45" fmla="*/ 1214679 w 1527416"/>
                    <a:gd name="connsiteY45" fmla="*/ 1322070 h 2465070"/>
                    <a:gd name="connsiteX46" fmla="*/ 1248016 w 1527416"/>
                    <a:gd name="connsiteY46" fmla="*/ 1283970 h 2465070"/>
                    <a:gd name="connsiteX47" fmla="*/ 1362316 w 1527416"/>
                    <a:gd name="connsiteY47" fmla="*/ 1364932 h 2465070"/>
                    <a:gd name="connsiteX48" fmla="*/ 1419466 w 1527416"/>
                    <a:gd name="connsiteY48" fmla="*/ 1407795 h 2465070"/>
                    <a:gd name="connsiteX49" fmla="*/ 1428991 w 1527416"/>
                    <a:gd name="connsiteY49" fmla="*/ 1450657 h 2465070"/>
                    <a:gd name="connsiteX50" fmla="*/ 1514716 w 1527416"/>
                    <a:gd name="connsiteY50" fmla="*/ 1450657 h 2465070"/>
                    <a:gd name="connsiteX51" fmla="*/ 1505191 w 1527416"/>
                    <a:gd name="connsiteY51" fmla="*/ 1364932 h 2465070"/>
                    <a:gd name="connsiteX52" fmla="*/ 1433754 w 1527416"/>
                    <a:gd name="connsiteY52" fmla="*/ 1360170 h 2465070"/>
                    <a:gd name="connsiteX53" fmla="*/ 1402012 w 1527416"/>
                    <a:gd name="connsiteY53" fmla="*/ 1303281 h 2465070"/>
                    <a:gd name="connsiteX54" fmla="*/ 1411272 w 1527416"/>
                    <a:gd name="connsiteY54" fmla="*/ 1245870 h 2465070"/>
                    <a:gd name="connsiteX55" fmla="*/ 1452804 w 1527416"/>
                    <a:gd name="connsiteY55" fmla="*/ 1188720 h 2465070"/>
                    <a:gd name="connsiteX56" fmla="*/ 1439469 w 1527416"/>
                    <a:gd name="connsiteY56" fmla="*/ 1111567 h 2465070"/>
                    <a:gd name="connsiteX57" fmla="*/ 1400416 w 1527416"/>
                    <a:gd name="connsiteY57" fmla="*/ 1145857 h 2465070"/>
                    <a:gd name="connsiteX58" fmla="*/ 1390891 w 1527416"/>
                    <a:gd name="connsiteY58" fmla="*/ 1193482 h 2465070"/>
                    <a:gd name="connsiteX59" fmla="*/ 1305166 w 1527416"/>
                    <a:gd name="connsiteY59" fmla="*/ 1231582 h 2465070"/>
                    <a:gd name="connsiteX60" fmla="*/ 1219441 w 1527416"/>
                    <a:gd name="connsiteY60" fmla="*/ 1217295 h 2465070"/>
                    <a:gd name="connsiteX61" fmla="*/ 1271829 w 1527416"/>
                    <a:gd name="connsiteY61" fmla="*/ 1131570 h 2465070"/>
                    <a:gd name="connsiteX62" fmla="*/ 1290879 w 1527416"/>
                    <a:gd name="connsiteY62" fmla="*/ 1041082 h 2465070"/>
                    <a:gd name="connsiteX63" fmla="*/ 1328979 w 1527416"/>
                    <a:gd name="connsiteY63" fmla="*/ 1022032 h 2465070"/>
                    <a:gd name="connsiteX64" fmla="*/ 1290879 w 1527416"/>
                    <a:gd name="connsiteY64" fmla="*/ 964882 h 2465070"/>
                    <a:gd name="connsiteX65" fmla="*/ 1224204 w 1527416"/>
                    <a:gd name="connsiteY65" fmla="*/ 979170 h 2465070"/>
                    <a:gd name="connsiteX66" fmla="*/ 1243254 w 1527416"/>
                    <a:gd name="connsiteY66" fmla="*/ 1045845 h 2465070"/>
                    <a:gd name="connsiteX67" fmla="*/ 1209916 w 1527416"/>
                    <a:gd name="connsiteY67" fmla="*/ 1160145 h 2465070"/>
                    <a:gd name="connsiteX68" fmla="*/ 1176579 w 1527416"/>
                    <a:gd name="connsiteY68" fmla="*/ 1203007 h 2465070"/>
                    <a:gd name="connsiteX69" fmla="*/ 1067041 w 1527416"/>
                    <a:gd name="connsiteY69" fmla="*/ 1198245 h 2465070"/>
                    <a:gd name="connsiteX70" fmla="*/ 1028941 w 1527416"/>
                    <a:gd name="connsiteY70" fmla="*/ 1122045 h 2465070"/>
                    <a:gd name="connsiteX71" fmla="*/ 1028941 w 1527416"/>
                    <a:gd name="connsiteY71" fmla="*/ 435286 h 2465070"/>
                    <a:gd name="connsiteX72" fmla="*/ 979899 w 1527416"/>
                    <a:gd name="connsiteY72" fmla="*/ 196156 h 2465070"/>
                    <a:gd name="connsiteX73" fmla="*/ 898693 w 1527416"/>
                    <a:gd name="connsiteY73" fmla="*/ 439263 h 2465070"/>
                    <a:gd name="connsiteX74" fmla="*/ 919404 w 1527416"/>
                    <a:gd name="connsiteY74" fmla="*/ 1350645 h 2465070"/>
                    <a:gd name="connsiteX75" fmla="*/ 847966 w 1527416"/>
                    <a:gd name="connsiteY75" fmla="*/ 1469707 h 2465070"/>
                    <a:gd name="connsiteX76" fmla="*/ 787789 w 1527416"/>
                    <a:gd name="connsiteY76" fmla="*/ 1364230 h 2465070"/>
                    <a:gd name="connsiteX0" fmla="*/ 800341 w 1527416"/>
                    <a:gd name="connsiteY0" fmla="*/ 1222057 h 2465070"/>
                    <a:gd name="connsiteX1" fmla="*/ 819391 w 1527416"/>
                    <a:gd name="connsiteY1" fmla="*/ 288607 h 2465070"/>
                    <a:gd name="connsiteX2" fmla="*/ 809866 w 1527416"/>
                    <a:gd name="connsiteY2" fmla="*/ 88582 h 2465070"/>
                    <a:gd name="connsiteX3" fmla="*/ 776529 w 1527416"/>
                    <a:gd name="connsiteY3" fmla="*/ 17145 h 2465070"/>
                    <a:gd name="connsiteX4" fmla="*/ 709854 w 1527416"/>
                    <a:gd name="connsiteY4" fmla="*/ 191452 h 2465070"/>
                    <a:gd name="connsiteX5" fmla="*/ 705091 w 1527416"/>
                    <a:gd name="connsiteY5" fmla="*/ 836295 h 2465070"/>
                    <a:gd name="connsiteX6" fmla="*/ 658809 w 1527416"/>
                    <a:gd name="connsiteY6" fmla="*/ 913490 h 2465070"/>
                    <a:gd name="connsiteX7" fmla="*/ 553132 w 1527416"/>
                    <a:gd name="connsiteY7" fmla="*/ 932844 h 2465070"/>
                    <a:gd name="connsiteX8" fmla="*/ 441354 w 1527416"/>
                    <a:gd name="connsiteY8" fmla="*/ 904950 h 2465070"/>
                    <a:gd name="connsiteX9" fmla="*/ 315272 w 1527416"/>
                    <a:gd name="connsiteY9" fmla="*/ 666836 h 2465070"/>
                    <a:gd name="connsiteX10" fmla="*/ 93756 w 1527416"/>
                    <a:gd name="connsiteY10" fmla="*/ 482034 h 2465070"/>
                    <a:gd name="connsiteX11" fmla="*/ 18248 w 1527416"/>
                    <a:gd name="connsiteY11" fmla="*/ 517354 h 2465070"/>
                    <a:gd name="connsiteX12" fmla="*/ 203245 w 1527416"/>
                    <a:gd name="connsiteY12" fmla="*/ 699107 h 2465070"/>
                    <a:gd name="connsiteX13" fmla="*/ 303832 w 1527416"/>
                    <a:gd name="connsiteY13" fmla="*/ 883003 h 2465070"/>
                    <a:gd name="connsiteX14" fmla="*/ 331772 w 1527416"/>
                    <a:gd name="connsiteY14" fmla="*/ 1010811 h 2465070"/>
                    <a:gd name="connsiteX15" fmla="*/ 321196 w 1527416"/>
                    <a:gd name="connsiteY15" fmla="*/ 1110928 h 2465070"/>
                    <a:gd name="connsiteX16" fmla="*/ 304942 w 1527416"/>
                    <a:gd name="connsiteY16" fmla="*/ 1222975 h 2465070"/>
                    <a:gd name="connsiteX17" fmla="*/ 160350 w 1527416"/>
                    <a:gd name="connsiteY17" fmla="*/ 1542381 h 2465070"/>
                    <a:gd name="connsiteX18" fmla="*/ 255419 w 1527416"/>
                    <a:gd name="connsiteY18" fmla="*/ 1549870 h 2465070"/>
                    <a:gd name="connsiteX19" fmla="*/ 397993 w 1527416"/>
                    <a:gd name="connsiteY19" fmla="*/ 1255862 h 2465070"/>
                    <a:gd name="connsiteX20" fmla="*/ 443524 w 1527416"/>
                    <a:gd name="connsiteY20" fmla="*/ 1015366 h 2465070"/>
                    <a:gd name="connsiteX21" fmla="*/ 608640 w 1527416"/>
                    <a:gd name="connsiteY21" fmla="*/ 995733 h 2465070"/>
                    <a:gd name="connsiteX22" fmla="*/ 704267 w 1527416"/>
                    <a:gd name="connsiteY22" fmla="*/ 1100886 h 2465070"/>
                    <a:gd name="connsiteX23" fmla="*/ 705091 w 1527416"/>
                    <a:gd name="connsiteY23" fmla="*/ 1467802 h 2465070"/>
                    <a:gd name="connsiteX24" fmla="*/ 686041 w 1527416"/>
                    <a:gd name="connsiteY24" fmla="*/ 2198370 h 2465070"/>
                    <a:gd name="connsiteX25" fmla="*/ 743191 w 1527416"/>
                    <a:gd name="connsiteY25" fmla="*/ 2365057 h 2465070"/>
                    <a:gd name="connsiteX26" fmla="*/ 814629 w 1527416"/>
                    <a:gd name="connsiteY26" fmla="*/ 2260282 h 2465070"/>
                    <a:gd name="connsiteX27" fmla="*/ 812928 w 1527416"/>
                    <a:gd name="connsiteY27" fmla="*/ 1989407 h 2465070"/>
                    <a:gd name="connsiteX28" fmla="*/ 790816 w 1527416"/>
                    <a:gd name="connsiteY28" fmla="*/ 1755457 h 2465070"/>
                    <a:gd name="connsiteX29" fmla="*/ 819391 w 1527416"/>
                    <a:gd name="connsiteY29" fmla="*/ 1626870 h 2465070"/>
                    <a:gd name="connsiteX30" fmla="*/ 863104 w 1527416"/>
                    <a:gd name="connsiteY30" fmla="*/ 1567176 h 2465070"/>
                    <a:gd name="connsiteX31" fmla="*/ 924166 w 1527416"/>
                    <a:gd name="connsiteY31" fmla="*/ 1641157 h 2465070"/>
                    <a:gd name="connsiteX32" fmla="*/ 905116 w 1527416"/>
                    <a:gd name="connsiteY32" fmla="*/ 2331720 h 2465070"/>
                    <a:gd name="connsiteX33" fmla="*/ 947979 w 1527416"/>
                    <a:gd name="connsiteY33" fmla="*/ 2441257 h 2465070"/>
                    <a:gd name="connsiteX34" fmla="*/ 1000366 w 1527416"/>
                    <a:gd name="connsiteY34" fmla="*/ 2293620 h 2465070"/>
                    <a:gd name="connsiteX35" fmla="*/ 1024179 w 1527416"/>
                    <a:gd name="connsiteY35" fmla="*/ 1603057 h 2465070"/>
                    <a:gd name="connsiteX36" fmla="*/ 1033704 w 1527416"/>
                    <a:gd name="connsiteY36" fmla="*/ 1331595 h 2465070"/>
                    <a:gd name="connsiteX37" fmla="*/ 1119429 w 1527416"/>
                    <a:gd name="connsiteY37" fmla="*/ 1255395 h 2465070"/>
                    <a:gd name="connsiteX38" fmla="*/ 1190866 w 1527416"/>
                    <a:gd name="connsiteY38" fmla="*/ 1312545 h 2465070"/>
                    <a:gd name="connsiteX39" fmla="*/ 1152766 w 1527416"/>
                    <a:gd name="connsiteY39" fmla="*/ 1441132 h 2465070"/>
                    <a:gd name="connsiteX40" fmla="*/ 1133716 w 1527416"/>
                    <a:gd name="connsiteY40" fmla="*/ 1483995 h 2465070"/>
                    <a:gd name="connsiteX41" fmla="*/ 1157529 w 1527416"/>
                    <a:gd name="connsiteY41" fmla="*/ 1536382 h 2465070"/>
                    <a:gd name="connsiteX42" fmla="*/ 1205154 w 1527416"/>
                    <a:gd name="connsiteY42" fmla="*/ 1536382 h 2465070"/>
                    <a:gd name="connsiteX43" fmla="*/ 1224204 w 1527416"/>
                    <a:gd name="connsiteY43" fmla="*/ 1488757 h 2465070"/>
                    <a:gd name="connsiteX44" fmla="*/ 1186104 w 1527416"/>
                    <a:gd name="connsiteY44" fmla="*/ 1426845 h 2465070"/>
                    <a:gd name="connsiteX45" fmla="*/ 1214679 w 1527416"/>
                    <a:gd name="connsiteY45" fmla="*/ 1322070 h 2465070"/>
                    <a:gd name="connsiteX46" fmla="*/ 1248016 w 1527416"/>
                    <a:gd name="connsiteY46" fmla="*/ 1283970 h 2465070"/>
                    <a:gd name="connsiteX47" fmla="*/ 1362316 w 1527416"/>
                    <a:gd name="connsiteY47" fmla="*/ 1364932 h 2465070"/>
                    <a:gd name="connsiteX48" fmla="*/ 1419466 w 1527416"/>
                    <a:gd name="connsiteY48" fmla="*/ 1407795 h 2465070"/>
                    <a:gd name="connsiteX49" fmla="*/ 1428991 w 1527416"/>
                    <a:gd name="connsiteY49" fmla="*/ 1450657 h 2465070"/>
                    <a:gd name="connsiteX50" fmla="*/ 1514716 w 1527416"/>
                    <a:gd name="connsiteY50" fmla="*/ 1450657 h 2465070"/>
                    <a:gd name="connsiteX51" fmla="*/ 1505191 w 1527416"/>
                    <a:gd name="connsiteY51" fmla="*/ 1364932 h 2465070"/>
                    <a:gd name="connsiteX52" fmla="*/ 1433754 w 1527416"/>
                    <a:gd name="connsiteY52" fmla="*/ 1360170 h 2465070"/>
                    <a:gd name="connsiteX53" fmla="*/ 1402012 w 1527416"/>
                    <a:gd name="connsiteY53" fmla="*/ 1303281 h 2465070"/>
                    <a:gd name="connsiteX54" fmla="*/ 1411272 w 1527416"/>
                    <a:gd name="connsiteY54" fmla="*/ 1245870 h 2465070"/>
                    <a:gd name="connsiteX55" fmla="*/ 1452804 w 1527416"/>
                    <a:gd name="connsiteY55" fmla="*/ 1188720 h 2465070"/>
                    <a:gd name="connsiteX56" fmla="*/ 1439469 w 1527416"/>
                    <a:gd name="connsiteY56" fmla="*/ 1111567 h 2465070"/>
                    <a:gd name="connsiteX57" fmla="*/ 1400416 w 1527416"/>
                    <a:gd name="connsiteY57" fmla="*/ 1145857 h 2465070"/>
                    <a:gd name="connsiteX58" fmla="*/ 1390891 w 1527416"/>
                    <a:gd name="connsiteY58" fmla="*/ 1193482 h 2465070"/>
                    <a:gd name="connsiteX59" fmla="*/ 1305166 w 1527416"/>
                    <a:gd name="connsiteY59" fmla="*/ 1231582 h 2465070"/>
                    <a:gd name="connsiteX60" fmla="*/ 1219441 w 1527416"/>
                    <a:gd name="connsiteY60" fmla="*/ 1217295 h 2465070"/>
                    <a:gd name="connsiteX61" fmla="*/ 1271829 w 1527416"/>
                    <a:gd name="connsiteY61" fmla="*/ 1131570 h 2465070"/>
                    <a:gd name="connsiteX62" fmla="*/ 1290879 w 1527416"/>
                    <a:gd name="connsiteY62" fmla="*/ 1041082 h 2465070"/>
                    <a:gd name="connsiteX63" fmla="*/ 1328979 w 1527416"/>
                    <a:gd name="connsiteY63" fmla="*/ 1022032 h 2465070"/>
                    <a:gd name="connsiteX64" fmla="*/ 1290879 w 1527416"/>
                    <a:gd name="connsiteY64" fmla="*/ 964882 h 2465070"/>
                    <a:gd name="connsiteX65" fmla="*/ 1224204 w 1527416"/>
                    <a:gd name="connsiteY65" fmla="*/ 979170 h 2465070"/>
                    <a:gd name="connsiteX66" fmla="*/ 1243254 w 1527416"/>
                    <a:gd name="connsiteY66" fmla="*/ 1045845 h 2465070"/>
                    <a:gd name="connsiteX67" fmla="*/ 1209916 w 1527416"/>
                    <a:gd name="connsiteY67" fmla="*/ 1160145 h 2465070"/>
                    <a:gd name="connsiteX68" fmla="*/ 1176579 w 1527416"/>
                    <a:gd name="connsiteY68" fmla="*/ 1203007 h 2465070"/>
                    <a:gd name="connsiteX69" fmla="*/ 1067041 w 1527416"/>
                    <a:gd name="connsiteY69" fmla="*/ 1198245 h 2465070"/>
                    <a:gd name="connsiteX70" fmla="*/ 1028941 w 1527416"/>
                    <a:gd name="connsiteY70" fmla="*/ 1122045 h 2465070"/>
                    <a:gd name="connsiteX71" fmla="*/ 1028941 w 1527416"/>
                    <a:gd name="connsiteY71" fmla="*/ 435286 h 2465070"/>
                    <a:gd name="connsiteX72" fmla="*/ 979899 w 1527416"/>
                    <a:gd name="connsiteY72" fmla="*/ 196156 h 2465070"/>
                    <a:gd name="connsiteX73" fmla="*/ 898693 w 1527416"/>
                    <a:gd name="connsiteY73" fmla="*/ 439263 h 2465070"/>
                    <a:gd name="connsiteX74" fmla="*/ 919404 w 1527416"/>
                    <a:gd name="connsiteY74" fmla="*/ 1350645 h 2465070"/>
                    <a:gd name="connsiteX75" fmla="*/ 847966 w 1527416"/>
                    <a:gd name="connsiteY75" fmla="*/ 1469707 h 2465070"/>
                    <a:gd name="connsiteX76" fmla="*/ 865038 w 1527416"/>
                    <a:gd name="connsiteY76" fmla="*/ 1652176 h 2465070"/>
                    <a:gd name="connsiteX0" fmla="*/ 800341 w 1527416"/>
                    <a:gd name="connsiteY0" fmla="*/ 1222057 h 2465070"/>
                    <a:gd name="connsiteX1" fmla="*/ 819391 w 1527416"/>
                    <a:gd name="connsiteY1" fmla="*/ 288607 h 2465070"/>
                    <a:gd name="connsiteX2" fmla="*/ 809866 w 1527416"/>
                    <a:gd name="connsiteY2" fmla="*/ 88582 h 2465070"/>
                    <a:gd name="connsiteX3" fmla="*/ 776529 w 1527416"/>
                    <a:gd name="connsiteY3" fmla="*/ 17145 h 2465070"/>
                    <a:gd name="connsiteX4" fmla="*/ 709854 w 1527416"/>
                    <a:gd name="connsiteY4" fmla="*/ 191452 h 2465070"/>
                    <a:gd name="connsiteX5" fmla="*/ 705091 w 1527416"/>
                    <a:gd name="connsiteY5" fmla="*/ 836295 h 2465070"/>
                    <a:gd name="connsiteX6" fmla="*/ 658809 w 1527416"/>
                    <a:gd name="connsiteY6" fmla="*/ 913490 h 2465070"/>
                    <a:gd name="connsiteX7" fmla="*/ 553132 w 1527416"/>
                    <a:gd name="connsiteY7" fmla="*/ 932844 h 2465070"/>
                    <a:gd name="connsiteX8" fmla="*/ 441354 w 1527416"/>
                    <a:gd name="connsiteY8" fmla="*/ 904950 h 2465070"/>
                    <a:gd name="connsiteX9" fmla="*/ 315272 w 1527416"/>
                    <a:gd name="connsiteY9" fmla="*/ 666836 h 2465070"/>
                    <a:gd name="connsiteX10" fmla="*/ 93756 w 1527416"/>
                    <a:gd name="connsiteY10" fmla="*/ 482034 h 2465070"/>
                    <a:gd name="connsiteX11" fmla="*/ 18248 w 1527416"/>
                    <a:gd name="connsiteY11" fmla="*/ 517354 h 2465070"/>
                    <a:gd name="connsiteX12" fmla="*/ 203245 w 1527416"/>
                    <a:gd name="connsiteY12" fmla="*/ 699107 h 2465070"/>
                    <a:gd name="connsiteX13" fmla="*/ 303832 w 1527416"/>
                    <a:gd name="connsiteY13" fmla="*/ 883003 h 2465070"/>
                    <a:gd name="connsiteX14" fmla="*/ 331772 w 1527416"/>
                    <a:gd name="connsiteY14" fmla="*/ 1010811 h 2465070"/>
                    <a:gd name="connsiteX15" fmla="*/ 321196 w 1527416"/>
                    <a:gd name="connsiteY15" fmla="*/ 1110928 h 2465070"/>
                    <a:gd name="connsiteX16" fmla="*/ 304942 w 1527416"/>
                    <a:gd name="connsiteY16" fmla="*/ 1222975 h 2465070"/>
                    <a:gd name="connsiteX17" fmla="*/ 160350 w 1527416"/>
                    <a:gd name="connsiteY17" fmla="*/ 1542381 h 2465070"/>
                    <a:gd name="connsiteX18" fmla="*/ 255419 w 1527416"/>
                    <a:gd name="connsiteY18" fmla="*/ 1549870 h 2465070"/>
                    <a:gd name="connsiteX19" fmla="*/ 397993 w 1527416"/>
                    <a:gd name="connsiteY19" fmla="*/ 1255862 h 2465070"/>
                    <a:gd name="connsiteX20" fmla="*/ 443524 w 1527416"/>
                    <a:gd name="connsiteY20" fmla="*/ 1015366 h 2465070"/>
                    <a:gd name="connsiteX21" fmla="*/ 608640 w 1527416"/>
                    <a:gd name="connsiteY21" fmla="*/ 995733 h 2465070"/>
                    <a:gd name="connsiteX22" fmla="*/ 704267 w 1527416"/>
                    <a:gd name="connsiteY22" fmla="*/ 1100886 h 2465070"/>
                    <a:gd name="connsiteX23" fmla="*/ 705091 w 1527416"/>
                    <a:gd name="connsiteY23" fmla="*/ 1467802 h 2465070"/>
                    <a:gd name="connsiteX24" fmla="*/ 686041 w 1527416"/>
                    <a:gd name="connsiteY24" fmla="*/ 2198370 h 2465070"/>
                    <a:gd name="connsiteX25" fmla="*/ 743191 w 1527416"/>
                    <a:gd name="connsiteY25" fmla="*/ 2365057 h 2465070"/>
                    <a:gd name="connsiteX26" fmla="*/ 814629 w 1527416"/>
                    <a:gd name="connsiteY26" fmla="*/ 2260282 h 2465070"/>
                    <a:gd name="connsiteX27" fmla="*/ 812928 w 1527416"/>
                    <a:gd name="connsiteY27" fmla="*/ 1989407 h 2465070"/>
                    <a:gd name="connsiteX28" fmla="*/ 790816 w 1527416"/>
                    <a:gd name="connsiteY28" fmla="*/ 1755457 h 2465070"/>
                    <a:gd name="connsiteX29" fmla="*/ 819391 w 1527416"/>
                    <a:gd name="connsiteY29" fmla="*/ 1626870 h 2465070"/>
                    <a:gd name="connsiteX30" fmla="*/ 863104 w 1527416"/>
                    <a:gd name="connsiteY30" fmla="*/ 1567176 h 2465070"/>
                    <a:gd name="connsiteX31" fmla="*/ 924166 w 1527416"/>
                    <a:gd name="connsiteY31" fmla="*/ 1641157 h 2465070"/>
                    <a:gd name="connsiteX32" fmla="*/ 905116 w 1527416"/>
                    <a:gd name="connsiteY32" fmla="*/ 2331720 h 2465070"/>
                    <a:gd name="connsiteX33" fmla="*/ 947979 w 1527416"/>
                    <a:gd name="connsiteY33" fmla="*/ 2441257 h 2465070"/>
                    <a:gd name="connsiteX34" fmla="*/ 1000366 w 1527416"/>
                    <a:gd name="connsiteY34" fmla="*/ 2293620 h 2465070"/>
                    <a:gd name="connsiteX35" fmla="*/ 1024179 w 1527416"/>
                    <a:gd name="connsiteY35" fmla="*/ 1603057 h 2465070"/>
                    <a:gd name="connsiteX36" fmla="*/ 1033704 w 1527416"/>
                    <a:gd name="connsiteY36" fmla="*/ 1331595 h 2465070"/>
                    <a:gd name="connsiteX37" fmla="*/ 1119429 w 1527416"/>
                    <a:gd name="connsiteY37" fmla="*/ 1255395 h 2465070"/>
                    <a:gd name="connsiteX38" fmla="*/ 1190866 w 1527416"/>
                    <a:gd name="connsiteY38" fmla="*/ 1312545 h 2465070"/>
                    <a:gd name="connsiteX39" fmla="*/ 1152766 w 1527416"/>
                    <a:gd name="connsiteY39" fmla="*/ 1441132 h 2465070"/>
                    <a:gd name="connsiteX40" fmla="*/ 1133716 w 1527416"/>
                    <a:gd name="connsiteY40" fmla="*/ 1483995 h 2465070"/>
                    <a:gd name="connsiteX41" fmla="*/ 1157529 w 1527416"/>
                    <a:gd name="connsiteY41" fmla="*/ 1536382 h 2465070"/>
                    <a:gd name="connsiteX42" fmla="*/ 1205154 w 1527416"/>
                    <a:gd name="connsiteY42" fmla="*/ 1536382 h 2465070"/>
                    <a:gd name="connsiteX43" fmla="*/ 1224204 w 1527416"/>
                    <a:gd name="connsiteY43" fmla="*/ 1488757 h 2465070"/>
                    <a:gd name="connsiteX44" fmla="*/ 1186104 w 1527416"/>
                    <a:gd name="connsiteY44" fmla="*/ 1426845 h 2465070"/>
                    <a:gd name="connsiteX45" fmla="*/ 1214679 w 1527416"/>
                    <a:gd name="connsiteY45" fmla="*/ 1322070 h 2465070"/>
                    <a:gd name="connsiteX46" fmla="*/ 1248016 w 1527416"/>
                    <a:gd name="connsiteY46" fmla="*/ 1283970 h 2465070"/>
                    <a:gd name="connsiteX47" fmla="*/ 1362316 w 1527416"/>
                    <a:gd name="connsiteY47" fmla="*/ 1364932 h 2465070"/>
                    <a:gd name="connsiteX48" fmla="*/ 1419466 w 1527416"/>
                    <a:gd name="connsiteY48" fmla="*/ 1407795 h 2465070"/>
                    <a:gd name="connsiteX49" fmla="*/ 1428991 w 1527416"/>
                    <a:gd name="connsiteY49" fmla="*/ 1450657 h 2465070"/>
                    <a:gd name="connsiteX50" fmla="*/ 1514716 w 1527416"/>
                    <a:gd name="connsiteY50" fmla="*/ 1450657 h 2465070"/>
                    <a:gd name="connsiteX51" fmla="*/ 1505191 w 1527416"/>
                    <a:gd name="connsiteY51" fmla="*/ 1364932 h 2465070"/>
                    <a:gd name="connsiteX52" fmla="*/ 1433754 w 1527416"/>
                    <a:gd name="connsiteY52" fmla="*/ 1360170 h 2465070"/>
                    <a:gd name="connsiteX53" fmla="*/ 1402012 w 1527416"/>
                    <a:gd name="connsiteY53" fmla="*/ 1303281 h 2465070"/>
                    <a:gd name="connsiteX54" fmla="*/ 1411272 w 1527416"/>
                    <a:gd name="connsiteY54" fmla="*/ 1245870 h 2465070"/>
                    <a:gd name="connsiteX55" fmla="*/ 1452804 w 1527416"/>
                    <a:gd name="connsiteY55" fmla="*/ 1188720 h 2465070"/>
                    <a:gd name="connsiteX56" fmla="*/ 1439469 w 1527416"/>
                    <a:gd name="connsiteY56" fmla="*/ 1111567 h 2465070"/>
                    <a:gd name="connsiteX57" fmla="*/ 1400416 w 1527416"/>
                    <a:gd name="connsiteY57" fmla="*/ 1145857 h 2465070"/>
                    <a:gd name="connsiteX58" fmla="*/ 1390891 w 1527416"/>
                    <a:gd name="connsiteY58" fmla="*/ 1193482 h 2465070"/>
                    <a:gd name="connsiteX59" fmla="*/ 1305166 w 1527416"/>
                    <a:gd name="connsiteY59" fmla="*/ 1231582 h 2465070"/>
                    <a:gd name="connsiteX60" fmla="*/ 1219441 w 1527416"/>
                    <a:gd name="connsiteY60" fmla="*/ 1217295 h 2465070"/>
                    <a:gd name="connsiteX61" fmla="*/ 1271829 w 1527416"/>
                    <a:gd name="connsiteY61" fmla="*/ 1131570 h 2465070"/>
                    <a:gd name="connsiteX62" fmla="*/ 1290879 w 1527416"/>
                    <a:gd name="connsiteY62" fmla="*/ 1041082 h 2465070"/>
                    <a:gd name="connsiteX63" fmla="*/ 1328979 w 1527416"/>
                    <a:gd name="connsiteY63" fmla="*/ 1022032 h 2465070"/>
                    <a:gd name="connsiteX64" fmla="*/ 1290879 w 1527416"/>
                    <a:gd name="connsiteY64" fmla="*/ 964882 h 2465070"/>
                    <a:gd name="connsiteX65" fmla="*/ 1224204 w 1527416"/>
                    <a:gd name="connsiteY65" fmla="*/ 979170 h 2465070"/>
                    <a:gd name="connsiteX66" fmla="*/ 1243254 w 1527416"/>
                    <a:gd name="connsiteY66" fmla="*/ 1045845 h 2465070"/>
                    <a:gd name="connsiteX67" fmla="*/ 1209916 w 1527416"/>
                    <a:gd name="connsiteY67" fmla="*/ 1160145 h 2465070"/>
                    <a:gd name="connsiteX68" fmla="*/ 1176579 w 1527416"/>
                    <a:gd name="connsiteY68" fmla="*/ 1203007 h 2465070"/>
                    <a:gd name="connsiteX69" fmla="*/ 1067041 w 1527416"/>
                    <a:gd name="connsiteY69" fmla="*/ 1198245 h 2465070"/>
                    <a:gd name="connsiteX70" fmla="*/ 1028941 w 1527416"/>
                    <a:gd name="connsiteY70" fmla="*/ 1122045 h 2465070"/>
                    <a:gd name="connsiteX71" fmla="*/ 1028941 w 1527416"/>
                    <a:gd name="connsiteY71" fmla="*/ 435286 h 2465070"/>
                    <a:gd name="connsiteX72" fmla="*/ 979899 w 1527416"/>
                    <a:gd name="connsiteY72" fmla="*/ 196156 h 2465070"/>
                    <a:gd name="connsiteX73" fmla="*/ 898693 w 1527416"/>
                    <a:gd name="connsiteY73" fmla="*/ 439263 h 2465070"/>
                    <a:gd name="connsiteX74" fmla="*/ 919404 w 1527416"/>
                    <a:gd name="connsiteY74" fmla="*/ 1350645 h 2465070"/>
                    <a:gd name="connsiteX75" fmla="*/ 847966 w 1527416"/>
                    <a:gd name="connsiteY75" fmla="*/ 1469707 h 2465070"/>
                    <a:gd name="connsiteX76" fmla="*/ 865038 w 1527416"/>
                    <a:gd name="connsiteY76" fmla="*/ 1652176 h 2465070"/>
                    <a:gd name="connsiteX77" fmla="*/ 800341 w 1527416"/>
                    <a:gd name="connsiteY77" fmla="*/ 1222057 h 2465070"/>
                    <a:gd name="connsiteX0" fmla="*/ 800341 w 1527416"/>
                    <a:gd name="connsiteY0" fmla="*/ 1222057 h 2465070"/>
                    <a:gd name="connsiteX1" fmla="*/ 819391 w 1527416"/>
                    <a:gd name="connsiteY1" fmla="*/ 288607 h 2465070"/>
                    <a:gd name="connsiteX2" fmla="*/ 809866 w 1527416"/>
                    <a:gd name="connsiteY2" fmla="*/ 88582 h 2465070"/>
                    <a:gd name="connsiteX3" fmla="*/ 776529 w 1527416"/>
                    <a:gd name="connsiteY3" fmla="*/ 17145 h 2465070"/>
                    <a:gd name="connsiteX4" fmla="*/ 709854 w 1527416"/>
                    <a:gd name="connsiteY4" fmla="*/ 191452 h 2465070"/>
                    <a:gd name="connsiteX5" fmla="*/ 705091 w 1527416"/>
                    <a:gd name="connsiteY5" fmla="*/ 836295 h 2465070"/>
                    <a:gd name="connsiteX6" fmla="*/ 658809 w 1527416"/>
                    <a:gd name="connsiteY6" fmla="*/ 913490 h 2465070"/>
                    <a:gd name="connsiteX7" fmla="*/ 553132 w 1527416"/>
                    <a:gd name="connsiteY7" fmla="*/ 932844 h 2465070"/>
                    <a:gd name="connsiteX8" fmla="*/ 441354 w 1527416"/>
                    <a:gd name="connsiteY8" fmla="*/ 904950 h 2465070"/>
                    <a:gd name="connsiteX9" fmla="*/ 315272 w 1527416"/>
                    <a:gd name="connsiteY9" fmla="*/ 666836 h 2465070"/>
                    <a:gd name="connsiteX10" fmla="*/ 93756 w 1527416"/>
                    <a:gd name="connsiteY10" fmla="*/ 482034 h 2465070"/>
                    <a:gd name="connsiteX11" fmla="*/ 18248 w 1527416"/>
                    <a:gd name="connsiteY11" fmla="*/ 517354 h 2465070"/>
                    <a:gd name="connsiteX12" fmla="*/ 203245 w 1527416"/>
                    <a:gd name="connsiteY12" fmla="*/ 699107 h 2465070"/>
                    <a:gd name="connsiteX13" fmla="*/ 303832 w 1527416"/>
                    <a:gd name="connsiteY13" fmla="*/ 883003 h 2465070"/>
                    <a:gd name="connsiteX14" fmla="*/ 331772 w 1527416"/>
                    <a:gd name="connsiteY14" fmla="*/ 1010811 h 2465070"/>
                    <a:gd name="connsiteX15" fmla="*/ 321196 w 1527416"/>
                    <a:gd name="connsiteY15" fmla="*/ 1110928 h 2465070"/>
                    <a:gd name="connsiteX16" fmla="*/ 304942 w 1527416"/>
                    <a:gd name="connsiteY16" fmla="*/ 1222975 h 2465070"/>
                    <a:gd name="connsiteX17" fmla="*/ 160350 w 1527416"/>
                    <a:gd name="connsiteY17" fmla="*/ 1542381 h 2465070"/>
                    <a:gd name="connsiteX18" fmla="*/ 255419 w 1527416"/>
                    <a:gd name="connsiteY18" fmla="*/ 1549870 h 2465070"/>
                    <a:gd name="connsiteX19" fmla="*/ 397993 w 1527416"/>
                    <a:gd name="connsiteY19" fmla="*/ 1255862 h 2465070"/>
                    <a:gd name="connsiteX20" fmla="*/ 443524 w 1527416"/>
                    <a:gd name="connsiteY20" fmla="*/ 1015366 h 2465070"/>
                    <a:gd name="connsiteX21" fmla="*/ 608640 w 1527416"/>
                    <a:gd name="connsiteY21" fmla="*/ 995733 h 2465070"/>
                    <a:gd name="connsiteX22" fmla="*/ 704267 w 1527416"/>
                    <a:gd name="connsiteY22" fmla="*/ 1100886 h 2465070"/>
                    <a:gd name="connsiteX23" fmla="*/ 705091 w 1527416"/>
                    <a:gd name="connsiteY23" fmla="*/ 1467802 h 2465070"/>
                    <a:gd name="connsiteX24" fmla="*/ 686041 w 1527416"/>
                    <a:gd name="connsiteY24" fmla="*/ 2198370 h 2465070"/>
                    <a:gd name="connsiteX25" fmla="*/ 743191 w 1527416"/>
                    <a:gd name="connsiteY25" fmla="*/ 2365057 h 2465070"/>
                    <a:gd name="connsiteX26" fmla="*/ 814629 w 1527416"/>
                    <a:gd name="connsiteY26" fmla="*/ 2260282 h 2465070"/>
                    <a:gd name="connsiteX27" fmla="*/ 812928 w 1527416"/>
                    <a:gd name="connsiteY27" fmla="*/ 1989407 h 2465070"/>
                    <a:gd name="connsiteX28" fmla="*/ 790816 w 1527416"/>
                    <a:gd name="connsiteY28" fmla="*/ 1755457 h 2465070"/>
                    <a:gd name="connsiteX29" fmla="*/ 819391 w 1527416"/>
                    <a:gd name="connsiteY29" fmla="*/ 1626870 h 2465070"/>
                    <a:gd name="connsiteX30" fmla="*/ 863104 w 1527416"/>
                    <a:gd name="connsiteY30" fmla="*/ 1567176 h 2465070"/>
                    <a:gd name="connsiteX31" fmla="*/ 924166 w 1527416"/>
                    <a:gd name="connsiteY31" fmla="*/ 1641157 h 2465070"/>
                    <a:gd name="connsiteX32" fmla="*/ 905116 w 1527416"/>
                    <a:gd name="connsiteY32" fmla="*/ 2331720 h 2465070"/>
                    <a:gd name="connsiteX33" fmla="*/ 947979 w 1527416"/>
                    <a:gd name="connsiteY33" fmla="*/ 2441257 h 2465070"/>
                    <a:gd name="connsiteX34" fmla="*/ 1000366 w 1527416"/>
                    <a:gd name="connsiteY34" fmla="*/ 2293620 h 2465070"/>
                    <a:gd name="connsiteX35" fmla="*/ 1024179 w 1527416"/>
                    <a:gd name="connsiteY35" fmla="*/ 1603057 h 2465070"/>
                    <a:gd name="connsiteX36" fmla="*/ 1033704 w 1527416"/>
                    <a:gd name="connsiteY36" fmla="*/ 1331595 h 2465070"/>
                    <a:gd name="connsiteX37" fmla="*/ 1119429 w 1527416"/>
                    <a:gd name="connsiteY37" fmla="*/ 1255395 h 2465070"/>
                    <a:gd name="connsiteX38" fmla="*/ 1190866 w 1527416"/>
                    <a:gd name="connsiteY38" fmla="*/ 1312545 h 2465070"/>
                    <a:gd name="connsiteX39" fmla="*/ 1152766 w 1527416"/>
                    <a:gd name="connsiteY39" fmla="*/ 1441132 h 2465070"/>
                    <a:gd name="connsiteX40" fmla="*/ 1133716 w 1527416"/>
                    <a:gd name="connsiteY40" fmla="*/ 1483995 h 2465070"/>
                    <a:gd name="connsiteX41" fmla="*/ 1157529 w 1527416"/>
                    <a:gd name="connsiteY41" fmla="*/ 1536382 h 2465070"/>
                    <a:gd name="connsiteX42" fmla="*/ 1205154 w 1527416"/>
                    <a:gd name="connsiteY42" fmla="*/ 1536382 h 2465070"/>
                    <a:gd name="connsiteX43" fmla="*/ 1224204 w 1527416"/>
                    <a:gd name="connsiteY43" fmla="*/ 1488757 h 2465070"/>
                    <a:gd name="connsiteX44" fmla="*/ 1186104 w 1527416"/>
                    <a:gd name="connsiteY44" fmla="*/ 1426845 h 2465070"/>
                    <a:gd name="connsiteX45" fmla="*/ 1214679 w 1527416"/>
                    <a:gd name="connsiteY45" fmla="*/ 1322070 h 2465070"/>
                    <a:gd name="connsiteX46" fmla="*/ 1248016 w 1527416"/>
                    <a:gd name="connsiteY46" fmla="*/ 1283970 h 2465070"/>
                    <a:gd name="connsiteX47" fmla="*/ 1362316 w 1527416"/>
                    <a:gd name="connsiteY47" fmla="*/ 1364932 h 2465070"/>
                    <a:gd name="connsiteX48" fmla="*/ 1419466 w 1527416"/>
                    <a:gd name="connsiteY48" fmla="*/ 1407795 h 2465070"/>
                    <a:gd name="connsiteX49" fmla="*/ 1428991 w 1527416"/>
                    <a:gd name="connsiteY49" fmla="*/ 1450657 h 2465070"/>
                    <a:gd name="connsiteX50" fmla="*/ 1514716 w 1527416"/>
                    <a:gd name="connsiteY50" fmla="*/ 1450657 h 2465070"/>
                    <a:gd name="connsiteX51" fmla="*/ 1505191 w 1527416"/>
                    <a:gd name="connsiteY51" fmla="*/ 1364932 h 2465070"/>
                    <a:gd name="connsiteX52" fmla="*/ 1433754 w 1527416"/>
                    <a:gd name="connsiteY52" fmla="*/ 1360170 h 2465070"/>
                    <a:gd name="connsiteX53" fmla="*/ 1402012 w 1527416"/>
                    <a:gd name="connsiteY53" fmla="*/ 1303281 h 2465070"/>
                    <a:gd name="connsiteX54" fmla="*/ 1411272 w 1527416"/>
                    <a:gd name="connsiteY54" fmla="*/ 1245870 h 2465070"/>
                    <a:gd name="connsiteX55" fmla="*/ 1452804 w 1527416"/>
                    <a:gd name="connsiteY55" fmla="*/ 1188720 h 2465070"/>
                    <a:gd name="connsiteX56" fmla="*/ 1439469 w 1527416"/>
                    <a:gd name="connsiteY56" fmla="*/ 1111567 h 2465070"/>
                    <a:gd name="connsiteX57" fmla="*/ 1400416 w 1527416"/>
                    <a:gd name="connsiteY57" fmla="*/ 1145857 h 2465070"/>
                    <a:gd name="connsiteX58" fmla="*/ 1390891 w 1527416"/>
                    <a:gd name="connsiteY58" fmla="*/ 1193482 h 2465070"/>
                    <a:gd name="connsiteX59" fmla="*/ 1305166 w 1527416"/>
                    <a:gd name="connsiteY59" fmla="*/ 1231582 h 2465070"/>
                    <a:gd name="connsiteX60" fmla="*/ 1219441 w 1527416"/>
                    <a:gd name="connsiteY60" fmla="*/ 1217295 h 2465070"/>
                    <a:gd name="connsiteX61" fmla="*/ 1271829 w 1527416"/>
                    <a:gd name="connsiteY61" fmla="*/ 1131570 h 2465070"/>
                    <a:gd name="connsiteX62" fmla="*/ 1290879 w 1527416"/>
                    <a:gd name="connsiteY62" fmla="*/ 1041082 h 2465070"/>
                    <a:gd name="connsiteX63" fmla="*/ 1328979 w 1527416"/>
                    <a:gd name="connsiteY63" fmla="*/ 1022032 h 2465070"/>
                    <a:gd name="connsiteX64" fmla="*/ 1290879 w 1527416"/>
                    <a:gd name="connsiteY64" fmla="*/ 964882 h 2465070"/>
                    <a:gd name="connsiteX65" fmla="*/ 1224204 w 1527416"/>
                    <a:gd name="connsiteY65" fmla="*/ 979170 h 2465070"/>
                    <a:gd name="connsiteX66" fmla="*/ 1243254 w 1527416"/>
                    <a:gd name="connsiteY66" fmla="*/ 1045845 h 2465070"/>
                    <a:gd name="connsiteX67" fmla="*/ 1209916 w 1527416"/>
                    <a:gd name="connsiteY67" fmla="*/ 1160145 h 2465070"/>
                    <a:gd name="connsiteX68" fmla="*/ 1176579 w 1527416"/>
                    <a:gd name="connsiteY68" fmla="*/ 1203007 h 2465070"/>
                    <a:gd name="connsiteX69" fmla="*/ 1067041 w 1527416"/>
                    <a:gd name="connsiteY69" fmla="*/ 1198245 h 2465070"/>
                    <a:gd name="connsiteX70" fmla="*/ 1028941 w 1527416"/>
                    <a:gd name="connsiteY70" fmla="*/ 1122045 h 2465070"/>
                    <a:gd name="connsiteX71" fmla="*/ 1028941 w 1527416"/>
                    <a:gd name="connsiteY71" fmla="*/ 435286 h 2465070"/>
                    <a:gd name="connsiteX72" fmla="*/ 979899 w 1527416"/>
                    <a:gd name="connsiteY72" fmla="*/ 196156 h 2465070"/>
                    <a:gd name="connsiteX73" fmla="*/ 898693 w 1527416"/>
                    <a:gd name="connsiteY73" fmla="*/ 439263 h 2465070"/>
                    <a:gd name="connsiteX74" fmla="*/ 919404 w 1527416"/>
                    <a:gd name="connsiteY74" fmla="*/ 1350645 h 2465070"/>
                    <a:gd name="connsiteX75" fmla="*/ 865038 w 1527416"/>
                    <a:gd name="connsiteY75" fmla="*/ 1652176 h 2465070"/>
                    <a:gd name="connsiteX76" fmla="*/ 800341 w 1527416"/>
                    <a:gd name="connsiteY76" fmla="*/ 1222057 h 2465070"/>
                    <a:gd name="connsiteX0" fmla="*/ 255419 w 1527416"/>
                    <a:gd name="connsiteY0" fmla="*/ 1549870 h 2465070"/>
                    <a:gd name="connsiteX1" fmla="*/ 397993 w 1527416"/>
                    <a:gd name="connsiteY1" fmla="*/ 1255862 h 2465070"/>
                    <a:gd name="connsiteX2" fmla="*/ 443524 w 1527416"/>
                    <a:gd name="connsiteY2" fmla="*/ 1015366 h 2465070"/>
                    <a:gd name="connsiteX3" fmla="*/ 608640 w 1527416"/>
                    <a:gd name="connsiteY3" fmla="*/ 995733 h 2465070"/>
                    <a:gd name="connsiteX4" fmla="*/ 704267 w 1527416"/>
                    <a:gd name="connsiteY4" fmla="*/ 1100886 h 2465070"/>
                    <a:gd name="connsiteX5" fmla="*/ 705091 w 1527416"/>
                    <a:gd name="connsiteY5" fmla="*/ 1467802 h 2465070"/>
                    <a:gd name="connsiteX6" fmla="*/ 686041 w 1527416"/>
                    <a:gd name="connsiteY6" fmla="*/ 2198370 h 2465070"/>
                    <a:gd name="connsiteX7" fmla="*/ 743191 w 1527416"/>
                    <a:gd name="connsiteY7" fmla="*/ 2365057 h 2465070"/>
                    <a:gd name="connsiteX8" fmla="*/ 814629 w 1527416"/>
                    <a:gd name="connsiteY8" fmla="*/ 2260282 h 2465070"/>
                    <a:gd name="connsiteX9" fmla="*/ 812928 w 1527416"/>
                    <a:gd name="connsiteY9" fmla="*/ 1989407 h 2465070"/>
                    <a:gd name="connsiteX10" fmla="*/ 790816 w 1527416"/>
                    <a:gd name="connsiteY10" fmla="*/ 1755457 h 2465070"/>
                    <a:gd name="connsiteX11" fmla="*/ 819391 w 1527416"/>
                    <a:gd name="connsiteY11" fmla="*/ 1626870 h 2465070"/>
                    <a:gd name="connsiteX12" fmla="*/ 863104 w 1527416"/>
                    <a:gd name="connsiteY12" fmla="*/ 1567176 h 2465070"/>
                    <a:gd name="connsiteX13" fmla="*/ 924166 w 1527416"/>
                    <a:gd name="connsiteY13" fmla="*/ 1641157 h 2465070"/>
                    <a:gd name="connsiteX14" fmla="*/ 905116 w 1527416"/>
                    <a:gd name="connsiteY14" fmla="*/ 2331720 h 2465070"/>
                    <a:gd name="connsiteX15" fmla="*/ 947979 w 1527416"/>
                    <a:gd name="connsiteY15" fmla="*/ 2441257 h 2465070"/>
                    <a:gd name="connsiteX16" fmla="*/ 1000366 w 1527416"/>
                    <a:gd name="connsiteY16" fmla="*/ 2293620 h 2465070"/>
                    <a:gd name="connsiteX17" fmla="*/ 1024179 w 1527416"/>
                    <a:gd name="connsiteY17" fmla="*/ 1603057 h 2465070"/>
                    <a:gd name="connsiteX18" fmla="*/ 1033704 w 1527416"/>
                    <a:gd name="connsiteY18" fmla="*/ 1331595 h 2465070"/>
                    <a:gd name="connsiteX19" fmla="*/ 1119429 w 1527416"/>
                    <a:gd name="connsiteY19" fmla="*/ 1255395 h 2465070"/>
                    <a:gd name="connsiteX20" fmla="*/ 1190866 w 1527416"/>
                    <a:gd name="connsiteY20" fmla="*/ 1312545 h 2465070"/>
                    <a:gd name="connsiteX21" fmla="*/ 1152766 w 1527416"/>
                    <a:gd name="connsiteY21" fmla="*/ 1441132 h 2465070"/>
                    <a:gd name="connsiteX22" fmla="*/ 1133716 w 1527416"/>
                    <a:gd name="connsiteY22" fmla="*/ 1483995 h 2465070"/>
                    <a:gd name="connsiteX23" fmla="*/ 1157529 w 1527416"/>
                    <a:gd name="connsiteY23" fmla="*/ 1536382 h 2465070"/>
                    <a:gd name="connsiteX24" fmla="*/ 1205154 w 1527416"/>
                    <a:gd name="connsiteY24" fmla="*/ 1536382 h 2465070"/>
                    <a:gd name="connsiteX25" fmla="*/ 1224204 w 1527416"/>
                    <a:gd name="connsiteY25" fmla="*/ 1488757 h 2465070"/>
                    <a:gd name="connsiteX26" fmla="*/ 1186104 w 1527416"/>
                    <a:gd name="connsiteY26" fmla="*/ 1426845 h 2465070"/>
                    <a:gd name="connsiteX27" fmla="*/ 1214679 w 1527416"/>
                    <a:gd name="connsiteY27" fmla="*/ 1322070 h 2465070"/>
                    <a:gd name="connsiteX28" fmla="*/ 1248016 w 1527416"/>
                    <a:gd name="connsiteY28" fmla="*/ 1283970 h 2465070"/>
                    <a:gd name="connsiteX29" fmla="*/ 1362316 w 1527416"/>
                    <a:gd name="connsiteY29" fmla="*/ 1364932 h 2465070"/>
                    <a:gd name="connsiteX30" fmla="*/ 1419466 w 1527416"/>
                    <a:gd name="connsiteY30" fmla="*/ 1407795 h 2465070"/>
                    <a:gd name="connsiteX31" fmla="*/ 1428991 w 1527416"/>
                    <a:gd name="connsiteY31" fmla="*/ 1450657 h 2465070"/>
                    <a:gd name="connsiteX32" fmla="*/ 1514716 w 1527416"/>
                    <a:gd name="connsiteY32" fmla="*/ 1450657 h 2465070"/>
                    <a:gd name="connsiteX33" fmla="*/ 1505191 w 1527416"/>
                    <a:gd name="connsiteY33" fmla="*/ 1364932 h 2465070"/>
                    <a:gd name="connsiteX34" fmla="*/ 1433754 w 1527416"/>
                    <a:gd name="connsiteY34" fmla="*/ 1360170 h 2465070"/>
                    <a:gd name="connsiteX35" fmla="*/ 1402012 w 1527416"/>
                    <a:gd name="connsiteY35" fmla="*/ 1303281 h 2465070"/>
                    <a:gd name="connsiteX36" fmla="*/ 1411272 w 1527416"/>
                    <a:gd name="connsiteY36" fmla="*/ 1245870 h 2465070"/>
                    <a:gd name="connsiteX37" fmla="*/ 1452804 w 1527416"/>
                    <a:gd name="connsiteY37" fmla="*/ 1188720 h 2465070"/>
                    <a:gd name="connsiteX38" fmla="*/ 1439469 w 1527416"/>
                    <a:gd name="connsiteY38" fmla="*/ 1111567 h 2465070"/>
                    <a:gd name="connsiteX39" fmla="*/ 1400416 w 1527416"/>
                    <a:gd name="connsiteY39" fmla="*/ 1145857 h 2465070"/>
                    <a:gd name="connsiteX40" fmla="*/ 1390891 w 1527416"/>
                    <a:gd name="connsiteY40" fmla="*/ 1193482 h 2465070"/>
                    <a:gd name="connsiteX41" fmla="*/ 1305166 w 1527416"/>
                    <a:gd name="connsiteY41" fmla="*/ 1231582 h 2465070"/>
                    <a:gd name="connsiteX42" fmla="*/ 1219441 w 1527416"/>
                    <a:gd name="connsiteY42" fmla="*/ 1217295 h 2465070"/>
                    <a:gd name="connsiteX43" fmla="*/ 1271829 w 1527416"/>
                    <a:gd name="connsiteY43" fmla="*/ 1131570 h 2465070"/>
                    <a:gd name="connsiteX44" fmla="*/ 1290879 w 1527416"/>
                    <a:gd name="connsiteY44" fmla="*/ 1041082 h 2465070"/>
                    <a:gd name="connsiteX45" fmla="*/ 1328979 w 1527416"/>
                    <a:gd name="connsiteY45" fmla="*/ 1022032 h 2465070"/>
                    <a:gd name="connsiteX46" fmla="*/ 1290879 w 1527416"/>
                    <a:gd name="connsiteY46" fmla="*/ 964882 h 2465070"/>
                    <a:gd name="connsiteX47" fmla="*/ 1224204 w 1527416"/>
                    <a:gd name="connsiteY47" fmla="*/ 979170 h 2465070"/>
                    <a:gd name="connsiteX48" fmla="*/ 1243254 w 1527416"/>
                    <a:gd name="connsiteY48" fmla="*/ 1045845 h 2465070"/>
                    <a:gd name="connsiteX49" fmla="*/ 1209916 w 1527416"/>
                    <a:gd name="connsiteY49" fmla="*/ 1160145 h 2465070"/>
                    <a:gd name="connsiteX50" fmla="*/ 1176579 w 1527416"/>
                    <a:gd name="connsiteY50" fmla="*/ 1203007 h 2465070"/>
                    <a:gd name="connsiteX51" fmla="*/ 1067041 w 1527416"/>
                    <a:gd name="connsiteY51" fmla="*/ 1198245 h 2465070"/>
                    <a:gd name="connsiteX52" fmla="*/ 1028941 w 1527416"/>
                    <a:gd name="connsiteY52" fmla="*/ 1122045 h 2465070"/>
                    <a:gd name="connsiteX53" fmla="*/ 1028941 w 1527416"/>
                    <a:gd name="connsiteY53" fmla="*/ 435286 h 2465070"/>
                    <a:gd name="connsiteX54" fmla="*/ 979899 w 1527416"/>
                    <a:gd name="connsiteY54" fmla="*/ 196156 h 2465070"/>
                    <a:gd name="connsiteX55" fmla="*/ 898693 w 1527416"/>
                    <a:gd name="connsiteY55" fmla="*/ 439263 h 2465070"/>
                    <a:gd name="connsiteX56" fmla="*/ 919404 w 1527416"/>
                    <a:gd name="connsiteY56" fmla="*/ 1350645 h 2465070"/>
                    <a:gd name="connsiteX57" fmla="*/ 865038 w 1527416"/>
                    <a:gd name="connsiteY57" fmla="*/ 1652176 h 2465070"/>
                    <a:gd name="connsiteX58" fmla="*/ 800341 w 1527416"/>
                    <a:gd name="connsiteY58" fmla="*/ 1222057 h 2465070"/>
                    <a:gd name="connsiteX59" fmla="*/ 819391 w 1527416"/>
                    <a:gd name="connsiteY59" fmla="*/ 288607 h 2465070"/>
                    <a:gd name="connsiteX60" fmla="*/ 809866 w 1527416"/>
                    <a:gd name="connsiteY60" fmla="*/ 88582 h 2465070"/>
                    <a:gd name="connsiteX61" fmla="*/ 776529 w 1527416"/>
                    <a:gd name="connsiteY61" fmla="*/ 17145 h 2465070"/>
                    <a:gd name="connsiteX62" fmla="*/ 709854 w 1527416"/>
                    <a:gd name="connsiteY62" fmla="*/ 191452 h 2465070"/>
                    <a:gd name="connsiteX63" fmla="*/ 705091 w 1527416"/>
                    <a:gd name="connsiteY63" fmla="*/ 836295 h 2465070"/>
                    <a:gd name="connsiteX64" fmla="*/ 658809 w 1527416"/>
                    <a:gd name="connsiteY64" fmla="*/ 913490 h 2465070"/>
                    <a:gd name="connsiteX65" fmla="*/ 553132 w 1527416"/>
                    <a:gd name="connsiteY65" fmla="*/ 932844 h 2465070"/>
                    <a:gd name="connsiteX66" fmla="*/ 441354 w 1527416"/>
                    <a:gd name="connsiteY66" fmla="*/ 904950 h 2465070"/>
                    <a:gd name="connsiteX67" fmla="*/ 315272 w 1527416"/>
                    <a:gd name="connsiteY67" fmla="*/ 666836 h 2465070"/>
                    <a:gd name="connsiteX68" fmla="*/ 93756 w 1527416"/>
                    <a:gd name="connsiteY68" fmla="*/ 482034 h 2465070"/>
                    <a:gd name="connsiteX69" fmla="*/ 18248 w 1527416"/>
                    <a:gd name="connsiteY69" fmla="*/ 517354 h 2465070"/>
                    <a:gd name="connsiteX70" fmla="*/ 203245 w 1527416"/>
                    <a:gd name="connsiteY70" fmla="*/ 699107 h 2465070"/>
                    <a:gd name="connsiteX71" fmla="*/ 303832 w 1527416"/>
                    <a:gd name="connsiteY71" fmla="*/ 883003 h 2465070"/>
                    <a:gd name="connsiteX72" fmla="*/ 331772 w 1527416"/>
                    <a:gd name="connsiteY72" fmla="*/ 1010811 h 2465070"/>
                    <a:gd name="connsiteX73" fmla="*/ 321196 w 1527416"/>
                    <a:gd name="connsiteY73" fmla="*/ 1110928 h 2465070"/>
                    <a:gd name="connsiteX74" fmla="*/ 304942 w 1527416"/>
                    <a:gd name="connsiteY74" fmla="*/ 1222975 h 2465070"/>
                    <a:gd name="connsiteX75" fmla="*/ 160350 w 1527416"/>
                    <a:gd name="connsiteY75" fmla="*/ 1542381 h 2465070"/>
                    <a:gd name="connsiteX76" fmla="*/ 368398 w 1527416"/>
                    <a:gd name="connsiteY76" fmla="*/ 1620057 h 2465070"/>
                    <a:gd name="connsiteX0" fmla="*/ 725204 w 1997201"/>
                    <a:gd name="connsiteY0" fmla="*/ 1549870 h 2465070"/>
                    <a:gd name="connsiteX1" fmla="*/ 867778 w 1997201"/>
                    <a:gd name="connsiteY1" fmla="*/ 1255862 h 2465070"/>
                    <a:gd name="connsiteX2" fmla="*/ 913309 w 1997201"/>
                    <a:gd name="connsiteY2" fmla="*/ 1015366 h 2465070"/>
                    <a:gd name="connsiteX3" fmla="*/ 1078425 w 1997201"/>
                    <a:gd name="connsiteY3" fmla="*/ 995733 h 2465070"/>
                    <a:gd name="connsiteX4" fmla="*/ 1174052 w 1997201"/>
                    <a:gd name="connsiteY4" fmla="*/ 1100886 h 2465070"/>
                    <a:gd name="connsiteX5" fmla="*/ 1174876 w 1997201"/>
                    <a:gd name="connsiteY5" fmla="*/ 1467802 h 2465070"/>
                    <a:gd name="connsiteX6" fmla="*/ 1155826 w 1997201"/>
                    <a:gd name="connsiteY6" fmla="*/ 2198370 h 2465070"/>
                    <a:gd name="connsiteX7" fmla="*/ 1212976 w 1997201"/>
                    <a:gd name="connsiteY7" fmla="*/ 2365057 h 2465070"/>
                    <a:gd name="connsiteX8" fmla="*/ 1284414 w 1997201"/>
                    <a:gd name="connsiteY8" fmla="*/ 2260282 h 2465070"/>
                    <a:gd name="connsiteX9" fmla="*/ 1282713 w 1997201"/>
                    <a:gd name="connsiteY9" fmla="*/ 1989407 h 2465070"/>
                    <a:gd name="connsiteX10" fmla="*/ 1260601 w 1997201"/>
                    <a:gd name="connsiteY10" fmla="*/ 1755457 h 2465070"/>
                    <a:gd name="connsiteX11" fmla="*/ 1289176 w 1997201"/>
                    <a:gd name="connsiteY11" fmla="*/ 1626870 h 2465070"/>
                    <a:gd name="connsiteX12" fmla="*/ 1332889 w 1997201"/>
                    <a:gd name="connsiteY12" fmla="*/ 1567176 h 2465070"/>
                    <a:gd name="connsiteX13" fmla="*/ 1393951 w 1997201"/>
                    <a:gd name="connsiteY13" fmla="*/ 1641157 h 2465070"/>
                    <a:gd name="connsiteX14" fmla="*/ 1374901 w 1997201"/>
                    <a:gd name="connsiteY14" fmla="*/ 2331720 h 2465070"/>
                    <a:gd name="connsiteX15" fmla="*/ 1417764 w 1997201"/>
                    <a:gd name="connsiteY15" fmla="*/ 2441257 h 2465070"/>
                    <a:gd name="connsiteX16" fmla="*/ 1470151 w 1997201"/>
                    <a:gd name="connsiteY16" fmla="*/ 2293620 h 2465070"/>
                    <a:gd name="connsiteX17" fmla="*/ 1493964 w 1997201"/>
                    <a:gd name="connsiteY17" fmla="*/ 1603057 h 2465070"/>
                    <a:gd name="connsiteX18" fmla="*/ 1503489 w 1997201"/>
                    <a:gd name="connsiteY18" fmla="*/ 1331595 h 2465070"/>
                    <a:gd name="connsiteX19" fmla="*/ 1589214 w 1997201"/>
                    <a:gd name="connsiteY19" fmla="*/ 1255395 h 2465070"/>
                    <a:gd name="connsiteX20" fmla="*/ 1660651 w 1997201"/>
                    <a:gd name="connsiteY20" fmla="*/ 1312545 h 2465070"/>
                    <a:gd name="connsiteX21" fmla="*/ 1622551 w 1997201"/>
                    <a:gd name="connsiteY21" fmla="*/ 1441132 h 2465070"/>
                    <a:gd name="connsiteX22" fmla="*/ 1603501 w 1997201"/>
                    <a:gd name="connsiteY22" fmla="*/ 1483995 h 2465070"/>
                    <a:gd name="connsiteX23" fmla="*/ 1627314 w 1997201"/>
                    <a:gd name="connsiteY23" fmla="*/ 1536382 h 2465070"/>
                    <a:gd name="connsiteX24" fmla="*/ 1674939 w 1997201"/>
                    <a:gd name="connsiteY24" fmla="*/ 1536382 h 2465070"/>
                    <a:gd name="connsiteX25" fmla="*/ 1693989 w 1997201"/>
                    <a:gd name="connsiteY25" fmla="*/ 1488757 h 2465070"/>
                    <a:gd name="connsiteX26" fmla="*/ 1655889 w 1997201"/>
                    <a:gd name="connsiteY26" fmla="*/ 1426845 h 2465070"/>
                    <a:gd name="connsiteX27" fmla="*/ 1684464 w 1997201"/>
                    <a:gd name="connsiteY27" fmla="*/ 1322070 h 2465070"/>
                    <a:gd name="connsiteX28" fmla="*/ 1717801 w 1997201"/>
                    <a:gd name="connsiteY28" fmla="*/ 1283970 h 2465070"/>
                    <a:gd name="connsiteX29" fmla="*/ 1832101 w 1997201"/>
                    <a:gd name="connsiteY29" fmla="*/ 1364932 h 2465070"/>
                    <a:gd name="connsiteX30" fmla="*/ 1889251 w 1997201"/>
                    <a:gd name="connsiteY30" fmla="*/ 1407795 h 2465070"/>
                    <a:gd name="connsiteX31" fmla="*/ 1898776 w 1997201"/>
                    <a:gd name="connsiteY31" fmla="*/ 1450657 h 2465070"/>
                    <a:gd name="connsiteX32" fmla="*/ 1984501 w 1997201"/>
                    <a:gd name="connsiteY32" fmla="*/ 1450657 h 2465070"/>
                    <a:gd name="connsiteX33" fmla="*/ 1974976 w 1997201"/>
                    <a:gd name="connsiteY33" fmla="*/ 1364932 h 2465070"/>
                    <a:gd name="connsiteX34" fmla="*/ 1903539 w 1997201"/>
                    <a:gd name="connsiteY34" fmla="*/ 1360170 h 2465070"/>
                    <a:gd name="connsiteX35" fmla="*/ 1871797 w 1997201"/>
                    <a:gd name="connsiteY35" fmla="*/ 1303281 h 2465070"/>
                    <a:gd name="connsiteX36" fmla="*/ 1881057 w 1997201"/>
                    <a:gd name="connsiteY36" fmla="*/ 1245870 h 2465070"/>
                    <a:gd name="connsiteX37" fmla="*/ 1922589 w 1997201"/>
                    <a:gd name="connsiteY37" fmla="*/ 1188720 h 2465070"/>
                    <a:gd name="connsiteX38" fmla="*/ 1909254 w 1997201"/>
                    <a:gd name="connsiteY38" fmla="*/ 1111567 h 2465070"/>
                    <a:gd name="connsiteX39" fmla="*/ 1870201 w 1997201"/>
                    <a:gd name="connsiteY39" fmla="*/ 1145857 h 2465070"/>
                    <a:gd name="connsiteX40" fmla="*/ 1860676 w 1997201"/>
                    <a:gd name="connsiteY40" fmla="*/ 1193482 h 2465070"/>
                    <a:gd name="connsiteX41" fmla="*/ 1774951 w 1997201"/>
                    <a:gd name="connsiteY41" fmla="*/ 1231582 h 2465070"/>
                    <a:gd name="connsiteX42" fmla="*/ 1689226 w 1997201"/>
                    <a:gd name="connsiteY42" fmla="*/ 1217295 h 2465070"/>
                    <a:gd name="connsiteX43" fmla="*/ 1741614 w 1997201"/>
                    <a:gd name="connsiteY43" fmla="*/ 1131570 h 2465070"/>
                    <a:gd name="connsiteX44" fmla="*/ 1760664 w 1997201"/>
                    <a:gd name="connsiteY44" fmla="*/ 1041082 h 2465070"/>
                    <a:gd name="connsiteX45" fmla="*/ 1798764 w 1997201"/>
                    <a:gd name="connsiteY45" fmla="*/ 1022032 h 2465070"/>
                    <a:gd name="connsiteX46" fmla="*/ 1760664 w 1997201"/>
                    <a:gd name="connsiteY46" fmla="*/ 964882 h 2465070"/>
                    <a:gd name="connsiteX47" fmla="*/ 1693989 w 1997201"/>
                    <a:gd name="connsiteY47" fmla="*/ 979170 h 2465070"/>
                    <a:gd name="connsiteX48" fmla="*/ 1713039 w 1997201"/>
                    <a:gd name="connsiteY48" fmla="*/ 1045845 h 2465070"/>
                    <a:gd name="connsiteX49" fmla="*/ 1679701 w 1997201"/>
                    <a:gd name="connsiteY49" fmla="*/ 1160145 h 2465070"/>
                    <a:gd name="connsiteX50" fmla="*/ 1646364 w 1997201"/>
                    <a:gd name="connsiteY50" fmla="*/ 1203007 h 2465070"/>
                    <a:gd name="connsiteX51" fmla="*/ 1536826 w 1997201"/>
                    <a:gd name="connsiteY51" fmla="*/ 1198245 h 2465070"/>
                    <a:gd name="connsiteX52" fmla="*/ 1498726 w 1997201"/>
                    <a:gd name="connsiteY52" fmla="*/ 1122045 h 2465070"/>
                    <a:gd name="connsiteX53" fmla="*/ 1498726 w 1997201"/>
                    <a:gd name="connsiteY53" fmla="*/ 435286 h 2465070"/>
                    <a:gd name="connsiteX54" fmla="*/ 1449684 w 1997201"/>
                    <a:gd name="connsiteY54" fmla="*/ 196156 h 2465070"/>
                    <a:gd name="connsiteX55" fmla="*/ 1368478 w 1997201"/>
                    <a:gd name="connsiteY55" fmla="*/ 439263 h 2465070"/>
                    <a:gd name="connsiteX56" fmla="*/ 1389189 w 1997201"/>
                    <a:gd name="connsiteY56" fmla="*/ 1350645 h 2465070"/>
                    <a:gd name="connsiteX57" fmla="*/ 1334823 w 1997201"/>
                    <a:gd name="connsiteY57" fmla="*/ 1652176 h 2465070"/>
                    <a:gd name="connsiteX58" fmla="*/ 1270126 w 1997201"/>
                    <a:gd name="connsiteY58" fmla="*/ 1222057 h 2465070"/>
                    <a:gd name="connsiteX59" fmla="*/ 1289176 w 1997201"/>
                    <a:gd name="connsiteY59" fmla="*/ 288607 h 2465070"/>
                    <a:gd name="connsiteX60" fmla="*/ 1279651 w 1997201"/>
                    <a:gd name="connsiteY60" fmla="*/ 88582 h 2465070"/>
                    <a:gd name="connsiteX61" fmla="*/ 1246314 w 1997201"/>
                    <a:gd name="connsiteY61" fmla="*/ 17145 h 2465070"/>
                    <a:gd name="connsiteX62" fmla="*/ 1179639 w 1997201"/>
                    <a:gd name="connsiteY62" fmla="*/ 191452 h 2465070"/>
                    <a:gd name="connsiteX63" fmla="*/ 1174876 w 1997201"/>
                    <a:gd name="connsiteY63" fmla="*/ 836295 h 2465070"/>
                    <a:gd name="connsiteX64" fmla="*/ 1128594 w 1997201"/>
                    <a:gd name="connsiteY64" fmla="*/ 913490 h 2465070"/>
                    <a:gd name="connsiteX65" fmla="*/ 1022917 w 1997201"/>
                    <a:gd name="connsiteY65" fmla="*/ 932844 h 2465070"/>
                    <a:gd name="connsiteX66" fmla="*/ 911139 w 1997201"/>
                    <a:gd name="connsiteY66" fmla="*/ 904950 h 2465070"/>
                    <a:gd name="connsiteX67" fmla="*/ 785057 w 1997201"/>
                    <a:gd name="connsiteY67" fmla="*/ 666836 h 2465070"/>
                    <a:gd name="connsiteX68" fmla="*/ 563541 w 1997201"/>
                    <a:gd name="connsiteY68" fmla="*/ 482034 h 2465070"/>
                    <a:gd name="connsiteX69" fmla="*/ 488033 w 1997201"/>
                    <a:gd name="connsiteY69" fmla="*/ 517354 h 2465070"/>
                    <a:gd name="connsiteX70" fmla="*/ 673030 w 1997201"/>
                    <a:gd name="connsiteY70" fmla="*/ 699107 h 2465070"/>
                    <a:gd name="connsiteX71" fmla="*/ 773617 w 1997201"/>
                    <a:gd name="connsiteY71" fmla="*/ 883003 h 2465070"/>
                    <a:gd name="connsiteX72" fmla="*/ 801557 w 1997201"/>
                    <a:gd name="connsiteY72" fmla="*/ 1010811 h 2465070"/>
                    <a:gd name="connsiteX73" fmla="*/ 790981 w 1997201"/>
                    <a:gd name="connsiteY73" fmla="*/ 1110928 h 2465070"/>
                    <a:gd name="connsiteX74" fmla="*/ 774727 w 1997201"/>
                    <a:gd name="connsiteY74" fmla="*/ 1222975 h 2465070"/>
                    <a:gd name="connsiteX75" fmla="*/ 630135 w 1997201"/>
                    <a:gd name="connsiteY75" fmla="*/ 1542381 h 2465070"/>
                    <a:gd name="connsiteX76" fmla="*/ 152586 w 1997201"/>
                    <a:gd name="connsiteY76" fmla="*/ 1734036 h 2465070"/>
                    <a:gd name="connsiteX0" fmla="*/ 725204 w 1997201"/>
                    <a:gd name="connsiteY0" fmla="*/ 1549870 h 2465070"/>
                    <a:gd name="connsiteX1" fmla="*/ 867778 w 1997201"/>
                    <a:gd name="connsiteY1" fmla="*/ 1255862 h 2465070"/>
                    <a:gd name="connsiteX2" fmla="*/ 913309 w 1997201"/>
                    <a:gd name="connsiteY2" fmla="*/ 1015366 h 2465070"/>
                    <a:gd name="connsiteX3" fmla="*/ 1174052 w 1997201"/>
                    <a:gd name="connsiteY3" fmla="*/ 1100886 h 2465070"/>
                    <a:gd name="connsiteX4" fmla="*/ 1174876 w 1997201"/>
                    <a:gd name="connsiteY4" fmla="*/ 1467802 h 2465070"/>
                    <a:gd name="connsiteX5" fmla="*/ 1155826 w 1997201"/>
                    <a:gd name="connsiteY5" fmla="*/ 2198370 h 2465070"/>
                    <a:gd name="connsiteX6" fmla="*/ 1212976 w 1997201"/>
                    <a:gd name="connsiteY6" fmla="*/ 2365057 h 2465070"/>
                    <a:gd name="connsiteX7" fmla="*/ 1284414 w 1997201"/>
                    <a:gd name="connsiteY7" fmla="*/ 2260282 h 2465070"/>
                    <a:gd name="connsiteX8" fmla="*/ 1282713 w 1997201"/>
                    <a:gd name="connsiteY8" fmla="*/ 1989407 h 2465070"/>
                    <a:gd name="connsiteX9" fmla="*/ 1260601 w 1997201"/>
                    <a:gd name="connsiteY9" fmla="*/ 1755457 h 2465070"/>
                    <a:gd name="connsiteX10" fmla="*/ 1289176 w 1997201"/>
                    <a:gd name="connsiteY10" fmla="*/ 1626870 h 2465070"/>
                    <a:gd name="connsiteX11" fmla="*/ 1332889 w 1997201"/>
                    <a:gd name="connsiteY11" fmla="*/ 1567176 h 2465070"/>
                    <a:gd name="connsiteX12" fmla="*/ 1393951 w 1997201"/>
                    <a:gd name="connsiteY12" fmla="*/ 1641157 h 2465070"/>
                    <a:gd name="connsiteX13" fmla="*/ 1374901 w 1997201"/>
                    <a:gd name="connsiteY13" fmla="*/ 2331720 h 2465070"/>
                    <a:gd name="connsiteX14" fmla="*/ 1417764 w 1997201"/>
                    <a:gd name="connsiteY14" fmla="*/ 2441257 h 2465070"/>
                    <a:gd name="connsiteX15" fmla="*/ 1470151 w 1997201"/>
                    <a:gd name="connsiteY15" fmla="*/ 2293620 h 2465070"/>
                    <a:gd name="connsiteX16" fmla="*/ 1493964 w 1997201"/>
                    <a:gd name="connsiteY16" fmla="*/ 1603057 h 2465070"/>
                    <a:gd name="connsiteX17" fmla="*/ 1503489 w 1997201"/>
                    <a:gd name="connsiteY17" fmla="*/ 1331595 h 2465070"/>
                    <a:gd name="connsiteX18" fmla="*/ 1589214 w 1997201"/>
                    <a:gd name="connsiteY18" fmla="*/ 1255395 h 2465070"/>
                    <a:gd name="connsiteX19" fmla="*/ 1660651 w 1997201"/>
                    <a:gd name="connsiteY19" fmla="*/ 1312545 h 2465070"/>
                    <a:gd name="connsiteX20" fmla="*/ 1622551 w 1997201"/>
                    <a:gd name="connsiteY20" fmla="*/ 1441132 h 2465070"/>
                    <a:gd name="connsiteX21" fmla="*/ 1603501 w 1997201"/>
                    <a:gd name="connsiteY21" fmla="*/ 1483995 h 2465070"/>
                    <a:gd name="connsiteX22" fmla="*/ 1627314 w 1997201"/>
                    <a:gd name="connsiteY22" fmla="*/ 1536382 h 2465070"/>
                    <a:gd name="connsiteX23" fmla="*/ 1674939 w 1997201"/>
                    <a:gd name="connsiteY23" fmla="*/ 1536382 h 2465070"/>
                    <a:gd name="connsiteX24" fmla="*/ 1693989 w 1997201"/>
                    <a:gd name="connsiteY24" fmla="*/ 1488757 h 2465070"/>
                    <a:gd name="connsiteX25" fmla="*/ 1655889 w 1997201"/>
                    <a:gd name="connsiteY25" fmla="*/ 1426845 h 2465070"/>
                    <a:gd name="connsiteX26" fmla="*/ 1684464 w 1997201"/>
                    <a:gd name="connsiteY26" fmla="*/ 1322070 h 2465070"/>
                    <a:gd name="connsiteX27" fmla="*/ 1717801 w 1997201"/>
                    <a:gd name="connsiteY27" fmla="*/ 1283970 h 2465070"/>
                    <a:gd name="connsiteX28" fmla="*/ 1832101 w 1997201"/>
                    <a:gd name="connsiteY28" fmla="*/ 1364932 h 2465070"/>
                    <a:gd name="connsiteX29" fmla="*/ 1889251 w 1997201"/>
                    <a:gd name="connsiteY29" fmla="*/ 1407795 h 2465070"/>
                    <a:gd name="connsiteX30" fmla="*/ 1898776 w 1997201"/>
                    <a:gd name="connsiteY30" fmla="*/ 1450657 h 2465070"/>
                    <a:gd name="connsiteX31" fmla="*/ 1984501 w 1997201"/>
                    <a:gd name="connsiteY31" fmla="*/ 1450657 h 2465070"/>
                    <a:gd name="connsiteX32" fmla="*/ 1974976 w 1997201"/>
                    <a:gd name="connsiteY32" fmla="*/ 1364932 h 2465070"/>
                    <a:gd name="connsiteX33" fmla="*/ 1903539 w 1997201"/>
                    <a:gd name="connsiteY33" fmla="*/ 1360170 h 2465070"/>
                    <a:gd name="connsiteX34" fmla="*/ 1871797 w 1997201"/>
                    <a:gd name="connsiteY34" fmla="*/ 1303281 h 2465070"/>
                    <a:gd name="connsiteX35" fmla="*/ 1881057 w 1997201"/>
                    <a:gd name="connsiteY35" fmla="*/ 1245870 h 2465070"/>
                    <a:gd name="connsiteX36" fmla="*/ 1922589 w 1997201"/>
                    <a:gd name="connsiteY36" fmla="*/ 1188720 h 2465070"/>
                    <a:gd name="connsiteX37" fmla="*/ 1909254 w 1997201"/>
                    <a:gd name="connsiteY37" fmla="*/ 1111567 h 2465070"/>
                    <a:gd name="connsiteX38" fmla="*/ 1870201 w 1997201"/>
                    <a:gd name="connsiteY38" fmla="*/ 1145857 h 2465070"/>
                    <a:gd name="connsiteX39" fmla="*/ 1860676 w 1997201"/>
                    <a:gd name="connsiteY39" fmla="*/ 1193482 h 2465070"/>
                    <a:gd name="connsiteX40" fmla="*/ 1774951 w 1997201"/>
                    <a:gd name="connsiteY40" fmla="*/ 1231582 h 2465070"/>
                    <a:gd name="connsiteX41" fmla="*/ 1689226 w 1997201"/>
                    <a:gd name="connsiteY41" fmla="*/ 1217295 h 2465070"/>
                    <a:gd name="connsiteX42" fmla="*/ 1741614 w 1997201"/>
                    <a:gd name="connsiteY42" fmla="*/ 1131570 h 2465070"/>
                    <a:gd name="connsiteX43" fmla="*/ 1760664 w 1997201"/>
                    <a:gd name="connsiteY43" fmla="*/ 1041082 h 2465070"/>
                    <a:gd name="connsiteX44" fmla="*/ 1798764 w 1997201"/>
                    <a:gd name="connsiteY44" fmla="*/ 1022032 h 2465070"/>
                    <a:gd name="connsiteX45" fmla="*/ 1760664 w 1997201"/>
                    <a:gd name="connsiteY45" fmla="*/ 964882 h 2465070"/>
                    <a:gd name="connsiteX46" fmla="*/ 1693989 w 1997201"/>
                    <a:gd name="connsiteY46" fmla="*/ 979170 h 2465070"/>
                    <a:gd name="connsiteX47" fmla="*/ 1713039 w 1997201"/>
                    <a:gd name="connsiteY47" fmla="*/ 1045845 h 2465070"/>
                    <a:gd name="connsiteX48" fmla="*/ 1679701 w 1997201"/>
                    <a:gd name="connsiteY48" fmla="*/ 1160145 h 2465070"/>
                    <a:gd name="connsiteX49" fmla="*/ 1646364 w 1997201"/>
                    <a:gd name="connsiteY49" fmla="*/ 1203007 h 2465070"/>
                    <a:gd name="connsiteX50" fmla="*/ 1536826 w 1997201"/>
                    <a:gd name="connsiteY50" fmla="*/ 1198245 h 2465070"/>
                    <a:gd name="connsiteX51" fmla="*/ 1498726 w 1997201"/>
                    <a:gd name="connsiteY51" fmla="*/ 1122045 h 2465070"/>
                    <a:gd name="connsiteX52" fmla="*/ 1498726 w 1997201"/>
                    <a:gd name="connsiteY52" fmla="*/ 435286 h 2465070"/>
                    <a:gd name="connsiteX53" fmla="*/ 1449684 w 1997201"/>
                    <a:gd name="connsiteY53" fmla="*/ 196156 h 2465070"/>
                    <a:gd name="connsiteX54" fmla="*/ 1368478 w 1997201"/>
                    <a:gd name="connsiteY54" fmla="*/ 439263 h 2465070"/>
                    <a:gd name="connsiteX55" fmla="*/ 1389189 w 1997201"/>
                    <a:gd name="connsiteY55" fmla="*/ 1350645 h 2465070"/>
                    <a:gd name="connsiteX56" fmla="*/ 1334823 w 1997201"/>
                    <a:gd name="connsiteY56" fmla="*/ 1652176 h 2465070"/>
                    <a:gd name="connsiteX57" fmla="*/ 1270126 w 1997201"/>
                    <a:gd name="connsiteY57" fmla="*/ 1222057 h 2465070"/>
                    <a:gd name="connsiteX58" fmla="*/ 1289176 w 1997201"/>
                    <a:gd name="connsiteY58" fmla="*/ 288607 h 2465070"/>
                    <a:gd name="connsiteX59" fmla="*/ 1279651 w 1997201"/>
                    <a:gd name="connsiteY59" fmla="*/ 88582 h 2465070"/>
                    <a:gd name="connsiteX60" fmla="*/ 1246314 w 1997201"/>
                    <a:gd name="connsiteY60" fmla="*/ 17145 h 2465070"/>
                    <a:gd name="connsiteX61" fmla="*/ 1179639 w 1997201"/>
                    <a:gd name="connsiteY61" fmla="*/ 191452 h 2465070"/>
                    <a:gd name="connsiteX62" fmla="*/ 1174876 w 1997201"/>
                    <a:gd name="connsiteY62" fmla="*/ 836295 h 2465070"/>
                    <a:gd name="connsiteX63" fmla="*/ 1128594 w 1997201"/>
                    <a:gd name="connsiteY63" fmla="*/ 913490 h 2465070"/>
                    <a:gd name="connsiteX64" fmla="*/ 1022917 w 1997201"/>
                    <a:gd name="connsiteY64" fmla="*/ 932844 h 2465070"/>
                    <a:gd name="connsiteX65" fmla="*/ 911139 w 1997201"/>
                    <a:gd name="connsiteY65" fmla="*/ 904950 h 2465070"/>
                    <a:gd name="connsiteX66" fmla="*/ 785057 w 1997201"/>
                    <a:gd name="connsiteY66" fmla="*/ 666836 h 2465070"/>
                    <a:gd name="connsiteX67" fmla="*/ 563541 w 1997201"/>
                    <a:gd name="connsiteY67" fmla="*/ 482034 h 2465070"/>
                    <a:gd name="connsiteX68" fmla="*/ 488033 w 1997201"/>
                    <a:gd name="connsiteY68" fmla="*/ 517354 h 2465070"/>
                    <a:gd name="connsiteX69" fmla="*/ 673030 w 1997201"/>
                    <a:gd name="connsiteY69" fmla="*/ 699107 h 2465070"/>
                    <a:gd name="connsiteX70" fmla="*/ 773617 w 1997201"/>
                    <a:gd name="connsiteY70" fmla="*/ 883003 h 2465070"/>
                    <a:gd name="connsiteX71" fmla="*/ 801557 w 1997201"/>
                    <a:gd name="connsiteY71" fmla="*/ 1010811 h 2465070"/>
                    <a:gd name="connsiteX72" fmla="*/ 790981 w 1997201"/>
                    <a:gd name="connsiteY72" fmla="*/ 1110928 h 2465070"/>
                    <a:gd name="connsiteX73" fmla="*/ 774727 w 1997201"/>
                    <a:gd name="connsiteY73" fmla="*/ 1222975 h 2465070"/>
                    <a:gd name="connsiteX74" fmla="*/ 630135 w 1997201"/>
                    <a:gd name="connsiteY74" fmla="*/ 1542381 h 2465070"/>
                    <a:gd name="connsiteX75" fmla="*/ 152586 w 1997201"/>
                    <a:gd name="connsiteY75" fmla="*/ 1734036 h 2465070"/>
                    <a:gd name="connsiteX0" fmla="*/ 725204 w 1997201"/>
                    <a:gd name="connsiteY0" fmla="*/ 1549870 h 2465070"/>
                    <a:gd name="connsiteX1" fmla="*/ 867778 w 1997201"/>
                    <a:gd name="connsiteY1" fmla="*/ 1255862 h 2465070"/>
                    <a:gd name="connsiteX2" fmla="*/ 913309 w 1997201"/>
                    <a:gd name="connsiteY2" fmla="*/ 1015366 h 2465070"/>
                    <a:gd name="connsiteX3" fmla="*/ 1174052 w 1997201"/>
                    <a:gd name="connsiteY3" fmla="*/ 1100886 h 2465070"/>
                    <a:gd name="connsiteX4" fmla="*/ 1174876 w 1997201"/>
                    <a:gd name="connsiteY4" fmla="*/ 1467802 h 2465070"/>
                    <a:gd name="connsiteX5" fmla="*/ 1155826 w 1997201"/>
                    <a:gd name="connsiteY5" fmla="*/ 2198370 h 2465070"/>
                    <a:gd name="connsiteX6" fmla="*/ 1212976 w 1997201"/>
                    <a:gd name="connsiteY6" fmla="*/ 2365057 h 2465070"/>
                    <a:gd name="connsiteX7" fmla="*/ 1284414 w 1997201"/>
                    <a:gd name="connsiteY7" fmla="*/ 2260282 h 2465070"/>
                    <a:gd name="connsiteX8" fmla="*/ 1282713 w 1997201"/>
                    <a:gd name="connsiteY8" fmla="*/ 1989407 h 2465070"/>
                    <a:gd name="connsiteX9" fmla="*/ 1260601 w 1997201"/>
                    <a:gd name="connsiteY9" fmla="*/ 1755457 h 2465070"/>
                    <a:gd name="connsiteX10" fmla="*/ 1289176 w 1997201"/>
                    <a:gd name="connsiteY10" fmla="*/ 1626870 h 2465070"/>
                    <a:gd name="connsiteX11" fmla="*/ 1332889 w 1997201"/>
                    <a:gd name="connsiteY11" fmla="*/ 1567176 h 2465070"/>
                    <a:gd name="connsiteX12" fmla="*/ 1393951 w 1997201"/>
                    <a:gd name="connsiteY12" fmla="*/ 1641157 h 2465070"/>
                    <a:gd name="connsiteX13" fmla="*/ 1374901 w 1997201"/>
                    <a:gd name="connsiteY13" fmla="*/ 2331720 h 2465070"/>
                    <a:gd name="connsiteX14" fmla="*/ 1417764 w 1997201"/>
                    <a:gd name="connsiteY14" fmla="*/ 2441257 h 2465070"/>
                    <a:gd name="connsiteX15" fmla="*/ 1470151 w 1997201"/>
                    <a:gd name="connsiteY15" fmla="*/ 2293620 h 2465070"/>
                    <a:gd name="connsiteX16" fmla="*/ 1493964 w 1997201"/>
                    <a:gd name="connsiteY16" fmla="*/ 1603057 h 2465070"/>
                    <a:gd name="connsiteX17" fmla="*/ 1503489 w 1997201"/>
                    <a:gd name="connsiteY17" fmla="*/ 1331595 h 2465070"/>
                    <a:gd name="connsiteX18" fmla="*/ 1589214 w 1997201"/>
                    <a:gd name="connsiteY18" fmla="*/ 1255395 h 2465070"/>
                    <a:gd name="connsiteX19" fmla="*/ 1660651 w 1997201"/>
                    <a:gd name="connsiteY19" fmla="*/ 1312545 h 2465070"/>
                    <a:gd name="connsiteX20" fmla="*/ 1622551 w 1997201"/>
                    <a:gd name="connsiteY20" fmla="*/ 1441132 h 2465070"/>
                    <a:gd name="connsiteX21" fmla="*/ 1603501 w 1997201"/>
                    <a:gd name="connsiteY21" fmla="*/ 1483995 h 2465070"/>
                    <a:gd name="connsiteX22" fmla="*/ 1627314 w 1997201"/>
                    <a:gd name="connsiteY22" fmla="*/ 1536382 h 2465070"/>
                    <a:gd name="connsiteX23" fmla="*/ 1674939 w 1997201"/>
                    <a:gd name="connsiteY23" fmla="*/ 1536382 h 2465070"/>
                    <a:gd name="connsiteX24" fmla="*/ 1693989 w 1997201"/>
                    <a:gd name="connsiteY24" fmla="*/ 1488757 h 2465070"/>
                    <a:gd name="connsiteX25" fmla="*/ 1655889 w 1997201"/>
                    <a:gd name="connsiteY25" fmla="*/ 1426845 h 2465070"/>
                    <a:gd name="connsiteX26" fmla="*/ 1684464 w 1997201"/>
                    <a:gd name="connsiteY26" fmla="*/ 1322070 h 2465070"/>
                    <a:gd name="connsiteX27" fmla="*/ 1717801 w 1997201"/>
                    <a:gd name="connsiteY27" fmla="*/ 1283970 h 2465070"/>
                    <a:gd name="connsiteX28" fmla="*/ 1832101 w 1997201"/>
                    <a:gd name="connsiteY28" fmla="*/ 1364932 h 2465070"/>
                    <a:gd name="connsiteX29" fmla="*/ 1889251 w 1997201"/>
                    <a:gd name="connsiteY29" fmla="*/ 1407795 h 2465070"/>
                    <a:gd name="connsiteX30" fmla="*/ 1898776 w 1997201"/>
                    <a:gd name="connsiteY30" fmla="*/ 1450657 h 2465070"/>
                    <a:gd name="connsiteX31" fmla="*/ 1984501 w 1997201"/>
                    <a:gd name="connsiteY31" fmla="*/ 1450657 h 2465070"/>
                    <a:gd name="connsiteX32" fmla="*/ 1974976 w 1997201"/>
                    <a:gd name="connsiteY32" fmla="*/ 1364932 h 2465070"/>
                    <a:gd name="connsiteX33" fmla="*/ 1903539 w 1997201"/>
                    <a:gd name="connsiteY33" fmla="*/ 1360170 h 2465070"/>
                    <a:gd name="connsiteX34" fmla="*/ 1871797 w 1997201"/>
                    <a:gd name="connsiteY34" fmla="*/ 1303281 h 2465070"/>
                    <a:gd name="connsiteX35" fmla="*/ 1881057 w 1997201"/>
                    <a:gd name="connsiteY35" fmla="*/ 1245870 h 2465070"/>
                    <a:gd name="connsiteX36" fmla="*/ 1922589 w 1997201"/>
                    <a:gd name="connsiteY36" fmla="*/ 1188720 h 2465070"/>
                    <a:gd name="connsiteX37" fmla="*/ 1909254 w 1997201"/>
                    <a:gd name="connsiteY37" fmla="*/ 1111567 h 2465070"/>
                    <a:gd name="connsiteX38" fmla="*/ 1870201 w 1997201"/>
                    <a:gd name="connsiteY38" fmla="*/ 1145857 h 2465070"/>
                    <a:gd name="connsiteX39" fmla="*/ 1860676 w 1997201"/>
                    <a:gd name="connsiteY39" fmla="*/ 1193482 h 2465070"/>
                    <a:gd name="connsiteX40" fmla="*/ 1774951 w 1997201"/>
                    <a:gd name="connsiteY40" fmla="*/ 1231582 h 2465070"/>
                    <a:gd name="connsiteX41" fmla="*/ 1689226 w 1997201"/>
                    <a:gd name="connsiteY41" fmla="*/ 1217295 h 2465070"/>
                    <a:gd name="connsiteX42" fmla="*/ 1741614 w 1997201"/>
                    <a:gd name="connsiteY42" fmla="*/ 1131570 h 2465070"/>
                    <a:gd name="connsiteX43" fmla="*/ 1760664 w 1997201"/>
                    <a:gd name="connsiteY43" fmla="*/ 1041082 h 2465070"/>
                    <a:gd name="connsiteX44" fmla="*/ 1798764 w 1997201"/>
                    <a:gd name="connsiteY44" fmla="*/ 1022032 h 2465070"/>
                    <a:gd name="connsiteX45" fmla="*/ 1760664 w 1997201"/>
                    <a:gd name="connsiteY45" fmla="*/ 964882 h 2465070"/>
                    <a:gd name="connsiteX46" fmla="*/ 1693989 w 1997201"/>
                    <a:gd name="connsiteY46" fmla="*/ 979170 h 2465070"/>
                    <a:gd name="connsiteX47" fmla="*/ 1713039 w 1997201"/>
                    <a:gd name="connsiteY47" fmla="*/ 1045845 h 2465070"/>
                    <a:gd name="connsiteX48" fmla="*/ 1679701 w 1997201"/>
                    <a:gd name="connsiteY48" fmla="*/ 1160145 h 2465070"/>
                    <a:gd name="connsiteX49" fmla="*/ 1646364 w 1997201"/>
                    <a:gd name="connsiteY49" fmla="*/ 1203007 h 2465070"/>
                    <a:gd name="connsiteX50" fmla="*/ 1536826 w 1997201"/>
                    <a:gd name="connsiteY50" fmla="*/ 1198245 h 2465070"/>
                    <a:gd name="connsiteX51" fmla="*/ 1498726 w 1997201"/>
                    <a:gd name="connsiteY51" fmla="*/ 1122045 h 2465070"/>
                    <a:gd name="connsiteX52" fmla="*/ 1498726 w 1997201"/>
                    <a:gd name="connsiteY52" fmla="*/ 435286 h 2465070"/>
                    <a:gd name="connsiteX53" fmla="*/ 1449684 w 1997201"/>
                    <a:gd name="connsiteY53" fmla="*/ 196156 h 2465070"/>
                    <a:gd name="connsiteX54" fmla="*/ 1368478 w 1997201"/>
                    <a:gd name="connsiteY54" fmla="*/ 439263 h 2465070"/>
                    <a:gd name="connsiteX55" fmla="*/ 1389189 w 1997201"/>
                    <a:gd name="connsiteY55" fmla="*/ 1350645 h 2465070"/>
                    <a:gd name="connsiteX56" fmla="*/ 1334823 w 1997201"/>
                    <a:gd name="connsiteY56" fmla="*/ 1652176 h 2465070"/>
                    <a:gd name="connsiteX57" fmla="*/ 1270126 w 1997201"/>
                    <a:gd name="connsiteY57" fmla="*/ 1222057 h 2465070"/>
                    <a:gd name="connsiteX58" fmla="*/ 1289176 w 1997201"/>
                    <a:gd name="connsiteY58" fmla="*/ 288607 h 2465070"/>
                    <a:gd name="connsiteX59" fmla="*/ 1279651 w 1997201"/>
                    <a:gd name="connsiteY59" fmla="*/ 88582 h 2465070"/>
                    <a:gd name="connsiteX60" fmla="*/ 1246314 w 1997201"/>
                    <a:gd name="connsiteY60" fmla="*/ 17145 h 2465070"/>
                    <a:gd name="connsiteX61" fmla="*/ 1179639 w 1997201"/>
                    <a:gd name="connsiteY61" fmla="*/ 191452 h 2465070"/>
                    <a:gd name="connsiteX62" fmla="*/ 1174876 w 1997201"/>
                    <a:gd name="connsiteY62" fmla="*/ 836295 h 2465070"/>
                    <a:gd name="connsiteX63" fmla="*/ 1128594 w 1997201"/>
                    <a:gd name="connsiteY63" fmla="*/ 913490 h 2465070"/>
                    <a:gd name="connsiteX64" fmla="*/ 911139 w 1997201"/>
                    <a:gd name="connsiteY64" fmla="*/ 904950 h 2465070"/>
                    <a:gd name="connsiteX65" fmla="*/ 785057 w 1997201"/>
                    <a:gd name="connsiteY65" fmla="*/ 666836 h 2465070"/>
                    <a:gd name="connsiteX66" fmla="*/ 563541 w 1997201"/>
                    <a:gd name="connsiteY66" fmla="*/ 482034 h 2465070"/>
                    <a:gd name="connsiteX67" fmla="*/ 488033 w 1997201"/>
                    <a:gd name="connsiteY67" fmla="*/ 517354 h 2465070"/>
                    <a:gd name="connsiteX68" fmla="*/ 673030 w 1997201"/>
                    <a:gd name="connsiteY68" fmla="*/ 699107 h 2465070"/>
                    <a:gd name="connsiteX69" fmla="*/ 773617 w 1997201"/>
                    <a:gd name="connsiteY69" fmla="*/ 883003 h 2465070"/>
                    <a:gd name="connsiteX70" fmla="*/ 801557 w 1997201"/>
                    <a:gd name="connsiteY70" fmla="*/ 1010811 h 2465070"/>
                    <a:gd name="connsiteX71" fmla="*/ 790981 w 1997201"/>
                    <a:gd name="connsiteY71" fmla="*/ 1110928 h 2465070"/>
                    <a:gd name="connsiteX72" fmla="*/ 774727 w 1997201"/>
                    <a:gd name="connsiteY72" fmla="*/ 1222975 h 2465070"/>
                    <a:gd name="connsiteX73" fmla="*/ 630135 w 1997201"/>
                    <a:gd name="connsiteY73" fmla="*/ 1542381 h 2465070"/>
                    <a:gd name="connsiteX74" fmla="*/ 152586 w 1997201"/>
                    <a:gd name="connsiteY74" fmla="*/ 1734036 h 2465070"/>
                    <a:gd name="connsiteX0" fmla="*/ 725204 w 1997201"/>
                    <a:gd name="connsiteY0" fmla="*/ 1549870 h 2465070"/>
                    <a:gd name="connsiteX1" fmla="*/ 867778 w 1997201"/>
                    <a:gd name="connsiteY1" fmla="*/ 1255862 h 2465070"/>
                    <a:gd name="connsiteX2" fmla="*/ 1174052 w 1997201"/>
                    <a:gd name="connsiteY2" fmla="*/ 1100886 h 2465070"/>
                    <a:gd name="connsiteX3" fmla="*/ 1174876 w 1997201"/>
                    <a:gd name="connsiteY3" fmla="*/ 1467802 h 2465070"/>
                    <a:gd name="connsiteX4" fmla="*/ 1155826 w 1997201"/>
                    <a:gd name="connsiteY4" fmla="*/ 2198370 h 2465070"/>
                    <a:gd name="connsiteX5" fmla="*/ 1212976 w 1997201"/>
                    <a:gd name="connsiteY5" fmla="*/ 2365057 h 2465070"/>
                    <a:gd name="connsiteX6" fmla="*/ 1284414 w 1997201"/>
                    <a:gd name="connsiteY6" fmla="*/ 2260282 h 2465070"/>
                    <a:gd name="connsiteX7" fmla="*/ 1282713 w 1997201"/>
                    <a:gd name="connsiteY7" fmla="*/ 1989407 h 2465070"/>
                    <a:gd name="connsiteX8" fmla="*/ 1260601 w 1997201"/>
                    <a:gd name="connsiteY8" fmla="*/ 1755457 h 2465070"/>
                    <a:gd name="connsiteX9" fmla="*/ 1289176 w 1997201"/>
                    <a:gd name="connsiteY9" fmla="*/ 1626870 h 2465070"/>
                    <a:gd name="connsiteX10" fmla="*/ 1332889 w 1997201"/>
                    <a:gd name="connsiteY10" fmla="*/ 1567176 h 2465070"/>
                    <a:gd name="connsiteX11" fmla="*/ 1393951 w 1997201"/>
                    <a:gd name="connsiteY11" fmla="*/ 1641157 h 2465070"/>
                    <a:gd name="connsiteX12" fmla="*/ 1374901 w 1997201"/>
                    <a:gd name="connsiteY12" fmla="*/ 2331720 h 2465070"/>
                    <a:gd name="connsiteX13" fmla="*/ 1417764 w 1997201"/>
                    <a:gd name="connsiteY13" fmla="*/ 2441257 h 2465070"/>
                    <a:gd name="connsiteX14" fmla="*/ 1470151 w 1997201"/>
                    <a:gd name="connsiteY14" fmla="*/ 2293620 h 2465070"/>
                    <a:gd name="connsiteX15" fmla="*/ 1493964 w 1997201"/>
                    <a:gd name="connsiteY15" fmla="*/ 1603057 h 2465070"/>
                    <a:gd name="connsiteX16" fmla="*/ 1503489 w 1997201"/>
                    <a:gd name="connsiteY16" fmla="*/ 1331595 h 2465070"/>
                    <a:gd name="connsiteX17" fmla="*/ 1589214 w 1997201"/>
                    <a:gd name="connsiteY17" fmla="*/ 1255395 h 2465070"/>
                    <a:gd name="connsiteX18" fmla="*/ 1660651 w 1997201"/>
                    <a:gd name="connsiteY18" fmla="*/ 1312545 h 2465070"/>
                    <a:gd name="connsiteX19" fmla="*/ 1622551 w 1997201"/>
                    <a:gd name="connsiteY19" fmla="*/ 1441132 h 2465070"/>
                    <a:gd name="connsiteX20" fmla="*/ 1603501 w 1997201"/>
                    <a:gd name="connsiteY20" fmla="*/ 1483995 h 2465070"/>
                    <a:gd name="connsiteX21" fmla="*/ 1627314 w 1997201"/>
                    <a:gd name="connsiteY21" fmla="*/ 1536382 h 2465070"/>
                    <a:gd name="connsiteX22" fmla="*/ 1674939 w 1997201"/>
                    <a:gd name="connsiteY22" fmla="*/ 1536382 h 2465070"/>
                    <a:gd name="connsiteX23" fmla="*/ 1693989 w 1997201"/>
                    <a:gd name="connsiteY23" fmla="*/ 1488757 h 2465070"/>
                    <a:gd name="connsiteX24" fmla="*/ 1655889 w 1997201"/>
                    <a:gd name="connsiteY24" fmla="*/ 1426845 h 2465070"/>
                    <a:gd name="connsiteX25" fmla="*/ 1684464 w 1997201"/>
                    <a:gd name="connsiteY25" fmla="*/ 1322070 h 2465070"/>
                    <a:gd name="connsiteX26" fmla="*/ 1717801 w 1997201"/>
                    <a:gd name="connsiteY26" fmla="*/ 1283970 h 2465070"/>
                    <a:gd name="connsiteX27" fmla="*/ 1832101 w 1997201"/>
                    <a:gd name="connsiteY27" fmla="*/ 1364932 h 2465070"/>
                    <a:gd name="connsiteX28" fmla="*/ 1889251 w 1997201"/>
                    <a:gd name="connsiteY28" fmla="*/ 1407795 h 2465070"/>
                    <a:gd name="connsiteX29" fmla="*/ 1898776 w 1997201"/>
                    <a:gd name="connsiteY29" fmla="*/ 1450657 h 2465070"/>
                    <a:gd name="connsiteX30" fmla="*/ 1984501 w 1997201"/>
                    <a:gd name="connsiteY30" fmla="*/ 1450657 h 2465070"/>
                    <a:gd name="connsiteX31" fmla="*/ 1974976 w 1997201"/>
                    <a:gd name="connsiteY31" fmla="*/ 1364932 h 2465070"/>
                    <a:gd name="connsiteX32" fmla="*/ 1903539 w 1997201"/>
                    <a:gd name="connsiteY32" fmla="*/ 1360170 h 2465070"/>
                    <a:gd name="connsiteX33" fmla="*/ 1871797 w 1997201"/>
                    <a:gd name="connsiteY33" fmla="*/ 1303281 h 2465070"/>
                    <a:gd name="connsiteX34" fmla="*/ 1881057 w 1997201"/>
                    <a:gd name="connsiteY34" fmla="*/ 1245870 h 2465070"/>
                    <a:gd name="connsiteX35" fmla="*/ 1922589 w 1997201"/>
                    <a:gd name="connsiteY35" fmla="*/ 1188720 h 2465070"/>
                    <a:gd name="connsiteX36" fmla="*/ 1909254 w 1997201"/>
                    <a:gd name="connsiteY36" fmla="*/ 1111567 h 2465070"/>
                    <a:gd name="connsiteX37" fmla="*/ 1870201 w 1997201"/>
                    <a:gd name="connsiteY37" fmla="*/ 1145857 h 2465070"/>
                    <a:gd name="connsiteX38" fmla="*/ 1860676 w 1997201"/>
                    <a:gd name="connsiteY38" fmla="*/ 1193482 h 2465070"/>
                    <a:gd name="connsiteX39" fmla="*/ 1774951 w 1997201"/>
                    <a:gd name="connsiteY39" fmla="*/ 1231582 h 2465070"/>
                    <a:gd name="connsiteX40" fmla="*/ 1689226 w 1997201"/>
                    <a:gd name="connsiteY40" fmla="*/ 1217295 h 2465070"/>
                    <a:gd name="connsiteX41" fmla="*/ 1741614 w 1997201"/>
                    <a:gd name="connsiteY41" fmla="*/ 1131570 h 2465070"/>
                    <a:gd name="connsiteX42" fmla="*/ 1760664 w 1997201"/>
                    <a:gd name="connsiteY42" fmla="*/ 1041082 h 2465070"/>
                    <a:gd name="connsiteX43" fmla="*/ 1798764 w 1997201"/>
                    <a:gd name="connsiteY43" fmla="*/ 1022032 h 2465070"/>
                    <a:gd name="connsiteX44" fmla="*/ 1760664 w 1997201"/>
                    <a:gd name="connsiteY44" fmla="*/ 964882 h 2465070"/>
                    <a:gd name="connsiteX45" fmla="*/ 1693989 w 1997201"/>
                    <a:gd name="connsiteY45" fmla="*/ 979170 h 2465070"/>
                    <a:gd name="connsiteX46" fmla="*/ 1713039 w 1997201"/>
                    <a:gd name="connsiteY46" fmla="*/ 1045845 h 2465070"/>
                    <a:gd name="connsiteX47" fmla="*/ 1679701 w 1997201"/>
                    <a:gd name="connsiteY47" fmla="*/ 1160145 h 2465070"/>
                    <a:gd name="connsiteX48" fmla="*/ 1646364 w 1997201"/>
                    <a:gd name="connsiteY48" fmla="*/ 1203007 h 2465070"/>
                    <a:gd name="connsiteX49" fmla="*/ 1536826 w 1997201"/>
                    <a:gd name="connsiteY49" fmla="*/ 1198245 h 2465070"/>
                    <a:gd name="connsiteX50" fmla="*/ 1498726 w 1997201"/>
                    <a:gd name="connsiteY50" fmla="*/ 1122045 h 2465070"/>
                    <a:gd name="connsiteX51" fmla="*/ 1498726 w 1997201"/>
                    <a:gd name="connsiteY51" fmla="*/ 435286 h 2465070"/>
                    <a:gd name="connsiteX52" fmla="*/ 1449684 w 1997201"/>
                    <a:gd name="connsiteY52" fmla="*/ 196156 h 2465070"/>
                    <a:gd name="connsiteX53" fmla="*/ 1368478 w 1997201"/>
                    <a:gd name="connsiteY53" fmla="*/ 439263 h 2465070"/>
                    <a:gd name="connsiteX54" fmla="*/ 1389189 w 1997201"/>
                    <a:gd name="connsiteY54" fmla="*/ 1350645 h 2465070"/>
                    <a:gd name="connsiteX55" fmla="*/ 1334823 w 1997201"/>
                    <a:gd name="connsiteY55" fmla="*/ 1652176 h 2465070"/>
                    <a:gd name="connsiteX56" fmla="*/ 1270126 w 1997201"/>
                    <a:gd name="connsiteY56" fmla="*/ 1222057 h 2465070"/>
                    <a:gd name="connsiteX57" fmla="*/ 1289176 w 1997201"/>
                    <a:gd name="connsiteY57" fmla="*/ 288607 h 2465070"/>
                    <a:gd name="connsiteX58" fmla="*/ 1279651 w 1997201"/>
                    <a:gd name="connsiteY58" fmla="*/ 88582 h 2465070"/>
                    <a:gd name="connsiteX59" fmla="*/ 1246314 w 1997201"/>
                    <a:gd name="connsiteY59" fmla="*/ 17145 h 2465070"/>
                    <a:gd name="connsiteX60" fmla="*/ 1179639 w 1997201"/>
                    <a:gd name="connsiteY60" fmla="*/ 191452 h 2465070"/>
                    <a:gd name="connsiteX61" fmla="*/ 1174876 w 1997201"/>
                    <a:gd name="connsiteY61" fmla="*/ 836295 h 2465070"/>
                    <a:gd name="connsiteX62" fmla="*/ 1128594 w 1997201"/>
                    <a:gd name="connsiteY62" fmla="*/ 913490 h 2465070"/>
                    <a:gd name="connsiteX63" fmla="*/ 911139 w 1997201"/>
                    <a:gd name="connsiteY63" fmla="*/ 904950 h 2465070"/>
                    <a:gd name="connsiteX64" fmla="*/ 785057 w 1997201"/>
                    <a:gd name="connsiteY64" fmla="*/ 666836 h 2465070"/>
                    <a:gd name="connsiteX65" fmla="*/ 563541 w 1997201"/>
                    <a:gd name="connsiteY65" fmla="*/ 482034 h 2465070"/>
                    <a:gd name="connsiteX66" fmla="*/ 488033 w 1997201"/>
                    <a:gd name="connsiteY66" fmla="*/ 517354 h 2465070"/>
                    <a:gd name="connsiteX67" fmla="*/ 673030 w 1997201"/>
                    <a:gd name="connsiteY67" fmla="*/ 699107 h 2465070"/>
                    <a:gd name="connsiteX68" fmla="*/ 773617 w 1997201"/>
                    <a:gd name="connsiteY68" fmla="*/ 883003 h 2465070"/>
                    <a:gd name="connsiteX69" fmla="*/ 801557 w 1997201"/>
                    <a:gd name="connsiteY69" fmla="*/ 1010811 h 2465070"/>
                    <a:gd name="connsiteX70" fmla="*/ 790981 w 1997201"/>
                    <a:gd name="connsiteY70" fmla="*/ 1110928 h 2465070"/>
                    <a:gd name="connsiteX71" fmla="*/ 774727 w 1997201"/>
                    <a:gd name="connsiteY71" fmla="*/ 1222975 h 2465070"/>
                    <a:gd name="connsiteX72" fmla="*/ 630135 w 1997201"/>
                    <a:gd name="connsiteY72" fmla="*/ 1542381 h 2465070"/>
                    <a:gd name="connsiteX73" fmla="*/ 152586 w 1997201"/>
                    <a:gd name="connsiteY73" fmla="*/ 1734036 h 2465070"/>
                    <a:gd name="connsiteX0" fmla="*/ 725204 w 1997201"/>
                    <a:gd name="connsiteY0" fmla="*/ 1549870 h 2465070"/>
                    <a:gd name="connsiteX1" fmla="*/ 867778 w 1997201"/>
                    <a:gd name="connsiteY1" fmla="*/ 1255862 h 2465070"/>
                    <a:gd name="connsiteX2" fmla="*/ 1174052 w 1997201"/>
                    <a:gd name="connsiteY2" fmla="*/ 1100886 h 2465070"/>
                    <a:gd name="connsiteX3" fmla="*/ 1174876 w 1997201"/>
                    <a:gd name="connsiteY3" fmla="*/ 1467802 h 2465070"/>
                    <a:gd name="connsiteX4" fmla="*/ 1155826 w 1997201"/>
                    <a:gd name="connsiteY4" fmla="*/ 2198370 h 2465070"/>
                    <a:gd name="connsiteX5" fmla="*/ 1212976 w 1997201"/>
                    <a:gd name="connsiteY5" fmla="*/ 2365057 h 2465070"/>
                    <a:gd name="connsiteX6" fmla="*/ 1284414 w 1997201"/>
                    <a:gd name="connsiteY6" fmla="*/ 2260282 h 2465070"/>
                    <a:gd name="connsiteX7" fmla="*/ 1282713 w 1997201"/>
                    <a:gd name="connsiteY7" fmla="*/ 1989407 h 2465070"/>
                    <a:gd name="connsiteX8" fmla="*/ 1260601 w 1997201"/>
                    <a:gd name="connsiteY8" fmla="*/ 1755457 h 2465070"/>
                    <a:gd name="connsiteX9" fmla="*/ 1289176 w 1997201"/>
                    <a:gd name="connsiteY9" fmla="*/ 1626870 h 2465070"/>
                    <a:gd name="connsiteX10" fmla="*/ 1332889 w 1997201"/>
                    <a:gd name="connsiteY10" fmla="*/ 1567176 h 2465070"/>
                    <a:gd name="connsiteX11" fmla="*/ 1393951 w 1997201"/>
                    <a:gd name="connsiteY11" fmla="*/ 1641157 h 2465070"/>
                    <a:gd name="connsiteX12" fmla="*/ 1374901 w 1997201"/>
                    <a:gd name="connsiteY12" fmla="*/ 2331720 h 2465070"/>
                    <a:gd name="connsiteX13" fmla="*/ 1417764 w 1997201"/>
                    <a:gd name="connsiteY13" fmla="*/ 2441257 h 2465070"/>
                    <a:gd name="connsiteX14" fmla="*/ 1470151 w 1997201"/>
                    <a:gd name="connsiteY14" fmla="*/ 2293620 h 2465070"/>
                    <a:gd name="connsiteX15" fmla="*/ 1493964 w 1997201"/>
                    <a:gd name="connsiteY15" fmla="*/ 1603057 h 2465070"/>
                    <a:gd name="connsiteX16" fmla="*/ 1503489 w 1997201"/>
                    <a:gd name="connsiteY16" fmla="*/ 1331595 h 2465070"/>
                    <a:gd name="connsiteX17" fmla="*/ 1589214 w 1997201"/>
                    <a:gd name="connsiteY17" fmla="*/ 1255395 h 2465070"/>
                    <a:gd name="connsiteX18" fmla="*/ 1660651 w 1997201"/>
                    <a:gd name="connsiteY18" fmla="*/ 1312545 h 2465070"/>
                    <a:gd name="connsiteX19" fmla="*/ 1622551 w 1997201"/>
                    <a:gd name="connsiteY19" fmla="*/ 1441132 h 2465070"/>
                    <a:gd name="connsiteX20" fmla="*/ 1603501 w 1997201"/>
                    <a:gd name="connsiteY20" fmla="*/ 1483995 h 2465070"/>
                    <a:gd name="connsiteX21" fmla="*/ 1627314 w 1997201"/>
                    <a:gd name="connsiteY21" fmla="*/ 1536382 h 2465070"/>
                    <a:gd name="connsiteX22" fmla="*/ 1674939 w 1997201"/>
                    <a:gd name="connsiteY22" fmla="*/ 1536382 h 2465070"/>
                    <a:gd name="connsiteX23" fmla="*/ 1693989 w 1997201"/>
                    <a:gd name="connsiteY23" fmla="*/ 1488757 h 2465070"/>
                    <a:gd name="connsiteX24" fmla="*/ 1655889 w 1997201"/>
                    <a:gd name="connsiteY24" fmla="*/ 1426845 h 2465070"/>
                    <a:gd name="connsiteX25" fmla="*/ 1684464 w 1997201"/>
                    <a:gd name="connsiteY25" fmla="*/ 1322070 h 2465070"/>
                    <a:gd name="connsiteX26" fmla="*/ 1717801 w 1997201"/>
                    <a:gd name="connsiteY26" fmla="*/ 1283970 h 2465070"/>
                    <a:gd name="connsiteX27" fmla="*/ 1832101 w 1997201"/>
                    <a:gd name="connsiteY27" fmla="*/ 1364932 h 2465070"/>
                    <a:gd name="connsiteX28" fmla="*/ 1889251 w 1997201"/>
                    <a:gd name="connsiteY28" fmla="*/ 1407795 h 2465070"/>
                    <a:gd name="connsiteX29" fmla="*/ 1898776 w 1997201"/>
                    <a:gd name="connsiteY29" fmla="*/ 1450657 h 2465070"/>
                    <a:gd name="connsiteX30" fmla="*/ 1984501 w 1997201"/>
                    <a:gd name="connsiteY30" fmla="*/ 1450657 h 2465070"/>
                    <a:gd name="connsiteX31" fmla="*/ 1974976 w 1997201"/>
                    <a:gd name="connsiteY31" fmla="*/ 1364932 h 2465070"/>
                    <a:gd name="connsiteX32" fmla="*/ 1903539 w 1997201"/>
                    <a:gd name="connsiteY32" fmla="*/ 1360170 h 2465070"/>
                    <a:gd name="connsiteX33" fmla="*/ 1871797 w 1997201"/>
                    <a:gd name="connsiteY33" fmla="*/ 1303281 h 2465070"/>
                    <a:gd name="connsiteX34" fmla="*/ 1881057 w 1997201"/>
                    <a:gd name="connsiteY34" fmla="*/ 1245870 h 2465070"/>
                    <a:gd name="connsiteX35" fmla="*/ 1922589 w 1997201"/>
                    <a:gd name="connsiteY35" fmla="*/ 1188720 h 2465070"/>
                    <a:gd name="connsiteX36" fmla="*/ 1909254 w 1997201"/>
                    <a:gd name="connsiteY36" fmla="*/ 1111567 h 2465070"/>
                    <a:gd name="connsiteX37" fmla="*/ 1870201 w 1997201"/>
                    <a:gd name="connsiteY37" fmla="*/ 1145857 h 2465070"/>
                    <a:gd name="connsiteX38" fmla="*/ 1860676 w 1997201"/>
                    <a:gd name="connsiteY38" fmla="*/ 1193482 h 2465070"/>
                    <a:gd name="connsiteX39" fmla="*/ 1774951 w 1997201"/>
                    <a:gd name="connsiteY39" fmla="*/ 1231582 h 2465070"/>
                    <a:gd name="connsiteX40" fmla="*/ 1689226 w 1997201"/>
                    <a:gd name="connsiteY40" fmla="*/ 1217295 h 2465070"/>
                    <a:gd name="connsiteX41" fmla="*/ 1741614 w 1997201"/>
                    <a:gd name="connsiteY41" fmla="*/ 1131570 h 2465070"/>
                    <a:gd name="connsiteX42" fmla="*/ 1760664 w 1997201"/>
                    <a:gd name="connsiteY42" fmla="*/ 1041082 h 2465070"/>
                    <a:gd name="connsiteX43" fmla="*/ 1798764 w 1997201"/>
                    <a:gd name="connsiteY43" fmla="*/ 1022032 h 2465070"/>
                    <a:gd name="connsiteX44" fmla="*/ 1760664 w 1997201"/>
                    <a:gd name="connsiteY44" fmla="*/ 964882 h 2465070"/>
                    <a:gd name="connsiteX45" fmla="*/ 1693989 w 1997201"/>
                    <a:gd name="connsiteY45" fmla="*/ 979170 h 2465070"/>
                    <a:gd name="connsiteX46" fmla="*/ 1713039 w 1997201"/>
                    <a:gd name="connsiteY46" fmla="*/ 1045845 h 2465070"/>
                    <a:gd name="connsiteX47" fmla="*/ 1679701 w 1997201"/>
                    <a:gd name="connsiteY47" fmla="*/ 1160145 h 2465070"/>
                    <a:gd name="connsiteX48" fmla="*/ 1646364 w 1997201"/>
                    <a:gd name="connsiteY48" fmla="*/ 1203007 h 2465070"/>
                    <a:gd name="connsiteX49" fmla="*/ 1536826 w 1997201"/>
                    <a:gd name="connsiteY49" fmla="*/ 1198245 h 2465070"/>
                    <a:gd name="connsiteX50" fmla="*/ 1498726 w 1997201"/>
                    <a:gd name="connsiteY50" fmla="*/ 1122045 h 2465070"/>
                    <a:gd name="connsiteX51" fmla="*/ 1498726 w 1997201"/>
                    <a:gd name="connsiteY51" fmla="*/ 435286 h 2465070"/>
                    <a:gd name="connsiteX52" fmla="*/ 1449684 w 1997201"/>
                    <a:gd name="connsiteY52" fmla="*/ 196156 h 2465070"/>
                    <a:gd name="connsiteX53" fmla="*/ 1368478 w 1997201"/>
                    <a:gd name="connsiteY53" fmla="*/ 439263 h 2465070"/>
                    <a:gd name="connsiteX54" fmla="*/ 1389189 w 1997201"/>
                    <a:gd name="connsiteY54" fmla="*/ 1350645 h 2465070"/>
                    <a:gd name="connsiteX55" fmla="*/ 1334823 w 1997201"/>
                    <a:gd name="connsiteY55" fmla="*/ 1652176 h 2465070"/>
                    <a:gd name="connsiteX56" fmla="*/ 1270126 w 1997201"/>
                    <a:gd name="connsiteY56" fmla="*/ 1222057 h 2465070"/>
                    <a:gd name="connsiteX57" fmla="*/ 1289176 w 1997201"/>
                    <a:gd name="connsiteY57" fmla="*/ 288607 h 2465070"/>
                    <a:gd name="connsiteX58" fmla="*/ 1279651 w 1997201"/>
                    <a:gd name="connsiteY58" fmla="*/ 88582 h 2465070"/>
                    <a:gd name="connsiteX59" fmla="*/ 1246314 w 1997201"/>
                    <a:gd name="connsiteY59" fmla="*/ 17145 h 2465070"/>
                    <a:gd name="connsiteX60" fmla="*/ 1179639 w 1997201"/>
                    <a:gd name="connsiteY60" fmla="*/ 191452 h 2465070"/>
                    <a:gd name="connsiteX61" fmla="*/ 1174876 w 1997201"/>
                    <a:gd name="connsiteY61" fmla="*/ 836295 h 2465070"/>
                    <a:gd name="connsiteX62" fmla="*/ 1128594 w 1997201"/>
                    <a:gd name="connsiteY62" fmla="*/ 913490 h 2465070"/>
                    <a:gd name="connsiteX63" fmla="*/ 785057 w 1997201"/>
                    <a:gd name="connsiteY63" fmla="*/ 666836 h 2465070"/>
                    <a:gd name="connsiteX64" fmla="*/ 563541 w 1997201"/>
                    <a:gd name="connsiteY64" fmla="*/ 482034 h 2465070"/>
                    <a:gd name="connsiteX65" fmla="*/ 488033 w 1997201"/>
                    <a:gd name="connsiteY65" fmla="*/ 517354 h 2465070"/>
                    <a:gd name="connsiteX66" fmla="*/ 673030 w 1997201"/>
                    <a:gd name="connsiteY66" fmla="*/ 699107 h 2465070"/>
                    <a:gd name="connsiteX67" fmla="*/ 773617 w 1997201"/>
                    <a:gd name="connsiteY67" fmla="*/ 883003 h 2465070"/>
                    <a:gd name="connsiteX68" fmla="*/ 801557 w 1997201"/>
                    <a:gd name="connsiteY68" fmla="*/ 1010811 h 2465070"/>
                    <a:gd name="connsiteX69" fmla="*/ 790981 w 1997201"/>
                    <a:gd name="connsiteY69" fmla="*/ 1110928 h 2465070"/>
                    <a:gd name="connsiteX70" fmla="*/ 774727 w 1997201"/>
                    <a:gd name="connsiteY70" fmla="*/ 1222975 h 2465070"/>
                    <a:gd name="connsiteX71" fmla="*/ 630135 w 1997201"/>
                    <a:gd name="connsiteY71" fmla="*/ 1542381 h 2465070"/>
                    <a:gd name="connsiteX72" fmla="*/ 152586 w 1997201"/>
                    <a:gd name="connsiteY72" fmla="*/ 1734036 h 2465070"/>
                    <a:gd name="connsiteX0" fmla="*/ 255419 w 1527416"/>
                    <a:gd name="connsiteY0" fmla="*/ 1549870 h 2465070"/>
                    <a:gd name="connsiteX1" fmla="*/ 397993 w 1527416"/>
                    <a:gd name="connsiteY1" fmla="*/ 1255862 h 2465070"/>
                    <a:gd name="connsiteX2" fmla="*/ 704267 w 1527416"/>
                    <a:gd name="connsiteY2" fmla="*/ 1100886 h 2465070"/>
                    <a:gd name="connsiteX3" fmla="*/ 705091 w 1527416"/>
                    <a:gd name="connsiteY3" fmla="*/ 1467802 h 2465070"/>
                    <a:gd name="connsiteX4" fmla="*/ 686041 w 1527416"/>
                    <a:gd name="connsiteY4" fmla="*/ 2198370 h 2465070"/>
                    <a:gd name="connsiteX5" fmla="*/ 743191 w 1527416"/>
                    <a:gd name="connsiteY5" fmla="*/ 2365057 h 2465070"/>
                    <a:gd name="connsiteX6" fmla="*/ 814629 w 1527416"/>
                    <a:gd name="connsiteY6" fmla="*/ 2260282 h 2465070"/>
                    <a:gd name="connsiteX7" fmla="*/ 812928 w 1527416"/>
                    <a:gd name="connsiteY7" fmla="*/ 1989407 h 2465070"/>
                    <a:gd name="connsiteX8" fmla="*/ 790816 w 1527416"/>
                    <a:gd name="connsiteY8" fmla="*/ 1755457 h 2465070"/>
                    <a:gd name="connsiteX9" fmla="*/ 819391 w 1527416"/>
                    <a:gd name="connsiteY9" fmla="*/ 1626870 h 2465070"/>
                    <a:gd name="connsiteX10" fmla="*/ 863104 w 1527416"/>
                    <a:gd name="connsiteY10" fmla="*/ 1567176 h 2465070"/>
                    <a:gd name="connsiteX11" fmla="*/ 924166 w 1527416"/>
                    <a:gd name="connsiteY11" fmla="*/ 1641157 h 2465070"/>
                    <a:gd name="connsiteX12" fmla="*/ 905116 w 1527416"/>
                    <a:gd name="connsiteY12" fmla="*/ 2331720 h 2465070"/>
                    <a:gd name="connsiteX13" fmla="*/ 947979 w 1527416"/>
                    <a:gd name="connsiteY13" fmla="*/ 2441257 h 2465070"/>
                    <a:gd name="connsiteX14" fmla="*/ 1000366 w 1527416"/>
                    <a:gd name="connsiteY14" fmla="*/ 2293620 h 2465070"/>
                    <a:gd name="connsiteX15" fmla="*/ 1024179 w 1527416"/>
                    <a:gd name="connsiteY15" fmla="*/ 1603057 h 2465070"/>
                    <a:gd name="connsiteX16" fmla="*/ 1033704 w 1527416"/>
                    <a:gd name="connsiteY16" fmla="*/ 1331595 h 2465070"/>
                    <a:gd name="connsiteX17" fmla="*/ 1119429 w 1527416"/>
                    <a:gd name="connsiteY17" fmla="*/ 1255395 h 2465070"/>
                    <a:gd name="connsiteX18" fmla="*/ 1190866 w 1527416"/>
                    <a:gd name="connsiteY18" fmla="*/ 1312545 h 2465070"/>
                    <a:gd name="connsiteX19" fmla="*/ 1152766 w 1527416"/>
                    <a:gd name="connsiteY19" fmla="*/ 1441132 h 2465070"/>
                    <a:gd name="connsiteX20" fmla="*/ 1133716 w 1527416"/>
                    <a:gd name="connsiteY20" fmla="*/ 1483995 h 2465070"/>
                    <a:gd name="connsiteX21" fmla="*/ 1157529 w 1527416"/>
                    <a:gd name="connsiteY21" fmla="*/ 1536382 h 2465070"/>
                    <a:gd name="connsiteX22" fmla="*/ 1205154 w 1527416"/>
                    <a:gd name="connsiteY22" fmla="*/ 1536382 h 2465070"/>
                    <a:gd name="connsiteX23" fmla="*/ 1224204 w 1527416"/>
                    <a:gd name="connsiteY23" fmla="*/ 1488757 h 2465070"/>
                    <a:gd name="connsiteX24" fmla="*/ 1186104 w 1527416"/>
                    <a:gd name="connsiteY24" fmla="*/ 1426845 h 2465070"/>
                    <a:gd name="connsiteX25" fmla="*/ 1214679 w 1527416"/>
                    <a:gd name="connsiteY25" fmla="*/ 1322070 h 2465070"/>
                    <a:gd name="connsiteX26" fmla="*/ 1248016 w 1527416"/>
                    <a:gd name="connsiteY26" fmla="*/ 1283970 h 2465070"/>
                    <a:gd name="connsiteX27" fmla="*/ 1362316 w 1527416"/>
                    <a:gd name="connsiteY27" fmla="*/ 1364932 h 2465070"/>
                    <a:gd name="connsiteX28" fmla="*/ 1419466 w 1527416"/>
                    <a:gd name="connsiteY28" fmla="*/ 1407795 h 2465070"/>
                    <a:gd name="connsiteX29" fmla="*/ 1428991 w 1527416"/>
                    <a:gd name="connsiteY29" fmla="*/ 1450657 h 2465070"/>
                    <a:gd name="connsiteX30" fmla="*/ 1514716 w 1527416"/>
                    <a:gd name="connsiteY30" fmla="*/ 1450657 h 2465070"/>
                    <a:gd name="connsiteX31" fmla="*/ 1505191 w 1527416"/>
                    <a:gd name="connsiteY31" fmla="*/ 1364932 h 2465070"/>
                    <a:gd name="connsiteX32" fmla="*/ 1433754 w 1527416"/>
                    <a:gd name="connsiteY32" fmla="*/ 1360170 h 2465070"/>
                    <a:gd name="connsiteX33" fmla="*/ 1402012 w 1527416"/>
                    <a:gd name="connsiteY33" fmla="*/ 1303281 h 2465070"/>
                    <a:gd name="connsiteX34" fmla="*/ 1411272 w 1527416"/>
                    <a:gd name="connsiteY34" fmla="*/ 1245870 h 2465070"/>
                    <a:gd name="connsiteX35" fmla="*/ 1452804 w 1527416"/>
                    <a:gd name="connsiteY35" fmla="*/ 1188720 h 2465070"/>
                    <a:gd name="connsiteX36" fmla="*/ 1439469 w 1527416"/>
                    <a:gd name="connsiteY36" fmla="*/ 1111567 h 2465070"/>
                    <a:gd name="connsiteX37" fmla="*/ 1400416 w 1527416"/>
                    <a:gd name="connsiteY37" fmla="*/ 1145857 h 2465070"/>
                    <a:gd name="connsiteX38" fmla="*/ 1390891 w 1527416"/>
                    <a:gd name="connsiteY38" fmla="*/ 1193482 h 2465070"/>
                    <a:gd name="connsiteX39" fmla="*/ 1305166 w 1527416"/>
                    <a:gd name="connsiteY39" fmla="*/ 1231582 h 2465070"/>
                    <a:gd name="connsiteX40" fmla="*/ 1219441 w 1527416"/>
                    <a:gd name="connsiteY40" fmla="*/ 1217295 h 2465070"/>
                    <a:gd name="connsiteX41" fmla="*/ 1271829 w 1527416"/>
                    <a:gd name="connsiteY41" fmla="*/ 1131570 h 2465070"/>
                    <a:gd name="connsiteX42" fmla="*/ 1290879 w 1527416"/>
                    <a:gd name="connsiteY42" fmla="*/ 1041082 h 2465070"/>
                    <a:gd name="connsiteX43" fmla="*/ 1328979 w 1527416"/>
                    <a:gd name="connsiteY43" fmla="*/ 1022032 h 2465070"/>
                    <a:gd name="connsiteX44" fmla="*/ 1290879 w 1527416"/>
                    <a:gd name="connsiteY44" fmla="*/ 964882 h 2465070"/>
                    <a:gd name="connsiteX45" fmla="*/ 1224204 w 1527416"/>
                    <a:gd name="connsiteY45" fmla="*/ 979170 h 2465070"/>
                    <a:gd name="connsiteX46" fmla="*/ 1243254 w 1527416"/>
                    <a:gd name="connsiteY46" fmla="*/ 1045845 h 2465070"/>
                    <a:gd name="connsiteX47" fmla="*/ 1209916 w 1527416"/>
                    <a:gd name="connsiteY47" fmla="*/ 1160145 h 2465070"/>
                    <a:gd name="connsiteX48" fmla="*/ 1176579 w 1527416"/>
                    <a:gd name="connsiteY48" fmla="*/ 1203007 h 2465070"/>
                    <a:gd name="connsiteX49" fmla="*/ 1067041 w 1527416"/>
                    <a:gd name="connsiteY49" fmla="*/ 1198245 h 2465070"/>
                    <a:gd name="connsiteX50" fmla="*/ 1028941 w 1527416"/>
                    <a:gd name="connsiteY50" fmla="*/ 1122045 h 2465070"/>
                    <a:gd name="connsiteX51" fmla="*/ 1028941 w 1527416"/>
                    <a:gd name="connsiteY51" fmla="*/ 435286 h 2465070"/>
                    <a:gd name="connsiteX52" fmla="*/ 979899 w 1527416"/>
                    <a:gd name="connsiteY52" fmla="*/ 196156 h 2465070"/>
                    <a:gd name="connsiteX53" fmla="*/ 898693 w 1527416"/>
                    <a:gd name="connsiteY53" fmla="*/ 439263 h 2465070"/>
                    <a:gd name="connsiteX54" fmla="*/ 919404 w 1527416"/>
                    <a:gd name="connsiteY54" fmla="*/ 1350645 h 2465070"/>
                    <a:gd name="connsiteX55" fmla="*/ 865038 w 1527416"/>
                    <a:gd name="connsiteY55" fmla="*/ 1652176 h 2465070"/>
                    <a:gd name="connsiteX56" fmla="*/ 800341 w 1527416"/>
                    <a:gd name="connsiteY56" fmla="*/ 1222057 h 2465070"/>
                    <a:gd name="connsiteX57" fmla="*/ 819391 w 1527416"/>
                    <a:gd name="connsiteY57" fmla="*/ 288607 h 2465070"/>
                    <a:gd name="connsiteX58" fmla="*/ 809866 w 1527416"/>
                    <a:gd name="connsiteY58" fmla="*/ 88582 h 2465070"/>
                    <a:gd name="connsiteX59" fmla="*/ 776529 w 1527416"/>
                    <a:gd name="connsiteY59" fmla="*/ 17145 h 2465070"/>
                    <a:gd name="connsiteX60" fmla="*/ 709854 w 1527416"/>
                    <a:gd name="connsiteY60" fmla="*/ 191452 h 2465070"/>
                    <a:gd name="connsiteX61" fmla="*/ 705091 w 1527416"/>
                    <a:gd name="connsiteY61" fmla="*/ 836295 h 2465070"/>
                    <a:gd name="connsiteX62" fmla="*/ 658809 w 1527416"/>
                    <a:gd name="connsiteY62" fmla="*/ 913490 h 2465070"/>
                    <a:gd name="connsiteX63" fmla="*/ 315272 w 1527416"/>
                    <a:gd name="connsiteY63" fmla="*/ 666836 h 2465070"/>
                    <a:gd name="connsiteX64" fmla="*/ 93756 w 1527416"/>
                    <a:gd name="connsiteY64" fmla="*/ 482034 h 2465070"/>
                    <a:gd name="connsiteX65" fmla="*/ 18248 w 1527416"/>
                    <a:gd name="connsiteY65" fmla="*/ 517354 h 2465070"/>
                    <a:gd name="connsiteX66" fmla="*/ 203245 w 1527416"/>
                    <a:gd name="connsiteY66" fmla="*/ 699107 h 2465070"/>
                    <a:gd name="connsiteX67" fmla="*/ 303832 w 1527416"/>
                    <a:gd name="connsiteY67" fmla="*/ 883003 h 2465070"/>
                    <a:gd name="connsiteX68" fmla="*/ 331772 w 1527416"/>
                    <a:gd name="connsiteY68" fmla="*/ 1010811 h 2465070"/>
                    <a:gd name="connsiteX69" fmla="*/ 321196 w 1527416"/>
                    <a:gd name="connsiteY69" fmla="*/ 1110928 h 2465070"/>
                    <a:gd name="connsiteX70" fmla="*/ 304942 w 1527416"/>
                    <a:gd name="connsiteY70" fmla="*/ 1222975 h 2465070"/>
                    <a:gd name="connsiteX71" fmla="*/ 160350 w 1527416"/>
                    <a:gd name="connsiteY71" fmla="*/ 1542381 h 2465070"/>
                    <a:gd name="connsiteX0" fmla="*/ 255419 w 1527416"/>
                    <a:gd name="connsiteY0" fmla="*/ 1549870 h 2465070"/>
                    <a:gd name="connsiteX1" fmla="*/ 397993 w 1527416"/>
                    <a:gd name="connsiteY1" fmla="*/ 1255862 h 2465070"/>
                    <a:gd name="connsiteX2" fmla="*/ 704267 w 1527416"/>
                    <a:gd name="connsiteY2" fmla="*/ 1100886 h 2465070"/>
                    <a:gd name="connsiteX3" fmla="*/ 705091 w 1527416"/>
                    <a:gd name="connsiteY3" fmla="*/ 1467802 h 2465070"/>
                    <a:gd name="connsiteX4" fmla="*/ 686041 w 1527416"/>
                    <a:gd name="connsiteY4" fmla="*/ 2198370 h 2465070"/>
                    <a:gd name="connsiteX5" fmla="*/ 743191 w 1527416"/>
                    <a:gd name="connsiteY5" fmla="*/ 2365057 h 2465070"/>
                    <a:gd name="connsiteX6" fmla="*/ 814629 w 1527416"/>
                    <a:gd name="connsiteY6" fmla="*/ 2260282 h 2465070"/>
                    <a:gd name="connsiteX7" fmla="*/ 812928 w 1527416"/>
                    <a:gd name="connsiteY7" fmla="*/ 1989407 h 2465070"/>
                    <a:gd name="connsiteX8" fmla="*/ 790816 w 1527416"/>
                    <a:gd name="connsiteY8" fmla="*/ 1755457 h 2465070"/>
                    <a:gd name="connsiteX9" fmla="*/ 819391 w 1527416"/>
                    <a:gd name="connsiteY9" fmla="*/ 1626870 h 2465070"/>
                    <a:gd name="connsiteX10" fmla="*/ 863104 w 1527416"/>
                    <a:gd name="connsiteY10" fmla="*/ 1567176 h 2465070"/>
                    <a:gd name="connsiteX11" fmla="*/ 924166 w 1527416"/>
                    <a:gd name="connsiteY11" fmla="*/ 1641157 h 2465070"/>
                    <a:gd name="connsiteX12" fmla="*/ 905116 w 1527416"/>
                    <a:gd name="connsiteY12" fmla="*/ 2331720 h 2465070"/>
                    <a:gd name="connsiteX13" fmla="*/ 947979 w 1527416"/>
                    <a:gd name="connsiteY13" fmla="*/ 2441257 h 2465070"/>
                    <a:gd name="connsiteX14" fmla="*/ 1000366 w 1527416"/>
                    <a:gd name="connsiteY14" fmla="*/ 2293620 h 2465070"/>
                    <a:gd name="connsiteX15" fmla="*/ 1024179 w 1527416"/>
                    <a:gd name="connsiteY15" fmla="*/ 1603057 h 2465070"/>
                    <a:gd name="connsiteX16" fmla="*/ 1033704 w 1527416"/>
                    <a:gd name="connsiteY16" fmla="*/ 1331595 h 2465070"/>
                    <a:gd name="connsiteX17" fmla="*/ 1119429 w 1527416"/>
                    <a:gd name="connsiteY17" fmla="*/ 1255395 h 2465070"/>
                    <a:gd name="connsiteX18" fmla="*/ 1190866 w 1527416"/>
                    <a:gd name="connsiteY18" fmla="*/ 1312545 h 2465070"/>
                    <a:gd name="connsiteX19" fmla="*/ 1152766 w 1527416"/>
                    <a:gd name="connsiteY19" fmla="*/ 1441132 h 2465070"/>
                    <a:gd name="connsiteX20" fmla="*/ 1133716 w 1527416"/>
                    <a:gd name="connsiteY20" fmla="*/ 1483995 h 2465070"/>
                    <a:gd name="connsiteX21" fmla="*/ 1157529 w 1527416"/>
                    <a:gd name="connsiteY21" fmla="*/ 1536382 h 2465070"/>
                    <a:gd name="connsiteX22" fmla="*/ 1205154 w 1527416"/>
                    <a:gd name="connsiteY22" fmla="*/ 1536382 h 2465070"/>
                    <a:gd name="connsiteX23" fmla="*/ 1224204 w 1527416"/>
                    <a:gd name="connsiteY23" fmla="*/ 1488757 h 2465070"/>
                    <a:gd name="connsiteX24" fmla="*/ 1186104 w 1527416"/>
                    <a:gd name="connsiteY24" fmla="*/ 1426845 h 2465070"/>
                    <a:gd name="connsiteX25" fmla="*/ 1214679 w 1527416"/>
                    <a:gd name="connsiteY25" fmla="*/ 1322070 h 2465070"/>
                    <a:gd name="connsiteX26" fmla="*/ 1248016 w 1527416"/>
                    <a:gd name="connsiteY26" fmla="*/ 1283970 h 2465070"/>
                    <a:gd name="connsiteX27" fmla="*/ 1362316 w 1527416"/>
                    <a:gd name="connsiteY27" fmla="*/ 1364932 h 2465070"/>
                    <a:gd name="connsiteX28" fmla="*/ 1419466 w 1527416"/>
                    <a:gd name="connsiteY28" fmla="*/ 1407795 h 2465070"/>
                    <a:gd name="connsiteX29" fmla="*/ 1428991 w 1527416"/>
                    <a:gd name="connsiteY29" fmla="*/ 1450657 h 2465070"/>
                    <a:gd name="connsiteX30" fmla="*/ 1514716 w 1527416"/>
                    <a:gd name="connsiteY30" fmla="*/ 1450657 h 2465070"/>
                    <a:gd name="connsiteX31" fmla="*/ 1505191 w 1527416"/>
                    <a:gd name="connsiteY31" fmla="*/ 1364932 h 2465070"/>
                    <a:gd name="connsiteX32" fmla="*/ 1433754 w 1527416"/>
                    <a:gd name="connsiteY32" fmla="*/ 1360170 h 2465070"/>
                    <a:gd name="connsiteX33" fmla="*/ 1402012 w 1527416"/>
                    <a:gd name="connsiteY33" fmla="*/ 1303281 h 2465070"/>
                    <a:gd name="connsiteX34" fmla="*/ 1411272 w 1527416"/>
                    <a:gd name="connsiteY34" fmla="*/ 1245870 h 2465070"/>
                    <a:gd name="connsiteX35" fmla="*/ 1452804 w 1527416"/>
                    <a:gd name="connsiteY35" fmla="*/ 1188720 h 2465070"/>
                    <a:gd name="connsiteX36" fmla="*/ 1439469 w 1527416"/>
                    <a:gd name="connsiteY36" fmla="*/ 1111567 h 2465070"/>
                    <a:gd name="connsiteX37" fmla="*/ 1400416 w 1527416"/>
                    <a:gd name="connsiteY37" fmla="*/ 1145857 h 2465070"/>
                    <a:gd name="connsiteX38" fmla="*/ 1390891 w 1527416"/>
                    <a:gd name="connsiteY38" fmla="*/ 1193482 h 2465070"/>
                    <a:gd name="connsiteX39" fmla="*/ 1305166 w 1527416"/>
                    <a:gd name="connsiteY39" fmla="*/ 1231582 h 2465070"/>
                    <a:gd name="connsiteX40" fmla="*/ 1219441 w 1527416"/>
                    <a:gd name="connsiteY40" fmla="*/ 1217295 h 2465070"/>
                    <a:gd name="connsiteX41" fmla="*/ 1271829 w 1527416"/>
                    <a:gd name="connsiteY41" fmla="*/ 1131570 h 2465070"/>
                    <a:gd name="connsiteX42" fmla="*/ 1290879 w 1527416"/>
                    <a:gd name="connsiteY42" fmla="*/ 1041082 h 2465070"/>
                    <a:gd name="connsiteX43" fmla="*/ 1328979 w 1527416"/>
                    <a:gd name="connsiteY43" fmla="*/ 1022032 h 2465070"/>
                    <a:gd name="connsiteX44" fmla="*/ 1290879 w 1527416"/>
                    <a:gd name="connsiteY44" fmla="*/ 964882 h 2465070"/>
                    <a:gd name="connsiteX45" fmla="*/ 1224204 w 1527416"/>
                    <a:gd name="connsiteY45" fmla="*/ 979170 h 2465070"/>
                    <a:gd name="connsiteX46" fmla="*/ 1243254 w 1527416"/>
                    <a:gd name="connsiteY46" fmla="*/ 1045845 h 2465070"/>
                    <a:gd name="connsiteX47" fmla="*/ 1209916 w 1527416"/>
                    <a:gd name="connsiteY47" fmla="*/ 1160145 h 2465070"/>
                    <a:gd name="connsiteX48" fmla="*/ 1176579 w 1527416"/>
                    <a:gd name="connsiteY48" fmla="*/ 1203007 h 2465070"/>
                    <a:gd name="connsiteX49" fmla="*/ 1067041 w 1527416"/>
                    <a:gd name="connsiteY49" fmla="*/ 1198245 h 2465070"/>
                    <a:gd name="connsiteX50" fmla="*/ 1028941 w 1527416"/>
                    <a:gd name="connsiteY50" fmla="*/ 1122045 h 2465070"/>
                    <a:gd name="connsiteX51" fmla="*/ 1028941 w 1527416"/>
                    <a:gd name="connsiteY51" fmla="*/ 435286 h 2465070"/>
                    <a:gd name="connsiteX52" fmla="*/ 979899 w 1527416"/>
                    <a:gd name="connsiteY52" fmla="*/ 196156 h 2465070"/>
                    <a:gd name="connsiteX53" fmla="*/ 898693 w 1527416"/>
                    <a:gd name="connsiteY53" fmla="*/ 439263 h 2465070"/>
                    <a:gd name="connsiteX54" fmla="*/ 919404 w 1527416"/>
                    <a:gd name="connsiteY54" fmla="*/ 1350645 h 2465070"/>
                    <a:gd name="connsiteX55" fmla="*/ 865038 w 1527416"/>
                    <a:gd name="connsiteY55" fmla="*/ 1652176 h 2465070"/>
                    <a:gd name="connsiteX56" fmla="*/ 800341 w 1527416"/>
                    <a:gd name="connsiteY56" fmla="*/ 1222057 h 2465070"/>
                    <a:gd name="connsiteX57" fmla="*/ 819391 w 1527416"/>
                    <a:gd name="connsiteY57" fmla="*/ 288607 h 2465070"/>
                    <a:gd name="connsiteX58" fmla="*/ 809866 w 1527416"/>
                    <a:gd name="connsiteY58" fmla="*/ 88582 h 2465070"/>
                    <a:gd name="connsiteX59" fmla="*/ 776529 w 1527416"/>
                    <a:gd name="connsiteY59" fmla="*/ 17145 h 2465070"/>
                    <a:gd name="connsiteX60" fmla="*/ 709854 w 1527416"/>
                    <a:gd name="connsiteY60" fmla="*/ 191452 h 2465070"/>
                    <a:gd name="connsiteX61" fmla="*/ 705091 w 1527416"/>
                    <a:gd name="connsiteY61" fmla="*/ 836295 h 2465070"/>
                    <a:gd name="connsiteX62" fmla="*/ 658809 w 1527416"/>
                    <a:gd name="connsiteY62" fmla="*/ 913490 h 2465070"/>
                    <a:gd name="connsiteX63" fmla="*/ 315272 w 1527416"/>
                    <a:gd name="connsiteY63" fmla="*/ 666836 h 2465070"/>
                    <a:gd name="connsiteX64" fmla="*/ 93756 w 1527416"/>
                    <a:gd name="connsiteY64" fmla="*/ 482034 h 2465070"/>
                    <a:gd name="connsiteX65" fmla="*/ 18248 w 1527416"/>
                    <a:gd name="connsiteY65" fmla="*/ 517354 h 2465070"/>
                    <a:gd name="connsiteX66" fmla="*/ 203245 w 1527416"/>
                    <a:gd name="connsiteY66" fmla="*/ 699107 h 2465070"/>
                    <a:gd name="connsiteX67" fmla="*/ 303832 w 1527416"/>
                    <a:gd name="connsiteY67" fmla="*/ 883003 h 2465070"/>
                    <a:gd name="connsiteX68" fmla="*/ 331772 w 1527416"/>
                    <a:gd name="connsiteY68" fmla="*/ 1010811 h 2465070"/>
                    <a:gd name="connsiteX69" fmla="*/ 321196 w 1527416"/>
                    <a:gd name="connsiteY69" fmla="*/ 1110928 h 2465070"/>
                    <a:gd name="connsiteX70" fmla="*/ 304942 w 1527416"/>
                    <a:gd name="connsiteY70" fmla="*/ 1222975 h 2465070"/>
                    <a:gd name="connsiteX0" fmla="*/ 255419 w 1527416"/>
                    <a:gd name="connsiteY0" fmla="*/ 1549870 h 2465070"/>
                    <a:gd name="connsiteX1" fmla="*/ 397993 w 1527416"/>
                    <a:gd name="connsiteY1" fmla="*/ 1255862 h 2465070"/>
                    <a:gd name="connsiteX2" fmla="*/ 704267 w 1527416"/>
                    <a:gd name="connsiteY2" fmla="*/ 1100886 h 2465070"/>
                    <a:gd name="connsiteX3" fmla="*/ 705091 w 1527416"/>
                    <a:gd name="connsiteY3" fmla="*/ 1467802 h 2465070"/>
                    <a:gd name="connsiteX4" fmla="*/ 686041 w 1527416"/>
                    <a:gd name="connsiteY4" fmla="*/ 2198370 h 2465070"/>
                    <a:gd name="connsiteX5" fmla="*/ 743191 w 1527416"/>
                    <a:gd name="connsiteY5" fmla="*/ 2365057 h 2465070"/>
                    <a:gd name="connsiteX6" fmla="*/ 814629 w 1527416"/>
                    <a:gd name="connsiteY6" fmla="*/ 2260282 h 2465070"/>
                    <a:gd name="connsiteX7" fmla="*/ 812928 w 1527416"/>
                    <a:gd name="connsiteY7" fmla="*/ 1989407 h 2465070"/>
                    <a:gd name="connsiteX8" fmla="*/ 790816 w 1527416"/>
                    <a:gd name="connsiteY8" fmla="*/ 1755457 h 2465070"/>
                    <a:gd name="connsiteX9" fmla="*/ 819391 w 1527416"/>
                    <a:gd name="connsiteY9" fmla="*/ 1626870 h 2465070"/>
                    <a:gd name="connsiteX10" fmla="*/ 863104 w 1527416"/>
                    <a:gd name="connsiteY10" fmla="*/ 1567176 h 2465070"/>
                    <a:gd name="connsiteX11" fmla="*/ 924166 w 1527416"/>
                    <a:gd name="connsiteY11" fmla="*/ 1641157 h 2465070"/>
                    <a:gd name="connsiteX12" fmla="*/ 905116 w 1527416"/>
                    <a:gd name="connsiteY12" fmla="*/ 2331720 h 2465070"/>
                    <a:gd name="connsiteX13" fmla="*/ 947979 w 1527416"/>
                    <a:gd name="connsiteY13" fmla="*/ 2441257 h 2465070"/>
                    <a:gd name="connsiteX14" fmla="*/ 1000366 w 1527416"/>
                    <a:gd name="connsiteY14" fmla="*/ 2293620 h 2465070"/>
                    <a:gd name="connsiteX15" fmla="*/ 1024179 w 1527416"/>
                    <a:gd name="connsiteY15" fmla="*/ 1603057 h 2465070"/>
                    <a:gd name="connsiteX16" fmla="*/ 1033704 w 1527416"/>
                    <a:gd name="connsiteY16" fmla="*/ 1331595 h 2465070"/>
                    <a:gd name="connsiteX17" fmla="*/ 1119429 w 1527416"/>
                    <a:gd name="connsiteY17" fmla="*/ 1255395 h 2465070"/>
                    <a:gd name="connsiteX18" fmla="*/ 1190866 w 1527416"/>
                    <a:gd name="connsiteY18" fmla="*/ 1312545 h 2465070"/>
                    <a:gd name="connsiteX19" fmla="*/ 1152766 w 1527416"/>
                    <a:gd name="connsiteY19" fmla="*/ 1441132 h 2465070"/>
                    <a:gd name="connsiteX20" fmla="*/ 1133716 w 1527416"/>
                    <a:gd name="connsiteY20" fmla="*/ 1483995 h 2465070"/>
                    <a:gd name="connsiteX21" fmla="*/ 1157529 w 1527416"/>
                    <a:gd name="connsiteY21" fmla="*/ 1536382 h 2465070"/>
                    <a:gd name="connsiteX22" fmla="*/ 1205154 w 1527416"/>
                    <a:gd name="connsiteY22" fmla="*/ 1536382 h 2465070"/>
                    <a:gd name="connsiteX23" fmla="*/ 1224204 w 1527416"/>
                    <a:gd name="connsiteY23" fmla="*/ 1488757 h 2465070"/>
                    <a:gd name="connsiteX24" fmla="*/ 1186104 w 1527416"/>
                    <a:gd name="connsiteY24" fmla="*/ 1426845 h 2465070"/>
                    <a:gd name="connsiteX25" fmla="*/ 1214679 w 1527416"/>
                    <a:gd name="connsiteY25" fmla="*/ 1322070 h 2465070"/>
                    <a:gd name="connsiteX26" fmla="*/ 1248016 w 1527416"/>
                    <a:gd name="connsiteY26" fmla="*/ 1283970 h 2465070"/>
                    <a:gd name="connsiteX27" fmla="*/ 1362316 w 1527416"/>
                    <a:gd name="connsiteY27" fmla="*/ 1364932 h 2465070"/>
                    <a:gd name="connsiteX28" fmla="*/ 1419466 w 1527416"/>
                    <a:gd name="connsiteY28" fmla="*/ 1407795 h 2465070"/>
                    <a:gd name="connsiteX29" fmla="*/ 1428991 w 1527416"/>
                    <a:gd name="connsiteY29" fmla="*/ 1450657 h 2465070"/>
                    <a:gd name="connsiteX30" fmla="*/ 1514716 w 1527416"/>
                    <a:gd name="connsiteY30" fmla="*/ 1450657 h 2465070"/>
                    <a:gd name="connsiteX31" fmla="*/ 1505191 w 1527416"/>
                    <a:gd name="connsiteY31" fmla="*/ 1364932 h 2465070"/>
                    <a:gd name="connsiteX32" fmla="*/ 1433754 w 1527416"/>
                    <a:gd name="connsiteY32" fmla="*/ 1360170 h 2465070"/>
                    <a:gd name="connsiteX33" fmla="*/ 1402012 w 1527416"/>
                    <a:gd name="connsiteY33" fmla="*/ 1303281 h 2465070"/>
                    <a:gd name="connsiteX34" fmla="*/ 1411272 w 1527416"/>
                    <a:gd name="connsiteY34" fmla="*/ 1245870 h 2465070"/>
                    <a:gd name="connsiteX35" fmla="*/ 1452804 w 1527416"/>
                    <a:gd name="connsiteY35" fmla="*/ 1188720 h 2465070"/>
                    <a:gd name="connsiteX36" fmla="*/ 1439469 w 1527416"/>
                    <a:gd name="connsiteY36" fmla="*/ 1111567 h 2465070"/>
                    <a:gd name="connsiteX37" fmla="*/ 1400416 w 1527416"/>
                    <a:gd name="connsiteY37" fmla="*/ 1145857 h 2465070"/>
                    <a:gd name="connsiteX38" fmla="*/ 1390891 w 1527416"/>
                    <a:gd name="connsiteY38" fmla="*/ 1193482 h 2465070"/>
                    <a:gd name="connsiteX39" fmla="*/ 1305166 w 1527416"/>
                    <a:gd name="connsiteY39" fmla="*/ 1231582 h 2465070"/>
                    <a:gd name="connsiteX40" fmla="*/ 1219441 w 1527416"/>
                    <a:gd name="connsiteY40" fmla="*/ 1217295 h 2465070"/>
                    <a:gd name="connsiteX41" fmla="*/ 1271829 w 1527416"/>
                    <a:gd name="connsiteY41" fmla="*/ 1131570 h 2465070"/>
                    <a:gd name="connsiteX42" fmla="*/ 1290879 w 1527416"/>
                    <a:gd name="connsiteY42" fmla="*/ 1041082 h 2465070"/>
                    <a:gd name="connsiteX43" fmla="*/ 1328979 w 1527416"/>
                    <a:gd name="connsiteY43" fmla="*/ 1022032 h 2465070"/>
                    <a:gd name="connsiteX44" fmla="*/ 1290879 w 1527416"/>
                    <a:gd name="connsiteY44" fmla="*/ 964882 h 2465070"/>
                    <a:gd name="connsiteX45" fmla="*/ 1224204 w 1527416"/>
                    <a:gd name="connsiteY45" fmla="*/ 979170 h 2465070"/>
                    <a:gd name="connsiteX46" fmla="*/ 1243254 w 1527416"/>
                    <a:gd name="connsiteY46" fmla="*/ 1045845 h 2465070"/>
                    <a:gd name="connsiteX47" fmla="*/ 1209916 w 1527416"/>
                    <a:gd name="connsiteY47" fmla="*/ 1160145 h 2465070"/>
                    <a:gd name="connsiteX48" fmla="*/ 1176579 w 1527416"/>
                    <a:gd name="connsiteY48" fmla="*/ 1203007 h 2465070"/>
                    <a:gd name="connsiteX49" fmla="*/ 1067041 w 1527416"/>
                    <a:gd name="connsiteY49" fmla="*/ 1198245 h 2465070"/>
                    <a:gd name="connsiteX50" fmla="*/ 1028941 w 1527416"/>
                    <a:gd name="connsiteY50" fmla="*/ 1122045 h 2465070"/>
                    <a:gd name="connsiteX51" fmla="*/ 1028941 w 1527416"/>
                    <a:gd name="connsiteY51" fmla="*/ 435286 h 2465070"/>
                    <a:gd name="connsiteX52" fmla="*/ 979899 w 1527416"/>
                    <a:gd name="connsiteY52" fmla="*/ 196156 h 2465070"/>
                    <a:gd name="connsiteX53" fmla="*/ 898693 w 1527416"/>
                    <a:gd name="connsiteY53" fmla="*/ 439263 h 2465070"/>
                    <a:gd name="connsiteX54" fmla="*/ 919404 w 1527416"/>
                    <a:gd name="connsiteY54" fmla="*/ 1350645 h 2465070"/>
                    <a:gd name="connsiteX55" fmla="*/ 865038 w 1527416"/>
                    <a:gd name="connsiteY55" fmla="*/ 1652176 h 2465070"/>
                    <a:gd name="connsiteX56" fmla="*/ 800341 w 1527416"/>
                    <a:gd name="connsiteY56" fmla="*/ 1222057 h 2465070"/>
                    <a:gd name="connsiteX57" fmla="*/ 819391 w 1527416"/>
                    <a:gd name="connsiteY57" fmla="*/ 288607 h 2465070"/>
                    <a:gd name="connsiteX58" fmla="*/ 809866 w 1527416"/>
                    <a:gd name="connsiteY58" fmla="*/ 88582 h 2465070"/>
                    <a:gd name="connsiteX59" fmla="*/ 776529 w 1527416"/>
                    <a:gd name="connsiteY59" fmla="*/ 17145 h 2465070"/>
                    <a:gd name="connsiteX60" fmla="*/ 709854 w 1527416"/>
                    <a:gd name="connsiteY60" fmla="*/ 191452 h 2465070"/>
                    <a:gd name="connsiteX61" fmla="*/ 705091 w 1527416"/>
                    <a:gd name="connsiteY61" fmla="*/ 836295 h 2465070"/>
                    <a:gd name="connsiteX62" fmla="*/ 658809 w 1527416"/>
                    <a:gd name="connsiteY62" fmla="*/ 913490 h 2465070"/>
                    <a:gd name="connsiteX63" fmla="*/ 315272 w 1527416"/>
                    <a:gd name="connsiteY63" fmla="*/ 666836 h 2465070"/>
                    <a:gd name="connsiteX64" fmla="*/ 93756 w 1527416"/>
                    <a:gd name="connsiteY64" fmla="*/ 482034 h 2465070"/>
                    <a:gd name="connsiteX65" fmla="*/ 18248 w 1527416"/>
                    <a:gd name="connsiteY65" fmla="*/ 517354 h 2465070"/>
                    <a:gd name="connsiteX66" fmla="*/ 203245 w 1527416"/>
                    <a:gd name="connsiteY66" fmla="*/ 699107 h 2465070"/>
                    <a:gd name="connsiteX67" fmla="*/ 303832 w 1527416"/>
                    <a:gd name="connsiteY67" fmla="*/ 883003 h 2465070"/>
                    <a:gd name="connsiteX68" fmla="*/ 331772 w 1527416"/>
                    <a:gd name="connsiteY68" fmla="*/ 1010811 h 2465070"/>
                    <a:gd name="connsiteX69" fmla="*/ 321196 w 1527416"/>
                    <a:gd name="connsiteY69" fmla="*/ 1110928 h 2465070"/>
                    <a:gd name="connsiteX0" fmla="*/ 255419 w 1527416"/>
                    <a:gd name="connsiteY0" fmla="*/ 1549870 h 2465070"/>
                    <a:gd name="connsiteX1" fmla="*/ 397993 w 1527416"/>
                    <a:gd name="connsiteY1" fmla="*/ 1255862 h 2465070"/>
                    <a:gd name="connsiteX2" fmla="*/ 704267 w 1527416"/>
                    <a:gd name="connsiteY2" fmla="*/ 1100886 h 2465070"/>
                    <a:gd name="connsiteX3" fmla="*/ 705091 w 1527416"/>
                    <a:gd name="connsiteY3" fmla="*/ 1467802 h 2465070"/>
                    <a:gd name="connsiteX4" fmla="*/ 686041 w 1527416"/>
                    <a:gd name="connsiteY4" fmla="*/ 2198370 h 2465070"/>
                    <a:gd name="connsiteX5" fmla="*/ 743191 w 1527416"/>
                    <a:gd name="connsiteY5" fmla="*/ 2365057 h 2465070"/>
                    <a:gd name="connsiteX6" fmla="*/ 814629 w 1527416"/>
                    <a:gd name="connsiteY6" fmla="*/ 2260282 h 2465070"/>
                    <a:gd name="connsiteX7" fmla="*/ 812928 w 1527416"/>
                    <a:gd name="connsiteY7" fmla="*/ 1989407 h 2465070"/>
                    <a:gd name="connsiteX8" fmla="*/ 790816 w 1527416"/>
                    <a:gd name="connsiteY8" fmla="*/ 1755457 h 2465070"/>
                    <a:gd name="connsiteX9" fmla="*/ 819391 w 1527416"/>
                    <a:gd name="connsiteY9" fmla="*/ 1626870 h 2465070"/>
                    <a:gd name="connsiteX10" fmla="*/ 863104 w 1527416"/>
                    <a:gd name="connsiteY10" fmla="*/ 1567176 h 2465070"/>
                    <a:gd name="connsiteX11" fmla="*/ 924166 w 1527416"/>
                    <a:gd name="connsiteY11" fmla="*/ 1641157 h 2465070"/>
                    <a:gd name="connsiteX12" fmla="*/ 905116 w 1527416"/>
                    <a:gd name="connsiteY12" fmla="*/ 2331720 h 2465070"/>
                    <a:gd name="connsiteX13" fmla="*/ 947979 w 1527416"/>
                    <a:gd name="connsiteY13" fmla="*/ 2441257 h 2465070"/>
                    <a:gd name="connsiteX14" fmla="*/ 1000366 w 1527416"/>
                    <a:gd name="connsiteY14" fmla="*/ 2293620 h 2465070"/>
                    <a:gd name="connsiteX15" fmla="*/ 1024179 w 1527416"/>
                    <a:gd name="connsiteY15" fmla="*/ 1603057 h 2465070"/>
                    <a:gd name="connsiteX16" fmla="*/ 1033704 w 1527416"/>
                    <a:gd name="connsiteY16" fmla="*/ 1331595 h 2465070"/>
                    <a:gd name="connsiteX17" fmla="*/ 1119429 w 1527416"/>
                    <a:gd name="connsiteY17" fmla="*/ 1255395 h 2465070"/>
                    <a:gd name="connsiteX18" fmla="*/ 1190866 w 1527416"/>
                    <a:gd name="connsiteY18" fmla="*/ 1312545 h 2465070"/>
                    <a:gd name="connsiteX19" fmla="*/ 1152766 w 1527416"/>
                    <a:gd name="connsiteY19" fmla="*/ 1441132 h 2465070"/>
                    <a:gd name="connsiteX20" fmla="*/ 1133716 w 1527416"/>
                    <a:gd name="connsiteY20" fmla="*/ 1483995 h 2465070"/>
                    <a:gd name="connsiteX21" fmla="*/ 1157529 w 1527416"/>
                    <a:gd name="connsiteY21" fmla="*/ 1536382 h 2465070"/>
                    <a:gd name="connsiteX22" fmla="*/ 1205154 w 1527416"/>
                    <a:gd name="connsiteY22" fmla="*/ 1536382 h 2465070"/>
                    <a:gd name="connsiteX23" fmla="*/ 1224204 w 1527416"/>
                    <a:gd name="connsiteY23" fmla="*/ 1488757 h 2465070"/>
                    <a:gd name="connsiteX24" fmla="*/ 1186104 w 1527416"/>
                    <a:gd name="connsiteY24" fmla="*/ 1426845 h 2465070"/>
                    <a:gd name="connsiteX25" fmla="*/ 1214679 w 1527416"/>
                    <a:gd name="connsiteY25" fmla="*/ 1322070 h 2465070"/>
                    <a:gd name="connsiteX26" fmla="*/ 1248016 w 1527416"/>
                    <a:gd name="connsiteY26" fmla="*/ 1283970 h 2465070"/>
                    <a:gd name="connsiteX27" fmla="*/ 1362316 w 1527416"/>
                    <a:gd name="connsiteY27" fmla="*/ 1364932 h 2465070"/>
                    <a:gd name="connsiteX28" fmla="*/ 1419466 w 1527416"/>
                    <a:gd name="connsiteY28" fmla="*/ 1407795 h 2465070"/>
                    <a:gd name="connsiteX29" fmla="*/ 1428991 w 1527416"/>
                    <a:gd name="connsiteY29" fmla="*/ 1450657 h 2465070"/>
                    <a:gd name="connsiteX30" fmla="*/ 1514716 w 1527416"/>
                    <a:gd name="connsiteY30" fmla="*/ 1450657 h 2465070"/>
                    <a:gd name="connsiteX31" fmla="*/ 1505191 w 1527416"/>
                    <a:gd name="connsiteY31" fmla="*/ 1364932 h 2465070"/>
                    <a:gd name="connsiteX32" fmla="*/ 1433754 w 1527416"/>
                    <a:gd name="connsiteY32" fmla="*/ 1360170 h 2465070"/>
                    <a:gd name="connsiteX33" fmla="*/ 1402012 w 1527416"/>
                    <a:gd name="connsiteY33" fmla="*/ 1303281 h 2465070"/>
                    <a:gd name="connsiteX34" fmla="*/ 1411272 w 1527416"/>
                    <a:gd name="connsiteY34" fmla="*/ 1245870 h 2465070"/>
                    <a:gd name="connsiteX35" fmla="*/ 1452804 w 1527416"/>
                    <a:gd name="connsiteY35" fmla="*/ 1188720 h 2465070"/>
                    <a:gd name="connsiteX36" fmla="*/ 1439469 w 1527416"/>
                    <a:gd name="connsiteY36" fmla="*/ 1111567 h 2465070"/>
                    <a:gd name="connsiteX37" fmla="*/ 1400416 w 1527416"/>
                    <a:gd name="connsiteY37" fmla="*/ 1145857 h 2465070"/>
                    <a:gd name="connsiteX38" fmla="*/ 1390891 w 1527416"/>
                    <a:gd name="connsiteY38" fmla="*/ 1193482 h 2465070"/>
                    <a:gd name="connsiteX39" fmla="*/ 1305166 w 1527416"/>
                    <a:gd name="connsiteY39" fmla="*/ 1231582 h 2465070"/>
                    <a:gd name="connsiteX40" fmla="*/ 1219441 w 1527416"/>
                    <a:gd name="connsiteY40" fmla="*/ 1217295 h 2465070"/>
                    <a:gd name="connsiteX41" fmla="*/ 1271829 w 1527416"/>
                    <a:gd name="connsiteY41" fmla="*/ 1131570 h 2465070"/>
                    <a:gd name="connsiteX42" fmla="*/ 1290879 w 1527416"/>
                    <a:gd name="connsiteY42" fmla="*/ 1041082 h 2465070"/>
                    <a:gd name="connsiteX43" fmla="*/ 1328979 w 1527416"/>
                    <a:gd name="connsiteY43" fmla="*/ 1022032 h 2465070"/>
                    <a:gd name="connsiteX44" fmla="*/ 1290879 w 1527416"/>
                    <a:gd name="connsiteY44" fmla="*/ 964882 h 2465070"/>
                    <a:gd name="connsiteX45" fmla="*/ 1224204 w 1527416"/>
                    <a:gd name="connsiteY45" fmla="*/ 979170 h 2465070"/>
                    <a:gd name="connsiteX46" fmla="*/ 1243254 w 1527416"/>
                    <a:gd name="connsiteY46" fmla="*/ 1045845 h 2465070"/>
                    <a:gd name="connsiteX47" fmla="*/ 1209916 w 1527416"/>
                    <a:gd name="connsiteY47" fmla="*/ 1160145 h 2465070"/>
                    <a:gd name="connsiteX48" fmla="*/ 1176579 w 1527416"/>
                    <a:gd name="connsiteY48" fmla="*/ 1203007 h 2465070"/>
                    <a:gd name="connsiteX49" fmla="*/ 1067041 w 1527416"/>
                    <a:gd name="connsiteY49" fmla="*/ 1198245 h 2465070"/>
                    <a:gd name="connsiteX50" fmla="*/ 1028941 w 1527416"/>
                    <a:gd name="connsiteY50" fmla="*/ 1122045 h 2465070"/>
                    <a:gd name="connsiteX51" fmla="*/ 1028941 w 1527416"/>
                    <a:gd name="connsiteY51" fmla="*/ 435286 h 2465070"/>
                    <a:gd name="connsiteX52" fmla="*/ 979899 w 1527416"/>
                    <a:gd name="connsiteY52" fmla="*/ 196156 h 2465070"/>
                    <a:gd name="connsiteX53" fmla="*/ 898693 w 1527416"/>
                    <a:gd name="connsiteY53" fmla="*/ 439263 h 2465070"/>
                    <a:gd name="connsiteX54" fmla="*/ 919404 w 1527416"/>
                    <a:gd name="connsiteY54" fmla="*/ 1350645 h 2465070"/>
                    <a:gd name="connsiteX55" fmla="*/ 865038 w 1527416"/>
                    <a:gd name="connsiteY55" fmla="*/ 1652176 h 2465070"/>
                    <a:gd name="connsiteX56" fmla="*/ 800341 w 1527416"/>
                    <a:gd name="connsiteY56" fmla="*/ 1222057 h 2465070"/>
                    <a:gd name="connsiteX57" fmla="*/ 819391 w 1527416"/>
                    <a:gd name="connsiteY57" fmla="*/ 288607 h 2465070"/>
                    <a:gd name="connsiteX58" fmla="*/ 809866 w 1527416"/>
                    <a:gd name="connsiteY58" fmla="*/ 88582 h 2465070"/>
                    <a:gd name="connsiteX59" fmla="*/ 776529 w 1527416"/>
                    <a:gd name="connsiteY59" fmla="*/ 17145 h 2465070"/>
                    <a:gd name="connsiteX60" fmla="*/ 709854 w 1527416"/>
                    <a:gd name="connsiteY60" fmla="*/ 191452 h 2465070"/>
                    <a:gd name="connsiteX61" fmla="*/ 705091 w 1527416"/>
                    <a:gd name="connsiteY61" fmla="*/ 836295 h 2465070"/>
                    <a:gd name="connsiteX62" fmla="*/ 658809 w 1527416"/>
                    <a:gd name="connsiteY62" fmla="*/ 913490 h 2465070"/>
                    <a:gd name="connsiteX63" fmla="*/ 315272 w 1527416"/>
                    <a:gd name="connsiteY63" fmla="*/ 666836 h 2465070"/>
                    <a:gd name="connsiteX64" fmla="*/ 93756 w 1527416"/>
                    <a:gd name="connsiteY64" fmla="*/ 482034 h 2465070"/>
                    <a:gd name="connsiteX65" fmla="*/ 18248 w 1527416"/>
                    <a:gd name="connsiteY65" fmla="*/ 517354 h 2465070"/>
                    <a:gd name="connsiteX66" fmla="*/ 203245 w 1527416"/>
                    <a:gd name="connsiteY66" fmla="*/ 699107 h 2465070"/>
                    <a:gd name="connsiteX67" fmla="*/ 303832 w 1527416"/>
                    <a:gd name="connsiteY67" fmla="*/ 883003 h 2465070"/>
                    <a:gd name="connsiteX68" fmla="*/ 331772 w 1527416"/>
                    <a:gd name="connsiteY68" fmla="*/ 1010811 h 2465070"/>
                    <a:gd name="connsiteX0" fmla="*/ 255419 w 1527416"/>
                    <a:gd name="connsiteY0" fmla="*/ 1549870 h 2465070"/>
                    <a:gd name="connsiteX1" fmla="*/ 397993 w 1527416"/>
                    <a:gd name="connsiteY1" fmla="*/ 1255862 h 2465070"/>
                    <a:gd name="connsiteX2" fmla="*/ 704267 w 1527416"/>
                    <a:gd name="connsiteY2" fmla="*/ 1100886 h 2465070"/>
                    <a:gd name="connsiteX3" fmla="*/ 705091 w 1527416"/>
                    <a:gd name="connsiteY3" fmla="*/ 1467802 h 2465070"/>
                    <a:gd name="connsiteX4" fmla="*/ 686041 w 1527416"/>
                    <a:gd name="connsiteY4" fmla="*/ 2198370 h 2465070"/>
                    <a:gd name="connsiteX5" fmla="*/ 743191 w 1527416"/>
                    <a:gd name="connsiteY5" fmla="*/ 2365057 h 2465070"/>
                    <a:gd name="connsiteX6" fmla="*/ 814629 w 1527416"/>
                    <a:gd name="connsiteY6" fmla="*/ 2260282 h 2465070"/>
                    <a:gd name="connsiteX7" fmla="*/ 812928 w 1527416"/>
                    <a:gd name="connsiteY7" fmla="*/ 1989407 h 2465070"/>
                    <a:gd name="connsiteX8" fmla="*/ 790816 w 1527416"/>
                    <a:gd name="connsiteY8" fmla="*/ 1755457 h 2465070"/>
                    <a:gd name="connsiteX9" fmla="*/ 819391 w 1527416"/>
                    <a:gd name="connsiteY9" fmla="*/ 1626870 h 2465070"/>
                    <a:gd name="connsiteX10" fmla="*/ 863104 w 1527416"/>
                    <a:gd name="connsiteY10" fmla="*/ 1567176 h 2465070"/>
                    <a:gd name="connsiteX11" fmla="*/ 924166 w 1527416"/>
                    <a:gd name="connsiteY11" fmla="*/ 1641157 h 2465070"/>
                    <a:gd name="connsiteX12" fmla="*/ 905116 w 1527416"/>
                    <a:gd name="connsiteY12" fmla="*/ 2331720 h 2465070"/>
                    <a:gd name="connsiteX13" fmla="*/ 947979 w 1527416"/>
                    <a:gd name="connsiteY13" fmla="*/ 2441257 h 2465070"/>
                    <a:gd name="connsiteX14" fmla="*/ 1000366 w 1527416"/>
                    <a:gd name="connsiteY14" fmla="*/ 2293620 h 2465070"/>
                    <a:gd name="connsiteX15" fmla="*/ 1024179 w 1527416"/>
                    <a:gd name="connsiteY15" fmla="*/ 1603057 h 2465070"/>
                    <a:gd name="connsiteX16" fmla="*/ 1033704 w 1527416"/>
                    <a:gd name="connsiteY16" fmla="*/ 1331595 h 2465070"/>
                    <a:gd name="connsiteX17" fmla="*/ 1119429 w 1527416"/>
                    <a:gd name="connsiteY17" fmla="*/ 1255395 h 2465070"/>
                    <a:gd name="connsiteX18" fmla="*/ 1190866 w 1527416"/>
                    <a:gd name="connsiteY18" fmla="*/ 1312545 h 2465070"/>
                    <a:gd name="connsiteX19" fmla="*/ 1152766 w 1527416"/>
                    <a:gd name="connsiteY19" fmla="*/ 1441132 h 2465070"/>
                    <a:gd name="connsiteX20" fmla="*/ 1133716 w 1527416"/>
                    <a:gd name="connsiteY20" fmla="*/ 1483995 h 2465070"/>
                    <a:gd name="connsiteX21" fmla="*/ 1157529 w 1527416"/>
                    <a:gd name="connsiteY21" fmla="*/ 1536382 h 2465070"/>
                    <a:gd name="connsiteX22" fmla="*/ 1205154 w 1527416"/>
                    <a:gd name="connsiteY22" fmla="*/ 1536382 h 2465070"/>
                    <a:gd name="connsiteX23" fmla="*/ 1224204 w 1527416"/>
                    <a:gd name="connsiteY23" fmla="*/ 1488757 h 2465070"/>
                    <a:gd name="connsiteX24" fmla="*/ 1186104 w 1527416"/>
                    <a:gd name="connsiteY24" fmla="*/ 1426845 h 2465070"/>
                    <a:gd name="connsiteX25" fmla="*/ 1214679 w 1527416"/>
                    <a:gd name="connsiteY25" fmla="*/ 1322070 h 2465070"/>
                    <a:gd name="connsiteX26" fmla="*/ 1248016 w 1527416"/>
                    <a:gd name="connsiteY26" fmla="*/ 1283970 h 2465070"/>
                    <a:gd name="connsiteX27" fmla="*/ 1362316 w 1527416"/>
                    <a:gd name="connsiteY27" fmla="*/ 1364932 h 2465070"/>
                    <a:gd name="connsiteX28" fmla="*/ 1419466 w 1527416"/>
                    <a:gd name="connsiteY28" fmla="*/ 1407795 h 2465070"/>
                    <a:gd name="connsiteX29" fmla="*/ 1428991 w 1527416"/>
                    <a:gd name="connsiteY29" fmla="*/ 1450657 h 2465070"/>
                    <a:gd name="connsiteX30" fmla="*/ 1514716 w 1527416"/>
                    <a:gd name="connsiteY30" fmla="*/ 1450657 h 2465070"/>
                    <a:gd name="connsiteX31" fmla="*/ 1505191 w 1527416"/>
                    <a:gd name="connsiteY31" fmla="*/ 1364932 h 2465070"/>
                    <a:gd name="connsiteX32" fmla="*/ 1433754 w 1527416"/>
                    <a:gd name="connsiteY32" fmla="*/ 1360170 h 2465070"/>
                    <a:gd name="connsiteX33" fmla="*/ 1402012 w 1527416"/>
                    <a:gd name="connsiteY33" fmla="*/ 1303281 h 2465070"/>
                    <a:gd name="connsiteX34" fmla="*/ 1411272 w 1527416"/>
                    <a:gd name="connsiteY34" fmla="*/ 1245870 h 2465070"/>
                    <a:gd name="connsiteX35" fmla="*/ 1452804 w 1527416"/>
                    <a:gd name="connsiteY35" fmla="*/ 1188720 h 2465070"/>
                    <a:gd name="connsiteX36" fmla="*/ 1439469 w 1527416"/>
                    <a:gd name="connsiteY36" fmla="*/ 1111567 h 2465070"/>
                    <a:gd name="connsiteX37" fmla="*/ 1400416 w 1527416"/>
                    <a:gd name="connsiteY37" fmla="*/ 1145857 h 2465070"/>
                    <a:gd name="connsiteX38" fmla="*/ 1390891 w 1527416"/>
                    <a:gd name="connsiteY38" fmla="*/ 1193482 h 2465070"/>
                    <a:gd name="connsiteX39" fmla="*/ 1305166 w 1527416"/>
                    <a:gd name="connsiteY39" fmla="*/ 1231582 h 2465070"/>
                    <a:gd name="connsiteX40" fmla="*/ 1219441 w 1527416"/>
                    <a:gd name="connsiteY40" fmla="*/ 1217295 h 2465070"/>
                    <a:gd name="connsiteX41" fmla="*/ 1271829 w 1527416"/>
                    <a:gd name="connsiteY41" fmla="*/ 1131570 h 2465070"/>
                    <a:gd name="connsiteX42" fmla="*/ 1290879 w 1527416"/>
                    <a:gd name="connsiteY42" fmla="*/ 1041082 h 2465070"/>
                    <a:gd name="connsiteX43" fmla="*/ 1328979 w 1527416"/>
                    <a:gd name="connsiteY43" fmla="*/ 1022032 h 2465070"/>
                    <a:gd name="connsiteX44" fmla="*/ 1290879 w 1527416"/>
                    <a:gd name="connsiteY44" fmla="*/ 964882 h 2465070"/>
                    <a:gd name="connsiteX45" fmla="*/ 1224204 w 1527416"/>
                    <a:gd name="connsiteY45" fmla="*/ 979170 h 2465070"/>
                    <a:gd name="connsiteX46" fmla="*/ 1243254 w 1527416"/>
                    <a:gd name="connsiteY46" fmla="*/ 1045845 h 2465070"/>
                    <a:gd name="connsiteX47" fmla="*/ 1209916 w 1527416"/>
                    <a:gd name="connsiteY47" fmla="*/ 1160145 h 2465070"/>
                    <a:gd name="connsiteX48" fmla="*/ 1176579 w 1527416"/>
                    <a:gd name="connsiteY48" fmla="*/ 1203007 h 2465070"/>
                    <a:gd name="connsiteX49" fmla="*/ 1067041 w 1527416"/>
                    <a:gd name="connsiteY49" fmla="*/ 1198245 h 2465070"/>
                    <a:gd name="connsiteX50" fmla="*/ 1028941 w 1527416"/>
                    <a:gd name="connsiteY50" fmla="*/ 1122045 h 2465070"/>
                    <a:gd name="connsiteX51" fmla="*/ 1028941 w 1527416"/>
                    <a:gd name="connsiteY51" fmla="*/ 435286 h 2465070"/>
                    <a:gd name="connsiteX52" fmla="*/ 979899 w 1527416"/>
                    <a:gd name="connsiteY52" fmla="*/ 196156 h 2465070"/>
                    <a:gd name="connsiteX53" fmla="*/ 898693 w 1527416"/>
                    <a:gd name="connsiteY53" fmla="*/ 439263 h 2465070"/>
                    <a:gd name="connsiteX54" fmla="*/ 919404 w 1527416"/>
                    <a:gd name="connsiteY54" fmla="*/ 1350645 h 2465070"/>
                    <a:gd name="connsiteX55" fmla="*/ 865038 w 1527416"/>
                    <a:gd name="connsiteY55" fmla="*/ 1652176 h 2465070"/>
                    <a:gd name="connsiteX56" fmla="*/ 800341 w 1527416"/>
                    <a:gd name="connsiteY56" fmla="*/ 1222057 h 2465070"/>
                    <a:gd name="connsiteX57" fmla="*/ 819391 w 1527416"/>
                    <a:gd name="connsiteY57" fmla="*/ 288607 h 2465070"/>
                    <a:gd name="connsiteX58" fmla="*/ 809866 w 1527416"/>
                    <a:gd name="connsiteY58" fmla="*/ 88582 h 2465070"/>
                    <a:gd name="connsiteX59" fmla="*/ 776529 w 1527416"/>
                    <a:gd name="connsiteY59" fmla="*/ 17145 h 2465070"/>
                    <a:gd name="connsiteX60" fmla="*/ 709854 w 1527416"/>
                    <a:gd name="connsiteY60" fmla="*/ 191452 h 2465070"/>
                    <a:gd name="connsiteX61" fmla="*/ 705091 w 1527416"/>
                    <a:gd name="connsiteY61" fmla="*/ 836295 h 2465070"/>
                    <a:gd name="connsiteX62" fmla="*/ 658809 w 1527416"/>
                    <a:gd name="connsiteY62" fmla="*/ 913490 h 2465070"/>
                    <a:gd name="connsiteX63" fmla="*/ 315272 w 1527416"/>
                    <a:gd name="connsiteY63" fmla="*/ 666836 h 2465070"/>
                    <a:gd name="connsiteX64" fmla="*/ 93756 w 1527416"/>
                    <a:gd name="connsiteY64" fmla="*/ 482034 h 2465070"/>
                    <a:gd name="connsiteX65" fmla="*/ 18248 w 1527416"/>
                    <a:gd name="connsiteY65" fmla="*/ 517354 h 2465070"/>
                    <a:gd name="connsiteX66" fmla="*/ 203245 w 1527416"/>
                    <a:gd name="connsiteY66" fmla="*/ 699107 h 2465070"/>
                    <a:gd name="connsiteX67" fmla="*/ 303832 w 1527416"/>
                    <a:gd name="connsiteY67" fmla="*/ 883003 h 2465070"/>
                    <a:gd name="connsiteX0" fmla="*/ 255419 w 1527416"/>
                    <a:gd name="connsiteY0" fmla="*/ 1549870 h 2465070"/>
                    <a:gd name="connsiteX1" fmla="*/ 397993 w 1527416"/>
                    <a:gd name="connsiteY1" fmla="*/ 1255862 h 2465070"/>
                    <a:gd name="connsiteX2" fmla="*/ 704267 w 1527416"/>
                    <a:gd name="connsiteY2" fmla="*/ 1100886 h 2465070"/>
                    <a:gd name="connsiteX3" fmla="*/ 705091 w 1527416"/>
                    <a:gd name="connsiteY3" fmla="*/ 1467802 h 2465070"/>
                    <a:gd name="connsiteX4" fmla="*/ 686041 w 1527416"/>
                    <a:gd name="connsiteY4" fmla="*/ 2198370 h 2465070"/>
                    <a:gd name="connsiteX5" fmla="*/ 743191 w 1527416"/>
                    <a:gd name="connsiteY5" fmla="*/ 2365057 h 2465070"/>
                    <a:gd name="connsiteX6" fmla="*/ 814629 w 1527416"/>
                    <a:gd name="connsiteY6" fmla="*/ 2260282 h 2465070"/>
                    <a:gd name="connsiteX7" fmla="*/ 812928 w 1527416"/>
                    <a:gd name="connsiteY7" fmla="*/ 1989407 h 2465070"/>
                    <a:gd name="connsiteX8" fmla="*/ 790816 w 1527416"/>
                    <a:gd name="connsiteY8" fmla="*/ 1755457 h 2465070"/>
                    <a:gd name="connsiteX9" fmla="*/ 819391 w 1527416"/>
                    <a:gd name="connsiteY9" fmla="*/ 1626870 h 2465070"/>
                    <a:gd name="connsiteX10" fmla="*/ 863104 w 1527416"/>
                    <a:gd name="connsiteY10" fmla="*/ 1567176 h 2465070"/>
                    <a:gd name="connsiteX11" fmla="*/ 924166 w 1527416"/>
                    <a:gd name="connsiteY11" fmla="*/ 1641157 h 2465070"/>
                    <a:gd name="connsiteX12" fmla="*/ 905116 w 1527416"/>
                    <a:gd name="connsiteY12" fmla="*/ 2331720 h 2465070"/>
                    <a:gd name="connsiteX13" fmla="*/ 947979 w 1527416"/>
                    <a:gd name="connsiteY13" fmla="*/ 2441257 h 2465070"/>
                    <a:gd name="connsiteX14" fmla="*/ 1000366 w 1527416"/>
                    <a:gd name="connsiteY14" fmla="*/ 2293620 h 2465070"/>
                    <a:gd name="connsiteX15" fmla="*/ 1024179 w 1527416"/>
                    <a:gd name="connsiteY15" fmla="*/ 1603057 h 2465070"/>
                    <a:gd name="connsiteX16" fmla="*/ 1033704 w 1527416"/>
                    <a:gd name="connsiteY16" fmla="*/ 1331595 h 2465070"/>
                    <a:gd name="connsiteX17" fmla="*/ 1119429 w 1527416"/>
                    <a:gd name="connsiteY17" fmla="*/ 1255395 h 2465070"/>
                    <a:gd name="connsiteX18" fmla="*/ 1190866 w 1527416"/>
                    <a:gd name="connsiteY18" fmla="*/ 1312545 h 2465070"/>
                    <a:gd name="connsiteX19" fmla="*/ 1152766 w 1527416"/>
                    <a:gd name="connsiteY19" fmla="*/ 1441132 h 2465070"/>
                    <a:gd name="connsiteX20" fmla="*/ 1133716 w 1527416"/>
                    <a:gd name="connsiteY20" fmla="*/ 1483995 h 2465070"/>
                    <a:gd name="connsiteX21" fmla="*/ 1157529 w 1527416"/>
                    <a:gd name="connsiteY21" fmla="*/ 1536382 h 2465070"/>
                    <a:gd name="connsiteX22" fmla="*/ 1205154 w 1527416"/>
                    <a:gd name="connsiteY22" fmla="*/ 1536382 h 2465070"/>
                    <a:gd name="connsiteX23" fmla="*/ 1224204 w 1527416"/>
                    <a:gd name="connsiteY23" fmla="*/ 1488757 h 2465070"/>
                    <a:gd name="connsiteX24" fmla="*/ 1186104 w 1527416"/>
                    <a:gd name="connsiteY24" fmla="*/ 1426845 h 2465070"/>
                    <a:gd name="connsiteX25" fmla="*/ 1214679 w 1527416"/>
                    <a:gd name="connsiteY25" fmla="*/ 1322070 h 2465070"/>
                    <a:gd name="connsiteX26" fmla="*/ 1248016 w 1527416"/>
                    <a:gd name="connsiteY26" fmla="*/ 1283970 h 2465070"/>
                    <a:gd name="connsiteX27" fmla="*/ 1362316 w 1527416"/>
                    <a:gd name="connsiteY27" fmla="*/ 1364932 h 2465070"/>
                    <a:gd name="connsiteX28" fmla="*/ 1419466 w 1527416"/>
                    <a:gd name="connsiteY28" fmla="*/ 1407795 h 2465070"/>
                    <a:gd name="connsiteX29" fmla="*/ 1428991 w 1527416"/>
                    <a:gd name="connsiteY29" fmla="*/ 1450657 h 2465070"/>
                    <a:gd name="connsiteX30" fmla="*/ 1514716 w 1527416"/>
                    <a:gd name="connsiteY30" fmla="*/ 1450657 h 2465070"/>
                    <a:gd name="connsiteX31" fmla="*/ 1505191 w 1527416"/>
                    <a:gd name="connsiteY31" fmla="*/ 1364932 h 2465070"/>
                    <a:gd name="connsiteX32" fmla="*/ 1433754 w 1527416"/>
                    <a:gd name="connsiteY32" fmla="*/ 1360170 h 2465070"/>
                    <a:gd name="connsiteX33" fmla="*/ 1402012 w 1527416"/>
                    <a:gd name="connsiteY33" fmla="*/ 1303281 h 2465070"/>
                    <a:gd name="connsiteX34" fmla="*/ 1411272 w 1527416"/>
                    <a:gd name="connsiteY34" fmla="*/ 1245870 h 2465070"/>
                    <a:gd name="connsiteX35" fmla="*/ 1452804 w 1527416"/>
                    <a:gd name="connsiteY35" fmla="*/ 1188720 h 2465070"/>
                    <a:gd name="connsiteX36" fmla="*/ 1439469 w 1527416"/>
                    <a:gd name="connsiteY36" fmla="*/ 1111567 h 2465070"/>
                    <a:gd name="connsiteX37" fmla="*/ 1400416 w 1527416"/>
                    <a:gd name="connsiteY37" fmla="*/ 1145857 h 2465070"/>
                    <a:gd name="connsiteX38" fmla="*/ 1390891 w 1527416"/>
                    <a:gd name="connsiteY38" fmla="*/ 1193482 h 2465070"/>
                    <a:gd name="connsiteX39" fmla="*/ 1305166 w 1527416"/>
                    <a:gd name="connsiteY39" fmla="*/ 1231582 h 2465070"/>
                    <a:gd name="connsiteX40" fmla="*/ 1219441 w 1527416"/>
                    <a:gd name="connsiteY40" fmla="*/ 1217295 h 2465070"/>
                    <a:gd name="connsiteX41" fmla="*/ 1271829 w 1527416"/>
                    <a:gd name="connsiteY41" fmla="*/ 1131570 h 2465070"/>
                    <a:gd name="connsiteX42" fmla="*/ 1290879 w 1527416"/>
                    <a:gd name="connsiteY42" fmla="*/ 1041082 h 2465070"/>
                    <a:gd name="connsiteX43" fmla="*/ 1328979 w 1527416"/>
                    <a:gd name="connsiteY43" fmla="*/ 1022032 h 2465070"/>
                    <a:gd name="connsiteX44" fmla="*/ 1290879 w 1527416"/>
                    <a:gd name="connsiteY44" fmla="*/ 964882 h 2465070"/>
                    <a:gd name="connsiteX45" fmla="*/ 1224204 w 1527416"/>
                    <a:gd name="connsiteY45" fmla="*/ 979170 h 2465070"/>
                    <a:gd name="connsiteX46" fmla="*/ 1243254 w 1527416"/>
                    <a:gd name="connsiteY46" fmla="*/ 1045845 h 2465070"/>
                    <a:gd name="connsiteX47" fmla="*/ 1209916 w 1527416"/>
                    <a:gd name="connsiteY47" fmla="*/ 1160145 h 2465070"/>
                    <a:gd name="connsiteX48" fmla="*/ 1176579 w 1527416"/>
                    <a:gd name="connsiteY48" fmla="*/ 1203007 h 2465070"/>
                    <a:gd name="connsiteX49" fmla="*/ 1067041 w 1527416"/>
                    <a:gd name="connsiteY49" fmla="*/ 1198245 h 2465070"/>
                    <a:gd name="connsiteX50" fmla="*/ 1028941 w 1527416"/>
                    <a:gd name="connsiteY50" fmla="*/ 1122045 h 2465070"/>
                    <a:gd name="connsiteX51" fmla="*/ 1028941 w 1527416"/>
                    <a:gd name="connsiteY51" fmla="*/ 435286 h 2465070"/>
                    <a:gd name="connsiteX52" fmla="*/ 979899 w 1527416"/>
                    <a:gd name="connsiteY52" fmla="*/ 196156 h 2465070"/>
                    <a:gd name="connsiteX53" fmla="*/ 898693 w 1527416"/>
                    <a:gd name="connsiteY53" fmla="*/ 439263 h 2465070"/>
                    <a:gd name="connsiteX54" fmla="*/ 919404 w 1527416"/>
                    <a:gd name="connsiteY54" fmla="*/ 1350645 h 2465070"/>
                    <a:gd name="connsiteX55" fmla="*/ 865038 w 1527416"/>
                    <a:gd name="connsiteY55" fmla="*/ 1652176 h 2465070"/>
                    <a:gd name="connsiteX56" fmla="*/ 800341 w 1527416"/>
                    <a:gd name="connsiteY56" fmla="*/ 1222057 h 2465070"/>
                    <a:gd name="connsiteX57" fmla="*/ 819391 w 1527416"/>
                    <a:gd name="connsiteY57" fmla="*/ 288607 h 2465070"/>
                    <a:gd name="connsiteX58" fmla="*/ 809866 w 1527416"/>
                    <a:gd name="connsiteY58" fmla="*/ 88582 h 2465070"/>
                    <a:gd name="connsiteX59" fmla="*/ 776529 w 1527416"/>
                    <a:gd name="connsiteY59" fmla="*/ 17145 h 2465070"/>
                    <a:gd name="connsiteX60" fmla="*/ 709854 w 1527416"/>
                    <a:gd name="connsiteY60" fmla="*/ 191452 h 2465070"/>
                    <a:gd name="connsiteX61" fmla="*/ 705091 w 1527416"/>
                    <a:gd name="connsiteY61" fmla="*/ 836295 h 2465070"/>
                    <a:gd name="connsiteX62" fmla="*/ 658809 w 1527416"/>
                    <a:gd name="connsiteY62" fmla="*/ 913490 h 2465070"/>
                    <a:gd name="connsiteX63" fmla="*/ 315272 w 1527416"/>
                    <a:gd name="connsiteY63" fmla="*/ 666836 h 2465070"/>
                    <a:gd name="connsiteX64" fmla="*/ 93756 w 1527416"/>
                    <a:gd name="connsiteY64" fmla="*/ 482034 h 2465070"/>
                    <a:gd name="connsiteX65" fmla="*/ 18248 w 1527416"/>
                    <a:gd name="connsiteY65" fmla="*/ 517354 h 2465070"/>
                    <a:gd name="connsiteX66" fmla="*/ 203245 w 1527416"/>
                    <a:gd name="connsiteY66" fmla="*/ 699107 h 2465070"/>
                    <a:gd name="connsiteX0" fmla="*/ 255419 w 1527416"/>
                    <a:gd name="connsiteY0" fmla="*/ 1549870 h 2465070"/>
                    <a:gd name="connsiteX1" fmla="*/ 397993 w 1527416"/>
                    <a:gd name="connsiteY1" fmla="*/ 1255862 h 2465070"/>
                    <a:gd name="connsiteX2" fmla="*/ 704267 w 1527416"/>
                    <a:gd name="connsiteY2" fmla="*/ 1100886 h 2465070"/>
                    <a:gd name="connsiteX3" fmla="*/ 705091 w 1527416"/>
                    <a:gd name="connsiteY3" fmla="*/ 1467802 h 2465070"/>
                    <a:gd name="connsiteX4" fmla="*/ 686041 w 1527416"/>
                    <a:gd name="connsiteY4" fmla="*/ 2198370 h 2465070"/>
                    <a:gd name="connsiteX5" fmla="*/ 743191 w 1527416"/>
                    <a:gd name="connsiteY5" fmla="*/ 2365057 h 2465070"/>
                    <a:gd name="connsiteX6" fmla="*/ 814629 w 1527416"/>
                    <a:gd name="connsiteY6" fmla="*/ 2260282 h 2465070"/>
                    <a:gd name="connsiteX7" fmla="*/ 812928 w 1527416"/>
                    <a:gd name="connsiteY7" fmla="*/ 1989407 h 2465070"/>
                    <a:gd name="connsiteX8" fmla="*/ 790816 w 1527416"/>
                    <a:gd name="connsiteY8" fmla="*/ 1755457 h 2465070"/>
                    <a:gd name="connsiteX9" fmla="*/ 819391 w 1527416"/>
                    <a:gd name="connsiteY9" fmla="*/ 1626870 h 2465070"/>
                    <a:gd name="connsiteX10" fmla="*/ 863104 w 1527416"/>
                    <a:gd name="connsiteY10" fmla="*/ 1567176 h 2465070"/>
                    <a:gd name="connsiteX11" fmla="*/ 924166 w 1527416"/>
                    <a:gd name="connsiteY11" fmla="*/ 1641157 h 2465070"/>
                    <a:gd name="connsiteX12" fmla="*/ 905116 w 1527416"/>
                    <a:gd name="connsiteY12" fmla="*/ 2331720 h 2465070"/>
                    <a:gd name="connsiteX13" fmla="*/ 947979 w 1527416"/>
                    <a:gd name="connsiteY13" fmla="*/ 2441257 h 2465070"/>
                    <a:gd name="connsiteX14" fmla="*/ 1000366 w 1527416"/>
                    <a:gd name="connsiteY14" fmla="*/ 2293620 h 2465070"/>
                    <a:gd name="connsiteX15" fmla="*/ 1024179 w 1527416"/>
                    <a:gd name="connsiteY15" fmla="*/ 1603057 h 2465070"/>
                    <a:gd name="connsiteX16" fmla="*/ 1033704 w 1527416"/>
                    <a:gd name="connsiteY16" fmla="*/ 1331595 h 2465070"/>
                    <a:gd name="connsiteX17" fmla="*/ 1119429 w 1527416"/>
                    <a:gd name="connsiteY17" fmla="*/ 1255395 h 2465070"/>
                    <a:gd name="connsiteX18" fmla="*/ 1190866 w 1527416"/>
                    <a:gd name="connsiteY18" fmla="*/ 1312545 h 2465070"/>
                    <a:gd name="connsiteX19" fmla="*/ 1152766 w 1527416"/>
                    <a:gd name="connsiteY19" fmla="*/ 1441132 h 2465070"/>
                    <a:gd name="connsiteX20" fmla="*/ 1133716 w 1527416"/>
                    <a:gd name="connsiteY20" fmla="*/ 1483995 h 2465070"/>
                    <a:gd name="connsiteX21" fmla="*/ 1157529 w 1527416"/>
                    <a:gd name="connsiteY21" fmla="*/ 1536382 h 2465070"/>
                    <a:gd name="connsiteX22" fmla="*/ 1205154 w 1527416"/>
                    <a:gd name="connsiteY22" fmla="*/ 1536382 h 2465070"/>
                    <a:gd name="connsiteX23" fmla="*/ 1224204 w 1527416"/>
                    <a:gd name="connsiteY23" fmla="*/ 1488757 h 2465070"/>
                    <a:gd name="connsiteX24" fmla="*/ 1186104 w 1527416"/>
                    <a:gd name="connsiteY24" fmla="*/ 1426845 h 2465070"/>
                    <a:gd name="connsiteX25" fmla="*/ 1214679 w 1527416"/>
                    <a:gd name="connsiteY25" fmla="*/ 1322070 h 2465070"/>
                    <a:gd name="connsiteX26" fmla="*/ 1248016 w 1527416"/>
                    <a:gd name="connsiteY26" fmla="*/ 1283970 h 2465070"/>
                    <a:gd name="connsiteX27" fmla="*/ 1362316 w 1527416"/>
                    <a:gd name="connsiteY27" fmla="*/ 1364932 h 2465070"/>
                    <a:gd name="connsiteX28" fmla="*/ 1419466 w 1527416"/>
                    <a:gd name="connsiteY28" fmla="*/ 1407795 h 2465070"/>
                    <a:gd name="connsiteX29" fmla="*/ 1428991 w 1527416"/>
                    <a:gd name="connsiteY29" fmla="*/ 1450657 h 2465070"/>
                    <a:gd name="connsiteX30" fmla="*/ 1514716 w 1527416"/>
                    <a:gd name="connsiteY30" fmla="*/ 1450657 h 2465070"/>
                    <a:gd name="connsiteX31" fmla="*/ 1505191 w 1527416"/>
                    <a:gd name="connsiteY31" fmla="*/ 1364932 h 2465070"/>
                    <a:gd name="connsiteX32" fmla="*/ 1433754 w 1527416"/>
                    <a:gd name="connsiteY32" fmla="*/ 1360170 h 2465070"/>
                    <a:gd name="connsiteX33" fmla="*/ 1402012 w 1527416"/>
                    <a:gd name="connsiteY33" fmla="*/ 1303281 h 2465070"/>
                    <a:gd name="connsiteX34" fmla="*/ 1411272 w 1527416"/>
                    <a:gd name="connsiteY34" fmla="*/ 1245870 h 2465070"/>
                    <a:gd name="connsiteX35" fmla="*/ 1452804 w 1527416"/>
                    <a:gd name="connsiteY35" fmla="*/ 1188720 h 2465070"/>
                    <a:gd name="connsiteX36" fmla="*/ 1439469 w 1527416"/>
                    <a:gd name="connsiteY36" fmla="*/ 1111567 h 2465070"/>
                    <a:gd name="connsiteX37" fmla="*/ 1400416 w 1527416"/>
                    <a:gd name="connsiteY37" fmla="*/ 1145857 h 2465070"/>
                    <a:gd name="connsiteX38" fmla="*/ 1390891 w 1527416"/>
                    <a:gd name="connsiteY38" fmla="*/ 1193482 h 2465070"/>
                    <a:gd name="connsiteX39" fmla="*/ 1305166 w 1527416"/>
                    <a:gd name="connsiteY39" fmla="*/ 1231582 h 2465070"/>
                    <a:gd name="connsiteX40" fmla="*/ 1219441 w 1527416"/>
                    <a:gd name="connsiteY40" fmla="*/ 1217295 h 2465070"/>
                    <a:gd name="connsiteX41" fmla="*/ 1271829 w 1527416"/>
                    <a:gd name="connsiteY41" fmla="*/ 1131570 h 2465070"/>
                    <a:gd name="connsiteX42" fmla="*/ 1290879 w 1527416"/>
                    <a:gd name="connsiteY42" fmla="*/ 1041082 h 2465070"/>
                    <a:gd name="connsiteX43" fmla="*/ 1328979 w 1527416"/>
                    <a:gd name="connsiteY43" fmla="*/ 1022032 h 2465070"/>
                    <a:gd name="connsiteX44" fmla="*/ 1290879 w 1527416"/>
                    <a:gd name="connsiteY44" fmla="*/ 964882 h 2465070"/>
                    <a:gd name="connsiteX45" fmla="*/ 1224204 w 1527416"/>
                    <a:gd name="connsiteY45" fmla="*/ 979170 h 2465070"/>
                    <a:gd name="connsiteX46" fmla="*/ 1243254 w 1527416"/>
                    <a:gd name="connsiteY46" fmla="*/ 1045845 h 2465070"/>
                    <a:gd name="connsiteX47" fmla="*/ 1209916 w 1527416"/>
                    <a:gd name="connsiteY47" fmla="*/ 1160145 h 2465070"/>
                    <a:gd name="connsiteX48" fmla="*/ 1176579 w 1527416"/>
                    <a:gd name="connsiteY48" fmla="*/ 1203007 h 2465070"/>
                    <a:gd name="connsiteX49" fmla="*/ 1067041 w 1527416"/>
                    <a:gd name="connsiteY49" fmla="*/ 1198245 h 2465070"/>
                    <a:gd name="connsiteX50" fmla="*/ 1028941 w 1527416"/>
                    <a:gd name="connsiteY50" fmla="*/ 1122045 h 2465070"/>
                    <a:gd name="connsiteX51" fmla="*/ 1028941 w 1527416"/>
                    <a:gd name="connsiteY51" fmla="*/ 435286 h 2465070"/>
                    <a:gd name="connsiteX52" fmla="*/ 979899 w 1527416"/>
                    <a:gd name="connsiteY52" fmla="*/ 196156 h 2465070"/>
                    <a:gd name="connsiteX53" fmla="*/ 898693 w 1527416"/>
                    <a:gd name="connsiteY53" fmla="*/ 439263 h 2465070"/>
                    <a:gd name="connsiteX54" fmla="*/ 919404 w 1527416"/>
                    <a:gd name="connsiteY54" fmla="*/ 1350645 h 2465070"/>
                    <a:gd name="connsiteX55" fmla="*/ 865038 w 1527416"/>
                    <a:gd name="connsiteY55" fmla="*/ 1652176 h 2465070"/>
                    <a:gd name="connsiteX56" fmla="*/ 800341 w 1527416"/>
                    <a:gd name="connsiteY56" fmla="*/ 1222057 h 2465070"/>
                    <a:gd name="connsiteX57" fmla="*/ 819391 w 1527416"/>
                    <a:gd name="connsiteY57" fmla="*/ 288607 h 2465070"/>
                    <a:gd name="connsiteX58" fmla="*/ 809866 w 1527416"/>
                    <a:gd name="connsiteY58" fmla="*/ 88582 h 2465070"/>
                    <a:gd name="connsiteX59" fmla="*/ 776529 w 1527416"/>
                    <a:gd name="connsiteY59" fmla="*/ 17145 h 2465070"/>
                    <a:gd name="connsiteX60" fmla="*/ 709854 w 1527416"/>
                    <a:gd name="connsiteY60" fmla="*/ 191452 h 2465070"/>
                    <a:gd name="connsiteX61" fmla="*/ 705091 w 1527416"/>
                    <a:gd name="connsiteY61" fmla="*/ 836295 h 2465070"/>
                    <a:gd name="connsiteX62" fmla="*/ 658809 w 1527416"/>
                    <a:gd name="connsiteY62" fmla="*/ 913490 h 2465070"/>
                    <a:gd name="connsiteX63" fmla="*/ 315272 w 1527416"/>
                    <a:gd name="connsiteY63" fmla="*/ 666836 h 2465070"/>
                    <a:gd name="connsiteX64" fmla="*/ 93756 w 1527416"/>
                    <a:gd name="connsiteY64" fmla="*/ 482034 h 2465070"/>
                    <a:gd name="connsiteX65" fmla="*/ 18248 w 1527416"/>
                    <a:gd name="connsiteY65" fmla="*/ 517354 h 2465070"/>
                    <a:gd name="connsiteX0" fmla="*/ 255419 w 1527416"/>
                    <a:gd name="connsiteY0" fmla="*/ 1549870 h 2465070"/>
                    <a:gd name="connsiteX1" fmla="*/ 397993 w 1527416"/>
                    <a:gd name="connsiteY1" fmla="*/ 1255862 h 2465070"/>
                    <a:gd name="connsiteX2" fmla="*/ 704267 w 1527416"/>
                    <a:gd name="connsiteY2" fmla="*/ 1100886 h 2465070"/>
                    <a:gd name="connsiteX3" fmla="*/ 705091 w 1527416"/>
                    <a:gd name="connsiteY3" fmla="*/ 1467802 h 2465070"/>
                    <a:gd name="connsiteX4" fmla="*/ 686041 w 1527416"/>
                    <a:gd name="connsiteY4" fmla="*/ 2198370 h 2465070"/>
                    <a:gd name="connsiteX5" fmla="*/ 743191 w 1527416"/>
                    <a:gd name="connsiteY5" fmla="*/ 2365057 h 2465070"/>
                    <a:gd name="connsiteX6" fmla="*/ 814629 w 1527416"/>
                    <a:gd name="connsiteY6" fmla="*/ 2260282 h 2465070"/>
                    <a:gd name="connsiteX7" fmla="*/ 812928 w 1527416"/>
                    <a:gd name="connsiteY7" fmla="*/ 1989407 h 2465070"/>
                    <a:gd name="connsiteX8" fmla="*/ 790816 w 1527416"/>
                    <a:gd name="connsiteY8" fmla="*/ 1755457 h 2465070"/>
                    <a:gd name="connsiteX9" fmla="*/ 819391 w 1527416"/>
                    <a:gd name="connsiteY9" fmla="*/ 1626870 h 2465070"/>
                    <a:gd name="connsiteX10" fmla="*/ 863104 w 1527416"/>
                    <a:gd name="connsiteY10" fmla="*/ 1567176 h 2465070"/>
                    <a:gd name="connsiteX11" fmla="*/ 924166 w 1527416"/>
                    <a:gd name="connsiteY11" fmla="*/ 1641157 h 2465070"/>
                    <a:gd name="connsiteX12" fmla="*/ 905116 w 1527416"/>
                    <a:gd name="connsiteY12" fmla="*/ 2331720 h 2465070"/>
                    <a:gd name="connsiteX13" fmla="*/ 947979 w 1527416"/>
                    <a:gd name="connsiteY13" fmla="*/ 2441257 h 2465070"/>
                    <a:gd name="connsiteX14" fmla="*/ 1000366 w 1527416"/>
                    <a:gd name="connsiteY14" fmla="*/ 2293620 h 2465070"/>
                    <a:gd name="connsiteX15" fmla="*/ 1024179 w 1527416"/>
                    <a:gd name="connsiteY15" fmla="*/ 1603057 h 2465070"/>
                    <a:gd name="connsiteX16" fmla="*/ 1033704 w 1527416"/>
                    <a:gd name="connsiteY16" fmla="*/ 1331595 h 2465070"/>
                    <a:gd name="connsiteX17" fmla="*/ 1119429 w 1527416"/>
                    <a:gd name="connsiteY17" fmla="*/ 1255395 h 2465070"/>
                    <a:gd name="connsiteX18" fmla="*/ 1190866 w 1527416"/>
                    <a:gd name="connsiteY18" fmla="*/ 1312545 h 2465070"/>
                    <a:gd name="connsiteX19" fmla="*/ 1152766 w 1527416"/>
                    <a:gd name="connsiteY19" fmla="*/ 1441132 h 2465070"/>
                    <a:gd name="connsiteX20" fmla="*/ 1133716 w 1527416"/>
                    <a:gd name="connsiteY20" fmla="*/ 1483995 h 2465070"/>
                    <a:gd name="connsiteX21" fmla="*/ 1157529 w 1527416"/>
                    <a:gd name="connsiteY21" fmla="*/ 1536382 h 2465070"/>
                    <a:gd name="connsiteX22" fmla="*/ 1205154 w 1527416"/>
                    <a:gd name="connsiteY22" fmla="*/ 1536382 h 2465070"/>
                    <a:gd name="connsiteX23" fmla="*/ 1224204 w 1527416"/>
                    <a:gd name="connsiteY23" fmla="*/ 1488757 h 2465070"/>
                    <a:gd name="connsiteX24" fmla="*/ 1186104 w 1527416"/>
                    <a:gd name="connsiteY24" fmla="*/ 1426845 h 2465070"/>
                    <a:gd name="connsiteX25" fmla="*/ 1214679 w 1527416"/>
                    <a:gd name="connsiteY25" fmla="*/ 1322070 h 2465070"/>
                    <a:gd name="connsiteX26" fmla="*/ 1248016 w 1527416"/>
                    <a:gd name="connsiteY26" fmla="*/ 1283970 h 2465070"/>
                    <a:gd name="connsiteX27" fmla="*/ 1362316 w 1527416"/>
                    <a:gd name="connsiteY27" fmla="*/ 1364932 h 2465070"/>
                    <a:gd name="connsiteX28" fmla="*/ 1419466 w 1527416"/>
                    <a:gd name="connsiteY28" fmla="*/ 1407795 h 2465070"/>
                    <a:gd name="connsiteX29" fmla="*/ 1428991 w 1527416"/>
                    <a:gd name="connsiteY29" fmla="*/ 1450657 h 2465070"/>
                    <a:gd name="connsiteX30" fmla="*/ 1514716 w 1527416"/>
                    <a:gd name="connsiteY30" fmla="*/ 1450657 h 2465070"/>
                    <a:gd name="connsiteX31" fmla="*/ 1505191 w 1527416"/>
                    <a:gd name="connsiteY31" fmla="*/ 1364932 h 2465070"/>
                    <a:gd name="connsiteX32" fmla="*/ 1433754 w 1527416"/>
                    <a:gd name="connsiteY32" fmla="*/ 1360170 h 2465070"/>
                    <a:gd name="connsiteX33" fmla="*/ 1402012 w 1527416"/>
                    <a:gd name="connsiteY33" fmla="*/ 1303281 h 2465070"/>
                    <a:gd name="connsiteX34" fmla="*/ 1411272 w 1527416"/>
                    <a:gd name="connsiteY34" fmla="*/ 1245870 h 2465070"/>
                    <a:gd name="connsiteX35" fmla="*/ 1452804 w 1527416"/>
                    <a:gd name="connsiteY35" fmla="*/ 1188720 h 2465070"/>
                    <a:gd name="connsiteX36" fmla="*/ 1439469 w 1527416"/>
                    <a:gd name="connsiteY36" fmla="*/ 1111567 h 2465070"/>
                    <a:gd name="connsiteX37" fmla="*/ 1400416 w 1527416"/>
                    <a:gd name="connsiteY37" fmla="*/ 1145857 h 2465070"/>
                    <a:gd name="connsiteX38" fmla="*/ 1390891 w 1527416"/>
                    <a:gd name="connsiteY38" fmla="*/ 1193482 h 2465070"/>
                    <a:gd name="connsiteX39" fmla="*/ 1305166 w 1527416"/>
                    <a:gd name="connsiteY39" fmla="*/ 1231582 h 2465070"/>
                    <a:gd name="connsiteX40" fmla="*/ 1219441 w 1527416"/>
                    <a:gd name="connsiteY40" fmla="*/ 1217295 h 2465070"/>
                    <a:gd name="connsiteX41" fmla="*/ 1271829 w 1527416"/>
                    <a:gd name="connsiteY41" fmla="*/ 1131570 h 2465070"/>
                    <a:gd name="connsiteX42" fmla="*/ 1290879 w 1527416"/>
                    <a:gd name="connsiteY42" fmla="*/ 1041082 h 2465070"/>
                    <a:gd name="connsiteX43" fmla="*/ 1328979 w 1527416"/>
                    <a:gd name="connsiteY43" fmla="*/ 1022032 h 2465070"/>
                    <a:gd name="connsiteX44" fmla="*/ 1290879 w 1527416"/>
                    <a:gd name="connsiteY44" fmla="*/ 964882 h 2465070"/>
                    <a:gd name="connsiteX45" fmla="*/ 1224204 w 1527416"/>
                    <a:gd name="connsiteY45" fmla="*/ 979170 h 2465070"/>
                    <a:gd name="connsiteX46" fmla="*/ 1243254 w 1527416"/>
                    <a:gd name="connsiteY46" fmla="*/ 1045845 h 2465070"/>
                    <a:gd name="connsiteX47" fmla="*/ 1209916 w 1527416"/>
                    <a:gd name="connsiteY47" fmla="*/ 1160145 h 2465070"/>
                    <a:gd name="connsiteX48" fmla="*/ 1176579 w 1527416"/>
                    <a:gd name="connsiteY48" fmla="*/ 1203007 h 2465070"/>
                    <a:gd name="connsiteX49" fmla="*/ 1067041 w 1527416"/>
                    <a:gd name="connsiteY49" fmla="*/ 1198245 h 2465070"/>
                    <a:gd name="connsiteX50" fmla="*/ 1028941 w 1527416"/>
                    <a:gd name="connsiteY50" fmla="*/ 1122045 h 2465070"/>
                    <a:gd name="connsiteX51" fmla="*/ 1028941 w 1527416"/>
                    <a:gd name="connsiteY51" fmla="*/ 435286 h 2465070"/>
                    <a:gd name="connsiteX52" fmla="*/ 979899 w 1527416"/>
                    <a:gd name="connsiteY52" fmla="*/ 196156 h 2465070"/>
                    <a:gd name="connsiteX53" fmla="*/ 898693 w 1527416"/>
                    <a:gd name="connsiteY53" fmla="*/ 439263 h 2465070"/>
                    <a:gd name="connsiteX54" fmla="*/ 919404 w 1527416"/>
                    <a:gd name="connsiteY54" fmla="*/ 1350645 h 2465070"/>
                    <a:gd name="connsiteX55" fmla="*/ 865038 w 1527416"/>
                    <a:gd name="connsiteY55" fmla="*/ 1652176 h 2465070"/>
                    <a:gd name="connsiteX56" fmla="*/ 800341 w 1527416"/>
                    <a:gd name="connsiteY56" fmla="*/ 1222057 h 2465070"/>
                    <a:gd name="connsiteX57" fmla="*/ 819391 w 1527416"/>
                    <a:gd name="connsiteY57" fmla="*/ 288607 h 2465070"/>
                    <a:gd name="connsiteX58" fmla="*/ 809866 w 1527416"/>
                    <a:gd name="connsiteY58" fmla="*/ 88582 h 2465070"/>
                    <a:gd name="connsiteX59" fmla="*/ 776529 w 1527416"/>
                    <a:gd name="connsiteY59" fmla="*/ 17145 h 2465070"/>
                    <a:gd name="connsiteX60" fmla="*/ 709854 w 1527416"/>
                    <a:gd name="connsiteY60" fmla="*/ 191452 h 2465070"/>
                    <a:gd name="connsiteX61" fmla="*/ 705091 w 1527416"/>
                    <a:gd name="connsiteY61" fmla="*/ 836295 h 2465070"/>
                    <a:gd name="connsiteX62" fmla="*/ 658809 w 1527416"/>
                    <a:gd name="connsiteY62" fmla="*/ 913490 h 2465070"/>
                    <a:gd name="connsiteX63" fmla="*/ 93756 w 1527416"/>
                    <a:gd name="connsiteY63" fmla="*/ 482034 h 2465070"/>
                    <a:gd name="connsiteX64" fmla="*/ 18248 w 1527416"/>
                    <a:gd name="connsiteY64" fmla="*/ 517354 h 2465070"/>
                    <a:gd name="connsiteX0" fmla="*/ 161663 w 1433660"/>
                    <a:gd name="connsiteY0" fmla="*/ 1549870 h 2465070"/>
                    <a:gd name="connsiteX1" fmla="*/ 304237 w 1433660"/>
                    <a:gd name="connsiteY1" fmla="*/ 1255862 h 2465070"/>
                    <a:gd name="connsiteX2" fmla="*/ 610511 w 1433660"/>
                    <a:gd name="connsiteY2" fmla="*/ 1100886 h 2465070"/>
                    <a:gd name="connsiteX3" fmla="*/ 611335 w 1433660"/>
                    <a:gd name="connsiteY3" fmla="*/ 1467802 h 2465070"/>
                    <a:gd name="connsiteX4" fmla="*/ 592285 w 1433660"/>
                    <a:gd name="connsiteY4" fmla="*/ 2198370 h 2465070"/>
                    <a:gd name="connsiteX5" fmla="*/ 649435 w 1433660"/>
                    <a:gd name="connsiteY5" fmla="*/ 2365057 h 2465070"/>
                    <a:gd name="connsiteX6" fmla="*/ 720873 w 1433660"/>
                    <a:gd name="connsiteY6" fmla="*/ 2260282 h 2465070"/>
                    <a:gd name="connsiteX7" fmla="*/ 719172 w 1433660"/>
                    <a:gd name="connsiteY7" fmla="*/ 1989407 h 2465070"/>
                    <a:gd name="connsiteX8" fmla="*/ 697060 w 1433660"/>
                    <a:gd name="connsiteY8" fmla="*/ 1755457 h 2465070"/>
                    <a:gd name="connsiteX9" fmla="*/ 725635 w 1433660"/>
                    <a:gd name="connsiteY9" fmla="*/ 1626870 h 2465070"/>
                    <a:gd name="connsiteX10" fmla="*/ 769348 w 1433660"/>
                    <a:gd name="connsiteY10" fmla="*/ 1567176 h 2465070"/>
                    <a:gd name="connsiteX11" fmla="*/ 830410 w 1433660"/>
                    <a:gd name="connsiteY11" fmla="*/ 1641157 h 2465070"/>
                    <a:gd name="connsiteX12" fmla="*/ 811360 w 1433660"/>
                    <a:gd name="connsiteY12" fmla="*/ 2331720 h 2465070"/>
                    <a:gd name="connsiteX13" fmla="*/ 854223 w 1433660"/>
                    <a:gd name="connsiteY13" fmla="*/ 2441257 h 2465070"/>
                    <a:gd name="connsiteX14" fmla="*/ 906610 w 1433660"/>
                    <a:gd name="connsiteY14" fmla="*/ 2293620 h 2465070"/>
                    <a:gd name="connsiteX15" fmla="*/ 930423 w 1433660"/>
                    <a:gd name="connsiteY15" fmla="*/ 1603057 h 2465070"/>
                    <a:gd name="connsiteX16" fmla="*/ 939948 w 1433660"/>
                    <a:gd name="connsiteY16" fmla="*/ 1331595 h 2465070"/>
                    <a:gd name="connsiteX17" fmla="*/ 1025673 w 1433660"/>
                    <a:gd name="connsiteY17" fmla="*/ 1255395 h 2465070"/>
                    <a:gd name="connsiteX18" fmla="*/ 1097110 w 1433660"/>
                    <a:gd name="connsiteY18" fmla="*/ 1312545 h 2465070"/>
                    <a:gd name="connsiteX19" fmla="*/ 1059010 w 1433660"/>
                    <a:gd name="connsiteY19" fmla="*/ 1441132 h 2465070"/>
                    <a:gd name="connsiteX20" fmla="*/ 1039960 w 1433660"/>
                    <a:gd name="connsiteY20" fmla="*/ 1483995 h 2465070"/>
                    <a:gd name="connsiteX21" fmla="*/ 1063773 w 1433660"/>
                    <a:gd name="connsiteY21" fmla="*/ 1536382 h 2465070"/>
                    <a:gd name="connsiteX22" fmla="*/ 1111398 w 1433660"/>
                    <a:gd name="connsiteY22" fmla="*/ 1536382 h 2465070"/>
                    <a:gd name="connsiteX23" fmla="*/ 1130448 w 1433660"/>
                    <a:gd name="connsiteY23" fmla="*/ 1488757 h 2465070"/>
                    <a:gd name="connsiteX24" fmla="*/ 1092348 w 1433660"/>
                    <a:gd name="connsiteY24" fmla="*/ 1426845 h 2465070"/>
                    <a:gd name="connsiteX25" fmla="*/ 1120923 w 1433660"/>
                    <a:gd name="connsiteY25" fmla="*/ 1322070 h 2465070"/>
                    <a:gd name="connsiteX26" fmla="*/ 1154260 w 1433660"/>
                    <a:gd name="connsiteY26" fmla="*/ 1283970 h 2465070"/>
                    <a:gd name="connsiteX27" fmla="*/ 1268560 w 1433660"/>
                    <a:gd name="connsiteY27" fmla="*/ 1364932 h 2465070"/>
                    <a:gd name="connsiteX28" fmla="*/ 1325710 w 1433660"/>
                    <a:gd name="connsiteY28" fmla="*/ 1407795 h 2465070"/>
                    <a:gd name="connsiteX29" fmla="*/ 1335235 w 1433660"/>
                    <a:gd name="connsiteY29" fmla="*/ 1450657 h 2465070"/>
                    <a:gd name="connsiteX30" fmla="*/ 1420960 w 1433660"/>
                    <a:gd name="connsiteY30" fmla="*/ 1450657 h 2465070"/>
                    <a:gd name="connsiteX31" fmla="*/ 1411435 w 1433660"/>
                    <a:gd name="connsiteY31" fmla="*/ 1364932 h 2465070"/>
                    <a:gd name="connsiteX32" fmla="*/ 1339998 w 1433660"/>
                    <a:gd name="connsiteY32" fmla="*/ 1360170 h 2465070"/>
                    <a:gd name="connsiteX33" fmla="*/ 1308256 w 1433660"/>
                    <a:gd name="connsiteY33" fmla="*/ 1303281 h 2465070"/>
                    <a:gd name="connsiteX34" fmla="*/ 1317516 w 1433660"/>
                    <a:gd name="connsiteY34" fmla="*/ 1245870 h 2465070"/>
                    <a:gd name="connsiteX35" fmla="*/ 1359048 w 1433660"/>
                    <a:gd name="connsiteY35" fmla="*/ 1188720 h 2465070"/>
                    <a:gd name="connsiteX36" fmla="*/ 1345713 w 1433660"/>
                    <a:gd name="connsiteY36" fmla="*/ 1111567 h 2465070"/>
                    <a:gd name="connsiteX37" fmla="*/ 1306660 w 1433660"/>
                    <a:gd name="connsiteY37" fmla="*/ 1145857 h 2465070"/>
                    <a:gd name="connsiteX38" fmla="*/ 1297135 w 1433660"/>
                    <a:gd name="connsiteY38" fmla="*/ 1193482 h 2465070"/>
                    <a:gd name="connsiteX39" fmla="*/ 1211410 w 1433660"/>
                    <a:gd name="connsiteY39" fmla="*/ 1231582 h 2465070"/>
                    <a:gd name="connsiteX40" fmla="*/ 1125685 w 1433660"/>
                    <a:gd name="connsiteY40" fmla="*/ 1217295 h 2465070"/>
                    <a:gd name="connsiteX41" fmla="*/ 1178073 w 1433660"/>
                    <a:gd name="connsiteY41" fmla="*/ 1131570 h 2465070"/>
                    <a:gd name="connsiteX42" fmla="*/ 1197123 w 1433660"/>
                    <a:gd name="connsiteY42" fmla="*/ 1041082 h 2465070"/>
                    <a:gd name="connsiteX43" fmla="*/ 1235223 w 1433660"/>
                    <a:gd name="connsiteY43" fmla="*/ 1022032 h 2465070"/>
                    <a:gd name="connsiteX44" fmla="*/ 1197123 w 1433660"/>
                    <a:gd name="connsiteY44" fmla="*/ 964882 h 2465070"/>
                    <a:gd name="connsiteX45" fmla="*/ 1130448 w 1433660"/>
                    <a:gd name="connsiteY45" fmla="*/ 979170 h 2465070"/>
                    <a:gd name="connsiteX46" fmla="*/ 1149498 w 1433660"/>
                    <a:gd name="connsiteY46" fmla="*/ 1045845 h 2465070"/>
                    <a:gd name="connsiteX47" fmla="*/ 1116160 w 1433660"/>
                    <a:gd name="connsiteY47" fmla="*/ 1160145 h 2465070"/>
                    <a:gd name="connsiteX48" fmla="*/ 1082823 w 1433660"/>
                    <a:gd name="connsiteY48" fmla="*/ 1203007 h 2465070"/>
                    <a:gd name="connsiteX49" fmla="*/ 973285 w 1433660"/>
                    <a:gd name="connsiteY49" fmla="*/ 1198245 h 2465070"/>
                    <a:gd name="connsiteX50" fmla="*/ 935185 w 1433660"/>
                    <a:gd name="connsiteY50" fmla="*/ 1122045 h 2465070"/>
                    <a:gd name="connsiteX51" fmla="*/ 935185 w 1433660"/>
                    <a:gd name="connsiteY51" fmla="*/ 435286 h 2465070"/>
                    <a:gd name="connsiteX52" fmla="*/ 886143 w 1433660"/>
                    <a:gd name="connsiteY52" fmla="*/ 196156 h 2465070"/>
                    <a:gd name="connsiteX53" fmla="*/ 804937 w 1433660"/>
                    <a:gd name="connsiteY53" fmla="*/ 439263 h 2465070"/>
                    <a:gd name="connsiteX54" fmla="*/ 825648 w 1433660"/>
                    <a:gd name="connsiteY54" fmla="*/ 1350645 h 2465070"/>
                    <a:gd name="connsiteX55" fmla="*/ 771282 w 1433660"/>
                    <a:gd name="connsiteY55" fmla="*/ 1652176 h 2465070"/>
                    <a:gd name="connsiteX56" fmla="*/ 706585 w 1433660"/>
                    <a:gd name="connsiteY56" fmla="*/ 1222057 h 2465070"/>
                    <a:gd name="connsiteX57" fmla="*/ 725635 w 1433660"/>
                    <a:gd name="connsiteY57" fmla="*/ 288607 h 2465070"/>
                    <a:gd name="connsiteX58" fmla="*/ 716110 w 1433660"/>
                    <a:gd name="connsiteY58" fmla="*/ 88582 h 2465070"/>
                    <a:gd name="connsiteX59" fmla="*/ 682773 w 1433660"/>
                    <a:gd name="connsiteY59" fmla="*/ 17145 h 2465070"/>
                    <a:gd name="connsiteX60" fmla="*/ 616098 w 1433660"/>
                    <a:gd name="connsiteY60" fmla="*/ 191452 h 2465070"/>
                    <a:gd name="connsiteX61" fmla="*/ 611335 w 1433660"/>
                    <a:gd name="connsiteY61" fmla="*/ 836295 h 2465070"/>
                    <a:gd name="connsiteX62" fmla="*/ 565053 w 1433660"/>
                    <a:gd name="connsiteY62" fmla="*/ 913490 h 2465070"/>
                    <a:gd name="connsiteX63" fmla="*/ 0 w 1433660"/>
                    <a:gd name="connsiteY63" fmla="*/ 482034 h 2465070"/>
                    <a:gd name="connsiteX0" fmla="*/ 0 w 1271997"/>
                    <a:gd name="connsiteY0" fmla="*/ 1549870 h 2465070"/>
                    <a:gd name="connsiteX1" fmla="*/ 142574 w 1271997"/>
                    <a:gd name="connsiteY1" fmla="*/ 1255862 h 2465070"/>
                    <a:gd name="connsiteX2" fmla="*/ 448848 w 1271997"/>
                    <a:gd name="connsiteY2" fmla="*/ 1100886 h 2465070"/>
                    <a:gd name="connsiteX3" fmla="*/ 449672 w 1271997"/>
                    <a:gd name="connsiteY3" fmla="*/ 1467802 h 2465070"/>
                    <a:gd name="connsiteX4" fmla="*/ 430622 w 1271997"/>
                    <a:gd name="connsiteY4" fmla="*/ 2198370 h 2465070"/>
                    <a:gd name="connsiteX5" fmla="*/ 487772 w 1271997"/>
                    <a:gd name="connsiteY5" fmla="*/ 2365057 h 2465070"/>
                    <a:gd name="connsiteX6" fmla="*/ 559210 w 1271997"/>
                    <a:gd name="connsiteY6" fmla="*/ 2260282 h 2465070"/>
                    <a:gd name="connsiteX7" fmla="*/ 557509 w 1271997"/>
                    <a:gd name="connsiteY7" fmla="*/ 1989407 h 2465070"/>
                    <a:gd name="connsiteX8" fmla="*/ 535397 w 1271997"/>
                    <a:gd name="connsiteY8" fmla="*/ 1755457 h 2465070"/>
                    <a:gd name="connsiteX9" fmla="*/ 563972 w 1271997"/>
                    <a:gd name="connsiteY9" fmla="*/ 1626870 h 2465070"/>
                    <a:gd name="connsiteX10" fmla="*/ 607685 w 1271997"/>
                    <a:gd name="connsiteY10" fmla="*/ 1567176 h 2465070"/>
                    <a:gd name="connsiteX11" fmla="*/ 668747 w 1271997"/>
                    <a:gd name="connsiteY11" fmla="*/ 1641157 h 2465070"/>
                    <a:gd name="connsiteX12" fmla="*/ 649697 w 1271997"/>
                    <a:gd name="connsiteY12" fmla="*/ 2331720 h 2465070"/>
                    <a:gd name="connsiteX13" fmla="*/ 692560 w 1271997"/>
                    <a:gd name="connsiteY13" fmla="*/ 2441257 h 2465070"/>
                    <a:gd name="connsiteX14" fmla="*/ 744947 w 1271997"/>
                    <a:gd name="connsiteY14" fmla="*/ 2293620 h 2465070"/>
                    <a:gd name="connsiteX15" fmla="*/ 768760 w 1271997"/>
                    <a:gd name="connsiteY15" fmla="*/ 1603057 h 2465070"/>
                    <a:gd name="connsiteX16" fmla="*/ 778285 w 1271997"/>
                    <a:gd name="connsiteY16" fmla="*/ 1331595 h 2465070"/>
                    <a:gd name="connsiteX17" fmla="*/ 864010 w 1271997"/>
                    <a:gd name="connsiteY17" fmla="*/ 1255395 h 2465070"/>
                    <a:gd name="connsiteX18" fmla="*/ 935447 w 1271997"/>
                    <a:gd name="connsiteY18" fmla="*/ 1312545 h 2465070"/>
                    <a:gd name="connsiteX19" fmla="*/ 897347 w 1271997"/>
                    <a:gd name="connsiteY19" fmla="*/ 1441132 h 2465070"/>
                    <a:gd name="connsiteX20" fmla="*/ 878297 w 1271997"/>
                    <a:gd name="connsiteY20" fmla="*/ 1483995 h 2465070"/>
                    <a:gd name="connsiteX21" fmla="*/ 902110 w 1271997"/>
                    <a:gd name="connsiteY21" fmla="*/ 1536382 h 2465070"/>
                    <a:gd name="connsiteX22" fmla="*/ 949735 w 1271997"/>
                    <a:gd name="connsiteY22" fmla="*/ 1536382 h 2465070"/>
                    <a:gd name="connsiteX23" fmla="*/ 968785 w 1271997"/>
                    <a:gd name="connsiteY23" fmla="*/ 1488757 h 2465070"/>
                    <a:gd name="connsiteX24" fmla="*/ 930685 w 1271997"/>
                    <a:gd name="connsiteY24" fmla="*/ 1426845 h 2465070"/>
                    <a:gd name="connsiteX25" fmla="*/ 959260 w 1271997"/>
                    <a:gd name="connsiteY25" fmla="*/ 1322070 h 2465070"/>
                    <a:gd name="connsiteX26" fmla="*/ 992597 w 1271997"/>
                    <a:gd name="connsiteY26" fmla="*/ 1283970 h 2465070"/>
                    <a:gd name="connsiteX27" fmla="*/ 1106897 w 1271997"/>
                    <a:gd name="connsiteY27" fmla="*/ 1364932 h 2465070"/>
                    <a:gd name="connsiteX28" fmla="*/ 1164047 w 1271997"/>
                    <a:gd name="connsiteY28" fmla="*/ 1407795 h 2465070"/>
                    <a:gd name="connsiteX29" fmla="*/ 1173572 w 1271997"/>
                    <a:gd name="connsiteY29" fmla="*/ 1450657 h 2465070"/>
                    <a:gd name="connsiteX30" fmla="*/ 1259297 w 1271997"/>
                    <a:gd name="connsiteY30" fmla="*/ 1450657 h 2465070"/>
                    <a:gd name="connsiteX31" fmla="*/ 1249772 w 1271997"/>
                    <a:gd name="connsiteY31" fmla="*/ 1364932 h 2465070"/>
                    <a:gd name="connsiteX32" fmla="*/ 1178335 w 1271997"/>
                    <a:gd name="connsiteY32" fmla="*/ 1360170 h 2465070"/>
                    <a:gd name="connsiteX33" fmla="*/ 1146593 w 1271997"/>
                    <a:gd name="connsiteY33" fmla="*/ 1303281 h 2465070"/>
                    <a:gd name="connsiteX34" fmla="*/ 1155853 w 1271997"/>
                    <a:gd name="connsiteY34" fmla="*/ 1245870 h 2465070"/>
                    <a:gd name="connsiteX35" fmla="*/ 1197385 w 1271997"/>
                    <a:gd name="connsiteY35" fmla="*/ 1188720 h 2465070"/>
                    <a:gd name="connsiteX36" fmla="*/ 1184050 w 1271997"/>
                    <a:gd name="connsiteY36" fmla="*/ 1111567 h 2465070"/>
                    <a:gd name="connsiteX37" fmla="*/ 1144997 w 1271997"/>
                    <a:gd name="connsiteY37" fmla="*/ 1145857 h 2465070"/>
                    <a:gd name="connsiteX38" fmla="*/ 1135472 w 1271997"/>
                    <a:gd name="connsiteY38" fmla="*/ 1193482 h 2465070"/>
                    <a:gd name="connsiteX39" fmla="*/ 1049747 w 1271997"/>
                    <a:gd name="connsiteY39" fmla="*/ 1231582 h 2465070"/>
                    <a:gd name="connsiteX40" fmla="*/ 964022 w 1271997"/>
                    <a:gd name="connsiteY40" fmla="*/ 1217295 h 2465070"/>
                    <a:gd name="connsiteX41" fmla="*/ 1016410 w 1271997"/>
                    <a:gd name="connsiteY41" fmla="*/ 1131570 h 2465070"/>
                    <a:gd name="connsiteX42" fmla="*/ 1035460 w 1271997"/>
                    <a:gd name="connsiteY42" fmla="*/ 1041082 h 2465070"/>
                    <a:gd name="connsiteX43" fmla="*/ 1073560 w 1271997"/>
                    <a:gd name="connsiteY43" fmla="*/ 1022032 h 2465070"/>
                    <a:gd name="connsiteX44" fmla="*/ 1035460 w 1271997"/>
                    <a:gd name="connsiteY44" fmla="*/ 964882 h 2465070"/>
                    <a:gd name="connsiteX45" fmla="*/ 968785 w 1271997"/>
                    <a:gd name="connsiteY45" fmla="*/ 979170 h 2465070"/>
                    <a:gd name="connsiteX46" fmla="*/ 987835 w 1271997"/>
                    <a:gd name="connsiteY46" fmla="*/ 1045845 h 2465070"/>
                    <a:gd name="connsiteX47" fmla="*/ 954497 w 1271997"/>
                    <a:gd name="connsiteY47" fmla="*/ 1160145 h 2465070"/>
                    <a:gd name="connsiteX48" fmla="*/ 921160 w 1271997"/>
                    <a:gd name="connsiteY48" fmla="*/ 1203007 h 2465070"/>
                    <a:gd name="connsiteX49" fmla="*/ 811622 w 1271997"/>
                    <a:gd name="connsiteY49" fmla="*/ 1198245 h 2465070"/>
                    <a:gd name="connsiteX50" fmla="*/ 773522 w 1271997"/>
                    <a:gd name="connsiteY50" fmla="*/ 1122045 h 2465070"/>
                    <a:gd name="connsiteX51" fmla="*/ 773522 w 1271997"/>
                    <a:gd name="connsiteY51" fmla="*/ 435286 h 2465070"/>
                    <a:gd name="connsiteX52" fmla="*/ 724480 w 1271997"/>
                    <a:gd name="connsiteY52" fmla="*/ 196156 h 2465070"/>
                    <a:gd name="connsiteX53" fmla="*/ 643274 w 1271997"/>
                    <a:gd name="connsiteY53" fmla="*/ 439263 h 2465070"/>
                    <a:gd name="connsiteX54" fmla="*/ 663985 w 1271997"/>
                    <a:gd name="connsiteY54" fmla="*/ 1350645 h 2465070"/>
                    <a:gd name="connsiteX55" fmla="*/ 609619 w 1271997"/>
                    <a:gd name="connsiteY55" fmla="*/ 1652176 h 2465070"/>
                    <a:gd name="connsiteX56" fmla="*/ 544922 w 1271997"/>
                    <a:gd name="connsiteY56" fmla="*/ 1222057 h 2465070"/>
                    <a:gd name="connsiteX57" fmla="*/ 563972 w 1271997"/>
                    <a:gd name="connsiteY57" fmla="*/ 288607 h 2465070"/>
                    <a:gd name="connsiteX58" fmla="*/ 554447 w 1271997"/>
                    <a:gd name="connsiteY58" fmla="*/ 88582 h 2465070"/>
                    <a:gd name="connsiteX59" fmla="*/ 521110 w 1271997"/>
                    <a:gd name="connsiteY59" fmla="*/ 17145 h 2465070"/>
                    <a:gd name="connsiteX60" fmla="*/ 454435 w 1271997"/>
                    <a:gd name="connsiteY60" fmla="*/ 191452 h 2465070"/>
                    <a:gd name="connsiteX61" fmla="*/ 449672 w 1271997"/>
                    <a:gd name="connsiteY61" fmla="*/ 836295 h 2465070"/>
                    <a:gd name="connsiteX62" fmla="*/ 403390 w 1271997"/>
                    <a:gd name="connsiteY62" fmla="*/ 913490 h 2465070"/>
                    <a:gd name="connsiteX0" fmla="*/ 0 w 1129423"/>
                    <a:gd name="connsiteY0" fmla="*/ 1255862 h 2465070"/>
                    <a:gd name="connsiteX1" fmla="*/ 306274 w 1129423"/>
                    <a:gd name="connsiteY1" fmla="*/ 1100886 h 2465070"/>
                    <a:gd name="connsiteX2" fmla="*/ 307098 w 1129423"/>
                    <a:gd name="connsiteY2" fmla="*/ 1467802 h 2465070"/>
                    <a:gd name="connsiteX3" fmla="*/ 288048 w 1129423"/>
                    <a:gd name="connsiteY3" fmla="*/ 2198370 h 2465070"/>
                    <a:gd name="connsiteX4" fmla="*/ 345198 w 1129423"/>
                    <a:gd name="connsiteY4" fmla="*/ 2365057 h 2465070"/>
                    <a:gd name="connsiteX5" fmla="*/ 416636 w 1129423"/>
                    <a:gd name="connsiteY5" fmla="*/ 2260282 h 2465070"/>
                    <a:gd name="connsiteX6" fmla="*/ 414935 w 1129423"/>
                    <a:gd name="connsiteY6" fmla="*/ 1989407 h 2465070"/>
                    <a:gd name="connsiteX7" fmla="*/ 392823 w 1129423"/>
                    <a:gd name="connsiteY7" fmla="*/ 1755457 h 2465070"/>
                    <a:gd name="connsiteX8" fmla="*/ 421398 w 1129423"/>
                    <a:gd name="connsiteY8" fmla="*/ 1626870 h 2465070"/>
                    <a:gd name="connsiteX9" fmla="*/ 465111 w 1129423"/>
                    <a:gd name="connsiteY9" fmla="*/ 1567176 h 2465070"/>
                    <a:gd name="connsiteX10" fmla="*/ 526173 w 1129423"/>
                    <a:gd name="connsiteY10" fmla="*/ 1641157 h 2465070"/>
                    <a:gd name="connsiteX11" fmla="*/ 507123 w 1129423"/>
                    <a:gd name="connsiteY11" fmla="*/ 2331720 h 2465070"/>
                    <a:gd name="connsiteX12" fmla="*/ 549986 w 1129423"/>
                    <a:gd name="connsiteY12" fmla="*/ 2441257 h 2465070"/>
                    <a:gd name="connsiteX13" fmla="*/ 602373 w 1129423"/>
                    <a:gd name="connsiteY13" fmla="*/ 2293620 h 2465070"/>
                    <a:gd name="connsiteX14" fmla="*/ 626186 w 1129423"/>
                    <a:gd name="connsiteY14" fmla="*/ 1603057 h 2465070"/>
                    <a:gd name="connsiteX15" fmla="*/ 635711 w 1129423"/>
                    <a:gd name="connsiteY15" fmla="*/ 1331595 h 2465070"/>
                    <a:gd name="connsiteX16" fmla="*/ 721436 w 1129423"/>
                    <a:gd name="connsiteY16" fmla="*/ 1255395 h 2465070"/>
                    <a:gd name="connsiteX17" fmla="*/ 792873 w 1129423"/>
                    <a:gd name="connsiteY17" fmla="*/ 1312545 h 2465070"/>
                    <a:gd name="connsiteX18" fmla="*/ 754773 w 1129423"/>
                    <a:gd name="connsiteY18" fmla="*/ 1441132 h 2465070"/>
                    <a:gd name="connsiteX19" fmla="*/ 735723 w 1129423"/>
                    <a:gd name="connsiteY19" fmla="*/ 1483995 h 2465070"/>
                    <a:gd name="connsiteX20" fmla="*/ 759536 w 1129423"/>
                    <a:gd name="connsiteY20" fmla="*/ 1536382 h 2465070"/>
                    <a:gd name="connsiteX21" fmla="*/ 807161 w 1129423"/>
                    <a:gd name="connsiteY21" fmla="*/ 1536382 h 2465070"/>
                    <a:gd name="connsiteX22" fmla="*/ 826211 w 1129423"/>
                    <a:gd name="connsiteY22" fmla="*/ 1488757 h 2465070"/>
                    <a:gd name="connsiteX23" fmla="*/ 788111 w 1129423"/>
                    <a:gd name="connsiteY23" fmla="*/ 1426845 h 2465070"/>
                    <a:gd name="connsiteX24" fmla="*/ 816686 w 1129423"/>
                    <a:gd name="connsiteY24" fmla="*/ 1322070 h 2465070"/>
                    <a:gd name="connsiteX25" fmla="*/ 850023 w 1129423"/>
                    <a:gd name="connsiteY25" fmla="*/ 1283970 h 2465070"/>
                    <a:gd name="connsiteX26" fmla="*/ 964323 w 1129423"/>
                    <a:gd name="connsiteY26" fmla="*/ 1364932 h 2465070"/>
                    <a:gd name="connsiteX27" fmla="*/ 1021473 w 1129423"/>
                    <a:gd name="connsiteY27" fmla="*/ 1407795 h 2465070"/>
                    <a:gd name="connsiteX28" fmla="*/ 1030998 w 1129423"/>
                    <a:gd name="connsiteY28" fmla="*/ 1450657 h 2465070"/>
                    <a:gd name="connsiteX29" fmla="*/ 1116723 w 1129423"/>
                    <a:gd name="connsiteY29" fmla="*/ 1450657 h 2465070"/>
                    <a:gd name="connsiteX30" fmla="*/ 1107198 w 1129423"/>
                    <a:gd name="connsiteY30" fmla="*/ 1364932 h 2465070"/>
                    <a:gd name="connsiteX31" fmla="*/ 1035761 w 1129423"/>
                    <a:gd name="connsiteY31" fmla="*/ 1360170 h 2465070"/>
                    <a:gd name="connsiteX32" fmla="*/ 1004019 w 1129423"/>
                    <a:gd name="connsiteY32" fmla="*/ 1303281 h 2465070"/>
                    <a:gd name="connsiteX33" fmla="*/ 1013279 w 1129423"/>
                    <a:gd name="connsiteY33" fmla="*/ 1245870 h 2465070"/>
                    <a:gd name="connsiteX34" fmla="*/ 1054811 w 1129423"/>
                    <a:gd name="connsiteY34" fmla="*/ 1188720 h 2465070"/>
                    <a:gd name="connsiteX35" fmla="*/ 1041476 w 1129423"/>
                    <a:gd name="connsiteY35" fmla="*/ 1111567 h 2465070"/>
                    <a:gd name="connsiteX36" fmla="*/ 1002423 w 1129423"/>
                    <a:gd name="connsiteY36" fmla="*/ 1145857 h 2465070"/>
                    <a:gd name="connsiteX37" fmla="*/ 992898 w 1129423"/>
                    <a:gd name="connsiteY37" fmla="*/ 1193482 h 2465070"/>
                    <a:gd name="connsiteX38" fmla="*/ 907173 w 1129423"/>
                    <a:gd name="connsiteY38" fmla="*/ 1231582 h 2465070"/>
                    <a:gd name="connsiteX39" fmla="*/ 821448 w 1129423"/>
                    <a:gd name="connsiteY39" fmla="*/ 1217295 h 2465070"/>
                    <a:gd name="connsiteX40" fmla="*/ 873836 w 1129423"/>
                    <a:gd name="connsiteY40" fmla="*/ 1131570 h 2465070"/>
                    <a:gd name="connsiteX41" fmla="*/ 892886 w 1129423"/>
                    <a:gd name="connsiteY41" fmla="*/ 1041082 h 2465070"/>
                    <a:gd name="connsiteX42" fmla="*/ 930986 w 1129423"/>
                    <a:gd name="connsiteY42" fmla="*/ 1022032 h 2465070"/>
                    <a:gd name="connsiteX43" fmla="*/ 892886 w 1129423"/>
                    <a:gd name="connsiteY43" fmla="*/ 964882 h 2465070"/>
                    <a:gd name="connsiteX44" fmla="*/ 826211 w 1129423"/>
                    <a:gd name="connsiteY44" fmla="*/ 979170 h 2465070"/>
                    <a:gd name="connsiteX45" fmla="*/ 845261 w 1129423"/>
                    <a:gd name="connsiteY45" fmla="*/ 1045845 h 2465070"/>
                    <a:gd name="connsiteX46" fmla="*/ 811923 w 1129423"/>
                    <a:gd name="connsiteY46" fmla="*/ 1160145 h 2465070"/>
                    <a:gd name="connsiteX47" fmla="*/ 778586 w 1129423"/>
                    <a:gd name="connsiteY47" fmla="*/ 1203007 h 2465070"/>
                    <a:gd name="connsiteX48" fmla="*/ 669048 w 1129423"/>
                    <a:gd name="connsiteY48" fmla="*/ 1198245 h 2465070"/>
                    <a:gd name="connsiteX49" fmla="*/ 630948 w 1129423"/>
                    <a:gd name="connsiteY49" fmla="*/ 1122045 h 2465070"/>
                    <a:gd name="connsiteX50" fmla="*/ 630948 w 1129423"/>
                    <a:gd name="connsiteY50" fmla="*/ 435286 h 2465070"/>
                    <a:gd name="connsiteX51" fmla="*/ 581906 w 1129423"/>
                    <a:gd name="connsiteY51" fmla="*/ 196156 h 2465070"/>
                    <a:gd name="connsiteX52" fmla="*/ 500700 w 1129423"/>
                    <a:gd name="connsiteY52" fmla="*/ 439263 h 2465070"/>
                    <a:gd name="connsiteX53" fmla="*/ 521411 w 1129423"/>
                    <a:gd name="connsiteY53" fmla="*/ 1350645 h 2465070"/>
                    <a:gd name="connsiteX54" fmla="*/ 467045 w 1129423"/>
                    <a:gd name="connsiteY54" fmla="*/ 1652176 h 2465070"/>
                    <a:gd name="connsiteX55" fmla="*/ 402348 w 1129423"/>
                    <a:gd name="connsiteY55" fmla="*/ 1222057 h 2465070"/>
                    <a:gd name="connsiteX56" fmla="*/ 421398 w 1129423"/>
                    <a:gd name="connsiteY56" fmla="*/ 288607 h 2465070"/>
                    <a:gd name="connsiteX57" fmla="*/ 411873 w 1129423"/>
                    <a:gd name="connsiteY57" fmla="*/ 88582 h 2465070"/>
                    <a:gd name="connsiteX58" fmla="*/ 378536 w 1129423"/>
                    <a:gd name="connsiteY58" fmla="*/ 17145 h 2465070"/>
                    <a:gd name="connsiteX59" fmla="*/ 311861 w 1129423"/>
                    <a:gd name="connsiteY59" fmla="*/ 191452 h 2465070"/>
                    <a:gd name="connsiteX60" fmla="*/ 307098 w 1129423"/>
                    <a:gd name="connsiteY60" fmla="*/ 836295 h 2465070"/>
                    <a:gd name="connsiteX61" fmla="*/ 260816 w 1129423"/>
                    <a:gd name="connsiteY61" fmla="*/ 913490 h 2465070"/>
                    <a:gd name="connsiteX0" fmla="*/ 45458 w 868607"/>
                    <a:gd name="connsiteY0" fmla="*/ 1100886 h 2465070"/>
                    <a:gd name="connsiteX1" fmla="*/ 46282 w 868607"/>
                    <a:gd name="connsiteY1" fmla="*/ 1467802 h 2465070"/>
                    <a:gd name="connsiteX2" fmla="*/ 27232 w 868607"/>
                    <a:gd name="connsiteY2" fmla="*/ 2198370 h 2465070"/>
                    <a:gd name="connsiteX3" fmla="*/ 84382 w 868607"/>
                    <a:gd name="connsiteY3" fmla="*/ 2365057 h 2465070"/>
                    <a:gd name="connsiteX4" fmla="*/ 155820 w 868607"/>
                    <a:gd name="connsiteY4" fmla="*/ 2260282 h 2465070"/>
                    <a:gd name="connsiteX5" fmla="*/ 154119 w 868607"/>
                    <a:gd name="connsiteY5" fmla="*/ 1989407 h 2465070"/>
                    <a:gd name="connsiteX6" fmla="*/ 132007 w 868607"/>
                    <a:gd name="connsiteY6" fmla="*/ 1755457 h 2465070"/>
                    <a:gd name="connsiteX7" fmla="*/ 160582 w 868607"/>
                    <a:gd name="connsiteY7" fmla="*/ 1626870 h 2465070"/>
                    <a:gd name="connsiteX8" fmla="*/ 204295 w 868607"/>
                    <a:gd name="connsiteY8" fmla="*/ 1567176 h 2465070"/>
                    <a:gd name="connsiteX9" fmla="*/ 265357 w 868607"/>
                    <a:gd name="connsiteY9" fmla="*/ 1641157 h 2465070"/>
                    <a:gd name="connsiteX10" fmla="*/ 246307 w 868607"/>
                    <a:gd name="connsiteY10" fmla="*/ 2331720 h 2465070"/>
                    <a:gd name="connsiteX11" fmla="*/ 289170 w 868607"/>
                    <a:gd name="connsiteY11" fmla="*/ 2441257 h 2465070"/>
                    <a:gd name="connsiteX12" fmla="*/ 341557 w 868607"/>
                    <a:gd name="connsiteY12" fmla="*/ 2293620 h 2465070"/>
                    <a:gd name="connsiteX13" fmla="*/ 365370 w 868607"/>
                    <a:gd name="connsiteY13" fmla="*/ 1603057 h 2465070"/>
                    <a:gd name="connsiteX14" fmla="*/ 374895 w 868607"/>
                    <a:gd name="connsiteY14" fmla="*/ 1331595 h 2465070"/>
                    <a:gd name="connsiteX15" fmla="*/ 460620 w 868607"/>
                    <a:gd name="connsiteY15" fmla="*/ 1255395 h 2465070"/>
                    <a:gd name="connsiteX16" fmla="*/ 532057 w 868607"/>
                    <a:gd name="connsiteY16" fmla="*/ 1312545 h 2465070"/>
                    <a:gd name="connsiteX17" fmla="*/ 493957 w 868607"/>
                    <a:gd name="connsiteY17" fmla="*/ 1441132 h 2465070"/>
                    <a:gd name="connsiteX18" fmla="*/ 474907 w 868607"/>
                    <a:gd name="connsiteY18" fmla="*/ 1483995 h 2465070"/>
                    <a:gd name="connsiteX19" fmla="*/ 498720 w 868607"/>
                    <a:gd name="connsiteY19" fmla="*/ 1536382 h 2465070"/>
                    <a:gd name="connsiteX20" fmla="*/ 546345 w 868607"/>
                    <a:gd name="connsiteY20" fmla="*/ 1536382 h 2465070"/>
                    <a:gd name="connsiteX21" fmla="*/ 565395 w 868607"/>
                    <a:gd name="connsiteY21" fmla="*/ 1488757 h 2465070"/>
                    <a:gd name="connsiteX22" fmla="*/ 527295 w 868607"/>
                    <a:gd name="connsiteY22" fmla="*/ 1426845 h 2465070"/>
                    <a:gd name="connsiteX23" fmla="*/ 555870 w 868607"/>
                    <a:gd name="connsiteY23" fmla="*/ 1322070 h 2465070"/>
                    <a:gd name="connsiteX24" fmla="*/ 589207 w 868607"/>
                    <a:gd name="connsiteY24" fmla="*/ 1283970 h 2465070"/>
                    <a:gd name="connsiteX25" fmla="*/ 703507 w 868607"/>
                    <a:gd name="connsiteY25" fmla="*/ 1364932 h 2465070"/>
                    <a:gd name="connsiteX26" fmla="*/ 760657 w 868607"/>
                    <a:gd name="connsiteY26" fmla="*/ 1407795 h 2465070"/>
                    <a:gd name="connsiteX27" fmla="*/ 770182 w 868607"/>
                    <a:gd name="connsiteY27" fmla="*/ 1450657 h 2465070"/>
                    <a:gd name="connsiteX28" fmla="*/ 855907 w 868607"/>
                    <a:gd name="connsiteY28" fmla="*/ 1450657 h 2465070"/>
                    <a:gd name="connsiteX29" fmla="*/ 846382 w 868607"/>
                    <a:gd name="connsiteY29" fmla="*/ 1364932 h 2465070"/>
                    <a:gd name="connsiteX30" fmla="*/ 774945 w 868607"/>
                    <a:gd name="connsiteY30" fmla="*/ 1360170 h 2465070"/>
                    <a:gd name="connsiteX31" fmla="*/ 743203 w 868607"/>
                    <a:gd name="connsiteY31" fmla="*/ 1303281 h 2465070"/>
                    <a:gd name="connsiteX32" fmla="*/ 752463 w 868607"/>
                    <a:gd name="connsiteY32" fmla="*/ 1245870 h 2465070"/>
                    <a:gd name="connsiteX33" fmla="*/ 793995 w 868607"/>
                    <a:gd name="connsiteY33" fmla="*/ 1188720 h 2465070"/>
                    <a:gd name="connsiteX34" fmla="*/ 780660 w 868607"/>
                    <a:gd name="connsiteY34" fmla="*/ 1111567 h 2465070"/>
                    <a:gd name="connsiteX35" fmla="*/ 741607 w 868607"/>
                    <a:gd name="connsiteY35" fmla="*/ 1145857 h 2465070"/>
                    <a:gd name="connsiteX36" fmla="*/ 732082 w 868607"/>
                    <a:gd name="connsiteY36" fmla="*/ 1193482 h 2465070"/>
                    <a:gd name="connsiteX37" fmla="*/ 646357 w 868607"/>
                    <a:gd name="connsiteY37" fmla="*/ 1231582 h 2465070"/>
                    <a:gd name="connsiteX38" fmla="*/ 560632 w 868607"/>
                    <a:gd name="connsiteY38" fmla="*/ 1217295 h 2465070"/>
                    <a:gd name="connsiteX39" fmla="*/ 613020 w 868607"/>
                    <a:gd name="connsiteY39" fmla="*/ 1131570 h 2465070"/>
                    <a:gd name="connsiteX40" fmla="*/ 632070 w 868607"/>
                    <a:gd name="connsiteY40" fmla="*/ 1041082 h 2465070"/>
                    <a:gd name="connsiteX41" fmla="*/ 670170 w 868607"/>
                    <a:gd name="connsiteY41" fmla="*/ 1022032 h 2465070"/>
                    <a:gd name="connsiteX42" fmla="*/ 632070 w 868607"/>
                    <a:gd name="connsiteY42" fmla="*/ 964882 h 2465070"/>
                    <a:gd name="connsiteX43" fmla="*/ 565395 w 868607"/>
                    <a:gd name="connsiteY43" fmla="*/ 979170 h 2465070"/>
                    <a:gd name="connsiteX44" fmla="*/ 584445 w 868607"/>
                    <a:gd name="connsiteY44" fmla="*/ 1045845 h 2465070"/>
                    <a:gd name="connsiteX45" fmla="*/ 551107 w 868607"/>
                    <a:gd name="connsiteY45" fmla="*/ 1160145 h 2465070"/>
                    <a:gd name="connsiteX46" fmla="*/ 517770 w 868607"/>
                    <a:gd name="connsiteY46" fmla="*/ 1203007 h 2465070"/>
                    <a:gd name="connsiteX47" fmla="*/ 408232 w 868607"/>
                    <a:gd name="connsiteY47" fmla="*/ 1198245 h 2465070"/>
                    <a:gd name="connsiteX48" fmla="*/ 370132 w 868607"/>
                    <a:gd name="connsiteY48" fmla="*/ 1122045 h 2465070"/>
                    <a:gd name="connsiteX49" fmla="*/ 370132 w 868607"/>
                    <a:gd name="connsiteY49" fmla="*/ 435286 h 2465070"/>
                    <a:gd name="connsiteX50" fmla="*/ 321090 w 868607"/>
                    <a:gd name="connsiteY50" fmla="*/ 196156 h 2465070"/>
                    <a:gd name="connsiteX51" fmla="*/ 239884 w 868607"/>
                    <a:gd name="connsiteY51" fmla="*/ 439263 h 2465070"/>
                    <a:gd name="connsiteX52" fmla="*/ 260595 w 868607"/>
                    <a:gd name="connsiteY52" fmla="*/ 1350645 h 2465070"/>
                    <a:gd name="connsiteX53" fmla="*/ 206229 w 868607"/>
                    <a:gd name="connsiteY53" fmla="*/ 1652176 h 2465070"/>
                    <a:gd name="connsiteX54" fmla="*/ 141532 w 868607"/>
                    <a:gd name="connsiteY54" fmla="*/ 1222057 h 2465070"/>
                    <a:gd name="connsiteX55" fmla="*/ 160582 w 868607"/>
                    <a:gd name="connsiteY55" fmla="*/ 288607 h 2465070"/>
                    <a:gd name="connsiteX56" fmla="*/ 151057 w 868607"/>
                    <a:gd name="connsiteY56" fmla="*/ 88582 h 2465070"/>
                    <a:gd name="connsiteX57" fmla="*/ 117720 w 868607"/>
                    <a:gd name="connsiteY57" fmla="*/ 17145 h 2465070"/>
                    <a:gd name="connsiteX58" fmla="*/ 51045 w 868607"/>
                    <a:gd name="connsiteY58" fmla="*/ 191452 h 2465070"/>
                    <a:gd name="connsiteX59" fmla="*/ 46282 w 868607"/>
                    <a:gd name="connsiteY59" fmla="*/ 836295 h 2465070"/>
                    <a:gd name="connsiteX60" fmla="*/ 0 w 868607"/>
                    <a:gd name="connsiteY60" fmla="*/ 913490 h 2465070"/>
                    <a:gd name="connsiteX0" fmla="*/ 45458 w 868607"/>
                    <a:gd name="connsiteY0" fmla="*/ 1100886 h 2465070"/>
                    <a:gd name="connsiteX1" fmla="*/ 46282 w 868607"/>
                    <a:gd name="connsiteY1" fmla="*/ 1467802 h 2465070"/>
                    <a:gd name="connsiteX2" fmla="*/ 27232 w 868607"/>
                    <a:gd name="connsiteY2" fmla="*/ 2198370 h 2465070"/>
                    <a:gd name="connsiteX3" fmla="*/ 84382 w 868607"/>
                    <a:gd name="connsiteY3" fmla="*/ 2365057 h 2465070"/>
                    <a:gd name="connsiteX4" fmla="*/ 155820 w 868607"/>
                    <a:gd name="connsiteY4" fmla="*/ 2260282 h 2465070"/>
                    <a:gd name="connsiteX5" fmla="*/ 154119 w 868607"/>
                    <a:gd name="connsiteY5" fmla="*/ 1989407 h 2465070"/>
                    <a:gd name="connsiteX6" fmla="*/ 132007 w 868607"/>
                    <a:gd name="connsiteY6" fmla="*/ 1755457 h 2465070"/>
                    <a:gd name="connsiteX7" fmla="*/ 204295 w 868607"/>
                    <a:gd name="connsiteY7" fmla="*/ 1567176 h 2465070"/>
                    <a:gd name="connsiteX8" fmla="*/ 265357 w 868607"/>
                    <a:gd name="connsiteY8" fmla="*/ 1641157 h 2465070"/>
                    <a:gd name="connsiteX9" fmla="*/ 246307 w 868607"/>
                    <a:gd name="connsiteY9" fmla="*/ 2331720 h 2465070"/>
                    <a:gd name="connsiteX10" fmla="*/ 289170 w 868607"/>
                    <a:gd name="connsiteY10" fmla="*/ 2441257 h 2465070"/>
                    <a:gd name="connsiteX11" fmla="*/ 341557 w 868607"/>
                    <a:gd name="connsiteY11" fmla="*/ 2293620 h 2465070"/>
                    <a:gd name="connsiteX12" fmla="*/ 365370 w 868607"/>
                    <a:gd name="connsiteY12" fmla="*/ 1603057 h 2465070"/>
                    <a:gd name="connsiteX13" fmla="*/ 374895 w 868607"/>
                    <a:gd name="connsiteY13" fmla="*/ 1331595 h 2465070"/>
                    <a:gd name="connsiteX14" fmla="*/ 460620 w 868607"/>
                    <a:gd name="connsiteY14" fmla="*/ 1255395 h 2465070"/>
                    <a:gd name="connsiteX15" fmla="*/ 532057 w 868607"/>
                    <a:gd name="connsiteY15" fmla="*/ 1312545 h 2465070"/>
                    <a:gd name="connsiteX16" fmla="*/ 493957 w 868607"/>
                    <a:gd name="connsiteY16" fmla="*/ 1441132 h 2465070"/>
                    <a:gd name="connsiteX17" fmla="*/ 474907 w 868607"/>
                    <a:gd name="connsiteY17" fmla="*/ 1483995 h 2465070"/>
                    <a:gd name="connsiteX18" fmla="*/ 498720 w 868607"/>
                    <a:gd name="connsiteY18" fmla="*/ 1536382 h 2465070"/>
                    <a:gd name="connsiteX19" fmla="*/ 546345 w 868607"/>
                    <a:gd name="connsiteY19" fmla="*/ 1536382 h 2465070"/>
                    <a:gd name="connsiteX20" fmla="*/ 565395 w 868607"/>
                    <a:gd name="connsiteY20" fmla="*/ 1488757 h 2465070"/>
                    <a:gd name="connsiteX21" fmla="*/ 527295 w 868607"/>
                    <a:gd name="connsiteY21" fmla="*/ 1426845 h 2465070"/>
                    <a:gd name="connsiteX22" fmla="*/ 555870 w 868607"/>
                    <a:gd name="connsiteY22" fmla="*/ 1322070 h 2465070"/>
                    <a:gd name="connsiteX23" fmla="*/ 589207 w 868607"/>
                    <a:gd name="connsiteY23" fmla="*/ 1283970 h 2465070"/>
                    <a:gd name="connsiteX24" fmla="*/ 703507 w 868607"/>
                    <a:gd name="connsiteY24" fmla="*/ 1364932 h 2465070"/>
                    <a:gd name="connsiteX25" fmla="*/ 760657 w 868607"/>
                    <a:gd name="connsiteY25" fmla="*/ 1407795 h 2465070"/>
                    <a:gd name="connsiteX26" fmla="*/ 770182 w 868607"/>
                    <a:gd name="connsiteY26" fmla="*/ 1450657 h 2465070"/>
                    <a:gd name="connsiteX27" fmla="*/ 855907 w 868607"/>
                    <a:gd name="connsiteY27" fmla="*/ 1450657 h 2465070"/>
                    <a:gd name="connsiteX28" fmla="*/ 846382 w 868607"/>
                    <a:gd name="connsiteY28" fmla="*/ 1364932 h 2465070"/>
                    <a:gd name="connsiteX29" fmla="*/ 774945 w 868607"/>
                    <a:gd name="connsiteY29" fmla="*/ 1360170 h 2465070"/>
                    <a:gd name="connsiteX30" fmla="*/ 743203 w 868607"/>
                    <a:gd name="connsiteY30" fmla="*/ 1303281 h 2465070"/>
                    <a:gd name="connsiteX31" fmla="*/ 752463 w 868607"/>
                    <a:gd name="connsiteY31" fmla="*/ 1245870 h 2465070"/>
                    <a:gd name="connsiteX32" fmla="*/ 793995 w 868607"/>
                    <a:gd name="connsiteY32" fmla="*/ 1188720 h 2465070"/>
                    <a:gd name="connsiteX33" fmla="*/ 780660 w 868607"/>
                    <a:gd name="connsiteY33" fmla="*/ 1111567 h 2465070"/>
                    <a:gd name="connsiteX34" fmla="*/ 741607 w 868607"/>
                    <a:gd name="connsiteY34" fmla="*/ 1145857 h 2465070"/>
                    <a:gd name="connsiteX35" fmla="*/ 732082 w 868607"/>
                    <a:gd name="connsiteY35" fmla="*/ 1193482 h 2465070"/>
                    <a:gd name="connsiteX36" fmla="*/ 646357 w 868607"/>
                    <a:gd name="connsiteY36" fmla="*/ 1231582 h 2465070"/>
                    <a:gd name="connsiteX37" fmla="*/ 560632 w 868607"/>
                    <a:gd name="connsiteY37" fmla="*/ 1217295 h 2465070"/>
                    <a:gd name="connsiteX38" fmla="*/ 613020 w 868607"/>
                    <a:gd name="connsiteY38" fmla="*/ 1131570 h 2465070"/>
                    <a:gd name="connsiteX39" fmla="*/ 632070 w 868607"/>
                    <a:gd name="connsiteY39" fmla="*/ 1041082 h 2465070"/>
                    <a:gd name="connsiteX40" fmla="*/ 670170 w 868607"/>
                    <a:gd name="connsiteY40" fmla="*/ 1022032 h 2465070"/>
                    <a:gd name="connsiteX41" fmla="*/ 632070 w 868607"/>
                    <a:gd name="connsiteY41" fmla="*/ 964882 h 2465070"/>
                    <a:gd name="connsiteX42" fmla="*/ 565395 w 868607"/>
                    <a:gd name="connsiteY42" fmla="*/ 979170 h 2465070"/>
                    <a:gd name="connsiteX43" fmla="*/ 584445 w 868607"/>
                    <a:gd name="connsiteY43" fmla="*/ 1045845 h 2465070"/>
                    <a:gd name="connsiteX44" fmla="*/ 551107 w 868607"/>
                    <a:gd name="connsiteY44" fmla="*/ 1160145 h 2465070"/>
                    <a:gd name="connsiteX45" fmla="*/ 517770 w 868607"/>
                    <a:gd name="connsiteY45" fmla="*/ 1203007 h 2465070"/>
                    <a:gd name="connsiteX46" fmla="*/ 408232 w 868607"/>
                    <a:gd name="connsiteY46" fmla="*/ 1198245 h 2465070"/>
                    <a:gd name="connsiteX47" fmla="*/ 370132 w 868607"/>
                    <a:gd name="connsiteY47" fmla="*/ 1122045 h 2465070"/>
                    <a:gd name="connsiteX48" fmla="*/ 370132 w 868607"/>
                    <a:gd name="connsiteY48" fmla="*/ 435286 h 2465070"/>
                    <a:gd name="connsiteX49" fmla="*/ 321090 w 868607"/>
                    <a:gd name="connsiteY49" fmla="*/ 196156 h 2465070"/>
                    <a:gd name="connsiteX50" fmla="*/ 239884 w 868607"/>
                    <a:gd name="connsiteY50" fmla="*/ 439263 h 2465070"/>
                    <a:gd name="connsiteX51" fmla="*/ 260595 w 868607"/>
                    <a:gd name="connsiteY51" fmla="*/ 1350645 h 2465070"/>
                    <a:gd name="connsiteX52" fmla="*/ 206229 w 868607"/>
                    <a:gd name="connsiteY52" fmla="*/ 1652176 h 2465070"/>
                    <a:gd name="connsiteX53" fmla="*/ 141532 w 868607"/>
                    <a:gd name="connsiteY53" fmla="*/ 1222057 h 2465070"/>
                    <a:gd name="connsiteX54" fmla="*/ 160582 w 868607"/>
                    <a:gd name="connsiteY54" fmla="*/ 288607 h 2465070"/>
                    <a:gd name="connsiteX55" fmla="*/ 151057 w 868607"/>
                    <a:gd name="connsiteY55" fmla="*/ 88582 h 2465070"/>
                    <a:gd name="connsiteX56" fmla="*/ 117720 w 868607"/>
                    <a:gd name="connsiteY56" fmla="*/ 17145 h 2465070"/>
                    <a:gd name="connsiteX57" fmla="*/ 51045 w 868607"/>
                    <a:gd name="connsiteY57" fmla="*/ 191452 h 2465070"/>
                    <a:gd name="connsiteX58" fmla="*/ 46282 w 868607"/>
                    <a:gd name="connsiteY58" fmla="*/ 836295 h 2465070"/>
                    <a:gd name="connsiteX59" fmla="*/ 0 w 868607"/>
                    <a:gd name="connsiteY59" fmla="*/ 913490 h 2465070"/>
                    <a:gd name="connsiteX0" fmla="*/ 45458 w 868607"/>
                    <a:gd name="connsiteY0" fmla="*/ 1100886 h 2465070"/>
                    <a:gd name="connsiteX1" fmla="*/ 46282 w 868607"/>
                    <a:gd name="connsiteY1" fmla="*/ 1467802 h 2465070"/>
                    <a:gd name="connsiteX2" fmla="*/ 27232 w 868607"/>
                    <a:gd name="connsiteY2" fmla="*/ 2198370 h 2465070"/>
                    <a:gd name="connsiteX3" fmla="*/ 84382 w 868607"/>
                    <a:gd name="connsiteY3" fmla="*/ 2365057 h 2465070"/>
                    <a:gd name="connsiteX4" fmla="*/ 155820 w 868607"/>
                    <a:gd name="connsiteY4" fmla="*/ 2260282 h 2465070"/>
                    <a:gd name="connsiteX5" fmla="*/ 154119 w 868607"/>
                    <a:gd name="connsiteY5" fmla="*/ 1989407 h 2465070"/>
                    <a:gd name="connsiteX6" fmla="*/ 204295 w 868607"/>
                    <a:gd name="connsiteY6" fmla="*/ 1567176 h 2465070"/>
                    <a:gd name="connsiteX7" fmla="*/ 265357 w 868607"/>
                    <a:gd name="connsiteY7" fmla="*/ 1641157 h 2465070"/>
                    <a:gd name="connsiteX8" fmla="*/ 246307 w 868607"/>
                    <a:gd name="connsiteY8" fmla="*/ 2331720 h 2465070"/>
                    <a:gd name="connsiteX9" fmla="*/ 289170 w 868607"/>
                    <a:gd name="connsiteY9" fmla="*/ 2441257 h 2465070"/>
                    <a:gd name="connsiteX10" fmla="*/ 341557 w 868607"/>
                    <a:gd name="connsiteY10" fmla="*/ 2293620 h 2465070"/>
                    <a:gd name="connsiteX11" fmla="*/ 365370 w 868607"/>
                    <a:gd name="connsiteY11" fmla="*/ 1603057 h 2465070"/>
                    <a:gd name="connsiteX12" fmla="*/ 374895 w 868607"/>
                    <a:gd name="connsiteY12" fmla="*/ 1331595 h 2465070"/>
                    <a:gd name="connsiteX13" fmla="*/ 460620 w 868607"/>
                    <a:gd name="connsiteY13" fmla="*/ 1255395 h 2465070"/>
                    <a:gd name="connsiteX14" fmla="*/ 532057 w 868607"/>
                    <a:gd name="connsiteY14" fmla="*/ 1312545 h 2465070"/>
                    <a:gd name="connsiteX15" fmla="*/ 493957 w 868607"/>
                    <a:gd name="connsiteY15" fmla="*/ 1441132 h 2465070"/>
                    <a:gd name="connsiteX16" fmla="*/ 474907 w 868607"/>
                    <a:gd name="connsiteY16" fmla="*/ 1483995 h 2465070"/>
                    <a:gd name="connsiteX17" fmla="*/ 498720 w 868607"/>
                    <a:gd name="connsiteY17" fmla="*/ 1536382 h 2465070"/>
                    <a:gd name="connsiteX18" fmla="*/ 546345 w 868607"/>
                    <a:gd name="connsiteY18" fmla="*/ 1536382 h 2465070"/>
                    <a:gd name="connsiteX19" fmla="*/ 565395 w 868607"/>
                    <a:gd name="connsiteY19" fmla="*/ 1488757 h 2465070"/>
                    <a:gd name="connsiteX20" fmla="*/ 527295 w 868607"/>
                    <a:gd name="connsiteY20" fmla="*/ 1426845 h 2465070"/>
                    <a:gd name="connsiteX21" fmla="*/ 555870 w 868607"/>
                    <a:gd name="connsiteY21" fmla="*/ 1322070 h 2465070"/>
                    <a:gd name="connsiteX22" fmla="*/ 589207 w 868607"/>
                    <a:gd name="connsiteY22" fmla="*/ 1283970 h 2465070"/>
                    <a:gd name="connsiteX23" fmla="*/ 703507 w 868607"/>
                    <a:gd name="connsiteY23" fmla="*/ 1364932 h 2465070"/>
                    <a:gd name="connsiteX24" fmla="*/ 760657 w 868607"/>
                    <a:gd name="connsiteY24" fmla="*/ 1407795 h 2465070"/>
                    <a:gd name="connsiteX25" fmla="*/ 770182 w 868607"/>
                    <a:gd name="connsiteY25" fmla="*/ 1450657 h 2465070"/>
                    <a:gd name="connsiteX26" fmla="*/ 855907 w 868607"/>
                    <a:gd name="connsiteY26" fmla="*/ 1450657 h 2465070"/>
                    <a:gd name="connsiteX27" fmla="*/ 846382 w 868607"/>
                    <a:gd name="connsiteY27" fmla="*/ 1364932 h 2465070"/>
                    <a:gd name="connsiteX28" fmla="*/ 774945 w 868607"/>
                    <a:gd name="connsiteY28" fmla="*/ 1360170 h 2465070"/>
                    <a:gd name="connsiteX29" fmla="*/ 743203 w 868607"/>
                    <a:gd name="connsiteY29" fmla="*/ 1303281 h 2465070"/>
                    <a:gd name="connsiteX30" fmla="*/ 752463 w 868607"/>
                    <a:gd name="connsiteY30" fmla="*/ 1245870 h 2465070"/>
                    <a:gd name="connsiteX31" fmla="*/ 793995 w 868607"/>
                    <a:gd name="connsiteY31" fmla="*/ 1188720 h 2465070"/>
                    <a:gd name="connsiteX32" fmla="*/ 780660 w 868607"/>
                    <a:gd name="connsiteY32" fmla="*/ 1111567 h 2465070"/>
                    <a:gd name="connsiteX33" fmla="*/ 741607 w 868607"/>
                    <a:gd name="connsiteY33" fmla="*/ 1145857 h 2465070"/>
                    <a:gd name="connsiteX34" fmla="*/ 732082 w 868607"/>
                    <a:gd name="connsiteY34" fmla="*/ 1193482 h 2465070"/>
                    <a:gd name="connsiteX35" fmla="*/ 646357 w 868607"/>
                    <a:gd name="connsiteY35" fmla="*/ 1231582 h 2465070"/>
                    <a:gd name="connsiteX36" fmla="*/ 560632 w 868607"/>
                    <a:gd name="connsiteY36" fmla="*/ 1217295 h 2465070"/>
                    <a:gd name="connsiteX37" fmla="*/ 613020 w 868607"/>
                    <a:gd name="connsiteY37" fmla="*/ 1131570 h 2465070"/>
                    <a:gd name="connsiteX38" fmla="*/ 632070 w 868607"/>
                    <a:gd name="connsiteY38" fmla="*/ 1041082 h 2465070"/>
                    <a:gd name="connsiteX39" fmla="*/ 670170 w 868607"/>
                    <a:gd name="connsiteY39" fmla="*/ 1022032 h 2465070"/>
                    <a:gd name="connsiteX40" fmla="*/ 632070 w 868607"/>
                    <a:gd name="connsiteY40" fmla="*/ 964882 h 2465070"/>
                    <a:gd name="connsiteX41" fmla="*/ 565395 w 868607"/>
                    <a:gd name="connsiteY41" fmla="*/ 979170 h 2465070"/>
                    <a:gd name="connsiteX42" fmla="*/ 584445 w 868607"/>
                    <a:gd name="connsiteY42" fmla="*/ 1045845 h 2465070"/>
                    <a:gd name="connsiteX43" fmla="*/ 551107 w 868607"/>
                    <a:gd name="connsiteY43" fmla="*/ 1160145 h 2465070"/>
                    <a:gd name="connsiteX44" fmla="*/ 517770 w 868607"/>
                    <a:gd name="connsiteY44" fmla="*/ 1203007 h 2465070"/>
                    <a:gd name="connsiteX45" fmla="*/ 408232 w 868607"/>
                    <a:gd name="connsiteY45" fmla="*/ 1198245 h 2465070"/>
                    <a:gd name="connsiteX46" fmla="*/ 370132 w 868607"/>
                    <a:gd name="connsiteY46" fmla="*/ 1122045 h 2465070"/>
                    <a:gd name="connsiteX47" fmla="*/ 370132 w 868607"/>
                    <a:gd name="connsiteY47" fmla="*/ 435286 h 2465070"/>
                    <a:gd name="connsiteX48" fmla="*/ 321090 w 868607"/>
                    <a:gd name="connsiteY48" fmla="*/ 196156 h 2465070"/>
                    <a:gd name="connsiteX49" fmla="*/ 239884 w 868607"/>
                    <a:gd name="connsiteY49" fmla="*/ 439263 h 2465070"/>
                    <a:gd name="connsiteX50" fmla="*/ 260595 w 868607"/>
                    <a:gd name="connsiteY50" fmla="*/ 1350645 h 2465070"/>
                    <a:gd name="connsiteX51" fmla="*/ 206229 w 868607"/>
                    <a:gd name="connsiteY51" fmla="*/ 1652176 h 2465070"/>
                    <a:gd name="connsiteX52" fmla="*/ 141532 w 868607"/>
                    <a:gd name="connsiteY52" fmla="*/ 1222057 h 2465070"/>
                    <a:gd name="connsiteX53" fmla="*/ 160582 w 868607"/>
                    <a:gd name="connsiteY53" fmla="*/ 288607 h 2465070"/>
                    <a:gd name="connsiteX54" fmla="*/ 151057 w 868607"/>
                    <a:gd name="connsiteY54" fmla="*/ 88582 h 2465070"/>
                    <a:gd name="connsiteX55" fmla="*/ 117720 w 868607"/>
                    <a:gd name="connsiteY55" fmla="*/ 17145 h 2465070"/>
                    <a:gd name="connsiteX56" fmla="*/ 51045 w 868607"/>
                    <a:gd name="connsiteY56" fmla="*/ 191452 h 2465070"/>
                    <a:gd name="connsiteX57" fmla="*/ 46282 w 868607"/>
                    <a:gd name="connsiteY57" fmla="*/ 836295 h 2465070"/>
                    <a:gd name="connsiteX58" fmla="*/ 0 w 868607"/>
                    <a:gd name="connsiteY58" fmla="*/ 913490 h 2465070"/>
                    <a:gd name="connsiteX0" fmla="*/ 45458 w 868607"/>
                    <a:gd name="connsiteY0" fmla="*/ 1100886 h 2465070"/>
                    <a:gd name="connsiteX1" fmla="*/ 46282 w 868607"/>
                    <a:gd name="connsiteY1" fmla="*/ 1467802 h 2465070"/>
                    <a:gd name="connsiteX2" fmla="*/ 27232 w 868607"/>
                    <a:gd name="connsiteY2" fmla="*/ 2198370 h 2465070"/>
                    <a:gd name="connsiteX3" fmla="*/ 84382 w 868607"/>
                    <a:gd name="connsiteY3" fmla="*/ 2365057 h 2465070"/>
                    <a:gd name="connsiteX4" fmla="*/ 155820 w 868607"/>
                    <a:gd name="connsiteY4" fmla="*/ 2260282 h 2465070"/>
                    <a:gd name="connsiteX5" fmla="*/ 204295 w 868607"/>
                    <a:gd name="connsiteY5" fmla="*/ 1567176 h 2465070"/>
                    <a:gd name="connsiteX6" fmla="*/ 265357 w 868607"/>
                    <a:gd name="connsiteY6" fmla="*/ 1641157 h 2465070"/>
                    <a:gd name="connsiteX7" fmla="*/ 246307 w 868607"/>
                    <a:gd name="connsiteY7" fmla="*/ 2331720 h 2465070"/>
                    <a:gd name="connsiteX8" fmla="*/ 289170 w 868607"/>
                    <a:gd name="connsiteY8" fmla="*/ 2441257 h 2465070"/>
                    <a:gd name="connsiteX9" fmla="*/ 341557 w 868607"/>
                    <a:gd name="connsiteY9" fmla="*/ 2293620 h 2465070"/>
                    <a:gd name="connsiteX10" fmla="*/ 365370 w 868607"/>
                    <a:gd name="connsiteY10" fmla="*/ 1603057 h 2465070"/>
                    <a:gd name="connsiteX11" fmla="*/ 374895 w 868607"/>
                    <a:gd name="connsiteY11" fmla="*/ 1331595 h 2465070"/>
                    <a:gd name="connsiteX12" fmla="*/ 460620 w 868607"/>
                    <a:gd name="connsiteY12" fmla="*/ 1255395 h 2465070"/>
                    <a:gd name="connsiteX13" fmla="*/ 532057 w 868607"/>
                    <a:gd name="connsiteY13" fmla="*/ 1312545 h 2465070"/>
                    <a:gd name="connsiteX14" fmla="*/ 493957 w 868607"/>
                    <a:gd name="connsiteY14" fmla="*/ 1441132 h 2465070"/>
                    <a:gd name="connsiteX15" fmla="*/ 474907 w 868607"/>
                    <a:gd name="connsiteY15" fmla="*/ 1483995 h 2465070"/>
                    <a:gd name="connsiteX16" fmla="*/ 498720 w 868607"/>
                    <a:gd name="connsiteY16" fmla="*/ 1536382 h 2465070"/>
                    <a:gd name="connsiteX17" fmla="*/ 546345 w 868607"/>
                    <a:gd name="connsiteY17" fmla="*/ 1536382 h 2465070"/>
                    <a:gd name="connsiteX18" fmla="*/ 565395 w 868607"/>
                    <a:gd name="connsiteY18" fmla="*/ 1488757 h 2465070"/>
                    <a:gd name="connsiteX19" fmla="*/ 527295 w 868607"/>
                    <a:gd name="connsiteY19" fmla="*/ 1426845 h 2465070"/>
                    <a:gd name="connsiteX20" fmla="*/ 555870 w 868607"/>
                    <a:gd name="connsiteY20" fmla="*/ 1322070 h 2465070"/>
                    <a:gd name="connsiteX21" fmla="*/ 589207 w 868607"/>
                    <a:gd name="connsiteY21" fmla="*/ 1283970 h 2465070"/>
                    <a:gd name="connsiteX22" fmla="*/ 703507 w 868607"/>
                    <a:gd name="connsiteY22" fmla="*/ 1364932 h 2465070"/>
                    <a:gd name="connsiteX23" fmla="*/ 760657 w 868607"/>
                    <a:gd name="connsiteY23" fmla="*/ 1407795 h 2465070"/>
                    <a:gd name="connsiteX24" fmla="*/ 770182 w 868607"/>
                    <a:gd name="connsiteY24" fmla="*/ 1450657 h 2465070"/>
                    <a:gd name="connsiteX25" fmla="*/ 855907 w 868607"/>
                    <a:gd name="connsiteY25" fmla="*/ 1450657 h 2465070"/>
                    <a:gd name="connsiteX26" fmla="*/ 846382 w 868607"/>
                    <a:gd name="connsiteY26" fmla="*/ 1364932 h 2465070"/>
                    <a:gd name="connsiteX27" fmla="*/ 774945 w 868607"/>
                    <a:gd name="connsiteY27" fmla="*/ 1360170 h 2465070"/>
                    <a:gd name="connsiteX28" fmla="*/ 743203 w 868607"/>
                    <a:gd name="connsiteY28" fmla="*/ 1303281 h 2465070"/>
                    <a:gd name="connsiteX29" fmla="*/ 752463 w 868607"/>
                    <a:gd name="connsiteY29" fmla="*/ 1245870 h 2465070"/>
                    <a:gd name="connsiteX30" fmla="*/ 793995 w 868607"/>
                    <a:gd name="connsiteY30" fmla="*/ 1188720 h 2465070"/>
                    <a:gd name="connsiteX31" fmla="*/ 780660 w 868607"/>
                    <a:gd name="connsiteY31" fmla="*/ 1111567 h 2465070"/>
                    <a:gd name="connsiteX32" fmla="*/ 741607 w 868607"/>
                    <a:gd name="connsiteY32" fmla="*/ 1145857 h 2465070"/>
                    <a:gd name="connsiteX33" fmla="*/ 732082 w 868607"/>
                    <a:gd name="connsiteY33" fmla="*/ 1193482 h 2465070"/>
                    <a:gd name="connsiteX34" fmla="*/ 646357 w 868607"/>
                    <a:gd name="connsiteY34" fmla="*/ 1231582 h 2465070"/>
                    <a:gd name="connsiteX35" fmla="*/ 560632 w 868607"/>
                    <a:gd name="connsiteY35" fmla="*/ 1217295 h 2465070"/>
                    <a:gd name="connsiteX36" fmla="*/ 613020 w 868607"/>
                    <a:gd name="connsiteY36" fmla="*/ 1131570 h 2465070"/>
                    <a:gd name="connsiteX37" fmla="*/ 632070 w 868607"/>
                    <a:gd name="connsiteY37" fmla="*/ 1041082 h 2465070"/>
                    <a:gd name="connsiteX38" fmla="*/ 670170 w 868607"/>
                    <a:gd name="connsiteY38" fmla="*/ 1022032 h 2465070"/>
                    <a:gd name="connsiteX39" fmla="*/ 632070 w 868607"/>
                    <a:gd name="connsiteY39" fmla="*/ 964882 h 2465070"/>
                    <a:gd name="connsiteX40" fmla="*/ 565395 w 868607"/>
                    <a:gd name="connsiteY40" fmla="*/ 979170 h 2465070"/>
                    <a:gd name="connsiteX41" fmla="*/ 584445 w 868607"/>
                    <a:gd name="connsiteY41" fmla="*/ 1045845 h 2465070"/>
                    <a:gd name="connsiteX42" fmla="*/ 551107 w 868607"/>
                    <a:gd name="connsiteY42" fmla="*/ 1160145 h 2465070"/>
                    <a:gd name="connsiteX43" fmla="*/ 517770 w 868607"/>
                    <a:gd name="connsiteY43" fmla="*/ 1203007 h 2465070"/>
                    <a:gd name="connsiteX44" fmla="*/ 408232 w 868607"/>
                    <a:gd name="connsiteY44" fmla="*/ 1198245 h 2465070"/>
                    <a:gd name="connsiteX45" fmla="*/ 370132 w 868607"/>
                    <a:gd name="connsiteY45" fmla="*/ 1122045 h 2465070"/>
                    <a:gd name="connsiteX46" fmla="*/ 370132 w 868607"/>
                    <a:gd name="connsiteY46" fmla="*/ 435286 h 2465070"/>
                    <a:gd name="connsiteX47" fmla="*/ 321090 w 868607"/>
                    <a:gd name="connsiteY47" fmla="*/ 196156 h 2465070"/>
                    <a:gd name="connsiteX48" fmla="*/ 239884 w 868607"/>
                    <a:gd name="connsiteY48" fmla="*/ 439263 h 2465070"/>
                    <a:gd name="connsiteX49" fmla="*/ 260595 w 868607"/>
                    <a:gd name="connsiteY49" fmla="*/ 1350645 h 2465070"/>
                    <a:gd name="connsiteX50" fmla="*/ 206229 w 868607"/>
                    <a:gd name="connsiteY50" fmla="*/ 1652176 h 2465070"/>
                    <a:gd name="connsiteX51" fmla="*/ 141532 w 868607"/>
                    <a:gd name="connsiteY51" fmla="*/ 1222057 h 2465070"/>
                    <a:gd name="connsiteX52" fmla="*/ 160582 w 868607"/>
                    <a:gd name="connsiteY52" fmla="*/ 288607 h 2465070"/>
                    <a:gd name="connsiteX53" fmla="*/ 151057 w 868607"/>
                    <a:gd name="connsiteY53" fmla="*/ 88582 h 2465070"/>
                    <a:gd name="connsiteX54" fmla="*/ 117720 w 868607"/>
                    <a:gd name="connsiteY54" fmla="*/ 17145 h 2465070"/>
                    <a:gd name="connsiteX55" fmla="*/ 51045 w 868607"/>
                    <a:gd name="connsiteY55" fmla="*/ 191452 h 2465070"/>
                    <a:gd name="connsiteX56" fmla="*/ 46282 w 868607"/>
                    <a:gd name="connsiteY56" fmla="*/ 836295 h 2465070"/>
                    <a:gd name="connsiteX57" fmla="*/ 0 w 868607"/>
                    <a:gd name="connsiteY57" fmla="*/ 913490 h 2465070"/>
                    <a:gd name="connsiteX0" fmla="*/ 45458 w 868607"/>
                    <a:gd name="connsiteY0" fmla="*/ 1100886 h 2470256"/>
                    <a:gd name="connsiteX1" fmla="*/ 46282 w 868607"/>
                    <a:gd name="connsiteY1" fmla="*/ 1467802 h 2470256"/>
                    <a:gd name="connsiteX2" fmla="*/ 27232 w 868607"/>
                    <a:gd name="connsiteY2" fmla="*/ 2198370 h 2470256"/>
                    <a:gd name="connsiteX3" fmla="*/ 84382 w 868607"/>
                    <a:gd name="connsiteY3" fmla="*/ 2365057 h 2470256"/>
                    <a:gd name="connsiteX4" fmla="*/ 204295 w 868607"/>
                    <a:gd name="connsiteY4" fmla="*/ 1567176 h 2470256"/>
                    <a:gd name="connsiteX5" fmla="*/ 265357 w 868607"/>
                    <a:gd name="connsiteY5" fmla="*/ 1641157 h 2470256"/>
                    <a:gd name="connsiteX6" fmla="*/ 246307 w 868607"/>
                    <a:gd name="connsiteY6" fmla="*/ 2331720 h 2470256"/>
                    <a:gd name="connsiteX7" fmla="*/ 289170 w 868607"/>
                    <a:gd name="connsiteY7" fmla="*/ 2441257 h 2470256"/>
                    <a:gd name="connsiteX8" fmla="*/ 341557 w 868607"/>
                    <a:gd name="connsiteY8" fmla="*/ 2293620 h 2470256"/>
                    <a:gd name="connsiteX9" fmla="*/ 365370 w 868607"/>
                    <a:gd name="connsiteY9" fmla="*/ 1603057 h 2470256"/>
                    <a:gd name="connsiteX10" fmla="*/ 374895 w 868607"/>
                    <a:gd name="connsiteY10" fmla="*/ 1331595 h 2470256"/>
                    <a:gd name="connsiteX11" fmla="*/ 460620 w 868607"/>
                    <a:gd name="connsiteY11" fmla="*/ 1255395 h 2470256"/>
                    <a:gd name="connsiteX12" fmla="*/ 532057 w 868607"/>
                    <a:gd name="connsiteY12" fmla="*/ 1312545 h 2470256"/>
                    <a:gd name="connsiteX13" fmla="*/ 493957 w 868607"/>
                    <a:gd name="connsiteY13" fmla="*/ 1441132 h 2470256"/>
                    <a:gd name="connsiteX14" fmla="*/ 474907 w 868607"/>
                    <a:gd name="connsiteY14" fmla="*/ 1483995 h 2470256"/>
                    <a:gd name="connsiteX15" fmla="*/ 498720 w 868607"/>
                    <a:gd name="connsiteY15" fmla="*/ 1536382 h 2470256"/>
                    <a:gd name="connsiteX16" fmla="*/ 546345 w 868607"/>
                    <a:gd name="connsiteY16" fmla="*/ 1536382 h 2470256"/>
                    <a:gd name="connsiteX17" fmla="*/ 565395 w 868607"/>
                    <a:gd name="connsiteY17" fmla="*/ 1488757 h 2470256"/>
                    <a:gd name="connsiteX18" fmla="*/ 527295 w 868607"/>
                    <a:gd name="connsiteY18" fmla="*/ 1426845 h 2470256"/>
                    <a:gd name="connsiteX19" fmla="*/ 555870 w 868607"/>
                    <a:gd name="connsiteY19" fmla="*/ 1322070 h 2470256"/>
                    <a:gd name="connsiteX20" fmla="*/ 589207 w 868607"/>
                    <a:gd name="connsiteY20" fmla="*/ 1283970 h 2470256"/>
                    <a:gd name="connsiteX21" fmla="*/ 703507 w 868607"/>
                    <a:gd name="connsiteY21" fmla="*/ 1364932 h 2470256"/>
                    <a:gd name="connsiteX22" fmla="*/ 760657 w 868607"/>
                    <a:gd name="connsiteY22" fmla="*/ 1407795 h 2470256"/>
                    <a:gd name="connsiteX23" fmla="*/ 770182 w 868607"/>
                    <a:gd name="connsiteY23" fmla="*/ 1450657 h 2470256"/>
                    <a:gd name="connsiteX24" fmla="*/ 855907 w 868607"/>
                    <a:gd name="connsiteY24" fmla="*/ 1450657 h 2470256"/>
                    <a:gd name="connsiteX25" fmla="*/ 846382 w 868607"/>
                    <a:gd name="connsiteY25" fmla="*/ 1364932 h 2470256"/>
                    <a:gd name="connsiteX26" fmla="*/ 774945 w 868607"/>
                    <a:gd name="connsiteY26" fmla="*/ 1360170 h 2470256"/>
                    <a:gd name="connsiteX27" fmla="*/ 743203 w 868607"/>
                    <a:gd name="connsiteY27" fmla="*/ 1303281 h 2470256"/>
                    <a:gd name="connsiteX28" fmla="*/ 752463 w 868607"/>
                    <a:gd name="connsiteY28" fmla="*/ 1245870 h 2470256"/>
                    <a:gd name="connsiteX29" fmla="*/ 793995 w 868607"/>
                    <a:gd name="connsiteY29" fmla="*/ 1188720 h 2470256"/>
                    <a:gd name="connsiteX30" fmla="*/ 780660 w 868607"/>
                    <a:gd name="connsiteY30" fmla="*/ 1111567 h 2470256"/>
                    <a:gd name="connsiteX31" fmla="*/ 741607 w 868607"/>
                    <a:gd name="connsiteY31" fmla="*/ 1145857 h 2470256"/>
                    <a:gd name="connsiteX32" fmla="*/ 732082 w 868607"/>
                    <a:gd name="connsiteY32" fmla="*/ 1193482 h 2470256"/>
                    <a:gd name="connsiteX33" fmla="*/ 646357 w 868607"/>
                    <a:gd name="connsiteY33" fmla="*/ 1231582 h 2470256"/>
                    <a:gd name="connsiteX34" fmla="*/ 560632 w 868607"/>
                    <a:gd name="connsiteY34" fmla="*/ 1217295 h 2470256"/>
                    <a:gd name="connsiteX35" fmla="*/ 613020 w 868607"/>
                    <a:gd name="connsiteY35" fmla="*/ 1131570 h 2470256"/>
                    <a:gd name="connsiteX36" fmla="*/ 632070 w 868607"/>
                    <a:gd name="connsiteY36" fmla="*/ 1041082 h 2470256"/>
                    <a:gd name="connsiteX37" fmla="*/ 670170 w 868607"/>
                    <a:gd name="connsiteY37" fmla="*/ 1022032 h 2470256"/>
                    <a:gd name="connsiteX38" fmla="*/ 632070 w 868607"/>
                    <a:gd name="connsiteY38" fmla="*/ 964882 h 2470256"/>
                    <a:gd name="connsiteX39" fmla="*/ 565395 w 868607"/>
                    <a:gd name="connsiteY39" fmla="*/ 979170 h 2470256"/>
                    <a:gd name="connsiteX40" fmla="*/ 584445 w 868607"/>
                    <a:gd name="connsiteY40" fmla="*/ 1045845 h 2470256"/>
                    <a:gd name="connsiteX41" fmla="*/ 551107 w 868607"/>
                    <a:gd name="connsiteY41" fmla="*/ 1160145 h 2470256"/>
                    <a:gd name="connsiteX42" fmla="*/ 517770 w 868607"/>
                    <a:gd name="connsiteY42" fmla="*/ 1203007 h 2470256"/>
                    <a:gd name="connsiteX43" fmla="*/ 408232 w 868607"/>
                    <a:gd name="connsiteY43" fmla="*/ 1198245 h 2470256"/>
                    <a:gd name="connsiteX44" fmla="*/ 370132 w 868607"/>
                    <a:gd name="connsiteY44" fmla="*/ 1122045 h 2470256"/>
                    <a:gd name="connsiteX45" fmla="*/ 370132 w 868607"/>
                    <a:gd name="connsiteY45" fmla="*/ 435286 h 2470256"/>
                    <a:gd name="connsiteX46" fmla="*/ 321090 w 868607"/>
                    <a:gd name="connsiteY46" fmla="*/ 196156 h 2470256"/>
                    <a:gd name="connsiteX47" fmla="*/ 239884 w 868607"/>
                    <a:gd name="connsiteY47" fmla="*/ 439263 h 2470256"/>
                    <a:gd name="connsiteX48" fmla="*/ 260595 w 868607"/>
                    <a:gd name="connsiteY48" fmla="*/ 1350645 h 2470256"/>
                    <a:gd name="connsiteX49" fmla="*/ 206229 w 868607"/>
                    <a:gd name="connsiteY49" fmla="*/ 1652176 h 2470256"/>
                    <a:gd name="connsiteX50" fmla="*/ 141532 w 868607"/>
                    <a:gd name="connsiteY50" fmla="*/ 1222057 h 2470256"/>
                    <a:gd name="connsiteX51" fmla="*/ 160582 w 868607"/>
                    <a:gd name="connsiteY51" fmla="*/ 288607 h 2470256"/>
                    <a:gd name="connsiteX52" fmla="*/ 151057 w 868607"/>
                    <a:gd name="connsiteY52" fmla="*/ 88582 h 2470256"/>
                    <a:gd name="connsiteX53" fmla="*/ 117720 w 868607"/>
                    <a:gd name="connsiteY53" fmla="*/ 17145 h 2470256"/>
                    <a:gd name="connsiteX54" fmla="*/ 51045 w 868607"/>
                    <a:gd name="connsiteY54" fmla="*/ 191452 h 2470256"/>
                    <a:gd name="connsiteX55" fmla="*/ 46282 w 868607"/>
                    <a:gd name="connsiteY55" fmla="*/ 836295 h 2470256"/>
                    <a:gd name="connsiteX56" fmla="*/ 0 w 868607"/>
                    <a:gd name="connsiteY56" fmla="*/ 913490 h 2470256"/>
                    <a:gd name="connsiteX0" fmla="*/ 45458 w 868607"/>
                    <a:gd name="connsiteY0" fmla="*/ 1100886 h 2465070"/>
                    <a:gd name="connsiteX1" fmla="*/ 46282 w 868607"/>
                    <a:gd name="connsiteY1" fmla="*/ 1467802 h 2465070"/>
                    <a:gd name="connsiteX2" fmla="*/ 27232 w 868607"/>
                    <a:gd name="connsiteY2" fmla="*/ 2198370 h 2465070"/>
                    <a:gd name="connsiteX3" fmla="*/ 204295 w 868607"/>
                    <a:gd name="connsiteY3" fmla="*/ 1567176 h 2465070"/>
                    <a:gd name="connsiteX4" fmla="*/ 265357 w 868607"/>
                    <a:gd name="connsiteY4" fmla="*/ 1641157 h 2465070"/>
                    <a:gd name="connsiteX5" fmla="*/ 246307 w 868607"/>
                    <a:gd name="connsiteY5" fmla="*/ 2331720 h 2465070"/>
                    <a:gd name="connsiteX6" fmla="*/ 289170 w 868607"/>
                    <a:gd name="connsiteY6" fmla="*/ 2441257 h 2465070"/>
                    <a:gd name="connsiteX7" fmla="*/ 341557 w 868607"/>
                    <a:gd name="connsiteY7" fmla="*/ 2293620 h 2465070"/>
                    <a:gd name="connsiteX8" fmla="*/ 365370 w 868607"/>
                    <a:gd name="connsiteY8" fmla="*/ 1603057 h 2465070"/>
                    <a:gd name="connsiteX9" fmla="*/ 374895 w 868607"/>
                    <a:gd name="connsiteY9" fmla="*/ 1331595 h 2465070"/>
                    <a:gd name="connsiteX10" fmla="*/ 460620 w 868607"/>
                    <a:gd name="connsiteY10" fmla="*/ 1255395 h 2465070"/>
                    <a:gd name="connsiteX11" fmla="*/ 532057 w 868607"/>
                    <a:gd name="connsiteY11" fmla="*/ 1312545 h 2465070"/>
                    <a:gd name="connsiteX12" fmla="*/ 493957 w 868607"/>
                    <a:gd name="connsiteY12" fmla="*/ 1441132 h 2465070"/>
                    <a:gd name="connsiteX13" fmla="*/ 474907 w 868607"/>
                    <a:gd name="connsiteY13" fmla="*/ 1483995 h 2465070"/>
                    <a:gd name="connsiteX14" fmla="*/ 498720 w 868607"/>
                    <a:gd name="connsiteY14" fmla="*/ 1536382 h 2465070"/>
                    <a:gd name="connsiteX15" fmla="*/ 546345 w 868607"/>
                    <a:gd name="connsiteY15" fmla="*/ 1536382 h 2465070"/>
                    <a:gd name="connsiteX16" fmla="*/ 565395 w 868607"/>
                    <a:gd name="connsiteY16" fmla="*/ 1488757 h 2465070"/>
                    <a:gd name="connsiteX17" fmla="*/ 527295 w 868607"/>
                    <a:gd name="connsiteY17" fmla="*/ 1426845 h 2465070"/>
                    <a:gd name="connsiteX18" fmla="*/ 555870 w 868607"/>
                    <a:gd name="connsiteY18" fmla="*/ 1322070 h 2465070"/>
                    <a:gd name="connsiteX19" fmla="*/ 589207 w 868607"/>
                    <a:gd name="connsiteY19" fmla="*/ 1283970 h 2465070"/>
                    <a:gd name="connsiteX20" fmla="*/ 703507 w 868607"/>
                    <a:gd name="connsiteY20" fmla="*/ 1364932 h 2465070"/>
                    <a:gd name="connsiteX21" fmla="*/ 760657 w 868607"/>
                    <a:gd name="connsiteY21" fmla="*/ 1407795 h 2465070"/>
                    <a:gd name="connsiteX22" fmla="*/ 770182 w 868607"/>
                    <a:gd name="connsiteY22" fmla="*/ 1450657 h 2465070"/>
                    <a:gd name="connsiteX23" fmla="*/ 855907 w 868607"/>
                    <a:gd name="connsiteY23" fmla="*/ 1450657 h 2465070"/>
                    <a:gd name="connsiteX24" fmla="*/ 846382 w 868607"/>
                    <a:gd name="connsiteY24" fmla="*/ 1364932 h 2465070"/>
                    <a:gd name="connsiteX25" fmla="*/ 774945 w 868607"/>
                    <a:gd name="connsiteY25" fmla="*/ 1360170 h 2465070"/>
                    <a:gd name="connsiteX26" fmla="*/ 743203 w 868607"/>
                    <a:gd name="connsiteY26" fmla="*/ 1303281 h 2465070"/>
                    <a:gd name="connsiteX27" fmla="*/ 752463 w 868607"/>
                    <a:gd name="connsiteY27" fmla="*/ 1245870 h 2465070"/>
                    <a:gd name="connsiteX28" fmla="*/ 793995 w 868607"/>
                    <a:gd name="connsiteY28" fmla="*/ 1188720 h 2465070"/>
                    <a:gd name="connsiteX29" fmla="*/ 780660 w 868607"/>
                    <a:gd name="connsiteY29" fmla="*/ 1111567 h 2465070"/>
                    <a:gd name="connsiteX30" fmla="*/ 741607 w 868607"/>
                    <a:gd name="connsiteY30" fmla="*/ 1145857 h 2465070"/>
                    <a:gd name="connsiteX31" fmla="*/ 732082 w 868607"/>
                    <a:gd name="connsiteY31" fmla="*/ 1193482 h 2465070"/>
                    <a:gd name="connsiteX32" fmla="*/ 646357 w 868607"/>
                    <a:gd name="connsiteY32" fmla="*/ 1231582 h 2465070"/>
                    <a:gd name="connsiteX33" fmla="*/ 560632 w 868607"/>
                    <a:gd name="connsiteY33" fmla="*/ 1217295 h 2465070"/>
                    <a:gd name="connsiteX34" fmla="*/ 613020 w 868607"/>
                    <a:gd name="connsiteY34" fmla="*/ 1131570 h 2465070"/>
                    <a:gd name="connsiteX35" fmla="*/ 632070 w 868607"/>
                    <a:gd name="connsiteY35" fmla="*/ 1041082 h 2465070"/>
                    <a:gd name="connsiteX36" fmla="*/ 670170 w 868607"/>
                    <a:gd name="connsiteY36" fmla="*/ 1022032 h 2465070"/>
                    <a:gd name="connsiteX37" fmla="*/ 632070 w 868607"/>
                    <a:gd name="connsiteY37" fmla="*/ 964882 h 2465070"/>
                    <a:gd name="connsiteX38" fmla="*/ 565395 w 868607"/>
                    <a:gd name="connsiteY38" fmla="*/ 979170 h 2465070"/>
                    <a:gd name="connsiteX39" fmla="*/ 584445 w 868607"/>
                    <a:gd name="connsiteY39" fmla="*/ 1045845 h 2465070"/>
                    <a:gd name="connsiteX40" fmla="*/ 551107 w 868607"/>
                    <a:gd name="connsiteY40" fmla="*/ 1160145 h 2465070"/>
                    <a:gd name="connsiteX41" fmla="*/ 517770 w 868607"/>
                    <a:gd name="connsiteY41" fmla="*/ 1203007 h 2465070"/>
                    <a:gd name="connsiteX42" fmla="*/ 408232 w 868607"/>
                    <a:gd name="connsiteY42" fmla="*/ 1198245 h 2465070"/>
                    <a:gd name="connsiteX43" fmla="*/ 370132 w 868607"/>
                    <a:gd name="connsiteY43" fmla="*/ 1122045 h 2465070"/>
                    <a:gd name="connsiteX44" fmla="*/ 370132 w 868607"/>
                    <a:gd name="connsiteY44" fmla="*/ 435286 h 2465070"/>
                    <a:gd name="connsiteX45" fmla="*/ 321090 w 868607"/>
                    <a:gd name="connsiteY45" fmla="*/ 196156 h 2465070"/>
                    <a:gd name="connsiteX46" fmla="*/ 239884 w 868607"/>
                    <a:gd name="connsiteY46" fmla="*/ 439263 h 2465070"/>
                    <a:gd name="connsiteX47" fmla="*/ 260595 w 868607"/>
                    <a:gd name="connsiteY47" fmla="*/ 1350645 h 2465070"/>
                    <a:gd name="connsiteX48" fmla="*/ 206229 w 868607"/>
                    <a:gd name="connsiteY48" fmla="*/ 1652176 h 2465070"/>
                    <a:gd name="connsiteX49" fmla="*/ 141532 w 868607"/>
                    <a:gd name="connsiteY49" fmla="*/ 1222057 h 2465070"/>
                    <a:gd name="connsiteX50" fmla="*/ 160582 w 868607"/>
                    <a:gd name="connsiteY50" fmla="*/ 288607 h 2465070"/>
                    <a:gd name="connsiteX51" fmla="*/ 151057 w 868607"/>
                    <a:gd name="connsiteY51" fmla="*/ 88582 h 2465070"/>
                    <a:gd name="connsiteX52" fmla="*/ 117720 w 868607"/>
                    <a:gd name="connsiteY52" fmla="*/ 17145 h 2465070"/>
                    <a:gd name="connsiteX53" fmla="*/ 51045 w 868607"/>
                    <a:gd name="connsiteY53" fmla="*/ 191452 h 2465070"/>
                    <a:gd name="connsiteX54" fmla="*/ 46282 w 868607"/>
                    <a:gd name="connsiteY54" fmla="*/ 836295 h 2465070"/>
                    <a:gd name="connsiteX55" fmla="*/ 0 w 868607"/>
                    <a:gd name="connsiteY55" fmla="*/ 913490 h 2465070"/>
                    <a:gd name="connsiteX0" fmla="*/ 45458 w 868607"/>
                    <a:gd name="connsiteY0" fmla="*/ 1100886 h 2465070"/>
                    <a:gd name="connsiteX1" fmla="*/ 46282 w 868607"/>
                    <a:gd name="connsiteY1" fmla="*/ 1467802 h 2465070"/>
                    <a:gd name="connsiteX2" fmla="*/ 204295 w 868607"/>
                    <a:gd name="connsiteY2" fmla="*/ 1567176 h 2465070"/>
                    <a:gd name="connsiteX3" fmla="*/ 265357 w 868607"/>
                    <a:gd name="connsiteY3" fmla="*/ 1641157 h 2465070"/>
                    <a:gd name="connsiteX4" fmla="*/ 246307 w 868607"/>
                    <a:gd name="connsiteY4" fmla="*/ 2331720 h 2465070"/>
                    <a:gd name="connsiteX5" fmla="*/ 289170 w 868607"/>
                    <a:gd name="connsiteY5" fmla="*/ 2441257 h 2465070"/>
                    <a:gd name="connsiteX6" fmla="*/ 341557 w 868607"/>
                    <a:gd name="connsiteY6" fmla="*/ 2293620 h 2465070"/>
                    <a:gd name="connsiteX7" fmla="*/ 365370 w 868607"/>
                    <a:gd name="connsiteY7" fmla="*/ 1603057 h 2465070"/>
                    <a:gd name="connsiteX8" fmla="*/ 374895 w 868607"/>
                    <a:gd name="connsiteY8" fmla="*/ 1331595 h 2465070"/>
                    <a:gd name="connsiteX9" fmla="*/ 460620 w 868607"/>
                    <a:gd name="connsiteY9" fmla="*/ 1255395 h 2465070"/>
                    <a:gd name="connsiteX10" fmla="*/ 532057 w 868607"/>
                    <a:gd name="connsiteY10" fmla="*/ 1312545 h 2465070"/>
                    <a:gd name="connsiteX11" fmla="*/ 493957 w 868607"/>
                    <a:gd name="connsiteY11" fmla="*/ 1441132 h 2465070"/>
                    <a:gd name="connsiteX12" fmla="*/ 474907 w 868607"/>
                    <a:gd name="connsiteY12" fmla="*/ 1483995 h 2465070"/>
                    <a:gd name="connsiteX13" fmla="*/ 498720 w 868607"/>
                    <a:gd name="connsiteY13" fmla="*/ 1536382 h 2465070"/>
                    <a:gd name="connsiteX14" fmla="*/ 546345 w 868607"/>
                    <a:gd name="connsiteY14" fmla="*/ 1536382 h 2465070"/>
                    <a:gd name="connsiteX15" fmla="*/ 565395 w 868607"/>
                    <a:gd name="connsiteY15" fmla="*/ 1488757 h 2465070"/>
                    <a:gd name="connsiteX16" fmla="*/ 527295 w 868607"/>
                    <a:gd name="connsiteY16" fmla="*/ 1426845 h 2465070"/>
                    <a:gd name="connsiteX17" fmla="*/ 555870 w 868607"/>
                    <a:gd name="connsiteY17" fmla="*/ 1322070 h 2465070"/>
                    <a:gd name="connsiteX18" fmla="*/ 589207 w 868607"/>
                    <a:gd name="connsiteY18" fmla="*/ 1283970 h 2465070"/>
                    <a:gd name="connsiteX19" fmla="*/ 703507 w 868607"/>
                    <a:gd name="connsiteY19" fmla="*/ 1364932 h 2465070"/>
                    <a:gd name="connsiteX20" fmla="*/ 760657 w 868607"/>
                    <a:gd name="connsiteY20" fmla="*/ 1407795 h 2465070"/>
                    <a:gd name="connsiteX21" fmla="*/ 770182 w 868607"/>
                    <a:gd name="connsiteY21" fmla="*/ 1450657 h 2465070"/>
                    <a:gd name="connsiteX22" fmla="*/ 855907 w 868607"/>
                    <a:gd name="connsiteY22" fmla="*/ 1450657 h 2465070"/>
                    <a:gd name="connsiteX23" fmla="*/ 846382 w 868607"/>
                    <a:gd name="connsiteY23" fmla="*/ 1364932 h 2465070"/>
                    <a:gd name="connsiteX24" fmla="*/ 774945 w 868607"/>
                    <a:gd name="connsiteY24" fmla="*/ 1360170 h 2465070"/>
                    <a:gd name="connsiteX25" fmla="*/ 743203 w 868607"/>
                    <a:gd name="connsiteY25" fmla="*/ 1303281 h 2465070"/>
                    <a:gd name="connsiteX26" fmla="*/ 752463 w 868607"/>
                    <a:gd name="connsiteY26" fmla="*/ 1245870 h 2465070"/>
                    <a:gd name="connsiteX27" fmla="*/ 793995 w 868607"/>
                    <a:gd name="connsiteY27" fmla="*/ 1188720 h 2465070"/>
                    <a:gd name="connsiteX28" fmla="*/ 780660 w 868607"/>
                    <a:gd name="connsiteY28" fmla="*/ 1111567 h 2465070"/>
                    <a:gd name="connsiteX29" fmla="*/ 741607 w 868607"/>
                    <a:gd name="connsiteY29" fmla="*/ 1145857 h 2465070"/>
                    <a:gd name="connsiteX30" fmla="*/ 732082 w 868607"/>
                    <a:gd name="connsiteY30" fmla="*/ 1193482 h 2465070"/>
                    <a:gd name="connsiteX31" fmla="*/ 646357 w 868607"/>
                    <a:gd name="connsiteY31" fmla="*/ 1231582 h 2465070"/>
                    <a:gd name="connsiteX32" fmla="*/ 560632 w 868607"/>
                    <a:gd name="connsiteY32" fmla="*/ 1217295 h 2465070"/>
                    <a:gd name="connsiteX33" fmla="*/ 613020 w 868607"/>
                    <a:gd name="connsiteY33" fmla="*/ 1131570 h 2465070"/>
                    <a:gd name="connsiteX34" fmla="*/ 632070 w 868607"/>
                    <a:gd name="connsiteY34" fmla="*/ 1041082 h 2465070"/>
                    <a:gd name="connsiteX35" fmla="*/ 670170 w 868607"/>
                    <a:gd name="connsiteY35" fmla="*/ 1022032 h 2465070"/>
                    <a:gd name="connsiteX36" fmla="*/ 632070 w 868607"/>
                    <a:gd name="connsiteY36" fmla="*/ 964882 h 2465070"/>
                    <a:gd name="connsiteX37" fmla="*/ 565395 w 868607"/>
                    <a:gd name="connsiteY37" fmla="*/ 979170 h 2465070"/>
                    <a:gd name="connsiteX38" fmla="*/ 584445 w 868607"/>
                    <a:gd name="connsiteY38" fmla="*/ 1045845 h 2465070"/>
                    <a:gd name="connsiteX39" fmla="*/ 551107 w 868607"/>
                    <a:gd name="connsiteY39" fmla="*/ 1160145 h 2465070"/>
                    <a:gd name="connsiteX40" fmla="*/ 517770 w 868607"/>
                    <a:gd name="connsiteY40" fmla="*/ 1203007 h 2465070"/>
                    <a:gd name="connsiteX41" fmla="*/ 408232 w 868607"/>
                    <a:gd name="connsiteY41" fmla="*/ 1198245 h 2465070"/>
                    <a:gd name="connsiteX42" fmla="*/ 370132 w 868607"/>
                    <a:gd name="connsiteY42" fmla="*/ 1122045 h 2465070"/>
                    <a:gd name="connsiteX43" fmla="*/ 370132 w 868607"/>
                    <a:gd name="connsiteY43" fmla="*/ 435286 h 2465070"/>
                    <a:gd name="connsiteX44" fmla="*/ 321090 w 868607"/>
                    <a:gd name="connsiteY44" fmla="*/ 196156 h 2465070"/>
                    <a:gd name="connsiteX45" fmla="*/ 239884 w 868607"/>
                    <a:gd name="connsiteY45" fmla="*/ 439263 h 2465070"/>
                    <a:gd name="connsiteX46" fmla="*/ 260595 w 868607"/>
                    <a:gd name="connsiteY46" fmla="*/ 1350645 h 2465070"/>
                    <a:gd name="connsiteX47" fmla="*/ 206229 w 868607"/>
                    <a:gd name="connsiteY47" fmla="*/ 1652176 h 2465070"/>
                    <a:gd name="connsiteX48" fmla="*/ 141532 w 868607"/>
                    <a:gd name="connsiteY48" fmla="*/ 1222057 h 2465070"/>
                    <a:gd name="connsiteX49" fmla="*/ 160582 w 868607"/>
                    <a:gd name="connsiteY49" fmla="*/ 288607 h 2465070"/>
                    <a:gd name="connsiteX50" fmla="*/ 151057 w 868607"/>
                    <a:gd name="connsiteY50" fmla="*/ 88582 h 2465070"/>
                    <a:gd name="connsiteX51" fmla="*/ 117720 w 868607"/>
                    <a:gd name="connsiteY51" fmla="*/ 17145 h 2465070"/>
                    <a:gd name="connsiteX52" fmla="*/ 51045 w 868607"/>
                    <a:gd name="connsiteY52" fmla="*/ 191452 h 2465070"/>
                    <a:gd name="connsiteX53" fmla="*/ 46282 w 868607"/>
                    <a:gd name="connsiteY53" fmla="*/ 836295 h 2465070"/>
                    <a:gd name="connsiteX54" fmla="*/ 0 w 868607"/>
                    <a:gd name="connsiteY54" fmla="*/ 913490 h 2465070"/>
                    <a:gd name="connsiteX0" fmla="*/ 45458 w 868607"/>
                    <a:gd name="connsiteY0" fmla="*/ 1100886 h 2465070"/>
                    <a:gd name="connsiteX1" fmla="*/ 204295 w 868607"/>
                    <a:gd name="connsiteY1" fmla="*/ 1567176 h 2465070"/>
                    <a:gd name="connsiteX2" fmla="*/ 265357 w 868607"/>
                    <a:gd name="connsiteY2" fmla="*/ 1641157 h 2465070"/>
                    <a:gd name="connsiteX3" fmla="*/ 246307 w 868607"/>
                    <a:gd name="connsiteY3" fmla="*/ 2331720 h 2465070"/>
                    <a:gd name="connsiteX4" fmla="*/ 289170 w 868607"/>
                    <a:gd name="connsiteY4" fmla="*/ 2441257 h 2465070"/>
                    <a:gd name="connsiteX5" fmla="*/ 341557 w 868607"/>
                    <a:gd name="connsiteY5" fmla="*/ 2293620 h 2465070"/>
                    <a:gd name="connsiteX6" fmla="*/ 365370 w 868607"/>
                    <a:gd name="connsiteY6" fmla="*/ 1603057 h 2465070"/>
                    <a:gd name="connsiteX7" fmla="*/ 374895 w 868607"/>
                    <a:gd name="connsiteY7" fmla="*/ 1331595 h 2465070"/>
                    <a:gd name="connsiteX8" fmla="*/ 460620 w 868607"/>
                    <a:gd name="connsiteY8" fmla="*/ 1255395 h 2465070"/>
                    <a:gd name="connsiteX9" fmla="*/ 532057 w 868607"/>
                    <a:gd name="connsiteY9" fmla="*/ 1312545 h 2465070"/>
                    <a:gd name="connsiteX10" fmla="*/ 493957 w 868607"/>
                    <a:gd name="connsiteY10" fmla="*/ 1441132 h 2465070"/>
                    <a:gd name="connsiteX11" fmla="*/ 474907 w 868607"/>
                    <a:gd name="connsiteY11" fmla="*/ 1483995 h 2465070"/>
                    <a:gd name="connsiteX12" fmla="*/ 498720 w 868607"/>
                    <a:gd name="connsiteY12" fmla="*/ 1536382 h 2465070"/>
                    <a:gd name="connsiteX13" fmla="*/ 546345 w 868607"/>
                    <a:gd name="connsiteY13" fmla="*/ 1536382 h 2465070"/>
                    <a:gd name="connsiteX14" fmla="*/ 565395 w 868607"/>
                    <a:gd name="connsiteY14" fmla="*/ 1488757 h 2465070"/>
                    <a:gd name="connsiteX15" fmla="*/ 527295 w 868607"/>
                    <a:gd name="connsiteY15" fmla="*/ 1426845 h 2465070"/>
                    <a:gd name="connsiteX16" fmla="*/ 555870 w 868607"/>
                    <a:gd name="connsiteY16" fmla="*/ 1322070 h 2465070"/>
                    <a:gd name="connsiteX17" fmla="*/ 589207 w 868607"/>
                    <a:gd name="connsiteY17" fmla="*/ 1283970 h 2465070"/>
                    <a:gd name="connsiteX18" fmla="*/ 703507 w 868607"/>
                    <a:gd name="connsiteY18" fmla="*/ 1364932 h 2465070"/>
                    <a:gd name="connsiteX19" fmla="*/ 760657 w 868607"/>
                    <a:gd name="connsiteY19" fmla="*/ 1407795 h 2465070"/>
                    <a:gd name="connsiteX20" fmla="*/ 770182 w 868607"/>
                    <a:gd name="connsiteY20" fmla="*/ 1450657 h 2465070"/>
                    <a:gd name="connsiteX21" fmla="*/ 855907 w 868607"/>
                    <a:gd name="connsiteY21" fmla="*/ 1450657 h 2465070"/>
                    <a:gd name="connsiteX22" fmla="*/ 846382 w 868607"/>
                    <a:gd name="connsiteY22" fmla="*/ 1364932 h 2465070"/>
                    <a:gd name="connsiteX23" fmla="*/ 774945 w 868607"/>
                    <a:gd name="connsiteY23" fmla="*/ 1360170 h 2465070"/>
                    <a:gd name="connsiteX24" fmla="*/ 743203 w 868607"/>
                    <a:gd name="connsiteY24" fmla="*/ 1303281 h 2465070"/>
                    <a:gd name="connsiteX25" fmla="*/ 752463 w 868607"/>
                    <a:gd name="connsiteY25" fmla="*/ 1245870 h 2465070"/>
                    <a:gd name="connsiteX26" fmla="*/ 793995 w 868607"/>
                    <a:gd name="connsiteY26" fmla="*/ 1188720 h 2465070"/>
                    <a:gd name="connsiteX27" fmla="*/ 780660 w 868607"/>
                    <a:gd name="connsiteY27" fmla="*/ 1111567 h 2465070"/>
                    <a:gd name="connsiteX28" fmla="*/ 741607 w 868607"/>
                    <a:gd name="connsiteY28" fmla="*/ 1145857 h 2465070"/>
                    <a:gd name="connsiteX29" fmla="*/ 732082 w 868607"/>
                    <a:gd name="connsiteY29" fmla="*/ 1193482 h 2465070"/>
                    <a:gd name="connsiteX30" fmla="*/ 646357 w 868607"/>
                    <a:gd name="connsiteY30" fmla="*/ 1231582 h 2465070"/>
                    <a:gd name="connsiteX31" fmla="*/ 560632 w 868607"/>
                    <a:gd name="connsiteY31" fmla="*/ 1217295 h 2465070"/>
                    <a:gd name="connsiteX32" fmla="*/ 613020 w 868607"/>
                    <a:gd name="connsiteY32" fmla="*/ 1131570 h 2465070"/>
                    <a:gd name="connsiteX33" fmla="*/ 632070 w 868607"/>
                    <a:gd name="connsiteY33" fmla="*/ 1041082 h 2465070"/>
                    <a:gd name="connsiteX34" fmla="*/ 670170 w 868607"/>
                    <a:gd name="connsiteY34" fmla="*/ 1022032 h 2465070"/>
                    <a:gd name="connsiteX35" fmla="*/ 632070 w 868607"/>
                    <a:gd name="connsiteY35" fmla="*/ 964882 h 2465070"/>
                    <a:gd name="connsiteX36" fmla="*/ 565395 w 868607"/>
                    <a:gd name="connsiteY36" fmla="*/ 979170 h 2465070"/>
                    <a:gd name="connsiteX37" fmla="*/ 584445 w 868607"/>
                    <a:gd name="connsiteY37" fmla="*/ 1045845 h 2465070"/>
                    <a:gd name="connsiteX38" fmla="*/ 551107 w 868607"/>
                    <a:gd name="connsiteY38" fmla="*/ 1160145 h 2465070"/>
                    <a:gd name="connsiteX39" fmla="*/ 517770 w 868607"/>
                    <a:gd name="connsiteY39" fmla="*/ 1203007 h 2465070"/>
                    <a:gd name="connsiteX40" fmla="*/ 408232 w 868607"/>
                    <a:gd name="connsiteY40" fmla="*/ 1198245 h 2465070"/>
                    <a:gd name="connsiteX41" fmla="*/ 370132 w 868607"/>
                    <a:gd name="connsiteY41" fmla="*/ 1122045 h 2465070"/>
                    <a:gd name="connsiteX42" fmla="*/ 370132 w 868607"/>
                    <a:gd name="connsiteY42" fmla="*/ 435286 h 2465070"/>
                    <a:gd name="connsiteX43" fmla="*/ 321090 w 868607"/>
                    <a:gd name="connsiteY43" fmla="*/ 196156 h 2465070"/>
                    <a:gd name="connsiteX44" fmla="*/ 239884 w 868607"/>
                    <a:gd name="connsiteY44" fmla="*/ 439263 h 2465070"/>
                    <a:gd name="connsiteX45" fmla="*/ 260595 w 868607"/>
                    <a:gd name="connsiteY45" fmla="*/ 1350645 h 2465070"/>
                    <a:gd name="connsiteX46" fmla="*/ 206229 w 868607"/>
                    <a:gd name="connsiteY46" fmla="*/ 1652176 h 2465070"/>
                    <a:gd name="connsiteX47" fmla="*/ 141532 w 868607"/>
                    <a:gd name="connsiteY47" fmla="*/ 1222057 h 2465070"/>
                    <a:gd name="connsiteX48" fmla="*/ 160582 w 868607"/>
                    <a:gd name="connsiteY48" fmla="*/ 288607 h 2465070"/>
                    <a:gd name="connsiteX49" fmla="*/ 151057 w 868607"/>
                    <a:gd name="connsiteY49" fmla="*/ 88582 h 2465070"/>
                    <a:gd name="connsiteX50" fmla="*/ 117720 w 868607"/>
                    <a:gd name="connsiteY50" fmla="*/ 17145 h 2465070"/>
                    <a:gd name="connsiteX51" fmla="*/ 51045 w 868607"/>
                    <a:gd name="connsiteY51" fmla="*/ 191452 h 2465070"/>
                    <a:gd name="connsiteX52" fmla="*/ 46282 w 868607"/>
                    <a:gd name="connsiteY52" fmla="*/ 836295 h 2465070"/>
                    <a:gd name="connsiteX53" fmla="*/ 0 w 868607"/>
                    <a:gd name="connsiteY53" fmla="*/ 913490 h 2465070"/>
                    <a:gd name="connsiteX0" fmla="*/ 45458 w 868607"/>
                    <a:gd name="connsiteY0" fmla="*/ 1100886 h 2465070"/>
                    <a:gd name="connsiteX1" fmla="*/ 204295 w 868607"/>
                    <a:gd name="connsiteY1" fmla="*/ 1567176 h 2465070"/>
                    <a:gd name="connsiteX2" fmla="*/ 265357 w 868607"/>
                    <a:gd name="connsiteY2" fmla="*/ 1641157 h 2465070"/>
                    <a:gd name="connsiteX3" fmla="*/ 246307 w 868607"/>
                    <a:gd name="connsiteY3" fmla="*/ 2331720 h 2465070"/>
                    <a:gd name="connsiteX4" fmla="*/ 289170 w 868607"/>
                    <a:gd name="connsiteY4" fmla="*/ 2441257 h 2465070"/>
                    <a:gd name="connsiteX5" fmla="*/ 341557 w 868607"/>
                    <a:gd name="connsiteY5" fmla="*/ 2293620 h 2465070"/>
                    <a:gd name="connsiteX6" fmla="*/ 365370 w 868607"/>
                    <a:gd name="connsiteY6" fmla="*/ 1603057 h 2465070"/>
                    <a:gd name="connsiteX7" fmla="*/ 374895 w 868607"/>
                    <a:gd name="connsiteY7" fmla="*/ 1331595 h 2465070"/>
                    <a:gd name="connsiteX8" fmla="*/ 460620 w 868607"/>
                    <a:gd name="connsiteY8" fmla="*/ 1255395 h 2465070"/>
                    <a:gd name="connsiteX9" fmla="*/ 532057 w 868607"/>
                    <a:gd name="connsiteY9" fmla="*/ 1312545 h 2465070"/>
                    <a:gd name="connsiteX10" fmla="*/ 493957 w 868607"/>
                    <a:gd name="connsiteY10" fmla="*/ 1441132 h 2465070"/>
                    <a:gd name="connsiteX11" fmla="*/ 474907 w 868607"/>
                    <a:gd name="connsiteY11" fmla="*/ 1483995 h 2465070"/>
                    <a:gd name="connsiteX12" fmla="*/ 498720 w 868607"/>
                    <a:gd name="connsiteY12" fmla="*/ 1536382 h 2465070"/>
                    <a:gd name="connsiteX13" fmla="*/ 546345 w 868607"/>
                    <a:gd name="connsiteY13" fmla="*/ 1536382 h 2465070"/>
                    <a:gd name="connsiteX14" fmla="*/ 565395 w 868607"/>
                    <a:gd name="connsiteY14" fmla="*/ 1488757 h 2465070"/>
                    <a:gd name="connsiteX15" fmla="*/ 527295 w 868607"/>
                    <a:gd name="connsiteY15" fmla="*/ 1426845 h 2465070"/>
                    <a:gd name="connsiteX16" fmla="*/ 555870 w 868607"/>
                    <a:gd name="connsiteY16" fmla="*/ 1322070 h 2465070"/>
                    <a:gd name="connsiteX17" fmla="*/ 589207 w 868607"/>
                    <a:gd name="connsiteY17" fmla="*/ 1283970 h 2465070"/>
                    <a:gd name="connsiteX18" fmla="*/ 703507 w 868607"/>
                    <a:gd name="connsiteY18" fmla="*/ 1364932 h 2465070"/>
                    <a:gd name="connsiteX19" fmla="*/ 760657 w 868607"/>
                    <a:gd name="connsiteY19" fmla="*/ 1407795 h 2465070"/>
                    <a:gd name="connsiteX20" fmla="*/ 770182 w 868607"/>
                    <a:gd name="connsiteY20" fmla="*/ 1450657 h 2465070"/>
                    <a:gd name="connsiteX21" fmla="*/ 855907 w 868607"/>
                    <a:gd name="connsiteY21" fmla="*/ 1450657 h 2465070"/>
                    <a:gd name="connsiteX22" fmla="*/ 846382 w 868607"/>
                    <a:gd name="connsiteY22" fmla="*/ 1364932 h 2465070"/>
                    <a:gd name="connsiteX23" fmla="*/ 774945 w 868607"/>
                    <a:gd name="connsiteY23" fmla="*/ 1360170 h 2465070"/>
                    <a:gd name="connsiteX24" fmla="*/ 743203 w 868607"/>
                    <a:gd name="connsiteY24" fmla="*/ 1303281 h 2465070"/>
                    <a:gd name="connsiteX25" fmla="*/ 752463 w 868607"/>
                    <a:gd name="connsiteY25" fmla="*/ 1245870 h 2465070"/>
                    <a:gd name="connsiteX26" fmla="*/ 793995 w 868607"/>
                    <a:gd name="connsiteY26" fmla="*/ 1188720 h 2465070"/>
                    <a:gd name="connsiteX27" fmla="*/ 780660 w 868607"/>
                    <a:gd name="connsiteY27" fmla="*/ 1111567 h 2465070"/>
                    <a:gd name="connsiteX28" fmla="*/ 741607 w 868607"/>
                    <a:gd name="connsiteY28" fmla="*/ 1145857 h 2465070"/>
                    <a:gd name="connsiteX29" fmla="*/ 732082 w 868607"/>
                    <a:gd name="connsiteY29" fmla="*/ 1193482 h 2465070"/>
                    <a:gd name="connsiteX30" fmla="*/ 646357 w 868607"/>
                    <a:gd name="connsiteY30" fmla="*/ 1231582 h 2465070"/>
                    <a:gd name="connsiteX31" fmla="*/ 560632 w 868607"/>
                    <a:gd name="connsiteY31" fmla="*/ 1217295 h 2465070"/>
                    <a:gd name="connsiteX32" fmla="*/ 613020 w 868607"/>
                    <a:gd name="connsiteY32" fmla="*/ 1131570 h 2465070"/>
                    <a:gd name="connsiteX33" fmla="*/ 632070 w 868607"/>
                    <a:gd name="connsiteY33" fmla="*/ 1041082 h 2465070"/>
                    <a:gd name="connsiteX34" fmla="*/ 670170 w 868607"/>
                    <a:gd name="connsiteY34" fmla="*/ 1022032 h 2465070"/>
                    <a:gd name="connsiteX35" fmla="*/ 632070 w 868607"/>
                    <a:gd name="connsiteY35" fmla="*/ 964882 h 2465070"/>
                    <a:gd name="connsiteX36" fmla="*/ 565395 w 868607"/>
                    <a:gd name="connsiteY36" fmla="*/ 979170 h 2465070"/>
                    <a:gd name="connsiteX37" fmla="*/ 584445 w 868607"/>
                    <a:gd name="connsiteY37" fmla="*/ 1045845 h 2465070"/>
                    <a:gd name="connsiteX38" fmla="*/ 551107 w 868607"/>
                    <a:gd name="connsiteY38" fmla="*/ 1160145 h 2465070"/>
                    <a:gd name="connsiteX39" fmla="*/ 517770 w 868607"/>
                    <a:gd name="connsiteY39" fmla="*/ 1203007 h 2465070"/>
                    <a:gd name="connsiteX40" fmla="*/ 408232 w 868607"/>
                    <a:gd name="connsiteY40" fmla="*/ 1198245 h 2465070"/>
                    <a:gd name="connsiteX41" fmla="*/ 370132 w 868607"/>
                    <a:gd name="connsiteY41" fmla="*/ 1122045 h 2465070"/>
                    <a:gd name="connsiteX42" fmla="*/ 370132 w 868607"/>
                    <a:gd name="connsiteY42" fmla="*/ 435286 h 2465070"/>
                    <a:gd name="connsiteX43" fmla="*/ 321090 w 868607"/>
                    <a:gd name="connsiteY43" fmla="*/ 196156 h 2465070"/>
                    <a:gd name="connsiteX44" fmla="*/ 239884 w 868607"/>
                    <a:gd name="connsiteY44" fmla="*/ 439263 h 2465070"/>
                    <a:gd name="connsiteX45" fmla="*/ 260595 w 868607"/>
                    <a:gd name="connsiteY45" fmla="*/ 1350645 h 2465070"/>
                    <a:gd name="connsiteX46" fmla="*/ 206229 w 868607"/>
                    <a:gd name="connsiteY46" fmla="*/ 1652176 h 2465070"/>
                    <a:gd name="connsiteX47" fmla="*/ 160582 w 868607"/>
                    <a:gd name="connsiteY47" fmla="*/ 288607 h 2465070"/>
                    <a:gd name="connsiteX48" fmla="*/ 151057 w 868607"/>
                    <a:gd name="connsiteY48" fmla="*/ 88582 h 2465070"/>
                    <a:gd name="connsiteX49" fmla="*/ 117720 w 868607"/>
                    <a:gd name="connsiteY49" fmla="*/ 17145 h 2465070"/>
                    <a:gd name="connsiteX50" fmla="*/ 51045 w 868607"/>
                    <a:gd name="connsiteY50" fmla="*/ 191452 h 2465070"/>
                    <a:gd name="connsiteX51" fmla="*/ 46282 w 868607"/>
                    <a:gd name="connsiteY51" fmla="*/ 836295 h 2465070"/>
                    <a:gd name="connsiteX52" fmla="*/ 0 w 868607"/>
                    <a:gd name="connsiteY52" fmla="*/ 913490 h 2465070"/>
                    <a:gd name="connsiteX0" fmla="*/ 45458 w 868607"/>
                    <a:gd name="connsiteY0" fmla="*/ 1100886 h 2465070"/>
                    <a:gd name="connsiteX1" fmla="*/ 204295 w 868607"/>
                    <a:gd name="connsiteY1" fmla="*/ 1567176 h 2465070"/>
                    <a:gd name="connsiteX2" fmla="*/ 265357 w 868607"/>
                    <a:gd name="connsiteY2" fmla="*/ 1641157 h 2465070"/>
                    <a:gd name="connsiteX3" fmla="*/ 246307 w 868607"/>
                    <a:gd name="connsiteY3" fmla="*/ 2331720 h 2465070"/>
                    <a:gd name="connsiteX4" fmla="*/ 289170 w 868607"/>
                    <a:gd name="connsiteY4" fmla="*/ 2441257 h 2465070"/>
                    <a:gd name="connsiteX5" fmla="*/ 341557 w 868607"/>
                    <a:gd name="connsiteY5" fmla="*/ 2293620 h 2465070"/>
                    <a:gd name="connsiteX6" fmla="*/ 365370 w 868607"/>
                    <a:gd name="connsiteY6" fmla="*/ 1603057 h 2465070"/>
                    <a:gd name="connsiteX7" fmla="*/ 374895 w 868607"/>
                    <a:gd name="connsiteY7" fmla="*/ 1331595 h 2465070"/>
                    <a:gd name="connsiteX8" fmla="*/ 460620 w 868607"/>
                    <a:gd name="connsiteY8" fmla="*/ 1255395 h 2465070"/>
                    <a:gd name="connsiteX9" fmla="*/ 532057 w 868607"/>
                    <a:gd name="connsiteY9" fmla="*/ 1312545 h 2465070"/>
                    <a:gd name="connsiteX10" fmla="*/ 493957 w 868607"/>
                    <a:gd name="connsiteY10" fmla="*/ 1441132 h 2465070"/>
                    <a:gd name="connsiteX11" fmla="*/ 474907 w 868607"/>
                    <a:gd name="connsiteY11" fmla="*/ 1483995 h 2465070"/>
                    <a:gd name="connsiteX12" fmla="*/ 498720 w 868607"/>
                    <a:gd name="connsiteY12" fmla="*/ 1536382 h 2465070"/>
                    <a:gd name="connsiteX13" fmla="*/ 546345 w 868607"/>
                    <a:gd name="connsiteY13" fmla="*/ 1536382 h 2465070"/>
                    <a:gd name="connsiteX14" fmla="*/ 565395 w 868607"/>
                    <a:gd name="connsiteY14" fmla="*/ 1488757 h 2465070"/>
                    <a:gd name="connsiteX15" fmla="*/ 527295 w 868607"/>
                    <a:gd name="connsiteY15" fmla="*/ 1426845 h 2465070"/>
                    <a:gd name="connsiteX16" fmla="*/ 555870 w 868607"/>
                    <a:gd name="connsiteY16" fmla="*/ 1322070 h 2465070"/>
                    <a:gd name="connsiteX17" fmla="*/ 589207 w 868607"/>
                    <a:gd name="connsiteY17" fmla="*/ 1283970 h 2465070"/>
                    <a:gd name="connsiteX18" fmla="*/ 703507 w 868607"/>
                    <a:gd name="connsiteY18" fmla="*/ 1364932 h 2465070"/>
                    <a:gd name="connsiteX19" fmla="*/ 760657 w 868607"/>
                    <a:gd name="connsiteY19" fmla="*/ 1407795 h 2465070"/>
                    <a:gd name="connsiteX20" fmla="*/ 770182 w 868607"/>
                    <a:gd name="connsiteY20" fmla="*/ 1450657 h 2465070"/>
                    <a:gd name="connsiteX21" fmla="*/ 855907 w 868607"/>
                    <a:gd name="connsiteY21" fmla="*/ 1450657 h 2465070"/>
                    <a:gd name="connsiteX22" fmla="*/ 846382 w 868607"/>
                    <a:gd name="connsiteY22" fmla="*/ 1364932 h 2465070"/>
                    <a:gd name="connsiteX23" fmla="*/ 774945 w 868607"/>
                    <a:gd name="connsiteY23" fmla="*/ 1360170 h 2465070"/>
                    <a:gd name="connsiteX24" fmla="*/ 743203 w 868607"/>
                    <a:gd name="connsiteY24" fmla="*/ 1303281 h 2465070"/>
                    <a:gd name="connsiteX25" fmla="*/ 752463 w 868607"/>
                    <a:gd name="connsiteY25" fmla="*/ 1245870 h 2465070"/>
                    <a:gd name="connsiteX26" fmla="*/ 793995 w 868607"/>
                    <a:gd name="connsiteY26" fmla="*/ 1188720 h 2465070"/>
                    <a:gd name="connsiteX27" fmla="*/ 780660 w 868607"/>
                    <a:gd name="connsiteY27" fmla="*/ 1111567 h 2465070"/>
                    <a:gd name="connsiteX28" fmla="*/ 741607 w 868607"/>
                    <a:gd name="connsiteY28" fmla="*/ 1145857 h 2465070"/>
                    <a:gd name="connsiteX29" fmla="*/ 732082 w 868607"/>
                    <a:gd name="connsiteY29" fmla="*/ 1193482 h 2465070"/>
                    <a:gd name="connsiteX30" fmla="*/ 646357 w 868607"/>
                    <a:gd name="connsiteY30" fmla="*/ 1231582 h 2465070"/>
                    <a:gd name="connsiteX31" fmla="*/ 560632 w 868607"/>
                    <a:gd name="connsiteY31" fmla="*/ 1217295 h 2465070"/>
                    <a:gd name="connsiteX32" fmla="*/ 613020 w 868607"/>
                    <a:gd name="connsiteY32" fmla="*/ 1131570 h 2465070"/>
                    <a:gd name="connsiteX33" fmla="*/ 632070 w 868607"/>
                    <a:gd name="connsiteY33" fmla="*/ 1041082 h 2465070"/>
                    <a:gd name="connsiteX34" fmla="*/ 670170 w 868607"/>
                    <a:gd name="connsiteY34" fmla="*/ 1022032 h 2465070"/>
                    <a:gd name="connsiteX35" fmla="*/ 632070 w 868607"/>
                    <a:gd name="connsiteY35" fmla="*/ 964882 h 2465070"/>
                    <a:gd name="connsiteX36" fmla="*/ 565395 w 868607"/>
                    <a:gd name="connsiteY36" fmla="*/ 979170 h 2465070"/>
                    <a:gd name="connsiteX37" fmla="*/ 584445 w 868607"/>
                    <a:gd name="connsiteY37" fmla="*/ 1045845 h 2465070"/>
                    <a:gd name="connsiteX38" fmla="*/ 551107 w 868607"/>
                    <a:gd name="connsiteY38" fmla="*/ 1160145 h 2465070"/>
                    <a:gd name="connsiteX39" fmla="*/ 517770 w 868607"/>
                    <a:gd name="connsiteY39" fmla="*/ 1203007 h 2465070"/>
                    <a:gd name="connsiteX40" fmla="*/ 408232 w 868607"/>
                    <a:gd name="connsiteY40" fmla="*/ 1198245 h 2465070"/>
                    <a:gd name="connsiteX41" fmla="*/ 370132 w 868607"/>
                    <a:gd name="connsiteY41" fmla="*/ 1122045 h 2465070"/>
                    <a:gd name="connsiteX42" fmla="*/ 370132 w 868607"/>
                    <a:gd name="connsiteY42" fmla="*/ 435286 h 2465070"/>
                    <a:gd name="connsiteX43" fmla="*/ 321090 w 868607"/>
                    <a:gd name="connsiteY43" fmla="*/ 196156 h 2465070"/>
                    <a:gd name="connsiteX44" fmla="*/ 239884 w 868607"/>
                    <a:gd name="connsiteY44" fmla="*/ 439263 h 2465070"/>
                    <a:gd name="connsiteX45" fmla="*/ 260595 w 868607"/>
                    <a:gd name="connsiteY45" fmla="*/ 1350645 h 2465070"/>
                    <a:gd name="connsiteX46" fmla="*/ 206229 w 868607"/>
                    <a:gd name="connsiteY46" fmla="*/ 1652176 h 2465070"/>
                    <a:gd name="connsiteX47" fmla="*/ 160582 w 868607"/>
                    <a:gd name="connsiteY47" fmla="*/ 288607 h 2465070"/>
                    <a:gd name="connsiteX48" fmla="*/ 151057 w 868607"/>
                    <a:gd name="connsiteY48" fmla="*/ 88582 h 2465070"/>
                    <a:gd name="connsiteX49" fmla="*/ 117720 w 868607"/>
                    <a:gd name="connsiteY49" fmla="*/ 17145 h 2465070"/>
                    <a:gd name="connsiteX50" fmla="*/ 51045 w 868607"/>
                    <a:gd name="connsiteY50" fmla="*/ 191452 h 2465070"/>
                    <a:gd name="connsiteX51" fmla="*/ 46282 w 868607"/>
                    <a:gd name="connsiteY51" fmla="*/ 836295 h 2465070"/>
                    <a:gd name="connsiteX52" fmla="*/ 0 w 868607"/>
                    <a:gd name="connsiteY52" fmla="*/ 913490 h 2465070"/>
                    <a:gd name="connsiteX53" fmla="*/ 45458 w 868607"/>
                    <a:gd name="connsiteY53" fmla="*/ 1100886 h 2465070"/>
                    <a:gd name="connsiteX0" fmla="*/ 0 w 868607"/>
                    <a:gd name="connsiteY0" fmla="*/ 913490 h 2465070"/>
                    <a:gd name="connsiteX1" fmla="*/ 204295 w 868607"/>
                    <a:gd name="connsiteY1" fmla="*/ 1567176 h 2465070"/>
                    <a:gd name="connsiteX2" fmla="*/ 265357 w 868607"/>
                    <a:gd name="connsiteY2" fmla="*/ 1641157 h 2465070"/>
                    <a:gd name="connsiteX3" fmla="*/ 246307 w 868607"/>
                    <a:gd name="connsiteY3" fmla="*/ 2331720 h 2465070"/>
                    <a:gd name="connsiteX4" fmla="*/ 289170 w 868607"/>
                    <a:gd name="connsiteY4" fmla="*/ 2441257 h 2465070"/>
                    <a:gd name="connsiteX5" fmla="*/ 341557 w 868607"/>
                    <a:gd name="connsiteY5" fmla="*/ 2293620 h 2465070"/>
                    <a:gd name="connsiteX6" fmla="*/ 365370 w 868607"/>
                    <a:gd name="connsiteY6" fmla="*/ 1603057 h 2465070"/>
                    <a:gd name="connsiteX7" fmla="*/ 374895 w 868607"/>
                    <a:gd name="connsiteY7" fmla="*/ 1331595 h 2465070"/>
                    <a:gd name="connsiteX8" fmla="*/ 460620 w 868607"/>
                    <a:gd name="connsiteY8" fmla="*/ 1255395 h 2465070"/>
                    <a:gd name="connsiteX9" fmla="*/ 532057 w 868607"/>
                    <a:gd name="connsiteY9" fmla="*/ 1312545 h 2465070"/>
                    <a:gd name="connsiteX10" fmla="*/ 493957 w 868607"/>
                    <a:gd name="connsiteY10" fmla="*/ 1441132 h 2465070"/>
                    <a:gd name="connsiteX11" fmla="*/ 474907 w 868607"/>
                    <a:gd name="connsiteY11" fmla="*/ 1483995 h 2465070"/>
                    <a:gd name="connsiteX12" fmla="*/ 498720 w 868607"/>
                    <a:gd name="connsiteY12" fmla="*/ 1536382 h 2465070"/>
                    <a:gd name="connsiteX13" fmla="*/ 546345 w 868607"/>
                    <a:gd name="connsiteY13" fmla="*/ 1536382 h 2465070"/>
                    <a:gd name="connsiteX14" fmla="*/ 565395 w 868607"/>
                    <a:gd name="connsiteY14" fmla="*/ 1488757 h 2465070"/>
                    <a:gd name="connsiteX15" fmla="*/ 527295 w 868607"/>
                    <a:gd name="connsiteY15" fmla="*/ 1426845 h 2465070"/>
                    <a:gd name="connsiteX16" fmla="*/ 555870 w 868607"/>
                    <a:gd name="connsiteY16" fmla="*/ 1322070 h 2465070"/>
                    <a:gd name="connsiteX17" fmla="*/ 589207 w 868607"/>
                    <a:gd name="connsiteY17" fmla="*/ 1283970 h 2465070"/>
                    <a:gd name="connsiteX18" fmla="*/ 703507 w 868607"/>
                    <a:gd name="connsiteY18" fmla="*/ 1364932 h 2465070"/>
                    <a:gd name="connsiteX19" fmla="*/ 760657 w 868607"/>
                    <a:gd name="connsiteY19" fmla="*/ 1407795 h 2465070"/>
                    <a:gd name="connsiteX20" fmla="*/ 770182 w 868607"/>
                    <a:gd name="connsiteY20" fmla="*/ 1450657 h 2465070"/>
                    <a:gd name="connsiteX21" fmla="*/ 855907 w 868607"/>
                    <a:gd name="connsiteY21" fmla="*/ 1450657 h 2465070"/>
                    <a:gd name="connsiteX22" fmla="*/ 846382 w 868607"/>
                    <a:gd name="connsiteY22" fmla="*/ 1364932 h 2465070"/>
                    <a:gd name="connsiteX23" fmla="*/ 774945 w 868607"/>
                    <a:gd name="connsiteY23" fmla="*/ 1360170 h 2465070"/>
                    <a:gd name="connsiteX24" fmla="*/ 743203 w 868607"/>
                    <a:gd name="connsiteY24" fmla="*/ 1303281 h 2465070"/>
                    <a:gd name="connsiteX25" fmla="*/ 752463 w 868607"/>
                    <a:gd name="connsiteY25" fmla="*/ 1245870 h 2465070"/>
                    <a:gd name="connsiteX26" fmla="*/ 793995 w 868607"/>
                    <a:gd name="connsiteY26" fmla="*/ 1188720 h 2465070"/>
                    <a:gd name="connsiteX27" fmla="*/ 780660 w 868607"/>
                    <a:gd name="connsiteY27" fmla="*/ 1111567 h 2465070"/>
                    <a:gd name="connsiteX28" fmla="*/ 741607 w 868607"/>
                    <a:gd name="connsiteY28" fmla="*/ 1145857 h 2465070"/>
                    <a:gd name="connsiteX29" fmla="*/ 732082 w 868607"/>
                    <a:gd name="connsiteY29" fmla="*/ 1193482 h 2465070"/>
                    <a:gd name="connsiteX30" fmla="*/ 646357 w 868607"/>
                    <a:gd name="connsiteY30" fmla="*/ 1231582 h 2465070"/>
                    <a:gd name="connsiteX31" fmla="*/ 560632 w 868607"/>
                    <a:gd name="connsiteY31" fmla="*/ 1217295 h 2465070"/>
                    <a:gd name="connsiteX32" fmla="*/ 613020 w 868607"/>
                    <a:gd name="connsiteY32" fmla="*/ 1131570 h 2465070"/>
                    <a:gd name="connsiteX33" fmla="*/ 632070 w 868607"/>
                    <a:gd name="connsiteY33" fmla="*/ 1041082 h 2465070"/>
                    <a:gd name="connsiteX34" fmla="*/ 670170 w 868607"/>
                    <a:gd name="connsiteY34" fmla="*/ 1022032 h 2465070"/>
                    <a:gd name="connsiteX35" fmla="*/ 632070 w 868607"/>
                    <a:gd name="connsiteY35" fmla="*/ 964882 h 2465070"/>
                    <a:gd name="connsiteX36" fmla="*/ 565395 w 868607"/>
                    <a:gd name="connsiteY36" fmla="*/ 979170 h 2465070"/>
                    <a:gd name="connsiteX37" fmla="*/ 584445 w 868607"/>
                    <a:gd name="connsiteY37" fmla="*/ 1045845 h 2465070"/>
                    <a:gd name="connsiteX38" fmla="*/ 551107 w 868607"/>
                    <a:gd name="connsiteY38" fmla="*/ 1160145 h 2465070"/>
                    <a:gd name="connsiteX39" fmla="*/ 517770 w 868607"/>
                    <a:gd name="connsiteY39" fmla="*/ 1203007 h 2465070"/>
                    <a:gd name="connsiteX40" fmla="*/ 408232 w 868607"/>
                    <a:gd name="connsiteY40" fmla="*/ 1198245 h 2465070"/>
                    <a:gd name="connsiteX41" fmla="*/ 370132 w 868607"/>
                    <a:gd name="connsiteY41" fmla="*/ 1122045 h 2465070"/>
                    <a:gd name="connsiteX42" fmla="*/ 370132 w 868607"/>
                    <a:gd name="connsiteY42" fmla="*/ 435286 h 2465070"/>
                    <a:gd name="connsiteX43" fmla="*/ 321090 w 868607"/>
                    <a:gd name="connsiteY43" fmla="*/ 196156 h 2465070"/>
                    <a:gd name="connsiteX44" fmla="*/ 239884 w 868607"/>
                    <a:gd name="connsiteY44" fmla="*/ 439263 h 2465070"/>
                    <a:gd name="connsiteX45" fmla="*/ 260595 w 868607"/>
                    <a:gd name="connsiteY45" fmla="*/ 1350645 h 2465070"/>
                    <a:gd name="connsiteX46" fmla="*/ 206229 w 868607"/>
                    <a:gd name="connsiteY46" fmla="*/ 1652176 h 2465070"/>
                    <a:gd name="connsiteX47" fmla="*/ 160582 w 868607"/>
                    <a:gd name="connsiteY47" fmla="*/ 288607 h 2465070"/>
                    <a:gd name="connsiteX48" fmla="*/ 151057 w 868607"/>
                    <a:gd name="connsiteY48" fmla="*/ 88582 h 2465070"/>
                    <a:gd name="connsiteX49" fmla="*/ 117720 w 868607"/>
                    <a:gd name="connsiteY49" fmla="*/ 17145 h 2465070"/>
                    <a:gd name="connsiteX50" fmla="*/ 51045 w 868607"/>
                    <a:gd name="connsiteY50" fmla="*/ 191452 h 2465070"/>
                    <a:gd name="connsiteX51" fmla="*/ 46282 w 868607"/>
                    <a:gd name="connsiteY51" fmla="*/ 836295 h 2465070"/>
                    <a:gd name="connsiteX52" fmla="*/ 0 w 868607"/>
                    <a:gd name="connsiteY52" fmla="*/ 913490 h 2465070"/>
                    <a:gd name="connsiteX0" fmla="*/ 25542 w 894149"/>
                    <a:gd name="connsiteY0" fmla="*/ 913490 h 2465070"/>
                    <a:gd name="connsiteX1" fmla="*/ 229837 w 894149"/>
                    <a:gd name="connsiteY1" fmla="*/ 1567176 h 2465070"/>
                    <a:gd name="connsiteX2" fmla="*/ 290899 w 894149"/>
                    <a:gd name="connsiteY2" fmla="*/ 1641157 h 2465070"/>
                    <a:gd name="connsiteX3" fmla="*/ 271849 w 894149"/>
                    <a:gd name="connsiteY3" fmla="*/ 2331720 h 2465070"/>
                    <a:gd name="connsiteX4" fmla="*/ 314712 w 894149"/>
                    <a:gd name="connsiteY4" fmla="*/ 2441257 h 2465070"/>
                    <a:gd name="connsiteX5" fmla="*/ 367099 w 894149"/>
                    <a:gd name="connsiteY5" fmla="*/ 2293620 h 2465070"/>
                    <a:gd name="connsiteX6" fmla="*/ 390912 w 894149"/>
                    <a:gd name="connsiteY6" fmla="*/ 1603057 h 2465070"/>
                    <a:gd name="connsiteX7" fmla="*/ 400437 w 894149"/>
                    <a:gd name="connsiteY7" fmla="*/ 1331595 h 2465070"/>
                    <a:gd name="connsiteX8" fmla="*/ 486162 w 894149"/>
                    <a:gd name="connsiteY8" fmla="*/ 1255395 h 2465070"/>
                    <a:gd name="connsiteX9" fmla="*/ 557599 w 894149"/>
                    <a:gd name="connsiteY9" fmla="*/ 1312545 h 2465070"/>
                    <a:gd name="connsiteX10" fmla="*/ 519499 w 894149"/>
                    <a:gd name="connsiteY10" fmla="*/ 1441132 h 2465070"/>
                    <a:gd name="connsiteX11" fmla="*/ 500449 w 894149"/>
                    <a:gd name="connsiteY11" fmla="*/ 1483995 h 2465070"/>
                    <a:gd name="connsiteX12" fmla="*/ 524262 w 894149"/>
                    <a:gd name="connsiteY12" fmla="*/ 1536382 h 2465070"/>
                    <a:gd name="connsiteX13" fmla="*/ 571887 w 894149"/>
                    <a:gd name="connsiteY13" fmla="*/ 1536382 h 2465070"/>
                    <a:gd name="connsiteX14" fmla="*/ 590937 w 894149"/>
                    <a:gd name="connsiteY14" fmla="*/ 1488757 h 2465070"/>
                    <a:gd name="connsiteX15" fmla="*/ 552837 w 894149"/>
                    <a:gd name="connsiteY15" fmla="*/ 1426845 h 2465070"/>
                    <a:gd name="connsiteX16" fmla="*/ 581412 w 894149"/>
                    <a:gd name="connsiteY16" fmla="*/ 1322070 h 2465070"/>
                    <a:gd name="connsiteX17" fmla="*/ 614749 w 894149"/>
                    <a:gd name="connsiteY17" fmla="*/ 1283970 h 2465070"/>
                    <a:gd name="connsiteX18" fmla="*/ 729049 w 894149"/>
                    <a:gd name="connsiteY18" fmla="*/ 1364932 h 2465070"/>
                    <a:gd name="connsiteX19" fmla="*/ 786199 w 894149"/>
                    <a:gd name="connsiteY19" fmla="*/ 1407795 h 2465070"/>
                    <a:gd name="connsiteX20" fmla="*/ 795724 w 894149"/>
                    <a:gd name="connsiteY20" fmla="*/ 1450657 h 2465070"/>
                    <a:gd name="connsiteX21" fmla="*/ 881449 w 894149"/>
                    <a:gd name="connsiteY21" fmla="*/ 1450657 h 2465070"/>
                    <a:gd name="connsiteX22" fmla="*/ 871924 w 894149"/>
                    <a:gd name="connsiteY22" fmla="*/ 1364932 h 2465070"/>
                    <a:gd name="connsiteX23" fmla="*/ 800487 w 894149"/>
                    <a:gd name="connsiteY23" fmla="*/ 1360170 h 2465070"/>
                    <a:gd name="connsiteX24" fmla="*/ 768745 w 894149"/>
                    <a:gd name="connsiteY24" fmla="*/ 1303281 h 2465070"/>
                    <a:gd name="connsiteX25" fmla="*/ 778005 w 894149"/>
                    <a:gd name="connsiteY25" fmla="*/ 1245870 h 2465070"/>
                    <a:gd name="connsiteX26" fmla="*/ 819537 w 894149"/>
                    <a:gd name="connsiteY26" fmla="*/ 1188720 h 2465070"/>
                    <a:gd name="connsiteX27" fmla="*/ 806202 w 894149"/>
                    <a:gd name="connsiteY27" fmla="*/ 1111567 h 2465070"/>
                    <a:gd name="connsiteX28" fmla="*/ 767149 w 894149"/>
                    <a:gd name="connsiteY28" fmla="*/ 1145857 h 2465070"/>
                    <a:gd name="connsiteX29" fmla="*/ 757624 w 894149"/>
                    <a:gd name="connsiteY29" fmla="*/ 1193482 h 2465070"/>
                    <a:gd name="connsiteX30" fmla="*/ 671899 w 894149"/>
                    <a:gd name="connsiteY30" fmla="*/ 1231582 h 2465070"/>
                    <a:gd name="connsiteX31" fmla="*/ 586174 w 894149"/>
                    <a:gd name="connsiteY31" fmla="*/ 1217295 h 2465070"/>
                    <a:gd name="connsiteX32" fmla="*/ 638562 w 894149"/>
                    <a:gd name="connsiteY32" fmla="*/ 1131570 h 2465070"/>
                    <a:gd name="connsiteX33" fmla="*/ 657612 w 894149"/>
                    <a:gd name="connsiteY33" fmla="*/ 1041082 h 2465070"/>
                    <a:gd name="connsiteX34" fmla="*/ 695712 w 894149"/>
                    <a:gd name="connsiteY34" fmla="*/ 1022032 h 2465070"/>
                    <a:gd name="connsiteX35" fmla="*/ 657612 w 894149"/>
                    <a:gd name="connsiteY35" fmla="*/ 964882 h 2465070"/>
                    <a:gd name="connsiteX36" fmla="*/ 590937 w 894149"/>
                    <a:gd name="connsiteY36" fmla="*/ 979170 h 2465070"/>
                    <a:gd name="connsiteX37" fmla="*/ 609987 w 894149"/>
                    <a:gd name="connsiteY37" fmla="*/ 1045845 h 2465070"/>
                    <a:gd name="connsiteX38" fmla="*/ 576649 w 894149"/>
                    <a:gd name="connsiteY38" fmla="*/ 1160145 h 2465070"/>
                    <a:gd name="connsiteX39" fmla="*/ 543312 w 894149"/>
                    <a:gd name="connsiteY39" fmla="*/ 1203007 h 2465070"/>
                    <a:gd name="connsiteX40" fmla="*/ 433774 w 894149"/>
                    <a:gd name="connsiteY40" fmla="*/ 1198245 h 2465070"/>
                    <a:gd name="connsiteX41" fmla="*/ 395674 w 894149"/>
                    <a:gd name="connsiteY41" fmla="*/ 1122045 h 2465070"/>
                    <a:gd name="connsiteX42" fmla="*/ 395674 w 894149"/>
                    <a:gd name="connsiteY42" fmla="*/ 435286 h 2465070"/>
                    <a:gd name="connsiteX43" fmla="*/ 346632 w 894149"/>
                    <a:gd name="connsiteY43" fmla="*/ 196156 h 2465070"/>
                    <a:gd name="connsiteX44" fmla="*/ 265426 w 894149"/>
                    <a:gd name="connsiteY44" fmla="*/ 439263 h 2465070"/>
                    <a:gd name="connsiteX45" fmla="*/ 286137 w 894149"/>
                    <a:gd name="connsiteY45" fmla="*/ 1350645 h 2465070"/>
                    <a:gd name="connsiteX46" fmla="*/ 231771 w 894149"/>
                    <a:gd name="connsiteY46" fmla="*/ 1652176 h 2465070"/>
                    <a:gd name="connsiteX47" fmla="*/ 186124 w 894149"/>
                    <a:gd name="connsiteY47" fmla="*/ 288607 h 2465070"/>
                    <a:gd name="connsiteX48" fmla="*/ 176599 w 894149"/>
                    <a:gd name="connsiteY48" fmla="*/ 88582 h 2465070"/>
                    <a:gd name="connsiteX49" fmla="*/ 143262 w 894149"/>
                    <a:gd name="connsiteY49" fmla="*/ 17145 h 2465070"/>
                    <a:gd name="connsiteX50" fmla="*/ 76587 w 894149"/>
                    <a:gd name="connsiteY50" fmla="*/ 191452 h 2465070"/>
                    <a:gd name="connsiteX51" fmla="*/ 25542 w 894149"/>
                    <a:gd name="connsiteY51" fmla="*/ 913490 h 2465070"/>
                    <a:gd name="connsiteX0" fmla="*/ 14429 w 831991"/>
                    <a:gd name="connsiteY0" fmla="*/ 258339 h 2531957"/>
                    <a:gd name="connsiteX1" fmla="*/ 167679 w 831991"/>
                    <a:gd name="connsiteY1" fmla="*/ 1634063 h 2531957"/>
                    <a:gd name="connsiteX2" fmla="*/ 228741 w 831991"/>
                    <a:gd name="connsiteY2" fmla="*/ 1708044 h 2531957"/>
                    <a:gd name="connsiteX3" fmla="*/ 209691 w 831991"/>
                    <a:gd name="connsiteY3" fmla="*/ 2398607 h 2531957"/>
                    <a:gd name="connsiteX4" fmla="*/ 252554 w 831991"/>
                    <a:gd name="connsiteY4" fmla="*/ 2508144 h 2531957"/>
                    <a:gd name="connsiteX5" fmla="*/ 304941 w 831991"/>
                    <a:gd name="connsiteY5" fmla="*/ 2360507 h 2531957"/>
                    <a:gd name="connsiteX6" fmla="*/ 328754 w 831991"/>
                    <a:gd name="connsiteY6" fmla="*/ 1669944 h 2531957"/>
                    <a:gd name="connsiteX7" fmla="*/ 338279 w 831991"/>
                    <a:gd name="connsiteY7" fmla="*/ 1398482 h 2531957"/>
                    <a:gd name="connsiteX8" fmla="*/ 424004 w 831991"/>
                    <a:gd name="connsiteY8" fmla="*/ 1322282 h 2531957"/>
                    <a:gd name="connsiteX9" fmla="*/ 495441 w 831991"/>
                    <a:gd name="connsiteY9" fmla="*/ 1379432 h 2531957"/>
                    <a:gd name="connsiteX10" fmla="*/ 457341 w 831991"/>
                    <a:gd name="connsiteY10" fmla="*/ 1508019 h 2531957"/>
                    <a:gd name="connsiteX11" fmla="*/ 438291 w 831991"/>
                    <a:gd name="connsiteY11" fmla="*/ 1550882 h 2531957"/>
                    <a:gd name="connsiteX12" fmla="*/ 462104 w 831991"/>
                    <a:gd name="connsiteY12" fmla="*/ 1603269 h 2531957"/>
                    <a:gd name="connsiteX13" fmla="*/ 509729 w 831991"/>
                    <a:gd name="connsiteY13" fmla="*/ 1603269 h 2531957"/>
                    <a:gd name="connsiteX14" fmla="*/ 528779 w 831991"/>
                    <a:gd name="connsiteY14" fmla="*/ 1555644 h 2531957"/>
                    <a:gd name="connsiteX15" fmla="*/ 490679 w 831991"/>
                    <a:gd name="connsiteY15" fmla="*/ 1493732 h 2531957"/>
                    <a:gd name="connsiteX16" fmla="*/ 519254 w 831991"/>
                    <a:gd name="connsiteY16" fmla="*/ 1388957 h 2531957"/>
                    <a:gd name="connsiteX17" fmla="*/ 552591 w 831991"/>
                    <a:gd name="connsiteY17" fmla="*/ 1350857 h 2531957"/>
                    <a:gd name="connsiteX18" fmla="*/ 666891 w 831991"/>
                    <a:gd name="connsiteY18" fmla="*/ 1431819 h 2531957"/>
                    <a:gd name="connsiteX19" fmla="*/ 724041 w 831991"/>
                    <a:gd name="connsiteY19" fmla="*/ 1474682 h 2531957"/>
                    <a:gd name="connsiteX20" fmla="*/ 733566 w 831991"/>
                    <a:gd name="connsiteY20" fmla="*/ 1517544 h 2531957"/>
                    <a:gd name="connsiteX21" fmla="*/ 819291 w 831991"/>
                    <a:gd name="connsiteY21" fmla="*/ 1517544 h 2531957"/>
                    <a:gd name="connsiteX22" fmla="*/ 809766 w 831991"/>
                    <a:gd name="connsiteY22" fmla="*/ 1431819 h 2531957"/>
                    <a:gd name="connsiteX23" fmla="*/ 738329 w 831991"/>
                    <a:gd name="connsiteY23" fmla="*/ 1427057 h 2531957"/>
                    <a:gd name="connsiteX24" fmla="*/ 706587 w 831991"/>
                    <a:gd name="connsiteY24" fmla="*/ 1370168 h 2531957"/>
                    <a:gd name="connsiteX25" fmla="*/ 715847 w 831991"/>
                    <a:gd name="connsiteY25" fmla="*/ 1312757 h 2531957"/>
                    <a:gd name="connsiteX26" fmla="*/ 757379 w 831991"/>
                    <a:gd name="connsiteY26" fmla="*/ 1255607 h 2531957"/>
                    <a:gd name="connsiteX27" fmla="*/ 744044 w 831991"/>
                    <a:gd name="connsiteY27" fmla="*/ 1178454 h 2531957"/>
                    <a:gd name="connsiteX28" fmla="*/ 704991 w 831991"/>
                    <a:gd name="connsiteY28" fmla="*/ 1212744 h 2531957"/>
                    <a:gd name="connsiteX29" fmla="*/ 695466 w 831991"/>
                    <a:gd name="connsiteY29" fmla="*/ 1260369 h 2531957"/>
                    <a:gd name="connsiteX30" fmla="*/ 609741 w 831991"/>
                    <a:gd name="connsiteY30" fmla="*/ 1298469 h 2531957"/>
                    <a:gd name="connsiteX31" fmla="*/ 524016 w 831991"/>
                    <a:gd name="connsiteY31" fmla="*/ 1284182 h 2531957"/>
                    <a:gd name="connsiteX32" fmla="*/ 576404 w 831991"/>
                    <a:gd name="connsiteY32" fmla="*/ 1198457 h 2531957"/>
                    <a:gd name="connsiteX33" fmla="*/ 595454 w 831991"/>
                    <a:gd name="connsiteY33" fmla="*/ 1107969 h 2531957"/>
                    <a:gd name="connsiteX34" fmla="*/ 633554 w 831991"/>
                    <a:gd name="connsiteY34" fmla="*/ 1088919 h 2531957"/>
                    <a:gd name="connsiteX35" fmla="*/ 595454 w 831991"/>
                    <a:gd name="connsiteY35" fmla="*/ 1031769 h 2531957"/>
                    <a:gd name="connsiteX36" fmla="*/ 528779 w 831991"/>
                    <a:gd name="connsiteY36" fmla="*/ 1046057 h 2531957"/>
                    <a:gd name="connsiteX37" fmla="*/ 547829 w 831991"/>
                    <a:gd name="connsiteY37" fmla="*/ 1112732 h 2531957"/>
                    <a:gd name="connsiteX38" fmla="*/ 514491 w 831991"/>
                    <a:gd name="connsiteY38" fmla="*/ 1227032 h 2531957"/>
                    <a:gd name="connsiteX39" fmla="*/ 481154 w 831991"/>
                    <a:gd name="connsiteY39" fmla="*/ 1269894 h 2531957"/>
                    <a:gd name="connsiteX40" fmla="*/ 371616 w 831991"/>
                    <a:gd name="connsiteY40" fmla="*/ 1265132 h 2531957"/>
                    <a:gd name="connsiteX41" fmla="*/ 333516 w 831991"/>
                    <a:gd name="connsiteY41" fmla="*/ 1188932 h 2531957"/>
                    <a:gd name="connsiteX42" fmla="*/ 333516 w 831991"/>
                    <a:gd name="connsiteY42" fmla="*/ 502173 h 2531957"/>
                    <a:gd name="connsiteX43" fmla="*/ 284474 w 831991"/>
                    <a:gd name="connsiteY43" fmla="*/ 263043 h 2531957"/>
                    <a:gd name="connsiteX44" fmla="*/ 203268 w 831991"/>
                    <a:gd name="connsiteY44" fmla="*/ 506150 h 2531957"/>
                    <a:gd name="connsiteX45" fmla="*/ 223979 w 831991"/>
                    <a:gd name="connsiteY45" fmla="*/ 1417532 h 2531957"/>
                    <a:gd name="connsiteX46" fmla="*/ 169613 w 831991"/>
                    <a:gd name="connsiteY46" fmla="*/ 1719063 h 2531957"/>
                    <a:gd name="connsiteX47" fmla="*/ 123966 w 831991"/>
                    <a:gd name="connsiteY47" fmla="*/ 355494 h 2531957"/>
                    <a:gd name="connsiteX48" fmla="*/ 114441 w 831991"/>
                    <a:gd name="connsiteY48" fmla="*/ 155469 h 2531957"/>
                    <a:gd name="connsiteX49" fmla="*/ 81104 w 831991"/>
                    <a:gd name="connsiteY49" fmla="*/ 84032 h 2531957"/>
                    <a:gd name="connsiteX50" fmla="*/ 14429 w 831991"/>
                    <a:gd name="connsiteY50" fmla="*/ 258339 h 2531957"/>
                    <a:gd name="connsiteX0" fmla="*/ 8873 w 759760"/>
                    <a:gd name="connsiteY0" fmla="*/ 246432 h 2694357"/>
                    <a:gd name="connsiteX1" fmla="*/ 95448 w 759760"/>
                    <a:gd name="connsiteY1" fmla="*/ 1796463 h 2694357"/>
                    <a:gd name="connsiteX2" fmla="*/ 156510 w 759760"/>
                    <a:gd name="connsiteY2" fmla="*/ 1870444 h 2694357"/>
                    <a:gd name="connsiteX3" fmla="*/ 137460 w 759760"/>
                    <a:gd name="connsiteY3" fmla="*/ 2561007 h 2694357"/>
                    <a:gd name="connsiteX4" fmla="*/ 180323 w 759760"/>
                    <a:gd name="connsiteY4" fmla="*/ 2670544 h 2694357"/>
                    <a:gd name="connsiteX5" fmla="*/ 232710 w 759760"/>
                    <a:gd name="connsiteY5" fmla="*/ 2522907 h 2694357"/>
                    <a:gd name="connsiteX6" fmla="*/ 256523 w 759760"/>
                    <a:gd name="connsiteY6" fmla="*/ 1832344 h 2694357"/>
                    <a:gd name="connsiteX7" fmla="*/ 266048 w 759760"/>
                    <a:gd name="connsiteY7" fmla="*/ 1560882 h 2694357"/>
                    <a:gd name="connsiteX8" fmla="*/ 351773 w 759760"/>
                    <a:gd name="connsiteY8" fmla="*/ 1484682 h 2694357"/>
                    <a:gd name="connsiteX9" fmla="*/ 423210 w 759760"/>
                    <a:gd name="connsiteY9" fmla="*/ 1541832 h 2694357"/>
                    <a:gd name="connsiteX10" fmla="*/ 385110 w 759760"/>
                    <a:gd name="connsiteY10" fmla="*/ 1670419 h 2694357"/>
                    <a:gd name="connsiteX11" fmla="*/ 366060 w 759760"/>
                    <a:gd name="connsiteY11" fmla="*/ 1713282 h 2694357"/>
                    <a:gd name="connsiteX12" fmla="*/ 389873 w 759760"/>
                    <a:gd name="connsiteY12" fmla="*/ 1765669 h 2694357"/>
                    <a:gd name="connsiteX13" fmla="*/ 437498 w 759760"/>
                    <a:gd name="connsiteY13" fmla="*/ 1765669 h 2694357"/>
                    <a:gd name="connsiteX14" fmla="*/ 456548 w 759760"/>
                    <a:gd name="connsiteY14" fmla="*/ 1718044 h 2694357"/>
                    <a:gd name="connsiteX15" fmla="*/ 418448 w 759760"/>
                    <a:gd name="connsiteY15" fmla="*/ 1656132 h 2694357"/>
                    <a:gd name="connsiteX16" fmla="*/ 447023 w 759760"/>
                    <a:gd name="connsiteY16" fmla="*/ 1551357 h 2694357"/>
                    <a:gd name="connsiteX17" fmla="*/ 480360 w 759760"/>
                    <a:gd name="connsiteY17" fmla="*/ 1513257 h 2694357"/>
                    <a:gd name="connsiteX18" fmla="*/ 594660 w 759760"/>
                    <a:gd name="connsiteY18" fmla="*/ 1594219 h 2694357"/>
                    <a:gd name="connsiteX19" fmla="*/ 651810 w 759760"/>
                    <a:gd name="connsiteY19" fmla="*/ 1637082 h 2694357"/>
                    <a:gd name="connsiteX20" fmla="*/ 661335 w 759760"/>
                    <a:gd name="connsiteY20" fmla="*/ 1679944 h 2694357"/>
                    <a:gd name="connsiteX21" fmla="*/ 747060 w 759760"/>
                    <a:gd name="connsiteY21" fmla="*/ 1679944 h 2694357"/>
                    <a:gd name="connsiteX22" fmla="*/ 737535 w 759760"/>
                    <a:gd name="connsiteY22" fmla="*/ 1594219 h 2694357"/>
                    <a:gd name="connsiteX23" fmla="*/ 666098 w 759760"/>
                    <a:gd name="connsiteY23" fmla="*/ 1589457 h 2694357"/>
                    <a:gd name="connsiteX24" fmla="*/ 634356 w 759760"/>
                    <a:gd name="connsiteY24" fmla="*/ 1532568 h 2694357"/>
                    <a:gd name="connsiteX25" fmla="*/ 643616 w 759760"/>
                    <a:gd name="connsiteY25" fmla="*/ 1475157 h 2694357"/>
                    <a:gd name="connsiteX26" fmla="*/ 685148 w 759760"/>
                    <a:gd name="connsiteY26" fmla="*/ 1418007 h 2694357"/>
                    <a:gd name="connsiteX27" fmla="*/ 671813 w 759760"/>
                    <a:gd name="connsiteY27" fmla="*/ 1340854 h 2694357"/>
                    <a:gd name="connsiteX28" fmla="*/ 632760 w 759760"/>
                    <a:gd name="connsiteY28" fmla="*/ 1375144 h 2694357"/>
                    <a:gd name="connsiteX29" fmla="*/ 623235 w 759760"/>
                    <a:gd name="connsiteY29" fmla="*/ 1422769 h 2694357"/>
                    <a:gd name="connsiteX30" fmla="*/ 537510 w 759760"/>
                    <a:gd name="connsiteY30" fmla="*/ 1460869 h 2694357"/>
                    <a:gd name="connsiteX31" fmla="*/ 451785 w 759760"/>
                    <a:gd name="connsiteY31" fmla="*/ 1446582 h 2694357"/>
                    <a:gd name="connsiteX32" fmla="*/ 504173 w 759760"/>
                    <a:gd name="connsiteY32" fmla="*/ 1360857 h 2694357"/>
                    <a:gd name="connsiteX33" fmla="*/ 523223 w 759760"/>
                    <a:gd name="connsiteY33" fmla="*/ 1270369 h 2694357"/>
                    <a:gd name="connsiteX34" fmla="*/ 561323 w 759760"/>
                    <a:gd name="connsiteY34" fmla="*/ 1251319 h 2694357"/>
                    <a:gd name="connsiteX35" fmla="*/ 523223 w 759760"/>
                    <a:gd name="connsiteY35" fmla="*/ 1194169 h 2694357"/>
                    <a:gd name="connsiteX36" fmla="*/ 456548 w 759760"/>
                    <a:gd name="connsiteY36" fmla="*/ 1208457 h 2694357"/>
                    <a:gd name="connsiteX37" fmla="*/ 475598 w 759760"/>
                    <a:gd name="connsiteY37" fmla="*/ 1275132 h 2694357"/>
                    <a:gd name="connsiteX38" fmla="*/ 442260 w 759760"/>
                    <a:gd name="connsiteY38" fmla="*/ 1389432 h 2694357"/>
                    <a:gd name="connsiteX39" fmla="*/ 408923 w 759760"/>
                    <a:gd name="connsiteY39" fmla="*/ 1432294 h 2694357"/>
                    <a:gd name="connsiteX40" fmla="*/ 299385 w 759760"/>
                    <a:gd name="connsiteY40" fmla="*/ 1427532 h 2694357"/>
                    <a:gd name="connsiteX41" fmla="*/ 261285 w 759760"/>
                    <a:gd name="connsiteY41" fmla="*/ 1351332 h 2694357"/>
                    <a:gd name="connsiteX42" fmla="*/ 261285 w 759760"/>
                    <a:gd name="connsiteY42" fmla="*/ 664573 h 2694357"/>
                    <a:gd name="connsiteX43" fmla="*/ 212243 w 759760"/>
                    <a:gd name="connsiteY43" fmla="*/ 425443 h 2694357"/>
                    <a:gd name="connsiteX44" fmla="*/ 131037 w 759760"/>
                    <a:gd name="connsiteY44" fmla="*/ 668550 h 2694357"/>
                    <a:gd name="connsiteX45" fmla="*/ 151748 w 759760"/>
                    <a:gd name="connsiteY45" fmla="*/ 1579932 h 2694357"/>
                    <a:gd name="connsiteX46" fmla="*/ 97382 w 759760"/>
                    <a:gd name="connsiteY46" fmla="*/ 1881463 h 2694357"/>
                    <a:gd name="connsiteX47" fmla="*/ 51735 w 759760"/>
                    <a:gd name="connsiteY47" fmla="*/ 517894 h 2694357"/>
                    <a:gd name="connsiteX48" fmla="*/ 42210 w 759760"/>
                    <a:gd name="connsiteY48" fmla="*/ 317869 h 2694357"/>
                    <a:gd name="connsiteX49" fmla="*/ 8873 w 759760"/>
                    <a:gd name="connsiteY49" fmla="*/ 246432 h 2694357"/>
                    <a:gd name="connsiteX0" fmla="*/ 7285 w 724835"/>
                    <a:gd name="connsiteY0" fmla="*/ 213095 h 2589583"/>
                    <a:gd name="connsiteX1" fmla="*/ 60523 w 724835"/>
                    <a:gd name="connsiteY1" fmla="*/ 1691689 h 2589583"/>
                    <a:gd name="connsiteX2" fmla="*/ 121585 w 724835"/>
                    <a:gd name="connsiteY2" fmla="*/ 1765670 h 2589583"/>
                    <a:gd name="connsiteX3" fmla="*/ 102535 w 724835"/>
                    <a:gd name="connsiteY3" fmla="*/ 2456233 h 2589583"/>
                    <a:gd name="connsiteX4" fmla="*/ 145398 w 724835"/>
                    <a:gd name="connsiteY4" fmla="*/ 2565770 h 2589583"/>
                    <a:gd name="connsiteX5" fmla="*/ 197785 w 724835"/>
                    <a:gd name="connsiteY5" fmla="*/ 2418133 h 2589583"/>
                    <a:gd name="connsiteX6" fmla="*/ 221598 w 724835"/>
                    <a:gd name="connsiteY6" fmla="*/ 1727570 h 2589583"/>
                    <a:gd name="connsiteX7" fmla="*/ 231123 w 724835"/>
                    <a:gd name="connsiteY7" fmla="*/ 1456108 h 2589583"/>
                    <a:gd name="connsiteX8" fmla="*/ 316848 w 724835"/>
                    <a:gd name="connsiteY8" fmla="*/ 1379908 h 2589583"/>
                    <a:gd name="connsiteX9" fmla="*/ 388285 w 724835"/>
                    <a:gd name="connsiteY9" fmla="*/ 1437058 h 2589583"/>
                    <a:gd name="connsiteX10" fmla="*/ 350185 w 724835"/>
                    <a:gd name="connsiteY10" fmla="*/ 1565645 h 2589583"/>
                    <a:gd name="connsiteX11" fmla="*/ 331135 w 724835"/>
                    <a:gd name="connsiteY11" fmla="*/ 1608508 h 2589583"/>
                    <a:gd name="connsiteX12" fmla="*/ 354948 w 724835"/>
                    <a:gd name="connsiteY12" fmla="*/ 1660895 h 2589583"/>
                    <a:gd name="connsiteX13" fmla="*/ 402573 w 724835"/>
                    <a:gd name="connsiteY13" fmla="*/ 1660895 h 2589583"/>
                    <a:gd name="connsiteX14" fmla="*/ 421623 w 724835"/>
                    <a:gd name="connsiteY14" fmla="*/ 1613270 h 2589583"/>
                    <a:gd name="connsiteX15" fmla="*/ 383523 w 724835"/>
                    <a:gd name="connsiteY15" fmla="*/ 1551358 h 2589583"/>
                    <a:gd name="connsiteX16" fmla="*/ 412098 w 724835"/>
                    <a:gd name="connsiteY16" fmla="*/ 1446583 h 2589583"/>
                    <a:gd name="connsiteX17" fmla="*/ 445435 w 724835"/>
                    <a:gd name="connsiteY17" fmla="*/ 1408483 h 2589583"/>
                    <a:gd name="connsiteX18" fmla="*/ 559735 w 724835"/>
                    <a:gd name="connsiteY18" fmla="*/ 1489445 h 2589583"/>
                    <a:gd name="connsiteX19" fmla="*/ 616885 w 724835"/>
                    <a:gd name="connsiteY19" fmla="*/ 1532308 h 2589583"/>
                    <a:gd name="connsiteX20" fmla="*/ 626410 w 724835"/>
                    <a:gd name="connsiteY20" fmla="*/ 1575170 h 2589583"/>
                    <a:gd name="connsiteX21" fmla="*/ 712135 w 724835"/>
                    <a:gd name="connsiteY21" fmla="*/ 1575170 h 2589583"/>
                    <a:gd name="connsiteX22" fmla="*/ 702610 w 724835"/>
                    <a:gd name="connsiteY22" fmla="*/ 1489445 h 2589583"/>
                    <a:gd name="connsiteX23" fmla="*/ 631173 w 724835"/>
                    <a:gd name="connsiteY23" fmla="*/ 1484683 h 2589583"/>
                    <a:gd name="connsiteX24" fmla="*/ 599431 w 724835"/>
                    <a:gd name="connsiteY24" fmla="*/ 1427794 h 2589583"/>
                    <a:gd name="connsiteX25" fmla="*/ 608691 w 724835"/>
                    <a:gd name="connsiteY25" fmla="*/ 1370383 h 2589583"/>
                    <a:gd name="connsiteX26" fmla="*/ 650223 w 724835"/>
                    <a:gd name="connsiteY26" fmla="*/ 1313233 h 2589583"/>
                    <a:gd name="connsiteX27" fmla="*/ 636888 w 724835"/>
                    <a:gd name="connsiteY27" fmla="*/ 1236080 h 2589583"/>
                    <a:gd name="connsiteX28" fmla="*/ 597835 w 724835"/>
                    <a:gd name="connsiteY28" fmla="*/ 1270370 h 2589583"/>
                    <a:gd name="connsiteX29" fmla="*/ 588310 w 724835"/>
                    <a:gd name="connsiteY29" fmla="*/ 1317995 h 2589583"/>
                    <a:gd name="connsiteX30" fmla="*/ 502585 w 724835"/>
                    <a:gd name="connsiteY30" fmla="*/ 1356095 h 2589583"/>
                    <a:gd name="connsiteX31" fmla="*/ 416860 w 724835"/>
                    <a:gd name="connsiteY31" fmla="*/ 1341808 h 2589583"/>
                    <a:gd name="connsiteX32" fmla="*/ 469248 w 724835"/>
                    <a:gd name="connsiteY32" fmla="*/ 1256083 h 2589583"/>
                    <a:gd name="connsiteX33" fmla="*/ 488298 w 724835"/>
                    <a:gd name="connsiteY33" fmla="*/ 1165595 h 2589583"/>
                    <a:gd name="connsiteX34" fmla="*/ 526398 w 724835"/>
                    <a:gd name="connsiteY34" fmla="*/ 1146545 h 2589583"/>
                    <a:gd name="connsiteX35" fmla="*/ 488298 w 724835"/>
                    <a:gd name="connsiteY35" fmla="*/ 1089395 h 2589583"/>
                    <a:gd name="connsiteX36" fmla="*/ 421623 w 724835"/>
                    <a:gd name="connsiteY36" fmla="*/ 1103683 h 2589583"/>
                    <a:gd name="connsiteX37" fmla="*/ 440673 w 724835"/>
                    <a:gd name="connsiteY37" fmla="*/ 1170358 h 2589583"/>
                    <a:gd name="connsiteX38" fmla="*/ 407335 w 724835"/>
                    <a:gd name="connsiteY38" fmla="*/ 1284658 h 2589583"/>
                    <a:gd name="connsiteX39" fmla="*/ 373998 w 724835"/>
                    <a:gd name="connsiteY39" fmla="*/ 1327520 h 2589583"/>
                    <a:gd name="connsiteX40" fmla="*/ 264460 w 724835"/>
                    <a:gd name="connsiteY40" fmla="*/ 1322758 h 2589583"/>
                    <a:gd name="connsiteX41" fmla="*/ 226360 w 724835"/>
                    <a:gd name="connsiteY41" fmla="*/ 1246558 h 2589583"/>
                    <a:gd name="connsiteX42" fmla="*/ 226360 w 724835"/>
                    <a:gd name="connsiteY42" fmla="*/ 559799 h 2589583"/>
                    <a:gd name="connsiteX43" fmla="*/ 177318 w 724835"/>
                    <a:gd name="connsiteY43" fmla="*/ 320669 h 2589583"/>
                    <a:gd name="connsiteX44" fmla="*/ 96112 w 724835"/>
                    <a:gd name="connsiteY44" fmla="*/ 563776 h 2589583"/>
                    <a:gd name="connsiteX45" fmla="*/ 116823 w 724835"/>
                    <a:gd name="connsiteY45" fmla="*/ 1475158 h 2589583"/>
                    <a:gd name="connsiteX46" fmla="*/ 62457 w 724835"/>
                    <a:gd name="connsiteY46" fmla="*/ 1776689 h 2589583"/>
                    <a:gd name="connsiteX47" fmla="*/ 16810 w 724835"/>
                    <a:gd name="connsiteY47" fmla="*/ 413120 h 2589583"/>
                    <a:gd name="connsiteX48" fmla="*/ 7285 w 724835"/>
                    <a:gd name="connsiteY48" fmla="*/ 213095 h 2589583"/>
                    <a:gd name="connsiteX0" fmla="*/ 322 w 708347"/>
                    <a:gd name="connsiteY0" fmla="*/ 105030 h 2281493"/>
                    <a:gd name="connsiteX1" fmla="*/ 44035 w 708347"/>
                    <a:gd name="connsiteY1" fmla="*/ 1383599 h 2281493"/>
                    <a:gd name="connsiteX2" fmla="*/ 105097 w 708347"/>
                    <a:gd name="connsiteY2" fmla="*/ 1457580 h 2281493"/>
                    <a:gd name="connsiteX3" fmla="*/ 86047 w 708347"/>
                    <a:gd name="connsiteY3" fmla="*/ 2148143 h 2281493"/>
                    <a:gd name="connsiteX4" fmla="*/ 128910 w 708347"/>
                    <a:gd name="connsiteY4" fmla="*/ 2257680 h 2281493"/>
                    <a:gd name="connsiteX5" fmla="*/ 181297 w 708347"/>
                    <a:gd name="connsiteY5" fmla="*/ 2110043 h 2281493"/>
                    <a:gd name="connsiteX6" fmla="*/ 205110 w 708347"/>
                    <a:gd name="connsiteY6" fmla="*/ 1419480 h 2281493"/>
                    <a:gd name="connsiteX7" fmla="*/ 214635 w 708347"/>
                    <a:gd name="connsiteY7" fmla="*/ 1148018 h 2281493"/>
                    <a:gd name="connsiteX8" fmla="*/ 300360 w 708347"/>
                    <a:gd name="connsiteY8" fmla="*/ 1071818 h 2281493"/>
                    <a:gd name="connsiteX9" fmla="*/ 371797 w 708347"/>
                    <a:gd name="connsiteY9" fmla="*/ 1128968 h 2281493"/>
                    <a:gd name="connsiteX10" fmla="*/ 333697 w 708347"/>
                    <a:gd name="connsiteY10" fmla="*/ 1257555 h 2281493"/>
                    <a:gd name="connsiteX11" fmla="*/ 314647 w 708347"/>
                    <a:gd name="connsiteY11" fmla="*/ 1300418 h 2281493"/>
                    <a:gd name="connsiteX12" fmla="*/ 338460 w 708347"/>
                    <a:gd name="connsiteY12" fmla="*/ 1352805 h 2281493"/>
                    <a:gd name="connsiteX13" fmla="*/ 386085 w 708347"/>
                    <a:gd name="connsiteY13" fmla="*/ 1352805 h 2281493"/>
                    <a:gd name="connsiteX14" fmla="*/ 405135 w 708347"/>
                    <a:gd name="connsiteY14" fmla="*/ 1305180 h 2281493"/>
                    <a:gd name="connsiteX15" fmla="*/ 367035 w 708347"/>
                    <a:gd name="connsiteY15" fmla="*/ 1243268 h 2281493"/>
                    <a:gd name="connsiteX16" fmla="*/ 395610 w 708347"/>
                    <a:gd name="connsiteY16" fmla="*/ 1138493 h 2281493"/>
                    <a:gd name="connsiteX17" fmla="*/ 428947 w 708347"/>
                    <a:gd name="connsiteY17" fmla="*/ 1100393 h 2281493"/>
                    <a:gd name="connsiteX18" fmla="*/ 543247 w 708347"/>
                    <a:gd name="connsiteY18" fmla="*/ 1181355 h 2281493"/>
                    <a:gd name="connsiteX19" fmla="*/ 600397 w 708347"/>
                    <a:gd name="connsiteY19" fmla="*/ 1224218 h 2281493"/>
                    <a:gd name="connsiteX20" fmla="*/ 609922 w 708347"/>
                    <a:gd name="connsiteY20" fmla="*/ 1267080 h 2281493"/>
                    <a:gd name="connsiteX21" fmla="*/ 695647 w 708347"/>
                    <a:gd name="connsiteY21" fmla="*/ 1267080 h 2281493"/>
                    <a:gd name="connsiteX22" fmla="*/ 686122 w 708347"/>
                    <a:gd name="connsiteY22" fmla="*/ 1181355 h 2281493"/>
                    <a:gd name="connsiteX23" fmla="*/ 614685 w 708347"/>
                    <a:gd name="connsiteY23" fmla="*/ 1176593 h 2281493"/>
                    <a:gd name="connsiteX24" fmla="*/ 582943 w 708347"/>
                    <a:gd name="connsiteY24" fmla="*/ 1119704 h 2281493"/>
                    <a:gd name="connsiteX25" fmla="*/ 592203 w 708347"/>
                    <a:gd name="connsiteY25" fmla="*/ 1062293 h 2281493"/>
                    <a:gd name="connsiteX26" fmla="*/ 633735 w 708347"/>
                    <a:gd name="connsiteY26" fmla="*/ 1005143 h 2281493"/>
                    <a:gd name="connsiteX27" fmla="*/ 620400 w 708347"/>
                    <a:gd name="connsiteY27" fmla="*/ 927990 h 2281493"/>
                    <a:gd name="connsiteX28" fmla="*/ 581347 w 708347"/>
                    <a:gd name="connsiteY28" fmla="*/ 962280 h 2281493"/>
                    <a:gd name="connsiteX29" fmla="*/ 571822 w 708347"/>
                    <a:gd name="connsiteY29" fmla="*/ 1009905 h 2281493"/>
                    <a:gd name="connsiteX30" fmla="*/ 486097 w 708347"/>
                    <a:gd name="connsiteY30" fmla="*/ 1048005 h 2281493"/>
                    <a:gd name="connsiteX31" fmla="*/ 400372 w 708347"/>
                    <a:gd name="connsiteY31" fmla="*/ 1033718 h 2281493"/>
                    <a:gd name="connsiteX32" fmla="*/ 452760 w 708347"/>
                    <a:gd name="connsiteY32" fmla="*/ 947993 h 2281493"/>
                    <a:gd name="connsiteX33" fmla="*/ 471810 w 708347"/>
                    <a:gd name="connsiteY33" fmla="*/ 857505 h 2281493"/>
                    <a:gd name="connsiteX34" fmla="*/ 509910 w 708347"/>
                    <a:gd name="connsiteY34" fmla="*/ 838455 h 2281493"/>
                    <a:gd name="connsiteX35" fmla="*/ 471810 w 708347"/>
                    <a:gd name="connsiteY35" fmla="*/ 781305 h 2281493"/>
                    <a:gd name="connsiteX36" fmla="*/ 405135 w 708347"/>
                    <a:gd name="connsiteY36" fmla="*/ 795593 h 2281493"/>
                    <a:gd name="connsiteX37" fmla="*/ 424185 w 708347"/>
                    <a:gd name="connsiteY37" fmla="*/ 862268 h 2281493"/>
                    <a:gd name="connsiteX38" fmla="*/ 390847 w 708347"/>
                    <a:gd name="connsiteY38" fmla="*/ 976568 h 2281493"/>
                    <a:gd name="connsiteX39" fmla="*/ 357510 w 708347"/>
                    <a:gd name="connsiteY39" fmla="*/ 1019430 h 2281493"/>
                    <a:gd name="connsiteX40" fmla="*/ 247972 w 708347"/>
                    <a:gd name="connsiteY40" fmla="*/ 1014668 h 2281493"/>
                    <a:gd name="connsiteX41" fmla="*/ 209872 w 708347"/>
                    <a:gd name="connsiteY41" fmla="*/ 938468 h 2281493"/>
                    <a:gd name="connsiteX42" fmla="*/ 209872 w 708347"/>
                    <a:gd name="connsiteY42" fmla="*/ 251709 h 2281493"/>
                    <a:gd name="connsiteX43" fmla="*/ 160830 w 708347"/>
                    <a:gd name="connsiteY43" fmla="*/ 12579 h 2281493"/>
                    <a:gd name="connsiteX44" fmla="*/ 79624 w 708347"/>
                    <a:gd name="connsiteY44" fmla="*/ 255686 h 2281493"/>
                    <a:gd name="connsiteX45" fmla="*/ 100335 w 708347"/>
                    <a:gd name="connsiteY45" fmla="*/ 1167068 h 2281493"/>
                    <a:gd name="connsiteX46" fmla="*/ 45969 w 708347"/>
                    <a:gd name="connsiteY46" fmla="*/ 1468599 h 2281493"/>
                    <a:gd name="connsiteX47" fmla="*/ 322 w 708347"/>
                    <a:gd name="connsiteY47" fmla="*/ 105030 h 2281493"/>
                    <a:gd name="connsiteX0" fmla="*/ 1934 w 664312"/>
                    <a:gd name="connsiteY0" fmla="*/ 1468599 h 2281493"/>
                    <a:gd name="connsiteX1" fmla="*/ 0 w 664312"/>
                    <a:gd name="connsiteY1" fmla="*/ 1383599 h 2281493"/>
                    <a:gd name="connsiteX2" fmla="*/ 61062 w 664312"/>
                    <a:gd name="connsiteY2" fmla="*/ 1457580 h 2281493"/>
                    <a:gd name="connsiteX3" fmla="*/ 42012 w 664312"/>
                    <a:gd name="connsiteY3" fmla="*/ 2148143 h 2281493"/>
                    <a:gd name="connsiteX4" fmla="*/ 84875 w 664312"/>
                    <a:gd name="connsiteY4" fmla="*/ 2257680 h 2281493"/>
                    <a:gd name="connsiteX5" fmla="*/ 137262 w 664312"/>
                    <a:gd name="connsiteY5" fmla="*/ 2110043 h 2281493"/>
                    <a:gd name="connsiteX6" fmla="*/ 161075 w 664312"/>
                    <a:gd name="connsiteY6" fmla="*/ 1419480 h 2281493"/>
                    <a:gd name="connsiteX7" fmla="*/ 170600 w 664312"/>
                    <a:gd name="connsiteY7" fmla="*/ 1148018 h 2281493"/>
                    <a:gd name="connsiteX8" fmla="*/ 256325 w 664312"/>
                    <a:gd name="connsiteY8" fmla="*/ 1071818 h 2281493"/>
                    <a:gd name="connsiteX9" fmla="*/ 327762 w 664312"/>
                    <a:gd name="connsiteY9" fmla="*/ 1128968 h 2281493"/>
                    <a:gd name="connsiteX10" fmla="*/ 289662 w 664312"/>
                    <a:gd name="connsiteY10" fmla="*/ 1257555 h 2281493"/>
                    <a:gd name="connsiteX11" fmla="*/ 270612 w 664312"/>
                    <a:gd name="connsiteY11" fmla="*/ 1300418 h 2281493"/>
                    <a:gd name="connsiteX12" fmla="*/ 294425 w 664312"/>
                    <a:gd name="connsiteY12" fmla="*/ 1352805 h 2281493"/>
                    <a:gd name="connsiteX13" fmla="*/ 342050 w 664312"/>
                    <a:gd name="connsiteY13" fmla="*/ 1352805 h 2281493"/>
                    <a:gd name="connsiteX14" fmla="*/ 361100 w 664312"/>
                    <a:gd name="connsiteY14" fmla="*/ 1305180 h 2281493"/>
                    <a:gd name="connsiteX15" fmla="*/ 323000 w 664312"/>
                    <a:gd name="connsiteY15" fmla="*/ 1243268 h 2281493"/>
                    <a:gd name="connsiteX16" fmla="*/ 351575 w 664312"/>
                    <a:gd name="connsiteY16" fmla="*/ 1138493 h 2281493"/>
                    <a:gd name="connsiteX17" fmla="*/ 384912 w 664312"/>
                    <a:gd name="connsiteY17" fmla="*/ 1100393 h 2281493"/>
                    <a:gd name="connsiteX18" fmla="*/ 499212 w 664312"/>
                    <a:gd name="connsiteY18" fmla="*/ 1181355 h 2281493"/>
                    <a:gd name="connsiteX19" fmla="*/ 556362 w 664312"/>
                    <a:gd name="connsiteY19" fmla="*/ 1224218 h 2281493"/>
                    <a:gd name="connsiteX20" fmla="*/ 565887 w 664312"/>
                    <a:gd name="connsiteY20" fmla="*/ 1267080 h 2281493"/>
                    <a:gd name="connsiteX21" fmla="*/ 651612 w 664312"/>
                    <a:gd name="connsiteY21" fmla="*/ 1267080 h 2281493"/>
                    <a:gd name="connsiteX22" fmla="*/ 642087 w 664312"/>
                    <a:gd name="connsiteY22" fmla="*/ 1181355 h 2281493"/>
                    <a:gd name="connsiteX23" fmla="*/ 570650 w 664312"/>
                    <a:gd name="connsiteY23" fmla="*/ 1176593 h 2281493"/>
                    <a:gd name="connsiteX24" fmla="*/ 538908 w 664312"/>
                    <a:gd name="connsiteY24" fmla="*/ 1119704 h 2281493"/>
                    <a:gd name="connsiteX25" fmla="*/ 548168 w 664312"/>
                    <a:gd name="connsiteY25" fmla="*/ 1062293 h 2281493"/>
                    <a:gd name="connsiteX26" fmla="*/ 589700 w 664312"/>
                    <a:gd name="connsiteY26" fmla="*/ 1005143 h 2281493"/>
                    <a:gd name="connsiteX27" fmla="*/ 576365 w 664312"/>
                    <a:gd name="connsiteY27" fmla="*/ 927990 h 2281493"/>
                    <a:gd name="connsiteX28" fmla="*/ 537312 w 664312"/>
                    <a:gd name="connsiteY28" fmla="*/ 962280 h 2281493"/>
                    <a:gd name="connsiteX29" fmla="*/ 527787 w 664312"/>
                    <a:gd name="connsiteY29" fmla="*/ 1009905 h 2281493"/>
                    <a:gd name="connsiteX30" fmla="*/ 442062 w 664312"/>
                    <a:gd name="connsiteY30" fmla="*/ 1048005 h 2281493"/>
                    <a:gd name="connsiteX31" fmla="*/ 356337 w 664312"/>
                    <a:gd name="connsiteY31" fmla="*/ 1033718 h 2281493"/>
                    <a:gd name="connsiteX32" fmla="*/ 408725 w 664312"/>
                    <a:gd name="connsiteY32" fmla="*/ 947993 h 2281493"/>
                    <a:gd name="connsiteX33" fmla="*/ 427775 w 664312"/>
                    <a:gd name="connsiteY33" fmla="*/ 857505 h 2281493"/>
                    <a:gd name="connsiteX34" fmla="*/ 465875 w 664312"/>
                    <a:gd name="connsiteY34" fmla="*/ 838455 h 2281493"/>
                    <a:gd name="connsiteX35" fmla="*/ 427775 w 664312"/>
                    <a:gd name="connsiteY35" fmla="*/ 781305 h 2281493"/>
                    <a:gd name="connsiteX36" fmla="*/ 361100 w 664312"/>
                    <a:gd name="connsiteY36" fmla="*/ 795593 h 2281493"/>
                    <a:gd name="connsiteX37" fmla="*/ 380150 w 664312"/>
                    <a:gd name="connsiteY37" fmla="*/ 862268 h 2281493"/>
                    <a:gd name="connsiteX38" fmla="*/ 346812 w 664312"/>
                    <a:gd name="connsiteY38" fmla="*/ 976568 h 2281493"/>
                    <a:gd name="connsiteX39" fmla="*/ 313475 w 664312"/>
                    <a:gd name="connsiteY39" fmla="*/ 1019430 h 2281493"/>
                    <a:gd name="connsiteX40" fmla="*/ 203937 w 664312"/>
                    <a:gd name="connsiteY40" fmla="*/ 1014668 h 2281493"/>
                    <a:gd name="connsiteX41" fmla="*/ 165837 w 664312"/>
                    <a:gd name="connsiteY41" fmla="*/ 938468 h 2281493"/>
                    <a:gd name="connsiteX42" fmla="*/ 165837 w 664312"/>
                    <a:gd name="connsiteY42" fmla="*/ 251709 h 2281493"/>
                    <a:gd name="connsiteX43" fmla="*/ 116795 w 664312"/>
                    <a:gd name="connsiteY43" fmla="*/ 12579 h 2281493"/>
                    <a:gd name="connsiteX44" fmla="*/ 35589 w 664312"/>
                    <a:gd name="connsiteY44" fmla="*/ 255686 h 2281493"/>
                    <a:gd name="connsiteX45" fmla="*/ 56300 w 664312"/>
                    <a:gd name="connsiteY45" fmla="*/ 1167068 h 2281493"/>
                    <a:gd name="connsiteX46" fmla="*/ 1934 w 664312"/>
                    <a:gd name="connsiteY46" fmla="*/ 1468599 h 2281493"/>
                    <a:gd name="connsiteX0" fmla="*/ 0 w 662378"/>
                    <a:gd name="connsiteY0" fmla="*/ 1468599 h 2281493"/>
                    <a:gd name="connsiteX1" fmla="*/ 59128 w 662378"/>
                    <a:gd name="connsiteY1" fmla="*/ 1457580 h 2281493"/>
                    <a:gd name="connsiteX2" fmla="*/ 40078 w 662378"/>
                    <a:gd name="connsiteY2" fmla="*/ 2148143 h 2281493"/>
                    <a:gd name="connsiteX3" fmla="*/ 82941 w 662378"/>
                    <a:gd name="connsiteY3" fmla="*/ 2257680 h 2281493"/>
                    <a:gd name="connsiteX4" fmla="*/ 135328 w 662378"/>
                    <a:gd name="connsiteY4" fmla="*/ 2110043 h 2281493"/>
                    <a:gd name="connsiteX5" fmla="*/ 159141 w 662378"/>
                    <a:gd name="connsiteY5" fmla="*/ 1419480 h 2281493"/>
                    <a:gd name="connsiteX6" fmla="*/ 168666 w 662378"/>
                    <a:gd name="connsiteY6" fmla="*/ 1148018 h 2281493"/>
                    <a:gd name="connsiteX7" fmla="*/ 254391 w 662378"/>
                    <a:gd name="connsiteY7" fmla="*/ 1071818 h 2281493"/>
                    <a:gd name="connsiteX8" fmla="*/ 325828 w 662378"/>
                    <a:gd name="connsiteY8" fmla="*/ 1128968 h 2281493"/>
                    <a:gd name="connsiteX9" fmla="*/ 287728 w 662378"/>
                    <a:gd name="connsiteY9" fmla="*/ 1257555 h 2281493"/>
                    <a:gd name="connsiteX10" fmla="*/ 268678 w 662378"/>
                    <a:gd name="connsiteY10" fmla="*/ 1300418 h 2281493"/>
                    <a:gd name="connsiteX11" fmla="*/ 292491 w 662378"/>
                    <a:gd name="connsiteY11" fmla="*/ 1352805 h 2281493"/>
                    <a:gd name="connsiteX12" fmla="*/ 340116 w 662378"/>
                    <a:gd name="connsiteY12" fmla="*/ 1352805 h 2281493"/>
                    <a:gd name="connsiteX13" fmla="*/ 359166 w 662378"/>
                    <a:gd name="connsiteY13" fmla="*/ 1305180 h 2281493"/>
                    <a:gd name="connsiteX14" fmla="*/ 321066 w 662378"/>
                    <a:gd name="connsiteY14" fmla="*/ 1243268 h 2281493"/>
                    <a:gd name="connsiteX15" fmla="*/ 349641 w 662378"/>
                    <a:gd name="connsiteY15" fmla="*/ 1138493 h 2281493"/>
                    <a:gd name="connsiteX16" fmla="*/ 382978 w 662378"/>
                    <a:gd name="connsiteY16" fmla="*/ 1100393 h 2281493"/>
                    <a:gd name="connsiteX17" fmla="*/ 497278 w 662378"/>
                    <a:gd name="connsiteY17" fmla="*/ 1181355 h 2281493"/>
                    <a:gd name="connsiteX18" fmla="*/ 554428 w 662378"/>
                    <a:gd name="connsiteY18" fmla="*/ 1224218 h 2281493"/>
                    <a:gd name="connsiteX19" fmla="*/ 563953 w 662378"/>
                    <a:gd name="connsiteY19" fmla="*/ 1267080 h 2281493"/>
                    <a:gd name="connsiteX20" fmla="*/ 649678 w 662378"/>
                    <a:gd name="connsiteY20" fmla="*/ 1267080 h 2281493"/>
                    <a:gd name="connsiteX21" fmla="*/ 640153 w 662378"/>
                    <a:gd name="connsiteY21" fmla="*/ 1181355 h 2281493"/>
                    <a:gd name="connsiteX22" fmla="*/ 568716 w 662378"/>
                    <a:gd name="connsiteY22" fmla="*/ 1176593 h 2281493"/>
                    <a:gd name="connsiteX23" fmla="*/ 536974 w 662378"/>
                    <a:gd name="connsiteY23" fmla="*/ 1119704 h 2281493"/>
                    <a:gd name="connsiteX24" fmla="*/ 546234 w 662378"/>
                    <a:gd name="connsiteY24" fmla="*/ 1062293 h 2281493"/>
                    <a:gd name="connsiteX25" fmla="*/ 587766 w 662378"/>
                    <a:gd name="connsiteY25" fmla="*/ 1005143 h 2281493"/>
                    <a:gd name="connsiteX26" fmla="*/ 574431 w 662378"/>
                    <a:gd name="connsiteY26" fmla="*/ 927990 h 2281493"/>
                    <a:gd name="connsiteX27" fmla="*/ 535378 w 662378"/>
                    <a:gd name="connsiteY27" fmla="*/ 962280 h 2281493"/>
                    <a:gd name="connsiteX28" fmla="*/ 525853 w 662378"/>
                    <a:gd name="connsiteY28" fmla="*/ 1009905 h 2281493"/>
                    <a:gd name="connsiteX29" fmla="*/ 440128 w 662378"/>
                    <a:gd name="connsiteY29" fmla="*/ 1048005 h 2281493"/>
                    <a:gd name="connsiteX30" fmla="*/ 354403 w 662378"/>
                    <a:gd name="connsiteY30" fmla="*/ 1033718 h 2281493"/>
                    <a:gd name="connsiteX31" fmla="*/ 406791 w 662378"/>
                    <a:gd name="connsiteY31" fmla="*/ 947993 h 2281493"/>
                    <a:gd name="connsiteX32" fmla="*/ 425841 w 662378"/>
                    <a:gd name="connsiteY32" fmla="*/ 857505 h 2281493"/>
                    <a:gd name="connsiteX33" fmla="*/ 463941 w 662378"/>
                    <a:gd name="connsiteY33" fmla="*/ 838455 h 2281493"/>
                    <a:gd name="connsiteX34" fmla="*/ 425841 w 662378"/>
                    <a:gd name="connsiteY34" fmla="*/ 781305 h 2281493"/>
                    <a:gd name="connsiteX35" fmla="*/ 359166 w 662378"/>
                    <a:gd name="connsiteY35" fmla="*/ 795593 h 2281493"/>
                    <a:gd name="connsiteX36" fmla="*/ 378216 w 662378"/>
                    <a:gd name="connsiteY36" fmla="*/ 862268 h 2281493"/>
                    <a:gd name="connsiteX37" fmla="*/ 344878 w 662378"/>
                    <a:gd name="connsiteY37" fmla="*/ 976568 h 2281493"/>
                    <a:gd name="connsiteX38" fmla="*/ 311541 w 662378"/>
                    <a:gd name="connsiteY38" fmla="*/ 1019430 h 2281493"/>
                    <a:gd name="connsiteX39" fmla="*/ 202003 w 662378"/>
                    <a:gd name="connsiteY39" fmla="*/ 1014668 h 2281493"/>
                    <a:gd name="connsiteX40" fmla="*/ 163903 w 662378"/>
                    <a:gd name="connsiteY40" fmla="*/ 938468 h 2281493"/>
                    <a:gd name="connsiteX41" fmla="*/ 163903 w 662378"/>
                    <a:gd name="connsiteY41" fmla="*/ 251709 h 2281493"/>
                    <a:gd name="connsiteX42" fmla="*/ 114861 w 662378"/>
                    <a:gd name="connsiteY42" fmla="*/ 12579 h 2281493"/>
                    <a:gd name="connsiteX43" fmla="*/ 33655 w 662378"/>
                    <a:gd name="connsiteY43" fmla="*/ 255686 h 2281493"/>
                    <a:gd name="connsiteX44" fmla="*/ 54366 w 662378"/>
                    <a:gd name="connsiteY44" fmla="*/ 1167068 h 2281493"/>
                    <a:gd name="connsiteX45" fmla="*/ 0 w 662378"/>
                    <a:gd name="connsiteY45" fmla="*/ 1468599 h 2281493"/>
                    <a:gd name="connsiteX0" fmla="*/ -1 w 807222"/>
                    <a:gd name="connsiteY0" fmla="*/ 1240643 h 2281493"/>
                    <a:gd name="connsiteX1" fmla="*/ 203972 w 807222"/>
                    <a:gd name="connsiteY1" fmla="*/ 1457580 h 2281493"/>
                    <a:gd name="connsiteX2" fmla="*/ 184922 w 807222"/>
                    <a:gd name="connsiteY2" fmla="*/ 2148143 h 2281493"/>
                    <a:gd name="connsiteX3" fmla="*/ 227785 w 807222"/>
                    <a:gd name="connsiteY3" fmla="*/ 2257680 h 2281493"/>
                    <a:gd name="connsiteX4" fmla="*/ 280172 w 807222"/>
                    <a:gd name="connsiteY4" fmla="*/ 2110043 h 2281493"/>
                    <a:gd name="connsiteX5" fmla="*/ 303985 w 807222"/>
                    <a:gd name="connsiteY5" fmla="*/ 1419480 h 2281493"/>
                    <a:gd name="connsiteX6" fmla="*/ 313510 w 807222"/>
                    <a:gd name="connsiteY6" fmla="*/ 1148018 h 2281493"/>
                    <a:gd name="connsiteX7" fmla="*/ 399235 w 807222"/>
                    <a:gd name="connsiteY7" fmla="*/ 1071818 h 2281493"/>
                    <a:gd name="connsiteX8" fmla="*/ 470672 w 807222"/>
                    <a:gd name="connsiteY8" fmla="*/ 1128968 h 2281493"/>
                    <a:gd name="connsiteX9" fmla="*/ 432572 w 807222"/>
                    <a:gd name="connsiteY9" fmla="*/ 1257555 h 2281493"/>
                    <a:gd name="connsiteX10" fmla="*/ 413522 w 807222"/>
                    <a:gd name="connsiteY10" fmla="*/ 1300418 h 2281493"/>
                    <a:gd name="connsiteX11" fmla="*/ 437335 w 807222"/>
                    <a:gd name="connsiteY11" fmla="*/ 1352805 h 2281493"/>
                    <a:gd name="connsiteX12" fmla="*/ 484960 w 807222"/>
                    <a:gd name="connsiteY12" fmla="*/ 1352805 h 2281493"/>
                    <a:gd name="connsiteX13" fmla="*/ 504010 w 807222"/>
                    <a:gd name="connsiteY13" fmla="*/ 1305180 h 2281493"/>
                    <a:gd name="connsiteX14" fmla="*/ 465910 w 807222"/>
                    <a:gd name="connsiteY14" fmla="*/ 1243268 h 2281493"/>
                    <a:gd name="connsiteX15" fmla="*/ 494485 w 807222"/>
                    <a:gd name="connsiteY15" fmla="*/ 1138493 h 2281493"/>
                    <a:gd name="connsiteX16" fmla="*/ 527822 w 807222"/>
                    <a:gd name="connsiteY16" fmla="*/ 1100393 h 2281493"/>
                    <a:gd name="connsiteX17" fmla="*/ 642122 w 807222"/>
                    <a:gd name="connsiteY17" fmla="*/ 1181355 h 2281493"/>
                    <a:gd name="connsiteX18" fmla="*/ 699272 w 807222"/>
                    <a:gd name="connsiteY18" fmla="*/ 1224218 h 2281493"/>
                    <a:gd name="connsiteX19" fmla="*/ 708797 w 807222"/>
                    <a:gd name="connsiteY19" fmla="*/ 1267080 h 2281493"/>
                    <a:gd name="connsiteX20" fmla="*/ 794522 w 807222"/>
                    <a:gd name="connsiteY20" fmla="*/ 1267080 h 2281493"/>
                    <a:gd name="connsiteX21" fmla="*/ 784997 w 807222"/>
                    <a:gd name="connsiteY21" fmla="*/ 1181355 h 2281493"/>
                    <a:gd name="connsiteX22" fmla="*/ 713560 w 807222"/>
                    <a:gd name="connsiteY22" fmla="*/ 1176593 h 2281493"/>
                    <a:gd name="connsiteX23" fmla="*/ 681818 w 807222"/>
                    <a:gd name="connsiteY23" fmla="*/ 1119704 h 2281493"/>
                    <a:gd name="connsiteX24" fmla="*/ 691078 w 807222"/>
                    <a:gd name="connsiteY24" fmla="*/ 1062293 h 2281493"/>
                    <a:gd name="connsiteX25" fmla="*/ 732610 w 807222"/>
                    <a:gd name="connsiteY25" fmla="*/ 1005143 h 2281493"/>
                    <a:gd name="connsiteX26" fmla="*/ 719275 w 807222"/>
                    <a:gd name="connsiteY26" fmla="*/ 927990 h 2281493"/>
                    <a:gd name="connsiteX27" fmla="*/ 680222 w 807222"/>
                    <a:gd name="connsiteY27" fmla="*/ 962280 h 2281493"/>
                    <a:gd name="connsiteX28" fmla="*/ 670697 w 807222"/>
                    <a:gd name="connsiteY28" fmla="*/ 1009905 h 2281493"/>
                    <a:gd name="connsiteX29" fmla="*/ 584972 w 807222"/>
                    <a:gd name="connsiteY29" fmla="*/ 1048005 h 2281493"/>
                    <a:gd name="connsiteX30" fmla="*/ 499247 w 807222"/>
                    <a:gd name="connsiteY30" fmla="*/ 1033718 h 2281493"/>
                    <a:gd name="connsiteX31" fmla="*/ 551635 w 807222"/>
                    <a:gd name="connsiteY31" fmla="*/ 947993 h 2281493"/>
                    <a:gd name="connsiteX32" fmla="*/ 570685 w 807222"/>
                    <a:gd name="connsiteY32" fmla="*/ 857505 h 2281493"/>
                    <a:gd name="connsiteX33" fmla="*/ 608785 w 807222"/>
                    <a:gd name="connsiteY33" fmla="*/ 838455 h 2281493"/>
                    <a:gd name="connsiteX34" fmla="*/ 570685 w 807222"/>
                    <a:gd name="connsiteY34" fmla="*/ 781305 h 2281493"/>
                    <a:gd name="connsiteX35" fmla="*/ 504010 w 807222"/>
                    <a:gd name="connsiteY35" fmla="*/ 795593 h 2281493"/>
                    <a:gd name="connsiteX36" fmla="*/ 523060 w 807222"/>
                    <a:gd name="connsiteY36" fmla="*/ 862268 h 2281493"/>
                    <a:gd name="connsiteX37" fmla="*/ 489722 w 807222"/>
                    <a:gd name="connsiteY37" fmla="*/ 976568 h 2281493"/>
                    <a:gd name="connsiteX38" fmla="*/ 456385 w 807222"/>
                    <a:gd name="connsiteY38" fmla="*/ 1019430 h 2281493"/>
                    <a:gd name="connsiteX39" fmla="*/ 346847 w 807222"/>
                    <a:gd name="connsiteY39" fmla="*/ 1014668 h 2281493"/>
                    <a:gd name="connsiteX40" fmla="*/ 308747 w 807222"/>
                    <a:gd name="connsiteY40" fmla="*/ 938468 h 2281493"/>
                    <a:gd name="connsiteX41" fmla="*/ 308747 w 807222"/>
                    <a:gd name="connsiteY41" fmla="*/ 251709 h 2281493"/>
                    <a:gd name="connsiteX42" fmla="*/ 259705 w 807222"/>
                    <a:gd name="connsiteY42" fmla="*/ 12579 h 2281493"/>
                    <a:gd name="connsiteX43" fmla="*/ 178499 w 807222"/>
                    <a:gd name="connsiteY43" fmla="*/ 255686 h 2281493"/>
                    <a:gd name="connsiteX44" fmla="*/ 199210 w 807222"/>
                    <a:gd name="connsiteY44" fmla="*/ 1167068 h 2281493"/>
                    <a:gd name="connsiteX45" fmla="*/ -1 w 807222"/>
                    <a:gd name="connsiteY45" fmla="*/ 1240643 h 2281493"/>
                    <a:gd name="connsiteX0" fmla="*/ 8399 w 815622"/>
                    <a:gd name="connsiteY0" fmla="*/ 1240643 h 2281493"/>
                    <a:gd name="connsiteX1" fmla="*/ 157209 w 815622"/>
                    <a:gd name="connsiteY1" fmla="*/ 1359880 h 2281493"/>
                    <a:gd name="connsiteX2" fmla="*/ 212372 w 815622"/>
                    <a:gd name="connsiteY2" fmla="*/ 1457580 h 2281493"/>
                    <a:gd name="connsiteX3" fmla="*/ 193322 w 815622"/>
                    <a:gd name="connsiteY3" fmla="*/ 2148143 h 2281493"/>
                    <a:gd name="connsiteX4" fmla="*/ 236185 w 815622"/>
                    <a:gd name="connsiteY4" fmla="*/ 2257680 h 2281493"/>
                    <a:gd name="connsiteX5" fmla="*/ 288572 w 815622"/>
                    <a:gd name="connsiteY5" fmla="*/ 2110043 h 2281493"/>
                    <a:gd name="connsiteX6" fmla="*/ 312385 w 815622"/>
                    <a:gd name="connsiteY6" fmla="*/ 1419480 h 2281493"/>
                    <a:gd name="connsiteX7" fmla="*/ 321910 w 815622"/>
                    <a:gd name="connsiteY7" fmla="*/ 1148018 h 2281493"/>
                    <a:gd name="connsiteX8" fmla="*/ 407635 w 815622"/>
                    <a:gd name="connsiteY8" fmla="*/ 1071818 h 2281493"/>
                    <a:gd name="connsiteX9" fmla="*/ 479072 w 815622"/>
                    <a:gd name="connsiteY9" fmla="*/ 1128968 h 2281493"/>
                    <a:gd name="connsiteX10" fmla="*/ 440972 w 815622"/>
                    <a:gd name="connsiteY10" fmla="*/ 1257555 h 2281493"/>
                    <a:gd name="connsiteX11" fmla="*/ 421922 w 815622"/>
                    <a:gd name="connsiteY11" fmla="*/ 1300418 h 2281493"/>
                    <a:gd name="connsiteX12" fmla="*/ 445735 w 815622"/>
                    <a:gd name="connsiteY12" fmla="*/ 1352805 h 2281493"/>
                    <a:gd name="connsiteX13" fmla="*/ 493360 w 815622"/>
                    <a:gd name="connsiteY13" fmla="*/ 1352805 h 2281493"/>
                    <a:gd name="connsiteX14" fmla="*/ 512410 w 815622"/>
                    <a:gd name="connsiteY14" fmla="*/ 1305180 h 2281493"/>
                    <a:gd name="connsiteX15" fmla="*/ 474310 w 815622"/>
                    <a:gd name="connsiteY15" fmla="*/ 1243268 h 2281493"/>
                    <a:gd name="connsiteX16" fmla="*/ 502885 w 815622"/>
                    <a:gd name="connsiteY16" fmla="*/ 1138493 h 2281493"/>
                    <a:gd name="connsiteX17" fmla="*/ 536222 w 815622"/>
                    <a:gd name="connsiteY17" fmla="*/ 1100393 h 2281493"/>
                    <a:gd name="connsiteX18" fmla="*/ 650522 w 815622"/>
                    <a:gd name="connsiteY18" fmla="*/ 1181355 h 2281493"/>
                    <a:gd name="connsiteX19" fmla="*/ 707672 w 815622"/>
                    <a:gd name="connsiteY19" fmla="*/ 1224218 h 2281493"/>
                    <a:gd name="connsiteX20" fmla="*/ 717197 w 815622"/>
                    <a:gd name="connsiteY20" fmla="*/ 1267080 h 2281493"/>
                    <a:gd name="connsiteX21" fmla="*/ 802922 w 815622"/>
                    <a:gd name="connsiteY21" fmla="*/ 1267080 h 2281493"/>
                    <a:gd name="connsiteX22" fmla="*/ 793397 w 815622"/>
                    <a:gd name="connsiteY22" fmla="*/ 1181355 h 2281493"/>
                    <a:gd name="connsiteX23" fmla="*/ 721960 w 815622"/>
                    <a:gd name="connsiteY23" fmla="*/ 1176593 h 2281493"/>
                    <a:gd name="connsiteX24" fmla="*/ 690218 w 815622"/>
                    <a:gd name="connsiteY24" fmla="*/ 1119704 h 2281493"/>
                    <a:gd name="connsiteX25" fmla="*/ 699478 w 815622"/>
                    <a:gd name="connsiteY25" fmla="*/ 1062293 h 2281493"/>
                    <a:gd name="connsiteX26" fmla="*/ 741010 w 815622"/>
                    <a:gd name="connsiteY26" fmla="*/ 1005143 h 2281493"/>
                    <a:gd name="connsiteX27" fmla="*/ 727675 w 815622"/>
                    <a:gd name="connsiteY27" fmla="*/ 927990 h 2281493"/>
                    <a:gd name="connsiteX28" fmla="*/ 688622 w 815622"/>
                    <a:gd name="connsiteY28" fmla="*/ 962280 h 2281493"/>
                    <a:gd name="connsiteX29" fmla="*/ 679097 w 815622"/>
                    <a:gd name="connsiteY29" fmla="*/ 1009905 h 2281493"/>
                    <a:gd name="connsiteX30" fmla="*/ 593372 w 815622"/>
                    <a:gd name="connsiteY30" fmla="*/ 1048005 h 2281493"/>
                    <a:gd name="connsiteX31" fmla="*/ 507647 w 815622"/>
                    <a:gd name="connsiteY31" fmla="*/ 1033718 h 2281493"/>
                    <a:gd name="connsiteX32" fmla="*/ 560035 w 815622"/>
                    <a:gd name="connsiteY32" fmla="*/ 947993 h 2281493"/>
                    <a:gd name="connsiteX33" fmla="*/ 579085 w 815622"/>
                    <a:gd name="connsiteY33" fmla="*/ 857505 h 2281493"/>
                    <a:gd name="connsiteX34" fmla="*/ 617185 w 815622"/>
                    <a:gd name="connsiteY34" fmla="*/ 838455 h 2281493"/>
                    <a:gd name="connsiteX35" fmla="*/ 579085 w 815622"/>
                    <a:gd name="connsiteY35" fmla="*/ 781305 h 2281493"/>
                    <a:gd name="connsiteX36" fmla="*/ 512410 w 815622"/>
                    <a:gd name="connsiteY36" fmla="*/ 795593 h 2281493"/>
                    <a:gd name="connsiteX37" fmla="*/ 531460 w 815622"/>
                    <a:gd name="connsiteY37" fmla="*/ 862268 h 2281493"/>
                    <a:gd name="connsiteX38" fmla="*/ 498122 w 815622"/>
                    <a:gd name="connsiteY38" fmla="*/ 976568 h 2281493"/>
                    <a:gd name="connsiteX39" fmla="*/ 464785 w 815622"/>
                    <a:gd name="connsiteY39" fmla="*/ 1019430 h 2281493"/>
                    <a:gd name="connsiteX40" fmla="*/ 355247 w 815622"/>
                    <a:gd name="connsiteY40" fmla="*/ 1014668 h 2281493"/>
                    <a:gd name="connsiteX41" fmla="*/ 317147 w 815622"/>
                    <a:gd name="connsiteY41" fmla="*/ 938468 h 2281493"/>
                    <a:gd name="connsiteX42" fmla="*/ 317147 w 815622"/>
                    <a:gd name="connsiteY42" fmla="*/ 251709 h 2281493"/>
                    <a:gd name="connsiteX43" fmla="*/ 268105 w 815622"/>
                    <a:gd name="connsiteY43" fmla="*/ 12579 h 2281493"/>
                    <a:gd name="connsiteX44" fmla="*/ 186899 w 815622"/>
                    <a:gd name="connsiteY44" fmla="*/ 255686 h 2281493"/>
                    <a:gd name="connsiteX45" fmla="*/ 207610 w 815622"/>
                    <a:gd name="connsiteY45" fmla="*/ 1167068 h 2281493"/>
                    <a:gd name="connsiteX46" fmla="*/ 8399 w 815622"/>
                    <a:gd name="connsiteY46" fmla="*/ 1240643 h 2281493"/>
                    <a:gd name="connsiteX0" fmla="*/ 49343 w 856566"/>
                    <a:gd name="connsiteY0" fmla="*/ 1240643 h 2281493"/>
                    <a:gd name="connsiteX1" fmla="*/ 33995 w 856566"/>
                    <a:gd name="connsiteY1" fmla="*/ 1413872 h 2281493"/>
                    <a:gd name="connsiteX2" fmla="*/ 253316 w 856566"/>
                    <a:gd name="connsiteY2" fmla="*/ 1457580 h 2281493"/>
                    <a:gd name="connsiteX3" fmla="*/ 234266 w 856566"/>
                    <a:gd name="connsiteY3" fmla="*/ 2148143 h 2281493"/>
                    <a:gd name="connsiteX4" fmla="*/ 277129 w 856566"/>
                    <a:gd name="connsiteY4" fmla="*/ 2257680 h 2281493"/>
                    <a:gd name="connsiteX5" fmla="*/ 329516 w 856566"/>
                    <a:gd name="connsiteY5" fmla="*/ 2110043 h 2281493"/>
                    <a:gd name="connsiteX6" fmla="*/ 353329 w 856566"/>
                    <a:gd name="connsiteY6" fmla="*/ 1419480 h 2281493"/>
                    <a:gd name="connsiteX7" fmla="*/ 362854 w 856566"/>
                    <a:gd name="connsiteY7" fmla="*/ 1148018 h 2281493"/>
                    <a:gd name="connsiteX8" fmla="*/ 448579 w 856566"/>
                    <a:gd name="connsiteY8" fmla="*/ 1071818 h 2281493"/>
                    <a:gd name="connsiteX9" fmla="*/ 520016 w 856566"/>
                    <a:gd name="connsiteY9" fmla="*/ 1128968 h 2281493"/>
                    <a:gd name="connsiteX10" fmla="*/ 481916 w 856566"/>
                    <a:gd name="connsiteY10" fmla="*/ 1257555 h 2281493"/>
                    <a:gd name="connsiteX11" fmla="*/ 462866 w 856566"/>
                    <a:gd name="connsiteY11" fmla="*/ 1300418 h 2281493"/>
                    <a:gd name="connsiteX12" fmla="*/ 486679 w 856566"/>
                    <a:gd name="connsiteY12" fmla="*/ 1352805 h 2281493"/>
                    <a:gd name="connsiteX13" fmla="*/ 534304 w 856566"/>
                    <a:gd name="connsiteY13" fmla="*/ 1352805 h 2281493"/>
                    <a:gd name="connsiteX14" fmla="*/ 553354 w 856566"/>
                    <a:gd name="connsiteY14" fmla="*/ 1305180 h 2281493"/>
                    <a:gd name="connsiteX15" fmla="*/ 515254 w 856566"/>
                    <a:gd name="connsiteY15" fmla="*/ 1243268 h 2281493"/>
                    <a:gd name="connsiteX16" fmla="*/ 543829 w 856566"/>
                    <a:gd name="connsiteY16" fmla="*/ 1138493 h 2281493"/>
                    <a:gd name="connsiteX17" fmla="*/ 577166 w 856566"/>
                    <a:gd name="connsiteY17" fmla="*/ 1100393 h 2281493"/>
                    <a:gd name="connsiteX18" fmla="*/ 691466 w 856566"/>
                    <a:gd name="connsiteY18" fmla="*/ 1181355 h 2281493"/>
                    <a:gd name="connsiteX19" fmla="*/ 748616 w 856566"/>
                    <a:gd name="connsiteY19" fmla="*/ 1224218 h 2281493"/>
                    <a:gd name="connsiteX20" fmla="*/ 758141 w 856566"/>
                    <a:gd name="connsiteY20" fmla="*/ 1267080 h 2281493"/>
                    <a:gd name="connsiteX21" fmla="*/ 843866 w 856566"/>
                    <a:gd name="connsiteY21" fmla="*/ 1267080 h 2281493"/>
                    <a:gd name="connsiteX22" fmla="*/ 834341 w 856566"/>
                    <a:gd name="connsiteY22" fmla="*/ 1181355 h 2281493"/>
                    <a:gd name="connsiteX23" fmla="*/ 762904 w 856566"/>
                    <a:gd name="connsiteY23" fmla="*/ 1176593 h 2281493"/>
                    <a:gd name="connsiteX24" fmla="*/ 731162 w 856566"/>
                    <a:gd name="connsiteY24" fmla="*/ 1119704 h 2281493"/>
                    <a:gd name="connsiteX25" fmla="*/ 740422 w 856566"/>
                    <a:gd name="connsiteY25" fmla="*/ 1062293 h 2281493"/>
                    <a:gd name="connsiteX26" fmla="*/ 781954 w 856566"/>
                    <a:gd name="connsiteY26" fmla="*/ 1005143 h 2281493"/>
                    <a:gd name="connsiteX27" fmla="*/ 768619 w 856566"/>
                    <a:gd name="connsiteY27" fmla="*/ 927990 h 2281493"/>
                    <a:gd name="connsiteX28" fmla="*/ 729566 w 856566"/>
                    <a:gd name="connsiteY28" fmla="*/ 962280 h 2281493"/>
                    <a:gd name="connsiteX29" fmla="*/ 720041 w 856566"/>
                    <a:gd name="connsiteY29" fmla="*/ 1009905 h 2281493"/>
                    <a:gd name="connsiteX30" fmla="*/ 634316 w 856566"/>
                    <a:gd name="connsiteY30" fmla="*/ 1048005 h 2281493"/>
                    <a:gd name="connsiteX31" fmla="*/ 548591 w 856566"/>
                    <a:gd name="connsiteY31" fmla="*/ 1033718 h 2281493"/>
                    <a:gd name="connsiteX32" fmla="*/ 600979 w 856566"/>
                    <a:gd name="connsiteY32" fmla="*/ 947993 h 2281493"/>
                    <a:gd name="connsiteX33" fmla="*/ 620029 w 856566"/>
                    <a:gd name="connsiteY33" fmla="*/ 857505 h 2281493"/>
                    <a:gd name="connsiteX34" fmla="*/ 658129 w 856566"/>
                    <a:gd name="connsiteY34" fmla="*/ 838455 h 2281493"/>
                    <a:gd name="connsiteX35" fmla="*/ 620029 w 856566"/>
                    <a:gd name="connsiteY35" fmla="*/ 781305 h 2281493"/>
                    <a:gd name="connsiteX36" fmla="*/ 553354 w 856566"/>
                    <a:gd name="connsiteY36" fmla="*/ 795593 h 2281493"/>
                    <a:gd name="connsiteX37" fmla="*/ 572404 w 856566"/>
                    <a:gd name="connsiteY37" fmla="*/ 862268 h 2281493"/>
                    <a:gd name="connsiteX38" fmla="*/ 539066 w 856566"/>
                    <a:gd name="connsiteY38" fmla="*/ 976568 h 2281493"/>
                    <a:gd name="connsiteX39" fmla="*/ 505729 w 856566"/>
                    <a:gd name="connsiteY39" fmla="*/ 1019430 h 2281493"/>
                    <a:gd name="connsiteX40" fmla="*/ 396191 w 856566"/>
                    <a:gd name="connsiteY40" fmla="*/ 1014668 h 2281493"/>
                    <a:gd name="connsiteX41" fmla="*/ 358091 w 856566"/>
                    <a:gd name="connsiteY41" fmla="*/ 938468 h 2281493"/>
                    <a:gd name="connsiteX42" fmla="*/ 358091 w 856566"/>
                    <a:gd name="connsiteY42" fmla="*/ 251709 h 2281493"/>
                    <a:gd name="connsiteX43" fmla="*/ 309049 w 856566"/>
                    <a:gd name="connsiteY43" fmla="*/ 12579 h 2281493"/>
                    <a:gd name="connsiteX44" fmla="*/ 227843 w 856566"/>
                    <a:gd name="connsiteY44" fmla="*/ 255686 h 2281493"/>
                    <a:gd name="connsiteX45" fmla="*/ 248554 w 856566"/>
                    <a:gd name="connsiteY45" fmla="*/ 1167068 h 2281493"/>
                    <a:gd name="connsiteX46" fmla="*/ 49343 w 856566"/>
                    <a:gd name="connsiteY46" fmla="*/ 1240643 h 2281493"/>
                    <a:gd name="connsiteX0" fmla="*/ 32541 w 839764"/>
                    <a:gd name="connsiteY0" fmla="*/ 1240643 h 2281493"/>
                    <a:gd name="connsiteX1" fmla="*/ 36505 w 839764"/>
                    <a:gd name="connsiteY1" fmla="*/ 1323890 h 2281493"/>
                    <a:gd name="connsiteX2" fmla="*/ 236514 w 839764"/>
                    <a:gd name="connsiteY2" fmla="*/ 1457580 h 2281493"/>
                    <a:gd name="connsiteX3" fmla="*/ 217464 w 839764"/>
                    <a:gd name="connsiteY3" fmla="*/ 2148143 h 2281493"/>
                    <a:gd name="connsiteX4" fmla="*/ 260327 w 839764"/>
                    <a:gd name="connsiteY4" fmla="*/ 2257680 h 2281493"/>
                    <a:gd name="connsiteX5" fmla="*/ 312714 w 839764"/>
                    <a:gd name="connsiteY5" fmla="*/ 2110043 h 2281493"/>
                    <a:gd name="connsiteX6" fmla="*/ 336527 w 839764"/>
                    <a:gd name="connsiteY6" fmla="*/ 1419480 h 2281493"/>
                    <a:gd name="connsiteX7" fmla="*/ 346052 w 839764"/>
                    <a:gd name="connsiteY7" fmla="*/ 1148018 h 2281493"/>
                    <a:gd name="connsiteX8" fmla="*/ 431777 w 839764"/>
                    <a:gd name="connsiteY8" fmla="*/ 1071818 h 2281493"/>
                    <a:gd name="connsiteX9" fmla="*/ 503214 w 839764"/>
                    <a:gd name="connsiteY9" fmla="*/ 1128968 h 2281493"/>
                    <a:gd name="connsiteX10" fmla="*/ 465114 w 839764"/>
                    <a:gd name="connsiteY10" fmla="*/ 1257555 h 2281493"/>
                    <a:gd name="connsiteX11" fmla="*/ 446064 w 839764"/>
                    <a:gd name="connsiteY11" fmla="*/ 1300418 h 2281493"/>
                    <a:gd name="connsiteX12" fmla="*/ 469877 w 839764"/>
                    <a:gd name="connsiteY12" fmla="*/ 1352805 h 2281493"/>
                    <a:gd name="connsiteX13" fmla="*/ 517502 w 839764"/>
                    <a:gd name="connsiteY13" fmla="*/ 1352805 h 2281493"/>
                    <a:gd name="connsiteX14" fmla="*/ 536552 w 839764"/>
                    <a:gd name="connsiteY14" fmla="*/ 1305180 h 2281493"/>
                    <a:gd name="connsiteX15" fmla="*/ 498452 w 839764"/>
                    <a:gd name="connsiteY15" fmla="*/ 1243268 h 2281493"/>
                    <a:gd name="connsiteX16" fmla="*/ 527027 w 839764"/>
                    <a:gd name="connsiteY16" fmla="*/ 1138493 h 2281493"/>
                    <a:gd name="connsiteX17" fmla="*/ 560364 w 839764"/>
                    <a:gd name="connsiteY17" fmla="*/ 1100393 h 2281493"/>
                    <a:gd name="connsiteX18" fmla="*/ 674664 w 839764"/>
                    <a:gd name="connsiteY18" fmla="*/ 1181355 h 2281493"/>
                    <a:gd name="connsiteX19" fmla="*/ 731814 w 839764"/>
                    <a:gd name="connsiteY19" fmla="*/ 1224218 h 2281493"/>
                    <a:gd name="connsiteX20" fmla="*/ 741339 w 839764"/>
                    <a:gd name="connsiteY20" fmla="*/ 1267080 h 2281493"/>
                    <a:gd name="connsiteX21" fmla="*/ 827064 w 839764"/>
                    <a:gd name="connsiteY21" fmla="*/ 1267080 h 2281493"/>
                    <a:gd name="connsiteX22" fmla="*/ 817539 w 839764"/>
                    <a:gd name="connsiteY22" fmla="*/ 1181355 h 2281493"/>
                    <a:gd name="connsiteX23" fmla="*/ 746102 w 839764"/>
                    <a:gd name="connsiteY23" fmla="*/ 1176593 h 2281493"/>
                    <a:gd name="connsiteX24" fmla="*/ 714360 w 839764"/>
                    <a:gd name="connsiteY24" fmla="*/ 1119704 h 2281493"/>
                    <a:gd name="connsiteX25" fmla="*/ 723620 w 839764"/>
                    <a:gd name="connsiteY25" fmla="*/ 1062293 h 2281493"/>
                    <a:gd name="connsiteX26" fmla="*/ 765152 w 839764"/>
                    <a:gd name="connsiteY26" fmla="*/ 1005143 h 2281493"/>
                    <a:gd name="connsiteX27" fmla="*/ 751817 w 839764"/>
                    <a:gd name="connsiteY27" fmla="*/ 927990 h 2281493"/>
                    <a:gd name="connsiteX28" fmla="*/ 712764 w 839764"/>
                    <a:gd name="connsiteY28" fmla="*/ 962280 h 2281493"/>
                    <a:gd name="connsiteX29" fmla="*/ 703239 w 839764"/>
                    <a:gd name="connsiteY29" fmla="*/ 1009905 h 2281493"/>
                    <a:gd name="connsiteX30" fmla="*/ 617514 w 839764"/>
                    <a:gd name="connsiteY30" fmla="*/ 1048005 h 2281493"/>
                    <a:gd name="connsiteX31" fmla="*/ 531789 w 839764"/>
                    <a:gd name="connsiteY31" fmla="*/ 1033718 h 2281493"/>
                    <a:gd name="connsiteX32" fmla="*/ 584177 w 839764"/>
                    <a:gd name="connsiteY32" fmla="*/ 947993 h 2281493"/>
                    <a:gd name="connsiteX33" fmla="*/ 603227 w 839764"/>
                    <a:gd name="connsiteY33" fmla="*/ 857505 h 2281493"/>
                    <a:gd name="connsiteX34" fmla="*/ 641327 w 839764"/>
                    <a:gd name="connsiteY34" fmla="*/ 838455 h 2281493"/>
                    <a:gd name="connsiteX35" fmla="*/ 603227 w 839764"/>
                    <a:gd name="connsiteY35" fmla="*/ 781305 h 2281493"/>
                    <a:gd name="connsiteX36" fmla="*/ 536552 w 839764"/>
                    <a:gd name="connsiteY36" fmla="*/ 795593 h 2281493"/>
                    <a:gd name="connsiteX37" fmla="*/ 555602 w 839764"/>
                    <a:gd name="connsiteY37" fmla="*/ 862268 h 2281493"/>
                    <a:gd name="connsiteX38" fmla="*/ 522264 w 839764"/>
                    <a:gd name="connsiteY38" fmla="*/ 976568 h 2281493"/>
                    <a:gd name="connsiteX39" fmla="*/ 488927 w 839764"/>
                    <a:gd name="connsiteY39" fmla="*/ 1019430 h 2281493"/>
                    <a:gd name="connsiteX40" fmla="*/ 379389 w 839764"/>
                    <a:gd name="connsiteY40" fmla="*/ 1014668 h 2281493"/>
                    <a:gd name="connsiteX41" fmla="*/ 341289 w 839764"/>
                    <a:gd name="connsiteY41" fmla="*/ 938468 h 2281493"/>
                    <a:gd name="connsiteX42" fmla="*/ 341289 w 839764"/>
                    <a:gd name="connsiteY42" fmla="*/ 251709 h 2281493"/>
                    <a:gd name="connsiteX43" fmla="*/ 292247 w 839764"/>
                    <a:gd name="connsiteY43" fmla="*/ 12579 h 2281493"/>
                    <a:gd name="connsiteX44" fmla="*/ 211041 w 839764"/>
                    <a:gd name="connsiteY44" fmla="*/ 255686 h 2281493"/>
                    <a:gd name="connsiteX45" fmla="*/ 231752 w 839764"/>
                    <a:gd name="connsiteY45" fmla="*/ 1167068 h 2281493"/>
                    <a:gd name="connsiteX46" fmla="*/ 32541 w 839764"/>
                    <a:gd name="connsiteY46" fmla="*/ 1240643 h 2281493"/>
                    <a:gd name="connsiteX0" fmla="*/ 32541 w 839764"/>
                    <a:gd name="connsiteY0" fmla="*/ 1240643 h 2281493"/>
                    <a:gd name="connsiteX1" fmla="*/ 36505 w 839764"/>
                    <a:gd name="connsiteY1" fmla="*/ 1323890 h 2281493"/>
                    <a:gd name="connsiteX2" fmla="*/ 236514 w 839764"/>
                    <a:gd name="connsiteY2" fmla="*/ 1457580 h 2281493"/>
                    <a:gd name="connsiteX3" fmla="*/ 217464 w 839764"/>
                    <a:gd name="connsiteY3" fmla="*/ 2148143 h 2281493"/>
                    <a:gd name="connsiteX4" fmla="*/ 260327 w 839764"/>
                    <a:gd name="connsiteY4" fmla="*/ 2257680 h 2281493"/>
                    <a:gd name="connsiteX5" fmla="*/ 312714 w 839764"/>
                    <a:gd name="connsiteY5" fmla="*/ 2110043 h 2281493"/>
                    <a:gd name="connsiteX6" fmla="*/ 336527 w 839764"/>
                    <a:gd name="connsiteY6" fmla="*/ 1419480 h 2281493"/>
                    <a:gd name="connsiteX7" fmla="*/ 346052 w 839764"/>
                    <a:gd name="connsiteY7" fmla="*/ 1148018 h 2281493"/>
                    <a:gd name="connsiteX8" fmla="*/ 431777 w 839764"/>
                    <a:gd name="connsiteY8" fmla="*/ 1071818 h 2281493"/>
                    <a:gd name="connsiteX9" fmla="*/ 503214 w 839764"/>
                    <a:gd name="connsiteY9" fmla="*/ 1128968 h 2281493"/>
                    <a:gd name="connsiteX10" fmla="*/ 465114 w 839764"/>
                    <a:gd name="connsiteY10" fmla="*/ 1257555 h 2281493"/>
                    <a:gd name="connsiteX11" fmla="*/ 446064 w 839764"/>
                    <a:gd name="connsiteY11" fmla="*/ 1300418 h 2281493"/>
                    <a:gd name="connsiteX12" fmla="*/ 469877 w 839764"/>
                    <a:gd name="connsiteY12" fmla="*/ 1352805 h 2281493"/>
                    <a:gd name="connsiteX13" fmla="*/ 517502 w 839764"/>
                    <a:gd name="connsiteY13" fmla="*/ 1352805 h 2281493"/>
                    <a:gd name="connsiteX14" fmla="*/ 536552 w 839764"/>
                    <a:gd name="connsiteY14" fmla="*/ 1305180 h 2281493"/>
                    <a:gd name="connsiteX15" fmla="*/ 498452 w 839764"/>
                    <a:gd name="connsiteY15" fmla="*/ 1243268 h 2281493"/>
                    <a:gd name="connsiteX16" fmla="*/ 527027 w 839764"/>
                    <a:gd name="connsiteY16" fmla="*/ 1138493 h 2281493"/>
                    <a:gd name="connsiteX17" fmla="*/ 560364 w 839764"/>
                    <a:gd name="connsiteY17" fmla="*/ 1100393 h 2281493"/>
                    <a:gd name="connsiteX18" fmla="*/ 674664 w 839764"/>
                    <a:gd name="connsiteY18" fmla="*/ 1181355 h 2281493"/>
                    <a:gd name="connsiteX19" fmla="*/ 731814 w 839764"/>
                    <a:gd name="connsiteY19" fmla="*/ 1224218 h 2281493"/>
                    <a:gd name="connsiteX20" fmla="*/ 741339 w 839764"/>
                    <a:gd name="connsiteY20" fmla="*/ 1267080 h 2281493"/>
                    <a:gd name="connsiteX21" fmla="*/ 827064 w 839764"/>
                    <a:gd name="connsiteY21" fmla="*/ 1267080 h 2281493"/>
                    <a:gd name="connsiteX22" fmla="*/ 817539 w 839764"/>
                    <a:gd name="connsiteY22" fmla="*/ 1181355 h 2281493"/>
                    <a:gd name="connsiteX23" fmla="*/ 746102 w 839764"/>
                    <a:gd name="connsiteY23" fmla="*/ 1176593 h 2281493"/>
                    <a:gd name="connsiteX24" fmla="*/ 714360 w 839764"/>
                    <a:gd name="connsiteY24" fmla="*/ 1119704 h 2281493"/>
                    <a:gd name="connsiteX25" fmla="*/ 723620 w 839764"/>
                    <a:gd name="connsiteY25" fmla="*/ 1062293 h 2281493"/>
                    <a:gd name="connsiteX26" fmla="*/ 765152 w 839764"/>
                    <a:gd name="connsiteY26" fmla="*/ 1005143 h 2281493"/>
                    <a:gd name="connsiteX27" fmla="*/ 751817 w 839764"/>
                    <a:gd name="connsiteY27" fmla="*/ 927990 h 2281493"/>
                    <a:gd name="connsiteX28" fmla="*/ 712764 w 839764"/>
                    <a:gd name="connsiteY28" fmla="*/ 962280 h 2281493"/>
                    <a:gd name="connsiteX29" fmla="*/ 703239 w 839764"/>
                    <a:gd name="connsiteY29" fmla="*/ 1009905 h 2281493"/>
                    <a:gd name="connsiteX30" fmla="*/ 617514 w 839764"/>
                    <a:gd name="connsiteY30" fmla="*/ 1048005 h 2281493"/>
                    <a:gd name="connsiteX31" fmla="*/ 531789 w 839764"/>
                    <a:gd name="connsiteY31" fmla="*/ 1033718 h 2281493"/>
                    <a:gd name="connsiteX32" fmla="*/ 584177 w 839764"/>
                    <a:gd name="connsiteY32" fmla="*/ 947993 h 2281493"/>
                    <a:gd name="connsiteX33" fmla="*/ 603227 w 839764"/>
                    <a:gd name="connsiteY33" fmla="*/ 857505 h 2281493"/>
                    <a:gd name="connsiteX34" fmla="*/ 641327 w 839764"/>
                    <a:gd name="connsiteY34" fmla="*/ 838455 h 2281493"/>
                    <a:gd name="connsiteX35" fmla="*/ 603227 w 839764"/>
                    <a:gd name="connsiteY35" fmla="*/ 781305 h 2281493"/>
                    <a:gd name="connsiteX36" fmla="*/ 536552 w 839764"/>
                    <a:gd name="connsiteY36" fmla="*/ 795593 h 2281493"/>
                    <a:gd name="connsiteX37" fmla="*/ 555602 w 839764"/>
                    <a:gd name="connsiteY37" fmla="*/ 862268 h 2281493"/>
                    <a:gd name="connsiteX38" fmla="*/ 522264 w 839764"/>
                    <a:gd name="connsiteY38" fmla="*/ 976568 h 2281493"/>
                    <a:gd name="connsiteX39" fmla="*/ 488927 w 839764"/>
                    <a:gd name="connsiteY39" fmla="*/ 1019430 h 2281493"/>
                    <a:gd name="connsiteX40" fmla="*/ 379389 w 839764"/>
                    <a:gd name="connsiteY40" fmla="*/ 1014668 h 2281493"/>
                    <a:gd name="connsiteX41" fmla="*/ 341289 w 839764"/>
                    <a:gd name="connsiteY41" fmla="*/ 938468 h 2281493"/>
                    <a:gd name="connsiteX42" fmla="*/ 341289 w 839764"/>
                    <a:gd name="connsiteY42" fmla="*/ 251709 h 2281493"/>
                    <a:gd name="connsiteX43" fmla="*/ 292247 w 839764"/>
                    <a:gd name="connsiteY43" fmla="*/ 12579 h 2281493"/>
                    <a:gd name="connsiteX44" fmla="*/ 211041 w 839764"/>
                    <a:gd name="connsiteY44" fmla="*/ 255686 h 2281493"/>
                    <a:gd name="connsiteX45" fmla="*/ 231752 w 839764"/>
                    <a:gd name="connsiteY45" fmla="*/ 1167068 h 2281493"/>
                    <a:gd name="connsiteX46" fmla="*/ 145519 w 839764"/>
                    <a:gd name="connsiteY46" fmla="*/ 1310830 h 2281493"/>
                    <a:gd name="connsiteX0" fmla="*/ 32541 w 839764"/>
                    <a:gd name="connsiteY0" fmla="*/ 1240643 h 2281493"/>
                    <a:gd name="connsiteX1" fmla="*/ 36505 w 839764"/>
                    <a:gd name="connsiteY1" fmla="*/ 1323890 h 2281493"/>
                    <a:gd name="connsiteX2" fmla="*/ 236514 w 839764"/>
                    <a:gd name="connsiteY2" fmla="*/ 1457580 h 2281493"/>
                    <a:gd name="connsiteX3" fmla="*/ 217464 w 839764"/>
                    <a:gd name="connsiteY3" fmla="*/ 2148143 h 2281493"/>
                    <a:gd name="connsiteX4" fmla="*/ 260327 w 839764"/>
                    <a:gd name="connsiteY4" fmla="*/ 2257680 h 2281493"/>
                    <a:gd name="connsiteX5" fmla="*/ 312714 w 839764"/>
                    <a:gd name="connsiteY5" fmla="*/ 2110043 h 2281493"/>
                    <a:gd name="connsiteX6" fmla="*/ 336527 w 839764"/>
                    <a:gd name="connsiteY6" fmla="*/ 1419480 h 2281493"/>
                    <a:gd name="connsiteX7" fmla="*/ 346052 w 839764"/>
                    <a:gd name="connsiteY7" fmla="*/ 1148018 h 2281493"/>
                    <a:gd name="connsiteX8" fmla="*/ 431777 w 839764"/>
                    <a:gd name="connsiteY8" fmla="*/ 1071818 h 2281493"/>
                    <a:gd name="connsiteX9" fmla="*/ 503214 w 839764"/>
                    <a:gd name="connsiteY9" fmla="*/ 1128968 h 2281493"/>
                    <a:gd name="connsiteX10" fmla="*/ 465114 w 839764"/>
                    <a:gd name="connsiteY10" fmla="*/ 1257555 h 2281493"/>
                    <a:gd name="connsiteX11" fmla="*/ 446064 w 839764"/>
                    <a:gd name="connsiteY11" fmla="*/ 1300418 h 2281493"/>
                    <a:gd name="connsiteX12" fmla="*/ 469877 w 839764"/>
                    <a:gd name="connsiteY12" fmla="*/ 1352805 h 2281493"/>
                    <a:gd name="connsiteX13" fmla="*/ 517502 w 839764"/>
                    <a:gd name="connsiteY13" fmla="*/ 1352805 h 2281493"/>
                    <a:gd name="connsiteX14" fmla="*/ 536552 w 839764"/>
                    <a:gd name="connsiteY14" fmla="*/ 1305180 h 2281493"/>
                    <a:gd name="connsiteX15" fmla="*/ 498452 w 839764"/>
                    <a:gd name="connsiteY15" fmla="*/ 1243268 h 2281493"/>
                    <a:gd name="connsiteX16" fmla="*/ 527027 w 839764"/>
                    <a:gd name="connsiteY16" fmla="*/ 1138493 h 2281493"/>
                    <a:gd name="connsiteX17" fmla="*/ 560364 w 839764"/>
                    <a:gd name="connsiteY17" fmla="*/ 1100393 h 2281493"/>
                    <a:gd name="connsiteX18" fmla="*/ 674664 w 839764"/>
                    <a:gd name="connsiteY18" fmla="*/ 1181355 h 2281493"/>
                    <a:gd name="connsiteX19" fmla="*/ 731814 w 839764"/>
                    <a:gd name="connsiteY19" fmla="*/ 1224218 h 2281493"/>
                    <a:gd name="connsiteX20" fmla="*/ 741339 w 839764"/>
                    <a:gd name="connsiteY20" fmla="*/ 1267080 h 2281493"/>
                    <a:gd name="connsiteX21" fmla="*/ 827064 w 839764"/>
                    <a:gd name="connsiteY21" fmla="*/ 1267080 h 2281493"/>
                    <a:gd name="connsiteX22" fmla="*/ 817539 w 839764"/>
                    <a:gd name="connsiteY22" fmla="*/ 1181355 h 2281493"/>
                    <a:gd name="connsiteX23" fmla="*/ 746102 w 839764"/>
                    <a:gd name="connsiteY23" fmla="*/ 1176593 h 2281493"/>
                    <a:gd name="connsiteX24" fmla="*/ 714360 w 839764"/>
                    <a:gd name="connsiteY24" fmla="*/ 1119704 h 2281493"/>
                    <a:gd name="connsiteX25" fmla="*/ 723620 w 839764"/>
                    <a:gd name="connsiteY25" fmla="*/ 1062293 h 2281493"/>
                    <a:gd name="connsiteX26" fmla="*/ 765152 w 839764"/>
                    <a:gd name="connsiteY26" fmla="*/ 1005143 h 2281493"/>
                    <a:gd name="connsiteX27" fmla="*/ 751817 w 839764"/>
                    <a:gd name="connsiteY27" fmla="*/ 927990 h 2281493"/>
                    <a:gd name="connsiteX28" fmla="*/ 712764 w 839764"/>
                    <a:gd name="connsiteY28" fmla="*/ 962280 h 2281493"/>
                    <a:gd name="connsiteX29" fmla="*/ 703239 w 839764"/>
                    <a:gd name="connsiteY29" fmla="*/ 1009905 h 2281493"/>
                    <a:gd name="connsiteX30" fmla="*/ 617514 w 839764"/>
                    <a:gd name="connsiteY30" fmla="*/ 1048005 h 2281493"/>
                    <a:gd name="connsiteX31" fmla="*/ 531789 w 839764"/>
                    <a:gd name="connsiteY31" fmla="*/ 1033718 h 2281493"/>
                    <a:gd name="connsiteX32" fmla="*/ 584177 w 839764"/>
                    <a:gd name="connsiteY32" fmla="*/ 947993 h 2281493"/>
                    <a:gd name="connsiteX33" fmla="*/ 603227 w 839764"/>
                    <a:gd name="connsiteY33" fmla="*/ 857505 h 2281493"/>
                    <a:gd name="connsiteX34" fmla="*/ 641327 w 839764"/>
                    <a:gd name="connsiteY34" fmla="*/ 838455 h 2281493"/>
                    <a:gd name="connsiteX35" fmla="*/ 603227 w 839764"/>
                    <a:gd name="connsiteY35" fmla="*/ 781305 h 2281493"/>
                    <a:gd name="connsiteX36" fmla="*/ 536552 w 839764"/>
                    <a:gd name="connsiteY36" fmla="*/ 795593 h 2281493"/>
                    <a:gd name="connsiteX37" fmla="*/ 555602 w 839764"/>
                    <a:gd name="connsiteY37" fmla="*/ 862268 h 2281493"/>
                    <a:gd name="connsiteX38" fmla="*/ 522264 w 839764"/>
                    <a:gd name="connsiteY38" fmla="*/ 976568 h 2281493"/>
                    <a:gd name="connsiteX39" fmla="*/ 488927 w 839764"/>
                    <a:gd name="connsiteY39" fmla="*/ 1019430 h 2281493"/>
                    <a:gd name="connsiteX40" fmla="*/ 379389 w 839764"/>
                    <a:gd name="connsiteY40" fmla="*/ 1014668 h 2281493"/>
                    <a:gd name="connsiteX41" fmla="*/ 341289 w 839764"/>
                    <a:gd name="connsiteY41" fmla="*/ 938468 h 2281493"/>
                    <a:gd name="connsiteX42" fmla="*/ 341289 w 839764"/>
                    <a:gd name="connsiteY42" fmla="*/ 251709 h 2281493"/>
                    <a:gd name="connsiteX43" fmla="*/ 292247 w 839764"/>
                    <a:gd name="connsiteY43" fmla="*/ 12579 h 2281493"/>
                    <a:gd name="connsiteX44" fmla="*/ 211041 w 839764"/>
                    <a:gd name="connsiteY44" fmla="*/ 255686 h 2281493"/>
                    <a:gd name="connsiteX45" fmla="*/ 231752 w 839764"/>
                    <a:gd name="connsiteY45" fmla="*/ 1167068 h 2281493"/>
                    <a:gd name="connsiteX46" fmla="*/ 106895 w 839764"/>
                    <a:gd name="connsiteY46" fmla="*/ 1256840 h 2281493"/>
                    <a:gd name="connsiteX0" fmla="*/ 208865 w 1016088"/>
                    <a:gd name="connsiteY0" fmla="*/ 1240643 h 2281493"/>
                    <a:gd name="connsiteX1" fmla="*/ 212829 w 1016088"/>
                    <a:gd name="connsiteY1" fmla="*/ 1323890 h 2281493"/>
                    <a:gd name="connsiteX2" fmla="*/ 412838 w 1016088"/>
                    <a:gd name="connsiteY2" fmla="*/ 1457580 h 2281493"/>
                    <a:gd name="connsiteX3" fmla="*/ 393788 w 1016088"/>
                    <a:gd name="connsiteY3" fmla="*/ 2148143 h 2281493"/>
                    <a:gd name="connsiteX4" fmla="*/ 436651 w 1016088"/>
                    <a:gd name="connsiteY4" fmla="*/ 2257680 h 2281493"/>
                    <a:gd name="connsiteX5" fmla="*/ 489038 w 1016088"/>
                    <a:gd name="connsiteY5" fmla="*/ 2110043 h 2281493"/>
                    <a:gd name="connsiteX6" fmla="*/ 512851 w 1016088"/>
                    <a:gd name="connsiteY6" fmla="*/ 1419480 h 2281493"/>
                    <a:gd name="connsiteX7" fmla="*/ 522376 w 1016088"/>
                    <a:gd name="connsiteY7" fmla="*/ 1148018 h 2281493"/>
                    <a:gd name="connsiteX8" fmla="*/ 608101 w 1016088"/>
                    <a:gd name="connsiteY8" fmla="*/ 1071818 h 2281493"/>
                    <a:gd name="connsiteX9" fmla="*/ 679538 w 1016088"/>
                    <a:gd name="connsiteY9" fmla="*/ 1128968 h 2281493"/>
                    <a:gd name="connsiteX10" fmla="*/ 641438 w 1016088"/>
                    <a:gd name="connsiteY10" fmla="*/ 1257555 h 2281493"/>
                    <a:gd name="connsiteX11" fmla="*/ 622388 w 1016088"/>
                    <a:gd name="connsiteY11" fmla="*/ 1300418 h 2281493"/>
                    <a:gd name="connsiteX12" fmla="*/ 646201 w 1016088"/>
                    <a:gd name="connsiteY12" fmla="*/ 1352805 h 2281493"/>
                    <a:gd name="connsiteX13" fmla="*/ 693826 w 1016088"/>
                    <a:gd name="connsiteY13" fmla="*/ 1352805 h 2281493"/>
                    <a:gd name="connsiteX14" fmla="*/ 712876 w 1016088"/>
                    <a:gd name="connsiteY14" fmla="*/ 1305180 h 2281493"/>
                    <a:gd name="connsiteX15" fmla="*/ 674776 w 1016088"/>
                    <a:gd name="connsiteY15" fmla="*/ 1243268 h 2281493"/>
                    <a:gd name="connsiteX16" fmla="*/ 703351 w 1016088"/>
                    <a:gd name="connsiteY16" fmla="*/ 1138493 h 2281493"/>
                    <a:gd name="connsiteX17" fmla="*/ 736688 w 1016088"/>
                    <a:gd name="connsiteY17" fmla="*/ 1100393 h 2281493"/>
                    <a:gd name="connsiteX18" fmla="*/ 850988 w 1016088"/>
                    <a:gd name="connsiteY18" fmla="*/ 1181355 h 2281493"/>
                    <a:gd name="connsiteX19" fmla="*/ 908138 w 1016088"/>
                    <a:gd name="connsiteY19" fmla="*/ 1224218 h 2281493"/>
                    <a:gd name="connsiteX20" fmla="*/ 917663 w 1016088"/>
                    <a:gd name="connsiteY20" fmla="*/ 1267080 h 2281493"/>
                    <a:gd name="connsiteX21" fmla="*/ 1003388 w 1016088"/>
                    <a:gd name="connsiteY21" fmla="*/ 1267080 h 2281493"/>
                    <a:gd name="connsiteX22" fmla="*/ 993863 w 1016088"/>
                    <a:gd name="connsiteY22" fmla="*/ 1181355 h 2281493"/>
                    <a:gd name="connsiteX23" fmla="*/ 922426 w 1016088"/>
                    <a:gd name="connsiteY23" fmla="*/ 1176593 h 2281493"/>
                    <a:gd name="connsiteX24" fmla="*/ 890684 w 1016088"/>
                    <a:gd name="connsiteY24" fmla="*/ 1119704 h 2281493"/>
                    <a:gd name="connsiteX25" fmla="*/ 899944 w 1016088"/>
                    <a:gd name="connsiteY25" fmla="*/ 1062293 h 2281493"/>
                    <a:gd name="connsiteX26" fmla="*/ 941476 w 1016088"/>
                    <a:gd name="connsiteY26" fmla="*/ 1005143 h 2281493"/>
                    <a:gd name="connsiteX27" fmla="*/ 928141 w 1016088"/>
                    <a:gd name="connsiteY27" fmla="*/ 927990 h 2281493"/>
                    <a:gd name="connsiteX28" fmla="*/ 889088 w 1016088"/>
                    <a:gd name="connsiteY28" fmla="*/ 962280 h 2281493"/>
                    <a:gd name="connsiteX29" fmla="*/ 879563 w 1016088"/>
                    <a:gd name="connsiteY29" fmla="*/ 1009905 h 2281493"/>
                    <a:gd name="connsiteX30" fmla="*/ 793838 w 1016088"/>
                    <a:gd name="connsiteY30" fmla="*/ 1048005 h 2281493"/>
                    <a:gd name="connsiteX31" fmla="*/ 708113 w 1016088"/>
                    <a:gd name="connsiteY31" fmla="*/ 1033718 h 2281493"/>
                    <a:gd name="connsiteX32" fmla="*/ 760501 w 1016088"/>
                    <a:gd name="connsiteY32" fmla="*/ 947993 h 2281493"/>
                    <a:gd name="connsiteX33" fmla="*/ 779551 w 1016088"/>
                    <a:gd name="connsiteY33" fmla="*/ 857505 h 2281493"/>
                    <a:gd name="connsiteX34" fmla="*/ 817651 w 1016088"/>
                    <a:gd name="connsiteY34" fmla="*/ 838455 h 2281493"/>
                    <a:gd name="connsiteX35" fmla="*/ 779551 w 1016088"/>
                    <a:gd name="connsiteY35" fmla="*/ 781305 h 2281493"/>
                    <a:gd name="connsiteX36" fmla="*/ 712876 w 1016088"/>
                    <a:gd name="connsiteY36" fmla="*/ 795593 h 2281493"/>
                    <a:gd name="connsiteX37" fmla="*/ 731926 w 1016088"/>
                    <a:gd name="connsiteY37" fmla="*/ 862268 h 2281493"/>
                    <a:gd name="connsiteX38" fmla="*/ 698588 w 1016088"/>
                    <a:gd name="connsiteY38" fmla="*/ 976568 h 2281493"/>
                    <a:gd name="connsiteX39" fmla="*/ 665251 w 1016088"/>
                    <a:gd name="connsiteY39" fmla="*/ 1019430 h 2281493"/>
                    <a:gd name="connsiteX40" fmla="*/ 555713 w 1016088"/>
                    <a:gd name="connsiteY40" fmla="*/ 1014668 h 2281493"/>
                    <a:gd name="connsiteX41" fmla="*/ 517613 w 1016088"/>
                    <a:gd name="connsiteY41" fmla="*/ 938468 h 2281493"/>
                    <a:gd name="connsiteX42" fmla="*/ 517613 w 1016088"/>
                    <a:gd name="connsiteY42" fmla="*/ 251709 h 2281493"/>
                    <a:gd name="connsiteX43" fmla="*/ 468571 w 1016088"/>
                    <a:gd name="connsiteY43" fmla="*/ 12579 h 2281493"/>
                    <a:gd name="connsiteX44" fmla="*/ 387365 w 1016088"/>
                    <a:gd name="connsiteY44" fmla="*/ 255686 h 2281493"/>
                    <a:gd name="connsiteX45" fmla="*/ 408076 w 1016088"/>
                    <a:gd name="connsiteY45" fmla="*/ 1167068 h 2281493"/>
                    <a:gd name="connsiteX46" fmla="*/ 283219 w 1016088"/>
                    <a:gd name="connsiteY46" fmla="*/ 1256840 h 2281493"/>
                    <a:gd name="connsiteX0" fmla="*/ 218519 w 1016088"/>
                    <a:gd name="connsiteY0" fmla="*/ 1396616 h 2281493"/>
                    <a:gd name="connsiteX1" fmla="*/ 212829 w 1016088"/>
                    <a:gd name="connsiteY1" fmla="*/ 1323890 h 2281493"/>
                    <a:gd name="connsiteX2" fmla="*/ 412838 w 1016088"/>
                    <a:gd name="connsiteY2" fmla="*/ 1457580 h 2281493"/>
                    <a:gd name="connsiteX3" fmla="*/ 393788 w 1016088"/>
                    <a:gd name="connsiteY3" fmla="*/ 2148143 h 2281493"/>
                    <a:gd name="connsiteX4" fmla="*/ 436651 w 1016088"/>
                    <a:gd name="connsiteY4" fmla="*/ 2257680 h 2281493"/>
                    <a:gd name="connsiteX5" fmla="*/ 489038 w 1016088"/>
                    <a:gd name="connsiteY5" fmla="*/ 2110043 h 2281493"/>
                    <a:gd name="connsiteX6" fmla="*/ 512851 w 1016088"/>
                    <a:gd name="connsiteY6" fmla="*/ 1419480 h 2281493"/>
                    <a:gd name="connsiteX7" fmla="*/ 522376 w 1016088"/>
                    <a:gd name="connsiteY7" fmla="*/ 1148018 h 2281493"/>
                    <a:gd name="connsiteX8" fmla="*/ 608101 w 1016088"/>
                    <a:gd name="connsiteY8" fmla="*/ 1071818 h 2281493"/>
                    <a:gd name="connsiteX9" fmla="*/ 679538 w 1016088"/>
                    <a:gd name="connsiteY9" fmla="*/ 1128968 h 2281493"/>
                    <a:gd name="connsiteX10" fmla="*/ 641438 w 1016088"/>
                    <a:gd name="connsiteY10" fmla="*/ 1257555 h 2281493"/>
                    <a:gd name="connsiteX11" fmla="*/ 622388 w 1016088"/>
                    <a:gd name="connsiteY11" fmla="*/ 1300418 h 2281493"/>
                    <a:gd name="connsiteX12" fmla="*/ 646201 w 1016088"/>
                    <a:gd name="connsiteY12" fmla="*/ 1352805 h 2281493"/>
                    <a:gd name="connsiteX13" fmla="*/ 693826 w 1016088"/>
                    <a:gd name="connsiteY13" fmla="*/ 1352805 h 2281493"/>
                    <a:gd name="connsiteX14" fmla="*/ 712876 w 1016088"/>
                    <a:gd name="connsiteY14" fmla="*/ 1305180 h 2281493"/>
                    <a:gd name="connsiteX15" fmla="*/ 674776 w 1016088"/>
                    <a:gd name="connsiteY15" fmla="*/ 1243268 h 2281493"/>
                    <a:gd name="connsiteX16" fmla="*/ 703351 w 1016088"/>
                    <a:gd name="connsiteY16" fmla="*/ 1138493 h 2281493"/>
                    <a:gd name="connsiteX17" fmla="*/ 736688 w 1016088"/>
                    <a:gd name="connsiteY17" fmla="*/ 1100393 h 2281493"/>
                    <a:gd name="connsiteX18" fmla="*/ 850988 w 1016088"/>
                    <a:gd name="connsiteY18" fmla="*/ 1181355 h 2281493"/>
                    <a:gd name="connsiteX19" fmla="*/ 908138 w 1016088"/>
                    <a:gd name="connsiteY19" fmla="*/ 1224218 h 2281493"/>
                    <a:gd name="connsiteX20" fmla="*/ 917663 w 1016088"/>
                    <a:gd name="connsiteY20" fmla="*/ 1267080 h 2281493"/>
                    <a:gd name="connsiteX21" fmla="*/ 1003388 w 1016088"/>
                    <a:gd name="connsiteY21" fmla="*/ 1267080 h 2281493"/>
                    <a:gd name="connsiteX22" fmla="*/ 993863 w 1016088"/>
                    <a:gd name="connsiteY22" fmla="*/ 1181355 h 2281493"/>
                    <a:gd name="connsiteX23" fmla="*/ 922426 w 1016088"/>
                    <a:gd name="connsiteY23" fmla="*/ 1176593 h 2281493"/>
                    <a:gd name="connsiteX24" fmla="*/ 890684 w 1016088"/>
                    <a:gd name="connsiteY24" fmla="*/ 1119704 h 2281493"/>
                    <a:gd name="connsiteX25" fmla="*/ 899944 w 1016088"/>
                    <a:gd name="connsiteY25" fmla="*/ 1062293 h 2281493"/>
                    <a:gd name="connsiteX26" fmla="*/ 941476 w 1016088"/>
                    <a:gd name="connsiteY26" fmla="*/ 1005143 h 2281493"/>
                    <a:gd name="connsiteX27" fmla="*/ 928141 w 1016088"/>
                    <a:gd name="connsiteY27" fmla="*/ 927990 h 2281493"/>
                    <a:gd name="connsiteX28" fmla="*/ 889088 w 1016088"/>
                    <a:gd name="connsiteY28" fmla="*/ 962280 h 2281493"/>
                    <a:gd name="connsiteX29" fmla="*/ 879563 w 1016088"/>
                    <a:gd name="connsiteY29" fmla="*/ 1009905 h 2281493"/>
                    <a:gd name="connsiteX30" fmla="*/ 793838 w 1016088"/>
                    <a:gd name="connsiteY30" fmla="*/ 1048005 h 2281493"/>
                    <a:gd name="connsiteX31" fmla="*/ 708113 w 1016088"/>
                    <a:gd name="connsiteY31" fmla="*/ 1033718 h 2281493"/>
                    <a:gd name="connsiteX32" fmla="*/ 760501 w 1016088"/>
                    <a:gd name="connsiteY32" fmla="*/ 947993 h 2281493"/>
                    <a:gd name="connsiteX33" fmla="*/ 779551 w 1016088"/>
                    <a:gd name="connsiteY33" fmla="*/ 857505 h 2281493"/>
                    <a:gd name="connsiteX34" fmla="*/ 817651 w 1016088"/>
                    <a:gd name="connsiteY34" fmla="*/ 838455 h 2281493"/>
                    <a:gd name="connsiteX35" fmla="*/ 779551 w 1016088"/>
                    <a:gd name="connsiteY35" fmla="*/ 781305 h 2281493"/>
                    <a:gd name="connsiteX36" fmla="*/ 712876 w 1016088"/>
                    <a:gd name="connsiteY36" fmla="*/ 795593 h 2281493"/>
                    <a:gd name="connsiteX37" fmla="*/ 731926 w 1016088"/>
                    <a:gd name="connsiteY37" fmla="*/ 862268 h 2281493"/>
                    <a:gd name="connsiteX38" fmla="*/ 698588 w 1016088"/>
                    <a:gd name="connsiteY38" fmla="*/ 976568 h 2281493"/>
                    <a:gd name="connsiteX39" fmla="*/ 665251 w 1016088"/>
                    <a:gd name="connsiteY39" fmla="*/ 1019430 h 2281493"/>
                    <a:gd name="connsiteX40" fmla="*/ 555713 w 1016088"/>
                    <a:gd name="connsiteY40" fmla="*/ 1014668 h 2281493"/>
                    <a:gd name="connsiteX41" fmla="*/ 517613 w 1016088"/>
                    <a:gd name="connsiteY41" fmla="*/ 938468 h 2281493"/>
                    <a:gd name="connsiteX42" fmla="*/ 517613 w 1016088"/>
                    <a:gd name="connsiteY42" fmla="*/ 251709 h 2281493"/>
                    <a:gd name="connsiteX43" fmla="*/ 468571 w 1016088"/>
                    <a:gd name="connsiteY43" fmla="*/ 12579 h 2281493"/>
                    <a:gd name="connsiteX44" fmla="*/ 387365 w 1016088"/>
                    <a:gd name="connsiteY44" fmla="*/ 255686 h 2281493"/>
                    <a:gd name="connsiteX45" fmla="*/ 408076 w 1016088"/>
                    <a:gd name="connsiteY45" fmla="*/ 1167068 h 2281493"/>
                    <a:gd name="connsiteX46" fmla="*/ 283219 w 1016088"/>
                    <a:gd name="connsiteY46" fmla="*/ 1256840 h 2281493"/>
                    <a:gd name="connsiteX0" fmla="*/ 218519 w 1016088"/>
                    <a:gd name="connsiteY0" fmla="*/ 1396616 h 2281493"/>
                    <a:gd name="connsiteX1" fmla="*/ 412838 w 1016088"/>
                    <a:gd name="connsiteY1" fmla="*/ 1457580 h 2281493"/>
                    <a:gd name="connsiteX2" fmla="*/ 393788 w 1016088"/>
                    <a:gd name="connsiteY2" fmla="*/ 2148143 h 2281493"/>
                    <a:gd name="connsiteX3" fmla="*/ 436651 w 1016088"/>
                    <a:gd name="connsiteY3" fmla="*/ 2257680 h 2281493"/>
                    <a:gd name="connsiteX4" fmla="*/ 489038 w 1016088"/>
                    <a:gd name="connsiteY4" fmla="*/ 2110043 h 2281493"/>
                    <a:gd name="connsiteX5" fmla="*/ 512851 w 1016088"/>
                    <a:gd name="connsiteY5" fmla="*/ 1419480 h 2281493"/>
                    <a:gd name="connsiteX6" fmla="*/ 522376 w 1016088"/>
                    <a:gd name="connsiteY6" fmla="*/ 1148018 h 2281493"/>
                    <a:gd name="connsiteX7" fmla="*/ 608101 w 1016088"/>
                    <a:gd name="connsiteY7" fmla="*/ 1071818 h 2281493"/>
                    <a:gd name="connsiteX8" fmla="*/ 679538 w 1016088"/>
                    <a:gd name="connsiteY8" fmla="*/ 1128968 h 2281493"/>
                    <a:gd name="connsiteX9" fmla="*/ 641438 w 1016088"/>
                    <a:gd name="connsiteY9" fmla="*/ 1257555 h 2281493"/>
                    <a:gd name="connsiteX10" fmla="*/ 622388 w 1016088"/>
                    <a:gd name="connsiteY10" fmla="*/ 1300418 h 2281493"/>
                    <a:gd name="connsiteX11" fmla="*/ 646201 w 1016088"/>
                    <a:gd name="connsiteY11" fmla="*/ 1352805 h 2281493"/>
                    <a:gd name="connsiteX12" fmla="*/ 693826 w 1016088"/>
                    <a:gd name="connsiteY12" fmla="*/ 1352805 h 2281493"/>
                    <a:gd name="connsiteX13" fmla="*/ 712876 w 1016088"/>
                    <a:gd name="connsiteY13" fmla="*/ 1305180 h 2281493"/>
                    <a:gd name="connsiteX14" fmla="*/ 674776 w 1016088"/>
                    <a:gd name="connsiteY14" fmla="*/ 1243268 h 2281493"/>
                    <a:gd name="connsiteX15" fmla="*/ 703351 w 1016088"/>
                    <a:gd name="connsiteY15" fmla="*/ 1138493 h 2281493"/>
                    <a:gd name="connsiteX16" fmla="*/ 736688 w 1016088"/>
                    <a:gd name="connsiteY16" fmla="*/ 1100393 h 2281493"/>
                    <a:gd name="connsiteX17" fmla="*/ 850988 w 1016088"/>
                    <a:gd name="connsiteY17" fmla="*/ 1181355 h 2281493"/>
                    <a:gd name="connsiteX18" fmla="*/ 908138 w 1016088"/>
                    <a:gd name="connsiteY18" fmla="*/ 1224218 h 2281493"/>
                    <a:gd name="connsiteX19" fmla="*/ 917663 w 1016088"/>
                    <a:gd name="connsiteY19" fmla="*/ 1267080 h 2281493"/>
                    <a:gd name="connsiteX20" fmla="*/ 1003388 w 1016088"/>
                    <a:gd name="connsiteY20" fmla="*/ 1267080 h 2281493"/>
                    <a:gd name="connsiteX21" fmla="*/ 993863 w 1016088"/>
                    <a:gd name="connsiteY21" fmla="*/ 1181355 h 2281493"/>
                    <a:gd name="connsiteX22" fmla="*/ 922426 w 1016088"/>
                    <a:gd name="connsiteY22" fmla="*/ 1176593 h 2281493"/>
                    <a:gd name="connsiteX23" fmla="*/ 890684 w 1016088"/>
                    <a:gd name="connsiteY23" fmla="*/ 1119704 h 2281493"/>
                    <a:gd name="connsiteX24" fmla="*/ 899944 w 1016088"/>
                    <a:gd name="connsiteY24" fmla="*/ 1062293 h 2281493"/>
                    <a:gd name="connsiteX25" fmla="*/ 941476 w 1016088"/>
                    <a:gd name="connsiteY25" fmla="*/ 1005143 h 2281493"/>
                    <a:gd name="connsiteX26" fmla="*/ 928141 w 1016088"/>
                    <a:gd name="connsiteY26" fmla="*/ 927990 h 2281493"/>
                    <a:gd name="connsiteX27" fmla="*/ 889088 w 1016088"/>
                    <a:gd name="connsiteY27" fmla="*/ 962280 h 2281493"/>
                    <a:gd name="connsiteX28" fmla="*/ 879563 w 1016088"/>
                    <a:gd name="connsiteY28" fmla="*/ 1009905 h 2281493"/>
                    <a:gd name="connsiteX29" fmla="*/ 793838 w 1016088"/>
                    <a:gd name="connsiteY29" fmla="*/ 1048005 h 2281493"/>
                    <a:gd name="connsiteX30" fmla="*/ 708113 w 1016088"/>
                    <a:gd name="connsiteY30" fmla="*/ 1033718 h 2281493"/>
                    <a:gd name="connsiteX31" fmla="*/ 760501 w 1016088"/>
                    <a:gd name="connsiteY31" fmla="*/ 947993 h 2281493"/>
                    <a:gd name="connsiteX32" fmla="*/ 779551 w 1016088"/>
                    <a:gd name="connsiteY32" fmla="*/ 857505 h 2281493"/>
                    <a:gd name="connsiteX33" fmla="*/ 817651 w 1016088"/>
                    <a:gd name="connsiteY33" fmla="*/ 838455 h 2281493"/>
                    <a:gd name="connsiteX34" fmla="*/ 779551 w 1016088"/>
                    <a:gd name="connsiteY34" fmla="*/ 781305 h 2281493"/>
                    <a:gd name="connsiteX35" fmla="*/ 712876 w 1016088"/>
                    <a:gd name="connsiteY35" fmla="*/ 795593 h 2281493"/>
                    <a:gd name="connsiteX36" fmla="*/ 731926 w 1016088"/>
                    <a:gd name="connsiteY36" fmla="*/ 862268 h 2281493"/>
                    <a:gd name="connsiteX37" fmla="*/ 698588 w 1016088"/>
                    <a:gd name="connsiteY37" fmla="*/ 976568 h 2281493"/>
                    <a:gd name="connsiteX38" fmla="*/ 665251 w 1016088"/>
                    <a:gd name="connsiteY38" fmla="*/ 1019430 h 2281493"/>
                    <a:gd name="connsiteX39" fmla="*/ 555713 w 1016088"/>
                    <a:gd name="connsiteY39" fmla="*/ 1014668 h 2281493"/>
                    <a:gd name="connsiteX40" fmla="*/ 517613 w 1016088"/>
                    <a:gd name="connsiteY40" fmla="*/ 938468 h 2281493"/>
                    <a:gd name="connsiteX41" fmla="*/ 517613 w 1016088"/>
                    <a:gd name="connsiteY41" fmla="*/ 251709 h 2281493"/>
                    <a:gd name="connsiteX42" fmla="*/ 468571 w 1016088"/>
                    <a:gd name="connsiteY42" fmla="*/ 12579 h 2281493"/>
                    <a:gd name="connsiteX43" fmla="*/ 387365 w 1016088"/>
                    <a:gd name="connsiteY43" fmla="*/ 255686 h 2281493"/>
                    <a:gd name="connsiteX44" fmla="*/ 408076 w 1016088"/>
                    <a:gd name="connsiteY44" fmla="*/ 1167068 h 2281493"/>
                    <a:gd name="connsiteX45" fmla="*/ 283219 w 1016088"/>
                    <a:gd name="connsiteY45" fmla="*/ 1256840 h 2281493"/>
                    <a:gd name="connsiteX0" fmla="*/ 218519 w 1016088"/>
                    <a:gd name="connsiteY0" fmla="*/ 1396616 h 2281493"/>
                    <a:gd name="connsiteX1" fmla="*/ 203175 w 1016088"/>
                    <a:gd name="connsiteY1" fmla="*/ 1335888 h 2281493"/>
                    <a:gd name="connsiteX2" fmla="*/ 412838 w 1016088"/>
                    <a:gd name="connsiteY2" fmla="*/ 1457580 h 2281493"/>
                    <a:gd name="connsiteX3" fmla="*/ 393788 w 1016088"/>
                    <a:gd name="connsiteY3" fmla="*/ 2148143 h 2281493"/>
                    <a:gd name="connsiteX4" fmla="*/ 436651 w 1016088"/>
                    <a:gd name="connsiteY4" fmla="*/ 2257680 h 2281493"/>
                    <a:gd name="connsiteX5" fmla="*/ 489038 w 1016088"/>
                    <a:gd name="connsiteY5" fmla="*/ 2110043 h 2281493"/>
                    <a:gd name="connsiteX6" fmla="*/ 512851 w 1016088"/>
                    <a:gd name="connsiteY6" fmla="*/ 1419480 h 2281493"/>
                    <a:gd name="connsiteX7" fmla="*/ 522376 w 1016088"/>
                    <a:gd name="connsiteY7" fmla="*/ 1148018 h 2281493"/>
                    <a:gd name="connsiteX8" fmla="*/ 608101 w 1016088"/>
                    <a:gd name="connsiteY8" fmla="*/ 1071818 h 2281493"/>
                    <a:gd name="connsiteX9" fmla="*/ 679538 w 1016088"/>
                    <a:gd name="connsiteY9" fmla="*/ 1128968 h 2281493"/>
                    <a:gd name="connsiteX10" fmla="*/ 641438 w 1016088"/>
                    <a:gd name="connsiteY10" fmla="*/ 1257555 h 2281493"/>
                    <a:gd name="connsiteX11" fmla="*/ 622388 w 1016088"/>
                    <a:gd name="connsiteY11" fmla="*/ 1300418 h 2281493"/>
                    <a:gd name="connsiteX12" fmla="*/ 646201 w 1016088"/>
                    <a:gd name="connsiteY12" fmla="*/ 1352805 h 2281493"/>
                    <a:gd name="connsiteX13" fmla="*/ 693826 w 1016088"/>
                    <a:gd name="connsiteY13" fmla="*/ 1352805 h 2281493"/>
                    <a:gd name="connsiteX14" fmla="*/ 712876 w 1016088"/>
                    <a:gd name="connsiteY14" fmla="*/ 1305180 h 2281493"/>
                    <a:gd name="connsiteX15" fmla="*/ 674776 w 1016088"/>
                    <a:gd name="connsiteY15" fmla="*/ 1243268 h 2281493"/>
                    <a:gd name="connsiteX16" fmla="*/ 703351 w 1016088"/>
                    <a:gd name="connsiteY16" fmla="*/ 1138493 h 2281493"/>
                    <a:gd name="connsiteX17" fmla="*/ 736688 w 1016088"/>
                    <a:gd name="connsiteY17" fmla="*/ 1100393 h 2281493"/>
                    <a:gd name="connsiteX18" fmla="*/ 850988 w 1016088"/>
                    <a:gd name="connsiteY18" fmla="*/ 1181355 h 2281493"/>
                    <a:gd name="connsiteX19" fmla="*/ 908138 w 1016088"/>
                    <a:gd name="connsiteY19" fmla="*/ 1224218 h 2281493"/>
                    <a:gd name="connsiteX20" fmla="*/ 917663 w 1016088"/>
                    <a:gd name="connsiteY20" fmla="*/ 1267080 h 2281493"/>
                    <a:gd name="connsiteX21" fmla="*/ 1003388 w 1016088"/>
                    <a:gd name="connsiteY21" fmla="*/ 1267080 h 2281493"/>
                    <a:gd name="connsiteX22" fmla="*/ 993863 w 1016088"/>
                    <a:gd name="connsiteY22" fmla="*/ 1181355 h 2281493"/>
                    <a:gd name="connsiteX23" fmla="*/ 922426 w 1016088"/>
                    <a:gd name="connsiteY23" fmla="*/ 1176593 h 2281493"/>
                    <a:gd name="connsiteX24" fmla="*/ 890684 w 1016088"/>
                    <a:gd name="connsiteY24" fmla="*/ 1119704 h 2281493"/>
                    <a:gd name="connsiteX25" fmla="*/ 899944 w 1016088"/>
                    <a:gd name="connsiteY25" fmla="*/ 1062293 h 2281493"/>
                    <a:gd name="connsiteX26" fmla="*/ 941476 w 1016088"/>
                    <a:gd name="connsiteY26" fmla="*/ 1005143 h 2281493"/>
                    <a:gd name="connsiteX27" fmla="*/ 928141 w 1016088"/>
                    <a:gd name="connsiteY27" fmla="*/ 927990 h 2281493"/>
                    <a:gd name="connsiteX28" fmla="*/ 889088 w 1016088"/>
                    <a:gd name="connsiteY28" fmla="*/ 962280 h 2281493"/>
                    <a:gd name="connsiteX29" fmla="*/ 879563 w 1016088"/>
                    <a:gd name="connsiteY29" fmla="*/ 1009905 h 2281493"/>
                    <a:gd name="connsiteX30" fmla="*/ 793838 w 1016088"/>
                    <a:gd name="connsiteY30" fmla="*/ 1048005 h 2281493"/>
                    <a:gd name="connsiteX31" fmla="*/ 708113 w 1016088"/>
                    <a:gd name="connsiteY31" fmla="*/ 1033718 h 2281493"/>
                    <a:gd name="connsiteX32" fmla="*/ 760501 w 1016088"/>
                    <a:gd name="connsiteY32" fmla="*/ 947993 h 2281493"/>
                    <a:gd name="connsiteX33" fmla="*/ 779551 w 1016088"/>
                    <a:gd name="connsiteY33" fmla="*/ 857505 h 2281493"/>
                    <a:gd name="connsiteX34" fmla="*/ 817651 w 1016088"/>
                    <a:gd name="connsiteY34" fmla="*/ 838455 h 2281493"/>
                    <a:gd name="connsiteX35" fmla="*/ 779551 w 1016088"/>
                    <a:gd name="connsiteY35" fmla="*/ 781305 h 2281493"/>
                    <a:gd name="connsiteX36" fmla="*/ 712876 w 1016088"/>
                    <a:gd name="connsiteY36" fmla="*/ 795593 h 2281493"/>
                    <a:gd name="connsiteX37" fmla="*/ 731926 w 1016088"/>
                    <a:gd name="connsiteY37" fmla="*/ 862268 h 2281493"/>
                    <a:gd name="connsiteX38" fmla="*/ 698588 w 1016088"/>
                    <a:gd name="connsiteY38" fmla="*/ 976568 h 2281493"/>
                    <a:gd name="connsiteX39" fmla="*/ 665251 w 1016088"/>
                    <a:gd name="connsiteY39" fmla="*/ 1019430 h 2281493"/>
                    <a:gd name="connsiteX40" fmla="*/ 555713 w 1016088"/>
                    <a:gd name="connsiteY40" fmla="*/ 1014668 h 2281493"/>
                    <a:gd name="connsiteX41" fmla="*/ 517613 w 1016088"/>
                    <a:gd name="connsiteY41" fmla="*/ 938468 h 2281493"/>
                    <a:gd name="connsiteX42" fmla="*/ 517613 w 1016088"/>
                    <a:gd name="connsiteY42" fmla="*/ 251709 h 2281493"/>
                    <a:gd name="connsiteX43" fmla="*/ 468571 w 1016088"/>
                    <a:gd name="connsiteY43" fmla="*/ 12579 h 2281493"/>
                    <a:gd name="connsiteX44" fmla="*/ 387365 w 1016088"/>
                    <a:gd name="connsiteY44" fmla="*/ 255686 h 2281493"/>
                    <a:gd name="connsiteX45" fmla="*/ 408076 w 1016088"/>
                    <a:gd name="connsiteY45" fmla="*/ 1167068 h 2281493"/>
                    <a:gd name="connsiteX46" fmla="*/ 283219 w 1016088"/>
                    <a:gd name="connsiteY46" fmla="*/ 1256840 h 2281493"/>
                    <a:gd name="connsiteX0" fmla="*/ 266802 w 1064371"/>
                    <a:gd name="connsiteY0" fmla="*/ 1396616 h 2281493"/>
                    <a:gd name="connsiteX1" fmla="*/ 251458 w 1064371"/>
                    <a:gd name="connsiteY1" fmla="*/ 1335888 h 2281493"/>
                    <a:gd name="connsiteX2" fmla="*/ 461121 w 1064371"/>
                    <a:gd name="connsiteY2" fmla="*/ 1457580 h 2281493"/>
                    <a:gd name="connsiteX3" fmla="*/ 442071 w 1064371"/>
                    <a:gd name="connsiteY3" fmla="*/ 2148143 h 2281493"/>
                    <a:gd name="connsiteX4" fmla="*/ 484934 w 1064371"/>
                    <a:gd name="connsiteY4" fmla="*/ 2257680 h 2281493"/>
                    <a:gd name="connsiteX5" fmla="*/ 537321 w 1064371"/>
                    <a:gd name="connsiteY5" fmla="*/ 2110043 h 2281493"/>
                    <a:gd name="connsiteX6" fmla="*/ 561134 w 1064371"/>
                    <a:gd name="connsiteY6" fmla="*/ 1419480 h 2281493"/>
                    <a:gd name="connsiteX7" fmla="*/ 570659 w 1064371"/>
                    <a:gd name="connsiteY7" fmla="*/ 1148018 h 2281493"/>
                    <a:gd name="connsiteX8" fmla="*/ 656384 w 1064371"/>
                    <a:gd name="connsiteY8" fmla="*/ 1071818 h 2281493"/>
                    <a:gd name="connsiteX9" fmla="*/ 727821 w 1064371"/>
                    <a:gd name="connsiteY9" fmla="*/ 1128968 h 2281493"/>
                    <a:gd name="connsiteX10" fmla="*/ 689721 w 1064371"/>
                    <a:gd name="connsiteY10" fmla="*/ 1257555 h 2281493"/>
                    <a:gd name="connsiteX11" fmla="*/ 670671 w 1064371"/>
                    <a:gd name="connsiteY11" fmla="*/ 1300418 h 2281493"/>
                    <a:gd name="connsiteX12" fmla="*/ 694484 w 1064371"/>
                    <a:gd name="connsiteY12" fmla="*/ 1352805 h 2281493"/>
                    <a:gd name="connsiteX13" fmla="*/ 742109 w 1064371"/>
                    <a:gd name="connsiteY13" fmla="*/ 1352805 h 2281493"/>
                    <a:gd name="connsiteX14" fmla="*/ 761159 w 1064371"/>
                    <a:gd name="connsiteY14" fmla="*/ 1305180 h 2281493"/>
                    <a:gd name="connsiteX15" fmla="*/ 723059 w 1064371"/>
                    <a:gd name="connsiteY15" fmla="*/ 1243268 h 2281493"/>
                    <a:gd name="connsiteX16" fmla="*/ 751634 w 1064371"/>
                    <a:gd name="connsiteY16" fmla="*/ 1138493 h 2281493"/>
                    <a:gd name="connsiteX17" fmla="*/ 784971 w 1064371"/>
                    <a:gd name="connsiteY17" fmla="*/ 1100393 h 2281493"/>
                    <a:gd name="connsiteX18" fmla="*/ 899271 w 1064371"/>
                    <a:gd name="connsiteY18" fmla="*/ 1181355 h 2281493"/>
                    <a:gd name="connsiteX19" fmla="*/ 956421 w 1064371"/>
                    <a:gd name="connsiteY19" fmla="*/ 1224218 h 2281493"/>
                    <a:gd name="connsiteX20" fmla="*/ 965946 w 1064371"/>
                    <a:gd name="connsiteY20" fmla="*/ 1267080 h 2281493"/>
                    <a:gd name="connsiteX21" fmla="*/ 1051671 w 1064371"/>
                    <a:gd name="connsiteY21" fmla="*/ 1267080 h 2281493"/>
                    <a:gd name="connsiteX22" fmla="*/ 1042146 w 1064371"/>
                    <a:gd name="connsiteY22" fmla="*/ 1181355 h 2281493"/>
                    <a:gd name="connsiteX23" fmla="*/ 970709 w 1064371"/>
                    <a:gd name="connsiteY23" fmla="*/ 1176593 h 2281493"/>
                    <a:gd name="connsiteX24" fmla="*/ 938967 w 1064371"/>
                    <a:gd name="connsiteY24" fmla="*/ 1119704 h 2281493"/>
                    <a:gd name="connsiteX25" fmla="*/ 948227 w 1064371"/>
                    <a:gd name="connsiteY25" fmla="*/ 1062293 h 2281493"/>
                    <a:gd name="connsiteX26" fmla="*/ 989759 w 1064371"/>
                    <a:gd name="connsiteY26" fmla="*/ 1005143 h 2281493"/>
                    <a:gd name="connsiteX27" fmla="*/ 976424 w 1064371"/>
                    <a:gd name="connsiteY27" fmla="*/ 927990 h 2281493"/>
                    <a:gd name="connsiteX28" fmla="*/ 937371 w 1064371"/>
                    <a:gd name="connsiteY28" fmla="*/ 962280 h 2281493"/>
                    <a:gd name="connsiteX29" fmla="*/ 927846 w 1064371"/>
                    <a:gd name="connsiteY29" fmla="*/ 1009905 h 2281493"/>
                    <a:gd name="connsiteX30" fmla="*/ 842121 w 1064371"/>
                    <a:gd name="connsiteY30" fmla="*/ 1048005 h 2281493"/>
                    <a:gd name="connsiteX31" fmla="*/ 756396 w 1064371"/>
                    <a:gd name="connsiteY31" fmla="*/ 1033718 h 2281493"/>
                    <a:gd name="connsiteX32" fmla="*/ 808784 w 1064371"/>
                    <a:gd name="connsiteY32" fmla="*/ 947993 h 2281493"/>
                    <a:gd name="connsiteX33" fmla="*/ 827834 w 1064371"/>
                    <a:gd name="connsiteY33" fmla="*/ 857505 h 2281493"/>
                    <a:gd name="connsiteX34" fmla="*/ 865934 w 1064371"/>
                    <a:gd name="connsiteY34" fmla="*/ 838455 h 2281493"/>
                    <a:gd name="connsiteX35" fmla="*/ 827834 w 1064371"/>
                    <a:gd name="connsiteY35" fmla="*/ 781305 h 2281493"/>
                    <a:gd name="connsiteX36" fmla="*/ 761159 w 1064371"/>
                    <a:gd name="connsiteY36" fmla="*/ 795593 h 2281493"/>
                    <a:gd name="connsiteX37" fmla="*/ 780209 w 1064371"/>
                    <a:gd name="connsiteY37" fmla="*/ 862268 h 2281493"/>
                    <a:gd name="connsiteX38" fmla="*/ 746871 w 1064371"/>
                    <a:gd name="connsiteY38" fmla="*/ 976568 h 2281493"/>
                    <a:gd name="connsiteX39" fmla="*/ 713534 w 1064371"/>
                    <a:gd name="connsiteY39" fmla="*/ 1019430 h 2281493"/>
                    <a:gd name="connsiteX40" fmla="*/ 603996 w 1064371"/>
                    <a:gd name="connsiteY40" fmla="*/ 1014668 h 2281493"/>
                    <a:gd name="connsiteX41" fmla="*/ 565896 w 1064371"/>
                    <a:gd name="connsiteY41" fmla="*/ 938468 h 2281493"/>
                    <a:gd name="connsiteX42" fmla="*/ 565896 w 1064371"/>
                    <a:gd name="connsiteY42" fmla="*/ 251709 h 2281493"/>
                    <a:gd name="connsiteX43" fmla="*/ 516854 w 1064371"/>
                    <a:gd name="connsiteY43" fmla="*/ 12579 h 2281493"/>
                    <a:gd name="connsiteX44" fmla="*/ 435648 w 1064371"/>
                    <a:gd name="connsiteY44" fmla="*/ 255686 h 2281493"/>
                    <a:gd name="connsiteX45" fmla="*/ 456359 w 1064371"/>
                    <a:gd name="connsiteY45" fmla="*/ 1167068 h 2281493"/>
                    <a:gd name="connsiteX46" fmla="*/ 283219 w 1064371"/>
                    <a:gd name="connsiteY46" fmla="*/ 1268839 h 2281493"/>
                    <a:gd name="connsiteX0" fmla="*/ 251458 w 1064371"/>
                    <a:gd name="connsiteY0" fmla="*/ 1335888 h 2281493"/>
                    <a:gd name="connsiteX1" fmla="*/ 461121 w 1064371"/>
                    <a:gd name="connsiteY1" fmla="*/ 1457580 h 2281493"/>
                    <a:gd name="connsiteX2" fmla="*/ 442071 w 1064371"/>
                    <a:gd name="connsiteY2" fmla="*/ 2148143 h 2281493"/>
                    <a:gd name="connsiteX3" fmla="*/ 484934 w 1064371"/>
                    <a:gd name="connsiteY3" fmla="*/ 2257680 h 2281493"/>
                    <a:gd name="connsiteX4" fmla="*/ 537321 w 1064371"/>
                    <a:gd name="connsiteY4" fmla="*/ 2110043 h 2281493"/>
                    <a:gd name="connsiteX5" fmla="*/ 561134 w 1064371"/>
                    <a:gd name="connsiteY5" fmla="*/ 1419480 h 2281493"/>
                    <a:gd name="connsiteX6" fmla="*/ 570659 w 1064371"/>
                    <a:gd name="connsiteY6" fmla="*/ 1148018 h 2281493"/>
                    <a:gd name="connsiteX7" fmla="*/ 656384 w 1064371"/>
                    <a:gd name="connsiteY7" fmla="*/ 1071818 h 2281493"/>
                    <a:gd name="connsiteX8" fmla="*/ 727821 w 1064371"/>
                    <a:gd name="connsiteY8" fmla="*/ 1128968 h 2281493"/>
                    <a:gd name="connsiteX9" fmla="*/ 689721 w 1064371"/>
                    <a:gd name="connsiteY9" fmla="*/ 1257555 h 2281493"/>
                    <a:gd name="connsiteX10" fmla="*/ 670671 w 1064371"/>
                    <a:gd name="connsiteY10" fmla="*/ 1300418 h 2281493"/>
                    <a:gd name="connsiteX11" fmla="*/ 694484 w 1064371"/>
                    <a:gd name="connsiteY11" fmla="*/ 1352805 h 2281493"/>
                    <a:gd name="connsiteX12" fmla="*/ 742109 w 1064371"/>
                    <a:gd name="connsiteY12" fmla="*/ 1352805 h 2281493"/>
                    <a:gd name="connsiteX13" fmla="*/ 761159 w 1064371"/>
                    <a:gd name="connsiteY13" fmla="*/ 1305180 h 2281493"/>
                    <a:gd name="connsiteX14" fmla="*/ 723059 w 1064371"/>
                    <a:gd name="connsiteY14" fmla="*/ 1243268 h 2281493"/>
                    <a:gd name="connsiteX15" fmla="*/ 751634 w 1064371"/>
                    <a:gd name="connsiteY15" fmla="*/ 1138493 h 2281493"/>
                    <a:gd name="connsiteX16" fmla="*/ 784971 w 1064371"/>
                    <a:gd name="connsiteY16" fmla="*/ 1100393 h 2281493"/>
                    <a:gd name="connsiteX17" fmla="*/ 899271 w 1064371"/>
                    <a:gd name="connsiteY17" fmla="*/ 1181355 h 2281493"/>
                    <a:gd name="connsiteX18" fmla="*/ 956421 w 1064371"/>
                    <a:gd name="connsiteY18" fmla="*/ 1224218 h 2281493"/>
                    <a:gd name="connsiteX19" fmla="*/ 965946 w 1064371"/>
                    <a:gd name="connsiteY19" fmla="*/ 1267080 h 2281493"/>
                    <a:gd name="connsiteX20" fmla="*/ 1051671 w 1064371"/>
                    <a:gd name="connsiteY20" fmla="*/ 1267080 h 2281493"/>
                    <a:gd name="connsiteX21" fmla="*/ 1042146 w 1064371"/>
                    <a:gd name="connsiteY21" fmla="*/ 1181355 h 2281493"/>
                    <a:gd name="connsiteX22" fmla="*/ 970709 w 1064371"/>
                    <a:gd name="connsiteY22" fmla="*/ 1176593 h 2281493"/>
                    <a:gd name="connsiteX23" fmla="*/ 938967 w 1064371"/>
                    <a:gd name="connsiteY23" fmla="*/ 1119704 h 2281493"/>
                    <a:gd name="connsiteX24" fmla="*/ 948227 w 1064371"/>
                    <a:gd name="connsiteY24" fmla="*/ 1062293 h 2281493"/>
                    <a:gd name="connsiteX25" fmla="*/ 989759 w 1064371"/>
                    <a:gd name="connsiteY25" fmla="*/ 1005143 h 2281493"/>
                    <a:gd name="connsiteX26" fmla="*/ 976424 w 1064371"/>
                    <a:gd name="connsiteY26" fmla="*/ 927990 h 2281493"/>
                    <a:gd name="connsiteX27" fmla="*/ 937371 w 1064371"/>
                    <a:gd name="connsiteY27" fmla="*/ 962280 h 2281493"/>
                    <a:gd name="connsiteX28" fmla="*/ 927846 w 1064371"/>
                    <a:gd name="connsiteY28" fmla="*/ 1009905 h 2281493"/>
                    <a:gd name="connsiteX29" fmla="*/ 842121 w 1064371"/>
                    <a:gd name="connsiteY29" fmla="*/ 1048005 h 2281493"/>
                    <a:gd name="connsiteX30" fmla="*/ 756396 w 1064371"/>
                    <a:gd name="connsiteY30" fmla="*/ 1033718 h 2281493"/>
                    <a:gd name="connsiteX31" fmla="*/ 808784 w 1064371"/>
                    <a:gd name="connsiteY31" fmla="*/ 947993 h 2281493"/>
                    <a:gd name="connsiteX32" fmla="*/ 827834 w 1064371"/>
                    <a:gd name="connsiteY32" fmla="*/ 857505 h 2281493"/>
                    <a:gd name="connsiteX33" fmla="*/ 865934 w 1064371"/>
                    <a:gd name="connsiteY33" fmla="*/ 838455 h 2281493"/>
                    <a:gd name="connsiteX34" fmla="*/ 827834 w 1064371"/>
                    <a:gd name="connsiteY34" fmla="*/ 781305 h 2281493"/>
                    <a:gd name="connsiteX35" fmla="*/ 761159 w 1064371"/>
                    <a:gd name="connsiteY35" fmla="*/ 795593 h 2281493"/>
                    <a:gd name="connsiteX36" fmla="*/ 780209 w 1064371"/>
                    <a:gd name="connsiteY36" fmla="*/ 862268 h 2281493"/>
                    <a:gd name="connsiteX37" fmla="*/ 746871 w 1064371"/>
                    <a:gd name="connsiteY37" fmla="*/ 976568 h 2281493"/>
                    <a:gd name="connsiteX38" fmla="*/ 713534 w 1064371"/>
                    <a:gd name="connsiteY38" fmla="*/ 1019430 h 2281493"/>
                    <a:gd name="connsiteX39" fmla="*/ 603996 w 1064371"/>
                    <a:gd name="connsiteY39" fmla="*/ 1014668 h 2281493"/>
                    <a:gd name="connsiteX40" fmla="*/ 565896 w 1064371"/>
                    <a:gd name="connsiteY40" fmla="*/ 938468 h 2281493"/>
                    <a:gd name="connsiteX41" fmla="*/ 565896 w 1064371"/>
                    <a:gd name="connsiteY41" fmla="*/ 251709 h 2281493"/>
                    <a:gd name="connsiteX42" fmla="*/ 516854 w 1064371"/>
                    <a:gd name="connsiteY42" fmla="*/ 12579 h 2281493"/>
                    <a:gd name="connsiteX43" fmla="*/ 435648 w 1064371"/>
                    <a:gd name="connsiteY43" fmla="*/ 255686 h 2281493"/>
                    <a:gd name="connsiteX44" fmla="*/ 456359 w 1064371"/>
                    <a:gd name="connsiteY44" fmla="*/ 1167068 h 2281493"/>
                    <a:gd name="connsiteX45" fmla="*/ 283219 w 1064371"/>
                    <a:gd name="connsiteY45" fmla="*/ 1268839 h 2281493"/>
                    <a:gd name="connsiteX0" fmla="*/ -1 w 812912"/>
                    <a:gd name="connsiteY0" fmla="*/ 1335888 h 2281493"/>
                    <a:gd name="connsiteX1" fmla="*/ 209662 w 812912"/>
                    <a:gd name="connsiteY1" fmla="*/ 1457580 h 2281493"/>
                    <a:gd name="connsiteX2" fmla="*/ 190612 w 812912"/>
                    <a:gd name="connsiteY2" fmla="*/ 2148143 h 2281493"/>
                    <a:gd name="connsiteX3" fmla="*/ 233475 w 812912"/>
                    <a:gd name="connsiteY3" fmla="*/ 2257680 h 2281493"/>
                    <a:gd name="connsiteX4" fmla="*/ 285862 w 812912"/>
                    <a:gd name="connsiteY4" fmla="*/ 2110043 h 2281493"/>
                    <a:gd name="connsiteX5" fmla="*/ 309675 w 812912"/>
                    <a:gd name="connsiteY5" fmla="*/ 1419480 h 2281493"/>
                    <a:gd name="connsiteX6" fmla="*/ 319200 w 812912"/>
                    <a:gd name="connsiteY6" fmla="*/ 1148018 h 2281493"/>
                    <a:gd name="connsiteX7" fmla="*/ 404925 w 812912"/>
                    <a:gd name="connsiteY7" fmla="*/ 1071818 h 2281493"/>
                    <a:gd name="connsiteX8" fmla="*/ 476362 w 812912"/>
                    <a:gd name="connsiteY8" fmla="*/ 1128968 h 2281493"/>
                    <a:gd name="connsiteX9" fmla="*/ 438262 w 812912"/>
                    <a:gd name="connsiteY9" fmla="*/ 1257555 h 2281493"/>
                    <a:gd name="connsiteX10" fmla="*/ 419212 w 812912"/>
                    <a:gd name="connsiteY10" fmla="*/ 1300418 h 2281493"/>
                    <a:gd name="connsiteX11" fmla="*/ 443025 w 812912"/>
                    <a:gd name="connsiteY11" fmla="*/ 1352805 h 2281493"/>
                    <a:gd name="connsiteX12" fmla="*/ 490650 w 812912"/>
                    <a:gd name="connsiteY12" fmla="*/ 1352805 h 2281493"/>
                    <a:gd name="connsiteX13" fmla="*/ 509700 w 812912"/>
                    <a:gd name="connsiteY13" fmla="*/ 1305180 h 2281493"/>
                    <a:gd name="connsiteX14" fmla="*/ 471600 w 812912"/>
                    <a:gd name="connsiteY14" fmla="*/ 1243268 h 2281493"/>
                    <a:gd name="connsiteX15" fmla="*/ 500175 w 812912"/>
                    <a:gd name="connsiteY15" fmla="*/ 1138493 h 2281493"/>
                    <a:gd name="connsiteX16" fmla="*/ 533512 w 812912"/>
                    <a:gd name="connsiteY16" fmla="*/ 1100393 h 2281493"/>
                    <a:gd name="connsiteX17" fmla="*/ 647812 w 812912"/>
                    <a:gd name="connsiteY17" fmla="*/ 1181355 h 2281493"/>
                    <a:gd name="connsiteX18" fmla="*/ 704962 w 812912"/>
                    <a:gd name="connsiteY18" fmla="*/ 1224218 h 2281493"/>
                    <a:gd name="connsiteX19" fmla="*/ 714487 w 812912"/>
                    <a:gd name="connsiteY19" fmla="*/ 1267080 h 2281493"/>
                    <a:gd name="connsiteX20" fmla="*/ 800212 w 812912"/>
                    <a:gd name="connsiteY20" fmla="*/ 1267080 h 2281493"/>
                    <a:gd name="connsiteX21" fmla="*/ 790687 w 812912"/>
                    <a:gd name="connsiteY21" fmla="*/ 1181355 h 2281493"/>
                    <a:gd name="connsiteX22" fmla="*/ 719250 w 812912"/>
                    <a:gd name="connsiteY22" fmla="*/ 1176593 h 2281493"/>
                    <a:gd name="connsiteX23" fmla="*/ 687508 w 812912"/>
                    <a:gd name="connsiteY23" fmla="*/ 1119704 h 2281493"/>
                    <a:gd name="connsiteX24" fmla="*/ 696768 w 812912"/>
                    <a:gd name="connsiteY24" fmla="*/ 1062293 h 2281493"/>
                    <a:gd name="connsiteX25" fmla="*/ 738300 w 812912"/>
                    <a:gd name="connsiteY25" fmla="*/ 1005143 h 2281493"/>
                    <a:gd name="connsiteX26" fmla="*/ 724965 w 812912"/>
                    <a:gd name="connsiteY26" fmla="*/ 927990 h 2281493"/>
                    <a:gd name="connsiteX27" fmla="*/ 685912 w 812912"/>
                    <a:gd name="connsiteY27" fmla="*/ 962280 h 2281493"/>
                    <a:gd name="connsiteX28" fmla="*/ 676387 w 812912"/>
                    <a:gd name="connsiteY28" fmla="*/ 1009905 h 2281493"/>
                    <a:gd name="connsiteX29" fmla="*/ 590662 w 812912"/>
                    <a:gd name="connsiteY29" fmla="*/ 1048005 h 2281493"/>
                    <a:gd name="connsiteX30" fmla="*/ 504937 w 812912"/>
                    <a:gd name="connsiteY30" fmla="*/ 1033718 h 2281493"/>
                    <a:gd name="connsiteX31" fmla="*/ 557325 w 812912"/>
                    <a:gd name="connsiteY31" fmla="*/ 947993 h 2281493"/>
                    <a:gd name="connsiteX32" fmla="*/ 576375 w 812912"/>
                    <a:gd name="connsiteY32" fmla="*/ 857505 h 2281493"/>
                    <a:gd name="connsiteX33" fmla="*/ 614475 w 812912"/>
                    <a:gd name="connsiteY33" fmla="*/ 838455 h 2281493"/>
                    <a:gd name="connsiteX34" fmla="*/ 576375 w 812912"/>
                    <a:gd name="connsiteY34" fmla="*/ 781305 h 2281493"/>
                    <a:gd name="connsiteX35" fmla="*/ 509700 w 812912"/>
                    <a:gd name="connsiteY35" fmla="*/ 795593 h 2281493"/>
                    <a:gd name="connsiteX36" fmla="*/ 528750 w 812912"/>
                    <a:gd name="connsiteY36" fmla="*/ 862268 h 2281493"/>
                    <a:gd name="connsiteX37" fmla="*/ 495412 w 812912"/>
                    <a:gd name="connsiteY37" fmla="*/ 976568 h 2281493"/>
                    <a:gd name="connsiteX38" fmla="*/ 462075 w 812912"/>
                    <a:gd name="connsiteY38" fmla="*/ 1019430 h 2281493"/>
                    <a:gd name="connsiteX39" fmla="*/ 352537 w 812912"/>
                    <a:gd name="connsiteY39" fmla="*/ 1014668 h 2281493"/>
                    <a:gd name="connsiteX40" fmla="*/ 314437 w 812912"/>
                    <a:gd name="connsiteY40" fmla="*/ 938468 h 2281493"/>
                    <a:gd name="connsiteX41" fmla="*/ 314437 w 812912"/>
                    <a:gd name="connsiteY41" fmla="*/ 251709 h 2281493"/>
                    <a:gd name="connsiteX42" fmla="*/ 265395 w 812912"/>
                    <a:gd name="connsiteY42" fmla="*/ 12579 h 2281493"/>
                    <a:gd name="connsiteX43" fmla="*/ 184189 w 812912"/>
                    <a:gd name="connsiteY43" fmla="*/ 255686 h 2281493"/>
                    <a:gd name="connsiteX44" fmla="*/ 204900 w 812912"/>
                    <a:gd name="connsiteY44" fmla="*/ 1167068 h 2281493"/>
                    <a:gd name="connsiteX45" fmla="*/ 31760 w 812912"/>
                    <a:gd name="connsiteY45" fmla="*/ 1268839 h 2281493"/>
                    <a:gd name="connsiteX0" fmla="*/ 0 w 812913"/>
                    <a:gd name="connsiteY0" fmla="*/ 1335888 h 2281493"/>
                    <a:gd name="connsiteX1" fmla="*/ 209663 w 812913"/>
                    <a:gd name="connsiteY1" fmla="*/ 1457580 h 2281493"/>
                    <a:gd name="connsiteX2" fmla="*/ 190613 w 812913"/>
                    <a:gd name="connsiteY2" fmla="*/ 2148143 h 2281493"/>
                    <a:gd name="connsiteX3" fmla="*/ 233476 w 812913"/>
                    <a:gd name="connsiteY3" fmla="*/ 2257680 h 2281493"/>
                    <a:gd name="connsiteX4" fmla="*/ 285863 w 812913"/>
                    <a:gd name="connsiteY4" fmla="*/ 2110043 h 2281493"/>
                    <a:gd name="connsiteX5" fmla="*/ 309676 w 812913"/>
                    <a:gd name="connsiteY5" fmla="*/ 1419480 h 2281493"/>
                    <a:gd name="connsiteX6" fmla="*/ 319201 w 812913"/>
                    <a:gd name="connsiteY6" fmla="*/ 1148018 h 2281493"/>
                    <a:gd name="connsiteX7" fmla="*/ 404926 w 812913"/>
                    <a:gd name="connsiteY7" fmla="*/ 1071818 h 2281493"/>
                    <a:gd name="connsiteX8" fmla="*/ 476363 w 812913"/>
                    <a:gd name="connsiteY8" fmla="*/ 1128968 h 2281493"/>
                    <a:gd name="connsiteX9" fmla="*/ 438263 w 812913"/>
                    <a:gd name="connsiteY9" fmla="*/ 1257555 h 2281493"/>
                    <a:gd name="connsiteX10" fmla="*/ 419213 w 812913"/>
                    <a:gd name="connsiteY10" fmla="*/ 1300418 h 2281493"/>
                    <a:gd name="connsiteX11" fmla="*/ 443026 w 812913"/>
                    <a:gd name="connsiteY11" fmla="*/ 1352805 h 2281493"/>
                    <a:gd name="connsiteX12" fmla="*/ 490651 w 812913"/>
                    <a:gd name="connsiteY12" fmla="*/ 1352805 h 2281493"/>
                    <a:gd name="connsiteX13" fmla="*/ 509701 w 812913"/>
                    <a:gd name="connsiteY13" fmla="*/ 1305180 h 2281493"/>
                    <a:gd name="connsiteX14" fmla="*/ 471601 w 812913"/>
                    <a:gd name="connsiteY14" fmla="*/ 1243268 h 2281493"/>
                    <a:gd name="connsiteX15" fmla="*/ 500176 w 812913"/>
                    <a:gd name="connsiteY15" fmla="*/ 1138493 h 2281493"/>
                    <a:gd name="connsiteX16" fmla="*/ 533513 w 812913"/>
                    <a:gd name="connsiteY16" fmla="*/ 1100393 h 2281493"/>
                    <a:gd name="connsiteX17" fmla="*/ 647813 w 812913"/>
                    <a:gd name="connsiteY17" fmla="*/ 1181355 h 2281493"/>
                    <a:gd name="connsiteX18" fmla="*/ 704963 w 812913"/>
                    <a:gd name="connsiteY18" fmla="*/ 1224218 h 2281493"/>
                    <a:gd name="connsiteX19" fmla="*/ 714488 w 812913"/>
                    <a:gd name="connsiteY19" fmla="*/ 1267080 h 2281493"/>
                    <a:gd name="connsiteX20" fmla="*/ 800213 w 812913"/>
                    <a:gd name="connsiteY20" fmla="*/ 1267080 h 2281493"/>
                    <a:gd name="connsiteX21" fmla="*/ 790688 w 812913"/>
                    <a:gd name="connsiteY21" fmla="*/ 1181355 h 2281493"/>
                    <a:gd name="connsiteX22" fmla="*/ 719251 w 812913"/>
                    <a:gd name="connsiteY22" fmla="*/ 1176593 h 2281493"/>
                    <a:gd name="connsiteX23" fmla="*/ 687509 w 812913"/>
                    <a:gd name="connsiteY23" fmla="*/ 1119704 h 2281493"/>
                    <a:gd name="connsiteX24" fmla="*/ 696769 w 812913"/>
                    <a:gd name="connsiteY24" fmla="*/ 1062293 h 2281493"/>
                    <a:gd name="connsiteX25" fmla="*/ 738301 w 812913"/>
                    <a:gd name="connsiteY25" fmla="*/ 1005143 h 2281493"/>
                    <a:gd name="connsiteX26" fmla="*/ 724966 w 812913"/>
                    <a:gd name="connsiteY26" fmla="*/ 927990 h 2281493"/>
                    <a:gd name="connsiteX27" fmla="*/ 685913 w 812913"/>
                    <a:gd name="connsiteY27" fmla="*/ 962280 h 2281493"/>
                    <a:gd name="connsiteX28" fmla="*/ 676388 w 812913"/>
                    <a:gd name="connsiteY28" fmla="*/ 1009905 h 2281493"/>
                    <a:gd name="connsiteX29" fmla="*/ 590663 w 812913"/>
                    <a:gd name="connsiteY29" fmla="*/ 1048005 h 2281493"/>
                    <a:gd name="connsiteX30" fmla="*/ 504938 w 812913"/>
                    <a:gd name="connsiteY30" fmla="*/ 1033718 h 2281493"/>
                    <a:gd name="connsiteX31" fmla="*/ 557326 w 812913"/>
                    <a:gd name="connsiteY31" fmla="*/ 947993 h 2281493"/>
                    <a:gd name="connsiteX32" fmla="*/ 576376 w 812913"/>
                    <a:gd name="connsiteY32" fmla="*/ 857505 h 2281493"/>
                    <a:gd name="connsiteX33" fmla="*/ 614476 w 812913"/>
                    <a:gd name="connsiteY33" fmla="*/ 838455 h 2281493"/>
                    <a:gd name="connsiteX34" fmla="*/ 576376 w 812913"/>
                    <a:gd name="connsiteY34" fmla="*/ 781305 h 2281493"/>
                    <a:gd name="connsiteX35" fmla="*/ 509701 w 812913"/>
                    <a:gd name="connsiteY35" fmla="*/ 795593 h 2281493"/>
                    <a:gd name="connsiteX36" fmla="*/ 528751 w 812913"/>
                    <a:gd name="connsiteY36" fmla="*/ 862268 h 2281493"/>
                    <a:gd name="connsiteX37" fmla="*/ 495413 w 812913"/>
                    <a:gd name="connsiteY37" fmla="*/ 976568 h 2281493"/>
                    <a:gd name="connsiteX38" fmla="*/ 462076 w 812913"/>
                    <a:gd name="connsiteY38" fmla="*/ 1019430 h 2281493"/>
                    <a:gd name="connsiteX39" fmla="*/ 352538 w 812913"/>
                    <a:gd name="connsiteY39" fmla="*/ 1014668 h 2281493"/>
                    <a:gd name="connsiteX40" fmla="*/ 314438 w 812913"/>
                    <a:gd name="connsiteY40" fmla="*/ 938468 h 2281493"/>
                    <a:gd name="connsiteX41" fmla="*/ 314438 w 812913"/>
                    <a:gd name="connsiteY41" fmla="*/ 251709 h 2281493"/>
                    <a:gd name="connsiteX42" fmla="*/ 265396 w 812913"/>
                    <a:gd name="connsiteY42" fmla="*/ 12579 h 2281493"/>
                    <a:gd name="connsiteX43" fmla="*/ 184190 w 812913"/>
                    <a:gd name="connsiteY43" fmla="*/ 255686 h 2281493"/>
                    <a:gd name="connsiteX44" fmla="*/ 204901 w 812913"/>
                    <a:gd name="connsiteY44" fmla="*/ 1167068 h 2281493"/>
                    <a:gd name="connsiteX45" fmla="*/ 31761 w 812913"/>
                    <a:gd name="connsiteY45" fmla="*/ 1268839 h 2281493"/>
                    <a:gd name="connsiteX0" fmla="*/ 0 w 812913"/>
                    <a:gd name="connsiteY0" fmla="*/ 1335888 h 2281493"/>
                    <a:gd name="connsiteX1" fmla="*/ 209663 w 812913"/>
                    <a:gd name="connsiteY1" fmla="*/ 1457580 h 2281493"/>
                    <a:gd name="connsiteX2" fmla="*/ 190613 w 812913"/>
                    <a:gd name="connsiteY2" fmla="*/ 2148143 h 2281493"/>
                    <a:gd name="connsiteX3" fmla="*/ 233476 w 812913"/>
                    <a:gd name="connsiteY3" fmla="*/ 2257680 h 2281493"/>
                    <a:gd name="connsiteX4" fmla="*/ 285863 w 812913"/>
                    <a:gd name="connsiteY4" fmla="*/ 2110043 h 2281493"/>
                    <a:gd name="connsiteX5" fmla="*/ 309676 w 812913"/>
                    <a:gd name="connsiteY5" fmla="*/ 1419480 h 2281493"/>
                    <a:gd name="connsiteX6" fmla="*/ 319201 w 812913"/>
                    <a:gd name="connsiteY6" fmla="*/ 1148018 h 2281493"/>
                    <a:gd name="connsiteX7" fmla="*/ 404926 w 812913"/>
                    <a:gd name="connsiteY7" fmla="*/ 1071818 h 2281493"/>
                    <a:gd name="connsiteX8" fmla="*/ 476363 w 812913"/>
                    <a:gd name="connsiteY8" fmla="*/ 1128968 h 2281493"/>
                    <a:gd name="connsiteX9" fmla="*/ 438263 w 812913"/>
                    <a:gd name="connsiteY9" fmla="*/ 1257555 h 2281493"/>
                    <a:gd name="connsiteX10" fmla="*/ 419213 w 812913"/>
                    <a:gd name="connsiteY10" fmla="*/ 1300418 h 2281493"/>
                    <a:gd name="connsiteX11" fmla="*/ 443026 w 812913"/>
                    <a:gd name="connsiteY11" fmla="*/ 1352805 h 2281493"/>
                    <a:gd name="connsiteX12" fmla="*/ 490651 w 812913"/>
                    <a:gd name="connsiteY12" fmla="*/ 1352805 h 2281493"/>
                    <a:gd name="connsiteX13" fmla="*/ 509701 w 812913"/>
                    <a:gd name="connsiteY13" fmla="*/ 1305180 h 2281493"/>
                    <a:gd name="connsiteX14" fmla="*/ 471601 w 812913"/>
                    <a:gd name="connsiteY14" fmla="*/ 1243268 h 2281493"/>
                    <a:gd name="connsiteX15" fmla="*/ 500176 w 812913"/>
                    <a:gd name="connsiteY15" fmla="*/ 1138493 h 2281493"/>
                    <a:gd name="connsiteX16" fmla="*/ 533513 w 812913"/>
                    <a:gd name="connsiteY16" fmla="*/ 1100393 h 2281493"/>
                    <a:gd name="connsiteX17" fmla="*/ 647813 w 812913"/>
                    <a:gd name="connsiteY17" fmla="*/ 1181355 h 2281493"/>
                    <a:gd name="connsiteX18" fmla="*/ 704963 w 812913"/>
                    <a:gd name="connsiteY18" fmla="*/ 1224218 h 2281493"/>
                    <a:gd name="connsiteX19" fmla="*/ 714488 w 812913"/>
                    <a:gd name="connsiteY19" fmla="*/ 1267080 h 2281493"/>
                    <a:gd name="connsiteX20" fmla="*/ 800213 w 812913"/>
                    <a:gd name="connsiteY20" fmla="*/ 1267080 h 2281493"/>
                    <a:gd name="connsiteX21" fmla="*/ 790688 w 812913"/>
                    <a:gd name="connsiteY21" fmla="*/ 1181355 h 2281493"/>
                    <a:gd name="connsiteX22" fmla="*/ 719251 w 812913"/>
                    <a:gd name="connsiteY22" fmla="*/ 1176593 h 2281493"/>
                    <a:gd name="connsiteX23" fmla="*/ 687509 w 812913"/>
                    <a:gd name="connsiteY23" fmla="*/ 1119704 h 2281493"/>
                    <a:gd name="connsiteX24" fmla="*/ 696769 w 812913"/>
                    <a:gd name="connsiteY24" fmla="*/ 1062293 h 2281493"/>
                    <a:gd name="connsiteX25" fmla="*/ 738301 w 812913"/>
                    <a:gd name="connsiteY25" fmla="*/ 1005143 h 2281493"/>
                    <a:gd name="connsiteX26" fmla="*/ 724966 w 812913"/>
                    <a:gd name="connsiteY26" fmla="*/ 927990 h 2281493"/>
                    <a:gd name="connsiteX27" fmla="*/ 685913 w 812913"/>
                    <a:gd name="connsiteY27" fmla="*/ 962280 h 2281493"/>
                    <a:gd name="connsiteX28" fmla="*/ 676388 w 812913"/>
                    <a:gd name="connsiteY28" fmla="*/ 1009905 h 2281493"/>
                    <a:gd name="connsiteX29" fmla="*/ 590663 w 812913"/>
                    <a:gd name="connsiteY29" fmla="*/ 1048005 h 2281493"/>
                    <a:gd name="connsiteX30" fmla="*/ 504938 w 812913"/>
                    <a:gd name="connsiteY30" fmla="*/ 1033718 h 2281493"/>
                    <a:gd name="connsiteX31" fmla="*/ 557326 w 812913"/>
                    <a:gd name="connsiteY31" fmla="*/ 947993 h 2281493"/>
                    <a:gd name="connsiteX32" fmla="*/ 576376 w 812913"/>
                    <a:gd name="connsiteY32" fmla="*/ 857505 h 2281493"/>
                    <a:gd name="connsiteX33" fmla="*/ 614476 w 812913"/>
                    <a:gd name="connsiteY33" fmla="*/ 838455 h 2281493"/>
                    <a:gd name="connsiteX34" fmla="*/ 576376 w 812913"/>
                    <a:gd name="connsiteY34" fmla="*/ 781305 h 2281493"/>
                    <a:gd name="connsiteX35" fmla="*/ 509701 w 812913"/>
                    <a:gd name="connsiteY35" fmla="*/ 795593 h 2281493"/>
                    <a:gd name="connsiteX36" fmla="*/ 528751 w 812913"/>
                    <a:gd name="connsiteY36" fmla="*/ 862268 h 2281493"/>
                    <a:gd name="connsiteX37" fmla="*/ 495413 w 812913"/>
                    <a:gd name="connsiteY37" fmla="*/ 976568 h 2281493"/>
                    <a:gd name="connsiteX38" fmla="*/ 462076 w 812913"/>
                    <a:gd name="connsiteY38" fmla="*/ 1019430 h 2281493"/>
                    <a:gd name="connsiteX39" fmla="*/ 352538 w 812913"/>
                    <a:gd name="connsiteY39" fmla="*/ 1014668 h 2281493"/>
                    <a:gd name="connsiteX40" fmla="*/ 314438 w 812913"/>
                    <a:gd name="connsiteY40" fmla="*/ 938468 h 2281493"/>
                    <a:gd name="connsiteX41" fmla="*/ 314438 w 812913"/>
                    <a:gd name="connsiteY41" fmla="*/ 251709 h 2281493"/>
                    <a:gd name="connsiteX42" fmla="*/ 265396 w 812913"/>
                    <a:gd name="connsiteY42" fmla="*/ 12579 h 2281493"/>
                    <a:gd name="connsiteX43" fmla="*/ 184190 w 812913"/>
                    <a:gd name="connsiteY43" fmla="*/ 255686 h 2281493"/>
                    <a:gd name="connsiteX44" fmla="*/ 204901 w 812913"/>
                    <a:gd name="connsiteY44" fmla="*/ 1167068 h 2281493"/>
                    <a:gd name="connsiteX45" fmla="*/ 2792 w 812913"/>
                    <a:gd name="connsiteY45" fmla="*/ 1280837 h 22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12913" h="2281493">
                      <a:moveTo>
                        <a:pt x="0" y="1335888"/>
                      </a:moveTo>
                      <a:cubicBezTo>
                        <a:pt x="32386" y="1346049"/>
                        <a:pt x="177894" y="1322204"/>
                        <a:pt x="209663" y="1457580"/>
                      </a:cubicBezTo>
                      <a:cubicBezTo>
                        <a:pt x="241432" y="1592956"/>
                        <a:pt x="186644" y="2014793"/>
                        <a:pt x="190613" y="2148143"/>
                      </a:cubicBezTo>
                      <a:cubicBezTo>
                        <a:pt x="194582" y="2281493"/>
                        <a:pt x="217601" y="2264030"/>
                        <a:pt x="233476" y="2257680"/>
                      </a:cubicBezTo>
                      <a:cubicBezTo>
                        <a:pt x="249351" y="2251330"/>
                        <a:pt x="273163" y="2249743"/>
                        <a:pt x="285863" y="2110043"/>
                      </a:cubicBezTo>
                      <a:cubicBezTo>
                        <a:pt x="298563" y="1970343"/>
                        <a:pt x="304120" y="1579817"/>
                        <a:pt x="309676" y="1419480"/>
                      </a:cubicBezTo>
                      <a:cubicBezTo>
                        <a:pt x="315232" y="1259143"/>
                        <a:pt x="303326" y="1205962"/>
                        <a:pt x="319201" y="1148018"/>
                      </a:cubicBezTo>
                      <a:cubicBezTo>
                        <a:pt x="335076" y="1090074"/>
                        <a:pt x="378732" y="1074993"/>
                        <a:pt x="404926" y="1071818"/>
                      </a:cubicBezTo>
                      <a:cubicBezTo>
                        <a:pt x="431120" y="1068643"/>
                        <a:pt x="470807" y="1098012"/>
                        <a:pt x="476363" y="1128968"/>
                      </a:cubicBezTo>
                      <a:cubicBezTo>
                        <a:pt x="481919" y="1159924"/>
                        <a:pt x="447788" y="1228980"/>
                        <a:pt x="438263" y="1257555"/>
                      </a:cubicBezTo>
                      <a:cubicBezTo>
                        <a:pt x="428738" y="1286130"/>
                        <a:pt x="418419" y="1284543"/>
                        <a:pt x="419213" y="1300418"/>
                      </a:cubicBezTo>
                      <a:cubicBezTo>
                        <a:pt x="420007" y="1316293"/>
                        <a:pt x="431120" y="1344074"/>
                        <a:pt x="443026" y="1352805"/>
                      </a:cubicBezTo>
                      <a:cubicBezTo>
                        <a:pt x="454932" y="1361536"/>
                        <a:pt x="479539" y="1360743"/>
                        <a:pt x="490651" y="1352805"/>
                      </a:cubicBezTo>
                      <a:cubicBezTo>
                        <a:pt x="501763" y="1344867"/>
                        <a:pt x="512876" y="1323436"/>
                        <a:pt x="509701" y="1305180"/>
                      </a:cubicBezTo>
                      <a:cubicBezTo>
                        <a:pt x="506526" y="1286924"/>
                        <a:pt x="473188" y="1271049"/>
                        <a:pt x="471601" y="1243268"/>
                      </a:cubicBezTo>
                      <a:cubicBezTo>
                        <a:pt x="470014" y="1215487"/>
                        <a:pt x="489857" y="1162305"/>
                        <a:pt x="500176" y="1138493"/>
                      </a:cubicBezTo>
                      <a:cubicBezTo>
                        <a:pt x="510495" y="1114681"/>
                        <a:pt x="508907" y="1093249"/>
                        <a:pt x="533513" y="1100393"/>
                      </a:cubicBezTo>
                      <a:cubicBezTo>
                        <a:pt x="558119" y="1107537"/>
                        <a:pt x="619238" y="1160718"/>
                        <a:pt x="647813" y="1181355"/>
                      </a:cubicBezTo>
                      <a:cubicBezTo>
                        <a:pt x="676388" y="1201992"/>
                        <a:pt x="693851" y="1209931"/>
                        <a:pt x="704963" y="1224218"/>
                      </a:cubicBezTo>
                      <a:cubicBezTo>
                        <a:pt x="716075" y="1238505"/>
                        <a:pt x="698613" y="1259936"/>
                        <a:pt x="714488" y="1267080"/>
                      </a:cubicBezTo>
                      <a:cubicBezTo>
                        <a:pt x="730363" y="1274224"/>
                        <a:pt x="787513" y="1281368"/>
                        <a:pt x="800213" y="1267080"/>
                      </a:cubicBezTo>
                      <a:cubicBezTo>
                        <a:pt x="812913" y="1252792"/>
                        <a:pt x="804182" y="1196436"/>
                        <a:pt x="790688" y="1181355"/>
                      </a:cubicBezTo>
                      <a:cubicBezTo>
                        <a:pt x="777194" y="1166274"/>
                        <a:pt x="736448" y="1186868"/>
                        <a:pt x="719251" y="1176593"/>
                      </a:cubicBezTo>
                      <a:cubicBezTo>
                        <a:pt x="702055" y="1166318"/>
                        <a:pt x="691256" y="1138754"/>
                        <a:pt x="687509" y="1119704"/>
                      </a:cubicBezTo>
                      <a:cubicBezTo>
                        <a:pt x="683762" y="1100654"/>
                        <a:pt x="688304" y="1081386"/>
                        <a:pt x="696769" y="1062293"/>
                      </a:cubicBezTo>
                      <a:cubicBezTo>
                        <a:pt x="705234" y="1043200"/>
                        <a:pt x="733602" y="1027527"/>
                        <a:pt x="738301" y="1005143"/>
                      </a:cubicBezTo>
                      <a:cubicBezTo>
                        <a:pt x="743001" y="982759"/>
                        <a:pt x="733697" y="935134"/>
                        <a:pt x="724966" y="927990"/>
                      </a:cubicBezTo>
                      <a:cubicBezTo>
                        <a:pt x="716235" y="920846"/>
                        <a:pt x="694009" y="948628"/>
                        <a:pt x="685913" y="962280"/>
                      </a:cubicBezTo>
                      <a:cubicBezTo>
                        <a:pt x="677817" y="975933"/>
                        <a:pt x="692263" y="995618"/>
                        <a:pt x="676388" y="1009905"/>
                      </a:cubicBezTo>
                      <a:cubicBezTo>
                        <a:pt x="660513" y="1024193"/>
                        <a:pt x="619238" y="1044036"/>
                        <a:pt x="590663" y="1048005"/>
                      </a:cubicBezTo>
                      <a:cubicBezTo>
                        <a:pt x="562088" y="1051974"/>
                        <a:pt x="510494" y="1050387"/>
                        <a:pt x="504938" y="1033718"/>
                      </a:cubicBezTo>
                      <a:cubicBezTo>
                        <a:pt x="499382" y="1017049"/>
                        <a:pt x="545420" y="977362"/>
                        <a:pt x="557326" y="947993"/>
                      </a:cubicBezTo>
                      <a:cubicBezTo>
                        <a:pt x="569232" y="918624"/>
                        <a:pt x="566851" y="875761"/>
                        <a:pt x="576376" y="857505"/>
                      </a:cubicBezTo>
                      <a:cubicBezTo>
                        <a:pt x="585901" y="839249"/>
                        <a:pt x="614476" y="851155"/>
                        <a:pt x="614476" y="838455"/>
                      </a:cubicBezTo>
                      <a:cubicBezTo>
                        <a:pt x="614476" y="825755"/>
                        <a:pt x="593838" y="788449"/>
                        <a:pt x="576376" y="781305"/>
                      </a:cubicBezTo>
                      <a:cubicBezTo>
                        <a:pt x="558914" y="774161"/>
                        <a:pt x="517638" y="782099"/>
                        <a:pt x="509701" y="795593"/>
                      </a:cubicBezTo>
                      <a:cubicBezTo>
                        <a:pt x="501764" y="809087"/>
                        <a:pt x="531132" y="832106"/>
                        <a:pt x="528751" y="862268"/>
                      </a:cubicBezTo>
                      <a:lnTo>
                        <a:pt x="495413" y="976568"/>
                      </a:lnTo>
                      <a:cubicBezTo>
                        <a:pt x="484301" y="1002762"/>
                        <a:pt x="485888" y="1013080"/>
                        <a:pt x="462076" y="1019430"/>
                      </a:cubicBezTo>
                      <a:cubicBezTo>
                        <a:pt x="438264" y="1025780"/>
                        <a:pt x="377144" y="1028162"/>
                        <a:pt x="352538" y="1014668"/>
                      </a:cubicBezTo>
                      <a:cubicBezTo>
                        <a:pt x="327932" y="1001174"/>
                        <a:pt x="320788" y="1065628"/>
                        <a:pt x="314438" y="938468"/>
                      </a:cubicBezTo>
                      <a:cubicBezTo>
                        <a:pt x="308088" y="811308"/>
                        <a:pt x="322612" y="406024"/>
                        <a:pt x="314438" y="251709"/>
                      </a:cubicBezTo>
                      <a:cubicBezTo>
                        <a:pt x="306264" y="97394"/>
                        <a:pt x="319891" y="3635"/>
                        <a:pt x="265396" y="12579"/>
                      </a:cubicBezTo>
                      <a:cubicBezTo>
                        <a:pt x="210901" y="0"/>
                        <a:pt x="194272" y="63271"/>
                        <a:pt x="184190" y="255686"/>
                      </a:cubicBezTo>
                      <a:cubicBezTo>
                        <a:pt x="174108" y="448101"/>
                        <a:pt x="235134" y="996210"/>
                        <a:pt x="204901" y="1167068"/>
                      </a:cubicBezTo>
                      <a:cubicBezTo>
                        <a:pt x="174668" y="1337926"/>
                        <a:pt x="96166" y="1280498"/>
                        <a:pt x="2792" y="1280837"/>
                      </a:cubicBezTo>
                    </a:path>
                  </a:pathLst>
                </a:custGeom>
                <a:solidFill>
                  <a:srgbClr val="DDDDDD"/>
                </a:solidFill>
                <a:ln w="9525" cap="flat" cmpd="sng" algn="ctr">
                  <a:solidFill>
                    <a:schemeClr val="tx1"/>
                  </a:solidFill>
                  <a:prstDash val="solid"/>
                  <a:round/>
                  <a:headEnd type="none" w="med" len="med"/>
                  <a:tailEnd type="none" w="med" len="med"/>
                </a:ln>
              </p:spPr>
              <p:txBody>
                <a:bodyPr vert="vert"/>
                <a:lstStyle/>
                <a:p>
                  <a:pPr eaLnBrk="0" hangingPunct="0">
                    <a:defRPr/>
                  </a:pPr>
                  <a:endParaRPr lang="en-US" sz="1050">
                    <a:cs typeface="+mn-cs"/>
                  </a:endParaRPr>
                </a:p>
              </p:txBody>
            </p:sp>
            <p:grpSp>
              <p:nvGrpSpPr>
                <p:cNvPr id="6237" name="Group 435"/>
                <p:cNvGrpSpPr>
                  <a:grpSpLocks noChangeAspect="1"/>
                </p:cNvGrpSpPr>
                <p:nvPr/>
              </p:nvGrpSpPr>
              <p:grpSpPr bwMode="auto">
                <a:xfrm>
                  <a:off x="4405313" y="8362950"/>
                  <a:ext cx="119062" cy="261938"/>
                  <a:chOff x="8164387" y="1114225"/>
                  <a:chExt cx="140029" cy="307145"/>
                </a:xfrm>
              </p:grpSpPr>
              <p:grpSp>
                <p:nvGrpSpPr>
                  <p:cNvPr id="6454" name="Group 517"/>
                  <p:cNvGrpSpPr>
                    <a:grpSpLocks noChangeAspect="1"/>
                  </p:cNvGrpSpPr>
                  <p:nvPr/>
                </p:nvGrpSpPr>
                <p:grpSpPr bwMode="auto">
                  <a:xfrm flipV="1">
                    <a:off x="8164387" y="1114225"/>
                    <a:ext cx="140029" cy="307145"/>
                    <a:chOff x="3785870" y="3665601"/>
                    <a:chExt cx="1038738" cy="2273983"/>
                  </a:xfrm>
                </p:grpSpPr>
                <p:grpSp>
                  <p:nvGrpSpPr>
                    <p:cNvPr id="6456" name="Group 274"/>
                    <p:cNvGrpSpPr>
                      <a:grpSpLocks/>
                    </p:cNvGrpSpPr>
                    <p:nvPr/>
                  </p:nvGrpSpPr>
                  <p:grpSpPr bwMode="auto">
                    <a:xfrm>
                      <a:off x="3974390" y="3665601"/>
                      <a:ext cx="445173" cy="2005262"/>
                      <a:chOff x="1319391" y="2225842"/>
                      <a:chExt cx="445173" cy="2005262"/>
                    </a:xfrm>
                  </p:grpSpPr>
                  <p:sp>
                    <p:nvSpPr>
                      <p:cNvPr id="238" name="Oval 535"/>
                      <p:cNvSpPr>
                        <a:spLocks noChangeArrowheads="1"/>
                      </p:cNvSpPr>
                      <p:nvPr/>
                    </p:nvSpPr>
                    <p:spPr bwMode="auto">
                      <a:xfrm>
                        <a:off x="1324469" y="3521331"/>
                        <a:ext cx="443201" cy="771775"/>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39" name="Rounded Rectangle 536"/>
                      <p:cNvSpPr>
                        <a:spLocks noChangeArrowheads="1"/>
                      </p:cNvSpPr>
                      <p:nvPr/>
                    </p:nvSpPr>
                    <p:spPr bwMode="auto">
                      <a:xfrm>
                        <a:off x="1324469" y="2225851"/>
                        <a:ext cx="360101" cy="730426"/>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40" name="Rounded Rectangle 537"/>
                      <p:cNvSpPr>
                        <a:spLocks noChangeArrowheads="1"/>
                      </p:cNvSpPr>
                      <p:nvPr/>
                    </p:nvSpPr>
                    <p:spPr bwMode="auto">
                      <a:xfrm rot="-260553">
                        <a:off x="1338323" y="2928713"/>
                        <a:ext cx="360101" cy="67530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457" name="Group 261"/>
                    <p:cNvGrpSpPr>
                      <a:grpSpLocks/>
                    </p:cNvGrpSpPr>
                    <p:nvPr/>
                  </p:nvGrpSpPr>
                  <p:grpSpPr bwMode="auto">
                    <a:xfrm flipH="1">
                      <a:off x="4235056" y="3669617"/>
                      <a:ext cx="453186" cy="2005262"/>
                      <a:chOff x="1311378" y="2225842"/>
                      <a:chExt cx="453186" cy="2005262"/>
                    </a:xfrm>
                  </p:grpSpPr>
                  <p:sp>
                    <p:nvSpPr>
                      <p:cNvPr id="235" name="Oval 532"/>
                      <p:cNvSpPr>
                        <a:spLocks noChangeArrowheads="1"/>
                      </p:cNvSpPr>
                      <p:nvPr/>
                    </p:nvSpPr>
                    <p:spPr bwMode="auto">
                      <a:xfrm>
                        <a:off x="1327649" y="3517311"/>
                        <a:ext cx="443205" cy="716649"/>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36" name="Rounded Rectangle 533"/>
                      <p:cNvSpPr>
                        <a:spLocks noChangeArrowheads="1"/>
                      </p:cNvSpPr>
                      <p:nvPr/>
                    </p:nvSpPr>
                    <p:spPr bwMode="auto">
                      <a:xfrm>
                        <a:off x="1313795" y="2221831"/>
                        <a:ext cx="360104" cy="730426"/>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37" name="Rounded Rectangle 534"/>
                      <p:cNvSpPr>
                        <a:spLocks noChangeArrowheads="1"/>
                      </p:cNvSpPr>
                      <p:nvPr/>
                    </p:nvSpPr>
                    <p:spPr bwMode="auto">
                      <a:xfrm rot="-260553">
                        <a:off x="1341495" y="2924694"/>
                        <a:ext cx="360104" cy="67530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458" name="Group 236"/>
                    <p:cNvGrpSpPr>
                      <a:grpSpLocks/>
                    </p:cNvGrpSpPr>
                    <p:nvPr/>
                  </p:nvGrpSpPr>
                  <p:grpSpPr bwMode="auto">
                    <a:xfrm>
                      <a:off x="3785870" y="3797969"/>
                      <a:ext cx="525378" cy="2005262"/>
                      <a:chOff x="1287314" y="2225842"/>
                      <a:chExt cx="525378" cy="2005262"/>
                    </a:xfrm>
                  </p:grpSpPr>
                  <p:sp>
                    <p:nvSpPr>
                      <p:cNvPr id="232" name="Rounded Rectangle 529"/>
                      <p:cNvSpPr>
                        <a:spLocks noChangeArrowheads="1"/>
                      </p:cNvSpPr>
                      <p:nvPr/>
                    </p:nvSpPr>
                    <p:spPr bwMode="auto">
                      <a:xfrm>
                        <a:off x="1287009" y="2231294"/>
                        <a:ext cx="360102" cy="71664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33" name="Rounded Rectangle 530"/>
                      <p:cNvSpPr>
                        <a:spLocks noChangeArrowheads="1"/>
                      </p:cNvSpPr>
                      <p:nvPr/>
                    </p:nvSpPr>
                    <p:spPr bwMode="auto">
                      <a:xfrm rot="-581329">
                        <a:off x="1328563" y="2920379"/>
                        <a:ext cx="360102" cy="689085"/>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34" name="Oval 531"/>
                      <p:cNvSpPr>
                        <a:spLocks noChangeArrowheads="1"/>
                      </p:cNvSpPr>
                      <p:nvPr/>
                    </p:nvSpPr>
                    <p:spPr bwMode="auto">
                      <a:xfrm>
                        <a:off x="1370109" y="3526774"/>
                        <a:ext cx="443202" cy="702863"/>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459" name="Group 237"/>
                    <p:cNvGrpSpPr>
                      <a:grpSpLocks/>
                    </p:cNvGrpSpPr>
                    <p:nvPr/>
                  </p:nvGrpSpPr>
                  <p:grpSpPr bwMode="auto">
                    <a:xfrm flipH="1">
                      <a:off x="4323294" y="3805985"/>
                      <a:ext cx="501314" cy="2005262"/>
                      <a:chOff x="1311378" y="2225842"/>
                      <a:chExt cx="501314" cy="2005262"/>
                    </a:xfrm>
                  </p:grpSpPr>
                  <p:sp>
                    <p:nvSpPr>
                      <p:cNvPr id="229" name="Rounded Rectangle 526"/>
                      <p:cNvSpPr>
                        <a:spLocks noChangeArrowheads="1"/>
                      </p:cNvSpPr>
                      <p:nvPr/>
                    </p:nvSpPr>
                    <p:spPr bwMode="auto">
                      <a:xfrm>
                        <a:off x="1311657" y="2223281"/>
                        <a:ext cx="360101" cy="730426"/>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30" name="Rounded Rectangle 527"/>
                      <p:cNvSpPr>
                        <a:spLocks noChangeArrowheads="1"/>
                      </p:cNvSpPr>
                      <p:nvPr/>
                    </p:nvSpPr>
                    <p:spPr bwMode="auto">
                      <a:xfrm rot="-581329">
                        <a:off x="1339357" y="2926144"/>
                        <a:ext cx="346255" cy="67530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31" name="Oval 528"/>
                      <p:cNvSpPr>
                        <a:spLocks noChangeArrowheads="1"/>
                      </p:cNvSpPr>
                      <p:nvPr/>
                    </p:nvSpPr>
                    <p:spPr bwMode="auto">
                      <a:xfrm>
                        <a:off x="1367057" y="3518761"/>
                        <a:ext cx="443201" cy="716649"/>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460" name="Group 301"/>
                    <p:cNvGrpSpPr>
                      <a:grpSpLocks/>
                    </p:cNvGrpSpPr>
                    <p:nvPr/>
                  </p:nvGrpSpPr>
                  <p:grpSpPr bwMode="auto">
                    <a:xfrm>
                      <a:off x="4090686" y="3934322"/>
                      <a:ext cx="445173" cy="2005262"/>
                      <a:chOff x="3673594" y="2133595"/>
                      <a:chExt cx="445173" cy="2005262"/>
                    </a:xfrm>
                  </p:grpSpPr>
                  <p:sp>
                    <p:nvSpPr>
                      <p:cNvPr id="226" name="Rounded Rectangle 523"/>
                      <p:cNvSpPr>
                        <a:spLocks noChangeArrowheads="1"/>
                      </p:cNvSpPr>
                      <p:nvPr/>
                    </p:nvSpPr>
                    <p:spPr bwMode="auto">
                      <a:xfrm flipH="1">
                        <a:off x="3714730" y="2126728"/>
                        <a:ext cx="360101" cy="730435"/>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27" name="Rounded Rectangle 524"/>
                      <p:cNvSpPr>
                        <a:spLocks noChangeArrowheads="1"/>
                      </p:cNvSpPr>
                      <p:nvPr/>
                    </p:nvSpPr>
                    <p:spPr bwMode="auto">
                      <a:xfrm flipH="1">
                        <a:off x="3714730" y="2829599"/>
                        <a:ext cx="360101" cy="67529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28" name="Oval 525"/>
                      <p:cNvSpPr>
                        <a:spLocks noChangeArrowheads="1"/>
                      </p:cNvSpPr>
                      <p:nvPr/>
                    </p:nvSpPr>
                    <p:spPr bwMode="auto">
                      <a:xfrm flipH="1">
                        <a:off x="3673175" y="3422208"/>
                        <a:ext cx="443201" cy="716649"/>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sp>
                <p:nvSpPr>
                  <p:cNvPr id="220" name="Oval 689"/>
                  <p:cNvSpPr>
                    <a:spLocks noChangeArrowheads="1"/>
                  </p:cNvSpPr>
                  <p:nvPr/>
                </p:nvSpPr>
                <p:spPr bwMode="auto">
                  <a:xfrm rot="5400000">
                    <a:off x="8167260" y="1347748"/>
                    <a:ext cx="74459" cy="61613"/>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500" b="1" dirty="0">
                        <a:cs typeface="+mn-cs"/>
                      </a:rPr>
                      <a:t>+</a:t>
                    </a:r>
                  </a:p>
                </p:txBody>
              </p:sp>
            </p:grpSp>
            <p:grpSp>
              <p:nvGrpSpPr>
                <p:cNvPr id="6238" name="Group 552"/>
                <p:cNvGrpSpPr>
                  <a:grpSpLocks noChangeAspect="1"/>
                </p:cNvGrpSpPr>
                <p:nvPr/>
              </p:nvGrpSpPr>
              <p:grpSpPr bwMode="auto">
                <a:xfrm>
                  <a:off x="2667000" y="8361363"/>
                  <a:ext cx="119063" cy="260350"/>
                  <a:chOff x="8164387" y="1114225"/>
                  <a:chExt cx="140029" cy="307145"/>
                </a:xfrm>
              </p:grpSpPr>
              <p:grpSp>
                <p:nvGrpSpPr>
                  <p:cNvPr id="6432" name="Group 517"/>
                  <p:cNvGrpSpPr>
                    <a:grpSpLocks noChangeAspect="1"/>
                  </p:cNvGrpSpPr>
                  <p:nvPr/>
                </p:nvGrpSpPr>
                <p:grpSpPr bwMode="auto">
                  <a:xfrm flipV="1">
                    <a:off x="8164387" y="1114225"/>
                    <a:ext cx="140029" cy="307145"/>
                    <a:chOff x="3785870" y="3665601"/>
                    <a:chExt cx="1038738" cy="2273983"/>
                  </a:xfrm>
                </p:grpSpPr>
                <p:grpSp>
                  <p:nvGrpSpPr>
                    <p:cNvPr id="6434" name="Group 274"/>
                    <p:cNvGrpSpPr>
                      <a:grpSpLocks/>
                    </p:cNvGrpSpPr>
                    <p:nvPr/>
                  </p:nvGrpSpPr>
                  <p:grpSpPr bwMode="auto">
                    <a:xfrm>
                      <a:off x="3974390" y="3665601"/>
                      <a:ext cx="445173" cy="2005262"/>
                      <a:chOff x="1319391" y="2225842"/>
                      <a:chExt cx="445173" cy="2005262"/>
                    </a:xfrm>
                  </p:grpSpPr>
                  <p:sp>
                    <p:nvSpPr>
                      <p:cNvPr id="216" name="Oval 535"/>
                      <p:cNvSpPr>
                        <a:spLocks noChangeArrowheads="1"/>
                      </p:cNvSpPr>
                      <p:nvPr/>
                    </p:nvSpPr>
                    <p:spPr bwMode="auto">
                      <a:xfrm>
                        <a:off x="1324242" y="3529231"/>
                        <a:ext cx="443201" cy="707149"/>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17" name="Rounded Rectangle 536"/>
                      <p:cNvSpPr>
                        <a:spLocks noChangeArrowheads="1"/>
                      </p:cNvSpPr>
                      <p:nvPr/>
                    </p:nvSpPr>
                    <p:spPr bwMode="auto">
                      <a:xfrm>
                        <a:off x="1324242" y="2225851"/>
                        <a:ext cx="360101" cy="72101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18" name="Rounded Rectangle 537"/>
                      <p:cNvSpPr>
                        <a:spLocks noChangeArrowheads="1"/>
                      </p:cNvSpPr>
                      <p:nvPr/>
                    </p:nvSpPr>
                    <p:spPr bwMode="auto">
                      <a:xfrm rot="-260553">
                        <a:off x="1338087" y="2919138"/>
                        <a:ext cx="360101" cy="693287"/>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435" name="Group 261"/>
                    <p:cNvGrpSpPr>
                      <a:grpSpLocks/>
                    </p:cNvGrpSpPr>
                    <p:nvPr/>
                  </p:nvGrpSpPr>
                  <p:grpSpPr bwMode="auto">
                    <a:xfrm flipH="1">
                      <a:off x="4235056" y="3669617"/>
                      <a:ext cx="453186" cy="2005262"/>
                      <a:chOff x="1311378" y="2225842"/>
                      <a:chExt cx="453186" cy="2005262"/>
                    </a:xfrm>
                  </p:grpSpPr>
                  <p:sp>
                    <p:nvSpPr>
                      <p:cNvPr id="213" name="Oval 532"/>
                      <p:cNvSpPr>
                        <a:spLocks noChangeArrowheads="1"/>
                      </p:cNvSpPr>
                      <p:nvPr/>
                    </p:nvSpPr>
                    <p:spPr bwMode="auto">
                      <a:xfrm>
                        <a:off x="1327884" y="3525213"/>
                        <a:ext cx="443197" cy="707149"/>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14" name="Rounded Rectangle 533"/>
                      <p:cNvSpPr>
                        <a:spLocks noChangeArrowheads="1"/>
                      </p:cNvSpPr>
                      <p:nvPr/>
                    </p:nvSpPr>
                    <p:spPr bwMode="auto">
                      <a:xfrm>
                        <a:off x="1314039" y="2221833"/>
                        <a:ext cx="360097" cy="72101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15" name="Rounded Rectangle 534"/>
                      <p:cNvSpPr>
                        <a:spLocks noChangeArrowheads="1"/>
                      </p:cNvSpPr>
                      <p:nvPr/>
                    </p:nvSpPr>
                    <p:spPr bwMode="auto">
                      <a:xfrm rot="-260553">
                        <a:off x="1341739" y="2915120"/>
                        <a:ext cx="360097" cy="693287"/>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436" name="Group 236"/>
                    <p:cNvGrpSpPr>
                      <a:grpSpLocks/>
                    </p:cNvGrpSpPr>
                    <p:nvPr/>
                  </p:nvGrpSpPr>
                  <p:grpSpPr bwMode="auto">
                    <a:xfrm>
                      <a:off x="3785870" y="3797969"/>
                      <a:ext cx="525378" cy="2005262"/>
                      <a:chOff x="1287314" y="2225842"/>
                      <a:chExt cx="525378" cy="2005262"/>
                    </a:xfrm>
                  </p:grpSpPr>
                  <p:sp>
                    <p:nvSpPr>
                      <p:cNvPr id="210" name="Rounded Rectangle 529"/>
                      <p:cNvSpPr>
                        <a:spLocks noChangeArrowheads="1"/>
                      </p:cNvSpPr>
                      <p:nvPr/>
                    </p:nvSpPr>
                    <p:spPr bwMode="auto">
                      <a:xfrm>
                        <a:off x="1286782" y="2232139"/>
                        <a:ext cx="360102" cy="72101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11" name="Rounded Rectangle 530"/>
                      <p:cNvSpPr>
                        <a:spLocks noChangeArrowheads="1"/>
                      </p:cNvSpPr>
                      <p:nvPr/>
                    </p:nvSpPr>
                    <p:spPr bwMode="auto">
                      <a:xfrm rot="-581329">
                        <a:off x="1328328" y="2925427"/>
                        <a:ext cx="360102" cy="679417"/>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12" name="Oval 531"/>
                      <p:cNvSpPr>
                        <a:spLocks noChangeArrowheads="1"/>
                      </p:cNvSpPr>
                      <p:nvPr/>
                    </p:nvSpPr>
                    <p:spPr bwMode="auto">
                      <a:xfrm>
                        <a:off x="1369882" y="3521649"/>
                        <a:ext cx="443202" cy="707157"/>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437" name="Group 237"/>
                    <p:cNvGrpSpPr>
                      <a:grpSpLocks/>
                    </p:cNvGrpSpPr>
                    <p:nvPr/>
                  </p:nvGrpSpPr>
                  <p:grpSpPr bwMode="auto">
                    <a:xfrm flipH="1">
                      <a:off x="4323294" y="3805985"/>
                      <a:ext cx="501314" cy="2005262"/>
                      <a:chOff x="1311378" y="2225842"/>
                      <a:chExt cx="501314" cy="2005262"/>
                    </a:xfrm>
                  </p:grpSpPr>
                  <p:sp>
                    <p:nvSpPr>
                      <p:cNvPr id="207" name="Rounded Rectangle 526"/>
                      <p:cNvSpPr>
                        <a:spLocks noChangeArrowheads="1"/>
                      </p:cNvSpPr>
                      <p:nvPr/>
                    </p:nvSpPr>
                    <p:spPr bwMode="auto">
                      <a:xfrm>
                        <a:off x="1311901" y="2224121"/>
                        <a:ext cx="360101" cy="72101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08" name="Rounded Rectangle 527"/>
                      <p:cNvSpPr>
                        <a:spLocks noChangeArrowheads="1"/>
                      </p:cNvSpPr>
                      <p:nvPr/>
                    </p:nvSpPr>
                    <p:spPr bwMode="auto">
                      <a:xfrm rot="-581329">
                        <a:off x="1339602" y="2917409"/>
                        <a:ext cx="346246" cy="693287"/>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09" name="Oval 528"/>
                      <p:cNvSpPr>
                        <a:spLocks noChangeArrowheads="1"/>
                      </p:cNvSpPr>
                      <p:nvPr/>
                    </p:nvSpPr>
                    <p:spPr bwMode="auto">
                      <a:xfrm>
                        <a:off x="1367302" y="3527501"/>
                        <a:ext cx="443201" cy="707149"/>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438" name="Group 301"/>
                    <p:cNvGrpSpPr>
                      <a:grpSpLocks/>
                    </p:cNvGrpSpPr>
                    <p:nvPr/>
                  </p:nvGrpSpPr>
                  <p:grpSpPr bwMode="auto">
                    <a:xfrm>
                      <a:off x="4090686" y="3934322"/>
                      <a:ext cx="445173" cy="2005262"/>
                      <a:chOff x="3673594" y="2133595"/>
                      <a:chExt cx="445173" cy="2005262"/>
                    </a:xfrm>
                  </p:grpSpPr>
                  <p:sp>
                    <p:nvSpPr>
                      <p:cNvPr id="204" name="Rounded Rectangle 523"/>
                      <p:cNvSpPr>
                        <a:spLocks noChangeArrowheads="1"/>
                      </p:cNvSpPr>
                      <p:nvPr/>
                    </p:nvSpPr>
                    <p:spPr bwMode="auto">
                      <a:xfrm flipH="1">
                        <a:off x="3714494" y="2128328"/>
                        <a:ext cx="360101" cy="72101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05" name="Rounded Rectangle 524"/>
                      <p:cNvSpPr>
                        <a:spLocks noChangeArrowheads="1"/>
                      </p:cNvSpPr>
                      <p:nvPr/>
                    </p:nvSpPr>
                    <p:spPr bwMode="auto">
                      <a:xfrm flipH="1">
                        <a:off x="3714494" y="2821615"/>
                        <a:ext cx="360101" cy="693287"/>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206" name="Oval 525"/>
                      <p:cNvSpPr>
                        <a:spLocks noChangeArrowheads="1"/>
                      </p:cNvSpPr>
                      <p:nvPr/>
                    </p:nvSpPr>
                    <p:spPr bwMode="auto">
                      <a:xfrm flipH="1">
                        <a:off x="3672948" y="3431708"/>
                        <a:ext cx="443201" cy="707157"/>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sp>
                <p:nvSpPr>
                  <p:cNvPr id="198" name="Oval 689"/>
                  <p:cNvSpPr>
                    <a:spLocks noChangeArrowheads="1"/>
                  </p:cNvSpPr>
                  <p:nvPr/>
                </p:nvSpPr>
                <p:spPr bwMode="auto">
                  <a:xfrm rot="5400000">
                    <a:off x="8167936" y="1348424"/>
                    <a:ext cx="73041" cy="61614"/>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500" b="1" dirty="0">
                        <a:cs typeface="+mn-cs"/>
                      </a:rPr>
                      <a:t>+</a:t>
                    </a:r>
                  </a:p>
                </p:txBody>
              </p:sp>
            </p:grpSp>
            <p:sp>
              <p:nvSpPr>
                <p:cNvPr id="6239" name="TextBox 46"/>
                <p:cNvSpPr txBox="1">
                  <a:spLocks noChangeArrowheads="1"/>
                </p:cNvSpPr>
                <p:nvPr/>
              </p:nvSpPr>
              <p:spPr bwMode="auto">
                <a:xfrm>
                  <a:off x="2363788" y="8723313"/>
                  <a:ext cx="1341437" cy="338137"/>
                </a:xfrm>
                <a:prstGeom prst="rect">
                  <a:avLst/>
                </a:prstGeom>
                <a:noFill/>
                <a:ln w="9525">
                  <a:noFill/>
                  <a:miter lim="800000"/>
                  <a:headEnd/>
                  <a:tailEnd/>
                </a:ln>
              </p:spPr>
              <p:txBody>
                <a:bodyPr lIns="0" tIns="0" rIns="0" bIns="0">
                  <a:spAutoFit/>
                </a:bodyPr>
                <a:lstStyle/>
                <a:p>
                  <a:pPr algn="ctr"/>
                  <a:r>
                    <a:rPr lang="en-US" sz="1100"/>
                    <a:t>Endoplasmic reticulum</a:t>
                  </a:r>
                </a:p>
              </p:txBody>
            </p:sp>
            <p:sp>
              <p:nvSpPr>
                <p:cNvPr id="31" name="Oval 30"/>
                <p:cNvSpPr/>
                <p:nvPr/>
              </p:nvSpPr>
              <p:spPr bwMode="auto">
                <a:xfrm rot="16200000">
                  <a:off x="3823197" y="7862912"/>
                  <a:ext cx="227775" cy="227820"/>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a:cs typeface="+mn-cs"/>
                  </a:endParaRPr>
                </a:p>
              </p:txBody>
            </p:sp>
            <p:sp>
              <p:nvSpPr>
                <p:cNvPr id="32" name="Oval 31"/>
                <p:cNvSpPr/>
                <p:nvPr/>
              </p:nvSpPr>
              <p:spPr bwMode="auto">
                <a:xfrm rot="16200000">
                  <a:off x="3742367" y="7478031"/>
                  <a:ext cx="227775" cy="227820"/>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a:cs typeface="+mn-cs"/>
                  </a:endParaRPr>
                </a:p>
              </p:txBody>
            </p:sp>
            <p:sp>
              <p:nvSpPr>
                <p:cNvPr id="33" name="Oval 32"/>
                <p:cNvSpPr/>
                <p:nvPr/>
              </p:nvSpPr>
              <p:spPr bwMode="auto">
                <a:xfrm rot="16200000">
                  <a:off x="2998411" y="7709311"/>
                  <a:ext cx="227968" cy="227832"/>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a:cs typeface="+mn-cs"/>
                  </a:endParaRPr>
                </a:p>
              </p:txBody>
            </p:sp>
            <p:sp>
              <p:nvSpPr>
                <p:cNvPr id="34" name="Freeform 33"/>
                <p:cNvSpPr/>
                <p:nvPr/>
              </p:nvSpPr>
              <p:spPr bwMode="auto">
                <a:xfrm rot="5400000" flipV="1">
                  <a:off x="3294808" y="7438224"/>
                  <a:ext cx="388937" cy="841388"/>
                </a:xfrm>
                <a:custGeom>
                  <a:avLst/>
                  <a:gdLst>
                    <a:gd name="connsiteX0" fmla="*/ 226772 w 548640"/>
                    <a:gd name="connsiteY0" fmla="*/ 0 h 610819"/>
                    <a:gd name="connsiteX1" fmla="*/ 186538 w 548640"/>
                    <a:gd name="connsiteY1" fmla="*/ 36576 h 610819"/>
                    <a:gd name="connsiteX2" fmla="*/ 219456 w 548640"/>
                    <a:gd name="connsiteY2" fmla="*/ 73152 h 610819"/>
                    <a:gd name="connsiteX3" fmla="*/ 190196 w 548640"/>
                    <a:gd name="connsiteY3" fmla="*/ 153619 h 610819"/>
                    <a:gd name="connsiteX4" fmla="*/ 131674 w 548640"/>
                    <a:gd name="connsiteY4" fmla="*/ 204826 h 610819"/>
                    <a:gd name="connsiteX5" fmla="*/ 58522 w 548640"/>
                    <a:gd name="connsiteY5" fmla="*/ 212141 h 610819"/>
                    <a:gd name="connsiteX6" fmla="*/ 25604 w 548640"/>
                    <a:gd name="connsiteY6" fmla="*/ 182880 h 610819"/>
                    <a:gd name="connsiteX7" fmla="*/ 0 w 548640"/>
                    <a:gd name="connsiteY7" fmla="*/ 226771 h 610819"/>
                    <a:gd name="connsiteX8" fmla="*/ 21946 w 548640"/>
                    <a:gd name="connsiteY8" fmla="*/ 263347 h 610819"/>
                    <a:gd name="connsiteX9" fmla="*/ 65837 w 548640"/>
                    <a:gd name="connsiteY9" fmla="*/ 248717 h 610819"/>
                    <a:gd name="connsiteX10" fmla="*/ 98756 w 548640"/>
                    <a:gd name="connsiteY10" fmla="*/ 234087 h 610819"/>
                    <a:gd name="connsiteX11" fmla="*/ 186538 w 548640"/>
                    <a:gd name="connsiteY11" fmla="*/ 230429 h 610819"/>
                    <a:gd name="connsiteX12" fmla="*/ 270663 w 548640"/>
                    <a:gd name="connsiteY12" fmla="*/ 234087 h 610819"/>
                    <a:gd name="connsiteX13" fmla="*/ 321869 w 548640"/>
                    <a:gd name="connsiteY13" fmla="*/ 274320 h 610819"/>
                    <a:gd name="connsiteX14" fmla="*/ 281636 w 548640"/>
                    <a:gd name="connsiteY14" fmla="*/ 358445 h 610819"/>
                    <a:gd name="connsiteX15" fmla="*/ 226772 w 548640"/>
                    <a:gd name="connsiteY15" fmla="*/ 449885 h 610819"/>
                    <a:gd name="connsiteX16" fmla="*/ 171908 w 548640"/>
                    <a:gd name="connsiteY16" fmla="*/ 460858 h 610819"/>
                    <a:gd name="connsiteX17" fmla="*/ 124359 w 548640"/>
                    <a:gd name="connsiteY17" fmla="*/ 420624 h 610819"/>
                    <a:gd name="connsiteX18" fmla="*/ 47549 w 548640"/>
                    <a:gd name="connsiteY18" fmla="*/ 416967 h 610819"/>
                    <a:gd name="connsiteX19" fmla="*/ 76810 w 548640"/>
                    <a:gd name="connsiteY19" fmla="*/ 475488 h 610819"/>
                    <a:gd name="connsiteX20" fmla="*/ 164592 w 548640"/>
                    <a:gd name="connsiteY20" fmla="*/ 490119 h 610819"/>
                    <a:gd name="connsiteX21" fmla="*/ 230429 w 548640"/>
                    <a:gd name="connsiteY21" fmla="*/ 512064 h 610819"/>
                    <a:gd name="connsiteX22" fmla="*/ 310896 w 548640"/>
                    <a:gd name="connsiteY22" fmla="*/ 431597 h 610819"/>
                    <a:gd name="connsiteX23" fmla="*/ 347472 w 548640"/>
                    <a:gd name="connsiteY23" fmla="*/ 310896 h 610819"/>
                    <a:gd name="connsiteX24" fmla="*/ 391364 w 548640"/>
                    <a:gd name="connsiteY24" fmla="*/ 285293 h 610819"/>
                    <a:gd name="connsiteX25" fmla="*/ 460858 w 548640"/>
                    <a:gd name="connsiteY25" fmla="*/ 336499 h 610819"/>
                    <a:gd name="connsiteX26" fmla="*/ 486461 w 548640"/>
                    <a:gd name="connsiteY26" fmla="*/ 405994 h 610819"/>
                    <a:gd name="connsiteX27" fmla="*/ 435255 w 548640"/>
                    <a:gd name="connsiteY27" fmla="*/ 504749 h 610819"/>
                    <a:gd name="connsiteX28" fmla="*/ 435255 w 548640"/>
                    <a:gd name="connsiteY28" fmla="*/ 581559 h 610819"/>
                    <a:gd name="connsiteX29" fmla="*/ 475488 w 548640"/>
                    <a:gd name="connsiteY29" fmla="*/ 610819 h 610819"/>
                    <a:gd name="connsiteX30" fmla="*/ 501092 w 548640"/>
                    <a:gd name="connsiteY30" fmla="*/ 559613 h 610819"/>
                    <a:gd name="connsiteX31" fmla="*/ 493776 w 548640"/>
                    <a:gd name="connsiteY31" fmla="*/ 493776 h 610819"/>
                    <a:gd name="connsiteX32" fmla="*/ 541325 w 548640"/>
                    <a:gd name="connsiteY32" fmla="*/ 420624 h 610819"/>
                    <a:gd name="connsiteX33" fmla="*/ 548640 w 548640"/>
                    <a:gd name="connsiteY33" fmla="*/ 351130 h 610819"/>
                    <a:gd name="connsiteX34" fmla="*/ 453543 w 548640"/>
                    <a:gd name="connsiteY34" fmla="*/ 256032 h 610819"/>
                    <a:gd name="connsiteX35" fmla="*/ 362103 w 548640"/>
                    <a:gd name="connsiteY35" fmla="*/ 223114 h 610819"/>
                    <a:gd name="connsiteX36" fmla="*/ 296266 w 548640"/>
                    <a:gd name="connsiteY36" fmla="*/ 175565 h 610819"/>
                    <a:gd name="connsiteX37" fmla="*/ 230429 w 548640"/>
                    <a:gd name="connsiteY37" fmla="*/ 146304 h 610819"/>
                    <a:gd name="connsiteX38" fmla="*/ 237744 w 548640"/>
                    <a:gd name="connsiteY38" fmla="*/ 73152 h 610819"/>
                    <a:gd name="connsiteX39" fmla="*/ 263348 w 548640"/>
                    <a:gd name="connsiteY39" fmla="*/ 54864 h 610819"/>
                    <a:gd name="connsiteX40" fmla="*/ 226772 w 548640"/>
                    <a:gd name="connsiteY40" fmla="*/ 0 h 610819"/>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83025 w 563880"/>
                    <a:gd name="connsiteY35" fmla="*/ 190989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63880" h="617525">
                      <a:moveTo>
                        <a:pt x="227382" y="3048"/>
                      </a:moveTo>
                      <a:cubicBezTo>
                        <a:pt x="214580" y="0"/>
                        <a:pt x="189329" y="25509"/>
                        <a:pt x="187148" y="39624"/>
                      </a:cubicBezTo>
                      <a:cubicBezTo>
                        <a:pt x="184967" y="53739"/>
                        <a:pt x="213686" y="68232"/>
                        <a:pt x="214296" y="87739"/>
                      </a:cubicBezTo>
                      <a:cubicBezTo>
                        <a:pt x="214906" y="107246"/>
                        <a:pt x="204475" y="136645"/>
                        <a:pt x="190806" y="156667"/>
                      </a:cubicBezTo>
                      <a:cubicBezTo>
                        <a:pt x="177137" y="176689"/>
                        <a:pt x="154230" y="198120"/>
                        <a:pt x="132284" y="207874"/>
                      </a:cubicBezTo>
                      <a:cubicBezTo>
                        <a:pt x="110338" y="217628"/>
                        <a:pt x="76810" y="218847"/>
                        <a:pt x="59132" y="215189"/>
                      </a:cubicBezTo>
                      <a:cubicBezTo>
                        <a:pt x="41454" y="211531"/>
                        <a:pt x="35968" y="183490"/>
                        <a:pt x="26214" y="185928"/>
                      </a:cubicBezTo>
                      <a:cubicBezTo>
                        <a:pt x="16460" y="188366"/>
                        <a:pt x="1220" y="216408"/>
                        <a:pt x="610" y="229819"/>
                      </a:cubicBezTo>
                      <a:cubicBezTo>
                        <a:pt x="0" y="243230"/>
                        <a:pt x="11583" y="262737"/>
                        <a:pt x="22556" y="266395"/>
                      </a:cubicBezTo>
                      <a:cubicBezTo>
                        <a:pt x="33529" y="270053"/>
                        <a:pt x="53645" y="256642"/>
                        <a:pt x="66447" y="251765"/>
                      </a:cubicBezTo>
                      <a:cubicBezTo>
                        <a:pt x="79249" y="246888"/>
                        <a:pt x="79249" y="240183"/>
                        <a:pt x="99366" y="237135"/>
                      </a:cubicBezTo>
                      <a:cubicBezTo>
                        <a:pt x="119483" y="234087"/>
                        <a:pt x="158497" y="233477"/>
                        <a:pt x="187148" y="233477"/>
                      </a:cubicBezTo>
                      <a:cubicBezTo>
                        <a:pt x="215799" y="233477"/>
                        <a:pt x="248718" y="229820"/>
                        <a:pt x="271273" y="237135"/>
                      </a:cubicBezTo>
                      <a:cubicBezTo>
                        <a:pt x="293828" y="244450"/>
                        <a:pt x="320650" y="256642"/>
                        <a:pt x="322479" y="277368"/>
                      </a:cubicBezTo>
                      <a:cubicBezTo>
                        <a:pt x="324308" y="298094"/>
                        <a:pt x="298095" y="332232"/>
                        <a:pt x="282246" y="361493"/>
                      </a:cubicBezTo>
                      <a:cubicBezTo>
                        <a:pt x="266397" y="390754"/>
                        <a:pt x="245670" y="435864"/>
                        <a:pt x="227382" y="452933"/>
                      </a:cubicBezTo>
                      <a:cubicBezTo>
                        <a:pt x="209094" y="470002"/>
                        <a:pt x="189587" y="468783"/>
                        <a:pt x="172518" y="463906"/>
                      </a:cubicBezTo>
                      <a:cubicBezTo>
                        <a:pt x="155449" y="459029"/>
                        <a:pt x="145695" y="430987"/>
                        <a:pt x="124969" y="423672"/>
                      </a:cubicBezTo>
                      <a:cubicBezTo>
                        <a:pt x="104243" y="416357"/>
                        <a:pt x="56084" y="410871"/>
                        <a:pt x="48159" y="420015"/>
                      </a:cubicBezTo>
                      <a:cubicBezTo>
                        <a:pt x="40234" y="429159"/>
                        <a:pt x="57913" y="466344"/>
                        <a:pt x="77420" y="478536"/>
                      </a:cubicBezTo>
                      <a:cubicBezTo>
                        <a:pt x="96927" y="490728"/>
                        <a:pt x="139599" y="487071"/>
                        <a:pt x="165202" y="493167"/>
                      </a:cubicBezTo>
                      <a:cubicBezTo>
                        <a:pt x="190805" y="499263"/>
                        <a:pt x="206655" y="524866"/>
                        <a:pt x="231039" y="515112"/>
                      </a:cubicBezTo>
                      <a:cubicBezTo>
                        <a:pt x="255423" y="505358"/>
                        <a:pt x="291999" y="468173"/>
                        <a:pt x="311506" y="434645"/>
                      </a:cubicBezTo>
                      <a:cubicBezTo>
                        <a:pt x="331013" y="401117"/>
                        <a:pt x="334671" y="338328"/>
                        <a:pt x="348082" y="313944"/>
                      </a:cubicBezTo>
                      <a:cubicBezTo>
                        <a:pt x="361493" y="289560"/>
                        <a:pt x="373076" y="284074"/>
                        <a:pt x="391974" y="288341"/>
                      </a:cubicBezTo>
                      <a:cubicBezTo>
                        <a:pt x="410872" y="292608"/>
                        <a:pt x="445619" y="319430"/>
                        <a:pt x="461468" y="339547"/>
                      </a:cubicBezTo>
                      <a:cubicBezTo>
                        <a:pt x="477317" y="359664"/>
                        <a:pt x="491338" y="381000"/>
                        <a:pt x="487071" y="409042"/>
                      </a:cubicBezTo>
                      <a:cubicBezTo>
                        <a:pt x="482804" y="437084"/>
                        <a:pt x="444399" y="478536"/>
                        <a:pt x="435865" y="507797"/>
                      </a:cubicBezTo>
                      <a:cubicBezTo>
                        <a:pt x="427331" y="537058"/>
                        <a:pt x="429160" y="566929"/>
                        <a:pt x="435865" y="584607"/>
                      </a:cubicBezTo>
                      <a:cubicBezTo>
                        <a:pt x="442570" y="602285"/>
                        <a:pt x="465125" y="617525"/>
                        <a:pt x="476098" y="613867"/>
                      </a:cubicBezTo>
                      <a:cubicBezTo>
                        <a:pt x="487071" y="610209"/>
                        <a:pt x="498654" y="582168"/>
                        <a:pt x="501702" y="562661"/>
                      </a:cubicBezTo>
                      <a:cubicBezTo>
                        <a:pt x="504750" y="543154"/>
                        <a:pt x="487681" y="519989"/>
                        <a:pt x="494386" y="496824"/>
                      </a:cubicBezTo>
                      <a:cubicBezTo>
                        <a:pt x="501091" y="473659"/>
                        <a:pt x="532791" y="447446"/>
                        <a:pt x="541935" y="423672"/>
                      </a:cubicBezTo>
                      <a:cubicBezTo>
                        <a:pt x="551079" y="399898"/>
                        <a:pt x="563880" y="381610"/>
                        <a:pt x="549250" y="354178"/>
                      </a:cubicBezTo>
                      <a:cubicBezTo>
                        <a:pt x="534620" y="326746"/>
                        <a:pt x="481857" y="286278"/>
                        <a:pt x="454153" y="259080"/>
                      </a:cubicBezTo>
                      <a:cubicBezTo>
                        <a:pt x="426449" y="231882"/>
                        <a:pt x="409238" y="204400"/>
                        <a:pt x="383025" y="190989"/>
                      </a:cubicBezTo>
                      <a:cubicBezTo>
                        <a:pt x="356812" y="177578"/>
                        <a:pt x="322207" y="185552"/>
                        <a:pt x="296876" y="178613"/>
                      </a:cubicBezTo>
                      <a:cubicBezTo>
                        <a:pt x="271545" y="171674"/>
                        <a:pt x="239350" y="162575"/>
                        <a:pt x="231039" y="149352"/>
                      </a:cubicBezTo>
                      <a:cubicBezTo>
                        <a:pt x="222728" y="136129"/>
                        <a:pt x="241522" y="114516"/>
                        <a:pt x="247008" y="99276"/>
                      </a:cubicBezTo>
                      <a:cubicBezTo>
                        <a:pt x="252494" y="84036"/>
                        <a:pt x="267229" y="73950"/>
                        <a:pt x="263958" y="57912"/>
                      </a:cubicBezTo>
                      <a:cubicBezTo>
                        <a:pt x="260687" y="41874"/>
                        <a:pt x="240184" y="6096"/>
                        <a:pt x="227382" y="3048"/>
                      </a:cubicBezTo>
                      <a:close/>
                    </a:path>
                  </a:pathLst>
                </a:custGeom>
                <a:solidFill>
                  <a:srgbClr val="DDDDDD"/>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50">
                    <a:cs typeface="+mn-cs"/>
                  </a:endParaRPr>
                </a:p>
              </p:txBody>
            </p:sp>
            <p:sp>
              <p:nvSpPr>
                <p:cNvPr id="6250" name="TextBox 563"/>
                <p:cNvSpPr txBox="1">
                  <a:spLocks noChangeArrowheads="1"/>
                </p:cNvSpPr>
                <p:nvPr/>
              </p:nvSpPr>
              <p:spPr bwMode="auto">
                <a:xfrm>
                  <a:off x="3935413" y="8378825"/>
                  <a:ext cx="274637" cy="277813"/>
                </a:xfrm>
                <a:prstGeom prst="rect">
                  <a:avLst/>
                </a:prstGeom>
                <a:noFill/>
                <a:ln w="9525">
                  <a:noFill/>
                  <a:miter lim="800000"/>
                  <a:headEnd/>
                  <a:tailEnd/>
                </a:ln>
              </p:spPr>
              <p:txBody>
                <a:bodyPr wrap="none">
                  <a:spAutoFit/>
                </a:bodyPr>
                <a:lstStyle/>
                <a:p>
                  <a:r>
                    <a:rPr lang="en-US" sz="1200" b="1"/>
                    <a:t>+</a:t>
                  </a:r>
                </a:p>
              </p:txBody>
            </p:sp>
            <p:sp>
              <p:nvSpPr>
                <p:cNvPr id="6251" name="TextBox 564"/>
                <p:cNvSpPr txBox="1">
                  <a:spLocks noChangeArrowheads="1"/>
                </p:cNvSpPr>
                <p:nvPr/>
              </p:nvSpPr>
              <p:spPr bwMode="auto">
                <a:xfrm>
                  <a:off x="3055938" y="8377238"/>
                  <a:ext cx="274637" cy="276225"/>
                </a:xfrm>
                <a:prstGeom prst="rect">
                  <a:avLst/>
                </a:prstGeom>
                <a:noFill/>
                <a:ln w="9525">
                  <a:noFill/>
                  <a:miter lim="800000"/>
                  <a:headEnd/>
                  <a:tailEnd/>
                </a:ln>
              </p:spPr>
              <p:txBody>
                <a:bodyPr wrap="none">
                  <a:spAutoFit/>
                </a:bodyPr>
                <a:lstStyle/>
                <a:p>
                  <a:r>
                    <a:rPr lang="en-US" sz="1200" b="1"/>
                    <a:t>+</a:t>
                  </a:r>
                </a:p>
              </p:txBody>
            </p:sp>
            <p:sp>
              <p:nvSpPr>
                <p:cNvPr id="6252" name="TextBox 567"/>
                <p:cNvSpPr txBox="1">
                  <a:spLocks noChangeArrowheads="1"/>
                </p:cNvSpPr>
                <p:nvPr/>
              </p:nvSpPr>
              <p:spPr bwMode="auto">
                <a:xfrm>
                  <a:off x="3681413" y="7202488"/>
                  <a:ext cx="236537" cy="276225"/>
                </a:xfrm>
                <a:prstGeom prst="rect">
                  <a:avLst/>
                </a:prstGeom>
                <a:noFill/>
                <a:ln w="9525">
                  <a:noFill/>
                  <a:miter lim="800000"/>
                  <a:headEnd/>
                  <a:tailEnd/>
                </a:ln>
              </p:spPr>
              <p:txBody>
                <a:bodyPr wrap="none">
                  <a:spAutoFit/>
                </a:bodyPr>
                <a:lstStyle/>
                <a:p>
                  <a:r>
                    <a:rPr lang="en-US" sz="1200" b="1"/>
                    <a:t>-</a:t>
                  </a:r>
                </a:p>
              </p:txBody>
            </p:sp>
            <p:sp>
              <p:nvSpPr>
                <p:cNvPr id="6253" name="TextBox 568"/>
                <p:cNvSpPr txBox="1">
                  <a:spLocks noChangeArrowheads="1"/>
                </p:cNvSpPr>
                <p:nvPr/>
              </p:nvSpPr>
              <p:spPr bwMode="auto">
                <a:xfrm>
                  <a:off x="2968625" y="7437438"/>
                  <a:ext cx="236538" cy="276225"/>
                </a:xfrm>
                <a:prstGeom prst="rect">
                  <a:avLst/>
                </a:prstGeom>
                <a:noFill/>
                <a:ln w="9525">
                  <a:noFill/>
                  <a:miter lim="800000"/>
                  <a:headEnd/>
                  <a:tailEnd/>
                </a:ln>
              </p:spPr>
              <p:txBody>
                <a:bodyPr wrap="none">
                  <a:spAutoFit/>
                </a:bodyPr>
                <a:lstStyle/>
                <a:p>
                  <a:r>
                    <a:rPr lang="en-US" sz="1200" b="1"/>
                    <a:t>-</a:t>
                  </a:r>
                </a:p>
              </p:txBody>
            </p:sp>
            <p:sp>
              <p:nvSpPr>
                <p:cNvPr id="39" name="Freeform 63"/>
                <p:cNvSpPr>
                  <a:spLocks/>
                </p:cNvSpPr>
                <p:nvPr/>
              </p:nvSpPr>
              <p:spPr bwMode="auto">
                <a:xfrm rot="5136081">
                  <a:off x="3742489" y="8170068"/>
                  <a:ext cx="269875" cy="122239"/>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 name="connsiteX0" fmla="*/ 11004 w 11004"/>
                    <a:gd name="connsiteY0" fmla="*/ 37377 h 41741"/>
                    <a:gd name="connsiteX1" fmla="*/ 5532 w 11004"/>
                    <a:gd name="connsiteY1" fmla="*/ 6087 h 41741"/>
                    <a:gd name="connsiteX2" fmla="*/ 0 w 11004"/>
                    <a:gd name="connsiteY2" fmla="*/ 852 h 41741"/>
                    <a:gd name="connsiteX0" fmla="*/ 11004 w 11004"/>
                    <a:gd name="connsiteY0" fmla="*/ 36525 h 40889"/>
                    <a:gd name="connsiteX1" fmla="*/ 5200 w 11004"/>
                    <a:gd name="connsiteY1" fmla="*/ 22890 h 40889"/>
                    <a:gd name="connsiteX2" fmla="*/ 0 w 11004"/>
                    <a:gd name="connsiteY2" fmla="*/ 0 h 40889"/>
                    <a:gd name="connsiteX0" fmla="*/ 11426 w 11426"/>
                    <a:gd name="connsiteY0" fmla="*/ 26865 h 31229"/>
                    <a:gd name="connsiteX1" fmla="*/ 5622 w 11426"/>
                    <a:gd name="connsiteY1" fmla="*/ 13230 h 31229"/>
                    <a:gd name="connsiteX2" fmla="*/ 0 w 11426"/>
                    <a:gd name="connsiteY2" fmla="*/ 0 h 31229"/>
                    <a:gd name="connsiteX0" fmla="*/ 11426 w 11426"/>
                    <a:gd name="connsiteY0" fmla="*/ 26865 h 26865"/>
                    <a:gd name="connsiteX1" fmla="*/ 0 w 11426"/>
                    <a:gd name="connsiteY1" fmla="*/ 0 h 26865"/>
                    <a:gd name="connsiteX0" fmla="*/ 11426 w 11426"/>
                    <a:gd name="connsiteY0" fmla="*/ 26865 h 26865"/>
                    <a:gd name="connsiteX1" fmla="*/ 0 w 11426"/>
                    <a:gd name="connsiteY1" fmla="*/ 0 h 26865"/>
                    <a:gd name="connsiteX0" fmla="*/ 11426 w 11426"/>
                    <a:gd name="connsiteY0" fmla="*/ 26865 h 26865"/>
                    <a:gd name="connsiteX1" fmla="*/ 0 w 11426"/>
                    <a:gd name="connsiteY1" fmla="*/ 0 h 26865"/>
                  </a:gdLst>
                  <a:ahLst/>
                  <a:cxnLst>
                    <a:cxn ang="0">
                      <a:pos x="connsiteX0" y="connsiteY0"/>
                    </a:cxn>
                    <a:cxn ang="0">
                      <a:pos x="connsiteX1" y="connsiteY1"/>
                    </a:cxn>
                  </a:cxnLst>
                  <a:rect l="l" t="t" r="r" b="b"/>
                  <a:pathLst>
                    <a:path w="11426" h="26865">
                      <a:moveTo>
                        <a:pt x="11426" y="26865"/>
                      </a:moveTo>
                      <a:cubicBezTo>
                        <a:pt x="7621" y="7768"/>
                        <a:pt x="3809" y="8955"/>
                        <a:pt x="0" y="0"/>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050">
                    <a:cs typeface="+mn-cs"/>
                  </a:endParaRPr>
                </a:p>
              </p:txBody>
            </p:sp>
            <p:sp>
              <p:nvSpPr>
                <p:cNvPr id="40" name="Oval 39"/>
                <p:cNvSpPr/>
                <p:nvPr/>
              </p:nvSpPr>
              <p:spPr bwMode="auto">
                <a:xfrm rot="16200000">
                  <a:off x="3032058" y="8156812"/>
                  <a:ext cx="227968" cy="227832"/>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a:cs typeface="+mn-cs"/>
                  </a:endParaRPr>
                </a:p>
              </p:txBody>
            </p:sp>
            <p:sp>
              <p:nvSpPr>
                <p:cNvPr id="41" name="Freeform 40"/>
                <p:cNvSpPr/>
                <p:nvPr/>
              </p:nvSpPr>
              <p:spPr bwMode="auto">
                <a:xfrm>
                  <a:off x="2238307" y="7223125"/>
                  <a:ext cx="723911" cy="77787"/>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1869743"/>
                    <a:gd name="connsiteY0" fmla="*/ 0 h 968991"/>
                    <a:gd name="connsiteX1" fmla="*/ 955343 w 1869743"/>
                    <a:gd name="connsiteY1" fmla="*/ 723332 h 968991"/>
                    <a:gd name="connsiteX2" fmla="*/ 1869743 w 1869743"/>
                    <a:gd name="connsiteY2" fmla="*/ 968991 h 968991"/>
                    <a:gd name="connsiteX0" fmla="*/ 1 w 914401"/>
                    <a:gd name="connsiteY0" fmla="*/ 0 h 245659"/>
                    <a:gd name="connsiteX1" fmla="*/ 914401 w 914401"/>
                    <a:gd name="connsiteY1" fmla="*/ 245659 h 245659"/>
                    <a:gd name="connsiteX0" fmla="*/ -1 w 1541714"/>
                    <a:gd name="connsiteY0" fmla="*/ 161194 h 322693"/>
                    <a:gd name="connsiteX1" fmla="*/ 1541714 w 1541714"/>
                    <a:gd name="connsiteY1" fmla="*/ 42082 h 322693"/>
                    <a:gd name="connsiteX0" fmla="*/ 0 w 751128"/>
                    <a:gd name="connsiteY0" fmla="*/ 78826 h 240325"/>
                    <a:gd name="connsiteX1" fmla="*/ 751128 w 751128"/>
                    <a:gd name="connsiteY1" fmla="*/ 42082 h 240325"/>
                    <a:gd name="connsiteX0" fmla="*/ 0 w 751128"/>
                    <a:gd name="connsiteY0" fmla="*/ 78826 h 110890"/>
                    <a:gd name="connsiteX1" fmla="*/ 751128 w 751128"/>
                    <a:gd name="connsiteY1" fmla="*/ 42082 h 110890"/>
                    <a:gd name="connsiteX0" fmla="*/ 0 w 751128"/>
                    <a:gd name="connsiteY0" fmla="*/ 78824 h 110888"/>
                    <a:gd name="connsiteX1" fmla="*/ 751128 w 751128"/>
                    <a:gd name="connsiteY1" fmla="*/ 42080 h 110888"/>
                    <a:gd name="connsiteX0" fmla="*/ 0 w 751128"/>
                    <a:gd name="connsiteY0" fmla="*/ 78826 h 154646"/>
                    <a:gd name="connsiteX1" fmla="*/ 751128 w 751128"/>
                    <a:gd name="connsiteY1" fmla="*/ 42082 h 154646"/>
                    <a:gd name="connsiteX0" fmla="*/ 0 w 751128"/>
                    <a:gd name="connsiteY0" fmla="*/ 78824 h 154644"/>
                    <a:gd name="connsiteX1" fmla="*/ 751128 w 751128"/>
                    <a:gd name="connsiteY1" fmla="*/ 42080 h 154644"/>
                    <a:gd name="connsiteX0" fmla="*/ 0 w 751128"/>
                    <a:gd name="connsiteY0" fmla="*/ 36745 h 112565"/>
                    <a:gd name="connsiteX1" fmla="*/ 751128 w 751128"/>
                    <a:gd name="connsiteY1" fmla="*/ 1 h 112565"/>
                    <a:gd name="connsiteX0" fmla="*/ 0 w 751128"/>
                    <a:gd name="connsiteY0" fmla="*/ 91439 h 167259"/>
                    <a:gd name="connsiteX1" fmla="*/ 751128 w 751128"/>
                    <a:gd name="connsiteY1" fmla="*/ -1 h 167259"/>
                  </a:gdLst>
                  <a:ahLst/>
                  <a:cxnLst>
                    <a:cxn ang="0">
                      <a:pos x="connsiteX0" y="connsiteY0"/>
                    </a:cxn>
                    <a:cxn ang="0">
                      <a:pos x="connsiteX1" y="connsiteY1"/>
                    </a:cxn>
                  </a:cxnLst>
                  <a:rect l="l" t="t" r="r" b="b"/>
                  <a:pathLst>
                    <a:path w="751128" h="167259">
                      <a:moveTo>
                        <a:pt x="0" y="91439"/>
                      </a:moveTo>
                      <a:cubicBezTo>
                        <a:pt x="195700" y="167259"/>
                        <a:pt x="434038" y="45429"/>
                        <a:pt x="751128" y="-1"/>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200"/>
                </a:p>
              </p:txBody>
            </p:sp>
            <p:sp>
              <p:nvSpPr>
                <p:cNvPr id="42" name="Freeform 41"/>
                <p:cNvSpPr/>
                <p:nvPr/>
              </p:nvSpPr>
              <p:spPr bwMode="auto">
                <a:xfrm flipV="1">
                  <a:off x="2968569" y="7510462"/>
                  <a:ext cx="39688" cy="284163"/>
                </a:xfrm>
                <a:custGeom>
                  <a:avLst/>
                  <a:gdLst>
                    <a:gd name="connsiteX0" fmla="*/ 0 w 76200"/>
                    <a:gd name="connsiteY0" fmla="*/ 0 h 1036320"/>
                    <a:gd name="connsiteX1" fmla="*/ 15240 w 76200"/>
                    <a:gd name="connsiteY1" fmla="*/ 563880 h 1036320"/>
                    <a:gd name="connsiteX2" fmla="*/ 76200 w 76200"/>
                    <a:gd name="connsiteY2" fmla="*/ 1036320 h 1036320"/>
                    <a:gd name="connsiteX0" fmla="*/ 21651 w 68822"/>
                    <a:gd name="connsiteY0" fmla="*/ 0 h 1085669"/>
                    <a:gd name="connsiteX1" fmla="*/ 7862 w 68822"/>
                    <a:gd name="connsiteY1" fmla="*/ 613229 h 1085669"/>
                    <a:gd name="connsiteX2" fmla="*/ 68822 w 68822"/>
                    <a:gd name="connsiteY2" fmla="*/ 1085669 h 1085669"/>
                    <a:gd name="connsiteX0" fmla="*/ 27758 w 74929"/>
                    <a:gd name="connsiteY0" fmla="*/ 0 h 1085669"/>
                    <a:gd name="connsiteX1" fmla="*/ 13969 w 74929"/>
                    <a:gd name="connsiteY1" fmla="*/ 613229 h 1085669"/>
                    <a:gd name="connsiteX2" fmla="*/ 74929 w 74929"/>
                    <a:gd name="connsiteY2" fmla="*/ 1085669 h 1085669"/>
                  </a:gdLst>
                  <a:ahLst/>
                  <a:cxnLst>
                    <a:cxn ang="0">
                      <a:pos x="connsiteX0" y="connsiteY0"/>
                    </a:cxn>
                    <a:cxn ang="0">
                      <a:pos x="connsiteX1" y="connsiteY1"/>
                    </a:cxn>
                    <a:cxn ang="0">
                      <a:pos x="connsiteX2" y="connsiteY2"/>
                    </a:cxn>
                  </a:cxnLst>
                  <a:rect l="l" t="t" r="r" b="b"/>
                  <a:pathLst>
                    <a:path w="74929" h="1085669">
                      <a:moveTo>
                        <a:pt x="27758" y="0"/>
                      </a:moveTo>
                      <a:cubicBezTo>
                        <a:pt x="0" y="223779"/>
                        <a:pt x="6107" y="432284"/>
                        <a:pt x="13969" y="613229"/>
                      </a:cubicBezTo>
                      <a:cubicBezTo>
                        <a:pt x="21831" y="794174"/>
                        <a:pt x="50799" y="935809"/>
                        <a:pt x="74929" y="1085669"/>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050">
                    <a:cs typeface="+mn-cs"/>
                  </a:endParaRPr>
                </a:p>
              </p:txBody>
            </p:sp>
            <p:sp>
              <p:nvSpPr>
                <p:cNvPr id="43" name="TextBox 46"/>
                <p:cNvSpPr txBox="1">
                  <a:spLocks noChangeArrowheads="1"/>
                </p:cNvSpPr>
                <p:nvPr/>
              </p:nvSpPr>
              <p:spPr bwMode="auto">
                <a:xfrm>
                  <a:off x="2508187" y="7885112"/>
                  <a:ext cx="427044" cy="161925"/>
                </a:xfrm>
                <a:prstGeom prst="rect">
                  <a:avLst/>
                </a:prstGeom>
                <a:noFill/>
                <a:ln w="9525">
                  <a:noFill/>
                  <a:miter lim="800000"/>
                  <a:headEnd/>
                  <a:tailEnd/>
                </a:ln>
              </p:spPr>
              <p:txBody>
                <a:bodyPr lIns="0" tIns="0" rIns="0" bIns="0">
                  <a:spAutoFit/>
                </a:bodyPr>
                <a:lstStyle/>
                <a:p>
                  <a:pPr algn="ctr">
                    <a:defRPr/>
                  </a:pPr>
                  <a:r>
                    <a:rPr lang="en-US" sz="1050" dirty="0"/>
                    <a:t>ERGIC </a:t>
                  </a:r>
                </a:p>
              </p:txBody>
            </p:sp>
            <p:sp>
              <p:nvSpPr>
                <p:cNvPr id="44" name="Freeform 43"/>
                <p:cNvSpPr/>
                <p:nvPr/>
              </p:nvSpPr>
              <p:spPr>
                <a:xfrm>
                  <a:off x="2243070" y="7253287"/>
                  <a:ext cx="352430" cy="1385888"/>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Lst>
                  <a:ahLst/>
                  <a:cxnLst>
                    <a:cxn ang="0">
                      <a:pos x="connsiteX0" y="connsiteY0"/>
                    </a:cxn>
                    <a:cxn ang="0">
                      <a:pos x="connsiteX1" y="connsiteY1"/>
                    </a:cxn>
                    <a:cxn ang="0">
                      <a:pos x="connsiteX2" y="connsiteY2"/>
                    </a:cxn>
                    <a:cxn ang="0">
                      <a:pos x="connsiteX3" y="connsiteY3"/>
                    </a:cxn>
                  </a:cxnLst>
                  <a:rect l="l" t="t" r="r" b="b"/>
                  <a:pathLst>
                    <a:path w="2129050" h="2934268">
                      <a:moveTo>
                        <a:pt x="0" y="0"/>
                      </a:moveTo>
                      <a:cubicBezTo>
                        <a:pt x="54022" y="409433"/>
                        <a:pt x="56865" y="1517176"/>
                        <a:pt x="259307" y="1965277"/>
                      </a:cubicBezTo>
                      <a:cubicBezTo>
                        <a:pt x="461749" y="2413379"/>
                        <a:pt x="903026" y="2527111"/>
                        <a:pt x="1214650" y="2688609"/>
                      </a:cubicBezTo>
                      <a:cubicBezTo>
                        <a:pt x="1526274" y="2850107"/>
                        <a:pt x="1827662" y="2892187"/>
                        <a:pt x="2129050" y="2934268"/>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200"/>
                </a:p>
              </p:txBody>
            </p:sp>
            <p:grpSp>
              <p:nvGrpSpPr>
                <p:cNvPr id="6262" name="Group 659"/>
                <p:cNvGrpSpPr>
                  <a:grpSpLocks/>
                </p:cNvGrpSpPr>
                <p:nvPr/>
              </p:nvGrpSpPr>
              <p:grpSpPr bwMode="auto">
                <a:xfrm rot="5743260" flipH="1">
                  <a:off x="2905919" y="6446044"/>
                  <a:ext cx="611188" cy="1104900"/>
                  <a:chOff x="6536012" y="673213"/>
                  <a:chExt cx="2330165" cy="2032272"/>
                </a:xfrm>
              </p:grpSpPr>
              <p:sp>
                <p:nvSpPr>
                  <p:cNvPr id="6430" name="Freeform 354"/>
                  <p:cNvSpPr>
                    <a:spLocks/>
                  </p:cNvSpPr>
                  <p:nvPr/>
                </p:nvSpPr>
                <p:spPr bwMode="auto">
                  <a:xfrm>
                    <a:off x="6564626" y="673213"/>
                    <a:ext cx="2292653" cy="1033768"/>
                  </a:xfrm>
                  <a:custGeom>
                    <a:avLst/>
                    <a:gdLst>
                      <a:gd name="T0" fmla="*/ 0 w 2131621"/>
                      <a:gd name="T1" fmla="*/ 641 h 1049978"/>
                      <a:gd name="T2" fmla="*/ 291496965 w 2131621"/>
                      <a:gd name="T3" fmla="*/ 582 h 1049978"/>
                      <a:gd name="T4" fmla="*/ 376267897 w 2131621"/>
                      <a:gd name="T5" fmla="*/ 150 h 1049978"/>
                      <a:gd name="T6" fmla="*/ 457898309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1065047" y="1049978"/>
                          <a:pt x="1356982" y="920339"/>
                        </a:cubicBezTo>
                        <a:cubicBezTo>
                          <a:pt x="1648917" y="790700"/>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6431" name="Freeform 355"/>
                  <p:cNvSpPr>
                    <a:spLocks/>
                  </p:cNvSpPr>
                  <p:nvPr/>
                </p:nvSpPr>
                <p:spPr bwMode="auto">
                  <a:xfrm flipV="1">
                    <a:off x="6536012" y="2003737"/>
                    <a:ext cx="2330165" cy="701748"/>
                  </a:xfrm>
                  <a:custGeom>
                    <a:avLst/>
                    <a:gdLst>
                      <a:gd name="T0" fmla="*/ 0 w 2131621"/>
                      <a:gd name="T1" fmla="*/ 0 h 1049978"/>
                      <a:gd name="T2" fmla="*/ 522837665 w 2131621"/>
                      <a:gd name="T3" fmla="*/ 0 h 1049978"/>
                      <a:gd name="T4" fmla="*/ 674885394 w 2131621"/>
                      <a:gd name="T5" fmla="*/ 0 h 1049978"/>
                      <a:gd name="T6" fmla="*/ 821299994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1065047" y="1049978"/>
                          <a:pt x="1356982" y="920339"/>
                        </a:cubicBezTo>
                        <a:cubicBezTo>
                          <a:pt x="1648917" y="790700"/>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grpSp>
            <p:grpSp>
              <p:nvGrpSpPr>
                <p:cNvPr id="6263" name="Group 581"/>
                <p:cNvGrpSpPr>
                  <a:grpSpLocks/>
                </p:cNvGrpSpPr>
                <p:nvPr/>
              </p:nvGrpSpPr>
              <p:grpSpPr bwMode="auto">
                <a:xfrm>
                  <a:off x="2563813" y="5810250"/>
                  <a:ext cx="2681287" cy="876300"/>
                  <a:chOff x="431380" y="3909805"/>
                  <a:chExt cx="3155015" cy="1029559"/>
                </a:xfrm>
              </p:grpSpPr>
              <p:sp>
                <p:nvSpPr>
                  <p:cNvPr id="6339" name="TextBox 52"/>
                  <p:cNvSpPr txBox="1">
                    <a:spLocks noChangeArrowheads="1"/>
                  </p:cNvSpPr>
                  <p:nvPr/>
                </p:nvSpPr>
                <p:spPr bwMode="auto">
                  <a:xfrm>
                    <a:off x="1888417" y="4174486"/>
                    <a:ext cx="1697978" cy="542751"/>
                  </a:xfrm>
                  <a:prstGeom prst="rect">
                    <a:avLst/>
                  </a:prstGeom>
                  <a:noFill/>
                  <a:ln w="9525">
                    <a:noFill/>
                    <a:miter lim="800000"/>
                    <a:headEnd/>
                    <a:tailEnd/>
                  </a:ln>
                </p:spPr>
                <p:txBody>
                  <a:bodyPr>
                    <a:spAutoFit/>
                  </a:bodyPr>
                  <a:lstStyle/>
                  <a:p>
                    <a:pPr algn="ctr"/>
                    <a:r>
                      <a:rPr lang="en-US" sz="1200">
                        <a:solidFill>
                          <a:srgbClr val="0066FF"/>
                        </a:solidFill>
                      </a:rPr>
                      <a:t>Budding / fusing</a:t>
                    </a:r>
                  </a:p>
                  <a:p>
                    <a:pPr algn="ctr"/>
                    <a:r>
                      <a:rPr lang="en-US" sz="1200">
                        <a:solidFill>
                          <a:srgbClr val="0066FF"/>
                        </a:solidFill>
                      </a:rPr>
                      <a:t>COPI vesicle</a:t>
                    </a:r>
                  </a:p>
                </p:txBody>
              </p:sp>
              <p:grpSp>
                <p:nvGrpSpPr>
                  <p:cNvPr id="6340" name="Group 578"/>
                  <p:cNvGrpSpPr>
                    <a:grpSpLocks/>
                  </p:cNvGrpSpPr>
                  <p:nvPr/>
                </p:nvGrpSpPr>
                <p:grpSpPr bwMode="auto">
                  <a:xfrm>
                    <a:off x="431380" y="3909805"/>
                    <a:ext cx="1622256" cy="1029559"/>
                    <a:chOff x="431380" y="4089550"/>
                    <a:chExt cx="1622256" cy="1029559"/>
                  </a:xfrm>
                </p:grpSpPr>
                <p:grpSp>
                  <p:nvGrpSpPr>
                    <p:cNvPr id="6341" name="Group 144"/>
                    <p:cNvGrpSpPr>
                      <a:grpSpLocks/>
                    </p:cNvGrpSpPr>
                    <p:nvPr/>
                  </p:nvGrpSpPr>
                  <p:grpSpPr bwMode="auto">
                    <a:xfrm>
                      <a:off x="659618" y="4421549"/>
                      <a:ext cx="1151872" cy="697560"/>
                      <a:chOff x="6997383" y="4103287"/>
                      <a:chExt cx="1600352" cy="968719"/>
                    </a:xfrm>
                  </p:grpSpPr>
                  <p:grpSp>
                    <p:nvGrpSpPr>
                      <p:cNvPr id="6422" name="Group 139"/>
                      <p:cNvGrpSpPr>
                        <a:grpSpLocks/>
                      </p:cNvGrpSpPr>
                      <p:nvPr/>
                    </p:nvGrpSpPr>
                    <p:grpSpPr bwMode="auto">
                      <a:xfrm>
                        <a:off x="7343775" y="4105275"/>
                        <a:ext cx="1253960" cy="966731"/>
                        <a:chOff x="7343775" y="4105275"/>
                        <a:chExt cx="1253960" cy="966731"/>
                      </a:xfrm>
                    </p:grpSpPr>
                    <p:sp>
                      <p:nvSpPr>
                        <p:cNvPr id="192" name="Arc 191"/>
                        <p:cNvSpPr/>
                        <p:nvPr/>
                      </p:nvSpPr>
                      <p:spPr bwMode="auto">
                        <a:xfrm>
                          <a:off x="7326411" y="4105872"/>
                          <a:ext cx="913550" cy="914330"/>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sp>
                      <p:nvSpPr>
                        <p:cNvPr id="193" name="Arc 192"/>
                        <p:cNvSpPr/>
                        <p:nvPr/>
                      </p:nvSpPr>
                      <p:spPr bwMode="auto">
                        <a:xfrm>
                          <a:off x="8099814" y="4802628"/>
                          <a:ext cx="363344" cy="269378"/>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cxnSp>
                      <p:nvCxnSpPr>
                        <p:cNvPr id="6429" name="Straight Connector 670"/>
                        <p:cNvCxnSpPr>
                          <a:cxnSpLocks noChangeShapeType="1"/>
                        </p:cNvCxnSpPr>
                        <p:nvPr/>
                      </p:nvCxnSpPr>
                      <p:spPr bwMode="auto">
                        <a:xfrm flipH="1">
                          <a:off x="8313553" y="5065035"/>
                          <a:ext cx="284522" cy="6613"/>
                        </a:xfrm>
                        <a:prstGeom prst="line">
                          <a:avLst/>
                        </a:prstGeom>
                        <a:noFill/>
                        <a:ln w="76200" algn="ctr">
                          <a:solidFill>
                            <a:srgbClr val="7F7F7F"/>
                          </a:solidFill>
                          <a:round/>
                          <a:headEnd/>
                          <a:tailEnd/>
                        </a:ln>
                      </p:spPr>
                    </p:cxnSp>
                  </p:grpSp>
                  <p:grpSp>
                    <p:nvGrpSpPr>
                      <p:cNvPr id="6423" name="Group 140"/>
                      <p:cNvGrpSpPr>
                        <a:grpSpLocks/>
                      </p:cNvGrpSpPr>
                      <p:nvPr/>
                    </p:nvGrpSpPr>
                    <p:grpSpPr bwMode="auto">
                      <a:xfrm flipH="1">
                        <a:off x="6997383" y="4103287"/>
                        <a:ext cx="1248022" cy="966731"/>
                        <a:chOff x="7343775" y="4105275"/>
                        <a:chExt cx="1248022" cy="966731"/>
                      </a:xfrm>
                    </p:grpSpPr>
                    <p:sp>
                      <p:nvSpPr>
                        <p:cNvPr id="189" name="Arc 188"/>
                        <p:cNvSpPr/>
                        <p:nvPr/>
                      </p:nvSpPr>
                      <p:spPr bwMode="auto">
                        <a:xfrm>
                          <a:off x="7367387" y="4105270"/>
                          <a:ext cx="892787" cy="914329"/>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sp>
                      <p:nvSpPr>
                        <p:cNvPr id="190" name="Arc 189"/>
                        <p:cNvSpPr/>
                        <p:nvPr/>
                      </p:nvSpPr>
                      <p:spPr bwMode="auto">
                        <a:xfrm>
                          <a:off x="8133003" y="4802025"/>
                          <a:ext cx="342581" cy="269378"/>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cxnSp>
                      <p:nvCxnSpPr>
                        <p:cNvPr id="191" name="Straight Connector 190"/>
                        <p:cNvCxnSpPr/>
                        <p:nvPr/>
                      </p:nvCxnSpPr>
                      <p:spPr bwMode="auto">
                        <a:xfrm flipH="1">
                          <a:off x="8306890" y="5063633"/>
                          <a:ext cx="285484" cy="7770"/>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grpSp>
                  <p:nvGrpSpPr>
                    <p:cNvPr id="6342" name="Group 658"/>
                    <p:cNvGrpSpPr>
                      <a:grpSpLocks/>
                    </p:cNvGrpSpPr>
                    <p:nvPr/>
                  </p:nvGrpSpPr>
                  <p:grpSpPr bwMode="auto">
                    <a:xfrm>
                      <a:off x="431380" y="4089550"/>
                      <a:ext cx="1622256" cy="824539"/>
                      <a:chOff x="345415" y="3800395"/>
                      <a:chExt cx="1622256" cy="824539"/>
                    </a:xfrm>
                  </p:grpSpPr>
                  <p:grpSp>
                    <p:nvGrpSpPr>
                      <p:cNvPr id="6389" name="Group 643"/>
                      <p:cNvGrpSpPr>
                        <a:grpSpLocks/>
                      </p:cNvGrpSpPr>
                      <p:nvPr/>
                    </p:nvGrpSpPr>
                    <p:grpSpPr bwMode="auto">
                      <a:xfrm>
                        <a:off x="484570" y="3800395"/>
                        <a:ext cx="1347830" cy="791148"/>
                        <a:chOff x="484570" y="3800395"/>
                        <a:chExt cx="1347830" cy="791148"/>
                      </a:xfrm>
                    </p:grpSpPr>
                    <p:grpSp>
                      <p:nvGrpSpPr>
                        <p:cNvPr id="6412" name="Group 639"/>
                        <p:cNvGrpSpPr>
                          <a:grpSpLocks/>
                        </p:cNvGrpSpPr>
                        <p:nvPr/>
                      </p:nvGrpSpPr>
                      <p:grpSpPr bwMode="auto">
                        <a:xfrm>
                          <a:off x="484570" y="4349266"/>
                          <a:ext cx="1347830" cy="242277"/>
                          <a:chOff x="484570" y="4349266"/>
                          <a:chExt cx="1347830" cy="242277"/>
                        </a:xfrm>
                      </p:grpSpPr>
                      <p:sp>
                        <p:nvSpPr>
                          <p:cNvPr id="185" name="Oval 184"/>
                          <p:cNvSpPr/>
                          <p:nvPr/>
                        </p:nvSpPr>
                        <p:spPr bwMode="auto">
                          <a:xfrm rot="16200000">
                            <a:off x="519599" y="4314237"/>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sp>
                        <p:nvSpPr>
                          <p:cNvPr id="186" name="Oval 185"/>
                          <p:cNvSpPr/>
                          <p:nvPr/>
                        </p:nvSpPr>
                        <p:spPr bwMode="auto">
                          <a:xfrm rot="16200000">
                            <a:off x="1555094" y="4314237"/>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grpSp>
                    <p:sp>
                      <p:nvSpPr>
                        <p:cNvPr id="184" name="Oval 183"/>
                        <p:cNvSpPr/>
                        <p:nvPr/>
                      </p:nvSpPr>
                      <p:spPr bwMode="auto">
                        <a:xfrm rot="10800000">
                          <a:off x="1033441" y="3800395"/>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grpSp>
                  <p:grpSp>
                    <p:nvGrpSpPr>
                      <p:cNvPr id="6390" name="Group 644"/>
                      <p:cNvGrpSpPr>
                        <a:grpSpLocks/>
                      </p:cNvGrpSpPr>
                      <p:nvPr/>
                    </p:nvGrpSpPr>
                    <p:grpSpPr bwMode="auto">
                      <a:xfrm rot="1800000">
                        <a:off x="619841" y="3833786"/>
                        <a:ext cx="1347830" cy="791148"/>
                        <a:chOff x="484570" y="3800395"/>
                        <a:chExt cx="1347830" cy="791148"/>
                      </a:xfrm>
                    </p:grpSpPr>
                    <p:grpSp>
                      <p:nvGrpSpPr>
                        <p:cNvPr id="6402" name="Group 639"/>
                        <p:cNvGrpSpPr>
                          <a:grpSpLocks/>
                        </p:cNvGrpSpPr>
                        <p:nvPr/>
                      </p:nvGrpSpPr>
                      <p:grpSpPr bwMode="auto">
                        <a:xfrm>
                          <a:off x="484570" y="4349266"/>
                          <a:ext cx="1347830" cy="242277"/>
                          <a:chOff x="484570" y="4349266"/>
                          <a:chExt cx="1347830" cy="242277"/>
                        </a:xfrm>
                      </p:grpSpPr>
                      <p:sp>
                        <p:nvSpPr>
                          <p:cNvPr id="181" name="Oval 180"/>
                          <p:cNvSpPr/>
                          <p:nvPr/>
                        </p:nvSpPr>
                        <p:spPr bwMode="auto">
                          <a:xfrm rot="16200000">
                            <a:off x="519599" y="4314237"/>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sp>
                        <p:nvSpPr>
                          <p:cNvPr id="182" name="Oval 181"/>
                          <p:cNvSpPr/>
                          <p:nvPr/>
                        </p:nvSpPr>
                        <p:spPr bwMode="auto">
                          <a:xfrm rot="16200000">
                            <a:off x="1555094" y="4314237"/>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grpSp>
                    <p:sp>
                      <p:nvSpPr>
                        <p:cNvPr id="180" name="Oval 179"/>
                        <p:cNvSpPr/>
                        <p:nvPr/>
                      </p:nvSpPr>
                      <p:spPr bwMode="auto">
                        <a:xfrm rot="10800000">
                          <a:off x="1033440" y="3800395"/>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grpSp>
                  <p:grpSp>
                    <p:nvGrpSpPr>
                      <p:cNvPr id="6391" name="Group 651"/>
                      <p:cNvGrpSpPr>
                        <a:grpSpLocks/>
                      </p:cNvGrpSpPr>
                      <p:nvPr/>
                    </p:nvGrpSpPr>
                    <p:grpSpPr bwMode="auto">
                      <a:xfrm rot="19800000" flipH="1">
                        <a:off x="345415" y="3829885"/>
                        <a:ext cx="1347830" cy="791149"/>
                        <a:chOff x="484570" y="3800394"/>
                        <a:chExt cx="1347830" cy="791149"/>
                      </a:xfrm>
                    </p:grpSpPr>
                    <p:grpSp>
                      <p:nvGrpSpPr>
                        <p:cNvPr id="6392" name="Group 639"/>
                        <p:cNvGrpSpPr>
                          <a:grpSpLocks/>
                        </p:cNvGrpSpPr>
                        <p:nvPr/>
                      </p:nvGrpSpPr>
                      <p:grpSpPr bwMode="auto">
                        <a:xfrm>
                          <a:off x="484570" y="4349266"/>
                          <a:ext cx="1347830" cy="242277"/>
                          <a:chOff x="484570" y="4349266"/>
                          <a:chExt cx="1347830" cy="242277"/>
                        </a:xfrm>
                      </p:grpSpPr>
                      <p:sp>
                        <p:nvSpPr>
                          <p:cNvPr id="177" name="Oval 176"/>
                          <p:cNvSpPr/>
                          <p:nvPr/>
                        </p:nvSpPr>
                        <p:spPr bwMode="auto">
                          <a:xfrm rot="16200000">
                            <a:off x="519599" y="4314237"/>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sp>
                        <p:nvSpPr>
                          <p:cNvPr id="178" name="Oval 177"/>
                          <p:cNvSpPr/>
                          <p:nvPr/>
                        </p:nvSpPr>
                        <p:spPr bwMode="auto">
                          <a:xfrm rot="16200000">
                            <a:off x="1555094" y="4314237"/>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grpSp>
                    <p:sp>
                      <p:nvSpPr>
                        <p:cNvPr id="176" name="Oval 175"/>
                        <p:cNvSpPr/>
                        <p:nvPr/>
                      </p:nvSpPr>
                      <p:spPr bwMode="auto">
                        <a:xfrm rot="10800000">
                          <a:off x="1033441" y="3800394"/>
                          <a:ext cx="242277" cy="312335"/>
                        </a:xfrm>
                        <a:prstGeom prst="ellipse">
                          <a:avLst/>
                        </a:prstGeom>
                        <a:solidFill>
                          <a:srgbClr val="0066FF"/>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50" dirty="0">
                            <a:cs typeface="+mn-cs"/>
                          </a:endParaRPr>
                        </a:p>
                      </p:txBody>
                    </p:sp>
                  </p:grpSp>
                </p:grpSp>
                <p:grpSp>
                  <p:nvGrpSpPr>
                    <p:cNvPr id="6343" name="Group 482"/>
                    <p:cNvGrpSpPr>
                      <a:grpSpLocks noChangeAspect="1"/>
                    </p:cNvGrpSpPr>
                    <p:nvPr/>
                  </p:nvGrpSpPr>
                  <p:grpSpPr bwMode="auto">
                    <a:xfrm rot="2865991">
                      <a:off x="1389217" y="4409484"/>
                      <a:ext cx="211137" cy="460375"/>
                      <a:chOff x="8164387" y="1114225"/>
                      <a:chExt cx="140029" cy="307145"/>
                    </a:xfrm>
                  </p:grpSpPr>
                  <p:grpSp>
                    <p:nvGrpSpPr>
                      <p:cNvPr id="6367" name="Group 517"/>
                      <p:cNvGrpSpPr>
                        <a:grpSpLocks noChangeAspect="1"/>
                      </p:cNvGrpSpPr>
                      <p:nvPr/>
                    </p:nvGrpSpPr>
                    <p:grpSpPr bwMode="auto">
                      <a:xfrm flipV="1">
                        <a:off x="8164387" y="1114225"/>
                        <a:ext cx="140029" cy="307145"/>
                        <a:chOff x="3785870" y="3665601"/>
                        <a:chExt cx="1038738" cy="2273983"/>
                      </a:xfrm>
                    </p:grpSpPr>
                    <p:grpSp>
                      <p:nvGrpSpPr>
                        <p:cNvPr id="6369" name="Group 274"/>
                        <p:cNvGrpSpPr>
                          <a:grpSpLocks/>
                        </p:cNvGrpSpPr>
                        <p:nvPr/>
                      </p:nvGrpSpPr>
                      <p:grpSpPr bwMode="auto">
                        <a:xfrm>
                          <a:off x="3974390" y="3665601"/>
                          <a:ext cx="445173" cy="2005262"/>
                          <a:chOff x="1319391" y="2225842"/>
                          <a:chExt cx="445173" cy="2005262"/>
                        </a:xfrm>
                      </p:grpSpPr>
                      <p:sp>
                        <p:nvSpPr>
                          <p:cNvPr id="6386"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6387"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88"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6370" name="Group 261"/>
                        <p:cNvGrpSpPr>
                          <a:grpSpLocks/>
                        </p:cNvGrpSpPr>
                        <p:nvPr/>
                      </p:nvGrpSpPr>
                      <p:grpSpPr bwMode="auto">
                        <a:xfrm flipH="1">
                          <a:off x="4235056" y="3669617"/>
                          <a:ext cx="453186" cy="2005262"/>
                          <a:chOff x="1311378" y="2225842"/>
                          <a:chExt cx="453186" cy="2005262"/>
                        </a:xfrm>
                      </p:grpSpPr>
                      <p:sp>
                        <p:nvSpPr>
                          <p:cNvPr id="6383"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6384"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85"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6371" name="Group 236"/>
                        <p:cNvGrpSpPr>
                          <a:grpSpLocks/>
                        </p:cNvGrpSpPr>
                        <p:nvPr/>
                      </p:nvGrpSpPr>
                      <p:grpSpPr bwMode="auto">
                        <a:xfrm>
                          <a:off x="3785870" y="3797969"/>
                          <a:ext cx="525378" cy="2005262"/>
                          <a:chOff x="1287314" y="2225842"/>
                          <a:chExt cx="525378" cy="2005262"/>
                        </a:xfrm>
                      </p:grpSpPr>
                      <p:sp>
                        <p:nvSpPr>
                          <p:cNvPr id="6380"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81"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82"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6372" name="Group 237"/>
                        <p:cNvGrpSpPr>
                          <a:grpSpLocks/>
                        </p:cNvGrpSpPr>
                        <p:nvPr/>
                      </p:nvGrpSpPr>
                      <p:grpSpPr bwMode="auto">
                        <a:xfrm flipH="1">
                          <a:off x="4323294" y="3805985"/>
                          <a:ext cx="501314" cy="2005262"/>
                          <a:chOff x="1311378" y="2225842"/>
                          <a:chExt cx="501314" cy="2005262"/>
                        </a:xfrm>
                      </p:grpSpPr>
                      <p:sp>
                        <p:nvSpPr>
                          <p:cNvPr id="6377"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78"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79"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6373" name="Group 301"/>
                        <p:cNvGrpSpPr>
                          <a:grpSpLocks/>
                        </p:cNvGrpSpPr>
                        <p:nvPr/>
                      </p:nvGrpSpPr>
                      <p:grpSpPr bwMode="auto">
                        <a:xfrm>
                          <a:off x="4090686" y="3934322"/>
                          <a:ext cx="445173" cy="2005262"/>
                          <a:chOff x="3673594" y="2133595"/>
                          <a:chExt cx="445173" cy="2005262"/>
                        </a:xfrm>
                      </p:grpSpPr>
                      <p:sp>
                        <p:nvSpPr>
                          <p:cNvPr id="6374"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75"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76"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grpSp>
                  </p:grpSp>
                  <p:sp>
                    <p:nvSpPr>
                      <p:cNvPr id="151" name="Oval 689"/>
                      <p:cNvSpPr>
                        <a:spLocks noChangeArrowheads="1"/>
                      </p:cNvSpPr>
                      <p:nvPr/>
                    </p:nvSpPr>
                    <p:spPr bwMode="auto">
                      <a:xfrm rot="5400000">
                        <a:off x="8160389" y="1344672"/>
                        <a:ext cx="74776" cy="63086"/>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6344" name="Group 459"/>
                    <p:cNvGrpSpPr>
                      <a:grpSpLocks noChangeAspect="1"/>
                    </p:cNvGrpSpPr>
                    <p:nvPr/>
                  </p:nvGrpSpPr>
                  <p:grpSpPr bwMode="auto">
                    <a:xfrm rot="-5400000">
                      <a:off x="859114" y="4529646"/>
                      <a:ext cx="209550" cy="460375"/>
                      <a:chOff x="8164387" y="1114225"/>
                      <a:chExt cx="140029" cy="307145"/>
                    </a:xfrm>
                  </p:grpSpPr>
                  <p:grpSp>
                    <p:nvGrpSpPr>
                      <p:cNvPr id="6345" name="Group 517"/>
                      <p:cNvGrpSpPr>
                        <a:grpSpLocks noChangeAspect="1"/>
                      </p:cNvGrpSpPr>
                      <p:nvPr/>
                    </p:nvGrpSpPr>
                    <p:grpSpPr bwMode="auto">
                      <a:xfrm flipV="1">
                        <a:off x="8164387" y="1114225"/>
                        <a:ext cx="140029" cy="307145"/>
                        <a:chOff x="3785870" y="3665601"/>
                        <a:chExt cx="1038738" cy="2273983"/>
                      </a:xfrm>
                    </p:grpSpPr>
                    <p:grpSp>
                      <p:nvGrpSpPr>
                        <p:cNvPr id="6347" name="Group 274"/>
                        <p:cNvGrpSpPr>
                          <a:grpSpLocks/>
                        </p:cNvGrpSpPr>
                        <p:nvPr/>
                      </p:nvGrpSpPr>
                      <p:grpSpPr bwMode="auto">
                        <a:xfrm>
                          <a:off x="3974390" y="3665601"/>
                          <a:ext cx="445173" cy="2005262"/>
                          <a:chOff x="1319391" y="2225842"/>
                          <a:chExt cx="445173" cy="2005262"/>
                        </a:xfrm>
                      </p:grpSpPr>
                      <p:sp>
                        <p:nvSpPr>
                          <p:cNvPr id="6364"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6365"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66"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6348" name="Group 261"/>
                        <p:cNvGrpSpPr>
                          <a:grpSpLocks/>
                        </p:cNvGrpSpPr>
                        <p:nvPr/>
                      </p:nvGrpSpPr>
                      <p:grpSpPr bwMode="auto">
                        <a:xfrm flipH="1">
                          <a:off x="4235056" y="3669617"/>
                          <a:ext cx="453186" cy="2005262"/>
                          <a:chOff x="1311378" y="2225842"/>
                          <a:chExt cx="453186" cy="2005262"/>
                        </a:xfrm>
                      </p:grpSpPr>
                      <p:sp>
                        <p:nvSpPr>
                          <p:cNvPr id="6361"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6362"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63"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6349" name="Group 236"/>
                        <p:cNvGrpSpPr>
                          <a:grpSpLocks/>
                        </p:cNvGrpSpPr>
                        <p:nvPr/>
                      </p:nvGrpSpPr>
                      <p:grpSpPr bwMode="auto">
                        <a:xfrm>
                          <a:off x="3785870" y="3797969"/>
                          <a:ext cx="525378" cy="2005262"/>
                          <a:chOff x="1287314" y="2225842"/>
                          <a:chExt cx="525378" cy="2005262"/>
                        </a:xfrm>
                      </p:grpSpPr>
                      <p:sp>
                        <p:nvSpPr>
                          <p:cNvPr id="6358"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59"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60"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6350" name="Group 237"/>
                        <p:cNvGrpSpPr>
                          <a:grpSpLocks/>
                        </p:cNvGrpSpPr>
                        <p:nvPr/>
                      </p:nvGrpSpPr>
                      <p:grpSpPr bwMode="auto">
                        <a:xfrm flipH="1">
                          <a:off x="4323294" y="3805985"/>
                          <a:ext cx="501314" cy="2005262"/>
                          <a:chOff x="1311378" y="2225842"/>
                          <a:chExt cx="501314" cy="2005262"/>
                        </a:xfrm>
                      </p:grpSpPr>
                      <p:sp>
                        <p:nvSpPr>
                          <p:cNvPr id="6355"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56"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57"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6351" name="Group 301"/>
                        <p:cNvGrpSpPr>
                          <a:grpSpLocks/>
                        </p:cNvGrpSpPr>
                        <p:nvPr/>
                      </p:nvGrpSpPr>
                      <p:grpSpPr bwMode="auto">
                        <a:xfrm>
                          <a:off x="4090686" y="3934322"/>
                          <a:ext cx="445173" cy="2005262"/>
                          <a:chOff x="3673594" y="2133595"/>
                          <a:chExt cx="445173" cy="2005262"/>
                        </a:xfrm>
                      </p:grpSpPr>
                      <p:sp>
                        <p:nvSpPr>
                          <p:cNvPr id="6352"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53"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6354"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grpSp>
                  </p:grpSp>
                  <p:sp>
                    <p:nvSpPr>
                      <p:cNvPr id="129" name="Oval 689"/>
                      <p:cNvSpPr>
                        <a:spLocks noChangeArrowheads="1"/>
                      </p:cNvSpPr>
                      <p:nvPr/>
                    </p:nvSpPr>
                    <p:spPr bwMode="auto">
                      <a:xfrm rot="5400000">
                        <a:off x="8163205" y="1346800"/>
                        <a:ext cx="74776" cy="61071"/>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grpSp>
            <p:grpSp>
              <p:nvGrpSpPr>
                <p:cNvPr id="6264" name="Group 435"/>
                <p:cNvGrpSpPr>
                  <a:grpSpLocks noChangeAspect="1"/>
                </p:cNvGrpSpPr>
                <p:nvPr/>
              </p:nvGrpSpPr>
              <p:grpSpPr bwMode="auto">
                <a:xfrm rot="2760000">
                  <a:off x="3985419" y="7762082"/>
                  <a:ext cx="117475" cy="261937"/>
                  <a:chOff x="8164387" y="1114225"/>
                  <a:chExt cx="140029" cy="307145"/>
                </a:xfrm>
              </p:grpSpPr>
              <p:grpSp>
                <p:nvGrpSpPr>
                  <p:cNvPr id="6317" name="Group 517"/>
                  <p:cNvGrpSpPr>
                    <a:grpSpLocks noChangeAspect="1"/>
                  </p:cNvGrpSpPr>
                  <p:nvPr/>
                </p:nvGrpSpPr>
                <p:grpSpPr bwMode="auto">
                  <a:xfrm flipV="1">
                    <a:off x="8164387" y="1114225"/>
                    <a:ext cx="140029" cy="307145"/>
                    <a:chOff x="3785870" y="3665601"/>
                    <a:chExt cx="1038738" cy="2273983"/>
                  </a:xfrm>
                </p:grpSpPr>
                <p:grpSp>
                  <p:nvGrpSpPr>
                    <p:cNvPr id="6319" name="Group 274"/>
                    <p:cNvGrpSpPr>
                      <a:grpSpLocks/>
                    </p:cNvGrpSpPr>
                    <p:nvPr/>
                  </p:nvGrpSpPr>
                  <p:grpSpPr bwMode="auto">
                    <a:xfrm>
                      <a:off x="3974390" y="3665601"/>
                      <a:ext cx="445173" cy="2005262"/>
                      <a:chOff x="1319391" y="2225842"/>
                      <a:chExt cx="445173" cy="2005262"/>
                    </a:xfrm>
                  </p:grpSpPr>
                  <p:sp>
                    <p:nvSpPr>
                      <p:cNvPr id="119" name="Oval 535"/>
                      <p:cNvSpPr>
                        <a:spLocks noChangeArrowheads="1"/>
                      </p:cNvSpPr>
                      <p:nvPr/>
                    </p:nvSpPr>
                    <p:spPr bwMode="auto">
                      <a:xfrm>
                        <a:off x="1123190" y="3516499"/>
                        <a:ext cx="449187" cy="744225"/>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20" name="Rounded Rectangle 536"/>
                      <p:cNvSpPr>
                        <a:spLocks noChangeArrowheads="1"/>
                      </p:cNvSpPr>
                      <p:nvPr/>
                    </p:nvSpPr>
                    <p:spPr bwMode="auto">
                      <a:xfrm>
                        <a:off x="1128625" y="2229291"/>
                        <a:ext cx="364965" cy="744225"/>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21" name="Rounded Rectangle 537"/>
                      <p:cNvSpPr>
                        <a:spLocks noChangeArrowheads="1"/>
                      </p:cNvSpPr>
                      <p:nvPr/>
                    </p:nvSpPr>
                    <p:spPr bwMode="auto">
                      <a:xfrm rot="-260553">
                        <a:off x="1153526" y="2973789"/>
                        <a:ext cx="379006" cy="689097"/>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320" name="Group 261"/>
                    <p:cNvGrpSpPr>
                      <a:grpSpLocks/>
                    </p:cNvGrpSpPr>
                    <p:nvPr/>
                  </p:nvGrpSpPr>
                  <p:grpSpPr bwMode="auto">
                    <a:xfrm flipH="1">
                      <a:off x="4235056" y="3669617"/>
                      <a:ext cx="453186" cy="2005262"/>
                      <a:chOff x="1311378" y="2225842"/>
                      <a:chExt cx="453186" cy="2005262"/>
                    </a:xfrm>
                  </p:grpSpPr>
                  <p:sp>
                    <p:nvSpPr>
                      <p:cNvPr id="116" name="Oval 532"/>
                      <p:cNvSpPr>
                        <a:spLocks noChangeArrowheads="1"/>
                      </p:cNvSpPr>
                      <p:nvPr/>
                    </p:nvSpPr>
                    <p:spPr bwMode="auto">
                      <a:xfrm>
                        <a:off x="1425182" y="3588902"/>
                        <a:ext cx="421107" cy="730447"/>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17" name="Rounded Rectangle 533"/>
                      <p:cNvSpPr>
                        <a:spLocks noChangeArrowheads="1"/>
                      </p:cNvSpPr>
                      <p:nvPr/>
                    </p:nvSpPr>
                    <p:spPr bwMode="auto">
                      <a:xfrm>
                        <a:off x="1406353" y="2265349"/>
                        <a:ext cx="322853" cy="758011"/>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18" name="Rounded Rectangle 534"/>
                      <p:cNvSpPr>
                        <a:spLocks noChangeArrowheads="1"/>
                      </p:cNvSpPr>
                      <p:nvPr/>
                    </p:nvSpPr>
                    <p:spPr bwMode="auto">
                      <a:xfrm rot="-260553">
                        <a:off x="1419244" y="2976745"/>
                        <a:ext cx="350918" cy="689097"/>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321" name="Group 236"/>
                    <p:cNvGrpSpPr>
                      <a:grpSpLocks/>
                    </p:cNvGrpSpPr>
                    <p:nvPr/>
                  </p:nvGrpSpPr>
                  <p:grpSpPr bwMode="auto">
                    <a:xfrm>
                      <a:off x="3785870" y="3797969"/>
                      <a:ext cx="525378" cy="2005262"/>
                      <a:chOff x="1287314" y="2225842"/>
                      <a:chExt cx="525378" cy="2005262"/>
                    </a:xfrm>
                  </p:grpSpPr>
                  <p:sp>
                    <p:nvSpPr>
                      <p:cNvPr id="113" name="Rounded Rectangle 529"/>
                      <p:cNvSpPr>
                        <a:spLocks noChangeArrowheads="1"/>
                      </p:cNvSpPr>
                      <p:nvPr/>
                    </p:nvSpPr>
                    <p:spPr bwMode="auto">
                      <a:xfrm>
                        <a:off x="1194077" y="2318574"/>
                        <a:ext cx="350930" cy="716661"/>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14" name="Rounded Rectangle 530"/>
                      <p:cNvSpPr>
                        <a:spLocks noChangeArrowheads="1"/>
                      </p:cNvSpPr>
                      <p:nvPr/>
                    </p:nvSpPr>
                    <p:spPr bwMode="auto">
                      <a:xfrm rot="-581329">
                        <a:off x="1247416" y="2968833"/>
                        <a:ext cx="350921" cy="675311"/>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15" name="Oval 531"/>
                      <p:cNvSpPr>
                        <a:spLocks noChangeArrowheads="1"/>
                      </p:cNvSpPr>
                      <p:nvPr/>
                    </p:nvSpPr>
                    <p:spPr bwMode="auto">
                      <a:xfrm>
                        <a:off x="1278591" y="3544898"/>
                        <a:ext cx="407069" cy="675320"/>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322" name="Group 237"/>
                    <p:cNvGrpSpPr>
                      <a:grpSpLocks/>
                    </p:cNvGrpSpPr>
                    <p:nvPr/>
                  </p:nvGrpSpPr>
                  <p:grpSpPr bwMode="auto">
                    <a:xfrm flipH="1">
                      <a:off x="4323294" y="3805985"/>
                      <a:ext cx="501314" cy="2005262"/>
                      <a:chOff x="1311378" y="2225842"/>
                      <a:chExt cx="501314" cy="2005262"/>
                    </a:xfrm>
                  </p:grpSpPr>
                  <p:sp>
                    <p:nvSpPr>
                      <p:cNvPr id="110" name="Rounded Rectangle 526"/>
                      <p:cNvSpPr>
                        <a:spLocks noChangeArrowheads="1"/>
                      </p:cNvSpPr>
                      <p:nvPr/>
                    </p:nvSpPr>
                    <p:spPr bwMode="auto">
                      <a:xfrm>
                        <a:off x="1504063" y="2262880"/>
                        <a:ext cx="364959" cy="744225"/>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11" name="Rounded Rectangle 527"/>
                      <p:cNvSpPr>
                        <a:spLocks noChangeArrowheads="1"/>
                      </p:cNvSpPr>
                      <p:nvPr/>
                    </p:nvSpPr>
                    <p:spPr bwMode="auto">
                      <a:xfrm rot="-581329">
                        <a:off x="1529190" y="2988812"/>
                        <a:ext cx="379001" cy="675311"/>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12" name="Oval 528"/>
                      <p:cNvSpPr>
                        <a:spLocks noChangeArrowheads="1"/>
                      </p:cNvSpPr>
                      <p:nvPr/>
                    </p:nvSpPr>
                    <p:spPr bwMode="auto">
                      <a:xfrm>
                        <a:off x="1547959" y="3579966"/>
                        <a:ext cx="463222" cy="758011"/>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323" name="Group 301"/>
                    <p:cNvGrpSpPr>
                      <a:grpSpLocks/>
                    </p:cNvGrpSpPr>
                    <p:nvPr/>
                  </p:nvGrpSpPr>
                  <p:grpSpPr bwMode="auto">
                    <a:xfrm>
                      <a:off x="4090686" y="3934322"/>
                      <a:ext cx="445173" cy="2005262"/>
                      <a:chOff x="3673594" y="2133595"/>
                      <a:chExt cx="445173" cy="2005262"/>
                    </a:xfrm>
                  </p:grpSpPr>
                  <p:sp>
                    <p:nvSpPr>
                      <p:cNvPr id="107" name="Rounded Rectangle 523"/>
                      <p:cNvSpPr>
                        <a:spLocks noChangeArrowheads="1"/>
                      </p:cNvSpPr>
                      <p:nvPr/>
                    </p:nvSpPr>
                    <p:spPr bwMode="auto">
                      <a:xfrm flipH="1">
                        <a:off x="3567110" y="2100448"/>
                        <a:ext cx="322858" cy="744225"/>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08" name="Rounded Rectangle 524"/>
                      <p:cNvSpPr>
                        <a:spLocks noChangeArrowheads="1"/>
                      </p:cNvSpPr>
                      <p:nvPr/>
                    </p:nvSpPr>
                    <p:spPr bwMode="auto">
                      <a:xfrm flipH="1">
                        <a:off x="3563115" y="2795730"/>
                        <a:ext cx="336891" cy="689097"/>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109" name="Oval 525"/>
                      <p:cNvSpPr>
                        <a:spLocks noChangeArrowheads="1"/>
                      </p:cNvSpPr>
                      <p:nvPr/>
                    </p:nvSpPr>
                    <p:spPr bwMode="auto">
                      <a:xfrm flipH="1">
                        <a:off x="3557045" y="3491810"/>
                        <a:ext cx="393039" cy="730447"/>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sp>
                <p:nvSpPr>
                  <p:cNvPr id="101" name="Oval 689"/>
                  <p:cNvSpPr>
                    <a:spLocks noChangeArrowheads="1"/>
                  </p:cNvSpPr>
                  <p:nvPr/>
                </p:nvSpPr>
                <p:spPr bwMode="auto">
                  <a:xfrm rot="5400000">
                    <a:off x="8158073" y="1336304"/>
                    <a:ext cx="74461" cy="60553"/>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500" b="1" dirty="0">
                        <a:cs typeface="+mn-cs"/>
                      </a:rPr>
                      <a:t>+</a:t>
                    </a:r>
                  </a:p>
                </p:txBody>
              </p:sp>
            </p:grpSp>
            <p:grpSp>
              <p:nvGrpSpPr>
                <p:cNvPr id="6265" name="Group 435"/>
                <p:cNvGrpSpPr>
                  <a:grpSpLocks noChangeAspect="1"/>
                </p:cNvGrpSpPr>
                <p:nvPr/>
              </p:nvGrpSpPr>
              <p:grpSpPr bwMode="auto">
                <a:xfrm rot="2520000">
                  <a:off x="3187700" y="8040688"/>
                  <a:ext cx="117475" cy="261937"/>
                  <a:chOff x="8164387" y="1114225"/>
                  <a:chExt cx="140029" cy="307145"/>
                </a:xfrm>
              </p:grpSpPr>
              <p:grpSp>
                <p:nvGrpSpPr>
                  <p:cNvPr id="6295" name="Group 517"/>
                  <p:cNvGrpSpPr>
                    <a:grpSpLocks noChangeAspect="1"/>
                  </p:cNvGrpSpPr>
                  <p:nvPr/>
                </p:nvGrpSpPr>
                <p:grpSpPr bwMode="auto">
                  <a:xfrm flipV="1">
                    <a:off x="8164387" y="1114225"/>
                    <a:ext cx="140029" cy="307145"/>
                    <a:chOff x="3785870" y="3665601"/>
                    <a:chExt cx="1038738" cy="2273983"/>
                  </a:xfrm>
                </p:grpSpPr>
                <p:grpSp>
                  <p:nvGrpSpPr>
                    <p:cNvPr id="6297" name="Group 274"/>
                    <p:cNvGrpSpPr>
                      <a:grpSpLocks/>
                    </p:cNvGrpSpPr>
                    <p:nvPr/>
                  </p:nvGrpSpPr>
                  <p:grpSpPr bwMode="auto">
                    <a:xfrm>
                      <a:off x="3974390" y="3665601"/>
                      <a:ext cx="445173" cy="2005262"/>
                      <a:chOff x="1319391" y="2225842"/>
                      <a:chExt cx="445173" cy="2005262"/>
                    </a:xfrm>
                  </p:grpSpPr>
                  <p:sp>
                    <p:nvSpPr>
                      <p:cNvPr id="97" name="Oval 535"/>
                      <p:cNvSpPr>
                        <a:spLocks noChangeArrowheads="1"/>
                      </p:cNvSpPr>
                      <p:nvPr/>
                    </p:nvSpPr>
                    <p:spPr bwMode="auto">
                      <a:xfrm>
                        <a:off x="1190990" y="3525856"/>
                        <a:ext cx="477262" cy="730429"/>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98" name="Rounded Rectangle 536"/>
                      <p:cNvSpPr>
                        <a:spLocks noChangeArrowheads="1"/>
                      </p:cNvSpPr>
                      <p:nvPr/>
                    </p:nvSpPr>
                    <p:spPr bwMode="auto">
                      <a:xfrm>
                        <a:off x="1173160" y="2255087"/>
                        <a:ext cx="407072" cy="73042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99" name="Rounded Rectangle 537"/>
                      <p:cNvSpPr>
                        <a:spLocks noChangeArrowheads="1"/>
                      </p:cNvSpPr>
                      <p:nvPr/>
                    </p:nvSpPr>
                    <p:spPr bwMode="auto">
                      <a:xfrm rot="-260553">
                        <a:off x="1191222" y="2916739"/>
                        <a:ext cx="379006" cy="675311"/>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298" name="Group 261"/>
                    <p:cNvGrpSpPr>
                      <a:grpSpLocks/>
                    </p:cNvGrpSpPr>
                    <p:nvPr/>
                  </p:nvGrpSpPr>
                  <p:grpSpPr bwMode="auto">
                    <a:xfrm flipH="1">
                      <a:off x="4235056" y="3669617"/>
                      <a:ext cx="453186" cy="2005262"/>
                      <a:chOff x="1311378" y="2225842"/>
                      <a:chExt cx="453186" cy="2005262"/>
                    </a:xfrm>
                  </p:grpSpPr>
                  <p:sp>
                    <p:nvSpPr>
                      <p:cNvPr id="94" name="Oval 532"/>
                      <p:cNvSpPr>
                        <a:spLocks noChangeArrowheads="1"/>
                      </p:cNvSpPr>
                      <p:nvPr/>
                    </p:nvSpPr>
                    <p:spPr bwMode="auto">
                      <a:xfrm>
                        <a:off x="1345797" y="3498872"/>
                        <a:ext cx="435157" cy="730429"/>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95" name="Rounded Rectangle 533"/>
                      <p:cNvSpPr>
                        <a:spLocks noChangeArrowheads="1"/>
                      </p:cNvSpPr>
                      <p:nvPr/>
                    </p:nvSpPr>
                    <p:spPr bwMode="auto">
                      <a:xfrm>
                        <a:off x="1342235" y="2206380"/>
                        <a:ext cx="350925" cy="744215"/>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96" name="Rounded Rectangle 534"/>
                      <p:cNvSpPr>
                        <a:spLocks noChangeArrowheads="1"/>
                      </p:cNvSpPr>
                      <p:nvPr/>
                    </p:nvSpPr>
                    <p:spPr bwMode="auto">
                      <a:xfrm rot="-260553">
                        <a:off x="1360647" y="2920002"/>
                        <a:ext cx="350925" cy="675302"/>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299" name="Group 236"/>
                    <p:cNvGrpSpPr>
                      <a:grpSpLocks/>
                    </p:cNvGrpSpPr>
                    <p:nvPr/>
                  </p:nvGrpSpPr>
                  <p:grpSpPr bwMode="auto">
                    <a:xfrm>
                      <a:off x="3785870" y="3797969"/>
                      <a:ext cx="525378" cy="2005262"/>
                      <a:chOff x="1287314" y="2225842"/>
                      <a:chExt cx="525378" cy="2005262"/>
                    </a:xfrm>
                  </p:grpSpPr>
                  <p:sp>
                    <p:nvSpPr>
                      <p:cNvPr id="91" name="Rounded Rectangle 529"/>
                      <p:cNvSpPr>
                        <a:spLocks noChangeArrowheads="1"/>
                      </p:cNvSpPr>
                      <p:nvPr/>
                    </p:nvSpPr>
                    <p:spPr bwMode="auto">
                      <a:xfrm>
                        <a:off x="1142890" y="2294155"/>
                        <a:ext cx="308820" cy="675311"/>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92" name="Rounded Rectangle 530"/>
                      <p:cNvSpPr>
                        <a:spLocks noChangeArrowheads="1"/>
                      </p:cNvSpPr>
                      <p:nvPr/>
                    </p:nvSpPr>
                    <p:spPr bwMode="auto">
                      <a:xfrm rot="-581329">
                        <a:off x="1153799" y="2938220"/>
                        <a:ext cx="364969" cy="661525"/>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93" name="Oval 531"/>
                      <p:cNvSpPr>
                        <a:spLocks noChangeArrowheads="1"/>
                      </p:cNvSpPr>
                      <p:nvPr/>
                    </p:nvSpPr>
                    <p:spPr bwMode="auto">
                      <a:xfrm>
                        <a:off x="1204080" y="3522938"/>
                        <a:ext cx="407076" cy="675302"/>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300" name="Group 237"/>
                    <p:cNvGrpSpPr>
                      <a:grpSpLocks/>
                    </p:cNvGrpSpPr>
                    <p:nvPr/>
                  </p:nvGrpSpPr>
                  <p:grpSpPr bwMode="auto">
                    <a:xfrm flipH="1">
                      <a:off x="4323294" y="3805985"/>
                      <a:ext cx="501314" cy="2005262"/>
                      <a:chOff x="1311378" y="2225842"/>
                      <a:chExt cx="501314" cy="2005262"/>
                    </a:xfrm>
                  </p:grpSpPr>
                  <p:sp>
                    <p:nvSpPr>
                      <p:cNvPr id="88" name="Rounded Rectangle 526"/>
                      <p:cNvSpPr>
                        <a:spLocks noChangeArrowheads="1"/>
                      </p:cNvSpPr>
                      <p:nvPr/>
                    </p:nvSpPr>
                    <p:spPr bwMode="auto">
                      <a:xfrm>
                        <a:off x="1512066" y="2211086"/>
                        <a:ext cx="379007" cy="730429"/>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89" name="Rounded Rectangle 527"/>
                      <p:cNvSpPr>
                        <a:spLocks noChangeArrowheads="1"/>
                      </p:cNvSpPr>
                      <p:nvPr/>
                    </p:nvSpPr>
                    <p:spPr bwMode="auto">
                      <a:xfrm rot="-581329">
                        <a:off x="1510661" y="2909905"/>
                        <a:ext cx="378999" cy="68908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90" name="Oval 528"/>
                      <p:cNvSpPr>
                        <a:spLocks noChangeArrowheads="1"/>
                      </p:cNvSpPr>
                      <p:nvPr/>
                    </p:nvSpPr>
                    <p:spPr bwMode="auto">
                      <a:xfrm>
                        <a:off x="1553207" y="3530758"/>
                        <a:ext cx="463221" cy="744215"/>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301" name="Group 301"/>
                    <p:cNvGrpSpPr>
                      <a:grpSpLocks/>
                    </p:cNvGrpSpPr>
                    <p:nvPr/>
                  </p:nvGrpSpPr>
                  <p:grpSpPr bwMode="auto">
                    <a:xfrm>
                      <a:off x="4090686" y="3934322"/>
                      <a:ext cx="445173" cy="2005262"/>
                      <a:chOff x="3673594" y="2133595"/>
                      <a:chExt cx="445173" cy="2005262"/>
                    </a:xfrm>
                  </p:grpSpPr>
                  <p:sp>
                    <p:nvSpPr>
                      <p:cNvPr id="85" name="Rounded Rectangle 523"/>
                      <p:cNvSpPr>
                        <a:spLocks noChangeArrowheads="1"/>
                      </p:cNvSpPr>
                      <p:nvPr/>
                    </p:nvSpPr>
                    <p:spPr bwMode="auto">
                      <a:xfrm flipH="1">
                        <a:off x="3663566" y="2082410"/>
                        <a:ext cx="280742" cy="744215"/>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86" name="Rounded Rectangle 524"/>
                      <p:cNvSpPr>
                        <a:spLocks noChangeArrowheads="1"/>
                      </p:cNvSpPr>
                      <p:nvPr/>
                    </p:nvSpPr>
                    <p:spPr bwMode="auto">
                      <a:xfrm flipH="1">
                        <a:off x="3666065" y="2792218"/>
                        <a:ext cx="308816" cy="68908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87" name="Oval 525"/>
                      <p:cNvSpPr>
                        <a:spLocks noChangeArrowheads="1"/>
                      </p:cNvSpPr>
                      <p:nvPr/>
                    </p:nvSpPr>
                    <p:spPr bwMode="auto">
                      <a:xfrm flipH="1">
                        <a:off x="3651416" y="3402296"/>
                        <a:ext cx="364965" cy="716652"/>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sp>
                <p:nvSpPr>
                  <p:cNvPr id="79" name="Oval 689"/>
                  <p:cNvSpPr>
                    <a:spLocks noChangeArrowheads="1"/>
                  </p:cNvSpPr>
                  <p:nvPr/>
                </p:nvSpPr>
                <p:spPr bwMode="auto">
                  <a:xfrm rot="5400000">
                    <a:off x="8164308" y="1349595"/>
                    <a:ext cx="74460" cy="62447"/>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500" b="1" dirty="0">
                        <a:cs typeface="+mn-cs"/>
                      </a:rPr>
                      <a:t>+</a:t>
                    </a:r>
                  </a:p>
                </p:txBody>
              </p:sp>
            </p:grpSp>
            <p:grpSp>
              <p:nvGrpSpPr>
                <p:cNvPr id="6266" name="Group 435"/>
                <p:cNvGrpSpPr>
                  <a:grpSpLocks noChangeAspect="1"/>
                </p:cNvGrpSpPr>
                <p:nvPr/>
              </p:nvGrpSpPr>
              <p:grpSpPr bwMode="auto">
                <a:xfrm flipV="1">
                  <a:off x="3376613" y="7180263"/>
                  <a:ext cx="117475" cy="261937"/>
                  <a:chOff x="8164387" y="1114225"/>
                  <a:chExt cx="140029" cy="307145"/>
                </a:xfrm>
              </p:grpSpPr>
              <p:grpSp>
                <p:nvGrpSpPr>
                  <p:cNvPr id="6273" name="Group 517"/>
                  <p:cNvGrpSpPr>
                    <a:grpSpLocks noChangeAspect="1"/>
                  </p:cNvGrpSpPr>
                  <p:nvPr/>
                </p:nvGrpSpPr>
                <p:grpSpPr bwMode="auto">
                  <a:xfrm flipV="1">
                    <a:off x="8164387" y="1114225"/>
                    <a:ext cx="140029" cy="307145"/>
                    <a:chOff x="3785870" y="3665601"/>
                    <a:chExt cx="1038738" cy="2273983"/>
                  </a:xfrm>
                </p:grpSpPr>
                <p:grpSp>
                  <p:nvGrpSpPr>
                    <p:cNvPr id="6275" name="Group 274"/>
                    <p:cNvGrpSpPr>
                      <a:grpSpLocks/>
                    </p:cNvGrpSpPr>
                    <p:nvPr/>
                  </p:nvGrpSpPr>
                  <p:grpSpPr bwMode="auto">
                    <a:xfrm>
                      <a:off x="3974390" y="3665601"/>
                      <a:ext cx="445173" cy="2005262"/>
                      <a:chOff x="1319391" y="2225842"/>
                      <a:chExt cx="445173" cy="2005262"/>
                    </a:xfrm>
                  </p:grpSpPr>
                  <p:sp>
                    <p:nvSpPr>
                      <p:cNvPr id="75" name="Oval 535"/>
                      <p:cNvSpPr>
                        <a:spLocks noChangeArrowheads="1"/>
                      </p:cNvSpPr>
                      <p:nvPr/>
                    </p:nvSpPr>
                    <p:spPr bwMode="auto">
                      <a:xfrm>
                        <a:off x="1312910" y="3521319"/>
                        <a:ext cx="449187" cy="799342"/>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76" name="Rounded Rectangle 536"/>
                      <p:cNvSpPr>
                        <a:spLocks noChangeArrowheads="1"/>
                      </p:cNvSpPr>
                      <p:nvPr/>
                    </p:nvSpPr>
                    <p:spPr bwMode="auto">
                      <a:xfrm>
                        <a:off x="1312910" y="2225833"/>
                        <a:ext cx="364965" cy="73043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77" name="Rounded Rectangle 537"/>
                      <p:cNvSpPr>
                        <a:spLocks noChangeArrowheads="1"/>
                      </p:cNvSpPr>
                      <p:nvPr/>
                    </p:nvSpPr>
                    <p:spPr bwMode="auto">
                      <a:xfrm rot="-260553">
                        <a:off x="1326942" y="2928708"/>
                        <a:ext cx="364965" cy="675302"/>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276" name="Group 261"/>
                    <p:cNvGrpSpPr>
                      <a:grpSpLocks/>
                    </p:cNvGrpSpPr>
                    <p:nvPr/>
                  </p:nvGrpSpPr>
                  <p:grpSpPr bwMode="auto">
                    <a:xfrm flipH="1">
                      <a:off x="4235056" y="3669617"/>
                      <a:ext cx="453186" cy="2005262"/>
                      <a:chOff x="1311378" y="2225842"/>
                      <a:chExt cx="453186" cy="2005262"/>
                    </a:xfrm>
                  </p:grpSpPr>
                  <p:sp>
                    <p:nvSpPr>
                      <p:cNvPr id="72" name="Oval 532"/>
                      <p:cNvSpPr>
                        <a:spLocks noChangeArrowheads="1"/>
                      </p:cNvSpPr>
                      <p:nvPr/>
                    </p:nvSpPr>
                    <p:spPr bwMode="auto">
                      <a:xfrm>
                        <a:off x="1329850" y="3517300"/>
                        <a:ext cx="435157" cy="716652"/>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73" name="Rounded Rectangle 533"/>
                      <p:cNvSpPr>
                        <a:spLocks noChangeArrowheads="1"/>
                      </p:cNvSpPr>
                      <p:nvPr/>
                    </p:nvSpPr>
                    <p:spPr bwMode="auto">
                      <a:xfrm>
                        <a:off x="1315817" y="2221814"/>
                        <a:ext cx="350925" cy="73043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74" name="Rounded Rectangle 534"/>
                      <p:cNvSpPr>
                        <a:spLocks noChangeArrowheads="1"/>
                      </p:cNvSpPr>
                      <p:nvPr/>
                    </p:nvSpPr>
                    <p:spPr bwMode="auto">
                      <a:xfrm rot="-260553">
                        <a:off x="1329850" y="2924688"/>
                        <a:ext cx="364966" cy="675302"/>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nvGrpSpPr>
                    <p:cNvPr id="6277" name="Group 236"/>
                    <p:cNvGrpSpPr>
                      <a:grpSpLocks/>
                    </p:cNvGrpSpPr>
                    <p:nvPr/>
                  </p:nvGrpSpPr>
                  <p:grpSpPr bwMode="auto">
                    <a:xfrm>
                      <a:off x="3785870" y="3797969"/>
                      <a:ext cx="525378" cy="2005262"/>
                      <a:chOff x="1287314" y="2225842"/>
                      <a:chExt cx="525378" cy="2005262"/>
                    </a:xfrm>
                  </p:grpSpPr>
                  <p:sp>
                    <p:nvSpPr>
                      <p:cNvPr id="69" name="Rounded Rectangle 529"/>
                      <p:cNvSpPr>
                        <a:spLocks noChangeArrowheads="1"/>
                      </p:cNvSpPr>
                      <p:nvPr/>
                    </p:nvSpPr>
                    <p:spPr bwMode="auto">
                      <a:xfrm>
                        <a:off x="1286863" y="2231285"/>
                        <a:ext cx="350936" cy="716652"/>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70" name="Rounded Rectangle 530"/>
                      <p:cNvSpPr>
                        <a:spLocks noChangeArrowheads="1"/>
                      </p:cNvSpPr>
                      <p:nvPr/>
                    </p:nvSpPr>
                    <p:spPr bwMode="auto">
                      <a:xfrm rot="-581329">
                        <a:off x="1328979" y="2920374"/>
                        <a:ext cx="364969" cy="68908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71" name="Oval 531"/>
                      <p:cNvSpPr>
                        <a:spLocks noChangeArrowheads="1"/>
                      </p:cNvSpPr>
                      <p:nvPr/>
                    </p:nvSpPr>
                    <p:spPr bwMode="auto">
                      <a:xfrm>
                        <a:off x="1371087" y="3526771"/>
                        <a:ext cx="435159" cy="702874"/>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278" name="Group 237"/>
                    <p:cNvGrpSpPr>
                      <a:grpSpLocks/>
                    </p:cNvGrpSpPr>
                    <p:nvPr/>
                  </p:nvGrpSpPr>
                  <p:grpSpPr bwMode="auto">
                    <a:xfrm flipH="1">
                      <a:off x="4323294" y="3805985"/>
                      <a:ext cx="501314" cy="2005262"/>
                      <a:chOff x="1311378" y="2225842"/>
                      <a:chExt cx="501314" cy="2005262"/>
                    </a:xfrm>
                  </p:grpSpPr>
                  <p:sp>
                    <p:nvSpPr>
                      <p:cNvPr id="66" name="Rounded Rectangle 526"/>
                      <p:cNvSpPr>
                        <a:spLocks noChangeArrowheads="1"/>
                      </p:cNvSpPr>
                      <p:nvPr/>
                    </p:nvSpPr>
                    <p:spPr bwMode="auto">
                      <a:xfrm>
                        <a:off x="1311811" y="2223264"/>
                        <a:ext cx="364966" cy="730438"/>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67" name="Rounded Rectangle 527"/>
                      <p:cNvSpPr>
                        <a:spLocks noChangeArrowheads="1"/>
                      </p:cNvSpPr>
                      <p:nvPr/>
                    </p:nvSpPr>
                    <p:spPr bwMode="auto">
                      <a:xfrm rot="-581329">
                        <a:off x="1339886" y="2926138"/>
                        <a:ext cx="350924" cy="675302"/>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68" name="Oval 528"/>
                      <p:cNvSpPr>
                        <a:spLocks noChangeArrowheads="1"/>
                      </p:cNvSpPr>
                      <p:nvPr/>
                    </p:nvSpPr>
                    <p:spPr bwMode="auto">
                      <a:xfrm>
                        <a:off x="1367960" y="3518750"/>
                        <a:ext cx="449189" cy="716652"/>
                      </a:xfrm>
                      <a:prstGeom prst="ellipse">
                        <a:avLst/>
                      </a:prstGeom>
                      <a:solidFill>
                        <a:srgbClr val="7030A0"/>
                      </a:solidFill>
                      <a:ln w="9525" algn="ctr">
                        <a:solidFill>
                          <a:schemeClr val="tx1"/>
                        </a:solidFill>
                        <a:round/>
                        <a:headEnd/>
                        <a:tailEnd/>
                      </a:ln>
                    </p:spPr>
                    <p:txBody>
                      <a:bodyPr/>
                      <a:lstStyle/>
                      <a:p>
                        <a:pPr eaLnBrk="0" hangingPunct="0">
                          <a:defRPr/>
                        </a:pPr>
                        <a:endParaRPr lang="en-US" sz="1050"/>
                      </a:p>
                    </p:txBody>
                  </p:sp>
                </p:grpSp>
                <p:grpSp>
                  <p:nvGrpSpPr>
                    <p:cNvPr id="6279" name="Group 301"/>
                    <p:cNvGrpSpPr>
                      <a:grpSpLocks/>
                    </p:cNvGrpSpPr>
                    <p:nvPr/>
                  </p:nvGrpSpPr>
                  <p:grpSpPr bwMode="auto">
                    <a:xfrm>
                      <a:off x="4090686" y="3934322"/>
                      <a:ext cx="445173" cy="2005262"/>
                      <a:chOff x="3673594" y="2133595"/>
                      <a:chExt cx="445173" cy="2005262"/>
                    </a:xfrm>
                  </p:grpSpPr>
                  <p:sp>
                    <p:nvSpPr>
                      <p:cNvPr id="63" name="Rounded Rectangle 523"/>
                      <p:cNvSpPr>
                        <a:spLocks noChangeArrowheads="1"/>
                      </p:cNvSpPr>
                      <p:nvPr/>
                    </p:nvSpPr>
                    <p:spPr bwMode="auto">
                      <a:xfrm flipH="1">
                        <a:off x="3719264" y="2044029"/>
                        <a:ext cx="350923" cy="813120"/>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64" name="Rounded Rectangle 524"/>
                      <p:cNvSpPr>
                        <a:spLocks noChangeArrowheads="1"/>
                      </p:cNvSpPr>
                      <p:nvPr/>
                    </p:nvSpPr>
                    <p:spPr bwMode="auto">
                      <a:xfrm flipH="1">
                        <a:off x="3719264" y="2829585"/>
                        <a:ext cx="350923" cy="675311"/>
                      </a:xfrm>
                      <a:prstGeom prst="roundRect">
                        <a:avLst>
                          <a:gd name="adj" fmla="val 16667"/>
                        </a:avLst>
                      </a:prstGeom>
                      <a:solidFill>
                        <a:srgbClr val="808080"/>
                      </a:solidFill>
                      <a:ln w="9525" algn="ctr">
                        <a:solidFill>
                          <a:schemeClr val="tx1"/>
                        </a:solidFill>
                        <a:round/>
                        <a:headEnd/>
                        <a:tailEnd/>
                      </a:ln>
                    </p:spPr>
                    <p:txBody>
                      <a:bodyPr/>
                      <a:lstStyle/>
                      <a:p>
                        <a:pPr eaLnBrk="0" hangingPunct="0">
                          <a:defRPr/>
                        </a:pPr>
                        <a:endParaRPr lang="en-US" sz="1050"/>
                      </a:p>
                    </p:txBody>
                  </p:sp>
                  <p:sp>
                    <p:nvSpPr>
                      <p:cNvPr id="65" name="Oval 525"/>
                      <p:cNvSpPr>
                        <a:spLocks noChangeArrowheads="1"/>
                      </p:cNvSpPr>
                      <p:nvPr/>
                    </p:nvSpPr>
                    <p:spPr bwMode="auto">
                      <a:xfrm flipH="1">
                        <a:off x="3677149" y="3422205"/>
                        <a:ext cx="435155" cy="716652"/>
                      </a:xfrm>
                      <a:prstGeom prst="ellipse">
                        <a:avLst/>
                      </a:prstGeom>
                      <a:solidFill>
                        <a:srgbClr val="808080"/>
                      </a:solidFill>
                      <a:ln w="9525" algn="ctr">
                        <a:solidFill>
                          <a:schemeClr val="tx1"/>
                        </a:solidFill>
                        <a:round/>
                        <a:headEnd/>
                        <a:tailEnd/>
                      </a:ln>
                    </p:spPr>
                    <p:txBody>
                      <a:bodyPr/>
                      <a:lstStyle/>
                      <a:p>
                        <a:pPr eaLnBrk="0" hangingPunct="0">
                          <a:defRPr/>
                        </a:pPr>
                        <a:endParaRPr lang="en-US" sz="1050"/>
                      </a:p>
                    </p:txBody>
                  </p:sp>
                </p:grpSp>
              </p:grpSp>
              <p:sp>
                <p:nvSpPr>
                  <p:cNvPr id="57" name="Oval 689"/>
                  <p:cNvSpPr>
                    <a:spLocks noChangeArrowheads="1"/>
                  </p:cNvSpPr>
                  <p:nvPr/>
                </p:nvSpPr>
                <p:spPr bwMode="auto">
                  <a:xfrm rot="5400000">
                    <a:off x="8167782" y="1347334"/>
                    <a:ext cx="74460" cy="62446"/>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500" b="1" dirty="0">
                        <a:cs typeface="+mn-cs"/>
                      </a:rPr>
                      <a:t>+</a:t>
                    </a:r>
                  </a:p>
                </p:txBody>
              </p:sp>
            </p:grpSp>
            <p:sp>
              <p:nvSpPr>
                <p:cNvPr id="50" name="Freeform 49"/>
                <p:cNvSpPr/>
                <p:nvPr/>
              </p:nvSpPr>
              <p:spPr>
                <a:xfrm>
                  <a:off x="2252595" y="7269162"/>
                  <a:ext cx="887427" cy="566738"/>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Lst>
                  <a:ahLst/>
                  <a:cxnLst>
                    <a:cxn ang="0">
                      <a:pos x="connsiteX0" y="connsiteY0"/>
                    </a:cxn>
                    <a:cxn ang="0">
                      <a:pos x="connsiteX1" y="connsiteY1"/>
                    </a:cxn>
                    <a:cxn ang="0">
                      <a:pos x="connsiteX2" y="connsiteY2"/>
                    </a:cxn>
                    <a:cxn ang="0">
                      <a:pos x="connsiteX3" y="connsiteY3"/>
                    </a:cxn>
                  </a:cxnLst>
                  <a:rect l="l" t="t" r="r" b="b"/>
                  <a:pathLst>
                    <a:path w="2129050" h="2934268">
                      <a:moveTo>
                        <a:pt x="0" y="0"/>
                      </a:moveTo>
                      <a:cubicBezTo>
                        <a:pt x="54022" y="409433"/>
                        <a:pt x="56865" y="1517176"/>
                        <a:pt x="259307" y="1965277"/>
                      </a:cubicBezTo>
                      <a:cubicBezTo>
                        <a:pt x="461749" y="2413379"/>
                        <a:pt x="903026" y="2527111"/>
                        <a:pt x="1214650" y="2688609"/>
                      </a:cubicBezTo>
                      <a:cubicBezTo>
                        <a:pt x="1526274" y="2850107"/>
                        <a:pt x="1827662" y="2892187"/>
                        <a:pt x="2129050" y="2934268"/>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200"/>
                </a:p>
              </p:txBody>
            </p:sp>
            <p:sp>
              <p:nvSpPr>
                <p:cNvPr id="51" name="Freeform 50"/>
                <p:cNvSpPr/>
                <p:nvPr/>
              </p:nvSpPr>
              <p:spPr>
                <a:xfrm>
                  <a:off x="2365309" y="5940425"/>
                  <a:ext cx="850913" cy="317500"/>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2160956"/>
                    <a:gd name="connsiteY0" fmla="*/ 0 h 3244329"/>
                    <a:gd name="connsiteX1" fmla="*/ 259307 w 2160956"/>
                    <a:gd name="connsiteY1" fmla="*/ 1965277 h 3244329"/>
                    <a:gd name="connsiteX2" fmla="*/ 1214650 w 2160956"/>
                    <a:gd name="connsiteY2" fmla="*/ 2688609 h 3244329"/>
                    <a:gd name="connsiteX3" fmla="*/ 2160956 w 2160956"/>
                    <a:gd name="connsiteY3" fmla="*/ 3244329 h 3244329"/>
                    <a:gd name="connsiteX0" fmla="*/ 1 w 1901650"/>
                    <a:gd name="connsiteY0" fmla="*/ -1 h 1279051"/>
                    <a:gd name="connsiteX1" fmla="*/ 955344 w 1901650"/>
                    <a:gd name="connsiteY1" fmla="*/ 723331 h 1279051"/>
                    <a:gd name="connsiteX2" fmla="*/ 1901650 w 1901650"/>
                    <a:gd name="connsiteY2" fmla="*/ 1279051 h 1279051"/>
                    <a:gd name="connsiteX0" fmla="*/ 1 w 1901650"/>
                    <a:gd name="connsiteY0" fmla="*/ 316677 h 1595729"/>
                    <a:gd name="connsiteX1" fmla="*/ 907483 w 1901650"/>
                    <a:gd name="connsiteY1" fmla="*/ 213174 h 1595729"/>
                    <a:gd name="connsiteX2" fmla="*/ 1901650 w 1901650"/>
                    <a:gd name="connsiteY2" fmla="*/ 1595729 h 1595729"/>
                    <a:gd name="connsiteX0" fmla="*/ 0 w 2045232"/>
                    <a:gd name="connsiteY0" fmla="*/ 58289 h 1647406"/>
                    <a:gd name="connsiteX1" fmla="*/ 1051065 w 2045232"/>
                    <a:gd name="connsiteY1" fmla="*/ 264851 h 1647406"/>
                    <a:gd name="connsiteX2" fmla="*/ 2045232 w 2045232"/>
                    <a:gd name="connsiteY2" fmla="*/ 1647406 h 1647406"/>
                    <a:gd name="connsiteX0" fmla="*/ 0 w 2045232"/>
                    <a:gd name="connsiteY0" fmla="*/ 58289 h 1647406"/>
                    <a:gd name="connsiteX1" fmla="*/ 1051065 w 2045232"/>
                    <a:gd name="connsiteY1" fmla="*/ 264851 h 1647406"/>
                    <a:gd name="connsiteX2" fmla="*/ 2045232 w 2045232"/>
                    <a:gd name="connsiteY2" fmla="*/ 1647406 h 1647406"/>
                  </a:gdLst>
                  <a:ahLst/>
                  <a:cxnLst>
                    <a:cxn ang="0">
                      <a:pos x="connsiteX0" y="connsiteY0"/>
                    </a:cxn>
                    <a:cxn ang="0">
                      <a:pos x="connsiteX1" y="connsiteY1"/>
                    </a:cxn>
                    <a:cxn ang="0">
                      <a:pos x="connsiteX2" y="connsiteY2"/>
                    </a:cxn>
                  </a:cxnLst>
                  <a:rect l="l" t="t" r="r" b="b"/>
                  <a:pathLst>
                    <a:path w="2045232" h="1647406">
                      <a:moveTo>
                        <a:pt x="0" y="58289"/>
                      </a:moveTo>
                      <a:cubicBezTo>
                        <a:pt x="489607" y="196326"/>
                        <a:pt x="710193" y="-2"/>
                        <a:pt x="1051065" y="264851"/>
                      </a:cubicBezTo>
                      <a:cubicBezTo>
                        <a:pt x="1391937" y="529704"/>
                        <a:pt x="1743844" y="1605325"/>
                        <a:pt x="2045232" y="1647406"/>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200"/>
                </a:p>
              </p:txBody>
            </p:sp>
            <p:sp>
              <p:nvSpPr>
                <p:cNvPr id="52" name="Freeform 63"/>
                <p:cNvSpPr>
                  <a:spLocks/>
                </p:cNvSpPr>
                <p:nvPr/>
              </p:nvSpPr>
              <p:spPr bwMode="auto">
                <a:xfrm rot="3123918">
                  <a:off x="3665496" y="7439023"/>
                  <a:ext cx="522287" cy="261942"/>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 name="connsiteX0" fmla="*/ 11004 w 11004"/>
                    <a:gd name="connsiteY0" fmla="*/ 37377 h 41741"/>
                    <a:gd name="connsiteX1" fmla="*/ 5532 w 11004"/>
                    <a:gd name="connsiteY1" fmla="*/ 6087 h 41741"/>
                    <a:gd name="connsiteX2" fmla="*/ 0 w 11004"/>
                    <a:gd name="connsiteY2" fmla="*/ 852 h 41741"/>
                    <a:gd name="connsiteX0" fmla="*/ 11004 w 11004"/>
                    <a:gd name="connsiteY0" fmla="*/ 36525 h 40889"/>
                    <a:gd name="connsiteX1" fmla="*/ 5200 w 11004"/>
                    <a:gd name="connsiteY1" fmla="*/ 22890 h 40889"/>
                    <a:gd name="connsiteX2" fmla="*/ 0 w 11004"/>
                    <a:gd name="connsiteY2" fmla="*/ 0 h 40889"/>
                    <a:gd name="connsiteX0" fmla="*/ 11426 w 11426"/>
                    <a:gd name="connsiteY0" fmla="*/ 26865 h 31229"/>
                    <a:gd name="connsiteX1" fmla="*/ 5622 w 11426"/>
                    <a:gd name="connsiteY1" fmla="*/ 13230 h 31229"/>
                    <a:gd name="connsiteX2" fmla="*/ 0 w 11426"/>
                    <a:gd name="connsiteY2" fmla="*/ 0 h 31229"/>
                    <a:gd name="connsiteX0" fmla="*/ 11426 w 11426"/>
                    <a:gd name="connsiteY0" fmla="*/ 26865 h 26865"/>
                    <a:gd name="connsiteX1" fmla="*/ 0 w 11426"/>
                    <a:gd name="connsiteY1" fmla="*/ 0 h 26865"/>
                    <a:gd name="connsiteX0" fmla="*/ 11426 w 11426"/>
                    <a:gd name="connsiteY0" fmla="*/ 26865 h 26865"/>
                    <a:gd name="connsiteX1" fmla="*/ 0 w 11426"/>
                    <a:gd name="connsiteY1" fmla="*/ 0 h 26865"/>
                    <a:gd name="connsiteX0" fmla="*/ 11426 w 11426"/>
                    <a:gd name="connsiteY0" fmla="*/ 26865 h 26865"/>
                    <a:gd name="connsiteX1" fmla="*/ 0 w 11426"/>
                    <a:gd name="connsiteY1" fmla="*/ 0 h 26865"/>
                    <a:gd name="connsiteX0" fmla="*/ 10978 w 10978"/>
                    <a:gd name="connsiteY0" fmla="*/ 22841 h 22841"/>
                    <a:gd name="connsiteX1" fmla="*/ 0 w 10978"/>
                    <a:gd name="connsiteY1" fmla="*/ 0 h 22841"/>
                    <a:gd name="connsiteX0" fmla="*/ 10978 w 10978"/>
                    <a:gd name="connsiteY0" fmla="*/ 22841 h 22841"/>
                    <a:gd name="connsiteX1" fmla="*/ 0 w 10978"/>
                    <a:gd name="connsiteY1" fmla="*/ 0 h 22841"/>
                  </a:gdLst>
                  <a:ahLst/>
                  <a:cxnLst>
                    <a:cxn ang="0">
                      <a:pos x="connsiteX0" y="connsiteY0"/>
                    </a:cxn>
                    <a:cxn ang="0">
                      <a:pos x="connsiteX1" y="connsiteY1"/>
                    </a:cxn>
                  </a:cxnLst>
                  <a:rect l="l" t="t" r="r" b="b"/>
                  <a:pathLst>
                    <a:path w="10978" h="22841">
                      <a:moveTo>
                        <a:pt x="10978" y="22841"/>
                      </a:moveTo>
                      <a:cubicBezTo>
                        <a:pt x="7173" y="3744"/>
                        <a:pt x="4531" y="7151"/>
                        <a:pt x="0" y="0"/>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050">
                    <a:cs typeface="+mn-cs"/>
                  </a:endParaRPr>
                </a:p>
              </p:txBody>
            </p:sp>
            <p:grpSp>
              <p:nvGrpSpPr>
                <p:cNvPr id="6270" name="Group 414"/>
                <p:cNvGrpSpPr>
                  <a:grpSpLocks/>
                </p:cNvGrpSpPr>
                <p:nvPr/>
              </p:nvGrpSpPr>
              <p:grpSpPr bwMode="auto">
                <a:xfrm>
                  <a:off x="3921125" y="7318375"/>
                  <a:ext cx="966788" cy="427038"/>
                  <a:chOff x="4433963" y="3698758"/>
                  <a:chExt cx="1137589" cy="502952"/>
                </a:xfrm>
              </p:grpSpPr>
              <p:sp>
                <p:nvSpPr>
                  <p:cNvPr id="6271" name="Freeform 354"/>
                  <p:cNvSpPr>
                    <a:spLocks/>
                  </p:cNvSpPr>
                  <p:nvPr/>
                </p:nvSpPr>
                <p:spPr bwMode="auto">
                  <a:xfrm>
                    <a:off x="4433963" y="3815749"/>
                    <a:ext cx="596646" cy="385961"/>
                  </a:xfrm>
                  <a:custGeom>
                    <a:avLst/>
                    <a:gdLst>
                      <a:gd name="T0" fmla="*/ 0 w 2131621"/>
                      <a:gd name="T1" fmla="*/ 95 h 1015340"/>
                      <a:gd name="T2" fmla="*/ 4 w 2131621"/>
                      <a:gd name="T3" fmla="*/ 66 h 1015340"/>
                      <a:gd name="T4" fmla="*/ 6 w 2131621"/>
                      <a:gd name="T5" fmla="*/ 22 h 1015340"/>
                      <a:gd name="T6" fmla="*/ 7 w 2131621"/>
                      <a:gd name="T7" fmla="*/ 0 h 1015340"/>
                      <a:gd name="T8" fmla="*/ 0 60000 65536"/>
                      <a:gd name="T9" fmla="*/ 0 60000 65536"/>
                      <a:gd name="T10" fmla="*/ 0 60000 65536"/>
                      <a:gd name="T11" fmla="*/ 0 60000 65536"/>
                      <a:gd name="T12" fmla="*/ 0 w 2131621"/>
                      <a:gd name="T13" fmla="*/ 0 h 1015340"/>
                      <a:gd name="T14" fmla="*/ 2131621 w 2131621"/>
                      <a:gd name="T15" fmla="*/ 1015340 h 1015340"/>
                    </a:gdLst>
                    <a:ahLst/>
                    <a:cxnLst>
                      <a:cxn ang="T8">
                        <a:pos x="T0" y="T1"/>
                      </a:cxn>
                      <a:cxn ang="T9">
                        <a:pos x="T2" y="T3"/>
                      </a:cxn>
                      <a:cxn ang="T10">
                        <a:pos x="T4" y="T5"/>
                      </a:cxn>
                      <a:cxn ang="T11">
                        <a:pos x="T6" y="T7"/>
                      </a:cxn>
                    </a:cxnLst>
                    <a:rect l="T12" t="T13" r="T14" b="T15"/>
                    <a:pathLst>
                      <a:path w="2131621" h="1015340">
                        <a:moveTo>
                          <a:pt x="0" y="1015340"/>
                        </a:moveTo>
                        <a:cubicBezTo>
                          <a:pt x="671945" y="1006434"/>
                          <a:pt x="843008" y="839983"/>
                          <a:pt x="1134943" y="710344"/>
                        </a:cubicBezTo>
                        <a:cubicBezTo>
                          <a:pt x="1426878" y="580705"/>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55" name="TextBox 399"/>
                  <p:cNvSpPr txBox="1">
                    <a:spLocks noChangeArrowheads="1"/>
                  </p:cNvSpPr>
                  <p:nvPr/>
                </p:nvSpPr>
                <p:spPr bwMode="auto">
                  <a:xfrm>
                    <a:off x="4544126" y="3698758"/>
                    <a:ext cx="1027395" cy="190710"/>
                  </a:xfrm>
                  <a:prstGeom prst="rect">
                    <a:avLst/>
                  </a:prstGeom>
                  <a:solidFill>
                    <a:schemeClr val="bg1"/>
                  </a:solidFill>
                  <a:ln w="9525">
                    <a:noFill/>
                    <a:miter lim="800000"/>
                    <a:headEnd/>
                    <a:tailEnd/>
                  </a:ln>
                </p:spPr>
                <p:txBody>
                  <a:bodyPr lIns="0" tIns="0" rIns="0" bIns="0">
                    <a:spAutoFit/>
                  </a:bodyPr>
                  <a:lstStyle/>
                  <a:p>
                    <a:pPr>
                      <a:defRPr/>
                    </a:pPr>
                    <a:r>
                      <a:rPr lang="en-US" sz="1050" b="1" dirty="0">
                        <a:solidFill>
                          <a:srgbClr val="996633"/>
                        </a:solidFill>
                      </a:rPr>
                      <a:t>microtubules</a:t>
                    </a:r>
                  </a:p>
                </p:txBody>
              </p:sp>
            </p:grpSp>
          </p:grpSp>
          <p:grpSp>
            <p:nvGrpSpPr>
              <p:cNvPr id="6157" name="Group 1443"/>
              <p:cNvGrpSpPr>
                <a:grpSpLocks/>
              </p:cNvGrpSpPr>
              <p:nvPr/>
            </p:nvGrpSpPr>
            <p:grpSpPr bwMode="auto">
              <a:xfrm>
                <a:off x="1471112" y="4285749"/>
                <a:ext cx="2151062" cy="1146175"/>
                <a:chOff x="231886" y="7763590"/>
                <a:chExt cx="2150903" cy="1145619"/>
              </a:xfrm>
            </p:grpSpPr>
            <p:grpSp>
              <p:nvGrpSpPr>
                <p:cNvPr id="6160" name="Group 686"/>
                <p:cNvGrpSpPr>
                  <a:grpSpLocks/>
                </p:cNvGrpSpPr>
                <p:nvPr/>
              </p:nvGrpSpPr>
              <p:grpSpPr bwMode="auto">
                <a:xfrm flipH="1">
                  <a:off x="304751" y="7763590"/>
                  <a:ext cx="2078038" cy="1145619"/>
                  <a:chOff x="5703734" y="5157788"/>
                  <a:chExt cx="2446493" cy="1347787"/>
                </a:xfrm>
              </p:grpSpPr>
              <p:sp>
                <p:nvSpPr>
                  <p:cNvPr id="6164" name="Freeform 334"/>
                  <p:cNvSpPr>
                    <a:spLocks/>
                  </p:cNvSpPr>
                  <p:nvPr/>
                </p:nvSpPr>
                <p:spPr bwMode="auto">
                  <a:xfrm flipV="1">
                    <a:off x="5703734" y="5741196"/>
                    <a:ext cx="617681" cy="361842"/>
                  </a:xfrm>
                  <a:custGeom>
                    <a:avLst/>
                    <a:gdLst>
                      <a:gd name="T0" fmla="*/ 0 w 3565961"/>
                      <a:gd name="T1" fmla="*/ 0 h 2258579"/>
                      <a:gd name="T2" fmla="*/ 0 w 3565961"/>
                      <a:gd name="T3" fmla="*/ 0 h 2258579"/>
                      <a:gd name="T4" fmla="*/ 0 w 3565961"/>
                      <a:gd name="T5" fmla="*/ 0 h 2258579"/>
                      <a:gd name="T6" fmla="*/ 0 60000 65536"/>
                      <a:gd name="T7" fmla="*/ 0 60000 65536"/>
                      <a:gd name="T8" fmla="*/ 0 60000 65536"/>
                      <a:gd name="T9" fmla="*/ 0 w 3565961"/>
                      <a:gd name="T10" fmla="*/ 0 h 2258579"/>
                      <a:gd name="T11" fmla="*/ 3565961 w 3565961"/>
                      <a:gd name="T12" fmla="*/ 2258579 h 2258579"/>
                    </a:gdLst>
                    <a:ahLst/>
                    <a:cxnLst>
                      <a:cxn ang="T6">
                        <a:pos x="T0" y="T1"/>
                      </a:cxn>
                      <a:cxn ang="T7">
                        <a:pos x="T2" y="T3"/>
                      </a:cxn>
                      <a:cxn ang="T8">
                        <a:pos x="T4" y="T5"/>
                      </a:cxn>
                    </a:cxnLst>
                    <a:rect l="T9" t="T10" r="T11" b="T12"/>
                    <a:pathLst>
                      <a:path w="3565961" h="2258579">
                        <a:moveTo>
                          <a:pt x="0" y="0"/>
                        </a:moveTo>
                        <a:cubicBezTo>
                          <a:pt x="406842" y="36836"/>
                          <a:pt x="412940" y="72668"/>
                          <a:pt x="1610076" y="1428120"/>
                        </a:cubicBezTo>
                        <a:cubicBezTo>
                          <a:pt x="2195912" y="1759138"/>
                          <a:pt x="2610571" y="2258579"/>
                          <a:pt x="3565961" y="2230023"/>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246" name="Freeform 41"/>
                  <p:cNvSpPr>
                    <a:spLocks/>
                  </p:cNvSpPr>
                  <p:nvPr/>
                </p:nvSpPr>
                <p:spPr bwMode="auto">
                  <a:xfrm rot="5400000" flipH="1">
                    <a:off x="6601375" y="4956788"/>
                    <a:ext cx="884835" cy="2212740"/>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625475 w 847725"/>
                      <a:gd name="connsiteY37" fmla="*/ 1249362 h 2482850"/>
                      <a:gd name="connsiteX38" fmla="*/ 539750 w 847725"/>
                      <a:gd name="connsiteY38" fmla="*/ 1235075 h 2482850"/>
                      <a:gd name="connsiteX39" fmla="*/ 592138 w 847725"/>
                      <a:gd name="connsiteY39" fmla="*/ 1149350 h 2482850"/>
                      <a:gd name="connsiteX40" fmla="*/ 611188 w 847725"/>
                      <a:gd name="connsiteY40" fmla="*/ 1058862 h 2482850"/>
                      <a:gd name="connsiteX41" fmla="*/ 649288 w 847725"/>
                      <a:gd name="connsiteY41" fmla="*/ 1039812 h 2482850"/>
                      <a:gd name="connsiteX42" fmla="*/ 611188 w 847725"/>
                      <a:gd name="connsiteY42" fmla="*/ 982662 h 2482850"/>
                      <a:gd name="connsiteX43" fmla="*/ 544513 w 847725"/>
                      <a:gd name="connsiteY43" fmla="*/ 996950 h 2482850"/>
                      <a:gd name="connsiteX44" fmla="*/ 563563 w 847725"/>
                      <a:gd name="connsiteY44" fmla="*/ 1063625 h 2482850"/>
                      <a:gd name="connsiteX45" fmla="*/ 530225 w 847725"/>
                      <a:gd name="connsiteY45" fmla="*/ 1177925 h 2482850"/>
                      <a:gd name="connsiteX46" fmla="*/ 496888 w 847725"/>
                      <a:gd name="connsiteY46" fmla="*/ 1220787 h 2482850"/>
                      <a:gd name="connsiteX47" fmla="*/ 387350 w 847725"/>
                      <a:gd name="connsiteY47" fmla="*/ 1216025 h 2482850"/>
                      <a:gd name="connsiteX48" fmla="*/ 349250 w 847725"/>
                      <a:gd name="connsiteY48" fmla="*/ 1139825 h 2482850"/>
                      <a:gd name="connsiteX49" fmla="*/ 349250 w 847725"/>
                      <a:gd name="connsiteY49" fmla="*/ 334962 h 2482850"/>
                      <a:gd name="connsiteX50" fmla="*/ 339725 w 847725"/>
                      <a:gd name="connsiteY50" fmla="*/ 149225 h 2482850"/>
                      <a:gd name="connsiteX51" fmla="*/ 311150 w 847725"/>
                      <a:gd name="connsiteY51" fmla="*/ 1587 h 2482850"/>
                      <a:gd name="connsiteX52" fmla="*/ 249238 w 847725"/>
                      <a:gd name="connsiteY52" fmla="*/ 139700 h 2482850"/>
                      <a:gd name="connsiteX53" fmla="*/ 230188 w 847725"/>
                      <a:gd name="connsiteY53" fmla="*/ 311150 h 2482850"/>
                      <a:gd name="connsiteX54" fmla="*/ 239713 w 847725"/>
                      <a:gd name="connsiteY54" fmla="*/ 1368425 h 2482850"/>
                      <a:gd name="connsiteX55" fmla="*/ 168275 w 847725"/>
                      <a:gd name="connsiteY55" fmla="*/ 1487487 h 2482850"/>
                      <a:gd name="connsiteX56" fmla="*/ 120650 w 847725"/>
                      <a:gd name="connsiteY56" fmla="*/ 1239837 h 2482850"/>
                      <a:gd name="connsiteX57" fmla="*/ 139700 w 847725"/>
                      <a:gd name="connsiteY57" fmla="*/ 306387 h 2482850"/>
                      <a:gd name="connsiteX58" fmla="*/ 130175 w 847725"/>
                      <a:gd name="connsiteY58" fmla="*/ 106362 h 2482850"/>
                      <a:gd name="connsiteX59" fmla="*/ 96838 w 847725"/>
                      <a:gd name="connsiteY59" fmla="*/ 34925 h 2482850"/>
                      <a:gd name="connsiteX60" fmla="*/ 30163 w 847725"/>
                      <a:gd name="connsiteY60" fmla="*/ 209232 h 2482850"/>
                      <a:gd name="connsiteX61" fmla="*/ 25400 w 847725"/>
                      <a:gd name="connsiteY61" fmla="*/ 854075 h 2482850"/>
                      <a:gd name="connsiteX0" fmla="*/ 25400 w 849314"/>
                      <a:gd name="connsiteY0" fmla="*/ 854075 h 2482850"/>
                      <a:gd name="connsiteX1" fmla="*/ 24576 w 849314"/>
                      <a:gd name="connsiteY1" fmla="*/ 1118666 h 2482850"/>
                      <a:gd name="connsiteX2" fmla="*/ 25400 w 849314"/>
                      <a:gd name="connsiteY2" fmla="*/ 1485582 h 2482850"/>
                      <a:gd name="connsiteX3" fmla="*/ 6350 w 849314"/>
                      <a:gd name="connsiteY3" fmla="*/ 2216150 h 2482850"/>
                      <a:gd name="connsiteX4" fmla="*/ 63500 w 849314"/>
                      <a:gd name="connsiteY4" fmla="*/ 2382837 h 2482850"/>
                      <a:gd name="connsiteX5" fmla="*/ 134938 w 849314"/>
                      <a:gd name="connsiteY5" fmla="*/ 2278062 h 2482850"/>
                      <a:gd name="connsiteX6" fmla="*/ 133237 w 849314"/>
                      <a:gd name="connsiteY6" fmla="*/ 2007187 h 2482850"/>
                      <a:gd name="connsiteX7" fmla="*/ 111125 w 849314"/>
                      <a:gd name="connsiteY7" fmla="*/ 1773237 h 2482850"/>
                      <a:gd name="connsiteX8" fmla="*/ 139700 w 849314"/>
                      <a:gd name="connsiteY8" fmla="*/ 1644650 h 2482850"/>
                      <a:gd name="connsiteX9" fmla="*/ 183413 w 849314"/>
                      <a:gd name="connsiteY9" fmla="*/ 1584956 h 2482850"/>
                      <a:gd name="connsiteX10" fmla="*/ 244475 w 849314"/>
                      <a:gd name="connsiteY10" fmla="*/ 1658937 h 2482850"/>
                      <a:gd name="connsiteX11" fmla="*/ 225425 w 849314"/>
                      <a:gd name="connsiteY11" fmla="*/ 2349500 h 2482850"/>
                      <a:gd name="connsiteX12" fmla="*/ 268288 w 849314"/>
                      <a:gd name="connsiteY12" fmla="*/ 2459037 h 2482850"/>
                      <a:gd name="connsiteX13" fmla="*/ 320675 w 849314"/>
                      <a:gd name="connsiteY13" fmla="*/ 2311400 h 2482850"/>
                      <a:gd name="connsiteX14" fmla="*/ 344488 w 849314"/>
                      <a:gd name="connsiteY14" fmla="*/ 1620837 h 2482850"/>
                      <a:gd name="connsiteX15" fmla="*/ 354013 w 849314"/>
                      <a:gd name="connsiteY15" fmla="*/ 1349375 h 2482850"/>
                      <a:gd name="connsiteX16" fmla="*/ 439738 w 849314"/>
                      <a:gd name="connsiteY16" fmla="*/ 1273175 h 2482850"/>
                      <a:gd name="connsiteX17" fmla="*/ 511175 w 849314"/>
                      <a:gd name="connsiteY17" fmla="*/ 1330325 h 2482850"/>
                      <a:gd name="connsiteX18" fmla="*/ 473075 w 849314"/>
                      <a:gd name="connsiteY18" fmla="*/ 1458912 h 2482850"/>
                      <a:gd name="connsiteX19" fmla="*/ 454025 w 849314"/>
                      <a:gd name="connsiteY19" fmla="*/ 1501775 h 2482850"/>
                      <a:gd name="connsiteX20" fmla="*/ 477838 w 849314"/>
                      <a:gd name="connsiteY20" fmla="*/ 1554162 h 2482850"/>
                      <a:gd name="connsiteX21" fmla="*/ 525463 w 849314"/>
                      <a:gd name="connsiteY21" fmla="*/ 1554162 h 2482850"/>
                      <a:gd name="connsiteX22" fmla="*/ 544513 w 849314"/>
                      <a:gd name="connsiteY22" fmla="*/ 1506537 h 2482850"/>
                      <a:gd name="connsiteX23" fmla="*/ 506413 w 849314"/>
                      <a:gd name="connsiteY23" fmla="*/ 1444625 h 2482850"/>
                      <a:gd name="connsiteX24" fmla="*/ 534988 w 849314"/>
                      <a:gd name="connsiteY24" fmla="*/ 1339850 h 2482850"/>
                      <a:gd name="connsiteX25" fmla="*/ 568325 w 849314"/>
                      <a:gd name="connsiteY25" fmla="*/ 1301750 h 2482850"/>
                      <a:gd name="connsiteX26" fmla="*/ 682625 w 849314"/>
                      <a:gd name="connsiteY26" fmla="*/ 1382712 h 2482850"/>
                      <a:gd name="connsiteX27" fmla="*/ 739775 w 849314"/>
                      <a:gd name="connsiteY27" fmla="*/ 1425575 h 2482850"/>
                      <a:gd name="connsiteX28" fmla="*/ 835025 w 849314"/>
                      <a:gd name="connsiteY28" fmla="*/ 1468437 h 2482850"/>
                      <a:gd name="connsiteX29" fmla="*/ 825500 w 849314"/>
                      <a:gd name="connsiteY29" fmla="*/ 1382712 h 2482850"/>
                      <a:gd name="connsiteX30" fmla="*/ 754063 w 849314"/>
                      <a:gd name="connsiteY30" fmla="*/ 1377950 h 2482850"/>
                      <a:gd name="connsiteX31" fmla="*/ 722321 w 849314"/>
                      <a:gd name="connsiteY31" fmla="*/ 1321061 h 2482850"/>
                      <a:gd name="connsiteX32" fmla="*/ 731581 w 849314"/>
                      <a:gd name="connsiteY32" fmla="*/ 1263650 h 2482850"/>
                      <a:gd name="connsiteX33" fmla="*/ 773113 w 849314"/>
                      <a:gd name="connsiteY33" fmla="*/ 1206500 h 2482850"/>
                      <a:gd name="connsiteX34" fmla="*/ 759778 w 849314"/>
                      <a:gd name="connsiteY34" fmla="*/ 1129347 h 2482850"/>
                      <a:gd name="connsiteX35" fmla="*/ 720725 w 849314"/>
                      <a:gd name="connsiteY35" fmla="*/ 1163637 h 2482850"/>
                      <a:gd name="connsiteX36" fmla="*/ 625475 w 849314"/>
                      <a:gd name="connsiteY36" fmla="*/ 1249362 h 2482850"/>
                      <a:gd name="connsiteX37" fmla="*/ 539750 w 849314"/>
                      <a:gd name="connsiteY37" fmla="*/ 1235075 h 2482850"/>
                      <a:gd name="connsiteX38" fmla="*/ 592138 w 849314"/>
                      <a:gd name="connsiteY38" fmla="*/ 1149350 h 2482850"/>
                      <a:gd name="connsiteX39" fmla="*/ 611188 w 849314"/>
                      <a:gd name="connsiteY39" fmla="*/ 1058862 h 2482850"/>
                      <a:gd name="connsiteX40" fmla="*/ 649288 w 849314"/>
                      <a:gd name="connsiteY40" fmla="*/ 1039812 h 2482850"/>
                      <a:gd name="connsiteX41" fmla="*/ 611188 w 849314"/>
                      <a:gd name="connsiteY41" fmla="*/ 982662 h 2482850"/>
                      <a:gd name="connsiteX42" fmla="*/ 544513 w 849314"/>
                      <a:gd name="connsiteY42" fmla="*/ 996950 h 2482850"/>
                      <a:gd name="connsiteX43" fmla="*/ 563563 w 849314"/>
                      <a:gd name="connsiteY43" fmla="*/ 1063625 h 2482850"/>
                      <a:gd name="connsiteX44" fmla="*/ 530225 w 849314"/>
                      <a:gd name="connsiteY44" fmla="*/ 1177925 h 2482850"/>
                      <a:gd name="connsiteX45" fmla="*/ 496888 w 849314"/>
                      <a:gd name="connsiteY45" fmla="*/ 1220787 h 2482850"/>
                      <a:gd name="connsiteX46" fmla="*/ 387350 w 849314"/>
                      <a:gd name="connsiteY46" fmla="*/ 1216025 h 2482850"/>
                      <a:gd name="connsiteX47" fmla="*/ 349250 w 849314"/>
                      <a:gd name="connsiteY47" fmla="*/ 1139825 h 2482850"/>
                      <a:gd name="connsiteX48" fmla="*/ 349250 w 849314"/>
                      <a:gd name="connsiteY48" fmla="*/ 334962 h 2482850"/>
                      <a:gd name="connsiteX49" fmla="*/ 339725 w 849314"/>
                      <a:gd name="connsiteY49" fmla="*/ 149225 h 2482850"/>
                      <a:gd name="connsiteX50" fmla="*/ 311150 w 849314"/>
                      <a:gd name="connsiteY50" fmla="*/ 1587 h 2482850"/>
                      <a:gd name="connsiteX51" fmla="*/ 249238 w 849314"/>
                      <a:gd name="connsiteY51" fmla="*/ 139700 h 2482850"/>
                      <a:gd name="connsiteX52" fmla="*/ 230188 w 849314"/>
                      <a:gd name="connsiteY52" fmla="*/ 311150 h 2482850"/>
                      <a:gd name="connsiteX53" fmla="*/ 239713 w 849314"/>
                      <a:gd name="connsiteY53" fmla="*/ 1368425 h 2482850"/>
                      <a:gd name="connsiteX54" fmla="*/ 168275 w 849314"/>
                      <a:gd name="connsiteY54" fmla="*/ 1487487 h 2482850"/>
                      <a:gd name="connsiteX55" fmla="*/ 120650 w 849314"/>
                      <a:gd name="connsiteY55" fmla="*/ 1239837 h 2482850"/>
                      <a:gd name="connsiteX56" fmla="*/ 139700 w 849314"/>
                      <a:gd name="connsiteY56" fmla="*/ 306387 h 2482850"/>
                      <a:gd name="connsiteX57" fmla="*/ 130175 w 849314"/>
                      <a:gd name="connsiteY57" fmla="*/ 106362 h 2482850"/>
                      <a:gd name="connsiteX58" fmla="*/ 96838 w 849314"/>
                      <a:gd name="connsiteY58" fmla="*/ 34925 h 2482850"/>
                      <a:gd name="connsiteX59" fmla="*/ 30163 w 849314"/>
                      <a:gd name="connsiteY59" fmla="*/ 209232 h 2482850"/>
                      <a:gd name="connsiteX60" fmla="*/ 25400 w 849314"/>
                      <a:gd name="connsiteY60" fmla="*/ 854075 h 2482850"/>
                      <a:gd name="connsiteX0" fmla="*/ 25400 w 849313"/>
                      <a:gd name="connsiteY0" fmla="*/ 854075 h 2482850"/>
                      <a:gd name="connsiteX1" fmla="*/ 24576 w 849313"/>
                      <a:gd name="connsiteY1" fmla="*/ 1118666 h 2482850"/>
                      <a:gd name="connsiteX2" fmla="*/ 25400 w 849313"/>
                      <a:gd name="connsiteY2" fmla="*/ 1485582 h 2482850"/>
                      <a:gd name="connsiteX3" fmla="*/ 6350 w 849313"/>
                      <a:gd name="connsiteY3" fmla="*/ 2216150 h 2482850"/>
                      <a:gd name="connsiteX4" fmla="*/ 63500 w 849313"/>
                      <a:gd name="connsiteY4" fmla="*/ 2382837 h 2482850"/>
                      <a:gd name="connsiteX5" fmla="*/ 134938 w 849313"/>
                      <a:gd name="connsiteY5" fmla="*/ 2278062 h 2482850"/>
                      <a:gd name="connsiteX6" fmla="*/ 133237 w 849313"/>
                      <a:gd name="connsiteY6" fmla="*/ 2007187 h 2482850"/>
                      <a:gd name="connsiteX7" fmla="*/ 111125 w 849313"/>
                      <a:gd name="connsiteY7" fmla="*/ 1773237 h 2482850"/>
                      <a:gd name="connsiteX8" fmla="*/ 139700 w 849313"/>
                      <a:gd name="connsiteY8" fmla="*/ 1644650 h 2482850"/>
                      <a:gd name="connsiteX9" fmla="*/ 183413 w 849313"/>
                      <a:gd name="connsiteY9" fmla="*/ 1584956 h 2482850"/>
                      <a:gd name="connsiteX10" fmla="*/ 244475 w 849313"/>
                      <a:gd name="connsiteY10" fmla="*/ 1658937 h 2482850"/>
                      <a:gd name="connsiteX11" fmla="*/ 225425 w 849313"/>
                      <a:gd name="connsiteY11" fmla="*/ 2349500 h 2482850"/>
                      <a:gd name="connsiteX12" fmla="*/ 268288 w 849313"/>
                      <a:gd name="connsiteY12" fmla="*/ 2459037 h 2482850"/>
                      <a:gd name="connsiteX13" fmla="*/ 320675 w 849313"/>
                      <a:gd name="connsiteY13" fmla="*/ 2311400 h 2482850"/>
                      <a:gd name="connsiteX14" fmla="*/ 344488 w 849313"/>
                      <a:gd name="connsiteY14" fmla="*/ 1620837 h 2482850"/>
                      <a:gd name="connsiteX15" fmla="*/ 354013 w 849313"/>
                      <a:gd name="connsiteY15" fmla="*/ 1349375 h 2482850"/>
                      <a:gd name="connsiteX16" fmla="*/ 439738 w 849313"/>
                      <a:gd name="connsiteY16" fmla="*/ 1273175 h 2482850"/>
                      <a:gd name="connsiteX17" fmla="*/ 511175 w 849313"/>
                      <a:gd name="connsiteY17" fmla="*/ 1330325 h 2482850"/>
                      <a:gd name="connsiteX18" fmla="*/ 473075 w 849313"/>
                      <a:gd name="connsiteY18" fmla="*/ 1458912 h 2482850"/>
                      <a:gd name="connsiteX19" fmla="*/ 454025 w 849313"/>
                      <a:gd name="connsiteY19" fmla="*/ 1501775 h 2482850"/>
                      <a:gd name="connsiteX20" fmla="*/ 477838 w 849313"/>
                      <a:gd name="connsiteY20" fmla="*/ 1554162 h 2482850"/>
                      <a:gd name="connsiteX21" fmla="*/ 525463 w 849313"/>
                      <a:gd name="connsiteY21" fmla="*/ 1554162 h 2482850"/>
                      <a:gd name="connsiteX22" fmla="*/ 544513 w 849313"/>
                      <a:gd name="connsiteY22" fmla="*/ 1506537 h 2482850"/>
                      <a:gd name="connsiteX23" fmla="*/ 506413 w 849313"/>
                      <a:gd name="connsiteY23" fmla="*/ 1444625 h 2482850"/>
                      <a:gd name="connsiteX24" fmla="*/ 534988 w 849313"/>
                      <a:gd name="connsiteY24" fmla="*/ 1339850 h 2482850"/>
                      <a:gd name="connsiteX25" fmla="*/ 568325 w 849313"/>
                      <a:gd name="connsiteY25" fmla="*/ 1301750 h 2482850"/>
                      <a:gd name="connsiteX26" fmla="*/ 682625 w 849313"/>
                      <a:gd name="connsiteY26" fmla="*/ 1382712 h 2482850"/>
                      <a:gd name="connsiteX27" fmla="*/ 739775 w 849313"/>
                      <a:gd name="connsiteY27" fmla="*/ 1425575 h 2482850"/>
                      <a:gd name="connsiteX28" fmla="*/ 835025 w 849313"/>
                      <a:gd name="connsiteY28" fmla="*/ 1468437 h 2482850"/>
                      <a:gd name="connsiteX29" fmla="*/ 825500 w 849313"/>
                      <a:gd name="connsiteY29" fmla="*/ 1382712 h 2482850"/>
                      <a:gd name="connsiteX30" fmla="*/ 722321 w 849313"/>
                      <a:gd name="connsiteY30" fmla="*/ 1321061 h 2482850"/>
                      <a:gd name="connsiteX31" fmla="*/ 731581 w 849313"/>
                      <a:gd name="connsiteY31" fmla="*/ 1263650 h 2482850"/>
                      <a:gd name="connsiteX32" fmla="*/ 773113 w 849313"/>
                      <a:gd name="connsiteY32" fmla="*/ 1206500 h 2482850"/>
                      <a:gd name="connsiteX33" fmla="*/ 759778 w 849313"/>
                      <a:gd name="connsiteY33" fmla="*/ 1129347 h 2482850"/>
                      <a:gd name="connsiteX34" fmla="*/ 720725 w 849313"/>
                      <a:gd name="connsiteY34" fmla="*/ 1163637 h 2482850"/>
                      <a:gd name="connsiteX35" fmla="*/ 625475 w 849313"/>
                      <a:gd name="connsiteY35" fmla="*/ 1249362 h 2482850"/>
                      <a:gd name="connsiteX36" fmla="*/ 539750 w 849313"/>
                      <a:gd name="connsiteY36" fmla="*/ 1235075 h 2482850"/>
                      <a:gd name="connsiteX37" fmla="*/ 592138 w 849313"/>
                      <a:gd name="connsiteY37" fmla="*/ 1149350 h 2482850"/>
                      <a:gd name="connsiteX38" fmla="*/ 611188 w 849313"/>
                      <a:gd name="connsiteY38" fmla="*/ 1058862 h 2482850"/>
                      <a:gd name="connsiteX39" fmla="*/ 649288 w 849313"/>
                      <a:gd name="connsiteY39" fmla="*/ 1039812 h 2482850"/>
                      <a:gd name="connsiteX40" fmla="*/ 611188 w 849313"/>
                      <a:gd name="connsiteY40" fmla="*/ 982662 h 2482850"/>
                      <a:gd name="connsiteX41" fmla="*/ 544513 w 849313"/>
                      <a:gd name="connsiteY41" fmla="*/ 996950 h 2482850"/>
                      <a:gd name="connsiteX42" fmla="*/ 563563 w 849313"/>
                      <a:gd name="connsiteY42" fmla="*/ 1063625 h 2482850"/>
                      <a:gd name="connsiteX43" fmla="*/ 530225 w 849313"/>
                      <a:gd name="connsiteY43" fmla="*/ 1177925 h 2482850"/>
                      <a:gd name="connsiteX44" fmla="*/ 496888 w 849313"/>
                      <a:gd name="connsiteY44" fmla="*/ 1220787 h 2482850"/>
                      <a:gd name="connsiteX45" fmla="*/ 387350 w 849313"/>
                      <a:gd name="connsiteY45" fmla="*/ 1216025 h 2482850"/>
                      <a:gd name="connsiteX46" fmla="*/ 349250 w 849313"/>
                      <a:gd name="connsiteY46" fmla="*/ 1139825 h 2482850"/>
                      <a:gd name="connsiteX47" fmla="*/ 349250 w 849313"/>
                      <a:gd name="connsiteY47" fmla="*/ 334962 h 2482850"/>
                      <a:gd name="connsiteX48" fmla="*/ 339725 w 849313"/>
                      <a:gd name="connsiteY48" fmla="*/ 149225 h 2482850"/>
                      <a:gd name="connsiteX49" fmla="*/ 311150 w 849313"/>
                      <a:gd name="connsiteY49" fmla="*/ 1587 h 2482850"/>
                      <a:gd name="connsiteX50" fmla="*/ 249238 w 849313"/>
                      <a:gd name="connsiteY50" fmla="*/ 139700 h 2482850"/>
                      <a:gd name="connsiteX51" fmla="*/ 230188 w 849313"/>
                      <a:gd name="connsiteY51" fmla="*/ 311150 h 2482850"/>
                      <a:gd name="connsiteX52" fmla="*/ 239713 w 849313"/>
                      <a:gd name="connsiteY52" fmla="*/ 1368425 h 2482850"/>
                      <a:gd name="connsiteX53" fmla="*/ 168275 w 849313"/>
                      <a:gd name="connsiteY53" fmla="*/ 1487487 h 2482850"/>
                      <a:gd name="connsiteX54" fmla="*/ 120650 w 849313"/>
                      <a:gd name="connsiteY54" fmla="*/ 1239837 h 2482850"/>
                      <a:gd name="connsiteX55" fmla="*/ 139700 w 849313"/>
                      <a:gd name="connsiteY55" fmla="*/ 306387 h 2482850"/>
                      <a:gd name="connsiteX56" fmla="*/ 130175 w 849313"/>
                      <a:gd name="connsiteY56" fmla="*/ 106362 h 2482850"/>
                      <a:gd name="connsiteX57" fmla="*/ 96838 w 849313"/>
                      <a:gd name="connsiteY57" fmla="*/ 34925 h 2482850"/>
                      <a:gd name="connsiteX58" fmla="*/ 30163 w 849313"/>
                      <a:gd name="connsiteY58" fmla="*/ 209232 h 2482850"/>
                      <a:gd name="connsiteX59" fmla="*/ 25400 w 849313"/>
                      <a:gd name="connsiteY59" fmla="*/ 854075 h 2482850"/>
                      <a:gd name="connsiteX0" fmla="*/ 25400 w 828409"/>
                      <a:gd name="connsiteY0" fmla="*/ 854075 h 2482850"/>
                      <a:gd name="connsiteX1" fmla="*/ 24576 w 828409"/>
                      <a:gd name="connsiteY1" fmla="*/ 1118666 h 2482850"/>
                      <a:gd name="connsiteX2" fmla="*/ 25400 w 828409"/>
                      <a:gd name="connsiteY2" fmla="*/ 1485582 h 2482850"/>
                      <a:gd name="connsiteX3" fmla="*/ 6350 w 828409"/>
                      <a:gd name="connsiteY3" fmla="*/ 2216150 h 2482850"/>
                      <a:gd name="connsiteX4" fmla="*/ 63500 w 828409"/>
                      <a:gd name="connsiteY4" fmla="*/ 2382837 h 2482850"/>
                      <a:gd name="connsiteX5" fmla="*/ 134938 w 828409"/>
                      <a:gd name="connsiteY5" fmla="*/ 2278062 h 2482850"/>
                      <a:gd name="connsiteX6" fmla="*/ 133237 w 828409"/>
                      <a:gd name="connsiteY6" fmla="*/ 2007187 h 2482850"/>
                      <a:gd name="connsiteX7" fmla="*/ 111125 w 828409"/>
                      <a:gd name="connsiteY7" fmla="*/ 1773237 h 2482850"/>
                      <a:gd name="connsiteX8" fmla="*/ 139700 w 828409"/>
                      <a:gd name="connsiteY8" fmla="*/ 1644650 h 2482850"/>
                      <a:gd name="connsiteX9" fmla="*/ 183413 w 828409"/>
                      <a:gd name="connsiteY9" fmla="*/ 1584956 h 2482850"/>
                      <a:gd name="connsiteX10" fmla="*/ 244475 w 828409"/>
                      <a:gd name="connsiteY10" fmla="*/ 1658937 h 2482850"/>
                      <a:gd name="connsiteX11" fmla="*/ 225425 w 828409"/>
                      <a:gd name="connsiteY11" fmla="*/ 2349500 h 2482850"/>
                      <a:gd name="connsiteX12" fmla="*/ 268288 w 828409"/>
                      <a:gd name="connsiteY12" fmla="*/ 2459037 h 2482850"/>
                      <a:gd name="connsiteX13" fmla="*/ 320675 w 828409"/>
                      <a:gd name="connsiteY13" fmla="*/ 2311400 h 2482850"/>
                      <a:gd name="connsiteX14" fmla="*/ 344488 w 828409"/>
                      <a:gd name="connsiteY14" fmla="*/ 1620837 h 2482850"/>
                      <a:gd name="connsiteX15" fmla="*/ 354013 w 828409"/>
                      <a:gd name="connsiteY15" fmla="*/ 1349375 h 2482850"/>
                      <a:gd name="connsiteX16" fmla="*/ 439738 w 828409"/>
                      <a:gd name="connsiteY16" fmla="*/ 1273175 h 2482850"/>
                      <a:gd name="connsiteX17" fmla="*/ 511175 w 828409"/>
                      <a:gd name="connsiteY17" fmla="*/ 1330325 h 2482850"/>
                      <a:gd name="connsiteX18" fmla="*/ 473075 w 828409"/>
                      <a:gd name="connsiteY18" fmla="*/ 1458912 h 2482850"/>
                      <a:gd name="connsiteX19" fmla="*/ 454025 w 828409"/>
                      <a:gd name="connsiteY19" fmla="*/ 1501775 h 2482850"/>
                      <a:gd name="connsiteX20" fmla="*/ 477838 w 828409"/>
                      <a:gd name="connsiteY20" fmla="*/ 1554162 h 2482850"/>
                      <a:gd name="connsiteX21" fmla="*/ 525463 w 828409"/>
                      <a:gd name="connsiteY21" fmla="*/ 1554162 h 2482850"/>
                      <a:gd name="connsiteX22" fmla="*/ 544513 w 828409"/>
                      <a:gd name="connsiteY22" fmla="*/ 1506537 h 2482850"/>
                      <a:gd name="connsiteX23" fmla="*/ 506413 w 828409"/>
                      <a:gd name="connsiteY23" fmla="*/ 1444625 h 2482850"/>
                      <a:gd name="connsiteX24" fmla="*/ 534988 w 828409"/>
                      <a:gd name="connsiteY24" fmla="*/ 1339850 h 2482850"/>
                      <a:gd name="connsiteX25" fmla="*/ 568325 w 828409"/>
                      <a:gd name="connsiteY25" fmla="*/ 1301750 h 2482850"/>
                      <a:gd name="connsiteX26" fmla="*/ 682625 w 828409"/>
                      <a:gd name="connsiteY26" fmla="*/ 1382712 h 2482850"/>
                      <a:gd name="connsiteX27" fmla="*/ 739775 w 828409"/>
                      <a:gd name="connsiteY27" fmla="*/ 1425575 h 2482850"/>
                      <a:gd name="connsiteX28" fmla="*/ 825500 w 828409"/>
                      <a:gd name="connsiteY28" fmla="*/ 1382712 h 2482850"/>
                      <a:gd name="connsiteX29" fmla="*/ 722321 w 828409"/>
                      <a:gd name="connsiteY29" fmla="*/ 1321061 h 2482850"/>
                      <a:gd name="connsiteX30" fmla="*/ 731581 w 828409"/>
                      <a:gd name="connsiteY30" fmla="*/ 1263650 h 2482850"/>
                      <a:gd name="connsiteX31" fmla="*/ 773113 w 828409"/>
                      <a:gd name="connsiteY31" fmla="*/ 1206500 h 2482850"/>
                      <a:gd name="connsiteX32" fmla="*/ 759778 w 828409"/>
                      <a:gd name="connsiteY32" fmla="*/ 1129347 h 2482850"/>
                      <a:gd name="connsiteX33" fmla="*/ 720725 w 828409"/>
                      <a:gd name="connsiteY33" fmla="*/ 1163637 h 2482850"/>
                      <a:gd name="connsiteX34" fmla="*/ 625475 w 828409"/>
                      <a:gd name="connsiteY34" fmla="*/ 1249362 h 2482850"/>
                      <a:gd name="connsiteX35" fmla="*/ 539750 w 828409"/>
                      <a:gd name="connsiteY35" fmla="*/ 1235075 h 2482850"/>
                      <a:gd name="connsiteX36" fmla="*/ 592138 w 828409"/>
                      <a:gd name="connsiteY36" fmla="*/ 1149350 h 2482850"/>
                      <a:gd name="connsiteX37" fmla="*/ 611188 w 828409"/>
                      <a:gd name="connsiteY37" fmla="*/ 1058862 h 2482850"/>
                      <a:gd name="connsiteX38" fmla="*/ 649288 w 828409"/>
                      <a:gd name="connsiteY38" fmla="*/ 1039812 h 2482850"/>
                      <a:gd name="connsiteX39" fmla="*/ 611188 w 828409"/>
                      <a:gd name="connsiteY39" fmla="*/ 982662 h 2482850"/>
                      <a:gd name="connsiteX40" fmla="*/ 544513 w 828409"/>
                      <a:gd name="connsiteY40" fmla="*/ 996950 h 2482850"/>
                      <a:gd name="connsiteX41" fmla="*/ 563563 w 828409"/>
                      <a:gd name="connsiteY41" fmla="*/ 1063625 h 2482850"/>
                      <a:gd name="connsiteX42" fmla="*/ 530225 w 828409"/>
                      <a:gd name="connsiteY42" fmla="*/ 1177925 h 2482850"/>
                      <a:gd name="connsiteX43" fmla="*/ 496888 w 828409"/>
                      <a:gd name="connsiteY43" fmla="*/ 1220787 h 2482850"/>
                      <a:gd name="connsiteX44" fmla="*/ 387350 w 828409"/>
                      <a:gd name="connsiteY44" fmla="*/ 1216025 h 2482850"/>
                      <a:gd name="connsiteX45" fmla="*/ 349250 w 828409"/>
                      <a:gd name="connsiteY45" fmla="*/ 1139825 h 2482850"/>
                      <a:gd name="connsiteX46" fmla="*/ 349250 w 828409"/>
                      <a:gd name="connsiteY46" fmla="*/ 334962 h 2482850"/>
                      <a:gd name="connsiteX47" fmla="*/ 339725 w 828409"/>
                      <a:gd name="connsiteY47" fmla="*/ 149225 h 2482850"/>
                      <a:gd name="connsiteX48" fmla="*/ 311150 w 828409"/>
                      <a:gd name="connsiteY48" fmla="*/ 1587 h 2482850"/>
                      <a:gd name="connsiteX49" fmla="*/ 249238 w 828409"/>
                      <a:gd name="connsiteY49" fmla="*/ 139700 h 2482850"/>
                      <a:gd name="connsiteX50" fmla="*/ 230188 w 828409"/>
                      <a:gd name="connsiteY50" fmla="*/ 311150 h 2482850"/>
                      <a:gd name="connsiteX51" fmla="*/ 239713 w 828409"/>
                      <a:gd name="connsiteY51" fmla="*/ 1368425 h 2482850"/>
                      <a:gd name="connsiteX52" fmla="*/ 168275 w 828409"/>
                      <a:gd name="connsiteY52" fmla="*/ 1487487 h 2482850"/>
                      <a:gd name="connsiteX53" fmla="*/ 120650 w 828409"/>
                      <a:gd name="connsiteY53" fmla="*/ 1239837 h 2482850"/>
                      <a:gd name="connsiteX54" fmla="*/ 139700 w 828409"/>
                      <a:gd name="connsiteY54" fmla="*/ 306387 h 2482850"/>
                      <a:gd name="connsiteX55" fmla="*/ 130175 w 828409"/>
                      <a:gd name="connsiteY55" fmla="*/ 106362 h 2482850"/>
                      <a:gd name="connsiteX56" fmla="*/ 96838 w 828409"/>
                      <a:gd name="connsiteY56" fmla="*/ 34925 h 2482850"/>
                      <a:gd name="connsiteX57" fmla="*/ 30163 w 828409"/>
                      <a:gd name="connsiteY57" fmla="*/ 209232 h 2482850"/>
                      <a:gd name="connsiteX58" fmla="*/ 25400 w 828409"/>
                      <a:gd name="connsiteY58"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44513 w 832116"/>
                      <a:gd name="connsiteY22" fmla="*/ 1506537 h 2482850"/>
                      <a:gd name="connsiteX23" fmla="*/ 506413 w 832116"/>
                      <a:gd name="connsiteY23" fmla="*/ 1444625 h 2482850"/>
                      <a:gd name="connsiteX24" fmla="*/ 534988 w 832116"/>
                      <a:gd name="connsiteY24" fmla="*/ 1339850 h 2482850"/>
                      <a:gd name="connsiteX25" fmla="*/ 568325 w 832116"/>
                      <a:gd name="connsiteY25" fmla="*/ 1301750 h 2482850"/>
                      <a:gd name="connsiteX26" fmla="*/ 682625 w 832116"/>
                      <a:gd name="connsiteY26" fmla="*/ 1382712 h 2482850"/>
                      <a:gd name="connsiteX27" fmla="*/ 825500 w 832116"/>
                      <a:gd name="connsiteY27" fmla="*/ 1382712 h 2482850"/>
                      <a:gd name="connsiteX28" fmla="*/ 722321 w 832116"/>
                      <a:gd name="connsiteY28" fmla="*/ 1321061 h 2482850"/>
                      <a:gd name="connsiteX29" fmla="*/ 731581 w 832116"/>
                      <a:gd name="connsiteY29" fmla="*/ 1263650 h 2482850"/>
                      <a:gd name="connsiteX30" fmla="*/ 773113 w 832116"/>
                      <a:gd name="connsiteY30" fmla="*/ 1206500 h 2482850"/>
                      <a:gd name="connsiteX31" fmla="*/ 759778 w 832116"/>
                      <a:gd name="connsiteY31" fmla="*/ 1129347 h 2482850"/>
                      <a:gd name="connsiteX32" fmla="*/ 720725 w 832116"/>
                      <a:gd name="connsiteY32" fmla="*/ 1163637 h 2482850"/>
                      <a:gd name="connsiteX33" fmla="*/ 625475 w 832116"/>
                      <a:gd name="connsiteY33" fmla="*/ 1249362 h 2482850"/>
                      <a:gd name="connsiteX34" fmla="*/ 539750 w 832116"/>
                      <a:gd name="connsiteY34" fmla="*/ 1235075 h 2482850"/>
                      <a:gd name="connsiteX35" fmla="*/ 592138 w 832116"/>
                      <a:gd name="connsiteY35" fmla="*/ 1149350 h 2482850"/>
                      <a:gd name="connsiteX36" fmla="*/ 611188 w 832116"/>
                      <a:gd name="connsiteY36" fmla="*/ 1058862 h 2482850"/>
                      <a:gd name="connsiteX37" fmla="*/ 649288 w 832116"/>
                      <a:gd name="connsiteY37" fmla="*/ 1039812 h 2482850"/>
                      <a:gd name="connsiteX38" fmla="*/ 611188 w 832116"/>
                      <a:gd name="connsiteY38" fmla="*/ 982662 h 2482850"/>
                      <a:gd name="connsiteX39" fmla="*/ 544513 w 832116"/>
                      <a:gd name="connsiteY39" fmla="*/ 996950 h 2482850"/>
                      <a:gd name="connsiteX40" fmla="*/ 563563 w 832116"/>
                      <a:gd name="connsiteY40" fmla="*/ 1063625 h 2482850"/>
                      <a:gd name="connsiteX41" fmla="*/ 530225 w 832116"/>
                      <a:gd name="connsiteY41" fmla="*/ 1177925 h 2482850"/>
                      <a:gd name="connsiteX42" fmla="*/ 496888 w 832116"/>
                      <a:gd name="connsiteY42" fmla="*/ 1220787 h 2482850"/>
                      <a:gd name="connsiteX43" fmla="*/ 387350 w 832116"/>
                      <a:gd name="connsiteY43" fmla="*/ 1216025 h 2482850"/>
                      <a:gd name="connsiteX44" fmla="*/ 349250 w 832116"/>
                      <a:gd name="connsiteY44" fmla="*/ 1139825 h 2482850"/>
                      <a:gd name="connsiteX45" fmla="*/ 349250 w 832116"/>
                      <a:gd name="connsiteY45" fmla="*/ 334962 h 2482850"/>
                      <a:gd name="connsiteX46" fmla="*/ 339725 w 832116"/>
                      <a:gd name="connsiteY46" fmla="*/ 149225 h 2482850"/>
                      <a:gd name="connsiteX47" fmla="*/ 311150 w 832116"/>
                      <a:gd name="connsiteY47" fmla="*/ 1587 h 2482850"/>
                      <a:gd name="connsiteX48" fmla="*/ 249238 w 832116"/>
                      <a:gd name="connsiteY48" fmla="*/ 139700 h 2482850"/>
                      <a:gd name="connsiteX49" fmla="*/ 230188 w 832116"/>
                      <a:gd name="connsiteY49" fmla="*/ 311150 h 2482850"/>
                      <a:gd name="connsiteX50" fmla="*/ 239713 w 832116"/>
                      <a:gd name="connsiteY50" fmla="*/ 1368425 h 2482850"/>
                      <a:gd name="connsiteX51" fmla="*/ 168275 w 832116"/>
                      <a:gd name="connsiteY51" fmla="*/ 1487487 h 2482850"/>
                      <a:gd name="connsiteX52" fmla="*/ 120650 w 832116"/>
                      <a:gd name="connsiteY52" fmla="*/ 1239837 h 2482850"/>
                      <a:gd name="connsiteX53" fmla="*/ 139700 w 832116"/>
                      <a:gd name="connsiteY53" fmla="*/ 306387 h 2482850"/>
                      <a:gd name="connsiteX54" fmla="*/ 130175 w 832116"/>
                      <a:gd name="connsiteY54" fmla="*/ 106362 h 2482850"/>
                      <a:gd name="connsiteX55" fmla="*/ 96838 w 832116"/>
                      <a:gd name="connsiteY55" fmla="*/ 34925 h 2482850"/>
                      <a:gd name="connsiteX56" fmla="*/ 30163 w 832116"/>
                      <a:gd name="connsiteY56" fmla="*/ 209232 h 2482850"/>
                      <a:gd name="connsiteX57" fmla="*/ 25400 w 832116"/>
                      <a:gd name="connsiteY57"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625475 w 832116"/>
                      <a:gd name="connsiteY32" fmla="*/ 1249362 h 2482850"/>
                      <a:gd name="connsiteX33" fmla="*/ 539750 w 832116"/>
                      <a:gd name="connsiteY33" fmla="*/ 1235075 h 2482850"/>
                      <a:gd name="connsiteX34" fmla="*/ 592138 w 832116"/>
                      <a:gd name="connsiteY34" fmla="*/ 1149350 h 2482850"/>
                      <a:gd name="connsiteX35" fmla="*/ 611188 w 832116"/>
                      <a:gd name="connsiteY35" fmla="*/ 1058862 h 2482850"/>
                      <a:gd name="connsiteX36" fmla="*/ 649288 w 832116"/>
                      <a:gd name="connsiteY36" fmla="*/ 1039812 h 2482850"/>
                      <a:gd name="connsiteX37" fmla="*/ 611188 w 832116"/>
                      <a:gd name="connsiteY37" fmla="*/ 982662 h 2482850"/>
                      <a:gd name="connsiteX38" fmla="*/ 544513 w 832116"/>
                      <a:gd name="connsiteY38" fmla="*/ 996950 h 2482850"/>
                      <a:gd name="connsiteX39" fmla="*/ 563563 w 832116"/>
                      <a:gd name="connsiteY39" fmla="*/ 1063625 h 2482850"/>
                      <a:gd name="connsiteX40" fmla="*/ 530225 w 832116"/>
                      <a:gd name="connsiteY40" fmla="*/ 1177925 h 2482850"/>
                      <a:gd name="connsiteX41" fmla="*/ 496888 w 832116"/>
                      <a:gd name="connsiteY41" fmla="*/ 1220787 h 2482850"/>
                      <a:gd name="connsiteX42" fmla="*/ 387350 w 832116"/>
                      <a:gd name="connsiteY42" fmla="*/ 1216025 h 2482850"/>
                      <a:gd name="connsiteX43" fmla="*/ 349250 w 832116"/>
                      <a:gd name="connsiteY43" fmla="*/ 1139825 h 2482850"/>
                      <a:gd name="connsiteX44" fmla="*/ 349250 w 832116"/>
                      <a:gd name="connsiteY44" fmla="*/ 334962 h 2482850"/>
                      <a:gd name="connsiteX45" fmla="*/ 339725 w 832116"/>
                      <a:gd name="connsiteY45" fmla="*/ 149225 h 2482850"/>
                      <a:gd name="connsiteX46" fmla="*/ 311150 w 832116"/>
                      <a:gd name="connsiteY46" fmla="*/ 1587 h 2482850"/>
                      <a:gd name="connsiteX47" fmla="*/ 249238 w 832116"/>
                      <a:gd name="connsiteY47" fmla="*/ 139700 h 2482850"/>
                      <a:gd name="connsiteX48" fmla="*/ 230188 w 832116"/>
                      <a:gd name="connsiteY48" fmla="*/ 311150 h 2482850"/>
                      <a:gd name="connsiteX49" fmla="*/ 239713 w 832116"/>
                      <a:gd name="connsiteY49" fmla="*/ 1368425 h 2482850"/>
                      <a:gd name="connsiteX50" fmla="*/ 168275 w 832116"/>
                      <a:gd name="connsiteY50" fmla="*/ 1487487 h 2482850"/>
                      <a:gd name="connsiteX51" fmla="*/ 120650 w 832116"/>
                      <a:gd name="connsiteY51" fmla="*/ 1239837 h 2482850"/>
                      <a:gd name="connsiteX52" fmla="*/ 139700 w 832116"/>
                      <a:gd name="connsiteY52" fmla="*/ 306387 h 2482850"/>
                      <a:gd name="connsiteX53" fmla="*/ 130175 w 832116"/>
                      <a:gd name="connsiteY53" fmla="*/ 106362 h 2482850"/>
                      <a:gd name="connsiteX54" fmla="*/ 96838 w 832116"/>
                      <a:gd name="connsiteY54" fmla="*/ 34925 h 2482850"/>
                      <a:gd name="connsiteX55" fmla="*/ 30163 w 832116"/>
                      <a:gd name="connsiteY55" fmla="*/ 209232 h 2482850"/>
                      <a:gd name="connsiteX56" fmla="*/ 25400 w 832116"/>
                      <a:gd name="connsiteY56"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539750 w 832116"/>
                      <a:gd name="connsiteY32" fmla="*/ 1235075 h 2482850"/>
                      <a:gd name="connsiteX33" fmla="*/ 592138 w 832116"/>
                      <a:gd name="connsiteY33" fmla="*/ 1149350 h 2482850"/>
                      <a:gd name="connsiteX34" fmla="*/ 611188 w 832116"/>
                      <a:gd name="connsiteY34" fmla="*/ 1058862 h 2482850"/>
                      <a:gd name="connsiteX35" fmla="*/ 649288 w 832116"/>
                      <a:gd name="connsiteY35" fmla="*/ 1039812 h 2482850"/>
                      <a:gd name="connsiteX36" fmla="*/ 611188 w 832116"/>
                      <a:gd name="connsiteY36" fmla="*/ 982662 h 2482850"/>
                      <a:gd name="connsiteX37" fmla="*/ 544513 w 832116"/>
                      <a:gd name="connsiteY37" fmla="*/ 996950 h 2482850"/>
                      <a:gd name="connsiteX38" fmla="*/ 563563 w 832116"/>
                      <a:gd name="connsiteY38" fmla="*/ 1063625 h 2482850"/>
                      <a:gd name="connsiteX39" fmla="*/ 530225 w 832116"/>
                      <a:gd name="connsiteY39" fmla="*/ 1177925 h 2482850"/>
                      <a:gd name="connsiteX40" fmla="*/ 496888 w 832116"/>
                      <a:gd name="connsiteY40" fmla="*/ 1220787 h 2482850"/>
                      <a:gd name="connsiteX41" fmla="*/ 387350 w 832116"/>
                      <a:gd name="connsiteY41" fmla="*/ 1216025 h 2482850"/>
                      <a:gd name="connsiteX42" fmla="*/ 349250 w 832116"/>
                      <a:gd name="connsiteY42" fmla="*/ 1139825 h 2482850"/>
                      <a:gd name="connsiteX43" fmla="*/ 349250 w 832116"/>
                      <a:gd name="connsiteY43" fmla="*/ 334962 h 2482850"/>
                      <a:gd name="connsiteX44" fmla="*/ 339725 w 832116"/>
                      <a:gd name="connsiteY44" fmla="*/ 149225 h 2482850"/>
                      <a:gd name="connsiteX45" fmla="*/ 311150 w 832116"/>
                      <a:gd name="connsiteY45" fmla="*/ 1587 h 2482850"/>
                      <a:gd name="connsiteX46" fmla="*/ 249238 w 832116"/>
                      <a:gd name="connsiteY46" fmla="*/ 139700 h 2482850"/>
                      <a:gd name="connsiteX47" fmla="*/ 230188 w 832116"/>
                      <a:gd name="connsiteY47" fmla="*/ 311150 h 2482850"/>
                      <a:gd name="connsiteX48" fmla="*/ 239713 w 832116"/>
                      <a:gd name="connsiteY48" fmla="*/ 1368425 h 2482850"/>
                      <a:gd name="connsiteX49" fmla="*/ 168275 w 832116"/>
                      <a:gd name="connsiteY49" fmla="*/ 1487487 h 2482850"/>
                      <a:gd name="connsiteX50" fmla="*/ 120650 w 832116"/>
                      <a:gd name="connsiteY50" fmla="*/ 1239837 h 2482850"/>
                      <a:gd name="connsiteX51" fmla="*/ 139700 w 832116"/>
                      <a:gd name="connsiteY51" fmla="*/ 306387 h 2482850"/>
                      <a:gd name="connsiteX52" fmla="*/ 130175 w 832116"/>
                      <a:gd name="connsiteY52" fmla="*/ 106362 h 2482850"/>
                      <a:gd name="connsiteX53" fmla="*/ 96838 w 832116"/>
                      <a:gd name="connsiteY53" fmla="*/ 34925 h 2482850"/>
                      <a:gd name="connsiteX54" fmla="*/ 30163 w 832116"/>
                      <a:gd name="connsiteY54" fmla="*/ 209232 h 2482850"/>
                      <a:gd name="connsiteX55" fmla="*/ 25400 w 832116"/>
                      <a:gd name="connsiteY55"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73113 w 832116"/>
                      <a:gd name="connsiteY28" fmla="*/ 1206500 h 2482850"/>
                      <a:gd name="connsiteX29" fmla="*/ 759778 w 832116"/>
                      <a:gd name="connsiteY29" fmla="*/ 1129347 h 2482850"/>
                      <a:gd name="connsiteX30" fmla="*/ 720725 w 832116"/>
                      <a:gd name="connsiteY30" fmla="*/ 1163637 h 2482850"/>
                      <a:gd name="connsiteX31" fmla="*/ 539750 w 832116"/>
                      <a:gd name="connsiteY31" fmla="*/ 1235075 h 2482850"/>
                      <a:gd name="connsiteX32" fmla="*/ 592138 w 832116"/>
                      <a:gd name="connsiteY32" fmla="*/ 1149350 h 2482850"/>
                      <a:gd name="connsiteX33" fmla="*/ 611188 w 832116"/>
                      <a:gd name="connsiteY33" fmla="*/ 1058862 h 2482850"/>
                      <a:gd name="connsiteX34" fmla="*/ 649288 w 832116"/>
                      <a:gd name="connsiteY34" fmla="*/ 1039812 h 2482850"/>
                      <a:gd name="connsiteX35" fmla="*/ 611188 w 832116"/>
                      <a:gd name="connsiteY35" fmla="*/ 982662 h 2482850"/>
                      <a:gd name="connsiteX36" fmla="*/ 544513 w 832116"/>
                      <a:gd name="connsiteY36" fmla="*/ 996950 h 2482850"/>
                      <a:gd name="connsiteX37" fmla="*/ 563563 w 832116"/>
                      <a:gd name="connsiteY37" fmla="*/ 1063625 h 2482850"/>
                      <a:gd name="connsiteX38" fmla="*/ 530225 w 832116"/>
                      <a:gd name="connsiteY38" fmla="*/ 1177925 h 2482850"/>
                      <a:gd name="connsiteX39" fmla="*/ 496888 w 832116"/>
                      <a:gd name="connsiteY39" fmla="*/ 1220787 h 2482850"/>
                      <a:gd name="connsiteX40" fmla="*/ 387350 w 832116"/>
                      <a:gd name="connsiteY40" fmla="*/ 1216025 h 2482850"/>
                      <a:gd name="connsiteX41" fmla="*/ 349250 w 832116"/>
                      <a:gd name="connsiteY41" fmla="*/ 1139825 h 2482850"/>
                      <a:gd name="connsiteX42" fmla="*/ 349250 w 832116"/>
                      <a:gd name="connsiteY42" fmla="*/ 334962 h 2482850"/>
                      <a:gd name="connsiteX43" fmla="*/ 339725 w 832116"/>
                      <a:gd name="connsiteY43" fmla="*/ 149225 h 2482850"/>
                      <a:gd name="connsiteX44" fmla="*/ 311150 w 832116"/>
                      <a:gd name="connsiteY44" fmla="*/ 1587 h 2482850"/>
                      <a:gd name="connsiteX45" fmla="*/ 249238 w 832116"/>
                      <a:gd name="connsiteY45" fmla="*/ 139700 h 2482850"/>
                      <a:gd name="connsiteX46" fmla="*/ 230188 w 832116"/>
                      <a:gd name="connsiteY46" fmla="*/ 311150 h 2482850"/>
                      <a:gd name="connsiteX47" fmla="*/ 239713 w 832116"/>
                      <a:gd name="connsiteY47" fmla="*/ 1368425 h 2482850"/>
                      <a:gd name="connsiteX48" fmla="*/ 168275 w 832116"/>
                      <a:gd name="connsiteY48" fmla="*/ 1487487 h 2482850"/>
                      <a:gd name="connsiteX49" fmla="*/ 120650 w 832116"/>
                      <a:gd name="connsiteY49" fmla="*/ 1239837 h 2482850"/>
                      <a:gd name="connsiteX50" fmla="*/ 139700 w 832116"/>
                      <a:gd name="connsiteY50" fmla="*/ 306387 h 2482850"/>
                      <a:gd name="connsiteX51" fmla="*/ 130175 w 832116"/>
                      <a:gd name="connsiteY51" fmla="*/ 106362 h 2482850"/>
                      <a:gd name="connsiteX52" fmla="*/ 96838 w 832116"/>
                      <a:gd name="connsiteY52" fmla="*/ 34925 h 2482850"/>
                      <a:gd name="connsiteX53" fmla="*/ 30163 w 832116"/>
                      <a:gd name="connsiteY53" fmla="*/ 209232 h 2482850"/>
                      <a:gd name="connsiteX54" fmla="*/ 25400 w 832116"/>
                      <a:gd name="connsiteY54" fmla="*/ 854075 h 2482850"/>
                      <a:gd name="connsiteX0" fmla="*/ 25400 w 840581"/>
                      <a:gd name="connsiteY0" fmla="*/ 854075 h 2482850"/>
                      <a:gd name="connsiteX1" fmla="*/ 24576 w 840581"/>
                      <a:gd name="connsiteY1" fmla="*/ 1118666 h 2482850"/>
                      <a:gd name="connsiteX2" fmla="*/ 25400 w 840581"/>
                      <a:gd name="connsiteY2" fmla="*/ 1485582 h 2482850"/>
                      <a:gd name="connsiteX3" fmla="*/ 6350 w 840581"/>
                      <a:gd name="connsiteY3" fmla="*/ 2216150 h 2482850"/>
                      <a:gd name="connsiteX4" fmla="*/ 63500 w 840581"/>
                      <a:gd name="connsiteY4" fmla="*/ 2382837 h 2482850"/>
                      <a:gd name="connsiteX5" fmla="*/ 134938 w 840581"/>
                      <a:gd name="connsiteY5" fmla="*/ 2278062 h 2482850"/>
                      <a:gd name="connsiteX6" fmla="*/ 133237 w 840581"/>
                      <a:gd name="connsiteY6" fmla="*/ 2007187 h 2482850"/>
                      <a:gd name="connsiteX7" fmla="*/ 111125 w 840581"/>
                      <a:gd name="connsiteY7" fmla="*/ 1773237 h 2482850"/>
                      <a:gd name="connsiteX8" fmla="*/ 139700 w 840581"/>
                      <a:gd name="connsiteY8" fmla="*/ 1644650 h 2482850"/>
                      <a:gd name="connsiteX9" fmla="*/ 183413 w 840581"/>
                      <a:gd name="connsiteY9" fmla="*/ 1584956 h 2482850"/>
                      <a:gd name="connsiteX10" fmla="*/ 244475 w 840581"/>
                      <a:gd name="connsiteY10" fmla="*/ 1658937 h 2482850"/>
                      <a:gd name="connsiteX11" fmla="*/ 225425 w 840581"/>
                      <a:gd name="connsiteY11" fmla="*/ 2349500 h 2482850"/>
                      <a:gd name="connsiteX12" fmla="*/ 268288 w 840581"/>
                      <a:gd name="connsiteY12" fmla="*/ 2459037 h 2482850"/>
                      <a:gd name="connsiteX13" fmla="*/ 320675 w 840581"/>
                      <a:gd name="connsiteY13" fmla="*/ 2311400 h 2482850"/>
                      <a:gd name="connsiteX14" fmla="*/ 344488 w 840581"/>
                      <a:gd name="connsiteY14" fmla="*/ 1620837 h 2482850"/>
                      <a:gd name="connsiteX15" fmla="*/ 354013 w 840581"/>
                      <a:gd name="connsiteY15" fmla="*/ 1349375 h 2482850"/>
                      <a:gd name="connsiteX16" fmla="*/ 439738 w 840581"/>
                      <a:gd name="connsiteY16" fmla="*/ 1273175 h 2482850"/>
                      <a:gd name="connsiteX17" fmla="*/ 511175 w 840581"/>
                      <a:gd name="connsiteY17" fmla="*/ 1330325 h 2482850"/>
                      <a:gd name="connsiteX18" fmla="*/ 473075 w 840581"/>
                      <a:gd name="connsiteY18" fmla="*/ 1458912 h 2482850"/>
                      <a:gd name="connsiteX19" fmla="*/ 454025 w 840581"/>
                      <a:gd name="connsiteY19" fmla="*/ 1501775 h 2482850"/>
                      <a:gd name="connsiteX20" fmla="*/ 477838 w 840581"/>
                      <a:gd name="connsiteY20" fmla="*/ 1554162 h 2482850"/>
                      <a:gd name="connsiteX21" fmla="*/ 525463 w 840581"/>
                      <a:gd name="connsiteY21" fmla="*/ 1554162 h 2482850"/>
                      <a:gd name="connsiteX22" fmla="*/ 506413 w 840581"/>
                      <a:gd name="connsiteY22" fmla="*/ 1444625 h 2482850"/>
                      <a:gd name="connsiteX23" fmla="*/ 534988 w 840581"/>
                      <a:gd name="connsiteY23" fmla="*/ 1339850 h 2482850"/>
                      <a:gd name="connsiteX24" fmla="*/ 568325 w 840581"/>
                      <a:gd name="connsiteY24" fmla="*/ 1301750 h 2482850"/>
                      <a:gd name="connsiteX25" fmla="*/ 682625 w 840581"/>
                      <a:gd name="connsiteY25" fmla="*/ 1382712 h 2482850"/>
                      <a:gd name="connsiteX26" fmla="*/ 825500 w 840581"/>
                      <a:gd name="connsiteY26" fmla="*/ 1382712 h 2482850"/>
                      <a:gd name="connsiteX27" fmla="*/ 773113 w 840581"/>
                      <a:gd name="connsiteY27" fmla="*/ 1206500 h 2482850"/>
                      <a:gd name="connsiteX28" fmla="*/ 759778 w 840581"/>
                      <a:gd name="connsiteY28" fmla="*/ 1129347 h 2482850"/>
                      <a:gd name="connsiteX29" fmla="*/ 720725 w 840581"/>
                      <a:gd name="connsiteY29" fmla="*/ 1163637 h 2482850"/>
                      <a:gd name="connsiteX30" fmla="*/ 539750 w 840581"/>
                      <a:gd name="connsiteY30" fmla="*/ 1235075 h 2482850"/>
                      <a:gd name="connsiteX31" fmla="*/ 592138 w 840581"/>
                      <a:gd name="connsiteY31" fmla="*/ 1149350 h 2482850"/>
                      <a:gd name="connsiteX32" fmla="*/ 611188 w 840581"/>
                      <a:gd name="connsiteY32" fmla="*/ 1058862 h 2482850"/>
                      <a:gd name="connsiteX33" fmla="*/ 649288 w 840581"/>
                      <a:gd name="connsiteY33" fmla="*/ 1039812 h 2482850"/>
                      <a:gd name="connsiteX34" fmla="*/ 611188 w 840581"/>
                      <a:gd name="connsiteY34" fmla="*/ 982662 h 2482850"/>
                      <a:gd name="connsiteX35" fmla="*/ 544513 w 840581"/>
                      <a:gd name="connsiteY35" fmla="*/ 996950 h 2482850"/>
                      <a:gd name="connsiteX36" fmla="*/ 563563 w 840581"/>
                      <a:gd name="connsiteY36" fmla="*/ 1063625 h 2482850"/>
                      <a:gd name="connsiteX37" fmla="*/ 530225 w 840581"/>
                      <a:gd name="connsiteY37" fmla="*/ 1177925 h 2482850"/>
                      <a:gd name="connsiteX38" fmla="*/ 496888 w 840581"/>
                      <a:gd name="connsiteY38" fmla="*/ 1220787 h 2482850"/>
                      <a:gd name="connsiteX39" fmla="*/ 387350 w 840581"/>
                      <a:gd name="connsiteY39" fmla="*/ 1216025 h 2482850"/>
                      <a:gd name="connsiteX40" fmla="*/ 349250 w 840581"/>
                      <a:gd name="connsiteY40" fmla="*/ 1139825 h 2482850"/>
                      <a:gd name="connsiteX41" fmla="*/ 349250 w 840581"/>
                      <a:gd name="connsiteY41" fmla="*/ 334962 h 2482850"/>
                      <a:gd name="connsiteX42" fmla="*/ 339725 w 840581"/>
                      <a:gd name="connsiteY42" fmla="*/ 149225 h 2482850"/>
                      <a:gd name="connsiteX43" fmla="*/ 311150 w 840581"/>
                      <a:gd name="connsiteY43" fmla="*/ 1587 h 2482850"/>
                      <a:gd name="connsiteX44" fmla="*/ 249238 w 840581"/>
                      <a:gd name="connsiteY44" fmla="*/ 139700 h 2482850"/>
                      <a:gd name="connsiteX45" fmla="*/ 230188 w 840581"/>
                      <a:gd name="connsiteY45" fmla="*/ 311150 h 2482850"/>
                      <a:gd name="connsiteX46" fmla="*/ 239713 w 840581"/>
                      <a:gd name="connsiteY46" fmla="*/ 1368425 h 2482850"/>
                      <a:gd name="connsiteX47" fmla="*/ 168275 w 840581"/>
                      <a:gd name="connsiteY47" fmla="*/ 1487487 h 2482850"/>
                      <a:gd name="connsiteX48" fmla="*/ 120650 w 840581"/>
                      <a:gd name="connsiteY48" fmla="*/ 1239837 h 2482850"/>
                      <a:gd name="connsiteX49" fmla="*/ 139700 w 840581"/>
                      <a:gd name="connsiteY49" fmla="*/ 306387 h 2482850"/>
                      <a:gd name="connsiteX50" fmla="*/ 130175 w 840581"/>
                      <a:gd name="connsiteY50" fmla="*/ 106362 h 2482850"/>
                      <a:gd name="connsiteX51" fmla="*/ 96838 w 840581"/>
                      <a:gd name="connsiteY51" fmla="*/ 34925 h 2482850"/>
                      <a:gd name="connsiteX52" fmla="*/ 30163 w 840581"/>
                      <a:gd name="connsiteY52" fmla="*/ 209232 h 2482850"/>
                      <a:gd name="connsiteX53" fmla="*/ 25400 w 840581"/>
                      <a:gd name="connsiteY53" fmla="*/ 854075 h 2482850"/>
                      <a:gd name="connsiteX0" fmla="*/ 25400 w 838358"/>
                      <a:gd name="connsiteY0" fmla="*/ 854075 h 2482850"/>
                      <a:gd name="connsiteX1" fmla="*/ 24576 w 838358"/>
                      <a:gd name="connsiteY1" fmla="*/ 1118666 h 2482850"/>
                      <a:gd name="connsiteX2" fmla="*/ 25400 w 838358"/>
                      <a:gd name="connsiteY2" fmla="*/ 1485582 h 2482850"/>
                      <a:gd name="connsiteX3" fmla="*/ 6350 w 838358"/>
                      <a:gd name="connsiteY3" fmla="*/ 2216150 h 2482850"/>
                      <a:gd name="connsiteX4" fmla="*/ 63500 w 838358"/>
                      <a:gd name="connsiteY4" fmla="*/ 2382837 h 2482850"/>
                      <a:gd name="connsiteX5" fmla="*/ 134938 w 838358"/>
                      <a:gd name="connsiteY5" fmla="*/ 2278062 h 2482850"/>
                      <a:gd name="connsiteX6" fmla="*/ 133237 w 838358"/>
                      <a:gd name="connsiteY6" fmla="*/ 2007187 h 2482850"/>
                      <a:gd name="connsiteX7" fmla="*/ 111125 w 838358"/>
                      <a:gd name="connsiteY7" fmla="*/ 1773237 h 2482850"/>
                      <a:gd name="connsiteX8" fmla="*/ 139700 w 838358"/>
                      <a:gd name="connsiteY8" fmla="*/ 1644650 h 2482850"/>
                      <a:gd name="connsiteX9" fmla="*/ 183413 w 838358"/>
                      <a:gd name="connsiteY9" fmla="*/ 1584956 h 2482850"/>
                      <a:gd name="connsiteX10" fmla="*/ 244475 w 838358"/>
                      <a:gd name="connsiteY10" fmla="*/ 1658937 h 2482850"/>
                      <a:gd name="connsiteX11" fmla="*/ 225425 w 838358"/>
                      <a:gd name="connsiteY11" fmla="*/ 2349500 h 2482850"/>
                      <a:gd name="connsiteX12" fmla="*/ 268288 w 838358"/>
                      <a:gd name="connsiteY12" fmla="*/ 2459037 h 2482850"/>
                      <a:gd name="connsiteX13" fmla="*/ 320675 w 838358"/>
                      <a:gd name="connsiteY13" fmla="*/ 2311400 h 2482850"/>
                      <a:gd name="connsiteX14" fmla="*/ 344488 w 838358"/>
                      <a:gd name="connsiteY14" fmla="*/ 1620837 h 2482850"/>
                      <a:gd name="connsiteX15" fmla="*/ 354013 w 838358"/>
                      <a:gd name="connsiteY15" fmla="*/ 1349375 h 2482850"/>
                      <a:gd name="connsiteX16" fmla="*/ 439738 w 838358"/>
                      <a:gd name="connsiteY16" fmla="*/ 1273175 h 2482850"/>
                      <a:gd name="connsiteX17" fmla="*/ 511175 w 838358"/>
                      <a:gd name="connsiteY17" fmla="*/ 1330325 h 2482850"/>
                      <a:gd name="connsiteX18" fmla="*/ 473075 w 838358"/>
                      <a:gd name="connsiteY18" fmla="*/ 1458912 h 2482850"/>
                      <a:gd name="connsiteX19" fmla="*/ 454025 w 838358"/>
                      <a:gd name="connsiteY19" fmla="*/ 1501775 h 2482850"/>
                      <a:gd name="connsiteX20" fmla="*/ 477838 w 838358"/>
                      <a:gd name="connsiteY20" fmla="*/ 1554162 h 2482850"/>
                      <a:gd name="connsiteX21" fmla="*/ 525463 w 838358"/>
                      <a:gd name="connsiteY21" fmla="*/ 1554162 h 2482850"/>
                      <a:gd name="connsiteX22" fmla="*/ 506413 w 838358"/>
                      <a:gd name="connsiteY22" fmla="*/ 1444625 h 2482850"/>
                      <a:gd name="connsiteX23" fmla="*/ 534988 w 838358"/>
                      <a:gd name="connsiteY23" fmla="*/ 1339850 h 2482850"/>
                      <a:gd name="connsiteX24" fmla="*/ 568325 w 838358"/>
                      <a:gd name="connsiteY24" fmla="*/ 1301750 h 2482850"/>
                      <a:gd name="connsiteX25" fmla="*/ 682625 w 838358"/>
                      <a:gd name="connsiteY25" fmla="*/ 1382712 h 2482850"/>
                      <a:gd name="connsiteX26" fmla="*/ 825500 w 838358"/>
                      <a:gd name="connsiteY26" fmla="*/ 1382712 h 2482850"/>
                      <a:gd name="connsiteX27" fmla="*/ 759778 w 838358"/>
                      <a:gd name="connsiteY27" fmla="*/ 1129347 h 2482850"/>
                      <a:gd name="connsiteX28" fmla="*/ 720725 w 838358"/>
                      <a:gd name="connsiteY28" fmla="*/ 1163637 h 2482850"/>
                      <a:gd name="connsiteX29" fmla="*/ 539750 w 838358"/>
                      <a:gd name="connsiteY29" fmla="*/ 1235075 h 2482850"/>
                      <a:gd name="connsiteX30" fmla="*/ 592138 w 838358"/>
                      <a:gd name="connsiteY30" fmla="*/ 1149350 h 2482850"/>
                      <a:gd name="connsiteX31" fmla="*/ 611188 w 838358"/>
                      <a:gd name="connsiteY31" fmla="*/ 1058862 h 2482850"/>
                      <a:gd name="connsiteX32" fmla="*/ 649288 w 838358"/>
                      <a:gd name="connsiteY32" fmla="*/ 1039812 h 2482850"/>
                      <a:gd name="connsiteX33" fmla="*/ 611188 w 838358"/>
                      <a:gd name="connsiteY33" fmla="*/ 982662 h 2482850"/>
                      <a:gd name="connsiteX34" fmla="*/ 544513 w 838358"/>
                      <a:gd name="connsiteY34" fmla="*/ 996950 h 2482850"/>
                      <a:gd name="connsiteX35" fmla="*/ 563563 w 838358"/>
                      <a:gd name="connsiteY35" fmla="*/ 1063625 h 2482850"/>
                      <a:gd name="connsiteX36" fmla="*/ 530225 w 838358"/>
                      <a:gd name="connsiteY36" fmla="*/ 1177925 h 2482850"/>
                      <a:gd name="connsiteX37" fmla="*/ 496888 w 838358"/>
                      <a:gd name="connsiteY37" fmla="*/ 1220787 h 2482850"/>
                      <a:gd name="connsiteX38" fmla="*/ 387350 w 838358"/>
                      <a:gd name="connsiteY38" fmla="*/ 1216025 h 2482850"/>
                      <a:gd name="connsiteX39" fmla="*/ 349250 w 838358"/>
                      <a:gd name="connsiteY39" fmla="*/ 1139825 h 2482850"/>
                      <a:gd name="connsiteX40" fmla="*/ 349250 w 838358"/>
                      <a:gd name="connsiteY40" fmla="*/ 334962 h 2482850"/>
                      <a:gd name="connsiteX41" fmla="*/ 339725 w 838358"/>
                      <a:gd name="connsiteY41" fmla="*/ 149225 h 2482850"/>
                      <a:gd name="connsiteX42" fmla="*/ 311150 w 838358"/>
                      <a:gd name="connsiteY42" fmla="*/ 1587 h 2482850"/>
                      <a:gd name="connsiteX43" fmla="*/ 249238 w 838358"/>
                      <a:gd name="connsiteY43" fmla="*/ 139700 h 2482850"/>
                      <a:gd name="connsiteX44" fmla="*/ 230188 w 838358"/>
                      <a:gd name="connsiteY44" fmla="*/ 311150 h 2482850"/>
                      <a:gd name="connsiteX45" fmla="*/ 239713 w 838358"/>
                      <a:gd name="connsiteY45" fmla="*/ 1368425 h 2482850"/>
                      <a:gd name="connsiteX46" fmla="*/ 168275 w 838358"/>
                      <a:gd name="connsiteY46" fmla="*/ 1487487 h 2482850"/>
                      <a:gd name="connsiteX47" fmla="*/ 120650 w 838358"/>
                      <a:gd name="connsiteY47" fmla="*/ 1239837 h 2482850"/>
                      <a:gd name="connsiteX48" fmla="*/ 139700 w 838358"/>
                      <a:gd name="connsiteY48" fmla="*/ 306387 h 2482850"/>
                      <a:gd name="connsiteX49" fmla="*/ 130175 w 838358"/>
                      <a:gd name="connsiteY49" fmla="*/ 106362 h 2482850"/>
                      <a:gd name="connsiteX50" fmla="*/ 96838 w 838358"/>
                      <a:gd name="connsiteY50" fmla="*/ 34925 h 2482850"/>
                      <a:gd name="connsiteX51" fmla="*/ 30163 w 838358"/>
                      <a:gd name="connsiteY51" fmla="*/ 209232 h 2482850"/>
                      <a:gd name="connsiteX52" fmla="*/ 25400 w 838358"/>
                      <a:gd name="connsiteY52"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06413 w 838359"/>
                      <a:gd name="connsiteY22" fmla="*/ 1444625 h 2482850"/>
                      <a:gd name="connsiteX23" fmla="*/ 568325 w 838359"/>
                      <a:gd name="connsiteY23" fmla="*/ 1301750 h 2482850"/>
                      <a:gd name="connsiteX24" fmla="*/ 682625 w 838359"/>
                      <a:gd name="connsiteY24" fmla="*/ 1382712 h 2482850"/>
                      <a:gd name="connsiteX25" fmla="*/ 825500 w 838359"/>
                      <a:gd name="connsiteY25" fmla="*/ 1382712 h 2482850"/>
                      <a:gd name="connsiteX26" fmla="*/ 759778 w 838359"/>
                      <a:gd name="connsiteY26" fmla="*/ 1129347 h 2482850"/>
                      <a:gd name="connsiteX27" fmla="*/ 720725 w 838359"/>
                      <a:gd name="connsiteY27" fmla="*/ 1163637 h 2482850"/>
                      <a:gd name="connsiteX28" fmla="*/ 539750 w 838359"/>
                      <a:gd name="connsiteY28" fmla="*/ 1235075 h 2482850"/>
                      <a:gd name="connsiteX29" fmla="*/ 592138 w 838359"/>
                      <a:gd name="connsiteY29" fmla="*/ 1149350 h 2482850"/>
                      <a:gd name="connsiteX30" fmla="*/ 611188 w 838359"/>
                      <a:gd name="connsiteY30" fmla="*/ 1058862 h 2482850"/>
                      <a:gd name="connsiteX31" fmla="*/ 649288 w 838359"/>
                      <a:gd name="connsiteY31" fmla="*/ 1039812 h 2482850"/>
                      <a:gd name="connsiteX32" fmla="*/ 611188 w 838359"/>
                      <a:gd name="connsiteY32" fmla="*/ 982662 h 2482850"/>
                      <a:gd name="connsiteX33" fmla="*/ 544513 w 838359"/>
                      <a:gd name="connsiteY33" fmla="*/ 996950 h 2482850"/>
                      <a:gd name="connsiteX34" fmla="*/ 563563 w 838359"/>
                      <a:gd name="connsiteY34" fmla="*/ 1063625 h 2482850"/>
                      <a:gd name="connsiteX35" fmla="*/ 530225 w 838359"/>
                      <a:gd name="connsiteY35" fmla="*/ 1177925 h 2482850"/>
                      <a:gd name="connsiteX36" fmla="*/ 496888 w 838359"/>
                      <a:gd name="connsiteY36" fmla="*/ 1220787 h 2482850"/>
                      <a:gd name="connsiteX37" fmla="*/ 387350 w 838359"/>
                      <a:gd name="connsiteY37" fmla="*/ 1216025 h 2482850"/>
                      <a:gd name="connsiteX38" fmla="*/ 349250 w 838359"/>
                      <a:gd name="connsiteY38" fmla="*/ 1139825 h 2482850"/>
                      <a:gd name="connsiteX39" fmla="*/ 349250 w 838359"/>
                      <a:gd name="connsiteY39" fmla="*/ 334962 h 2482850"/>
                      <a:gd name="connsiteX40" fmla="*/ 339725 w 838359"/>
                      <a:gd name="connsiteY40" fmla="*/ 149225 h 2482850"/>
                      <a:gd name="connsiteX41" fmla="*/ 311150 w 838359"/>
                      <a:gd name="connsiteY41" fmla="*/ 1587 h 2482850"/>
                      <a:gd name="connsiteX42" fmla="*/ 249238 w 838359"/>
                      <a:gd name="connsiteY42" fmla="*/ 139700 h 2482850"/>
                      <a:gd name="connsiteX43" fmla="*/ 230188 w 838359"/>
                      <a:gd name="connsiteY43" fmla="*/ 311150 h 2482850"/>
                      <a:gd name="connsiteX44" fmla="*/ 239713 w 838359"/>
                      <a:gd name="connsiteY44" fmla="*/ 1368425 h 2482850"/>
                      <a:gd name="connsiteX45" fmla="*/ 168275 w 838359"/>
                      <a:gd name="connsiteY45" fmla="*/ 1487487 h 2482850"/>
                      <a:gd name="connsiteX46" fmla="*/ 120650 w 838359"/>
                      <a:gd name="connsiteY46" fmla="*/ 1239837 h 2482850"/>
                      <a:gd name="connsiteX47" fmla="*/ 139700 w 838359"/>
                      <a:gd name="connsiteY47" fmla="*/ 306387 h 2482850"/>
                      <a:gd name="connsiteX48" fmla="*/ 130175 w 838359"/>
                      <a:gd name="connsiteY48" fmla="*/ 106362 h 2482850"/>
                      <a:gd name="connsiteX49" fmla="*/ 96838 w 838359"/>
                      <a:gd name="connsiteY49" fmla="*/ 34925 h 2482850"/>
                      <a:gd name="connsiteX50" fmla="*/ 30163 w 838359"/>
                      <a:gd name="connsiteY50" fmla="*/ 209232 h 2482850"/>
                      <a:gd name="connsiteX51" fmla="*/ 25400 w 838359"/>
                      <a:gd name="connsiteY51"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68325 w 838359"/>
                      <a:gd name="connsiteY22" fmla="*/ 1301750 h 2482850"/>
                      <a:gd name="connsiteX23" fmla="*/ 682625 w 838359"/>
                      <a:gd name="connsiteY23" fmla="*/ 1382712 h 2482850"/>
                      <a:gd name="connsiteX24" fmla="*/ 825500 w 838359"/>
                      <a:gd name="connsiteY24" fmla="*/ 1382712 h 2482850"/>
                      <a:gd name="connsiteX25" fmla="*/ 759778 w 838359"/>
                      <a:gd name="connsiteY25" fmla="*/ 1129347 h 2482850"/>
                      <a:gd name="connsiteX26" fmla="*/ 720725 w 838359"/>
                      <a:gd name="connsiteY26" fmla="*/ 1163637 h 2482850"/>
                      <a:gd name="connsiteX27" fmla="*/ 539750 w 838359"/>
                      <a:gd name="connsiteY27" fmla="*/ 1235075 h 2482850"/>
                      <a:gd name="connsiteX28" fmla="*/ 592138 w 838359"/>
                      <a:gd name="connsiteY28" fmla="*/ 1149350 h 2482850"/>
                      <a:gd name="connsiteX29" fmla="*/ 611188 w 838359"/>
                      <a:gd name="connsiteY29" fmla="*/ 1058862 h 2482850"/>
                      <a:gd name="connsiteX30" fmla="*/ 649288 w 838359"/>
                      <a:gd name="connsiteY30" fmla="*/ 1039812 h 2482850"/>
                      <a:gd name="connsiteX31" fmla="*/ 611188 w 838359"/>
                      <a:gd name="connsiteY31" fmla="*/ 982662 h 2482850"/>
                      <a:gd name="connsiteX32" fmla="*/ 544513 w 838359"/>
                      <a:gd name="connsiteY32" fmla="*/ 996950 h 2482850"/>
                      <a:gd name="connsiteX33" fmla="*/ 563563 w 838359"/>
                      <a:gd name="connsiteY33" fmla="*/ 1063625 h 2482850"/>
                      <a:gd name="connsiteX34" fmla="*/ 530225 w 838359"/>
                      <a:gd name="connsiteY34" fmla="*/ 1177925 h 2482850"/>
                      <a:gd name="connsiteX35" fmla="*/ 496888 w 838359"/>
                      <a:gd name="connsiteY35" fmla="*/ 1220787 h 2482850"/>
                      <a:gd name="connsiteX36" fmla="*/ 387350 w 838359"/>
                      <a:gd name="connsiteY36" fmla="*/ 1216025 h 2482850"/>
                      <a:gd name="connsiteX37" fmla="*/ 349250 w 838359"/>
                      <a:gd name="connsiteY37" fmla="*/ 1139825 h 2482850"/>
                      <a:gd name="connsiteX38" fmla="*/ 349250 w 838359"/>
                      <a:gd name="connsiteY38" fmla="*/ 334962 h 2482850"/>
                      <a:gd name="connsiteX39" fmla="*/ 339725 w 838359"/>
                      <a:gd name="connsiteY39" fmla="*/ 149225 h 2482850"/>
                      <a:gd name="connsiteX40" fmla="*/ 311150 w 838359"/>
                      <a:gd name="connsiteY40" fmla="*/ 1587 h 2482850"/>
                      <a:gd name="connsiteX41" fmla="*/ 249238 w 838359"/>
                      <a:gd name="connsiteY41" fmla="*/ 139700 h 2482850"/>
                      <a:gd name="connsiteX42" fmla="*/ 230188 w 838359"/>
                      <a:gd name="connsiteY42" fmla="*/ 311150 h 2482850"/>
                      <a:gd name="connsiteX43" fmla="*/ 239713 w 838359"/>
                      <a:gd name="connsiteY43" fmla="*/ 1368425 h 2482850"/>
                      <a:gd name="connsiteX44" fmla="*/ 168275 w 838359"/>
                      <a:gd name="connsiteY44" fmla="*/ 1487487 h 2482850"/>
                      <a:gd name="connsiteX45" fmla="*/ 120650 w 838359"/>
                      <a:gd name="connsiteY45" fmla="*/ 1239837 h 2482850"/>
                      <a:gd name="connsiteX46" fmla="*/ 139700 w 838359"/>
                      <a:gd name="connsiteY46" fmla="*/ 306387 h 2482850"/>
                      <a:gd name="connsiteX47" fmla="*/ 130175 w 838359"/>
                      <a:gd name="connsiteY47" fmla="*/ 106362 h 2482850"/>
                      <a:gd name="connsiteX48" fmla="*/ 96838 w 838359"/>
                      <a:gd name="connsiteY48" fmla="*/ 34925 h 2482850"/>
                      <a:gd name="connsiteX49" fmla="*/ 30163 w 838359"/>
                      <a:gd name="connsiteY49" fmla="*/ 209232 h 2482850"/>
                      <a:gd name="connsiteX50" fmla="*/ 25400 w 838359"/>
                      <a:gd name="connsiteY50"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68325 w 838359"/>
                      <a:gd name="connsiteY21" fmla="*/ 1301750 h 2482850"/>
                      <a:gd name="connsiteX22" fmla="*/ 682625 w 838359"/>
                      <a:gd name="connsiteY22" fmla="*/ 1382712 h 2482850"/>
                      <a:gd name="connsiteX23" fmla="*/ 825500 w 838359"/>
                      <a:gd name="connsiteY23" fmla="*/ 1382712 h 2482850"/>
                      <a:gd name="connsiteX24" fmla="*/ 759778 w 838359"/>
                      <a:gd name="connsiteY24" fmla="*/ 1129347 h 2482850"/>
                      <a:gd name="connsiteX25" fmla="*/ 720725 w 838359"/>
                      <a:gd name="connsiteY25" fmla="*/ 1163637 h 2482850"/>
                      <a:gd name="connsiteX26" fmla="*/ 539750 w 838359"/>
                      <a:gd name="connsiteY26" fmla="*/ 1235075 h 2482850"/>
                      <a:gd name="connsiteX27" fmla="*/ 592138 w 838359"/>
                      <a:gd name="connsiteY27" fmla="*/ 1149350 h 2482850"/>
                      <a:gd name="connsiteX28" fmla="*/ 611188 w 838359"/>
                      <a:gd name="connsiteY28" fmla="*/ 1058862 h 2482850"/>
                      <a:gd name="connsiteX29" fmla="*/ 649288 w 838359"/>
                      <a:gd name="connsiteY29" fmla="*/ 1039812 h 2482850"/>
                      <a:gd name="connsiteX30" fmla="*/ 611188 w 838359"/>
                      <a:gd name="connsiteY30" fmla="*/ 982662 h 2482850"/>
                      <a:gd name="connsiteX31" fmla="*/ 544513 w 838359"/>
                      <a:gd name="connsiteY31" fmla="*/ 996950 h 2482850"/>
                      <a:gd name="connsiteX32" fmla="*/ 563563 w 838359"/>
                      <a:gd name="connsiteY32" fmla="*/ 1063625 h 2482850"/>
                      <a:gd name="connsiteX33" fmla="*/ 530225 w 838359"/>
                      <a:gd name="connsiteY33" fmla="*/ 1177925 h 2482850"/>
                      <a:gd name="connsiteX34" fmla="*/ 496888 w 838359"/>
                      <a:gd name="connsiteY34" fmla="*/ 1220787 h 2482850"/>
                      <a:gd name="connsiteX35" fmla="*/ 387350 w 838359"/>
                      <a:gd name="connsiteY35" fmla="*/ 1216025 h 2482850"/>
                      <a:gd name="connsiteX36" fmla="*/ 349250 w 838359"/>
                      <a:gd name="connsiteY36" fmla="*/ 1139825 h 2482850"/>
                      <a:gd name="connsiteX37" fmla="*/ 349250 w 838359"/>
                      <a:gd name="connsiteY37" fmla="*/ 334962 h 2482850"/>
                      <a:gd name="connsiteX38" fmla="*/ 339725 w 838359"/>
                      <a:gd name="connsiteY38" fmla="*/ 149225 h 2482850"/>
                      <a:gd name="connsiteX39" fmla="*/ 311150 w 838359"/>
                      <a:gd name="connsiteY39" fmla="*/ 1587 h 2482850"/>
                      <a:gd name="connsiteX40" fmla="*/ 249238 w 838359"/>
                      <a:gd name="connsiteY40" fmla="*/ 139700 h 2482850"/>
                      <a:gd name="connsiteX41" fmla="*/ 230188 w 838359"/>
                      <a:gd name="connsiteY41" fmla="*/ 311150 h 2482850"/>
                      <a:gd name="connsiteX42" fmla="*/ 239713 w 838359"/>
                      <a:gd name="connsiteY42" fmla="*/ 1368425 h 2482850"/>
                      <a:gd name="connsiteX43" fmla="*/ 168275 w 838359"/>
                      <a:gd name="connsiteY43" fmla="*/ 1487487 h 2482850"/>
                      <a:gd name="connsiteX44" fmla="*/ 120650 w 838359"/>
                      <a:gd name="connsiteY44" fmla="*/ 1239837 h 2482850"/>
                      <a:gd name="connsiteX45" fmla="*/ 139700 w 838359"/>
                      <a:gd name="connsiteY45" fmla="*/ 306387 h 2482850"/>
                      <a:gd name="connsiteX46" fmla="*/ 130175 w 838359"/>
                      <a:gd name="connsiteY46" fmla="*/ 106362 h 2482850"/>
                      <a:gd name="connsiteX47" fmla="*/ 96838 w 838359"/>
                      <a:gd name="connsiteY47" fmla="*/ 34925 h 2482850"/>
                      <a:gd name="connsiteX48" fmla="*/ 30163 w 838359"/>
                      <a:gd name="connsiteY48" fmla="*/ 209232 h 2482850"/>
                      <a:gd name="connsiteX49" fmla="*/ 25400 w 838359"/>
                      <a:gd name="connsiteY49"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568325 w 838359"/>
                      <a:gd name="connsiteY20" fmla="*/ 1301750 h 2482850"/>
                      <a:gd name="connsiteX21" fmla="*/ 682625 w 838359"/>
                      <a:gd name="connsiteY21" fmla="*/ 1382712 h 2482850"/>
                      <a:gd name="connsiteX22" fmla="*/ 825500 w 838359"/>
                      <a:gd name="connsiteY22" fmla="*/ 1382712 h 2482850"/>
                      <a:gd name="connsiteX23" fmla="*/ 759778 w 838359"/>
                      <a:gd name="connsiteY23" fmla="*/ 1129347 h 2482850"/>
                      <a:gd name="connsiteX24" fmla="*/ 720725 w 838359"/>
                      <a:gd name="connsiteY24" fmla="*/ 1163637 h 2482850"/>
                      <a:gd name="connsiteX25" fmla="*/ 539750 w 838359"/>
                      <a:gd name="connsiteY25" fmla="*/ 1235075 h 2482850"/>
                      <a:gd name="connsiteX26" fmla="*/ 592138 w 838359"/>
                      <a:gd name="connsiteY26" fmla="*/ 1149350 h 2482850"/>
                      <a:gd name="connsiteX27" fmla="*/ 611188 w 838359"/>
                      <a:gd name="connsiteY27" fmla="*/ 1058862 h 2482850"/>
                      <a:gd name="connsiteX28" fmla="*/ 649288 w 838359"/>
                      <a:gd name="connsiteY28" fmla="*/ 1039812 h 2482850"/>
                      <a:gd name="connsiteX29" fmla="*/ 611188 w 838359"/>
                      <a:gd name="connsiteY29" fmla="*/ 982662 h 2482850"/>
                      <a:gd name="connsiteX30" fmla="*/ 544513 w 838359"/>
                      <a:gd name="connsiteY30" fmla="*/ 996950 h 2482850"/>
                      <a:gd name="connsiteX31" fmla="*/ 563563 w 838359"/>
                      <a:gd name="connsiteY31" fmla="*/ 1063625 h 2482850"/>
                      <a:gd name="connsiteX32" fmla="*/ 530225 w 838359"/>
                      <a:gd name="connsiteY32" fmla="*/ 1177925 h 2482850"/>
                      <a:gd name="connsiteX33" fmla="*/ 496888 w 838359"/>
                      <a:gd name="connsiteY33" fmla="*/ 1220787 h 2482850"/>
                      <a:gd name="connsiteX34" fmla="*/ 387350 w 838359"/>
                      <a:gd name="connsiteY34" fmla="*/ 1216025 h 2482850"/>
                      <a:gd name="connsiteX35" fmla="*/ 349250 w 838359"/>
                      <a:gd name="connsiteY35" fmla="*/ 1139825 h 2482850"/>
                      <a:gd name="connsiteX36" fmla="*/ 349250 w 838359"/>
                      <a:gd name="connsiteY36" fmla="*/ 334962 h 2482850"/>
                      <a:gd name="connsiteX37" fmla="*/ 339725 w 838359"/>
                      <a:gd name="connsiteY37" fmla="*/ 149225 h 2482850"/>
                      <a:gd name="connsiteX38" fmla="*/ 311150 w 838359"/>
                      <a:gd name="connsiteY38" fmla="*/ 1587 h 2482850"/>
                      <a:gd name="connsiteX39" fmla="*/ 249238 w 838359"/>
                      <a:gd name="connsiteY39" fmla="*/ 139700 h 2482850"/>
                      <a:gd name="connsiteX40" fmla="*/ 230188 w 838359"/>
                      <a:gd name="connsiteY40" fmla="*/ 311150 h 2482850"/>
                      <a:gd name="connsiteX41" fmla="*/ 239713 w 838359"/>
                      <a:gd name="connsiteY41" fmla="*/ 1368425 h 2482850"/>
                      <a:gd name="connsiteX42" fmla="*/ 168275 w 838359"/>
                      <a:gd name="connsiteY42" fmla="*/ 1487487 h 2482850"/>
                      <a:gd name="connsiteX43" fmla="*/ 120650 w 838359"/>
                      <a:gd name="connsiteY43" fmla="*/ 1239837 h 2482850"/>
                      <a:gd name="connsiteX44" fmla="*/ 139700 w 838359"/>
                      <a:gd name="connsiteY44" fmla="*/ 306387 h 2482850"/>
                      <a:gd name="connsiteX45" fmla="*/ 130175 w 838359"/>
                      <a:gd name="connsiteY45" fmla="*/ 106362 h 2482850"/>
                      <a:gd name="connsiteX46" fmla="*/ 96838 w 838359"/>
                      <a:gd name="connsiteY46" fmla="*/ 34925 h 2482850"/>
                      <a:gd name="connsiteX47" fmla="*/ 30163 w 838359"/>
                      <a:gd name="connsiteY47" fmla="*/ 209232 h 2482850"/>
                      <a:gd name="connsiteX48" fmla="*/ 25400 w 838359"/>
                      <a:gd name="connsiteY48"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568325 w 838359"/>
                      <a:gd name="connsiteY19" fmla="*/ 1301750 h 2482850"/>
                      <a:gd name="connsiteX20" fmla="*/ 682625 w 838359"/>
                      <a:gd name="connsiteY20" fmla="*/ 1382712 h 2482850"/>
                      <a:gd name="connsiteX21" fmla="*/ 825500 w 838359"/>
                      <a:gd name="connsiteY21" fmla="*/ 1382712 h 2482850"/>
                      <a:gd name="connsiteX22" fmla="*/ 759778 w 838359"/>
                      <a:gd name="connsiteY22" fmla="*/ 1129347 h 2482850"/>
                      <a:gd name="connsiteX23" fmla="*/ 720725 w 838359"/>
                      <a:gd name="connsiteY23" fmla="*/ 1163637 h 2482850"/>
                      <a:gd name="connsiteX24" fmla="*/ 539750 w 838359"/>
                      <a:gd name="connsiteY24" fmla="*/ 1235075 h 2482850"/>
                      <a:gd name="connsiteX25" fmla="*/ 592138 w 838359"/>
                      <a:gd name="connsiteY25" fmla="*/ 1149350 h 2482850"/>
                      <a:gd name="connsiteX26" fmla="*/ 611188 w 838359"/>
                      <a:gd name="connsiteY26" fmla="*/ 1058862 h 2482850"/>
                      <a:gd name="connsiteX27" fmla="*/ 649288 w 838359"/>
                      <a:gd name="connsiteY27" fmla="*/ 1039812 h 2482850"/>
                      <a:gd name="connsiteX28" fmla="*/ 611188 w 838359"/>
                      <a:gd name="connsiteY28" fmla="*/ 982662 h 2482850"/>
                      <a:gd name="connsiteX29" fmla="*/ 544513 w 838359"/>
                      <a:gd name="connsiteY29" fmla="*/ 996950 h 2482850"/>
                      <a:gd name="connsiteX30" fmla="*/ 563563 w 838359"/>
                      <a:gd name="connsiteY30" fmla="*/ 1063625 h 2482850"/>
                      <a:gd name="connsiteX31" fmla="*/ 530225 w 838359"/>
                      <a:gd name="connsiteY31" fmla="*/ 1177925 h 2482850"/>
                      <a:gd name="connsiteX32" fmla="*/ 496888 w 838359"/>
                      <a:gd name="connsiteY32" fmla="*/ 1220787 h 2482850"/>
                      <a:gd name="connsiteX33" fmla="*/ 387350 w 838359"/>
                      <a:gd name="connsiteY33" fmla="*/ 1216025 h 2482850"/>
                      <a:gd name="connsiteX34" fmla="*/ 349250 w 838359"/>
                      <a:gd name="connsiteY34" fmla="*/ 1139825 h 2482850"/>
                      <a:gd name="connsiteX35" fmla="*/ 349250 w 838359"/>
                      <a:gd name="connsiteY35" fmla="*/ 334962 h 2482850"/>
                      <a:gd name="connsiteX36" fmla="*/ 339725 w 838359"/>
                      <a:gd name="connsiteY36" fmla="*/ 149225 h 2482850"/>
                      <a:gd name="connsiteX37" fmla="*/ 311150 w 838359"/>
                      <a:gd name="connsiteY37" fmla="*/ 1587 h 2482850"/>
                      <a:gd name="connsiteX38" fmla="*/ 249238 w 838359"/>
                      <a:gd name="connsiteY38" fmla="*/ 139700 h 2482850"/>
                      <a:gd name="connsiteX39" fmla="*/ 230188 w 838359"/>
                      <a:gd name="connsiteY39" fmla="*/ 311150 h 2482850"/>
                      <a:gd name="connsiteX40" fmla="*/ 239713 w 838359"/>
                      <a:gd name="connsiteY40" fmla="*/ 1368425 h 2482850"/>
                      <a:gd name="connsiteX41" fmla="*/ 168275 w 838359"/>
                      <a:gd name="connsiteY41" fmla="*/ 1487487 h 2482850"/>
                      <a:gd name="connsiteX42" fmla="*/ 120650 w 838359"/>
                      <a:gd name="connsiteY42" fmla="*/ 1239837 h 2482850"/>
                      <a:gd name="connsiteX43" fmla="*/ 139700 w 838359"/>
                      <a:gd name="connsiteY43" fmla="*/ 306387 h 2482850"/>
                      <a:gd name="connsiteX44" fmla="*/ 130175 w 838359"/>
                      <a:gd name="connsiteY44" fmla="*/ 106362 h 2482850"/>
                      <a:gd name="connsiteX45" fmla="*/ 96838 w 838359"/>
                      <a:gd name="connsiteY45" fmla="*/ 34925 h 2482850"/>
                      <a:gd name="connsiteX46" fmla="*/ 30163 w 838359"/>
                      <a:gd name="connsiteY46" fmla="*/ 209232 h 2482850"/>
                      <a:gd name="connsiteX47" fmla="*/ 25400 w 838359"/>
                      <a:gd name="connsiteY47"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568325 w 838359"/>
                      <a:gd name="connsiteY18" fmla="*/ 1301750 h 2482850"/>
                      <a:gd name="connsiteX19" fmla="*/ 682625 w 838359"/>
                      <a:gd name="connsiteY19" fmla="*/ 1382712 h 2482850"/>
                      <a:gd name="connsiteX20" fmla="*/ 825500 w 838359"/>
                      <a:gd name="connsiteY20" fmla="*/ 1382712 h 2482850"/>
                      <a:gd name="connsiteX21" fmla="*/ 759778 w 838359"/>
                      <a:gd name="connsiteY21" fmla="*/ 1129347 h 2482850"/>
                      <a:gd name="connsiteX22" fmla="*/ 720725 w 838359"/>
                      <a:gd name="connsiteY22" fmla="*/ 1163637 h 2482850"/>
                      <a:gd name="connsiteX23" fmla="*/ 539750 w 838359"/>
                      <a:gd name="connsiteY23" fmla="*/ 1235075 h 2482850"/>
                      <a:gd name="connsiteX24" fmla="*/ 592138 w 838359"/>
                      <a:gd name="connsiteY24" fmla="*/ 1149350 h 2482850"/>
                      <a:gd name="connsiteX25" fmla="*/ 611188 w 838359"/>
                      <a:gd name="connsiteY25" fmla="*/ 1058862 h 2482850"/>
                      <a:gd name="connsiteX26" fmla="*/ 649288 w 838359"/>
                      <a:gd name="connsiteY26" fmla="*/ 1039812 h 2482850"/>
                      <a:gd name="connsiteX27" fmla="*/ 611188 w 838359"/>
                      <a:gd name="connsiteY27" fmla="*/ 982662 h 2482850"/>
                      <a:gd name="connsiteX28" fmla="*/ 544513 w 838359"/>
                      <a:gd name="connsiteY28" fmla="*/ 996950 h 2482850"/>
                      <a:gd name="connsiteX29" fmla="*/ 563563 w 838359"/>
                      <a:gd name="connsiteY29" fmla="*/ 1063625 h 2482850"/>
                      <a:gd name="connsiteX30" fmla="*/ 530225 w 838359"/>
                      <a:gd name="connsiteY30" fmla="*/ 1177925 h 2482850"/>
                      <a:gd name="connsiteX31" fmla="*/ 496888 w 838359"/>
                      <a:gd name="connsiteY31" fmla="*/ 1220787 h 2482850"/>
                      <a:gd name="connsiteX32" fmla="*/ 387350 w 838359"/>
                      <a:gd name="connsiteY32" fmla="*/ 1216025 h 2482850"/>
                      <a:gd name="connsiteX33" fmla="*/ 349250 w 838359"/>
                      <a:gd name="connsiteY33" fmla="*/ 1139825 h 2482850"/>
                      <a:gd name="connsiteX34" fmla="*/ 349250 w 838359"/>
                      <a:gd name="connsiteY34" fmla="*/ 334962 h 2482850"/>
                      <a:gd name="connsiteX35" fmla="*/ 339725 w 838359"/>
                      <a:gd name="connsiteY35" fmla="*/ 149225 h 2482850"/>
                      <a:gd name="connsiteX36" fmla="*/ 311150 w 838359"/>
                      <a:gd name="connsiteY36" fmla="*/ 1587 h 2482850"/>
                      <a:gd name="connsiteX37" fmla="*/ 249238 w 838359"/>
                      <a:gd name="connsiteY37" fmla="*/ 139700 h 2482850"/>
                      <a:gd name="connsiteX38" fmla="*/ 230188 w 838359"/>
                      <a:gd name="connsiteY38" fmla="*/ 311150 h 2482850"/>
                      <a:gd name="connsiteX39" fmla="*/ 239713 w 838359"/>
                      <a:gd name="connsiteY39" fmla="*/ 1368425 h 2482850"/>
                      <a:gd name="connsiteX40" fmla="*/ 168275 w 838359"/>
                      <a:gd name="connsiteY40" fmla="*/ 1487487 h 2482850"/>
                      <a:gd name="connsiteX41" fmla="*/ 120650 w 838359"/>
                      <a:gd name="connsiteY41" fmla="*/ 1239837 h 2482850"/>
                      <a:gd name="connsiteX42" fmla="*/ 139700 w 838359"/>
                      <a:gd name="connsiteY42" fmla="*/ 306387 h 2482850"/>
                      <a:gd name="connsiteX43" fmla="*/ 130175 w 838359"/>
                      <a:gd name="connsiteY43" fmla="*/ 106362 h 2482850"/>
                      <a:gd name="connsiteX44" fmla="*/ 96838 w 838359"/>
                      <a:gd name="connsiteY44" fmla="*/ 34925 h 2482850"/>
                      <a:gd name="connsiteX45" fmla="*/ 30163 w 838359"/>
                      <a:gd name="connsiteY45" fmla="*/ 209232 h 2482850"/>
                      <a:gd name="connsiteX46" fmla="*/ 25400 w 838359"/>
                      <a:gd name="connsiteY46"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68325 w 838359"/>
                      <a:gd name="connsiteY17" fmla="*/ 1301750 h 2482850"/>
                      <a:gd name="connsiteX18" fmla="*/ 682625 w 838359"/>
                      <a:gd name="connsiteY18" fmla="*/ 1382712 h 2482850"/>
                      <a:gd name="connsiteX19" fmla="*/ 825500 w 838359"/>
                      <a:gd name="connsiteY19" fmla="*/ 1382712 h 2482850"/>
                      <a:gd name="connsiteX20" fmla="*/ 759778 w 838359"/>
                      <a:gd name="connsiteY20" fmla="*/ 1129347 h 2482850"/>
                      <a:gd name="connsiteX21" fmla="*/ 720725 w 838359"/>
                      <a:gd name="connsiteY21" fmla="*/ 1163637 h 2482850"/>
                      <a:gd name="connsiteX22" fmla="*/ 539750 w 838359"/>
                      <a:gd name="connsiteY22" fmla="*/ 1235075 h 2482850"/>
                      <a:gd name="connsiteX23" fmla="*/ 592138 w 838359"/>
                      <a:gd name="connsiteY23" fmla="*/ 1149350 h 2482850"/>
                      <a:gd name="connsiteX24" fmla="*/ 611188 w 838359"/>
                      <a:gd name="connsiteY24" fmla="*/ 1058862 h 2482850"/>
                      <a:gd name="connsiteX25" fmla="*/ 649288 w 838359"/>
                      <a:gd name="connsiteY25" fmla="*/ 1039812 h 2482850"/>
                      <a:gd name="connsiteX26" fmla="*/ 611188 w 838359"/>
                      <a:gd name="connsiteY26" fmla="*/ 982662 h 2482850"/>
                      <a:gd name="connsiteX27" fmla="*/ 544513 w 838359"/>
                      <a:gd name="connsiteY27" fmla="*/ 996950 h 2482850"/>
                      <a:gd name="connsiteX28" fmla="*/ 563563 w 838359"/>
                      <a:gd name="connsiteY28" fmla="*/ 1063625 h 2482850"/>
                      <a:gd name="connsiteX29" fmla="*/ 530225 w 838359"/>
                      <a:gd name="connsiteY29" fmla="*/ 1177925 h 2482850"/>
                      <a:gd name="connsiteX30" fmla="*/ 496888 w 838359"/>
                      <a:gd name="connsiteY30" fmla="*/ 1220787 h 2482850"/>
                      <a:gd name="connsiteX31" fmla="*/ 387350 w 838359"/>
                      <a:gd name="connsiteY31" fmla="*/ 1216025 h 2482850"/>
                      <a:gd name="connsiteX32" fmla="*/ 349250 w 838359"/>
                      <a:gd name="connsiteY32" fmla="*/ 1139825 h 2482850"/>
                      <a:gd name="connsiteX33" fmla="*/ 349250 w 838359"/>
                      <a:gd name="connsiteY33" fmla="*/ 334962 h 2482850"/>
                      <a:gd name="connsiteX34" fmla="*/ 339725 w 838359"/>
                      <a:gd name="connsiteY34" fmla="*/ 149225 h 2482850"/>
                      <a:gd name="connsiteX35" fmla="*/ 311150 w 838359"/>
                      <a:gd name="connsiteY35" fmla="*/ 1587 h 2482850"/>
                      <a:gd name="connsiteX36" fmla="*/ 249238 w 838359"/>
                      <a:gd name="connsiteY36" fmla="*/ 139700 h 2482850"/>
                      <a:gd name="connsiteX37" fmla="*/ 230188 w 838359"/>
                      <a:gd name="connsiteY37" fmla="*/ 311150 h 2482850"/>
                      <a:gd name="connsiteX38" fmla="*/ 239713 w 838359"/>
                      <a:gd name="connsiteY38" fmla="*/ 1368425 h 2482850"/>
                      <a:gd name="connsiteX39" fmla="*/ 168275 w 838359"/>
                      <a:gd name="connsiteY39" fmla="*/ 1487487 h 2482850"/>
                      <a:gd name="connsiteX40" fmla="*/ 120650 w 838359"/>
                      <a:gd name="connsiteY40" fmla="*/ 1239837 h 2482850"/>
                      <a:gd name="connsiteX41" fmla="*/ 139700 w 838359"/>
                      <a:gd name="connsiteY41" fmla="*/ 306387 h 2482850"/>
                      <a:gd name="connsiteX42" fmla="*/ 130175 w 838359"/>
                      <a:gd name="connsiteY42" fmla="*/ 106362 h 2482850"/>
                      <a:gd name="connsiteX43" fmla="*/ 96838 w 838359"/>
                      <a:gd name="connsiteY43" fmla="*/ 34925 h 2482850"/>
                      <a:gd name="connsiteX44" fmla="*/ 30163 w 838359"/>
                      <a:gd name="connsiteY44" fmla="*/ 209232 h 2482850"/>
                      <a:gd name="connsiteX45" fmla="*/ 25400 w 838359"/>
                      <a:gd name="connsiteY45"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682625 w 838359"/>
                      <a:gd name="connsiteY17" fmla="*/ 1382712 h 2482850"/>
                      <a:gd name="connsiteX18" fmla="*/ 825500 w 838359"/>
                      <a:gd name="connsiteY18" fmla="*/ 1382712 h 2482850"/>
                      <a:gd name="connsiteX19" fmla="*/ 759778 w 838359"/>
                      <a:gd name="connsiteY19" fmla="*/ 1129347 h 2482850"/>
                      <a:gd name="connsiteX20" fmla="*/ 720725 w 838359"/>
                      <a:gd name="connsiteY20" fmla="*/ 1163637 h 2482850"/>
                      <a:gd name="connsiteX21" fmla="*/ 539750 w 838359"/>
                      <a:gd name="connsiteY21" fmla="*/ 1235075 h 2482850"/>
                      <a:gd name="connsiteX22" fmla="*/ 592138 w 838359"/>
                      <a:gd name="connsiteY22" fmla="*/ 1149350 h 2482850"/>
                      <a:gd name="connsiteX23" fmla="*/ 611188 w 838359"/>
                      <a:gd name="connsiteY23" fmla="*/ 1058862 h 2482850"/>
                      <a:gd name="connsiteX24" fmla="*/ 649288 w 838359"/>
                      <a:gd name="connsiteY24" fmla="*/ 1039812 h 2482850"/>
                      <a:gd name="connsiteX25" fmla="*/ 611188 w 838359"/>
                      <a:gd name="connsiteY25" fmla="*/ 982662 h 2482850"/>
                      <a:gd name="connsiteX26" fmla="*/ 544513 w 838359"/>
                      <a:gd name="connsiteY26" fmla="*/ 996950 h 2482850"/>
                      <a:gd name="connsiteX27" fmla="*/ 563563 w 838359"/>
                      <a:gd name="connsiteY27" fmla="*/ 1063625 h 2482850"/>
                      <a:gd name="connsiteX28" fmla="*/ 530225 w 838359"/>
                      <a:gd name="connsiteY28" fmla="*/ 1177925 h 2482850"/>
                      <a:gd name="connsiteX29" fmla="*/ 496888 w 838359"/>
                      <a:gd name="connsiteY29" fmla="*/ 1220787 h 2482850"/>
                      <a:gd name="connsiteX30" fmla="*/ 387350 w 838359"/>
                      <a:gd name="connsiteY30" fmla="*/ 1216025 h 2482850"/>
                      <a:gd name="connsiteX31" fmla="*/ 349250 w 838359"/>
                      <a:gd name="connsiteY31" fmla="*/ 1139825 h 2482850"/>
                      <a:gd name="connsiteX32" fmla="*/ 349250 w 838359"/>
                      <a:gd name="connsiteY32" fmla="*/ 334962 h 2482850"/>
                      <a:gd name="connsiteX33" fmla="*/ 339725 w 838359"/>
                      <a:gd name="connsiteY33" fmla="*/ 149225 h 2482850"/>
                      <a:gd name="connsiteX34" fmla="*/ 311150 w 838359"/>
                      <a:gd name="connsiteY34" fmla="*/ 1587 h 2482850"/>
                      <a:gd name="connsiteX35" fmla="*/ 249238 w 838359"/>
                      <a:gd name="connsiteY35" fmla="*/ 139700 h 2482850"/>
                      <a:gd name="connsiteX36" fmla="*/ 230188 w 838359"/>
                      <a:gd name="connsiteY36" fmla="*/ 311150 h 2482850"/>
                      <a:gd name="connsiteX37" fmla="*/ 239713 w 838359"/>
                      <a:gd name="connsiteY37" fmla="*/ 1368425 h 2482850"/>
                      <a:gd name="connsiteX38" fmla="*/ 168275 w 838359"/>
                      <a:gd name="connsiteY38" fmla="*/ 1487487 h 2482850"/>
                      <a:gd name="connsiteX39" fmla="*/ 120650 w 838359"/>
                      <a:gd name="connsiteY39" fmla="*/ 1239837 h 2482850"/>
                      <a:gd name="connsiteX40" fmla="*/ 139700 w 838359"/>
                      <a:gd name="connsiteY40" fmla="*/ 306387 h 2482850"/>
                      <a:gd name="connsiteX41" fmla="*/ 130175 w 838359"/>
                      <a:gd name="connsiteY41" fmla="*/ 106362 h 2482850"/>
                      <a:gd name="connsiteX42" fmla="*/ 96838 w 838359"/>
                      <a:gd name="connsiteY42" fmla="*/ 34925 h 2482850"/>
                      <a:gd name="connsiteX43" fmla="*/ 30163 w 838359"/>
                      <a:gd name="connsiteY43" fmla="*/ 209232 h 2482850"/>
                      <a:gd name="connsiteX44" fmla="*/ 25400 w 838359"/>
                      <a:gd name="connsiteY44" fmla="*/ 854075 h 2482850"/>
                      <a:gd name="connsiteX0" fmla="*/ 25400 w 878840"/>
                      <a:gd name="connsiteY0" fmla="*/ 854075 h 2482850"/>
                      <a:gd name="connsiteX1" fmla="*/ 24576 w 878840"/>
                      <a:gd name="connsiteY1" fmla="*/ 1118666 h 2482850"/>
                      <a:gd name="connsiteX2" fmla="*/ 25400 w 878840"/>
                      <a:gd name="connsiteY2" fmla="*/ 1485582 h 2482850"/>
                      <a:gd name="connsiteX3" fmla="*/ 6350 w 878840"/>
                      <a:gd name="connsiteY3" fmla="*/ 2216150 h 2482850"/>
                      <a:gd name="connsiteX4" fmla="*/ 63500 w 878840"/>
                      <a:gd name="connsiteY4" fmla="*/ 2382837 h 2482850"/>
                      <a:gd name="connsiteX5" fmla="*/ 134938 w 878840"/>
                      <a:gd name="connsiteY5" fmla="*/ 2278062 h 2482850"/>
                      <a:gd name="connsiteX6" fmla="*/ 133237 w 878840"/>
                      <a:gd name="connsiteY6" fmla="*/ 2007187 h 2482850"/>
                      <a:gd name="connsiteX7" fmla="*/ 111125 w 878840"/>
                      <a:gd name="connsiteY7" fmla="*/ 1773237 h 2482850"/>
                      <a:gd name="connsiteX8" fmla="*/ 139700 w 878840"/>
                      <a:gd name="connsiteY8" fmla="*/ 1644650 h 2482850"/>
                      <a:gd name="connsiteX9" fmla="*/ 183413 w 878840"/>
                      <a:gd name="connsiteY9" fmla="*/ 1584956 h 2482850"/>
                      <a:gd name="connsiteX10" fmla="*/ 244475 w 878840"/>
                      <a:gd name="connsiteY10" fmla="*/ 1658937 h 2482850"/>
                      <a:gd name="connsiteX11" fmla="*/ 225425 w 878840"/>
                      <a:gd name="connsiteY11" fmla="*/ 2349500 h 2482850"/>
                      <a:gd name="connsiteX12" fmla="*/ 268288 w 878840"/>
                      <a:gd name="connsiteY12" fmla="*/ 2459037 h 2482850"/>
                      <a:gd name="connsiteX13" fmla="*/ 320675 w 878840"/>
                      <a:gd name="connsiteY13" fmla="*/ 2311400 h 2482850"/>
                      <a:gd name="connsiteX14" fmla="*/ 344488 w 878840"/>
                      <a:gd name="connsiteY14" fmla="*/ 1620837 h 2482850"/>
                      <a:gd name="connsiteX15" fmla="*/ 354013 w 878840"/>
                      <a:gd name="connsiteY15" fmla="*/ 1349375 h 2482850"/>
                      <a:gd name="connsiteX16" fmla="*/ 439738 w 878840"/>
                      <a:gd name="connsiteY16" fmla="*/ 1273175 h 2482850"/>
                      <a:gd name="connsiteX17" fmla="*/ 825500 w 878840"/>
                      <a:gd name="connsiteY17" fmla="*/ 1382712 h 2482850"/>
                      <a:gd name="connsiteX18" fmla="*/ 759778 w 878840"/>
                      <a:gd name="connsiteY18" fmla="*/ 1129347 h 2482850"/>
                      <a:gd name="connsiteX19" fmla="*/ 720725 w 878840"/>
                      <a:gd name="connsiteY19" fmla="*/ 1163637 h 2482850"/>
                      <a:gd name="connsiteX20" fmla="*/ 539750 w 878840"/>
                      <a:gd name="connsiteY20" fmla="*/ 1235075 h 2482850"/>
                      <a:gd name="connsiteX21" fmla="*/ 592138 w 878840"/>
                      <a:gd name="connsiteY21" fmla="*/ 1149350 h 2482850"/>
                      <a:gd name="connsiteX22" fmla="*/ 611188 w 878840"/>
                      <a:gd name="connsiteY22" fmla="*/ 1058862 h 2482850"/>
                      <a:gd name="connsiteX23" fmla="*/ 649288 w 878840"/>
                      <a:gd name="connsiteY23" fmla="*/ 1039812 h 2482850"/>
                      <a:gd name="connsiteX24" fmla="*/ 611188 w 878840"/>
                      <a:gd name="connsiteY24" fmla="*/ 982662 h 2482850"/>
                      <a:gd name="connsiteX25" fmla="*/ 544513 w 878840"/>
                      <a:gd name="connsiteY25" fmla="*/ 996950 h 2482850"/>
                      <a:gd name="connsiteX26" fmla="*/ 563563 w 878840"/>
                      <a:gd name="connsiteY26" fmla="*/ 1063625 h 2482850"/>
                      <a:gd name="connsiteX27" fmla="*/ 530225 w 878840"/>
                      <a:gd name="connsiteY27" fmla="*/ 1177925 h 2482850"/>
                      <a:gd name="connsiteX28" fmla="*/ 496888 w 878840"/>
                      <a:gd name="connsiteY28" fmla="*/ 1220787 h 2482850"/>
                      <a:gd name="connsiteX29" fmla="*/ 387350 w 878840"/>
                      <a:gd name="connsiteY29" fmla="*/ 1216025 h 2482850"/>
                      <a:gd name="connsiteX30" fmla="*/ 349250 w 878840"/>
                      <a:gd name="connsiteY30" fmla="*/ 1139825 h 2482850"/>
                      <a:gd name="connsiteX31" fmla="*/ 349250 w 878840"/>
                      <a:gd name="connsiteY31" fmla="*/ 334962 h 2482850"/>
                      <a:gd name="connsiteX32" fmla="*/ 339725 w 878840"/>
                      <a:gd name="connsiteY32" fmla="*/ 149225 h 2482850"/>
                      <a:gd name="connsiteX33" fmla="*/ 311150 w 878840"/>
                      <a:gd name="connsiteY33" fmla="*/ 1587 h 2482850"/>
                      <a:gd name="connsiteX34" fmla="*/ 249238 w 878840"/>
                      <a:gd name="connsiteY34" fmla="*/ 139700 h 2482850"/>
                      <a:gd name="connsiteX35" fmla="*/ 230188 w 878840"/>
                      <a:gd name="connsiteY35" fmla="*/ 311150 h 2482850"/>
                      <a:gd name="connsiteX36" fmla="*/ 239713 w 878840"/>
                      <a:gd name="connsiteY36" fmla="*/ 1368425 h 2482850"/>
                      <a:gd name="connsiteX37" fmla="*/ 168275 w 878840"/>
                      <a:gd name="connsiteY37" fmla="*/ 1487487 h 2482850"/>
                      <a:gd name="connsiteX38" fmla="*/ 120650 w 878840"/>
                      <a:gd name="connsiteY38" fmla="*/ 1239837 h 2482850"/>
                      <a:gd name="connsiteX39" fmla="*/ 139700 w 878840"/>
                      <a:gd name="connsiteY39" fmla="*/ 306387 h 2482850"/>
                      <a:gd name="connsiteX40" fmla="*/ 130175 w 878840"/>
                      <a:gd name="connsiteY40" fmla="*/ 106362 h 2482850"/>
                      <a:gd name="connsiteX41" fmla="*/ 96838 w 878840"/>
                      <a:gd name="connsiteY41" fmla="*/ 34925 h 2482850"/>
                      <a:gd name="connsiteX42" fmla="*/ 30163 w 878840"/>
                      <a:gd name="connsiteY42" fmla="*/ 209232 h 2482850"/>
                      <a:gd name="connsiteX43" fmla="*/ 25400 w 878840"/>
                      <a:gd name="connsiteY43" fmla="*/ 854075 h 2482850"/>
                      <a:gd name="connsiteX0" fmla="*/ 25400 w 806609"/>
                      <a:gd name="connsiteY0" fmla="*/ 854075 h 2482850"/>
                      <a:gd name="connsiteX1" fmla="*/ 24576 w 806609"/>
                      <a:gd name="connsiteY1" fmla="*/ 1118666 h 2482850"/>
                      <a:gd name="connsiteX2" fmla="*/ 25400 w 806609"/>
                      <a:gd name="connsiteY2" fmla="*/ 1485582 h 2482850"/>
                      <a:gd name="connsiteX3" fmla="*/ 6350 w 806609"/>
                      <a:gd name="connsiteY3" fmla="*/ 2216150 h 2482850"/>
                      <a:gd name="connsiteX4" fmla="*/ 63500 w 806609"/>
                      <a:gd name="connsiteY4" fmla="*/ 2382837 h 2482850"/>
                      <a:gd name="connsiteX5" fmla="*/ 134938 w 806609"/>
                      <a:gd name="connsiteY5" fmla="*/ 2278062 h 2482850"/>
                      <a:gd name="connsiteX6" fmla="*/ 133237 w 806609"/>
                      <a:gd name="connsiteY6" fmla="*/ 2007187 h 2482850"/>
                      <a:gd name="connsiteX7" fmla="*/ 111125 w 806609"/>
                      <a:gd name="connsiteY7" fmla="*/ 1773237 h 2482850"/>
                      <a:gd name="connsiteX8" fmla="*/ 139700 w 806609"/>
                      <a:gd name="connsiteY8" fmla="*/ 1644650 h 2482850"/>
                      <a:gd name="connsiteX9" fmla="*/ 183413 w 806609"/>
                      <a:gd name="connsiteY9" fmla="*/ 1584956 h 2482850"/>
                      <a:gd name="connsiteX10" fmla="*/ 244475 w 806609"/>
                      <a:gd name="connsiteY10" fmla="*/ 1658937 h 2482850"/>
                      <a:gd name="connsiteX11" fmla="*/ 225425 w 806609"/>
                      <a:gd name="connsiteY11" fmla="*/ 2349500 h 2482850"/>
                      <a:gd name="connsiteX12" fmla="*/ 268288 w 806609"/>
                      <a:gd name="connsiteY12" fmla="*/ 2459037 h 2482850"/>
                      <a:gd name="connsiteX13" fmla="*/ 320675 w 806609"/>
                      <a:gd name="connsiteY13" fmla="*/ 2311400 h 2482850"/>
                      <a:gd name="connsiteX14" fmla="*/ 344488 w 806609"/>
                      <a:gd name="connsiteY14" fmla="*/ 1620837 h 2482850"/>
                      <a:gd name="connsiteX15" fmla="*/ 354013 w 806609"/>
                      <a:gd name="connsiteY15" fmla="*/ 1349375 h 2482850"/>
                      <a:gd name="connsiteX16" fmla="*/ 439738 w 806609"/>
                      <a:gd name="connsiteY16" fmla="*/ 1273175 h 2482850"/>
                      <a:gd name="connsiteX17" fmla="*/ 759778 w 806609"/>
                      <a:gd name="connsiteY17" fmla="*/ 1129347 h 2482850"/>
                      <a:gd name="connsiteX18" fmla="*/ 720725 w 806609"/>
                      <a:gd name="connsiteY18" fmla="*/ 1163637 h 2482850"/>
                      <a:gd name="connsiteX19" fmla="*/ 539750 w 806609"/>
                      <a:gd name="connsiteY19" fmla="*/ 1235075 h 2482850"/>
                      <a:gd name="connsiteX20" fmla="*/ 592138 w 806609"/>
                      <a:gd name="connsiteY20" fmla="*/ 1149350 h 2482850"/>
                      <a:gd name="connsiteX21" fmla="*/ 611188 w 806609"/>
                      <a:gd name="connsiteY21" fmla="*/ 1058862 h 2482850"/>
                      <a:gd name="connsiteX22" fmla="*/ 649288 w 806609"/>
                      <a:gd name="connsiteY22" fmla="*/ 1039812 h 2482850"/>
                      <a:gd name="connsiteX23" fmla="*/ 611188 w 806609"/>
                      <a:gd name="connsiteY23" fmla="*/ 982662 h 2482850"/>
                      <a:gd name="connsiteX24" fmla="*/ 544513 w 806609"/>
                      <a:gd name="connsiteY24" fmla="*/ 996950 h 2482850"/>
                      <a:gd name="connsiteX25" fmla="*/ 563563 w 806609"/>
                      <a:gd name="connsiteY25" fmla="*/ 1063625 h 2482850"/>
                      <a:gd name="connsiteX26" fmla="*/ 530225 w 806609"/>
                      <a:gd name="connsiteY26" fmla="*/ 1177925 h 2482850"/>
                      <a:gd name="connsiteX27" fmla="*/ 496888 w 806609"/>
                      <a:gd name="connsiteY27" fmla="*/ 1220787 h 2482850"/>
                      <a:gd name="connsiteX28" fmla="*/ 387350 w 806609"/>
                      <a:gd name="connsiteY28" fmla="*/ 1216025 h 2482850"/>
                      <a:gd name="connsiteX29" fmla="*/ 349250 w 806609"/>
                      <a:gd name="connsiteY29" fmla="*/ 1139825 h 2482850"/>
                      <a:gd name="connsiteX30" fmla="*/ 349250 w 806609"/>
                      <a:gd name="connsiteY30" fmla="*/ 334962 h 2482850"/>
                      <a:gd name="connsiteX31" fmla="*/ 339725 w 806609"/>
                      <a:gd name="connsiteY31" fmla="*/ 149225 h 2482850"/>
                      <a:gd name="connsiteX32" fmla="*/ 311150 w 806609"/>
                      <a:gd name="connsiteY32" fmla="*/ 1587 h 2482850"/>
                      <a:gd name="connsiteX33" fmla="*/ 249238 w 806609"/>
                      <a:gd name="connsiteY33" fmla="*/ 139700 h 2482850"/>
                      <a:gd name="connsiteX34" fmla="*/ 230188 w 806609"/>
                      <a:gd name="connsiteY34" fmla="*/ 311150 h 2482850"/>
                      <a:gd name="connsiteX35" fmla="*/ 239713 w 806609"/>
                      <a:gd name="connsiteY35" fmla="*/ 1368425 h 2482850"/>
                      <a:gd name="connsiteX36" fmla="*/ 168275 w 806609"/>
                      <a:gd name="connsiteY36" fmla="*/ 1487487 h 2482850"/>
                      <a:gd name="connsiteX37" fmla="*/ 120650 w 806609"/>
                      <a:gd name="connsiteY37" fmla="*/ 1239837 h 2482850"/>
                      <a:gd name="connsiteX38" fmla="*/ 139700 w 806609"/>
                      <a:gd name="connsiteY38" fmla="*/ 306387 h 2482850"/>
                      <a:gd name="connsiteX39" fmla="*/ 130175 w 806609"/>
                      <a:gd name="connsiteY39" fmla="*/ 106362 h 2482850"/>
                      <a:gd name="connsiteX40" fmla="*/ 96838 w 806609"/>
                      <a:gd name="connsiteY40" fmla="*/ 34925 h 2482850"/>
                      <a:gd name="connsiteX41" fmla="*/ 30163 w 806609"/>
                      <a:gd name="connsiteY41" fmla="*/ 209232 h 2482850"/>
                      <a:gd name="connsiteX42" fmla="*/ 25400 w 806609"/>
                      <a:gd name="connsiteY42" fmla="*/ 854075 h 2482850"/>
                      <a:gd name="connsiteX0" fmla="*/ 25400 w 776447"/>
                      <a:gd name="connsiteY0" fmla="*/ 854075 h 2482850"/>
                      <a:gd name="connsiteX1" fmla="*/ 24576 w 776447"/>
                      <a:gd name="connsiteY1" fmla="*/ 1118666 h 2482850"/>
                      <a:gd name="connsiteX2" fmla="*/ 25400 w 776447"/>
                      <a:gd name="connsiteY2" fmla="*/ 1485582 h 2482850"/>
                      <a:gd name="connsiteX3" fmla="*/ 6350 w 776447"/>
                      <a:gd name="connsiteY3" fmla="*/ 2216150 h 2482850"/>
                      <a:gd name="connsiteX4" fmla="*/ 63500 w 776447"/>
                      <a:gd name="connsiteY4" fmla="*/ 2382837 h 2482850"/>
                      <a:gd name="connsiteX5" fmla="*/ 134938 w 776447"/>
                      <a:gd name="connsiteY5" fmla="*/ 2278062 h 2482850"/>
                      <a:gd name="connsiteX6" fmla="*/ 133237 w 776447"/>
                      <a:gd name="connsiteY6" fmla="*/ 2007187 h 2482850"/>
                      <a:gd name="connsiteX7" fmla="*/ 111125 w 776447"/>
                      <a:gd name="connsiteY7" fmla="*/ 1773237 h 2482850"/>
                      <a:gd name="connsiteX8" fmla="*/ 139700 w 776447"/>
                      <a:gd name="connsiteY8" fmla="*/ 1644650 h 2482850"/>
                      <a:gd name="connsiteX9" fmla="*/ 183413 w 776447"/>
                      <a:gd name="connsiteY9" fmla="*/ 1584956 h 2482850"/>
                      <a:gd name="connsiteX10" fmla="*/ 244475 w 776447"/>
                      <a:gd name="connsiteY10" fmla="*/ 1658937 h 2482850"/>
                      <a:gd name="connsiteX11" fmla="*/ 225425 w 776447"/>
                      <a:gd name="connsiteY11" fmla="*/ 2349500 h 2482850"/>
                      <a:gd name="connsiteX12" fmla="*/ 268288 w 776447"/>
                      <a:gd name="connsiteY12" fmla="*/ 2459037 h 2482850"/>
                      <a:gd name="connsiteX13" fmla="*/ 320675 w 776447"/>
                      <a:gd name="connsiteY13" fmla="*/ 2311400 h 2482850"/>
                      <a:gd name="connsiteX14" fmla="*/ 344488 w 776447"/>
                      <a:gd name="connsiteY14" fmla="*/ 1620837 h 2482850"/>
                      <a:gd name="connsiteX15" fmla="*/ 354013 w 776447"/>
                      <a:gd name="connsiteY15" fmla="*/ 1349375 h 2482850"/>
                      <a:gd name="connsiteX16" fmla="*/ 439738 w 776447"/>
                      <a:gd name="connsiteY16" fmla="*/ 1273175 h 2482850"/>
                      <a:gd name="connsiteX17" fmla="*/ 759778 w 776447"/>
                      <a:gd name="connsiteY17" fmla="*/ 1129347 h 2482850"/>
                      <a:gd name="connsiteX18" fmla="*/ 539750 w 776447"/>
                      <a:gd name="connsiteY18" fmla="*/ 1235075 h 2482850"/>
                      <a:gd name="connsiteX19" fmla="*/ 592138 w 776447"/>
                      <a:gd name="connsiteY19" fmla="*/ 1149350 h 2482850"/>
                      <a:gd name="connsiteX20" fmla="*/ 611188 w 776447"/>
                      <a:gd name="connsiteY20" fmla="*/ 1058862 h 2482850"/>
                      <a:gd name="connsiteX21" fmla="*/ 649288 w 776447"/>
                      <a:gd name="connsiteY21" fmla="*/ 1039812 h 2482850"/>
                      <a:gd name="connsiteX22" fmla="*/ 611188 w 776447"/>
                      <a:gd name="connsiteY22" fmla="*/ 982662 h 2482850"/>
                      <a:gd name="connsiteX23" fmla="*/ 544513 w 776447"/>
                      <a:gd name="connsiteY23" fmla="*/ 996950 h 2482850"/>
                      <a:gd name="connsiteX24" fmla="*/ 563563 w 776447"/>
                      <a:gd name="connsiteY24" fmla="*/ 1063625 h 2482850"/>
                      <a:gd name="connsiteX25" fmla="*/ 530225 w 776447"/>
                      <a:gd name="connsiteY25" fmla="*/ 1177925 h 2482850"/>
                      <a:gd name="connsiteX26" fmla="*/ 496888 w 776447"/>
                      <a:gd name="connsiteY26" fmla="*/ 1220787 h 2482850"/>
                      <a:gd name="connsiteX27" fmla="*/ 387350 w 776447"/>
                      <a:gd name="connsiteY27" fmla="*/ 1216025 h 2482850"/>
                      <a:gd name="connsiteX28" fmla="*/ 349250 w 776447"/>
                      <a:gd name="connsiteY28" fmla="*/ 1139825 h 2482850"/>
                      <a:gd name="connsiteX29" fmla="*/ 349250 w 776447"/>
                      <a:gd name="connsiteY29" fmla="*/ 334962 h 2482850"/>
                      <a:gd name="connsiteX30" fmla="*/ 339725 w 776447"/>
                      <a:gd name="connsiteY30" fmla="*/ 149225 h 2482850"/>
                      <a:gd name="connsiteX31" fmla="*/ 311150 w 776447"/>
                      <a:gd name="connsiteY31" fmla="*/ 1587 h 2482850"/>
                      <a:gd name="connsiteX32" fmla="*/ 249238 w 776447"/>
                      <a:gd name="connsiteY32" fmla="*/ 139700 h 2482850"/>
                      <a:gd name="connsiteX33" fmla="*/ 230188 w 776447"/>
                      <a:gd name="connsiteY33" fmla="*/ 311150 h 2482850"/>
                      <a:gd name="connsiteX34" fmla="*/ 239713 w 776447"/>
                      <a:gd name="connsiteY34" fmla="*/ 1368425 h 2482850"/>
                      <a:gd name="connsiteX35" fmla="*/ 168275 w 776447"/>
                      <a:gd name="connsiteY35" fmla="*/ 1487487 h 2482850"/>
                      <a:gd name="connsiteX36" fmla="*/ 120650 w 776447"/>
                      <a:gd name="connsiteY36" fmla="*/ 1239837 h 2482850"/>
                      <a:gd name="connsiteX37" fmla="*/ 139700 w 776447"/>
                      <a:gd name="connsiteY37" fmla="*/ 306387 h 2482850"/>
                      <a:gd name="connsiteX38" fmla="*/ 130175 w 776447"/>
                      <a:gd name="connsiteY38" fmla="*/ 106362 h 2482850"/>
                      <a:gd name="connsiteX39" fmla="*/ 96838 w 776447"/>
                      <a:gd name="connsiteY39" fmla="*/ 34925 h 2482850"/>
                      <a:gd name="connsiteX40" fmla="*/ 30163 w 776447"/>
                      <a:gd name="connsiteY40" fmla="*/ 209232 h 2482850"/>
                      <a:gd name="connsiteX41" fmla="*/ 25400 w 776447"/>
                      <a:gd name="connsiteY41"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496888 w 649288"/>
                      <a:gd name="connsiteY25" fmla="*/ 1220787 h 2482850"/>
                      <a:gd name="connsiteX26" fmla="*/ 387350 w 649288"/>
                      <a:gd name="connsiteY26" fmla="*/ 1216025 h 2482850"/>
                      <a:gd name="connsiteX27" fmla="*/ 349250 w 649288"/>
                      <a:gd name="connsiteY27" fmla="*/ 1139825 h 2482850"/>
                      <a:gd name="connsiteX28" fmla="*/ 349250 w 649288"/>
                      <a:gd name="connsiteY28" fmla="*/ 334962 h 2482850"/>
                      <a:gd name="connsiteX29" fmla="*/ 339725 w 649288"/>
                      <a:gd name="connsiteY29" fmla="*/ 149225 h 2482850"/>
                      <a:gd name="connsiteX30" fmla="*/ 311150 w 649288"/>
                      <a:gd name="connsiteY30" fmla="*/ 1587 h 2482850"/>
                      <a:gd name="connsiteX31" fmla="*/ 249238 w 649288"/>
                      <a:gd name="connsiteY31" fmla="*/ 139700 h 2482850"/>
                      <a:gd name="connsiteX32" fmla="*/ 230188 w 649288"/>
                      <a:gd name="connsiteY32" fmla="*/ 311150 h 2482850"/>
                      <a:gd name="connsiteX33" fmla="*/ 239713 w 649288"/>
                      <a:gd name="connsiteY33" fmla="*/ 1368425 h 2482850"/>
                      <a:gd name="connsiteX34" fmla="*/ 168275 w 649288"/>
                      <a:gd name="connsiteY34" fmla="*/ 1487487 h 2482850"/>
                      <a:gd name="connsiteX35" fmla="*/ 120650 w 649288"/>
                      <a:gd name="connsiteY35" fmla="*/ 1239837 h 2482850"/>
                      <a:gd name="connsiteX36" fmla="*/ 139700 w 649288"/>
                      <a:gd name="connsiteY36" fmla="*/ 306387 h 2482850"/>
                      <a:gd name="connsiteX37" fmla="*/ 130175 w 649288"/>
                      <a:gd name="connsiteY37" fmla="*/ 106362 h 2482850"/>
                      <a:gd name="connsiteX38" fmla="*/ 96838 w 649288"/>
                      <a:gd name="connsiteY38" fmla="*/ 34925 h 2482850"/>
                      <a:gd name="connsiteX39" fmla="*/ 30163 w 649288"/>
                      <a:gd name="connsiteY39" fmla="*/ 209232 h 2482850"/>
                      <a:gd name="connsiteX40" fmla="*/ 25400 w 649288"/>
                      <a:gd name="connsiteY40"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387350 w 649288"/>
                      <a:gd name="connsiteY25" fmla="*/ 1216025 h 2482850"/>
                      <a:gd name="connsiteX26" fmla="*/ 349250 w 649288"/>
                      <a:gd name="connsiteY26" fmla="*/ 1139825 h 2482850"/>
                      <a:gd name="connsiteX27" fmla="*/ 349250 w 649288"/>
                      <a:gd name="connsiteY27" fmla="*/ 334962 h 2482850"/>
                      <a:gd name="connsiteX28" fmla="*/ 339725 w 649288"/>
                      <a:gd name="connsiteY28" fmla="*/ 149225 h 2482850"/>
                      <a:gd name="connsiteX29" fmla="*/ 311150 w 649288"/>
                      <a:gd name="connsiteY29" fmla="*/ 1587 h 2482850"/>
                      <a:gd name="connsiteX30" fmla="*/ 249238 w 649288"/>
                      <a:gd name="connsiteY30" fmla="*/ 139700 h 2482850"/>
                      <a:gd name="connsiteX31" fmla="*/ 230188 w 649288"/>
                      <a:gd name="connsiteY31" fmla="*/ 311150 h 2482850"/>
                      <a:gd name="connsiteX32" fmla="*/ 239713 w 649288"/>
                      <a:gd name="connsiteY32" fmla="*/ 1368425 h 2482850"/>
                      <a:gd name="connsiteX33" fmla="*/ 168275 w 649288"/>
                      <a:gd name="connsiteY33" fmla="*/ 1487487 h 2482850"/>
                      <a:gd name="connsiteX34" fmla="*/ 120650 w 649288"/>
                      <a:gd name="connsiteY34" fmla="*/ 1239837 h 2482850"/>
                      <a:gd name="connsiteX35" fmla="*/ 139700 w 649288"/>
                      <a:gd name="connsiteY35" fmla="*/ 306387 h 2482850"/>
                      <a:gd name="connsiteX36" fmla="*/ 130175 w 649288"/>
                      <a:gd name="connsiteY36" fmla="*/ 106362 h 2482850"/>
                      <a:gd name="connsiteX37" fmla="*/ 96838 w 649288"/>
                      <a:gd name="connsiteY37" fmla="*/ 34925 h 2482850"/>
                      <a:gd name="connsiteX38" fmla="*/ 30163 w 649288"/>
                      <a:gd name="connsiteY38" fmla="*/ 209232 h 2482850"/>
                      <a:gd name="connsiteX39" fmla="*/ 25400 w 649288"/>
                      <a:gd name="connsiteY39"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387350 w 649288"/>
                      <a:gd name="connsiteY24" fmla="*/ 1216025 h 2482850"/>
                      <a:gd name="connsiteX25" fmla="*/ 349250 w 649288"/>
                      <a:gd name="connsiteY25" fmla="*/ 1139825 h 2482850"/>
                      <a:gd name="connsiteX26" fmla="*/ 349250 w 649288"/>
                      <a:gd name="connsiteY26" fmla="*/ 334962 h 2482850"/>
                      <a:gd name="connsiteX27" fmla="*/ 339725 w 649288"/>
                      <a:gd name="connsiteY27" fmla="*/ 149225 h 2482850"/>
                      <a:gd name="connsiteX28" fmla="*/ 311150 w 649288"/>
                      <a:gd name="connsiteY28" fmla="*/ 1587 h 2482850"/>
                      <a:gd name="connsiteX29" fmla="*/ 249238 w 649288"/>
                      <a:gd name="connsiteY29" fmla="*/ 139700 h 2482850"/>
                      <a:gd name="connsiteX30" fmla="*/ 230188 w 649288"/>
                      <a:gd name="connsiteY30" fmla="*/ 311150 h 2482850"/>
                      <a:gd name="connsiteX31" fmla="*/ 239713 w 649288"/>
                      <a:gd name="connsiteY31" fmla="*/ 1368425 h 2482850"/>
                      <a:gd name="connsiteX32" fmla="*/ 168275 w 649288"/>
                      <a:gd name="connsiteY32" fmla="*/ 1487487 h 2482850"/>
                      <a:gd name="connsiteX33" fmla="*/ 120650 w 649288"/>
                      <a:gd name="connsiteY33" fmla="*/ 1239837 h 2482850"/>
                      <a:gd name="connsiteX34" fmla="*/ 139700 w 649288"/>
                      <a:gd name="connsiteY34" fmla="*/ 306387 h 2482850"/>
                      <a:gd name="connsiteX35" fmla="*/ 130175 w 649288"/>
                      <a:gd name="connsiteY35" fmla="*/ 106362 h 2482850"/>
                      <a:gd name="connsiteX36" fmla="*/ 96838 w 649288"/>
                      <a:gd name="connsiteY36" fmla="*/ 34925 h 2482850"/>
                      <a:gd name="connsiteX37" fmla="*/ 30163 w 649288"/>
                      <a:gd name="connsiteY37" fmla="*/ 209232 h 2482850"/>
                      <a:gd name="connsiteX38" fmla="*/ 25400 w 649288"/>
                      <a:gd name="connsiteY38"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611188 w 649288"/>
                      <a:gd name="connsiteY18" fmla="*/ 1058862 h 2482850"/>
                      <a:gd name="connsiteX19" fmla="*/ 649288 w 649288"/>
                      <a:gd name="connsiteY19" fmla="*/ 1039812 h 2482850"/>
                      <a:gd name="connsiteX20" fmla="*/ 611188 w 649288"/>
                      <a:gd name="connsiteY20" fmla="*/ 982662 h 2482850"/>
                      <a:gd name="connsiteX21" fmla="*/ 544513 w 649288"/>
                      <a:gd name="connsiteY21" fmla="*/ 996950 h 2482850"/>
                      <a:gd name="connsiteX22" fmla="*/ 563563 w 649288"/>
                      <a:gd name="connsiteY22" fmla="*/ 1063625 h 2482850"/>
                      <a:gd name="connsiteX23" fmla="*/ 387350 w 649288"/>
                      <a:gd name="connsiteY23" fmla="*/ 1216025 h 2482850"/>
                      <a:gd name="connsiteX24" fmla="*/ 349250 w 649288"/>
                      <a:gd name="connsiteY24" fmla="*/ 1139825 h 2482850"/>
                      <a:gd name="connsiteX25" fmla="*/ 349250 w 649288"/>
                      <a:gd name="connsiteY25" fmla="*/ 334962 h 2482850"/>
                      <a:gd name="connsiteX26" fmla="*/ 339725 w 649288"/>
                      <a:gd name="connsiteY26" fmla="*/ 149225 h 2482850"/>
                      <a:gd name="connsiteX27" fmla="*/ 311150 w 649288"/>
                      <a:gd name="connsiteY27" fmla="*/ 1587 h 2482850"/>
                      <a:gd name="connsiteX28" fmla="*/ 249238 w 649288"/>
                      <a:gd name="connsiteY28" fmla="*/ 139700 h 2482850"/>
                      <a:gd name="connsiteX29" fmla="*/ 230188 w 649288"/>
                      <a:gd name="connsiteY29" fmla="*/ 311150 h 2482850"/>
                      <a:gd name="connsiteX30" fmla="*/ 239713 w 649288"/>
                      <a:gd name="connsiteY30" fmla="*/ 1368425 h 2482850"/>
                      <a:gd name="connsiteX31" fmla="*/ 168275 w 649288"/>
                      <a:gd name="connsiteY31" fmla="*/ 1487487 h 2482850"/>
                      <a:gd name="connsiteX32" fmla="*/ 120650 w 649288"/>
                      <a:gd name="connsiteY32" fmla="*/ 1239837 h 2482850"/>
                      <a:gd name="connsiteX33" fmla="*/ 139700 w 649288"/>
                      <a:gd name="connsiteY33" fmla="*/ 306387 h 2482850"/>
                      <a:gd name="connsiteX34" fmla="*/ 130175 w 649288"/>
                      <a:gd name="connsiteY34" fmla="*/ 106362 h 2482850"/>
                      <a:gd name="connsiteX35" fmla="*/ 96838 w 649288"/>
                      <a:gd name="connsiteY35" fmla="*/ 34925 h 2482850"/>
                      <a:gd name="connsiteX36" fmla="*/ 30163 w 649288"/>
                      <a:gd name="connsiteY36" fmla="*/ 209232 h 2482850"/>
                      <a:gd name="connsiteX37" fmla="*/ 25400 w 649288"/>
                      <a:gd name="connsiteY37"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611188 w 649288"/>
                      <a:gd name="connsiteY17" fmla="*/ 1058862 h 2482850"/>
                      <a:gd name="connsiteX18" fmla="*/ 649288 w 649288"/>
                      <a:gd name="connsiteY18" fmla="*/ 1039812 h 2482850"/>
                      <a:gd name="connsiteX19" fmla="*/ 611188 w 649288"/>
                      <a:gd name="connsiteY19" fmla="*/ 982662 h 2482850"/>
                      <a:gd name="connsiteX20" fmla="*/ 544513 w 649288"/>
                      <a:gd name="connsiteY20" fmla="*/ 996950 h 2482850"/>
                      <a:gd name="connsiteX21" fmla="*/ 563563 w 649288"/>
                      <a:gd name="connsiteY21" fmla="*/ 1063625 h 2482850"/>
                      <a:gd name="connsiteX22" fmla="*/ 387350 w 649288"/>
                      <a:gd name="connsiteY22" fmla="*/ 1216025 h 2482850"/>
                      <a:gd name="connsiteX23" fmla="*/ 349250 w 649288"/>
                      <a:gd name="connsiteY23" fmla="*/ 1139825 h 2482850"/>
                      <a:gd name="connsiteX24" fmla="*/ 349250 w 649288"/>
                      <a:gd name="connsiteY24" fmla="*/ 334962 h 2482850"/>
                      <a:gd name="connsiteX25" fmla="*/ 339725 w 649288"/>
                      <a:gd name="connsiteY25" fmla="*/ 149225 h 2482850"/>
                      <a:gd name="connsiteX26" fmla="*/ 311150 w 649288"/>
                      <a:gd name="connsiteY26" fmla="*/ 1587 h 2482850"/>
                      <a:gd name="connsiteX27" fmla="*/ 249238 w 649288"/>
                      <a:gd name="connsiteY27" fmla="*/ 139700 h 2482850"/>
                      <a:gd name="connsiteX28" fmla="*/ 230188 w 649288"/>
                      <a:gd name="connsiteY28" fmla="*/ 311150 h 2482850"/>
                      <a:gd name="connsiteX29" fmla="*/ 239713 w 649288"/>
                      <a:gd name="connsiteY29" fmla="*/ 1368425 h 2482850"/>
                      <a:gd name="connsiteX30" fmla="*/ 168275 w 649288"/>
                      <a:gd name="connsiteY30" fmla="*/ 1487487 h 2482850"/>
                      <a:gd name="connsiteX31" fmla="*/ 120650 w 649288"/>
                      <a:gd name="connsiteY31" fmla="*/ 1239837 h 2482850"/>
                      <a:gd name="connsiteX32" fmla="*/ 139700 w 649288"/>
                      <a:gd name="connsiteY32" fmla="*/ 306387 h 2482850"/>
                      <a:gd name="connsiteX33" fmla="*/ 130175 w 649288"/>
                      <a:gd name="connsiteY33" fmla="*/ 106362 h 2482850"/>
                      <a:gd name="connsiteX34" fmla="*/ 96838 w 649288"/>
                      <a:gd name="connsiteY34" fmla="*/ 34925 h 2482850"/>
                      <a:gd name="connsiteX35" fmla="*/ 30163 w 649288"/>
                      <a:gd name="connsiteY35" fmla="*/ 209232 h 2482850"/>
                      <a:gd name="connsiteX36" fmla="*/ 25400 w 649288"/>
                      <a:gd name="connsiteY36"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563563 w 660401"/>
                      <a:gd name="connsiteY20" fmla="*/ 1063625 h 2482850"/>
                      <a:gd name="connsiteX21" fmla="*/ 387350 w 660401"/>
                      <a:gd name="connsiteY21" fmla="*/ 1216025 h 2482850"/>
                      <a:gd name="connsiteX22" fmla="*/ 349250 w 660401"/>
                      <a:gd name="connsiteY22" fmla="*/ 1139825 h 2482850"/>
                      <a:gd name="connsiteX23" fmla="*/ 349250 w 660401"/>
                      <a:gd name="connsiteY23" fmla="*/ 334962 h 2482850"/>
                      <a:gd name="connsiteX24" fmla="*/ 339725 w 660401"/>
                      <a:gd name="connsiteY24" fmla="*/ 149225 h 2482850"/>
                      <a:gd name="connsiteX25" fmla="*/ 311150 w 660401"/>
                      <a:gd name="connsiteY25" fmla="*/ 1587 h 2482850"/>
                      <a:gd name="connsiteX26" fmla="*/ 249238 w 660401"/>
                      <a:gd name="connsiteY26" fmla="*/ 139700 h 2482850"/>
                      <a:gd name="connsiteX27" fmla="*/ 230188 w 660401"/>
                      <a:gd name="connsiteY27" fmla="*/ 311150 h 2482850"/>
                      <a:gd name="connsiteX28" fmla="*/ 239713 w 660401"/>
                      <a:gd name="connsiteY28" fmla="*/ 1368425 h 2482850"/>
                      <a:gd name="connsiteX29" fmla="*/ 168275 w 660401"/>
                      <a:gd name="connsiteY29" fmla="*/ 1487487 h 2482850"/>
                      <a:gd name="connsiteX30" fmla="*/ 120650 w 660401"/>
                      <a:gd name="connsiteY30" fmla="*/ 1239837 h 2482850"/>
                      <a:gd name="connsiteX31" fmla="*/ 139700 w 660401"/>
                      <a:gd name="connsiteY31" fmla="*/ 306387 h 2482850"/>
                      <a:gd name="connsiteX32" fmla="*/ 130175 w 660401"/>
                      <a:gd name="connsiteY32" fmla="*/ 106362 h 2482850"/>
                      <a:gd name="connsiteX33" fmla="*/ 96838 w 660401"/>
                      <a:gd name="connsiteY33" fmla="*/ 34925 h 2482850"/>
                      <a:gd name="connsiteX34" fmla="*/ 30163 w 660401"/>
                      <a:gd name="connsiteY34" fmla="*/ 209232 h 2482850"/>
                      <a:gd name="connsiteX35" fmla="*/ 25400 w 660401"/>
                      <a:gd name="connsiteY35"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387350 w 660401"/>
                      <a:gd name="connsiteY20" fmla="*/ 1216025 h 2482850"/>
                      <a:gd name="connsiteX21" fmla="*/ 349250 w 660401"/>
                      <a:gd name="connsiteY21" fmla="*/ 1139825 h 2482850"/>
                      <a:gd name="connsiteX22" fmla="*/ 349250 w 660401"/>
                      <a:gd name="connsiteY22" fmla="*/ 334962 h 2482850"/>
                      <a:gd name="connsiteX23" fmla="*/ 339725 w 660401"/>
                      <a:gd name="connsiteY23" fmla="*/ 149225 h 2482850"/>
                      <a:gd name="connsiteX24" fmla="*/ 311150 w 660401"/>
                      <a:gd name="connsiteY24" fmla="*/ 1587 h 2482850"/>
                      <a:gd name="connsiteX25" fmla="*/ 249238 w 660401"/>
                      <a:gd name="connsiteY25" fmla="*/ 139700 h 2482850"/>
                      <a:gd name="connsiteX26" fmla="*/ 230188 w 660401"/>
                      <a:gd name="connsiteY26" fmla="*/ 311150 h 2482850"/>
                      <a:gd name="connsiteX27" fmla="*/ 239713 w 660401"/>
                      <a:gd name="connsiteY27" fmla="*/ 1368425 h 2482850"/>
                      <a:gd name="connsiteX28" fmla="*/ 168275 w 660401"/>
                      <a:gd name="connsiteY28" fmla="*/ 1487487 h 2482850"/>
                      <a:gd name="connsiteX29" fmla="*/ 120650 w 660401"/>
                      <a:gd name="connsiteY29" fmla="*/ 1239837 h 2482850"/>
                      <a:gd name="connsiteX30" fmla="*/ 139700 w 660401"/>
                      <a:gd name="connsiteY30" fmla="*/ 306387 h 2482850"/>
                      <a:gd name="connsiteX31" fmla="*/ 130175 w 660401"/>
                      <a:gd name="connsiteY31" fmla="*/ 106362 h 2482850"/>
                      <a:gd name="connsiteX32" fmla="*/ 96838 w 660401"/>
                      <a:gd name="connsiteY32" fmla="*/ 34925 h 2482850"/>
                      <a:gd name="connsiteX33" fmla="*/ 30163 w 660401"/>
                      <a:gd name="connsiteY33" fmla="*/ 209232 h 2482850"/>
                      <a:gd name="connsiteX34" fmla="*/ 25400 w 660401"/>
                      <a:gd name="connsiteY34" fmla="*/ 854075 h 2482850"/>
                      <a:gd name="connsiteX0" fmla="*/ 25400 w 654050"/>
                      <a:gd name="connsiteY0" fmla="*/ 854075 h 2482850"/>
                      <a:gd name="connsiteX1" fmla="*/ 24576 w 654050"/>
                      <a:gd name="connsiteY1" fmla="*/ 1118666 h 2482850"/>
                      <a:gd name="connsiteX2" fmla="*/ 25400 w 654050"/>
                      <a:gd name="connsiteY2" fmla="*/ 1485582 h 2482850"/>
                      <a:gd name="connsiteX3" fmla="*/ 6350 w 654050"/>
                      <a:gd name="connsiteY3" fmla="*/ 2216150 h 2482850"/>
                      <a:gd name="connsiteX4" fmla="*/ 63500 w 654050"/>
                      <a:gd name="connsiteY4" fmla="*/ 2382837 h 2482850"/>
                      <a:gd name="connsiteX5" fmla="*/ 134938 w 654050"/>
                      <a:gd name="connsiteY5" fmla="*/ 2278062 h 2482850"/>
                      <a:gd name="connsiteX6" fmla="*/ 133237 w 654050"/>
                      <a:gd name="connsiteY6" fmla="*/ 2007187 h 2482850"/>
                      <a:gd name="connsiteX7" fmla="*/ 111125 w 654050"/>
                      <a:gd name="connsiteY7" fmla="*/ 1773237 h 2482850"/>
                      <a:gd name="connsiteX8" fmla="*/ 139700 w 654050"/>
                      <a:gd name="connsiteY8" fmla="*/ 1644650 h 2482850"/>
                      <a:gd name="connsiteX9" fmla="*/ 183413 w 654050"/>
                      <a:gd name="connsiteY9" fmla="*/ 1584956 h 2482850"/>
                      <a:gd name="connsiteX10" fmla="*/ 244475 w 654050"/>
                      <a:gd name="connsiteY10" fmla="*/ 1658937 h 2482850"/>
                      <a:gd name="connsiteX11" fmla="*/ 225425 w 654050"/>
                      <a:gd name="connsiteY11" fmla="*/ 2349500 h 2482850"/>
                      <a:gd name="connsiteX12" fmla="*/ 268288 w 654050"/>
                      <a:gd name="connsiteY12" fmla="*/ 2459037 h 2482850"/>
                      <a:gd name="connsiteX13" fmla="*/ 320675 w 654050"/>
                      <a:gd name="connsiteY13" fmla="*/ 2311400 h 2482850"/>
                      <a:gd name="connsiteX14" fmla="*/ 344488 w 654050"/>
                      <a:gd name="connsiteY14" fmla="*/ 1620837 h 2482850"/>
                      <a:gd name="connsiteX15" fmla="*/ 354013 w 654050"/>
                      <a:gd name="connsiteY15" fmla="*/ 1349375 h 2482850"/>
                      <a:gd name="connsiteX16" fmla="*/ 611188 w 654050"/>
                      <a:gd name="connsiteY16" fmla="*/ 1058862 h 2482850"/>
                      <a:gd name="connsiteX17" fmla="*/ 611188 w 654050"/>
                      <a:gd name="connsiteY17" fmla="*/ 982662 h 2482850"/>
                      <a:gd name="connsiteX18" fmla="*/ 544513 w 654050"/>
                      <a:gd name="connsiteY18" fmla="*/ 996950 h 2482850"/>
                      <a:gd name="connsiteX19" fmla="*/ 387350 w 654050"/>
                      <a:gd name="connsiteY19" fmla="*/ 1216025 h 2482850"/>
                      <a:gd name="connsiteX20" fmla="*/ 349250 w 654050"/>
                      <a:gd name="connsiteY20" fmla="*/ 1139825 h 2482850"/>
                      <a:gd name="connsiteX21" fmla="*/ 349250 w 654050"/>
                      <a:gd name="connsiteY21" fmla="*/ 334962 h 2482850"/>
                      <a:gd name="connsiteX22" fmla="*/ 339725 w 654050"/>
                      <a:gd name="connsiteY22" fmla="*/ 149225 h 2482850"/>
                      <a:gd name="connsiteX23" fmla="*/ 311150 w 654050"/>
                      <a:gd name="connsiteY23" fmla="*/ 1587 h 2482850"/>
                      <a:gd name="connsiteX24" fmla="*/ 249238 w 654050"/>
                      <a:gd name="connsiteY24" fmla="*/ 139700 h 2482850"/>
                      <a:gd name="connsiteX25" fmla="*/ 230188 w 654050"/>
                      <a:gd name="connsiteY25" fmla="*/ 311150 h 2482850"/>
                      <a:gd name="connsiteX26" fmla="*/ 239713 w 654050"/>
                      <a:gd name="connsiteY26" fmla="*/ 1368425 h 2482850"/>
                      <a:gd name="connsiteX27" fmla="*/ 168275 w 654050"/>
                      <a:gd name="connsiteY27" fmla="*/ 1487487 h 2482850"/>
                      <a:gd name="connsiteX28" fmla="*/ 120650 w 654050"/>
                      <a:gd name="connsiteY28" fmla="*/ 1239837 h 2482850"/>
                      <a:gd name="connsiteX29" fmla="*/ 139700 w 654050"/>
                      <a:gd name="connsiteY29" fmla="*/ 306387 h 2482850"/>
                      <a:gd name="connsiteX30" fmla="*/ 130175 w 654050"/>
                      <a:gd name="connsiteY30" fmla="*/ 106362 h 2482850"/>
                      <a:gd name="connsiteX31" fmla="*/ 96838 w 654050"/>
                      <a:gd name="connsiteY31" fmla="*/ 34925 h 2482850"/>
                      <a:gd name="connsiteX32" fmla="*/ 30163 w 654050"/>
                      <a:gd name="connsiteY32" fmla="*/ 209232 h 2482850"/>
                      <a:gd name="connsiteX33" fmla="*/ 25400 w 654050"/>
                      <a:gd name="connsiteY33" fmla="*/ 854075 h 2482850"/>
                      <a:gd name="connsiteX0" fmla="*/ 25400 w 642939"/>
                      <a:gd name="connsiteY0" fmla="*/ 854075 h 2482850"/>
                      <a:gd name="connsiteX1" fmla="*/ 24576 w 642939"/>
                      <a:gd name="connsiteY1" fmla="*/ 1118666 h 2482850"/>
                      <a:gd name="connsiteX2" fmla="*/ 25400 w 642939"/>
                      <a:gd name="connsiteY2" fmla="*/ 1485582 h 2482850"/>
                      <a:gd name="connsiteX3" fmla="*/ 6350 w 642939"/>
                      <a:gd name="connsiteY3" fmla="*/ 2216150 h 2482850"/>
                      <a:gd name="connsiteX4" fmla="*/ 63500 w 642939"/>
                      <a:gd name="connsiteY4" fmla="*/ 2382837 h 2482850"/>
                      <a:gd name="connsiteX5" fmla="*/ 134938 w 642939"/>
                      <a:gd name="connsiteY5" fmla="*/ 2278062 h 2482850"/>
                      <a:gd name="connsiteX6" fmla="*/ 133237 w 642939"/>
                      <a:gd name="connsiteY6" fmla="*/ 2007187 h 2482850"/>
                      <a:gd name="connsiteX7" fmla="*/ 111125 w 642939"/>
                      <a:gd name="connsiteY7" fmla="*/ 1773237 h 2482850"/>
                      <a:gd name="connsiteX8" fmla="*/ 139700 w 642939"/>
                      <a:gd name="connsiteY8" fmla="*/ 1644650 h 2482850"/>
                      <a:gd name="connsiteX9" fmla="*/ 183413 w 642939"/>
                      <a:gd name="connsiteY9" fmla="*/ 1584956 h 2482850"/>
                      <a:gd name="connsiteX10" fmla="*/ 244475 w 642939"/>
                      <a:gd name="connsiteY10" fmla="*/ 1658937 h 2482850"/>
                      <a:gd name="connsiteX11" fmla="*/ 225425 w 642939"/>
                      <a:gd name="connsiteY11" fmla="*/ 2349500 h 2482850"/>
                      <a:gd name="connsiteX12" fmla="*/ 268288 w 642939"/>
                      <a:gd name="connsiteY12" fmla="*/ 2459037 h 2482850"/>
                      <a:gd name="connsiteX13" fmla="*/ 320675 w 642939"/>
                      <a:gd name="connsiteY13" fmla="*/ 2311400 h 2482850"/>
                      <a:gd name="connsiteX14" fmla="*/ 344488 w 642939"/>
                      <a:gd name="connsiteY14" fmla="*/ 1620837 h 2482850"/>
                      <a:gd name="connsiteX15" fmla="*/ 354013 w 642939"/>
                      <a:gd name="connsiteY15" fmla="*/ 1349375 h 2482850"/>
                      <a:gd name="connsiteX16" fmla="*/ 611188 w 642939"/>
                      <a:gd name="connsiteY16" fmla="*/ 1058862 h 2482850"/>
                      <a:gd name="connsiteX17" fmla="*/ 544513 w 642939"/>
                      <a:gd name="connsiteY17" fmla="*/ 996950 h 2482850"/>
                      <a:gd name="connsiteX18" fmla="*/ 387350 w 642939"/>
                      <a:gd name="connsiteY18" fmla="*/ 1216025 h 2482850"/>
                      <a:gd name="connsiteX19" fmla="*/ 349250 w 642939"/>
                      <a:gd name="connsiteY19" fmla="*/ 1139825 h 2482850"/>
                      <a:gd name="connsiteX20" fmla="*/ 349250 w 642939"/>
                      <a:gd name="connsiteY20" fmla="*/ 334962 h 2482850"/>
                      <a:gd name="connsiteX21" fmla="*/ 339725 w 642939"/>
                      <a:gd name="connsiteY21" fmla="*/ 149225 h 2482850"/>
                      <a:gd name="connsiteX22" fmla="*/ 311150 w 642939"/>
                      <a:gd name="connsiteY22" fmla="*/ 1587 h 2482850"/>
                      <a:gd name="connsiteX23" fmla="*/ 249238 w 642939"/>
                      <a:gd name="connsiteY23" fmla="*/ 139700 h 2482850"/>
                      <a:gd name="connsiteX24" fmla="*/ 230188 w 642939"/>
                      <a:gd name="connsiteY24" fmla="*/ 311150 h 2482850"/>
                      <a:gd name="connsiteX25" fmla="*/ 239713 w 642939"/>
                      <a:gd name="connsiteY25" fmla="*/ 1368425 h 2482850"/>
                      <a:gd name="connsiteX26" fmla="*/ 168275 w 642939"/>
                      <a:gd name="connsiteY26" fmla="*/ 1487487 h 2482850"/>
                      <a:gd name="connsiteX27" fmla="*/ 120650 w 642939"/>
                      <a:gd name="connsiteY27" fmla="*/ 1239837 h 2482850"/>
                      <a:gd name="connsiteX28" fmla="*/ 139700 w 642939"/>
                      <a:gd name="connsiteY28" fmla="*/ 306387 h 2482850"/>
                      <a:gd name="connsiteX29" fmla="*/ 130175 w 642939"/>
                      <a:gd name="connsiteY29" fmla="*/ 106362 h 2482850"/>
                      <a:gd name="connsiteX30" fmla="*/ 96838 w 642939"/>
                      <a:gd name="connsiteY30" fmla="*/ 34925 h 2482850"/>
                      <a:gd name="connsiteX31" fmla="*/ 30163 w 642939"/>
                      <a:gd name="connsiteY31" fmla="*/ 209232 h 2482850"/>
                      <a:gd name="connsiteX32" fmla="*/ 25400 w 642939"/>
                      <a:gd name="connsiteY32" fmla="*/ 854075 h 2482850"/>
                      <a:gd name="connsiteX0" fmla="*/ 25400 w 550069"/>
                      <a:gd name="connsiteY0" fmla="*/ 854075 h 2482850"/>
                      <a:gd name="connsiteX1" fmla="*/ 24576 w 550069"/>
                      <a:gd name="connsiteY1" fmla="*/ 1118666 h 2482850"/>
                      <a:gd name="connsiteX2" fmla="*/ 25400 w 550069"/>
                      <a:gd name="connsiteY2" fmla="*/ 1485582 h 2482850"/>
                      <a:gd name="connsiteX3" fmla="*/ 6350 w 550069"/>
                      <a:gd name="connsiteY3" fmla="*/ 2216150 h 2482850"/>
                      <a:gd name="connsiteX4" fmla="*/ 63500 w 550069"/>
                      <a:gd name="connsiteY4" fmla="*/ 2382837 h 2482850"/>
                      <a:gd name="connsiteX5" fmla="*/ 134938 w 550069"/>
                      <a:gd name="connsiteY5" fmla="*/ 2278062 h 2482850"/>
                      <a:gd name="connsiteX6" fmla="*/ 133237 w 550069"/>
                      <a:gd name="connsiteY6" fmla="*/ 2007187 h 2482850"/>
                      <a:gd name="connsiteX7" fmla="*/ 111125 w 550069"/>
                      <a:gd name="connsiteY7" fmla="*/ 1773237 h 2482850"/>
                      <a:gd name="connsiteX8" fmla="*/ 139700 w 550069"/>
                      <a:gd name="connsiteY8" fmla="*/ 1644650 h 2482850"/>
                      <a:gd name="connsiteX9" fmla="*/ 183413 w 550069"/>
                      <a:gd name="connsiteY9" fmla="*/ 1584956 h 2482850"/>
                      <a:gd name="connsiteX10" fmla="*/ 244475 w 550069"/>
                      <a:gd name="connsiteY10" fmla="*/ 1658937 h 2482850"/>
                      <a:gd name="connsiteX11" fmla="*/ 225425 w 550069"/>
                      <a:gd name="connsiteY11" fmla="*/ 2349500 h 2482850"/>
                      <a:gd name="connsiteX12" fmla="*/ 268288 w 550069"/>
                      <a:gd name="connsiteY12" fmla="*/ 2459037 h 2482850"/>
                      <a:gd name="connsiteX13" fmla="*/ 320675 w 550069"/>
                      <a:gd name="connsiteY13" fmla="*/ 2311400 h 2482850"/>
                      <a:gd name="connsiteX14" fmla="*/ 344488 w 550069"/>
                      <a:gd name="connsiteY14" fmla="*/ 1620837 h 2482850"/>
                      <a:gd name="connsiteX15" fmla="*/ 354013 w 550069"/>
                      <a:gd name="connsiteY15" fmla="*/ 1349375 h 2482850"/>
                      <a:gd name="connsiteX16" fmla="*/ 544513 w 550069"/>
                      <a:gd name="connsiteY16" fmla="*/ 996950 h 2482850"/>
                      <a:gd name="connsiteX17" fmla="*/ 387350 w 550069"/>
                      <a:gd name="connsiteY17" fmla="*/ 1216025 h 2482850"/>
                      <a:gd name="connsiteX18" fmla="*/ 349250 w 550069"/>
                      <a:gd name="connsiteY18" fmla="*/ 1139825 h 2482850"/>
                      <a:gd name="connsiteX19" fmla="*/ 349250 w 550069"/>
                      <a:gd name="connsiteY19" fmla="*/ 334962 h 2482850"/>
                      <a:gd name="connsiteX20" fmla="*/ 339725 w 550069"/>
                      <a:gd name="connsiteY20" fmla="*/ 149225 h 2482850"/>
                      <a:gd name="connsiteX21" fmla="*/ 311150 w 550069"/>
                      <a:gd name="connsiteY21" fmla="*/ 1587 h 2482850"/>
                      <a:gd name="connsiteX22" fmla="*/ 249238 w 550069"/>
                      <a:gd name="connsiteY22" fmla="*/ 139700 h 2482850"/>
                      <a:gd name="connsiteX23" fmla="*/ 230188 w 550069"/>
                      <a:gd name="connsiteY23" fmla="*/ 311150 h 2482850"/>
                      <a:gd name="connsiteX24" fmla="*/ 239713 w 550069"/>
                      <a:gd name="connsiteY24" fmla="*/ 1368425 h 2482850"/>
                      <a:gd name="connsiteX25" fmla="*/ 168275 w 550069"/>
                      <a:gd name="connsiteY25" fmla="*/ 1487487 h 2482850"/>
                      <a:gd name="connsiteX26" fmla="*/ 120650 w 550069"/>
                      <a:gd name="connsiteY26" fmla="*/ 1239837 h 2482850"/>
                      <a:gd name="connsiteX27" fmla="*/ 139700 w 550069"/>
                      <a:gd name="connsiteY27" fmla="*/ 306387 h 2482850"/>
                      <a:gd name="connsiteX28" fmla="*/ 130175 w 550069"/>
                      <a:gd name="connsiteY28" fmla="*/ 106362 h 2482850"/>
                      <a:gd name="connsiteX29" fmla="*/ 96838 w 550069"/>
                      <a:gd name="connsiteY29" fmla="*/ 34925 h 2482850"/>
                      <a:gd name="connsiteX30" fmla="*/ 30163 w 550069"/>
                      <a:gd name="connsiteY30" fmla="*/ 209232 h 2482850"/>
                      <a:gd name="connsiteX31" fmla="*/ 25400 w 550069"/>
                      <a:gd name="connsiteY31"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54013 w 388144"/>
                      <a:gd name="connsiteY15" fmla="*/ 1349375 h 2482850"/>
                      <a:gd name="connsiteX16" fmla="*/ 387350 w 388144"/>
                      <a:gd name="connsiteY16" fmla="*/ 1216025 h 2482850"/>
                      <a:gd name="connsiteX17" fmla="*/ 349250 w 388144"/>
                      <a:gd name="connsiteY17" fmla="*/ 1139825 h 2482850"/>
                      <a:gd name="connsiteX18" fmla="*/ 349250 w 388144"/>
                      <a:gd name="connsiteY18" fmla="*/ 334962 h 2482850"/>
                      <a:gd name="connsiteX19" fmla="*/ 339725 w 388144"/>
                      <a:gd name="connsiteY19" fmla="*/ 149225 h 2482850"/>
                      <a:gd name="connsiteX20" fmla="*/ 311150 w 388144"/>
                      <a:gd name="connsiteY20" fmla="*/ 1587 h 2482850"/>
                      <a:gd name="connsiteX21" fmla="*/ 249238 w 388144"/>
                      <a:gd name="connsiteY21" fmla="*/ 139700 h 2482850"/>
                      <a:gd name="connsiteX22" fmla="*/ 230188 w 388144"/>
                      <a:gd name="connsiteY22" fmla="*/ 311150 h 2482850"/>
                      <a:gd name="connsiteX23" fmla="*/ 239713 w 388144"/>
                      <a:gd name="connsiteY23" fmla="*/ 1368425 h 2482850"/>
                      <a:gd name="connsiteX24" fmla="*/ 168275 w 388144"/>
                      <a:gd name="connsiteY24" fmla="*/ 1487487 h 2482850"/>
                      <a:gd name="connsiteX25" fmla="*/ 120650 w 388144"/>
                      <a:gd name="connsiteY25" fmla="*/ 1239837 h 2482850"/>
                      <a:gd name="connsiteX26" fmla="*/ 139700 w 388144"/>
                      <a:gd name="connsiteY26" fmla="*/ 306387 h 2482850"/>
                      <a:gd name="connsiteX27" fmla="*/ 130175 w 388144"/>
                      <a:gd name="connsiteY27" fmla="*/ 106362 h 2482850"/>
                      <a:gd name="connsiteX28" fmla="*/ 96838 w 388144"/>
                      <a:gd name="connsiteY28" fmla="*/ 34925 h 2482850"/>
                      <a:gd name="connsiteX29" fmla="*/ 30163 w 388144"/>
                      <a:gd name="connsiteY29" fmla="*/ 209232 h 2482850"/>
                      <a:gd name="connsiteX30" fmla="*/ 25400 w 388144"/>
                      <a:gd name="connsiteY30"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87350 w 388144"/>
                      <a:gd name="connsiteY15" fmla="*/ 1216025 h 2482850"/>
                      <a:gd name="connsiteX16" fmla="*/ 349250 w 388144"/>
                      <a:gd name="connsiteY16" fmla="*/ 1139825 h 2482850"/>
                      <a:gd name="connsiteX17" fmla="*/ 349250 w 388144"/>
                      <a:gd name="connsiteY17" fmla="*/ 334962 h 2482850"/>
                      <a:gd name="connsiteX18" fmla="*/ 339725 w 388144"/>
                      <a:gd name="connsiteY18" fmla="*/ 149225 h 2482850"/>
                      <a:gd name="connsiteX19" fmla="*/ 311150 w 388144"/>
                      <a:gd name="connsiteY19" fmla="*/ 1587 h 2482850"/>
                      <a:gd name="connsiteX20" fmla="*/ 249238 w 388144"/>
                      <a:gd name="connsiteY20" fmla="*/ 139700 h 2482850"/>
                      <a:gd name="connsiteX21" fmla="*/ 230188 w 388144"/>
                      <a:gd name="connsiteY21" fmla="*/ 311150 h 2482850"/>
                      <a:gd name="connsiteX22" fmla="*/ 239713 w 388144"/>
                      <a:gd name="connsiteY22" fmla="*/ 1368425 h 2482850"/>
                      <a:gd name="connsiteX23" fmla="*/ 168275 w 388144"/>
                      <a:gd name="connsiteY23" fmla="*/ 1487487 h 2482850"/>
                      <a:gd name="connsiteX24" fmla="*/ 120650 w 388144"/>
                      <a:gd name="connsiteY24" fmla="*/ 1239837 h 2482850"/>
                      <a:gd name="connsiteX25" fmla="*/ 139700 w 388144"/>
                      <a:gd name="connsiteY25" fmla="*/ 306387 h 2482850"/>
                      <a:gd name="connsiteX26" fmla="*/ 130175 w 388144"/>
                      <a:gd name="connsiteY26" fmla="*/ 106362 h 2482850"/>
                      <a:gd name="connsiteX27" fmla="*/ 96838 w 388144"/>
                      <a:gd name="connsiteY27" fmla="*/ 34925 h 2482850"/>
                      <a:gd name="connsiteX28" fmla="*/ 30163 w 388144"/>
                      <a:gd name="connsiteY28" fmla="*/ 209232 h 2482850"/>
                      <a:gd name="connsiteX29" fmla="*/ 25400 w 388144"/>
                      <a:gd name="connsiteY29" fmla="*/ 854075 h 2482850"/>
                      <a:gd name="connsiteX0" fmla="*/ 25400 w 392112"/>
                      <a:gd name="connsiteY0" fmla="*/ 854075 h 2518569"/>
                      <a:gd name="connsiteX1" fmla="*/ 24576 w 392112"/>
                      <a:gd name="connsiteY1" fmla="*/ 1118666 h 2518569"/>
                      <a:gd name="connsiteX2" fmla="*/ 25400 w 392112"/>
                      <a:gd name="connsiteY2" fmla="*/ 1485582 h 2518569"/>
                      <a:gd name="connsiteX3" fmla="*/ 6350 w 392112"/>
                      <a:gd name="connsiteY3" fmla="*/ 2216150 h 2518569"/>
                      <a:gd name="connsiteX4" fmla="*/ 63500 w 392112"/>
                      <a:gd name="connsiteY4" fmla="*/ 2382837 h 2518569"/>
                      <a:gd name="connsiteX5" fmla="*/ 134938 w 392112"/>
                      <a:gd name="connsiteY5" fmla="*/ 2278062 h 2518569"/>
                      <a:gd name="connsiteX6" fmla="*/ 133237 w 392112"/>
                      <a:gd name="connsiteY6" fmla="*/ 2007187 h 2518569"/>
                      <a:gd name="connsiteX7" fmla="*/ 111125 w 392112"/>
                      <a:gd name="connsiteY7" fmla="*/ 1773237 h 2518569"/>
                      <a:gd name="connsiteX8" fmla="*/ 139700 w 392112"/>
                      <a:gd name="connsiteY8" fmla="*/ 1644650 h 2518569"/>
                      <a:gd name="connsiteX9" fmla="*/ 183413 w 392112"/>
                      <a:gd name="connsiteY9" fmla="*/ 1584956 h 2518569"/>
                      <a:gd name="connsiteX10" fmla="*/ 244475 w 392112"/>
                      <a:gd name="connsiteY10" fmla="*/ 1658937 h 2518569"/>
                      <a:gd name="connsiteX11" fmla="*/ 225425 w 392112"/>
                      <a:gd name="connsiteY11" fmla="*/ 2349500 h 2518569"/>
                      <a:gd name="connsiteX12" fmla="*/ 268288 w 392112"/>
                      <a:gd name="connsiteY12" fmla="*/ 2459037 h 2518569"/>
                      <a:gd name="connsiteX13" fmla="*/ 320675 w 392112"/>
                      <a:gd name="connsiteY13" fmla="*/ 2311400 h 2518569"/>
                      <a:gd name="connsiteX14" fmla="*/ 387350 w 392112"/>
                      <a:gd name="connsiteY14" fmla="*/ 1216025 h 2518569"/>
                      <a:gd name="connsiteX15" fmla="*/ 349250 w 392112"/>
                      <a:gd name="connsiteY15" fmla="*/ 1139825 h 2518569"/>
                      <a:gd name="connsiteX16" fmla="*/ 349250 w 392112"/>
                      <a:gd name="connsiteY16" fmla="*/ 334962 h 2518569"/>
                      <a:gd name="connsiteX17" fmla="*/ 339725 w 392112"/>
                      <a:gd name="connsiteY17" fmla="*/ 149225 h 2518569"/>
                      <a:gd name="connsiteX18" fmla="*/ 311150 w 392112"/>
                      <a:gd name="connsiteY18" fmla="*/ 1587 h 2518569"/>
                      <a:gd name="connsiteX19" fmla="*/ 249238 w 392112"/>
                      <a:gd name="connsiteY19" fmla="*/ 139700 h 2518569"/>
                      <a:gd name="connsiteX20" fmla="*/ 230188 w 392112"/>
                      <a:gd name="connsiteY20" fmla="*/ 311150 h 2518569"/>
                      <a:gd name="connsiteX21" fmla="*/ 239713 w 392112"/>
                      <a:gd name="connsiteY21" fmla="*/ 1368425 h 2518569"/>
                      <a:gd name="connsiteX22" fmla="*/ 168275 w 392112"/>
                      <a:gd name="connsiteY22" fmla="*/ 1487487 h 2518569"/>
                      <a:gd name="connsiteX23" fmla="*/ 120650 w 392112"/>
                      <a:gd name="connsiteY23" fmla="*/ 1239837 h 2518569"/>
                      <a:gd name="connsiteX24" fmla="*/ 139700 w 392112"/>
                      <a:gd name="connsiteY24" fmla="*/ 306387 h 2518569"/>
                      <a:gd name="connsiteX25" fmla="*/ 130175 w 392112"/>
                      <a:gd name="connsiteY25" fmla="*/ 106362 h 2518569"/>
                      <a:gd name="connsiteX26" fmla="*/ 96838 w 392112"/>
                      <a:gd name="connsiteY26" fmla="*/ 34925 h 2518569"/>
                      <a:gd name="connsiteX27" fmla="*/ 30163 w 392112"/>
                      <a:gd name="connsiteY27" fmla="*/ 209232 h 2518569"/>
                      <a:gd name="connsiteX28" fmla="*/ 25400 w 392112"/>
                      <a:gd name="connsiteY28" fmla="*/ 854075 h 2518569"/>
                      <a:gd name="connsiteX0" fmla="*/ 25400 w 400844"/>
                      <a:gd name="connsiteY0" fmla="*/ 854075 h 2647950"/>
                      <a:gd name="connsiteX1" fmla="*/ 24576 w 400844"/>
                      <a:gd name="connsiteY1" fmla="*/ 1118666 h 2647950"/>
                      <a:gd name="connsiteX2" fmla="*/ 25400 w 400844"/>
                      <a:gd name="connsiteY2" fmla="*/ 1485582 h 2647950"/>
                      <a:gd name="connsiteX3" fmla="*/ 6350 w 400844"/>
                      <a:gd name="connsiteY3" fmla="*/ 2216150 h 2647950"/>
                      <a:gd name="connsiteX4" fmla="*/ 63500 w 400844"/>
                      <a:gd name="connsiteY4" fmla="*/ 2382837 h 2647950"/>
                      <a:gd name="connsiteX5" fmla="*/ 134938 w 400844"/>
                      <a:gd name="connsiteY5" fmla="*/ 2278062 h 2647950"/>
                      <a:gd name="connsiteX6" fmla="*/ 133237 w 400844"/>
                      <a:gd name="connsiteY6" fmla="*/ 2007187 h 2647950"/>
                      <a:gd name="connsiteX7" fmla="*/ 111125 w 400844"/>
                      <a:gd name="connsiteY7" fmla="*/ 1773237 h 2647950"/>
                      <a:gd name="connsiteX8" fmla="*/ 139700 w 400844"/>
                      <a:gd name="connsiteY8" fmla="*/ 1644650 h 2647950"/>
                      <a:gd name="connsiteX9" fmla="*/ 183413 w 400844"/>
                      <a:gd name="connsiteY9" fmla="*/ 1584956 h 2647950"/>
                      <a:gd name="connsiteX10" fmla="*/ 244475 w 400844"/>
                      <a:gd name="connsiteY10" fmla="*/ 1658937 h 2647950"/>
                      <a:gd name="connsiteX11" fmla="*/ 225425 w 400844"/>
                      <a:gd name="connsiteY11" fmla="*/ 2349500 h 2647950"/>
                      <a:gd name="connsiteX12" fmla="*/ 268288 w 400844"/>
                      <a:gd name="connsiteY12" fmla="*/ 2459037 h 2647950"/>
                      <a:gd name="connsiteX13" fmla="*/ 387350 w 400844"/>
                      <a:gd name="connsiteY13" fmla="*/ 1216025 h 2647950"/>
                      <a:gd name="connsiteX14" fmla="*/ 349250 w 400844"/>
                      <a:gd name="connsiteY14" fmla="*/ 1139825 h 2647950"/>
                      <a:gd name="connsiteX15" fmla="*/ 349250 w 400844"/>
                      <a:gd name="connsiteY15" fmla="*/ 334962 h 2647950"/>
                      <a:gd name="connsiteX16" fmla="*/ 339725 w 400844"/>
                      <a:gd name="connsiteY16" fmla="*/ 149225 h 2647950"/>
                      <a:gd name="connsiteX17" fmla="*/ 311150 w 400844"/>
                      <a:gd name="connsiteY17" fmla="*/ 1587 h 2647950"/>
                      <a:gd name="connsiteX18" fmla="*/ 249238 w 400844"/>
                      <a:gd name="connsiteY18" fmla="*/ 139700 h 2647950"/>
                      <a:gd name="connsiteX19" fmla="*/ 230188 w 400844"/>
                      <a:gd name="connsiteY19" fmla="*/ 311150 h 2647950"/>
                      <a:gd name="connsiteX20" fmla="*/ 239713 w 400844"/>
                      <a:gd name="connsiteY20" fmla="*/ 1368425 h 2647950"/>
                      <a:gd name="connsiteX21" fmla="*/ 168275 w 400844"/>
                      <a:gd name="connsiteY21" fmla="*/ 1487487 h 2647950"/>
                      <a:gd name="connsiteX22" fmla="*/ 120650 w 400844"/>
                      <a:gd name="connsiteY22" fmla="*/ 1239837 h 2647950"/>
                      <a:gd name="connsiteX23" fmla="*/ 139700 w 400844"/>
                      <a:gd name="connsiteY23" fmla="*/ 306387 h 2647950"/>
                      <a:gd name="connsiteX24" fmla="*/ 130175 w 400844"/>
                      <a:gd name="connsiteY24" fmla="*/ 106362 h 2647950"/>
                      <a:gd name="connsiteX25" fmla="*/ 96838 w 400844"/>
                      <a:gd name="connsiteY25" fmla="*/ 34925 h 2647950"/>
                      <a:gd name="connsiteX26" fmla="*/ 30163 w 400844"/>
                      <a:gd name="connsiteY26" fmla="*/ 209232 h 2647950"/>
                      <a:gd name="connsiteX27" fmla="*/ 25400 w 400844"/>
                      <a:gd name="connsiteY27" fmla="*/ 854075 h 2647950"/>
                      <a:gd name="connsiteX0" fmla="*/ 25400 w 407987"/>
                      <a:gd name="connsiteY0" fmla="*/ 854075 h 2423320"/>
                      <a:gd name="connsiteX1" fmla="*/ 24576 w 407987"/>
                      <a:gd name="connsiteY1" fmla="*/ 1118666 h 2423320"/>
                      <a:gd name="connsiteX2" fmla="*/ 25400 w 407987"/>
                      <a:gd name="connsiteY2" fmla="*/ 1485582 h 2423320"/>
                      <a:gd name="connsiteX3" fmla="*/ 6350 w 407987"/>
                      <a:gd name="connsiteY3" fmla="*/ 2216150 h 2423320"/>
                      <a:gd name="connsiteX4" fmla="*/ 63500 w 407987"/>
                      <a:gd name="connsiteY4" fmla="*/ 2382837 h 2423320"/>
                      <a:gd name="connsiteX5" fmla="*/ 134938 w 407987"/>
                      <a:gd name="connsiteY5" fmla="*/ 2278062 h 2423320"/>
                      <a:gd name="connsiteX6" fmla="*/ 133237 w 407987"/>
                      <a:gd name="connsiteY6" fmla="*/ 2007187 h 2423320"/>
                      <a:gd name="connsiteX7" fmla="*/ 111125 w 407987"/>
                      <a:gd name="connsiteY7" fmla="*/ 1773237 h 2423320"/>
                      <a:gd name="connsiteX8" fmla="*/ 139700 w 407987"/>
                      <a:gd name="connsiteY8" fmla="*/ 1644650 h 2423320"/>
                      <a:gd name="connsiteX9" fmla="*/ 183413 w 407987"/>
                      <a:gd name="connsiteY9" fmla="*/ 1584956 h 2423320"/>
                      <a:gd name="connsiteX10" fmla="*/ 244475 w 407987"/>
                      <a:gd name="connsiteY10" fmla="*/ 1658937 h 2423320"/>
                      <a:gd name="connsiteX11" fmla="*/ 225425 w 407987"/>
                      <a:gd name="connsiteY11" fmla="*/ 2349500 h 2423320"/>
                      <a:gd name="connsiteX12" fmla="*/ 387350 w 407987"/>
                      <a:gd name="connsiteY12" fmla="*/ 1216025 h 2423320"/>
                      <a:gd name="connsiteX13" fmla="*/ 349250 w 407987"/>
                      <a:gd name="connsiteY13" fmla="*/ 1139825 h 2423320"/>
                      <a:gd name="connsiteX14" fmla="*/ 349250 w 407987"/>
                      <a:gd name="connsiteY14" fmla="*/ 334962 h 2423320"/>
                      <a:gd name="connsiteX15" fmla="*/ 339725 w 407987"/>
                      <a:gd name="connsiteY15" fmla="*/ 149225 h 2423320"/>
                      <a:gd name="connsiteX16" fmla="*/ 311150 w 407987"/>
                      <a:gd name="connsiteY16" fmla="*/ 1587 h 2423320"/>
                      <a:gd name="connsiteX17" fmla="*/ 249238 w 407987"/>
                      <a:gd name="connsiteY17" fmla="*/ 139700 h 2423320"/>
                      <a:gd name="connsiteX18" fmla="*/ 230188 w 407987"/>
                      <a:gd name="connsiteY18" fmla="*/ 311150 h 2423320"/>
                      <a:gd name="connsiteX19" fmla="*/ 239713 w 407987"/>
                      <a:gd name="connsiteY19" fmla="*/ 1368425 h 2423320"/>
                      <a:gd name="connsiteX20" fmla="*/ 168275 w 407987"/>
                      <a:gd name="connsiteY20" fmla="*/ 1487487 h 2423320"/>
                      <a:gd name="connsiteX21" fmla="*/ 120650 w 407987"/>
                      <a:gd name="connsiteY21" fmla="*/ 1239837 h 2423320"/>
                      <a:gd name="connsiteX22" fmla="*/ 139700 w 407987"/>
                      <a:gd name="connsiteY22" fmla="*/ 306387 h 2423320"/>
                      <a:gd name="connsiteX23" fmla="*/ 130175 w 407987"/>
                      <a:gd name="connsiteY23" fmla="*/ 106362 h 2423320"/>
                      <a:gd name="connsiteX24" fmla="*/ 96838 w 407987"/>
                      <a:gd name="connsiteY24" fmla="*/ 34925 h 2423320"/>
                      <a:gd name="connsiteX25" fmla="*/ 30163 w 407987"/>
                      <a:gd name="connsiteY25" fmla="*/ 209232 h 2423320"/>
                      <a:gd name="connsiteX26" fmla="*/ 25400 w 407987"/>
                      <a:gd name="connsiteY26" fmla="*/ 854075 h 2423320"/>
                      <a:gd name="connsiteX0" fmla="*/ 25400 w 404812"/>
                      <a:gd name="connsiteY0" fmla="*/ 854075 h 2393156"/>
                      <a:gd name="connsiteX1" fmla="*/ 24576 w 404812"/>
                      <a:gd name="connsiteY1" fmla="*/ 1118666 h 2393156"/>
                      <a:gd name="connsiteX2" fmla="*/ 25400 w 404812"/>
                      <a:gd name="connsiteY2" fmla="*/ 1485582 h 2393156"/>
                      <a:gd name="connsiteX3" fmla="*/ 6350 w 404812"/>
                      <a:gd name="connsiteY3" fmla="*/ 2216150 h 2393156"/>
                      <a:gd name="connsiteX4" fmla="*/ 63500 w 404812"/>
                      <a:gd name="connsiteY4" fmla="*/ 2382837 h 2393156"/>
                      <a:gd name="connsiteX5" fmla="*/ 134938 w 404812"/>
                      <a:gd name="connsiteY5" fmla="*/ 2278062 h 2393156"/>
                      <a:gd name="connsiteX6" fmla="*/ 133237 w 404812"/>
                      <a:gd name="connsiteY6" fmla="*/ 2007187 h 2393156"/>
                      <a:gd name="connsiteX7" fmla="*/ 111125 w 404812"/>
                      <a:gd name="connsiteY7" fmla="*/ 1773237 h 2393156"/>
                      <a:gd name="connsiteX8" fmla="*/ 139700 w 404812"/>
                      <a:gd name="connsiteY8" fmla="*/ 1644650 h 2393156"/>
                      <a:gd name="connsiteX9" fmla="*/ 183413 w 404812"/>
                      <a:gd name="connsiteY9" fmla="*/ 1584956 h 2393156"/>
                      <a:gd name="connsiteX10" fmla="*/ 244475 w 404812"/>
                      <a:gd name="connsiteY10" fmla="*/ 1658937 h 2393156"/>
                      <a:gd name="connsiteX11" fmla="*/ 387350 w 404812"/>
                      <a:gd name="connsiteY11" fmla="*/ 1216025 h 2393156"/>
                      <a:gd name="connsiteX12" fmla="*/ 349250 w 404812"/>
                      <a:gd name="connsiteY12" fmla="*/ 1139825 h 2393156"/>
                      <a:gd name="connsiteX13" fmla="*/ 349250 w 404812"/>
                      <a:gd name="connsiteY13" fmla="*/ 334962 h 2393156"/>
                      <a:gd name="connsiteX14" fmla="*/ 339725 w 404812"/>
                      <a:gd name="connsiteY14" fmla="*/ 149225 h 2393156"/>
                      <a:gd name="connsiteX15" fmla="*/ 311150 w 404812"/>
                      <a:gd name="connsiteY15" fmla="*/ 1587 h 2393156"/>
                      <a:gd name="connsiteX16" fmla="*/ 249238 w 404812"/>
                      <a:gd name="connsiteY16" fmla="*/ 139700 h 2393156"/>
                      <a:gd name="connsiteX17" fmla="*/ 230188 w 404812"/>
                      <a:gd name="connsiteY17" fmla="*/ 311150 h 2393156"/>
                      <a:gd name="connsiteX18" fmla="*/ 239713 w 404812"/>
                      <a:gd name="connsiteY18" fmla="*/ 1368425 h 2393156"/>
                      <a:gd name="connsiteX19" fmla="*/ 168275 w 404812"/>
                      <a:gd name="connsiteY19" fmla="*/ 1487487 h 2393156"/>
                      <a:gd name="connsiteX20" fmla="*/ 120650 w 404812"/>
                      <a:gd name="connsiteY20" fmla="*/ 1239837 h 2393156"/>
                      <a:gd name="connsiteX21" fmla="*/ 139700 w 404812"/>
                      <a:gd name="connsiteY21" fmla="*/ 306387 h 2393156"/>
                      <a:gd name="connsiteX22" fmla="*/ 130175 w 404812"/>
                      <a:gd name="connsiteY22" fmla="*/ 106362 h 2393156"/>
                      <a:gd name="connsiteX23" fmla="*/ 96838 w 404812"/>
                      <a:gd name="connsiteY23" fmla="*/ 34925 h 2393156"/>
                      <a:gd name="connsiteX24" fmla="*/ 30163 w 404812"/>
                      <a:gd name="connsiteY24" fmla="*/ 209232 h 2393156"/>
                      <a:gd name="connsiteX25" fmla="*/ 25400 w 404812"/>
                      <a:gd name="connsiteY25" fmla="*/ 854075 h 2393156"/>
                      <a:gd name="connsiteX0" fmla="*/ 25400 w 366713"/>
                      <a:gd name="connsiteY0" fmla="*/ 854075 h 2393156"/>
                      <a:gd name="connsiteX1" fmla="*/ 24576 w 366713"/>
                      <a:gd name="connsiteY1" fmla="*/ 1118666 h 2393156"/>
                      <a:gd name="connsiteX2" fmla="*/ 25400 w 366713"/>
                      <a:gd name="connsiteY2" fmla="*/ 1485582 h 2393156"/>
                      <a:gd name="connsiteX3" fmla="*/ 6350 w 366713"/>
                      <a:gd name="connsiteY3" fmla="*/ 2216150 h 2393156"/>
                      <a:gd name="connsiteX4" fmla="*/ 63500 w 366713"/>
                      <a:gd name="connsiteY4" fmla="*/ 2382837 h 2393156"/>
                      <a:gd name="connsiteX5" fmla="*/ 134938 w 366713"/>
                      <a:gd name="connsiteY5" fmla="*/ 2278062 h 2393156"/>
                      <a:gd name="connsiteX6" fmla="*/ 133237 w 366713"/>
                      <a:gd name="connsiteY6" fmla="*/ 2007187 h 2393156"/>
                      <a:gd name="connsiteX7" fmla="*/ 111125 w 366713"/>
                      <a:gd name="connsiteY7" fmla="*/ 1773237 h 2393156"/>
                      <a:gd name="connsiteX8" fmla="*/ 139700 w 366713"/>
                      <a:gd name="connsiteY8" fmla="*/ 1644650 h 2393156"/>
                      <a:gd name="connsiteX9" fmla="*/ 183413 w 366713"/>
                      <a:gd name="connsiteY9" fmla="*/ 1584956 h 2393156"/>
                      <a:gd name="connsiteX10" fmla="*/ 244475 w 366713"/>
                      <a:gd name="connsiteY10" fmla="*/ 1658937 h 2393156"/>
                      <a:gd name="connsiteX11" fmla="*/ 349250 w 366713"/>
                      <a:gd name="connsiteY11" fmla="*/ 1139825 h 2393156"/>
                      <a:gd name="connsiteX12" fmla="*/ 349250 w 366713"/>
                      <a:gd name="connsiteY12" fmla="*/ 334962 h 2393156"/>
                      <a:gd name="connsiteX13" fmla="*/ 339725 w 366713"/>
                      <a:gd name="connsiteY13" fmla="*/ 149225 h 2393156"/>
                      <a:gd name="connsiteX14" fmla="*/ 311150 w 366713"/>
                      <a:gd name="connsiteY14" fmla="*/ 1587 h 2393156"/>
                      <a:gd name="connsiteX15" fmla="*/ 249238 w 366713"/>
                      <a:gd name="connsiteY15" fmla="*/ 139700 h 2393156"/>
                      <a:gd name="connsiteX16" fmla="*/ 230188 w 366713"/>
                      <a:gd name="connsiteY16" fmla="*/ 311150 h 2393156"/>
                      <a:gd name="connsiteX17" fmla="*/ 239713 w 366713"/>
                      <a:gd name="connsiteY17" fmla="*/ 1368425 h 2393156"/>
                      <a:gd name="connsiteX18" fmla="*/ 168275 w 366713"/>
                      <a:gd name="connsiteY18" fmla="*/ 1487487 h 2393156"/>
                      <a:gd name="connsiteX19" fmla="*/ 120650 w 366713"/>
                      <a:gd name="connsiteY19" fmla="*/ 1239837 h 2393156"/>
                      <a:gd name="connsiteX20" fmla="*/ 139700 w 366713"/>
                      <a:gd name="connsiteY20" fmla="*/ 306387 h 2393156"/>
                      <a:gd name="connsiteX21" fmla="*/ 130175 w 366713"/>
                      <a:gd name="connsiteY21" fmla="*/ 106362 h 2393156"/>
                      <a:gd name="connsiteX22" fmla="*/ 96838 w 366713"/>
                      <a:gd name="connsiteY22" fmla="*/ 34925 h 2393156"/>
                      <a:gd name="connsiteX23" fmla="*/ 30163 w 366713"/>
                      <a:gd name="connsiteY23" fmla="*/ 209232 h 2393156"/>
                      <a:gd name="connsiteX24" fmla="*/ 25400 w 366713"/>
                      <a:gd name="connsiteY24" fmla="*/ 854075 h 2393156"/>
                      <a:gd name="connsiteX0" fmla="*/ 25400 w 365124"/>
                      <a:gd name="connsiteY0" fmla="*/ 854075 h 2393156"/>
                      <a:gd name="connsiteX1" fmla="*/ 24576 w 365124"/>
                      <a:gd name="connsiteY1" fmla="*/ 1118666 h 2393156"/>
                      <a:gd name="connsiteX2" fmla="*/ 25400 w 365124"/>
                      <a:gd name="connsiteY2" fmla="*/ 1485582 h 2393156"/>
                      <a:gd name="connsiteX3" fmla="*/ 6350 w 365124"/>
                      <a:gd name="connsiteY3" fmla="*/ 2216150 h 2393156"/>
                      <a:gd name="connsiteX4" fmla="*/ 63500 w 365124"/>
                      <a:gd name="connsiteY4" fmla="*/ 2382837 h 2393156"/>
                      <a:gd name="connsiteX5" fmla="*/ 134938 w 365124"/>
                      <a:gd name="connsiteY5" fmla="*/ 2278062 h 2393156"/>
                      <a:gd name="connsiteX6" fmla="*/ 133237 w 365124"/>
                      <a:gd name="connsiteY6" fmla="*/ 2007187 h 2393156"/>
                      <a:gd name="connsiteX7" fmla="*/ 111125 w 365124"/>
                      <a:gd name="connsiteY7" fmla="*/ 1773237 h 2393156"/>
                      <a:gd name="connsiteX8" fmla="*/ 139700 w 365124"/>
                      <a:gd name="connsiteY8" fmla="*/ 1644650 h 2393156"/>
                      <a:gd name="connsiteX9" fmla="*/ 183413 w 365124"/>
                      <a:gd name="connsiteY9" fmla="*/ 1584956 h 2393156"/>
                      <a:gd name="connsiteX10" fmla="*/ 244475 w 365124"/>
                      <a:gd name="connsiteY10" fmla="*/ 1658937 h 2393156"/>
                      <a:gd name="connsiteX11" fmla="*/ 349250 w 365124"/>
                      <a:gd name="connsiteY11" fmla="*/ 334962 h 2393156"/>
                      <a:gd name="connsiteX12" fmla="*/ 339725 w 365124"/>
                      <a:gd name="connsiteY12" fmla="*/ 149225 h 2393156"/>
                      <a:gd name="connsiteX13" fmla="*/ 311150 w 365124"/>
                      <a:gd name="connsiteY13" fmla="*/ 1587 h 2393156"/>
                      <a:gd name="connsiteX14" fmla="*/ 249238 w 365124"/>
                      <a:gd name="connsiteY14" fmla="*/ 139700 h 2393156"/>
                      <a:gd name="connsiteX15" fmla="*/ 230188 w 365124"/>
                      <a:gd name="connsiteY15" fmla="*/ 311150 h 2393156"/>
                      <a:gd name="connsiteX16" fmla="*/ 239713 w 365124"/>
                      <a:gd name="connsiteY16" fmla="*/ 1368425 h 2393156"/>
                      <a:gd name="connsiteX17" fmla="*/ 168275 w 365124"/>
                      <a:gd name="connsiteY17" fmla="*/ 1487487 h 2393156"/>
                      <a:gd name="connsiteX18" fmla="*/ 120650 w 365124"/>
                      <a:gd name="connsiteY18" fmla="*/ 1239837 h 2393156"/>
                      <a:gd name="connsiteX19" fmla="*/ 139700 w 365124"/>
                      <a:gd name="connsiteY19" fmla="*/ 306387 h 2393156"/>
                      <a:gd name="connsiteX20" fmla="*/ 130175 w 365124"/>
                      <a:gd name="connsiteY20" fmla="*/ 106362 h 2393156"/>
                      <a:gd name="connsiteX21" fmla="*/ 96838 w 365124"/>
                      <a:gd name="connsiteY21" fmla="*/ 34925 h 2393156"/>
                      <a:gd name="connsiteX22" fmla="*/ 30163 w 365124"/>
                      <a:gd name="connsiteY22" fmla="*/ 209232 h 2393156"/>
                      <a:gd name="connsiteX23" fmla="*/ 25400 w 365124"/>
                      <a:gd name="connsiteY23" fmla="*/ 854075 h 2393156"/>
                      <a:gd name="connsiteX0" fmla="*/ 25400 w 350837"/>
                      <a:gd name="connsiteY0" fmla="*/ 981075 h 2520156"/>
                      <a:gd name="connsiteX1" fmla="*/ 24576 w 350837"/>
                      <a:gd name="connsiteY1" fmla="*/ 1245666 h 2520156"/>
                      <a:gd name="connsiteX2" fmla="*/ 25400 w 350837"/>
                      <a:gd name="connsiteY2" fmla="*/ 1612582 h 2520156"/>
                      <a:gd name="connsiteX3" fmla="*/ 6350 w 350837"/>
                      <a:gd name="connsiteY3" fmla="*/ 2343150 h 2520156"/>
                      <a:gd name="connsiteX4" fmla="*/ 63500 w 350837"/>
                      <a:gd name="connsiteY4" fmla="*/ 2509837 h 2520156"/>
                      <a:gd name="connsiteX5" fmla="*/ 134938 w 350837"/>
                      <a:gd name="connsiteY5" fmla="*/ 2405062 h 2520156"/>
                      <a:gd name="connsiteX6" fmla="*/ 133237 w 350837"/>
                      <a:gd name="connsiteY6" fmla="*/ 2134187 h 2520156"/>
                      <a:gd name="connsiteX7" fmla="*/ 111125 w 350837"/>
                      <a:gd name="connsiteY7" fmla="*/ 1900237 h 2520156"/>
                      <a:gd name="connsiteX8" fmla="*/ 139700 w 350837"/>
                      <a:gd name="connsiteY8" fmla="*/ 1771650 h 2520156"/>
                      <a:gd name="connsiteX9" fmla="*/ 183413 w 350837"/>
                      <a:gd name="connsiteY9" fmla="*/ 1711956 h 2520156"/>
                      <a:gd name="connsiteX10" fmla="*/ 244475 w 350837"/>
                      <a:gd name="connsiteY10" fmla="*/ 1785937 h 2520156"/>
                      <a:gd name="connsiteX11" fmla="*/ 339725 w 350837"/>
                      <a:gd name="connsiteY11" fmla="*/ 276225 h 2520156"/>
                      <a:gd name="connsiteX12" fmla="*/ 311150 w 350837"/>
                      <a:gd name="connsiteY12" fmla="*/ 128587 h 2520156"/>
                      <a:gd name="connsiteX13" fmla="*/ 249238 w 350837"/>
                      <a:gd name="connsiteY13" fmla="*/ 266700 h 2520156"/>
                      <a:gd name="connsiteX14" fmla="*/ 230188 w 350837"/>
                      <a:gd name="connsiteY14" fmla="*/ 438150 h 2520156"/>
                      <a:gd name="connsiteX15" fmla="*/ 239713 w 350837"/>
                      <a:gd name="connsiteY15" fmla="*/ 1495425 h 2520156"/>
                      <a:gd name="connsiteX16" fmla="*/ 168275 w 350837"/>
                      <a:gd name="connsiteY16" fmla="*/ 1614487 h 2520156"/>
                      <a:gd name="connsiteX17" fmla="*/ 120650 w 350837"/>
                      <a:gd name="connsiteY17" fmla="*/ 1366837 h 2520156"/>
                      <a:gd name="connsiteX18" fmla="*/ 139700 w 350837"/>
                      <a:gd name="connsiteY18" fmla="*/ 433387 h 2520156"/>
                      <a:gd name="connsiteX19" fmla="*/ 130175 w 350837"/>
                      <a:gd name="connsiteY19" fmla="*/ 233362 h 2520156"/>
                      <a:gd name="connsiteX20" fmla="*/ 96838 w 350837"/>
                      <a:gd name="connsiteY20" fmla="*/ 161925 h 2520156"/>
                      <a:gd name="connsiteX21" fmla="*/ 30163 w 350837"/>
                      <a:gd name="connsiteY21" fmla="*/ 336232 h 2520156"/>
                      <a:gd name="connsiteX22" fmla="*/ 25400 w 350837"/>
                      <a:gd name="connsiteY22" fmla="*/ 981075 h 2520156"/>
                      <a:gd name="connsiteX0" fmla="*/ 25400 w 311150"/>
                      <a:gd name="connsiteY0" fmla="*/ 854075 h 2393156"/>
                      <a:gd name="connsiteX1" fmla="*/ 24576 w 311150"/>
                      <a:gd name="connsiteY1" fmla="*/ 1118666 h 2393156"/>
                      <a:gd name="connsiteX2" fmla="*/ 25400 w 311150"/>
                      <a:gd name="connsiteY2" fmla="*/ 1485582 h 2393156"/>
                      <a:gd name="connsiteX3" fmla="*/ 6350 w 311150"/>
                      <a:gd name="connsiteY3" fmla="*/ 2216150 h 2393156"/>
                      <a:gd name="connsiteX4" fmla="*/ 63500 w 311150"/>
                      <a:gd name="connsiteY4" fmla="*/ 2382837 h 2393156"/>
                      <a:gd name="connsiteX5" fmla="*/ 134938 w 311150"/>
                      <a:gd name="connsiteY5" fmla="*/ 2278062 h 2393156"/>
                      <a:gd name="connsiteX6" fmla="*/ 133237 w 311150"/>
                      <a:gd name="connsiteY6" fmla="*/ 2007187 h 2393156"/>
                      <a:gd name="connsiteX7" fmla="*/ 111125 w 311150"/>
                      <a:gd name="connsiteY7" fmla="*/ 1773237 h 2393156"/>
                      <a:gd name="connsiteX8" fmla="*/ 139700 w 311150"/>
                      <a:gd name="connsiteY8" fmla="*/ 1644650 h 2393156"/>
                      <a:gd name="connsiteX9" fmla="*/ 183413 w 311150"/>
                      <a:gd name="connsiteY9" fmla="*/ 1584956 h 2393156"/>
                      <a:gd name="connsiteX10" fmla="*/ 244475 w 311150"/>
                      <a:gd name="connsiteY10" fmla="*/ 1658937 h 2393156"/>
                      <a:gd name="connsiteX11" fmla="*/ 311150 w 311150"/>
                      <a:gd name="connsiteY11" fmla="*/ 1587 h 2393156"/>
                      <a:gd name="connsiteX12" fmla="*/ 249238 w 311150"/>
                      <a:gd name="connsiteY12" fmla="*/ 139700 h 2393156"/>
                      <a:gd name="connsiteX13" fmla="*/ 230188 w 311150"/>
                      <a:gd name="connsiteY13" fmla="*/ 311150 h 2393156"/>
                      <a:gd name="connsiteX14" fmla="*/ 239713 w 311150"/>
                      <a:gd name="connsiteY14" fmla="*/ 1368425 h 2393156"/>
                      <a:gd name="connsiteX15" fmla="*/ 168275 w 311150"/>
                      <a:gd name="connsiteY15" fmla="*/ 1487487 h 2393156"/>
                      <a:gd name="connsiteX16" fmla="*/ 120650 w 311150"/>
                      <a:gd name="connsiteY16" fmla="*/ 1239837 h 2393156"/>
                      <a:gd name="connsiteX17" fmla="*/ 139700 w 311150"/>
                      <a:gd name="connsiteY17" fmla="*/ 306387 h 2393156"/>
                      <a:gd name="connsiteX18" fmla="*/ 130175 w 311150"/>
                      <a:gd name="connsiteY18" fmla="*/ 106362 h 2393156"/>
                      <a:gd name="connsiteX19" fmla="*/ 96838 w 311150"/>
                      <a:gd name="connsiteY19" fmla="*/ 34925 h 2393156"/>
                      <a:gd name="connsiteX20" fmla="*/ 30163 w 311150"/>
                      <a:gd name="connsiteY20" fmla="*/ 209232 h 2393156"/>
                      <a:gd name="connsiteX21" fmla="*/ 25400 w 311150"/>
                      <a:gd name="connsiteY21" fmla="*/ 854075 h 239315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0188 w 255446"/>
                      <a:gd name="connsiteY12" fmla="*/ 293370 h 2375376"/>
                      <a:gd name="connsiteX13" fmla="*/ 239713 w 255446"/>
                      <a:gd name="connsiteY13" fmla="*/ 1350645 h 2375376"/>
                      <a:gd name="connsiteX14" fmla="*/ 168275 w 255446"/>
                      <a:gd name="connsiteY14" fmla="*/ 1469707 h 2375376"/>
                      <a:gd name="connsiteX15" fmla="*/ 120650 w 255446"/>
                      <a:gd name="connsiteY15" fmla="*/ 1222057 h 2375376"/>
                      <a:gd name="connsiteX16" fmla="*/ 139700 w 255446"/>
                      <a:gd name="connsiteY16" fmla="*/ 288607 h 2375376"/>
                      <a:gd name="connsiteX17" fmla="*/ 130175 w 255446"/>
                      <a:gd name="connsiteY17" fmla="*/ 88582 h 2375376"/>
                      <a:gd name="connsiteX18" fmla="*/ 96838 w 255446"/>
                      <a:gd name="connsiteY18" fmla="*/ 17145 h 2375376"/>
                      <a:gd name="connsiteX19" fmla="*/ 30163 w 255446"/>
                      <a:gd name="connsiteY19" fmla="*/ 191452 h 2375376"/>
                      <a:gd name="connsiteX20" fmla="*/ 25400 w 255446"/>
                      <a:gd name="connsiteY20" fmla="*/ 836295 h 237537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9713 w 255446"/>
                      <a:gd name="connsiteY12" fmla="*/ 1350645 h 2375376"/>
                      <a:gd name="connsiteX13" fmla="*/ 168275 w 255446"/>
                      <a:gd name="connsiteY13" fmla="*/ 1469707 h 2375376"/>
                      <a:gd name="connsiteX14" fmla="*/ 120650 w 255446"/>
                      <a:gd name="connsiteY14" fmla="*/ 1222057 h 2375376"/>
                      <a:gd name="connsiteX15" fmla="*/ 139700 w 255446"/>
                      <a:gd name="connsiteY15" fmla="*/ 288607 h 2375376"/>
                      <a:gd name="connsiteX16" fmla="*/ 130175 w 255446"/>
                      <a:gd name="connsiteY16" fmla="*/ 88582 h 2375376"/>
                      <a:gd name="connsiteX17" fmla="*/ 96838 w 255446"/>
                      <a:gd name="connsiteY17" fmla="*/ 17145 h 2375376"/>
                      <a:gd name="connsiteX18" fmla="*/ 30163 w 255446"/>
                      <a:gd name="connsiteY18" fmla="*/ 191452 h 2375376"/>
                      <a:gd name="connsiteX19" fmla="*/ 25400 w 255446"/>
                      <a:gd name="connsiteY19" fmla="*/ 836295 h 2375376"/>
                      <a:gd name="connsiteX0" fmla="*/ 25400 w 253857"/>
                      <a:gd name="connsiteY0" fmla="*/ 836295 h 2375376"/>
                      <a:gd name="connsiteX1" fmla="*/ 24576 w 253857"/>
                      <a:gd name="connsiteY1" fmla="*/ 1100886 h 2375376"/>
                      <a:gd name="connsiteX2" fmla="*/ 25400 w 253857"/>
                      <a:gd name="connsiteY2" fmla="*/ 1467802 h 2375376"/>
                      <a:gd name="connsiteX3" fmla="*/ 6350 w 253857"/>
                      <a:gd name="connsiteY3" fmla="*/ 2198370 h 2375376"/>
                      <a:gd name="connsiteX4" fmla="*/ 63500 w 253857"/>
                      <a:gd name="connsiteY4" fmla="*/ 2365057 h 2375376"/>
                      <a:gd name="connsiteX5" fmla="*/ 134938 w 253857"/>
                      <a:gd name="connsiteY5" fmla="*/ 2260282 h 2375376"/>
                      <a:gd name="connsiteX6" fmla="*/ 133237 w 253857"/>
                      <a:gd name="connsiteY6" fmla="*/ 1989407 h 2375376"/>
                      <a:gd name="connsiteX7" fmla="*/ 111125 w 253857"/>
                      <a:gd name="connsiteY7" fmla="*/ 1755457 h 2375376"/>
                      <a:gd name="connsiteX8" fmla="*/ 139700 w 253857"/>
                      <a:gd name="connsiteY8" fmla="*/ 1626870 h 2375376"/>
                      <a:gd name="connsiteX9" fmla="*/ 183413 w 253857"/>
                      <a:gd name="connsiteY9" fmla="*/ 1567176 h 2375376"/>
                      <a:gd name="connsiteX10" fmla="*/ 244475 w 253857"/>
                      <a:gd name="connsiteY10" fmla="*/ 1641157 h 2375376"/>
                      <a:gd name="connsiteX11" fmla="*/ 239713 w 253857"/>
                      <a:gd name="connsiteY11" fmla="*/ 1350645 h 2375376"/>
                      <a:gd name="connsiteX12" fmla="*/ 168275 w 253857"/>
                      <a:gd name="connsiteY12" fmla="*/ 1469707 h 2375376"/>
                      <a:gd name="connsiteX13" fmla="*/ 120650 w 253857"/>
                      <a:gd name="connsiteY13" fmla="*/ 1222057 h 2375376"/>
                      <a:gd name="connsiteX14" fmla="*/ 139700 w 253857"/>
                      <a:gd name="connsiteY14" fmla="*/ 288607 h 2375376"/>
                      <a:gd name="connsiteX15" fmla="*/ 130175 w 253857"/>
                      <a:gd name="connsiteY15" fmla="*/ 88582 h 2375376"/>
                      <a:gd name="connsiteX16" fmla="*/ 96838 w 253857"/>
                      <a:gd name="connsiteY16" fmla="*/ 17145 h 2375376"/>
                      <a:gd name="connsiteX17" fmla="*/ 30163 w 253857"/>
                      <a:gd name="connsiteY17" fmla="*/ 191452 h 2375376"/>
                      <a:gd name="connsiteX18" fmla="*/ 25400 w 253857"/>
                      <a:gd name="connsiteY18" fmla="*/ 836295 h 2375376"/>
                      <a:gd name="connsiteX0" fmla="*/ 25400 w 246998"/>
                      <a:gd name="connsiteY0" fmla="*/ 836295 h 2375376"/>
                      <a:gd name="connsiteX1" fmla="*/ 24576 w 246998"/>
                      <a:gd name="connsiteY1" fmla="*/ 1100886 h 2375376"/>
                      <a:gd name="connsiteX2" fmla="*/ 25400 w 246998"/>
                      <a:gd name="connsiteY2" fmla="*/ 1467802 h 2375376"/>
                      <a:gd name="connsiteX3" fmla="*/ 6350 w 246998"/>
                      <a:gd name="connsiteY3" fmla="*/ 2198370 h 2375376"/>
                      <a:gd name="connsiteX4" fmla="*/ 63500 w 246998"/>
                      <a:gd name="connsiteY4" fmla="*/ 2365057 h 2375376"/>
                      <a:gd name="connsiteX5" fmla="*/ 134938 w 246998"/>
                      <a:gd name="connsiteY5" fmla="*/ 2260282 h 2375376"/>
                      <a:gd name="connsiteX6" fmla="*/ 133237 w 246998"/>
                      <a:gd name="connsiteY6" fmla="*/ 1989407 h 2375376"/>
                      <a:gd name="connsiteX7" fmla="*/ 111125 w 246998"/>
                      <a:gd name="connsiteY7" fmla="*/ 1755457 h 2375376"/>
                      <a:gd name="connsiteX8" fmla="*/ 139700 w 246998"/>
                      <a:gd name="connsiteY8" fmla="*/ 1626870 h 2375376"/>
                      <a:gd name="connsiteX9" fmla="*/ 183413 w 246998"/>
                      <a:gd name="connsiteY9" fmla="*/ 1567176 h 2375376"/>
                      <a:gd name="connsiteX10" fmla="*/ 244475 w 246998"/>
                      <a:gd name="connsiteY10" fmla="*/ 1641157 h 2375376"/>
                      <a:gd name="connsiteX11" fmla="*/ 168275 w 246998"/>
                      <a:gd name="connsiteY11" fmla="*/ 1469707 h 2375376"/>
                      <a:gd name="connsiteX12" fmla="*/ 120650 w 246998"/>
                      <a:gd name="connsiteY12" fmla="*/ 1222057 h 2375376"/>
                      <a:gd name="connsiteX13" fmla="*/ 139700 w 246998"/>
                      <a:gd name="connsiteY13" fmla="*/ 288607 h 2375376"/>
                      <a:gd name="connsiteX14" fmla="*/ 130175 w 246998"/>
                      <a:gd name="connsiteY14" fmla="*/ 88582 h 2375376"/>
                      <a:gd name="connsiteX15" fmla="*/ 96838 w 246998"/>
                      <a:gd name="connsiteY15" fmla="*/ 17145 h 2375376"/>
                      <a:gd name="connsiteX16" fmla="*/ 30163 w 246998"/>
                      <a:gd name="connsiteY16" fmla="*/ 191452 h 2375376"/>
                      <a:gd name="connsiteX17" fmla="*/ 25400 w 246998"/>
                      <a:gd name="connsiteY17" fmla="*/ 836295 h 2375376"/>
                      <a:gd name="connsiteX0" fmla="*/ 25400 w 188174"/>
                      <a:gd name="connsiteY0" fmla="*/ 836295 h 2375376"/>
                      <a:gd name="connsiteX1" fmla="*/ 24576 w 188174"/>
                      <a:gd name="connsiteY1" fmla="*/ 1100886 h 2375376"/>
                      <a:gd name="connsiteX2" fmla="*/ 25400 w 188174"/>
                      <a:gd name="connsiteY2" fmla="*/ 1467802 h 2375376"/>
                      <a:gd name="connsiteX3" fmla="*/ 6350 w 188174"/>
                      <a:gd name="connsiteY3" fmla="*/ 2198370 h 2375376"/>
                      <a:gd name="connsiteX4" fmla="*/ 63500 w 188174"/>
                      <a:gd name="connsiteY4" fmla="*/ 2365057 h 2375376"/>
                      <a:gd name="connsiteX5" fmla="*/ 134938 w 188174"/>
                      <a:gd name="connsiteY5" fmla="*/ 2260282 h 2375376"/>
                      <a:gd name="connsiteX6" fmla="*/ 133237 w 188174"/>
                      <a:gd name="connsiteY6" fmla="*/ 1989407 h 2375376"/>
                      <a:gd name="connsiteX7" fmla="*/ 111125 w 188174"/>
                      <a:gd name="connsiteY7" fmla="*/ 1755457 h 2375376"/>
                      <a:gd name="connsiteX8" fmla="*/ 139700 w 188174"/>
                      <a:gd name="connsiteY8" fmla="*/ 1626870 h 2375376"/>
                      <a:gd name="connsiteX9" fmla="*/ 183413 w 188174"/>
                      <a:gd name="connsiteY9" fmla="*/ 1567176 h 2375376"/>
                      <a:gd name="connsiteX10" fmla="*/ 168275 w 188174"/>
                      <a:gd name="connsiteY10" fmla="*/ 1469707 h 2375376"/>
                      <a:gd name="connsiteX11" fmla="*/ 120650 w 188174"/>
                      <a:gd name="connsiteY11" fmla="*/ 1222057 h 2375376"/>
                      <a:gd name="connsiteX12" fmla="*/ 139700 w 188174"/>
                      <a:gd name="connsiteY12" fmla="*/ 288607 h 2375376"/>
                      <a:gd name="connsiteX13" fmla="*/ 130175 w 188174"/>
                      <a:gd name="connsiteY13" fmla="*/ 88582 h 2375376"/>
                      <a:gd name="connsiteX14" fmla="*/ 96838 w 188174"/>
                      <a:gd name="connsiteY14" fmla="*/ 17145 h 2375376"/>
                      <a:gd name="connsiteX15" fmla="*/ 30163 w 188174"/>
                      <a:gd name="connsiteY15" fmla="*/ 191452 h 2375376"/>
                      <a:gd name="connsiteX16" fmla="*/ 25400 w 188174"/>
                      <a:gd name="connsiteY16" fmla="*/ 836295 h 2375376"/>
                      <a:gd name="connsiteX0" fmla="*/ 25400 w 171450"/>
                      <a:gd name="connsiteY0" fmla="*/ 836295 h 2375376"/>
                      <a:gd name="connsiteX1" fmla="*/ 24576 w 171450"/>
                      <a:gd name="connsiteY1" fmla="*/ 1100886 h 2375376"/>
                      <a:gd name="connsiteX2" fmla="*/ 25400 w 171450"/>
                      <a:gd name="connsiteY2" fmla="*/ 1467802 h 2375376"/>
                      <a:gd name="connsiteX3" fmla="*/ 6350 w 171450"/>
                      <a:gd name="connsiteY3" fmla="*/ 2198370 h 2375376"/>
                      <a:gd name="connsiteX4" fmla="*/ 63500 w 171450"/>
                      <a:gd name="connsiteY4" fmla="*/ 2365057 h 2375376"/>
                      <a:gd name="connsiteX5" fmla="*/ 134938 w 171450"/>
                      <a:gd name="connsiteY5" fmla="*/ 2260282 h 2375376"/>
                      <a:gd name="connsiteX6" fmla="*/ 133237 w 171450"/>
                      <a:gd name="connsiteY6" fmla="*/ 1989407 h 2375376"/>
                      <a:gd name="connsiteX7" fmla="*/ 111125 w 171450"/>
                      <a:gd name="connsiteY7" fmla="*/ 1755457 h 2375376"/>
                      <a:gd name="connsiteX8" fmla="*/ 139700 w 171450"/>
                      <a:gd name="connsiteY8" fmla="*/ 1626870 h 2375376"/>
                      <a:gd name="connsiteX9" fmla="*/ 168275 w 171450"/>
                      <a:gd name="connsiteY9" fmla="*/ 1469707 h 2375376"/>
                      <a:gd name="connsiteX10" fmla="*/ 120650 w 171450"/>
                      <a:gd name="connsiteY10" fmla="*/ 1222057 h 2375376"/>
                      <a:gd name="connsiteX11" fmla="*/ 139700 w 171450"/>
                      <a:gd name="connsiteY11" fmla="*/ 288607 h 2375376"/>
                      <a:gd name="connsiteX12" fmla="*/ 130175 w 171450"/>
                      <a:gd name="connsiteY12" fmla="*/ 88582 h 2375376"/>
                      <a:gd name="connsiteX13" fmla="*/ 96838 w 171450"/>
                      <a:gd name="connsiteY13" fmla="*/ 17145 h 2375376"/>
                      <a:gd name="connsiteX14" fmla="*/ 30163 w 171450"/>
                      <a:gd name="connsiteY14" fmla="*/ 191452 h 2375376"/>
                      <a:gd name="connsiteX15" fmla="*/ 25400 w 171450"/>
                      <a:gd name="connsiteY15" fmla="*/ 836295 h 2375376"/>
                      <a:gd name="connsiteX0" fmla="*/ 25400 w 169861"/>
                      <a:gd name="connsiteY0" fmla="*/ 836295 h 2375376"/>
                      <a:gd name="connsiteX1" fmla="*/ 24576 w 169861"/>
                      <a:gd name="connsiteY1" fmla="*/ 1100886 h 2375376"/>
                      <a:gd name="connsiteX2" fmla="*/ 25400 w 169861"/>
                      <a:gd name="connsiteY2" fmla="*/ 1467802 h 2375376"/>
                      <a:gd name="connsiteX3" fmla="*/ 6350 w 169861"/>
                      <a:gd name="connsiteY3" fmla="*/ 2198370 h 2375376"/>
                      <a:gd name="connsiteX4" fmla="*/ 63500 w 169861"/>
                      <a:gd name="connsiteY4" fmla="*/ 2365057 h 2375376"/>
                      <a:gd name="connsiteX5" fmla="*/ 134938 w 169861"/>
                      <a:gd name="connsiteY5" fmla="*/ 2260282 h 2375376"/>
                      <a:gd name="connsiteX6" fmla="*/ 133237 w 169861"/>
                      <a:gd name="connsiteY6" fmla="*/ 1989407 h 2375376"/>
                      <a:gd name="connsiteX7" fmla="*/ 111125 w 169861"/>
                      <a:gd name="connsiteY7" fmla="*/ 1755457 h 2375376"/>
                      <a:gd name="connsiteX8" fmla="*/ 168275 w 169861"/>
                      <a:gd name="connsiteY8" fmla="*/ 1469707 h 2375376"/>
                      <a:gd name="connsiteX9" fmla="*/ 120650 w 169861"/>
                      <a:gd name="connsiteY9" fmla="*/ 1222057 h 2375376"/>
                      <a:gd name="connsiteX10" fmla="*/ 139700 w 169861"/>
                      <a:gd name="connsiteY10" fmla="*/ 288607 h 2375376"/>
                      <a:gd name="connsiteX11" fmla="*/ 130175 w 169861"/>
                      <a:gd name="connsiteY11" fmla="*/ 88582 h 2375376"/>
                      <a:gd name="connsiteX12" fmla="*/ 96838 w 169861"/>
                      <a:gd name="connsiteY12" fmla="*/ 17145 h 2375376"/>
                      <a:gd name="connsiteX13" fmla="*/ 30163 w 169861"/>
                      <a:gd name="connsiteY13" fmla="*/ 191452 h 2375376"/>
                      <a:gd name="connsiteX14" fmla="*/ 25400 w 169861"/>
                      <a:gd name="connsiteY14" fmla="*/ 836295 h 2375376"/>
                      <a:gd name="connsiteX0" fmla="*/ 25400 w 170373"/>
                      <a:gd name="connsiteY0" fmla="*/ 836295 h 2375376"/>
                      <a:gd name="connsiteX1" fmla="*/ 24576 w 170373"/>
                      <a:gd name="connsiteY1" fmla="*/ 1100886 h 2375376"/>
                      <a:gd name="connsiteX2" fmla="*/ 25400 w 170373"/>
                      <a:gd name="connsiteY2" fmla="*/ 1467802 h 2375376"/>
                      <a:gd name="connsiteX3" fmla="*/ 6350 w 170373"/>
                      <a:gd name="connsiteY3" fmla="*/ 2198370 h 2375376"/>
                      <a:gd name="connsiteX4" fmla="*/ 63500 w 170373"/>
                      <a:gd name="connsiteY4" fmla="*/ 2365057 h 2375376"/>
                      <a:gd name="connsiteX5" fmla="*/ 134938 w 170373"/>
                      <a:gd name="connsiteY5" fmla="*/ 2260282 h 2375376"/>
                      <a:gd name="connsiteX6" fmla="*/ 133237 w 170373"/>
                      <a:gd name="connsiteY6" fmla="*/ 1989407 h 2375376"/>
                      <a:gd name="connsiteX7" fmla="*/ 168275 w 170373"/>
                      <a:gd name="connsiteY7" fmla="*/ 1469707 h 2375376"/>
                      <a:gd name="connsiteX8" fmla="*/ 120650 w 170373"/>
                      <a:gd name="connsiteY8" fmla="*/ 1222057 h 2375376"/>
                      <a:gd name="connsiteX9" fmla="*/ 139700 w 170373"/>
                      <a:gd name="connsiteY9" fmla="*/ 288607 h 2375376"/>
                      <a:gd name="connsiteX10" fmla="*/ 130175 w 170373"/>
                      <a:gd name="connsiteY10" fmla="*/ 88582 h 2375376"/>
                      <a:gd name="connsiteX11" fmla="*/ 96838 w 170373"/>
                      <a:gd name="connsiteY11" fmla="*/ 17145 h 2375376"/>
                      <a:gd name="connsiteX12" fmla="*/ 30163 w 170373"/>
                      <a:gd name="connsiteY12" fmla="*/ 191452 h 2375376"/>
                      <a:gd name="connsiteX13" fmla="*/ 25400 w 170373"/>
                      <a:gd name="connsiteY13" fmla="*/ 836295 h 2375376"/>
                      <a:gd name="connsiteX0" fmla="*/ 25400 w 170656"/>
                      <a:gd name="connsiteY0" fmla="*/ 836295 h 2409507"/>
                      <a:gd name="connsiteX1" fmla="*/ 24576 w 170656"/>
                      <a:gd name="connsiteY1" fmla="*/ 1100886 h 2409507"/>
                      <a:gd name="connsiteX2" fmla="*/ 25400 w 170656"/>
                      <a:gd name="connsiteY2" fmla="*/ 1467802 h 2409507"/>
                      <a:gd name="connsiteX3" fmla="*/ 6350 w 170656"/>
                      <a:gd name="connsiteY3" fmla="*/ 2198370 h 2409507"/>
                      <a:gd name="connsiteX4" fmla="*/ 63500 w 170656"/>
                      <a:gd name="connsiteY4" fmla="*/ 2365057 h 2409507"/>
                      <a:gd name="connsiteX5" fmla="*/ 134938 w 170656"/>
                      <a:gd name="connsiteY5" fmla="*/ 2260282 h 2409507"/>
                      <a:gd name="connsiteX6" fmla="*/ 168275 w 170656"/>
                      <a:gd name="connsiteY6" fmla="*/ 1469707 h 2409507"/>
                      <a:gd name="connsiteX7" fmla="*/ 120650 w 170656"/>
                      <a:gd name="connsiteY7" fmla="*/ 1222057 h 2409507"/>
                      <a:gd name="connsiteX8" fmla="*/ 139700 w 170656"/>
                      <a:gd name="connsiteY8" fmla="*/ 288607 h 2409507"/>
                      <a:gd name="connsiteX9" fmla="*/ 130175 w 170656"/>
                      <a:gd name="connsiteY9" fmla="*/ 88582 h 2409507"/>
                      <a:gd name="connsiteX10" fmla="*/ 96838 w 170656"/>
                      <a:gd name="connsiteY10" fmla="*/ 17145 h 2409507"/>
                      <a:gd name="connsiteX11" fmla="*/ 30163 w 170656"/>
                      <a:gd name="connsiteY11" fmla="*/ 191452 h 2409507"/>
                      <a:gd name="connsiteX12" fmla="*/ 25400 w 170656"/>
                      <a:gd name="connsiteY12" fmla="*/ 836295 h 2409507"/>
                      <a:gd name="connsiteX0" fmla="*/ 25400 w 177800"/>
                      <a:gd name="connsiteY0" fmla="*/ 836295 h 2486501"/>
                      <a:gd name="connsiteX1" fmla="*/ 24576 w 177800"/>
                      <a:gd name="connsiteY1" fmla="*/ 1100886 h 2486501"/>
                      <a:gd name="connsiteX2" fmla="*/ 25400 w 177800"/>
                      <a:gd name="connsiteY2" fmla="*/ 1467802 h 2486501"/>
                      <a:gd name="connsiteX3" fmla="*/ 6350 w 177800"/>
                      <a:gd name="connsiteY3" fmla="*/ 2198370 h 2486501"/>
                      <a:gd name="connsiteX4" fmla="*/ 63500 w 177800"/>
                      <a:gd name="connsiteY4" fmla="*/ 2365057 h 2486501"/>
                      <a:gd name="connsiteX5" fmla="*/ 168275 w 177800"/>
                      <a:gd name="connsiteY5" fmla="*/ 1469707 h 2486501"/>
                      <a:gd name="connsiteX6" fmla="*/ 120650 w 177800"/>
                      <a:gd name="connsiteY6" fmla="*/ 1222057 h 2486501"/>
                      <a:gd name="connsiteX7" fmla="*/ 139700 w 177800"/>
                      <a:gd name="connsiteY7" fmla="*/ 288607 h 2486501"/>
                      <a:gd name="connsiteX8" fmla="*/ 130175 w 177800"/>
                      <a:gd name="connsiteY8" fmla="*/ 88582 h 2486501"/>
                      <a:gd name="connsiteX9" fmla="*/ 96838 w 177800"/>
                      <a:gd name="connsiteY9" fmla="*/ 17145 h 2486501"/>
                      <a:gd name="connsiteX10" fmla="*/ 30163 w 177800"/>
                      <a:gd name="connsiteY10" fmla="*/ 191452 h 2486501"/>
                      <a:gd name="connsiteX11" fmla="*/ 25400 w 177800"/>
                      <a:gd name="connsiteY11" fmla="*/ 836295 h 2486501"/>
                      <a:gd name="connsiteX0" fmla="*/ 42862 w 204787"/>
                      <a:gd name="connsiteY0" fmla="*/ 836295 h 2198687"/>
                      <a:gd name="connsiteX1" fmla="*/ 42038 w 204787"/>
                      <a:gd name="connsiteY1" fmla="*/ 1100886 h 2198687"/>
                      <a:gd name="connsiteX2" fmla="*/ 42862 w 204787"/>
                      <a:gd name="connsiteY2" fmla="*/ 1467802 h 2198687"/>
                      <a:gd name="connsiteX3" fmla="*/ 23812 w 204787"/>
                      <a:gd name="connsiteY3" fmla="*/ 2198370 h 2198687"/>
                      <a:gd name="connsiteX4" fmla="*/ 185737 w 204787"/>
                      <a:gd name="connsiteY4" fmla="*/ 1469707 h 2198687"/>
                      <a:gd name="connsiteX5" fmla="*/ 138112 w 204787"/>
                      <a:gd name="connsiteY5" fmla="*/ 1222057 h 2198687"/>
                      <a:gd name="connsiteX6" fmla="*/ 157162 w 204787"/>
                      <a:gd name="connsiteY6" fmla="*/ 288607 h 2198687"/>
                      <a:gd name="connsiteX7" fmla="*/ 147637 w 204787"/>
                      <a:gd name="connsiteY7" fmla="*/ 88582 h 2198687"/>
                      <a:gd name="connsiteX8" fmla="*/ 114300 w 204787"/>
                      <a:gd name="connsiteY8" fmla="*/ 17145 h 2198687"/>
                      <a:gd name="connsiteX9" fmla="*/ 47625 w 204787"/>
                      <a:gd name="connsiteY9" fmla="*/ 191452 h 2198687"/>
                      <a:gd name="connsiteX10" fmla="*/ 42862 w 204787"/>
                      <a:gd name="connsiteY10" fmla="*/ 836295 h 2198687"/>
                      <a:gd name="connsiteX0" fmla="*/ 23950 w 182701"/>
                      <a:gd name="connsiteY0" fmla="*/ 836295 h 1529272"/>
                      <a:gd name="connsiteX1" fmla="*/ 23126 w 182701"/>
                      <a:gd name="connsiteY1" fmla="*/ 1100886 h 1529272"/>
                      <a:gd name="connsiteX2" fmla="*/ 23950 w 182701"/>
                      <a:gd name="connsiteY2" fmla="*/ 1467802 h 1529272"/>
                      <a:gd name="connsiteX3" fmla="*/ 166825 w 182701"/>
                      <a:gd name="connsiteY3" fmla="*/ 1469707 h 1529272"/>
                      <a:gd name="connsiteX4" fmla="*/ 119200 w 182701"/>
                      <a:gd name="connsiteY4" fmla="*/ 1222057 h 1529272"/>
                      <a:gd name="connsiteX5" fmla="*/ 138250 w 182701"/>
                      <a:gd name="connsiteY5" fmla="*/ 288607 h 1529272"/>
                      <a:gd name="connsiteX6" fmla="*/ 128725 w 182701"/>
                      <a:gd name="connsiteY6" fmla="*/ 88582 h 1529272"/>
                      <a:gd name="connsiteX7" fmla="*/ 95388 w 182701"/>
                      <a:gd name="connsiteY7" fmla="*/ 17145 h 1529272"/>
                      <a:gd name="connsiteX8" fmla="*/ 28713 w 182701"/>
                      <a:gd name="connsiteY8" fmla="*/ 191452 h 1529272"/>
                      <a:gd name="connsiteX9" fmla="*/ 23950 w 182701"/>
                      <a:gd name="connsiteY9" fmla="*/ 836295 h 1529272"/>
                      <a:gd name="connsiteX0" fmla="*/ 24636 w 183523"/>
                      <a:gd name="connsiteY0" fmla="*/ 836295 h 1489902"/>
                      <a:gd name="connsiteX1" fmla="*/ 23812 w 183523"/>
                      <a:gd name="connsiteY1" fmla="*/ 1100886 h 1489902"/>
                      <a:gd name="connsiteX2" fmla="*/ 167511 w 183523"/>
                      <a:gd name="connsiteY2" fmla="*/ 1469707 h 1489902"/>
                      <a:gd name="connsiteX3" fmla="*/ 119886 w 183523"/>
                      <a:gd name="connsiteY3" fmla="*/ 1222057 h 1489902"/>
                      <a:gd name="connsiteX4" fmla="*/ 138936 w 183523"/>
                      <a:gd name="connsiteY4" fmla="*/ 288607 h 1489902"/>
                      <a:gd name="connsiteX5" fmla="*/ 129411 w 183523"/>
                      <a:gd name="connsiteY5" fmla="*/ 88582 h 1489902"/>
                      <a:gd name="connsiteX6" fmla="*/ 96074 w 183523"/>
                      <a:gd name="connsiteY6" fmla="*/ 17145 h 1489902"/>
                      <a:gd name="connsiteX7" fmla="*/ 29399 w 183523"/>
                      <a:gd name="connsiteY7" fmla="*/ 191452 h 1489902"/>
                      <a:gd name="connsiteX8" fmla="*/ 24636 w 183523"/>
                      <a:gd name="connsiteY8" fmla="*/ 836295 h 1489902"/>
                      <a:gd name="connsiteX0" fmla="*/ 16699 w 132586"/>
                      <a:gd name="connsiteY0" fmla="*/ 836295 h 1357437"/>
                      <a:gd name="connsiteX1" fmla="*/ 15875 w 132586"/>
                      <a:gd name="connsiteY1" fmla="*/ 1100886 h 1357437"/>
                      <a:gd name="connsiteX2" fmla="*/ 111949 w 132586"/>
                      <a:gd name="connsiteY2" fmla="*/ 1222057 h 1357437"/>
                      <a:gd name="connsiteX3" fmla="*/ 130999 w 132586"/>
                      <a:gd name="connsiteY3" fmla="*/ 288607 h 1357437"/>
                      <a:gd name="connsiteX4" fmla="*/ 121474 w 132586"/>
                      <a:gd name="connsiteY4" fmla="*/ 88582 h 1357437"/>
                      <a:gd name="connsiteX5" fmla="*/ 88137 w 132586"/>
                      <a:gd name="connsiteY5" fmla="*/ 17145 h 1357437"/>
                      <a:gd name="connsiteX6" fmla="*/ 21462 w 132586"/>
                      <a:gd name="connsiteY6" fmla="*/ 191452 h 1357437"/>
                      <a:gd name="connsiteX7" fmla="*/ 16699 w 132586"/>
                      <a:gd name="connsiteY7" fmla="*/ 836295 h 1357437"/>
                      <a:gd name="connsiteX0" fmla="*/ 19874 w 151774"/>
                      <a:gd name="connsiteY0" fmla="*/ 836295 h 1192167"/>
                      <a:gd name="connsiteX1" fmla="*/ 19050 w 151774"/>
                      <a:gd name="connsiteY1" fmla="*/ 1100886 h 1192167"/>
                      <a:gd name="connsiteX2" fmla="*/ 134174 w 151774"/>
                      <a:gd name="connsiteY2" fmla="*/ 288607 h 1192167"/>
                      <a:gd name="connsiteX3" fmla="*/ 124649 w 151774"/>
                      <a:gd name="connsiteY3" fmla="*/ 88582 h 1192167"/>
                      <a:gd name="connsiteX4" fmla="*/ 91312 w 151774"/>
                      <a:gd name="connsiteY4" fmla="*/ 17145 h 1192167"/>
                      <a:gd name="connsiteX5" fmla="*/ 24637 w 151774"/>
                      <a:gd name="connsiteY5" fmla="*/ 191452 h 1192167"/>
                      <a:gd name="connsiteX6" fmla="*/ 19874 w 151774"/>
                      <a:gd name="connsiteY6" fmla="*/ 836295 h 1192167"/>
                      <a:gd name="connsiteX0" fmla="*/ 18255 w 150018"/>
                      <a:gd name="connsiteY0" fmla="*/ 836295 h 852487"/>
                      <a:gd name="connsiteX1" fmla="*/ 132555 w 150018"/>
                      <a:gd name="connsiteY1" fmla="*/ 288607 h 852487"/>
                      <a:gd name="connsiteX2" fmla="*/ 123030 w 150018"/>
                      <a:gd name="connsiteY2" fmla="*/ 88582 h 852487"/>
                      <a:gd name="connsiteX3" fmla="*/ 89693 w 150018"/>
                      <a:gd name="connsiteY3" fmla="*/ 17145 h 852487"/>
                      <a:gd name="connsiteX4" fmla="*/ 23018 w 150018"/>
                      <a:gd name="connsiteY4" fmla="*/ 191452 h 852487"/>
                      <a:gd name="connsiteX5" fmla="*/ 18255 w 150018"/>
                      <a:gd name="connsiteY5" fmla="*/ 836295 h 852487"/>
                      <a:gd name="connsiteX0" fmla="*/ 7143 w 133350"/>
                      <a:gd name="connsiteY0" fmla="*/ 191452 h 305752"/>
                      <a:gd name="connsiteX1" fmla="*/ 116680 w 133350"/>
                      <a:gd name="connsiteY1" fmla="*/ 288607 h 305752"/>
                      <a:gd name="connsiteX2" fmla="*/ 107155 w 133350"/>
                      <a:gd name="connsiteY2" fmla="*/ 88582 h 305752"/>
                      <a:gd name="connsiteX3" fmla="*/ 73818 w 133350"/>
                      <a:gd name="connsiteY3" fmla="*/ 17145 h 305752"/>
                      <a:gd name="connsiteX4" fmla="*/ 7143 w 133350"/>
                      <a:gd name="connsiteY4" fmla="*/ 191452 h 305752"/>
                      <a:gd name="connsiteX0" fmla="*/ 116681 w 235459"/>
                      <a:gd name="connsiteY0" fmla="*/ 288607 h 393858"/>
                      <a:gd name="connsiteX1" fmla="*/ 107156 w 235459"/>
                      <a:gd name="connsiteY1" fmla="*/ 88582 h 393858"/>
                      <a:gd name="connsiteX2" fmla="*/ 73819 w 235459"/>
                      <a:gd name="connsiteY2" fmla="*/ 17145 h 393858"/>
                      <a:gd name="connsiteX3" fmla="*/ 7144 w 235459"/>
                      <a:gd name="connsiteY3" fmla="*/ 191452 h 393858"/>
                      <a:gd name="connsiteX4" fmla="*/ 235458 w 235459"/>
                      <a:gd name="connsiteY4" fmla="*/ 393858 h 393858"/>
                      <a:gd name="connsiteX0" fmla="*/ 130282 w 146952"/>
                      <a:gd name="connsiteY0" fmla="*/ 288607 h 393861"/>
                      <a:gd name="connsiteX1" fmla="*/ 120757 w 146952"/>
                      <a:gd name="connsiteY1" fmla="*/ 88582 h 393861"/>
                      <a:gd name="connsiteX2" fmla="*/ 87420 w 146952"/>
                      <a:gd name="connsiteY2" fmla="*/ 17145 h 393861"/>
                      <a:gd name="connsiteX3" fmla="*/ 20745 w 146952"/>
                      <a:gd name="connsiteY3" fmla="*/ 191452 h 393861"/>
                      <a:gd name="connsiteX4" fmla="*/ 135446 w 146952"/>
                      <a:gd name="connsiteY4" fmla="*/ 393861 h 393861"/>
                      <a:gd name="connsiteX0" fmla="*/ 223239 w 239907"/>
                      <a:gd name="connsiteY0" fmla="*/ 288607 h 357255"/>
                      <a:gd name="connsiteX1" fmla="*/ 213714 w 239907"/>
                      <a:gd name="connsiteY1" fmla="*/ 88582 h 357255"/>
                      <a:gd name="connsiteX2" fmla="*/ 180377 w 239907"/>
                      <a:gd name="connsiteY2" fmla="*/ 17145 h 357255"/>
                      <a:gd name="connsiteX3" fmla="*/ 113702 w 239907"/>
                      <a:gd name="connsiteY3" fmla="*/ 191452 h 357255"/>
                      <a:gd name="connsiteX4" fmla="*/ 135446 w 239907"/>
                      <a:gd name="connsiteY4" fmla="*/ 357255 h 357255"/>
                      <a:gd name="connsiteX0" fmla="*/ 223239 w 239908"/>
                      <a:gd name="connsiteY0" fmla="*/ 288607 h 357255"/>
                      <a:gd name="connsiteX1" fmla="*/ 213714 w 239908"/>
                      <a:gd name="connsiteY1" fmla="*/ 88582 h 357255"/>
                      <a:gd name="connsiteX2" fmla="*/ 180377 w 239908"/>
                      <a:gd name="connsiteY2" fmla="*/ 17145 h 357255"/>
                      <a:gd name="connsiteX3" fmla="*/ 113702 w 239908"/>
                      <a:gd name="connsiteY3" fmla="*/ 191452 h 357255"/>
                      <a:gd name="connsiteX4" fmla="*/ 135446 w 239908"/>
                      <a:gd name="connsiteY4" fmla="*/ 357255 h 357255"/>
                      <a:gd name="connsiteX0" fmla="*/ 117025 w 133694"/>
                      <a:gd name="connsiteY0" fmla="*/ 288607 h 357255"/>
                      <a:gd name="connsiteX1" fmla="*/ 107500 w 133694"/>
                      <a:gd name="connsiteY1" fmla="*/ 88582 h 357255"/>
                      <a:gd name="connsiteX2" fmla="*/ 74163 w 133694"/>
                      <a:gd name="connsiteY2" fmla="*/ 17145 h 357255"/>
                      <a:gd name="connsiteX3" fmla="*/ 7488 w 133694"/>
                      <a:gd name="connsiteY3" fmla="*/ 191452 h 357255"/>
                      <a:gd name="connsiteX4" fmla="*/ 29232 w 133694"/>
                      <a:gd name="connsiteY4" fmla="*/ 357255 h 357255"/>
                      <a:gd name="connsiteX0" fmla="*/ 110673 w 127342"/>
                      <a:gd name="connsiteY0" fmla="*/ 288607 h 357255"/>
                      <a:gd name="connsiteX1" fmla="*/ 101148 w 127342"/>
                      <a:gd name="connsiteY1" fmla="*/ 88582 h 357255"/>
                      <a:gd name="connsiteX2" fmla="*/ 67811 w 127342"/>
                      <a:gd name="connsiteY2" fmla="*/ 17145 h 357255"/>
                      <a:gd name="connsiteX3" fmla="*/ 1136 w 127342"/>
                      <a:gd name="connsiteY3" fmla="*/ 191452 h 357255"/>
                      <a:gd name="connsiteX4" fmla="*/ 22880 w 127342"/>
                      <a:gd name="connsiteY4" fmla="*/ 357255 h 357255"/>
                      <a:gd name="connsiteX0" fmla="*/ 111970 w 128639"/>
                      <a:gd name="connsiteY0" fmla="*/ 288607 h 357255"/>
                      <a:gd name="connsiteX1" fmla="*/ 102445 w 128639"/>
                      <a:gd name="connsiteY1" fmla="*/ 88582 h 357255"/>
                      <a:gd name="connsiteX2" fmla="*/ 69108 w 128639"/>
                      <a:gd name="connsiteY2" fmla="*/ 17145 h 357255"/>
                      <a:gd name="connsiteX3" fmla="*/ 2433 w 128639"/>
                      <a:gd name="connsiteY3" fmla="*/ 191452 h 357255"/>
                      <a:gd name="connsiteX4" fmla="*/ 24177 w 128639"/>
                      <a:gd name="connsiteY4" fmla="*/ 357255 h 357255"/>
                      <a:gd name="connsiteX0" fmla="*/ 111970 w 128639"/>
                      <a:gd name="connsiteY0" fmla="*/ 272151 h 340799"/>
                      <a:gd name="connsiteX1" fmla="*/ 102445 w 128639"/>
                      <a:gd name="connsiteY1" fmla="*/ 72126 h 340799"/>
                      <a:gd name="connsiteX2" fmla="*/ 69108 w 128639"/>
                      <a:gd name="connsiteY2" fmla="*/ 689 h 340799"/>
                      <a:gd name="connsiteX3" fmla="*/ 2433 w 128639"/>
                      <a:gd name="connsiteY3" fmla="*/ 174996 h 340799"/>
                      <a:gd name="connsiteX4" fmla="*/ 24177 w 128639"/>
                      <a:gd name="connsiteY4" fmla="*/ 340799 h 340799"/>
                      <a:gd name="connsiteX0" fmla="*/ 111970 w 111970"/>
                      <a:gd name="connsiteY0" fmla="*/ 287654 h 356302"/>
                      <a:gd name="connsiteX1" fmla="*/ 69108 w 111970"/>
                      <a:gd name="connsiteY1" fmla="*/ 16192 h 356302"/>
                      <a:gd name="connsiteX2" fmla="*/ 2433 w 111970"/>
                      <a:gd name="connsiteY2" fmla="*/ 190499 h 356302"/>
                      <a:gd name="connsiteX3" fmla="*/ 24177 w 111970"/>
                      <a:gd name="connsiteY3" fmla="*/ 356302 h 356302"/>
                      <a:gd name="connsiteX0" fmla="*/ 111970 w 111970"/>
                      <a:gd name="connsiteY0" fmla="*/ 273104 h 341752"/>
                      <a:gd name="connsiteX1" fmla="*/ 69108 w 111970"/>
                      <a:gd name="connsiteY1" fmla="*/ 1642 h 341752"/>
                      <a:gd name="connsiteX2" fmla="*/ 2433 w 111970"/>
                      <a:gd name="connsiteY2" fmla="*/ 175949 h 341752"/>
                      <a:gd name="connsiteX3" fmla="*/ 24177 w 111970"/>
                      <a:gd name="connsiteY3" fmla="*/ 341752 h 341752"/>
                      <a:gd name="connsiteX0" fmla="*/ 87793 w 87793"/>
                      <a:gd name="connsiteY0" fmla="*/ 282903 h 351551"/>
                      <a:gd name="connsiteX1" fmla="*/ 44931 w 87793"/>
                      <a:gd name="connsiteY1" fmla="*/ 11441 h 351551"/>
                      <a:gd name="connsiteX2" fmla="*/ 0 w 87793"/>
                      <a:gd name="connsiteY2" fmla="*/ 351551 h 351551"/>
                      <a:gd name="connsiteX0" fmla="*/ 104934 w 124144"/>
                      <a:gd name="connsiteY0" fmla="*/ 273985 h 342633"/>
                      <a:gd name="connsiteX1" fmla="*/ 62072 w 124144"/>
                      <a:gd name="connsiteY1" fmla="*/ 2523 h 342633"/>
                      <a:gd name="connsiteX2" fmla="*/ 17141 w 124144"/>
                      <a:gd name="connsiteY2" fmla="*/ 342633 h 342633"/>
                    </a:gdLst>
                    <a:ahLst/>
                    <a:cxnLst>
                      <a:cxn ang="0">
                        <a:pos x="connsiteX0" y="connsiteY0"/>
                      </a:cxn>
                      <a:cxn ang="0">
                        <a:pos x="connsiteX1" y="connsiteY1"/>
                      </a:cxn>
                      <a:cxn ang="0">
                        <a:pos x="connsiteX2" y="connsiteY2"/>
                      </a:cxn>
                    </a:cxnLst>
                    <a:rect l="l" t="t" r="r" b="b"/>
                    <a:pathLst>
                      <a:path w="124144" h="342633">
                        <a:moveTo>
                          <a:pt x="104934" y="273985"/>
                        </a:moveTo>
                        <a:cubicBezTo>
                          <a:pt x="96005" y="217431"/>
                          <a:pt x="124144" y="0"/>
                          <a:pt x="62072" y="2523"/>
                        </a:cubicBezTo>
                        <a:cubicBezTo>
                          <a:pt x="0" y="5046"/>
                          <a:pt x="26502" y="271777"/>
                          <a:pt x="17141" y="342633"/>
                        </a:cubicBezTo>
                      </a:path>
                    </a:pathLst>
                  </a:custGeom>
                  <a:solidFill>
                    <a:srgbClr val="DDDDDD"/>
                  </a:solidFill>
                  <a:ln w="28575" cap="flat" cmpd="sng" algn="ctr">
                    <a:solidFill>
                      <a:srgbClr val="5F5F5F"/>
                    </a:solidFill>
                    <a:prstDash val="solid"/>
                    <a:round/>
                    <a:headEnd type="none" w="med" len="med"/>
                    <a:tailEnd type="none" w="med" len="med"/>
                  </a:ln>
                </p:spPr>
                <p:txBody>
                  <a:bodyPr vert="vert"/>
                  <a:lstStyle/>
                  <a:p>
                    <a:pPr algn="ctr" eaLnBrk="0" hangingPunct="0">
                      <a:defRPr/>
                    </a:pPr>
                    <a:endParaRPr lang="en-US" sz="800">
                      <a:ln>
                        <a:solidFill>
                          <a:schemeClr val="accent2"/>
                        </a:solidFill>
                      </a:ln>
                      <a:cs typeface="+mn-cs"/>
                    </a:endParaRPr>
                  </a:p>
                </p:txBody>
              </p:sp>
              <p:grpSp>
                <p:nvGrpSpPr>
                  <p:cNvPr id="6166" name="Group 517"/>
                  <p:cNvGrpSpPr>
                    <a:grpSpLocks noChangeAspect="1"/>
                  </p:cNvGrpSpPr>
                  <p:nvPr/>
                </p:nvGrpSpPr>
                <p:grpSpPr bwMode="auto">
                  <a:xfrm flipV="1">
                    <a:off x="6597650" y="5470525"/>
                    <a:ext cx="279400" cy="614363"/>
                    <a:chOff x="3785870" y="3665600"/>
                    <a:chExt cx="1038738" cy="2273984"/>
                  </a:xfrm>
                </p:grpSpPr>
                <p:grpSp>
                  <p:nvGrpSpPr>
                    <p:cNvPr id="6194" name="Group 274"/>
                    <p:cNvGrpSpPr>
                      <a:grpSpLocks/>
                    </p:cNvGrpSpPr>
                    <p:nvPr/>
                  </p:nvGrpSpPr>
                  <p:grpSpPr bwMode="auto">
                    <a:xfrm>
                      <a:off x="3974389" y="3665600"/>
                      <a:ext cx="445174" cy="2005265"/>
                      <a:chOff x="1319391" y="2225842"/>
                      <a:chExt cx="445173" cy="2005262"/>
                    </a:xfrm>
                  </p:grpSpPr>
                  <p:sp>
                    <p:nvSpPr>
                      <p:cNvPr id="6211"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6212"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213"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6195" name="Group 261"/>
                    <p:cNvGrpSpPr>
                      <a:grpSpLocks/>
                    </p:cNvGrpSpPr>
                    <p:nvPr/>
                  </p:nvGrpSpPr>
                  <p:grpSpPr bwMode="auto">
                    <a:xfrm flipH="1">
                      <a:off x="4235055" y="3669616"/>
                      <a:ext cx="453186" cy="2005264"/>
                      <a:chOff x="1311378" y="2225842"/>
                      <a:chExt cx="453186" cy="2005262"/>
                    </a:xfrm>
                  </p:grpSpPr>
                  <p:sp>
                    <p:nvSpPr>
                      <p:cNvPr id="6208"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6209"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210"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6196" name="Group 236"/>
                    <p:cNvGrpSpPr>
                      <a:grpSpLocks/>
                    </p:cNvGrpSpPr>
                    <p:nvPr/>
                  </p:nvGrpSpPr>
                  <p:grpSpPr bwMode="auto">
                    <a:xfrm>
                      <a:off x="3785870" y="3797965"/>
                      <a:ext cx="525377" cy="2005264"/>
                      <a:chOff x="1287314" y="2225842"/>
                      <a:chExt cx="525378" cy="2005262"/>
                    </a:xfrm>
                  </p:grpSpPr>
                  <p:sp>
                    <p:nvSpPr>
                      <p:cNvPr id="6205"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206"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207"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6197" name="Group 237"/>
                    <p:cNvGrpSpPr>
                      <a:grpSpLocks/>
                    </p:cNvGrpSpPr>
                    <p:nvPr/>
                  </p:nvGrpSpPr>
                  <p:grpSpPr bwMode="auto">
                    <a:xfrm flipH="1">
                      <a:off x="4323292" y="3805982"/>
                      <a:ext cx="501316" cy="2005264"/>
                      <a:chOff x="1311378" y="2225842"/>
                      <a:chExt cx="501314" cy="2005262"/>
                    </a:xfrm>
                  </p:grpSpPr>
                  <p:sp>
                    <p:nvSpPr>
                      <p:cNvPr id="6202"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203"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204"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grpSp>
                <p:grpSp>
                  <p:nvGrpSpPr>
                    <p:cNvPr id="6198" name="Group 301"/>
                    <p:cNvGrpSpPr>
                      <a:grpSpLocks/>
                    </p:cNvGrpSpPr>
                    <p:nvPr/>
                  </p:nvGrpSpPr>
                  <p:grpSpPr bwMode="auto">
                    <a:xfrm>
                      <a:off x="4090684" y="3934320"/>
                      <a:ext cx="445174" cy="2005264"/>
                      <a:chOff x="3673594" y="2133595"/>
                      <a:chExt cx="445173" cy="2005262"/>
                    </a:xfrm>
                  </p:grpSpPr>
                  <p:sp>
                    <p:nvSpPr>
                      <p:cNvPr id="6199"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200"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201"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grpSp>
              </p:grpSp>
              <p:grpSp>
                <p:nvGrpSpPr>
                  <p:cNvPr id="6167" name="Group 274"/>
                  <p:cNvGrpSpPr>
                    <a:grpSpLocks/>
                  </p:cNvGrpSpPr>
                  <p:nvPr/>
                </p:nvGrpSpPr>
                <p:grpSpPr bwMode="auto">
                  <a:xfrm flipV="1">
                    <a:off x="7554913" y="5467350"/>
                    <a:ext cx="120650" cy="541338"/>
                    <a:chOff x="1319391" y="2225842"/>
                    <a:chExt cx="445173" cy="2005264"/>
                  </a:xfrm>
                </p:grpSpPr>
                <p:sp>
                  <p:nvSpPr>
                    <p:cNvPr id="6191" name="Oval 535"/>
                    <p:cNvSpPr>
                      <a:spLocks noChangeArrowheads="1"/>
                    </p:cNvSpPr>
                    <p:nvPr/>
                  </p:nvSpPr>
                  <p:spPr bwMode="auto">
                    <a:xfrm>
                      <a:off x="1319391" y="3521241"/>
                      <a:ext cx="445173" cy="709865"/>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6192" name="Rounded Rectangle 537"/>
                    <p:cNvSpPr>
                      <a:spLocks noChangeArrowheads="1"/>
                    </p:cNvSpPr>
                    <p:nvPr/>
                  </p:nvSpPr>
                  <p:spPr bwMode="auto">
                    <a:xfrm rot="-260553">
                      <a:off x="1332549"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193" name="Rounded Rectangle 536"/>
                    <p:cNvSpPr>
                      <a:spLocks noChangeArrowheads="1"/>
                    </p:cNvSpPr>
                    <p:nvPr/>
                  </p:nvSpPr>
                  <p:spPr bwMode="auto">
                    <a:xfrm>
                      <a:off x="1323409"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6168" name="Group 261"/>
                  <p:cNvGrpSpPr>
                    <a:grpSpLocks/>
                  </p:cNvGrpSpPr>
                  <p:nvPr/>
                </p:nvGrpSpPr>
                <p:grpSpPr bwMode="auto">
                  <a:xfrm flipH="1" flipV="1">
                    <a:off x="7678738" y="5467350"/>
                    <a:ext cx="122237" cy="541338"/>
                    <a:chOff x="1311378" y="2225842"/>
                    <a:chExt cx="453186" cy="2005264"/>
                  </a:xfrm>
                </p:grpSpPr>
                <p:sp>
                  <p:nvSpPr>
                    <p:cNvPr id="6188" name="Oval 532"/>
                    <p:cNvSpPr>
                      <a:spLocks noChangeArrowheads="1"/>
                    </p:cNvSpPr>
                    <p:nvPr/>
                  </p:nvSpPr>
                  <p:spPr bwMode="auto">
                    <a:xfrm>
                      <a:off x="1319390" y="3521241"/>
                      <a:ext cx="445174" cy="709865"/>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sp>
                  <p:nvSpPr>
                    <p:cNvPr id="6189" name="Rounded Rectangle 534"/>
                    <p:cNvSpPr>
                      <a:spLocks noChangeArrowheads="1"/>
                    </p:cNvSpPr>
                    <p:nvPr/>
                  </p:nvSpPr>
                  <p:spPr bwMode="auto">
                    <a:xfrm rot="-260553">
                      <a:off x="1332547" y="2920901"/>
                      <a:ext cx="360949"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190" name="Rounded Rectangle 533"/>
                    <p:cNvSpPr>
                      <a:spLocks noChangeArrowheads="1"/>
                    </p:cNvSpPr>
                    <p:nvPr/>
                  </p:nvSpPr>
                  <p:spPr bwMode="auto">
                    <a:xfrm>
                      <a:off x="1311378" y="2225842"/>
                      <a:ext cx="360949"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6169" name="Group 237"/>
                  <p:cNvGrpSpPr>
                    <a:grpSpLocks/>
                  </p:cNvGrpSpPr>
                  <p:nvPr/>
                </p:nvGrpSpPr>
                <p:grpSpPr bwMode="auto">
                  <a:xfrm flipH="1" flipV="1">
                    <a:off x="7799388" y="5467350"/>
                    <a:ext cx="133350" cy="541338"/>
                    <a:chOff x="1311378" y="2225842"/>
                    <a:chExt cx="501314" cy="2005264"/>
                  </a:xfrm>
                </p:grpSpPr>
                <p:sp>
                  <p:nvSpPr>
                    <p:cNvPr id="6185" name="Rounded Rectangle 527"/>
                    <p:cNvSpPr>
                      <a:spLocks noChangeArrowheads="1"/>
                    </p:cNvSpPr>
                    <p:nvPr/>
                  </p:nvSpPr>
                  <p:spPr bwMode="auto">
                    <a:xfrm rot="-581329">
                      <a:off x="1332551"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186" name="Oval 528"/>
                    <p:cNvSpPr>
                      <a:spLocks noChangeArrowheads="1"/>
                    </p:cNvSpPr>
                    <p:nvPr/>
                  </p:nvSpPr>
                  <p:spPr bwMode="auto">
                    <a:xfrm>
                      <a:off x="1367521" y="3521241"/>
                      <a:ext cx="445171" cy="709865"/>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6187" name="Rounded Rectangle 526"/>
                    <p:cNvSpPr>
                      <a:spLocks noChangeArrowheads="1"/>
                    </p:cNvSpPr>
                    <p:nvPr/>
                  </p:nvSpPr>
                  <p:spPr bwMode="auto">
                    <a:xfrm>
                      <a:off x="1311378"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cxnSp>
                <p:nvCxnSpPr>
                  <p:cNvPr id="6170" name="Straight Arrow Connector 351"/>
                  <p:cNvCxnSpPr>
                    <a:cxnSpLocks noChangeShapeType="1"/>
                  </p:cNvCxnSpPr>
                  <p:nvPr/>
                </p:nvCxnSpPr>
                <p:spPr bwMode="auto">
                  <a:xfrm flipH="1">
                    <a:off x="6961188" y="5910263"/>
                    <a:ext cx="277812" cy="0"/>
                  </a:xfrm>
                  <a:prstGeom prst="straightConnector1">
                    <a:avLst/>
                  </a:prstGeom>
                  <a:noFill/>
                  <a:ln w="19050" algn="ctr">
                    <a:solidFill>
                      <a:schemeClr val="tx1"/>
                    </a:solidFill>
                    <a:round/>
                    <a:headEnd/>
                    <a:tailEnd type="arrow" w="med" len="med"/>
                  </a:ln>
                </p:spPr>
              </p:cxnSp>
              <p:sp>
                <p:nvSpPr>
                  <p:cNvPr id="252" name="TextBox 45"/>
                  <p:cNvSpPr txBox="1">
                    <a:spLocks noChangeArrowheads="1"/>
                  </p:cNvSpPr>
                  <p:nvPr/>
                </p:nvSpPr>
                <p:spPr bwMode="auto">
                  <a:xfrm>
                    <a:off x="7155924" y="5157788"/>
                    <a:ext cx="839121" cy="190408"/>
                  </a:xfrm>
                  <a:prstGeom prst="rect">
                    <a:avLst/>
                  </a:prstGeom>
                  <a:noFill/>
                  <a:ln w="9525">
                    <a:noFill/>
                    <a:miter lim="800000"/>
                    <a:headEnd/>
                    <a:tailEnd/>
                  </a:ln>
                </p:spPr>
                <p:txBody>
                  <a:bodyPr wrap="none" lIns="0" tIns="0" rIns="0" bIns="0">
                    <a:spAutoFit/>
                  </a:bodyPr>
                  <a:lstStyle/>
                  <a:p>
                    <a:pPr algn="ctr" eaLnBrk="0" hangingPunct="0">
                      <a:defRPr/>
                    </a:pPr>
                    <a:r>
                      <a:rPr lang="en-US" sz="1050" dirty="0">
                        <a:latin typeface="Arial" pitchFamily="34" charset="0"/>
                        <a:cs typeface="+mn-cs"/>
                      </a:rPr>
                      <a:t>M3-M4 loop</a:t>
                    </a:r>
                  </a:p>
                </p:txBody>
              </p:sp>
              <p:cxnSp>
                <p:nvCxnSpPr>
                  <p:cNvPr id="6172" name="Straight Arrow Connector 363"/>
                  <p:cNvCxnSpPr>
                    <a:cxnSpLocks noChangeShapeType="1"/>
                  </p:cNvCxnSpPr>
                  <p:nvPr/>
                </p:nvCxnSpPr>
                <p:spPr bwMode="auto">
                  <a:xfrm flipH="1">
                    <a:off x="7493266" y="5311775"/>
                    <a:ext cx="128973" cy="183639"/>
                  </a:xfrm>
                  <a:prstGeom prst="straightConnector1">
                    <a:avLst/>
                  </a:prstGeom>
                  <a:noFill/>
                  <a:ln w="12700" algn="ctr">
                    <a:solidFill>
                      <a:schemeClr val="tx1"/>
                    </a:solidFill>
                    <a:round/>
                    <a:headEnd/>
                    <a:tailEnd/>
                  </a:ln>
                </p:spPr>
              </p:cxnSp>
              <p:sp>
                <p:nvSpPr>
                  <p:cNvPr id="254" name="Oval 689"/>
                  <p:cNvSpPr>
                    <a:spLocks noChangeArrowheads="1"/>
                  </p:cNvSpPr>
                  <p:nvPr/>
                </p:nvSpPr>
                <p:spPr bwMode="auto">
                  <a:xfrm rot="5400000">
                    <a:off x="7423257" y="6130289"/>
                    <a:ext cx="149339" cy="123345"/>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endParaRPr lang="en-US" sz="700" b="1" dirty="0">
                      <a:cs typeface="+mn-cs"/>
                    </a:endParaRPr>
                  </a:p>
                </p:txBody>
              </p:sp>
              <p:sp>
                <p:nvSpPr>
                  <p:cNvPr id="255" name="Oval 689"/>
                  <p:cNvSpPr>
                    <a:spLocks noChangeArrowheads="1"/>
                  </p:cNvSpPr>
                  <p:nvPr/>
                </p:nvSpPr>
                <p:spPr bwMode="auto">
                  <a:xfrm rot="5400000">
                    <a:off x="6732709" y="5925881"/>
                    <a:ext cx="147473" cy="123345"/>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nvGrpSpPr>
                  <p:cNvPr id="6175" name="Group 301"/>
                  <p:cNvGrpSpPr>
                    <a:grpSpLocks/>
                  </p:cNvGrpSpPr>
                  <p:nvPr/>
                </p:nvGrpSpPr>
                <p:grpSpPr bwMode="auto">
                  <a:xfrm flipV="1">
                    <a:off x="7275513" y="5467350"/>
                    <a:ext cx="120650" cy="541338"/>
                    <a:chOff x="3673591" y="2133595"/>
                    <a:chExt cx="445173" cy="2005264"/>
                  </a:xfrm>
                </p:grpSpPr>
                <p:sp>
                  <p:nvSpPr>
                    <p:cNvPr id="6182" name="Rounded Rectangle 524"/>
                    <p:cNvSpPr>
                      <a:spLocks noChangeArrowheads="1"/>
                    </p:cNvSpPr>
                    <p:nvPr/>
                  </p:nvSpPr>
                  <p:spPr bwMode="auto">
                    <a:xfrm flipH="1">
                      <a:off x="3715703" y="2828657"/>
                      <a:ext cx="360946" cy="68440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183" name="Oval 525"/>
                    <p:cNvSpPr>
                      <a:spLocks noChangeArrowheads="1"/>
                    </p:cNvSpPr>
                    <p:nvPr/>
                  </p:nvSpPr>
                  <p:spPr bwMode="auto">
                    <a:xfrm flipH="1">
                      <a:off x="3673591" y="3428994"/>
                      <a:ext cx="445173" cy="709865"/>
                    </a:xfrm>
                    <a:prstGeom prst="ellipse">
                      <a:avLst/>
                    </a:prstGeom>
                    <a:solidFill>
                      <a:srgbClr val="808080"/>
                    </a:solidFill>
                    <a:ln w="9525" algn="ctr">
                      <a:solidFill>
                        <a:schemeClr val="tx1"/>
                      </a:solidFill>
                      <a:round/>
                      <a:headEnd/>
                      <a:tailEnd/>
                    </a:ln>
                  </p:spPr>
                  <p:txBody>
                    <a:bodyPr/>
                    <a:lstStyle/>
                    <a:p>
                      <a:pPr eaLnBrk="0" hangingPunct="0"/>
                      <a:endParaRPr lang="en-US" sz="1200"/>
                    </a:p>
                  </p:txBody>
                </p:sp>
                <p:sp>
                  <p:nvSpPr>
                    <p:cNvPr id="6184" name="Rounded Rectangle 523"/>
                    <p:cNvSpPr>
                      <a:spLocks noChangeArrowheads="1"/>
                    </p:cNvSpPr>
                    <p:nvPr/>
                  </p:nvSpPr>
                  <p:spPr bwMode="auto">
                    <a:xfrm flipH="1">
                      <a:off x="3715706" y="2133595"/>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grpSp>
                <p:nvGrpSpPr>
                  <p:cNvPr id="6176" name="Group 236"/>
                  <p:cNvGrpSpPr>
                    <a:grpSpLocks/>
                  </p:cNvGrpSpPr>
                  <p:nvPr/>
                </p:nvGrpSpPr>
                <p:grpSpPr bwMode="auto">
                  <a:xfrm flipV="1">
                    <a:off x="7407275" y="5467350"/>
                    <a:ext cx="141288" cy="541338"/>
                    <a:chOff x="1287314" y="2225842"/>
                    <a:chExt cx="525377" cy="2005264"/>
                  </a:xfrm>
                </p:grpSpPr>
                <p:sp>
                  <p:nvSpPr>
                    <p:cNvPr id="6179" name="Rounded Rectangle 530"/>
                    <p:cNvSpPr>
                      <a:spLocks noChangeArrowheads="1"/>
                    </p:cNvSpPr>
                    <p:nvPr/>
                  </p:nvSpPr>
                  <p:spPr bwMode="auto">
                    <a:xfrm rot="-581329">
                      <a:off x="1332549" y="2920901"/>
                      <a:ext cx="360946" cy="684409"/>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sp>
                  <p:nvSpPr>
                    <p:cNvPr id="6180" name="Oval 531"/>
                    <p:cNvSpPr>
                      <a:spLocks noChangeArrowheads="1"/>
                    </p:cNvSpPr>
                    <p:nvPr/>
                  </p:nvSpPr>
                  <p:spPr bwMode="auto">
                    <a:xfrm>
                      <a:off x="1367518" y="3521241"/>
                      <a:ext cx="445173" cy="709865"/>
                    </a:xfrm>
                    <a:prstGeom prst="ellipse">
                      <a:avLst/>
                    </a:prstGeom>
                    <a:solidFill>
                      <a:srgbClr val="7030A0"/>
                    </a:solidFill>
                    <a:ln w="9525" algn="ctr">
                      <a:solidFill>
                        <a:schemeClr val="tx1"/>
                      </a:solidFill>
                      <a:round/>
                      <a:headEnd/>
                      <a:tailEnd/>
                    </a:ln>
                  </p:spPr>
                  <p:txBody>
                    <a:bodyPr/>
                    <a:lstStyle/>
                    <a:p>
                      <a:pPr eaLnBrk="0" hangingPunct="0"/>
                      <a:endParaRPr lang="en-US" sz="1200"/>
                    </a:p>
                  </p:txBody>
                </p:sp>
                <p:sp>
                  <p:nvSpPr>
                    <p:cNvPr id="6181" name="Rounded Rectangle 529"/>
                    <p:cNvSpPr>
                      <a:spLocks noChangeArrowheads="1"/>
                    </p:cNvSpPr>
                    <p:nvPr/>
                  </p:nvSpPr>
                  <p:spPr bwMode="auto">
                    <a:xfrm>
                      <a:off x="1287314" y="2225842"/>
                      <a:ext cx="360946" cy="72189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200"/>
                    </a:p>
                  </p:txBody>
                </p:sp>
              </p:grpSp>
              <p:sp>
                <p:nvSpPr>
                  <p:cNvPr id="258" name="TextBox 100"/>
                  <p:cNvSpPr txBox="1">
                    <a:spLocks noChangeArrowheads="1"/>
                  </p:cNvSpPr>
                  <p:nvPr/>
                </p:nvSpPr>
                <p:spPr bwMode="auto">
                  <a:xfrm>
                    <a:off x="6322409" y="5224991"/>
                    <a:ext cx="755023" cy="308012"/>
                  </a:xfrm>
                  <a:prstGeom prst="rect">
                    <a:avLst/>
                  </a:prstGeom>
                  <a:noFill/>
                  <a:ln w="9525">
                    <a:noFill/>
                    <a:miter lim="800000"/>
                    <a:headEnd/>
                    <a:tailEnd/>
                  </a:ln>
                </p:spPr>
                <p:txBody>
                  <a:bodyPr wrap="none">
                    <a:spAutoFit/>
                  </a:bodyPr>
                  <a:lstStyle/>
                  <a:p>
                    <a:pPr algn="ctr" eaLnBrk="0" hangingPunct="0">
                      <a:defRPr/>
                    </a:pPr>
                    <a:r>
                      <a:rPr lang="en-US" sz="1100" dirty="0">
                        <a:latin typeface="Arial" pitchFamily="34" charset="0"/>
                        <a:cs typeface="+mn-cs"/>
                      </a:rPr>
                      <a:t>nAChR</a:t>
                    </a:r>
                  </a:p>
                </p:txBody>
              </p:sp>
              <p:sp>
                <p:nvSpPr>
                  <p:cNvPr id="6178" name="Freeform 327"/>
                  <p:cNvSpPr>
                    <a:spLocks/>
                  </p:cNvSpPr>
                  <p:nvPr/>
                </p:nvSpPr>
                <p:spPr bwMode="auto">
                  <a:xfrm>
                    <a:off x="5750383" y="6251531"/>
                    <a:ext cx="141183" cy="148526"/>
                  </a:xfrm>
                  <a:custGeom>
                    <a:avLst/>
                    <a:gdLst>
                      <a:gd name="T0" fmla="*/ 0 w 475753"/>
                      <a:gd name="T1" fmla="*/ 0 h 1008491"/>
                      <a:gd name="T2" fmla="*/ 8923 w 475753"/>
                      <a:gd name="T3" fmla="*/ 0 h 1008491"/>
                      <a:gd name="T4" fmla="*/ 8923 w 475753"/>
                      <a:gd name="T5" fmla="*/ 0 h 1008491"/>
                      <a:gd name="T6" fmla="*/ 0 60000 65536"/>
                      <a:gd name="T7" fmla="*/ 0 60000 65536"/>
                      <a:gd name="T8" fmla="*/ 0 60000 65536"/>
                      <a:gd name="T9" fmla="*/ 0 w 475753"/>
                      <a:gd name="T10" fmla="*/ 0 h 1008491"/>
                      <a:gd name="T11" fmla="*/ 475753 w 475753"/>
                      <a:gd name="T12" fmla="*/ 1008491 h 1008491"/>
                    </a:gdLst>
                    <a:ahLst/>
                    <a:cxnLst>
                      <a:cxn ang="T6">
                        <a:pos x="T0" y="T1"/>
                      </a:cxn>
                      <a:cxn ang="T7">
                        <a:pos x="T2" y="T3"/>
                      </a:cxn>
                      <a:cxn ang="T8">
                        <a:pos x="T4" y="T5"/>
                      </a:cxn>
                    </a:cxnLst>
                    <a:rect l="T9" t="T10" r="T11" b="T12"/>
                    <a:pathLst>
                      <a:path w="475753" h="1008491">
                        <a:moveTo>
                          <a:pt x="0" y="0"/>
                        </a:moveTo>
                        <a:cubicBezTo>
                          <a:pt x="154388" y="37106"/>
                          <a:pt x="308776" y="74213"/>
                          <a:pt x="381663" y="238540"/>
                        </a:cubicBezTo>
                        <a:cubicBezTo>
                          <a:pt x="454550" y="402867"/>
                          <a:pt x="475753" y="1008491"/>
                          <a:pt x="437322" y="985962"/>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grpSp>
            <p:sp>
              <p:nvSpPr>
                <p:cNvPr id="242" name="Freeform 241"/>
                <p:cNvSpPr/>
                <p:nvPr/>
              </p:nvSpPr>
              <p:spPr>
                <a:xfrm>
                  <a:off x="231785" y="8103150"/>
                  <a:ext cx="577816" cy="522034"/>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Lst>
                  <a:ahLst/>
                  <a:cxnLst>
                    <a:cxn ang="0">
                      <a:pos x="connsiteX0" y="connsiteY0"/>
                    </a:cxn>
                    <a:cxn ang="0">
                      <a:pos x="connsiteX1" y="connsiteY1"/>
                    </a:cxn>
                    <a:cxn ang="0">
                      <a:pos x="connsiteX2" y="connsiteY2"/>
                    </a:cxn>
                    <a:cxn ang="0">
                      <a:pos x="connsiteX3" y="connsiteY3"/>
                    </a:cxn>
                  </a:cxnLst>
                  <a:rect l="l" t="t" r="r" b="b"/>
                  <a:pathLst>
                    <a:path w="2129050" h="2934268">
                      <a:moveTo>
                        <a:pt x="0" y="0"/>
                      </a:moveTo>
                      <a:cubicBezTo>
                        <a:pt x="54022" y="409433"/>
                        <a:pt x="56865" y="1517176"/>
                        <a:pt x="259307" y="1965277"/>
                      </a:cubicBezTo>
                      <a:cubicBezTo>
                        <a:pt x="461749" y="2413379"/>
                        <a:pt x="903026" y="2527111"/>
                        <a:pt x="1214650" y="2688609"/>
                      </a:cubicBezTo>
                      <a:cubicBezTo>
                        <a:pt x="1526274" y="2850107"/>
                        <a:pt x="1827662" y="2892187"/>
                        <a:pt x="2129050" y="2934268"/>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200"/>
                </a:p>
              </p:txBody>
            </p:sp>
            <p:cxnSp>
              <p:nvCxnSpPr>
                <p:cNvPr id="243" name="Straight Arrow Connector 242"/>
                <p:cNvCxnSpPr/>
                <p:nvPr/>
              </p:nvCxnSpPr>
              <p:spPr bwMode="auto">
                <a:xfrm flipH="1">
                  <a:off x="955643" y="8547435"/>
                  <a:ext cx="423838" cy="72990"/>
                </a:xfrm>
                <a:prstGeom prst="straightConnector1">
                  <a:avLst/>
                </a:prstGeom>
                <a:ln w="3175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63" name="TextBox 447"/>
                <p:cNvSpPr txBox="1">
                  <a:spLocks noChangeArrowheads="1"/>
                </p:cNvSpPr>
                <p:nvPr/>
              </p:nvSpPr>
              <p:spPr bwMode="auto">
                <a:xfrm flipH="1">
                  <a:off x="1055287" y="8562420"/>
                  <a:ext cx="327334" cy="246221"/>
                </a:xfrm>
                <a:prstGeom prst="rect">
                  <a:avLst/>
                </a:prstGeom>
                <a:noFill/>
                <a:ln w="9525">
                  <a:noFill/>
                  <a:miter lim="800000"/>
                  <a:headEnd/>
                  <a:tailEnd/>
                </a:ln>
              </p:spPr>
              <p:txBody>
                <a:bodyPr wrap="none">
                  <a:spAutoFit/>
                </a:bodyPr>
                <a:lstStyle/>
                <a:p>
                  <a:pPr algn="ctr" eaLnBrk="0" hangingPunct="0"/>
                  <a:r>
                    <a:rPr lang="en-US" sz="1000" b="1"/>
                    <a:t>H</a:t>
                  </a:r>
                  <a:r>
                    <a:rPr lang="en-US" sz="1000" b="1" baseline="30000"/>
                    <a:t>+</a:t>
                  </a:r>
                </a:p>
              </p:txBody>
            </p:sp>
          </p:grpSp>
          <p:sp>
            <p:nvSpPr>
              <p:cNvPr id="9" name="Freeform 8"/>
              <p:cNvSpPr/>
              <p:nvPr/>
            </p:nvSpPr>
            <p:spPr>
              <a:xfrm>
                <a:off x="2783894" y="3661861"/>
                <a:ext cx="763599" cy="120650"/>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2129050"/>
                  <a:gd name="connsiteY0" fmla="*/ 4558 h 3108289"/>
                  <a:gd name="connsiteX1" fmla="*/ 1156362 w 2129050"/>
                  <a:gd name="connsiteY1" fmla="*/ 448099 h 3108289"/>
                  <a:gd name="connsiteX2" fmla="*/ 1214650 w 2129050"/>
                  <a:gd name="connsiteY2" fmla="*/ 2693167 h 3108289"/>
                  <a:gd name="connsiteX3" fmla="*/ 2129050 w 2129050"/>
                  <a:gd name="connsiteY3" fmla="*/ 2938826 h 3108289"/>
                  <a:gd name="connsiteX0" fmla="*/ 0 w 2129050"/>
                  <a:gd name="connsiteY0" fmla="*/ 30574 h 3290383"/>
                  <a:gd name="connsiteX1" fmla="*/ 1156362 w 2129050"/>
                  <a:gd name="connsiteY1" fmla="*/ 474115 h 3290383"/>
                  <a:gd name="connsiteX2" fmla="*/ 1415715 w 2129050"/>
                  <a:gd name="connsiteY2" fmla="*/ 2875260 h 3290383"/>
                  <a:gd name="connsiteX3" fmla="*/ 2129050 w 2129050"/>
                  <a:gd name="connsiteY3" fmla="*/ 2964842 h 3290383"/>
                  <a:gd name="connsiteX0" fmla="*/ 0 w 1850654"/>
                  <a:gd name="connsiteY0" fmla="*/ 0 h 3923127"/>
                  <a:gd name="connsiteX1" fmla="*/ 877966 w 1850654"/>
                  <a:gd name="connsiteY1" fmla="*/ 1106859 h 3923127"/>
                  <a:gd name="connsiteX2" fmla="*/ 1137319 w 1850654"/>
                  <a:gd name="connsiteY2" fmla="*/ 3508004 h 3923127"/>
                  <a:gd name="connsiteX3" fmla="*/ 1850654 w 1850654"/>
                  <a:gd name="connsiteY3" fmla="*/ 3597586 h 3923127"/>
                  <a:gd name="connsiteX0" fmla="*/ 0 w 1850654"/>
                  <a:gd name="connsiteY0" fmla="*/ 0 h 3923127"/>
                  <a:gd name="connsiteX1" fmla="*/ 877966 w 1850654"/>
                  <a:gd name="connsiteY1" fmla="*/ 1106859 h 3923127"/>
                  <a:gd name="connsiteX2" fmla="*/ 1137319 w 1850654"/>
                  <a:gd name="connsiteY2" fmla="*/ 3508004 h 3923127"/>
                  <a:gd name="connsiteX3" fmla="*/ 1850654 w 1850654"/>
                  <a:gd name="connsiteY3" fmla="*/ 3597586 h 3923127"/>
                  <a:gd name="connsiteX0" fmla="*/ 0 w 1850654"/>
                  <a:gd name="connsiteY0" fmla="*/ 0 h 3597586"/>
                  <a:gd name="connsiteX1" fmla="*/ 877966 w 1850654"/>
                  <a:gd name="connsiteY1" fmla="*/ 1106859 h 3597586"/>
                  <a:gd name="connsiteX2" fmla="*/ 1121853 w 1850654"/>
                  <a:gd name="connsiteY2" fmla="*/ 3156836 h 3597586"/>
                  <a:gd name="connsiteX3" fmla="*/ 1850654 w 1850654"/>
                  <a:gd name="connsiteY3" fmla="*/ 3597586 h 3597586"/>
                  <a:gd name="connsiteX0" fmla="*/ 0 w 1850654"/>
                  <a:gd name="connsiteY0" fmla="*/ 0 h 3597586"/>
                  <a:gd name="connsiteX1" fmla="*/ 877966 w 1850654"/>
                  <a:gd name="connsiteY1" fmla="*/ 1106859 h 3597586"/>
                  <a:gd name="connsiteX2" fmla="*/ 1121853 w 1850654"/>
                  <a:gd name="connsiteY2" fmla="*/ 3156836 h 3597586"/>
                  <a:gd name="connsiteX3" fmla="*/ 1850654 w 1850654"/>
                  <a:gd name="connsiteY3" fmla="*/ 3597586 h 3597586"/>
                  <a:gd name="connsiteX0" fmla="*/ 0 w 1850654"/>
                  <a:gd name="connsiteY0" fmla="*/ 0 h 3597586"/>
                  <a:gd name="connsiteX1" fmla="*/ 877966 w 1850654"/>
                  <a:gd name="connsiteY1" fmla="*/ 1106859 h 3597586"/>
                  <a:gd name="connsiteX2" fmla="*/ 1121853 w 1850654"/>
                  <a:gd name="connsiteY2" fmla="*/ 3156836 h 3597586"/>
                  <a:gd name="connsiteX3" fmla="*/ 1850654 w 1850654"/>
                  <a:gd name="connsiteY3" fmla="*/ 3597586 h 3597586"/>
                </a:gdLst>
                <a:ahLst/>
                <a:cxnLst>
                  <a:cxn ang="0">
                    <a:pos x="connsiteX0" y="connsiteY0"/>
                  </a:cxn>
                  <a:cxn ang="0">
                    <a:pos x="connsiteX1" y="connsiteY1"/>
                  </a:cxn>
                  <a:cxn ang="0">
                    <a:pos x="connsiteX2" y="connsiteY2"/>
                  </a:cxn>
                  <a:cxn ang="0">
                    <a:pos x="connsiteX3" y="connsiteY3"/>
                  </a:cxn>
                </a:cxnLst>
                <a:rect l="l" t="t" r="r" b="b"/>
                <a:pathLst>
                  <a:path w="1850654" h="3597586">
                    <a:moveTo>
                      <a:pt x="0" y="0"/>
                    </a:moveTo>
                    <a:cubicBezTo>
                      <a:pt x="394283" y="487470"/>
                      <a:pt x="690990" y="580720"/>
                      <a:pt x="877966" y="1106859"/>
                    </a:cubicBezTo>
                    <a:cubicBezTo>
                      <a:pt x="1064942" y="1632998"/>
                      <a:pt x="959738" y="2741715"/>
                      <a:pt x="1121853" y="3156836"/>
                    </a:cubicBezTo>
                    <a:cubicBezTo>
                      <a:pt x="1283968" y="3571957"/>
                      <a:pt x="1410069" y="3516487"/>
                      <a:pt x="1850654" y="3597586"/>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200"/>
              </a:p>
            </p:txBody>
          </p:sp>
          <p:sp>
            <p:nvSpPr>
              <p:cNvPr id="11" name="Freeform 10"/>
              <p:cNvSpPr/>
              <p:nvPr/>
            </p:nvSpPr>
            <p:spPr>
              <a:xfrm>
                <a:off x="5979581" y="3117349"/>
                <a:ext cx="1312883" cy="1357312"/>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2432169"/>
                  <a:gd name="connsiteY0" fmla="*/ 0 h 6271949"/>
                  <a:gd name="connsiteX1" fmla="*/ 562426 w 2432169"/>
                  <a:gd name="connsiteY1" fmla="*/ 5272621 h 6271949"/>
                  <a:gd name="connsiteX2" fmla="*/ 1517769 w 2432169"/>
                  <a:gd name="connsiteY2" fmla="*/ 5995953 h 6271949"/>
                  <a:gd name="connsiteX3" fmla="*/ 2432169 w 2432169"/>
                  <a:gd name="connsiteY3" fmla="*/ 6241612 h 6271949"/>
                  <a:gd name="connsiteX0" fmla="*/ 0 w 2432169"/>
                  <a:gd name="connsiteY0" fmla="*/ 0 h 6565127"/>
                  <a:gd name="connsiteX1" fmla="*/ 530519 w 2432169"/>
                  <a:gd name="connsiteY1" fmla="*/ 2826563 h 6565127"/>
                  <a:gd name="connsiteX2" fmla="*/ 1517769 w 2432169"/>
                  <a:gd name="connsiteY2" fmla="*/ 5995953 h 6565127"/>
                  <a:gd name="connsiteX3" fmla="*/ 2432169 w 2432169"/>
                  <a:gd name="connsiteY3" fmla="*/ 6241612 h 6565127"/>
                  <a:gd name="connsiteX0" fmla="*/ 0 w 3150085"/>
                  <a:gd name="connsiteY0" fmla="*/ 0 h 7357512"/>
                  <a:gd name="connsiteX1" fmla="*/ 1248435 w 3150085"/>
                  <a:gd name="connsiteY1" fmla="*/ 3618948 h 7357512"/>
                  <a:gd name="connsiteX2" fmla="*/ 2235685 w 3150085"/>
                  <a:gd name="connsiteY2" fmla="*/ 6788338 h 7357512"/>
                  <a:gd name="connsiteX3" fmla="*/ 3150085 w 3150085"/>
                  <a:gd name="connsiteY3" fmla="*/ 7033997 h 7357512"/>
                  <a:gd name="connsiteX0" fmla="*/ 0 w 3150085"/>
                  <a:gd name="connsiteY0" fmla="*/ 0 h 7357512"/>
                  <a:gd name="connsiteX1" fmla="*/ 1248435 w 3150085"/>
                  <a:gd name="connsiteY1" fmla="*/ 3618948 h 7357512"/>
                  <a:gd name="connsiteX2" fmla="*/ 2235685 w 3150085"/>
                  <a:gd name="connsiteY2" fmla="*/ 6788338 h 7357512"/>
                  <a:gd name="connsiteX3" fmla="*/ 3150085 w 3150085"/>
                  <a:gd name="connsiteY3" fmla="*/ 7033997 h 7357512"/>
                  <a:gd name="connsiteX0" fmla="*/ 0 w 3150085"/>
                  <a:gd name="connsiteY0" fmla="*/ 0 h 7033997"/>
                  <a:gd name="connsiteX1" fmla="*/ 1248435 w 3150085"/>
                  <a:gd name="connsiteY1" fmla="*/ 3618948 h 7033997"/>
                  <a:gd name="connsiteX2" fmla="*/ 2139965 w 3150085"/>
                  <a:gd name="connsiteY2" fmla="*/ 6271570 h 7033997"/>
                  <a:gd name="connsiteX3" fmla="*/ 3150085 w 3150085"/>
                  <a:gd name="connsiteY3" fmla="*/ 7033997 h 7033997"/>
                  <a:gd name="connsiteX0" fmla="*/ 0 w 3150085"/>
                  <a:gd name="connsiteY0" fmla="*/ 0 h 7033997"/>
                  <a:gd name="connsiteX1" fmla="*/ 1248435 w 3150085"/>
                  <a:gd name="connsiteY1" fmla="*/ 3618948 h 7033997"/>
                  <a:gd name="connsiteX2" fmla="*/ 2139965 w 3150085"/>
                  <a:gd name="connsiteY2" fmla="*/ 6271570 h 7033997"/>
                  <a:gd name="connsiteX3" fmla="*/ 3150085 w 3150085"/>
                  <a:gd name="connsiteY3" fmla="*/ 7033997 h 7033997"/>
                  <a:gd name="connsiteX0" fmla="*/ 0 w 3150085"/>
                  <a:gd name="connsiteY0" fmla="*/ 38439 h 7072436"/>
                  <a:gd name="connsiteX1" fmla="*/ 1248435 w 3150085"/>
                  <a:gd name="connsiteY1" fmla="*/ 3657387 h 7072436"/>
                  <a:gd name="connsiteX2" fmla="*/ 2139965 w 3150085"/>
                  <a:gd name="connsiteY2" fmla="*/ 6310009 h 7072436"/>
                  <a:gd name="connsiteX3" fmla="*/ 3150085 w 3150085"/>
                  <a:gd name="connsiteY3" fmla="*/ 7072436 h 7072436"/>
                  <a:gd name="connsiteX0" fmla="*/ 0 w 3150085"/>
                  <a:gd name="connsiteY0" fmla="*/ 38439 h 7072436"/>
                  <a:gd name="connsiteX1" fmla="*/ 1248435 w 3150085"/>
                  <a:gd name="connsiteY1" fmla="*/ 3657387 h 7072436"/>
                  <a:gd name="connsiteX2" fmla="*/ 2139965 w 3150085"/>
                  <a:gd name="connsiteY2" fmla="*/ 6310009 h 7072436"/>
                  <a:gd name="connsiteX3" fmla="*/ 3150085 w 3150085"/>
                  <a:gd name="connsiteY3" fmla="*/ 7072436 h 7072436"/>
                  <a:gd name="connsiteX0" fmla="*/ 0 w 3150085"/>
                  <a:gd name="connsiteY0" fmla="*/ 38439 h 7072436"/>
                  <a:gd name="connsiteX1" fmla="*/ 1248435 w 3150085"/>
                  <a:gd name="connsiteY1" fmla="*/ 3657387 h 7072436"/>
                  <a:gd name="connsiteX2" fmla="*/ 2139965 w 3150085"/>
                  <a:gd name="connsiteY2" fmla="*/ 6310009 h 7072436"/>
                  <a:gd name="connsiteX3" fmla="*/ 3150085 w 3150085"/>
                  <a:gd name="connsiteY3" fmla="*/ 7072436 h 7072436"/>
                  <a:gd name="connsiteX0" fmla="*/ 0 w 3150085"/>
                  <a:gd name="connsiteY0" fmla="*/ 38439 h 7072436"/>
                  <a:gd name="connsiteX1" fmla="*/ 1407983 w 3150085"/>
                  <a:gd name="connsiteY1" fmla="*/ 3450750 h 7072436"/>
                  <a:gd name="connsiteX2" fmla="*/ 2139965 w 3150085"/>
                  <a:gd name="connsiteY2" fmla="*/ 6310009 h 7072436"/>
                  <a:gd name="connsiteX3" fmla="*/ 3150085 w 3150085"/>
                  <a:gd name="connsiteY3" fmla="*/ 7072436 h 7072436"/>
                  <a:gd name="connsiteX0" fmla="*/ 0 w 3150085"/>
                  <a:gd name="connsiteY0" fmla="*/ 38439 h 7072436"/>
                  <a:gd name="connsiteX1" fmla="*/ 1407983 w 3150085"/>
                  <a:gd name="connsiteY1" fmla="*/ 3450750 h 7072436"/>
                  <a:gd name="connsiteX2" fmla="*/ 2139965 w 3150085"/>
                  <a:gd name="connsiteY2" fmla="*/ 6310009 h 7072436"/>
                  <a:gd name="connsiteX3" fmla="*/ 3150085 w 3150085"/>
                  <a:gd name="connsiteY3" fmla="*/ 7072436 h 7072436"/>
                  <a:gd name="connsiteX0" fmla="*/ 0 w 3150085"/>
                  <a:gd name="connsiteY0" fmla="*/ 38439 h 7072436"/>
                  <a:gd name="connsiteX1" fmla="*/ 1407983 w 3150085"/>
                  <a:gd name="connsiteY1" fmla="*/ 3450750 h 7072436"/>
                  <a:gd name="connsiteX2" fmla="*/ 1581547 w 3150085"/>
                  <a:gd name="connsiteY2" fmla="*/ 4519166 h 7072436"/>
                  <a:gd name="connsiteX3" fmla="*/ 3150085 w 3150085"/>
                  <a:gd name="connsiteY3" fmla="*/ 7072436 h 7072436"/>
                  <a:gd name="connsiteX0" fmla="*/ 0 w 3150085"/>
                  <a:gd name="connsiteY0" fmla="*/ 0 h 7033997"/>
                  <a:gd name="connsiteX1" fmla="*/ 1581547 w 3150085"/>
                  <a:gd name="connsiteY1" fmla="*/ 4480727 h 7033997"/>
                  <a:gd name="connsiteX2" fmla="*/ 3150085 w 3150085"/>
                  <a:gd name="connsiteY2" fmla="*/ 7033997 h 7033997"/>
                  <a:gd name="connsiteX0" fmla="*/ 0 w 3150085"/>
                  <a:gd name="connsiteY0" fmla="*/ 0 h 7033997"/>
                  <a:gd name="connsiteX1" fmla="*/ 1581547 w 3150085"/>
                  <a:gd name="connsiteY1" fmla="*/ 4480727 h 7033997"/>
                  <a:gd name="connsiteX2" fmla="*/ 3150085 w 3150085"/>
                  <a:gd name="connsiteY2" fmla="*/ 7033997 h 7033997"/>
                  <a:gd name="connsiteX0" fmla="*/ 0 w 3150085"/>
                  <a:gd name="connsiteY0" fmla="*/ 0 h 7033997"/>
                  <a:gd name="connsiteX1" fmla="*/ 1581547 w 3150085"/>
                  <a:gd name="connsiteY1" fmla="*/ 4480727 h 7033997"/>
                  <a:gd name="connsiteX2" fmla="*/ 3150085 w 3150085"/>
                  <a:gd name="connsiteY2" fmla="*/ 7033997 h 7033997"/>
                  <a:gd name="connsiteX0" fmla="*/ 0 w 3150085"/>
                  <a:gd name="connsiteY0" fmla="*/ 0 h 7033997"/>
                  <a:gd name="connsiteX1" fmla="*/ 1581547 w 3150085"/>
                  <a:gd name="connsiteY1" fmla="*/ 4480727 h 7033997"/>
                  <a:gd name="connsiteX2" fmla="*/ 3150085 w 3150085"/>
                  <a:gd name="connsiteY2" fmla="*/ 7033997 h 7033997"/>
                </a:gdLst>
                <a:ahLst/>
                <a:cxnLst>
                  <a:cxn ang="0">
                    <a:pos x="connsiteX0" y="connsiteY0"/>
                  </a:cxn>
                  <a:cxn ang="0">
                    <a:pos x="connsiteX1" y="connsiteY1"/>
                  </a:cxn>
                  <a:cxn ang="0">
                    <a:pos x="connsiteX2" y="connsiteY2"/>
                  </a:cxn>
                </a:cxnLst>
                <a:rect l="l" t="t" r="r" b="b"/>
                <a:pathLst>
                  <a:path w="3150085" h="7033997">
                    <a:moveTo>
                      <a:pt x="0" y="0"/>
                    </a:moveTo>
                    <a:cubicBezTo>
                      <a:pt x="648584" y="210257"/>
                      <a:pt x="1598999" y="2447414"/>
                      <a:pt x="1581547" y="4480727"/>
                    </a:cubicBezTo>
                    <a:cubicBezTo>
                      <a:pt x="1564095" y="6514040"/>
                      <a:pt x="2848697" y="6991916"/>
                      <a:pt x="3150085" y="7033997"/>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200"/>
              </a:p>
            </p:txBody>
          </p:sp>
        </p:grpSp>
        <p:grpSp>
          <p:nvGrpSpPr>
            <p:cNvPr id="6152" name="Group 407"/>
            <p:cNvGrpSpPr>
              <a:grpSpLocks/>
            </p:cNvGrpSpPr>
            <p:nvPr/>
          </p:nvGrpSpPr>
          <p:grpSpPr bwMode="auto">
            <a:xfrm>
              <a:off x="1311442" y="2129596"/>
              <a:ext cx="1247273" cy="2715111"/>
              <a:chOff x="1311442" y="2791321"/>
              <a:chExt cx="1247273" cy="1973609"/>
            </a:xfrm>
          </p:grpSpPr>
          <p:cxnSp>
            <p:nvCxnSpPr>
              <p:cNvPr id="6153" name="Straight Connector 402"/>
              <p:cNvCxnSpPr>
                <a:cxnSpLocks noChangeShapeType="1"/>
              </p:cNvCxnSpPr>
              <p:nvPr/>
            </p:nvCxnSpPr>
            <p:spPr bwMode="auto">
              <a:xfrm flipV="1">
                <a:off x="1311442" y="2791321"/>
                <a:ext cx="1143000" cy="806121"/>
              </a:xfrm>
              <a:prstGeom prst="line">
                <a:avLst/>
              </a:prstGeom>
              <a:noFill/>
              <a:ln w="19050" algn="ctr">
                <a:solidFill>
                  <a:schemeClr val="tx1"/>
                </a:solidFill>
                <a:prstDash val="dash"/>
                <a:round/>
                <a:headEnd/>
                <a:tailEnd/>
              </a:ln>
            </p:spPr>
          </p:cxnSp>
          <p:cxnSp>
            <p:nvCxnSpPr>
              <p:cNvPr id="6154" name="Straight Connector 403"/>
              <p:cNvCxnSpPr>
                <a:cxnSpLocks noChangeShapeType="1"/>
              </p:cNvCxnSpPr>
              <p:nvPr/>
            </p:nvCxnSpPr>
            <p:spPr bwMode="auto">
              <a:xfrm>
                <a:off x="1515979" y="4059085"/>
                <a:ext cx="1042736" cy="705845"/>
              </a:xfrm>
              <a:prstGeom prst="line">
                <a:avLst/>
              </a:prstGeom>
              <a:noFill/>
              <a:ln w="19050" algn="ctr">
                <a:solidFill>
                  <a:schemeClr val="tx1"/>
                </a:solidFill>
                <a:prstDash val="dash"/>
                <a:round/>
                <a:headEnd/>
                <a:tailEnd/>
              </a:ln>
            </p:spPr>
          </p:cxnSp>
        </p:grpSp>
      </p:grpSp>
      <p:sp>
        <p:nvSpPr>
          <p:cNvPr id="402" name="Slide Number Placeholder 401"/>
          <p:cNvSpPr>
            <a:spLocks noGrp="1"/>
          </p:cNvSpPr>
          <p:nvPr>
            <p:ph type="sldNum" sz="quarter" idx="12"/>
          </p:nvPr>
        </p:nvSpPr>
        <p:spPr/>
        <p:txBody>
          <a:bodyPr/>
          <a:lstStyle/>
          <a:p>
            <a:pPr>
              <a:defRPr/>
            </a:pPr>
            <a:fld id="{F056AE24-FD61-4486-91D6-CE054FEAAE7A}" type="slidenum">
              <a:rPr lang="en-US" smtClean="0"/>
              <a:pPr>
                <a:defRPr/>
              </a:pPr>
              <a:t>15</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3"/>
          <p:cNvPicPr>
            <a:picLocks noChangeAspect="1" noChangeArrowheads="1"/>
          </p:cNvPicPr>
          <p:nvPr/>
        </p:nvPicPr>
        <p:blipFill>
          <a:blip r:embed="rId2" cstate="print"/>
          <a:srcRect/>
          <a:stretch>
            <a:fillRect/>
          </a:stretch>
        </p:blipFill>
        <p:spPr bwMode="auto">
          <a:xfrm>
            <a:off x="0" y="0"/>
            <a:ext cx="9144000" cy="1052513"/>
          </a:xfrm>
          <a:prstGeom prst="rect">
            <a:avLst/>
          </a:prstGeom>
          <a:noFill/>
          <a:ln w="9525">
            <a:noFill/>
            <a:miter lim="800000"/>
            <a:headEnd/>
            <a:tailEnd/>
          </a:ln>
        </p:spPr>
      </p:pic>
      <p:grpSp>
        <p:nvGrpSpPr>
          <p:cNvPr id="28675" name="Group 8"/>
          <p:cNvGrpSpPr>
            <a:grpSpLocks/>
          </p:cNvGrpSpPr>
          <p:nvPr/>
        </p:nvGrpSpPr>
        <p:grpSpPr bwMode="auto">
          <a:xfrm>
            <a:off x="0" y="866775"/>
            <a:ext cx="9144000" cy="6038850"/>
            <a:chOff x="-1" y="667415"/>
            <a:chExt cx="9144001" cy="6039564"/>
          </a:xfrm>
        </p:grpSpPr>
        <p:pic>
          <p:nvPicPr>
            <p:cNvPr id="28679" name="Picture 2"/>
            <p:cNvPicPr>
              <a:picLocks noChangeAspect="1" noChangeArrowheads="1"/>
            </p:cNvPicPr>
            <p:nvPr/>
          </p:nvPicPr>
          <p:blipFill>
            <a:blip r:embed="rId3" cstate="print"/>
            <a:srcRect/>
            <a:stretch>
              <a:fillRect/>
            </a:stretch>
          </p:blipFill>
          <p:spPr bwMode="auto">
            <a:xfrm>
              <a:off x="-1" y="667415"/>
              <a:ext cx="9144001" cy="6039564"/>
            </a:xfrm>
            <a:prstGeom prst="rect">
              <a:avLst/>
            </a:prstGeom>
            <a:noFill/>
            <a:ln w="9525">
              <a:noFill/>
              <a:miter lim="800000"/>
              <a:headEnd/>
              <a:tailEnd/>
            </a:ln>
          </p:spPr>
        </p:pic>
        <p:sp>
          <p:nvSpPr>
            <p:cNvPr id="28680" name="Rectangle 20"/>
            <p:cNvSpPr>
              <a:spLocks noChangeArrowheads="1"/>
            </p:cNvSpPr>
            <p:nvPr/>
          </p:nvSpPr>
          <p:spPr bwMode="auto">
            <a:xfrm>
              <a:off x="6043242" y="6063155"/>
              <a:ext cx="2848096" cy="461665"/>
            </a:xfrm>
            <a:prstGeom prst="rect">
              <a:avLst/>
            </a:prstGeom>
            <a:noFill/>
            <a:ln w="9525">
              <a:noFill/>
              <a:miter lim="800000"/>
              <a:headEnd/>
              <a:tailEnd/>
            </a:ln>
          </p:spPr>
          <p:txBody>
            <a:bodyPr>
              <a:spAutoFit/>
            </a:bodyPr>
            <a:lstStyle/>
            <a:p>
              <a:r>
                <a:rPr lang="en-US" sz="1200"/>
                <a:t>R. L. Wiseman, C. M. Haynes, D. Ron </a:t>
              </a:r>
            </a:p>
            <a:p>
              <a:r>
                <a:rPr lang="en-US" sz="1200" i="1"/>
                <a:t>Cell</a:t>
              </a:r>
              <a:r>
                <a:rPr lang="en-US" sz="1200"/>
                <a:t> 2010</a:t>
              </a:r>
            </a:p>
          </p:txBody>
        </p:sp>
      </p:grpSp>
      <p:sp>
        <p:nvSpPr>
          <p:cNvPr id="28676" name="TextBox 23"/>
          <p:cNvSpPr txBox="1">
            <a:spLocks noChangeArrowheads="1"/>
          </p:cNvSpPr>
          <p:nvPr/>
        </p:nvSpPr>
        <p:spPr bwMode="auto">
          <a:xfrm>
            <a:off x="903288" y="1349375"/>
            <a:ext cx="7110412" cy="338138"/>
          </a:xfrm>
          <a:prstGeom prst="rect">
            <a:avLst/>
          </a:prstGeom>
          <a:noFill/>
          <a:ln w="9525">
            <a:noFill/>
            <a:miter lim="800000"/>
            <a:headEnd/>
            <a:tailEnd/>
          </a:ln>
        </p:spPr>
        <p:txBody>
          <a:bodyPr>
            <a:spAutoFit/>
          </a:bodyPr>
          <a:lstStyle/>
          <a:p>
            <a:pPr algn="ctr"/>
            <a:r>
              <a:rPr lang="en-US" sz="1600">
                <a:solidFill>
                  <a:srgbClr val="0070C0"/>
                </a:solidFill>
              </a:rPr>
              <a:t>The three arms of the ER stress / UPR pathway</a:t>
            </a:r>
          </a:p>
        </p:txBody>
      </p:sp>
      <p:sp>
        <p:nvSpPr>
          <p:cNvPr id="28677" name="Text Box 10"/>
          <p:cNvSpPr txBox="1">
            <a:spLocks noChangeArrowheads="1"/>
          </p:cNvSpPr>
          <p:nvPr/>
        </p:nvSpPr>
        <p:spPr bwMode="auto">
          <a:xfrm>
            <a:off x="188913" y="188913"/>
            <a:ext cx="8750300" cy="646112"/>
          </a:xfrm>
          <a:prstGeom prst="rect">
            <a:avLst/>
          </a:prstGeom>
          <a:solidFill>
            <a:srgbClr val="33CCCC"/>
          </a:solidFill>
          <a:ln w="9525">
            <a:noFill/>
            <a:miter lim="800000"/>
            <a:headEnd/>
            <a:tailEnd/>
          </a:ln>
        </p:spPr>
        <p:txBody>
          <a:bodyPr lIns="91384" tIns="45693" rIns="91384" bIns="45693">
            <a:spAutoFit/>
          </a:bodyPr>
          <a:lstStyle/>
          <a:p>
            <a:pPr marL="457200" indent="-457200" algn="ctr"/>
            <a:r>
              <a:rPr lang="en-US"/>
              <a:t>Neuroprotective Hypothesis #3. Intracellular nicotine-nAChR binding,  </a:t>
            </a:r>
          </a:p>
          <a:p>
            <a:pPr marL="457200" indent="-457200" algn="ctr"/>
            <a:r>
              <a:rPr lang="en-US"/>
              <a:t>leading to reduced ER stress / unfolded protein response</a:t>
            </a:r>
          </a:p>
        </p:txBody>
      </p:sp>
      <p:sp>
        <p:nvSpPr>
          <p:cNvPr id="9" name="Slide Number Placeholder 8"/>
          <p:cNvSpPr>
            <a:spLocks noGrp="1"/>
          </p:cNvSpPr>
          <p:nvPr>
            <p:ph type="sldNum" sz="quarter" idx="12"/>
          </p:nvPr>
        </p:nvSpPr>
        <p:spPr/>
        <p:txBody>
          <a:bodyPr/>
          <a:lstStyle/>
          <a:p>
            <a:pPr>
              <a:defRPr/>
            </a:pPr>
            <a:fld id="{632DDDFA-062A-4235-9A4E-2D5981398E96}" type="slidenum">
              <a:rPr lang="en-US" smtClean="0"/>
              <a:pPr>
                <a:defRPr/>
              </a:pPr>
              <a:t>16</a:t>
            </a:fld>
            <a:endParaRPr lang="en-US" dirty="0"/>
          </a:p>
        </p:txBody>
      </p:sp>
    </p:spTree>
  </p:cSld>
  <p:clrMapOvr>
    <a:masterClrMapping/>
  </p:clrMapOvr>
  <p:transition spd="slow">
    <p:fade thruBlk="1"/>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extBox 4"/>
          <p:cNvSpPr txBox="1">
            <a:spLocks noChangeArrowheads="1"/>
          </p:cNvSpPr>
          <p:nvPr/>
        </p:nvSpPr>
        <p:spPr bwMode="auto">
          <a:xfrm>
            <a:off x="1536700" y="276225"/>
            <a:ext cx="6411913" cy="5864225"/>
          </a:xfrm>
          <a:prstGeom prst="rect">
            <a:avLst/>
          </a:prstGeom>
          <a:noFill/>
          <a:ln w="9525">
            <a:noFill/>
            <a:miter lim="800000"/>
            <a:headEnd/>
            <a:tailEnd/>
          </a:ln>
        </p:spPr>
        <p:txBody>
          <a:bodyPr wrap="none">
            <a:spAutoFit/>
          </a:bodyPr>
          <a:lstStyle/>
          <a:p>
            <a:pPr algn="ctr">
              <a:lnSpc>
                <a:spcPts val="1500"/>
              </a:lnSpc>
            </a:pPr>
            <a:r>
              <a:rPr lang="en-US"/>
              <a:t>The Challenge: </a:t>
            </a:r>
          </a:p>
          <a:p>
            <a:pPr algn="ctr">
              <a:lnSpc>
                <a:spcPts val="1500"/>
              </a:lnSpc>
            </a:pPr>
            <a:endParaRPr lang="en-US"/>
          </a:p>
          <a:p>
            <a:pPr algn="ctr">
              <a:lnSpc>
                <a:spcPts val="1500"/>
              </a:lnSpc>
            </a:pPr>
            <a:r>
              <a:rPr lang="en-US"/>
              <a:t>to develop an accessible neuronal system to test for </a:t>
            </a:r>
          </a:p>
          <a:p>
            <a:pPr algn="ctr">
              <a:lnSpc>
                <a:spcPts val="1500"/>
              </a:lnSpc>
            </a:pPr>
            <a:endParaRPr lang="en-US"/>
          </a:p>
          <a:p>
            <a:pPr algn="ctr">
              <a:lnSpc>
                <a:spcPts val="1500"/>
              </a:lnSpc>
            </a:pPr>
            <a:r>
              <a:rPr lang="en-US"/>
              <a:t>neuroprotection of dopaminergic neurons,</a:t>
            </a:r>
          </a:p>
          <a:p>
            <a:pPr algn="ctr">
              <a:lnSpc>
                <a:spcPts val="1500"/>
              </a:lnSpc>
            </a:pPr>
            <a:endParaRPr lang="en-US"/>
          </a:p>
          <a:p>
            <a:pPr algn="ctr">
              <a:lnSpc>
                <a:spcPts val="1500"/>
              </a:lnSpc>
            </a:pPr>
            <a:r>
              <a:rPr lang="en-US"/>
              <a:t>by chronic nicotine,</a:t>
            </a:r>
          </a:p>
          <a:p>
            <a:pPr algn="ctr">
              <a:lnSpc>
                <a:spcPts val="1500"/>
              </a:lnSpc>
            </a:pPr>
            <a:endParaRPr lang="en-US"/>
          </a:p>
          <a:p>
            <a:pPr algn="ctr">
              <a:lnSpc>
                <a:spcPts val="1500"/>
              </a:lnSpc>
            </a:pPr>
            <a:r>
              <a:rPr lang="en-US"/>
              <a:t>via endogenous nAChRs,</a:t>
            </a:r>
          </a:p>
          <a:p>
            <a:pPr algn="ctr">
              <a:lnSpc>
                <a:spcPts val="1500"/>
              </a:lnSpc>
            </a:pPr>
            <a:endParaRPr lang="en-US"/>
          </a:p>
          <a:p>
            <a:pPr algn="ctr">
              <a:lnSpc>
                <a:spcPts val="1500"/>
              </a:lnSpc>
            </a:pPr>
            <a:r>
              <a:rPr lang="en-US"/>
              <a:t>via reduction of ER stress.</a:t>
            </a:r>
          </a:p>
          <a:p>
            <a:pPr algn="ctr">
              <a:lnSpc>
                <a:spcPts val="1500"/>
              </a:lnSpc>
            </a:pPr>
            <a:endParaRPr lang="en-US"/>
          </a:p>
          <a:p>
            <a:pPr algn="ctr">
              <a:lnSpc>
                <a:spcPts val="1500"/>
              </a:lnSpc>
            </a:pPr>
            <a:endParaRPr lang="en-US"/>
          </a:p>
          <a:p>
            <a:pPr algn="ctr">
              <a:lnSpc>
                <a:spcPts val="1500"/>
              </a:lnSpc>
            </a:pPr>
            <a:endParaRPr lang="en-US">
              <a:solidFill>
                <a:srgbClr val="0070C0"/>
              </a:solidFill>
            </a:endParaRPr>
          </a:p>
          <a:p>
            <a:pPr algn="ctr">
              <a:lnSpc>
                <a:spcPts val="1500"/>
              </a:lnSpc>
            </a:pPr>
            <a:r>
              <a:rPr lang="en-US">
                <a:solidFill>
                  <a:srgbClr val="0070C0"/>
                </a:solidFill>
              </a:rPr>
              <a:t>The tactic:</a:t>
            </a:r>
          </a:p>
          <a:p>
            <a:pPr algn="ctr">
              <a:lnSpc>
                <a:spcPts val="1500"/>
              </a:lnSpc>
            </a:pPr>
            <a:endParaRPr lang="en-US">
              <a:solidFill>
                <a:srgbClr val="0070C0"/>
              </a:solidFill>
            </a:endParaRPr>
          </a:p>
          <a:p>
            <a:pPr algn="ctr">
              <a:lnSpc>
                <a:spcPts val="1500"/>
              </a:lnSpc>
            </a:pPr>
            <a:r>
              <a:rPr lang="en-US">
                <a:solidFill>
                  <a:srgbClr val="0070C0"/>
                </a:solidFill>
              </a:rPr>
              <a:t>primary midbrain cultures,</a:t>
            </a:r>
          </a:p>
          <a:p>
            <a:pPr algn="ctr">
              <a:lnSpc>
                <a:spcPts val="1500"/>
              </a:lnSpc>
            </a:pPr>
            <a:endParaRPr lang="en-US">
              <a:solidFill>
                <a:srgbClr val="0070C0"/>
              </a:solidFill>
            </a:endParaRPr>
          </a:p>
          <a:p>
            <a:pPr algn="ctr">
              <a:lnSpc>
                <a:spcPts val="1500"/>
              </a:lnSpc>
            </a:pPr>
            <a:r>
              <a:rPr lang="en-US">
                <a:solidFill>
                  <a:srgbClr val="0070C0"/>
                </a:solidFill>
              </a:rPr>
              <a:t>gentle stress via tunicamycin to mimic “prolonged” pathology,</a:t>
            </a:r>
          </a:p>
          <a:p>
            <a:pPr algn="ctr">
              <a:lnSpc>
                <a:spcPts val="1500"/>
              </a:lnSpc>
            </a:pPr>
            <a:endParaRPr lang="en-US">
              <a:solidFill>
                <a:srgbClr val="0070C0"/>
              </a:solidFill>
            </a:endParaRPr>
          </a:p>
          <a:p>
            <a:pPr algn="ctr">
              <a:lnSpc>
                <a:spcPts val="1500"/>
              </a:lnSpc>
            </a:pPr>
            <a:r>
              <a:rPr lang="en-US">
                <a:solidFill>
                  <a:srgbClr val="0070C0"/>
                </a:solidFill>
              </a:rPr>
              <a:t>CHOP as a marker of pro-apoptotic events,</a:t>
            </a:r>
          </a:p>
          <a:p>
            <a:pPr algn="ctr">
              <a:lnSpc>
                <a:spcPts val="1500"/>
              </a:lnSpc>
            </a:pPr>
            <a:endParaRPr lang="en-US">
              <a:solidFill>
                <a:srgbClr val="0070C0"/>
              </a:solidFill>
            </a:endParaRPr>
          </a:p>
          <a:p>
            <a:pPr algn="ctr">
              <a:lnSpc>
                <a:spcPts val="1500"/>
              </a:lnSpc>
            </a:pPr>
            <a:r>
              <a:rPr lang="en-US">
                <a:solidFill>
                  <a:srgbClr val="0070C0"/>
                </a:solidFill>
              </a:rPr>
              <a:t>ER stress markers, </a:t>
            </a:r>
          </a:p>
          <a:p>
            <a:pPr algn="ctr">
              <a:lnSpc>
                <a:spcPts val="1500"/>
              </a:lnSpc>
            </a:pPr>
            <a:endParaRPr lang="en-US">
              <a:solidFill>
                <a:srgbClr val="0070C0"/>
              </a:solidFill>
            </a:endParaRPr>
          </a:p>
          <a:p>
            <a:pPr algn="ctr">
              <a:lnSpc>
                <a:spcPts val="1500"/>
              </a:lnSpc>
            </a:pPr>
            <a:r>
              <a:rPr lang="en-US">
                <a:solidFill>
                  <a:srgbClr val="0070C0"/>
                </a:solidFill>
              </a:rPr>
              <a:t>Sub-</a:t>
            </a:r>
            <a:r>
              <a:rPr lang="el-GR">
                <a:solidFill>
                  <a:srgbClr val="0070C0"/>
                </a:solidFill>
              </a:rPr>
              <a:t>μ</a:t>
            </a:r>
            <a:r>
              <a:rPr lang="en-US">
                <a:solidFill>
                  <a:srgbClr val="0070C0"/>
                </a:solidFill>
              </a:rPr>
              <a:t>M nicotine to mimic “chronic” tobacco use.</a:t>
            </a:r>
          </a:p>
          <a:p>
            <a:pPr algn="ctr">
              <a:lnSpc>
                <a:spcPts val="1500"/>
              </a:lnSpc>
            </a:pPr>
            <a:endParaRPr lang="en-US"/>
          </a:p>
          <a:p>
            <a:pPr algn="ctr">
              <a:lnSpc>
                <a:spcPts val="1500"/>
              </a:lnSpc>
            </a:pPr>
            <a:r>
              <a:rPr lang="en-US"/>
              <a:t> </a:t>
            </a:r>
          </a:p>
          <a:p>
            <a:pPr algn="ctr">
              <a:lnSpc>
                <a:spcPts val="1500"/>
              </a:lnSpc>
            </a:pPr>
            <a:r>
              <a:rPr lang="en-US"/>
              <a:t>“Chronic” = several yr in humans; Several wk in mice</a:t>
            </a:r>
          </a:p>
          <a:p>
            <a:pPr algn="ctr">
              <a:lnSpc>
                <a:spcPts val="1500"/>
              </a:lnSpc>
            </a:pPr>
            <a:endParaRPr lang="en-US"/>
          </a:p>
        </p:txBody>
      </p:sp>
      <p:sp>
        <p:nvSpPr>
          <p:cNvPr id="29699" name="TextBox 5"/>
          <p:cNvSpPr txBox="1">
            <a:spLocks noChangeArrowheads="1"/>
          </p:cNvSpPr>
          <p:nvPr/>
        </p:nvSpPr>
        <p:spPr bwMode="auto">
          <a:xfrm>
            <a:off x="261938" y="6464300"/>
            <a:ext cx="1731962" cy="338138"/>
          </a:xfrm>
          <a:prstGeom prst="rect">
            <a:avLst/>
          </a:prstGeom>
          <a:noFill/>
          <a:ln w="9525">
            <a:noFill/>
            <a:miter lim="800000"/>
            <a:headEnd/>
            <a:tailEnd/>
          </a:ln>
        </p:spPr>
        <p:txBody>
          <a:bodyPr wrap="none">
            <a:spAutoFit/>
          </a:bodyPr>
          <a:lstStyle/>
          <a:p>
            <a:r>
              <a:rPr lang="en-US" sz="1600"/>
              <a:t>Rahul Srinivasan</a:t>
            </a:r>
          </a:p>
        </p:txBody>
      </p:sp>
      <p:sp>
        <p:nvSpPr>
          <p:cNvPr id="5" name="Slide Number Placeholder 4"/>
          <p:cNvSpPr>
            <a:spLocks noGrp="1"/>
          </p:cNvSpPr>
          <p:nvPr>
            <p:ph type="sldNum" sz="quarter" idx="12"/>
          </p:nvPr>
        </p:nvSpPr>
        <p:spPr/>
        <p:txBody>
          <a:bodyPr/>
          <a:lstStyle/>
          <a:p>
            <a:pPr>
              <a:defRPr/>
            </a:pPr>
            <a:fld id="{6CDF142D-0FB9-4E87-836D-55FAF367A45A}" type="slidenum">
              <a:rPr lang="en-US" smtClean="0"/>
              <a:pPr>
                <a:defRPr/>
              </a:pPr>
              <a:t>17</a:t>
            </a:fld>
            <a:endParaRPr lang="en-US" dirty="0"/>
          </a:p>
        </p:txBody>
      </p:sp>
    </p:spTree>
  </p:cSld>
  <p:clrMapOvr>
    <a:masterClrMapping/>
  </p:clrMapOvr>
  <p:transition spd="slow">
    <p:fade thruBlk="1"/>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4" name="Rectangle 34"/>
          <p:cNvSpPr>
            <a:spLocks noChangeArrowheads="1"/>
          </p:cNvSpPr>
          <p:nvPr/>
        </p:nvSpPr>
        <p:spPr bwMode="auto">
          <a:xfrm>
            <a:off x="0" y="0"/>
            <a:ext cx="9144000" cy="6858000"/>
          </a:xfrm>
          <a:prstGeom prst="rect">
            <a:avLst/>
          </a:prstGeom>
          <a:solidFill>
            <a:srgbClr val="B2B2B2"/>
          </a:solidFill>
          <a:ln w="9525" algn="ctr">
            <a:solidFill>
              <a:schemeClr val="tx1"/>
            </a:solidFill>
            <a:round/>
            <a:headEnd/>
            <a:tailEnd/>
          </a:ln>
        </p:spPr>
        <p:txBody>
          <a:bodyPr/>
          <a:lstStyle/>
          <a:p>
            <a:pPr eaLnBrk="0" hangingPunct="0"/>
            <a:endParaRPr lang="en-US"/>
          </a:p>
        </p:txBody>
      </p:sp>
      <p:pic>
        <p:nvPicPr>
          <p:cNvPr id="7175" name="Picture 4" descr="cell 50_BF RGB with bar.tif"/>
          <p:cNvPicPr>
            <a:picLocks noChangeAspect="1"/>
          </p:cNvPicPr>
          <p:nvPr/>
        </p:nvPicPr>
        <p:blipFill>
          <a:blip r:embed="rId3" cstate="print"/>
          <a:srcRect/>
          <a:stretch>
            <a:fillRect/>
          </a:stretch>
        </p:blipFill>
        <p:spPr bwMode="auto">
          <a:xfrm>
            <a:off x="1752600" y="1231900"/>
            <a:ext cx="1450975" cy="1593850"/>
          </a:xfrm>
          <a:prstGeom prst="rect">
            <a:avLst/>
          </a:prstGeom>
          <a:noFill/>
          <a:ln w="9525">
            <a:noFill/>
            <a:miter lim="800000"/>
            <a:headEnd/>
            <a:tailEnd/>
          </a:ln>
        </p:spPr>
      </p:pic>
      <p:pic>
        <p:nvPicPr>
          <p:cNvPr id="7176" name="Picture 5" descr="Figure 1 cell 49_TH RGB with bar.tif"/>
          <p:cNvPicPr>
            <a:picLocks noChangeAspect="1"/>
          </p:cNvPicPr>
          <p:nvPr/>
        </p:nvPicPr>
        <p:blipFill>
          <a:blip r:embed="rId4" cstate="print"/>
          <a:srcRect/>
          <a:stretch>
            <a:fillRect/>
          </a:stretch>
        </p:blipFill>
        <p:spPr bwMode="auto">
          <a:xfrm>
            <a:off x="3221038" y="1231900"/>
            <a:ext cx="1450975" cy="1593850"/>
          </a:xfrm>
          <a:prstGeom prst="rect">
            <a:avLst/>
          </a:prstGeom>
          <a:noFill/>
          <a:ln w="9525">
            <a:noFill/>
            <a:miter lim="800000"/>
            <a:headEnd/>
            <a:tailEnd/>
          </a:ln>
        </p:spPr>
      </p:pic>
      <p:pic>
        <p:nvPicPr>
          <p:cNvPr id="7177" name="Picture 6" descr="Figure 1 cell 49 TH and BF merge_TH with bar.tif"/>
          <p:cNvPicPr>
            <a:picLocks noChangeAspect="1"/>
          </p:cNvPicPr>
          <p:nvPr/>
        </p:nvPicPr>
        <p:blipFill>
          <a:blip r:embed="rId5" cstate="print"/>
          <a:srcRect/>
          <a:stretch>
            <a:fillRect/>
          </a:stretch>
        </p:blipFill>
        <p:spPr bwMode="auto">
          <a:xfrm>
            <a:off x="6157913" y="1231900"/>
            <a:ext cx="1450975" cy="1593850"/>
          </a:xfrm>
          <a:prstGeom prst="rect">
            <a:avLst/>
          </a:prstGeom>
          <a:noFill/>
          <a:ln w="9525">
            <a:noFill/>
            <a:miter lim="800000"/>
            <a:headEnd/>
            <a:tailEnd/>
          </a:ln>
        </p:spPr>
      </p:pic>
      <p:pic>
        <p:nvPicPr>
          <p:cNvPr id="7178" name="Picture 8" descr="Figure 1 DA neurons epi sat for processes RGB with bar.tif"/>
          <p:cNvPicPr>
            <a:picLocks noChangeAspect="1"/>
          </p:cNvPicPr>
          <p:nvPr/>
        </p:nvPicPr>
        <p:blipFill>
          <a:blip r:embed="rId6" cstate="print"/>
          <a:srcRect/>
          <a:stretch>
            <a:fillRect/>
          </a:stretch>
        </p:blipFill>
        <p:spPr bwMode="auto">
          <a:xfrm>
            <a:off x="4687888" y="1231900"/>
            <a:ext cx="1450975" cy="1593850"/>
          </a:xfrm>
          <a:prstGeom prst="rect">
            <a:avLst/>
          </a:prstGeom>
          <a:noFill/>
          <a:ln w="9525">
            <a:noFill/>
            <a:miter lim="800000"/>
            <a:headEnd/>
            <a:tailEnd/>
          </a:ln>
        </p:spPr>
      </p:pic>
      <p:sp>
        <p:nvSpPr>
          <p:cNvPr id="7179" name="TextBox 10"/>
          <p:cNvSpPr txBox="1">
            <a:spLocks noChangeArrowheads="1"/>
          </p:cNvSpPr>
          <p:nvPr/>
        </p:nvSpPr>
        <p:spPr bwMode="auto">
          <a:xfrm>
            <a:off x="1752600" y="2578100"/>
            <a:ext cx="788988" cy="236538"/>
          </a:xfrm>
          <a:prstGeom prst="rect">
            <a:avLst/>
          </a:prstGeom>
          <a:noFill/>
          <a:ln w="9525">
            <a:noFill/>
            <a:miter lim="800000"/>
            <a:headEnd/>
            <a:tailEnd/>
          </a:ln>
        </p:spPr>
        <p:txBody>
          <a:bodyPr wrap="none" lIns="52807" tIns="26403" rIns="52807" bIns="26403">
            <a:spAutoFit/>
          </a:bodyPr>
          <a:lstStyle/>
          <a:p>
            <a:r>
              <a:rPr lang="en-US" sz="1200">
                <a:solidFill>
                  <a:schemeClr val="bg1"/>
                </a:solidFill>
              </a:rPr>
              <a:t>Brightfield</a:t>
            </a:r>
          </a:p>
        </p:txBody>
      </p:sp>
      <p:sp>
        <p:nvSpPr>
          <p:cNvPr id="7180" name="TextBox 11"/>
          <p:cNvSpPr txBox="1">
            <a:spLocks noChangeArrowheads="1"/>
          </p:cNvSpPr>
          <p:nvPr/>
        </p:nvSpPr>
        <p:spPr bwMode="auto">
          <a:xfrm>
            <a:off x="3203575" y="2576513"/>
            <a:ext cx="882650" cy="236537"/>
          </a:xfrm>
          <a:prstGeom prst="rect">
            <a:avLst/>
          </a:prstGeom>
          <a:noFill/>
          <a:ln w="9525">
            <a:noFill/>
            <a:miter lim="800000"/>
            <a:headEnd/>
            <a:tailEnd/>
          </a:ln>
        </p:spPr>
        <p:txBody>
          <a:bodyPr wrap="none" lIns="52807" tIns="26403" rIns="52807" bIns="26403">
            <a:spAutoFit/>
          </a:bodyPr>
          <a:lstStyle/>
          <a:p>
            <a:r>
              <a:rPr lang="en-US" sz="1200">
                <a:solidFill>
                  <a:schemeClr val="bg1"/>
                </a:solidFill>
              </a:rPr>
              <a:t>TH staining</a:t>
            </a:r>
          </a:p>
        </p:txBody>
      </p:sp>
      <p:sp>
        <p:nvSpPr>
          <p:cNvPr id="7181" name="TextBox 12"/>
          <p:cNvSpPr txBox="1">
            <a:spLocks noChangeArrowheads="1"/>
          </p:cNvSpPr>
          <p:nvPr/>
        </p:nvSpPr>
        <p:spPr bwMode="auto">
          <a:xfrm>
            <a:off x="6157913" y="2579688"/>
            <a:ext cx="635000" cy="236537"/>
          </a:xfrm>
          <a:prstGeom prst="rect">
            <a:avLst/>
          </a:prstGeom>
          <a:noFill/>
          <a:ln w="9525">
            <a:noFill/>
            <a:miter lim="800000"/>
            <a:headEnd/>
            <a:tailEnd/>
          </a:ln>
        </p:spPr>
        <p:txBody>
          <a:bodyPr wrap="none" lIns="52807" tIns="26403" rIns="52807" bIns="26403">
            <a:spAutoFit/>
          </a:bodyPr>
          <a:lstStyle/>
          <a:p>
            <a:r>
              <a:rPr lang="en-US" sz="1200">
                <a:solidFill>
                  <a:schemeClr val="bg1"/>
                </a:solidFill>
              </a:rPr>
              <a:t>Overlay</a:t>
            </a:r>
          </a:p>
        </p:txBody>
      </p:sp>
      <p:sp>
        <p:nvSpPr>
          <p:cNvPr id="7182" name="TextBox 13"/>
          <p:cNvSpPr txBox="1">
            <a:spLocks noChangeArrowheads="1"/>
          </p:cNvSpPr>
          <p:nvPr/>
        </p:nvSpPr>
        <p:spPr bwMode="auto">
          <a:xfrm>
            <a:off x="4678363" y="2574925"/>
            <a:ext cx="1016000" cy="238125"/>
          </a:xfrm>
          <a:prstGeom prst="rect">
            <a:avLst/>
          </a:prstGeom>
          <a:noFill/>
          <a:ln w="9525">
            <a:noFill/>
            <a:miter lim="800000"/>
            <a:headEnd/>
            <a:tailEnd/>
          </a:ln>
        </p:spPr>
        <p:txBody>
          <a:bodyPr wrap="none" lIns="52807" tIns="26403" rIns="52807" bIns="26403">
            <a:spAutoFit/>
          </a:bodyPr>
          <a:lstStyle/>
          <a:p>
            <a:r>
              <a:rPr lang="en-US" sz="1200">
                <a:solidFill>
                  <a:schemeClr val="bg1"/>
                </a:solidFill>
              </a:rPr>
              <a:t>TH+ Neurites</a:t>
            </a:r>
          </a:p>
        </p:txBody>
      </p:sp>
      <p:pic>
        <p:nvPicPr>
          <p:cNvPr id="7183" name="Picture 14" descr="Cell2-DIC-pipettes.tif"/>
          <p:cNvPicPr>
            <a:picLocks noChangeAspect="1"/>
          </p:cNvPicPr>
          <p:nvPr/>
        </p:nvPicPr>
        <p:blipFill>
          <a:blip r:embed="rId7" cstate="print"/>
          <a:srcRect/>
          <a:stretch>
            <a:fillRect/>
          </a:stretch>
        </p:blipFill>
        <p:spPr bwMode="auto">
          <a:xfrm>
            <a:off x="1868488" y="3027363"/>
            <a:ext cx="1651000" cy="1371600"/>
          </a:xfrm>
          <a:prstGeom prst="rect">
            <a:avLst/>
          </a:prstGeom>
          <a:noFill/>
          <a:ln w="9525">
            <a:solidFill>
              <a:schemeClr val="bg1"/>
            </a:solidFill>
            <a:miter lim="800000"/>
            <a:headEnd/>
            <a:tailEnd/>
          </a:ln>
        </p:spPr>
      </p:pic>
      <p:cxnSp>
        <p:nvCxnSpPr>
          <p:cNvPr id="16" name="Straight Arrow Connector 15"/>
          <p:cNvCxnSpPr/>
          <p:nvPr/>
        </p:nvCxnSpPr>
        <p:spPr>
          <a:xfrm>
            <a:off x="2516188" y="3487738"/>
            <a:ext cx="3175" cy="158750"/>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sp>
        <p:nvSpPr>
          <p:cNvPr id="7185" name="TextBox 16"/>
          <p:cNvSpPr txBox="1">
            <a:spLocks noChangeArrowheads="1"/>
          </p:cNvSpPr>
          <p:nvPr/>
        </p:nvSpPr>
        <p:spPr bwMode="auto">
          <a:xfrm>
            <a:off x="2289175" y="3138488"/>
            <a:ext cx="454025" cy="330200"/>
          </a:xfrm>
          <a:prstGeom prst="rect">
            <a:avLst/>
          </a:prstGeom>
          <a:noFill/>
          <a:ln w="9525">
            <a:noFill/>
            <a:miter lim="800000"/>
            <a:headEnd/>
            <a:tailEnd/>
          </a:ln>
        </p:spPr>
        <p:txBody>
          <a:bodyPr wrap="none" lIns="52807" tIns="26403" rIns="52807" bIns="26403">
            <a:spAutoFit/>
          </a:bodyPr>
          <a:lstStyle/>
          <a:p>
            <a:pPr algn="ctr"/>
            <a:r>
              <a:rPr lang="en-US" sz="900">
                <a:solidFill>
                  <a:srgbClr val="FFFFFF"/>
                </a:solidFill>
              </a:rPr>
              <a:t>Patch </a:t>
            </a:r>
          </a:p>
          <a:p>
            <a:pPr algn="ctr"/>
            <a:r>
              <a:rPr lang="en-US" sz="900">
                <a:solidFill>
                  <a:srgbClr val="FFFFFF"/>
                </a:solidFill>
              </a:rPr>
              <a:t>pipette</a:t>
            </a:r>
          </a:p>
        </p:txBody>
      </p:sp>
      <p:cxnSp>
        <p:nvCxnSpPr>
          <p:cNvPr id="18" name="Straight Connector 17"/>
          <p:cNvCxnSpPr/>
          <p:nvPr/>
        </p:nvCxnSpPr>
        <p:spPr>
          <a:xfrm>
            <a:off x="1905000" y="4203700"/>
            <a:ext cx="254000" cy="0"/>
          </a:xfrm>
          <a:prstGeom prst="line">
            <a:avLst/>
          </a:prstGeom>
          <a:ln w="76200" cmpd="sng">
            <a:solidFill>
              <a:srgbClr val="FFFFFF"/>
            </a:solidFill>
          </a:ln>
        </p:spPr>
        <p:style>
          <a:lnRef idx="2">
            <a:schemeClr val="accent1"/>
          </a:lnRef>
          <a:fillRef idx="0">
            <a:schemeClr val="accent1"/>
          </a:fillRef>
          <a:effectRef idx="1">
            <a:schemeClr val="accent1"/>
          </a:effectRef>
          <a:fontRef idx="minor">
            <a:schemeClr val="tx1"/>
          </a:fontRef>
        </p:style>
      </p:cxnSp>
      <p:sp>
        <p:nvSpPr>
          <p:cNvPr id="7187" name="TextBox 18"/>
          <p:cNvSpPr txBox="1">
            <a:spLocks noChangeArrowheads="1"/>
          </p:cNvSpPr>
          <p:nvPr/>
        </p:nvSpPr>
        <p:spPr bwMode="auto">
          <a:xfrm>
            <a:off x="1843088" y="4197350"/>
            <a:ext cx="361950" cy="161925"/>
          </a:xfrm>
          <a:prstGeom prst="rect">
            <a:avLst/>
          </a:prstGeom>
          <a:noFill/>
          <a:ln w="9525">
            <a:noFill/>
            <a:miter lim="800000"/>
            <a:headEnd/>
            <a:tailEnd/>
          </a:ln>
        </p:spPr>
        <p:txBody>
          <a:bodyPr wrap="none" lIns="52807" tIns="26403" rIns="52807" bIns="26403">
            <a:spAutoFit/>
          </a:bodyPr>
          <a:lstStyle/>
          <a:p>
            <a:r>
              <a:rPr lang="en-US" sz="700" b="1">
                <a:solidFill>
                  <a:srgbClr val="FFFFFF"/>
                </a:solidFill>
              </a:rPr>
              <a:t>20 µm</a:t>
            </a:r>
          </a:p>
        </p:txBody>
      </p:sp>
      <p:sp>
        <p:nvSpPr>
          <p:cNvPr id="7188" name="TextBox 19"/>
          <p:cNvSpPr txBox="1">
            <a:spLocks noChangeArrowheads="1"/>
          </p:cNvSpPr>
          <p:nvPr/>
        </p:nvSpPr>
        <p:spPr bwMode="auto">
          <a:xfrm>
            <a:off x="2625725" y="4051300"/>
            <a:ext cx="452438" cy="330200"/>
          </a:xfrm>
          <a:prstGeom prst="rect">
            <a:avLst/>
          </a:prstGeom>
          <a:noFill/>
          <a:ln w="9525">
            <a:noFill/>
            <a:miter lim="800000"/>
            <a:headEnd/>
            <a:tailEnd/>
          </a:ln>
        </p:spPr>
        <p:txBody>
          <a:bodyPr wrap="none" lIns="52807" tIns="26403" rIns="52807" bIns="26403">
            <a:spAutoFit/>
          </a:bodyPr>
          <a:lstStyle/>
          <a:p>
            <a:pPr algn="ctr"/>
            <a:r>
              <a:rPr lang="en-US" sz="900">
                <a:solidFill>
                  <a:srgbClr val="FFFFFF"/>
                </a:solidFill>
              </a:rPr>
              <a:t>Puffer</a:t>
            </a:r>
          </a:p>
          <a:p>
            <a:pPr algn="ctr"/>
            <a:r>
              <a:rPr lang="en-US" sz="900">
                <a:solidFill>
                  <a:srgbClr val="FFFFFF"/>
                </a:solidFill>
              </a:rPr>
              <a:t>pipette</a:t>
            </a:r>
          </a:p>
        </p:txBody>
      </p:sp>
      <p:cxnSp>
        <p:nvCxnSpPr>
          <p:cNvPr id="21" name="Straight Arrow Connector 20"/>
          <p:cNvCxnSpPr/>
          <p:nvPr/>
        </p:nvCxnSpPr>
        <p:spPr>
          <a:xfrm flipV="1">
            <a:off x="2852738" y="3902075"/>
            <a:ext cx="0" cy="173038"/>
          </a:xfrm>
          <a:prstGeom prst="straightConnector1">
            <a:avLst/>
          </a:prstGeom>
          <a:ln>
            <a:solidFill>
              <a:schemeClr val="bg1"/>
            </a:solidFill>
            <a:tailEnd type="arrow"/>
          </a:ln>
        </p:spPr>
        <p:style>
          <a:lnRef idx="2">
            <a:schemeClr val="accent1"/>
          </a:lnRef>
          <a:fillRef idx="0">
            <a:schemeClr val="accent1"/>
          </a:fillRef>
          <a:effectRef idx="1">
            <a:schemeClr val="accent1"/>
          </a:effectRef>
          <a:fontRef idx="minor">
            <a:schemeClr val="tx1"/>
          </a:fontRef>
        </p:style>
      </p:cxnSp>
      <p:sp>
        <p:nvSpPr>
          <p:cNvPr id="7190" name="TextBox 14"/>
          <p:cNvSpPr txBox="1">
            <a:spLocks noChangeArrowheads="1"/>
          </p:cNvSpPr>
          <p:nvPr/>
        </p:nvSpPr>
        <p:spPr bwMode="auto">
          <a:xfrm>
            <a:off x="4337050" y="2900363"/>
            <a:ext cx="1304925" cy="422275"/>
          </a:xfrm>
          <a:prstGeom prst="rect">
            <a:avLst/>
          </a:prstGeom>
          <a:noFill/>
          <a:ln w="9525">
            <a:noFill/>
            <a:miter lim="800000"/>
            <a:headEnd/>
            <a:tailEnd/>
          </a:ln>
        </p:spPr>
        <p:txBody>
          <a:bodyPr wrap="none" lIns="52807" tIns="26403" rIns="52807" bIns="26403">
            <a:spAutoFit/>
          </a:bodyPr>
          <a:lstStyle/>
          <a:p>
            <a:pPr algn="ctr"/>
            <a:r>
              <a:rPr lang="en-US" sz="1200" b="1">
                <a:solidFill>
                  <a:srgbClr val="000000"/>
                </a:solidFill>
                <a:ea typeface="ＭＳ Ｐゴシック" pitchFamily="34" charset="-128"/>
              </a:rPr>
              <a:t>APs at 1 to 4 Hz </a:t>
            </a:r>
          </a:p>
          <a:p>
            <a:pPr algn="ctr"/>
            <a:r>
              <a:rPr lang="en-US" sz="1200" b="1">
                <a:solidFill>
                  <a:srgbClr val="000000"/>
                </a:solidFill>
                <a:ea typeface="ＭＳ Ｐゴシック" pitchFamily="34" charset="-128"/>
              </a:rPr>
              <a:t>(Dopaminergic)</a:t>
            </a:r>
          </a:p>
        </p:txBody>
      </p:sp>
      <p:graphicFrame>
        <p:nvGraphicFramePr>
          <p:cNvPr id="7170" name="Object 2"/>
          <p:cNvGraphicFramePr>
            <a:graphicFrameLocks noChangeAspect="1"/>
          </p:cNvGraphicFramePr>
          <p:nvPr/>
        </p:nvGraphicFramePr>
        <p:xfrm>
          <a:off x="4038600" y="3190875"/>
          <a:ext cx="1603375" cy="1325563"/>
        </p:xfrm>
        <a:graphic>
          <a:graphicData uri="http://schemas.openxmlformats.org/presentationml/2006/ole">
            <p:oleObj spid="_x0000_s7170" name="Graph" r:id="rId8" imgW="3901440" imgH="2936240" progId="Origin50.Graph">
              <p:embed/>
            </p:oleObj>
          </a:graphicData>
        </a:graphic>
      </p:graphicFrame>
      <p:sp>
        <p:nvSpPr>
          <p:cNvPr id="7191" name="TextBox 2"/>
          <p:cNvSpPr txBox="1">
            <a:spLocks noChangeArrowheads="1"/>
          </p:cNvSpPr>
          <p:nvPr/>
        </p:nvSpPr>
        <p:spPr bwMode="auto">
          <a:xfrm>
            <a:off x="4430713" y="4641850"/>
            <a:ext cx="1162050" cy="422275"/>
          </a:xfrm>
          <a:prstGeom prst="rect">
            <a:avLst/>
          </a:prstGeom>
          <a:noFill/>
          <a:ln w="9525">
            <a:noFill/>
            <a:miter lim="800000"/>
            <a:headEnd/>
            <a:tailEnd/>
          </a:ln>
        </p:spPr>
        <p:txBody>
          <a:bodyPr wrap="none" lIns="52807" tIns="26403" rIns="52807" bIns="26403">
            <a:spAutoFit/>
          </a:bodyPr>
          <a:lstStyle/>
          <a:p>
            <a:pPr algn="ctr"/>
            <a:r>
              <a:rPr lang="en-US" sz="1200" b="1">
                <a:solidFill>
                  <a:srgbClr val="000000"/>
                </a:solidFill>
                <a:ea typeface="ＭＳ Ｐゴシック" pitchFamily="34" charset="-128"/>
              </a:rPr>
              <a:t>APs at ~10 Hz </a:t>
            </a:r>
          </a:p>
          <a:p>
            <a:pPr algn="ctr"/>
            <a:r>
              <a:rPr lang="en-US" sz="1200" b="1">
                <a:solidFill>
                  <a:srgbClr val="000000"/>
                </a:solidFill>
                <a:ea typeface="ＭＳ Ｐゴシック" pitchFamily="34" charset="-128"/>
              </a:rPr>
              <a:t>(GABAergic)</a:t>
            </a:r>
          </a:p>
        </p:txBody>
      </p:sp>
      <p:graphicFrame>
        <p:nvGraphicFramePr>
          <p:cNvPr id="7171" name="Object 3"/>
          <p:cNvGraphicFramePr>
            <a:graphicFrameLocks noChangeAspect="1"/>
          </p:cNvGraphicFramePr>
          <p:nvPr/>
        </p:nvGraphicFramePr>
        <p:xfrm>
          <a:off x="3960813" y="4968875"/>
          <a:ext cx="1733550" cy="1433513"/>
        </p:xfrm>
        <a:graphic>
          <a:graphicData uri="http://schemas.openxmlformats.org/presentationml/2006/ole">
            <p:oleObj spid="_x0000_s7171" name="Graph" r:id="rId9" imgW="3901440" imgH="2936240" progId="Origin50.Graph">
              <p:embed/>
            </p:oleObj>
          </a:graphicData>
        </a:graphic>
      </p:graphicFrame>
      <p:pic>
        <p:nvPicPr>
          <p:cNvPr id="7192" name="Picture 4" descr="D:\Xiao_doc\lab\Caltech\project\AP waveforms.TIF"/>
          <p:cNvPicPr>
            <a:picLocks noChangeAspect="1"/>
          </p:cNvPicPr>
          <p:nvPr/>
        </p:nvPicPr>
        <p:blipFill>
          <a:blip r:embed="rId10" cstate="print"/>
          <a:srcRect l="7156" t="8847" r="50722" b="14745"/>
          <a:stretch>
            <a:fillRect/>
          </a:stretch>
        </p:blipFill>
        <p:spPr bwMode="auto">
          <a:xfrm>
            <a:off x="1879600" y="4681538"/>
            <a:ext cx="1676400" cy="1670050"/>
          </a:xfrm>
          <a:prstGeom prst="rect">
            <a:avLst/>
          </a:prstGeom>
          <a:noFill/>
          <a:ln w="9525">
            <a:solidFill>
              <a:srgbClr val="FFFFFF"/>
            </a:solidFill>
            <a:miter lim="800000"/>
            <a:headEnd/>
            <a:tailEnd/>
          </a:ln>
        </p:spPr>
      </p:pic>
      <p:sp>
        <p:nvSpPr>
          <p:cNvPr id="7193" name="TextBox 16"/>
          <p:cNvSpPr txBox="1">
            <a:spLocks noChangeArrowheads="1"/>
          </p:cNvSpPr>
          <p:nvPr/>
        </p:nvSpPr>
        <p:spPr bwMode="auto">
          <a:xfrm>
            <a:off x="6032500" y="2908300"/>
            <a:ext cx="1236663" cy="422275"/>
          </a:xfrm>
          <a:prstGeom prst="rect">
            <a:avLst/>
          </a:prstGeom>
          <a:noFill/>
          <a:ln w="9525">
            <a:noFill/>
            <a:miter lim="800000"/>
            <a:headEnd/>
            <a:tailEnd/>
          </a:ln>
        </p:spPr>
        <p:txBody>
          <a:bodyPr wrap="none" lIns="52807" tIns="26403" rIns="52807" bIns="26403">
            <a:spAutoFit/>
          </a:bodyPr>
          <a:lstStyle/>
          <a:p>
            <a:pPr algn="ctr"/>
            <a:r>
              <a:rPr lang="en-US" sz="1200" b="1">
                <a:solidFill>
                  <a:srgbClr val="000000"/>
                </a:solidFill>
                <a:ea typeface="ＭＳ Ｐゴシック" pitchFamily="34" charset="-128"/>
              </a:rPr>
              <a:t>With I</a:t>
            </a:r>
            <a:r>
              <a:rPr lang="en-US" sz="1200" b="1" baseline="-25000">
                <a:solidFill>
                  <a:srgbClr val="000000"/>
                </a:solidFill>
                <a:ea typeface="ＭＳ Ｐゴシック" pitchFamily="34" charset="-128"/>
              </a:rPr>
              <a:t>h</a:t>
            </a:r>
            <a:r>
              <a:rPr lang="en-US" sz="1200" b="1">
                <a:solidFill>
                  <a:srgbClr val="000000"/>
                </a:solidFill>
                <a:ea typeface="ＭＳ Ｐゴシック" pitchFamily="34" charset="-128"/>
              </a:rPr>
              <a:t> </a:t>
            </a:r>
          </a:p>
          <a:p>
            <a:pPr algn="ctr"/>
            <a:r>
              <a:rPr lang="en-US" sz="1200" b="1">
                <a:solidFill>
                  <a:srgbClr val="000000"/>
                </a:solidFill>
                <a:ea typeface="ＭＳ Ｐゴシック" pitchFamily="34" charset="-128"/>
              </a:rPr>
              <a:t>(Dopaminergic)</a:t>
            </a:r>
          </a:p>
        </p:txBody>
      </p:sp>
      <p:graphicFrame>
        <p:nvGraphicFramePr>
          <p:cNvPr id="7172" name="Object 4"/>
          <p:cNvGraphicFramePr>
            <a:graphicFrameLocks noChangeAspect="1"/>
          </p:cNvGraphicFramePr>
          <p:nvPr/>
        </p:nvGraphicFramePr>
        <p:xfrm>
          <a:off x="5584825" y="4932363"/>
          <a:ext cx="1736725" cy="1435100"/>
        </p:xfrm>
        <a:graphic>
          <a:graphicData uri="http://schemas.openxmlformats.org/presentationml/2006/ole">
            <p:oleObj spid="_x0000_s7172" name="Graph" r:id="rId11" imgW="3901440" imgH="2936240" progId="Origin50.Graph">
              <p:embed/>
            </p:oleObj>
          </a:graphicData>
        </a:graphic>
      </p:graphicFrame>
      <p:sp>
        <p:nvSpPr>
          <p:cNvPr id="7194" name="TextBox 16"/>
          <p:cNvSpPr txBox="1">
            <a:spLocks noChangeArrowheads="1"/>
          </p:cNvSpPr>
          <p:nvPr/>
        </p:nvSpPr>
        <p:spPr bwMode="auto">
          <a:xfrm>
            <a:off x="6164263" y="4646613"/>
            <a:ext cx="1028700" cy="422275"/>
          </a:xfrm>
          <a:prstGeom prst="rect">
            <a:avLst/>
          </a:prstGeom>
          <a:noFill/>
          <a:ln w="9525">
            <a:noFill/>
            <a:miter lim="800000"/>
            <a:headEnd/>
            <a:tailEnd/>
          </a:ln>
        </p:spPr>
        <p:txBody>
          <a:bodyPr wrap="none" lIns="52807" tIns="26403" rIns="52807" bIns="26403">
            <a:spAutoFit/>
          </a:bodyPr>
          <a:lstStyle/>
          <a:p>
            <a:pPr algn="ctr"/>
            <a:r>
              <a:rPr lang="en-US" sz="1200" b="1">
                <a:solidFill>
                  <a:srgbClr val="000000"/>
                </a:solidFill>
                <a:ea typeface="ＭＳ Ｐゴシック" pitchFamily="34" charset="-128"/>
              </a:rPr>
              <a:t>No I</a:t>
            </a:r>
            <a:r>
              <a:rPr lang="en-US" sz="1200" b="1" baseline="-25000">
                <a:solidFill>
                  <a:srgbClr val="000000"/>
                </a:solidFill>
                <a:ea typeface="ＭＳ Ｐゴシック" pitchFamily="34" charset="-128"/>
              </a:rPr>
              <a:t>h</a:t>
            </a:r>
            <a:r>
              <a:rPr lang="en-US" sz="1200" b="1">
                <a:solidFill>
                  <a:srgbClr val="000000"/>
                </a:solidFill>
                <a:ea typeface="ＭＳ Ｐゴシック" pitchFamily="34" charset="-128"/>
              </a:rPr>
              <a:t> </a:t>
            </a:r>
          </a:p>
          <a:p>
            <a:pPr algn="ctr"/>
            <a:r>
              <a:rPr lang="en-US" sz="1200" b="1">
                <a:solidFill>
                  <a:srgbClr val="000000"/>
                </a:solidFill>
                <a:ea typeface="ＭＳ Ｐゴシック" pitchFamily="34" charset="-128"/>
              </a:rPr>
              <a:t>(GABAergic)</a:t>
            </a:r>
          </a:p>
        </p:txBody>
      </p:sp>
      <p:graphicFrame>
        <p:nvGraphicFramePr>
          <p:cNvPr id="7173" name="Object 5"/>
          <p:cNvGraphicFramePr>
            <a:graphicFrameLocks noChangeAspect="1"/>
          </p:cNvGraphicFramePr>
          <p:nvPr/>
        </p:nvGraphicFramePr>
        <p:xfrm>
          <a:off x="5614988" y="3135313"/>
          <a:ext cx="1614487" cy="1335087"/>
        </p:xfrm>
        <a:graphic>
          <a:graphicData uri="http://schemas.openxmlformats.org/presentationml/2006/ole">
            <p:oleObj spid="_x0000_s7173" name="Graph" r:id="rId12" imgW="3901440" imgH="2936240" progId="Origin50.Graph">
              <p:embed/>
            </p:oleObj>
          </a:graphicData>
        </a:graphic>
      </p:graphicFrame>
      <p:sp>
        <p:nvSpPr>
          <p:cNvPr id="7195" name="TextBox 33"/>
          <p:cNvSpPr txBox="1">
            <a:spLocks noChangeArrowheads="1"/>
          </p:cNvSpPr>
          <p:nvPr/>
        </p:nvSpPr>
        <p:spPr bwMode="auto">
          <a:xfrm>
            <a:off x="436563" y="409575"/>
            <a:ext cx="8212137" cy="369888"/>
          </a:xfrm>
          <a:prstGeom prst="rect">
            <a:avLst/>
          </a:prstGeom>
          <a:solidFill>
            <a:srgbClr val="33CCCC"/>
          </a:solidFill>
          <a:ln w="9525">
            <a:noFill/>
            <a:miter lim="800000"/>
            <a:headEnd/>
            <a:tailEnd/>
          </a:ln>
        </p:spPr>
        <p:txBody>
          <a:bodyPr wrap="none">
            <a:spAutoFit/>
          </a:bodyPr>
          <a:lstStyle/>
          <a:p>
            <a:r>
              <a:rPr lang="en-US"/>
              <a:t>In midbrain cultures, 20-30% of neurons have dopaminergic characteristics. . . </a:t>
            </a:r>
          </a:p>
        </p:txBody>
      </p:sp>
      <p:sp>
        <p:nvSpPr>
          <p:cNvPr id="7196" name="TextBox 32"/>
          <p:cNvSpPr txBox="1">
            <a:spLocks noChangeArrowheads="1"/>
          </p:cNvSpPr>
          <p:nvPr/>
        </p:nvSpPr>
        <p:spPr bwMode="auto">
          <a:xfrm>
            <a:off x="261938" y="6464300"/>
            <a:ext cx="4238625" cy="338138"/>
          </a:xfrm>
          <a:prstGeom prst="rect">
            <a:avLst/>
          </a:prstGeom>
          <a:noFill/>
          <a:ln w="9525">
            <a:noFill/>
            <a:miter lim="800000"/>
            <a:headEnd/>
            <a:tailEnd/>
          </a:ln>
        </p:spPr>
        <p:txBody>
          <a:bodyPr>
            <a:spAutoFit/>
          </a:bodyPr>
          <a:lstStyle/>
          <a:p>
            <a:r>
              <a:rPr lang="en-US" sz="1600"/>
              <a:t>Rahul Srinivasan, Cheng Xiao</a:t>
            </a:r>
          </a:p>
        </p:txBody>
      </p:sp>
      <p:sp>
        <p:nvSpPr>
          <p:cNvPr id="29" name="Slide Number Placeholder 28"/>
          <p:cNvSpPr>
            <a:spLocks noGrp="1"/>
          </p:cNvSpPr>
          <p:nvPr>
            <p:ph type="sldNum" sz="quarter" idx="12"/>
          </p:nvPr>
        </p:nvSpPr>
        <p:spPr/>
        <p:txBody>
          <a:bodyPr/>
          <a:lstStyle/>
          <a:p>
            <a:pPr>
              <a:defRPr/>
            </a:pPr>
            <a:fld id="{9B7FD700-F1E4-427D-AF30-E77C3983EC8D}" type="slidenum">
              <a:rPr lang="en-US" smtClean="0"/>
              <a:pPr>
                <a:defRPr/>
              </a:pPr>
              <a:t>18</a:t>
            </a:fld>
            <a:endParaRPr lang="en-US"/>
          </a:p>
        </p:txBody>
      </p:sp>
    </p:spTree>
  </p:cSld>
  <p:clrMapOvr>
    <a:masterClrMapping/>
  </p:clrMapOvr>
  <p:transition spd="slow">
    <p:fade thruBlk="1"/>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7" name="Rectangle 103"/>
          <p:cNvSpPr>
            <a:spLocks noChangeArrowheads="1"/>
          </p:cNvSpPr>
          <p:nvPr/>
        </p:nvSpPr>
        <p:spPr bwMode="auto">
          <a:xfrm>
            <a:off x="0" y="0"/>
            <a:ext cx="9144000" cy="6858000"/>
          </a:xfrm>
          <a:prstGeom prst="rect">
            <a:avLst/>
          </a:prstGeom>
          <a:solidFill>
            <a:srgbClr val="B2B2B2"/>
          </a:solidFill>
          <a:ln w="9525" algn="ctr">
            <a:solidFill>
              <a:schemeClr val="tx1"/>
            </a:solidFill>
            <a:round/>
            <a:headEnd/>
            <a:tailEnd/>
          </a:ln>
        </p:spPr>
        <p:txBody>
          <a:bodyPr/>
          <a:lstStyle/>
          <a:p>
            <a:pPr eaLnBrk="0" hangingPunct="0"/>
            <a:endParaRPr lang="en-US"/>
          </a:p>
        </p:txBody>
      </p:sp>
      <p:sp>
        <p:nvSpPr>
          <p:cNvPr id="8198" name="TextBox 4"/>
          <p:cNvSpPr txBox="1">
            <a:spLocks noChangeArrowheads="1"/>
          </p:cNvSpPr>
          <p:nvPr/>
        </p:nvSpPr>
        <p:spPr bwMode="auto">
          <a:xfrm>
            <a:off x="295275" y="317500"/>
            <a:ext cx="106363" cy="500063"/>
          </a:xfrm>
          <a:prstGeom prst="rect">
            <a:avLst/>
          </a:prstGeom>
          <a:noFill/>
          <a:ln w="9525">
            <a:noFill/>
            <a:miter lim="800000"/>
            <a:headEnd/>
            <a:tailEnd/>
          </a:ln>
        </p:spPr>
        <p:txBody>
          <a:bodyPr wrap="none" lIns="52807" tIns="26403" rIns="52807" bIns="26403">
            <a:spAutoFit/>
          </a:bodyPr>
          <a:lstStyle/>
          <a:p>
            <a:endParaRPr lang="en-US" sz="2900"/>
          </a:p>
        </p:txBody>
      </p:sp>
      <p:pic>
        <p:nvPicPr>
          <p:cNvPr id="8199" name="Picture 5" descr="cell 1 control green z project with bar.tif"/>
          <p:cNvPicPr>
            <a:picLocks noChangeAspect="1"/>
          </p:cNvPicPr>
          <p:nvPr/>
        </p:nvPicPr>
        <p:blipFill>
          <a:blip r:embed="rId3" cstate="print"/>
          <a:srcRect/>
          <a:stretch>
            <a:fillRect/>
          </a:stretch>
        </p:blipFill>
        <p:spPr bwMode="auto">
          <a:xfrm>
            <a:off x="593725" y="5241925"/>
            <a:ext cx="1246188" cy="1366838"/>
          </a:xfrm>
          <a:prstGeom prst="rect">
            <a:avLst/>
          </a:prstGeom>
          <a:noFill/>
          <a:ln w="9525">
            <a:noFill/>
            <a:miter lim="800000"/>
            <a:headEnd/>
            <a:tailEnd/>
          </a:ln>
        </p:spPr>
      </p:pic>
      <p:pic>
        <p:nvPicPr>
          <p:cNvPr id="8200" name="Picture 6" descr="cell 1 control red z project with bar.tif"/>
          <p:cNvPicPr>
            <a:picLocks noChangeAspect="1"/>
          </p:cNvPicPr>
          <p:nvPr/>
        </p:nvPicPr>
        <p:blipFill>
          <a:blip r:embed="rId4" cstate="print"/>
          <a:srcRect/>
          <a:stretch>
            <a:fillRect/>
          </a:stretch>
        </p:blipFill>
        <p:spPr bwMode="auto">
          <a:xfrm>
            <a:off x="1862138" y="5237163"/>
            <a:ext cx="1247775" cy="1370012"/>
          </a:xfrm>
          <a:prstGeom prst="rect">
            <a:avLst/>
          </a:prstGeom>
          <a:noFill/>
          <a:ln w="9525">
            <a:noFill/>
            <a:miter lim="800000"/>
            <a:headEnd/>
            <a:tailEnd/>
          </a:ln>
        </p:spPr>
      </p:pic>
      <p:pic>
        <p:nvPicPr>
          <p:cNvPr id="8201" name="Picture 7" descr="cell 2 alpha4mcherry no nic green z project with bar.tif"/>
          <p:cNvPicPr>
            <a:picLocks noChangeAspect="1"/>
          </p:cNvPicPr>
          <p:nvPr/>
        </p:nvPicPr>
        <p:blipFill>
          <a:blip r:embed="rId5" cstate="print"/>
          <a:srcRect/>
          <a:stretch>
            <a:fillRect/>
          </a:stretch>
        </p:blipFill>
        <p:spPr bwMode="auto">
          <a:xfrm>
            <a:off x="590550" y="3657600"/>
            <a:ext cx="1246188" cy="1366838"/>
          </a:xfrm>
          <a:prstGeom prst="rect">
            <a:avLst/>
          </a:prstGeom>
          <a:noFill/>
          <a:ln w="9525">
            <a:noFill/>
            <a:miter lim="800000"/>
            <a:headEnd/>
            <a:tailEnd/>
          </a:ln>
        </p:spPr>
      </p:pic>
      <p:pic>
        <p:nvPicPr>
          <p:cNvPr id="8202" name="Picture 8" descr="cell 2 alpha4mcherry no nic red z project with bar.tif"/>
          <p:cNvPicPr>
            <a:picLocks noChangeAspect="1"/>
          </p:cNvPicPr>
          <p:nvPr/>
        </p:nvPicPr>
        <p:blipFill>
          <a:blip r:embed="rId6" cstate="print"/>
          <a:srcRect/>
          <a:stretch>
            <a:fillRect/>
          </a:stretch>
        </p:blipFill>
        <p:spPr bwMode="auto">
          <a:xfrm>
            <a:off x="1857375" y="3657600"/>
            <a:ext cx="1246188" cy="1366838"/>
          </a:xfrm>
          <a:prstGeom prst="rect">
            <a:avLst/>
          </a:prstGeom>
          <a:noFill/>
          <a:ln w="9525">
            <a:noFill/>
            <a:miter lim="800000"/>
            <a:headEnd/>
            <a:tailEnd/>
          </a:ln>
        </p:spPr>
      </p:pic>
      <p:sp>
        <p:nvSpPr>
          <p:cNvPr id="8203" name="TextBox 35"/>
          <p:cNvSpPr txBox="1">
            <a:spLocks noChangeArrowheads="1"/>
          </p:cNvSpPr>
          <p:nvPr/>
        </p:nvSpPr>
        <p:spPr bwMode="auto">
          <a:xfrm>
            <a:off x="1087438" y="3622675"/>
            <a:ext cx="317500" cy="242888"/>
          </a:xfrm>
          <a:prstGeom prst="rect">
            <a:avLst/>
          </a:prstGeom>
          <a:noFill/>
          <a:ln w="9525">
            <a:noFill/>
            <a:miter lim="800000"/>
            <a:headEnd/>
            <a:tailEnd/>
          </a:ln>
        </p:spPr>
        <p:txBody>
          <a:bodyPr lIns="52807" tIns="26403" rIns="52807" bIns="26403">
            <a:spAutoFit/>
          </a:bodyPr>
          <a:lstStyle/>
          <a:p>
            <a:r>
              <a:rPr lang="en-US" sz="1200" b="1">
                <a:solidFill>
                  <a:schemeClr val="bg1"/>
                </a:solidFill>
                <a:ea typeface="ＭＳ Ｐゴシック" pitchFamily="34" charset="-128"/>
              </a:rPr>
              <a:t>TH</a:t>
            </a:r>
          </a:p>
        </p:txBody>
      </p:sp>
      <p:sp>
        <p:nvSpPr>
          <p:cNvPr id="8204" name="TextBox 10"/>
          <p:cNvSpPr txBox="1">
            <a:spLocks noChangeArrowheads="1"/>
          </p:cNvSpPr>
          <p:nvPr/>
        </p:nvSpPr>
        <p:spPr bwMode="auto">
          <a:xfrm>
            <a:off x="930275" y="4970463"/>
            <a:ext cx="1819275" cy="284162"/>
          </a:xfrm>
          <a:prstGeom prst="rect">
            <a:avLst/>
          </a:prstGeom>
          <a:noFill/>
          <a:ln w="9525">
            <a:noFill/>
            <a:miter lim="800000"/>
            <a:headEnd/>
            <a:tailEnd/>
          </a:ln>
        </p:spPr>
        <p:txBody>
          <a:bodyPr lIns="52807" tIns="26403" rIns="52807" bIns="26403">
            <a:spAutoFit/>
          </a:bodyPr>
          <a:lstStyle/>
          <a:p>
            <a:pPr algn="ctr"/>
            <a:r>
              <a:rPr lang="en-US" sz="1500" b="1"/>
              <a:t>Wildtype mouse</a:t>
            </a:r>
          </a:p>
        </p:txBody>
      </p:sp>
      <p:sp>
        <p:nvSpPr>
          <p:cNvPr id="8205" name="TextBox 37"/>
          <p:cNvSpPr txBox="1">
            <a:spLocks noChangeArrowheads="1"/>
          </p:cNvSpPr>
          <p:nvPr/>
        </p:nvSpPr>
        <p:spPr bwMode="auto">
          <a:xfrm>
            <a:off x="382588" y="3379788"/>
            <a:ext cx="2919412" cy="284162"/>
          </a:xfrm>
          <a:prstGeom prst="rect">
            <a:avLst/>
          </a:prstGeom>
          <a:noFill/>
          <a:ln w="9525">
            <a:noFill/>
            <a:miter lim="800000"/>
            <a:headEnd/>
            <a:tailEnd/>
          </a:ln>
        </p:spPr>
        <p:txBody>
          <a:bodyPr lIns="52807" tIns="26403" rIns="52807" bIns="26403">
            <a:spAutoFit/>
          </a:bodyPr>
          <a:lstStyle/>
          <a:p>
            <a:pPr algn="ctr"/>
            <a:r>
              <a:rPr lang="en-US" sz="1500" b="1">
                <a:solidFill>
                  <a:srgbClr val="000000"/>
                </a:solidFill>
                <a:ea typeface="ＭＳ Ｐゴシック" pitchFamily="34" charset="-128"/>
              </a:rPr>
              <a:t>α4-mcherry knock-in mouse </a:t>
            </a:r>
          </a:p>
        </p:txBody>
      </p:sp>
      <p:sp>
        <p:nvSpPr>
          <p:cNvPr id="8206" name="TextBox 12"/>
          <p:cNvSpPr txBox="1">
            <a:spLocks noChangeArrowheads="1"/>
          </p:cNvSpPr>
          <p:nvPr/>
        </p:nvSpPr>
        <p:spPr bwMode="auto">
          <a:xfrm>
            <a:off x="1941513" y="3613150"/>
            <a:ext cx="1087437" cy="238125"/>
          </a:xfrm>
          <a:prstGeom prst="rect">
            <a:avLst/>
          </a:prstGeom>
          <a:noFill/>
          <a:ln w="9525">
            <a:noFill/>
            <a:miter lim="800000"/>
            <a:headEnd/>
            <a:tailEnd/>
          </a:ln>
        </p:spPr>
        <p:txBody>
          <a:bodyPr wrap="none" lIns="52807" tIns="26403" rIns="52807" bIns="26403">
            <a:spAutoFit/>
          </a:bodyPr>
          <a:lstStyle/>
          <a:p>
            <a:r>
              <a:rPr lang="en-US" sz="1200" b="1">
                <a:solidFill>
                  <a:srgbClr val="FFFFFF"/>
                </a:solidFill>
              </a:rPr>
              <a:t>+ mcherry Ab</a:t>
            </a:r>
          </a:p>
        </p:txBody>
      </p:sp>
      <p:pic>
        <p:nvPicPr>
          <p:cNvPr id="8207" name="Picture 13" descr="a6-GFP processes.tif"/>
          <p:cNvPicPr>
            <a:picLocks noChangeAspect="1"/>
          </p:cNvPicPr>
          <p:nvPr/>
        </p:nvPicPr>
        <p:blipFill>
          <a:blip r:embed="rId7" cstate="print"/>
          <a:srcRect/>
          <a:stretch>
            <a:fillRect/>
          </a:stretch>
        </p:blipFill>
        <p:spPr bwMode="auto">
          <a:xfrm>
            <a:off x="3524250" y="3630613"/>
            <a:ext cx="1258888" cy="1382712"/>
          </a:xfrm>
          <a:prstGeom prst="rect">
            <a:avLst/>
          </a:prstGeom>
          <a:noFill/>
          <a:ln w="9525">
            <a:noFill/>
            <a:miter lim="800000"/>
            <a:headEnd/>
            <a:tailEnd/>
          </a:ln>
        </p:spPr>
      </p:pic>
      <p:pic>
        <p:nvPicPr>
          <p:cNvPr id="8208" name="Picture 14" descr="a6-GFP soma.tif"/>
          <p:cNvPicPr>
            <a:picLocks noChangeAspect="1"/>
          </p:cNvPicPr>
          <p:nvPr/>
        </p:nvPicPr>
        <p:blipFill>
          <a:blip r:embed="rId8" cstate="print"/>
          <a:srcRect/>
          <a:stretch>
            <a:fillRect/>
          </a:stretch>
        </p:blipFill>
        <p:spPr bwMode="auto">
          <a:xfrm>
            <a:off x="4938713" y="3636963"/>
            <a:ext cx="1260475" cy="1382712"/>
          </a:xfrm>
          <a:prstGeom prst="rect">
            <a:avLst/>
          </a:prstGeom>
          <a:noFill/>
          <a:ln w="9525">
            <a:noFill/>
            <a:miter lim="800000"/>
            <a:headEnd/>
            <a:tailEnd/>
          </a:ln>
        </p:spPr>
      </p:pic>
      <p:sp>
        <p:nvSpPr>
          <p:cNvPr id="8209" name="TextBox 37"/>
          <p:cNvSpPr txBox="1">
            <a:spLocks noChangeArrowheads="1"/>
          </p:cNvSpPr>
          <p:nvPr/>
        </p:nvSpPr>
        <p:spPr bwMode="auto">
          <a:xfrm>
            <a:off x="4814888" y="3602038"/>
            <a:ext cx="1524000" cy="261937"/>
          </a:xfrm>
          <a:prstGeom prst="rect">
            <a:avLst/>
          </a:prstGeom>
          <a:noFill/>
          <a:ln w="9525">
            <a:noFill/>
            <a:miter lim="800000"/>
            <a:headEnd/>
            <a:tailEnd/>
          </a:ln>
        </p:spPr>
        <p:txBody>
          <a:bodyPr lIns="52807" tIns="26403" rIns="52807" bIns="26403">
            <a:spAutoFit/>
          </a:bodyPr>
          <a:lstStyle/>
          <a:p>
            <a:pPr algn="ctr"/>
            <a:r>
              <a:rPr lang="en-US" sz="1300">
                <a:solidFill>
                  <a:schemeClr val="bg1"/>
                </a:solidFill>
                <a:ea typeface="ＭＳ Ｐゴシック" pitchFamily="34" charset="-128"/>
              </a:rPr>
              <a:t>Cell soma</a:t>
            </a:r>
          </a:p>
        </p:txBody>
      </p:sp>
      <p:sp>
        <p:nvSpPr>
          <p:cNvPr id="8210" name="TextBox 37"/>
          <p:cNvSpPr txBox="1">
            <a:spLocks noChangeArrowheads="1"/>
          </p:cNvSpPr>
          <p:nvPr/>
        </p:nvSpPr>
        <p:spPr bwMode="auto">
          <a:xfrm>
            <a:off x="3389313" y="3594100"/>
            <a:ext cx="1524000" cy="254000"/>
          </a:xfrm>
          <a:prstGeom prst="rect">
            <a:avLst/>
          </a:prstGeom>
          <a:noFill/>
          <a:ln w="9525">
            <a:noFill/>
            <a:miter lim="800000"/>
            <a:headEnd/>
            <a:tailEnd/>
          </a:ln>
        </p:spPr>
        <p:txBody>
          <a:bodyPr lIns="52807" tIns="26403" rIns="52807" bIns="26403">
            <a:spAutoFit/>
          </a:bodyPr>
          <a:lstStyle/>
          <a:p>
            <a:pPr algn="ctr"/>
            <a:r>
              <a:rPr lang="en-US" sz="1300">
                <a:solidFill>
                  <a:schemeClr val="bg1"/>
                </a:solidFill>
                <a:ea typeface="ＭＳ Ｐゴシック" pitchFamily="34" charset="-128"/>
              </a:rPr>
              <a:t>Soma + Neurites</a:t>
            </a:r>
          </a:p>
        </p:txBody>
      </p:sp>
      <p:sp>
        <p:nvSpPr>
          <p:cNvPr id="8211" name="TextBox 37"/>
          <p:cNvSpPr txBox="1">
            <a:spLocks noChangeArrowheads="1"/>
          </p:cNvSpPr>
          <p:nvPr/>
        </p:nvSpPr>
        <p:spPr bwMode="auto">
          <a:xfrm>
            <a:off x="3024188" y="3367088"/>
            <a:ext cx="3646487" cy="284162"/>
          </a:xfrm>
          <a:prstGeom prst="rect">
            <a:avLst/>
          </a:prstGeom>
          <a:noFill/>
          <a:ln w="9525">
            <a:noFill/>
            <a:miter lim="800000"/>
            <a:headEnd/>
            <a:tailEnd/>
          </a:ln>
        </p:spPr>
        <p:txBody>
          <a:bodyPr lIns="52807" tIns="26403" rIns="52807" bIns="26403">
            <a:spAutoFit/>
          </a:bodyPr>
          <a:lstStyle/>
          <a:p>
            <a:pPr algn="ctr"/>
            <a:r>
              <a:rPr lang="en-US" sz="1500" b="1">
                <a:solidFill>
                  <a:srgbClr val="000000"/>
                </a:solidFill>
                <a:ea typeface="ＭＳ Ｐゴシック" pitchFamily="34" charset="-128"/>
              </a:rPr>
              <a:t>α6-eGFP mouse, </a:t>
            </a:r>
            <a:r>
              <a:rPr lang="en-US" sz="1500" b="1">
                <a:ea typeface="ＭＳ Ｐゴシック" pitchFamily="34" charset="-128"/>
              </a:rPr>
              <a:t>eGFP Ab</a:t>
            </a:r>
          </a:p>
        </p:txBody>
      </p:sp>
      <p:sp>
        <p:nvSpPr>
          <p:cNvPr id="8212" name="TextBox 37"/>
          <p:cNvSpPr txBox="1">
            <a:spLocks noChangeArrowheads="1"/>
          </p:cNvSpPr>
          <p:nvPr/>
        </p:nvSpPr>
        <p:spPr bwMode="auto">
          <a:xfrm>
            <a:off x="3516313" y="4965700"/>
            <a:ext cx="2565400" cy="515938"/>
          </a:xfrm>
          <a:prstGeom prst="rect">
            <a:avLst/>
          </a:prstGeom>
          <a:noFill/>
          <a:ln w="9525">
            <a:noFill/>
            <a:miter lim="800000"/>
            <a:headEnd/>
            <a:tailEnd/>
          </a:ln>
        </p:spPr>
        <p:txBody>
          <a:bodyPr lIns="52807" tIns="26403" rIns="52807" bIns="26403">
            <a:spAutoFit/>
          </a:bodyPr>
          <a:lstStyle/>
          <a:p>
            <a:pPr algn="ctr"/>
            <a:r>
              <a:rPr lang="en-US" sz="1500" b="1">
                <a:solidFill>
                  <a:srgbClr val="000000"/>
                </a:solidFill>
                <a:ea typeface="ＭＳ Ｐゴシック" pitchFamily="34" charset="-128"/>
              </a:rPr>
              <a:t>Wildtype mouse, </a:t>
            </a:r>
            <a:r>
              <a:rPr lang="en-US" sz="1500" b="1">
                <a:ea typeface="ＭＳ Ｐゴシック" pitchFamily="34" charset="-128"/>
              </a:rPr>
              <a:t>eGFP Ab</a:t>
            </a:r>
          </a:p>
          <a:p>
            <a:pPr algn="ctr"/>
            <a:endParaRPr lang="en-US" sz="1500" b="1">
              <a:ea typeface="ＭＳ Ｐゴシック" pitchFamily="34" charset="-128"/>
            </a:endParaRPr>
          </a:p>
        </p:txBody>
      </p:sp>
      <p:pic>
        <p:nvPicPr>
          <p:cNvPr id="8213" name="Picture 19" descr="a6-GFP immuno wt soma.tif"/>
          <p:cNvPicPr>
            <a:picLocks noChangeAspect="1"/>
          </p:cNvPicPr>
          <p:nvPr/>
        </p:nvPicPr>
        <p:blipFill>
          <a:blip r:embed="rId9" cstate="print"/>
          <a:srcRect/>
          <a:stretch>
            <a:fillRect/>
          </a:stretch>
        </p:blipFill>
        <p:spPr bwMode="auto">
          <a:xfrm>
            <a:off x="4949825" y="5222875"/>
            <a:ext cx="1260475" cy="1382713"/>
          </a:xfrm>
          <a:prstGeom prst="rect">
            <a:avLst/>
          </a:prstGeom>
          <a:noFill/>
          <a:ln w="9525">
            <a:noFill/>
            <a:miter lim="800000"/>
            <a:headEnd/>
            <a:tailEnd/>
          </a:ln>
        </p:spPr>
      </p:pic>
      <p:sp>
        <p:nvSpPr>
          <p:cNvPr id="8214" name="TextBox 37"/>
          <p:cNvSpPr txBox="1">
            <a:spLocks noChangeArrowheads="1"/>
          </p:cNvSpPr>
          <p:nvPr/>
        </p:nvSpPr>
        <p:spPr bwMode="auto">
          <a:xfrm>
            <a:off x="4833938" y="5184775"/>
            <a:ext cx="1524000" cy="263525"/>
          </a:xfrm>
          <a:prstGeom prst="rect">
            <a:avLst/>
          </a:prstGeom>
          <a:noFill/>
          <a:ln w="9525">
            <a:noFill/>
            <a:miter lim="800000"/>
            <a:headEnd/>
            <a:tailEnd/>
          </a:ln>
        </p:spPr>
        <p:txBody>
          <a:bodyPr lIns="52807" tIns="26403" rIns="52807" bIns="26403">
            <a:spAutoFit/>
          </a:bodyPr>
          <a:lstStyle/>
          <a:p>
            <a:pPr algn="ctr"/>
            <a:r>
              <a:rPr lang="en-US" sz="1300">
                <a:solidFill>
                  <a:schemeClr val="bg1"/>
                </a:solidFill>
                <a:ea typeface="ＭＳ Ｐゴシック" pitchFamily="34" charset="-128"/>
              </a:rPr>
              <a:t>Cell soma</a:t>
            </a:r>
          </a:p>
        </p:txBody>
      </p:sp>
      <p:sp>
        <p:nvSpPr>
          <p:cNvPr id="8215" name="TextBox 21"/>
          <p:cNvSpPr txBox="1">
            <a:spLocks noChangeArrowheads="1"/>
          </p:cNvSpPr>
          <p:nvPr/>
        </p:nvSpPr>
        <p:spPr bwMode="auto">
          <a:xfrm>
            <a:off x="288925" y="3238500"/>
            <a:ext cx="106363" cy="500063"/>
          </a:xfrm>
          <a:prstGeom prst="rect">
            <a:avLst/>
          </a:prstGeom>
          <a:noFill/>
          <a:ln w="9525">
            <a:noFill/>
            <a:miter lim="800000"/>
            <a:headEnd/>
            <a:tailEnd/>
          </a:ln>
        </p:spPr>
        <p:txBody>
          <a:bodyPr wrap="none" lIns="52807" tIns="26403" rIns="52807" bIns="26403">
            <a:spAutoFit/>
          </a:bodyPr>
          <a:lstStyle/>
          <a:p>
            <a:endParaRPr lang="en-US" sz="2900"/>
          </a:p>
        </p:txBody>
      </p:sp>
      <p:sp>
        <p:nvSpPr>
          <p:cNvPr id="8216" name="TextBox 22"/>
          <p:cNvSpPr txBox="1">
            <a:spLocks noChangeArrowheads="1"/>
          </p:cNvSpPr>
          <p:nvPr/>
        </p:nvSpPr>
        <p:spPr bwMode="auto">
          <a:xfrm>
            <a:off x="3211513" y="3238500"/>
            <a:ext cx="106362" cy="498475"/>
          </a:xfrm>
          <a:prstGeom prst="rect">
            <a:avLst/>
          </a:prstGeom>
          <a:noFill/>
          <a:ln w="9525">
            <a:noFill/>
            <a:miter lim="800000"/>
            <a:headEnd/>
            <a:tailEnd/>
          </a:ln>
        </p:spPr>
        <p:txBody>
          <a:bodyPr wrap="none" lIns="52807" tIns="26403" rIns="52807" bIns="26403">
            <a:spAutoFit/>
          </a:bodyPr>
          <a:lstStyle/>
          <a:p>
            <a:endParaRPr lang="en-US" sz="2900"/>
          </a:p>
        </p:txBody>
      </p:sp>
      <p:sp>
        <p:nvSpPr>
          <p:cNvPr id="8217" name="TextBox 35"/>
          <p:cNvSpPr txBox="1">
            <a:spLocks noChangeArrowheads="1"/>
          </p:cNvSpPr>
          <p:nvPr/>
        </p:nvSpPr>
        <p:spPr bwMode="auto">
          <a:xfrm>
            <a:off x="1082675" y="5245100"/>
            <a:ext cx="317500" cy="244475"/>
          </a:xfrm>
          <a:prstGeom prst="rect">
            <a:avLst/>
          </a:prstGeom>
          <a:noFill/>
          <a:ln w="9525">
            <a:noFill/>
            <a:miter lim="800000"/>
            <a:headEnd/>
            <a:tailEnd/>
          </a:ln>
        </p:spPr>
        <p:txBody>
          <a:bodyPr lIns="52807" tIns="26403" rIns="52807" bIns="26403">
            <a:spAutoFit/>
          </a:bodyPr>
          <a:lstStyle/>
          <a:p>
            <a:r>
              <a:rPr lang="en-US" sz="1200" b="1">
                <a:solidFill>
                  <a:schemeClr val="bg1"/>
                </a:solidFill>
                <a:ea typeface="ＭＳ Ｐゴシック" pitchFamily="34" charset="-128"/>
              </a:rPr>
              <a:t>TH</a:t>
            </a:r>
          </a:p>
        </p:txBody>
      </p:sp>
      <p:sp>
        <p:nvSpPr>
          <p:cNvPr id="8218" name="TextBox 24"/>
          <p:cNvSpPr txBox="1">
            <a:spLocks noChangeArrowheads="1"/>
          </p:cNvSpPr>
          <p:nvPr/>
        </p:nvSpPr>
        <p:spPr bwMode="auto">
          <a:xfrm>
            <a:off x="1931988" y="5222875"/>
            <a:ext cx="1085850" cy="238125"/>
          </a:xfrm>
          <a:prstGeom prst="rect">
            <a:avLst/>
          </a:prstGeom>
          <a:noFill/>
          <a:ln w="9525">
            <a:noFill/>
            <a:miter lim="800000"/>
            <a:headEnd/>
            <a:tailEnd/>
          </a:ln>
        </p:spPr>
        <p:txBody>
          <a:bodyPr wrap="none" lIns="52807" tIns="26403" rIns="52807" bIns="26403">
            <a:spAutoFit/>
          </a:bodyPr>
          <a:lstStyle/>
          <a:p>
            <a:r>
              <a:rPr lang="en-US" sz="1200" b="1">
                <a:solidFill>
                  <a:srgbClr val="FFFFFF"/>
                </a:solidFill>
              </a:rPr>
              <a:t>+ mcherry Ab</a:t>
            </a:r>
          </a:p>
        </p:txBody>
      </p:sp>
      <p:sp>
        <p:nvSpPr>
          <p:cNvPr id="8219" name="TextBox 25"/>
          <p:cNvSpPr txBox="1">
            <a:spLocks noChangeArrowheads="1"/>
          </p:cNvSpPr>
          <p:nvPr/>
        </p:nvSpPr>
        <p:spPr bwMode="auto">
          <a:xfrm>
            <a:off x="4084638" y="317500"/>
            <a:ext cx="106362" cy="500063"/>
          </a:xfrm>
          <a:prstGeom prst="rect">
            <a:avLst/>
          </a:prstGeom>
          <a:noFill/>
          <a:ln w="9525">
            <a:noFill/>
            <a:miter lim="800000"/>
            <a:headEnd/>
            <a:tailEnd/>
          </a:ln>
        </p:spPr>
        <p:txBody>
          <a:bodyPr wrap="none" lIns="52807" tIns="26403" rIns="52807" bIns="26403">
            <a:spAutoFit/>
          </a:bodyPr>
          <a:lstStyle/>
          <a:p>
            <a:endParaRPr lang="en-US" sz="2900"/>
          </a:p>
        </p:txBody>
      </p:sp>
      <p:pic>
        <p:nvPicPr>
          <p:cNvPr id="8220" name="Picture 5" descr="cell 7 mcherry mouse with bar.tif"/>
          <p:cNvPicPr>
            <a:picLocks noChangeAspect="1"/>
          </p:cNvPicPr>
          <p:nvPr/>
        </p:nvPicPr>
        <p:blipFill>
          <a:blip r:embed="rId10" cstate="print"/>
          <a:srcRect/>
          <a:stretch>
            <a:fillRect/>
          </a:stretch>
        </p:blipFill>
        <p:spPr bwMode="auto">
          <a:xfrm>
            <a:off x="842963" y="782638"/>
            <a:ext cx="927100" cy="1017587"/>
          </a:xfrm>
          <a:prstGeom prst="rect">
            <a:avLst/>
          </a:prstGeom>
          <a:noFill/>
          <a:ln w="9525">
            <a:noFill/>
            <a:miter lim="800000"/>
            <a:headEnd/>
            <a:tailEnd/>
          </a:ln>
        </p:spPr>
      </p:pic>
      <p:pic>
        <p:nvPicPr>
          <p:cNvPr id="8221" name="Picture 7" descr="cell 7 cherry mouse red unmixed.tif"/>
          <p:cNvPicPr>
            <a:picLocks noChangeAspect="1"/>
          </p:cNvPicPr>
          <p:nvPr/>
        </p:nvPicPr>
        <p:blipFill>
          <a:blip r:embed="rId11" cstate="print"/>
          <a:srcRect/>
          <a:stretch>
            <a:fillRect/>
          </a:stretch>
        </p:blipFill>
        <p:spPr bwMode="auto">
          <a:xfrm>
            <a:off x="328613" y="2132013"/>
            <a:ext cx="942975" cy="1035050"/>
          </a:xfrm>
          <a:prstGeom prst="rect">
            <a:avLst/>
          </a:prstGeom>
          <a:noFill/>
          <a:ln w="9525">
            <a:noFill/>
            <a:miter lim="800000"/>
            <a:headEnd/>
            <a:tailEnd/>
          </a:ln>
        </p:spPr>
      </p:pic>
      <p:pic>
        <p:nvPicPr>
          <p:cNvPr id="8222" name="Picture 8" descr="cell 7 cherry mouse yellow unmixed.tif"/>
          <p:cNvPicPr>
            <a:picLocks noChangeAspect="1"/>
          </p:cNvPicPr>
          <p:nvPr/>
        </p:nvPicPr>
        <p:blipFill>
          <a:blip r:embed="rId12" cstate="print"/>
          <a:srcRect/>
          <a:stretch>
            <a:fillRect/>
          </a:stretch>
        </p:blipFill>
        <p:spPr bwMode="auto">
          <a:xfrm>
            <a:off x="1331913" y="2132013"/>
            <a:ext cx="942975" cy="1035050"/>
          </a:xfrm>
          <a:prstGeom prst="rect">
            <a:avLst/>
          </a:prstGeom>
          <a:noFill/>
          <a:ln w="9525">
            <a:noFill/>
            <a:miter lim="800000"/>
            <a:headEnd/>
            <a:tailEnd/>
          </a:ln>
        </p:spPr>
      </p:pic>
      <p:cxnSp>
        <p:nvCxnSpPr>
          <p:cNvPr id="8223" name="Straight Arrow Connector 27"/>
          <p:cNvCxnSpPr>
            <a:cxnSpLocks noChangeShapeType="1"/>
          </p:cNvCxnSpPr>
          <p:nvPr/>
        </p:nvCxnSpPr>
        <p:spPr bwMode="auto">
          <a:xfrm flipH="1">
            <a:off x="800100" y="1800225"/>
            <a:ext cx="506413" cy="331788"/>
          </a:xfrm>
          <a:prstGeom prst="straightConnector1">
            <a:avLst/>
          </a:prstGeom>
          <a:noFill/>
          <a:ln w="28575">
            <a:solidFill>
              <a:srgbClr val="000000"/>
            </a:solidFill>
            <a:round/>
            <a:headEnd/>
            <a:tailEnd type="arrow" w="med" len="med"/>
          </a:ln>
        </p:spPr>
      </p:cxnSp>
      <p:cxnSp>
        <p:nvCxnSpPr>
          <p:cNvPr id="8224" name="Straight Arrow Connector 28"/>
          <p:cNvCxnSpPr>
            <a:cxnSpLocks noChangeShapeType="1"/>
          </p:cNvCxnSpPr>
          <p:nvPr/>
        </p:nvCxnSpPr>
        <p:spPr bwMode="auto">
          <a:xfrm>
            <a:off x="1306513" y="1800225"/>
            <a:ext cx="496887" cy="331788"/>
          </a:xfrm>
          <a:prstGeom prst="straightConnector1">
            <a:avLst/>
          </a:prstGeom>
          <a:noFill/>
          <a:ln w="28575">
            <a:solidFill>
              <a:srgbClr val="000000"/>
            </a:solidFill>
            <a:round/>
            <a:headEnd/>
            <a:tailEnd type="arrow" w="med" len="med"/>
          </a:ln>
        </p:spPr>
      </p:cxnSp>
      <p:sp>
        <p:nvSpPr>
          <p:cNvPr id="8225" name="TextBox 37"/>
          <p:cNvSpPr txBox="1">
            <a:spLocks noChangeArrowheads="1"/>
          </p:cNvSpPr>
          <p:nvPr/>
        </p:nvSpPr>
        <p:spPr bwMode="auto">
          <a:xfrm>
            <a:off x="498475" y="458788"/>
            <a:ext cx="2003425" cy="300037"/>
          </a:xfrm>
          <a:prstGeom prst="rect">
            <a:avLst/>
          </a:prstGeom>
          <a:noFill/>
          <a:ln w="9525">
            <a:noFill/>
            <a:miter lim="800000"/>
            <a:headEnd/>
            <a:tailEnd/>
          </a:ln>
        </p:spPr>
        <p:txBody>
          <a:bodyPr lIns="52807" tIns="26403" rIns="52807" bIns="26403">
            <a:spAutoFit/>
          </a:bodyPr>
          <a:lstStyle/>
          <a:p>
            <a:pPr algn="ctr"/>
            <a:r>
              <a:rPr lang="en-US" sz="1600" b="1">
                <a:solidFill>
                  <a:srgbClr val="000000"/>
                </a:solidFill>
                <a:ea typeface="ＭＳ Ｐゴシック" pitchFamily="34" charset="-128"/>
              </a:rPr>
              <a:t>α4-mcherry mouse </a:t>
            </a:r>
          </a:p>
        </p:txBody>
      </p:sp>
      <p:sp>
        <p:nvSpPr>
          <p:cNvPr id="8226" name="TextBox 37"/>
          <p:cNvSpPr txBox="1">
            <a:spLocks noChangeArrowheads="1"/>
          </p:cNvSpPr>
          <p:nvPr/>
        </p:nvSpPr>
        <p:spPr bwMode="auto">
          <a:xfrm>
            <a:off x="2454275" y="452438"/>
            <a:ext cx="1881188" cy="300037"/>
          </a:xfrm>
          <a:prstGeom prst="rect">
            <a:avLst/>
          </a:prstGeom>
          <a:noFill/>
          <a:ln w="9525">
            <a:noFill/>
            <a:miter lim="800000"/>
            <a:headEnd/>
            <a:tailEnd/>
          </a:ln>
        </p:spPr>
        <p:txBody>
          <a:bodyPr lIns="52807" tIns="26403" rIns="52807" bIns="26403">
            <a:spAutoFit/>
          </a:bodyPr>
          <a:lstStyle/>
          <a:p>
            <a:pPr algn="ctr"/>
            <a:r>
              <a:rPr lang="en-US" sz="1600" b="1">
                <a:solidFill>
                  <a:srgbClr val="000000"/>
                </a:solidFill>
                <a:ea typeface="ＭＳ Ｐゴシック" pitchFamily="34" charset="-128"/>
              </a:rPr>
              <a:t>WT mouse</a:t>
            </a:r>
          </a:p>
        </p:txBody>
      </p:sp>
      <p:sp>
        <p:nvSpPr>
          <p:cNvPr id="8227" name="TextBox 33"/>
          <p:cNvSpPr txBox="1">
            <a:spLocks noChangeArrowheads="1"/>
          </p:cNvSpPr>
          <p:nvPr/>
        </p:nvSpPr>
        <p:spPr bwMode="auto">
          <a:xfrm>
            <a:off x="1330325" y="2090738"/>
            <a:ext cx="987425" cy="238125"/>
          </a:xfrm>
          <a:prstGeom prst="rect">
            <a:avLst/>
          </a:prstGeom>
          <a:noFill/>
          <a:ln w="9525">
            <a:noFill/>
            <a:miter lim="800000"/>
            <a:headEnd/>
            <a:tailEnd/>
          </a:ln>
        </p:spPr>
        <p:txBody>
          <a:bodyPr wrap="none" lIns="52807" tIns="26403" rIns="52807" bIns="26403">
            <a:spAutoFit/>
          </a:bodyPr>
          <a:lstStyle/>
          <a:p>
            <a:r>
              <a:rPr lang="en-US" sz="1200" b="1">
                <a:solidFill>
                  <a:schemeClr val="bg1"/>
                </a:solidFill>
              </a:rPr>
              <a:t>background</a:t>
            </a:r>
            <a:endParaRPr lang="en-US" sz="1200">
              <a:solidFill>
                <a:schemeClr val="bg1"/>
              </a:solidFill>
            </a:endParaRPr>
          </a:p>
        </p:txBody>
      </p:sp>
      <p:pic>
        <p:nvPicPr>
          <p:cNvPr id="8228" name="Picture 6" descr="cell 14 wt mouse with bar.tif"/>
          <p:cNvPicPr>
            <a:picLocks noChangeAspect="1"/>
          </p:cNvPicPr>
          <p:nvPr/>
        </p:nvPicPr>
        <p:blipFill>
          <a:blip r:embed="rId13" cstate="print"/>
          <a:srcRect/>
          <a:stretch>
            <a:fillRect/>
          </a:stretch>
        </p:blipFill>
        <p:spPr bwMode="auto">
          <a:xfrm>
            <a:off x="2827338" y="796925"/>
            <a:ext cx="928687" cy="1017588"/>
          </a:xfrm>
          <a:prstGeom prst="rect">
            <a:avLst/>
          </a:prstGeom>
          <a:noFill/>
          <a:ln w="9525">
            <a:noFill/>
            <a:miter lim="800000"/>
            <a:headEnd/>
            <a:tailEnd/>
          </a:ln>
        </p:spPr>
      </p:pic>
      <p:pic>
        <p:nvPicPr>
          <p:cNvPr id="8229" name="Picture 19" descr="cell 14 wt mouse red unmixed.tif"/>
          <p:cNvPicPr>
            <a:picLocks noChangeAspect="1"/>
          </p:cNvPicPr>
          <p:nvPr/>
        </p:nvPicPr>
        <p:blipFill>
          <a:blip r:embed="rId14" cstate="print"/>
          <a:srcRect/>
          <a:stretch>
            <a:fillRect/>
          </a:stretch>
        </p:blipFill>
        <p:spPr bwMode="auto">
          <a:xfrm>
            <a:off x="2368550" y="2132013"/>
            <a:ext cx="942975" cy="1035050"/>
          </a:xfrm>
          <a:prstGeom prst="rect">
            <a:avLst/>
          </a:prstGeom>
          <a:noFill/>
          <a:ln w="9525">
            <a:noFill/>
            <a:miter lim="800000"/>
            <a:headEnd/>
            <a:tailEnd/>
          </a:ln>
        </p:spPr>
      </p:pic>
      <p:cxnSp>
        <p:nvCxnSpPr>
          <p:cNvPr id="8230" name="Straight Arrow Connector 27"/>
          <p:cNvCxnSpPr>
            <a:cxnSpLocks noChangeShapeType="1"/>
          </p:cNvCxnSpPr>
          <p:nvPr/>
        </p:nvCxnSpPr>
        <p:spPr bwMode="auto">
          <a:xfrm flipH="1">
            <a:off x="2840038" y="1814513"/>
            <a:ext cx="450850" cy="317500"/>
          </a:xfrm>
          <a:prstGeom prst="straightConnector1">
            <a:avLst/>
          </a:prstGeom>
          <a:noFill/>
          <a:ln w="28575">
            <a:solidFill>
              <a:srgbClr val="000000"/>
            </a:solidFill>
            <a:round/>
            <a:headEnd/>
            <a:tailEnd type="arrow" w="med" len="med"/>
          </a:ln>
        </p:spPr>
      </p:cxnSp>
      <p:cxnSp>
        <p:nvCxnSpPr>
          <p:cNvPr id="8231" name="Straight Arrow Connector 28"/>
          <p:cNvCxnSpPr>
            <a:cxnSpLocks noChangeShapeType="1"/>
          </p:cNvCxnSpPr>
          <p:nvPr/>
        </p:nvCxnSpPr>
        <p:spPr bwMode="auto">
          <a:xfrm>
            <a:off x="3290888" y="1814513"/>
            <a:ext cx="547687" cy="317500"/>
          </a:xfrm>
          <a:prstGeom prst="straightConnector1">
            <a:avLst/>
          </a:prstGeom>
          <a:noFill/>
          <a:ln w="28575">
            <a:solidFill>
              <a:srgbClr val="000000"/>
            </a:solidFill>
            <a:round/>
            <a:headEnd/>
            <a:tailEnd type="arrow" w="med" len="med"/>
          </a:ln>
        </p:spPr>
      </p:cxnSp>
      <p:pic>
        <p:nvPicPr>
          <p:cNvPr id="8232" name="Picture 20" descr="cell 14 wt mouse yellow unmixed.tif"/>
          <p:cNvPicPr>
            <a:picLocks noChangeAspect="1"/>
          </p:cNvPicPr>
          <p:nvPr/>
        </p:nvPicPr>
        <p:blipFill>
          <a:blip r:embed="rId15" cstate="print"/>
          <a:srcRect/>
          <a:stretch>
            <a:fillRect/>
          </a:stretch>
        </p:blipFill>
        <p:spPr bwMode="auto">
          <a:xfrm>
            <a:off x="3367088" y="2132013"/>
            <a:ext cx="942975" cy="1035050"/>
          </a:xfrm>
          <a:prstGeom prst="rect">
            <a:avLst/>
          </a:prstGeom>
          <a:noFill/>
          <a:ln w="9525">
            <a:noFill/>
            <a:miter lim="800000"/>
            <a:headEnd/>
            <a:tailEnd/>
          </a:ln>
        </p:spPr>
      </p:pic>
      <p:sp>
        <p:nvSpPr>
          <p:cNvPr id="8233" name="TextBox 39"/>
          <p:cNvSpPr txBox="1">
            <a:spLocks noChangeArrowheads="1"/>
          </p:cNvSpPr>
          <p:nvPr/>
        </p:nvSpPr>
        <p:spPr bwMode="auto">
          <a:xfrm>
            <a:off x="2470150" y="2093913"/>
            <a:ext cx="806450" cy="238125"/>
          </a:xfrm>
          <a:prstGeom prst="rect">
            <a:avLst/>
          </a:prstGeom>
          <a:noFill/>
          <a:ln w="9525">
            <a:noFill/>
            <a:miter lim="800000"/>
            <a:headEnd/>
            <a:tailEnd/>
          </a:ln>
        </p:spPr>
        <p:txBody>
          <a:bodyPr wrap="none" lIns="52807" tIns="26403" rIns="52807" bIns="26403">
            <a:spAutoFit/>
          </a:bodyPr>
          <a:lstStyle/>
          <a:p>
            <a:r>
              <a:rPr lang="en-US" sz="1200" b="1">
                <a:solidFill>
                  <a:schemeClr val="bg1"/>
                </a:solidFill>
              </a:rPr>
              <a:t>- mcherry</a:t>
            </a:r>
            <a:endParaRPr lang="en-US" sz="1200">
              <a:solidFill>
                <a:schemeClr val="bg1"/>
              </a:solidFill>
            </a:endParaRPr>
          </a:p>
        </p:txBody>
      </p:sp>
      <p:sp>
        <p:nvSpPr>
          <p:cNvPr id="8234" name="TextBox 40"/>
          <p:cNvSpPr txBox="1">
            <a:spLocks noChangeArrowheads="1"/>
          </p:cNvSpPr>
          <p:nvPr/>
        </p:nvSpPr>
        <p:spPr bwMode="auto">
          <a:xfrm>
            <a:off x="3376613" y="2095500"/>
            <a:ext cx="987425" cy="238125"/>
          </a:xfrm>
          <a:prstGeom prst="rect">
            <a:avLst/>
          </a:prstGeom>
          <a:noFill/>
          <a:ln w="9525">
            <a:noFill/>
            <a:miter lim="800000"/>
            <a:headEnd/>
            <a:tailEnd/>
          </a:ln>
        </p:spPr>
        <p:txBody>
          <a:bodyPr wrap="none" lIns="52807" tIns="26403" rIns="52807" bIns="26403">
            <a:spAutoFit/>
          </a:bodyPr>
          <a:lstStyle/>
          <a:p>
            <a:r>
              <a:rPr lang="en-US" sz="1200" b="1">
                <a:solidFill>
                  <a:schemeClr val="bg1"/>
                </a:solidFill>
              </a:rPr>
              <a:t>background</a:t>
            </a:r>
            <a:endParaRPr lang="en-US" sz="1200">
              <a:solidFill>
                <a:schemeClr val="bg1"/>
              </a:solidFill>
            </a:endParaRPr>
          </a:p>
        </p:txBody>
      </p:sp>
      <p:sp>
        <p:nvSpPr>
          <p:cNvPr id="8235" name="TextBox 41"/>
          <p:cNvSpPr txBox="1">
            <a:spLocks noChangeArrowheads="1"/>
          </p:cNvSpPr>
          <p:nvPr/>
        </p:nvSpPr>
        <p:spPr bwMode="auto">
          <a:xfrm>
            <a:off x="892175" y="719138"/>
            <a:ext cx="909638" cy="238125"/>
          </a:xfrm>
          <a:prstGeom prst="rect">
            <a:avLst/>
          </a:prstGeom>
          <a:noFill/>
          <a:ln w="9525">
            <a:noFill/>
            <a:miter lim="800000"/>
            <a:headEnd/>
            <a:tailEnd/>
          </a:ln>
        </p:spPr>
        <p:txBody>
          <a:bodyPr wrap="none" lIns="52807" tIns="26403" rIns="52807" bIns="26403">
            <a:spAutoFit/>
          </a:bodyPr>
          <a:lstStyle/>
          <a:p>
            <a:r>
              <a:rPr lang="en-US" sz="1200" b="1">
                <a:solidFill>
                  <a:schemeClr val="bg1"/>
                </a:solidFill>
              </a:rPr>
              <a:t>Raw image</a:t>
            </a:r>
            <a:endParaRPr lang="en-US" sz="1200">
              <a:solidFill>
                <a:schemeClr val="bg1"/>
              </a:solidFill>
            </a:endParaRPr>
          </a:p>
        </p:txBody>
      </p:sp>
      <p:sp>
        <p:nvSpPr>
          <p:cNvPr id="8236" name="TextBox 42"/>
          <p:cNvSpPr txBox="1">
            <a:spLocks noChangeArrowheads="1"/>
          </p:cNvSpPr>
          <p:nvPr/>
        </p:nvSpPr>
        <p:spPr bwMode="auto">
          <a:xfrm>
            <a:off x="2897188" y="762000"/>
            <a:ext cx="909637" cy="238125"/>
          </a:xfrm>
          <a:prstGeom prst="rect">
            <a:avLst/>
          </a:prstGeom>
          <a:noFill/>
          <a:ln w="9525">
            <a:noFill/>
            <a:miter lim="800000"/>
            <a:headEnd/>
            <a:tailEnd/>
          </a:ln>
        </p:spPr>
        <p:txBody>
          <a:bodyPr wrap="none" lIns="52807" tIns="26403" rIns="52807" bIns="26403">
            <a:spAutoFit/>
          </a:bodyPr>
          <a:lstStyle/>
          <a:p>
            <a:r>
              <a:rPr lang="en-US" sz="1200" b="1">
                <a:solidFill>
                  <a:schemeClr val="bg1"/>
                </a:solidFill>
              </a:rPr>
              <a:t>Raw image</a:t>
            </a:r>
            <a:endParaRPr lang="en-US" sz="1200">
              <a:solidFill>
                <a:schemeClr val="bg1"/>
              </a:solidFill>
            </a:endParaRPr>
          </a:p>
        </p:txBody>
      </p:sp>
      <p:grpSp>
        <p:nvGrpSpPr>
          <p:cNvPr id="8237" name="Group 43"/>
          <p:cNvGrpSpPr>
            <a:grpSpLocks/>
          </p:cNvGrpSpPr>
          <p:nvPr/>
        </p:nvGrpSpPr>
        <p:grpSpPr bwMode="auto">
          <a:xfrm>
            <a:off x="1000125" y="3027363"/>
            <a:ext cx="392113" cy="200025"/>
            <a:chOff x="1475542" y="4661423"/>
            <a:chExt cx="704617" cy="328100"/>
          </a:xfrm>
        </p:grpSpPr>
        <p:cxnSp>
          <p:nvCxnSpPr>
            <p:cNvPr id="45" name="Straight Connector 44"/>
            <p:cNvCxnSpPr/>
            <p:nvPr/>
          </p:nvCxnSpPr>
          <p:spPr>
            <a:xfrm>
              <a:off x="1581093" y="4697879"/>
              <a:ext cx="32235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8295" name="TextBox 45"/>
            <p:cNvSpPr txBox="1">
              <a:spLocks noChangeArrowheads="1"/>
            </p:cNvSpPr>
            <p:nvPr/>
          </p:nvSpPr>
          <p:spPr bwMode="auto">
            <a:xfrm>
              <a:off x="1475542" y="4661423"/>
              <a:ext cx="704617" cy="328100"/>
            </a:xfrm>
            <a:prstGeom prst="rect">
              <a:avLst/>
            </a:prstGeom>
            <a:noFill/>
            <a:ln w="9525">
              <a:noFill/>
              <a:miter lim="800000"/>
              <a:headEnd/>
              <a:tailEnd/>
            </a:ln>
          </p:spPr>
          <p:txBody>
            <a:bodyPr wrap="none">
              <a:spAutoFit/>
            </a:bodyPr>
            <a:lstStyle/>
            <a:p>
              <a:r>
                <a:rPr lang="en-US" sz="700" b="1">
                  <a:solidFill>
                    <a:schemeClr val="bg1"/>
                  </a:solidFill>
                </a:rPr>
                <a:t>5 µm</a:t>
              </a:r>
            </a:p>
          </p:txBody>
        </p:sp>
      </p:grpSp>
      <p:grpSp>
        <p:nvGrpSpPr>
          <p:cNvPr id="8238" name="Group 46"/>
          <p:cNvGrpSpPr>
            <a:grpSpLocks/>
          </p:cNvGrpSpPr>
          <p:nvPr/>
        </p:nvGrpSpPr>
        <p:grpSpPr bwMode="auto">
          <a:xfrm>
            <a:off x="1992313" y="3027363"/>
            <a:ext cx="392112" cy="200025"/>
            <a:chOff x="1475542" y="4661423"/>
            <a:chExt cx="704617" cy="328100"/>
          </a:xfrm>
        </p:grpSpPr>
        <p:cxnSp>
          <p:nvCxnSpPr>
            <p:cNvPr id="48" name="Straight Connector 47"/>
            <p:cNvCxnSpPr/>
            <p:nvPr/>
          </p:nvCxnSpPr>
          <p:spPr>
            <a:xfrm>
              <a:off x="1581091" y="4697879"/>
              <a:ext cx="322356"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8293" name="TextBox 48"/>
            <p:cNvSpPr txBox="1">
              <a:spLocks noChangeArrowheads="1"/>
            </p:cNvSpPr>
            <p:nvPr/>
          </p:nvSpPr>
          <p:spPr bwMode="auto">
            <a:xfrm>
              <a:off x="1475542" y="4661423"/>
              <a:ext cx="704617" cy="328100"/>
            </a:xfrm>
            <a:prstGeom prst="rect">
              <a:avLst/>
            </a:prstGeom>
            <a:noFill/>
            <a:ln w="9525">
              <a:noFill/>
              <a:miter lim="800000"/>
              <a:headEnd/>
              <a:tailEnd/>
            </a:ln>
          </p:spPr>
          <p:txBody>
            <a:bodyPr wrap="none">
              <a:spAutoFit/>
            </a:bodyPr>
            <a:lstStyle/>
            <a:p>
              <a:r>
                <a:rPr lang="en-US" sz="700" b="1">
                  <a:solidFill>
                    <a:schemeClr val="bg1"/>
                  </a:solidFill>
                </a:rPr>
                <a:t>5 µm</a:t>
              </a:r>
            </a:p>
          </p:txBody>
        </p:sp>
      </p:grpSp>
      <p:grpSp>
        <p:nvGrpSpPr>
          <p:cNvPr id="8239" name="Group 49"/>
          <p:cNvGrpSpPr>
            <a:grpSpLocks/>
          </p:cNvGrpSpPr>
          <p:nvPr/>
        </p:nvGrpSpPr>
        <p:grpSpPr bwMode="auto">
          <a:xfrm>
            <a:off x="3041650" y="3013075"/>
            <a:ext cx="392113" cy="200025"/>
            <a:chOff x="1494784" y="4661423"/>
            <a:chExt cx="704617" cy="328100"/>
          </a:xfrm>
        </p:grpSpPr>
        <p:cxnSp>
          <p:nvCxnSpPr>
            <p:cNvPr id="51" name="Straight Connector 50"/>
            <p:cNvCxnSpPr/>
            <p:nvPr/>
          </p:nvCxnSpPr>
          <p:spPr>
            <a:xfrm>
              <a:off x="1583218" y="4697879"/>
              <a:ext cx="319502"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8291" name="TextBox 51"/>
            <p:cNvSpPr txBox="1">
              <a:spLocks noChangeArrowheads="1"/>
            </p:cNvSpPr>
            <p:nvPr/>
          </p:nvSpPr>
          <p:spPr bwMode="auto">
            <a:xfrm>
              <a:off x="1494784" y="4661423"/>
              <a:ext cx="704617" cy="328100"/>
            </a:xfrm>
            <a:prstGeom prst="rect">
              <a:avLst/>
            </a:prstGeom>
            <a:noFill/>
            <a:ln w="9525">
              <a:noFill/>
              <a:miter lim="800000"/>
              <a:headEnd/>
              <a:tailEnd/>
            </a:ln>
          </p:spPr>
          <p:txBody>
            <a:bodyPr wrap="none">
              <a:spAutoFit/>
            </a:bodyPr>
            <a:lstStyle/>
            <a:p>
              <a:r>
                <a:rPr lang="en-US" sz="700" b="1">
                  <a:solidFill>
                    <a:schemeClr val="bg1"/>
                  </a:solidFill>
                </a:rPr>
                <a:t>5 µm</a:t>
              </a:r>
            </a:p>
          </p:txBody>
        </p:sp>
      </p:grpSp>
      <p:pic>
        <p:nvPicPr>
          <p:cNvPr id="8240" name="Picture 52" descr="Figure 2 wt mouse for a6egfp control field of cells.tif"/>
          <p:cNvPicPr>
            <a:picLocks noChangeAspect="1"/>
          </p:cNvPicPr>
          <p:nvPr/>
        </p:nvPicPr>
        <p:blipFill>
          <a:blip r:embed="rId16" cstate="print"/>
          <a:srcRect/>
          <a:stretch>
            <a:fillRect/>
          </a:stretch>
        </p:blipFill>
        <p:spPr bwMode="auto">
          <a:xfrm>
            <a:off x="3549650" y="5226050"/>
            <a:ext cx="1258888" cy="1382713"/>
          </a:xfrm>
          <a:prstGeom prst="rect">
            <a:avLst/>
          </a:prstGeom>
          <a:noFill/>
          <a:ln w="9525">
            <a:noFill/>
            <a:miter lim="800000"/>
            <a:headEnd/>
            <a:tailEnd/>
          </a:ln>
        </p:spPr>
      </p:pic>
      <p:sp>
        <p:nvSpPr>
          <p:cNvPr id="8241" name="TextBox 37"/>
          <p:cNvSpPr txBox="1">
            <a:spLocks noChangeArrowheads="1"/>
          </p:cNvSpPr>
          <p:nvPr/>
        </p:nvSpPr>
        <p:spPr bwMode="auto">
          <a:xfrm>
            <a:off x="3414713" y="5203825"/>
            <a:ext cx="1524000" cy="263525"/>
          </a:xfrm>
          <a:prstGeom prst="rect">
            <a:avLst/>
          </a:prstGeom>
          <a:noFill/>
          <a:ln w="9525">
            <a:noFill/>
            <a:miter lim="800000"/>
            <a:headEnd/>
            <a:tailEnd/>
          </a:ln>
        </p:spPr>
        <p:txBody>
          <a:bodyPr lIns="52807" tIns="26403" rIns="52807" bIns="26403">
            <a:spAutoFit/>
          </a:bodyPr>
          <a:lstStyle/>
          <a:p>
            <a:pPr algn="ctr"/>
            <a:r>
              <a:rPr lang="en-US" sz="1300">
                <a:solidFill>
                  <a:schemeClr val="bg1"/>
                </a:solidFill>
                <a:ea typeface="ＭＳ Ｐゴシック" pitchFamily="34" charset="-128"/>
              </a:rPr>
              <a:t>Field of cells</a:t>
            </a:r>
          </a:p>
        </p:txBody>
      </p:sp>
      <p:sp>
        <p:nvSpPr>
          <p:cNvPr id="8242" name="TextBox 54"/>
          <p:cNvSpPr txBox="1">
            <a:spLocks noChangeArrowheads="1"/>
          </p:cNvSpPr>
          <p:nvPr/>
        </p:nvSpPr>
        <p:spPr bwMode="auto">
          <a:xfrm>
            <a:off x="892175" y="1919288"/>
            <a:ext cx="811213" cy="254000"/>
          </a:xfrm>
          <a:prstGeom prst="rect">
            <a:avLst/>
          </a:prstGeom>
          <a:noFill/>
          <a:ln w="9525">
            <a:noFill/>
            <a:miter lim="800000"/>
            <a:headEnd/>
            <a:tailEnd/>
          </a:ln>
        </p:spPr>
        <p:txBody>
          <a:bodyPr wrap="none" lIns="52807" tIns="26403" rIns="52807" bIns="26403">
            <a:spAutoFit/>
          </a:bodyPr>
          <a:lstStyle/>
          <a:p>
            <a:pPr algn="ctr"/>
            <a:r>
              <a:rPr lang="en-US" sz="1300" b="1"/>
              <a:t>Unmixed</a:t>
            </a:r>
          </a:p>
        </p:txBody>
      </p:sp>
      <p:sp>
        <p:nvSpPr>
          <p:cNvPr id="8243" name="TextBox 55"/>
          <p:cNvSpPr txBox="1">
            <a:spLocks noChangeArrowheads="1"/>
          </p:cNvSpPr>
          <p:nvPr/>
        </p:nvSpPr>
        <p:spPr bwMode="auto">
          <a:xfrm>
            <a:off x="2944813" y="1916113"/>
            <a:ext cx="812800" cy="252412"/>
          </a:xfrm>
          <a:prstGeom prst="rect">
            <a:avLst/>
          </a:prstGeom>
          <a:noFill/>
          <a:ln w="9525">
            <a:noFill/>
            <a:miter lim="800000"/>
            <a:headEnd/>
            <a:tailEnd/>
          </a:ln>
        </p:spPr>
        <p:txBody>
          <a:bodyPr wrap="none" lIns="52807" tIns="26403" rIns="52807" bIns="26403">
            <a:spAutoFit/>
          </a:bodyPr>
          <a:lstStyle/>
          <a:p>
            <a:r>
              <a:rPr lang="en-US" sz="1300" b="1"/>
              <a:t>Unmixed</a:t>
            </a:r>
          </a:p>
        </p:txBody>
      </p:sp>
      <p:grpSp>
        <p:nvGrpSpPr>
          <p:cNvPr id="8244" name="Group 56"/>
          <p:cNvGrpSpPr>
            <a:grpSpLocks/>
          </p:cNvGrpSpPr>
          <p:nvPr/>
        </p:nvGrpSpPr>
        <p:grpSpPr bwMode="auto">
          <a:xfrm>
            <a:off x="4008438" y="3022600"/>
            <a:ext cx="392112" cy="200025"/>
            <a:chOff x="1494784" y="4661423"/>
            <a:chExt cx="704617" cy="328100"/>
          </a:xfrm>
        </p:grpSpPr>
        <p:cxnSp>
          <p:nvCxnSpPr>
            <p:cNvPr id="58" name="Straight Connector 57"/>
            <p:cNvCxnSpPr/>
            <p:nvPr/>
          </p:nvCxnSpPr>
          <p:spPr>
            <a:xfrm>
              <a:off x="1583217" y="4697879"/>
              <a:ext cx="319503"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8289" name="TextBox 58"/>
            <p:cNvSpPr txBox="1">
              <a:spLocks noChangeArrowheads="1"/>
            </p:cNvSpPr>
            <p:nvPr/>
          </p:nvSpPr>
          <p:spPr bwMode="auto">
            <a:xfrm>
              <a:off x="1494784" y="4661423"/>
              <a:ext cx="704617" cy="328100"/>
            </a:xfrm>
            <a:prstGeom prst="rect">
              <a:avLst/>
            </a:prstGeom>
            <a:noFill/>
            <a:ln w="9525">
              <a:noFill/>
              <a:miter lim="800000"/>
              <a:headEnd/>
              <a:tailEnd/>
            </a:ln>
          </p:spPr>
          <p:txBody>
            <a:bodyPr wrap="none">
              <a:spAutoFit/>
            </a:bodyPr>
            <a:lstStyle/>
            <a:p>
              <a:r>
                <a:rPr lang="en-US" sz="700" b="1">
                  <a:solidFill>
                    <a:schemeClr val="bg1"/>
                  </a:solidFill>
                </a:rPr>
                <a:t>5 µm</a:t>
              </a:r>
            </a:p>
          </p:txBody>
        </p:sp>
      </p:grpSp>
      <p:sp>
        <p:nvSpPr>
          <p:cNvPr id="8245" name="TextBox 59"/>
          <p:cNvSpPr txBox="1">
            <a:spLocks noChangeArrowheads="1"/>
          </p:cNvSpPr>
          <p:nvPr/>
        </p:nvSpPr>
        <p:spPr bwMode="auto">
          <a:xfrm>
            <a:off x="417513" y="2084388"/>
            <a:ext cx="842962" cy="238125"/>
          </a:xfrm>
          <a:prstGeom prst="rect">
            <a:avLst/>
          </a:prstGeom>
          <a:noFill/>
          <a:ln w="9525">
            <a:noFill/>
            <a:miter lim="800000"/>
            <a:headEnd/>
            <a:tailEnd/>
          </a:ln>
        </p:spPr>
        <p:txBody>
          <a:bodyPr wrap="none" lIns="52807" tIns="26403" rIns="52807" bIns="26403">
            <a:spAutoFit/>
          </a:bodyPr>
          <a:lstStyle/>
          <a:p>
            <a:r>
              <a:rPr lang="en-US" sz="1200" b="1">
                <a:solidFill>
                  <a:schemeClr val="bg1"/>
                </a:solidFill>
              </a:rPr>
              <a:t>+ mcherry</a:t>
            </a:r>
            <a:endParaRPr lang="en-US" sz="1200">
              <a:solidFill>
                <a:schemeClr val="bg1"/>
              </a:solidFill>
            </a:endParaRPr>
          </a:p>
        </p:txBody>
      </p:sp>
      <p:sp>
        <p:nvSpPr>
          <p:cNvPr id="8246" name="TextBox 60"/>
          <p:cNvSpPr txBox="1">
            <a:spLocks noChangeArrowheads="1"/>
          </p:cNvSpPr>
          <p:nvPr/>
        </p:nvSpPr>
        <p:spPr bwMode="auto">
          <a:xfrm>
            <a:off x="6354763" y="3228975"/>
            <a:ext cx="106362" cy="500063"/>
          </a:xfrm>
          <a:prstGeom prst="rect">
            <a:avLst/>
          </a:prstGeom>
          <a:noFill/>
          <a:ln w="9525">
            <a:noFill/>
            <a:miter lim="800000"/>
            <a:headEnd/>
            <a:tailEnd/>
          </a:ln>
        </p:spPr>
        <p:txBody>
          <a:bodyPr wrap="none" lIns="52807" tIns="26403" rIns="52807" bIns="26403">
            <a:spAutoFit/>
          </a:bodyPr>
          <a:lstStyle/>
          <a:p>
            <a:endParaRPr lang="en-US" sz="2900"/>
          </a:p>
        </p:txBody>
      </p:sp>
      <p:graphicFrame>
        <p:nvGraphicFramePr>
          <p:cNvPr id="8194" name="Object 2"/>
          <p:cNvGraphicFramePr>
            <a:graphicFrameLocks noChangeAspect="1"/>
          </p:cNvGraphicFramePr>
          <p:nvPr/>
        </p:nvGraphicFramePr>
        <p:xfrm>
          <a:off x="6172200" y="3690938"/>
          <a:ext cx="2779713" cy="2362200"/>
        </p:xfrm>
        <a:graphic>
          <a:graphicData uri="http://schemas.openxmlformats.org/presentationml/2006/ole">
            <p:oleObj spid="_x0000_s8194" name="Graph" r:id="rId17" imgW="3719520" imgH="2881440" progId="Origin50.Graph">
              <p:embed/>
            </p:oleObj>
          </a:graphicData>
        </a:graphic>
      </p:graphicFrame>
      <p:sp>
        <p:nvSpPr>
          <p:cNvPr id="8247" name="TextBox 62"/>
          <p:cNvSpPr txBox="1">
            <a:spLocks noChangeArrowheads="1"/>
          </p:cNvSpPr>
          <p:nvPr/>
        </p:nvSpPr>
        <p:spPr bwMode="auto">
          <a:xfrm>
            <a:off x="7296150" y="3651250"/>
            <a:ext cx="1057275" cy="252413"/>
          </a:xfrm>
          <a:prstGeom prst="rect">
            <a:avLst/>
          </a:prstGeom>
          <a:noFill/>
          <a:ln w="9525">
            <a:noFill/>
            <a:miter lim="800000"/>
            <a:headEnd/>
            <a:tailEnd/>
          </a:ln>
        </p:spPr>
        <p:txBody>
          <a:bodyPr wrap="none" lIns="52807" tIns="26403" rIns="52807" bIns="26403">
            <a:spAutoFit/>
          </a:bodyPr>
          <a:lstStyle/>
          <a:p>
            <a:r>
              <a:rPr lang="en-US" sz="1300" b="1"/>
              <a:t>*** </a:t>
            </a:r>
            <a:r>
              <a:rPr lang="en-US" sz="1300" b="1" i="1"/>
              <a:t>p</a:t>
            </a:r>
            <a:r>
              <a:rPr lang="en-US" sz="1300" b="1"/>
              <a:t> &lt; 0.001</a:t>
            </a:r>
          </a:p>
        </p:txBody>
      </p:sp>
      <p:cxnSp>
        <p:nvCxnSpPr>
          <p:cNvPr id="64" name="Straight Connector 63"/>
          <p:cNvCxnSpPr/>
          <p:nvPr/>
        </p:nvCxnSpPr>
        <p:spPr>
          <a:xfrm flipV="1">
            <a:off x="7312025" y="3924300"/>
            <a:ext cx="0" cy="15382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5" name="Straight Connector 64"/>
          <p:cNvCxnSpPr/>
          <p:nvPr/>
        </p:nvCxnSpPr>
        <p:spPr>
          <a:xfrm>
            <a:off x="7312025" y="3929063"/>
            <a:ext cx="1011238" cy="0"/>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cxnSp>
        <p:nvCxnSpPr>
          <p:cNvPr id="66" name="Straight Connector 65"/>
          <p:cNvCxnSpPr/>
          <p:nvPr/>
        </p:nvCxnSpPr>
        <p:spPr>
          <a:xfrm>
            <a:off x="8320088" y="3924300"/>
            <a:ext cx="0" cy="211138"/>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sp>
        <p:nvSpPr>
          <p:cNvPr id="8251" name="TextBox 66"/>
          <p:cNvSpPr txBox="1">
            <a:spLocks noChangeArrowheads="1"/>
          </p:cNvSpPr>
          <p:nvPr/>
        </p:nvSpPr>
        <p:spPr bwMode="auto">
          <a:xfrm>
            <a:off x="7138988" y="5519738"/>
            <a:ext cx="371475" cy="238125"/>
          </a:xfrm>
          <a:prstGeom prst="rect">
            <a:avLst/>
          </a:prstGeom>
          <a:noFill/>
          <a:ln w="9525">
            <a:noFill/>
            <a:miter lim="800000"/>
            <a:headEnd/>
            <a:tailEnd/>
          </a:ln>
        </p:spPr>
        <p:txBody>
          <a:bodyPr wrap="none" lIns="52807" tIns="26403" rIns="52807" bIns="26403">
            <a:spAutoFit/>
          </a:bodyPr>
          <a:lstStyle/>
          <a:p>
            <a:r>
              <a:rPr lang="en-US" sz="1200" b="1"/>
              <a:t>(11)</a:t>
            </a:r>
          </a:p>
        </p:txBody>
      </p:sp>
      <p:sp>
        <p:nvSpPr>
          <p:cNvPr id="8252" name="TextBox 67"/>
          <p:cNvSpPr txBox="1">
            <a:spLocks noChangeArrowheads="1"/>
          </p:cNvSpPr>
          <p:nvPr/>
        </p:nvSpPr>
        <p:spPr bwMode="auto">
          <a:xfrm>
            <a:off x="8132763" y="5505450"/>
            <a:ext cx="379412" cy="238125"/>
          </a:xfrm>
          <a:prstGeom prst="rect">
            <a:avLst/>
          </a:prstGeom>
          <a:noFill/>
          <a:ln w="9525">
            <a:noFill/>
            <a:miter lim="800000"/>
            <a:headEnd/>
            <a:tailEnd/>
          </a:ln>
        </p:spPr>
        <p:txBody>
          <a:bodyPr wrap="none" lIns="52807" tIns="26403" rIns="52807" bIns="26403">
            <a:spAutoFit/>
          </a:bodyPr>
          <a:lstStyle/>
          <a:p>
            <a:r>
              <a:rPr lang="en-US" sz="1200" b="1"/>
              <a:t>(21)</a:t>
            </a:r>
          </a:p>
        </p:txBody>
      </p:sp>
      <p:sp>
        <p:nvSpPr>
          <p:cNvPr id="8253" name="TextBox 68"/>
          <p:cNvSpPr txBox="1">
            <a:spLocks noChangeArrowheads="1"/>
          </p:cNvSpPr>
          <p:nvPr/>
        </p:nvSpPr>
        <p:spPr bwMode="auto">
          <a:xfrm>
            <a:off x="6977063" y="5784850"/>
            <a:ext cx="684212" cy="484188"/>
          </a:xfrm>
          <a:prstGeom prst="rect">
            <a:avLst/>
          </a:prstGeom>
          <a:noFill/>
          <a:ln w="9525">
            <a:noFill/>
            <a:miter lim="800000"/>
            <a:headEnd/>
            <a:tailEnd/>
          </a:ln>
        </p:spPr>
        <p:txBody>
          <a:bodyPr wrap="none" lIns="52807" tIns="26403" rIns="52807" bIns="26403">
            <a:spAutoFit/>
          </a:bodyPr>
          <a:lstStyle/>
          <a:p>
            <a:pPr algn="ctr"/>
            <a:r>
              <a:rPr lang="en-US" sz="1400" b="1"/>
              <a:t>WT</a:t>
            </a:r>
          </a:p>
          <a:p>
            <a:pPr algn="ctr"/>
            <a:r>
              <a:rPr lang="en-US" sz="1400" b="1"/>
              <a:t>mouse</a:t>
            </a:r>
          </a:p>
        </p:txBody>
      </p:sp>
      <p:sp>
        <p:nvSpPr>
          <p:cNvPr id="8254" name="TextBox 69"/>
          <p:cNvSpPr txBox="1">
            <a:spLocks noChangeArrowheads="1"/>
          </p:cNvSpPr>
          <p:nvPr/>
        </p:nvSpPr>
        <p:spPr bwMode="auto">
          <a:xfrm>
            <a:off x="7896225" y="5775325"/>
            <a:ext cx="844550" cy="484188"/>
          </a:xfrm>
          <a:prstGeom prst="rect">
            <a:avLst/>
          </a:prstGeom>
          <a:noFill/>
          <a:ln w="9525">
            <a:noFill/>
            <a:miter lim="800000"/>
            <a:headEnd/>
            <a:tailEnd/>
          </a:ln>
        </p:spPr>
        <p:txBody>
          <a:bodyPr wrap="none" lIns="52807" tIns="26403" rIns="52807" bIns="26403">
            <a:spAutoFit/>
          </a:bodyPr>
          <a:lstStyle/>
          <a:p>
            <a:pPr algn="ctr"/>
            <a:r>
              <a:rPr lang="en-US" sz="1400" b="1">
                <a:solidFill>
                  <a:srgbClr val="000000"/>
                </a:solidFill>
              </a:rPr>
              <a:t>α6-eGFP</a:t>
            </a:r>
            <a:endParaRPr lang="en-US" sz="1400" b="1"/>
          </a:p>
          <a:p>
            <a:pPr algn="ctr"/>
            <a:r>
              <a:rPr lang="en-US" sz="1400" b="1"/>
              <a:t>mouse</a:t>
            </a:r>
          </a:p>
        </p:txBody>
      </p:sp>
      <p:graphicFrame>
        <p:nvGraphicFramePr>
          <p:cNvPr id="8195" name="Object 3"/>
          <p:cNvGraphicFramePr>
            <a:graphicFrameLocks noChangeAspect="1"/>
          </p:cNvGraphicFramePr>
          <p:nvPr/>
        </p:nvGraphicFramePr>
        <p:xfrm>
          <a:off x="4391025" y="319088"/>
          <a:ext cx="3209925" cy="2684462"/>
        </p:xfrm>
        <a:graphic>
          <a:graphicData uri="http://schemas.openxmlformats.org/presentationml/2006/ole">
            <p:oleObj spid="_x0000_s8195" name="Graph" r:id="rId18" imgW="3755520" imgH="2861280" progId="Origin50.Graph">
              <p:embed/>
            </p:oleObj>
          </a:graphicData>
        </a:graphic>
      </p:graphicFrame>
      <p:graphicFrame>
        <p:nvGraphicFramePr>
          <p:cNvPr id="8196" name="Object 4"/>
          <p:cNvGraphicFramePr>
            <a:graphicFrameLocks noChangeAspect="1"/>
          </p:cNvGraphicFramePr>
          <p:nvPr/>
        </p:nvGraphicFramePr>
        <p:xfrm>
          <a:off x="7405688" y="449263"/>
          <a:ext cx="1366837" cy="2397125"/>
        </p:xfrm>
        <a:graphic>
          <a:graphicData uri="http://schemas.openxmlformats.org/presentationml/2006/ole">
            <p:oleObj spid="_x0000_s8196" name="Graph" r:id="rId19" imgW="3058560" imgH="2556000" progId="Origin50.Graph">
              <p:embed/>
            </p:oleObj>
          </a:graphicData>
        </a:graphic>
      </p:graphicFrame>
      <p:cxnSp>
        <p:nvCxnSpPr>
          <p:cNvPr id="73" name="Straight Connector 72"/>
          <p:cNvCxnSpPr/>
          <p:nvPr/>
        </p:nvCxnSpPr>
        <p:spPr>
          <a:xfrm>
            <a:off x="7451725" y="2555875"/>
            <a:ext cx="95250" cy="196850"/>
          </a:xfrm>
          <a:prstGeom prst="line">
            <a:avLst/>
          </a:prstGeom>
          <a:ln w="38100"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7391400" y="2566988"/>
            <a:ext cx="95250" cy="196850"/>
          </a:xfrm>
          <a:prstGeom prst="line">
            <a:avLst/>
          </a:prstGeom>
          <a:ln w="3810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257" name="TextBox 74"/>
          <p:cNvSpPr txBox="1">
            <a:spLocks noChangeArrowheads="1"/>
          </p:cNvSpPr>
          <p:nvPr/>
        </p:nvSpPr>
        <p:spPr bwMode="auto">
          <a:xfrm>
            <a:off x="5272088" y="2433638"/>
            <a:ext cx="379412" cy="238125"/>
          </a:xfrm>
          <a:prstGeom prst="rect">
            <a:avLst/>
          </a:prstGeom>
          <a:noFill/>
          <a:ln w="9525">
            <a:noFill/>
            <a:miter lim="800000"/>
            <a:headEnd/>
            <a:tailEnd/>
          </a:ln>
        </p:spPr>
        <p:txBody>
          <a:bodyPr wrap="none" lIns="52807" tIns="26403" rIns="52807" bIns="26403">
            <a:spAutoFit/>
          </a:bodyPr>
          <a:lstStyle/>
          <a:p>
            <a:r>
              <a:rPr lang="en-US" sz="1200" b="1"/>
              <a:t>(40)</a:t>
            </a:r>
          </a:p>
        </p:txBody>
      </p:sp>
      <p:sp>
        <p:nvSpPr>
          <p:cNvPr id="8258" name="TextBox 75"/>
          <p:cNvSpPr txBox="1">
            <a:spLocks noChangeArrowheads="1"/>
          </p:cNvSpPr>
          <p:nvPr/>
        </p:nvSpPr>
        <p:spPr bwMode="auto">
          <a:xfrm>
            <a:off x="5827713" y="2435225"/>
            <a:ext cx="377825" cy="238125"/>
          </a:xfrm>
          <a:prstGeom prst="rect">
            <a:avLst/>
          </a:prstGeom>
          <a:noFill/>
          <a:ln w="9525">
            <a:noFill/>
            <a:miter lim="800000"/>
            <a:headEnd/>
            <a:tailEnd/>
          </a:ln>
        </p:spPr>
        <p:txBody>
          <a:bodyPr wrap="none" lIns="52807" tIns="26403" rIns="52807" bIns="26403">
            <a:spAutoFit/>
          </a:bodyPr>
          <a:lstStyle/>
          <a:p>
            <a:r>
              <a:rPr lang="en-US" sz="1200" b="1"/>
              <a:t>(10)</a:t>
            </a:r>
          </a:p>
        </p:txBody>
      </p:sp>
      <p:sp>
        <p:nvSpPr>
          <p:cNvPr id="8259" name="TextBox 76"/>
          <p:cNvSpPr txBox="1">
            <a:spLocks noChangeArrowheads="1"/>
          </p:cNvSpPr>
          <p:nvPr/>
        </p:nvSpPr>
        <p:spPr bwMode="auto">
          <a:xfrm>
            <a:off x="6396038" y="2436813"/>
            <a:ext cx="379412" cy="238125"/>
          </a:xfrm>
          <a:prstGeom prst="rect">
            <a:avLst/>
          </a:prstGeom>
          <a:noFill/>
          <a:ln w="9525">
            <a:noFill/>
            <a:miter lim="800000"/>
            <a:headEnd/>
            <a:tailEnd/>
          </a:ln>
        </p:spPr>
        <p:txBody>
          <a:bodyPr wrap="none" lIns="52807" tIns="26403" rIns="52807" bIns="26403">
            <a:spAutoFit/>
          </a:bodyPr>
          <a:lstStyle/>
          <a:p>
            <a:r>
              <a:rPr lang="en-US" sz="1200" b="1"/>
              <a:t>(17)</a:t>
            </a:r>
          </a:p>
        </p:txBody>
      </p:sp>
      <p:sp>
        <p:nvSpPr>
          <p:cNvPr id="8260" name="TextBox 77"/>
          <p:cNvSpPr txBox="1">
            <a:spLocks noChangeArrowheads="1"/>
          </p:cNvSpPr>
          <p:nvPr/>
        </p:nvSpPr>
        <p:spPr bwMode="auto">
          <a:xfrm>
            <a:off x="6964363" y="2439988"/>
            <a:ext cx="379412" cy="236537"/>
          </a:xfrm>
          <a:prstGeom prst="rect">
            <a:avLst/>
          </a:prstGeom>
          <a:noFill/>
          <a:ln w="9525">
            <a:noFill/>
            <a:miter lim="800000"/>
            <a:headEnd/>
            <a:tailEnd/>
          </a:ln>
        </p:spPr>
        <p:txBody>
          <a:bodyPr wrap="none" lIns="52807" tIns="26403" rIns="52807" bIns="26403">
            <a:spAutoFit/>
          </a:bodyPr>
          <a:lstStyle/>
          <a:p>
            <a:r>
              <a:rPr lang="en-US" sz="1200" b="1"/>
              <a:t>(24)</a:t>
            </a:r>
          </a:p>
        </p:txBody>
      </p:sp>
      <p:sp>
        <p:nvSpPr>
          <p:cNvPr id="8261" name="TextBox 78"/>
          <p:cNvSpPr txBox="1">
            <a:spLocks noChangeArrowheads="1"/>
          </p:cNvSpPr>
          <p:nvPr/>
        </p:nvSpPr>
        <p:spPr bwMode="auto">
          <a:xfrm>
            <a:off x="7616825" y="2441575"/>
            <a:ext cx="379413" cy="238125"/>
          </a:xfrm>
          <a:prstGeom prst="rect">
            <a:avLst/>
          </a:prstGeom>
          <a:noFill/>
          <a:ln w="9525">
            <a:noFill/>
            <a:miter lim="800000"/>
            <a:headEnd/>
            <a:tailEnd/>
          </a:ln>
        </p:spPr>
        <p:txBody>
          <a:bodyPr wrap="none" lIns="52807" tIns="26403" rIns="52807" bIns="26403">
            <a:spAutoFit/>
          </a:bodyPr>
          <a:lstStyle/>
          <a:p>
            <a:r>
              <a:rPr lang="en-US" sz="1200" b="1"/>
              <a:t>(28)</a:t>
            </a:r>
          </a:p>
        </p:txBody>
      </p:sp>
      <p:sp>
        <p:nvSpPr>
          <p:cNvPr id="8262" name="TextBox 79"/>
          <p:cNvSpPr txBox="1">
            <a:spLocks noChangeArrowheads="1"/>
          </p:cNvSpPr>
          <p:nvPr/>
        </p:nvSpPr>
        <p:spPr bwMode="auto">
          <a:xfrm>
            <a:off x="8213725" y="2443163"/>
            <a:ext cx="379413" cy="238125"/>
          </a:xfrm>
          <a:prstGeom prst="rect">
            <a:avLst/>
          </a:prstGeom>
          <a:noFill/>
          <a:ln w="9525">
            <a:noFill/>
            <a:miter lim="800000"/>
            <a:headEnd/>
            <a:tailEnd/>
          </a:ln>
        </p:spPr>
        <p:txBody>
          <a:bodyPr wrap="none" lIns="52807" tIns="26403" rIns="52807" bIns="26403">
            <a:spAutoFit/>
          </a:bodyPr>
          <a:lstStyle/>
          <a:p>
            <a:r>
              <a:rPr lang="en-US" sz="1200" b="1"/>
              <a:t>(25)</a:t>
            </a:r>
          </a:p>
        </p:txBody>
      </p:sp>
      <p:cxnSp>
        <p:nvCxnSpPr>
          <p:cNvPr id="81" name="Straight Connector 80"/>
          <p:cNvCxnSpPr/>
          <p:nvPr/>
        </p:nvCxnSpPr>
        <p:spPr>
          <a:xfrm>
            <a:off x="5461000" y="684213"/>
            <a:ext cx="0" cy="1358900"/>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p:cNvCxnSpPr/>
          <p:nvPr/>
        </p:nvCxnSpPr>
        <p:spPr>
          <a:xfrm>
            <a:off x="5461000" y="687388"/>
            <a:ext cx="935038" cy="0"/>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p:cNvCxnSpPr/>
          <p:nvPr/>
        </p:nvCxnSpPr>
        <p:spPr>
          <a:xfrm>
            <a:off x="6396038" y="679450"/>
            <a:ext cx="0" cy="163513"/>
          </a:xfrm>
          <a:prstGeom prst="line">
            <a:avLst/>
          </a:prstGeom>
          <a:ln>
            <a:solidFill>
              <a:srgbClr val="000000"/>
            </a:solidFill>
          </a:ln>
          <a:effectLst/>
        </p:spPr>
        <p:style>
          <a:lnRef idx="2">
            <a:schemeClr val="accent1"/>
          </a:lnRef>
          <a:fillRef idx="0">
            <a:schemeClr val="accent1"/>
          </a:fillRef>
          <a:effectRef idx="1">
            <a:schemeClr val="accent1"/>
          </a:effectRef>
          <a:fontRef idx="minor">
            <a:schemeClr val="tx1"/>
          </a:fontRef>
        </p:style>
      </p:cxnSp>
      <p:cxnSp>
        <p:nvCxnSpPr>
          <p:cNvPr id="84" name="Straight Connector 83"/>
          <p:cNvCxnSpPr/>
          <p:nvPr/>
        </p:nvCxnSpPr>
        <p:spPr>
          <a:xfrm>
            <a:off x="5827713" y="842963"/>
            <a:ext cx="1538287" cy="6350"/>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cxnSp>
        <p:nvCxnSpPr>
          <p:cNvPr id="85" name="Straight Connector 84"/>
          <p:cNvCxnSpPr/>
          <p:nvPr/>
        </p:nvCxnSpPr>
        <p:spPr>
          <a:xfrm>
            <a:off x="5837238" y="842963"/>
            <a:ext cx="0" cy="763587"/>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cxnSp>
        <p:nvCxnSpPr>
          <p:cNvPr id="86" name="Straight Connector 85"/>
          <p:cNvCxnSpPr/>
          <p:nvPr/>
        </p:nvCxnSpPr>
        <p:spPr>
          <a:xfrm>
            <a:off x="7366000" y="842963"/>
            <a:ext cx="0" cy="174625"/>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sp>
        <p:nvSpPr>
          <p:cNvPr id="8269" name="TextBox 86"/>
          <p:cNvSpPr txBox="1">
            <a:spLocks noChangeArrowheads="1"/>
          </p:cNvSpPr>
          <p:nvPr/>
        </p:nvSpPr>
        <p:spPr bwMode="auto">
          <a:xfrm>
            <a:off x="5456238" y="403225"/>
            <a:ext cx="981075" cy="238125"/>
          </a:xfrm>
          <a:prstGeom prst="rect">
            <a:avLst/>
          </a:prstGeom>
          <a:noFill/>
          <a:ln w="9525">
            <a:noFill/>
            <a:miter lim="800000"/>
            <a:headEnd/>
            <a:tailEnd/>
          </a:ln>
        </p:spPr>
        <p:txBody>
          <a:bodyPr wrap="none" lIns="52807" tIns="26403" rIns="52807" bIns="26403">
            <a:spAutoFit/>
          </a:bodyPr>
          <a:lstStyle/>
          <a:p>
            <a:r>
              <a:rPr lang="en-US" sz="1200" b="1"/>
              <a:t>*** </a:t>
            </a:r>
            <a:r>
              <a:rPr lang="en-US" sz="1200" b="1" i="1"/>
              <a:t>p</a:t>
            </a:r>
            <a:r>
              <a:rPr lang="en-US" sz="1200" b="1"/>
              <a:t> &lt; 0.001</a:t>
            </a:r>
          </a:p>
        </p:txBody>
      </p:sp>
      <p:cxnSp>
        <p:nvCxnSpPr>
          <p:cNvPr id="88" name="Straight Connector 87"/>
          <p:cNvCxnSpPr/>
          <p:nvPr/>
        </p:nvCxnSpPr>
        <p:spPr>
          <a:xfrm>
            <a:off x="7786688" y="665163"/>
            <a:ext cx="0" cy="1358900"/>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cxnSp>
        <p:nvCxnSpPr>
          <p:cNvPr id="89" name="Straight Connector 88"/>
          <p:cNvCxnSpPr/>
          <p:nvPr/>
        </p:nvCxnSpPr>
        <p:spPr>
          <a:xfrm>
            <a:off x="7783513" y="669925"/>
            <a:ext cx="609600" cy="0"/>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cxnSp>
        <p:nvCxnSpPr>
          <p:cNvPr id="90" name="Straight Connector 89"/>
          <p:cNvCxnSpPr/>
          <p:nvPr/>
        </p:nvCxnSpPr>
        <p:spPr>
          <a:xfrm>
            <a:off x="8394700" y="663575"/>
            <a:ext cx="0" cy="258763"/>
          </a:xfrm>
          <a:prstGeom prst="line">
            <a:avLst/>
          </a:prstGeom>
          <a:ln w="28575" cmpd="sng">
            <a:solidFill>
              <a:srgbClr val="000000"/>
            </a:solidFill>
          </a:ln>
          <a:effectLst/>
        </p:spPr>
        <p:style>
          <a:lnRef idx="2">
            <a:schemeClr val="accent1"/>
          </a:lnRef>
          <a:fillRef idx="0">
            <a:schemeClr val="accent1"/>
          </a:fillRef>
          <a:effectRef idx="1">
            <a:schemeClr val="accent1"/>
          </a:effectRef>
          <a:fontRef idx="minor">
            <a:schemeClr val="tx1"/>
          </a:fontRef>
        </p:style>
      </p:cxnSp>
      <p:sp>
        <p:nvSpPr>
          <p:cNvPr id="8273" name="TextBox 90"/>
          <p:cNvSpPr txBox="1">
            <a:spLocks noChangeArrowheads="1"/>
          </p:cNvSpPr>
          <p:nvPr/>
        </p:nvSpPr>
        <p:spPr bwMode="auto">
          <a:xfrm>
            <a:off x="7575550" y="392113"/>
            <a:ext cx="981075" cy="238125"/>
          </a:xfrm>
          <a:prstGeom prst="rect">
            <a:avLst/>
          </a:prstGeom>
          <a:noFill/>
          <a:ln w="9525">
            <a:noFill/>
            <a:miter lim="800000"/>
            <a:headEnd/>
            <a:tailEnd/>
          </a:ln>
        </p:spPr>
        <p:txBody>
          <a:bodyPr wrap="none" lIns="52807" tIns="26403" rIns="52807" bIns="26403">
            <a:spAutoFit/>
          </a:bodyPr>
          <a:lstStyle/>
          <a:p>
            <a:r>
              <a:rPr lang="en-US" sz="1200" b="1"/>
              <a:t>*** </a:t>
            </a:r>
            <a:r>
              <a:rPr lang="en-US" sz="1200" b="1" i="1"/>
              <a:t>p</a:t>
            </a:r>
            <a:r>
              <a:rPr lang="en-US" sz="1200" b="1"/>
              <a:t> &lt; 0.001</a:t>
            </a:r>
          </a:p>
        </p:txBody>
      </p:sp>
      <p:sp>
        <p:nvSpPr>
          <p:cNvPr id="8274" name="TextBox 91"/>
          <p:cNvSpPr txBox="1">
            <a:spLocks noChangeArrowheads="1"/>
          </p:cNvSpPr>
          <p:nvPr/>
        </p:nvSpPr>
        <p:spPr bwMode="auto">
          <a:xfrm>
            <a:off x="5248275" y="2687638"/>
            <a:ext cx="385763" cy="268287"/>
          </a:xfrm>
          <a:prstGeom prst="rect">
            <a:avLst/>
          </a:prstGeom>
          <a:noFill/>
          <a:ln w="9525">
            <a:noFill/>
            <a:miter lim="800000"/>
            <a:headEnd/>
            <a:tailEnd/>
          </a:ln>
        </p:spPr>
        <p:txBody>
          <a:bodyPr wrap="none" lIns="52807" tIns="26403" rIns="52807" bIns="26403">
            <a:spAutoFit/>
          </a:bodyPr>
          <a:lstStyle/>
          <a:p>
            <a:pPr algn="ctr"/>
            <a:r>
              <a:rPr lang="en-US" sz="1400" b="1"/>
              <a:t>WT</a:t>
            </a:r>
          </a:p>
        </p:txBody>
      </p:sp>
      <p:sp>
        <p:nvSpPr>
          <p:cNvPr id="8275" name="TextBox 92"/>
          <p:cNvSpPr txBox="1">
            <a:spLocks noChangeArrowheads="1"/>
          </p:cNvSpPr>
          <p:nvPr/>
        </p:nvSpPr>
        <p:spPr bwMode="auto">
          <a:xfrm>
            <a:off x="5619750" y="2886075"/>
            <a:ext cx="3341688" cy="268288"/>
          </a:xfrm>
          <a:prstGeom prst="rect">
            <a:avLst/>
          </a:prstGeom>
          <a:noFill/>
          <a:ln w="9525">
            <a:noFill/>
            <a:miter lim="800000"/>
            <a:headEnd/>
            <a:tailEnd/>
          </a:ln>
        </p:spPr>
        <p:txBody>
          <a:bodyPr lIns="52807" tIns="26403" rIns="52807" bIns="26403">
            <a:spAutoFit/>
          </a:bodyPr>
          <a:lstStyle/>
          <a:p>
            <a:pPr algn="ctr"/>
            <a:r>
              <a:rPr lang="en-US" sz="1400" b="1">
                <a:solidFill>
                  <a:srgbClr val="000000"/>
                </a:solidFill>
              </a:rPr>
              <a:t>α4-mcherry</a:t>
            </a:r>
            <a:r>
              <a:rPr lang="en-US" sz="1400" b="1"/>
              <a:t> mouse (TH + or - neurons)</a:t>
            </a:r>
          </a:p>
        </p:txBody>
      </p:sp>
      <p:sp>
        <p:nvSpPr>
          <p:cNvPr id="8276" name="TextBox 93"/>
          <p:cNvSpPr txBox="1">
            <a:spLocks noChangeArrowheads="1"/>
          </p:cNvSpPr>
          <p:nvPr/>
        </p:nvSpPr>
        <p:spPr bwMode="auto">
          <a:xfrm>
            <a:off x="5907088" y="2581275"/>
            <a:ext cx="233362" cy="314325"/>
          </a:xfrm>
          <a:prstGeom prst="rect">
            <a:avLst/>
          </a:prstGeom>
          <a:noFill/>
          <a:ln w="9525">
            <a:noFill/>
            <a:miter lim="800000"/>
            <a:headEnd/>
            <a:tailEnd/>
          </a:ln>
        </p:spPr>
        <p:txBody>
          <a:bodyPr wrap="none" lIns="52807" tIns="26403" rIns="52807" bIns="26403">
            <a:spAutoFit/>
          </a:bodyPr>
          <a:lstStyle/>
          <a:p>
            <a:r>
              <a:rPr lang="en-US" sz="1700" b="1"/>
              <a:t>+</a:t>
            </a:r>
          </a:p>
        </p:txBody>
      </p:sp>
      <p:sp>
        <p:nvSpPr>
          <p:cNvPr id="8277" name="TextBox 94"/>
          <p:cNvSpPr txBox="1">
            <a:spLocks noChangeArrowheads="1"/>
          </p:cNvSpPr>
          <p:nvPr/>
        </p:nvSpPr>
        <p:spPr bwMode="auto">
          <a:xfrm>
            <a:off x="6462713" y="2582863"/>
            <a:ext cx="233362" cy="315912"/>
          </a:xfrm>
          <a:prstGeom prst="rect">
            <a:avLst/>
          </a:prstGeom>
          <a:noFill/>
          <a:ln w="9525">
            <a:noFill/>
            <a:miter lim="800000"/>
            <a:headEnd/>
            <a:tailEnd/>
          </a:ln>
        </p:spPr>
        <p:txBody>
          <a:bodyPr wrap="none" lIns="52807" tIns="26403" rIns="52807" bIns="26403">
            <a:spAutoFit/>
          </a:bodyPr>
          <a:lstStyle/>
          <a:p>
            <a:r>
              <a:rPr lang="en-US" sz="1700" b="1"/>
              <a:t>+</a:t>
            </a:r>
          </a:p>
        </p:txBody>
      </p:sp>
      <p:sp>
        <p:nvSpPr>
          <p:cNvPr id="8278" name="TextBox 95"/>
          <p:cNvSpPr txBox="1">
            <a:spLocks noChangeArrowheads="1"/>
          </p:cNvSpPr>
          <p:nvPr/>
        </p:nvSpPr>
        <p:spPr bwMode="auto">
          <a:xfrm>
            <a:off x="7032625" y="2582863"/>
            <a:ext cx="233363" cy="314325"/>
          </a:xfrm>
          <a:prstGeom prst="rect">
            <a:avLst/>
          </a:prstGeom>
          <a:noFill/>
          <a:ln w="9525">
            <a:noFill/>
            <a:miter lim="800000"/>
            <a:headEnd/>
            <a:tailEnd/>
          </a:ln>
        </p:spPr>
        <p:txBody>
          <a:bodyPr wrap="none" lIns="52807" tIns="26403" rIns="52807" bIns="26403">
            <a:spAutoFit/>
          </a:bodyPr>
          <a:lstStyle/>
          <a:p>
            <a:r>
              <a:rPr lang="en-US" sz="1700" b="1"/>
              <a:t>+</a:t>
            </a:r>
          </a:p>
        </p:txBody>
      </p:sp>
      <p:sp>
        <p:nvSpPr>
          <p:cNvPr id="8279" name="TextBox 96"/>
          <p:cNvSpPr txBox="1">
            <a:spLocks noChangeArrowheads="1"/>
          </p:cNvSpPr>
          <p:nvPr/>
        </p:nvSpPr>
        <p:spPr bwMode="auto">
          <a:xfrm>
            <a:off x="8267700" y="2584450"/>
            <a:ext cx="233363" cy="314325"/>
          </a:xfrm>
          <a:prstGeom prst="rect">
            <a:avLst/>
          </a:prstGeom>
          <a:noFill/>
          <a:ln w="9525">
            <a:noFill/>
            <a:miter lim="800000"/>
            <a:headEnd/>
            <a:tailEnd/>
          </a:ln>
        </p:spPr>
        <p:txBody>
          <a:bodyPr wrap="none" lIns="52807" tIns="26403" rIns="52807" bIns="26403">
            <a:spAutoFit/>
          </a:bodyPr>
          <a:lstStyle/>
          <a:p>
            <a:r>
              <a:rPr lang="en-US" sz="1700" b="1"/>
              <a:t>+</a:t>
            </a:r>
          </a:p>
        </p:txBody>
      </p:sp>
      <p:sp>
        <p:nvSpPr>
          <p:cNvPr id="8280" name="TextBox 97"/>
          <p:cNvSpPr txBox="1">
            <a:spLocks noChangeArrowheads="1"/>
          </p:cNvSpPr>
          <p:nvPr/>
        </p:nvSpPr>
        <p:spPr bwMode="auto">
          <a:xfrm>
            <a:off x="7673975" y="2586038"/>
            <a:ext cx="179388" cy="314325"/>
          </a:xfrm>
          <a:prstGeom prst="rect">
            <a:avLst/>
          </a:prstGeom>
          <a:noFill/>
          <a:ln w="9525">
            <a:noFill/>
            <a:miter lim="800000"/>
            <a:headEnd/>
            <a:tailEnd/>
          </a:ln>
        </p:spPr>
        <p:txBody>
          <a:bodyPr wrap="none" lIns="52807" tIns="26403" rIns="52807" bIns="26403">
            <a:spAutoFit/>
          </a:bodyPr>
          <a:lstStyle/>
          <a:p>
            <a:r>
              <a:rPr lang="en-US" sz="1700" b="1"/>
              <a:t>-</a:t>
            </a:r>
          </a:p>
        </p:txBody>
      </p:sp>
      <p:sp>
        <p:nvSpPr>
          <p:cNvPr id="99" name="Left Bracket 98"/>
          <p:cNvSpPr/>
          <p:nvPr/>
        </p:nvSpPr>
        <p:spPr>
          <a:xfrm rot="16200000">
            <a:off x="7154863" y="1352550"/>
            <a:ext cx="196850" cy="2908300"/>
          </a:xfrm>
          <a:prstGeom prst="leftBracket">
            <a:avLst/>
          </a:prstGeom>
          <a:ln w="38100" cmpd="sng">
            <a:solidFill>
              <a:schemeClr val="tx1"/>
            </a:solidFill>
          </a:ln>
          <a:effectLst/>
        </p:spPr>
        <p:style>
          <a:lnRef idx="2">
            <a:schemeClr val="accent1"/>
          </a:lnRef>
          <a:fillRef idx="0">
            <a:schemeClr val="accent1"/>
          </a:fillRef>
          <a:effectRef idx="1">
            <a:schemeClr val="accent1"/>
          </a:effectRef>
          <a:fontRef idx="minor">
            <a:schemeClr val="tx1"/>
          </a:fontRef>
        </p:style>
        <p:txBody>
          <a:bodyPr lIns="52807" tIns="26403" rIns="52807" bIns="26403" anchor="ctr"/>
          <a:lstStyle/>
          <a:p>
            <a:pPr algn="ctr">
              <a:defRPr/>
            </a:pPr>
            <a:endParaRPr lang="en-US"/>
          </a:p>
        </p:txBody>
      </p:sp>
      <p:sp>
        <p:nvSpPr>
          <p:cNvPr id="8282" name="TextBox 99"/>
          <p:cNvSpPr txBox="1">
            <a:spLocks noChangeArrowheads="1"/>
          </p:cNvSpPr>
          <p:nvPr/>
        </p:nvSpPr>
        <p:spPr bwMode="auto">
          <a:xfrm>
            <a:off x="5853113" y="1455738"/>
            <a:ext cx="328612" cy="238125"/>
          </a:xfrm>
          <a:prstGeom prst="rect">
            <a:avLst/>
          </a:prstGeom>
          <a:noFill/>
          <a:ln w="9525">
            <a:noFill/>
            <a:miter lim="800000"/>
            <a:headEnd/>
            <a:tailEnd/>
          </a:ln>
        </p:spPr>
        <p:txBody>
          <a:bodyPr wrap="none" lIns="52807" tIns="26403" rIns="52807" bIns="26403">
            <a:spAutoFit/>
          </a:bodyPr>
          <a:lstStyle/>
          <a:p>
            <a:r>
              <a:rPr lang="en-US" sz="1200" b="1"/>
              <a:t>5 d</a:t>
            </a:r>
          </a:p>
        </p:txBody>
      </p:sp>
      <p:sp>
        <p:nvSpPr>
          <p:cNvPr id="8283" name="TextBox 100"/>
          <p:cNvSpPr txBox="1">
            <a:spLocks noChangeArrowheads="1"/>
          </p:cNvSpPr>
          <p:nvPr/>
        </p:nvSpPr>
        <p:spPr bwMode="auto">
          <a:xfrm>
            <a:off x="6376988" y="1446213"/>
            <a:ext cx="414337" cy="238125"/>
          </a:xfrm>
          <a:prstGeom prst="rect">
            <a:avLst/>
          </a:prstGeom>
          <a:noFill/>
          <a:ln w="9525">
            <a:noFill/>
            <a:miter lim="800000"/>
            <a:headEnd/>
            <a:tailEnd/>
          </a:ln>
        </p:spPr>
        <p:txBody>
          <a:bodyPr wrap="none" lIns="52807" tIns="26403" rIns="52807" bIns="26403">
            <a:spAutoFit/>
          </a:bodyPr>
          <a:lstStyle/>
          <a:p>
            <a:r>
              <a:rPr lang="en-US" sz="1200" b="1"/>
              <a:t>10 d</a:t>
            </a:r>
          </a:p>
        </p:txBody>
      </p:sp>
      <p:sp>
        <p:nvSpPr>
          <p:cNvPr id="8284" name="TextBox 101"/>
          <p:cNvSpPr txBox="1">
            <a:spLocks noChangeArrowheads="1"/>
          </p:cNvSpPr>
          <p:nvPr/>
        </p:nvSpPr>
        <p:spPr bwMode="auto">
          <a:xfrm>
            <a:off x="6954838" y="876300"/>
            <a:ext cx="414337" cy="238125"/>
          </a:xfrm>
          <a:prstGeom prst="rect">
            <a:avLst/>
          </a:prstGeom>
          <a:noFill/>
          <a:ln w="9525">
            <a:noFill/>
            <a:miter lim="800000"/>
            <a:headEnd/>
            <a:tailEnd/>
          </a:ln>
        </p:spPr>
        <p:txBody>
          <a:bodyPr wrap="none" lIns="52807" tIns="26403" rIns="52807" bIns="26403">
            <a:spAutoFit/>
          </a:bodyPr>
          <a:lstStyle/>
          <a:p>
            <a:r>
              <a:rPr lang="en-US" sz="1200" b="1"/>
              <a:t>20 d</a:t>
            </a:r>
          </a:p>
        </p:txBody>
      </p:sp>
      <p:sp>
        <p:nvSpPr>
          <p:cNvPr id="8285" name="TextBox 102"/>
          <p:cNvSpPr txBox="1">
            <a:spLocks noChangeArrowheads="1"/>
          </p:cNvSpPr>
          <p:nvPr/>
        </p:nvSpPr>
        <p:spPr bwMode="auto">
          <a:xfrm>
            <a:off x="1914525" y="26988"/>
            <a:ext cx="5397500" cy="338137"/>
          </a:xfrm>
          <a:prstGeom prst="rect">
            <a:avLst/>
          </a:prstGeom>
          <a:solidFill>
            <a:srgbClr val="33CCCC"/>
          </a:solidFill>
          <a:ln w="9525">
            <a:noFill/>
            <a:miter lim="800000"/>
            <a:headEnd/>
            <a:tailEnd/>
          </a:ln>
        </p:spPr>
        <p:txBody>
          <a:bodyPr wrap="none">
            <a:spAutoFit/>
          </a:bodyPr>
          <a:lstStyle/>
          <a:p>
            <a:r>
              <a:rPr lang="en-US" sz="1600"/>
              <a:t>. . . display fluorescent </a:t>
            </a:r>
            <a:r>
              <a:rPr lang="el-GR" sz="1600"/>
              <a:t>α</a:t>
            </a:r>
            <a:r>
              <a:rPr lang="en-US" sz="1600"/>
              <a:t>4 or </a:t>
            </a:r>
            <a:r>
              <a:rPr lang="el-GR" sz="1600"/>
              <a:t>α</a:t>
            </a:r>
            <a:r>
              <a:rPr lang="en-US" sz="1600"/>
              <a:t>6 subunits in XFP mice. . . </a:t>
            </a:r>
          </a:p>
        </p:txBody>
      </p:sp>
      <p:sp>
        <p:nvSpPr>
          <p:cNvPr id="8286" name="TextBox 104"/>
          <p:cNvSpPr txBox="1">
            <a:spLocks noChangeArrowheads="1"/>
          </p:cNvSpPr>
          <p:nvPr/>
        </p:nvSpPr>
        <p:spPr bwMode="auto">
          <a:xfrm>
            <a:off x="7046913" y="6440488"/>
            <a:ext cx="1892300" cy="338137"/>
          </a:xfrm>
          <a:prstGeom prst="rect">
            <a:avLst/>
          </a:prstGeom>
          <a:noFill/>
          <a:ln w="9525">
            <a:noFill/>
            <a:miter lim="800000"/>
            <a:headEnd/>
            <a:tailEnd/>
          </a:ln>
        </p:spPr>
        <p:txBody>
          <a:bodyPr>
            <a:spAutoFit/>
          </a:bodyPr>
          <a:lstStyle/>
          <a:p>
            <a:r>
              <a:rPr lang="en-US" sz="1600"/>
              <a:t>Rahul Srinivasan</a:t>
            </a:r>
          </a:p>
        </p:txBody>
      </p:sp>
      <p:sp>
        <p:nvSpPr>
          <p:cNvPr id="103" name="Slide Number Placeholder 102"/>
          <p:cNvSpPr>
            <a:spLocks noGrp="1"/>
          </p:cNvSpPr>
          <p:nvPr>
            <p:ph type="sldNum" sz="quarter" idx="12"/>
          </p:nvPr>
        </p:nvSpPr>
        <p:spPr/>
        <p:txBody>
          <a:bodyPr/>
          <a:lstStyle/>
          <a:p>
            <a:pPr>
              <a:defRPr/>
            </a:pPr>
            <a:fld id="{6745780D-9E01-4685-8B4D-77BAC30216E3}" type="slidenum">
              <a:rPr lang="en-US" smtClean="0"/>
              <a:pPr>
                <a:defRPr/>
              </a:pPr>
              <a:t>19</a:t>
            </a:fld>
            <a:endParaRPr lang="en-US"/>
          </a:p>
        </p:txBody>
      </p:sp>
    </p:spTree>
  </p:cSld>
  <p:clrMapOvr>
    <a:masterClrMapping/>
  </p:clrMapOvr>
  <p:transition spd="slow">
    <p:fade thruBlk="1"/>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Rectangle 28"/>
          <p:cNvSpPr>
            <a:spLocks noChangeArrowheads="1"/>
          </p:cNvSpPr>
          <p:nvPr/>
        </p:nvSpPr>
        <p:spPr bwMode="auto">
          <a:xfrm>
            <a:off x="0" y="0"/>
            <a:ext cx="9144000" cy="6858000"/>
          </a:xfrm>
          <a:prstGeom prst="rect">
            <a:avLst/>
          </a:prstGeom>
          <a:solidFill>
            <a:srgbClr val="B2B2B2"/>
          </a:solidFill>
          <a:ln w="9525" algn="ctr">
            <a:solidFill>
              <a:schemeClr val="tx1"/>
            </a:solidFill>
            <a:round/>
            <a:headEnd/>
            <a:tailEnd/>
          </a:ln>
        </p:spPr>
        <p:txBody>
          <a:bodyPr/>
          <a:lstStyle/>
          <a:p>
            <a:pPr eaLnBrk="0" hangingPunct="0"/>
            <a:endParaRPr lang="en-US"/>
          </a:p>
        </p:txBody>
      </p:sp>
      <p:sp>
        <p:nvSpPr>
          <p:cNvPr id="9222" name="TextBox 7"/>
          <p:cNvSpPr txBox="1">
            <a:spLocks noChangeArrowheads="1"/>
          </p:cNvSpPr>
          <p:nvPr/>
        </p:nvSpPr>
        <p:spPr bwMode="auto">
          <a:xfrm>
            <a:off x="2930525" y="917575"/>
            <a:ext cx="3278188" cy="330200"/>
          </a:xfrm>
          <a:prstGeom prst="rect">
            <a:avLst/>
          </a:prstGeom>
          <a:noFill/>
          <a:ln w="9525">
            <a:noFill/>
            <a:miter lim="800000"/>
            <a:headEnd/>
            <a:tailEnd/>
          </a:ln>
        </p:spPr>
        <p:txBody>
          <a:bodyPr lIns="52807" tIns="26403" rIns="52807" bIns="26403">
            <a:spAutoFit/>
          </a:bodyPr>
          <a:lstStyle/>
          <a:p>
            <a:pPr algn="ctr"/>
            <a:r>
              <a:rPr lang="en-US"/>
              <a:t>Dopaminergic neurons</a:t>
            </a:r>
          </a:p>
        </p:txBody>
      </p:sp>
      <p:graphicFrame>
        <p:nvGraphicFramePr>
          <p:cNvPr id="9218" name="Object 2"/>
          <p:cNvGraphicFramePr>
            <a:graphicFrameLocks noChangeAspect="1"/>
          </p:cNvGraphicFramePr>
          <p:nvPr/>
        </p:nvGraphicFramePr>
        <p:xfrm>
          <a:off x="1747838" y="3271838"/>
          <a:ext cx="3048000" cy="2586037"/>
        </p:xfrm>
        <a:graphic>
          <a:graphicData uri="http://schemas.openxmlformats.org/presentationml/2006/ole">
            <p:oleObj spid="_x0000_s9218" name="Graph" r:id="rId3" imgW="4023360" imgH="3108960" progId="Origin50.Graph">
              <p:embed/>
            </p:oleObj>
          </a:graphicData>
        </a:graphic>
      </p:graphicFrame>
      <p:graphicFrame>
        <p:nvGraphicFramePr>
          <p:cNvPr id="9219" name="Object 3"/>
          <p:cNvGraphicFramePr>
            <a:graphicFrameLocks noChangeAspect="1"/>
          </p:cNvGraphicFramePr>
          <p:nvPr/>
        </p:nvGraphicFramePr>
        <p:xfrm>
          <a:off x="1676400" y="1949450"/>
          <a:ext cx="3048000" cy="2584450"/>
        </p:xfrm>
        <a:graphic>
          <a:graphicData uri="http://schemas.openxmlformats.org/presentationml/2006/ole">
            <p:oleObj spid="_x0000_s9219" name="Graph" r:id="rId4" imgW="4023360" imgH="3108960" progId="Origin50.Graph">
              <p:embed/>
            </p:oleObj>
          </a:graphicData>
        </a:graphic>
      </p:graphicFrame>
      <p:sp>
        <p:nvSpPr>
          <p:cNvPr id="9223" name="TextBox 10"/>
          <p:cNvSpPr txBox="1">
            <a:spLocks noChangeArrowheads="1"/>
          </p:cNvSpPr>
          <p:nvPr/>
        </p:nvSpPr>
        <p:spPr bwMode="auto">
          <a:xfrm>
            <a:off x="3338513" y="5011738"/>
            <a:ext cx="414337" cy="330200"/>
          </a:xfrm>
          <a:prstGeom prst="rect">
            <a:avLst/>
          </a:prstGeom>
          <a:noFill/>
          <a:ln w="9525">
            <a:noFill/>
            <a:miter lim="800000"/>
            <a:headEnd/>
            <a:tailEnd/>
          </a:ln>
        </p:spPr>
        <p:txBody>
          <a:bodyPr wrap="none" lIns="52807" tIns="26403" rIns="52807" bIns="26403">
            <a:spAutoFit/>
          </a:bodyPr>
          <a:lstStyle/>
          <a:p>
            <a:r>
              <a:rPr lang="en-US"/>
              <a:t>4 s</a:t>
            </a:r>
          </a:p>
        </p:txBody>
      </p:sp>
      <p:sp>
        <p:nvSpPr>
          <p:cNvPr id="9224" name="TextBox 11"/>
          <p:cNvSpPr txBox="1">
            <a:spLocks noChangeArrowheads="1"/>
          </p:cNvSpPr>
          <p:nvPr/>
        </p:nvSpPr>
        <p:spPr bwMode="auto">
          <a:xfrm rot="-5400000">
            <a:off x="3530600" y="4624388"/>
            <a:ext cx="709613" cy="331787"/>
          </a:xfrm>
          <a:prstGeom prst="rect">
            <a:avLst/>
          </a:prstGeom>
          <a:noFill/>
          <a:ln w="9525">
            <a:noFill/>
            <a:miter lim="800000"/>
            <a:headEnd/>
            <a:tailEnd/>
          </a:ln>
        </p:spPr>
        <p:txBody>
          <a:bodyPr wrap="none" lIns="52807" tIns="26403" rIns="52807" bIns="26403">
            <a:spAutoFit/>
          </a:bodyPr>
          <a:lstStyle/>
          <a:p>
            <a:r>
              <a:rPr lang="en-US"/>
              <a:t>50 pA</a:t>
            </a:r>
          </a:p>
        </p:txBody>
      </p:sp>
      <p:cxnSp>
        <p:nvCxnSpPr>
          <p:cNvPr id="13" name="Straight Arrow Connector 12"/>
          <p:cNvCxnSpPr/>
          <p:nvPr/>
        </p:nvCxnSpPr>
        <p:spPr>
          <a:xfrm>
            <a:off x="2357438" y="3627438"/>
            <a:ext cx="0" cy="26670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a:off x="2347913" y="2136775"/>
            <a:ext cx="0" cy="26670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227" name="TextBox 14"/>
          <p:cNvSpPr txBox="1">
            <a:spLocks noChangeArrowheads="1"/>
          </p:cNvSpPr>
          <p:nvPr/>
        </p:nvSpPr>
        <p:spPr bwMode="auto">
          <a:xfrm>
            <a:off x="2408238" y="3571875"/>
            <a:ext cx="1096962" cy="268288"/>
          </a:xfrm>
          <a:prstGeom prst="rect">
            <a:avLst/>
          </a:prstGeom>
          <a:noFill/>
          <a:ln w="9525">
            <a:noFill/>
            <a:miter lim="800000"/>
            <a:headEnd/>
            <a:tailEnd/>
          </a:ln>
        </p:spPr>
        <p:txBody>
          <a:bodyPr wrap="none" lIns="52807" tIns="26403" rIns="52807" bIns="26403">
            <a:spAutoFit/>
          </a:bodyPr>
          <a:lstStyle/>
          <a:p>
            <a:r>
              <a:rPr lang="en-US" sz="1400"/>
              <a:t>300 µM ACh</a:t>
            </a:r>
          </a:p>
        </p:txBody>
      </p:sp>
      <p:sp>
        <p:nvSpPr>
          <p:cNvPr id="9228" name="TextBox 15"/>
          <p:cNvSpPr txBox="1">
            <a:spLocks noChangeArrowheads="1"/>
          </p:cNvSpPr>
          <p:nvPr/>
        </p:nvSpPr>
        <p:spPr bwMode="auto">
          <a:xfrm>
            <a:off x="2357438" y="2008188"/>
            <a:ext cx="1096962" cy="269875"/>
          </a:xfrm>
          <a:prstGeom prst="rect">
            <a:avLst/>
          </a:prstGeom>
          <a:noFill/>
          <a:ln w="9525">
            <a:noFill/>
            <a:miter lim="800000"/>
            <a:headEnd/>
            <a:tailEnd/>
          </a:ln>
        </p:spPr>
        <p:txBody>
          <a:bodyPr wrap="none" lIns="52807" tIns="26403" rIns="52807" bIns="26403">
            <a:spAutoFit/>
          </a:bodyPr>
          <a:lstStyle/>
          <a:p>
            <a:r>
              <a:rPr lang="en-US" sz="1400"/>
              <a:t>300 µM ACh</a:t>
            </a:r>
          </a:p>
        </p:txBody>
      </p:sp>
      <p:sp>
        <p:nvSpPr>
          <p:cNvPr id="9229" name="TextBox 16"/>
          <p:cNvSpPr txBox="1">
            <a:spLocks noChangeArrowheads="1"/>
          </p:cNvSpPr>
          <p:nvPr/>
        </p:nvSpPr>
        <p:spPr bwMode="auto">
          <a:xfrm>
            <a:off x="2251075" y="3300413"/>
            <a:ext cx="2509838" cy="300037"/>
          </a:xfrm>
          <a:prstGeom prst="rect">
            <a:avLst/>
          </a:prstGeom>
          <a:noFill/>
          <a:ln w="9525">
            <a:noFill/>
            <a:miter lim="800000"/>
            <a:headEnd/>
            <a:tailEnd/>
          </a:ln>
        </p:spPr>
        <p:txBody>
          <a:bodyPr wrap="none" lIns="52807" tIns="26403" rIns="52807" bIns="26403">
            <a:spAutoFit/>
          </a:bodyPr>
          <a:lstStyle/>
          <a:p>
            <a:r>
              <a:rPr lang="en-US" sz="1600"/>
              <a:t>+ 200 nM nicotine for 2 wk</a:t>
            </a:r>
          </a:p>
        </p:txBody>
      </p:sp>
      <p:sp>
        <p:nvSpPr>
          <p:cNvPr id="9230" name="TextBox 17"/>
          <p:cNvSpPr txBox="1">
            <a:spLocks noChangeArrowheads="1"/>
          </p:cNvSpPr>
          <p:nvPr/>
        </p:nvSpPr>
        <p:spPr bwMode="auto">
          <a:xfrm>
            <a:off x="2484438" y="1735138"/>
            <a:ext cx="1762125" cy="300037"/>
          </a:xfrm>
          <a:prstGeom prst="rect">
            <a:avLst/>
          </a:prstGeom>
          <a:noFill/>
          <a:ln w="9525">
            <a:noFill/>
            <a:miter lim="800000"/>
            <a:headEnd/>
            <a:tailEnd/>
          </a:ln>
        </p:spPr>
        <p:txBody>
          <a:bodyPr wrap="none" lIns="52807" tIns="26403" rIns="52807" bIns="26403">
            <a:spAutoFit/>
          </a:bodyPr>
          <a:lstStyle/>
          <a:p>
            <a:r>
              <a:rPr lang="en-US" sz="1600"/>
              <a:t>No drug treatment</a:t>
            </a:r>
          </a:p>
        </p:txBody>
      </p:sp>
      <p:graphicFrame>
        <p:nvGraphicFramePr>
          <p:cNvPr id="9220" name="Object 4"/>
          <p:cNvGraphicFramePr>
            <a:graphicFrameLocks noChangeAspect="1"/>
          </p:cNvGraphicFramePr>
          <p:nvPr/>
        </p:nvGraphicFramePr>
        <p:xfrm>
          <a:off x="4829175" y="2060575"/>
          <a:ext cx="3963988" cy="3257550"/>
        </p:xfrm>
        <a:graphic>
          <a:graphicData uri="http://schemas.openxmlformats.org/presentationml/2006/ole">
            <p:oleObj spid="_x0000_s9220" name="Graph" r:id="rId5" imgW="3908160" imgH="2926080" progId="Origin50.Graph">
              <p:embed/>
            </p:oleObj>
          </a:graphicData>
        </a:graphic>
      </p:graphicFrame>
      <p:sp>
        <p:nvSpPr>
          <p:cNvPr id="9231" name="TextBox 25"/>
          <p:cNvSpPr txBox="1">
            <a:spLocks noChangeArrowheads="1"/>
          </p:cNvSpPr>
          <p:nvPr/>
        </p:nvSpPr>
        <p:spPr bwMode="auto">
          <a:xfrm>
            <a:off x="911225" y="357188"/>
            <a:ext cx="7327900" cy="369887"/>
          </a:xfrm>
          <a:prstGeom prst="rect">
            <a:avLst/>
          </a:prstGeom>
          <a:solidFill>
            <a:srgbClr val="33CCCC"/>
          </a:solidFill>
          <a:ln w="9525">
            <a:noFill/>
            <a:miter lim="800000"/>
            <a:headEnd/>
            <a:tailEnd/>
          </a:ln>
        </p:spPr>
        <p:txBody>
          <a:bodyPr wrap="none">
            <a:spAutoFit/>
          </a:bodyPr>
          <a:lstStyle/>
          <a:p>
            <a:r>
              <a:rPr lang="en-US"/>
              <a:t>. . . and their nAChRs are functionally upregulated by chronic nicotine </a:t>
            </a:r>
          </a:p>
        </p:txBody>
      </p:sp>
      <p:sp>
        <p:nvSpPr>
          <p:cNvPr id="9232" name="TextBox 19"/>
          <p:cNvSpPr txBox="1">
            <a:spLocks noChangeArrowheads="1"/>
          </p:cNvSpPr>
          <p:nvPr/>
        </p:nvSpPr>
        <p:spPr bwMode="auto">
          <a:xfrm>
            <a:off x="5173663" y="6440488"/>
            <a:ext cx="3681412" cy="338137"/>
          </a:xfrm>
          <a:prstGeom prst="rect">
            <a:avLst/>
          </a:prstGeom>
          <a:noFill/>
          <a:ln w="9525">
            <a:noFill/>
            <a:miter lim="800000"/>
            <a:headEnd/>
            <a:tailEnd/>
          </a:ln>
        </p:spPr>
        <p:txBody>
          <a:bodyPr>
            <a:spAutoFit/>
          </a:bodyPr>
          <a:lstStyle/>
          <a:p>
            <a:r>
              <a:rPr lang="en-US" sz="1600"/>
              <a:t>Rahul Srinivasan, Brandon Henderson</a:t>
            </a:r>
          </a:p>
        </p:txBody>
      </p:sp>
      <p:sp>
        <p:nvSpPr>
          <p:cNvPr id="17" name="Slide Number Placeholder 16"/>
          <p:cNvSpPr>
            <a:spLocks noGrp="1"/>
          </p:cNvSpPr>
          <p:nvPr>
            <p:ph type="sldNum" sz="quarter" idx="12"/>
          </p:nvPr>
        </p:nvSpPr>
        <p:spPr/>
        <p:txBody>
          <a:bodyPr/>
          <a:lstStyle/>
          <a:p>
            <a:pPr>
              <a:defRPr/>
            </a:pPr>
            <a:fld id="{BE0E77A6-C33C-4F4C-98EB-8F10A8BB40BF}" type="slidenum">
              <a:rPr lang="en-US" smtClean="0"/>
              <a:pPr>
                <a:defRPr/>
              </a:pPr>
              <a:t>20</a:t>
            </a:fld>
            <a:endParaRPr lang="en-US"/>
          </a:p>
        </p:txBody>
      </p:sp>
    </p:spTree>
  </p:cSld>
  <p:clrMapOvr>
    <a:masterClrMapping/>
  </p:clrMapOvr>
  <p:transition spd="slow">
    <p:fade thruBlk="1"/>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5" name="Rectangle 158"/>
          <p:cNvSpPr>
            <a:spLocks noChangeArrowheads="1"/>
          </p:cNvSpPr>
          <p:nvPr/>
        </p:nvSpPr>
        <p:spPr bwMode="auto">
          <a:xfrm>
            <a:off x="0" y="0"/>
            <a:ext cx="9144000" cy="6858000"/>
          </a:xfrm>
          <a:prstGeom prst="rect">
            <a:avLst/>
          </a:prstGeom>
          <a:solidFill>
            <a:srgbClr val="B2B2B2"/>
          </a:solidFill>
          <a:ln w="9525" algn="ctr">
            <a:solidFill>
              <a:schemeClr val="tx1"/>
            </a:solidFill>
            <a:round/>
            <a:headEnd/>
            <a:tailEnd/>
          </a:ln>
        </p:spPr>
        <p:txBody>
          <a:bodyPr/>
          <a:lstStyle/>
          <a:p>
            <a:pPr eaLnBrk="0" hangingPunct="0"/>
            <a:endParaRPr lang="en-US"/>
          </a:p>
        </p:txBody>
      </p:sp>
      <p:pic>
        <p:nvPicPr>
          <p:cNvPr id="10246" name="Picture 4" descr="2-26-12 cell 12 rep image Tu with bar.tif"/>
          <p:cNvPicPr>
            <a:picLocks noChangeAspect="1"/>
          </p:cNvPicPr>
          <p:nvPr/>
        </p:nvPicPr>
        <p:blipFill>
          <a:blip r:embed="rId3" cstate="print"/>
          <a:srcRect/>
          <a:stretch>
            <a:fillRect/>
          </a:stretch>
        </p:blipFill>
        <p:spPr bwMode="auto">
          <a:xfrm>
            <a:off x="1639888" y="1871663"/>
            <a:ext cx="1003300" cy="1114425"/>
          </a:xfrm>
          <a:prstGeom prst="rect">
            <a:avLst/>
          </a:prstGeom>
          <a:noFill/>
          <a:ln w="9525">
            <a:noFill/>
            <a:miter lim="800000"/>
            <a:headEnd/>
            <a:tailEnd/>
          </a:ln>
        </p:spPr>
      </p:pic>
      <p:pic>
        <p:nvPicPr>
          <p:cNvPr id="10247" name="Picture 5" descr="2-26-13 cell 12 TH rep image Tu with bar.tif"/>
          <p:cNvPicPr>
            <a:picLocks noChangeAspect="1"/>
          </p:cNvPicPr>
          <p:nvPr/>
        </p:nvPicPr>
        <p:blipFill>
          <a:blip r:embed="rId4" cstate="print"/>
          <a:srcRect/>
          <a:stretch>
            <a:fillRect/>
          </a:stretch>
        </p:blipFill>
        <p:spPr bwMode="auto">
          <a:xfrm>
            <a:off x="2730500" y="1871663"/>
            <a:ext cx="1003300" cy="1114425"/>
          </a:xfrm>
          <a:prstGeom prst="rect">
            <a:avLst/>
          </a:prstGeom>
          <a:noFill/>
          <a:ln w="9525">
            <a:noFill/>
            <a:miter lim="800000"/>
            <a:headEnd/>
            <a:tailEnd/>
          </a:ln>
        </p:spPr>
      </p:pic>
      <p:pic>
        <p:nvPicPr>
          <p:cNvPr id="10248" name="Picture 6" descr="2-26-13 cell 12 CHOP merge Tu with bar.tif"/>
          <p:cNvPicPr>
            <a:picLocks noChangeAspect="1"/>
          </p:cNvPicPr>
          <p:nvPr/>
        </p:nvPicPr>
        <p:blipFill>
          <a:blip r:embed="rId5" cstate="print"/>
          <a:srcRect/>
          <a:stretch>
            <a:fillRect/>
          </a:stretch>
        </p:blipFill>
        <p:spPr bwMode="auto">
          <a:xfrm>
            <a:off x="3824288" y="1870075"/>
            <a:ext cx="1004887" cy="1116013"/>
          </a:xfrm>
          <a:prstGeom prst="rect">
            <a:avLst/>
          </a:prstGeom>
          <a:noFill/>
          <a:ln w="9525">
            <a:noFill/>
            <a:miter lim="800000"/>
            <a:headEnd/>
            <a:tailEnd/>
          </a:ln>
        </p:spPr>
      </p:pic>
      <p:sp>
        <p:nvSpPr>
          <p:cNvPr id="10249" name="TextBox 7"/>
          <p:cNvSpPr txBox="1">
            <a:spLocks noChangeArrowheads="1"/>
          </p:cNvSpPr>
          <p:nvPr/>
        </p:nvSpPr>
        <p:spPr bwMode="auto">
          <a:xfrm>
            <a:off x="1357313" y="331788"/>
            <a:ext cx="306387" cy="484187"/>
          </a:xfrm>
          <a:prstGeom prst="rect">
            <a:avLst/>
          </a:prstGeom>
          <a:noFill/>
          <a:ln w="9525">
            <a:noFill/>
            <a:miter lim="800000"/>
            <a:headEnd/>
            <a:tailEnd/>
          </a:ln>
        </p:spPr>
        <p:txBody>
          <a:bodyPr wrap="none" lIns="52807" tIns="26403" rIns="52807" bIns="26403">
            <a:spAutoFit/>
          </a:bodyPr>
          <a:lstStyle/>
          <a:p>
            <a:r>
              <a:rPr lang="en-US" sz="2800"/>
              <a:t>a</a:t>
            </a:r>
          </a:p>
        </p:txBody>
      </p:sp>
      <p:sp>
        <p:nvSpPr>
          <p:cNvPr id="10250" name="TextBox 8"/>
          <p:cNvSpPr txBox="1">
            <a:spLocks noChangeArrowheads="1"/>
          </p:cNvSpPr>
          <p:nvPr/>
        </p:nvSpPr>
        <p:spPr bwMode="auto">
          <a:xfrm>
            <a:off x="1695450" y="1824038"/>
            <a:ext cx="841375" cy="206375"/>
          </a:xfrm>
          <a:prstGeom prst="rect">
            <a:avLst/>
          </a:prstGeom>
          <a:noFill/>
          <a:ln w="9525">
            <a:noFill/>
            <a:miter lim="800000"/>
            <a:headEnd/>
            <a:tailEnd/>
          </a:ln>
        </p:spPr>
        <p:txBody>
          <a:bodyPr wrap="none" lIns="52807" tIns="26403" rIns="52807" bIns="26403">
            <a:spAutoFit/>
          </a:bodyPr>
          <a:lstStyle/>
          <a:p>
            <a:r>
              <a:rPr lang="en-US" sz="1000" b="1">
                <a:solidFill>
                  <a:schemeClr val="bg1"/>
                </a:solidFill>
              </a:rPr>
              <a:t>+ 150 nM Tu</a:t>
            </a:r>
          </a:p>
        </p:txBody>
      </p:sp>
      <p:sp>
        <p:nvSpPr>
          <p:cNvPr id="10251" name="TextBox 9"/>
          <p:cNvSpPr txBox="1">
            <a:spLocks noChangeArrowheads="1"/>
          </p:cNvSpPr>
          <p:nvPr/>
        </p:nvSpPr>
        <p:spPr bwMode="auto">
          <a:xfrm>
            <a:off x="4906963" y="341313"/>
            <a:ext cx="306387" cy="484187"/>
          </a:xfrm>
          <a:prstGeom prst="rect">
            <a:avLst/>
          </a:prstGeom>
          <a:noFill/>
          <a:ln w="9525">
            <a:noFill/>
            <a:miter lim="800000"/>
            <a:headEnd/>
            <a:tailEnd/>
          </a:ln>
        </p:spPr>
        <p:txBody>
          <a:bodyPr wrap="none" lIns="52807" tIns="26403" rIns="52807" bIns="26403">
            <a:spAutoFit/>
          </a:bodyPr>
          <a:lstStyle/>
          <a:p>
            <a:r>
              <a:rPr lang="en-US" sz="2800"/>
              <a:t>b</a:t>
            </a:r>
          </a:p>
        </p:txBody>
      </p:sp>
      <p:sp>
        <p:nvSpPr>
          <p:cNvPr id="10252" name="TextBox 10"/>
          <p:cNvSpPr txBox="1">
            <a:spLocks noChangeArrowheads="1"/>
          </p:cNvSpPr>
          <p:nvPr/>
        </p:nvSpPr>
        <p:spPr bwMode="auto">
          <a:xfrm>
            <a:off x="1833563" y="465138"/>
            <a:ext cx="587375" cy="254000"/>
          </a:xfrm>
          <a:prstGeom prst="rect">
            <a:avLst/>
          </a:prstGeom>
          <a:noFill/>
          <a:ln w="9525">
            <a:noFill/>
            <a:miter lim="800000"/>
            <a:headEnd/>
            <a:tailEnd/>
          </a:ln>
        </p:spPr>
        <p:txBody>
          <a:bodyPr wrap="none" lIns="52807" tIns="26403" rIns="52807" bIns="26403">
            <a:spAutoFit/>
          </a:bodyPr>
          <a:lstStyle/>
          <a:p>
            <a:r>
              <a:rPr lang="en-US" sz="1300" b="1"/>
              <a:t>CHOP</a:t>
            </a:r>
          </a:p>
        </p:txBody>
      </p:sp>
      <p:sp>
        <p:nvSpPr>
          <p:cNvPr id="10253" name="TextBox 11"/>
          <p:cNvSpPr txBox="1">
            <a:spLocks noChangeArrowheads="1"/>
          </p:cNvSpPr>
          <p:nvPr/>
        </p:nvSpPr>
        <p:spPr bwMode="auto">
          <a:xfrm>
            <a:off x="3027363" y="471488"/>
            <a:ext cx="330200" cy="252412"/>
          </a:xfrm>
          <a:prstGeom prst="rect">
            <a:avLst/>
          </a:prstGeom>
          <a:noFill/>
          <a:ln w="9525">
            <a:noFill/>
            <a:miter lim="800000"/>
            <a:headEnd/>
            <a:tailEnd/>
          </a:ln>
        </p:spPr>
        <p:txBody>
          <a:bodyPr wrap="none" lIns="52807" tIns="26403" rIns="52807" bIns="26403">
            <a:spAutoFit/>
          </a:bodyPr>
          <a:lstStyle/>
          <a:p>
            <a:r>
              <a:rPr lang="en-US" sz="1300" b="1"/>
              <a:t>TH</a:t>
            </a:r>
          </a:p>
        </p:txBody>
      </p:sp>
      <p:sp>
        <p:nvSpPr>
          <p:cNvPr id="10254" name="TextBox 12"/>
          <p:cNvSpPr txBox="1">
            <a:spLocks noChangeArrowheads="1"/>
          </p:cNvSpPr>
          <p:nvPr/>
        </p:nvSpPr>
        <p:spPr bwMode="auto">
          <a:xfrm>
            <a:off x="4016375" y="471488"/>
            <a:ext cx="598488" cy="252412"/>
          </a:xfrm>
          <a:prstGeom prst="rect">
            <a:avLst/>
          </a:prstGeom>
          <a:noFill/>
          <a:ln w="9525">
            <a:noFill/>
            <a:miter lim="800000"/>
            <a:headEnd/>
            <a:tailEnd/>
          </a:ln>
        </p:spPr>
        <p:txBody>
          <a:bodyPr wrap="none" lIns="52807" tIns="26403" rIns="52807" bIns="26403">
            <a:spAutoFit/>
          </a:bodyPr>
          <a:lstStyle/>
          <a:p>
            <a:r>
              <a:rPr lang="en-US" sz="1300" b="1"/>
              <a:t>Merge</a:t>
            </a:r>
          </a:p>
        </p:txBody>
      </p:sp>
      <p:pic>
        <p:nvPicPr>
          <p:cNvPr id="10255" name="Picture 13" descr="2-26-13 cell 10 DMSO CHOP with bar.tif"/>
          <p:cNvPicPr>
            <a:picLocks noChangeAspect="1"/>
          </p:cNvPicPr>
          <p:nvPr/>
        </p:nvPicPr>
        <p:blipFill>
          <a:blip r:embed="rId6" cstate="print"/>
          <a:srcRect/>
          <a:stretch>
            <a:fillRect/>
          </a:stretch>
        </p:blipFill>
        <p:spPr bwMode="auto">
          <a:xfrm>
            <a:off x="1633538" y="730250"/>
            <a:ext cx="1009650" cy="1114425"/>
          </a:xfrm>
          <a:prstGeom prst="rect">
            <a:avLst/>
          </a:prstGeom>
          <a:noFill/>
          <a:ln w="9525">
            <a:noFill/>
            <a:miter lim="800000"/>
            <a:headEnd/>
            <a:tailEnd/>
          </a:ln>
        </p:spPr>
      </p:pic>
      <p:pic>
        <p:nvPicPr>
          <p:cNvPr id="10256" name="Picture 14" descr="2-26-13 cell 10 DMSO TH with bar.tif"/>
          <p:cNvPicPr>
            <a:picLocks noChangeAspect="1"/>
          </p:cNvPicPr>
          <p:nvPr/>
        </p:nvPicPr>
        <p:blipFill>
          <a:blip r:embed="rId7" cstate="print"/>
          <a:srcRect/>
          <a:stretch>
            <a:fillRect/>
          </a:stretch>
        </p:blipFill>
        <p:spPr bwMode="auto">
          <a:xfrm>
            <a:off x="2724150" y="730250"/>
            <a:ext cx="1009650" cy="1114425"/>
          </a:xfrm>
          <a:prstGeom prst="rect">
            <a:avLst/>
          </a:prstGeom>
          <a:noFill/>
          <a:ln w="9525">
            <a:noFill/>
            <a:miter lim="800000"/>
            <a:headEnd/>
            <a:tailEnd/>
          </a:ln>
        </p:spPr>
      </p:pic>
      <p:pic>
        <p:nvPicPr>
          <p:cNvPr id="10257" name="Picture 15" descr="2-26-13 cell 10 merge DMSO with bar.tif"/>
          <p:cNvPicPr>
            <a:picLocks noChangeAspect="1"/>
          </p:cNvPicPr>
          <p:nvPr/>
        </p:nvPicPr>
        <p:blipFill>
          <a:blip r:embed="rId8" cstate="print"/>
          <a:srcRect/>
          <a:stretch>
            <a:fillRect/>
          </a:stretch>
        </p:blipFill>
        <p:spPr bwMode="auto">
          <a:xfrm>
            <a:off x="3817938" y="731838"/>
            <a:ext cx="1011237" cy="1114425"/>
          </a:xfrm>
          <a:prstGeom prst="rect">
            <a:avLst/>
          </a:prstGeom>
          <a:noFill/>
          <a:ln w="9525">
            <a:noFill/>
            <a:miter lim="800000"/>
            <a:headEnd/>
            <a:tailEnd/>
          </a:ln>
        </p:spPr>
      </p:pic>
      <p:sp>
        <p:nvSpPr>
          <p:cNvPr id="10258" name="TextBox 16"/>
          <p:cNvSpPr txBox="1">
            <a:spLocks noChangeArrowheads="1"/>
          </p:cNvSpPr>
          <p:nvPr/>
        </p:nvSpPr>
        <p:spPr bwMode="auto">
          <a:xfrm>
            <a:off x="1366838" y="3125788"/>
            <a:ext cx="285750" cy="484187"/>
          </a:xfrm>
          <a:prstGeom prst="rect">
            <a:avLst/>
          </a:prstGeom>
          <a:noFill/>
          <a:ln w="9525">
            <a:noFill/>
            <a:miter lim="800000"/>
            <a:headEnd/>
            <a:tailEnd/>
          </a:ln>
        </p:spPr>
        <p:txBody>
          <a:bodyPr wrap="none" lIns="52807" tIns="26403" rIns="52807" bIns="26403">
            <a:spAutoFit/>
          </a:bodyPr>
          <a:lstStyle/>
          <a:p>
            <a:r>
              <a:rPr lang="en-US" sz="2800"/>
              <a:t>c</a:t>
            </a:r>
          </a:p>
        </p:txBody>
      </p:sp>
      <p:sp>
        <p:nvSpPr>
          <p:cNvPr id="10259" name="TextBox 17"/>
          <p:cNvSpPr txBox="1">
            <a:spLocks noChangeArrowheads="1"/>
          </p:cNvSpPr>
          <p:nvPr/>
        </p:nvSpPr>
        <p:spPr bwMode="auto">
          <a:xfrm>
            <a:off x="4900613" y="3146425"/>
            <a:ext cx="306387" cy="484188"/>
          </a:xfrm>
          <a:prstGeom prst="rect">
            <a:avLst/>
          </a:prstGeom>
          <a:noFill/>
          <a:ln w="9525">
            <a:noFill/>
            <a:miter lim="800000"/>
            <a:headEnd/>
            <a:tailEnd/>
          </a:ln>
        </p:spPr>
        <p:txBody>
          <a:bodyPr wrap="none" lIns="52807" tIns="26403" rIns="52807" bIns="26403">
            <a:spAutoFit/>
          </a:bodyPr>
          <a:lstStyle/>
          <a:p>
            <a:r>
              <a:rPr lang="en-US" sz="2800"/>
              <a:t>d</a:t>
            </a:r>
          </a:p>
        </p:txBody>
      </p:sp>
      <p:graphicFrame>
        <p:nvGraphicFramePr>
          <p:cNvPr id="10242" name="Object 2"/>
          <p:cNvGraphicFramePr>
            <a:graphicFrameLocks noChangeAspect="1"/>
          </p:cNvGraphicFramePr>
          <p:nvPr/>
        </p:nvGraphicFramePr>
        <p:xfrm>
          <a:off x="4999038" y="365125"/>
          <a:ext cx="3016250" cy="2509838"/>
        </p:xfrm>
        <a:graphic>
          <a:graphicData uri="http://schemas.openxmlformats.org/presentationml/2006/ole">
            <p:oleObj spid="_x0000_s10242" name="Graph" r:id="rId9" imgW="3756960" imgH="2848320" progId="Origin50.Graph">
              <p:embed/>
            </p:oleObj>
          </a:graphicData>
        </a:graphic>
      </p:graphicFrame>
      <p:graphicFrame>
        <p:nvGraphicFramePr>
          <p:cNvPr id="10243" name="Object 3"/>
          <p:cNvGraphicFramePr>
            <a:graphicFrameLocks noChangeAspect="1"/>
          </p:cNvGraphicFramePr>
          <p:nvPr/>
        </p:nvGraphicFramePr>
        <p:xfrm>
          <a:off x="1587500" y="3629025"/>
          <a:ext cx="2992438" cy="2509838"/>
        </p:xfrm>
        <a:graphic>
          <a:graphicData uri="http://schemas.openxmlformats.org/presentationml/2006/ole">
            <p:oleObj spid="_x0000_s10243" name="Graph" r:id="rId10" imgW="3771360" imgH="2882880" progId="Origin50.Graph">
              <p:embed/>
            </p:oleObj>
          </a:graphicData>
        </a:graphic>
      </p:graphicFrame>
      <p:graphicFrame>
        <p:nvGraphicFramePr>
          <p:cNvPr id="10244" name="Object 4"/>
          <p:cNvGraphicFramePr>
            <a:graphicFrameLocks noChangeAspect="1"/>
          </p:cNvGraphicFramePr>
          <p:nvPr/>
        </p:nvGraphicFramePr>
        <p:xfrm>
          <a:off x="4987925" y="3573463"/>
          <a:ext cx="3016250" cy="2508250"/>
        </p:xfrm>
        <a:graphic>
          <a:graphicData uri="http://schemas.openxmlformats.org/presentationml/2006/ole">
            <p:oleObj spid="_x0000_s10244" name="Graph" r:id="rId11" imgW="3758400" imgH="2848320" progId="Origin50.Graph">
              <p:embed/>
            </p:oleObj>
          </a:graphicData>
        </a:graphic>
      </p:graphicFrame>
      <p:sp>
        <p:nvSpPr>
          <p:cNvPr id="10260" name="TextBox 21"/>
          <p:cNvSpPr txBox="1">
            <a:spLocks noChangeArrowheads="1"/>
          </p:cNvSpPr>
          <p:nvPr/>
        </p:nvSpPr>
        <p:spPr bwMode="auto">
          <a:xfrm>
            <a:off x="5813425" y="2311400"/>
            <a:ext cx="379413" cy="238125"/>
          </a:xfrm>
          <a:prstGeom prst="rect">
            <a:avLst/>
          </a:prstGeom>
          <a:noFill/>
          <a:ln w="9525">
            <a:noFill/>
            <a:miter lim="800000"/>
            <a:headEnd/>
            <a:tailEnd/>
          </a:ln>
        </p:spPr>
        <p:txBody>
          <a:bodyPr wrap="none" lIns="52807" tIns="26403" rIns="52807" bIns="26403">
            <a:spAutoFit/>
          </a:bodyPr>
          <a:lstStyle/>
          <a:p>
            <a:r>
              <a:rPr lang="en-US" sz="1200" b="1"/>
              <a:t>(30)</a:t>
            </a:r>
          </a:p>
        </p:txBody>
      </p:sp>
      <p:sp>
        <p:nvSpPr>
          <p:cNvPr id="10261" name="TextBox 22"/>
          <p:cNvSpPr txBox="1">
            <a:spLocks noChangeArrowheads="1"/>
          </p:cNvSpPr>
          <p:nvPr/>
        </p:nvSpPr>
        <p:spPr bwMode="auto">
          <a:xfrm>
            <a:off x="6350000" y="2308225"/>
            <a:ext cx="377825" cy="238125"/>
          </a:xfrm>
          <a:prstGeom prst="rect">
            <a:avLst/>
          </a:prstGeom>
          <a:noFill/>
          <a:ln w="9525">
            <a:noFill/>
            <a:miter lim="800000"/>
            <a:headEnd/>
            <a:tailEnd/>
          </a:ln>
        </p:spPr>
        <p:txBody>
          <a:bodyPr wrap="none" lIns="52807" tIns="26403" rIns="52807" bIns="26403">
            <a:spAutoFit/>
          </a:bodyPr>
          <a:lstStyle/>
          <a:p>
            <a:r>
              <a:rPr lang="en-US" sz="1200" b="1"/>
              <a:t>(30)</a:t>
            </a:r>
          </a:p>
        </p:txBody>
      </p:sp>
      <p:sp>
        <p:nvSpPr>
          <p:cNvPr id="10262" name="TextBox 23"/>
          <p:cNvSpPr txBox="1">
            <a:spLocks noChangeArrowheads="1"/>
          </p:cNvSpPr>
          <p:nvPr/>
        </p:nvSpPr>
        <p:spPr bwMode="auto">
          <a:xfrm>
            <a:off x="6875463" y="2303463"/>
            <a:ext cx="379412" cy="238125"/>
          </a:xfrm>
          <a:prstGeom prst="rect">
            <a:avLst/>
          </a:prstGeom>
          <a:noFill/>
          <a:ln w="9525">
            <a:noFill/>
            <a:miter lim="800000"/>
            <a:headEnd/>
            <a:tailEnd/>
          </a:ln>
        </p:spPr>
        <p:txBody>
          <a:bodyPr wrap="none" lIns="52807" tIns="26403" rIns="52807" bIns="26403">
            <a:spAutoFit/>
          </a:bodyPr>
          <a:lstStyle/>
          <a:p>
            <a:r>
              <a:rPr lang="en-US" sz="1200" b="1"/>
              <a:t>(30)</a:t>
            </a:r>
          </a:p>
        </p:txBody>
      </p:sp>
      <p:sp>
        <p:nvSpPr>
          <p:cNvPr id="10263" name="TextBox 24"/>
          <p:cNvSpPr txBox="1">
            <a:spLocks noChangeArrowheads="1"/>
          </p:cNvSpPr>
          <p:nvPr/>
        </p:nvSpPr>
        <p:spPr bwMode="auto">
          <a:xfrm>
            <a:off x="7410450" y="2311400"/>
            <a:ext cx="379413" cy="236538"/>
          </a:xfrm>
          <a:prstGeom prst="rect">
            <a:avLst/>
          </a:prstGeom>
          <a:noFill/>
          <a:ln w="9525">
            <a:noFill/>
            <a:miter lim="800000"/>
            <a:headEnd/>
            <a:tailEnd/>
          </a:ln>
        </p:spPr>
        <p:txBody>
          <a:bodyPr wrap="none" lIns="52807" tIns="26403" rIns="52807" bIns="26403">
            <a:spAutoFit/>
          </a:bodyPr>
          <a:lstStyle/>
          <a:p>
            <a:r>
              <a:rPr lang="en-US" sz="1200" b="1"/>
              <a:t>(30)</a:t>
            </a:r>
          </a:p>
        </p:txBody>
      </p:sp>
      <p:sp>
        <p:nvSpPr>
          <p:cNvPr id="10264" name="TextBox 25"/>
          <p:cNvSpPr txBox="1">
            <a:spLocks noChangeArrowheads="1"/>
          </p:cNvSpPr>
          <p:nvPr/>
        </p:nvSpPr>
        <p:spPr bwMode="auto">
          <a:xfrm>
            <a:off x="2343150" y="5599113"/>
            <a:ext cx="312738" cy="192087"/>
          </a:xfrm>
          <a:prstGeom prst="rect">
            <a:avLst/>
          </a:prstGeom>
          <a:noFill/>
          <a:ln w="9525">
            <a:noFill/>
            <a:miter lim="800000"/>
            <a:headEnd/>
            <a:tailEnd/>
          </a:ln>
        </p:spPr>
        <p:txBody>
          <a:bodyPr wrap="none" lIns="52807" tIns="26403" rIns="52807" bIns="26403">
            <a:spAutoFit/>
          </a:bodyPr>
          <a:lstStyle/>
          <a:p>
            <a:r>
              <a:rPr lang="en-US" sz="900" b="1"/>
              <a:t>(22)</a:t>
            </a:r>
          </a:p>
        </p:txBody>
      </p:sp>
      <p:sp>
        <p:nvSpPr>
          <p:cNvPr id="10265" name="TextBox 26"/>
          <p:cNvSpPr txBox="1">
            <a:spLocks noChangeArrowheads="1"/>
          </p:cNvSpPr>
          <p:nvPr/>
        </p:nvSpPr>
        <p:spPr bwMode="auto">
          <a:xfrm>
            <a:off x="2693988" y="5599113"/>
            <a:ext cx="312737" cy="192087"/>
          </a:xfrm>
          <a:prstGeom prst="rect">
            <a:avLst/>
          </a:prstGeom>
          <a:noFill/>
          <a:ln w="9525">
            <a:noFill/>
            <a:miter lim="800000"/>
            <a:headEnd/>
            <a:tailEnd/>
          </a:ln>
        </p:spPr>
        <p:txBody>
          <a:bodyPr wrap="none" lIns="52807" tIns="26403" rIns="52807" bIns="26403">
            <a:spAutoFit/>
          </a:bodyPr>
          <a:lstStyle/>
          <a:p>
            <a:r>
              <a:rPr lang="en-US" sz="900" b="1"/>
              <a:t>(23)</a:t>
            </a:r>
          </a:p>
        </p:txBody>
      </p:sp>
      <p:sp>
        <p:nvSpPr>
          <p:cNvPr id="10266" name="TextBox 27"/>
          <p:cNvSpPr txBox="1">
            <a:spLocks noChangeArrowheads="1"/>
          </p:cNvSpPr>
          <p:nvPr/>
        </p:nvSpPr>
        <p:spPr bwMode="auto">
          <a:xfrm>
            <a:off x="3046413" y="5595938"/>
            <a:ext cx="312737" cy="192087"/>
          </a:xfrm>
          <a:prstGeom prst="rect">
            <a:avLst/>
          </a:prstGeom>
          <a:noFill/>
          <a:ln w="9525">
            <a:noFill/>
            <a:miter lim="800000"/>
            <a:headEnd/>
            <a:tailEnd/>
          </a:ln>
        </p:spPr>
        <p:txBody>
          <a:bodyPr wrap="none" lIns="52807" tIns="26403" rIns="52807" bIns="26403">
            <a:spAutoFit/>
          </a:bodyPr>
          <a:lstStyle/>
          <a:p>
            <a:r>
              <a:rPr lang="en-US" sz="900" b="1"/>
              <a:t>(34)</a:t>
            </a:r>
          </a:p>
        </p:txBody>
      </p:sp>
      <p:sp>
        <p:nvSpPr>
          <p:cNvPr id="10267" name="TextBox 28"/>
          <p:cNvSpPr txBox="1">
            <a:spLocks noChangeArrowheads="1"/>
          </p:cNvSpPr>
          <p:nvPr/>
        </p:nvSpPr>
        <p:spPr bwMode="auto">
          <a:xfrm>
            <a:off x="3397250" y="5602288"/>
            <a:ext cx="311150" cy="192087"/>
          </a:xfrm>
          <a:prstGeom prst="rect">
            <a:avLst/>
          </a:prstGeom>
          <a:noFill/>
          <a:ln w="9525">
            <a:noFill/>
            <a:miter lim="800000"/>
            <a:headEnd/>
            <a:tailEnd/>
          </a:ln>
        </p:spPr>
        <p:txBody>
          <a:bodyPr wrap="none" lIns="52807" tIns="26403" rIns="52807" bIns="26403">
            <a:spAutoFit/>
          </a:bodyPr>
          <a:lstStyle/>
          <a:p>
            <a:r>
              <a:rPr lang="en-US" sz="900" b="1"/>
              <a:t>(22)</a:t>
            </a:r>
          </a:p>
        </p:txBody>
      </p:sp>
      <p:sp>
        <p:nvSpPr>
          <p:cNvPr id="10268" name="TextBox 29"/>
          <p:cNvSpPr txBox="1">
            <a:spLocks noChangeArrowheads="1"/>
          </p:cNvSpPr>
          <p:nvPr/>
        </p:nvSpPr>
        <p:spPr bwMode="auto">
          <a:xfrm>
            <a:off x="3748088" y="5602288"/>
            <a:ext cx="312737" cy="192087"/>
          </a:xfrm>
          <a:prstGeom prst="rect">
            <a:avLst/>
          </a:prstGeom>
          <a:noFill/>
          <a:ln w="9525">
            <a:noFill/>
            <a:miter lim="800000"/>
            <a:headEnd/>
            <a:tailEnd/>
          </a:ln>
        </p:spPr>
        <p:txBody>
          <a:bodyPr wrap="none" lIns="52807" tIns="26403" rIns="52807" bIns="26403">
            <a:spAutoFit/>
          </a:bodyPr>
          <a:lstStyle/>
          <a:p>
            <a:r>
              <a:rPr lang="en-US" sz="900" b="1"/>
              <a:t>(23)</a:t>
            </a:r>
          </a:p>
        </p:txBody>
      </p:sp>
      <p:sp>
        <p:nvSpPr>
          <p:cNvPr id="10269" name="TextBox 30"/>
          <p:cNvSpPr txBox="1">
            <a:spLocks noChangeArrowheads="1"/>
          </p:cNvSpPr>
          <p:nvPr/>
        </p:nvSpPr>
        <p:spPr bwMode="auto">
          <a:xfrm>
            <a:off x="4100513" y="5610225"/>
            <a:ext cx="311150" cy="192088"/>
          </a:xfrm>
          <a:prstGeom prst="rect">
            <a:avLst/>
          </a:prstGeom>
          <a:noFill/>
          <a:ln w="9525">
            <a:noFill/>
            <a:miter lim="800000"/>
            <a:headEnd/>
            <a:tailEnd/>
          </a:ln>
        </p:spPr>
        <p:txBody>
          <a:bodyPr wrap="none" lIns="52807" tIns="26403" rIns="52807" bIns="26403">
            <a:spAutoFit/>
          </a:bodyPr>
          <a:lstStyle/>
          <a:p>
            <a:r>
              <a:rPr lang="en-US" sz="900" b="1"/>
              <a:t>(34)</a:t>
            </a:r>
          </a:p>
        </p:txBody>
      </p:sp>
      <p:sp>
        <p:nvSpPr>
          <p:cNvPr id="10270" name="TextBox 31"/>
          <p:cNvSpPr txBox="1">
            <a:spLocks noChangeArrowheads="1"/>
          </p:cNvSpPr>
          <p:nvPr/>
        </p:nvSpPr>
        <p:spPr bwMode="auto">
          <a:xfrm>
            <a:off x="5743575" y="5562600"/>
            <a:ext cx="312738" cy="190500"/>
          </a:xfrm>
          <a:prstGeom prst="rect">
            <a:avLst/>
          </a:prstGeom>
          <a:noFill/>
          <a:ln w="9525">
            <a:noFill/>
            <a:miter lim="800000"/>
            <a:headEnd/>
            <a:tailEnd/>
          </a:ln>
        </p:spPr>
        <p:txBody>
          <a:bodyPr wrap="none" lIns="52807" tIns="26403" rIns="52807" bIns="26403">
            <a:spAutoFit/>
          </a:bodyPr>
          <a:lstStyle/>
          <a:p>
            <a:r>
              <a:rPr lang="en-US" sz="900" b="1"/>
              <a:t>(22)</a:t>
            </a:r>
          </a:p>
        </p:txBody>
      </p:sp>
      <p:sp>
        <p:nvSpPr>
          <p:cNvPr id="10271" name="TextBox 32"/>
          <p:cNvSpPr txBox="1">
            <a:spLocks noChangeArrowheads="1"/>
          </p:cNvSpPr>
          <p:nvPr/>
        </p:nvSpPr>
        <p:spPr bwMode="auto">
          <a:xfrm>
            <a:off x="6099175" y="5562600"/>
            <a:ext cx="312738" cy="190500"/>
          </a:xfrm>
          <a:prstGeom prst="rect">
            <a:avLst/>
          </a:prstGeom>
          <a:noFill/>
          <a:ln w="9525">
            <a:noFill/>
            <a:miter lim="800000"/>
            <a:headEnd/>
            <a:tailEnd/>
          </a:ln>
        </p:spPr>
        <p:txBody>
          <a:bodyPr wrap="none" lIns="52807" tIns="26403" rIns="52807" bIns="26403">
            <a:spAutoFit/>
          </a:bodyPr>
          <a:lstStyle/>
          <a:p>
            <a:r>
              <a:rPr lang="en-US" sz="900" b="1"/>
              <a:t>(20)</a:t>
            </a:r>
          </a:p>
        </p:txBody>
      </p:sp>
      <p:sp>
        <p:nvSpPr>
          <p:cNvPr id="10272" name="TextBox 33"/>
          <p:cNvSpPr txBox="1">
            <a:spLocks noChangeArrowheads="1"/>
          </p:cNvSpPr>
          <p:nvPr/>
        </p:nvSpPr>
        <p:spPr bwMode="auto">
          <a:xfrm>
            <a:off x="6456363" y="5559425"/>
            <a:ext cx="312737" cy="190500"/>
          </a:xfrm>
          <a:prstGeom prst="rect">
            <a:avLst/>
          </a:prstGeom>
          <a:noFill/>
          <a:ln w="9525">
            <a:noFill/>
            <a:miter lim="800000"/>
            <a:headEnd/>
            <a:tailEnd/>
          </a:ln>
        </p:spPr>
        <p:txBody>
          <a:bodyPr wrap="none" lIns="52807" tIns="26403" rIns="52807" bIns="26403">
            <a:spAutoFit/>
          </a:bodyPr>
          <a:lstStyle/>
          <a:p>
            <a:r>
              <a:rPr lang="en-US" sz="900" b="1"/>
              <a:t>(22)</a:t>
            </a:r>
          </a:p>
        </p:txBody>
      </p:sp>
      <p:sp>
        <p:nvSpPr>
          <p:cNvPr id="10273" name="TextBox 34"/>
          <p:cNvSpPr txBox="1">
            <a:spLocks noChangeArrowheads="1"/>
          </p:cNvSpPr>
          <p:nvPr/>
        </p:nvSpPr>
        <p:spPr bwMode="auto">
          <a:xfrm>
            <a:off x="6810375" y="5564188"/>
            <a:ext cx="311150" cy="192087"/>
          </a:xfrm>
          <a:prstGeom prst="rect">
            <a:avLst/>
          </a:prstGeom>
          <a:noFill/>
          <a:ln w="9525">
            <a:noFill/>
            <a:miter lim="800000"/>
            <a:headEnd/>
            <a:tailEnd/>
          </a:ln>
        </p:spPr>
        <p:txBody>
          <a:bodyPr wrap="none" lIns="52807" tIns="26403" rIns="52807" bIns="26403">
            <a:spAutoFit/>
          </a:bodyPr>
          <a:lstStyle/>
          <a:p>
            <a:r>
              <a:rPr lang="en-US" sz="900" b="1"/>
              <a:t>(22)</a:t>
            </a:r>
          </a:p>
        </p:txBody>
      </p:sp>
      <p:sp>
        <p:nvSpPr>
          <p:cNvPr id="10274" name="TextBox 35"/>
          <p:cNvSpPr txBox="1">
            <a:spLocks noChangeArrowheads="1"/>
          </p:cNvSpPr>
          <p:nvPr/>
        </p:nvSpPr>
        <p:spPr bwMode="auto">
          <a:xfrm>
            <a:off x="7165975" y="5564188"/>
            <a:ext cx="311150" cy="192087"/>
          </a:xfrm>
          <a:prstGeom prst="rect">
            <a:avLst/>
          </a:prstGeom>
          <a:noFill/>
          <a:ln w="9525">
            <a:noFill/>
            <a:miter lim="800000"/>
            <a:headEnd/>
            <a:tailEnd/>
          </a:ln>
        </p:spPr>
        <p:txBody>
          <a:bodyPr wrap="none" lIns="52807" tIns="26403" rIns="52807" bIns="26403">
            <a:spAutoFit/>
          </a:bodyPr>
          <a:lstStyle/>
          <a:p>
            <a:r>
              <a:rPr lang="en-US" sz="900" b="1"/>
              <a:t>(20)</a:t>
            </a:r>
          </a:p>
        </p:txBody>
      </p:sp>
      <p:sp>
        <p:nvSpPr>
          <p:cNvPr id="10275" name="TextBox 36"/>
          <p:cNvSpPr txBox="1">
            <a:spLocks noChangeArrowheads="1"/>
          </p:cNvSpPr>
          <p:nvPr/>
        </p:nvSpPr>
        <p:spPr bwMode="auto">
          <a:xfrm>
            <a:off x="7519988" y="5561013"/>
            <a:ext cx="311150" cy="192087"/>
          </a:xfrm>
          <a:prstGeom prst="rect">
            <a:avLst/>
          </a:prstGeom>
          <a:noFill/>
          <a:ln w="9525">
            <a:noFill/>
            <a:miter lim="800000"/>
            <a:headEnd/>
            <a:tailEnd/>
          </a:ln>
        </p:spPr>
        <p:txBody>
          <a:bodyPr wrap="none" lIns="52807" tIns="26403" rIns="52807" bIns="26403">
            <a:spAutoFit/>
          </a:bodyPr>
          <a:lstStyle/>
          <a:p>
            <a:r>
              <a:rPr lang="en-US" sz="900" b="1"/>
              <a:t>(22)</a:t>
            </a:r>
          </a:p>
        </p:txBody>
      </p:sp>
      <p:cxnSp>
        <p:nvCxnSpPr>
          <p:cNvPr id="38" name="Straight Connector 37"/>
          <p:cNvCxnSpPr/>
          <p:nvPr/>
        </p:nvCxnSpPr>
        <p:spPr>
          <a:xfrm>
            <a:off x="5969000" y="1547813"/>
            <a:ext cx="0" cy="254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 name="Straight Connector 38"/>
          <p:cNvCxnSpPr/>
          <p:nvPr/>
        </p:nvCxnSpPr>
        <p:spPr>
          <a:xfrm>
            <a:off x="5969000" y="1547813"/>
            <a:ext cx="569913" cy="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 name="Straight Connector 39"/>
          <p:cNvCxnSpPr/>
          <p:nvPr/>
        </p:nvCxnSpPr>
        <p:spPr>
          <a:xfrm>
            <a:off x="6538913" y="1547813"/>
            <a:ext cx="0" cy="254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1" name="Straight Connector 40"/>
          <p:cNvCxnSpPr/>
          <p:nvPr/>
        </p:nvCxnSpPr>
        <p:spPr>
          <a:xfrm>
            <a:off x="7032625" y="1604963"/>
            <a:ext cx="0" cy="254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2" name="Straight Connector 41"/>
          <p:cNvCxnSpPr/>
          <p:nvPr/>
        </p:nvCxnSpPr>
        <p:spPr>
          <a:xfrm>
            <a:off x="7032625" y="1604963"/>
            <a:ext cx="569913" cy="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3" name="Straight Connector 42"/>
          <p:cNvCxnSpPr/>
          <p:nvPr/>
        </p:nvCxnSpPr>
        <p:spPr>
          <a:xfrm>
            <a:off x="7602538" y="1604963"/>
            <a:ext cx="0" cy="254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282" name="TextBox 43"/>
          <p:cNvSpPr txBox="1">
            <a:spLocks noChangeArrowheads="1"/>
          </p:cNvSpPr>
          <p:nvPr/>
        </p:nvSpPr>
        <p:spPr bwMode="auto">
          <a:xfrm>
            <a:off x="6076950" y="1258888"/>
            <a:ext cx="338138" cy="252412"/>
          </a:xfrm>
          <a:prstGeom prst="rect">
            <a:avLst/>
          </a:prstGeom>
          <a:noFill/>
          <a:ln w="9525">
            <a:noFill/>
            <a:miter lim="800000"/>
            <a:headEnd/>
            <a:tailEnd/>
          </a:ln>
        </p:spPr>
        <p:txBody>
          <a:bodyPr wrap="none" lIns="52807" tIns="26403" rIns="52807" bIns="26403">
            <a:spAutoFit/>
          </a:bodyPr>
          <a:lstStyle/>
          <a:p>
            <a:r>
              <a:rPr lang="en-US" sz="1300" b="1" i="1"/>
              <a:t>NS</a:t>
            </a:r>
          </a:p>
        </p:txBody>
      </p:sp>
      <p:sp>
        <p:nvSpPr>
          <p:cNvPr id="10283" name="TextBox 44"/>
          <p:cNvSpPr txBox="1">
            <a:spLocks noChangeArrowheads="1"/>
          </p:cNvSpPr>
          <p:nvPr/>
        </p:nvSpPr>
        <p:spPr bwMode="auto">
          <a:xfrm>
            <a:off x="7132638" y="1319213"/>
            <a:ext cx="336550" cy="254000"/>
          </a:xfrm>
          <a:prstGeom prst="rect">
            <a:avLst/>
          </a:prstGeom>
          <a:noFill/>
          <a:ln w="9525">
            <a:noFill/>
            <a:miter lim="800000"/>
            <a:headEnd/>
            <a:tailEnd/>
          </a:ln>
        </p:spPr>
        <p:txBody>
          <a:bodyPr wrap="none" lIns="52807" tIns="26403" rIns="52807" bIns="26403">
            <a:spAutoFit/>
          </a:bodyPr>
          <a:lstStyle/>
          <a:p>
            <a:r>
              <a:rPr lang="en-US" sz="1300" b="1" i="1"/>
              <a:t>NS</a:t>
            </a:r>
          </a:p>
        </p:txBody>
      </p:sp>
      <p:cxnSp>
        <p:nvCxnSpPr>
          <p:cNvPr id="46" name="Straight Connector 45"/>
          <p:cNvCxnSpPr/>
          <p:nvPr/>
        </p:nvCxnSpPr>
        <p:spPr>
          <a:xfrm>
            <a:off x="5886450" y="3805238"/>
            <a:ext cx="0" cy="12827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7" name="Straight Connector 46"/>
          <p:cNvCxnSpPr/>
          <p:nvPr/>
        </p:nvCxnSpPr>
        <p:spPr>
          <a:xfrm flipV="1">
            <a:off x="5881688" y="3810000"/>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8" name="Straight Connector 47"/>
          <p:cNvCxnSpPr/>
          <p:nvPr/>
        </p:nvCxnSpPr>
        <p:spPr>
          <a:xfrm>
            <a:off x="6219825" y="3805238"/>
            <a:ext cx="0" cy="1889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287" name="TextBox 48"/>
          <p:cNvSpPr txBox="1">
            <a:spLocks noChangeArrowheads="1"/>
          </p:cNvSpPr>
          <p:nvPr/>
        </p:nvSpPr>
        <p:spPr bwMode="auto">
          <a:xfrm>
            <a:off x="5918200" y="3629025"/>
            <a:ext cx="319088"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50" name="Straight Connector 49"/>
          <p:cNvCxnSpPr/>
          <p:nvPr/>
        </p:nvCxnSpPr>
        <p:spPr>
          <a:xfrm>
            <a:off x="6254750" y="3805238"/>
            <a:ext cx="0" cy="1889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 name="Straight Connector 50"/>
          <p:cNvCxnSpPr/>
          <p:nvPr/>
        </p:nvCxnSpPr>
        <p:spPr>
          <a:xfrm flipV="1">
            <a:off x="6254750" y="3811588"/>
            <a:ext cx="341313"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2" name="Straight Connector 51"/>
          <p:cNvCxnSpPr/>
          <p:nvPr/>
        </p:nvCxnSpPr>
        <p:spPr>
          <a:xfrm>
            <a:off x="6596063" y="3803650"/>
            <a:ext cx="0" cy="55086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3" name="Straight Connector 52"/>
          <p:cNvCxnSpPr/>
          <p:nvPr/>
        </p:nvCxnSpPr>
        <p:spPr>
          <a:xfrm>
            <a:off x="6953250" y="4246563"/>
            <a:ext cx="0" cy="8159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4" name="Straight Connector 53"/>
          <p:cNvCxnSpPr/>
          <p:nvPr/>
        </p:nvCxnSpPr>
        <p:spPr>
          <a:xfrm flipV="1">
            <a:off x="6950075" y="4251325"/>
            <a:ext cx="341313"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5" name="Straight Connector 54"/>
          <p:cNvCxnSpPr/>
          <p:nvPr/>
        </p:nvCxnSpPr>
        <p:spPr>
          <a:xfrm>
            <a:off x="7285038" y="4246563"/>
            <a:ext cx="0" cy="3429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 name="Straight Connector 55"/>
          <p:cNvCxnSpPr/>
          <p:nvPr/>
        </p:nvCxnSpPr>
        <p:spPr>
          <a:xfrm>
            <a:off x="7324725" y="4246563"/>
            <a:ext cx="0" cy="3429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 name="Straight Connector 56"/>
          <p:cNvCxnSpPr/>
          <p:nvPr/>
        </p:nvCxnSpPr>
        <p:spPr>
          <a:xfrm flipV="1">
            <a:off x="7324725" y="4252913"/>
            <a:ext cx="342900" cy="15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8" name="Straight Connector 57"/>
          <p:cNvCxnSpPr/>
          <p:nvPr/>
        </p:nvCxnSpPr>
        <p:spPr>
          <a:xfrm>
            <a:off x="7661275" y="4246563"/>
            <a:ext cx="0" cy="5572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297" name="TextBox 58"/>
          <p:cNvSpPr txBox="1">
            <a:spLocks noChangeArrowheads="1"/>
          </p:cNvSpPr>
          <p:nvPr/>
        </p:nvSpPr>
        <p:spPr bwMode="auto">
          <a:xfrm>
            <a:off x="6284913" y="3643313"/>
            <a:ext cx="319087" cy="269875"/>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sp>
        <p:nvSpPr>
          <p:cNvPr id="10298" name="TextBox 59"/>
          <p:cNvSpPr txBox="1">
            <a:spLocks noChangeArrowheads="1"/>
          </p:cNvSpPr>
          <p:nvPr/>
        </p:nvSpPr>
        <p:spPr bwMode="auto">
          <a:xfrm>
            <a:off x="6964363" y="4075113"/>
            <a:ext cx="317500" cy="268287"/>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sp>
        <p:nvSpPr>
          <p:cNvPr id="10299" name="TextBox 60"/>
          <p:cNvSpPr txBox="1">
            <a:spLocks noChangeArrowheads="1"/>
          </p:cNvSpPr>
          <p:nvPr/>
        </p:nvSpPr>
        <p:spPr bwMode="auto">
          <a:xfrm>
            <a:off x="7340600" y="4067175"/>
            <a:ext cx="319088" cy="269875"/>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62" name="Straight Connector 61"/>
          <p:cNvCxnSpPr/>
          <p:nvPr/>
        </p:nvCxnSpPr>
        <p:spPr>
          <a:xfrm>
            <a:off x="2490788" y="4097338"/>
            <a:ext cx="0" cy="98583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3" name="Straight Connector 62"/>
          <p:cNvCxnSpPr/>
          <p:nvPr/>
        </p:nvCxnSpPr>
        <p:spPr>
          <a:xfrm flipV="1">
            <a:off x="2482850" y="4097338"/>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a:off x="2817813" y="4097338"/>
            <a:ext cx="0" cy="3571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303" name="TextBox 64"/>
          <p:cNvSpPr txBox="1">
            <a:spLocks noChangeArrowheads="1"/>
          </p:cNvSpPr>
          <p:nvPr/>
        </p:nvSpPr>
        <p:spPr bwMode="auto">
          <a:xfrm>
            <a:off x="2555875" y="3914775"/>
            <a:ext cx="247650"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66" name="Straight Connector 65"/>
          <p:cNvCxnSpPr/>
          <p:nvPr/>
        </p:nvCxnSpPr>
        <p:spPr>
          <a:xfrm>
            <a:off x="2851150" y="4097338"/>
            <a:ext cx="0" cy="3571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flipV="1">
            <a:off x="2844800" y="4100513"/>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8" name="Straight Connector 67"/>
          <p:cNvCxnSpPr/>
          <p:nvPr/>
        </p:nvCxnSpPr>
        <p:spPr>
          <a:xfrm>
            <a:off x="3182938" y="4095750"/>
            <a:ext cx="0" cy="8413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307" name="TextBox 68"/>
          <p:cNvSpPr txBox="1">
            <a:spLocks noChangeArrowheads="1"/>
          </p:cNvSpPr>
          <p:nvPr/>
        </p:nvSpPr>
        <p:spPr bwMode="auto">
          <a:xfrm>
            <a:off x="2938463" y="3916363"/>
            <a:ext cx="176212" cy="268287"/>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70" name="Straight Connector 69"/>
          <p:cNvCxnSpPr/>
          <p:nvPr/>
        </p:nvCxnSpPr>
        <p:spPr>
          <a:xfrm flipV="1">
            <a:off x="3530600" y="4600575"/>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3538538" y="4600575"/>
            <a:ext cx="0" cy="5222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3865563" y="4597400"/>
            <a:ext cx="0" cy="381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a:off x="3903663" y="4597400"/>
            <a:ext cx="0" cy="381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flipV="1">
            <a:off x="3902075" y="4603750"/>
            <a:ext cx="341313" cy="15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4237038" y="4606925"/>
            <a:ext cx="0" cy="4429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314" name="TextBox 75"/>
          <p:cNvSpPr txBox="1">
            <a:spLocks noChangeArrowheads="1"/>
          </p:cNvSpPr>
          <p:nvPr/>
        </p:nvSpPr>
        <p:spPr bwMode="auto">
          <a:xfrm>
            <a:off x="3916363" y="4356100"/>
            <a:ext cx="336550" cy="254000"/>
          </a:xfrm>
          <a:prstGeom prst="rect">
            <a:avLst/>
          </a:prstGeom>
          <a:noFill/>
          <a:ln w="9525">
            <a:noFill/>
            <a:miter lim="800000"/>
            <a:headEnd/>
            <a:tailEnd/>
          </a:ln>
        </p:spPr>
        <p:txBody>
          <a:bodyPr wrap="none" lIns="52807" tIns="26403" rIns="52807" bIns="26403">
            <a:spAutoFit/>
          </a:bodyPr>
          <a:lstStyle/>
          <a:p>
            <a:r>
              <a:rPr lang="en-US" sz="1300" b="1" i="1"/>
              <a:t>NS</a:t>
            </a:r>
          </a:p>
        </p:txBody>
      </p:sp>
      <p:sp>
        <p:nvSpPr>
          <p:cNvPr id="10315" name="TextBox 76"/>
          <p:cNvSpPr txBox="1">
            <a:spLocks noChangeArrowheads="1"/>
          </p:cNvSpPr>
          <p:nvPr/>
        </p:nvSpPr>
        <p:spPr bwMode="auto">
          <a:xfrm>
            <a:off x="3576638" y="4406900"/>
            <a:ext cx="247650"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sp>
        <p:nvSpPr>
          <p:cNvPr id="10316" name="TextBox 77"/>
          <p:cNvSpPr txBox="1">
            <a:spLocks noChangeArrowheads="1"/>
          </p:cNvSpPr>
          <p:nvPr/>
        </p:nvSpPr>
        <p:spPr bwMode="auto">
          <a:xfrm>
            <a:off x="5846763" y="498475"/>
            <a:ext cx="1724025" cy="484188"/>
          </a:xfrm>
          <a:prstGeom prst="rect">
            <a:avLst/>
          </a:prstGeom>
          <a:noFill/>
          <a:ln w="9525">
            <a:noFill/>
            <a:miter lim="800000"/>
            <a:headEnd/>
            <a:tailEnd/>
          </a:ln>
        </p:spPr>
        <p:txBody>
          <a:bodyPr wrap="none" lIns="52807" tIns="26403" rIns="52807" bIns="26403">
            <a:spAutoFit/>
          </a:bodyPr>
          <a:lstStyle/>
          <a:p>
            <a:pPr algn="ctr"/>
            <a:r>
              <a:rPr lang="en-US" sz="1400" b="1"/>
              <a:t>CHOP</a:t>
            </a:r>
          </a:p>
          <a:p>
            <a:pPr algn="ctr"/>
            <a:r>
              <a:rPr lang="en-US" sz="1400" b="1"/>
              <a:t>Baseline ± nicotine</a:t>
            </a:r>
          </a:p>
        </p:txBody>
      </p:sp>
      <p:cxnSp>
        <p:nvCxnSpPr>
          <p:cNvPr id="79" name="Straight Connector 78"/>
          <p:cNvCxnSpPr/>
          <p:nvPr/>
        </p:nvCxnSpPr>
        <p:spPr>
          <a:xfrm>
            <a:off x="6249988" y="2578100"/>
            <a:ext cx="0" cy="2159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a:xfrm>
            <a:off x="6780213" y="2566988"/>
            <a:ext cx="0" cy="4349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p:cNvCxnSpPr/>
          <p:nvPr/>
        </p:nvCxnSpPr>
        <p:spPr>
          <a:xfrm>
            <a:off x="7324725" y="2576513"/>
            <a:ext cx="0" cy="2174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p:cNvCxnSpPr/>
          <p:nvPr/>
        </p:nvCxnSpPr>
        <p:spPr>
          <a:xfrm flipH="1">
            <a:off x="7840663" y="2576513"/>
            <a:ext cx="4762" cy="4302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p:cNvCxnSpPr/>
          <p:nvPr/>
        </p:nvCxnSpPr>
        <p:spPr>
          <a:xfrm flipH="1">
            <a:off x="5715000" y="2570163"/>
            <a:ext cx="4763" cy="4302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4" name="Straight Connector 83"/>
          <p:cNvCxnSpPr/>
          <p:nvPr/>
        </p:nvCxnSpPr>
        <p:spPr>
          <a:xfrm>
            <a:off x="5167313" y="2997200"/>
            <a:ext cx="2662237"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5" name="Straight Connector 84"/>
          <p:cNvCxnSpPr/>
          <p:nvPr/>
        </p:nvCxnSpPr>
        <p:spPr>
          <a:xfrm>
            <a:off x="5175250" y="2794000"/>
            <a:ext cx="2662238"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324" name="TextBox 85"/>
          <p:cNvSpPr txBox="1">
            <a:spLocks noChangeArrowheads="1"/>
          </p:cNvSpPr>
          <p:nvPr/>
        </p:nvSpPr>
        <p:spPr bwMode="auto">
          <a:xfrm>
            <a:off x="5140325" y="2565400"/>
            <a:ext cx="658813" cy="238125"/>
          </a:xfrm>
          <a:prstGeom prst="rect">
            <a:avLst/>
          </a:prstGeom>
          <a:noFill/>
          <a:ln w="9525">
            <a:noFill/>
            <a:miter lim="800000"/>
            <a:headEnd/>
            <a:tailEnd/>
          </a:ln>
        </p:spPr>
        <p:txBody>
          <a:bodyPr wrap="none" lIns="52807" tIns="26403" rIns="52807" bIns="26403">
            <a:spAutoFit/>
          </a:bodyPr>
          <a:lstStyle/>
          <a:p>
            <a:r>
              <a:rPr lang="en-US" sz="1200"/>
              <a:t>Nicotine</a:t>
            </a:r>
          </a:p>
        </p:txBody>
      </p:sp>
      <p:sp>
        <p:nvSpPr>
          <p:cNvPr id="10325" name="TextBox 86"/>
          <p:cNvSpPr txBox="1">
            <a:spLocks noChangeArrowheads="1"/>
          </p:cNvSpPr>
          <p:nvPr/>
        </p:nvSpPr>
        <p:spPr bwMode="auto">
          <a:xfrm>
            <a:off x="5880100" y="2370138"/>
            <a:ext cx="230188" cy="500062"/>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0326" name="TextBox 87"/>
          <p:cNvSpPr txBox="1">
            <a:spLocks noChangeArrowheads="1"/>
          </p:cNvSpPr>
          <p:nvPr/>
        </p:nvSpPr>
        <p:spPr bwMode="auto">
          <a:xfrm>
            <a:off x="6951663" y="2373313"/>
            <a:ext cx="230187" cy="498475"/>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0327" name="TextBox 88"/>
          <p:cNvSpPr txBox="1">
            <a:spLocks noChangeArrowheads="1"/>
          </p:cNvSpPr>
          <p:nvPr/>
        </p:nvSpPr>
        <p:spPr bwMode="auto">
          <a:xfrm>
            <a:off x="7462838" y="2476500"/>
            <a:ext cx="255587"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0328" name="TextBox 89"/>
          <p:cNvSpPr txBox="1">
            <a:spLocks noChangeArrowheads="1"/>
          </p:cNvSpPr>
          <p:nvPr/>
        </p:nvSpPr>
        <p:spPr bwMode="auto">
          <a:xfrm>
            <a:off x="6394450" y="2478088"/>
            <a:ext cx="255588" cy="360362"/>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0329" name="TextBox 90"/>
          <p:cNvSpPr txBox="1">
            <a:spLocks noChangeArrowheads="1"/>
          </p:cNvSpPr>
          <p:nvPr/>
        </p:nvSpPr>
        <p:spPr bwMode="auto">
          <a:xfrm>
            <a:off x="5264150" y="2770188"/>
            <a:ext cx="381000" cy="238125"/>
          </a:xfrm>
          <a:prstGeom prst="rect">
            <a:avLst/>
          </a:prstGeom>
          <a:noFill/>
          <a:ln w="9525">
            <a:noFill/>
            <a:miter lim="800000"/>
            <a:headEnd/>
            <a:tailEnd/>
          </a:ln>
        </p:spPr>
        <p:txBody>
          <a:bodyPr wrap="none" lIns="52807" tIns="26403" rIns="52807" bIns="26403">
            <a:spAutoFit/>
          </a:bodyPr>
          <a:lstStyle/>
          <a:p>
            <a:r>
              <a:rPr lang="en-US" sz="1200"/>
              <a:t>ROI</a:t>
            </a:r>
          </a:p>
        </p:txBody>
      </p:sp>
      <p:sp>
        <p:nvSpPr>
          <p:cNvPr id="10330" name="TextBox 91"/>
          <p:cNvSpPr txBox="1">
            <a:spLocks noChangeArrowheads="1"/>
          </p:cNvSpPr>
          <p:nvPr/>
        </p:nvSpPr>
        <p:spPr bwMode="auto">
          <a:xfrm>
            <a:off x="5942013" y="2773363"/>
            <a:ext cx="658812" cy="238125"/>
          </a:xfrm>
          <a:prstGeom prst="rect">
            <a:avLst/>
          </a:prstGeom>
          <a:noFill/>
          <a:ln w="9525">
            <a:noFill/>
            <a:miter lim="800000"/>
            <a:headEnd/>
            <a:tailEnd/>
          </a:ln>
        </p:spPr>
        <p:txBody>
          <a:bodyPr wrap="none" lIns="52807" tIns="26403" rIns="52807" bIns="26403">
            <a:spAutoFit/>
          </a:bodyPr>
          <a:lstStyle/>
          <a:p>
            <a:r>
              <a:rPr lang="en-US" sz="1200"/>
              <a:t>Nucleus</a:t>
            </a:r>
          </a:p>
        </p:txBody>
      </p:sp>
      <p:sp>
        <p:nvSpPr>
          <p:cNvPr id="10331" name="TextBox 92"/>
          <p:cNvSpPr txBox="1">
            <a:spLocks noChangeArrowheads="1"/>
          </p:cNvSpPr>
          <p:nvPr/>
        </p:nvSpPr>
        <p:spPr bwMode="auto">
          <a:xfrm>
            <a:off x="6935788" y="2765425"/>
            <a:ext cx="830262" cy="238125"/>
          </a:xfrm>
          <a:prstGeom prst="rect">
            <a:avLst/>
          </a:prstGeom>
          <a:noFill/>
          <a:ln w="9525">
            <a:noFill/>
            <a:miter lim="800000"/>
            <a:headEnd/>
            <a:tailEnd/>
          </a:ln>
        </p:spPr>
        <p:txBody>
          <a:bodyPr wrap="none" lIns="52807" tIns="26403" rIns="52807" bIns="26403">
            <a:spAutoFit/>
          </a:bodyPr>
          <a:lstStyle/>
          <a:p>
            <a:r>
              <a:rPr lang="en-US" sz="1200"/>
              <a:t>Cytoplasm</a:t>
            </a:r>
          </a:p>
        </p:txBody>
      </p:sp>
      <p:cxnSp>
        <p:nvCxnSpPr>
          <p:cNvPr id="153" name="Straight Connector 152"/>
          <p:cNvCxnSpPr/>
          <p:nvPr/>
        </p:nvCxnSpPr>
        <p:spPr>
          <a:xfrm flipH="1">
            <a:off x="5172075" y="2568575"/>
            <a:ext cx="4763" cy="4318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0333" name="TextBox 153"/>
          <p:cNvSpPr txBox="1">
            <a:spLocks noChangeArrowheads="1"/>
          </p:cNvSpPr>
          <p:nvPr/>
        </p:nvSpPr>
        <p:spPr bwMode="auto">
          <a:xfrm>
            <a:off x="2373313" y="3155950"/>
            <a:ext cx="1749425" cy="484188"/>
          </a:xfrm>
          <a:prstGeom prst="rect">
            <a:avLst/>
          </a:prstGeom>
          <a:noFill/>
          <a:ln w="9525">
            <a:noFill/>
            <a:miter lim="800000"/>
            <a:headEnd/>
            <a:tailEnd/>
          </a:ln>
        </p:spPr>
        <p:txBody>
          <a:bodyPr wrap="none" lIns="52807" tIns="26403" rIns="52807" bIns="26403">
            <a:spAutoFit/>
          </a:bodyPr>
          <a:lstStyle/>
          <a:p>
            <a:pPr algn="ctr"/>
            <a:r>
              <a:rPr lang="en-US" sz="1400" b="1"/>
              <a:t>CHOP</a:t>
            </a:r>
          </a:p>
          <a:p>
            <a:pPr algn="ctr"/>
            <a:r>
              <a:rPr lang="en-US" sz="1400" b="1"/>
              <a:t>50 nM Tu ± nicotine</a:t>
            </a:r>
          </a:p>
        </p:txBody>
      </p:sp>
      <p:sp>
        <p:nvSpPr>
          <p:cNvPr id="10334" name="TextBox 154"/>
          <p:cNvSpPr txBox="1">
            <a:spLocks noChangeArrowheads="1"/>
          </p:cNvSpPr>
          <p:nvPr/>
        </p:nvSpPr>
        <p:spPr bwMode="auto">
          <a:xfrm>
            <a:off x="5719763" y="3140075"/>
            <a:ext cx="1847850" cy="484188"/>
          </a:xfrm>
          <a:prstGeom prst="rect">
            <a:avLst/>
          </a:prstGeom>
          <a:noFill/>
          <a:ln w="9525">
            <a:noFill/>
            <a:miter lim="800000"/>
            <a:headEnd/>
            <a:tailEnd/>
          </a:ln>
        </p:spPr>
        <p:txBody>
          <a:bodyPr wrap="none" lIns="52807" tIns="26403" rIns="52807" bIns="26403">
            <a:spAutoFit/>
          </a:bodyPr>
          <a:lstStyle/>
          <a:p>
            <a:pPr algn="ctr"/>
            <a:r>
              <a:rPr lang="en-US" sz="1400" b="1"/>
              <a:t>CHOP</a:t>
            </a:r>
          </a:p>
          <a:p>
            <a:pPr algn="ctr"/>
            <a:r>
              <a:rPr lang="en-US" sz="1400" b="1"/>
              <a:t>150 nM Tu ± nicotine</a:t>
            </a:r>
          </a:p>
        </p:txBody>
      </p:sp>
      <p:sp>
        <p:nvSpPr>
          <p:cNvPr id="10335" name="TextBox 157"/>
          <p:cNvSpPr txBox="1">
            <a:spLocks noChangeArrowheads="1"/>
          </p:cNvSpPr>
          <p:nvPr/>
        </p:nvSpPr>
        <p:spPr bwMode="auto">
          <a:xfrm>
            <a:off x="911225" y="36513"/>
            <a:ext cx="8029575" cy="368300"/>
          </a:xfrm>
          <a:prstGeom prst="rect">
            <a:avLst/>
          </a:prstGeom>
          <a:solidFill>
            <a:srgbClr val="33CCCC"/>
          </a:solidFill>
          <a:ln w="9525">
            <a:noFill/>
            <a:miter lim="800000"/>
            <a:headEnd/>
            <a:tailEnd/>
          </a:ln>
        </p:spPr>
        <p:txBody>
          <a:bodyPr wrap="none">
            <a:spAutoFit/>
          </a:bodyPr>
          <a:lstStyle/>
          <a:p>
            <a:r>
              <a:rPr lang="en-US"/>
              <a:t>Nicotine reduces tunicamycin-induced CHOP (which could lead to apoptosis)</a:t>
            </a:r>
          </a:p>
        </p:txBody>
      </p:sp>
      <p:sp>
        <p:nvSpPr>
          <p:cNvPr id="10336" name="TextBox 159"/>
          <p:cNvSpPr txBox="1">
            <a:spLocks noChangeArrowheads="1"/>
          </p:cNvSpPr>
          <p:nvPr/>
        </p:nvSpPr>
        <p:spPr bwMode="auto">
          <a:xfrm>
            <a:off x="0" y="6083300"/>
            <a:ext cx="1158875" cy="584200"/>
          </a:xfrm>
          <a:prstGeom prst="rect">
            <a:avLst/>
          </a:prstGeom>
          <a:noFill/>
          <a:ln w="9525">
            <a:noFill/>
            <a:miter lim="800000"/>
            <a:headEnd/>
            <a:tailEnd/>
          </a:ln>
        </p:spPr>
        <p:txBody>
          <a:bodyPr>
            <a:spAutoFit/>
          </a:bodyPr>
          <a:lstStyle/>
          <a:p>
            <a:r>
              <a:rPr lang="en-US" sz="1600"/>
              <a:t>Rahul </a:t>
            </a:r>
          </a:p>
          <a:p>
            <a:r>
              <a:rPr lang="en-US" sz="1600"/>
              <a:t>Srinivasan</a:t>
            </a:r>
          </a:p>
        </p:txBody>
      </p:sp>
      <p:sp>
        <p:nvSpPr>
          <p:cNvPr id="158" name="Slide Number Placeholder 157"/>
          <p:cNvSpPr>
            <a:spLocks noGrp="1"/>
          </p:cNvSpPr>
          <p:nvPr>
            <p:ph type="sldNum" sz="quarter" idx="12"/>
          </p:nvPr>
        </p:nvSpPr>
        <p:spPr/>
        <p:txBody>
          <a:bodyPr/>
          <a:lstStyle/>
          <a:p>
            <a:pPr>
              <a:defRPr/>
            </a:pPr>
            <a:fld id="{D203E5CB-6590-4D98-94DF-DFE8E2ED5B49}" type="slidenum">
              <a:rPr lang="en-US" smtClean="0"/>
              <a:pPr>
                <a:defRPr/>
              </a:pPr>
              <a:t>21</a:t>
            </a:fld>
            <a:endParaRPr lang="en-US" dirty="0"/>
          </a:p>
        </p:txBody>
      </p:sp>
      <p:graphicFrame>
        <p:nvGraphicFramePr>
          <p:cNvPr id="159" name="Table 158"/>
          <p:cNvGraphicFramePr>
            <a:graphicFrameLocks noGrp="1"/>
          </p:cNvGraphicFramePr>
          <p:nvPr/>
        </p:nvGraphicFramePr>
        <p:xfrm>
          <a:off x="1639888" y="5889625"/>
          <a:ext cx="2767054" cy="853218"/>
        </p:xfrm>
        <a:graphic>
          <a:graphicData uri="http://schemas.openxmlformats.org/drawingml/2006/table">
            <a:tbl>
              <a:tblPr>
                <a:tableStyleId>{5C22544A-7EE6-4342-B048-85BDC9FD1C3A}</a:tableStyleId>
              </a:tblPr>
              <a:tblGrid>
                <a:gridCol w="636106"/>
                <a:gridCol w="355158"/>
                <a:gridCol w="355158"/>
                <a:gridCol w="355158"/>
                <a:gridCol w="355158"/>
                <a:gridCol w="355158"/>
                <a:gridCol w="355158"/>
              </a:tblGrid>
              <a:tr h="284406">
                <a:tc>
                  <a:txBody>
                    <a:bodyPr/>
                    <a:lstStyle/>
                    <a:p>
                      <a:pPr algn="ctr"/>
                      <a:r>
                        <a:rPr lang="en-US" sz="1200" dirty="0" err="1" smtClean="0">
                          <a:solidFill>
                            <a:schemeClr val="tx1"/>
                          </a:solidFill>
                        </a:rPr>
                        <a:t>Tu</a:t>
                      </a:r>
                      <a:r>
                        <a:rPr lang="en-US" sz="1200" dirty="0" smtClean="0">
                          <a:solidFill>
                            <a:schemeClr val="tx1"/>
                          </a:solidFill>
                        </a:rPr>
                        <a:t> (2 d)</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r>
              <a:tr h="284406">
                <a:tc>
                  <a:txBody>
                    <a:bodyPr/>
                    <a:lstStyle/>
                    <a:p>
                      <a:pPr algn="ctr"/>
                      <a:r>
                        <a:rPr lang="en-US" sz="1200" dirty="0" smtClean="0">
                          <a:solidFill>
                            <a:schemeClr val="tx1"/>
                          </a:solidFill>
                        </a:rPr>
                        <a:t>Nicotine</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r>
              <a:tr h="284406">
                <a:tc>
                  <a:txBody>
                    <a:bodyPr/>
                    <a:lstStyle/>
                    <a:p>
                      <a:pPr algn="ctr"/>
                      <a:r>
                        <a:rPr lang="en-US" sz="1200" dirty="0" smtClean="0">
                          <a:solidFill>
                            <a:schemeClr val="tx1"/>
                          </a:solidFill>
                        </a:rPr>
                        <a:t>Region</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gridSpan="3">
                  <a:txBody>
                    <a:bodyPr/>
                    <a:lstStyle/>
                    <a:p>
                      <a:pPr algn="ctr"/>
                      <a:r>
                        <a:rPr lang="en-US" sz="1200" dirty="0" smtClean="0">
                          <a:solidFill>
                            <a:schemeClr val="tx1"/>
                          </a:solidFill>
                        </a:rPr>
                        <a:t>Nucleus</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hMerge="1">
                  <a:txBody>
                    <a:bodyPr/>
                    <a:lstStyle/>
                    <a:p>
                      <a:pPr algn="ctr"/>
                      <a:endParaRPr lang="en-US" sz="1200" dirty="0">
                        <a:solidFill>
                          <a:schemeClr val="tx1"/>
                        </a:solidFill>
                      </a:endParaRPr>
                    </a:p>
                  </a:txBody>
                  <a:tcPr marL="0" marR="0" marT="0" marB="0" anchor="ctr">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w="12700" cap="flat" cmpd="sng" algn="ctr">
                      <a:solidFill>
                        <a:srgbClr val="B2B2B2"/>
                      </a:solidFill>
                      <a:prstDash val="solid"/>
                      <a:round/>
                      <a:headEnd type="none" w="med" len="med"/>
                      <a:tailEnd type="none" w="med" len="med"/>
                    </a:lnT>
                    <a:lnB w="12700" cap="flat" cmpd="sng" algn="ctr">
                      <a:solidFill>
                        <a:srgbClr val="B2B2B2"/>
                      </a:solidFill>
                      <a:prstDash val="solid"/>
                      <a:round/>
                      <a:headEnd type="none" w="med" len="med"/>
                      <a:tailEnd type="none" w="med" len="med"/>
                    </a:lnB>
                    <a:noFill/>
                  </a:tcPr>
                </a:tc>
                <a:tc hMerge="1">
                  <a:txBody>
                    <a:bodyPr/>
                    <a:lstStyle/>
                    <a:p>
                      <a:pPr algn="ctr"/>
                      <a:endParaRPr lang="en-US" sz="1200" dirty="0">
                        <a:solidFill>
                          <a:schemeClr val="tx1"/>
                        </a:solidFill>
                      </a:endParaRPr>
                    </a:p>
                  </a:txBody>
                  <a:tcPr marL="0" marR="0" marT="0" marB="0" anchor="ctr">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w="12700" cap="flat" cmpd="sng" algn="ctr">
                      <a:solidFill>
                        <a:srgbClr val="B2B2B2"/>
                      </a:solidFill>
                      <a:prstDash val="solid"/>
                      <a:round/>
                      <a:headEnd type="none" w="med" len="med"/>
                      <a:tailEnd type="none" w="med" len="med"/>
                    </a:lnT>
                    <a:lnB w="12700" cap="flat" cmpd="sng" algn="ctr">
                      <a:solidFill>
                        <a:srgbClr val="B2B2B2"/>
                      </a:solidFill>
                      <a:prstDash val="solid"/>
                      <a:round/>
                      <a:headEnd type="none" w="med" len="med"/>
                      <a:tailEnd type="none" w="med" len="med"/>
                    </a:lnB>
                    <a:noFill/>
                  </a:tcPr>
                </a:tc>
                <a:tc gridSpan="3">
                  <a:txBody>
                    <a:bodyPr/>
                    <a:lstStyle/>
                    <a:p>
                      <a:pPr algn="ctr"/>
                      <a:r>
                        <a:rPr lang="en-US" sz="1200" dirty="0" smtClean="0">
                          <a:solidFill>
                            <a:schemeClr val="tx1"/>
                          </a:solidFill>
                        </a:rPr>
                        <a:t>Cytoplasm</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hMerge="1">
                  <a:txBody>
                    <a:bodyPr/>
                    <a:lstStyle/>
                    <a:p>
                      <a:pPr algn="ctr"/>
                      <a:endParaRPr lang="en-US" sz="1200" dirty="0">
                        <a:solidFill>
                          <a:schemeClr val="tx1"/>
                        </a:solidFill>
                      </a:endParaRPr>
                    </a:p>
                  </a:txBody>
                  <a:tcPr marL="0" marR="0" marT="0" marB="0" anchor="ctr">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w="12700" cap="flat" cmpd="sng" algn="ctr">
                      <a:solidFill>
                        <a:srgbClr val="B2B2B2"/>
                      </a:solidFill>
                      <a:prstDash val="solid"/>
                      <a:round/>
                      <a:headEnd type="none" w="med" len="med"/>
                      <a:tailEnd type="none" w="med" len="med"/>
                    </a:lnT>
                    <a:lnB w="12700" cap="flat" cmpd="sng" algn="ctr">
                      <a:solidFill>
                        <a:srgbClr val="B2B2B2"/>
                      </a:solidFill>
                      <a:prstDash val="solid"/>
                      <a:round/>
                      <a:headEnd type="none" w="med" len="med"/>
                      <a:tailEnd type="none" w="med" len="med"/>
                    </a:lnB>
                    <a:noFill/>
                  </a:tcPr>
                </a:tc>
                <a:tc hMerge="1">
                  <a:txBody>
                    <a:bodyPr/>
                    <a:lstStyle/>
                    <a:p>
                      <a:pPr algn="ctr"/>
                      <a:endParaRPr lang="en-US" sz="1200" dirty="0">
                        <a:solidFill>
                          <a:schemeClr val="tx1"/>
                        </a:solidFill>
                      </a:endParaRPr>
                    </a:p>
                  </a:txBody>
                  <a:tcPr marL="0" marR="0" marT="0" marB="0" anchor="ctr">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w="12700" cap="flat" cmpd="sng" algn="ctr">
                      <a:solidFill>
                        <a:srgbClr val="B2B2B2"/>
                      </a:solidFill>
                      <a:prstDash val="solid"/>
                      <a:round/>
                      <a:headEnd type="none" w="med" len="med"/>
                      <a:tailEnd type="none" w="med" len="med"/>
                    </a:lnT>
                    <a:lnB w="12700" cap="flat" cmpd="sng" algn="ctr">
                      <a:solidFill>
                        <a:srgbClr val="B2B2B2"/>
                      </a:solidFill>
                      <a:prstDash val="solid"/>
                      <a:round/>
                      <a:headEnd type="none" w="med" len="med"/>
                      <a:tailEnd type="none" w="med" len="med"/>
                    </a:lnB>
                    <a:noFill/>
                  </a:tcPr>
                </a:tc>
              </a:tr>
            </a:tbl>
          </a:graphicData>
        </a:graphic>
      </p:graphicFrame>
      <p:graphicFrame>
        <p:nvGraphicFramePr>
          <p:cNvPr id="160" name="Table 159"/>
          <p:cNvGraphicFramePr>
            <a:graphicFrameLocks noGrp="1"/>
          </p:cNvGraphicFramePr>
          <p:nvPr/>
        </p:nvGraphicFramePr>
        <p:xfrm>
          <a:off x="5113338" y="5886450"/>
          <a:ext cx="2767054" cy="853218"/>
        </p:xfrm>
        <a:graphic>
          <a:graphicData uri="http://schemas.openxmlformats.org/drawingml/2006/table">
            <a:tbl>
              <a:tblPr>
                <a:tableStyleId>{5C22544A-7EE6-4342-B048-85BDC9FD1C3A}</a:tableStyleId>
              </a:tblPr>
              <a:tblGrid>
                <a:gridCol w="636106"/>
                <a:gridCol w="355158"/>
                <a:gridCol w="355158"/>
                <a:gridCol w="355158"/>
                <a:gridCol w="355158"/>
                <a:gridCol w="355158"/>
                <a:gridCol w="355158"/>
              </a:tblGrid>
              <a:tr h="284406">
                <a:tc>
                  <a:txBody>
                    <a:bodyPr/>
                    <a:lstStyle/>
                    <a:p>
                      <a:pPr algn="ctr"/>
                      <a:r>
                        <a:rPr lang="en-US" sz="1200" dirty="0" err="1" smtClean="0">
                          <a:solidFill>
                            <a:schemeClr val="tx1"/>
                          </a:solidFill>
                        </a:rPr>
                        <a:t>Tu</a:t>
                      </a:r>
                      <a:r>
                        <a:rPr lang="en-US" sz="1200" dirty="0" smtClean="0">
                          <a:solidFill>
                            <a:schemeClr val="tx1"/>
                          </a:solidFill>
                        </a:rPr>
                        <a:t> (2 d)</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r>
              <a:tr h="284406">
                <a:tc>
                  <a:txBody>
                    <a:bodyPr/>
                    <a:lstStyle/>
                    <a:p>
                      <a:pPr algn="ctr"/>
                      <a:r>
                        <a:rPr lang="en-US" sz="1200" dirty="0" smtClean="0">
                          <a:solidFill>
                            <a:schemeClr val="tx1"/>
                          </a:solidFill>
                        </a:rPr>
                        <a:t>Nicotine</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800" b="1" dirty="0" smtClean="0">
                          <a:solidFill>
                            <a:schemeClr val="tx1"/>
                          </a:solidFill>
                        </a:rPr>
                        <a:t>+</a:t>
                      </a:r>
                      <a:endParaRPr lang="en-US" sz="1800" b="1"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r>
              <a:tr h="284406">
                <a:tc>
                  <a:txBody>
                    <a:bodyPr/>
                    <a:lstStyle/>
                    <a:p>
                      <a:pPr algn="ctr"/>
                      <a:r>
                        <a:rPr lang="en-US" sz="1200" dirty="0" smtClean="0">
                          <a:solidFill>
                            <a:schemeClr val="tx1"/>
                          </a:solidFill>
                        </a:rPr>
                        <a:t>Region</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gridSpan="3">
                  <a:txBody>
                    <a:bodyPr/>
                    <a:lstStyle/>
                    <a:p>
                      <a:pPr algn="ctr"/>
                      <a:r>
                        <a:rPr lang="en-US" sz="1200" dirty="0" smtClean="0">
                          <a:solidFill>
                            <a:schemeClr val="tx1"/>
                          </a:solidFill>
                        </a:rPr>
                        <a:t>Nucleus</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hMerge="1">
                  <a:txBody>
                    <a:bodyPr/>
                    <a:lstStyle/>
                    <a:p>
                      <a:pPr algn="ctr"/>
                      <a:endParaRPr lang="en-US" sz="1200" dirty="0">
                        <a:solidFill>
                          <a:schemeClr val="tx1"/>
                        </a:solidFill>
                      </a:endParaRPr>
                    </a:p>
                  </a:txBody>
                  <a:tcPr marL="0" marR="0" marT="0" marB="0" anchor="ctr">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w="12700" cap="flat" cmpd="sng" algn="ctr">
                      <a:solidFill>
                        <a:srgbClr val="B2B2B2"/>
                      </a:solidFill>
                      <a:prstDash val="solid"/>
                      <a:round/>
                      <a:headEnd type="none" w="med" len="med"/>
                      <a:tailEnd type="none" w="med" len="med"/>
                    </a:lnT>
                    <a:lnB w="12700" cap="flat" cmpd="sng" algn="ctr">
                      <a:solidFill>
                        <a:srgbClr val="B2B2B2"/>
                      </a:solidFill>
                      <a:prstDash val="solid"/>
                      <a:round/>
                      <a:headEnd type="none" w="med" len="med"/>
                      <a:tailEnd type="none" w="med" len="med"/>
                    </a:lnB>
                    <a:noFill/>
                  </a:tcPr>
                </a:tc>
                <a:tc hMerge="1">
                  <a:txBody>
                    <a:bodyPr/>
                    <a:lstStyle/>
                    <a:p>
                      <a:pPr algn="ctr"/>
                      <a:endParaRPr lang="en-US" sz="1200" dirty="0">
                        <a:solidFill>
                          <a:schemeClr val="tx1"/>
                        </a:solidFill>
                      </a:endParaRPr>
                    </a:p>
                  </a:txBody>
                  <a:tcPr marL="0" marR="0" marT="0" marB="0" anchor="ctr">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w="12700" cap="flat" cmpd="sng" algn="ctr">
                      <a:solidFill>
                        <a:srgbClr val="B2B2B2"/>
                      </a:solidFill>
                      <a:prstDash val="solid"/>
                      <a:round/>
                      <a:headEnd type="none" w="med" len="med"/>
                      <a:tailEnd type="none" w="med" len="med"/>
                    </a:lnT>
                    <a:lnB w="12700" cap="flat" cmpd="sng" algn="ctr">
                      <a:solidFill>
                        <a:srgbClr val="B2B2B2"/>
                      </a:solidFill>
                      <a:prstDash val="solid"/>
                      <a:round/>
                      <a:headEnd type="none" w="med" len="med"/>
                      <a:tailEnd type="none" w="med" len="med"/>
                    </a:lnB>
                    <a:noFill/>
                  </a:tcPr>
                </a:tc>
                <a:tc gridSpan="3">
                  <a:txBody>
                    <a:bodyPr/>
                    <a:lstStyle/>
                    <a:p>
                      <a:pPr algn="ctr"/>
                      <a:r>
                        <a:rPr lang="en-US" sz="1200" dirty="0" smtClean="0">
                          <a:solidFill>
                            <a:schemeClr val="tx1"/>
                          </a:solidFill>
                        </a:rPr>
                        <a:t>Cytoplasm</a:t>
                      </a:r>
                      <a:endParaRPr lang="en-US" sz="1200" dirty="0">
                        <a:solidFill>
                          <a:schemeClr val="tx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hMerge="1">
                  <a:txBody>
                    <a:bodyPr/>
                    <a:lstStyle/>
                    <a:p>
                      <a:pPr algn="ctr"/>
                      <a:endParaRPr lang="en-US" sz="1200" dirty="0">
                        <a:solidFill>
                          <a:schemeClr val="tx1"/>
                        </a:solidFill>
                      </a:endParaRPr>
                    </a:p>
                  </a:txBody>
                  <a:tcPr marL="0" marR="0" marT="0" marB="0" anchor="ctr">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w="12700" cap="flat" cmpd="sng" algn="ctr">
                      <a:solidFill>
                        <a:srgbClr val="B2B2B2"/>
                      </a:solidFill>
                      <a:prstDash val="solid"/>
                      <a:round/>
                      <a:headEnd type="none" w="med" len="med"/>
                      <a:tailEnd type="none" w="med" len="med"/>
                    </a:lnT>
                    <a:lnB w="12700" cap="flat" cmpd="sng" algn="ctr">
                      <a:solidFill>
                        <a:srgbClr val="B2B2B2"/>
                      </a:solidFill>
                      <a:prstDash val="solid"/>
                      <a:round/>
                      <a:headEnd type="none" w="med" len="med"/>
                      <a:tailEnd type="none" w="med" len="med"/>
                    </a:lnB>
                    <a:noFill/>
                  </a:tcPr>
                </a:tc>
                <a:tc hMerge="1">
                  <a:txBody>
                    <a:bodyPr/>
                    <a:lstStyle/>
                    <a:p>
                      <a:pPr algn="ctr"/>
                      <a:endParaRPr lang="en-US" sz="1200" dirty="0">
                        <a:solidFill>
                          <a:schemeClr val="tx1"/>
                        </a:solidFill>
                      </a:endParaRPr>
                    </a:p>
                  </a:txBody>
                  <a:tcPr marL="0" marR="0" marT="0" marB="0" anchor="ctr">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w="12700" cap="flat" cmpd="sng" algn="ctr">
                      <a:solidFill>
                        <a:srgbClr val="B2B2B2"/>
                      </a:solidFill>
                      <a:prstDash val="solid"/>
                      <a:round/>
                      <a:headEnd type="none" w="med" len="med"/>
                      <a:tailEnd type="none" w="med" len="med"/>
                    </a:lnT>
                    <a:lnB w="12700" cap="flat" cmpd="sng" algn="ctr">
                      <a:solidFill>
                        <a:srgbClr val="B2B2B2"/>
                      </a:solidFill>
                      <a:prstDash val="solid"/>
                      <a:round/>
                      <a:headEnd type="none" w="med" len="med"/>
                      <a:tailEnd type="none" w="med" len="med"/>
                    </a:lnB>
                    <a:noFill/>
                  </a:tcPr>
                </a:tc>
              </a:tr>
            </a:tbl>
          </a:graphicData>
        </a:graphic>
      </p:graphicFrame>
    </p:spTree>
  </p:cSld>
  <p:clrMapOvr>
    <a:masterClrMapping/>
  </p:clrMapOvr>
  <p:transition spd="slow">
    <p:fade thruBlk="1"/>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 name="Rectangle 258"/>
          <p:cNvSpPr>
            <a:spLocks noChangeArrowheads="1"/>
          </p:cNvSpPr>
          <p:nvPr/>
        </p:nvSpPr>
        <p:spPr bwMode="auto">
          <a:xfrm>
            <a:off x="0" y="0"/>
            <a:ext cx="9144000" cy="6858000"/>
          </a:xfrm>
          <a:prstGeom prst="rect">
            <a:avLst/>
          </a:prstGeom>
          <a:solidFill>
            <a:srgbClr val="B2B2B2"/>
          </a:solidFill>
          <a:ln w="9525" algn="ctr">
            <a:solidFill>
              <a:schemeClr val="tx1"/>
            </a:solidFill>
            <a:round/>
            <a:headEnd/>
            <a:tailEnd/>
          </a:ln>
        </p:spPr>
        <p:txBody>
          <a:bodyPr/>
          <a:lstStyle/>
          <a:p>
            <a:pPr eaLnBrk="0" hangingPunct="0"/>
            <a:endParaRPr lang="en-US"/>
          </a:p>
        </p:txBody>
      </p:sp>
      <p:sp>
        <p:nvSpPr>
          <p:cNvPr id="11272" name="TextBox 3"/>
          <p:cNvSpPr txBox="1">
            <a:spLocks noChangeArrowheads="1"/>
          </p:cNvSpPr>
          <p:nvPr/>
        </p:nvSpPr>
        <p:spPr bwMode="auto">
          <a:xfrm>
            <a:off x="8094663" y="5943600"/>
            <a:ext cx="228600" cy="498475"/>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1273" name="TextBox 4"/>
          <p:cNvSpPr txBox="1">
            <a:spLocks noChangeArrowheads="1"/>
          </p:cNvSpPr>
          <p:nvPr/>
        </p:nvSpPr>
        <p:spPr bwMode="auto">
          <a:xfrm>
            <a:off x="7034213" y="5954713"/>
            <a:ext cx="230187" cy="500062"/>
          </a:xfrm>
          <a:prstGeom prst="rect">
            <a:avLst/>
          </a:prstGeom>
          <a:noFill/>
          <a:ln w="9525">
            <a:noFill/>
            <a:miter lim="800000"/>
            <a:headEnd/>
            <a:tailEnd/>
          </a:ln>
        </p:spPr>
        <p:txBody>
          <a:bodyPr wrap="none" lIns="52807" tIns="26403" rIns="52807" bIns="26403">
            <a:spAutoFit/>
          </a:bodyPr>
          <a:lstStyle/>
          <a:p>
            <a:r>
              <a:rPr lang="en-US" sz="2900"/>
              <a:t>-</a:t>
            </a:r>
          </a:p>
        </p:txBody>
      </p:sp>
      <p:graphicFrame>
        <p:nvGraphicFramePr>
          <p:cNvPr id="11266" name="Object 2"/>
          <p:cNvGraphicFramePr>
            <a:graphicFrameLocks noChangeAspect="1"/>
          </p:cNvGraphicFramePr>
          <p:nvPr/>
        </p:nvGraphicFramePr>
        <p:xfrm>
          <a:off x="6249988" y="3971925"/>
          <a:ext cx="3000375" cy="2508250"/>
        </p:xfrm>
        <a:graphic>
          <a:graphicData uri="http://schemas.openxmlformats.org/presentationml/2006/ole">
            <p:oleObj spid="_x0000_s11266" name="Graph" r:id="rId3" imgW="3736800" imgH="2882880" progId="Origin50.Graph">
              <p:embed/>
            </p:oleObj>
          </a:graphicData>
        </a:graphic>
      </p:graphicFrame>
      <p:sp>
        <p:nvSpPr>
          <p:cNvPr id="11274" name="TextBox 6"/>
          <p:cNvSpPr txBox="1">
            <a:spLocks noChangeArrowheads="1"/>
          </p:cNvSpPr>
          <p:nvPr/>
        </p:nvSpPr>
        <p:spPr bwMode="auto">
          <a:xfrm>
            <a:off x="5154613" y="5949950"/>
            <a:ext cx="230187" cy="498475"/>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1275" name="TextBox 7"/>
          <p:cNvSpPr txBox="1">
            <a:spLocks noChangeArrowheads="1"/>
          </p:cNvSpPr>
          <p:nvPr/>
        </p:nvSpPr>
        <p:spPr bwMode="auto">
          <a:xfrm>
            <a:off x="4094163" y="5948363"/>
            <a:ext cx="230187" cy="500062"/>
          </a:xfrm>
          <a:prstGeom prst="rect">
            <a:avLst/>
          </a:prstGeom>
          <a:noFill/>
          <a:ln w="9525">
            <a:noFill/>
            <a:miter lim="800000"/>
            <a:headEnd/>
            <a:tailEnd/>
          </a:ln>
        </p:spPr>
        <p:txBody>
          <a:bodyPr wrap="none" lIns="52807" tIns="26403" rIns="52807" bIns="26403">
            <a:spAutoFit/>
          </a:bodyPr>
          <a:lstStyle/>
          <a:p>
            <a:r>
              <a:rPr lang="en-US" sz="2900"/>
              <a:t>-</a:t>
            </a:r>
          </a:p>
        </p:txBody>
      </p:sp>
      <p:graphicFrame>
        <p:nvGraphicFramePr>
          <p:cNvPr id="11267" name="Object 3"/>
          <p:cNvGraphicFramePr>
            <a:graphicFrameLocks noChangeAspect="1"/>
          </p:cNvGraphicFramePr>
          <p:nvPr/>
        </p:nvGraphicFramePr>
        <p:xfrm>
          <a:off x="3309938" y="3968750"/>
          <a:ext cx="3008312" cy="2509838"/>
        </p:xfrm>
        <a:graphic>
          <a:graphicData uri="http://schemas.openxmlformats.org/presentationml/2006/ole">
            <p:oleObj spid="_x0000_s11267" name="Graph" r:id="rId4" imgW="3741120" imgH="2882880" progId="Origin50.Graph">
              <p:embed/>
            </p:oleObj>
          </a:graphicData>
        </a:graphic>
      </p:graphicFrame>
      <p:graphicFrame>
        <p:nvGraphicFramePr>
          <p:cNvPr id="11268" name="Object 4"/>
          <p:cNvGraphicFramePr>
            <a:graphicFrameLocks noChangeAspect="1"/>
          </p:cNvGraphicFramePr>
          <p:nvPr/>
        </p:nvGraphicFramePr>
        <p:xfrm>
          <a:off x="314325" y="4100513"/>
          <a:ext cx="2992438" cy="2508250"/>
        </p:xfrm>
        <a:graphic>
          <a:graphicData uri="http://schemas.openxmlformats.org/presentationml/2006/ole">
            <p:oleObj spid="_x0000_s11268" name="Graph" r:id="rId5" imgW="3729600" imgH="2848320" progId="Origin50.Graph">
              <p:embed/>
            </p:oleObj>
          </a:graphicData>
        </a:graphic>
      </p:graphicFrame>
      <p:graphicFrame>
        <p:nvGraphicFramePr>
          <p:cNvPr id="11269" name="Object 5"/>
          <p:cNvGraphicFramePr>
            <a:graphicFrameLocks noChangeAspect="1"/>
          </p:cNvGraphicFramePr>
          <p:nvPr/>
        </p:nvGraphicFramePr>
        <p:xfrm>
          <a:off x="6249988" y="757238"/>
          <a:ext cx="3003550" cy="2508250"/>
        </p:xfrm>
        <a:graphic>
          <a:graphicData uri="http://schemas.openxmlformats.org/presentationml/2006/ole">
            <p:oleObj spid="_x0000_s11269" name="Graph" r:id="rId6" imgW="3741120" imgH="2848320" progId="Origin50.Graph">
              <p:embed/>
            </p:oleObj>
          </a:graphicData>
        </a:graphic>
      </p:graphicFrame>
      <p:graphicFrame>
        <p:nvGraphicFramePr>
          <p:cNvPr id="11270" name="Object 6"/>
          <p:cNvGraphicFramePr>
            <a:graphicFrameLocks noChangeAspect="1"/>
          </p:cNvGraphicFramePr>
          <p:nvPr/>
        </p:nvGraphicFramePr>
        <p:xfrm>
          <a:off x="3203575" y="735013"/>
          <a:ext cx="2990850" cy="2509837"/>
        </p:xfrm>
        <a:graphic>
          <a:graphicData uri="http://schemas.openxmlformats.org/presentationml/2006/ole">
            <p:oleObj spid="_x0000_s11270" name="Graph" r:id="rId7" imgW="3726720" imgH="2848320" progId="Origin50.Graph">
              <p:embed/>
            </p:oleObj>
          </a:graphicData>
        </a:graphic>
      </p:graphicFrame>
      <p:pic>
        <p:nvPicPr>
          <p:cNvPr id="11276" name="Picture 14" descr="12-5-12 cell 11 XBP1 DMSO with bar.tif"/>
          <p:cNvPicPr>
            <a:picLocks noChangeAspect="1"/>
          </p:cNvPicPr>
          <p:nvPr/>
        </p:nvPicPr>
        <p:blipFill>
          <a:blip r:embed="rId8" cstate="print"/>
          <a:srcRect/>
          <a:stretch>
            <a:fillRect/>
          </a:stretch>
        </p:blipFill>
        <p:spPr bwMode="auto">
          <a:xfrm>
            <a:off x="442913" y="550863"/>
            <a:ext cx="854075" cy="990600"/>
          </a:xfrm>
          <a:prstGeom prst="rect">
            <a:avLst/>
          </a:prstGeom>
          <a:noFill/>
          <a:ln w="9525">
            <a:noFill/>
            <a:miter lim="800000"/>
            <a:headEnd/>
            <a:tailEnd/>
          </a:ln>
        </p:spPr>
      </p:pic>
      <p:pic>
        <p:nvPicPr>
          <p:cNvPr id="11277" name="Picture 15" descr="12-5-12 cell 11 TH DMSO with bar.tif"/>
          <p:cNvPicPr>
            <a:picLocks noChangeAspect="1"/>
          </p:cNvPicPr>
          <p:nvPr/>
        </p:nvPicPr>
        <p:blipFill>
          <a:blip r:embed="rId9" cstate="print"/>
          <a:srcRect/>
          <a:stretch>
            <a:fillRect/>
          </a:stretch>
        </p:blipFill>
        <p:spPr bwMode="auto">
          <a:xfrm>
            <a:off x="1346200" y="550863"/>
            <a:ext cx="854075" cy="989012"/>
          </a:xfrm>
          <a:prstGeom prst="rect">
            <a:avLst/>
          </a:prstGeom>
          <a:noFill/>
          <a:ln w="9525">
            <a:noFill/>
            <a:miter lim="800000"/>
            <a:headEnd/>
            <a:tailEnd/>
          </a:ln>
        </p:spPr>
      </p:pic>
      <p:pic>
        <p:nvPicPr>
          <p:cNvPr id="11278" name="Picture 16" descr="12-5-12 cell 11 merge DMSO with bar.tif"/>
          <p:cNvPicPr>
            <a:picLocks noChangeAspect="1"/>
          </p:cNvPicPr>
          <p:nvPr/>
        </p:nvPicPr>
        <p:blipFill>
          <a:blip r:embed="rId10" cstate="print"/>
          <a:srcRect/>
          <a:stretch>
            <a:fillRect/>
          </a:stretch>
        </p:blipFill>
        <p:spPr bwMode="auto">
          <a:xfrm>
            <a:off x="2239963" y="547688"/>
            <a:ext cx="855662" cy="992187"/>
          </a:xfrm>
          <a:prstGeom prst="rect">
            <a:avLst/>
          </a:prstGeom>
          <a:noFill/>
          <a:ln w="9525">
            <a:noFill/>
            <a:miter lim="800000"/>
            <a:headEnd/>
            <a:tailEnd/>
          </a:ln>
        </p:spPr>
      </p:pic>
      <p:pic>
        <p:nvPicPr>
          <p:cNvPr id="11279" name="Picture 17" descr="12-5-12 cell 20 Tu XBP1 TH merge with bar.tif"/>
          <p:cNvPicPr>
            <a:picLocks noChangeAspect="1"/>
          </p:cNvPicPr>
          <p:nvPr/>
        </p:nvPicPr>
        <p:blipFill>
          <a:blip r:embed="rId11" cstate="print"/>
          <a:srcRect/>
          <a:stretch>
            <a:fillRect/>
          </a:stretch>
        </p:blipFill>
        <p:spPr bwMode="auto">
          <a:xfrm>
            <a:off x="2241550" y="1562100"/>
            <a:ext cx="854075" cy="871538"/>
          </a:xfrm>
          <a:prstGeom prst="rect">
            <a:avLst/>
          </a:prstGeom>
          <a:noFill/>
          <a:ln w="9525">
            <a:noFill/>
            <a:miter lim="800000"/>
            <a:headEnd/>
            <a:tailEnd/>
          </a:ln>
        </p:spPr>
      </p:pic>
      <p:pic>
        <p:nvPicPr>
          <p:cNvPr id="11280" name="Picture 18" descr="12-5-12 cell 20 Tu XBP1 with bar.tif"/>
          <p:cNvPicPr>
            <a:picLocks noChangeAspect="1"/>
          </p:cNvPicPr>
          <p:nvPr/>
        </p:nvPicPr>
        <p:blipFill>
          <a:blip r:embed="rId12" cstate="print"/>
          <a:srcRect/>
          <a:stretch>
            <a:fillRect/>
          </a:stretch>
        </p:blipFill>
        <p:spPr bwMode="auto">
          <a:xfrm>
            <a:off x="442913" y="1563688"/>
            <a:ext cx="854075" cy="869950"/>
          </a:xfrm>
          <a:prstGeom prst="rect">
            <a:avLst/>
          </a:prstGeom>
          <a:noFill/>
          <a:ln w="9525">
            <a:noFill/>
            <a:miter lim="800000"/>
            <a:headEnd/>
            <a:tailEnd/>
          </a:ln>
        </p:spPr>
      </p:pic>
      <p:pic>
        <p:nvPicPr>
          <p:cNvPr id="11281" name="Picture 19" descr="12-5-12 cell 20 Tu TH with bar.tif"/>
          <p:cNvPicPr>
            <a:picLocks noChangeAspect="1"/>
          </p:cNvPicPr>
          <p:nvPr/>
        </p:nvPicPr>
        <p:blipFill>
          <a:blip r:embed="rId13" cstate="print"/>
          <a:srcRect/>
          <a:stretch>
            <a:fillRect/>
          </a:stretch>
        </p:blipFill>
        <p:spPr bwMode="auto">
          <a:xfrm>
            <a:off x="1347788" y="1562100"/>
            <a:ext cx="850900" cy="871538"/>
          </a:xfrm>
          <a:prstGeom prst="rect">
            <a:avLst/>
          </a:prstGeom>
          <a:noFill/>
          <a:ln w="9525">
            <a:noFill/>
            <a:miter lim="800000"/>
            <a:headEnd/>
            <a:tailEnd/>
          </a:ln>
        </p:spPr>
      </p:pic>
      <p:sp>
        <p:nvSpPr>
          <p:cNvPr id="11282" name="TextBox 20"/>
          <p:cNvSpPr txBox="1">
            <a:spLocks noChangeArrowheads="1"/>
          </p:cNvSpPr>
          <p:nvPr/>
        </p:nvSpPr>
        <p:spPr bwMode="auto">
          <a:xfrm>
            <a:off x="3995738" y="2681288"/>
            <a:ext cx="379412" cy="238125"/>
          </a:xfrm>
          <a:prstGeom prst="rect">
            <a:avLst/>
          </a:prstGeom>
          <a:noFill/>
          <a:ln w="9525">
            <a:noFill/>
            <a:miter lim="800000"/>
            <a:headEnd/>
            <a:tailEnd/>
          </a:ln>
        </p:spPr>
        <p:txBody>
          <a:bodyPr wrap="none" lIns="52807" tIns="26403" rIns="52807" bIns="26403">
            <a:spAutoFit/>
          </a:bodyPr>
          <a:lstStyle/>
          <a:p>
            <a:r>
              <a:rPr lang="en-US" sz="1200" b="1"/>
              <a:t>(31)</a:t>
            </a:r>
          </a:p>
        </p:txBody>
      </p:sp>
      <p:sp>
        <p:nvSpPr>
          <p:cNvPr id="11283" name="TextBox 21"/>
          <p:cNvSpPr txBox="1">
            <a:spLocks noChangeArrowheads="1"/>
          </p:cNvSpPr>
          <p:nvPr/>
        </p:nvSpPr>
        <p:spPr bwMode="auto">
          <a:xfrm>
            <a:off x="4530725" y="2678113"/>
            <a:ext cx="379413" cy="238125"/>
          </a:xfrm>
          <a:prstGeom prst="rect">
            <a:avLst/>
          </a:prstGeom>
          <a:noFill/>
          <a:ln w="9525">
            <a:noFill/>
            <a:miter lim="800000"/>
            <a:headEnd/>
            <a:tailEnd/>
          </a:ln>
        </p:spPr>
        <p:txBody>
          <a:bodyPr wrap="none" lIns="52807" tIns="26403" rIns="52807" bIns="26403">
            <a:spAutoFit/>
          </a:bodyPr>
          <a:lstStyle/>
          <a:p>
            <a:r>
              <a:rPr lang="en-US" sz="1200" b="1"/>
              <a:t>(30)</a:t>
            </a:r>
          </a:p>
        </p:txBody>
      </p:sp>
      <p:sp>
        <p:nvSpPr>
          <p:cNvPr id="11284" name="TextBox 22"/>
          <p:cNvSpPr txBox="1">
            <a:spLocks noChangeArrowheads="1"/>
          </p:cNvSpPr>
          <p:nvPr/>
        </p:nvSpPr>
        <p:spPr bwMode="auto">
          <a:xfrm>
            <a:off x="5056188" y="2674938"/>
            <a:ext cx="379412" cy="236537"/>
          </a:xfrm>
          <a:prstGeom prst="rect">
            <a:avLst/>
          </a:prstGeom>
          <a:noFill/>
          <a:ln w="9525">
            <a:noFill/>
            <a:miter lim="800000"/>
            <a:headEnd/>
            <a:tailEnd/>
          </a:ln>
        </p:spPr>
        <p:txBody>
          <a:bodyPr wrap="none" lIns="52807" tIns="26403" rIns="52807" bIns="26403">
            <a:spAutoFit/>
          </a:bodyPr>
          <a:lstStyle/>
          <a:p>
            <a:r>
              <a:rPr lang="en-US" sz="1200" b="1"/>
              <a:t>(31)</a:t>
            </a:r>
          </a:p>
        </p:txBody>
      </p:sp>
      <p:sp>
        <p:nvSpPr>
          <p:cNvPr id="11285" name="TextBox 23"/>
          <p:cNvSpPr txBox="1">
            <a:spLocks noChangeArrowheads="1"/>
          </p:cNvSpPr>
          <p:nvPr/>
        </p:nvSpPr>
        <p:spPr bwMode="auto">
          <a:xfrm>
            <a:off x="5592763" y="2681288"/>
            <a:ext cx="377825" cy="238125"/>
          </a:xfrm>
          <a:prstGeom prst="rect">
            <a:avLst/>
          </a:prstGeom>
          <a:noFill/>
          <a:ln w="9525">
            <a:noFill/>
            <a:miter lim="800000"/>
            <a:headEnd/>
            <a:tailEnd/>
          </a:ln>
        </p:spPr>
        <p:txBody>
          <a:bodyPr wrap="none" lIns="52807" tIns="26403" rIns="52807" bIns="26403">
            <a:spAutoFit/>
          </a:bodyPr>
          <a:lstStyle/>
          <a:p>
            <a:r>
              <a:rPr lang="en-US" sz="1200" b="1"/>
              <a:t>(30)</a:t>
            </a:r>
          </a:p>
        </p:txBody>
      </p:sp>
      <p:cxnSp>
        <p:nvCxnSpPr>
          <p:cNvPr id="25" name="Straight Connector 24"/>
          <p:cNvCxnSpPr/>
          <p:nvPr/>
        </p:nvCxnSpPr>
        <p:spPr>
          <a:xfrm>
            <a:off x="4151313" y="1965325"/>
            <a:ext cx="0" cy="2555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p:cNvCxnSpPr/>
          <p:nvPr/>
        </p:nvCxnSpPr>
        <p:spPr>
          <a:xfrm>
            <a:off x="4151313" y="1965325"/>
            <a:ext cx="569912" cy="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a:off x="4721225" y="1965325"/>
            <a:ext cx="0" cy="2555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p:cNvCxnSpPr/>
          <p:nvPr/>
        </p:nvCxnSpPr>
        <p:spPr>
          <a:xfrm>
            <a:off x="5214938" y="1987550"/>
            <a:ext cx="0" cy="254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p:cNvCxnSpPr/>
          <p:nvPr/>
        </p:nvCxnSpPr>
        <p:spPr>
          <a:xfrm>
            <a:off x="5214938" y="1987550"/>
            <a:ext cx="569912" cy="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p:cNvCxnSpPr/>
          <p:nvPr/>
        </p:nvCxnSpPr>
        <p:spPr>
          <a:xfrm>
            <a:off x="5784850" y="1987550"/>
            <a:ext cx="0" cy="254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292" name="TextBox 30"/>
          <p:cNvSpPr txBox="1">
            <a:spLocks noChangeArrowheads="1"/>
          </p:cNvSpPr>
          <p:nvPr/>
        </p:nvSpPr>
        <p:spPr bwMode="auto">
          <a:xfrm>
            <a:off x="4259263" y="1700213"/>
            <a:ext cx="336550" cy="254000"/>
          </a:xfrm>
          <a:prstGeom prst="rect">
            <a:avLst/>
          </a:prstGeom>
          <a:noFill/>
          <a:ln w="9525">
            <a:noFill/>
            <a:miter lim="800000"/>
            <a:headEnd/>
            <a:tailEnd/>
          </a:ln>
        </p:spPr>
        <p:txBody>
          <a:bodyPr wrap="none" lIns="52807" tIns="26403" rIns="52807" bIns="26403">
            <a:spAutoFit/>
          </a:bodyPr>
          <a:lstStyle/>
          <a:p>
            <a:r>
              <a:rPr lang="en-US" sz="1300" b="1" i="1"/>
              <a:t>NS</a:t>
            </a:r>
          </a:p>
        </p:txBody>
      </p:sp>
      <p:sp>
        <p:nvSpPr>
          <p:cNvPr id="11293" name="TextBox 31"/>
          <p:cNvSpPr txBox="1">
            <a:spLocks noChangeArrowheads="1"/>
          </p:cNvSpPr>
          <p:nvPr/>
        </p:nvSpPr>
        <p:spPr bwMode="auto">
          <a:xfrm>
            <a:off x="5335588" y="1725613"/>
            <a:ext cx="338137" cy="254000"/>
          </a:xfrm>
          <a:prstGeom prst="rect">
            <a:avLst/>
          </a:prstGeom>
          <a:noFill/>
          <a:ln w="9525">
            <a:noFill/>
            <a:miter lim="800000"/>
            <a:headEnd/>
            <a:tailEnd/>
          </a:ln>
        </p:spPr>
        <p:txBody>
          <a:bodyPr wrap="none" lIns="52807" tIns="26403" rIns="52807" bIns="26403">
            <a:spAutoFit/>
          </a:bodyPr>
          <a:lstStyle/>
          <a:p>
            <a:r>
              <a:rPr lang="en-US" sz="1300" b="1" i="1"/>
              <a:t>NS</a:t>
            </a:r>
          </a:p>
        </p:txBody>
      </p:sp>
      <p:sp>
        <p:nvSpPr>
          <p:cNvPr id="11294" name="TextBox 32"/>
          <p:cNvSpPr txBox="1">
            <a:spLocks noChangeArrowheads="1"/>
          </p:cNvSpPr>
          <p:nvPr/>
        </p:nvSpPr>
        <p:spPr bwMode="auto">
          <a:xfrm>
            <a:off x="4049713" y="842963"/>
            <a:ext cx="1703387" cy="268287"/>
          </a:xfrm>
          <a:prstGeom prst="rect">
            <a:avLst/>
          </a:prstGeom>
          <a:noFill/>
          <a:ln w="9525">
            <a:noFill/>
            <a:miter lim="800000"/>
            <a:headEnd/>
            <a:tailEnd/>
          </a:ln>
        </p:spPr>
        <p:txBody>
          <a:bodyPr wrap="none" lIns="52807" tIns="26403" rIns="52807" bIns="26403">
            <a:spAutoFit/>
          </a:bodyPr>
          <a:lstStyle/>
          <a:p>
            <a:r>
              <a:rPr lang="en-US" sz="1400" b="1"/>
              <a:t>baseline ± nicotine</a:t>
            </a:r>
          </a:p>
        </p:txBody>
      </p:sp>
      <p:cxnSp>
        <p:nvCxnSpPr>
          <p:cNvPr id="34" name="Straight Connector 33"/>
          <p:cNvCxnSpPr/>
          <p:nvPr/>
        </p:nvCxnSpPr>
        <p:spPr>
          <a:xfrm flipH="1">
            <a:off x="4416425" y="2941638"/>
            <a:ext cx="0" cy="22383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p:cNvCxnSpPr/>
          <p:nvPr/>
        </p:nvCxnSpPr>
        <p:spPr>
          <a:xfrm>
            <a:off x="4960938" y="2947988"/>
            <a:ext cx="0" cy="4191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p:cNvCxnSpPr/>
          <p:nvPr/>
        </p:nvCxnSpPr>
        <p:spPr>
          <a:xfrm flipH="1">
            <a:off x="5502275" y="2947988"/>
            <a:ext cx="3175" cy="2174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p:cNvCxnSpPr/>
          <p:nvPr/>
        </p:nvCxnSpPr>
        <p:spPr>
          <a:xfrm flipH="1">
            <a:off x="6022975" y="2946400"/>
            <a:ext cx="4763" cy="4302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8" name="Straight Connector 37"/>
          <p:cNvCxnSpPr/>
          <p:nvPr/>
        </p:nvCxnSpPr>
        <p:spPr>
          <a:xfrm flipH="1">
            <a:off x="3897313" y="2940050"/>
            <a:ext cx="4762" cy="4318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 name="Straight Connector 38"/>
          <p:cNvCxnSpPr/>
          <p:nvPr/>
        </p:nvCxnSpPr>
        <p:spPr>
          <a:xfrm>
            <a:off x="3349625" y="3367088"/>
            <a:ext cx="2662238"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 name="Straight Connector 39"/>
          <p:cNvCxnSpPr/>
          <p:nvPr/>
        </p:nvCxnSpPr>
        <p:spPr>
          <a:xfrm>
            <a:off x="3355975" y="3165475"/>
            <a:ext cx="2663825"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02" name="TextBox 40"/>
          <p:cNvSpPr txBox="1">
            <a:spLocks noChangeArrowheads="1"/>
          </p:cNvSpPr>
          <p:nvPr/>
        </p:nvSpPr>
        <p:spPr bwMode="auto">
          <a:xfrm>
            <a:off x="3321050" y="2936875"/>
            <a:ext cx="660400" cy="238125"/>
          </a:xfrm>
          <a:prstGeom prst="rect">
            <a:avLst/>
          </a:prstGeom>
          <a:noFill/>
          <a:ln w="9525">
            <a:noFill/>
            <a:miter lim="800000"/>
            <a:headEnd/>
            <a:tailEnd/>
          </a:ln>
        </p:spPr>
        <p:txBody>
          <a:bodyPr wrap="none" lIns="52807" tIns="26403" rIns="52807" bIns="26403">
            <a:spAutoFit/>
          </a:bodyPr>
          <a:lstStyle/>
          <a:p>
            <a:r>
              <a:rPr lang="en-US" sz="1200"/>
              <a:t>Nicotine</a:t>
            </a:r>
          </a:p>
        </p:txBody>
      </p:sp>
      <p:sp>
        <p:nvSpPr>
          <p:cNvPr id="11303" name="TextBox 41"/>
          <p:cNvSpPr txBox="1">
            <a:spLocks noChangeArrowheads="1"/>
          </p:cNvSpPr>
          <p:nvPr/>
        </p:nvSpPr>
        <p:spPr bwMode="auto">
          <a:xfrm>
            <a:off x="4062413" y="2741613"/>
            <a:ext cx="230187" cy="498475"/>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1304" name="TextBox 42"/>
          <p:cNvSpPr txBox="1">
            <a:spLocks noChangeArrowheads="1"/>
          </p:cNvSpPr>
          <p:nvPr/>
        </p:nvSpPr>
        <p:spPr bwMode="auto">
          <a:xfrm>
            <a:off x="5132388" y="2743200"/>
            <a:ext cx="230187" cy="500063"/>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1305" name="TextBox 43"/>
          <p:cNvSpPr txBox="1">
            <a:spLocks noChangeArrowheads="1"/>
          </p:cNvSpPr>
          <p:nvPr/>
        </p:nvSpPr>
        <p:spPr bwMode="auto">
          <a:xfrm>
            <a:off x="5643563" y="2847975"/>
            <a:ext cx="255587" cy="360363"/>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1306" name="TextBox 44"/>
          <p:cNvSpPr txBox="1">
            <a:spLocks noChangeArrowheads="1"/>
          </p:cNvSpPr>
          <p:nvPr/>
        </p:nvSpPr>
        <p:spPr bwMode="auto">
          <a:xfrm>
            <a:off x="4575175" y="2847975"/>
            <a:ext cx="255588"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1307" name="TextBox 45"/>
          <p:cNvSpPr txBox="1">
            <a:spLocks noChangeArrowheads="1"/>
          </p:cNvSpPr>
          <p:nvPr/>
        </p:nvSpPr>
        <p:spPr bwMode="auto">
          <a:xfrm>
            <a:off x="3446463" y="3140075"/>
            <a:ext cx="381000" cy="238125"/>
          </a:xfrm>
          <a:prstGeom prst="rect">
            <a:avLst/>
          </a:prstGeom>
          <a:noFill/>
          <a:ln w="9525">
            <a:noFill/>
            <a:miter lim="800000"/>
            <a:headEnd/>
            <a:tailEnd/>
          </a:ln>
        </p:spPr>
        <p:txBody>
          <a:bodyPr wrap="none" lIns="52807" tIns="26403" rIns="52807" bIns="26403">
            <a:spAutoFit/>
          </a:bodyPr>
          <a:lstStyle/>
          <a:p>
            <a:r>
              <a:rPr lang="en-US" sz="1200"/>
              <a:t>ROI</a:t>
            </a:r>
          </a:p>
        </p:txBody>
      </p:sp>
      <p:sp>
        <p:nvSpPr>
          <p:cNvPr id="11308" name="TextBox 46"/>
          <p:cNvSpPr txBox="1">
            <a:spLocks noChangeArrowheads="1"/>
          </p:cNvSpPr>
          <p:nvPr/>
        </p:nvSpPr>
        <p:spPr bwMode="auto">
          <a:xfrm>
            <a:off x="4102100" y="3144838"/>
            <a:ext cx="660400" cy="238125"/>
          </a:xfrm>
          <a:prstGeom prst="rect">
            <a:avLst/>
          </a:prstGeom>
          <a:noFill/>
          <a:ln w="9525">
            <a:noFill/>
            <a:miter lim="800000"/>
            <a:headEnd/>
            <a:tailEnd/>
          </a:ln>
        </p:spPr>
        <p:txBody>
          <a:bodyPr wrap="none" lIns="52807" tIns="26403" rIns="52807" bIns="26403">
            <a:spAutoFit/>
          </a:bodyPr>
          <a:lstStyle/>
          <a:p>
            <a:r>
              <a:rPr lang="en-US" sz="1200"/>
              <a:t>Nucleus</a:t>
            </a:r>
          </a:p>
        </p:txBody>
      </p:sp>
      <p:sp>
        <p:nvSpPr>
          <p:cNvPr id="11309" name="TextBox 47"/>
          <p:cNvSpPr txBox="1">
            <a:spLocks noChangeArrowheads="1"/>
          </p:cNvSpPr>
          <p:nvPr/>
        </p:nvSpPr>
        <p:spPr bwMode="auto">
          <a:xfrm>
            <a:off x="5132388" y="3133725"/>
            <a:ext cx="831850" cy="238125"/>
          </a:xfrm>
          <a:prstGeom prst="rect">
            <a:avLst/>
          </a:prstGeom>
          <a:noFill/>
          <a:ln w="9525">
            <a:noFill/>
            <a:miter lim="800000"/>
            <a:headEnd/>
            <a:tailEnd/>
          </a:ln>
        </p:spPr>
        <p:txBody>
          <a:bodyPr wrap="none" lIns="52807" tIns="26403" rIns="52807" bIns="26403">
            <a:spAutoFit/>
          </a:bodyPr>
          <a:lstStyle/>
          <a:p>
            <a:r>
              <a:rPr lang="en-US" sz="1200"/>
              <a:t>Cytoplasm</a:t>
            </a:r>
          </a:p>
        </p:txBody>
      </p:sp>
      <p:cxnSp>
        <p:nvCxnSpPr>
          <p:cNvPr id="49" name="Straight Connector 48"/>
          <p:cNvCxnSpPr/>
          <p:nvPr/>
        </p:nvCxnSpPr>
        <p:spPr>
          <a:xfrm flipH="1">
            <a:off x="3354388" y="2940050"/>
            <a:ext cx="4762" cy="4302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11" name="TextBox 49"/>
          <p:cNvSpPr txBox="1">
            <a:spLocks noChangeArrowheads="1"/>
          </p:cNvSpPr>
          <p:nvPr/>
        </p:nvSpPr>
        <p:spPr bwMode="auto">
          <a:xfrm>
            <a:off x="6991350" y="2747963"/>
            <a:ext cx="311150" cy="192087"/>
          </a:xfrm>
          <a:prstGeom prst="rect">
            <a:avLst/>
          </a:prstGeom>
          <a:noFill/>
          <a:ln w="9525">
            <a:noFill/>
            <a:miter lim="800000"/>
            <a:headEnd/>
            <a:tailEnd/>
          </a:ln>
        </p:spPr>
        <p:txBody>
          <a:bodyPr wrap="none" lIns="52807" tIns="26403" rIns="52807" bIns="26403">
            <a:spAutoFit/>
          </a:bodyPr>
          <a:lstStyle/>
          <a:p>
            <a:r>
              <a:rPr lang="en-US" sz="900" b="1"/>
              <a:t>(30)</a:t>
            </a:r>
          </a:p>
        </p:txBody>
      </p:sp>
      <p:sp>
        <p:nvSpPr>
          <p:cNvPr id="11312" name="TextBox 50"/>
          <p:cNvSpPr txBox="1">
            <a:spLocks noChangeArrowheads="1"/>
          </p:cNvSpPr>
          <p:nvPr/>
        </p:nvSpPr>
        <p:spPr bwMode="auto">
          <a:xfrm>
            <a:off x="7346950" y="2747963"/>
            <a:ext cx="311150" cy="192087"/>
          </a:xfrm>
          <a:prstGeom prst="rect">
            <a:avLst/>
          </a:prstGeom>
          <a:noFill/>
          <a:ln w="9525">
            <a:noFill/>
            <a:miter lim="800000"/>
            <a:headEnd/>
            <a:tailEnd/>
          </a:ln>
        </p:spPr>
        <p:txBody>
          <a:bodyPr wrap="none" lIns="52807" tIns="26403" rIns="52807" bIns="26403">
            <a:spAutoFit/>
          </a:bodyPr>
          <a:lstStyle/>
          <a:p>
            <a:r>
              <a:rPr lang="en-US" sz="900" b="1"/>
              <a:t>(32)</a:t>
            </a:r>
          </a:p>
        </p:txBody>
      </p:sp>
      <p:sp>
        <p:nvSpPr>
          <p:cNvPr id="11313" name="TextBox 51"/>
          <p:cNvSpPr txBox="1">
            <a:spLocks noChangeArrowheads="1"/>
          </p:cNvSpPr>
          <p:nvPr/>
        </p:nvSpPr>
        <p:spPr bwMode="auto">
          <a:xfrm>
            <a:off x="7704138" y="2744788"/>
            <a:ext cx="311150" cy="192087"/>
          </a:xfrm>
          <a:prstGeom prst="rect">
            <a:avLst/>
          </a:prstGeom>
          <a:noFill/>
          <a:ln w="9525">
            <a:noFill/>
            <a:miter lim="800000"/>
            <a:headEnd/>
            <a:tailEnd/>
          </a:ln>
        </p:spPr>
        <p:txBody>
          <a:bodyPr wrap="none" lIns="52807" tIns="26403" rIns="52807" bIns="26403">
            <a:spAutoFit/>
          </a:bodyPr>
          <a:lstStyle/>
          <a:p>
            <a:r>
              <a:rPr lang="en-US" sz="900" b="1"/>
              <a:t>(28)</a:t>
            </a:r>
          </a:p>
        </p:txBody>
      </p:sp>
      <p:sp>
        <p:nvSpPr>
          <p:cNvPr id="11314" name="TextBox 52"/>
          <p:cNvSpPr txBox="1">
            <a:spLocks noChangeArrowheads="1"/>
          </p:cNvSpPr>
          <p:nvPr/>
        </p:nvSpPr>
        <p:spPr bwMode="auto">
          <a:xfrm>
            <a:off x="8056563" y="2751138"/>
            <a:ext cx="311150" cy="192087"/>
          </a:xfrm>
          <a:prstGeom prst="rect">
            <a:avLst/>
          </a:prstGeom>
          <a:noFill/>
          <a:ln w="9525">
            <a:noFill/>
            <a:miter lim="800000"/>
            <a:headEnd/>
            <a:tailEnd/>
          </a:ln>
        </p:spPr>
        <p:txBody>
          <a:bodyPr wrap="none" lIns="52807" tIns="26403" rIns="52807" bIns="26403">
            <a:spAutoFit/>
          </a:bodyPr>
          <a:lstStyle/>
          <a:p>
            <a:r>
              <a:rPr lang="en-US" sz="900" b="1"/>
              <a:t>(30)</a:t>
            </a:r>
          </a:p>
        </p:txBody>
      </p:sp>
      <p:sp>
        <p:nvSpPr>
          <p:cNvPr id="11315" name="TextBox 53"/>
          <p:cNvSpPr txBox="1">
            <a:spLocks noChangeArrowheads="1"/>
          </p:cNvSpPr>
          <p:nvPr/>
        </p:nvSpPr>
        <p:spPr bwMode="auto">
          <a:xfrm>
            <a:off x="8412163" y="2751138"/>
            <a:ext cx="311150" cy="192087"/>
          </a:xfrm>
          <a:prstGeom prst="rect">
            <a:avLst/>
          </a:prstGeom>
          <a:noFill/>
          <a:ln w="9525">
            <a:noFill/>
            <a:miter lim="800000"/>
            <a:headEnd/>
            <a:tailEnd/>
          </a:ln>
        </p:spPr>
        <p:txBody>
          <a:bodyPr wrap="none" lIns="52807" tIns="26403" rIns="52807" bIns="26403">
            <a:spAutoFit/>
          </a:bodyPr>
          <a:lstStyle/>
          <a:p>
            <a:r>
              <a:rPr lang="en-US" sz="900" b="1"/>
              <a:t>(32)</a:t>
            </a:r>
          </a:p>
        </p:txBody>
      </p:sp>
      <p:sp>
        <p:nvSpPr>
          <p:cNvPr id="11316" name="TextBox 54"/>
          <p:cNvSpPr txBox="1">
            <a:spLocks noChangeArrowheads="1"/>
          </p:cNvSpPr>
          <p:nvPr/>
        </p:nvSpPr>
        <p:spPr bwMode="auto">
          <a:xfrm>
            <a:off x="8766175" y="2747963"/>
            <a:ext cx="312738" cy="192087"/>
          </a:xfrm>
          <a:prstGeom prst="rect">
            <a:avLst/>
          </a:prstGeom>
          <a:noFill/>
          <a:ln w="9525">
            <a:noFill/>
            <a:miter lim="800000"/>
            <a:headEnd/>
            <a:tailEnd/>
          </a:ln>
        </p:spPr>
        <p:txBody>
          <a:bodyPr wrap="none" lIns="52807" tIns="26403" rIns="52807" bIns="26403">
            <a:spAutoFit/>
          </a:bodyPr>
          <a:lstStyle/>
          <a:p>
            <a:r>
              <a:rPr lang="en-US" sz="900" b="1"/>
              <a:t>(28)</a:t>
            </a:r>
          </a:p>
        </p:txBody>
      </p:sp>
      <p:cxnSp>
        <p:nvCxnSpPr>
          <p:cNvPr id="56" name="Straight Connector 55"/>
          <p:cNvCxnSpPr/>
          <p:nvPr/>
        </p:nvCxnSpPr>
        <p:spPr>
          <a:xfrm flipH="1">
            <a:off x="7138988" y="1441450"/>
            <a:ext cx="1587" cy="83343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 name="Straight Connector 56"/>
          <p:cNvCxnSpPr/>
          <p:nvPr/>
        </p:nvCxnSpPr>
        <p:spPr>
          <a:xfrm flipV="1">
            <a:off x="7132638" y="1439863"/>
            <a:ext cx="341312"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8" name="Straight Connector 57"/>
          <p:cNvCxnSpPr/>
          <p:nvPr/>
        </p:nvCxnSpPr>
        <p:spPr>
          <a:xfrm>
            <a:off x="7477125" y="1433513"/>
            <a:ext cx="0" cy="2667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20" name="TextBox 58"/>
          <p:cNvSpPr txBox="1">
            <a:spLocks noChangeArrowheads="1"/>
          </p:cNvSpPr>
          <p:nvPr/>
        </p:nvSpPr>
        <p:spPr bwMode="auto">
          <a:xfrm>
            <a:off x="7161213" y="1266825"/>
            <a:ext cx="319087"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60" name="Straight Connector 59"/>
          <p:cNvCxnSpPr/>
          <p:nvPr/>
        </p:nvCxnSpPr>
        <p:spPr>
          <a:xfrm>
            <a:off x="7507288" y="1433513"/>
            <a:ext cx="0" cy="2667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1" name="Straight Connector 60"/>
          <p:cNvCxnSpPr/>
          <p:nvPr/>
        </p:nvCxnSpPr>
        <p:spPr>
          <a:xfrm flipV="1">
            <a:off x="7499350" y="1435100"/>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2" name="Straight Connector 61"/>
          <p:cNvCxnSpPr/>
          <p:nvPr/>
        </p:nvCxnSpPr>
        <p:spPr>
          <a:xfrm>
            <a:off x="7847013" y="1425575"/>
            <a:ext cx="1587" cy="762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3" name="Straight Connector 62"/>
          <p:cNvCxnSpPr/>
          <p:nvPr/>
        </p:nvCxnSpPr>
        <p:spPr>
          <a:xfrm>
            <a:off x="8205788" y="1944688"/>
            <a:ext cx="0" cy="3048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flipV="1">
            <a:off x="8199438" y="1949450"/>
            <a:ext cx="342900" cy="15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5" name="Straight Connector 64"/>
          <p:cNvCxnSpPr/>
          <p:nvPr/>
        </p:nvCxnSpPr>
        <p:spPr>
          <a:xfrm>
            <a:off x="8535988" y="1944688"/>
            <a:ext cx="0" cy="2428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6" name="Straight Connector 65"/>
          <p:cNvCxnSpPr/>
          <p:nvPr/>
        </p:nvCxnSpPr>
        <p:spPr>
          <a:xfrm>
            <a:off x="8582025" y="1946275"/>
            <a:ext cx="0" cy="24765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flipV="1">
            <a:off x="8577263" y="1951038"/>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8" name="Straight Connector 67"/>
          <p:cNvCxnSpPr/>
          <p:nvPr/>
        </p:nvCxnSpPr>
        <p:spPr>
          <a:xfrm>
            <a:off x="8915400" y="1944688"/>
            <a:ext cx="0" cy="24606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30" name="TextBox 68"/>
          <p:cNvSpPr txBox="1">
            <a:spLocks noChangeArrowheads="1"/>
          </p:cNvSpPr>
          <p:nvPr/>
        </p:nvSpPr>
        <p:spPr bwMode="auto">
          <a:xfrm>
            <a:off x="7513638" y="1270000"/>
            <a:ext cx="317500"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sp>
        <p:nvSpPr>
          <p:cNvPr id="11331" name="TextBox 69"/>
          <p:cNvSpPr txBox="1">
            <a:spLocks noChangeArrowheads="1"/>
          </p:cNvSpPr>
          <p:nvPr/>
        </p:nvSpPr>
        <p:spPr bwMode="auto">
          <a:xfrm>
            <a:off x="8247063" y="1771650"/>
            <a:ext cx="247650" cy="269875"/>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72" name="Straight Connector 71"/>
          <p:cNvCxnSpPr/>
          <p:nvPr/>
        </p:nvCxnSpPr>
        <p:spPr bwMode="auto">
          <a:xfrm flipH="1">
            <a:off x="9090025" y="2965450"/>
            <a:ext cx="4763" cy="5953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bwMode="auto">
          <a:xfrm>
            <a:off x="6270625" y="3370263"/>
            <a:ext cx="2820988"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bwMode="auto">
          <a:xfrm>
            <a:off x="6270625" y="3182938"/>
            <a:ext cx="2816225"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96" name="TextBox 74"/>
          <p:cNvSpPr txBox="1">
            <a:spLocks noChangeArrowheads="1"/>
          </p:cNvSpPr>
          <p:nvPr/>
        </p:nvSpPr>
        <p:spPr bwMode="auto">
          <a:xfrm>
            <a:off x="6445946" y="3334540"/>
            <a:ext cx="458852" cy="277023"/>
          </a:xfrm>
          <a:prstGeom prst="rect">
            <a:avLst/>
          </a:prstGeom>
          <a:noFill/>
          <a:ln w="9525">
            <a:noFill/>
            <a:miter lim="800000"/>
            <a:headEnd/>
            <a:tailEnd/>
          </a:ln>
        </p:spPr>
        <p:txBody>
          <a:bodyPr wrap="none">
            <a:spAutoFit/>
          </a:bodyPr>
          <a:lstStyle/>
          <a:p>
            <a:r>
              <a:rPr lang="en-US" sz="1200"/>
              <a:t>ROI</a:t>
            </a:r>
          </a:p>
        </p:txBody>
      </p:sp>
      <p:cxnSp>
        <p:nvCxnSpPr>
          <p:cNvPr id="76" name="Straight Connector 75"/>
          <p:cNvCxnSpPr/>
          <p:nvPr/>
        </p:nvCxnSpPr>
        <p:spPr bwMode="auto">
          <a:xfrm flipV="1">
            <a:off x="6270625" y="3556000"/>
            <a:ext cx="2825750" cy="7938"/>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bwMode="auto">
          <a:xfrm flipH="1">
            <a:off x="8734425" y="2965450"/>
            <a:ext cx="4763" cy="4048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bwMode="auto">
          <a:xfrm>
            <a:off x="8385175" y="2965450"/>
            <a:ext cx="0" cy="40163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p:cNvCxnSpPr/>
          <p:nvPr/>
        </p:nvCxnSpPr>
        <p:spPr bwMode="auto">
          <a:xfrm flipH="1">
            <a:off x="8020050" y="2968625"/>
            <a:ext cx="4763" cy="5953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bwMode="auto">
          <a:xfrm>
            <a:off x="7666038" y="2967038"/>
            <a:ext cx="0" cy="40005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p:cNvCxnSpPr/>
          <p:nvPr/>
        </p:nvCxnSpPr>
        <p:spPr bwMode="auto">
          <a:xfrm>
            <a:off x="7316788" y="2968625"/>
            <a:ext cx="0" cy="40322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p:cNvCxnSpPr/>
          <p:nvPr/>
        </p:nvCxnSpPr>
        <p:spPr bwMode="auto">
          <a:xfrm flipH="1">
            <a:off x="6954838" y="2967038"/>
            <a:ext cx="4762" cy="5953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504" name="TextBox 82"/>
          <p:cNvSpPr txBox="1">
            <a:spLocks noChangeArrowheads="1"/>
          </p:cNvSpPr>
          <p:nvPr/>
        </p:nvSpPr>
        <p:spPr bwMode="auto">
          <a:xfrm>
            <a:off x="6291213" y="3142500"/>
            <a:ext cx="737817" cy="277023"/>
          </a:xfrm>
          <a:prstGeom prst="rect">
            <a:avLst/>
          </a:prstGeom>
          <a:noFill/>
          <a:ln w="9525">
            <a:noFill/>
            <a:miter lim="800000"/>
            <a:headEnd/>
            <a:tailEnd/>
          </a:ln>
        </p:spPr>
        <p:txBody>
          <a:bodyPr wrap="none">
            <a:spAutoFit/>
          </a:bodyPr>
          <a:lstStyle/>
          <a:p>
            <a:r>
              <a:rPr lang="en-US" sz="1200" dirty="0"/>
              <a:t>Nicotine</a:t>
            </a:r>
          </a:p>
        </p:txBody>
      </p:sp>
      <p:sp>
        <p:nvSpPr>
          <p:cNvPr id="11505" name="TextBox 83"/>
          <p:cNvSpPr txBox="1">
            <a:spLocks noChangeArrowheads="1"/>
          </p:cNvSpPr>
          <p:nvPr/>
        </p:nvSpPr>
        <p:spPr bwMode="auto">
          <a:xfrm>
            <a:off x="6350955" y="2962577"/>
            <a:ext cx="717681" cy="277023"/>
          </a:xfrm>
          <a:prstGeom prst="rect">
            <a:avLst/>
          </a:prstGeom>
          <a:noFill/>
          <a:ln w="9525">
            <a:noFill/>
            <a:miter lim="800000"/>
            <a:headEnd/>
            <a:tailEnd/>
          </a:ln>
        </p:spPr>
        <p:txBody>
          <a:bodyPr wrap="none">
            <a:spAutoFit/>
          </a:bodyPr>
          <a:lstStyle/>
          <a:p>
            <a:r>
              <a:rPr lang="en-US" sz="1200"/>
              <a:t>Tu (2 d)</a:t>
            </a:r>
            <a:endParaRPr lang="en-US" sz="900"/>
          </a:p>
        </p:txBody>
      </p:sp>
      <p:sp>
        <p:nvSpPr>
          <p:cNvPr id="11506" name="TextBox 84"/>
          <p:cNvSpPr txBox="1">
            <a:spLocks noChangeArrowheads="1"/>
          </p:cNvSpPr>
          <p:nvPr/>
        </p:nvSpPr>
        <p:spPr bwMode="auto">
          <a:xfrm>
            <a:off x="7053041" y="2951255"/>
            <a:ext cx="308146" cy="538656"/>
          </a:xfrm>
          <a:prstGeom prst="rect">
            <a:avLst/>
          </a:prstGeom>
          <a:noFill/>
          <a:ln w="9525">
            <a:noFill/>
            <a:miter lim="800000"/>
            <a:headEnd/>
            <a:tailEnd/>
          </a:ln>
        </p:spPr>
        <p:txBody>
          <a:bodyPr wrap="none">
            <a:spAutoFit/>
          </a:bodyPr>
          <a:lstStyle/>
          <a:p>
            <a:r>
              <a:rPr lang="en-US" sz="2900"/>
              <a:t>-</a:t>
            </a:r>
          </a:p>
        </p:txBody>
      </p:sp>
      <p:sp>
        <p:nvSpPr>
          <p:cNvPr id="11507" name="TextBox 85"/>
          <p:cNvSpPr txBox="1">
            <a:spLocks noChangeArrowheads="1"/>
          </p:cNvSpPr>
          <p:nvPr/>
        </p:nvSpPr>
        <p:spPr bwMode="auto">
          <a:xfrm>
            <a:off x="7401319" y="2951163"/>
            <a:ext cx="308146" cy="538656"/>
          </a:xfrm>
          <a:prstGeom prst="rect">
            <a:avLst/>
          </a:prstGeom>
          <a:noFill/>
          <a:ln w="9525">
            <a:noFill/>
            <a:miter lim="800000"/>
            <a:headEnd/>
            <a:tailEnd/>
          </a:ln>
        </p:spPr>
        <p:txBody>
          <a:bodyPr wrap="none">
            <a:spAutoFit/>
          </a:bodyPr>
          <a:lstStyle/>
          <a:p>
            <a:r>
              <a:rPr lang="en-US" sz="2900"/>
              <a:t>-</a:t>
            </a:r>
          </a:p>
        </p:txBody>
      </p:sp>
      <p:sp>
        <p:nvSpPr>
          <p:cNvPr id="11508" name="TextBox 86"/>
          <p:cNvSpPr txBox="1">
            <a:spLocks noChangeArrowheads="1"/>
          </p:cNvSpPr>
          <p:nvPr/>
        </p:nvSpPr>
        <p:spPr bwMode="auto">
          <a:xfrm>
            <a:off x="8112340" y="2962970"/>
            <a:ext cx="308146" cy="538656"/>
          </a:xfrm>
          <a:prstGeom prst="rect">
            <a:avLst/>
          </a:prstGeom>
          <a:noFill/>
          <a:ln w="9525">
            <a:noFill/>
            <a:miter lim="800000"/>
            <a:headEnd/>
            <a:tailEnd/>
          </a:ln>
        </p:spPr>
        <p:txBody>
          <a:bodyPr wrap="none">
            <a:spAutoFit/>
          </a:bodyPr>
          <a:lstStyle/>
          <a:p>
            <a:r>
              <a:rPr lang="en-US" sz="2900"/>
              <a:t>-</a:t>
            </a:r>
          </a:p>
        </p:txBody>
      </p:sp>
      <p:sp>
        <p:nvSpPr>
          <p:cNvPr id="11509" name="TextBox 87"/>
          <p:cNvSpPr txBox="1">
            <a:spLocks noChangeArrowheads="1"/>
          </p:cNvSpPr>
          <p:nvPr/>
        </p:nvSpPr>
        <p:spPr bwMode="auto">
          <a:xfrm>
            <a:off x="8473852" y="2963521"/>
            <a:ext cx="308146" cy="538656"/>
          </a:xfrm>
          <a:prstGeom prst="rect">
            <a:avLst/>
          </a:prstGeom>
          <a:noFill/>
          <a:ln w="9525">
            <a:noFill/>
            <a:miter lim="800000"/>
            <a:headEnd/>
            <a:tailEnd/>
          </a:ln>
        </p:spPr>
        <p:txBody>
          <a:bodyPr wrap="none">
            <a:spAutoFit/>
          </a:bodyPr>
          <a:lstStyle/>
          <a:p>
            <a:r>
              <a:rPr lang="en-US" sz="2900"/>
              <a:t>-</a:t>
            </a:r>
          </a:p>
        </p:txBody>
      </p:sp>
      <p:sp>
        <p:nvSpPr>
          <p:cNvPr id="11510" name="TextBox 88"/>
          <p:cNvSpPr txBox="1">
            <a:spLocks noChangeArrowheads="1"/>
          </p:cNvSpPr>
          <p:nvPr/>
        </p:nvSpPr>
        <p:spPr bwMode="auto">
          <a:xfrm>
            <a:off x="7745422" y="3067324"/>
            <a:ext cx="333798" cy="400145"/>
          </a:xfrm>
          <a:prstGeom prst="rect">
            <a:avLst/>
          </a:prstGeom>
          <a:noFill/>
          <a:ln w="9525">
            <a:noFill/>
            <a:miter lim="800000"/>
            <a:headEnd/>
            <a:tailEnd/>
          </a:ln>
        </p:spPr>
        <p:txBody>
          <a:bodyPr wrap="none">
            <a:spAutoFit/>
          </a:bodyPr>
          <a:lstStyle/>
          <a:p>
            <a:r>
              <a:rPr lang="en-US" sz="2000"/>
              <a:t>+</a:t>
            </a:r>
          </a:p>
        </p:txBody>
      </p:sp>
      <p:sp>
        <p:nvSpPr>
          <p:cNvPr id="11511" name="TextBox 89"/>
          <p:cNvSpPr txBox="1">
            <a:spLocks noChangeArrowheads="1"/>
          </p:cNvSpPr>
          <p:nvPr/>
        </p:nvSpPr>
        <p:spPr bwMode="auto">
          <a:xfrm>
            <a:off x="8800677" y="3071996"/>
            <a:ext cx="333798" cy="400145"/>
          </a:xfrm>
          <a:prstGeom prst="rect">
            <a:avLst/>
          </a:prstGeom>
          <a:noFill/>
          <a:ln w="9525">
            <a:noFill/>
            <a:miter lim="800000"/>
            <a:headEnd/>
            <a:tailEnd/>
          </a:ln>
        </p:spPr>
        <p:txBody>
          <a:bodyPr wrap="none">
            <a:spAutoFit/>
          </a:bodyPr>
          <a:lstStyle/>
          <a:p>
            <a:r>
              <a:rPr lang="en-US" sz="2000"/>
              <a:t>+</a:t>
            </a:r>
          </a:p>
        </p:txBody>
      </p:sp>
      <p:sp>
        <p:nvSpPr>
          <p:cNvPr id="11333" name="TextBox 92"/>
          <p:cNvSpPr txBox="1">
            <a:spLocks noChangeArrowheads="1"/>
          </p:cNvSpPr>
          <p:nvPr/>
        </p:nvSpPr>
        <p:spPr bwMode="auto">
          <a:xfrm>
            <a:off x="8793163" y="2869990"/>
            <a:ext cx="255587" cy="361950"/>
          </a:xfrm>
          <a:prstGeom prst="rect">
            <a:avLst/>
          </a:prstGeom>
          <a:noFill/>
          <a:ln w="9525">
            <a:noFill/>
            <a:miter lim="800000"/>
            <a:headEnd/>
            <a:tailEnd/>
          </a:ln>
        </p:spPr>
        <p:txBody>
          <a:bodyPr wrap="none" lIns="52807" tIns="26403" rIns="52807" bIns="26403">
            <a:spAutoFit/>
          </a:bodyPr>
          <a:lstStyle/>
          <a:p>
            <a:r>
              <a:rPr lang="en-US" sz="2000" dirty="0"/>
              <a:t>+</a:t>
            </a:r>
          </a:p>
        </p:txBody>
      </p:sp>
      <p:sp>
        <p:nvSpPr>
          <p:cNvPr id="11334" name="TextBox 93"/>
          <p:cNvSpPr txBox="1">
            <a:spLocks noChangeArrowheads="1"/>
          </p:cNvSpPr>
          <p:nvPr/>
        </p:nvSpPr>
        <p:spPr bwMode="auto">
          <a:xfrm>
            <a:off x="8450263" y="2883378"/>
            <a:ext cx="255587" cy="361950"/>
          </a:xfrm>
          <a:prstGeom prst="rect">
            <a:avLst/>
          </a:prstGeom>
          <a:noFill/>
          <a:ln w="9525">
            <a:noFill/>
            <a:miter lim="800000"/>
            <a:headEnd/>
            <a:tailEnd/>
          </a:ln>
        </p:spPr>
        <p:txBody>
          <a:bodyPr wrap="none" lIns="52807" tIns="26403" rIns="52807" bIns="26403">
            <a:spAutoFit/>
          </a:bodyPr>
          <a:lstStyle/>
          <a:p>
            <a:r>
              <a:rPr lang="en-US" sz="2000" dirty="0"/>
              <a:t>+</a:t>
            </a:r>
          </a:p>
        </p:txBody>
      </p:sp>
      <p:sp>
        <p:nvSpPr>
          <p:cNvPr id="11335" name="TextBox 94"/>
          <p:cNvSpPr txBox="1">
            <a:spLocks noChangeArrowheads="1"/>
          </p:cNvSpPr>
          <p:nvPr/>
        </p:nvSpPr>
        <p:spPr bwMode="auto">
          <a:xfrm>
            <a:off x="7740650" y="2854325"/>
            <a:ext cx="255588"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1336" name="TextBox 95"/>
          <p:cNvSpPr txBox="1">
            <a:spLocks noChangeArrowheads="1"/>
          </p:cNvSpPr>
          <p:nvPr/>
        </p:nvSpPr>
        <p:spPr bwMode="auto">
          <a:xfrm>
            <a:off x="7373938" y="2878616"/>
            <a:ext cx="255587" cy="361950"/>
          </a:xfrm>
          <a:prstGeom prst="rect">
            <a:avLst/>
          </a:prstGeom>
          <a:noFill/>
          <a:ln w="9525">
            <a:noFill/>
            <a:miter lim="800000"/>
            <a:headEnd/>
            <a:tailEnd/>
          </a:ln>
        </p:spPr>
        <p:txBody>
          <a:bodyPr wrap="none" lIns="52807" tIns="26403" rIns="52807" bIns="26403">
            <a:spAutoFit/>
          </a:bodyPr>
          <a:lstStyle/>
          <a:p>
            <a:r>
              <a:rPr lang="en-US" sz="2000" dirty="0"/>
              <a:t>+</a:t>
            </a:r>
          </a:p>
        </p:txBody>
      </p:sp>
      <p:sp>
        <p:nvSpPr>
          <p:cNvPr id="11337" name="TextBox 96"/>
          <p:cNvSpPr txBox="1">
            <a:spLocks noChangeArrowheads="1"/>
          </p:cNvSpPr>
          <p:nvPr/>
        </p:nvSpPr>
        <p:spPr bwMode="auto">
          <a:xfrm>
            <a:off x="7042150" y="2762518"/>
            <a:ext cx="230188" cy="500062"/>
          </a:xfrm>
          <a:prstGeom prst="rect">
            <a:avLst/>
          </a:prstGeom>
          <a:noFill/>
          <a:ln w="9525">
            <a:noFill/>
            <a:miter lim="800000"/>
            <a:headEnd/>
            <a:tailEnd/>
          </a:ln>
        </p:spPr>
        <p:txBody>
          <a:bodyPr wrap="none" lIns="52807" tIns="26403" rIns="52807" bIns="26403">
            <a:spAutoFit/>
          </a:bodyPr>
          <a:lstStyle/>
          <a:p>
            <a:r>
              <a:rPr lang="en-US" sz="2900" dirty="0" smtClean="0"/>
              <a:t>-</a:t>
            </a:r>
            <a:endParaRPr lang="en-US" sz="2900" dirty="0"/>
          </a:p>
        </p:txBody>
      </p:sp>
      <p:sp>
        <p:nvSpPr>
          <p:cNvPr id="11338" name="TextBox 97"/>
          <p:cNvSpPr txBox="1">
            <a:spLocks noChangeArrowheads="1"/>
          </p:cNvSpPr>
          <p:nvPr/>
        </p:nvSpPr>
        <p:spPr bwMode="auto">
          <a:xfrm>
            <a:off x="8101013" y="2755479"/>
            <a:ext cx="230187" cy="500063"/>
          </a:xfrm>
          <a:prstGeom prst="rect">
            <a:avLst/>
          </a:prstGeom>
          <a:noFill/>
          <a:ln w="9525">
            <a:noFill/>
            <a:miter lim="800000"/>
            <a:headEnd/>
            <a:tailEnd/>
          </a:ln>
        </p:spPr>
        <p:txBody>
          <a:bodyPr wrap="none" lIns="52807" tIns="26403" rIns="52807" bIns="26403">
            <a:spAutoFit/>
          </a:bodyPr>
          <a:lstStyle/>
          <a:p>
            <a:r>
              <a:rPr lang="en-US" sz="2900" dirty="0"/>
              <a:t>-</a:t>
            </a:r>
          </a:p>
        </p:txBody>
      </p:sp>
      <p:cxnSp>
        <p:nvCxnSpPr>
          <p:cNvPr id="99" name="Straight Connector 98"/>
          <p:cNvCxnSpPr/>
          <p:nvPr/>
        </p:nvCxnSpPr>
        <p:spPr>
          <a:xfrm flipH="1">
            <a:off x="6273800" y="2979738"/>
            <a:ext cx="3175" cy="5953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40" name="TextBox 99"/>
          <p:cNvSpPr txBox="1">
            <a:spLocks noChangeArrowheads="1"/>
          </p:cNvSpPr>
          <p:nvPr/>
        </p:nvSpPr>
        <p:spPr bwMode="auto">
          <a:xfrm>
            <a:off x="1109663" y="6051550"/>
            <a:ext cx="377825" cy="238125"/>
          </a:xfrm>
          <a:prstGeom prst="rect">
            <a:avLst/>
          </a:prstGeom>
          <a:noFill/>
          <a:ln w="9525">
            <a:noFill/>
            <a:miter lim="800000"/>
            <a:headEnd/>
            <a:tailEnd/>
          </a:ln>
        </p:spPr>
        <p:txBody>
          <a:bodyPr wrap="none" lIns="52807" tIns="26403" rIns="52807" bIns="26403">
            <a:spAutoFit/>
          </a:bodyPr>
          <a:lstStyle/>
          <a:p>
            <a:r>
              <a:rPr lang="en-US" sz="1200" b="1"/>
              <a:t>(40)</a:t>
            </a:r>
          </a:p>
        </p:txBody>
      </p:sp>
      <p:sp>
        <p:nvSpPr>
          <p:cNvPr id="11341" name="TextBox 100"/>
          <p:cNvSpPr txBox="1">
            <a:spLocks noChangeArrowheads="1"/>
          </p:cNvSpPr>
          <p:nvPr/>
        </p:nvSpPr>
        <p:spPr bwMode="auto">
          <a:xfrm>
            <a:off x="1644650" y="6046788"/>
            <a:ext cx="379413" cy="238125"/>
          </a:xfrm>
          <a:prstGeom prst="rect">
            <a:avLst/>
          </a:prstGeom>
          <a:noFill/>
          <a:ln w="9525">
            <a:noFill/>
            <a:miter lim="800000"/>
            <a:headEnd/>
            <a:tailEnd/>
          </a:ln>
        </p:spPr>
        <p:txBody>
          <a:bodyPr wrap="none" lIns="52807" tIns="26403" rIns="52807" bIns="26403">
            <a:spAutoFit/>
          </a:bodyPr>
          <a:lstStyle/>
          <a:p>
            <a:r>
              <a:rPr lang="en-US" sz="1200" b="1"/>
              <a:t>(37)</a:t>
            </a:r>
          </a:p>
        </p:txBody>
      </p:sp>
      <p:sp>
        <p:nvSpPr>
          <p:cNvPr id="11342" name="TextBox 101"/>
          <p:cNvSpPr txBox="1">
            <a:spLocks noChangeArrowheads="1"/>
          </p:cNvSpPr>
          <p:nvPr/>
        </p:nvSpPr>
        <p:spPr bwMode="auto">
          <a:xfrm>
            <a:off x="2170113" y="6043613"/>
            <a:ext cx="379412" cy="238125"/>
          </a:xfrm>
          <a:prstGeom prst="rect">
            <a:avLst/>
          </a:prstGeom>
          <a:noFill/>
          <a:ln w="9525">
            <a:noFill/>
            <a:miter lim="800000"/>
            <a:headEnd/>
            <a:tailEnd/>
          </a:ln>
        </p:spPr>
        <p:txBody>
          <a:bodyPr wrap="none" lIns="52807" tIns="26403" rIns="52807" bIns="26403">
            <a:spAutoFit/>
          </a:bodyPr>
          <a:lstStyle/>
          <a:p>
            <a:r>
              <a:rPr lang="en-US" sz="1200" b="1"/>
              <a:t>(40)</a:t>
            </a:r>
          </a:p>
        </p:txBody>
      </p:sp>
      <p:sp>
        <p:nvSpPr>
          <p:cNvPr id="11343" name="TextBox 102"/>
          <p:cNvSpPr txBox="1">
            <a:spLocks noChangeArrowheads="1"/>
          </p:cNvSpPr>
          <p:nvPr/>
        </p:nvSpPr>
        <p:spPr bwMode="auto">
          <a:xfrm>
            <a:off x="2705100" y="6049963"/>
            <a:ext cx="379413" cy="238125"/>
          </a:xfrm>
          <a:prstGeom prst="rect">
            <a:avLst/>
          </a:prstGeom>
          <a:noFill/>
          <a:ln w="9525">
            <a:noFill/>
            <a:miter lim="800000"/>
            <a:headEnd/>
            <a:tailEnd/>
          </a:ln>
        </p:spPr>
        <p:txBody>
          <a:bodyPr wrap="none" lIns="52807" tIns="26403" rIns="52807" bIns="26403">
            <a:spAutoFit/>
          </a:bodyPr>
          <a:lstStyle/>
          <a:p>
            <a:r>
              <a:rPr lang="en-US" sz="1200" b="1"/>
              <a:t>(37)</a:t>
            </a:r>
          </a:p>
        </p:txBody>
      </p:sp>
      <p:cxnSp>
        <p:nvCxnSpPr>
          <p:cNvPr id="104" name="Straight Connector 103"/>
          <p:cNvCxnSpPr/>
          <p:nvPr/>
        </p:nvCxnSpPr>
        <p:spPr>
          <a:xfrm>
            <a:off x="1266825" y="5337175"/>
            <a:ext cx="0" cy="2540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5" name="Straight Connector 104"/>
          <p:cNvCxnSpPr/>
          <p:nvPr/>
        </p:nvCxnSpPr>
        <p:spPr>
          <a:xfrm>
            <a:off x="1265238" y="5343525"/>
            <a:ext cx="546100" cy="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6" name="Straight Connector 105"/>
          <p:cNvCxnSpPr/>
          <p:nvPr/>
        </p:nvCxnSpPr>
        <p:spPr>
          <a:xfrm>
            <a:off x="1806575" y="5341938"/>
            <a:ext cx="0" cy="34925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7" name="Straight Connector 106"/>
          <p:cNvCxnSpPr/>
          <p:nvPr/>
        </p:nvCxnSpPr>
        <p:spPr>
          <a:xfrm>
            <a:off x="2332038" y="5343525"/>
            <a:ext cx="0" cy="2555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8" name="Straight Connector 107"/>
          <p:cNvCxnSpPr/>
          <p:nvPr/>
        </p:nvCxnSpPr>
        <p:spPr>
          <a:xfrm>
            <a:off x="2327275" y="5351463"/>
            <a:ext cx="569913" cy="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 name="Straight Connector 108"/>
          <p:cNvCxnSpPr/>
          <p:nvPr/>
        </p:nvCxnSpPr>
        <p:spPr>
          <a:xfrm>
            <a:off x="2897188" y="5343525"/>
            <a:ext cx="0" cy="32385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50" name="TextBox 109"/>
          <p:cNvSpPr txBox="1">
            <a:spLocks noChangeArrowheads="1"/>
          </p:cNvSpPr>
          <p:nvPr/>
        </p:nvSpPr>
        <p:spPr bwMode="auto">
          <a:xfrm>
            <a:off x="2455863" y="5105400"/>
            <a:ext cx="336550" cy="254000"/>
          </a:xfrm>
          <a:prstGeom prst="rect">
            <a:avLst/>
          </a:prstGeom>
          <a:noFill/>
          <a:ln w="9525">
            <a:noFill/>
            <a:miter lim="800000"/>
            <a:headEnd/>
            <a:tailEnd/>
          </a:ln>
        </p:spPr>
        <p:txBody>
          <a:bodyPr wrap="none" lIns="52807" tIns="26403" rIns="52807" bIns="26403">
            <a:spAutoFit/>
          </a:bodyPr>
          <a:lstStyle/>
          <a:p>
            <a:r>
              <a:rPr lang="en-US" sz="1300" b="1" i="1"/>
              <a:t>NS</a:t>
            </a:r>
          </a:p>
        </p:txBody>
      </p:sp>
      <p:sp>
        <p:nvSpPr>
          <p:cNvPr id="11351" name="TextBox 110"/>
          <p:cNvSpPr txBox="1">
            <a:spLocks noChangeArrowheads="1"/>
          </p:cNvSpPr>
          <p:nvPr/>
        </p:nvSpPr>
        <p:spPr bwMode="auto">
          <a:xfrm>
            <a:off x="1250950" y="4321175"/>
            <a:ext cx="1703388" cy="484188"/>
          </a:xfrm>
          <a:prstGeom prst="rect">
            <a:avLst/>
          </a:prstGeom>
          <a:noFill/>
          <a:ln w="9525">
            <a:noFill/>
            <a:miter lim="800000"/>
            <a:headEnd/>
            <a:tailEnd/>
          </a:ln>
        </p:spPr>
        <p:txBody>
          <a:bodyPr wrap="none" lIns="52807" tIns="26403" rIns="52807" bIns="26403">
            <a:spAutoFit/>
          </a:bodyPr>
          <a:lstStyle/>
          <a:p>
            <a:pPr algn="ctr"/>
            <a:r>
              <a:rPr lang="en-US" sz="1400" b="1"/>
              <a:t>ATF6 </a:t>
            </a:r>
          </a:p>
          <a:p>
            <a:pPr algn="ctr"/>
            <a:r>
              <a:rPr lang="en-US" sz="1400" b="1"/>
              <a:t>baseline ± nicotine</a:t>
            </a:r>
          </a:p>
        </p:txBody>
      </p:sp>
      <p:cxnSp>
        <p:nvCxnSpPr>
          <p:cNvPr id="112" name="Straight Connector 111"/>
          <p:cNvCxnSpPr/>
          <p:nvPr/>
        </p:nvCxnSpPr>
        <p:spPr>
          <a:xfrm>
            <a:off x="1530350" y="6310313"/>
            <a:ext cx="0" cy="22383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3" name="Straight Connector 112"/>
          <p:cNvCxnSpPr/>
          <p:nvPr/>
        </p:nvCxnSpPr>
        <p:spPr>
          <a:xfrm>
            <a:off x="2074863" y="6294438"/>
            <a:ext cx="0" cy="4460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4" name="Straight Connector 113"/>
          <p:cNvCxnSpPr/>
          <p:nvPr/>
        </p:nvCxnSpPr>
        <p:spPr>
          <a:xfrm>
            <a:off x="2619375" y="6316663"/>
            <a:ext cx="0" cy="2174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a:xfrm flipH="1">
            <a:off x="3132138" y="6305550"/>
            <a:ext cx="4762" cy="4302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H="1">
            <a:off x="1011238" y="6310313"/>
            <a:ext cx="4762" cy="4302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flipV="1">
            <a:off x="461963" y="6735763"/>
            <a:ext cx="2678112"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469900" y="6534150"/>
            <a:ext cx="2662238"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59" name="TextBox 118"/>
          <p:cNvSpPr txBox="1">
            <a:spLocks noChangeArrowheads="1"/>
          </p:cNvSpPr>
          <p:nvPr/>
        </p:nvSpPr>
        <p:spPr bwMode="auto">
          <a:xfrm>
            <a:off x="426349" y="6305550"/>
            <a:ext cx="660400" cy="238125"/>
          </a:xfrm>
          <a:prstGeom prst="rect">
            <a:avLst/>
          </a:prstGeom>
          <a:noFill/>
          <a:ln w="9525">
            <a:noFill/>
            <a:miter lim="800000"/>
            <a:headEnd/>
            <a:tailEnd/>
          </a:ln>
        </p:spPr>
        <p:txBody>
          <a:bodyPr wrap="none" lIns="52807" tIns="26403" rIns="52807" bIns="26403">
            <a:spAutoFit/>
          </a:bodyPr>
          <a:lstStyle/>
          <a:p>
            <a:r>
              <a:rPr lang="en-US" sz="1200" dirty="0"/>
              <a:t>Nicotine</a:t>
            </a:r>
          </a:p>
        </p:txBody>
      </p:sp>
      <p:sp>
        <p:nvSpPr>
          <p:cNvPr id="11360" name="TextBox 119"/>
          <p:cNvSpPr txBox="1">
            <a:spLocks noChangeArrowheads="1"/>
          </p:cNvSpPr>
          <p:nvPr/>
        </p:nvSpPr>
        <p:spPr bwMode="auto">
          <a:xfrm>
            <a:off x="1174750" y="6110288"/>
            <a:ext cx="230188" cy="498475"/>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1361" name="TextBox 120"/>
          <p:cNvSpPr txBox="1">
            <a:spLocks noChangeArrowheads="1"/>
          </p:cNvSpPr>
          <p:nvPr/>
        </p:nvSpPr>
        <p:spPr bwMode="auto">
          <a:xfrm>
            <a:off x="2246313" y="6111875"/>
            <a:ext cx="230187" cy="500063"/>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1362" name="TextBox 121"/>
          <p:cNvSpPr txBox="1">
            <a:spLocks noChangeArrowheads="1"/>
          </p:cNvSpPr>
          <p:nvPr/>
        </p:nvSpPr>
        <p:spPr bwMode="auto">
          <a:xfrm>
            <a:off x="2757488" y="6216650"/>
            <a:ext cx="255587" cy="360363"/>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1363" name="TextBox 122"/>
          <p:cNvSpPr txBox="1">
            <a:spLocks noChangeArrowheads="1"/>
          </p:cNvSpPr>
          <p:nvPr/>
        </p:nvSpPr>
        <p:spPr bwMode="auto">
          <a:xfrm>
            <a:off x="1689100" y="6216650"/>
            <a:ext cx="255588"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1364" name="TextBox 123"/>
          <p:cNvSpPr txBox="1">
            <a:spLocks noChangeArrowheads="1"/>
          </p:cNvSpPr>
          <p:nvPr/>
        </p:nvSpPr>
        <p:spPr bwMode="auto">
          <a:xfrm>
            <a:off x="560388" y="6508750"/>
            <a:ext cx="381000" cy="238125"/>
          </a:xfrm>
          <a:prstGeom prst="rect">
            <a:avLst/>
          </a:prstGeom>
          <a:noFill/>
          <a:ln w="9525">
            <a:noFill/>
            <a:miter lim="800000"/>
            <a:headEnd/>
            <a:tailEnd/>
          </a:ln>
        </p:spPr>
        <p:txBody>
          <a:bodyPr wrap="none" lIns="52807" tIns="26403" rIns="52807" bIns="26403">
            <a:spAutoFit/>
          </a:bodyPr>
          <a:lstStyle/>
          <a:p>
            <a:r>
              <a:rPr lang="en-US" sz="1200"/>
              <a:t>ROI</a:t>
            </a:r>
          </a:p>
        </p:txBody>
      </p:sp>
      <p:cxnSp>
        <p:nvCxnSpPr>
          <p:cNvPr id="125" name="Straight Connector 124"/>
          <p:cNvCxnSpPr/>
          <p:nvPr/>
        </p:nvCxnSpPr>
        <p:spPr>
          <a:xfrm flipH="1">
            <a:off x="466725" y="6308725"/>
            <a:ext cx="4763" cy="4302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66" name="TextBox 125"/>
          <p:cNvSpPr txBox="1">
            <a:spLocks noChangeArrowheads="1"/>
          </p:cNvSpPr>
          <p:nvPr/>
        </p:nvSpPr>
        <p:spPr bwMode="auto">
          <a:xfrm>
            <a:off x="6989763" y="5932488"/>
            <a:ext cx="311150" cy="192087"/>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1367" name="TextBox 126"/>
          <p:cNvSpPr txBox="1">
            <a:spLocks noChangeArrowheads="1"/>
          </p:cNvSpPr>
          <p:nvPr/>
        </p:nvSpPr>
        <p:spPr bwMode="auto">
          <a:xfrm>
            <a:off x="7345363" y="5932488"/>
            <a:ext cx="311150" cy="192087"/>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1368" name="TextBox 127"/>
          <p:cNvSpPr txBox="1">
            <a:spLocks noChangeArrowheads="1"/>
          </p:cNvSpPr>
          <p:nvPr/>
        </p:nvSpPr>
        <p:spPr bwMode="auto">
          <a:xfrm>
            <a:off x="7700963" y="5929313"/>
            <a:ext cx="312737" cy="192087"/>
          </a:xfrm>
          <a:prstGeom prst="rect">
            <a:avLst/>
          </a:prstGeom>
          <a:noFill/>
          <a:ln w="9525">
            <a:noFill/>
            <a:miter lim="800000"/>
            <a:headEnd/>
            <a:tailEnd/>
          </a:ln>
        </p:spPr>
        <p:txBody>
          <a:bodyPr wrap="none" lIns="52807" tIns="26403" rIns="52807" bIns="26403">
            <a:spAutoFit/>
          </a:bodyPr>
          <a:lstStyle/>
          <a:p>
            <a:r>
              <a:rPr lang="en-US" sz="900" b="1"/>
              <a:t>(34)</a:t>
            </a:r>
          </a:p>
        </p:txBody>
      </p:sp>
      <p:sp>
        <p:nvSpPr>
          <p:cNvPr id="11369" name="TextBox 128"/>
          <p:cNvSpPr txBox="1">
            <a:spLocks noChangeArrowheads="1"/>
          </p:cNvSpPr>
          <p:nvPr/>
        </p:nvSpPr>
        <p:spPr bwMode="auto">
          <a:xfrm>
            <a:off x="8054975" y="5935663"/>
            <a:ext cx="311150" cy="192087"/>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1370" name="TextBox 129"/>
          <p:cNvSpPr txBox="1">
            <a:spLocks noChangeArrowheads="1"/>
          </p:cNvSpPr>
          <p:nvPr/>
        </p:nvSpPr>
        <p:spPr bwMode="auto">
          <a:xfrm>
            <a:off x="8410575" y="5935663"/>
            <a:ext cx="311150" cy="192087"/>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1371" name="TextBox 130"/>
          <p:cNvSpPr txBox="1">
            <a:spLocks noChangeArrowheads="1"/>
          </p:cNvSpPr>
          <p:nvPr/>
        </p:nvSpPr>
        <p:spPr bwMode="auto">
          <a:xfrm>
            <a:off x="8764588" y="5932488"/>
            <a:ext cx="312737" cy="192087"/>
          </a:xfrm>
          <a:prstGeom prst="rect">
            <a:avLst/>
          </a:prstGeom>
          <a:noFill/>
          <a:ln w="9525">
            <a:noFill/>
            <a:miter lim="800000"/>
            <a:headEnd/>
            <a:tailEnd/>
          </a:ln>
        </p:spPr>
        <p:txBody>
          <a:bodyPr wrap="none" lIns="52807" tIns="26403" rIns="52807" bIns="26403">
            <a:spAutoFit/>
          </a:bodyPr>
          <a:lstStyle/>
          <a:p>
            <a:r>
              <a:rPr lang="en-US" sz="900" b="1"/>
              <a:t>(34)</a:t>
            </a:r>
          </a:p>
        </p:txBody>
      </p:sp>
      <p:cxnSp>
        <p:nvCxnSpPr>
          <p:cNvPr id="132" name="Straight Connector 131"/>
          <p:cNvCxnSpPr/>
          <p:nvPr/>
        </p:nvCxnSpPr>
        <p:spPr>
          <a:xfrm>
            <a:off x="7138988" y="4694238"/>
            <a:ext cx="0" cy="7508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3" name="Straight Connector 132"/>
          <p:cNvCxnSpPr/>
          <p:nvPr/>
        </p:nvCxnSpPr>
        <p:spPr>
          <a:xfrm flipV="1">
            <a:off x="7131050" y="4697413"/>
            <a:ext cx="342900" cy="15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4" name="Straight Connector 133"/>
          <p:cNvCxnSpPr/>
          <p:nvPr/>
        </p:nvCxnSpPr>
        <p:spPr>
          <a:xfrm>
            <a:off x="7466013" y="4694238"/>
            <a:ext cx="0" cy="1524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75" name="TextBox 134"/>
          <p:cNvSpPr txBox="1">
            <a:spLocks noChangeArrowheads="1"/>
          </p:cNvSpPr>
          <p:nvPr/>
        </p:nvSpPr>
        <p:spPr bwMode="auto">
          <a:xfrm>
            <a:off x="7170738" y="4522788"/>
            <a:ext cx="317500" cy="268287"/>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136" name="Straight Connector 135"/>
          <p:cNvCxnSpPr/>
          <p:nvPr/>
        </p:nvCxnSpPr>
        <p:spPr>
          <a:xfrm>
            <a:off x="7500938" y="4694238"/>
            <a:ext cx="1587" cy="1524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7" name="Straight Connector 136"/>
          <p:cNvCxnSpPr/>
          <p:nvPr/>
        </p:nvCxnSpPr>
        <p:spPr>
          <a:xfrm flipV="1">
            <a:off x="7502525" y="4648200"/>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8" name="Straight Connector 137"/>
          <p:cNvCxnSpPr/>
          <p:nvPr/>
        </p:nvCxnSpPr>
        <p:spPr>
          <a:xfrm>
            <a:off x="7839075" y="4651375"/>
            <a:ext cx="0" cy="59372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39" name="Straight Connector 138"/>
          <p:cNvCxnSpPr/>
          <p:nvPr/>
        </p:nvCxnSpPr>
        <p:spPr>
          <a:xfrm>
            <a:off x="8197850" y="4654550"/>
            <a:ext cx="0" cy="81756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0" name="Straight Connector 139"/>
          <p:cNvCxnSpPr/>
          <p:nvPr/>
        </p:nvCxnSpPr>
        <p:spPr>
          <a:xfrm flipV="1">
            <a:off x="8194675" y="4622800"/>
            <a:ext cx="342900" cy="15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1" name="Straight Connector 140"/>
          <p:cNvCxnSpPr/>
          <p:nvPr/>
        </p:nvCxnSpPr>
        <p:spPr>
          <a:xfrm>
            <a:off x="8569325" y="4616450"/>
            <a:ext cx="0" cy="37306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2" name="Straight Connector 141"/>
          <p:cNvCxnSpPr/>
          <p:nvPr/>
        </p:nvCxnSpPr>
        <p:spPr>
          <a:xfrm flipV="1">
            <a:off x="8569325" y="4622800"/>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3" name="Straight Connector 142"/>
          <p:cNvCxnSpPr/>
          <p:nvPr/>
        </p:nvCxnSpPr>
        <p:spPr>
          <a:xfrm>
            <a:off x="8907463" y="4616450"/>
            <a:ext cx="0" cy="7397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84" name="TextBox 143"/>
          <p:cNvSpPr txBox="1">
            <a:spLocks noChangeArrowheads="1"/>
          </p:cNvSpPr>
          <p:nvPr/>
        </p:nvSpPr>
        <p:spPr bwMode="auto">
          <a:xfrm>
            <a:off x="7513638" y="4476750"/>
            <a:ext cx="319087"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sp>
        <p:nvSpPr>
          <p:cNvPr id="11385" name="TextBox 144"/>
          <p:cNvSpPr txBox="1">
            <a:spLocks noChangeArrowheads="1"/>
          </p:cNvSpPr>
          <p:nvPr/>
        </p:nvSpPr>
        <p:spPr bwMode="auto">
          <a:xfrm>
            <a:off x="8208963" y="4445000"/>
            <a:ext cx="317500"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sp>
        <p:nvSpPr>
          <p:cNvPr id="11386" name="TextBox 145"/>
          <p:cNvSpPr txBox="1">
            <a:spLocks noChangeArrowheads="1"/>
          </p:cNvSpPr>
          <p:nvPr/>
        </p:nvSpPr>
        <p:spPr bwMode="auto">
          <a:xfrm>
            <a:off x="8585200" y="4438650"/>
            <a:ext cx="319088"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grpSp>
        <p:nvGrpSpPr>
          <p:cNvPr id="11387" name="Group 146"/>
          <p:cNvGrpSpPr>
            <a:grpSpLocks/>
          </p:cNvGrpSpPr>
          <p:nvPr/>
        </p:nvGrpSpPr>
        <p:grpSpPr bwMode="auto">
          <a:xfrm>
            <a:off x="6262688" y="6140450"/>
            <a:ext cx="2825749" cy="660400"/>
            <a:chOff x="508744" y="8938747"/>
            <a:chExt cx="5086914" cy="1083809"/>
          </a:xfrm>
        </p:grpSpPr>
        <p:cxnSp>
          <p:nvCxnSpPr>
            <p:cNvPr id="148" name="Straight Connector 147"/>
            <p:cNvCxnSpPr/>
            <p:nvPr/>
          </p:nvCxnSpPr>
          <p:spPr>
            <a:xfrm flipH="1">
              <a:off x="5578512" y="8962196"/>
              <a:ext cx="8573" cy="97699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49" name="Straight Connector 148"/>
            <p:cNvCxnSpPr/>
            <p:nvPr/>
          </p:nvCxnSpPr>
          <p:spPr>
            <a:xfrm>
              <a:off x="511601" y="9626549"/>
              <a:ext cx="5078342"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511601" y="9321728"/>
              <a:ext cx="5069768"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75" name="TextBox 150"/>
            <p:cNvSpPr txBox="1">
              <a:spLocks noChangeArrowheads="1"/>
            </p:cNvSpPr>
            <p:nvPr/>
          </p:nvSpPr>
          <p:spPr bwMode="auto">
            <a:xfrm>
              <a:off x="828507" y="9568264"/>
              <a:ext cx="825804" cy="454292"/>
            </a:xfrm>
            <a:prstGeom prst="rect">
              <a:avLst/>
            </a:prstGeom>
            <a:noFill/>
            <a:ln w="9525">
              <a:noFill/>
              <a:miter lim="800000"/>
              <a:headEnd/>
              <a:tailEnd/>
            </a:ln>
          </p:spPr>
          <p:txBody>
            <a:bodyPr wrap="none">
              <a:spAutoFit/>
            </a:bodyPr>
            <a:lstStyle/>
            <a:p>
              <a:r>
                <a:rPr lang="en-US" sz="1200"/>
                <a:t>ROI</a:t>
              </a:r>
            </a:p>
          </p:txBody>
        </p:sp>
        <p:cxnSp>
          <p:nvCxnSpPr>
            <p:cNvPr id="152" name="Straight Connector 151"/>
            <p:cNvCxnSpPr/>
            <p:nvPr/>
          </p:nvCxnSpPr>
          <p:spPr>
            <a:xfrm>
              <a:off x="508744" y="9931371"/>
              <a:ext cx="5086914"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3" name="Straight Connector 152"/>
            <p:cNvCxnSpPr/>
            <p:nvPr/>
          </p:nvCxnSpPr>
          <p:spPr>
            <a:xfrm>
              <a:off x="4955507" y="8962196"/>
              <a:ext cx="2857" cy="66435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4" name="Straight Connector 153"/>
            <p:cNvCxnSpPr/>
            <p:nvPr/>
          </p:nvCxnSpPr>
          <p:spPr>
            <a:xfrm>
              <a:off x="4318213" y="8962196"/>
              <a:ext cx="0" cy="66435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5" name="Straight Connector 154"/>
            <p:cNvCxnSpPr/>
            <p:nvPr/>
          </p:nvCxnSpPr>
          <p:spPr>
            <a:xfrm flipH="1">
              <a:off x="3660915" y="8967406"/>
              <a:ext cx="8574" cy="97699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6" name="Straight Connector 155"/>
            <p:cNvCxnSpPr/>
            <p:nvPr/>
          </p:nvCxnSpPr>
          <p:spPr>
            <a:xfrm>
              <a:off x="3023623" y="8964800"/>
              <a:ext cx="0" cy="661749"/>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7" name="Straight Connector 156"/>
            <p:cNvCxnSpPr/>
            <p:nvPr/>
          </p:nvCxnSpPr>
          <p:spPr>
            <a:xfrm>
              <a:off x="2397760" y="8967406"/>
              <a:ext cx="0" cy="65914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8" name="Straight Connector 157"/>
            <p:cNvCxnSpPr/>
            <p:nvPr/>
          </p:nvCxnSpPr>
          <p:spPr>
            <a:xfrm flipH="1">
              <a:off x="1746178" y="8964800"/>
              <a:ext cx="8574" cy="97699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83" name="TextBox 158"/>
            <p:cNvSpPr txBox="1">
              <a:spLocks noChangeArrowheads="1"/>
            </p:cNvSpPr>
            <p:nvPr/>
          </p:nvSpPr>
          <p:spPr bwMode="auto">
            <a:xfrm>
              <a:off x="550010" y="9253347"/>
              <a:ext cx="1327864" cy="454292"/>
            </a:xfrm>
            <a:prstGeom prst="rect">
              <a:avLst/>
            </a:prstGeom>
            <a:noFill/>
            <a:ln w="9525">
              <a:noFill/>
              <a:miter lim="800000"/>
              <a:headEnd/>
              <a:tailEnd/>
            </a:ln>
          </p:spPr>
          <p:txBody>
            <a:bodyPr wrap="none">
              <a:spAutoFit/>
            </a:bodyPr>
            <a:lstStyle/>
            <a:p>
              <a:r>
                <a:rPr lang="en-US" sz="1200" dirty="0"/>
                <a:t>Nicotine</a:t>
              </a:r>
            </a:p>
          </p:txBody>
        </p:sp>
        <p:sp>
          <p:nvSpPr>
            <p:cNvPr id="11484" name="TextBox 159"/>
            <p:cNvSpPr txBox="1">
              <a:spLocks noChangeArrowheads="1"/>
            </p:cNvSpPr>
            <p:nvPr/>
          </p:nvSpPr>
          <p:spPr bwMode="auto">
            <a:xfrm>
              <a:off x="598931" y="8938747"/>
              <a:ext cx="1291624" cy="454292"/>
            </a:xfrm>
            <a:prstGeom prst="rect">
              <a:avLst/>
            </a:prstGeom>
            <a:noFill/>
            <a:ln w="9525">
              <a:noFill/>
              <a:miter lim="800000"/>
              <a:headEnd/>
              <a:tailEnd/>
            </a:ln>
          </p:spPr>
          <p:txBody>
            <a:bodyPr wrap="none">
              <a:spAutoFit/>
            </a:bodyPr>
            <a:lstStyle/>
            <a:p>
              <a:r>
                <a:rPr lang="en-US" sz="1200"/>
                <a:t>Tu (1 d)</a:t>
              </a:r>
              <a:endParaRPr lang="en-US" sz="900"/>
            </a:p>
          </p:txBody>
        </p:sp>
        <p:sp>
          <p:nvSpPr>
            <p:cNvPr id="11485" name="TextBox 160"/>
            <p:cNvSpPr txBox="1">
              <a:spLocks noChangeArrowheads="1"/>
            </p:cNvSpPr>
            <p:nvPr/>
          </p:nvSpPr>
          <p:spPr bwMode="auto">
            <a:xfrm>
              <a:off x="1861086" y="8939715"/>
              <a:ext cx="554577" cy="883344"/>
            </a:xfrm>
            <a:prstGeom prst="rect">
              <a:avLst/>
            </a:prstGeom>
            <a:noFill/>
            <a:ln w="9525">
              <a:noFill/>
              <a:miter lim="800000"/>
              <a:headEnd/>
              <a:tailEnd/>
            </a:ln>
          </p:spPr>
          <p:txBody>
            <a:bodyPr wrap="none">
              <a:spAutoFit/>
            </a:bodyPr>
            <a:lstStyle/>
            <a:p>
              <a:r>
                <a:rPr lang="en-US" sz="2900" dirty="0"/>
                <a:t>-</a:t>
              </a:r>
            </a:p>
          </p:txBody>
        </p:sp>
        <p:sp>
          <p:nvSpPr>
            <p:cNvPr id="11486" name="TextBox 161"/>
            <p:cNvSpPr txBox="1">
              <a:spLocks noChangeArrowheads="1"/>
            </p:cNvSpPr>
            <p:nvPr/>
          </p:nvSpPr>
          <p:spPr bwMode="auto">
            <a:xfrm>
              <a:off x="2475300" y="8939564"/>
              <a:ext cx="554577" cy="883344"/>
            </a:xfrm>
            <a:prstGeom prst="rect">
              <a:avLst/>
            </a:prstGeom>
            <a:noFill/>
            <a:ln w="9525">
              <a:noFill/>
              <a:miter lim="800000"/>
              <a:headEnd/>
              <a:tailEnd/>
            </a:ln>
          </p:spPr>
          <p:txBody>
            <a:bodyPr wrap="none">
              <a:spAutoFit/>
            </a:bodyPr>
            <a:lstStyle/>
            <a:p>
              <a:r>
                <a:rPr lang="en-US" sz="2900" dirty="0"/>
                <a:t>-</a:t>
              </a:r>
            </a:p>
          </p:txBody>
        </p:sp>
        <p:sp>
          <p:nvSpPr>
            <p:cNvPr id="11487" name="TextBox 162"/>
            <p:cNvSpPr txBox="1">
              <a:spLocks noChangeArrowheads="1"/>
            </p:cNvSpPr>
            <p:nvPr/>
          </p:nvSpPr>
          <p:spPr bwMode="auto">
            <a:xfrm>
              <a:off x="3767527" y="8958930"/>
              <a:ext cx="554577" cy="883344"/>
            </a:xfrm>
            <a:prstGeom prst="rect">
              <a:avLst/>
            </a:prstGeom>
            <a:noFill/>
            <a:ln w="9525">
              <a:noFill/>
              <a:miter lim="800000"/>
              <a:headEnd/>
              <a:tailEnd/>
            </a:ln>
          </p:spPr>
          <p:txBody>
            <a:bodyPr wrap="none">
              <a:spAutoFit/>
            </a:bodyPr>
            <a:lstStyle/>
            <a:p>
              <a:r>
                <a:rPr lang="en-US" sz="2900" dirty="0"/>
                <a:t>-</a:t>
              </a:r>
            </a:p>
          </p:txBody>
        </p:sp>
        <p:sp>
          <p:nvSpPr>
            <p:cNvPr id="11488" name="TextBox 163"/>
            <p:cNvSpPr txBox="1">
              <a:spLocks noChangeArrowheads="1"/>
            </p:cNvSpPr>
            <p:nvPr/>
          </p:nvSpPr>
          <p:spPr bwMode="auto">
            <a:xfrm>
              <a:off x="4426720" y="8959831"/>
              <a:ext cx="554577" cy="883344"/>
            </a:xfrm>
            <a:prstGeom prst="rect">
              <a:avLst/>
            </a:prstGeom>
            <a:noFill/>
            <a:ln w="9525">
              <a:noFill/>
              <a:miter lim="800000"/>
              <a:headEnd/>
              <a:tailEnd/>
            </a:ln>
          </p:spPr>
          <p:txBody>
            <a:bodyPr wrap="none">
              <a:spAutoFit/>
            </a:bodyPr>
            <a:lstStyle/>
            <a:p>
              <a:r>
                <a:rPr lang="en-US" sz="2900" dirty="0"/>
                <a:t>-</a:t>
              </a:r>
            </a:p>
          </p:txBody>
        </p:sp>
        <p:sp>
          <p:nvSpPr>
            <p:cNvPr id="11489" name="TextBox 164"/>
            <p:cNvSpPr txBox="1">
              <a:spLocks noChangeArrowheads="1"/>
            </p:cNvSpPr>
            <p:nvPr/>
          </p:nvSpPr>
          <p:spPr bwMode="auto">
            <a:xfrm>
              <a:off x="3098603" y="9130060"/>
              <a:ext cx="600743" cy="656198"/>
            </a:xfrm>
            <a:prstGeom prst="rect">
              <a:avLst/>
            </a:prstGeom>
            <a:noFill/>
            <a:ln w="9525">
              <a:noFill/>
              <a:miter lim="800000"/>
              <a:headEnd/>
              <a:tailEnd/>
            </a:ln>
          </p:spPr>
          <p:txBody>
            <a:bodyPr wrap="none">
              <a:spAutoFit/>
            </a:bodyPr>
            <a:lstStyle/>
            <a:p>
              <a:r>
                <a:rPr lang="en-US" sz="2000" dirty="0"/>
                <a:t>+</a:t>
              </a:r>
            </a:p>
          </p:txBody>
        </p:sp>
        <p:sp>
          <p:nvSpPr>
            <p:cNvPr id="11490" name="TextBox 165"/>
            <p:cNvSpPr txBox="1">
              <a:spLocks noChangeArrowheads="1"/>
            </p:cNvSpPr>
            <p:nvPr/>
          </p:nvSpPr>
          <p:spPr bwMode="auto">
            <a:xfrm>
              <a:off x="4989193" y="9137719"/>
              <a:ext cx="600743" cy="656198"/>
            </a:xfrm>
            <a:prstGeom prst="rect">
              <a:avLst/>
            </a:prstGeom>
            <a:noFill/>
            <a:ln w="9525">
              <a:noFill/>
              <a:miter lim="800000"/>
              <a:headEnd/>
              <a:tailEnd/>
            </a:ln>
          </p:spPr>
          <p:txBody>
            <a:bodyPr wrap="none">
              <a:spAutoFit/>
            </a:bodyPr>
            <a:lstStyle/>
            <a:p>
              <a:r>
                <a:rPr lang="en-US" sz="2000" dirty="0"/>
                <a:t>+</a:t>
              </a:r>
            </a:p>
          </p:txBody>
        </p:sp>
      </p:grpSp>
      <p:sp>
        <p:nvSpPr>
          <p:cNvPr id="11388" name="TextBox 168"/>
          <p:cNvSpPr txBox="1">
            <a:spLocks noChangeArrowheads="1"/>
          </p:cNvSpPr>
          <p:nvPr/>
        </p:nvSpPr>
        <p:spPr bwMode="auto">
          <a:xfrm>
            <a:off x="8785225" y="6037263"/>
            <a:ext cx="255588"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1389" name="TextBox 169"/>
          <p:cNvSpPr txBox="1">
            <a:spLocks noChangeArrowheads="1"/>
          </p:cNvSpPr>
          <p:nvPr/>
        </p:nvSpPr>
        <p:spPr bwMode="auto">
          <a:xfrm>
            <a:off x="8442325" y="6042025"/>
            <a:ext cx="255588"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1390" name="TextBox 170"/>
          <p:cNvSpPr txBox="1">
            <a:spLocks noChangeArrowheads="1"/>
          </p:cNvSpPr>
          <p:nvPr/>
        </p:nvSpPr>
        <p:spPr bwMode="auto">
          <a:xfrm>
            <a:off x="7732713" y="6038850"/>
            <a:ext cx="255587"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1391" name="TextBox 171"/>
          <p:cNvSpPr txBox="1">
            <a:spLocks noChangeArrowheads="1"/>
          </p:cNvSpPr>
          <p:nvPr/>
        </p:nvSpPr>
        <p:spPr bwMode="auto">
          <a:xfrm>
            <a:off x="7372350" y="6037263"/>
            <a:ext cx="255588" cy="361950"/>
          </a:xfrm>
          <a:prstGeom prst="rect">
            <a:avLst/>
          </a:prstGeom>
          <a:noFill/>
          <a:ln w="9525">
            <a:noFill/>
            <a:miter lim="800000"/>
            <a:headEnd/>
            <a:tailEnd/>
          </a:ln>
        </p:spPr>
        <p:txBody>
          <a:bodyPr wrap="none" lIns="52807" tIns="26403" rIns="52807" bIns="26403">
            <a:spAutoFit/>
          </a:bodyPr>
          <a:lstStyle/>
          <a:p>
            <a:r>
              <a:rPr lang="en-US" sz="2000"/>
              <a:t>+</a:t>
            </a:r>
          </a:p>
        </p:txBody>
      </p:sp>
      <p:cxnSp>
        <p:nvCxnSpPr>
          <p:cNvPr id="173" name="Straight Connector 172"/>
          <p:cNvCxnSpPr/>
          <p:nvPr/>
        </p:nvCxnSpPr>
        <p:spPr>
          <a:xfrm flipH="1">
            <a:off x="6265863" y="6151563"/>
            <a:ext cx="4762" cy="5953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393" name="TextBox 173"/>
          <p:cNvSpPr txBox="1">
            <a:spLocks noChangeArrowheads="1"/>
          </p:cNvSpPr>
          <p:nvPr/>
        </p:nvSpPr>
        <p:spPr bwMode="auto">
          <a:xfrm>
            <a:off x="4049713" y="5932488"/>
            <a:ext cx="312737" cy="192087"/>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1394" name="TextBox 174"/>
          <p:cNvSpPr txBox="1">
            <a:spLocks noChangeArrowheads="1"/>
          </p:cNvSpPr>
          <p:nvPr/>
        </p:nvSpPr>
        <p:spPr bwMode="auto">
          <a:xfrm>
            <a:off x="4410075" y="5932488"/>
            <a:ext cx="312738" cy="192087"/>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1395" name="TextBox 175"/>
          <p:cNvSpPr txBox="1">
            <a:spLocks noChangeArrowheads="1"/>
          </p:cNvSpPr>
          <p:nvPr/>
        </p:nvSpPr>
        <p:spPr bwMode="auto">
          <a:xfrm>
            <a:off x="4762500" y="5929313"/>
            <a:ext cx="312738" cy="192087"/>
          </a:xfrm>
          <a:prstGeom prst="rect">
            <a:avLst/>
          </a:prstGeom>
          <a:noFill/>
          <a:ln w="9525">
            <a:noFill/>
            <a:miter lim="800000"/>
            <a:headEnd/>
            <a:tailEnd/>
          </a:ln>
        </p:spPr>
        <p:txBody>
          <a:bodyPr wrap="none" lIns="52807" tIns="26403" rIns="52807" bIns="26403">
            <a:spAutoFit/>
          </a:bodyPr>
          <a:lstStyle/>
          <a:p>
            <a:r>
              <a:rPr lang="en-US" sz="900" b="1"/>
              <a:t>(34)</a:t>
            </a:r>
          </a:p>
        </p:txBody>
      </p:sp>
      <p:sp>
        <p:nvSpPr>
          <p:cNvPr id="11396" name="TextBox 176"/>
          <p:cNvSpPr txBox="1">
            <a:spLocks noChangeArrowheads="1"/>
          </p:cNvSpPr>
          <p:nvPr/>
        </p:nvSpPr>
        <p:spPr bwMode="auto">
          <a:xfrm>
            <a:off x="5122863" y="5934075"/>
            <a:ext cx="311150" cy="192088"/>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1397" name="TextBox 177"/>
          <p:cNvSpPr txBox="1">
            <a:spLocks noChangeArrowheads="1"/>
          </p:cNvSpPr>
          <p:nvPr/>
        </p:nvSpPr>
        <p:spPr bwMode="auto">
          <a:xfrm>
            <a:off x="5478463" y="5934075"/>
            <a:ext cx="311150" cy="192088"/>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1398" name="TextBox 178"/>
          <p:cNvSpPr txBox="1">
            <a:spLocks noChangeArrowheads="1"/>
          </p:cNvSpPr>
          <p:nvPr/>
        </p:nvSpPr>
        <p:spPr bwMode="auto">
          <a:xfrm>
            <a:off x="5835650" y="5932488"/>
            <a:ext cx="311150" cy="190500"/>
          </a:xfrm>
          <a:prstGeom prst="rect">
            <a:avLst/>
          </a:prstGeom>
          <a:noFill/>
          <a:ln w="9525">
            <a:noFill/>
            <a:miter lim="800000"/>
            <a:headEnd/>
            <a:tailEnd/>
          </a:ln>
        </p:spPr>
        <p:txBody>
          <a:bodyPr wrap="none" lIns="52807" tIns="26403" rIns="52807" bIns="26403">
            <a:spAutoFit/>
          </a:bodyPr>
          <a:lstStyle/>
          <a:p>
            <a:r>
              <a:rPr lang="en-US" sz="900" b="1"/>
              <a:t>(34)</a:t>
            </a:r>
          </a:p>
        </p:txBody>
      </p:sp>
      <p:cxnSp>
        <p:nvCxnSpPr>
          <p:cNvPr id="180" name="Straight Connector 179"/>
          <p:cNvCxnSpPr/>
          <p:nvPr/>
        </p:nvCxnSpPr>
        <p:spPr>
          <a:xfrm>
            <a:off x="4192588" y="5303838"/>
            <a:ext cx="0" cy="20002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1" name="Straight Connector 180"/>
          <p:cNvCxnSpPr/>
          <p:nvPr/>
        </p:nvCxnSpPr>
        <p:spPr>
          <a:xfrm flipV="1">
            <a:off x="4183063" y="5256213"/>
            <a:ext cx="342900" cy="15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2" name="Straight Connector 181"/>
          <p:cNvCxnSpPr/>
          <p:nvPr/>
        </p:nvCxnSpPr>
        <p:spPr>
          <a:xfrm>
            <a:off x="4525963" y="5249863"/>
            <a:ext cx="0" cy="2555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1402" name="Group 182"/>
          <p:cNvGrpSpPr>
            <a:grpSpLocks/>
          </p:cNvGrpSpPr>
          <p:nvPr/>
        </p:nvGrpSpPr>
        <p:grpSpPr bwMode="auto">
          <a:xfrm>
            <a:off x="3325813" y="6140543"/>
            <a:ext cx="2825749" cy="660308"/>
            <a:chOff x="512977" y="8939711"/>
            <a:chExt cx="5085556" cy="1082842"/>
          </a:xfrm>
        </p:grpSpPr>
        <p:cxnSp>
          <p:nvCxnSpPr>
            <p:cNvPr id="184" name="Straight Connector 183"/>
            <p:cNvCxnSpPr/>
            <p:nvPr/>
          </p:nvCxnSpPr>
          <p:spPr>
            <a:xfrm flipH="1">
              <a:off x="5587104" y="8949973"/>
              <a:ext cx="8570" cy="97625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5" name="Straight Connector 184"/>
            <p:cNvCxnSpPr/>
            <p:nvPr/>
          </p:nvCxnSpPr>
          <p:spPr>
            <a:xfrm>
              <a:off x="512977" y="9626844"/>
              <a:ext cx="5076984"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6" name="Straight Connector 185"/>
            <p:cNvCxnSpPr/>
            <p:nvPr/>
          </p:nvCxnSpPr>
          <p:spPr>
            <a:xfrm>
              <a:off x="512977" y="9319649"/>
              <a:ext cx="5068413"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54" name="TextBox 186"/>
            <p:cNvSpPr txBox="1">
              <a:spLocks noChangeArrowheads="1"/>
            </p:cNvSpPr>
            <p:nvPr/>
          </p:nvSpPr>
          <p:spPr bwMode="auto">
            <a:xfrm>
              <a:off x="828506" y="9568262"/>
              <a:ext cx="825804" cy="454291"/>
            </a:xfrm>
            <a:prstGeom prst="rect">
              <a:avLst/>
            </a:prstGeom>
            <a:noFill/>
            <a:ln w="9525">
              <a:noFill/>
              <a:miter lim="800000"/>
              <a:headEnd/>
              <a:tailEnd/>
            </a:ln>
          </p:spPr>
          <p:txBody>
            <a:bodyPr wrap="none">
              <a:spAutoFit/>
            </a:bodyPr>
            <a:lstStyle/>
            <a:p>
              <a:r>
                <a:rPr lang="en-US" sz="1200"/>
                <a:t>ROI</a:t>
              </a:r>
            </a:p>
          </p:txBody>
        </p:sp>
        <p:cxnSp>
          <p:nvCxnSpPr>
            <p:cNvPr id="188" name="Straight Connector 187"/>
            <p:cNvCxnSpPr/>
            <p:nvPr/>
          </p:nvCxnSpPr>
          <p:spPr>
            <a:xfrm>
              <a:off x="512977" y="9931437"/>
              <a:ext cx="5085556"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9" name="Straight Connector 188"/>
            <p:cNvCxnSpPr/>
            <p:nvPr/>
          </p:nvCxnSpPr>
          <p:spPr>
            <a:xfrm>
              <a:off x="4955695" y="8962991"/>
              <a:ext cx="0" cy="66385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0" name="Straight Connector 189"/>
            <p:cNvCxnSpPr/>
            <p:nvPr/>
          </p:nvCxnSpPr>
          <p:spPr>
            <a:xfrm>
              <a:off x="4318573" y="8962991"/>
              <a:ext cx="0" cy="66385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1" name="Straight Connector 190"/>
            <p:cNvCxnSpPr/>
            <p:nvPr/>
          </p:nvCxnSpPr>
          <p:spPr>
            <a:xfrm flipH="1">
              <a:off x="3661450" y="8968198"/>
              <a:ext cx="8570" cy="97625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2" name="Straight Connector 191"/>
            <p:cNvCxnSpPr/>
            <p:nvPr/>
          </p:nvCxnSpPr>
          <p:spPr>
            <a:xfrm>
              <a:off x="3024326" y="8965593"/>
              <a:ext cx="0" cy="64302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3" name="Straight Connector 192"/>
            <p:cNvCxnSpPr/>
            <p:nvPr/>
          </p:nvCxnSpPr>
          <p:spPr>
            <a:xfrm>
              <a:off x="2395775" y="8968198"/>
              <a:ext cx="0" cy="658646"/>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4" name="Straight Connector 193"/>
            <p:cNvCxnSpPr/>
            <p:nvPr/>
          </p:nvCxnSpPr>
          <p:spPr>
            <a:xfrm flipH="1">
              <a:off x="1744366" y="8965593"/>
              <a:ext cx="8572" cy="97625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62" name="TextBox 194"/>
            <p:cNvSpPr txBox="1">
              <a:spLocks noChangeArrowheads="1"/>
            </p:cNvSpPr>
            <p:nvPr/>
          </p:nvSpPr>
          <p:spPr bwMode="auto">
            <a:xfrm>
              <a:off x="534505" y="9253333"/>
              <a:ext cx="1327864" cy="454291"/>
            </a:xfrm>
            <a:prstGeom prst="rect">
              <a:avLst/>
            </a:prstGeom>
            <a:noFill/>
            <a:ln w="9525">
              <a:noFill/>
              <a:miter lim="800000"/>
              <a:headEnd/>
              <a:tailEnd/>
            </a:ln>
          </p:spPr>
          <p:txBody>
            <a:bodyPr wrap="none">
              <a:spAutoFit/>
            </a:bodyPr>
            <a:lstStyle/>
            <a:p>
              <a:r>
                <a:rPr lang="en-US" sz="1200" dirty="0"/>
                <a:t>Nicotine</a:t>
              </a:r>
            </a:p>
          </p:txBody>
        </p:sp>
        <p:sp>
          <p:nvSpPr>
            <p:cNvPr id="11463" name="TextBox 195"/>
            <p:cNvSpPr txBox="1">
              <a:spLocks noChangeArrowheads="1"/>
            </p:cNvSpPr>
            <p:nvPr/>
          </p:nvSpPr>
          <p:spPr bwMode="auto">
            <a:xfrm>
              <a:off x="657548" y="8958278"/>
              <a:ext cx="1291624" cy="454291"/>
            </a:xfrm>
            <a:prstGeom prst="rect">
              <a:avLst/>
            </a:prstGeom>
            <a:noFill/>
            <a:ln w="9525">
              <a:noFill/>
              <a:miter lim="800000"/>
              <a:headEnd/>
              <a:tailEnd/>
            </a:ln>
          </p:spPr>
          <p:txBody>
            <a:bodyPr wrap="none">
              <a:spAutoFit/>
            </a:bodyPr>
            <a:lstStyle/>
            <a:p>
              <a:r>
                <a:rPr lang="en-US" sz="1200"/>
                <a:t>Tu (2 d)</a:t>
              </a:r>
              <a:endParaRPr lang="en-US" sz="900"/>
            </a:p>
          </p:txBody>
        </p:sp>
        <p:sp>
          <p:nvSpPr>
            <p:cNvPr id="11464" name="TextBox 196"/>
            <p:cNvSpPr txBox="1">
              <a:spLocks noChangeArrowheads="1"/>
            </p:cNvSpPr>
            <p:nvPr/>
          </p:nvSpPr>
          <p:spPr bwMode="auto">
            <a:xfrm>
              <a:off x="1863965" y="8939711"/>
              <a:ext cx="554576" cy="883344"/>
            </a:xfrm>
            <a:prstGeom prst="rect">
              <a:avLst/>
            </a:prstGeom>
            <a:noFill/>
            <a:ln w="9525">
              <a:noFill/>
              <a:miter lim="800000"/>
              <a:headEnd/>
              <a:tailEnd/>
            </a:ln>
          </p:spPr>
          <p:txBody>
            <a:bodyPr wrap="none">
              <a:spAutoFit/>
            </a:bodyPr>
            <a:lstStyle/>
            <a:p>
              <a:r>
                <a:rPr lang="en-US" sz="2900" dirty="0" smtClean="0"/>
                <a:t>-</a:t>
              </a:r>
              <a:endParaRPr lang="en-US" sz="2900" dirty="0"/>
            </a:p>
          </p:txBody>
        </p:sp>
        <p:sp>
          <p:nvSpPr>
            <p:cNvPr id="11465" name="TextBox 197"/>
            <p:cNvSpPr txBox="1">
              <a:spLocks noChangeArrowheads="1"/>
            </p:cNvSpPr>
            <p:nvPr/>
          </p:nvSpPr>
          <p:spPr bwMode="auto">
            <a:xfrm>
              <a:off x="2502196" y="8960385"/>
              <a:ext cx="554576" cy="883344"/>
            </a:xfrm>
            <a:prstGeom prst="rect">
              <a:avLst/>
            </a:prstGeom>
            <a:noFill/>
            <a:ln w="9525">
              <a:noFill/>
              <a:miter lim="800000"/>
              <a:headEnd/>
              <a:tailEnd/>
            </a:ln>
          </p:spPr>
          <p:txBody>
            <a:bodyPr wrap="none">
              <a:spAutoFit/>
            </a:bodyPr>
            <a:lstStyle/>
            <a:p>
              <a:r>
                <a:rPr lang="en-US" sz="2900" dirty="0"/>
                <a:t>-</a:t>
              </a:r>
            </a:p>
          </p:txBody>
        </p:sp>
        <p:sp>
          <p:nvSpPr>
            <p:cNvPr id="11466" name="TextBox 198"/>
            <p:cNvSpPr txBox="1">
              <a:spLocks noChangeArrowheads="1"/>
            </p:cNvSpPr>
            <p:nvPr/>
          </p:nvSpPr>
          <p:spPr bwMode="auto">
            <a:xfrm>
              <a:off x="3827546" y="8978654"/>
              <a:ext cx="554576" cy="883344"/>
            </a:xfrm>
            <a:prstGeom prst="rect">
              <a:avLst/>
            </a:prstGeom>
            <a:noFill/>
            <a:ln w="9525">
              <a:noFill/>
              <a:miter lim="800000"/>
              <a:headEnd/>
              <a:tailEnd/>
            </a:ln>
          </p:spPr>
          <p:txBody>
            <a:bodyPr wrap="none">
              <a:spAutoFit/>
            </a:bodyPr>
            <a:lstStyle/>
            <a:p>
              <a:r>
                <a:rPr lang="en-US" sz="2900" dirty="0"/>
                <a:t>-</a:t>
              </a:r>
            </a:p>
          </p:txBody>
        </p:sp>
        <p:sp>
          <p:nvSpPr>
            <p:cNvPr id="11467" name="TextBox 199"/>
            <p:cNvSpPr txBox="1">
              <a:spLocks noChangeArrowheads="1"/>
            </p:cNvSpPr>
            <p:nvPr/>
          </p:nvSpPr>
          <p:spPr bwMode="auto">
            <a:xfrm>
              <a:off x="4478166" y="8959826"/>
              <a:ext cx="554576" cy="883344"/>
            </a:xfrm>
            <a:prstGeom prst="rect">
              <a:avLst/>
            </a:prstGeom>
            <a:noFill/>
            <a:ln w="9525">
              <a:noFill/>
              <a:miter lim="800000"/>
              <a:headEnd/>
              <a:tailEnd/>
            </a:ln>
          </p:spPr>
          <p:txBody>
            <a:bodyPr wrap="none">
              <a:spAutoFit/>
            </a:bodyPr>
            <a:lstStyle/>
            <a:p>
              <a:r>
                <a:rPr lang="en-US" sz="2900"/>
                <a:t>-</a:t>
              </a:r>
            </a:p>
          </p:txBody>
        </p:sp>
        <p:sp>
          <p:nvSpPr>
            <p:cNvPr id="11468" name="TextBox 200"/>
            <p:cNvSpPr txBox="1">
              <a:spLocks noChangeArrowheads="1"/>
            </p:cNvSpPr>
            <p:nvPr/>
          </p:nvSpPr>
          <p:spPr bwMode="auto">
            <a:xfrm>
              <a:off x="3121484" y="9130051"/>
              <a:ext cx="600743" cy="656200"/>
            </a:xfrm>
            <a:prstGeom prst="rect">
              <a:avLst/>
            </a:prstGeom>
            <a:noFill/>
            <a:ln w="9525">
              <a:noFill/>
              <a:miter lim="800000"/>
              <a:headEnd/>
              <a:tailEnd/>
            </a:ln>
          </p:spPr>
          <p:txBody>
            <a:bodyPr wrap="none">
              <a:spAutoFit/>
            </a:bodyPr>
            <a:lstStyle/>
            <a:p>
              <a:r>
                <a:rPr lang="en-US" sz="2000" dirty="0"/>
                <a:t>+</a:t>
              </a:r>
            </a:p>
          </p:txBody>
        </p:sp>
        <p:sp>
          <p:nvSpPr>
            <p:cNvPr id="11469" name="TextBox 201"/>
            <p:cNvSpPr txBox="1">
              <a:spLocks noChangeArrowheads="1"/>
            </p:cNvSpPr>
            <p:nvPr/>
          </p:nvSpPr>
          <p:spPr bwMode="auto">
            <a:xfrm>
              <a:off x="4986364" y="9137713"/>
              <a:ext cx="600743" cy="656200"/>
            </a:xfrm>
            <a:prstGeom prst="rect">
              <a:avLst/>
            </a:prstGeom>
            <a:noFill/>
            <a:ln w="9525">
              <a:noFill/>
              <a:miter lim="800000"/>
              <a:headEnd/>
              <a:tailEnd/>
            </a:ln>
          </p:spPr>
          <p:txBody>
            <a:bodyPr wrap="none">
              <a:spAutoFit/>
            </a:bodyPr>
            <a:lstStyle/>
            <a:p>
              <a:r>
                <a:rPr lang="en-US" sz="2000" dirty="0"/>
                <a:t>+</a:t>
              </a:r>
            </a:p>
          </p:txBody>
        </p:sp>
      </p:grpSp>
      <p:sp>
        <p:nvSpPr>
          <p:cNvPr id="11403" name="TextBox 204"/>
          <p:cNvSpPr txBox="1">
            <a:spLocks noChangeArrowheads="1"/>
          </p:cNvSpPr>
          <p:nvPr/>
        </p:nvSpPr>
        <p:spPr bwMode="auto">
          <a:xfrm>
            <a:off x="5846763" y="6050911"/>
            <a:ext cx="255587" cy="361950"/>
          </a:xfrm>
          <a:prstGeom prst="rect">
            <a:avLst/>
          </a:prstGeom>
          <a:noFill/>
          <a:ln w="9525">
            <a:noFill/>
            <a:miter lim="800000"/>
            <a:headEnd/>
            <a:tailEnd/>
          </a:ln>
        </p:spPr>
        <p:txBody>
          <a:bodyPr wrap="none" lIns="52807" tIns="26403" rIns="52807" bIns="26403">
            <a:spAutoFit/>
          </a:bodyPr>
          <a:lstStyle/>
          <a:p>
            <a:r>
              <a:rPr lang="en-US" sz="2000" dirty="0"/>
              <a:t>+</a:t>
            </a:r>
          </a:p>
        </p:txBody>
      </p:sp>
      <p:sp>
        <p:nvSpPr>
          <p:cNvPr id="11404" name="TextBox 205"/>
          <p:cNvSpPr txBox="1">
            <a:spLocks noChangeArrowheads="1"/>
          </p:cNvSpPr>
          <p:nvPr/>
        </p:nvSpPr>
        <p:spPr bwMode="auto">
          <a:xfrm>
            <a:off x="5502275" y="6055673"/>
            <a:ext cx="255588" cy="360363"/>
          </a:xfrm>
          <a:prstGeom prst="rect">
            <a:avLst/>
          </a:prstGeom>
          <a:noFill/>
          <a:ln w="9525">
            <a:noFill/>
            <a:miter lim="800000"/>
            <a:headEnd/>
            <a:tailEnd/>
          </a:ln>
        </p:spPr>
        <p:txBody>
          <a:bodyPr wrap="none" lIns="52807" tIns="26403" rIns="52807" bIns="26403">
            <a:spAutoFit/>
          </a:bodyPr>
          <a:lstStyle/>
          <a:p>
            <a:r>
              <a:rPr lang="en-US" sz="2000" dirty="0"/>
              <a:t>+</a:t>
            </a:r>
          </a:p>
        </p:txBody>
      </p:sp>
      <p:sp>
        <p:nvSpPr>
          <p:cNvPr id="11405" name="TextBox 206"/>
          <p:cNvSpPr txBox="1">
            <a:spLocks noChangeArrowheads="1"/>
          </p:cNvSpPr>
          <p:nvPr/>
        </p:nvSpPr>
        <p:spPr bwMode="auto">
          <a:xfrm>
            <a:off x="4794250" y="6052498"/>
            <a:ext cx="255588" cy="361950"/>
          </a:xfrm>
          <a:prstGeom prst="rect">
            <a:avLst/>
          </a:prstGeom>
          <a:noFill/>
          <a:ln w="9525">
            <a:noFill/>
            <a:miter lim="800000"/>
            <a:headEnd/>
            <a:tailEnd/>
          </a:ln>
        </p:spPr>
        <p:txBody>
          <a:bodyPr wrap="none" lIns="52807" tIns="26403" rIns="52807" bIns="26403">
            <a:spAutoFit/>
          </a:bodyPr>
          <a:lstStyle/>
          <a:p>
            <a:r>
              <a:rPr lang="en-US" sz="2000" dirty="0"/>
              <a:t>+</a:t>
            </a:r>
          </a:p>
        </p:txBody>
      </p:sp>
      <p:sp>
        <p:nvSpPr>
          <p:cNvPr id="11406" name="TextBox 207"/>
          <p:cNvSpPr txBox="1">
            <a:spLocks noChangeArrowheads="1"/>
          </p:cNvSpPr>
          <p:nvPr/>
        </p:nvSpPr>
        <p:spPr bwMode="auto">
          <a:xfrm>
            <a:off x="4438650" y="6050911"/>
            <a:ext cx="255588" cy="360362"/>
          </a:xfrm>
          <a:prstGeom prst="rect">
            <a:avLst/>
          </a:prstGeom>
          <a:noFill/>
          <a:ln w="9525">
            <a:noFill/>
            <a:miter lim="800000"/>
            <a:headEnd/>
            <a:tailEnd/>
          </a:ln>
        </p:spPr>
        <p:txBody>
          <a:bodyPr wrap="none" lIns="52807" tIns="26403" rIns="52807" bIns="26403">
            <a:spAutoFit/>
          </a:bodyPr>
          <a:lstStyle/>
          <a:p>
            <a:r>
              <a:rPr lang="en-US" sz="2000" dirty="0"/>
              <a:t>+</a:t>
            </a:r>
          </a:p>
        </p:txBody>
      </p:sp>
      <p:cxnSp>
        <p:nvCxnSpPr>
          <p:cNvPr id="209" name="Straight Connector 208"/>
          <p:cNvCxnSpPr/>
          <p:nvPr/>
        </p:nvCxnSpPr>
        <p:spPr>
          <a:xfrm flipH="1">
            <a:off x="3325813" y="6164263"/>
            <a:ext cx="4762" cy="5953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08" name="TextBox 214"/>
          <p:cNvSpPr txBox="1">
            <a:spLocks noChangeArrowheads="1"/>
          </p:cNvSpPr>
          <p:nvPr/>
        </p:nvSpPr>
        <p:spPr bwMode="auto">
          <a:xfrm>
            <a:off x="-50800" y="1046163"/>
            <a:ext cx="568325" cy="422275"/>
          </a:xfrm>
          <a:prstGeom prst="rect">
            <a:avLst/>
          </a:prstGeom>
          <a:noFill/>
          <a:ln w="9525">
            <a:noFill/>
            <a:miter lim="800000"/>
            <a:headEnd/>
            <a:tailEnd/>
          </a:ln>
        </p:spPr>
        <p:txBody>
          <a:bodyPr wrap="none" lIns="52807" tIns="26403" rIns="52807" bIns="26403">
            <a:spAutoFit/>
          </a:bodyPr>
          <a:lstStyle/>
          <a:p>
            <a:pPr algn="ctr"/>
            <a:r>
              <a:rPr lang="en-US" sz="1200" b="1"/>
              <a:t>XBP1</a:t>
            </a:r>
          </a:p>
          <a:p>
            <a:pPr algn="ctr"/>
            <a:r>
              <a:rPr lang="en-US" sz="1200" b="1"/>
              <a:t>DMSO</a:t>
            </a:r>
          </a:p>
        </p:txBody>
      </p:sp>
      <p:sp>
        <p:nvSpPr>
          <p:cNvPr id="11409" name="TextBox 215"/>
          <p:cNvSpPr txBox="1">
            <a:spLocks noChangeArrowheads="1"/>
          </p:cNvSpPr>
          <p:nvPr/>
        </p:nvSpPr>
        <p:spPr bwMode="auto">
          <a:xfrm>
            <a:off x="-30163" y="1781175"/>
            <a:ext cx="541338" cy="606425"/>
          </a:xfrm>
          <a:prstGeom prst="rect">
            <a:avLst/>
          </a:prstGeom>
          <a:noFill/>
          <a:ln w="9525">
            <a:noFill/>
            <a:miter lim="800000"/>
            <a:headEnd/>
            <a:tailEnd/>
          </a:ln>
        </p:spPr>
        <p:txBody>
          <a:bodyPr wrap="none" lIns="52807" tIns="26403" rIns="52807" bIns="26403">
            <a:spAutoFit/>
          </a:bodyPr>
          <a:lstStyle/>
          <a:p>
            <a:pPr algn="ctr"/>
            <a:r>
              <a:rPr lang="en-US" sz="1200" b="1"/>
              <a:t>XBP1</a:t>
            </a:r>
          </a:p>
          <a:p>
            <a:pPr algn="ctr"/>
            <a:r>
              <a:rPr lang="en-US" sz="1200" b="1"/>
              <a:t>50 nM</a:t>
            </a:r>
          </a:p>
          <a:p>
            <a:pPr algn="ctr"/>
            <a:r>
              <a:rPr lang="en-US" sz="1200" b="1"/>
              <a:t>Tu</a:t>
            </a:r>
          </a:p>
        </p:txBody>
      </p:sp>
      <p:sp>
        <p:nvSpPr>
          <p:cNvPr id="11410" name="TextBox 216"/>
          <p:cNvSpPr txBox="1">
            <a:spLocks noChangeArrowheads="1"/>
          </p:cNvSpPr>
          <p:nvPr/>
        </p:nvSpPr>
        <p:spPr bwMode="auto">
          <a:xfrm>
            <a:off x="-52388" y="2789238"/>
            <a:ext cx="568326" cy="423862"/>
          </a:xfrm>
          <a:prstGeom prst="rect">
            <a:avLst/>
          </a:prstGeom>
          <a:noFill/>
          <a:ln w="9525">
            <a:noFill/>
            <a:miter lim="800000"/>
            <a:headEnd/>
            <a:tailEnd/>
          </a:ln>
        </p:spPr>
        <p:txBody>
          <a:bodyPr wrap="none" lIns="52807" tIns="26403" rIns="52807" bIns="26403">
            <a:spAutoFit/>
          </a:bodyPr>
          <a:lstStyle/>
          <a:p>
            <a:pPr algn="ctr"/>
            <a:r>
              <a:rPr lang="en-US" sz="1200" b="1"/>
              <a:t>ATF6</a:t>
            </a:r>
          </a:p>
          <a:p>
            <a:pPr algn="ctr"/>
            <a:r>
              <a:rPr lang="en-US" sz="1200" b="1"/>
              <a:t>DMSO</a:t>
            </a:r>
          </a:p>
        </p:txBody>
      </p:sp>
      <p:sp>
        <p:nvSpPr>
          <p:cNvPr id="11411" name="TextBox 217"/>
          <p:cNvSpPr txBox="1">
            <a:spLocks noChangeArrowheads="1"/>
          </p:cNvSpPr>
          <p:nvPr/>
        </p:nvSpPr>
        <p:spPr bwMode="auto">
          <a:xfrm>
            <a:off x="0" y="3513138"/>
            <a:ext cx="479425" cy="606425"/>
          </a:xfrm>
          <a:prstGeom prst="rect">
            <a:avLst/>
          </a:prstGeom>
          <a:noFill/>
          <a:ln w="9525">
            <a:noFill/>
            <a:miter lim="800000"/>
            <a:headEnd/>
            <a:tailEnd/>
          </a:ln>
        </p:spPr>
        <p:txBody>
          <a:bodyPr wrap="none" lIns="52807" tIns="26403" rIns="52807" bIns="26403">
            <a:spAutoFit/>
          </a:bodyPr>
          <a:lstStyle/>
          <a:p>
            <a:pPr algn="ctr"/>
            <a:r>
              <a:rPr lang="en-US" sz="1200" b="1"/>
              <a:t>ATF6</a:t>
            </a:r>
          </a:p>
          <a:p>
            <a:pPr algn="ctr"/>
            <a:r>
              <a:rPr lang="en-US" sz="1200" b="1"/>
              <a:t>1 µM</a:t>
            </a:r>
          </a:p>
          <a:p>
            <a:pPr algn="ctr"/>
            <a:r>
              <a:rPr lang="en-US" sz="1200" b="1"/>
              <a:t>Tu</a:t>
            </a:r>
          </a:p>
        </p:txBody>
      </p:sp>
      <p:sp>
        <p:nvSpPr>
          <p:cNvPr id="11412" name="TextBox 218"/>
          <p:cNvSpPr txBox="1">
            <a:spLocks noChangeArrowheads="1"/>
          </p:cNvSpPr>
          <p:nvPr/>
        </p:nvSpPr>
        <p:spPr bwMode="auto">
          <a:xfrm>
            <a:off x="1592263" y="295275"/>
            <a:ext cx="346075" cy="268288"/>
          </a:xfrm>
          <a:prstGeom prst="rect">
            <a:avLst/>
          </a:prstGeom>
          <a:noFill/>
          <a:ln w="9525">
            <a:noFill/>
            <a:miter lim="800000"/>
            <a:headEnd/>
            <a:tailEnd/>
          </a:ln>
        </p:spPr>
        <p:txBody>
          <a:bodyPr wrap="none" lIns="52807" tIns="26403" rIns="52807" bIns="26403">
            <a:spAutoFit/>
          </a:bodyPr>
          <a:lstStyle/>
          <a:p>
            <a:r>
              <a:rPr lang="en-US" sz="1400" b="1"/>
              <a:t>TH</a:t>
            </a:r>
          </a:p>
        </p:txBody>
      </p:sp>
      <p:sp>
        <p:nvSpPr>
          <p:cNvPr id="11413" name="TextBox 219"/>
          <p:cNvSpPr txBox="1">
            <a:spLocks noChangeArrowheads="1"/>
          </p:cNvSpPr>
          <p:nvPr/>
        </p:nvSpPr>
        <p:spPr bwMode="auto">
          <a:xfrm>
            <a:off x="2354263" y="282575"/>
            <a:ext cx="635000" cy="268288"/>
          </a:xfrm>
          <a:prstGeom prst="rect">
            <a:avLst/>
          </a:prstGeom>
          <a:noFill/>
          <a:ln w="9525">
            <a:noFill/>
            <a:miter lim="800000"/>
            <a:headEnd/>
            <a:tailEnd/>
          </a:ln>
        </p:spPr>
        <p:txBody>
          <a:bodyPr wrap="none" lIns="52807" tIns="26403" rIns="52807" bIns="26403">
            <a:spAutoFit/>
          </a:bodyPr>
          <a:lstStyle/>
          <a:p>
            <a:r>
              <a:rPr lang="en-US" sz="1400" b="1"/>
              <a:t>Merge</a:t>
            </a:r>
          </a:p>
        </p:txBody>
      </p:sp>
      <p:sp>
        <p:nvSpPr>
          <p:cNvPr id="11414" name="TextBox 220"/>
          <p:cNvSpPr txBox="1">
            <a:spLocks noChangeArrowheads="1"/>
          </p:cNvSpPr>
          <p:nvPr/>
        </p:nvSpPr>
        <p:spPr bwMode="auto">
          <a:xfrm>
            <a:off x="349250" y="303213"/>
            <a:ext cx="1135063" cy="268287"/>
          </a:xfrm>
          <a:prstGeom prst="rect">
            <a:avLst/>
          </a:prstGeom>
          <a:noFill/>
          <a:ln w="9525">
            <a:noFill/>
            <a:miter lim="800000"/>
            <a:headEnd/>
            <a:tailEnd/>
          </a:ln>
        </p:spPr>
        <p:txBody>
          <a:bodyPr wrap="none" lIns="52807" tIns="26403" rIns="52807" bIns="26403">
            <a:spAutoFit/>
          </a:bodyPr>
          <a:lstStyle/>
          <a:p>
            <a:r>
              <a:rPr lang="en-US" sz="1400" b="1"/>
              <a:t>UPR marker</a:t>
            </a:r>
          </a:p>
        </p:txBody>
      </p:sp>
      <p:sp>
        <p:nvSpPr>
          <p:cNvPr id="11415" name="TextBox 221"/>
          <p:cNvSpPr txBox="1">
            <a:spLocks noChangeArrowheads="1"/>
          </p:cNvSpPr>
          <p:nvPr/>
        </p:nvSpPr>
        <p:spPr bwMode="auto">
          <a:xfrm>
            <a:off x="4559300" y="611188"/>
            <a:ext cx="576263" cy="268287"/>
          </a:xfrm>
          <a:prstGeom prst="rect">
            <a:avLst/>
          </a:prstGeom>
          <a:noFill/>
          <a:ln w="9525">
            <a:noFill/>
            <a:miter lim="800000"/>
            <a:headEnd/>
            <a:tailEnd/>
          </a:ln>
        </p:spPr>
        <p:txBody>
          <a:bodyPr wrap="none" lIns="52807" tIns="26403" rIns="52807" bIns="26403">
            <a:spAutoFit/>
          </a:bodyPr>
          <a:lstStyle/>
          <a:p>
            <a:r>
              <a:rPr lang="en-US" sz="1400" b="1"/>
              <a:t>XBP1</a:t>
            </a:r>
            <a:endParaRPr lang="en-US" sz="1400"/>
          </a:p>
        </p:txBody>
      </p:sp>
      <p:sp>
        <p:nvSpPr>
          <p:cNvPr id="11416" name="TextBox 222"/>
          <p:cNvSpPr txBox="1">
            <a:spLocks noChangeArrowheads="1"/>
          </p:cNvSpPr>
          <p:nvPr/>
        </p:nvSpPr>
        <p:spPr bwMode="auto">
          <a:xfrm>
            <a:off x="7186613" y="617538"/>
            <a:ext cx="1747837" cy="484187"/>
          </a:xfrm>
          <a:prstGeom prst="rect">
            <a:avLst/>
          </a:prstGeom>
          <a:noFill/>
          <a:ln w="9525">
            <a:noFill/>
            <a:miter lim="800000"/>
            <a:headEnd/>
            <a:tailEnd/>
          </a:ln>
        </p:spPr>
        <p:txBody>
          <a:bodyPr wrap="none" lIns="52807" tIns="26403" rIns="52807" bIns="26403">
            <a:spAutoFit/>
          </a:bodyPr>
          <a:lstStyle/>
          <a:p>
            <a:pPr algn="ctr"/>
            <a:r>
              <a:rPr lang="en-US" sz="1400" b="1"/>
              <a:t>XBP1</a:t>
            </a:r>
          </a:p>
          <a:p>
            <a:pPr algn="ctr"/>
            <a:r>
              <a:rPr lang="en-US" sz="1400" b="1"/>
              <a:t>50 nM Tu ± nicotine</a:t>
            </a:r>
          </a:p>
        </p:txBody>
      </p:sp>
      <p:sp>
        <p:nvSpPr>
          <p:cNvPr id="11417" name="TextBox 223"/>
          <p:cNvSpPr txBox="1">
            <a:spLocks noChangeArrowheads="1"/>
          </p:cNvSpPr>
          <p:nvPr/>
        </p:nvSpPr>
        <p:spPr bwMode="auto">
          <a:xfrm>
            <a:off x="4224338" y="4264025"/>
            <a:ext cx="1749425" cy="484188"/>
          </a:xfrm>
          <a:prstGeom prst="rect">
            <a:avLst/>
          </a:prstGeom>
          <a:noFill/>
          <a:ln w="9525">
            <a:noFill/>
            <a:miter lim="800000"/>
            <a:headEnd/>
            <a:tailEnd/>
          </a:ln>
        </p:spPr>
        <p:txBody>
          <a:bodyPr wrap="none" lIns="52807" tIns="26403" rIns="52807" bIns="26403">
            <a:spAutoFit/>
          </a:bodyPr>
          <a:lstStyle/>
          <a:p>
            <a:pPr algn="ctr"/>
            <a:r>
              <a:rPr lang="en-US" sz="1400" b="1"/>
              <a:t>ATF6 </a:t>
            </a:r>
          </a:p>
          <a:p>
            <a:pPr algn="ctr"/>
            <a:r>
              <a:rPr lang="en-US" sz="1400" b="1"/>
              <a:t>50 nM Tu ± nicotine</a:t>
            </a:r>
          </a:p>
        </p:txBody>
      </p:sp>
      <p:sp>
        <p:nvSpPr>
          <p:cNvPr id="11418" name="TextBox 224"/>
          <p:cNvSpPr txBox="1">
            <a:spLocks noChangeArrowheads="1"/>
          </p:cNvSpPr>
          <p:nvPr/>
        </p:nvSpPr>
        <p:spPr bwMode="auto">
          <a:xfrm>
            <a:off x="7277100" y="3963988"/>
            <a:ext cx="1644650" cy="484187"/>
          </a:xfrm>
          <a:prstGeom prst="rect">
            <a:avLst/>
          </a:prstGeom>
          <a:noFill/>
          <a:ln w="9525">
            <a:noFill/>
            <a:miter lim="800000"/>
            <a:headEnd/>
            <a:tailEnd/>
          </a:ln>
        </p:spPr>
        <p:txBody>
          <a:bodyPr wrap="none" lIns="52807" tIns="26403" rIns="52807" bIns="26403">
            <a:spAutoFit/>
          </a:bodyPr>
          <a:lstStyle/>
          <a:p>
            <a:pPr algn="ctr"/>
            <a:r>
              <a:rPr lang="en-US" sz="1400" b="1" dirty="0"/>
              <a:t>ATF6</a:t>
            </a:r>
          </a:p>
          <a:p>
            <a:pPr algn="ctr"/>
            <a:r>
              <a:rPr lang="en-US" sz="1400" b="1" dirty="0"/>
              <a:t>1 µM </a:t>
            </a:r>
            <a:r>
              <a:rPr lang="en-US" sz="1400" b="1" dirty="0" err="1"/>
              <a:t>Tu</a:t>
            </a:r>
            <a:r>
              <a:rPr lang="en-US" sz="1400" b="1" dirty="0"/>
              <a:t> ± nicotine</a:t>
            </a:r>
          </a:p>
        </p:txBody>
      </p:sp>
      <p:pic>
        <p:nvPicPr>
          <p:cNvPr id="11419" name="Picture 225" descr="6-12-12 ATF6 DMSO cell 17 with bar.tif"/>
          <p:cNvPicPr>
            <a:picLocks noChangeAspect="1"/>
          </p:cNvPicPr>
          <p:nvPr/>
        </p:nvPicPr>
        <p:blipFill>
          <a:blip r:embed="rId14" cstate="print"/>
          <a:srcRect/>
          <a:stretch>
            <a:fillRect/>
          </a:stretch>
        </p:blipFill>
        <p:spPr bwMode="auto">
          <a:xfrm>
            <a:off x="442913" y="2457450"/>
            <a:ext cx="852487" cy="869950"/>
          </a:xfrm>
          <a:prstGeom prst="rect">
            <a:avLst/>
          </a:prstGeom>
          <a:noFill/>
          <a:ln w="9525">
            <a:noFill/>
            <a:miter lim="800000"/>
            <a:headEnd/>
            <a:tailEnd/>
          </a:ln>
        </p:spPr>
      </p:pic>
      <p:pic>
        <p:nvPicPr>
          <p:cNvPr id="11420" name="Picture 226" descr="6-12-12 ATF6 DMSO cell 17 TH with bar.tif"/>
          <p:cNvPicPr>
            <a:picLocks noChangeAspect="1"/>
          </p:cNvPicPr>
          <p:nvPr/>
        </p:nvPicPr>
        <p:blipFill>
          <a:blip r:embed="rId15" cstate="print"/>
          <a:srcRect/>
          <a:stretch>
            <a:fillRect/>
          </a:stretch>
        </p:blipFill>
        <p:spPr bwMode="auto">
          <a:xfrm>
            <a:off x="1349375" y="2457450"/>
            <a:ext cx="849313" cy="869950"/>
          </a:xfrm>
          <a:prstGeom prst="rect">
            <a:avLst/>
          </a:prstGeom>
          <a:noFill/>
          <a:ln w="9525">
            <a:noFill/>
            <a:miter lim="800000"/>
            <a:headEnd/>
            <a:tailEnd/>
          </a:ln>
        </p:spPr>
      </p:pic>
      <p:pic>
        <p:nvPicPr>
          <p:cNvPr id="11421" name="Picture 227" descr="6-12-12 ATF6 DMSO cell 17 merge with bar.tif"/>
          <p:cNvPicPr>
            <a:picLocks noChangeAspect="1"/>
          </p:cNvPicPr>
          <p:nvPr/>
        </p:nvPicPr>
        <p:blipFill>
          <a:blip r:embed="rId16" cstate="print"/>
          <a:srcRect/>
          <a:stretch>
            <a:fillRect/>
          </a:stretch>
        </p:blipFill>
        <p:spPr bwMode="auto">
          <a:xfrm>
            <a:off x="2239963" y="2462213"/>
            <a:ext cx="854075" cy="869950"/>
          </a:xfrm>
          <a:prstGeom prst="rect">
            <a:avLst/>
          </a:prstGeom>
          <a:noFill/>
          <a:ln w="9525">
            <a:noFill/>
            <a:miter lim="800000"/>
            <a:headEnd/>
            <a:tailEnd/>
          </a:ln>
        </p:spPr>
      </p:pic>
      <p:pic>
        <p:nvPicPr>
          <p:cNvPr id="11422" name="Picture 228" descr="cell 9 ATF6 Tu with bar.tif"/>
          <p:cNvPicPr>
            <a:picLocks noChangeAspect="1"/>
          </p:cNvPicPr>
          <p:nvPr/>
        </p:nvPicPr>
        <p:blipFill>
          <a:blip r:embed="rId17" cstate="print"/>
          <a:srcRect/>
          <a:stretch>
            <a:fillRect/>
          </a:stretch>
        </p:blipFill>
        <p:spPr bwMode="auto">
          <a:xfrm>
            <a:off x="442913" y="3349625"/>
            <a:ext cx="854075" cy="871538"/>
          </a:xfrm>
          <a:prstGeom prst="rect">
            <a:avLst/>
          </a:prstGeom>
          <a:noFill/>
          <a:ln w="9525">
            <a:noFill/>
            <a:miter lim="800000"/>
            <a:headEnd/>
            <a:tailEnd/>
          </a:ln>
        </p:spPr>
      </p:pic>
      <p:pic>
        <p:nvPicPr>
          <p:cNvPr id="11423" name="Picture 229" descr="cell 9 TH Tu with bar.tif"/>
          <p:cNvPicPr>
            <a:picLocks noChangeAspect="1"/>
          </p:cNvPicPr>
          <p:nvPr/>
        </p:nvPicPr>
        <p:blipFill>
          <a:blip r:embed="rId18" cstate="print"/>
          <a:srcRect/>
          <a:stretch>
            <a:fillRect/>
          </a:stretch>
        </p:blipFill>
        <p:spPr bwMode="auto">
          <a:xfrm>
            <a:off x="1349375" y="3352800"/>
            <a:ext cx="850900" cy="871538"/>
          </a:xfrm>
          <a:prstGeom prst="rect">
            <a:avLst/>
          </a:prstGeom>
          <a:noFill/>
          <a:ln w="9525">
            <a:noFill/>
            <a:miter lim="800000"/>
            <a:headEnd/>
            <a:tailEnd/>
          </a:ln>
        </p:spPr>
      </p:pic>
      <p:pic>
        <p:nvPicPr>
          <p:cNvPr id="11424" name="Picture 230" descr="cell 9 Tu merge with bar.tif"/>
          <p:cNvPicPr>
            <a:picLocks noChangeAspect="1"/>
          </p:cNvPicPr>
          <p:nvPr/>
        </p:nvPicPr>
        <p:blipFill>
          <a:blip r:embed="rId19" cstate="print"/>
          <a:srcRect/>
          <a:stretch>
            <a:fillRect/>
          </a:stretch>
        </p:blipFill>
        <p:spPr bwMode="auto">
          <a:xfrm>
            <a:off x="2239963" y="3355975"/>
            <a:ext cx="854075" cy="868363"/>
          </a:xfrm>
          <a:prstGeom prst="rect">
            <a:avLst/>
          </a:prstGeom>
          <a:noFill/>
          <a:ln w="9525">
            <a:noFill/>
            <a:miter lim="800000"/>
            <a:headEnd/>
            <a:tailEnd/>
          </a:ln>
        </p:spPr>
      </p:pic>
      <p:sp>
        <p:nvSpPr>
          <p:cNvPr id="11425" name="TextBox 231"/>
          <p:cNvSpPr txBox="1">
            <a:spLocks noChangeArrowheads="1"/>
          </p:cNvSpPr>
          <p:nvPr/>
        </p:nvSpPr>
        <p:spPr bwMode="auto">
          <a:xfrm>
            <a:off x="8588375" y="1719263"/>
            <a:ext cx="338138" cy="252412"/>
          </a:xfrm>
          <a:prstGeom prst="rect">
            <a:avLst/>
          </a:prstGeom>
          <a:noFill/>
          <a:ln w="9525">
            <a:noFill/>
            <a:miter lim="800000"/>
            <a:headEnd/>
            <a:tailEnd/>
          </a:ln>
        </p:spPr>
        <p:txBody>
          <a:bodyPr wrap="none" lIns="52807" tIns="26403" rIns="52807" bIns="26403">
            <a:spAutoFit/>
          </a:bodyPr>
          <a:lstStyle/>
          <a:p>
            <a:r>
              <a:rPr lang="en-US" sz="1300" b="1" i="1"/>
              <a:t>NS</a:t>
            </a:r>
          </a:p>
        </p:txBody>
      </p:sp>
      <p:sp>
        <p:nvSpPr>
          <p:cNvPr id="11426" name="TextBox 232"/>
          <p:cNvSpPr txBox="1">
            <a:spLocks noChangeArrowheads="1"/>
          </p:cNvSpPr>
          <p:nvPr/>
        </p:nvSpPr>
        <p:spPr bwMode="auto">
          <a:xfrm>
            <a:off x="1435100" y="5181600"/>
            <a:ext cx="247650"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sp>
        <p:nvSpPr>
          <p:cNvPr id="11427" name="TextBox 233"/>
          <p:cNvSpPr txBox="1">
            <a:spLocks noChangeArrowheads="1"/>
          </p:cNvSpPr>
          <p:nvPr/>
        </p:nvSpPr>
        <p:spPr bwMode="auto">
          <a:xfrm>
            <a:off x="4195763" y="5022850"/>
            <a:ext cx="338137" cy="254000"/>
          </a:xfrm>
          <a:prstGeom prst="rect">
            <a:avLst/>
          </a:prstGeom>
          <a:noFill/>
          <a:ln w="9525">
            <a:noFill/>
            <a:miter lim="800000"/>
            <a:headEnd/>
            <a:tailEnd/>
          </a:ln>
        </p:spPr>
        <p:txBody>
          <a:bodyPr wrap="none" lIns="52807" tIns="26403" rIns="52807" bIns="26403">
            <a:spAutoFit/>
          </a:bodyPr>
          <a:lstStyle/>
          <a:p>
            <a:r>
              <a:rPr lang="en-US" sz="1300" b="1" i="1"/>
              <a:t>NS</a:t>
            </a:r>
          </a:p>
        </p:txBody>
      </p:sp>
      <p:cxnSp>
        <p:nvCxnSpPr>
          <p:cNvPr id="235" name="Straight Connector 234"/>
          <p:cNvCxnSpPr/>
          <p:nvPr/>
        </p:nvCxnSpPr>
        <p:spPr>
          <a:xfrm>
            <a:off x="4897438" y="5294313"/>
            <a:ext cx="0" cy="2778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6" name="Straight Connector 235"/>
          <p:cNvCxnSpPr/>
          <p:nvPr/>
        </p:nvCxnSpPr>
        <p:spPr>
          <a:xfrm>
            <a:off x="4575175" y="5249863"/>
            <a:ext cx="1588" cy="2555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7" name="Straight Connector 236"/>
          <p:cNvCxnSpPr/>
          <p:nvPr/>
        </p:nvCxnSpPr>
        <p:spPr>
          <a:xfrm flipV="1">
            <a:off x="4575175" y="5256213"/>
            <a:ext cx="327025" cy="15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31" name="TextBox 237"/>
          <p:cNvSpPr txBox="1">
            <a:spLocks noChangeArrowheads="1"/>
          </p:cNvSpPr>
          <p:nvPr/>
        </p:nvSpPr>
        <p:spPr bwMode="auto">
          <a:xfrm>
            <a:off x="4575175" y="5029200"/>
            <a:ext cx="336550" cy="254000"/>
          </a:xfrm>
          <a:prstGeom prst="rect">
            <a:avLst/>
          </a:prstGeom>
          <a:noFill/>
          <a:ln w="9525">
            <a:noFill/>
            <a:miter lim="800000"/>
            <a:headEnd/>
            <a:tailEnd/>
          </a:ln>
        </p:spPr>
        <p:txBody>
          <a:bodyPr wrap="none" lIns="52807" tIns="26403" rIns="52807" bIns="26403">
            <a:spAutoFit/>
          </a:bodyPr>
          <a:lstStyle/>
          <a:p>
            <a:r>
              <a:rPr lang="en-US" sz="1300" b="1" i="1"/>
              <a:t>NS</a:t>
            </a:r>
          </a:p>
        </p:txBody>
      </p:sp>
      <p:cxnSp>
        <p:nvCxnSpPr>
          <p:cNvPr id="239" name="Straight Connector 238"/>
          <p:cNvCxnSpPr/>
          <p:nvPr/>
        </p:nvCxnSpPr>
        <p:spPr>
          <a:xfrm>
            <a:off x="5260975" y="5303838"/>
            <a:ext cx="0" cy="20002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0" name="Straight Connector 239"/>
          <p:cNvCxnSpPr/>
          <p:nvPr/>
        </p:nvCxnSpPr>
        <p:spPr>
          <a:xfrm flipV="1">
            <a:off x="5253038" y="5300663"/>
            <a:ext cx="342900" cy="15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1" name="Straight Connector 240"/>
          <p:cNvCxnSpPr/>
          <p:nvPr/>
        </p:nvCxnSpPr>
        <p:spPr>
          <a:xfrm>
            <a:off x="5594350" y="5294313"/>
            <a:ext cx="1588" cy="2778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p:nvPr/>
        </p:nvCxnSpPr>
        <p:spPr>
          <a:xfrm>
            <a:off x="5978525" y="5249863"/>
            <a:ext cx="0" cy="30162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3" name="Straight Connector 242"/>
          <p:cNvCxnSpPr/>
          <p:nvPr/>
        </p:nvCxnSpPr>
        <p:spPr>
          <a:xfrm>
            <a:off x="5645150" y="5294313"/>
            <a:ext cx="0" cy="2778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37" name="TextBox 243"/>
          <p:cNvSpPr txBox="1">
            <a:spLocks noChangeArrowheads="1"/>
          </p:cNvSpPr>
          <p:nvPr/>
        </p:nvSpPr>
        <p:spPr bwMode="auto">
          <a:xfrm>
            <a:off x="5643563" y="5029200"/>
            <a:ext cx="338137" cy="254000"/>
          </a:xfrm>
          <a:prstGeom prst="rect">
            <a:avLst/>
          </a:prstGeom>
          <a:noFill/>
          <a:ln w="9525">
            <a:noFill/>
            <a:miter lim="800000"/>
            <a:headEnd/>
            <a:tailEnd/>
          </a:ln>
        </p:spPr>
        <p:txBody>
          <a:bodyPr wrap="none" lIns="52807" tIns="26403" rIns="52807" bIns="26403">
            <a:spAutoFit/>
          </a:bodyPr>
          <a:lstStyle/>
          <a:p>
            <a:r>
              <a:rPr lang="en-US" sz="1300" b="1" i="1"/>
              <a:t>NS</a:t>
            </a:r>
          </a:p>
        </p:txBody>
      </p:sp>
      <p:cxnSp>
        <p:nvCxnSpPr>
          <p:cNvPr id="245" name="Straight Connector 244"/>
          <p:cNvCxnSpPr/>
          <p:nvPr/>
        </p:nvCxnSpPr>
        <p:spPr>
          <a:xfrm flipV="1">
            <a:off x="5640388" y="5254625"/>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39" name="TextBox 245"/>
          <p:cNvSpPr txBox="1">
            <a:spLocks noChangeArrowheads="1"/>
          </p:cNvSpPr>
          <p:nvPr/>
        </p:nvSpPr>
        <p:spPr bwMode="auto">
          <a:xfrm>
            <a:off x="5314950" y="5132388"/>
            <a:ext cx="247650" cy="268287"/>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247" name="Straight Connector 246"/>
          <p:cNvCxnSpPr/>
          <p:nvPr/>
        </p:nvCxnSpPr>
        <p:spPr>
          <a:xfrm>
            <a:off x="8529638" y="4614863"/>
            <a:ext cx="0" cy="3714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41" name="TextBox 247"/>
          <p:cNvSpPr txBox="1">
            <a:spLocks noChangeArrowheads="1"/>
          </p:cNvSpPr>
          <p:nvPr/>
        </p:nvSpPr>
        <p:spPr bwMode="auto">
          <a:xfrm>
            <a:off x="1206500" y="6503988"/>
            <a:ext cx="660400" cy="238125"/>
          </a:xfrm>
          <a:prstGeom prst="rect">
            <a:avLst/>
          </a:prstGeom>
          <a:noFill/>
          <a:ln w="9525">
            <a:noFill/>
            <a:miter lim="800000"/>
            <a:headEnd/>
            <a:tailEnd/>
          </a:ln>
        </p:spPr>
        <p:txBody>
          <a:bodyPr wrap="none" lIns="52807" tIns="26403" rIns="52807" bIns="26403">
            <a:spAutoFit/>
          </a:bodyPr>
          <a:lstStyle/>
          <a:p>
            <a:r>
              <a:rPr lang="en-US" sz="1200"/>
              <a:t>Nucleus</a:t>
            </a:r>
          </a:p>
        </p:txBody>
      </p:sp>
      <p:sp>
        <p:nvSpPr>
          <p:cNvPr id="11442" name="TextBox 248"/>
          <p:cNvSpPr txBox="1">
            <a:spLocks noChangeArrowheads="1"/>
          </p:cNvSpPr>
          <p:nvPr/>
        </p:nvSpPr>
        <p:spPr bwMode="auto">
          <a:xfrm>
            <a:off x="2238375" y="6494463"/>
            <a:ext cx="831850" cy="238125"/>
          </a:xfrm>
          <a:prstGeom prst="rect">
            <a:avLst/>
          </a:prstGeom>
          <a:noFill/>
          <a:ln w="9525">
            <a:noFill/>
            <a:miter lim="800000"/>
            <a:headEnd/>
            <a:tailEnd/>
          </a:ln>
        </p:spPr>
        <p:txBody>
          <a:bodyPr wrap="none" lIns="52807" tIns="26403" rIns="52807" bIns="26403">
            <a:spAutoFit/>
          </a:bodyPr>
          <a:lstStyle/>
          <a:p>
            <a:r>
              <a:rPr lang="en-US" sz="1200"/>
              <a:t>Cytoplasm</a:t>
            </a:r>
          </a:p>
        </p:txBody>
      </p:sp>
      <p:cxnSp>
        <p:nvCxnSpPr>
          <p:cNvPr id="250" name="Straight Connector 249"/>
          <p:cNvCxnSpPr/>
          <p:nvPr/>
        </p:nvCxnSpPr>
        <p:spPr>
          <a:xfrm>
            <a:off x="-261938" y="9666288"/>
            <a:ext cx="0" cy="21748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444" name="TextBox 250"/>
          <p:cNvSpPr txBox="1">
            <a:spLocks noChangeArrowheads="1"/>
          </p:cNvSpPr>
          <p:nvPr/>
        </p:nvSpPr>
        <p:spPr bwMode="auto">
          <a:xfrm>
            <a:off x="4246563" y="6523038"/>
            <a:ext cx="658812" cy="238125"/>
          </a:xfrm>
          <a:prstGeom prst="rect">
            <a:avLst/>
          </a:prstGeom>
          <a:noFill/>
          <a:ln w="9525">
            <a:noFill/>
            <a:miter lim="800000"/>
            <a:headEnd/>
            <a:tailEnd/>
          </a:ln>
        </p:spPr>
        <p:txBody>
          <a:bodyPr wrap="none" lIns="52807" tIns="26403" rIns="52807" bIns="26403">
            <a:spAutoFit/>
          </a:bodyPr>
          <a:lstStyle/>
          <a:p>
            <a:r>
              <a:rPr lang="en-US" sz="1200"/>
              <a:t>Nucleus</a:t>
            </a:r>
          </a:p>
        </p:txBody>
      </p:sp>
      <p:sp>
        <p:nvSpPr>
          <p:cNvPr id="11445" name="TextBox 251"/>
          <p:cNvSpPr txBox="1">
            <a:spLocks noChangeArrowheads="1"/>
          </p:cNvSpPr>
          <p:nvPr/>
        </p:nvSpPr>
        <p:spPr bwMode="auto">
          <a:xfrm>
            <a:off x="5276850" y="6511925"/>
            <a:ext cx="831850" cy="238125"/>
          </a:xfrm>
          <a:prstGeom prst="rect">
            <a:avLst/>
          </a:prstGeom>
          <a:noFill/>
          <a:ln w="9525">
            <a:noFill/>
            <a:miter lim="800000"/>
            <a:headEnd/>
            <a:tailEnd/>
          </a:ln>
        </p:spPr>
        <p:txBody>
          <a:bodyPr wrap="none" lIns="52807" tIns="26403" rIns="52807" bIns="26403">
            <a:spAutoFit/>
          </a:bodyPr>
          <a:lstStyle/>
          <a:p>
            <a:r>
              <a:rPr lang="en-US" sz="1200"/>
              <a:t>Cytoplasm</a:t>
            </a:r>
          </a:p>
        </p:txBody>
      </p:sp>
      <p:sp>
        <p:nvSpPr>
          <p:cNvPr id="11446" name="TextBox 252"/>
          <p:cNvSpPr txBox="1">
            <a:spLocks noChangeArrowheads="1"/>
          </p:cNvSpPr>
          <p:nvPr/>
        </p:nvSpPr>
        <p:spPr bwMode="auto">
          <a:xfrm>
            <a:off x="7183438" y="6523038"/>
            <a:ext cx="660400" cy="238125"/>
          </a:xfrm>
          <a:prstGeom prst="rect">
            <a:avLst/>
          </a:prstGeom>
          <a:noFill/>
          <a:ln w="9525">
            <a:noFill/>
            <a:miter lim="800000"/>
            <a:headEnd/>
            <a:tailEnd/>
          </a:ln>
        </p:spPr>
        <p:txBody>
          <a:bodyPr wrap="none" lIns="52807" tIns="26403" rIns="52807" bIns="26403">
            <a:spAutoFit/>
          </a:bodyPr>
          <a:lstStyle/>
          <a:p>
            <a:r>
              <a:rPr lang="en-US" sz="1200"/>
              <a:t>Nucleus</a:t>
            </a:r>
          </a:p>
        </p:txBody>
      </p:sp>
      <p:sp>
        <p:nvSpPr>
          <p:cNvPr id="11447" name="TextBox 253"/>
          <p:cNvSpPr txBox="1">
            <a:spLocks noChangeArrowheads="1"/>
          </p:cNvSpPr>
          <p:nvPr/>
        </p:nvSpPr>
        <p:spPr bwMode="auto">
          <a:xfrm>
            <a:off x="8174038" y="6513513"/>
            <a:ext cx="831850" cy="238125"/>
          </a:xfrm>
          <a:prstGeom prst="rect">
            <a:avLst/>
          </a:prstGeom>
          <a:noFill/>
          <a:ln w="9525">
            <a:noFill/>
            <a:miter lim="800000"/>
            <a:headEnd/>
            <a:tailEnd/>
          </a:ln>
        </p:spPr>
        <p:txBody>
          <a:bodyPr wrap="none" lIns="52807" tIns="26403" rIns="52807" bIns="26403">
            <a:spAutoFit/>
          </a:bodyPr>
          <a:lstStyle/>
          <a:p>
            <a:r>
              <a:rPr lang="en-US" sz="1200"/>
              <a:t>Cytoplasm</a:t>
            </a:r>
          </a:p>
        </p:txBody>
      </p:sp>
      <p:sp>
        <p:nvSpPr>
          <p:cNvPr id="11448" name="TextBox 254"/>
          <p:cNvSpPr txBox="1">
            <a:spLocks noChangeArrowheads="1"/>
          </p:cNvSpPr>
          <p:nvPr/>
        </p:nvSpPr>
        <p:spPr bwMode="auto">
          <a:xfrm>
            <a:off x="7200900" y="3349415"/>
            <a:ext cx="658813" cy="238125"/>
          </a:xfrm>
          <a:prstGeom prst="rect">
            <a:avLst/>
          </a:prstGeom>
          <a:noFill/>
          <a:ln w="9525">
            <a:noFill/>
            <a:miter lim="800000"/>
            <a:headEnd/>
            <a:tailEnd/>
          </a:ln>
        </p:spPr>
        <p:txBody>
          <a:bodyPr wrap="none" lIns="52807" tIns="26403" rIns="52807" bIns="26403">
            <a:spAutoFit/>
          </a:bodyPr>
          <a:lstStyle/>
          <a:p>
            <a:r>
              <a:rPr lang="en-US" sz="1200"/>
              <a:t>Nucleus</a:t>
            </a:r>
          </a:p>
        </p:txBody>
      </p:sp>
      <p:sp>
        <p:nvSpPr>
          <p:cNvPr id="11449" name="TextBox 255"/>
          <p:cNvSpPr txBox="1">
            <a:spLocks noChangeArrowheads="1"/>
          </p:cNvSpPr>
          <p:nvPr/>
        </p:nvSpPr>
        <p:spPr bwMode="auto">
          <a:xfrm>
            <a:off x="8210550" y="3346928"/>
            <a:ext cx="830263" cy="238125"/>
          </a:xfrm>
          <a:prstGeom prst="rect">
            <a:avLst/>
          </a:prstGeom>
          <a:noFill/>
          <a:ln w="9525">
            <a:noFill/>
            <a:miter lim="800000"/>
            <a:headEnd/>
            <a:tailEnd/>
          </a:ln>
        </p:spPr>
        <p:txBody>
          <a:bodyPr wrap="none" lIns="52807" tIns="26403" rIns="52807" bIns="26403">
            <a:spAutoFit/>
          </a:bodyPr>
          <a:lstStyle/>
          <a:p>
            <a:r>
              <a:rPr lang="en-US" sz="1200"/>
              <a:t>Cytoplasm</a:t>
            </a:r>
          </a:p>
        </p:txBody>
      </p:sp>
      <p:sp>
        <p:nvSpPr>
          <p:cNvPr id="11450" name="TextBox 257"/>
          <p:cNvSpPr txBox="1">
            <a:spLocks noChangeArrowheads="1"/>
          </p:cNvSpPr>
          <p:nvPr/>
        </p:nvSpPr>
        <p:spPr bwMode="auto">
          <a:xfrm>
            <a:off x="57150" y="0"/>
            <a:ext cx="9009063" cy="338138"/>
          </a:xfrm>
          <a:prstGeom prst="rect">
            <a:avLst/>
          </a:prstGeom>
          <a:solidFill>
            <a:srgbClr val="33CCCC">
              <a:alpha val="49000"/>
            </a:srgbClr>
          </a:solidFill>
          <a:ln w="9525">
            <a:noFill/>
            <a:miter lim="800000"/>
            <a:headEnd/>
            <a:tailEnd/>
          </a:ln>
        </p:spPr>
        <p:txBody>
          <a:bodyPr wrap="none">
            <a:spAutoFit/>
          </a:bodyPr>
          <a:lstStyle/>
          <a:p>
            <a:r>
              <a:rPr lang="en-US" sz="1600" dirty="0"/>
              <a:t>. . . perhaps via all three arms of the unfolded protein response (here, the ATF6 &amp; XPB1) arms. . .</a:t>
            </a:r>
          </a:p>
        </p:txBody>
      </p:sp>
    </p:spTree>
  </p:cSld>
  <p:clrMapOvr>
    <a:masterClrMapping/>
  </p:clrMapOvr>
  <p:transition spd="slow">
    <p:fade thruBlk="1"/>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3" name="Rectangle 130"/>
          <p:cNvSpPr>
            <a:spLocks noChangeArrowheads="1"/>
          </p:cNvSpPr>
          <p:nvPr/>
        </p:nvSpPr>
        <p:spPr bwMode="auto">
          <a:xfrm>
            <a:off x="0" y="0"/>
            <a:ext cx="9144000" cy="6858000"/>
          </a:xfrm>
          <a:prstGeom prst="rect">
            <a:avLst/>
          </a:prstGeom>
          <a:solidFill>
            <a:srgbClr val="B2B2B2"/>
          </a:solidFill>
          <a:ln w="9525" algn="ctr">
            <a:solidFill>
              <a:schemeClr val="tx1"/>
            </a:solidFill>
            <a:round/>
            <a:headEnd/>
            <a:tailEnd/>
          </a:ln>
        </p:spPr>
        <p:txBody>
          <a:bodyPr/>
          <a:lstStyle/>
          <a:p>
            <a:pPr eaLnBrk="0" hangingPunct="0"/>
            <a:endParaRPr lang="en-US"/>
          </a:p>
        </p:txBody>
      </p:sp>
      <p:graphicFrame>
        <p:nvGraphicFramePr>
          <p:cNvPr id="12290" name="Object 2"/>
          <p:cNvGraphicFramePr>
            <a:graphicFrameLocks noChangeAspect="1"/>
          </p:cNvGraphicFramePr>
          <p:nvPr/>
        </p:nvGraphicFramePr>
        <p:xfrm>
          <a:off x="4275138" y="1230313"/>
          <a:ext cx="2484437" cy="2393950"/>
        </p:xfrm>
        <a:graphic>
          <a:graphicData uri="http://schemas.openxmlformats.org/presentationml/2006/ole">
            <p:oleObj spid="_x0000_s12290" name="Graph" r:id="rId3" imgW="3774440" imgH="2883747" progId="Origin50.Graph">
              <p:embed/>
            </p:oleObj>
          </a:graphicData>
        </a:graphic>
      </p:graphicFrame>
      <p:graphicFrame>
        <p:nvGraphicFramePr>
          <p:cNvPr id="12291" name="Object 3"/>
          <p:cNvGraphicFramePr>
            <a:graphicFrameLocks noChangeAspect="1"/>
          </p:cNvGraphicFramePr>
          <p:nvPr/>
        </p:nvGraphicFramePr>
        <p:xfrm>
          <a:off x="6584950" y="1330325"/>
          <a:ext cx="1741488" cy="2257425"/>
        </p:xfrm>
        <a:graphic>
          <a:graphicData uri="http://schemas.openxmlformats.org/presentationml/2006/ole">
            <p:oleObj spid="_x0000_s12291" name="Graph" r:id="rId4" imgW="3058160" imgH="2695787" progId="Origin50.Graph">
              <p:embed/>
            </p:oleObj>
          </a:graphicData>
        </a:graphic>
      </p:graphicFrame>
      <p:sp>
        <p:nvSpPr>
          <p:cNvPr id="12294" name="TextBox 5"/>
          <p:cNvSpPr txBox="1">
            <a:spLocks noChangeArrowheads="1"/>
          </p:cNvSpPr>
          <p:nvPr/>
        </p:nvSpPr>
        <p:spPr bwMode="auto">
          <a:xfrm>
            <a:off x="4845050" y="5934075"/>
            <a:ext cx="230188" cy="500063"/>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2295" name="TextBox 6"/>
          <p:cNvSpPr txBox="1">
            <a:spLocks noChangeArrowheads="1"/>
          </p:cNvSpPr>
          <p:nvPr/>
        </p:nvSpPr>
        <p:spPr bwMode="auto">
          <a:xfrm>
            <a:off x="3786188" y="5934075"/>
            <a:ext cx="230187" cy="498475"/>
          </a:xfrm>
          <a:prstGeom prst="rect">
            <a:avLst/>
          </a:prstGeom>
          <a:noFill/>
          <a:ln w="9525">
            <a:noFill/>
            <a:miter lim="800000"/>
            <a:headEnd/>
            <a:tailEnd/>
          </a:ln>
        </p:spPr>
        <p:txBody>
          <a:bodyPr wrap="none" lIns="52807" tIns="26403" rIns="52807" bIns="26403">
            <a:spAutoFit/>
          </a:bodyPr>
          <a:lstStyle/>
          <a:p>
            <a:r>
              <a:rPr lang="en-US" sz="2900"/>
              <a:t>-</a:t>
            </a:r>
          </a:p>
        </p:txBody>
      </p:sp>
      <p:graphicFrame>
        <p:nvGraphicFramePr>
          <p:cNvPr id="12292" name="Object 4"/>
          <p:cNvGraphicFramePr>
            <a:graphicFrameLocks noChangeAspect="1"/>
          </p:cNvGraphicFramePr>
          <p:nvPr/>
        </p:nvGraphicFramePr>
        <p:xfrm>
          <a:off x="2971800" y="3981450"/>
          <a:ext cx="3025775" cy="2509838"/>
        </p:xfrm>
        <a:graphic>
          <a:graphicData uri="http://schemas.openxmlformats.org/presentationml/2006/ole">
            <p:oleObj spid="_x0000_s12292" name="Graph" r:id="rId5" imgW="3769920" imgH="2848320" progId="Origin50.Graph">
              <p:embed/>
            </p:oleObj>
          </a:graphicData>
        </a:graphic>
      </p:graphicFrame>
      <p:sp>
        <p:nvSpPr>
          <p:cNvPr id="12296" name="TextBox 10"/>
          <p:cNvSpPr txBox="1">
            <a:spLocks noChangeArrowheads="1"/>
          </p:cNvSpPr>
          <p:nvPr/>
        </p:nvSpPr>
        <p:spPr bwMode="auto">
          <a:xfrm>
            <a:off x="3721100" y="5962650"/>
            <a:ext cx="333375" cy="206375"/>
          </a:xfrm>
          <a:prstGeom prst="rect">
            <a:avLst/>
          </a:prstGeom>
          <a:noFill/>
          <a:ln w="9525">
            <a:noFill/>
            <a:miter lim="800000"/>
            <a:headEnd/>
            <a:tailEnd/>
          </a:ln>
        </p:spPr>
        <p:txBody>
          <a:bodyPr wrap="none" lIns="52807" tIns="26403" rIns="52807" bIns="26403">
            <a:spAutoFit/>
          </a:bodyPr>
          <a:lstStyle/>
          <a:p>
            <a:r>
              <a:rPr lang="en-US" sz="1000" b="1"/>
              <a:t>(35)</a:t>
            </a:r>
          </a:p>
        </p:txBody>
      </p:sp>
      <p:sp>
        <p:nvSpPr>
          <p:cNvPr id="12297" name="TextBox 11"/>
          <p:cNvSpPr txBox="1">
            <a:spLocks noChangeArrowheads="1"/>
          </p:cNvSpPr>
          <p:nvPr/>
        </p:nvSpPr>
        <p:spPr bwMode="auto">
          <a:xfrm>
            <a:off x="4081463" y="5962650"/>
            <a:ext cx="333375" cy="206375"/>
          </a:xfrm>
          <a:prstGeom prst="rect">
            <a:avLst/>
          </a:prstGeom>
          <a:noFill/>
          <a:ln w="9525">
            <a:noFill/>
            <a:miter lim="800000"/>
            <a:headEnd/>
            <a:tailEnd/>
          </a:ln>
        </p:spPr>
        <p:txBody>
          <a:bodyPr wrap="none" lIns="52807" tIns="26403" rIns="52807" bIns="26403">
            <a:spAutoFit/>
          </a:bodyPr>
          <a:lstStyle/>
          <a:p>
            <a:r>
              <a:rPr lang="en-US" sz="1000" b="1"/>
              <a:t>(41)</a:t>
            </a:r>
          </a:p>
        </p:txBody>
      </p:sp>
      <p:sp>
        <p:nvSpPr>
          <p:cNvPr id="12298" name="TextBox 12"/>
          <p:cNvSpPr txBox="1">
            <a:spLocks noChangeArrowheads="1"/>
          </p:cNvSpPr>
          <p:nvPr/>
        </p:nvSpPr>
        <p:spPr bwMode="auto">
          <a:xfrm>
            <a:off x="4433888" y="5969000"/>
            <a:ext cx="333375" cy="207963"/>
          </a:xfrm>
          <a:prstGeom prst="rect">
            <a:avLst/>
          </a:prstGeom>
          <a:noFill/>
          <a:ln w="9525">
            <a:noFill/>
            <a:miter lim="800000"/>
            <a:headEnd/>
            <a:tailEnd/>
          </a:ln>
        </p:spPr>
        <p:txBody>
          <a:bodyPr wrap="none" lIns="52807" tIns="26403" rIns="52807" bIns="26403">
            <a:spAutoFit/>
          </a:bodyPr>
          <a:lstStyle/>
          <a:p>
            <a:r>
              <a:rPr lang="en-US" sz="1000" b="1"/>
              <a:t>(59)</a:t>
            </a:r>
          </a:p>
        </p:txBody>
      </p:sp>
      <p:sp>
        <p:nvSpPr>
          <p:cNvPr id="12299" name="TextBox 13"/>
          <p:cNvSpPr txBox="1">
            <a:spLocks noChangeArrowheads="1"/>
          </p:cNvSpPr>
          <p:nvPr/>
        </p:nvSpPr>
        <p:spPr bwMode="auto">
          <a:xfrm>
            <a:off x="4787900" y="5964238"/>
            <a:ext cx="334963" cy="207962"/>
          </a:xfrm>
          <a:prstGeom prst="rect">
            <a:avLst/>
          </a:prstGeom>
          <a:noFill/>
          <a:ln w="9525">
            <a:noFill/>
            <a:miter lim="800000"/>
            <a:headEnd/>
            <a:tailEnd/>
          </a:ln>
        </p:spPr>
        <p:txBody>
          <a:bodyPr wrap="none" lIns="52807" tIns="26403" rIns="52807" bIns="26403">
            <a:spAutoFit/>
          </a:bodyPr>
          <a:lstStyle/>
          <a:p>
            <a:r>
              <a:rPr lang="en-US" sz="1000" b="1"/>
              <a:t>(35)</a:t>
            </a:r>
          </a:p>
        </p:txBody>
      </p:sp>
      <p:sp>
        <p:nvSpPr>
          <p:cNvPr id="12300" name="TextBox 14"/>
          <p:cNvSpPr txBox="1">
            <a:spLocks noChangeArrowheads="1"/>
          </p:cNvSpPr>
          <p:nvPr/>
        </p:nvSpPr>
        <p:spPr bwMode="auto">
          <a:xfrm>
            <a:off x="5146675" y="5964238"/>
            <a:ext cx="333375" cy="207962"/>
          </a:xfrm>
          <a:prstGeom prst="rect">
            <a:avLst/>
          </a:prstGeom>
          <a:noFill/>
          <a:ln w="9525">
            <a:noFill/>
            <a:miter lim="800000"/>
            <a:headEnd/>
            <a:tailEnd/>
          </a:ln>
        </p:spPr>
        <p:txBody>
          <a:bodyPr wrap="none" lIns="52807" tIns="26403" rIns="52807" bIns="26403">
            <a:spAutoFit/>
          </a:bodyPr>
          <a:lstStyle/>
          <a:p>
            <a:r>
              <a:rPr lang="en-US" sz="1000" b="1"/>
              <a:t>(41)</a:t>
            </a:r>
          </a:p>
        </p:txBody>
      </p:sp>
      <p:sp>
        <p:nvSpPr>
          <p:cNvPr id="12301" name="TextBox 15"/>
          <p:cNvSpPr txBox="1">
            <a:spLocks noChangeArrowheads="1"/>
          </p:cNvSpPr>
          <p:nvPr/>
        </p:nvSpPr>
        <p:spPr bwMode="auto">
          <a:xfrm>
            <a:off x="5499100" y="5961063"/>
            <a:ext cx="333375" cy="207962"/>
          </a:xfrm>
          <a:prstGeom prst="rect">
            <a:avLst/>
          </a:prstGeom>
          <a:noFill/>
          <a:ln w="9525">
            <a:noFill/>
            <a:miter lim="800000"/>
            <a:headEnd/>
            <a:tailEnd/>
          </a:ln>
        </p:spPr>
        <p:txBody>
          <a:bodyPr wrap="none" lIns="52807" tIns="26403" rIns="52807" bIns="26403">
            <a:spAutoFit/>
          </a:bodyPr>
          <a:lstStyle/>
          <a:p>
            <a:r>
              <a:rPr lang="en-US" sz="1000" b="1"/>
              <a:t>(59)</a:t>
            </a:r>
          </a:p>
        </p:txBody>
      </p:sp>
      <p:cxnSp>
        <p:nvCxnSpPr>
          <p:cNvPr id="17" name="Straight Connector 16"/>
          <p:cNvCxnSpPr/>
          <p:nvPr/>
        </p:nvCxnSpPr>
        <p:spPr>
          <a:xfrm>
            <a:off x="3883025" y="4960938"/>
            <a:ext cx="0" cy="52705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flipV="1">
            <a:off x="3878263" y="4960938"/>
            <a:ext cx="341312"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a:off x="4219575" y="4956175"/>
            <a:ext cx="0" cy="3317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05" name="TextBox 19"/>
          <p:cNvSpPr txBox="1">
            <a:spLocks noChangeArrowheads="1"/>
          </p:cNvSpPr>
          <p:nvPr/>
        </p:nvSpPr>
        <p:spPr bwMode="auto">
          <a:xfrm>
            <a:off x="3900488" y="4789488"/>
            <a:ext cx="319087" cy="269875"/>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21" name="Straight Connector 20"/>
          <p:cNvCxnSpPr/>
          <p:nvPr/>
        </p:nvCxnSpPr>
        <p:spPr>
          <a:xfrm>
            <a:off x="4251325" y="4953000"/>
            <a:ext cx="0" cy="33496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p:cNvCxnSpPr/>
          <p:nvPr/>
        </p:nvCxnSpPr>
        <p:spPr>
          <a:xfrm flipV="1">
            <a:off x="4251325" y="4957763"/>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2"/>
          <p:cNvCxnSpPr/>
          <p:nvPr/>
        </p:nvCxnSpPr>
        <p:spPr>
          <a:xfrm>
            <a:off x="4591050" y="4953000"/>
            <a:ext cx="1588" cy="44926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4" name="Straight Connector 23"/>
          <p:cNvCxnSpPr/>
          <p:nvPr/>
        </p:nvCxnSpPr>
        <p:spPr>
          <a:xfrm>
            <a:off x="4949825" y="4965700"/>
            <a:ext cx="0" cy="4953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p:cNvCxnSpPr/>
          <p:nvPr/>
        </p:nvCxnSpPr>
        <p:spPr>
          <a:xfrm flipV="1">
            <a:off x="4943475" y="4967288"/>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p:cNvCxnSpPr/>
          <p:nvPr/>
        </p:nvCxnSpPr>
        <p:spPr>
          <a:xfrm>
            <a:off x="5278438" y="4972050"/>
            <a:ext cx="0" cy="21431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flipV="1">
            <a:off x="5311775" y="4965700"/>
            <a:ext cx="342900" cy="31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p:cNvCxnSpPr/>
          <p:nvPr/>
        </p:nvCxnSpPr>
        <p:spPr>
          <a:xfrm>
            <a:off x="5654675" y="4960938"/>
            <a:ext cx="0" cy="39052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14" name="TextBox 28"/>
          <p:cNvSpPr txBox="1">
            <a:spLocks noChangeArrowheads="1"/>
          </p:cNvSpPr>
          <p:nvPr/>
        </p:nvSpPr>
        <p:spPr bwMode="auto">
          <a:xfrm>
            <a:off x="4267200" y="4789488"/>
            <a:ext cx="319088" cy="268287"/>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sp>
        <p:nvSpPr>
          <p:cNvPr id="12315" name="TextBox 29"/>
          <p:cNvSpPr txBox="1">
            <a:spLocks noChangeArrowheads="1"/>
          </p:cNvSpPr>
          <p:nvPr/>
        </p:nvSpPr>
        <p:spPr bwMode="auto">
          <a:xfrm>
            <a:off x="4967288" y="4797425"/>
            <a:ext cx="317500" cy="268288"/>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grpSp>
        <p:nvGrpSpPr>
          <p:cNvPr id="12316" name="Group 30"/>
          <p:cNvGrpSpPr>
            <a:grpSpLocks/>
          </p:cNvGrpSpPr>
          <p:nvPr/>
        </p:nvGrpSpPr>
        <p:grpSpPr bwMode="auto">
          <a:xfrm>
            <a:off x="3014663" y="6164263"/>
            <a:ext cx="2863850" cy="660400"/>
            <a:chOff x="512977" y="8939560"/>
            <a:chExt cx="5154125" cy="1082993"/>
          </a:xfrm>
        </p:grpSpPr>
        <p:cxnSp>
          <p:nvCxnSpPr>
            <p:cNvPr id="32" name="Straight Connector 31"/>
            <p:cNvCxnSpPr/>
            <p:nvPr/>
          </p:nvCxnSpPr>
          <p:spPr>
            <a:xfrm flipH="1">
              <a:off x="5584247" y="8962989"/>
              <a:ext cx="8572" cy="97625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p:cNvCxnSpPr/>
            <p:nvPr/>
          </p:nvCxnSpPr>
          <p:spPr>
            <a:xfrm>
              <a:off x="512977" y="9626844"/>
              <a:ext cx="5076984"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p:cNvCxnSpPr/>
            <p:nvPr/>
          </p:nvCxnSpPr>
          <p:spPr>
            <a:xfrm>
              <a:off x="512977" y="9319649"/>
              <a:ext cx="5068413" cy="0"/>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97" name="TextBox 34"/>
            <p:cNvSpPr txBox="1">
              <a:spLocks noChangeArrowheads="1"/>
            </p:cNvSpPr>
            <p:nvPr/>
          </p:nvSpPr>
          <p:spPr bwMode="auto">
            <a:xfrm>
              <a:off x="828506" y="9568262"/>
              <a:ext cx="825804" cy="454291"/>
            </a:xfrm>
            <a:prstGeom prst="rect">
              <a:avLst/>
            </a:prstGeom>
            <a:noFill/>
            <a:ln w="9525">
              <a:noFill/>
              <a:miter lim="800000"/>
              <a:headEnd/>
              <a:tailEnd/>
            </a:ln>
          </p:spPr>
          <p:txBody>
            <a:bodyPr wrap="none">
              <a:spAutoFit/>
            </a:bodyPr>
            <a:lstStyle/>
            <a:p>
              <a:r>
                <a:rPr lang="en-US" sz="1200"/>
                <a:t>ROI</a:t>
              </a:r>
            </a:p>
          </p:txBody>
        </p:sp>
        <p:cxnSp>
          <p:nvCxnSpPr>
            <p:cNvPr id="36" name="Straight Connector 35"/>
            <p:cNvCxnSpPr/>
            <p:nvPr/>
          </p:nvCxnSpPr>
          <p:spPr>
            <a:xfrm flipV="1">
              <a:off x="512977" y="9931435"/>
              <a:ext cx="5085556" cy="13018"/>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p:cNvCxnSpPr/>
            <p:nvPr/>
          </p:nvCxnSpPr>
          <p:spPr>
            <a:xfrm>
              <a:off x="4955695" y="8962989"/>
              <a:ext cx="0" cy="66385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8" name="Straight Connector 37"/>
            <p:cNvCxnSpPr/>
            <p:nvPr/>
          </p:nvCxnSpPr>
          <p:spPr>
            <a:xfrm>
              <a:off x="4330001" y="8962989"/>
              <a:ext cx="0" cy="66385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9" name="Straight Connector 38"/>
            <p:cNvCxnSpPr/>
            <p:nvPr/>
          </p:nvCxnSpPr>
          <p:spPr>
            <a:xfrm flipH="1">
              <a:off x="3647164" y="8968196"/>
              <a:ext cx="8572" cy="97625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0" name="Straight Connector 39"/>
            <p:cNvCxnSpPr/>
            <p:nvPr/>
          </p:nvCxnSpPr>
          <p:spPr>
            <a:xfrm>
              <a:off x="3024326" y="8965593"/>
              <a:ext cx="0" cy="661251"/>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1" name="Straight Connector 40"/>
            <p:cNvCxnSpPr/>
            <p:nvPr/>
          </p:nvCxnSpPr>
          <p:spPr>
            <a:xfrm>
              <a:off x="2410061" y="8968196"/>
              <a:ext cx="0" cy="65864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2" name="Straight Connector 41"/>
            <p:cNvCxnSpPr/>
            <p:nvPr/>
          </p:nvCxnSpPr>
          <p:spPr>
            <a:xfrm flipH="1">
              <a:off x="1727224" y="8965593"/>
              <a:ext cx="8572" cy="97625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405" name="TextBox 42"/>
            <p:cNvSpPr txBox="1">
              <a:spLocks noChangeArrowheads="1"/>
            </p:cNvSpPr>
            <p:nvPr/>
          </p:nvSpPr>
          <p:spPr bwMode="auto">
            <a:xfrm>
              <a:off x="627651" y="9253335"/>
              <a:ext cx="1327864" cy="454291"/>
            </a:xfrm>
            <a:prstGeom prst="rect">
              <a:avLst/>
            </a:prstGeom>
            <a:noFill/>
            <a:ln w="9525">
              <a:noFill/>
              <a:miter lim="800000"/>
              <a:headEnd/>
              <a:tailEnd/>
            </a:ln>
          </p:spPr>
          <p:txBody>
            <a:bodyPr wrap="none">
              <a:spAutoFit/>
            </a:bodyPr>
            <a:lstStyle/>
            <a:p>
              <a:r>
                <a:rPr lang="en-US" sz="1200"/>
                <a:t>Nicotine</a:t>
              </a:r>
            </a:p>
          </p:txBody>
        </p:sp>
        <p:sp>
          <p:nvSpPr>
            <p:cNvPr id="12406" name="TextBox 43"/>
            <p:cNvSpPr txBox="1">
              <a:spLocks noChangeArrowheads="1"/>
            </p:cNvSpPr>
            <p:nvPr/>
          </p:nvSpPr>
          <p:spPr bwMode="auto">
            <a:xfrm>
              <a:off x="571738" y="8958278"/>
              <a:ext cx="1291624" cy="454291"/>
            </a:xfrm>
            <a:prstGeom prst="rect">
              <a:avLst/>
            </a:prstGeom>
            <a:noFill/>
            <a:ln w="9525">
              <a:noFill/>
              <a:miter lim="800000"/>
              <a:headEnd/>
              <a:tailEnd/>
            </a:ln>
          </p:spPr>
          <p:txBody>
            <a:bodyPr wrap="none">
              <a:spAutoFit/>
            </a:bodyPr>
            <a:lstStyle/>
            <a:p>
              <a:r>
                <a:rPr lang="en-US" sz="1200"/>
                <a:t>Tu (4 d)</a:t>
              </a:r>
              <a:endParaRPr lang="en-US" sz="900"/>
            </a:p>
          </p:txBody>
        </p:sp>
        <p:sp>
          <p:nvSpPr>
            <p:cNvPr id="12407" name="TextBox 44"/>
            <p:cNvSpPr txBox="1">
              <a:spLocks noChangeArrowheads="1"/>
            </p:cNvSpPr>
            <p:nvPr/>
          </p:nvSpPr>
          <p:spPr bwMode="auto">
            <a:xfrm>
              <a:off x="1921106" y="8939711"/>
              <a:ext cx="554576" cy="883344"/>
            </a:xfrm>
            <a:prstGeom prst="rect">
              <a:avLst/>
            </a:prstGeom>
            <a:noFill/>
            <a:ln w="9525">
              <a:noFill/>
              <a:miter lim="800000"/>
              <a:headEnd/>
              <a:tailEnd/>
            </a:ln>
          </p:spPr>
          <p:txBody>
            <a:bodyPr wrap="none">
              <a:spAutoFit/>
            </a:bodyPr>
            <a:lstStyle/>
            <a:p>
              <a:r>
                <a:rPr lang="en-US" sz="2900"/>
                <a:t>-</a:t>
              </a:r>
            </a:p>
          </p:txBody>
        </p:sp>
        <p:sp>
          <p:nvSpPr>
            <p:cNvPr id="12408" name="TextBox 45"/>
            <p:cNvSpPr txBox="1">
              <a:spLocks noChangeArrowheads="1"/>
            </p:cNvSpPr>
            <p:nvPr/>
          </p:nvSpPr>
          <p:spPr bwMode="auto">
            <a:xfrm>
              <a:off x="2547909" y="8939560"/>
              <a:ext cx="554576" cy="883344"/>
            </a:xfrm>
            <a:prstGeom prst="rect">
              <a:avLst/>
            </a:prstGeom>
            <a:noFill/>
            <a:ln w="9525">
              <a:noFill/>
              <a:miter lim="800000"/>
              <a:headEnd/>
              <a:tailEnd/>
            </a:ln>
          </p:spPr>
          <p:txBody>
            <a:bodyPr wrap="none">
              <a:spAutoFit/>
            </a:bodyPr>
            <a:lstStyle/>
            <a:p>
              <a:r>
                <a:rPr lang="en-US" sz="2900"/>
                <a:t>-</a:t>
              </a:r>
            </a:p>
          </p:txBody>
        </p:sp>
        <p:sp>
          <p:nvSpPr>
            <p:cNvPr id="12409" name="TextBox 46"/>
            <p:cNvSpPr txBox="1">
              <a:spLocks noChangeArrowheads="1"/>
            </p:cNvSpPr>
            <p:nvPr/>
          </p:nvSpPr>
          <p:spPr bwMode="auto">
            <a:xfrm>
              <a:off x="3827547" y="8958922"/>
              <a:ext cx="554576" cy="883344"/>
            </a:xfrm>
            <a:prstGeom prst="rect">
              <a:avLst/>
            </a:prstGeom>
            <a:noFill/>
            <a:ln w="9525">
              <a:noFill/>
              <a:miter lim="800000"/>
              <a:headEnd/>
              <a:tailEnd/>
            </a:ln>
          </p:spPr>
          <p:txBody>
            <a:bodyPr wrap="none">
              <a:spAutoFit/>
            </a:bodyPr>
            <a:lstStyle/>
            <a:p>
              <a:r>
                <a:rPr lang="en-US" sz="2900"/>
                <a:t>-</a:t>
              </a:r>
            </a:p>
          </p:txBody>
        </p:sp>
        <p:sp>
          <p:nvSpPr>
            <p:cNvPr id="12410" name="TextBox 47"/>
            <p:cNvSpPr txBox="1">
              <a:spLocks noChangeArrowheads="1"/>
            </p:cNvSpPr>
            <p:nvPr/>
          </p:nvSpPr>
          <p:spPr bwMode="auto">
            <a:xfrm>
              <a:off x="4478166" y="8959826"/>
              <a:ext cx="554576" cy="883344"/>
            </a:xfrm>
            <a:prstGeom prst="rect">
              <a:avLst/>
            </a:prstGeom>
            <a:noFill/>
            <a:ln w="9525">
              <a:noFill/>
              <a:miter lim="800000"/>
              <a:headEnd/>
              <a:tailEnd/>
            </a:ln>
          </p:spPr>
          <p:txBody>
            <a:bodyPr wrap="none">
              <a:spAutoFit/>
            </a:bodyPr>
            <a:lstStyle/>
            <a:p>
              <a:r>
                <a:rPr lang="en-US" sz="2900"/>
                <a:t>-</a:t>
              </a:r>
            </a:p>
          </p:txBody>
        </p:sp>
        <p:sp>
          <p:nvSpPr>
            <p:cNvPr id="12411" name="TextBox 48"/>
            <p:cNvSpPr txBox="1">
              <a:spLocks noChangeArrowheads="1"/>
            </p:cNvSpPr>
            <p:nvPr/>
          </p:nvSpPr>
          <p:spPr bwMode="auto">
            <a:xfrm>
              <a:off x="3167197" y="9130053"/>
              <a:ext cx="600743" cy="656199"/>
            </a:xfrm>
            <a:prstGeom prst="rect">
              <a:avLst/>
            </a:prstGeom>
            <a:noFill/>
            <a:ln w="9525">
              <a:noFill/>
              <a:miter lim="800000"/>
              <a:headEnd/>
              <a:tailEnd/>
            </a:ln>
          </p:spPr>
          <p:txBody>
            <a:bodyPr wrap="none">
              <a:spAutoFit/>
            </a:bodyPr>
            <a:lstStyle/>
            <a:p>
              <a:r>
                <a:rPr lang="en-US" sz="2000"/>
                <a:t>+</a:t>
              </a:r>
            </a:p>
          </p:txBody>
        </p:sp>
        <p:sp>
          <p:nvSpPr>
            <p:cNvPr id="12412" name="TextBox 49"/>
            <p:cNvSpPr txBox="1">
              <a:spLocks noChangeArrowheads="1"/>
            </p:cNvSpPr>
            <p:nvPr/>
          </p:nvSpPr>
          <p:spPr bwMode="auto">
            <a:xfrm>
              <a:off x="5066359" y="9137714"/>
              <a:ext cx="600743" cy="656199"/>
            </a:xfrm>
            <a:prstGeom prst="rect">
              <a:avLst/>
            </a:prstGeom>
            <a:noFill/>
            <a:ln w="9525">
              <a:noFill/>
              <a:miter lim="800000"/>
              <a:headEnd/>
              <a:tailEnd/>
            </a:ln>
          </p:spPr>
          <p:txBody>
            <a:bodyPr wrap="none">
              <a:spAutoFit/>
            </a:bodyPr>
            <a:lstStyle/>
            <a:p>
              <a:r>
                <a:rPr lang="en-US" sz="2000"/>
                <a:t>+</a:t>
              </a:r>
            </a:p>
          </p:txBody>
        </p:sp>
        <p:sp>
          <p:nvSpPr>
            <p:cNvPr id="12413" name="TextBox 50"/>
            <p:cNvSpPr txBox="1">
              <a:spLocks noChangeArrowheads="1"/>
            </p:cNvSpPr>
            <p:nvPr/>
          </p:nvSpPr>
          <p:spPr bwMode="auto">
            <a:xfrm>
              <a:off x="1657466" y="9058094"/>
              <a:ext cx="1007584" cy="353338"/>
            </a:xfrm>
            <a:prstGeom prst="rect">
              <a:avLst/>
            </a:prstGeom>
            <a:noFill/>
            <a:ln w="9525">
              <a:noFill/>
              <a:miter lim="800000"/>
              <a:headEnd/>
              <a:tailEnd/>
            </a:ln>
          </p:spPr>
          <p:txBody>
            <a:bodyPr wrap="none">
              <a:spAutoFit/>
            </a:bodyPr>
            <a:lstStyle/>
            <a:p>
              <a:r>
                <a:rPr lang="en-US" sz="800" b="1"/>
                <a:t>(DMSO)</a:t>
              </a:r>
            </a:p>
          </p:txBody>
        </p:sp>
        <p:sp>
          <p:nvSpPr>
            <p:cNvPr id="12414" name="TextBox 51"/>
            <p:cNvSpPr txBox="1">
              <a:spLocks noChangeArrowheads="1"/>
            </p:cNvSpPr>
            <p:nvPr/>
          </p:nvSpPr>
          <p:spPr bwMode="auto">
            <a:xfrm>
              <a:off x="3573589" y="9052308"/>
              <a:ext cx="1007584" cy="353338"/>
            </a:xfrm>
            <a:prstGeom prst="rect">
              <a:avLst/>
            </a:prstGeom>
            <a:noFill/>
            <a:ln w="9525">
              <a:noFill/>
              <a:miter lim="800000"/>
              <a:headEnd/>
              <a:tailEnd/>
            </a:ln>
          </p:spPr>
          <p:txBody>
            <a:bodyPr wrap="none">
              <a:spAutoFit/>
            </a:bodyPr>
            <a:lstStyle/>
            <a:p>
              <a:r>
                <a:rPr lang="en-US" sz="800" b="1"/>
                <a:t>(DMSO)</a:t>
              </a:r>
            </a:p>
          </p:txBody>
        </p:sp>
      </p:grpSp>
      <p:sp>
        <p:nvSpPr>
          <p:cNvPr id="12317" name="TextBox 52"/>
          <p:cNvSpPr txBox="1">
            <a:spLocks noChangeArrowheads="1"/>
          </p:cNvSpPr>
          <p:nvPr/>
        </p:nvSpPr>
        <p:spPr bwMode="auto">
          <a:xfrm>
            <a:off x="5537200" y="6067425"/>
            <a:ext cx="255588" cy="360363"/>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2318" name="TextBox 53"/>
          <p:cNvSpPr txBox="1">
            <a:spLocks noChangeArrowheads="1"/>
          </p:cNvSpPr>
          <p:nvPr/>
        </p:nvSpPr>
        <p:spPr bwMode="auto">
          <a:xfrm>
            <a:off x="5194300" y="6072188"/>
            <a:ext cx="255588" cy="360362"/>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2319" name="TextBox 54"/>
          <p:cNvSpPr txBox="1">
            <a:spLocks noChangeArrowheads="1"/>
          </p:cNvSpPr>
          <p:nvPr/>
        </p:nvSpPr>
        <p:spPr bwMode="auto">
          <a:xfrm>
            <a:off x="4484688" y="6069013"/>
            <a:ext cx="255587" cy="360362"/>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2320" name="TextBox 55"/>
          <p:cNvSpPr txBox="1">
            <a:spLocks noChangeArrowheads="1"/>
          </p:cNvSpPr>
          <p:nvPr/>
        </p:nvSpPr>
        <p:spPr bwMode="auto">
          <a:xfrm>
            <a:off x="4127500" y="6067425"/>
            <a:ext cx="255588" cy="360363"/>
          </a:xfrm>
          <a:prstGeom prst="rect">
            <a:avLst/>
          </a:prstGeom>
          <a:noFill/>
          <a:ln w="9525">
            <a:noFill/>
            <a:miter lim="800000"/>
            <a:headEnd/>
            <a:tailEnd/>
          </a:ln>
        </p:spPr>
        <p:txBody>
          <a:bodyPr wrap="none" lIns="52807" tIns="26403" rIns="52807" bIns="26403">
            <a:spAutoFit/>
          </a:bodyPr>
          <a:lstStyle/>
          <a:p>
            <a:r>
              <a:rPr lang="en-US" sz="2000"/>
              <a:t>+</a:t>
            </a:r>
          </a:p>
        </p:txBody>
      </p:sp>
      <p:cxnSp>
        <p:nvCxnSpPr>
          <p:cNvPr id="57" name="Straight Connector 56"/>
          <p:cNvCxnSpPr/>
          <p:nvPr/>
        </p:nvCxnSpPr>
        <p:spPr>
          <a:xfrm flipH="1">
            <a:off x="3017838" y="6194425"/>
            <a:ext cx="4762" cy="59372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22" name="TextBox 59"/>
          <p:cNvSpPr txBox="1">
            <a:spLocks noChangeArrowheads="1"/>
          </p:cNvSpPr>
          <p:nvPr/>
        </p:nvSpPr>
        <p:spPr bwMode="auto">
          <a:xfrm>
            <a:off x="788988" y="1292225"/>
            <a:ext cx="646112" cy="454025"/>
          </a:xfrm>
          <a:prstGeom prst="rect">
            <a:avLst/>
          </a:prstGeom>
          <a:noFill/>
          <a:ln w="9525">
            <a:noFill/>
            <a:miter lim="800000"/>
            <a:headEnd/>
            <a:tailEnd/>
          </a:ln>
        </p:spPr>
        <p:txBody>
          <a:bodyPr wrap="none" lIns="52807" tIns="26403" rIns="52807" bIns="26403">
            <a:spAutoFit/>
          </a:bodyPr>
          <a:lstStyle/>
          <a:p>
            <a:pPr algn="ctr"/>
            <a:r>
              <a:rPr lang="en-US" sz="1300" b="1"/>
              <a:t>peIF2</a:t>
            </a:r>
            <a:r>
              <a:rPr lang="en-US" sz="1300" b="1">
                <a:solidFill>
                  <a:srgbClr val="000000"/>
                </a:solidFill>
              </a:rPr>
              <a:t>α</a:t>
            </a:r>
            <a:endParaRPr lang="en-US" sz="1300" b="1"/>
          </a:p>
          <a:p>
            <a:pPr algn="ctr"/>
            <a:r>
              <a:rPr lang="en-US" sz="1300" b="1"/>
              <a:t>DMSO</a:t>
            </a:r>
          </a:p>
        </p:txBody>
      </p:sp>
      <p:sp>
        <p:nvSpPr>
          <p:cNvPr id="12323" name="TextBox 60"/>
          <p:cNvSpPr txBox="1">
            <a:spLocks noChangeArrowheads="1"/>
          </p:cNvSpPr>
          <p:nvPr/>
        </p:nvSpPr>
        <p:spPr bwMode="auto">
          <a:xfrm>
            <a:off x="779463" y="2174875"/>
            <a:ext cx="646112" cy="652463"/>
          </a:xfrm>
          <a:prstGeom prst="rect">
            <a:avLst/>
          </a:prstGeom>
          <a:noFill/>
          <a:ln w="9525">
            <a:noFill/>
            <a:miter lim="800000"/>
            <a:headEnd/>
            <a:tailEnd/>
          </a:ln>
        </p:spPr>
        <p:txBody>
          <a:bodyPr wrap="none" lIns="52807" tIns="26403" rIns="52807" bIns="26403">
            <a:spAutoFit/>
          </a:bodyPr>
          <a:lstStyle/>
          <a:p>
            <a:pPr algn="ctr"/>
            <a:r>
              <a:rPr lang="en-US" sz="1300" b="1"/>
              <a:t>peIF2</a:t>
            </a:r>
            <a:r>
              <a:rPr lang="en-US" sz="1300" b="1">
                <a:solidFill>
                  <a:srgbClr val="000000"/>
                </a:solidFill>
              </a:rPr>
              <a:t>α</a:t>
            </a:r>
            <a:endParaRPr lang="en-US" sz="1300" b="1"/>
          </a:p>
          <a:p>
            <a:pPr algn="ctr"/>
            <a:r>
              <a:rPr lang="en-US" sz="1300" b="1"/>
              <a:t>50 nM</a:t>
            </a:r>
          </a:p>
          <a:p>
            <a:pPr algn="ctr"/>
            <a:r>
              <a:rPr lang="en-US" sz="1300" b="1"/>
              <a:t>Tu</a:t>
            </a:r>
          </a:p>
        </p:txBody>
      </p:sp>
      <p:sp>
        <p:nvSpPr>
          <p:cNvPr id="12324" name="TextBox 61"/>
          <p:cNvSpPr txBox="1">
            <a:spLocks noChangeArrowheads="1"/>
          </p:cNvSpPr>
          <p:nvPr/>
        </p:nvSpPr>
        <p:spPr bwMode="auto">
          <a:xfrm>
            <a:off x="2589213" y="706438"/>
            <a:ext cx="328612" cy="254000"/>
          </a:xfrm>
          <a:prstGeom prst="rect">
            <a:avLst/>
          </a:prstGeom>
          <a:noFill/>
          <a:ln w="9525">
            <a:noFill/>
            <a:miter lim="800000"/>
            <a:headEnd/>
            <a:tailEnd/>
          </a:ln>
        </p:spPr>
        <p:txBody>
          <a:bodyPr wrap="none" lIns="52807" tIns="26403" rIns="52807" bIns="26403">
            <a:spAutoFit/>
          </a:bodyPr>
          <a:lstStyle/>
          <a:p>
            <a:r>
              <a:rPr lang="en-US" sz="1300" b="1"/>
              <a:t>TH</a:t>
            </a:r>
          </a:p>
        </p:txBody>
      </p:sp>
      <p:sp>
        <p:nvSpPr>
          <p:cNvPr id="12325" name="TextBox 62"/>
          <p:cNvSpPr txBox="1">
            <a:spLocks noChangeArrowheads="1"/>
          </p:cNvSpPr>
          <p:nvPr/>
        </p:nvSpPr>
        <p:spPr bwMode="auto">
          <a:xfrm>
            <a:off x="3379788" y="693738"/>
            <a:ext cx="598487" cy="254000"/>
          </a:xfrm>
          <a:prstGeom prst="rect">
            <a:avLst/>
          </a:prstGeom>
          <a:noFill/>
          <a:ln w="9525">
            <a:noFill/>
            <a:miter lim="800000"/>
            <a:headEnd/>
            <a:tailEnd/>
          </a:ln>
        </p:spPr>
        <p:txBody>
          <a:bodyPr wrap="none" lIns="52807" tIns="26403" rIns="52807" bIns="26403">
            <a:spAutoFit/>
          </a:bodyPr>
          <a:lstStyle/>
          <a:p>
            <a:r>
              <a:rPr lang="en-US" sz="1300" b="1"/>
              <a:t>Merge</a:t>
            </a:r>
          </a:p>
        </p:txBody>
      </p:sp>
      <p:sp>
        <p:nvSpPr>
          <p:cNvPr id="12326" name="TextBox 63"/>
          <p:cNvSpPr txBox="1">
            <a:spLocks noChangeArrowheads="1"/>
          </p:cNvSpPr>
          <p:nvPr/>
        </p:nvSpPr>
        <p:spPr bwMode="auto">
          <a:xfrm>
            <a:off x="1333500" y="714375"/>
            <a:ext cx="1058863" cy="254000"/>
          </a:xfrm>
          <a:prstGeom prst="rect">
            <a:avLst/>
          </a:prstGeom>
          <a:noFill/>
          <a:ln w="9525">
            <a:noFill/>
            <a:miter lim="800000"/>
            <a:headEnd/>
            <a:tailEnd/>
          </a:ln>
        </p:spPr>
        <p:txBody>
          <a:bodyPr wrap="none" lIns="52807" tIns="26403" rIns="52807" bIns="26403">
            <a:spAutoFit/>
          </a:bodyPr>
          <a:lstStyle/>
          <a:p>
            <a:r>
              <a:rPr lang="en-US" sz="1300" b="1"/>
              <a:t>UPR marker</a:t>
            </a:r>
          </a:p>
        </p:txBody>
      </p:sp>
      <p:sp>
        <p:nvSpPr>
          <p:cNvPr id="12327" name="TextBox 64"/>
          <p:cNvSpPr txBox="1">
            <a:spLocks noChangeArrowheads="1"/>
          </p:cNvSpPr>
          <p:nvPr/>
        </p:nvSpPr>
        <p:spPr bwMode="auto">
          <a:xfrm>
            <a:off x="609600" y="4940300"/>
            <a:ext cx="2251075" cy="546100"/>
          </a:xfrm>
          <a:prstGeom prst="rect">
            <a:avLst/>
          </a:prstGeom>
          <a:noFill/>
          <a:ln w="9525">
            <a:noFill/>
            <a:miter lim="800000"/>
            <a:headEnd/>
            <a:tailEnd/>
          </a:ln>
        </p:spPr>
        <p:txBody>
          <a:bodyPr wrap="none" lIns="52807" tIns="26403" rIns="52807" bIns="26403">
            <a:spAutoFit/>
          </a:bodyPr>
          <a:lstStyle/>
          <a:p>
            <a:pPr algn="ctr"/>
            <a:r>
              <a:rPr lang="en-US" sz="1600" b="1"/>
              <a:t>Phosphorylated eIF2</a:t>
            </a:r>
            <a:r>
              <a:rPr lang="en-US" sz="1600" b="1">
                <a:solidFill>
                  <a:srgbClr val="000000"/>
                </a:solidFill>
              </a:rPr>
              <a:t>α</a:t>
            </a:r>
            <a:endParaRPr lang="en-US" sz="1600" b="1"/>
          </a:p>
          <a:p>
            <a:pPr algn="ctr"/>
            <a:r>
              <a:rPr lang="en-US" sz="1600" b="1"/>
              <a:t>50 nM Tu ± nicotine</a:t>
            </a:r>
          </a:p>
        </p:txBody>
      </p:sp>
      <p:sp>
        <p:nvSpPr>
          <p:cNvPr id="12328" name="TextBox 65"/>
          <p:cNvSpPr txBox="1">
            <a:spLocks noChangeArrowheads="1"/>
          </p:cNvSpPr>
          <p:nvPr/>
        </p:nvSpPr>
        <p:spPr bwMode="auto">
          <a:xfrm>
            <a:off x="4949825" y="3084513"/>
            <a:ext cx="311150" cy="192087"/>
          </a:xfrm>
          <a:prstGeom prst="rect">
            <a:avLst/>
          </a:prstGeom>
          <a:noFill/>
          <a:ln w="9525">
            <a:noFill/>
            <a:miter lim="800000"/>
            <a:headEnd/>
            <a:tailEnd/>
          </a:ln>
        </p:spPr>
        <p:txBody>
          <a:bodyPr wrap="none" lIns="52807" tIns="26403" rIns="52807" bIns="26403">
            <a:spAutoFit/>
          </a:bodyPr>
          <a:lstStyle/>
          <a:p>
            <a:r>
              <a:rPr lang="en-US" sz="900" b="1"/>
              <a:t>(42)</a:t>
            </a:r>
          </a:p>
        </p:txBody>
      </p:sp>
      <p:cxnSp>
        <p:nvCxnSpPr>
          <p:cNvPr id="67" name="Straight Connector 66"/>
          <p:cNvCxnSpPr/>
          <p:nvPr/>
        </p:nvCxnSpPr>
        <p:spPr>
          <a:xfrm>
            <a:off x="4194175" y="3506788"/>
            <a:ext cx="4021138" cy="15875"/>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30" name="TextBox 67"/>
          <p:cNvSpPr txBox="1">
            <a:spLocks noChangeArrowheads="1"/>
          </p:cNvSpPr>
          <p:nvPr/>
        </p:nvSpPr>
        <p:spPr bwMode="auto">
          <a:xfrm>
            <a:off x="4368800" y="3470275"/>
            <a:ext cx="403225" cy="254000"/>
          </a:xfrm>
          <a:prstGeom prst="rect">
            <a:avLst/>
          </a:prstGeom>
          <a:noFill/>
          <a:ln w="9525">
            <a:noFill/>
            <a:miter lim="800000"/>
            <a:headEnd/>
            <a:tailEnd/>
          </a:ln>
        </p:spPr>
        <p:txBody>
          <a:bodyPr wrap="none" lIns="52807" tIns="26403" rIns="52807" bIns="26403">
            <a:spAutoFit/>
          </a:bodyPr>
          <a:lstStyle/>
          <a:p>
            <a:r>
              <a:rPr lang="en-US" sz="1300"/>
              <a:t>ROI</a:t>
            </a:r>
          </a:p>
        </p:txBody>
      </p:sp>
      <p:cxnSp>
        <p:nvCxnSpPr>
          <p:cNvPr id="69" name="Straight Connector 68"/>
          <p:cNvCxnSpPr/>
          <p:nvPr/>
        </p:nvCxnSpPr>
        <p:spPr>
          <a:xfrm>
            <a:off x="4194175" y="3709988"/>
            <a:ext cx="4016375" cy="7937"/>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a:xfrm>
            <a:off x="6657975" y="3403600"/>
            <a:ext cx="0" cy="49053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6202363" y="3303588"/>
            <a:ext cx="0" cy="2032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5756275" y="3300413"/>
            <a:ext cx="0" cy="40957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H="1">
            <a:off x="5316538" y="3302000"/>
            <a:ext cx="0" cy="20478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4883150" y="3313113"/>
            <a:ext cx="0" cy="58102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37" name="TextBox 74"/>
          <p:cNvSpPr txBox="1">
            <a:spLocks noChangeArrowheads="1"/>
          </p:cNvSpPr>
          <p:nvPr/>
        </p:nvSpPr>
        <p:spPr bwMode="auto">
          <a:xfrm>
            <a:off x="4210050" y="3279775"/>
            <a:ext cx="709613" cy="252413"/>
          </a:xfrm>
          <a:prstGeom prst="rect">
            <a:avLst/>
          </a:prstGeom>
          <a:noFill/>
          <a:ln w="9525">
            <a:noFill/>
            <a:miter lim="800000"/>
            <a:headEnd/>
            <a:tailEnd/>
          </a:ln>
        </p:spPr>
        <p:txBody>
          <a:bodyPr wrap="none" lIns="52807" tIns="26403" rIns="52807" bIns="26403">
            <a:spAutoFit/>
          </a:bodyPr>
          <a:lstStyle/>
          <a:p>
            <a:r>
              <a:rPr lang="en-US" sz="1300"/>
              <a:t>Nicotine</a:t>
            </a:r>
          </a:p>
        </p:txBody>
      </p:sp>
      <p:sp>
        <p:nvSpPr>
          <p:cNvPr id="12338" name="TextBox 75"/>
          <p:cNvSpPr txBox="1">
            <a:spLocks noChangeArrowheads="1"/>
          </p:cNvSpPr>
          <p:nvPr/>
        </p:nvSpPr>
        <p:spPr bwMode="auto">
          <a:xfrm>
            <a:off x="5003800" y="3467100"/>
            <a:ext cx="709613" cy="252413"/>
          </a:xfrm>
          <a:prstGeom prst="rect">
            <a:avLst/>
          </a:prstGeom>
          <a:noFill/>
          <a:ln w="9525">
            <a:noFill/>
            <a:miter lim="800000"/>
            <a:headEnd/>
            <a:tailEnd/>
          </a:ln>
        </p:spPr>
        <p:txBody>
          <a:bodyPr wrap="none" lIns="52807" tIns="26403" rIns="52807" bIns="26403">
            <a:spAutoFit/>
          </a:bodyPr>
          <a:lstStyle/>
          <a:p>
            <a:r>
              <a:rPr lang="en-US" sz="1300"/>
              <a:t>Nucleus</a:t>
            </a:r>
          </a:p>
        </p:txBody>
      </p:sp>
      <p:sp>
        <p:nvSpPr>
          <p:cNvPr id="12339" name="TextBox 76"/>
          <p:cNvSpPr txBox="1">
            <a:spLocks noChangeArrowheads="1"/>
          </p:cNvSpPr>
          <p:nvPr/>
        </p:nvSpPr>
        <p:spPr bwMode="auto">
          <a:xfrm>
            <a:off x="5803900" y="3460750"/>
            <a:ext cx="895350" cy="254000"/>
          </a:xfrm>
          <a:prstGeom prst="rect">
            <a:avLst/>
          </a:prstGeom>
          <a:noFill/>
          <a:ln w="9525">
            <a:noFill/>
            <a:miter lim="800000"/>
            <a:headEnd/>
            <a:tailEnd/>
          </a:ln>
        </p:spPr>
        <p:txBody>
          <a:bodyPr wrap="none" lIns="52807" tIns="26403" rIns="52807" bIns="26403">
            <a:spAutoFit/>
          </a:bodyPr>
          <a:lstStyle/>
          <a:p>
            <a:r>
              <a:rPr lang="en-US" sz="1300"/>
              <a:t>Cytoplasm</a:t>
            </a:r>
          </a:p>
        </p:txBody>
      </p:sp>
      <p:sp>
        <p:nvSpPr>
          <p:cNvPr id="12340" name="TextBox 77"/>
          <p:cNvSpPr txBox="1">
            <a:spLocks noChangeArrowheads="1"/>
          </p:cNvSpPr>
          <p:nvPr/>
        </p:nvSpPr>
        <p:spPr bwMode="auto">
          <a:xfrm>
            <a:off x="5005388" y="3087688"/>
            <a:ext cx="230187" cy="500062"/>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2341" name="TextBox 78"/>
          <p:cNvSpPr txBox="1">
            <a:spLocks noChangeArrowheads="1"/>
          </p:cNvSpPr>
          <p:nvPr/>
        </p:nvSpPr>
        <p:spPr bwMode="auto">
          <a:xfrm>
            <a:off x="5864225" y="3098800"/>
            <a:ext cx="230188" cy="500063"/>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2342" name="TextBox 79"/>
          <p:cNvSpPr txBox="1">
            <a:spLocks noChangeArrowheads="1"/>
          </p:cNvSpPr>
          <p:nvPr/>
        </p:nvSpPr>
        <p:spPr bwMode="auto">
          <a:xfrm>
            <a:off x="5421313" y="3203575"/>
            <a:ext cx="255587"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2343" name="TextBox 80"/>
          <p:cNvSpPr txBox="1">
            <a:spLocks noChangeArrowheads="1"/>
          </p:cNvSpPr>
          <p:nvPr/>
        </p:nvSpPr>
        <p:spPr bwMode="auto">
          <a:xfrm>
            <a:off x="6299200" y="3214688"/>
            <a:ext cx="255588" cy="361950"/>
          </a:xfrm>
          <a:prstGeom prst="rect">
            <a:avLst/>
          </a:prstGeom>
          <a:noFill/>
          <a:ln w="9525">
            <a:noFill/>
            <a:miter lim="800000"/>
            <a:headEnd/>
            <a:tailEnd/>
          </a:ln>
        </p:spPr>
        <p:txBody>
          <a:bodyPr wrap="none" lIns="52807" tIns="26403" rIns="52807" bIns="26403">
            <a:spAutoFit/>
          </a:bodyPr>
          <a:lstStyle/>
          <a:p>
            <a:r>
              <a:rPr lang="en-US" sz="2000"/>
              <a:t>+</a:t>
            </a:r>
          </a:p>
        </p:txBody>
      </p:sp>
      <p:cxnSp>
        <p:nvCxnSpPr>
          <p:cNvPr id="82" name="Straight Connector 81"/>
          <p:cNvCxnSpPr/>
          <p:nvPr/>
        </p:nvCxnSpPr>
        <p:spPr>
          <a:xfrm>
            <a:off x="4200525" y="3305175"/>
            <a:ext cx="0" cy="41275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45" name="TextBox 82"/>
          <p:cNvSpPr txBox="1">
            <a:spLocks noChangeArrowheads="1"/>
          </p:cNvSpPr>
          <p:nvPr/>
        </p:nvSpPr>
        <p:spPr bwMode="auto">
          <a:xfrm>
            <a:off x="4929188" y="938213"/>
            <a:ext cx="3163887" cy="546100"/>
          </a:xfrm>
          <a:prstGeom prst="rect">
            <a:avLst/>
          </a:prstGeom>
          <a:noFill/>
          <a:ln w="9525">
            <a:noFill/>
            <a:miter lim="800000"/>
            <a:headEnd/>
            <a:tailEnd/>
          </a:ln>
        </p:spPr>
        <p:txBody>
          <a:bodyPr wrap="none" lIns="52807" tIns="26403" rIns="52807" bIns="26403">
            <a:spAutoFit/>
          </a:bodyPr>
          <a:lstStyle/>
          <a:p>
            <a:pPr algn="ctr"/>
            <a:r>
              <a:rPr lang="en-US" sz="1600" b="1"/>
              <a:t>Phosphorylated and total eIF2</a:t>
            </a:r>
            <a:r>
              <a:rPr lang="en-US" sz="1600" b="1">
                <a:solidFill>
                  <a:srgbClr val="000000"/>
                </a:solidFill>
              </a:rPr>
              <a:t>α</a:t>
            </a:r>
            <a:endParaRPr lang="en-US" sz="1600" b="1"/>
          </a:p>
          <a:p>
            <a:pPr algn="ctr"/>
            <a:r>
              <a:rPr lang="en-US" sz="1600" b="1"/>
              <a:t>baseline ± nicotine</a:t>
            </a:r>
          </a:p>
        </p:txBody>
      </p:sp>
      <p:sp>
        <p:nvSpPr>
          <p:cNvPr id="12346" name="TextBox 83"/>
          <p:cNvSpPr txBox="1">
            <a:spLocks noChangeArrowheads="1"/>
          </p:cNvSpPr>
          <p:nvPr/>
        </p:nvSpPr>
        <p:spPr bwMode="auto">
          <a:xfrm>
            <a:off x="814388" y="3216275"/>
            <a:ext cx="601662" cy="254000"/>
          </a:xfrm>
          <a:prstGeom prst="rect">
            <a:avLst/>
          </a:prstGeom>
          <a:noFill/>
          <a:ln w="9525">
            <a:noFill/>
            <a:miter lim="800000"/>
            <a:headEnd/>
            <a:tailEnd/>
          </a:ln>
        </p:spPr>
        <p:txBody>
          <a:bodyPr wrap="none" lIns="52807" tIns="26403" rIns="52807" bIns="26403">
            <a:spAutoFit/>
          </a:bodyPr>
          <a:lstStyle/>
          <a:p>
            <a:pPr algn="ctr"/>
            <a:r>
              <a:rPr lang="en-US" sz="1300" b="1"/>
              <a:t>teIF2</a:t>
            </a:r>
            <a:r>
              <a:rPr lang="en-US" sz="1300" b="1">
                <a:solidFill>
                  <a:srgbClr val="000000"/>
                </a:solidFill>
              </a:rPr>
              <a:t>α</a:t>
            </a:r>
            <a:endParaRPr lang="en-US" sz="1300" b="1"/>
          </a:p>
        </p:txBody>
      </p:sp>
      <p:pic>
        <p:nvPicPr>
          <p:cNvPr id="12347" name="Picture 84" descr="peif2a DMSO with bar.tif"/>
          <p:cNvPicPr>
            <a:picLocks noChangeAspect="1"/>
          </p:cNvPicPr>
          <p:nvPr/>
        </p:nvPicPr>
        <p:blipFill>
          <a:blip r:embed="rId6" cstate="print"/>
          <a:srcRect/>
          <a:stretch>
            <a:fillRect/>
          </a:stretch>
        </p:blipFill>
        <p:spPr bwMode="auto">
          <a:xfrm>
            <a:off x="1373188" y="944563"/>
            <a:ext cx="885825" cy="989012"/>
          </a:xfrm>
          <a:prstGeom prst="rect">
            <a:avLst/>
          </a:prstGeom>
          <a:noFill/>
          <a:ln w="9525">
            <a:noFill/>
            <a:miter lim="800000"/>
            <a:headEnd/>
            <a:tailEnd/>
          </a:ln>
        </p:spPr>
      </p:pic>
      <p:pic>
        <p:nvPicPr>
          <p:cNvPr id="12348" name="Picture 85" descr="peif2a DMSO TH with bar.tif"/>
          <p:cNvPicPr>
            <a:picLocks noChangeAspect="1"/>
          </p:cNvPicPr>
          <p:nvPr/>
        </p:nvPicPr>
        <p:blipFill>
          <a:blip r:embed="rId7" cstate="print"/>
          <a:srcRect/>
          <a:stretch>
            <a:fillRect/>
          </a:stretch>
        </p:blipFill>
        <p:spPr bwMode="auto">
          <a:xfrm>
            <a:off x="2274888" y="944563"/>
            <a:ext cx="885825" cy="989012"/>
          </a:xfrm>
          <a:prstGeom prst="rect">
            <a:avLst/>
          </a:prstGeom>
          <a:noFill/>
          <a:ln w="9525">
            <a:noFill/>
            <a:miter lim="800000"/>
            <a:headEnd/>
            <a:tailEnd/>
          </a:ln>
        </p:spPr>
      </p:pic>
      <p:pic>
        <p:nvPicPr>
          <p:cNvPr id="12349" name="Picture 86" descr="peif2a DMSO merge with bar.tif"/>
          <p:cNvPicPr>
            <a:picLocks noChangeAspect="1"/>
          </p:cNvPicPr>
          <p:nvPr/>
        </p:nvPicPr>
        <p:blipFill>
          <a:blip r:embed="rId8" cstate="print"/>
          <a:srcRect/>
          <a:stretch>
            <a:fillRect/>
          </a:stretch>
        </p:blipFill>
        <p:spPr bwMode="auto">
          <a:xfrm>
            <a:off x="3178175" y="946150"/>
            <a:ext cx="884238" cy="985838"/>
          </a:xfrm>
          <a:prstGeom prst="rect">
            <a:avLst/>
          </a:prstGeom>
          <a:noFill/>
          <a:ln w="9525">
            <a:noFill/>
            <a:miter lim="800000"/>
            <a:headEnd/>
            <a:tailEnd/>
          </a:ln>
        </p:spPr>
      </p:pic>
      <p:pic>
        <p:nvPicPr>
          <p:cNvPr id="12350" name="Picture 87" descr="peif2a red Tu RGB with bar.tif"/>
          <p:cNvPicPr>
            <a:picLocks noChangeAspect="1"/>
          </p:cNvPicPr>
          <p:nvPr/>
        </p:nvPicPr>
        <p:blipFill>
          <a:blip r:embed="rId9" cstate="print"/>
          <a:srcRect/>
          <a:stretch>
            <a:fillRect/>
          </a:stretch>
        </p:blipFill>
        <p:spPr bwMode="auto">
          <a:xfrm>
            <a:off x="1373188" y="1943100"/>
            <a:ext cx="885825" cy="987425"/>
          </a:xfrm>
          <a:prstGeom prst="rect">
            <a:avLst/>
          </a:prstGeom>
          <a:noFill/>
          <a:ln w="9525">
            <a:noFill/>
            <a:miter lim="800000"/>
            <a:headEnd/>
            <a:tailEnd/>
          </a:ln>
        </p:spPr>
      </p:pic>
      <p:pic>
        <p:nvPicPr>
          <p:cNvPr id="12351" name="Picture 88" descr="peif2a green TH RGB with bar.tif"/>
          <p:cNvPicPr>
            <a:picLocks noChangeAspect="1"/>
          </p:cNvPicPr>
          <p:nvPr/>
        </p:nvPicPr>
        <p:blipFill>
          <a:blip r:embed="rId10" cstate="print"/>
          <a:srcRect/>
          <a:stretch>
            <a:fillRect/>
          </a:stretch>
        </p:blipFill>
        <p:spPr bwMode="auto">
          <a:xfrm>
            <a:off x="2274888" y="1943100"/>
            <a:ext cx="885825" cy="987425"/>
          </a:xfrm>
          <a:prstGeom prst="rect">
            <a:avLst/>
          </a:prstGeom>
          <a:noFill/>
          <a:ln w="9525">
            <a:noFill/>
            <a:miter lim="800000"/>
            <a:headEnd/>
            <a:tailEnd/>
          </a:ln>
        </p:spPr>
      </p:pic>
      <p:pic>
        <p:nvPicPr>
          <p:cNvPr id="12352" name="Picture 89" descr="peif2a Tu merge with bar.tif"/>
          <p:cNvPicPr>
            <a:picLocks noChangeAspect="1"/>
          </p:cNvPicPr>
          <p:nvPr/>
        </p:nvPicPr>
        <p:blipFill>
          <a:blip r:embed="rId11" cstate="print"/>
          <a:srcRect/>
          <a:stretch>
            <a:fillRect/>
          </a:stretch>
        </p:blipFill>
        <p:spPr bwMode="auto">
          <a:xfrm>
            <a:off x="3178175" y="1943100"/>
            <a:ext cx="884238" cy="987425"/>
          </a:xfrm>
          <a:prstGeom prst="rect">
            <a:avLst/>
          </a:prstGeom>
          <a:noFill/>
          <a:ln w="9525">
            <a:noFill/>
            <a:miter lim="800000"/>
            <a:headEnd/>
            <a:tailEnd/>
          </a:ln>
        </p:spPr>
      </p:pic>
      <p:pic>
        <p:nvPicPr>
          <p:cNvPr id="12353" name="Picture 90" descr="teif2a red RGB with bar.tif"/>
          <p:cNvPicPr>
            <a:picLocks noChangeAspect="1"/>
          </p:cNvPicPr>
          <p:nvPr/>
        </p:nvPicPr>
        <p:blipFill>
          <a:blip r:embed="rId12" cstate="print"/>
          <a:srcRect/>
          <a:stretch>
            <a:fillRect/>
          </a:stretch>
        </p:blipFill>
        <p:spPr bwMode="auto">
          <a:xfrm>
            <a:off x="1373188" y="2941638"/>
            <a:ext cx="885825" cy="989012"/>
          </a:xfrm>
          <a:prstGeom prst="rect">
            <a:avLst/>
          </a:prstGeom>
          <a:noFill/>
          <a:ln w="9525">
            <a:noFill/>
            <a:miter lim="800000"/>
            <a:headEnd/>
            <a:tailEnd/>
          </a:ln>
        </p:spPr>
      </p:pic>
      <p:pic>
        <p:nvPicPr>
          <p:cNvPr id="12354" name="Picture 91" descr="teif2a TH green RGB with bar.tif"/>
          <p:cNvPicPr>
            <a:picLocks noChangeAspect="1"/>
          </p:cNvPicPr>
          <p:nvPr/>
        </p:nvPicPr>
        <p:blipFill>
          <a:blip r:embed="rId13" cstate="print"/>
          <a:srcRect/>
          <a:stretch>
            <a:fillRect/>
          </a:stretch>
        </p:blipFill>
        <p:spPr bwMode="auto">
          <a:xfrm>
            <a:off x="2274888" y="2940050"/>
            <a:ext cx="885825" cy="989013"/>
          </a:xfrm>
          <a:prstGeom prst="rect">
            <a:avLst/>
          </a:prstGeom>
          <a:noFill/>
          <a:ln w="9525">
            <a:noFill/>
            <a:miter lim="800000"/>
            <a:headEnd/>
            <a:tailEnd/>
          </a:ln>
        </p:spPr>
      </p:pic>
      <p:pic>
        <p:nvPicPr>
          <p:cNvPr id="12355" name="Picture 92" descr="teif2a merge RGB with bar.tif"/>
          <p:cNvPicPr>
            <a:picLocks noChangeAspect="1"/>
          </p:cNvPicPr>
          <p:nvPr/>
        </p:nvPicPr>
        <p:blipFill>
          <a:blip r:embed="rId14" cstate="print"/>
          <a:srcRect/>
          <a:stretch>
            <a:fillRect/>
          </a:stretch>
        </p:blipFill>
        <p:spPr bwMode="auto">
          <a:xfrm>
            <a:off x="3179763" y="2940050"/>
            <a:ext cx="882650" cy="985838"/>
          </a:xfrm>
          <a:prstGeom prst="rect">
            <a:avLst/>
          </a:prstGeom>
          <a:noFill/>
          <a:ln w="9525">
            <a:noFill/>
            <a:miter lim="800000"/>
            <a:headEnd/>
            <a:tailEnd/>
          </a:ln>
        </p:spPr>
      </p:pic>
      <p:sp>
        <p:nvSpPr>
          <p:cNvPr id="12356" name="TextBox 93"/>
          <p:cNvSpPr txBox="1">
            <a:spLocks noChangeArrowheads="1"/>
          </p:cNvSpPr>
          <p:nvPr/>
        </p:nvSpPr>
        <p:spPr bwMode="auto">
          <a:xfrm>
            <a:off x="5321300" y="4795838"/>
            <a:ext cx="319088" cy="268287"/>
          </a:xfrm>
          <a:prstGeom prst="rect">
            <a:avLst/>
          </a:prstGeom>
          <a:noFill/>
          <a:ln w="9525">
            <a:noFill/>
            <a:miter lim="800000"/>
            <a:headEnd/>
            <a:tailEnd/>
          </a:ln>
        </p:spPr>
        <p:txBody>
          <a:bodyPr wrap="none" lIns="52807" tIns="26403" rIns="52807" bIns="26403">
            <a:spAutoFit/>
          </a:bodyPr>
          <a:lstStyle/>
          <a:p>
            <a:r>
              <a:rPr lang="en-US" sz="1400" b="1"/>
              <a:t>***</a:t>
            </a:r>
            <a:endParaRPr lang="en-US" sz="1400" b="1" i="1"/>
          </a:p>
        </p:txBody>
      </p:sp>
      <p:cxnSp>
        <p:nvCxnSpPr>
          <p:cNvPr id="95" name="Straight Connector 94"/>
          <p:cNvCxnSpPr/>
          <p:nvPr/>
        </p:nvCxnSpPr>
        <p:spPr>
          <a:xfrm>
            <a:off x="5316538" y="4964113"/>
            <a:ext cx="0" cy="223837"/>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12358" name="Group 95"/>
          <p:cNvGrpSpPr>
            <a:grpSpLocks/>
          </p:cNvGrpSpPr>
          <p:nvPr/>
        </p:nvGrpSpPr>
        <p:grpSpPr bwMode="auto">
          <a:xfrm>
            <a:off x="4937125" y="2100263"/>
            <a:ext cx="1638300" cy="563562"/>
            <a:chOff x="7079011" y="2841844"/>
            <a:chExt cx="2950528" cy="923852"/>
          </a:xfrm>
        </p:grpSpPr>
        <p:cxnSp>
          <p:nvCxnSpPr>
            <p:cNvPr id="97" name="Straight Connector 96"/>
            <p:cNvCxnSpPr/>
            <p:nvPr/>
          </p:nvCxnSpPr>
          <p:spPr>
            <a:xfrm>
              <a:off x="7079011" y="3362324"/>
              <a:ext cx="0" cy="40337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8" name="Straight Connector 97"/>
            <p:cNvCxnSpPr/>
            <p:nvPr/>
          </p:nvCxnSpPr>
          <p:spPr>
            <a:xfrm>
              <a:off x="7079011" y="3377939"/>
              <a:ext cx="2950528" cy="5205"/>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93" name="TextBox 98"/>
            <p:cNvSpPr txBox="1">
              <a:spLocks noChangeArrowheads="1"/>
            </p:cNvSpPr>
            <p:nvPr/>
          </p:nvSpPr>
          <p:spPr bwMode="auto">
            <a:xfrm>
              <a:off x="8283064" y="2841844"/>
              <a:ext cx="814263" cy="530006"/>
            </a:xfrm>
            <a:prstGeom prst="rect">
              <a:avLst/>
            </a:prstGeom>
            <a:noFill/>
            <a:ln w="9525">
              <a:noFill/>
              <a:miter lim="800000"/>
              <a:headEnd/>
              <a:tailEnd/>
            </a:ln>
          </p:spPr>
          <p:txBody>
            <a:bodyPr wrap="none">
              <a:spAutoFit/>
            </a:bodyPr>
            <a:lstStyle/>
            <a:p>
              <a:r>
                <a:rPr lang="en-US" sz="1500" b="1" i="1"/>
                <a:t>NS</a:t>
              </a:r>
            </a:p>
          </p:txBody>
        </p:sp>
      </p:grpSp>
      <p:cxnSp>
        <p:nvCxnSpPr>
          <p:cNvPr id="100" name="Straight Connector 99"/>
          <p:cNvCxnSpPr/>
          <p:nvPr/>
        </p:nvCxnSpPr>
        <p:spPr>
          <a:xfrm>
            <a:off x="6569075" y="2430463"/>
            <a:ext cx="0" cy="23336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flipH="1">
            <a:off x="6610350" y="3228975"/>
            <a:ext cx="55563" cy="1397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flipH="1">
            <a:off x="6677025" y="3233738"/>
            <a:ext cx="55563" cy="138112"/>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62" name="TextBox 102"/>
          <p:cNvSpPr txBox="1">
            <a:spLocks noChangeArrowheads="1"/>
          </p:cNvSpPr>
          <p:nvPr/>
        </p:nvSpPr>
        <p:spPr bwMode="auto">
          <a:xfrm>
            <a:off x="5387975" y="3082925"/>
            <a:ext cx="311150" cy="192088"/>
          </a:xfrm>
          <a:prstGeom prst="rect">
            <a:avLst/>
          </a:prstGeom>
          <a:noFill/>
          <a:ln w="9525">
            <a:noFill/>
            <a:miter lim="800000"/>
            <a:headEnd/>
            <a:tailEnd/>
          </a:ln>
        </p:spPr>
        <p:txBody>
          <a:bodyPr wrap="none" lIns="52807" tIns="26403" rIns="52807" bIns="26403">
            <a:spAutoFit/>
          </a:bodyPr>
          <a:lstStyle/>
          <a:p>
            <a:r>
              <a:rPr lang="en-US" sz="900" b="1"/>
              <a:t>(42)</a:t>
            </a:r>
          </a:p>
        </p:txBody>
      </p:sp>
      <p:sp>
        <p:nvSpPr>
          <p:cNvPr id="12363" name="TextBox 103"/>
          <p:cNvSpPr txBox="1">
            <a:spLocks noChangeArrowheads="1"/>
          </p:cNvSpPr>
          <p:nvPr/>
        </p:nvSpPr>
        <p:spPr bwMode="auto">
          <a:xfrm>
            <a:off x="5824538" y="3092450"/>
            <a:ext cx="312737" cy="192088"/>
          </a:xfrm>
          <a:prstGeom prst="rect">
            <a:avLst/>
          </a:prstGeom>
          <a:noFill/>
          <a:ln w="9525">
            <a:noFill/>
            <a:miter lim="800000"/>
            <a:headEnd/>
            <a:tailEnd/>
          </a:ln>
        </p:spPr>
        <p:txBody>
          <a:bodyPr wrap="none" lIns="52807" tIns="26403" rIns="52807" bIns="26403">
            <a:spAutoFit/>
          </a:bodyPr>
          <a:lstStyle/>
          <a:p>
            <a:r>
              <a:rPr lang="en-US" sz="900" b="1"/>
              <a:t>(42)</a:t>
            </a:r>
          </a:p>
        </p:txBody>
      </p:sp>
      <p:sp>
        <p:nvSpPr>
          <p:cNvPr id="12364" name="TextBox 104"/>
          <p:cNvSpPr txBox="1">
            <a:spLocks noChangeArrowheads="1"/>
          </p:cNvSpPr>
          <p:nvPr/>
        </p:nvSpPr>
        <p:spPr bwMode="auto">
          <a:xfrm>
            <a:off x="6262688" y="3090863"/>
            <a:ext cx="311150" cy="192087"/>
          </a:xfrm>
          <a:prstGeom prst="rect">
            <a:avLst/>
          </a:prstGeom>
          <a:noFill/>
          <a:ln w="9525">
            <a:noFill/>
            <a:miter lim="800000"/>
            <a:headEnd/>
            <a:tailEnd/>
          </a:ln>
        </p:spPr>
        <p:txBody>
          <a:bodyPr wrap="none" lIns="52807" tIns="26403" rIns="52807" bIns="26403">
            <a:spAutoFit/>
          </a:bodyPr>
          <a:lstStyle/>
          <a:p>
            <a:r>
              <a:rPr lang="en-US" sz="900" b="1"/>
              <a:t>(42)</a:t>
            </a:r>
          </a:p>
        </p:txBody>
      </p:sp>
      <p:sp>
        <p:nvSpPr>
          <p:cNvPr id="12365" name="TextBox 105"/>
          <p:cNvSpPr txBox="1">
            <a:spLocks noChangeArrowheads="1"/>
          </p:cNvSpPr>
          <p:nvPr/>
        </p:nvSpPr>
        <p:spPr bwMode="auto">
          <a:xfrm>
            <a:off x="6737350" y="3090863"/>
            <a:ext cx="312738" cy="190500"/>
          </a:xfrm>
          <a:prstGeom prst="rect">
            <a:avLst/>
          </a:prstGeom>
          <a:noFill/>
          <a:ln w="9525">
            <a:noFill/>
            <a:miter lim="800000"/>
            <a:headEnd/>
            <a:tailEnd/>
          </a:ln>
        </p:spPr>
        <p:txBody>
          <a:bodyPr wrap="none" lIns="52807" tIns="26403" rIns="52807" bIns="26403">
            <a:spAutoFit/>
          </a:bodyPr>
          <a:lstStyle/>
          <a:p>
            <a:r>
              <a:rPr lang="en-US" sz="900" b="1"/>
              <a:t>(35)</a:t>
            </a:r>
          </a:p>
        </p:txBody>
      </p:sp>
      <p:sp>
        <p:nvSpPr>
          <p:cNvPr id="12366" name="TextBox 106"/>
          <p:cNvSpPr txBox="1">
            <a:spLocks noChangeArrowheads="1"/>
          </p:cNvSpPr>
          <p:nvPr/>
        </p:nvSpPr>
        <p:spPr bwMode="auto">
          <a:xfrm>
            <a:off x="7118350" y="3089275"/>
            <a:ext cx="311150" cy="192088"/>
          </a:xfrm>
          <a:prstGeom prst="rect">
            <a:avLst/>
          </a:prstGeom>
          <a:noFill/>
          <a:ln w="9525">
            <a:noFill/>
            <a:miter lim="800000"/>
            <a:headEnd/>
            <a:tailEnd/>
          </a:ln>
        </p:spPr>
        <p:txBody>
          <a:bodyPr wrap="none" lIns="52807" tIns="26403" rIns="52807" bIns="26403">
            <a:spAutoFit/>
          </a:bodyPr>
          <a:lstStyle/>
          <a:p>
            <a:r>
              <a:rPr lang="en-US" sz="900" b="1"/>
              <a:t>(36)</a:t>
            </a:r>
          </a:p>
        </p:txBody>
      </p:sp>
      <p:sp>
        <p:nvSpPr>
          <p:cNvPr id="12367" name="TextBox 107"/>
          <p:cNvSpPr txBox="1">
            <a:spLocks noChangeArrowheads="1"/>
          </p:cNvSpPr>
          <p:nvPr/>
        </p:nvSpPr>
        <p:spPr bwMode="auto">
          <a:xfrm>
            <a:off x="7497763" y="3087688"/>
            <a:ext cx="312737" cy="192087"/>
          </a:xfrm>
          <a:prstGeom prst="rect">
            <a:avLst/>
          </a:prstGeom>
          <a:noFill/>
          <a:ln w="9525">
            <a:noFill/>
            <a:miter lim="800000"/>
            <a:headEnd/>
            <a:tailEnd/>
          </a:ln>
        </p:spPr>
        <p:txBody>
          <a:bodyPr wrap="none" lIns="52807" tIns="26403" rIns="52807" bIns="26403">
            <a:spAutoFit/>
          </a:bodyPr>
          <a:lstStyle/>
          <a:p>
            <a:r>
              <a:rPr lang="en-US" sz="900" b="1"/>
              <a:t>(35)</a:t>
            </a:r>
          </a:p>
        </p:txBody>
      </p:sp>
      <p:sp>
        <p:nvSpPr>
          <p:cNvPr id="12368" name="TextBox 108"/>
          <p:cNvSpPr txBox="1">
            <a:spLocks noChangeArrowheads="1"/>
          </p:cNvSpPr>
          <p:nvPr/>
        </p:nvSpPr>
        <p:spPr bwMode="auto">
          <a:xfrm>
            <a:off x="7878763" y="3086100"/>
            <a:ext cx="311150" cy="192088"/>
          </a:xfrm>
          <a:prstGeom prst="rect">
            <a:avLst/>
          </a:prstGeom>
          <a:noFill/>
          <a:ln w="9525">
            <a:noFill/>
            <a:miter lim="800000"/>
            <a:headEnd/>
            <a:tailEnd/>
          </a:ln>
        </p:spPr>
        <p:txBody>
          <a:bodyPr wrap="none" lIns="52807" tIns="26403" rIns="52807" bIns="26403">
            <a:spAutoFit/>
          </a:bodyPr>
          <a:lstStyle/>
          <a:p>
            <a:r>
              <a:rPr lang="en-US" sz="900" b="1"/>
              <a:t>(36)</a:t>
            </a:r>
          </a:p>
        </p:txBody>
      </p:sp>
      <p:cxnSp>
        <p:nvCxnSpPr>
          <p:cNvPr id="110" name="Straight Connector 109"/>
          <p:cNvCxnSpPr/>
          <p:nvPr/>
        </p:nvCxnSpPr>
        <p:spPr>
          <a:xfrm>
            <a:off x="4883150" y="3887788"/>
            <a:ext cx="3332163" cy="9525"/>
          </a:xfrm>
          <a:prstGeom prst="line">
            <a:avLst/>
          </a:prstGeom>
          <a:ln w="28575">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 name="Straight Connector 110"/>
          <p:cNvCxnSpPr/>
          <p:nvPr/>
        </p:nvCxnSpPr>
        <p:spPr>
          <a:xfrm flipH="1">
            <a:off x="8207375" y="3297238"/>
            <a:ext cx="4763" cy="59531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71" name="TextBox 111"/>
          <p:cNvSpPr txBox="1">
            <a:spLocks noChangeArrowheads="1"/>
          </p:cNvSpPr>
          <p:nvPr/>
        </p:nvSpPr>
        <p:spPr bwMode="auto">
          <a:xfrm>
            <a:off x="5011738" y="3651250"/>
            <a:ext cx="1744662" cy="254000"/>
          </a:xfrm>
          <a:prstGeom prst="rect">
            <a:avLst/>
          </a:prstGeom>
          <a:noFill/>
          <a:ln w="9525">
            <a:noFill/>
            <a:miter lim="800000"/>
            <a:headEnd/>
            <a:tailEnd/>
          </a:ln>
        </p:spPr>
        <p:txBody>
          <a:bodyPr wrap="none" lIns="52807" tIns="26403" rIns="52807" bIns="26403">
            <a:spAutoFit/>
          </a:bodyPr>
          <a:lstStyle/>
          <a:p>
            <a:r>
              <a:rPr lang="en-US" sz="1300"/>
              <a:t>Phosphorylated eIF2</a:t>
            </a:r>
            <a:r>
              <a:rPr lang="en-US" sz="1300">
                <a:solidFill>
                  <a:srgbClr val="000000"/>
                </a:solidFill>
              </a:rPr>
              <a:t>α</a:t>
            </a:r>
            <a:endParaRPr lang="en-US" sz="1300"/>
          </a:p>
        </p:txBody>
      </p:sp>
      <p:sp>
        <p:nvSpPr>
          <p:cNvPr id="12372" name="TextBox 112"/>
          <p:cNvSpPr txBox="1">
            <a:spLocks noChangeArrowheads="1"/>
          </p:cNvSpPr>
          <p:nvPr/>
        </p:nvSpPr>
        <p:spPr bwMode="auto">
          <a:xfrm>
            <a:off x="6970713" y="3673475"/>
            <a:ext cx="936625" cy="254000"/>
          </a:xfrm>
          <a:prstGeom prst="rect">
            <a:avLst/>
          </a:prstGeom>
          <a:noFill/>
          <a:ln w="9525">
            <a:noFill/>
            <a:miter lim="800000"/>
            <a:headEnd/>
            <a:tailEnd/>
          </a:ln>
        </p:spPr>
        <p:txBody>
          <a:bodyPr wrap="none" lIns="52807" tIns="26403" rIns="52807" bIns="26403">
            <a:spAutoFit/>
          </a:bodyPr>
          <a:lstStyle/>
          <a:p>
            <a:r>
              <a:rPr lang="en-US" sz="1300"/>
              <a:t>Total eIF2</a:t>
            </a:r>
            <a:r>
              <a:rPr lang="en-US" sz="1300">
                <a:solidFill>
                  <a:srgbClr val="000000"/>
                </a:solidFill>
              </a:rPr>
              <a:t>α</a:t>
            </a:r>
            <a:endParaRPr lang="en-US" sz="1300"/>
          </a:p>
        </p:txBody>
      </p:sp>
      <p:cxnSp>
        <p:nvCxnSpPr>
          <p:cNvPr id="114" name="Straight Connector 113"/>
          <p:cNvCxnSpPr/>
          <p:nvPr/>
        </p:nvCxnSpPr>
        <p:spPr>
          <a:xfrm>
            <a:off x="7070725" y="3319463"/>
            <a:ext cx="0" cy="19050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a:xfrm>
            <a:off x="7448550" y="3303588"/>
            <a:ext cx="0" cy="411162"/>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a:off x="7850188" y="3314700"/>
            <a:ext cx="1587" cy="207963"/>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76" name="TextBox 116"/>
          <p:cNvSpPr txBox="1">
            <a:spLocks noChangeArrowheads="1"/>
          </p:cNvSpPr>
          <p:nvPr/>
        </p:nvSpPr>
        <p:spPr bwMode="auto">
          <a:xfrm>
            <a:off x="6784975" y="3108325"/>
            <a:ext cx="230188" cy="500063"/>
          </a:xfrm>
          <a:prstGeom prst="rect">
            <a:avLst/>
          </a:prstGeom>
          <a:noFill/>
          <a:ln w="9525">
            <a:noFill/>
            <a:miter lim="800000"/>
            <a:headEnd/>
            <a:tailEnd/>
          </a:ln>
        </p:spPr>
        <p:txBody>
          <a:bodyPr wrap="none" lIns="52807" tIns="26403" rIns="52807" bIns="26403">
            <a:spAutoFit/>
          </a:bodyPr>
          <a:lstStyle/>
          <a:p>
            <a:r>
              <a:rPr lang="en-US" sz="2900"/>
              <a:t>-</a:t>
            </a:r>
          </a:p>
        </p:txBody>
      </p:sp>
      <p:sp>
        <p:nvSpPr>
          <p:cNvPr id="12377" name="TextBox 117"/>
          <p:cNvSpPr txBox="1">
            <a:spLocks noChangeArrowheads="1"/>
          </p:cNvSpPr>
          <p:nvPr/>
        </p:nvSpPr>
        <p:spPr bwMode="auto">
          <a:xfrm>
            <a:off x="7143750" y="3203575"/>
            <a:ext cx="255588" cy="361950"/>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2378" name="TextBox 118"/>
          <p:cNvSpPr txBox="1">
            <a:spLocks noChangeArrowheads="1"/>
          </p:cNvSpPr>
          <p:nvPr/>
        </p:nvSpPr>
        <p:spPr bwMode="auto">
          <a:xfrm>
            <a:off x="7908925" y="3213100"/>
            <a:ext cx="255588" cy="360363"/>
          </a:xfrm>
          <a:prstGeom prst="rect">
            <a:avLst/>
          </a:prstGeom>
          <a:noFill/>
          <a:ln w="9525">
            <a:noFill/>
            <a:miter lim="800000"/>
            <a:headEnd/>
            <a:tailEnd/>
          </a:ln>
        </p:spPr>
        <p:txBody>
          <a:bodyPr wrap="none" lIns="52807" tIns="26403" rIns="52807" bIns="26403">
            <a:spAutoFit/>
          </a:bodyPr>
          <a:lstStyle/>
          <a:p>
            <a:r>
              <a:rPr lang="en-US" sz="2000"/>
              <a:t>+</a:t>
            </a:r>
          </a:p>
        </p:txBody>
      </p:sp>
      <p:sp>
        <p:nvSpPr>
          <p:cNvPr id="12379" name="TextBox 119"/>
          <p:cNvSpPr txBox="1">
            <a:spLocks noChangeArrowheads="1"/>
          </p:cNvSpPr>
          <p:nvPr/>
        </p:nvSpPr>
        <p:spPr bwMode="auto">
          <a:xfrm>
            <a:off x="7550150" y="3108325"/>
            <a:ext cx="230188" cy="500063"/>
          </a:xfrm>
          <a:prstGeom prst="rect">
            <a:avLst/>
          </a:prstGeom>
          <a:noFill/>
          <a:ln w="9525">
            <a:noFill/>
            <a:miter lim="800000"/>
            <a:headEnd/>
            <a:tailEnd/>
          </a:ln>
        </p:spPr>
        <p:txBody>
          <a:bodyPr wrap="none" lIns="52807" tIns="26403" rIns="52807" bIns="26403">
            <a:spAutoFit/>
          </a:bodyPr>
          <a:lstStyle/>
          <a:p>
            <a:r>
              <a:rPr lang="en-US" sz="2900"/>
              <a:t>-</a:t>
            </a:r>
          </a:p>
        </p:txBody>
      </p:sp>
      <p:grpSp>
        <p:nvGrpSpPr>
          <p:cNvPr id="12380" name="Group 120"/>
          <p:cNvGrpSpPr>
            <a:grpSpLocks/>
          </p:cNvGrpSpPr>
          <p:nvPr/>
        </p:nvGrpSpPr>
        <p:grpSpPr bwMode="auto">
          <a:xfrm>
            <a:off x="6737350" y="2119313"/>
            <a:ext cx="1446213" cy="542925"/>
            <a:chOff x="7107930" y="2876164"/>
            <a:chExt cx="2602815" cy="889532"/>
          </a:xfrm>
        </p:grpSpPr>
        <p:cxnSp>
          <p:nvCxnSpPr>
            <p:cNvPr id="122" name="Straight Connector 121"/>
            <p:cNvCxnSpPr/>
            <p:nvPr/>
          </p:nvCxnSpPr>
          <p:spPr>
            <a:xfrm>
              <a:off x="7116502" y="3362545"/>
              <a:ext cx="0" cy="403151"/>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23" name="Straight Connector 122"/>
            <p:cNvCxnSpPr/>
            <p:nvPr/>
          </p:nvCxnSpPr>
          <p:spPr>
            <a:xfrm>
              <a:off x="7107930" y="3365147"/>
              <a:ext cx="2602815" cy="23408"/>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90" name="TextBox 123"/>
            <p:cNvSpPr txBox="1">
              <a:spLocks noChangeArrowheads="1"/>
            </p:cNvSpPr>
            <p:nvPr/>
          </p:nvSpPr>
          <p:spPr bwMode="auto">
            <a:xfrm>
              <a:off x="8128606" y="2876164"/>
              <a:ext cx="814263" cy="530006"/>
            </a:xfrm>
            <a:prstGeom prst="rect">
              <a:avLst/>
            </a:prstGeom>
            <a:noFill/>
            <a:ln w="9525">
              <a:noFill/>
              <a:miter lim="800000"/>
              <a:headEnd/>
              <a:tailEnd/>
            </a:ln>
          </p:spPr>
          <p:txBody>
            <a:bodyPr wrap="none">
              <a:spAutoFit/>
            </a:bodyPr>
            <a:lstStyle/>
            <a:p>
              <a:r>
                <a:rPr lang="en-US" sz="1500" b="1" i="1"/>
                <a:t>NS</a:t>
              </a:r>
            </a:p>
          </p:txBody>
        </p:sp>
      </p:grpSp>
      <p:cxnSp>
        <p:nvCxnSpPr>
          <p:cNvPr id="125" name="Straight Connector 124"/>
          <p:cNvCxnSpPr/>
          <p:nvPr/>
        </p:nvCxnSpPr>
        <p:spPr>
          <a:xfrm>
            <a:off x="8180388" y="2427288"/>
            <a:ext cx="0" cy="234950"/>
          </a:xfrm>
          <a:prstGeom prst="line">
            <a:avLst/>
          </a:prstGeom>
          <a:ln w="285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2382" name="TextBox 125"/>
          <p:cNvSpPr txBox="1">
            <a:spLocks noChangeArrowheads="1"/>
          </p:cNvSpPr>
          <p:nvPr/>
        </p:nvSpPr>
        <p:spPr bwMode="auto">
          <a:xfrm>
            <a:off x="6729413" y="3476625"/>
            <a:ext cx="708025" cy="252413"/>
          </a:xfrm>
          <a:prstGeom prst="rect">
            <a:avLst/>
          </a:prstGeom>
          <a:noFill/>
          <a:ln w="9525">
            <a:noFill/>
            <a:miter lim="800000"/>
            <a:headEnd/>
            <a:tailEnd/>
          </a:ln>
        </p:spPr>
        <p:txBody>
          <a:bodyPr wrap="none" lIns="52807" tIns="26403" rIns="52807" bIns="26403">
            <a:spAutoFit/>
          </a:bodyPr>
          <a:lstStyle/>
          <a:p>
            <a:r>
              <a:rPr lang="en-US" sz="1300"/>
              <a:t>Nucleus</a:t>
            </a:r>
          </a:p>
        </p:txBody>
      </p:sp>
      <p:sp>
        <p:nvSpPr>
          <p:cNvPr id="12383" name="TextBox 126"/>
          <p:cNvSpPr txBox="1">
            <a:spLocks noChangeArrowheads="1"/>
          </p:cNvSpPr>
          <p:nvPr/>
        </p:nvSpPr>
        <p:spPr bwMode="auto">
          <a:xfrm>
            <a:off x="7418388" y="3470275"/>
            <a:ext cx="895350" cy="254000"/>
          </a:xfrm>
          <a:prstGeom prst="rect">
            <a:avLst/>
          </a:prstGeom>
          <a:noFill/>
          <a:ln w="9525">
            <a:noFill/>
            <a:miter lim="800000"/>
            <a:headEnd/>
            <a:tailEnd/>
          </a:ln>
        </p:spPr>
        <p:txBody>
          <a:bodyPr wrap="none" lIns="52807" tIns="26403" rIns="52807" bIns="26403">
            <a:spAutoFit/>
          </a:bodyPr>
          <a:lstStyle/>
          <a:p>
            <a:r>
              <a:rPr lang="en-US" sz="1300"/>
              <a:t>Cytoplasm</a:t>
            </a:r>
          </a:p>
        </p:txBody>
      </p:sp>
      <p:sp>
        <p:nvSpPr>
          <p:cNvPr id="12384" name="TextBox 127"/>
          <p:cNvSpPr txBox="1">
            <a:spLocks noChangeArrowheads="1"/>
          </p:cNvSpPr>
          <p:nvPr/>
        </p:nvSpPr>
        <p:spPr bwMode="auto">
          <a:xfrm>
            <a:off x="3906838" y="6537325"/>
            <a:ext cx="709612" cy="254000"/>
          </a:xfrm>
          <a:prstGeom prst="rect">
            <a:avLst/>
          </a:prstGeom>
          <a:noFill/>
          <a:ln w="9525">
            <a:noFill/>
            <a:miter lim="800000"/>
            <a:headEnd/>
            <a:tailEnd/>
          </a:ln>
        </p:spPr>
        <p:txBody>
          <a:bodyPr wrap="none" lIns="52807" tIns="26403" rIns="52807" bIns="26403">
            <a:spAutoFit/>
          </a:bodyPr>
          <a:lstStyle/>
          <a:p>
            <a:r>
              <a:rPr lang="en-US" sz="1300"/>
              <a:t>Nucleus</a:t>
            </a:r>
          </a:p>
        </p:txBody>
      </p:sp>
      <p:sp>
        <p:nvSpPr>
          <p:cNvPr id="12385" name="TextBox 128"/>
          <p:cNvSpPr txBox="1">
            <a:spLocks noChangeArrowheads="1"/>
          </p:cNvSpPr>
          <p:nvPr/>
        </p:nvSpPr>
        <p:spPr bwMode="auto">
          <a:xfrm>
            <a:off x="4865688" y="6524625"/>
            <a:ext cx="895350" cy="254000"/>
          </a:xfrm>
          <a:prstGeom prst="rect">
            <a:avLst/>
          </a:prstGeom>
          <a:noFill/>
          <a:ln w="9525">
            <a:noFill/>
            <a:miter lim="800000"/>
            <a:headEnd/>
            <a:tailEnd/>
          </a:ln>
        </p:spPr>
        <p:txBody>
          <a:bodyPr wrap="none" lIns="52807" tIns="26403" rIns="52807" bIns="26403">
            <a:spAutoFit/>
          </a:bodyPr>
          <a:lstStyle/>
          <a:p>
            <a:r>
              <a:rPr lang="en-US" sz="1300"/>
              <a:t>Cytoplasm</a:t>
            </a:r>
          </a:p>
        </p:txBody>
      </p:sp>
      <p:sp>
        <p:nvSpPr>
          <p:cNvPr id="12386" name="TextBox 129"/>
          <p:cNvSpPr txBox="1">
            <a:spLocks noChangeArrowheads="1"/>
          </p:cNvSpPr>
          <p:nvPr/>
        </p:nvSpPr>
        <p:spPr bwMode="auto">
          <a:xfrm>
            <a:off x="46038" y="0"/>
            <a:ext cx="8893175" cy="369888"/>
          </a:xfrm>
          <a:prstGeom prst="rect">
            <a:avLst/>
          </a:prstGeom>
          <a:solidFill>
            <a:srgbClr val="33CCCC">
              <a:alpha val="49000"/>
            </a:srgbClr>
          </a:solidFill>
          <a:ln w="9525">
            <a:noFill/>
            <a:miter lim="800000"/>
            <a:headEnd/>
            <a:tailEnd/>
          </a:ln>
        </p:spPr>
        <p:txBody>
          <a:bodyPr>
            <a:spAutoFit/>
          </a:bodyPr>
          <a:lstStyle/>
          <a:p>
            <a:r>
              <a:rPr lang="en-US"/>
              <a:t>. . . perhaps via all three arms of the unfolded protein response (here, the PERK arm).</a:t>
            </a:r>
          </a:p>
        </p:txBody>
      </p:sp>
      <p:sp>
        <p:nvSpPr>
          <p:cNvPr id="12387" name="TextBox 131"/>
          <p:cNvSpPr txBox="1">
            <a:spLocks noChangeArrowheads="1"/>
          </p:cNvSpPr>
          <p:nvPr/>
        </p:nvSpPr>
        <p:spPr bwMode="auto">
          <a:xfrm>
            <a:off x="7046913" y="6440488"/>
            <a:ext cx="1892300" cy="338137"/>
          </a:xfrm>
          <a:prstGeom prst="rect">
            <a:avLst/>
          </a:prstGeom>
          <a:noFill/>
          <a:ln w="9525">
            <a:noFill/>
            <a:miter lim="800000"/>
            <a:headEnd/>
            <a:tailEnd/>
          </a:ln>
        </p:spPr>
        <p:txBody>
          <a:bodyPr>
            <a:spAutoFit/>
          </a:bodyPr>
          <a:lstStyle/>
          <a:p>
            <a:r>
              <a:rPr lang="en-US" sz="1600"/>
              <a:t>Rahul Srinivasan</a:t>
            </a:r>
          </a:p>
        </p:txBody>
      </p:sp>
    </p:spTree>
  </p:cSld>
  <p:clrMapOvr>
    <a:masterClrMapping/>
  </p:clrMapOvr>
  <p:transition spd="slow">
    <p:fade thruBlk="1"/>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Box 2"/>
          <p:cNvSpPr txBox="1">
            <a:spLocks noChangeArrowheads="1"/>
          </p:cNvSpPr>
          <p:nvPr/>
        </p:nvSpPr>
        <p:spPr bwMode="auto">
          <a:xfrm>
            <a:off x="204788" y="4089400"/>
            <a:ext cx="8169275" cy="1477963"/>
          </a:xfrm>
          <a:prstGeom prst="rect">
            <a:avLst/>
          </a:prstGeom>
          <a:solidFill>
            <a:srgbClr val="FFCCCC"/>
          </a:solidFill>
          <a:ln w="9525">
            <a:noFill/>
            <a:miter lim="800000"/>
            <a:headEnd/>
            <a:tailEnd/>
          </a:ln>
        </p:spPr>
        <p:txBody>
          <a:bodyPr>
            <a:spAutoFit/>
          </a:bodyPr>
          <a:lstStyle/>
          <a:p>
            <a:pPr eaLnBrk="0" hangingPunct="0"/>
            <a:r>
              <a:rPr lang="en-US"/>
              <a:t>We’re pursuing the hypothesis that these effects of pharmacological chaperoning are necessary and sufficient for </a:t>
            </a:r>
          </a:p>
          <a:p>
            <a:pPr eaLnBrk="0" hangingPunct="0"/>
            <a:endParaRPr lang="en-US"/>
          </a:p>
          <a:p>
            <a:pPr eaLnBrk="0" hangingPunct="0"/>
            <a:r>
              <a:rPr lang="en-US"/>
              <a:t>(a) The initial events of nicotine dependence (day, weeks); and</a:t>
            </a:r>
          </a:p>
          <a:p>
            <a:pPr eaLnBrk="0" hangingPunct="0"/>
            <a:r>
              <a:rPr lang="en-US"/>
              <a:t>(b) Protection against Parkinson’s disease (years).</a:t>
            </a:r>
          </a:p>
        </p:txBody>
      </p:sp>
      <p:sp>
        <p:nvSpPr>
          <p:cNvPr id="30723" name="TextBox 3"/>
          <p:cNvSpPr txBox="1">
            <a:spLocks noChangeArrowheads="1"/>
          </p:cNvSpPr>
          <p:nvPr/>
        </p:nvSpPr>
        <p:spPr bwMode="auto">
          <a:xfrm>
            <a:off x="625475" y="1836738"/>
            <a:ext cx="7893050" cy="338137"/>
          </a:xfrm>
          <a:prstGeom prst="rect">
            <a:avLst/>
          </a:prstGeom>
          <a:noFill/>
          <a:ln w="9525">
            <a:noFill/>
            <a:miter lim="800000"/>
            <a:headEnd/>
            <a:tailEnd/>
          </a:ln>
        </p:spPr>
        <p:txBody>
          <a:bodyPr>
            <a:spAutoFit/>
          </a:bodyPr>
          <a:lstStyle/>
          <a:p>
            <a:pPr eaLnBrk="0" hangingPunct="0"/>
            <a:r>
              <a:rPr lang="en-US" sz="1600"/>
              <a:t>Pharmacological chaperoning is necessary but not sufficient for upregulation.</a:t>
            </a:r>
          </a:p>
        </p:txBody>
      </p:sp>
      <p:sp>
        <p:nvSpPr>
          <p:cNvPr id="30724" name="TextBox 4"/>
          <p:cNvSpPr txBox="1">
            <a:spLocks noChangeArrowheads="1"/>
          </p:cNvSpPr>
          <p:nvPr/>
        </p:nvSpPr>
        <p:spPr bwMode="auto">
          <a:xfrm>
            <a:off x="144463" y="2652713"/>
            <a:ext cx="8691562" cy="339725"/>
          </a:xfrm>
          <a:prstGeom prst="rect">
            <a:avLst/>
          </a:prstGeom>
          <a:noFill/>
          <a:ln w="9525">
            <a:noFill/>
            <a:miter lim="800000"/>
            <a:headEnd/>
            <a:tailEnd/>
          </a:ln>
        </p:spPr>
        <p:txBody>
          <a:bodyPr>
            <a:spAutoFit/>
          </a:bodyPr>
          <a:lstStyle/>
          <a:p>
            <a:pPr eaLnBrk="0" hangingPunct="0"/>
            <a:r>
              <a:rPr lang="en-US" sz="1600"/>
              <a:t>2.  Other sequelae of chaperoning include reduced ER stress, and reduced UPR.</a:t>
            </a:r>
          </a:p>
        </p:txBody>
      </p:sp>
      <p:sp>
        <p:nvSpPr>
          <p:cNvPr id="30725" name="TextBox 5"/>
          <p:cNvSpPr txBox="1">
            <a:spLocks noChangeArrowheads="1"/>
          </p:cNvSpPr>
          <p:nvPr/>
        </p:nvSpPr>
        <p:spPr bwMode="auto">
          <a:xfrm>
            <a:off x="558800" y="1358900"/>
            <a:ext cx="7670800" cy="338138"/>
          </a:xfrm>
          <a:prstGeom prst="rect">
            <a:avLst/>
          </a:prstGeom>
          <a:noFill/>
          <a:ln w="9525">
            <a:noFill/>
            <a:miter lim="800000"/>
            <a:headEnd/>
            <a:tailEnd/>
          </a:ln>
        </p:spPr>
        <p:txBody>
          <a:bodyPr>
            <a:spAutoFit/>
          </a:bodyPr>
          <a:lstStyle/>
          <a:p>
            <a:pPr eaLnBrk="0" hangingPunct="0"/>
            <a:r>
              <a:rPr lang="en-US" sz="1600"/>
              <a:t>Upregulation proceeds similarly in clonal cells, rodent brains, and smokers’ brains.</a:t>
            </a:r>
          </a:p>
        </p:txBody>
      </p:sp>
      <p:sp>
        <p:nvSpPr>
          <p:cNvPr id="7" name="TextBox 6"/>
          <p:cNvSpPr txBox="1"/>
          <p:nvPr/>
        </p:nvSpPr>
        <p:spPr>
          <a:xfrm>
            <a:off x="484188" y="180975"/>
            <a:ext cx="7888287" cy="369888"/>
          </a:xfrm>
          <a:prstGeom prst="rect">
            <a:avLst/>
          </a:prstGeom>
          <a:solidFill>
            <a:srgbClr val="CCFFFF"/>
          </a:solidFill>
        </p:spPr>
        <p:txBody>
          <a:bodyPr>
            <a:spAutoFit/>
          </a:bodyPr>
          <a:lstStyle/>
          <a:p>
            <a:pPr algn="ctr" eaLnBrk="0" hangingPunct="0">
              <a:defRPr/>
            </a:pPr>
            <a:r>
              <a:rPr lang="en-US" dirty="0">
                <a:latin typeface="+mj-lt"/>
                <a:cs typeface="+mn-cs"/>
              </a:rPr>
              <a:t>Inside-out Pharmacology of Nicotine Effects at high-sensitivity AChRs</a:t>
            </a:r>
            <a:endParaRPr lang="en-US" i="1" baseline="-25000" dirty="0">
              <a:latin typeface="+mj-lt"/>
              <a:cs typeface="+mn-cs"/>
            </a:endParaRPr>
          </a:p>
        </p:txBody>
      </p:sp>
      <p:sp>
        <p:nvSpPr>
          <p:cNvPr id="30727" name="Rectangle 7"/>
          <p:cNvSpPr>
            <a:spLocks noChangeArrowheads="1"/>
          </p:cNvSpPr>
          <p:nvPr/>
        </p:nvSpPr>
        <p:spPr bwMode="auto">
          <a:xfrm>
            <a:off x="698500" y="3333750"/>
            <a:ext cx="8445500" cy="339725"/>
          </a:xfrm>
          <a:prstGeom prst="rect">
            <a:avLst/>
          </a:prstGeom>
          <a:noFill/>
          <a:ln w="9525">
            <a:noFill/>
            <a:miter lim="800000"/>
            <a:headEnd/>
            <a:tailEnd/>
          </a:ln>
        </p:spPr>
        <p:txBody>
          <a:bodyPr>
            <a:spAutoFit/>
          </a:bodyPr>
          <a:lstStyle/>
          <a:p>
            <a:pPr eaLnBrk="0" hangingPunct="0"/>
            <a:r>
              <a:rPr lang="en-US" sz="1600"/>
              <a:t>Now we’re assessing gene expression in identified neurons chronically exposed to nicotine.</a:t>
            </a:r>
          </a:p>
        </p:txBody>
      </p:sp>
      <p:sp>
        <p:nvSpPr>
          <p:cNvPr id="30728" name="TextBox 2"/>
          <p:cNvSpPr txBox="1">
            <a:spLocks noChangeArrowheads="1"/>
          </p:cNvSpPr>
          <p:nvPr/>
        </p:nvSpPr>
        <p:spPr bwMode="auto">
          <a:xfrm>
            <a:off x="0" y="573088"/>
            <a:ext cx="8169275" cy="584200"/>
          </a:xfrm>
          <a:prstGeom prst="rect">
            <a:avLst/>
          </a:prstGeom>
          <a:noFill/>
          <a:ln w="9525">
            <a:noFill/>
            <a:miter lim="800000"/>
            <a:headEnd/>
            <a:tailEnd/>
          </a:ln>
        </p:spPr>
        <p:txBody>
          <a:bodyPr>
            <a:spAutoFit/>
          </a:bodyPr>
          <a:lstStyle/>
          <a:p>
            <a:pPr eaLnBrk="0" hangingPunct="0"/>
            <a:r>
              <a:rPr lang="en-US" sz="1600"/>
              <a:t>1.  During chronic exposure to nicotine, </a:t>
            </a:r>
            <a:r>
              <a:rPr lang="el-GR" sz="1600"/>
              <a:t>α</a:t>
            </a:r>
            <a:r>
              <a:rPr lang="en-US" sz="1600"/>
              <a:t>4</a:t>
            </a:r>
            <a:r>
              <a:rPr lang="el-GR" sz="1600"/>
              <a:t>β</a:t>
            </a:r>
            <a:r>
              <a:rPr lang="en-US" sz="1600"/>
              <a:t>2 and </a:t>
            </a:r>
            <a:r>
              <a:rPr lang="el-GR" sz="1600"/>
              <a:t>α</a:t>
            </a:r>
            <a:r>
              <a:rPr lang="en-US" sz="1600"/>
              <a:t>6</a:t>
            </a:r>
            <a:r>
              <a:rPr lang="el-GR" sz="1600"/>
              <a:t>β</a:t>
            </a:r>
            <a:r>
              <a:rPr lang="en-US" sz="1600"/>
              <a:t>2</a:t>
            </a:r>
            <a:r>
              <a:rPr lang="el-GR" sz="1600"/>
              <a:t>β</a:t>
            </a:r>
            <a:r>
              <a:rPr lang="en-US" sz="1600"/>
              <a:t>3 nAChRs are upregulated via pharmacological chaperoning. </a:t>
            </a:r>
          </a:p>
        </p:txBody>
      </p:sp>
      <p:sp>
        <p:nvSpPr>
          <p:cNvPr id="10" name="Slide Number Placeholder 9"/>
          <p:cNvSpPr>
            <a:spLocks noGrp="1"/>
          </p:cNvSpPr>
          <p:nvPr>
            <p:ph type="sldNum" sz="quarter" idx="12"/>
          </p:nvPr>
        </p:nvSpPr>
        <p:spPr/>
        <p:txBody>
          <a:bodyPr/>
          <a:lstStyle/>
          <a:p>
            <a:pPr>
              <a:defRPr/>
            </a:pPr>
            <a:fld id="{B916C864-89F7-4300-B281-1CA3F0D256BB}" type="slidenum">
              <a:rPr lang="en-US" smtClean="0"/>
              <a:pPr>
                <a:defRPr/>
              </a:pPr>
              <a:t>24</a:t>
            </a:fld>
            <a:endParaRPr lang="en-US" dirty="0"/>
          </a:p>
        </p:txBody>
      </p:sp>
    </p:spTree>
  </p:cSld>
  <p:clrMapOvr>
    <a:masterClrMapping/>
  </p:clrMapOvr>
  <p:transition spd="slow">
    <p:fade thruBlk="1"/>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1746" name="Picture 6" descr="caltech_seal_orange.jpg"/>
          <p:cNvPicPr>
            <a:picLocks noChangeAspect="1"/>
          </p:cNvPicPr>
          <p:nvPr/>
        </p:nvPicPr>
        <p:blipFill>
          <a:blip r:embed="rId3" cstate="print"/>
          <a:srcRect/>
          <a:stretch>
            <a:fillRect/>
          </a:stretch>
        </p:blipFill>
        <p:spPr bwMode="auto">
          <a:xfrm>
            <a:off x="7054850" y="252413"/>
            <a:ext cx="1963738" cy="1963737"/>
          </a:xfrm>
          <a:prstGeom prst="rect">
            <a:avLst/>
          </a:prstGeom>
          <a:noFill/>
          <a:ln w="9525">
            <a:noFill/>
            <a:miter lim="800000"/>
            <a:headEnd/>
            <a:tailEnd/>
          </a:ln>
        </p:spPr>
      </p:pic>
      <p:pic>
        <p:nvPicPr>
          <p:cNvPr id="31747" name="Picture 2"/>
          <p:cNvPicPr>
            <a:picLocks noChangeAspect="1" noChangeArrowheads="1"/>
          </p:cNvPicPr>
          <p:nvPr/>
        </p:nvPicPr>
        <p:blipFill>
          <a:blip r:embed="rId4" cstate="print"/>
          <a:srcRect/>
          <a:stretch>
            <a:fillRect/>
          </a:stretch>
        </p:blipFill>
        <p:spPr bwMode="auto">
          <a:xfrm>
            <a:off x="4198938" y="736600"/>
            <a:ext cx="2782887" cy="919163"/>
          </a:xfrm>
          <a:prstGeom prst="rect">
            <a:avLst/>
          </a:prstGeom>
          <a:noFill/>
          <a:ln w="9525">
            <a:noFill/>
            <a:miter lim="800000"/>
            <a:headEnd/>
            <a:tailEnd/>
          </a:ln>
        </p:spPr>
      </p:pic>
      <p:sp>
        <p:nvSpPr>
          <p:cNvPr id="31748" name="AutoShape 4" descr="data:image/jpeg;base64,/9j/4AAQSkZJRgABAQAAAQABAAD/2wCEAAkGBwgHBgkIBwgKCgkLDRYPDQwMDRsUFRAWIB0iIiAdHx8kKDQsJCYxJx8fLT0tMTU3Ojo6Iys/RD84QzQ5OjcBCgoKDQwNGg8PGjclHyU3Nzc3Nzc3Nzc3Nzc3Nzc3Nzc3Nzc3Nzc3Nzc3Nzc3Nzc3Nzc3Nzc3Nzc3Nzc3Nzc3N//AABEIAKAAoAMBIgACEQEDEQH/xAAcAAACAgMBAQAAAAAAAAAAAAAABgQHAQMFAgj/xABQEAABAwMBBAQIBwsICwAAAAABAgMEAAURBhITITEHQVGRFBUiVmFxgZQyQmKhscHRFiMkNjdDUnN1ssImU3J0gpKjsxclJzQ1VWSDtPDx/8QAGgEBAAMBAQEAAAAAAAAAAAAAAAIDBAUBBv/EACsRAAICAAUDAwQCAwAAAAAAAAABAgMEERIhURMUMQVBUiIjMmEzkRVxgf/aAAwDAQACEQMRAD8AvCqf6XLjco2q4MaDc5sNlUIrUmO8UAnbxk1cFUt0xfjrB/Z6v36jN5RL8NFSuin4Fbxje/OG7+9mjxle/OK7e9mtNFZ9b5O92lHxN3jK9+cV297NHjK9+cV297NaaK91vkdpR8Td4yvfnFdvezR4yvfnFdvezWmimt8jtKPibvGV784rt72aPGV784rt72a00U1vkdpR8Td4yvfnFdvezR4yvfnFdvezWmimt8jtKPibvGV784rt72aPGV784rt72a00U1vkdpR8Td4yvfnFdvezR4yvfnFdvezWmivNb5HaUfE3eMr35xXb3s0eMb3j8Yrv70a00GvdcuQ8JQlnpLw6MZcidoW0SZjzjz7jOVuOKypRyeJNNIpQ6Jfyd2X9R9ZpvrSfNGKpbpi/HWD+z1fv1dNUt0x/jrBx/wAvV+/UZ/iaMJ/PETX3UMNKdcJCE8yK8bU1c6HAYt7/AIZLI3LLw3ZWk9Yz1VLt9oul/wBz4stUt9hUhCS/sbLeAobRycZHPlmrGugQ7q6LIUlKnU6iYjhXWEJiuED1ZUT7arhXtudDFY6UZaansID9kv8AGc3cnT9ySr5DW8B9qSRUadHnW2P4Tc7bOhxshO+fYKUg19K4pd6QEJXpaSFAEbxrgRn84mpdKJmXqN5STNrvLzSXG7Hc1IUMhQiq+utzWn9Qv8I9hnqUBk7xsNge1Rr6JrRcDiDJI5hpRHcadKI/yN/6PmGFcBKiLkiPI2GwC6tDRUlsHkVEch66mjiAc8+VWNY2HHbWYcVvaXL0i1lCfjrAcSnhyzxxVcOxpdsMeNcoMqI6tHkB9vZC8Djg8jUZwy3RsweNc3psf+jy86llpbrhwhAyTXh3w9MyDCRbn0S5xT4O3IG73iScAipDFjvGoobjdptcp9h1e58J2QlsHPE5J4gdoq0L02hd8deUgF1u7wI4V17KUZx3rV30hXtuV4vHSjLTU9ivpWm9SxHd29p+aoj4zOy4k+og/Tiok+33W2xTLuVnnRYqSAp51A2U57cHhX0kBSx0nJ2tAX0f9Gs9wqXSiZl6jelkUw1ab480l1mwXNbShlK9xjI9ROa3sab1JJKUsWCbtq5b1IbSPWSa+h8V5X8FR7BkU6cQ/Ub+T5dgyn5TDzogyVbhO2+W2yoNp/SPo4HuNSkqStAUniCMg+yrK0oypy22NiOPLl6VWlQHxykpCe7bV31WrlvuVkjxGLzbJcJS0bCFOpGwpQHIEE8fRUZ18GrC41z+m1l2dEv5O7L+o+s030odE35PLJ+o+s03irjjmKpbpi/HaB+z1fv1dNUt0xfjrB/Z6v36jP8AE0YT+eJxbFqq/wBiagQoVxCoTTzbaWHWQfJUsDG1z6zTtcBtamaTkj+VKOPZ+Bqqs8ZkQ/62x/mJq0J+DqSMRz+6kZ9zVUa22ty7H1QrsSgsjZox+7wtf3ix3i9SpzLMZDsMPpSCtCjxUSAOI4D21m4ruLjep3JNwcfhN3GMzEZKQA1hSCrBHPioD2Vo6TXRpnUtg1iErLLJXEmpQMlTahlPP05+ap7kZ1no9YVJGzJlyGZD2epbjyVEH1Zx7KsMJEks3ef0jXO1J1NcYkFuGiSltndgoKiRgEpPkjBNOERiRF01uZU4znUMLzKIALowcE44ZxilCRZbffOlK8MXFkvITaWUgBZSRtKUDyPZTc0YEaxyrfblpLdvYLCmwrJbwjgk+nGKARrTNdttnRcI+yH42kmHG9oZGQpf2Ui3XUN71E1DN5lNONsK3zbTTWwNspIye3AJ76bnFFOkJSh8TSEcd5cpBYxuUcfiiqrG0jo+nVRnJuXsT7bqO+6djNNW26upiMrGzHWhKkgFQyOWcVY10yq9OoP5zUEP2YZCvqqqJABS2k8i62D/AHxVs3L/AI+sDq1DGHt8Hr2ttrchj6oV2LSsjxevDV9KsK1pvE9mDLgKkOMNPYAWkkcD1DhmoL10uZs+t7FOmGam1hsMS1gbakuZOyvHDIwO+sa5tk+69JsVuy3JUC4IszjjLqMElQUcJOeo5rNtchO9Es9EFgR5udzcUrOXPCdoBZWeZJ559NWGE6XS85co7NictV2lQFu3BMde5PBQWQMkdo6vX3PwRu42wVKVsoxtK5nA5n00h9LxHg+nUlQ2jeWNkduDmn584ZcPYk/RQFY6ckriWOzS2cb6NpNxxsnlnyD/AAikGdqG+6hhRU3q4b5lJDyWm2ggbWzzJHPmadLYf5IRFA42NIL+f/5VeQ/9zYHY0n6KrsbSN+ArjOTcl4Lv6Jh/s8sv6j6zTgKUOiX8ndl/UfWab6sMBiqY6ZElOsrcvHBVvWO5Y+2roPEVUXTcwUXjT8v4qkPs+3yVD6DUZeC/DPK6L/Yr6d0zfdQGHMhW7Yt5kNrTJedCdpKVgkhPPqp6m8dURAfOdX/hmq5tt5vFh8GRa7rJZjIkIxGKgpvBUARgjlxpx1AbsdYyY6G5VuZiTvGLE8W9yUl5RaS2EbKRw4FeeNeQyy2LMYrVP7vktS6WyFdopi3GOh9gqSvYWMjIOQe+uPrsf6jZQOG1Oip/xkUoOax1QkBJl2tCu1VrmA9xTUG7ap1RLMOFHYtl5kb9EjwWIl1l1CUHayoLHBJIxntqZkH6domxzrq5dVsvtTnBhb8eStpSh2EpI4cK9xbBbtN6euEa2NrQ24h11xTjhWtaik5JUeJpF/0hXpbaXk3bS7RI8qOpTxU2f0VHHMV5e1he7vHdhqvenorbiNlx1ll95QSQQcDGKAkQ7S/eLDJtcVSUvv6WhtoKuW0S59lId1s13sC4zV5t/g4fOw04h0LSpQGSOHLhxpptl1uELTOqpLbiRItdtjw481kKCXQnbKVgKHA4Xy40nSpFwnqaVdbnLnbklTYfcyEHtA7arsyy3N2A6uv7fj3OlYNK3/UrLMuBDZRby+MSHngkqCVDJCcEnlTzcfxpSO3U7GR2/ghqsUXS52GKt2z3OXHShe9DKHfvalZ60/VT9qSLd3dXPMBMuFEEpFzZuMeGqRtOBkNhGyOGPhE5P217DLLYhjFarPulhPaVsz1/avrkTNyaOUv7Zzyxy5cie+uTrSzQItpus6JGQ3MnqYQ+4n84Q4AnPp40tSNTatbWW27k0rHxjpyYM9wI+eoVwv8Aq+cmJAaVBukh55DoiCE9EdCW1Be0d4B5OQAT8oVMyFiai0hZNSSI794iqfcjpKWjvFJ2ckE4APPgONdh8JbiOD4qWz19WKrJnWmo5jaX2bhZGFJzvopiSXFNKHNClAfCHXWXdS6lntmOq522MhzKVLYtUp1YBHHCSAPnoD3pq2ruem4cBtaUPPaWbaSTyBUVAZpBvOn73piPE8dw2m2nlbpt1l8LG0E5wRgEcAe6mqzyrlZrNqPbDxRZ7K1GiTvB1s74AuKCsLHBQyB18udIs16bMYSu43ObNLSSpCZDpUEKxjIHbUJ5e5swat1Nw/6Xh0UJKOj2yg4z4Pn5zTaOVL3R+z4PoqytkYxDQcesZpiFTMYVW/ThEKtO2+cnAMOegqPyVgoPzkVZFLnSHbjddF3aIj4ao6lJ9aeI+ih7F5NMoSUwmQyplSlJ48FJ4EEcjXURqPVSEhKdTzgAMDyGz9VcyM6H47bqTkLSCDWys2qS2PpZ0VXZTkszofdLqzzomn+wj7K9W/VeprbeE3NU5FydDBY2JYwAkkHhs46wK5tFOpIqlgaGstJPZ1JqhpTq2r88wHXVullptGwkqJJxkZxk1t+6zVvnE+P+0iuXRnq66a5EuxoXsSbneNQXeIqHcr4+/HWQVt7CUhWDnjiow+iiioyk35LaqK6vwRrksoksKZc+ArniprV51Ey2ltvUt0ShAwkbwHA9oqNRXqk14FlFVjzmsyX481N50XP+8n7KzB1FqS3Xdq6pui58hptbQTOGU7KiCcYx1gd1Q6K96kimWBoa/Eli/am3z76NQyoyn3VOrajhIQFHsBHAV7+6LVXnTce5H2VBop1JHvY0L2N1wuV9ucRUS43+bIjL4LaUEgKHpwK5l2Vu7W/sjiUbAHWSeAqaKmadgC66sssE8UmSH3B8lvyvpApFuUtyNtdeHpk4LI+hLdGEOBHijky0lvuGKk15xXoVpPngrysBQwoAg8CD116rBoD5okW5Vkuc+zr2vwN8oQVc1Nnik92Kxzpy6YrYYOo4F2aT95nN+DukDk4jinvBPdSbWexZM+hwNnUpX6CgceVFTtPWG9andleJ47BZiL3bjr7uyCvAOAAD1VCMW3sX3XRqWcjniHen7Gi7xIKFxHnVMs4c++KKckkJ7MBR9hpkt3R5qKXbYUyHNgSmJbCXQXNppSMjOOvPrrvrtT+nLdYbTL3a5DFrubqi2olO0EI7efwqbbBdINh0FZpl1kojxkxGEqcVyBUkAfTWnRHg4LxlzlmpFdp6NdWKIBTbED0vqP8ADXM1DpDUunozcmXGiymnHkMjwV07QWs4TkKxwJwPbVvyNdaVYjl9d+gFAGfJeCifUBXP6UZ0aDp2G/KdS214zhq2lHqS6lR+YE+yvNEeB3t/yEH/AEbau3e1s2wq/mw+rI9uK8Do61eUnMW3A/1sn+GryHGufJvlpiulqRcorboWlBbW6AoKUcAY55NNEeB3t/yKP1To2+6djW90vx5smY8psQ2GiNnCCvIUTx4JPZXLlQbjAjWyZNTGVFubalxnI7hVyAOD6ePzGrn1gFfdNo7HwPGLufXuHMfXSpM0jcdS6UsLlqfYQuG5IKmnyQFBSiM5A5jHz0cFlsSqxlimnKWwgUV7mRpVuucq23BDSZUYgL3Tm2njy414HLjWdrLY79c1ZHVEKduhi3ql6hud1WjDUNpMZsnrcVxVj1ADvpDlPpjR3HlDIQknAq9+jiyKsOk4cZ9OJTgL0j+mviR7OVWVL3Ob6nblFQXuNFFFFXnGCiiigF3XthOo9MzLe3gSCneR1HkHE8U/Z7aoKI8X46FlJSrkpJ5pUOBB9tfTxGaovpNsPiDVHhjKcQLsSrhybfHwh/aHHvquyOaN2Av6dmT8MW+/2VrQ0pl5T8V+TFdWAFrjPqbKh1Z2SM1s9fCjkM9VUJtPY7lkIzWUlmONplPzdO6ckS3XHnlWK65ccUVKPBocSedWJabVAvGmtPmbHQ+iOww+0F8QFhvAOOvmarqxpSnSmmTyxp66q+ZqrP0WCnSFlBOfwJn90VrPlRC0lbIF46QtdxrlEakN76OQlaezJH0V0uk+xL1etFnYfLQhRHJxCRkqcPkNp9AI3ndUHo3lJd6QtXyVRZjQmKQtgvR1ICkIyDzFa1RYWprhcL3OZnM7dzjwYylbyOVMDHDHAkKUTn2dlAN/R/dzf9D2+WhYDymN2tWc4WkbP1VXelfubLMfSms7WmBfI0gLTKd4GS5tZCw5zOTjnzrudHLx0/cdQ6YbizQ0zKcft7jkde7UjHwNrHUQPXWjUF0+6nRwtV703O+6F1kBlkxVbKXSOC0ucQlPbk8ORoBu1Z+MGkv2i5/kOVWGu29/pXSsd0ksLflFTQPBRCuGR6MnvqxLsy9Fn6Ijynt7IblKQ6v9IiOsE99V7rI7Wn9J45Fcwj+8K8l4LaEnbFMWGGGYyNhhtLaM8kjrrZ1UVqlPCMwpwhSlcAlKRkqJ5Aemsvln0zca48JHd0NZlai1dGYVxhwCmVKJ6z+bT7SM+yr/AE0q9HOmTpmwJbk+VcJSt9LV8sj4I9AHCmsVqiskfM32u2xzZmiiivSoKKKKAK42rLDH1LY5NsleSHBltzHFtY+Coeo12awaA+Zd1KiSXrfcWi1Oiq3byOrPUoeg10dL6euGqn56Ic6FCbiKCFeEZUtWRnISCOHpqxelPR7l2YTe7S2TcoiMONJ4eEtcyn+kOY7qp9LMG5tpfLKHQocFY41S0ovNo69V08TUoRllJFpT7M5YLdabU48l9cXTt0SpxCcBXBnkKfdLIDWmbSgcAmG0OfyBVV2+BfL1pDSbtqZVMZbiyYlww8ErLalt5SlR5E7siuw1Y71Gwi2W6/2+OPgx2bs0UI9CQoHA9FXHILQ76X9apzb4QABPjKLjP61NKC7PqoqJErVCR1Dw6Kf4K5SrXqy63nxVDvNxjvxEpmuC6uMvIJ2sNhO7TnmFZz2UBcnA9Zox6aqawovl6skO4BeqHlSG9svInMNpX6QkchUoWXUgXkP6sI/QM+MB34zQDNqlCV6m0qsnimS/hOcZ+9H/AN9tKR0ivU+jdPvIurVvcib47Tre2lQWrj1jjw7a9TtNXZ5xM2Habt45ZIVEmzLkhwMq7Mctk8jgca4fSXDVEg6TstxLLjjDDrjzaPg7fkjOOzia8fgsqi5TSj5FqdFctl3mW16ZHmmPs/hDHBKsjOOZ4im/oo0yu7XMainN4gxFEQUn8651ueoch6fVS5pLTDmqrp4uiI3NtjqCpryPJwDyQn5R+Yca+g4MSPBiMxYbKGWGUBDbaBgJSOQFQhFZ5mzFXtR6OefLN+KzRRVhzwooooAooooAooooDB5VUXSZolyDIc1FYmCttZ2p8VtP+IkfSKt6sEZo1mShOUJao+T5bjRmdnfRH320O+Udy8pAV3GtyWSlGyJUzYPxfCnMd2asLX3R49DedvGl2Qps5XJtyBzP6bfp7RVfx325CAtk5HIjsPYaonqidvDSw9y3ikyK7aojytp9C3Vdq3Co/PUi3Nv2d9UixTX7c8tGwtbGDtJ7Dmt1FQ1y5NLw1L20o5oscBKcJaVywTtkZrJsdu/mB3mujRw7RTVLk97an4o53iS3fzA766Wm9MPX66qt1haQyUgGVLxlMdJ7e1R6hU3TNhuGrp6otrO6itECVOIylv5Ke1X0ZGavfTthgadtrcC2MpbZTxJ+M4rrUo9Zq2EW/Jy8XfVH6aks+TOnbJB09amrdbGt2w33qPWo9pNdOiirTmBRRRQBRRRQBRRRQBRRRQBRRRQGCMmkHW/RxGvbq7lZ3EQLqR5StjLb/oWO30j56f6xgUPYtxeaPmeY3Kts0wLvFXCmD825xCx2pVyIoGDX0PfbHbb9CMS6w25LXMBQ4pPaDzBqq770WXeAsr07LROiqPkx5Sthxv1L5KHrwfXVMquDrUepbabf7El11tltTjywhCeZNM+kNA3DU5TKuodt1o4EIHB6SP4E+nnTlo/ozh2x1E++rbuNwSdpCdn7yyerZSeZ9JqwgBipRrS3KMTj5WfTDZEa3QItsiNRIDCGI7SdlDbYwAKlUUVYc8KKKKAKKKKAKKKKA//Z"/>
          <p:cNvSpPr>
            <a:spLocks noChangeAspect="1" noChangeArrowheads="1"/>
          </p:cNvSpPr>
          <p:nvPr/>
        </p:nvSpPr>
        <p:spPr bwMode="auto">
          <a:xfrm>
            <a:off x="63500" y="-768350"/>
            <a:ext cx="1524000" cy="1524000"/>
          </a:xfrm>
          <a:prstGeom prst="rect">
            <a:avLst/>
          </a:prstGeom>
          <a:noFill/>
          <a:ln w="9525">
            <a:noFill/>
            <a:miter lim="800000"/>
            <a:headEnd/>
            <a:tailEnd/>
          </a:ln>
        </p:spPr>
        <p:txBody>
          <a:bodyPr/>
          <a:lstStyle/>
          <a:p>
            <a:endParaRPr lang="en-US"/>
          </a:p>
        </p:txBody>
      </p:sp>
      <p:sp>
        <p:nvSpPr>
          <p:cNvPr id="31749" name="AutoShape 6" descr="data:image/jpeg;base64,/9j/4AAQSkZJRgABAQAAAQABAAD/2wCEAAkGBwgHBgkIBwgKCgkLDRYPDQwMDRsUFRAWIB0iIiAdHx8kKDQsJCYxJx8fLT0tMTU3Ojo6Iys/RD84QzQ5OjcBCgoKDQwNGg8PGjclHyU3Nzc3Nzc3Nzc3Nzc3Nzc3Nzc3Nzc3Nzc3Nzc3Nzc3Nzc3Nzc3Nzc3Nzc3Nzc3Nzc3N//AABEIAKAAoAMBIgACEQEDEQH/xAAcAAACAgMBAQAAAAAAAAAAAAAABgQHAQMFAgj/xABQEAABAwMBBAQIBwsICwAAAAABAgMEAAURBhITITEHQVGRFBUiVmFxgZQyQmKhscHRFiMkNjdDUnN1ssImU3J0gpKjsxclJzQ1VWSDtPDx/8QAGgEBAAMBAQEAAAAAAAAAAAAAAAIDBAUBBv/EACsRAAICAAUDAwQCAwAAAAAAAAABAgMEERIhURMUMQVBUiIjMmEzkRVxgf/aAAwDAQACEQMRAD8AvCqf6XLjco2q4MaDc5sNlUIrUmO8UAnbxk1cFUt0xfjrB/Z6v36jN5RL8NFSuin4Fbxje/OG7+9mjxle/OK7e9mtNFZ9b5O92lHxN3jK9+cV297NHjK9+cV297NaaK91vkdpR8Td4yvfnFdvezR4yvfnFdvezWmimt8jtKPibvGV784rt72aPGV784rt72a00U1vkdpR8Td4yvfnFdvezR4yvfnFdvezWmimt8jtKPibvGV784rt72aPGV784rt72a00U1vkdpR8Td4yvfnFdvezR4yvfnFdvezWmivNb5HaUfE3eMr35xXb3s0eMb3j8Yrv70a00GvdcuQ8JQlnpLw6MZcidoW0SZjzjz7jOVuOKypRyeJNNIpQ6Jfyd2X9R9ZpvrSfNGKpbpi/HWD+z1fv1dNUt0x/jrBx/wAvV+/UZ/iaMJ/PETX3UMNKdcJCE8yK8bU1c6HAYt7/AIZLI3LLw3ZWk9Yz1VLt9oul/wBz4stUt9hUhCS/sbLeAobRycZHPlmrGugQ7q6LIUlKnU6iYjhXWEJiuED1ZUT7arhXtudDFY6UZaansID9kv8AGc3cnT9ySr5DW8B9qSRUadHnW2P4Tc7bOhxshO+fYKUg19K4pd6QEJXpaSFAEbxrgRn84mpdKJmXqN5STNrvLzSXG7Hc1IUMhQiq+utzWn9Qv8I9hnqUBk7xsNge1Rr6JrRcDiDJI5hpRHcadKI/yN/6PmGFcBKiLkiPI2GwC6tDRUlsHkVEch66mjiAc8+VWNY2HHbWYcVvaXL0i1lCfjrAcSnhyzxxVcOxpdsMeNcoMqI6tHkB9vZC8Djg8jUZwy3RsweNc3psf+jy86llpbrhwhAyTXh3w9MyDCRbn0S5xT4O3IG73iScAipDFjvGoobjdptcp9h1e58J2QlsHPE5J4gdoq0L02hd8deUgF1u7wI4V17KUZx3rV30hXtuV4vHSjLTU9ivpWm9SxHd29p+aoj4zOy4k+og/Tiok+33W2xTLuVnnRYqSAp51A2U57cHhX0kBSx0nJ2tAX0f9Gs9wqXSiZl6jelkUw1ab480l1mwXNbShlK9xjI9ROa3sab1JJKUsWCbtq5b1IbSPWSa+h8V5X8FR7BkU6cQ/Ub+T5dgyn5TDzogyVbhO2+W2yoNp/SPo4HuNSkqStAUniCMg+yrK0oypy22NiOPLl6VWlQHxykpCe7bV31WrlvuVkjxGLzbJcJS0bCFOpGwpQHIEE8fRUZ18GrC41z+m1l2dEv5O7L+o+s030odE35PLJ+o+s03irjjmKpbpi/HaB+z1fv1dNUt0xfjrB/Z6v36jP8AE0YT+eJxbFqq/wBiagQoVxCoTTzbaWHWQfJUsDG1z6zTtcBtamaTkj+VKOPZ+Bqqs8ZkQ/62x/mJq0J+DqSMRz+6kZ9zVUa22ty7H1QrsSgsjZox+7wtf3ix3i9SpzLMZDsMPpSCtCjxUSAOI4D21m4ruLjep3JNwcfhN3GMzEZKQA1hSCrBHPioD2Vo6TXRpnUtg1iErLLJXEmpQMlTahlPP05+ap7kZ1no9YVJGzJlyGZD2epbjyVEH1Zx7KsMJEks3ef0jXO1J1NcYkFuGiSltndgoKiRgEpPkjBNOERiRF01uZU4znUMLzKIALowcE44ZxilCRZbffOlK8MXFkvITaWUgBZSRtKUDyPZTc0YEaxyrfblpLdvYLCmwrJbwjgk+nGKARrTNdttnRcI+yH42kmHG9oZGQpf2Ui3XUN71E1DN5lNONsK3zbTTWwNspIye3AJ76bnFFOkJSh8TSEcd5cpBYxuUcfiiqrG0jo+nVRnJuXsT7bqO+6djNNW26upiMrGzHWhKkgFQyOWcVY10yq9OoP5zUEP2YZCvqqqJABS2k8i62D/AHxVs3L/AI+sDq1DGHt8Hr2ttrchj6oV2LSsjxevDV9KsK1pvE9mDLgKkOMNPYAWkkcD1DhmoL10uZs+t7FOmGam1hsMS1gbakuZOyvHDIwO+sa5tk+69JsVuy3JUC4IszjjLqMElQUcJOeo5rNtchO9Es9EFgR5udzcUrOXPCdoBZWeZJ559NWGE6XS85co7NictV2lQFu3BMde5PBQWQMkdo6vX3PwRu42wVKVsoxtK5nA5n00h9LxHg+nUlQ2jeWNkduDmn584ZcPYk/RQFY6ckriWOzS2cb6NpNxxsnlnyD/AAikGdqG+6hhRU3q4b5lJDyWm2ggbWzzJHPmadLYf5IRFA42NIL+f/5VeQ/9zYHY0n6KrsbSN+ArjOTcl4Lv6Jh/s8sv6j6zTgKUOiX8ndl/UfWab6sMBiqY6ZElOsrcvHBVvWO5Y+2roPEVUXTcwUXjT8v4qkPs+3yVD6DUZeC/DPK6L/Yr6d0zfdQGHMhW7Yt5kNrTJedCdpKVgkhPPqp6m8dURAfOdX/hmq5tt5vFh8GRa7rJZjIkIxGKgpvBUARgjlxpx1AbsdYyY6G5VuZiTvGLE8W9yUl5RaS2EbKRw4FeeNeQyy2LMYrVP7vktS6WyFdopi3GOh9gqSvYWMjIOQe+uPrsf6jZQOG1Oip/xkUoOax1QkBJl2tCu1VrmA9xTUG7ap1RLMOFHYtl5kb9EjwWIl1l1CUHayoLHBJIxntqZkH6domxzrq5dVsvtTnBhb8eStpSh2EpI4cK9xbBbtN6euEa2NrQ24h11xTjhWtaik5JUeJpF/0hXpbaXk3bS7RI8qOpTxU2f0VHHMV5e1he7vHdhqvenorbiNlx1ll95QSQQcDGKAkQ7S/eLDJtcVSUvv6WhtoKuW0S59lId1s13sC4zV5t/g4fOw04h0LSpQGSOHLhxpptl1uELTOqpLbiRItdtjw481kKCXQnbKVgKHA4Xy40nSpFwnqaVdbnLnbklTYfcyEHtA7arsyy3N2A6uv7fj3OlYNK3/UrLMuBDZRby+MSHngkqCVDJCcEnlTzcfxpSO3U7GR2/ghqsUXS52GKt2z3OXHShe9DKHfvalZ60/VT9qSLd3dXPMBMuFEEpFzZuMeGqRtOBkNhGyOGPhE5P217DLLYhjFarPulhPaVsz1/avrkTNyaOUv7Zzyxy5cie+uTrSzQItpus6JGQ3MnqYQ+4n84Q4AnPp40tSNTatbWW27k0rHxjpyYM9wI+eoVwv8Aq+cmJAaVBukh55DoiCE9EdCW1Be0d4B5OQAT8oVMyFiai0hZNSSI794iqfcjpKWjvFJ2ckE4APPgONdh8JbiOD4qWz19WKrJnWmo5jaX2bhZGFJzvopiSXFNKHNClAfCHXWXdS6lntmOq522MhzKVLYtUp1YBHHCSAPnoD3pq2ruem4cBtaUPPaWbaSTyBUVAZpBvOn73piPE8dw2m2nlbpt1l8LG0E5wRgEcAe6mqzyrlZrNqPbDxRZ7K1GiTvB1s74AuKCsLHBQyB18udIs16bMYSu43ObNLSSpCZDpUEKxjIHbUJ5e5swat1Nw/6Xh0UJKOj2yg4z4Pn5zTaOVL3R+z4PoqytkYxDQcesZpiFTMYVW/ThEKtO2+cnAMOegqPyVgoPzkVZFLnSHbjddF3aIj4ao6lJ9aeI+ih7F5NMoSUwmQyplSlJ48FJ4EEcjXURqPVSEhKdTzgAMDyGz9VcyM6H47bqTkLSCDWys2qS2PpZ0VXZTkszofdLqzzomn+wj7K9W/VeprbeE3NU5FydDBY2JYwAkkHhs46wK5tFOpIqlgaGstJPZ1JqhpTq2r88wHXVullptGwkqJJxkZxk1t+6zVvnE+P+0iuXRnq66a5EuxoXsSbneNQXeIqHcr4+/HWQVt7CUhWDnjiow+iiioyk35LaqK6vwRrksoksKZc+ArniprV51Ey2ltvUt0ShAwkbwHA9oqNRXqk14FlFVjzmsyX481N50XP+8n7KzB1FqS3Xdq6pui58hptbQTOGU7KiCcYx1gd1Q6K96kimWBoa/Eli/am3z76NQyoyn3VOrajhIQFHsBHAV7+6LVXnTce5H2VBop1JHvY0L2N1wuV9ucRUS43+bIjL4LaUEgKHpwK5l2Vu7W/sjiUbAHWSeAqaKmadgC66sssE8UmSH3B8lvyvpApFuUtyNtdeHpk4LI+hLdGEOBHijky0lvuGKk15xXoVpPngrysBQwoAg8CD116rBoD5okW5Vkuc+zr2vwN8oQVc1Nnik92Kxzpy6YrYYOo4F2aT95nN+DukDk4jinvBPdSbWexZM+hwNnUpX6CgceVFTtPWG9andleJ47BZiL3bjr7uyCvAOAAD1VCMW3sX3XRqWcjniHen7Gi7xIKFxHnVMs4c++KKckkJ7MBR9hpkt3R5qKXbYUyHNgSmJbCXQXNppSMjOOvPrrvrtT+nLdYbTL3a5DFrubqi2olO0EI7efwqbbBdINh0FZpl1kojxkxGEqcVyBUkAfTWnRHg4LxlzlmpFdp6NdWKIBTbED0vqP8ADXM1DpDUunozcmXGiymnHkMjwV07QWs4TkKxwJwPbVvyNdaVYjl9d+gFAGfJeCifUBXP6UZ0aDp2G/KdS214zhq2lHqS6lR+YE+yvNEeB3t/yEH/AEbau3e1s2wq/mw+rI9uK8Do61eUnMW3A/1sn+GryHGufJvlpiulqRcorboWlBbW6AoKUcAY55NNEeB3t/yKP1To2+6djW90vx5smY8psQ2GiNnCCvIUTx4JPZXLlQbjAjWyZNTGVFubalxnI7hVyAOD6ePzGrn1gFfdNo7HwPGLufXuHMfXSpM0jcdS6UsLlqfYQuG5IKmnyQFBSiM5A5jHz0cFlsSqxlimnKWwgUV7mRpVuucq23BDSZUYgL3Tm2njy414HLjWdrLY79c1ZHVEKduhi3ql6hud1WjDUNpMZsnrcVxVj1ADvpDlPpjR3HlDIQknAq9+jiyKsOk4cZ9OJTgL0j+mviR7OVWVL3Ob6nblFQXuNFFFFXnGCiiigF3XthOo9MzLe3gSCneR1HkHE8U/Z7aoKI8X46FlJSrkpJ5pUOBB9tfTxGaovpNsPiDVHhjKcQLsSrhybfHwh/aHHvquyOaN2Av6dmT8MW+/2VrQ0pl5T8V+TFdWAFrjPqbKh1Z2SM1s9fCjkM9VUJtPY7lkIzWUlmONplPzdO6ckS3XHnlWK65ccUVKPBocSedWJabVAvGmtPmbHQ+iOww+0F8QFhvAOOvmarqxpSnSmmTyxp66q+ZqrP0WCnSFlBOfwJn90VrPlRC0lbIF46QtdxrlEakN76OQlaezJH0V0uk+xL1etFnYfLQhRHJxCRkqcPkNp9AI3ndUHo3lJd6QtXyVRZjQmKQtgvR1ICkIyDzFa1RYWprhcL3OZnM7dzjwYylbyOVMDHDHAkKUTn2dlAN/R/dzf9D2+WhYDymN2tWc4WkbP1VXelfubLMfSms7WmBfI0gLTKd4GS5tZCw5zOTjnzrudHLx0/cdQ6YbizQ0zKcft7jkde7UjHwNrHUQPXWjUF0+6nRwtV703O+6F1kBlkxVbKXSOC0ucQlPbk8ORoBu1Z+MGkv2i5/kOVWGu29/pXSsd0ksLflFTQPBRCuGR6MnvqxLsy9Fn6Ijynt7IblKQ6v9IiOsE99V7rI7Wn9J45Fcwj+8K8l4LaEnbFMWGGGYyNhhtLaM8kjrrZ1UVqlPCMwpwhSlcAlKRkqJ5Aemsvln0zca48JHd0NZlai1dGYVxhwCmVKJ6z+bT7SM+yr/AE0q9HOmTpmwJbk+VcJSt9LV8sj4I9AHCmsVqiskfM32u2xzZmiiivSoKKKKAK42rLDH1LY5NsleSHBltzHFtY+Coeo12awaA+Zd1KiSXrfcWi1Oiq3byOrPUoeg10dL6euGqn56Ic6FCbiKCFeEZUtWRnISCOHpqxelPR7l2YTe7S2TcoiMONJ4eEtcyn+kOY7qp9LMG5tpfLKHQocFY41S0ovNo69V08TUoRllJFpT7M5YLdabU48l9cXTt0SpxCcBXBnkKfdLIDWmbSgcAmG0OfyBVV2+BfL1pDSbtqZVMZbiyYlww8ErLalt5SlR5E7siuw1Y71Gwi2W6/2+OPgx2bs0UI9CQoHA9FXHILQ76X9apzb4QABPjKLjP61NKC7PqoqJErVCR1Dw6Kf4K5SrXqy63nxVDvNxjvxEpmuC6uMvIJ2sNhO7TnmFZz2UBcnA9Zox6aqawovl6skO4BeqHlSG9svInMNpX6QkchUoWXUgXkP6sI/QM+MB34zQDNqlCV6m0qsnimS/hOcZ+9H/AN9tKR0ivU+jdPvIurVvcib47Tre2lQWrj1jjw7a9TtNXZ5xM2Habt45ZIVEmzLkhwMq7Mctk8jgca4fSXDVEg6TstxLLjjDDrjzaPg7fkjOOzia8fgsqi5TSj5FqdFctl3mW16ZHmmPs/hDHBKsjOOZ4im/oo0yu7XMainN4gxFEQUn8651ueoch6fVS5pLTDmqrp4uiI3NtjqCpryPJwDyQn5R+Yca+g4MSPBiMxYbKGWGUBDbaBgJSOQFQhFZ5mzFXtR6OefLN+KzRRVhzwooooAooooAooooDB5VUXSZolyDIc1FYmCttZ2p8VtP+IkfSKt6sEZo1mShOUJao+T5bjRmdnfRH320O+Udy8pAV3GtyWSlGyJUzYPxfCnMd2asLX3R49DedvGl2Qps5XJtyBzP6bfp7RVfx325CAtk5HIjsPYaonqidvDSw9y3ikyK7aojytp9C3Vdq3Co/PUi3Nv2d9UixTX7c8tGwtbGDtJ7Dmt1FQ1y5NLw1L20o5oscBKcJaVywTtkZrJsdu/mB3mujRw7RTVLk97an4o53iS3fzA766Wm9MPX66qt1haQyUgGVLxlMdJ7e1R6hU3TNhuGrp6otrO6itECVOIylv5Ke1X0ZGavfTthgadtrcC2MpbZTxJ+M4rrUo9Zq2EW/Jy8XfVH6aks+TOnbJB09amrdbGt2w33qPWo9pNdOiirTmBRRRQBRRRQBRRRQBRRRQBRRRQGCMmkHW/RxGvbq7lZ3EQLqR5StjLb/oWO30j56f6xgUPYtxeaPmeY3Kts0wLvFXCmD825xCx2pVyIoGDX0PfbHbb9CMS6w25LXMBQ4pPaDzBqq770WXeAsr07LROiqPkx5Sthxv1L5KHrwfXVMquDrUepbabf7El11tltTjywhCeZNM+kNA3DU5TKuodt1o4EIHB6SP4E+nnTlo/ozh2x1E++rbuNwSdpCdn7yyerZSeZ9JqwgBipRrS3KMTj5WfTDZEa3QItsiNRIDCGI7SdlDbYwAKlUUVYc8KKKKAKKKKAKKKKA//Z"/>
          <p:cNvSpPr>
            <a:spLocks noChangeAspect="1" noChangeArrowheads="1"/>
          </p:cNvSpPr>
          <p:nvPr/>
        </p:nvSpPr>
        <p:spPr bwMode="auto">
          <a:xfrm>
            <a:off x="63500" y="-768350"/>
            <a:ext cx="1524000" cy="1524000"/>
          </a:xfrm>
          <a:prstGeom prst="rect">
            <a:avLst/>
          </a:prstGeom>
          <a:noFill/>
          <a:ln w="9525">
            <a:noFill/>
            <a:miter lim="800000"/>
            <a:headEnd/>
            <a:tailEnd/>
          </a:ln>
        </p:spPr>
        <p:txBody>
          <a:bodyPr/>
          <a:lstStyle/>
          <a:p>
            <a:endParaRPr lang="en-US"/>
          </a:p>
        </p:txBody>
      </p:sp>
      <p:sp>
        <p:nvSpPr>
          <p:cNvPr id="31750" name="AutoShape 8" descr="data:image/jpeg;base64,/9j/4AAQSkZJRgABAQAAAQABAAD/2wCEAAkGBwgHBgkIBwgKCgkLDRYPDQwMDRsUFRAWIB0iIiAdHx8kKDQsJCYxJx8fLT0tMTU3Ojo6Iys/RD84QzQ5OjcBCgoKDQwNGg8PGjclHyU3Nzc3Nzc3Nzc3Nzc3Nzc3Nzc3Nzc3Nzc3Nzc3Nzc3Nzc3Nzc3Nzc3Nzc3Nzc3Nzc3N//AABEIAKAAoAMBIgACEQEDEQH/xAAcAAACAgMBAQAAAAAAAAAAAAAABgQHAQMFAgj/xABQEAABAwMBBAQIBwsICwAAAAABAgMEAAURBhITITEHQVGRFBUiVmFxgZQyQmKhscHRFiMkNjdDUnN1ssImU3J0gpKjsxclJzQ1VWSDtPDx/8QAGgEBAAMBAQEAAAAAAAAAAAAAAAIDBAUBBv/EACsRAAICAAUDAwQCAwAAAAAAAAABAgMEERIhURMUMQVBUiIjMmEzkRVxgf/aAAwDAQACEQMRAD8AvCqf6XLjco2q4MaDc5sNlUIrUmO8UAnbxk1cFUt0xfjrB/Z6v36jN5RL8NFSuin4Fbxje/OG7+9mjxle/OK7e9mtNFZ9b5O92lHxN3jK9+cV297NHjK9+cV297NaaK91vkdpR8Td4yvfnFdvezR4yvfnFdvezWmimt8jtKPibvGV784rt72aPGV784rt72a00U1vkdpR8Td4yvfnFdvezR4yvfnFdvezWmimt8jtKPibvGV784rt72aPGV784rt72a00U1vkdpR8Td4yvfnFdvezR4yvfnFdvezWmivNb5HaUfE3eMr35xXb3s0eMb3j8Yrv70a00GvdcuQ8JQlnpLw6MZcidoW0SZjzjz7jOVuOKypRyeJNNIpQ6Jfyd2X9R9ZpvrSfNGKpbpi/HWD+z1fv1dNUt0x/jrBx/wAvV+/UZ/iaMJ/PETX3UMNKdcJCE8yK8bU1c6HAYt7/AIZLI3LLw3ZWk9Yz1VLt9oul/wBz4stUt9hUhCS/sbLeAobRycZHPlmrGugQ7q6LIUlKnU6iYjhXWEJiuED1ZUT7arhXtudDFY6UZaansID9kv8AGc3cnT9ySr5DW8B9qSRUadHnW2P4Tc7bOhxshO+fYKUg19K4pd6QEJXpaSFAEbxrgRn84mpdKJmXqN5STNrvLzSXG7Hc1IUMhQiq+utzWn9Qv8I9hnqUBk7xsNge1Rr6JrRcDiDJI5hpRHcadKI/yN/6PmGFcBKiLkiPI2GwC6tDRUlsHkVEch66mjiAc8+VWNY2HHbWYcVvaXL0i1lCfjrAcSnhyzxxVcOxpdsMeNcoMqI6tHkB9vZC8Djg8jUZwy3RsweNc3psf+jy86llpbrhwhAyTXh3w9MyDCRbn0S5xT4O3IG73iScAipDFjvGoobjdptcp9h1e58J2QlsHPE5J4gdoq0L02hd8deUgF1u7wI4V17KUZx3rV30hXtuV4vHSjLTU9ivpWm9SxHd29p+aoj4zOy4k+og/Tiok+33W2xTLuVnnRYqSAp51A2U57cHhX0kBSx0nJ2tAX0f9Gs9wqXSiZl6jelkUw1ab480l1mwXNbShlK9xjI9ROa3sab1JJKUsWCbtq5b1IbSPWSa+h8V5X8FR7BkU6cQ/Ub+T5dgyn5TDzogyVbhO2+W2yoNp/SPo4HuNSkqStAUniCMg+yrK0oypy22NiOPLl6VWlQHxykpCe7bV31WrlvuVkjxGLzbJcJS0bCFOpGwpQHIEE8fRUZ18GrC41z+m1l2dEv5O7L+o+s030odE35PLJ+o+s03irjjmKpbpi/HaB+z1fv1dNUt0xfjrB/Z6v36jP8AE0YT+eJxbFqq/wBiagQoVxCoTTzbaWHWQfJUsDG1z6zTtcBtamaTkj+VKOPZ+Bqqs8ZkQ/62x/mJq0J+DqSMRz+6kZ9zVUa22ty7H1QrsSgsjZox+7wtf3ix3i9SpzLMZDsMPpSCtCjxUSAOI4D21m4ruLjep3JNwcfhN3GMzEZKQA1hSCrBHPioD2Vo6TXRpnUtg1iErLLJXEmpQMlTahlPP05+ap7kZ1no9YVJGzJlyGZD2epbjyVEH1Zx7KsMJEks3ef0jXO1J1NcYkFuGiSltndgoKiRgEpPkjBNOERiRF01uZU4znUMLzKIALowcE44ZxilCRZbffOlK8MXFkvITaWUgBZSRtKUDyPZTc0YEaxyrfblpLdvYLCmwrJbwjgk+nGKARrTNdttnRcI+yH42kmHG9oZGQpf2Ui3XUN71E1DN5lNONsK3zbTTWwNspIye3AJ76bnFFOkJSh8TSEcd5cpBYxuUcfiiqrG0jo+nVRnJuXsT7bqO+6djNNW26upiMrGzHWhKkgFQyOWcVY10yq9OoP5zUEP2YZCvqqqJABS2k8i62D/AHxVs3L/AI+sDq1DGHt8Hr2ttrchj6oV2LSsjxevDV9KsK1pvE9mDLgKkOMNPYAWkkcD1DhmoL10uZs+t7FOmGam1hsMS1gbakuZOyvHDIwO+sa5tk+69JsVuy3JUC4IszjjLqMElQUcJOeo5rNtchO9Es9EFgR5udzcUrOXPCdoBZWeZJ559NWGE6XS85co7NictV2lQFu3BMde5PBQWQMkdo6vX3PwRu42wVKVsoxtK5nA5n00h9LxHg+nUlQ2jeWNkduDmn584ZcPYk/RQFY6ckriWOzS2cb6NpNxxsnlnyD/AAikGdqG+6hhRU3q4b5lJDyWm2ggbWzzJHPmadLYf5IRFA42NIL+f/5VeQ/9zYHY0n6KrsbSN+ArjOTcl4Lv6Jh/s8sv6j6zTgKUOiX8ndl/UfWab6sMBiqY6ZElOsrcvHBVvWO5Y+2roPEVUXTcwUXjT8v4qkPs+3yVD6DUZeC/DPK6L/Yr6d0zfdQGHMhW7Yt5kNrTJedCdpKVgkhPPqp6m8dURAfOdX/hmq5tt5vFh8GRa7rJZjIkIxGKgpvBUARgjlxpx1AbsdYyY6G5VuZiTvGLE8W9yUl5RaS2EbKRw4FeeNeQyy2LMYrVP7vktS6WyFdopi3GOh9gqSvYWMjIOQe+uPrsf6jZQOG1Oip/xkUoOax1QkBJl2tCu1VrmA9xTUG7ap1RLMOFHYtl5kb9EjwWIl1l1CUHayoLHBJIxntqZkH6domxzrq5dVsvtTnBhb8eStpSh2EpI4cK9xbBbtN6euEa2NrQ24h11xTjhWtaik5JUeJpF/0hXpbaXk3bS7RI8qOpTxU2f0VHHMV5e1he7vHdhqvenorbiNlx1ll95QSQQcDGKAkQ7S/eLDJtcVSUvv6WhtoKuW0S59lId1s13sC4zV5t/g4fOw04h0LSpQGSOHLhxpptl1uELTOqpLbiRItdtjw481kKCXQnbKVgKHA4Xy40nSpFwnqaVdbnLnbklTYfcyEHtA7arsyy3N2A6uv7fj3OlYNK3/UrLMuBDZRby+MSHngkqCVDJCcEnlTzcfxpSO3U7GR2/ghqsUXS52GKt2z3OXHShe9DKHfvalZ60/VT9qSLd3dXPMBMuFEEpFzZuMeGqRtOBkNhGyOGPhE5P217DLLYhjFarPulhPaVsz1/avrkTNyaOUv7Zzyxy5cie+uTrSzQItpus6JGQ3MnqYQ+4n84Q4AnPp40tSNTatbWW27k0rHxjpyYM9wI+eoVwv8Aq+cmJAaVBukh55DoiCE9EdCW1Be0d4B5OQAT8oVMyFiai0hZNSSI794iqfcjpKWjvFJ2ckE4APPgONdh8JbiOD4qWz19WKrJnWmo5jaX2bhZGFJzvopiSXFNKHNClAfCHXWXdS6lntmOq522MhzKVLYtUp1YBHHCSAPnoD3pq2ruem4cBtaUPPaWbaSTyBUVAZpBvOn73piPE8dw2m2nlbpt1l8LG0E5wRgEcAe6mqzyrlZrNqPbDxRZ7K1GiTvB1s74AuKCsLHBQyB18udIs16bMYSu43ObNLSSpCZDpUEKxjIHbUJ5e5swat1Nw/6Xh0UJKOj2yg4z4Pn5zTaOVL3R+z4PoqytkYxDQcesZpiFTMYVW/ThEKtO2+cnAMOegqPyVgoPzkVZFLnSHbjddF3aIj4ao6lJ9aeI+ih7F5NMoSUwmQyplSlJ48FJ4EEcjXURqPVSEhKdTzgAMDyGz9VcyM6H47bqTkLSCDWys2qS2PpZ0VXZTkszofdLqzzomn+wj7K9W/VeprbeE3NU5FydDBY2JYwAkkHhs46wK5tFOpIqlgaGstJPZ1JqhpTq2r88wHXVullptGwkqJJxkZxk1t+6zVvnE+P+0iuXRnq66a5EuxoXsSbneNQXeIqHcr4+/HWQVt7CUhWDnjiow+iiioyk35LaqK6vwRrksoksKZc+ArniprV51Ey2ltvUt0ShAwkbwHA9oqNRXqk14FlFVjzmsyX481N50XP+8n7KzB1FqS3Xdq6pui58hptbQTOGU7KiCcYx1gd1Q6K96kimWBoa/Eli/am3z76NQyoyn3VOrajhIQFHsBHAV7+6LVXnTce5H2VBop1JHvY0L2N1wuV9ucRUS43+bIjL4LaUEgKHpwK5l2Vu7W/sjiUbAHWSeAqaKmadgC66sssE8UmSH3B8lvyvpApFuUtyNtdeHpk4LI+hLdGEOBHijky0lvuGKk15xXoVpPngrysBQwoAg8CD116rBoD5okW5Vkuc+zr2vwN8oQVc1Nnik92Kxzpy6YrYYOo4F2aT95nN+DukDk4jinvBPdSbWexZM+hwNnUpX6CgceVFTtPWG9andleJ47BZiL3bjr7uyCvAOAAD1VCMW3sX3XRqWcjniHen7Gi7xIKFxHnVMs4c++KKckkJ7MBR9hpkt3R5qKXbYUyHNgSmJbCXQXNppSMjOOvPrrvrtT+nLdYbTL3a5DFrubqi2olO0EI7efwqbbBdINh0FZpl1kojxkxGEqcVyBUkAfTWnRHg4LxlzlmpFdp6NdWKIBTbED0vqP8ADXM1DpDUunozcmXGiymnHkMjwV07QWs4TkKxwJwPbVvyNdaVYjl9d+gFAGfJeCifUBXP6UZ0aDp2G/KdS214zhq2lHqS6lR+YE+yvNEeB3t/yEH/AEbau3e1s2wq/mw+rI9uK8Do61eUnMW3A/1sn+GryHGufJvlpiulqRcorboWlBbW6AoKUcAY55NNEeB3t/yKP1To2+6djW90vx5smY8psQ2GiNnCCvIUTx4JPZXLlQbjAjWyZNTGVFubalxnI7hVyAOD6ePzGrn1gFfdNo7HwPGLufXuHMfXSpM0jcdS6UsLlqfYQuG5IKmnyQFBSiM5A5jHz0cFlsSqxlimnKWwgUV7mRpVuucq23BDSZUYgL3Tm2njy414HLjWdrLY79c1ZHVEKduhi3ql6hud1WjDUNpMZsnrcVxVj1ADvpDlPpjR3HlDIQknAq9+jiyKsOk4cZ9OJTgL0j+mviR7OVWVL3Ob6nblFQXuNFFFFXnGCiiigF3XthOo9MzLe3gSCneR1HkHE8U/Z7aoKI8X46FlJSrkpJ5pUOBB9tfTxGaovpNsPiDVHhjKcQLsSrhybfHwh/aHHvquyOaN2Av6dmT8MW+/2VrQ0pl5T8V+TFdWAFrjPqbKh1Z2SM1s9fCjkM9VUJtPY7lkIzWUlmONplPzdO6ckS3XHnlWK65ccUVKPBocSedWJabVAvGmtPmbHQ+iOww+0F8QFhvAOOvmarqxpSnSmmTyxp66q+ZqrP0WCnSFlBOfwJn90VrPlRC0lbIF46QtdxrlEakN76OQlaezJH0V0uk+xL1etFnYfLQhRHJxCRkqcPkNp9AI3ndUHo3lJd6QtXyVRZjQmKQtgvR1ICkIyDzFa1RYWprhcL3OZnM7dzjwYylbyOVMDHDHAkKUTn2dlAN/R/dzf9D2+WhYDymN2tWc4WkbP1VXelfubLMfSms7WmBfI0gLTKd4GS5tZCw5zOTjnzrudHLx0/cdQ6YbizQ0zKcft7jkde7UjHwNrHUQPXWjUF0+6nRwtV703O+6F1kBlkxVbKXSOC0ucQlPbk8ORoBu1Z+MGkv2i5/kOVWGu29/pXSsd0ksLflFTQPBRCuGR6MnvqxLsy9Fn6Ijynt7IblKQ6v9IiOsE99V7rI7Wn9J45Fcwj+8K8l4LaEnbFMWGGGYyNhhtLaM8kjrrZ1UVqlPCMwpwhSlcAlKRkqJ5Aemsvln0zca48JHd0NZlai1dGYVxhwCmVKJ6z+bT7SM+yr/AE0q9HOmTpmwJbk+VcJSt9LV8sj4I9AHCmsVqiskfM32u2xzZmiiivSoKKKKAK42rLDH1LY5NsleSHBltzHFtY+Coeo12awaA+Zd1KiSXrfcWi1Oiq3byOrPUoeg10dL6euGqn56Ic6FCbiKCFeEZUtWRnISCOHpqxelPR7l2YTe7S2TcoiMONJ4eEtcyn+kOY7qp9LMG5tpfLKHQocFY41S0ovNo69V08TUoRllJFpT7M5YLdabU48l9cXTt0SpxCcBXBnkKfdLIDWmbSgcAmG0OfyBVV2+BfL1pDSbtqZVMZbiyYlww8ErLalt5SlR5E7siuw1Y71Gwi2W6/2+OPgx2bs0UI9CQoHA9FXHILQ76X9apzb4QABPjKLjP61NKC7PqoqJErVCR1Dw6Kf4K5SrXqy63nxVDvNxjvxEpmuC6uMvIJ2sNhO7TnmFZz2UBcnA9Zox6aqawovl6skO4BeqHlSG9svInMNpX6QkchUoWXUgXkP6sI/QM+MB34zQDNqlCV6m0qsnimS/hOcZ+9H/AN9tKR0ivU+jdPvIurVvcib47Tre2lQWrj1jjw7a9TtNXZ5xM2Habt45ZIVEmzLkhwMq7Mctk8jgca4fSXDVEg6TstxLLjjDDrjzaPg7fkjOOzia8fgsqi5TSj5FqdFctl3mW16ZHmmPs/hDHBKsjOOZ4im/oo0yu7XMainN4gxFEQUn8651ueoch6fVS5pLTDmqrp4uiI3NtjqCpryPJwDyQn5R+Yca+g4MSPBiMxYbKGWGUBDbaBgJSOQFQhFZ5mzFXtR6OefLN+KzRRVhzwooooAooooAooooDB5VUXSZolyDIc1FYmCttZ2p8VtP+IkfSKt6sEZo1mShOUJao+T5bjRmdnfRH320O+Udy8pAV3GtyWSlGyJUzYPxfCnMd2asLX3R49DedvGl2Qps5XJtyBzP6bfp7RVfx325CAtk5HIjsPYaonqidvDSw9y3ikyK7aojytp9C3Vdq3Co/PUi3Nv2d9UixTX7c8tGwtbGDtJ7Dmt1FQ1y5NLw1L20o5oscBKcJaVywTtkZrJsdu/mB3mujRw7RTVLk97an4o53iS3fzA766Wm9MPX66qt1haQyUgGVLxlMdJ7e1R6hU3TNhuGrp6otrO6itECVOIylv5Ke1X0ZGavfTthgadtrcC2MpbZTxJ+M4rrUo9Zq2EW/Jy8XfVH6aks+TOnbJB09amrdbGt2w33qPWo9pNdOiirTmBRRRQBRRRQBRRRQBRRRQBRRRQGCMmkHW/RxGvbq7lZ3EQLqR5StjLb/oWO30j56f6xgUPYtxeaPmeY3Kts0wLvFXCmD825xCx2pVyIoGDX0PfbHbb9CMS6w25LXMBQ4pPaDzBqq770WXeAsr07LROiqPkx5Sthxv1L5KHrwfXVMquDrUepbabf7El11tltTjywhCeZNM+kNA3DU5TKuodt1o4EIHB6SP4E+nnTlo/ozh2x1E++rbuNwSdpCdn7yyerZSeZ9JqwgBipRrS3KMTj5WfTDZEa3QItsiNRIDCGI7SdlDbYwAKlUUVYc8KKKKAKKKKAKKKKA//Z"/>
          <p:cNvSpPr>
            <a:spLocks noChangeAspect="1" noChangeArrowheads="1"/>
          </p:cNvSpPr>
          <p:nvPr/>
        </p:nvSpPr>
        <p:spPr bwMode="auto">
          <a:xfrm>
            <a:off x="63500" y="-768350"/>
            <a:ext cx="1524000" cy="1524000"/>
          </a:xfrm>
          <a:prstGeom prst="rect">
            <a:avLst/>
          </a:prstGeom>
          <a:noFill/>
          <a:ln w="9525">
            <a:noFill/>
            <a:miter lim="800000"/>
            <a:headEnd/>
            <a:tailEnd/>
          </a:ln>
        </p:spPr>
        <p:txBody>
          <a:bodyPr/>
          <a:lstStyle/>
          <a:p>
            <a:endParaRPr lang="en-US"/>
          </a:p>
        </p:txBody>
      </p:sp>
      <p:sp>
        <p:nvSpPr>
          <p:cNvPr id="31751" name="AutoShape 10" descr="data:image/jpeg;base64,/9j/4AAQSkZJRgABAQAAAQABAAD/2wCEAAkGBwgHBgkIBwgKCgkLDRYPDQwMDRsUFRAWIB0iIiAdHx8kKDQsJCYxJx8fLT0tMTU3Ojo6Iys/RD84QzQ5OjcBCgoKDQwNGg8PGjclHyU3Nzc3Nzc3Nzc3Nzc3Nzc3Nzc3Nzc3Nzc3Nzc3Nzc3Nzc3Nzc3Nzc3Nzc3Nzc3Nzc3N//AABEIAKAAoAMBIgACEQEDEQH/xAAcAAACAgMBAQAAAAAAAAAAAAAABgQHAQMFAgj/xABQEAABAwMBBAQIBwsICwAAAAABAgMEAAURBhITITEHQVGRFBUiVmFxgZQyQmKhscHRFiMkNjdDUnN1ssImU3J0gpKjsxclJzQ1VWSDtPDx/8QAGgEBAAMBAQEAAAAAAAAAAAAAAAIDBAUBBv/EACsRAAICAAUDAwQCAwAAAAAAAAABAgMEERIhURMUMQVBUiIjMmEzkRVxgf/aAAwDAQACEQMRAD8AvCqf6XLjco2q4MaDc5sNlUIrUmO8UAnbxk1cFUt0xfjrB/Z6v36jN5RL8NFSuin4Fbxje/OG7+9mjxle/OK7e9mtNFZ9b5O92lHxN3jK9+cV297NHjK9+cV297NaaK91vkdpR8Td4yvfnFdvezR4yvfnFdvezWmimt8jtKPibvGV784rt72aPGV784rt72a00U1vkdpR8Td4yvfnFdvezR4yvfnFdvezWmimt8jtKPibvGV784rt72aPGV784rt72a00U1vkdpR8Td4yvfnFdvezR4yvfnFdvezWmivNb5HaUfE3eMr35xXb3s0eMb3j8Yrv70a00GvdcuQ8JQlnpLw6MZcidoW0SZjzjz7jOVuOKypRyeJNNIpQ6Jfyd2X9R9ZpvrSfNGKpbpi/HWD+z1fv1dNUt0x/jrBx/wAvV+/UZ/iaMJ/PETX3UMNKdcJCE8yK8bU1c6HAYt7/AIZLI3LLw3ZWk9Yz1VLt9oul/wBz4stUt9hUhCS/sbLeAobRycZHPlmrGugQ7q6LIUlKnU6iYjhXWEJiuED1ZUT7arhXtudDFY6UZaansID9kv8AGc3cnT9ySr5DW8B9qSRUadHnW2P4Tc7bOhxshO+fYKUg19K4pd6QEJXpaSFAEbxrgRn84mpdKJmXqN5STNrvLzSXG7Hc1IUMhQiq+utzWn9Qv8I9hnqUBk7xsNge1Rr6JrRcDiDJI5hpRHcadKI/yN/6PmGFcBKiLkiPI2GwC6tDRUlsHkVEch66mjiAc8+VWNY2HHbWYcVvaXL0i1lCfjrAcSnhyzxxVcOxpdsMeNcoMqI6tHkB9vZC8Djg8jUZwy3RsweNc3psf+jy86llpbrhwhAyTXh3w9MyDCRbn0S5xT4O3IG73iScAipDFjvGoobjdptcp9h1e58J2QlsHPE5J4gdoq0L02hd8deUgF1u7wI4V17KUZx3rV30hXtuV4vHSjLTU9ivpWm9SxHd29p+aoj4zOy4k+og/Tiok+33W2xTLuVnnRYqSAp51A2U57cHhX0kBSx0nJ2tAX0f9Gs9wqXSiZl6jelkUw1ab480l1mwXNbShlK9xjI9ROa3sab1JJKUsWCbtq5b1IbSPWSa+h8V5X8FR7BkU6cQ/Ub+T5dgyn5TDzogyVbhO2+W2yoNp/SPo4HuNSkqStAUniCMg+yrK0oypy22NiOPLl6VWlQHxykpCe7bV31WrlvuVkjxGLzbJcJS0bCFOpGwpQHIEE8fRUZ18GrC41z+m1l2dEv5O7L+o+s030odE35PLJ+o+s03irjjmKpbpi/HaB+z1fv1dNUt0xfjrB/Z6v36jP8AE0YT+eJxbFqq/wBiagQoVxCoTTzbaWHWQfJUsDG1z6zTtcBtamaTkj+VKOPZ+Bqqs8ZkQ/62x/mJq0J+DqSMRz+6kZ9zVUa22ty7H1QrsSgsjZox+7wtf3ix3i9SpzLMZDsMPpSCtCjxUSAOI4D21m4ruLjep3JNwcfhN3GMzEZKQA1hSCrBHPioD2Vo6TXRpnUtg1iErLLJXEmpQMlTahlPP05+ap7kZ1no9YVJGzJlyGZD2epbjyVEH1Zx7KsMJEks3ef0jXO1J1NcYkFuGiSltndgoKiRgEpPkjBNOERiRF01uZU4znUMLzKIALowcE44ZxilCRZbffOlK8MXFkvITaWUgBZSRtKUDyPZTc0YEaxyrfblpLdvYLCmwrJbwjgk+nGKARrTNdttnRcI+yH42kmHG9oZGQpf2Ui3XUN71E1DN5lNONsK3zbTTWwNspIye3AJ76bnFFOkJSh8TSEcd5cpBYxuUcfiiqrG0jo+nVRnJuXsT7bqO+6djNNW26upiMrGzHWhKkgFQyOWcVY10yq9OoP5zUEP2YZCvqqqJABS2k8i62D/AHxVs3L/AI+sDq1DGHt8Hr2ttrchj6oV2LSsjxevDV9KsK1pvE9mDLgKkOMNPYAWkkcD1DhmoL10uZs+t7FOmGam1hsMS1gbakuZOyvHDIwO+sa5tk+69JsVuy3JUC4IszjjLqMElQUcJOeo5rNtchO9Es9EFgR5udzcUrOXPCdoBZWeZJ559NWGE6XS85co7NictV2lQFu3BMde5PBQWQMkdo6vX3PwRu42wVKVsoxtK5nA5n00h9LxHg+nUlQ2jeWNkduDmn584ZcPYk/RQFY6ckriWOzS2cb6NpNxxsnlnyD/AAikGdqG+6hhRU3q4b5lJDyWm2ggbWzzJHPmadLYf5IRFA42NIL+f/5VeQ/9zYHY0n6KrsbSN+ArjOTcl4Lv6Jh/s8sv6j6zTgKUOiX8ndl/UfWab6sMBiqY6ZElOsrcvHBVvWO5Y+2roPEVUXTcwUXjT8v4qkPs+3yVD6DUZeC/DPK6L/Yr6d0zfdQGHMhW7Yt5kNrTJedCdpKVgkhPPqp6m8dURAfOdX/hmq5tt5vFh8GRa7rJZjIkIxGKgpvBUARgjlxpx1AbsdYyY6G5VuZiTvGLE8W9yUl5RaS2EbKRw4FeeNeQyy2LMYrVP7vktS6WyFdopi3GOh9gqSvYWMjIOQe+uPrsf6jZQOG1Oip/xkUoOax1QkBJl2tCu1VrmA9xTUG7ap1RLMOFHYtl5kb9EjwWIl1l1CUHayoLHBJIxntqZkH6domxzrq5dVsvtTnBhb8eStpSh2EpI4cK9xbBbtN6euEa2NrQ24h11xTjhWtaik5JUeJpF/0hXpbaXk3bS7RI8qOpTxU2f0VHHMV5e1he7vHdhqvenorbiNlx1ll95QSQQcDGKAkQ7S/eLDJtcVSUvv6WhtoKuW0S59lId1s13sC4zV5t/g4fOw04h0LSpQGSOHLhxpptl1uELTOqpLbiRItdtjw481kKCXQnbKVgKHA4Xy40nSpFwnqaVdbnLnbklTYfcyEHtA7arsyy3N2A6uv7fj3OlYNK3/UrLMuBDZRby+MSHngkqCVDJCcEnlTzcfxpSO3U7GR2/ghqsUXS52GKt2z3OXHShe9DKHfvalZ60/VT9qSLd3dXPMBMuFEEpFzZuMeGqRtOBkNhGyOGPhE5P217DLLYhjFarPulhPaVsz1/avrkTNyaOUv7Zzyxy5cie+uTrSzQItpus6JGQ3MnqYQ+4n84Q4AnPp40tSNTatbWW27k0rHxjpyYM9wI+eoVwv8Aq+cmJAaVBukh55DoiCE9EdCW1Be0d4B5OQAT8oVMyFiai0hZNSSI794iqfcjpKWjvFJ2ckE4APPgONdh8JbiOD4qWz19WKrJnWmo5jaX2bhZGFJzvopiSXFNKHNClAfCHXWXdS6lntmOq522MhzKVLYtUp1YBHHCSAPnoD3pq2ruem4cBtaUPPaWbaSTyBUVAZpBvOn73piPE8dw2m2nlbpt1l8LG0E5wRgEcAe6mqzyrlZrNqPbDxRZ7K1GiTvB1s74AuKCsLHBQyB18udIs16bMYSu43ObNLSSpCZDpUEKxjIHbUJ5e5swat1Nw/6Xh0UJKOj2yg4z4Pn5zTaOVL3R+z4PoqytkYxDQcesZpiFTMYVW/ThEKtO2+cnAMOegqPyVgoPzkVZFLnSHbjddF3aIj4ao6lJ9aeI+ih7F5NMoSUwmQyplSlJ48FJ4EEcjXURqPVSEhKdTzgAMDyGz9VcyM6H47bqTkLSCDWys2qS2PpZ0VXZTkszofdLqzzomn+wj7K9W/VeprbeE3NU5FydDBY2JYwAkkHhs46wK5tFOpIqlgaGstJPZ1JqhpTq2r88wHXVullptGwkqJJxkZxk1t+6zVvnE+P+0iuXRnq66a5EuxoXsSbneNQXeIqHcr4+/HWQVt7CUhWDnjiow+iiioyk35LaqK6vwRrksoksKZc+ArniprV51Ey2ltvUt0ShAwkbwHA9oqNRXqk14FlFVjzmsyX481N50XP+8n7KzB1FqS3Xdq6pui58hptbQTOGU7KiCcYx1gd1Q6K96kimWBoa/Eli/am3z76NQyoyn3VOrajhIQFHsBHAV7+6LVXnTce5H2VBop1JHvY0L2N1wuV9ucRUS43+bIjL4LaUEgKHpwK5l2Vu7W/sjiUbAHWSeAqaKmadgC66sssE8UmSH3B8lvyvpApFuUtyNtdeHpk4LI+hLdGEOBHijky0lvuGKk15xXoVpPngrysBQwoAg8CD116rBoD5okW5Vkuc+zr2vwN8oQVc1Nnik92Kxzpy6YrYYOo4F2aT95nN+DukDk4jinvBPdSbWexZM+hwNnUpX6CgceVFTtPWG9andleJ47BZiL3bjr7uyCvAOAAD1VCMW3sX3XRqWcjniHen7Gi7xIKFxHnVMs4c++KKckkJ7MBR9hpkt3R5qKXbYUyHNgSmJbCXQXNppSMjOOvPrrvrtT+nLdYbTL3a5DFrubqi2olO0EI7efwqbbBdINh0FZpl1kojxkxGEqcVyBUkAfTWnRHg4LxlzlmpFdp6NdWKIBTbED0vqP8ADXM1DpDUunozcmXGiymnHkMjwV07QWs4TkKxwJwPbVvyNdaVYjl9d+gFAGfJeCifUBXP6UZ0aDp2G/KdS214zhq2lHqS6lR+YE+yvNEeB3t/yEH/AEbau3e1s2wq/mw+rI9uK8Do61eUnMW3A/1sn+GryHGufJvlpiulqRcorboWlBbW6AoKUcAY55NNEeB3t/yKP1To2+6djW90vx5smY8psQ2GiNnCCvIUTx4JPZXLlQbjAjWyZNTGVFubalxnI7hVyAOD6ePzGrn1gFfdNo7HwPGLufXuHMfXSpM0jcdS6UsLlqfYQuG5IKmnyQFBSiM5A5jHz0cFlsSqxlimnKWwgUV7mRpVuucq23BDSZUYgL3Tm2njy414HLjWdrLY79c1ZHVEKduhi3ql6hud1WjDUNpMZsnrcVxVj1ADvpDlPpjR3HlDIQknAq9+jiyKsOk4cZ9OJTgL0j+mviR7OVWVL3Ob6nblFQXuNFFFFXnGCiiigF3XthOo9MzLe3gSCneR1HkHE8U/Z7aoKI8X46FlJSrkpJ5pUOBB9tfTxGaovpNsPiDVHhjKcQLsSrhybfHwh/aHHvquyOaN2Av6dmT8MW+/2VrQ0pl5T8V+TFdWAFrjPqbKh1Z2SM1s9fCjkM9VUJtPY7lkIzWUlmONplPzdO6ckS3XHnlWK65ccUVKPBocSedWJabVAvGmtPmbHQ+iOww+0F8QFhvAOOvmarqxpSnSmmTyxp66q+ZqrP0WCnSFlBOfwJn90VrPlRC0lbIF46QtdxrlEakN76OQlaezJH0V0uk+xL1etFnYfLQhRHJxCRkqcPkNp9AI3ndUHo3lJd6QtXyVRZjQmKQtgvR1ICkIyDzFa1RYWprhcL3OZnM7dzjwYylbyOVMDHDHAkKUTn2dlAN/R/dzf9D2+WhYDymN2tWc4WkbP1VXelfubLMfSms7WmBfI0gLTKd4GS5tZCw5zOTjnzrudHLx0/cdQ6YbizQ0zKcft7jkde7UjHwNrHUQPXWjUF0+6nRwtV703O+6F1kBlkxVbKXSOC0ucQlPbk8ORoBu1Z+MGkv2i5/kOVWGu29/pXSsd0ksLflFTQPBRCuGR6MnvqxLsy9Fn6Ijynt7IblKQ6v9IiOsE99V7rI7Wn9J45Fcwj+8K8l4LaEnbFMWGGGYyNhhtLaM8kjrrZ1UVqlPCMwpwhSlcAlKRkqJ5Aemsvln0zca48JHd0NZlai1dGYVxhwCmVKJ6z+bT7SM+yr/AE0q9HOmTpmwJbk+VcJSt9LV8sj4I9AHCmsVqiskfM32u2xzZmiiivSoKKKKAK42rLDH1LY5NsleSHBltzHFtY+Coeo12awaA+Zd1KiSXrfcWi1Oiq3byOrPUoeg10dL6euGqn56Ic6FCbiKCFeEZUtWRnISCOHpqxelPR7l2YTe7S2TcoiMONJ4eEtcyn+kOY7qp9LMG5tpfLKHQocFY41S0ovNo69V08TUoRllJFpT7M5YLdabU48l9cXTt0SpxCcBXBnkKfdLIDWmbSgcAmG0OfyBVV2+BfL1pDSbtqZVMZbiyYlww8ErLalt5SlR5E7siuw1Y71Gwi2W6/2+OPgx2bs0UI9CQoHA9FXHILQ76X9apzb4QABPjKLjP61NKC7PqoqJErVCR1Dw6Kf4K5SrXqy63nxVDvNxjvxEpmuC6uMvIJ2sNhO7TnmFZz2UBcnA9Zox6aqawovl6skO4BeqHlSG9svInMNpX6QkchUoWXUgXkP6sI/QM+MB34zQDNqlCV6m0qsnimS/hOcZ+9H/AN9tKR0ivU+jdPvIurVvcib47Tre2lQWrj1jjw7a9TtNXZ5xM2Habt45ZIVEmzLkhwMq7Mctk8jgca4fSXDVEg6TstxLLjjDDrjzaPg7fkjOOzia8fgsqi5TSj5FqdFctl3mW16ZHmmPs/hDHBKsjOOZ4im/oo0yu7XMainN4gxFEQUn8651ueoch6fVS5pLTDmqrp4uiI3NtjqCpryPJwDyQn5R+Yca+g4MSPBiMxYbKGWGUBDbaBgJSOQFQhFZ5mzFXtR6OefLN+KzRRVhzwooooAooooAooooDB5VUXSZolyDIc1FYmCttZ2p8VtP+IkfSKt6sEZo1mShOUJao+T5bjRmdnfRH320O+Udy8pAV3GtyWSlGyJUzYPxfCnMd2asLX3R49DedvGl2Qps5XJtyBzP6bfp7RVfx325CAtk5HIjsPYaonqidvDSw9y3ikyK7aojytp9C3Vdq3Co/PUi3Nv2d9UixTX7c8tGwtbGDtJ7Dmt1FQ1y5NLw1L20o5oscBKcJaVywTtkZrJsdu/mB3mujRw7RTVLk97an4o53iS3fzA766Wm9MPX66qt1haQyUgGVLxlMdJ7e1R6hU3TNhuGrp6otrO6itECVOIylv5Ke1X0ZGavfTthgadtrcC2MpbZTxJ+M4rrUo9Zq2EW/Jy8XfVH6aks+TOnbJB09amrdbGt2w33qPWo9pNdOiirTmBRRRQBRRRQBRRRQBRRRQBRRRQGCMmkHW/RxGvbq7lZ3EQLqR5StjLb/oWO30j56f6xgUPYtxeaPmeY3Kts0wLvFXCmD825xCx2pVyIoGDX0PfbHbb9CMS6w25LXMBQ4pPaDzBqq770WXeAsr07LROiqPkx5Sthxv1L5KHrwfXVMquDrUepbabf7El11tltTjywhCeZNM+kNA3DU5TKuodt1o4EIHB6SP4E+nnTlo/ozh2x1E++rbuNwSdpCdn7yyerZSeZ9JqwgBipRrS3KMTj5WfTDZEa3QItsiNRIDCGI7SdlDbYwAKlUUVYc8KKKKAKKKKAKKKKA//Z"/>
          <p:cNvSpPr>
            <a:spLocks noChangeAspect="1" noChangeArrowheads="1"/>
          </p:cNvSpPr>
          <p:nvPr/>
        </p:nvSpPr>
        <p:spPr bwMode="auto">
          <a:xfrm>
            <a:off x="63500" y="-768350"/>
            <a:ext cx="1524000" cy="1524000"/>
          </a:xfrm>
          <a:prstGeom prst="rect">
            <a:avLst/>
          </a:prstGeom>
          <a:noFill/>
          <a:ln w="9525">
            <a:noFill/>
            <a:miter lim="800000"/>
            <a:headEnd/>
            <a:tailEnd/>
          </a:ln>
        </p:spPr>
        <p:txBody>
          <a:bodyPr/>
          <a:lstStyle/>
          <a:p>
            <a:endParaRPr lang="en-US"/>
          </a:p>
        </p:txBody>
      </p:sp>
      <p:pic>
        <p:nvPicPr>
          <p:cNvPr id="31752" name="Picture 12" descr="https://lh5.googleusercontent.com/-5HgubPx3b20/AAAAAAAAAAI/AAAAAAAAAFo/i0tZnm6netI/s250-c-k/photo.jpg"/>
          <p:cNvPicPr>
            <a:picLocks noChangeAspect="1" noChangeArrowheads="1"/>
          </p:cNvPicPr>
          <p:nvPr/>
        </p:nvPicPr>
        <p:blipFill>
          <a:blip r:embed="rId5" cstate="print"/>
          <a:srcRect/>
          <a:stretch>
            <a:fillRect/>
          </a:stretch>
        </p:blipFill>
        <p:spPr bwMode="auto">
          <a:xfrm>
            <a:off x="0" y="204788"/>
            <a:ext cx="1924050" cy="1924050"/>
          </a:xfrm>
          <a:prstGeom prst="rect">
            <a:avLst/>
          </a:prstGeom>
          <a:noFill/>
          <a:ln w="9525">
            <a:noFill/>
            <a:miter lim="800000"/>
            <a:headEnd/>
            <a:tailEnd/>
          </a:ln>
        </p:spPr>
      </p:pic>
      <p:pic>
        <p:nvPicPr>
          <p:cNvPr id="31753" name="Picture 14" descr="http://upload.wikimedia.org/wikipedia/en/thumb/9/94/Rockefeller_University_seal.gif/200px-Rockefeller_University_seal.gif"/>
          <p:cNvPicPr>
            <a:picLocks noChangeAspect="1" noChangeArrowheads="1"/>
          </p:cNvPicPr>
          <p:nvPr/>
        </p:nvPicPr>
        <p:blipFill>
          <a:blip r:embed="rId6" cstate="print">
            <a:lum bright="-20000"/>
          </a:blip>
          <a:srcRect/>
          <a:stretch>
            <a:fillRect/>
          </a:stretch>
        </p:blipFill>
        <p:spPr bwMode="auto">
          <a:xfrm>
            <a:off x="2063750" y="182563"/>
            <a:ext cx="1905000" cy="1952625"/>
          </a:xfrm>
          <a:prstGeom prst="rect">
            <a:avLst/>
          </a:prstGeom>
          <a:noFill/>
          <a:ln w="9525">
            <a:noFill/>
            <a:miter lim="800000"/>
            <a:headEnd/>
            <a:tailEnd/>
          </a:ln>
        </p:spPr>
      </p:pic>
      <p:sp>
        <p:nvSpPr>
          <p:cNvPr id="17" name="TextBox 16"/>
          <p:cNvSpPr txBox="1">
            <a:spLocks noChangeArrowheads="1"/>
          </p:cNvSpPr>
          <p:nvPr/>
        </p:nvSpPr>
        <p:spPr bwMode="auto">
          <a:xfrm>
            <a:off x="3575050" y="4360863"/>
            <a:ext cx="2593975" cy="923925"/>
          </a:xfrm>
          <a:prstGeom prst="rect">
            <a:avLst/>
          </a:prstGeom>
          <a:noFill/>
          <a:ln w="9525">
            <a:noFill/>
            <a:miter lim="800000"/>
            <a:headEnd/>
            <a:tailEnd/>
          </a:ln>
        </p:spPr>
        <p:txBody>
          <a:bodyPr>
            <a:spAutoFit/>
          </a:bodyPr>
          <a:lstStyle/>
          <a:p>
            <a:r>
              <a:rPr lang="en-US" sz="5400">
                <a:latin typeface="Old English Text MT" pitchFamily="66" charset="0"/>
              </a:rPr>
              <a:t>humility</a:t>
            </a:r>
          </a:p>
        </p:txBody>
      </p:sp>
      <p:grpSp>
        <p:nvGrpSpPr>
          <p:cNvPr id="2" name="Group 18"/>
          <p:cNvGrpSpPr>
            <a:grpSpLocks/>
          </p:cNvGrpSpPr>
          <p:nvPr/>
        </p:nvGrpSpPr>
        <p:grpSpPr bwMode="auto">
          <a:xfrm>
            <a:off x="4210050" y="2355850"/>
            <a:ext cx="1292225" cy="1862138"/>
            <a:chOff x="4209445" y="2632819"/>
            <a:chExt cx="1292719" cy="1862048"/>
          </a:xfrm>
        </p:grpSpPr>
        <p:cxnSp>
          <p:nvCxnSpPr>
            <p:cNvPr id="31758" name="Straight Arrow Connector 14"/>
            <p:cNvCxnSpPr>
              <a:cxnSpLocks noChangeShapeType="1"/>
            </p:cNvCxnSpPr>
            <p:nvPr/>
          </p:nvCxnSpPr>
          <p:spPr bwMode="auto">
            <a:xfrm>
              <a:off x="4698147" y="2711669"/>
              <a:ext cx="0" cy="1608083"/>
            </a:xfrm>
            <a:prstGeom prst="straightConnector1">
              <a:avLst/>
            </a:prstGeom>
            <a:noFill/>
            <a:ln w="38100" algn="ctr">
              <a:solidFill>
                <a:schemeClr val="tx1"/>
              </a:solidFill>
              <a:round/>
              <a:headEnd/>
              <a:tailEnd type="triangle" w="med" len="med"/>
            </a:ln>
          </p:spPr>
        </p:cxnSp>
        <p:cxnSp>
          <p:nvCxnSpPr>
            <p:cNvPr id="31759" name="Straight Arrow Connector 15"/>
            <p:cNvCxnSpPr>
              <a:cxnSpLocks noChangeShapeType="1"/>
            </p:cNvCxnSpPr>
            <p:nvPr/>
          </p:nvCxnSpPr>
          <p:spPr bwMode="auto">
            <a:xfrm>
              <a:off x="4850547" y="2711669"/>
              <a:ext cx="0" cy="1608083"/>
            </a:xfrm>
            <a:prstGeom prst="straightConnector1">
              <a:avLst/>
            </a:prstGeom>
            <a:noFill/>
            <a:ln w="38100" algn="ctr">
              <a:solidFill>
                <a:schemeClr val="tx1"/>
              </a:solidFill>
              <a:round/>
              <a:headEnd/>
              <a:tailEnd type="triangle" w="med" len="med"/>
            </a:ln>
          </p:spPr>
        </p:cxnSp>
        <p:sp>
          <p:nvSpPr>
            <p:cNvPr id="31760" name="TextBox 17"/>
            <p:cNvSpPr txBox="1">
              <a:spLocks noChangeArrowheads="1"/>
            </p:cNvSpPr>
            <p:nvPr/>
          </p:nvSpPr>
          <p:spPr bwMode="auto">
            <a:xfrm>
              <a:off x="4209445" y="2632819"/>
              <a:ext cx="1292719" cy="1862048"/>
            </a:xfrm>
            <a:prstGeom prst="rect">
              <a:avLst/>
            </a:prstGeom>
            <a:noFill/>
            <a:ln w="9525">
              <a:noFill/>
              <a:miter lim="800000"/>
              <a:headEnd/>
              <a:tailEnd/>
            </a:ln>
          </p:spPr>
          <p:txBody>
            <a:bodyPr>
              <a:spAutoFit/>
            </a:bodyPr>
            <a:lstStyle/>
            <a:p>
              <a:r>
                <a:rPr lang="en-US" sz="11500">
                  <a:solidFill>
                    <a:srgbClr val="FF0000"/>
                  </a:solidFill>
                </a:rPr>
                <a:t>X</a:t>
              </a:r>
            </a:p>
          </p:txBody>
        </p:sp>
      </p:grpSp>
      <p:sp>
        <p:nvSpPr>
          <p:cNvPr id="30733" name="Rectangle 8"/>
          <p:cNvSpPr>
            <a:spLocks noChangeArrowheads="1"/>
          </p:cNvSpPr>
          <p:nvPr/>
        </p:nvSpPr>
        <p:spPr bwMode="auto">
          <a:xfrm>
            <a:off x="925513" y="6042025"/>
            <a:ext cx="7534275" cy="646113"/>
          </a:xfrm>
          <a:prstGeom prst="rect">
            <a:avLst/>
          </a:prstGeom>
          <a:solidFill>
            <a:srgbClr val="FFCCCC"/>
          </a:solidFill>
          <a:ln w="9525">
            <a:noFill/>
            <a:miter lim="800000"/>
            <a:headEnd/>
            <a:tailEnd/>
          </a:ln>
        </p:spPr>
        <p:txBody>
          <a:bodyPr>
            <a:spAutoFit/>
          </a:bodyPr>
          <a:lstStyle/>
          <a:p>
            <a:pPr algn="ctr" eaLnBrk="0" hangingPunct="0"/>
            <a:r>
              <a:rPr lang="en-US"/>
              <a:t>Inside-out pharmacology may apply to nearly all CNS drugs:</a:t>
            </a:r>
          </a:p>
          <a:p>
            <a:pPr algn="ctr" eaLnBrk="0" hangingPunct="0"/>
            <a:r>
              <a:rPr lang="en-US"/>
              <a:t>They are all membrane-permeant weak bases.</a:t>
            </a:r>
          </a:p>
        </p:txBody>
      </p:sp>
      <p:sp>
        <p:nvSpPr>
          <p:cNvPr id="18" name="Slide Number Placeholder 17"/>
          <p:cNvSpPr>
            <a:spLocks noGrp="1"/>
          </p:cNvSpPr>
          <p:nvPr>
            <p:ph type="sldNum" sz="quarter" idx="12"/>
          </p:nvPr>
        </p:nvSpPr>
        <p:spPr/>
        <p:txBody>
          <a:bodyPr/>
          <a:lstStyle/>
          <a:p>
            <a:pPr>
              <a:defRPr/>
            </a:pPr>
            <a:fld id="{8B3A657E-05B0-4D63-A60F-F41360AE33E1}" type="slidenum">
              <a:rPr lang="en-US" smtClean="0"/>
              <a:pPr>
                <a:defRPr/>
              </a:pPr>
              <a:t>25</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000" fill="hold"/>
                                        <p:tgtEl>
                                          <p:spTgt spid="17"/>
                                        </p:tgtEl>
                                        <p:attrNameLst>
                                          <p:attrName>ppt_x</p:attrName>
                                        </p:attrNameLst>
                                      </p:cBhvr>
                                      <p:tavLst>
                                        <p:tav tm="0">
                                          <p:val>
                                            <p:strVal val="1+#ppt_w/2"/>
                                          </p:val>
                                        </p:tav>
                                        <p:tav tm="100000">
                                          <p:val>
                                            <p:strVal val="#ppt_x"/>
                                          </p:val>
                                        </p:tav>
                                      </p:tavLst>
                                    </p:anim>
                                    <p:anim calcmode="lin" valueType="num">
                                      <p:cBhvr additive="base">
                                        <p:cTn id="8" dur="10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1000" fill="hold"/>
                                        <p:tgtEl>
                                          <p:spTgt spid="2"/>
                                        </p:tgtEl>
                                        <p:attrNameLst>
                                          <p:attrName>ppt_x</p:attrName>
                                        </p:attrNameLst>
                                      </p:cBhvr>
                                      <p:tavLst>
                                        <p:tav tm="0">
                                          <p:val>
                                            <p:strVal val="1+#ppt_w/2"/>
                                          </p:val>
                                        </p:tav>
                                        <p:tav tm="100000">
                                          <p:val>
                                            <p:strVal val="#ppt_x"/>
                                          </p:val>
                                        </p:tav>
                                      </p:tavLst>
                                    </p:anim>
                                    <p:anim calcmode="lin" valueType="num">
                                      <p:cBhvr additive="base">
                                        <p:cTn id="14" dur="10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30733"/>
                                        </p:tgtEl>
                                        <p:attrNameLst>
                                          <p:attrName>style.visibility</p:attrName>
                                        </p:attrNameLst>
                                      </p:cBhvr>
                                      <p:to>
                                        <p:strVal val="visible"/>
                                      </p:to>
                                    </p:set>
                                    <p:anim calcmode="lin" valueType="num">
                                      <p:cBhvr additive="base">
                                        <p:cTn id="19" dur="1000" fill="hold"/>
                                        <p:tgtEl>
                                          <p:spTgt spid="30733"/>
                                        </p:tgtEl>
                                        <p:attrNameLst>
                                          <p:attrName>ppt_x</p:attrName>
                                        </p:attrNameLst>
                                      </p:cBhvr>
                                      <p:tavLst>
                                        <p:tav tm="0">
                                          <p:val>
                                            <p:strVal val="1+#ppt_w/2"/>
                                          </p:val>
                                        </p:tav>
                                        <p:tav tm="100000">
                                          <p:val>
                                            <p:strVal val="#ppt_x"/>
                                          </p:val>
                                        </p:tav>
                                      </p:tavLst>
                                    </p:anim>
                                    <p:anim calcmode="lin" valueType="num">
                                      <p:cBhvr additive="base">
                                        <p:cTn id="20" dur="1000" fill="hold"/>
                                        <p:tgtEl>
                                          <p:spTgt spid="307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30733"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0" descr="http://pubchem.ncbi.nlm.nih.gov/image/imagefly.cgi?cid=2726&amp;width=200&amp;height=200"/>
          <p:cNvPicPr>
            <a:picLocks noChangeAspect="1" noChangeArrowheads="1"/>
          </p:cNvPicPr>
          <p:nvPr/>
        </p:nvPicPr>
        <p:blipFill>
          <a:blip r:embed="rId2" cstate="print"/>
          <a:srcRect l="47333" t="14999" r="8167" b="56500"/>
          <a:stretch>
            <a:fillRect/>
          </a:stretch>
        </p:blipFill>
        <p:spPr bwMode="auto">
          <a:xfrm>
            <a:off x="-7938" y="0"/>
            <a:ext cx="9151938" cy="6842125"/>
          </a:xfrm>
          <a:prstGeom prst="rect">
            <a:avLst/>
          </a:prstGeom>
          <a:noFill/>
          <a:ln w="9525">
            <a:noFill/>
            <a:miter lim="800000"/>
            <a:headEnd/>
            <a:tailEnd/>
          </a:ln>
        </p:spPr>
      </p:pic>
      <p:sp>
        <p:nvSpPr>
          <p:cNvPr id="32771" name="Rectangle 15"/>
          <p:cNvSpPr>
            <a:spLocks noChangeArrowheads="1"/>
          </p:cNvSpPr>
          <p:nvPr/>
        </p:nvSpPr>
        <p:spPr bwMode="auto">
          <a:xfrm>
            <a:off x="3633788" y="185738"/>
            <a:ext cx="5029200" cy="646112"/>
          </a:xfrm>
          <a:prstGeom prst="rect">
            <a:avLst/>
          </a:prstGeom>
          <a:solidFill>
            <a:srgbClr val="CCFFFF"/>
          </a:solidFill>
          <a:ln w="9525">
            <a:noFill/>
            <a:miter lim="800000"/>
            <a:headEnd/>
            <a:tailEnd/>
          </a:ln>
        </p:spPr>
        <p:txBody>
          <a:bodyPr>
            <a:spAutoFit/>
          </a:bodyPr>
          <a:lstStyle/>
          <a:p>
            <a:pPr algn="ctr" eaLnBrk="0" hangingPunct="0"/>
            <a:r>
              <a:rPr lang="en-US"/>
              <a:t>Some psychiatric drugs, their targets, </a:t>
            </a:r>
          </a:p>
          <a:p>
            <a:pPr algn="ctr" eaLnBrk="0" hangingPunct="0"/>
            <a:r>
              <a:rPr lang="en-US"/>
              <a:t>logP values, and half lives </a:t>
            </a:r>
          </a:p>
        </p:txBody>
      </p:sp>
      <p:pic>
        <p:nvPicPr>
          <p:cNvPr id="32772" name="Picture 14" descr="http://pubchem.ncbi.nlm.nih.gov/image/imagefly.cgi?cid=3386&amp;width=200&amp;height=200"/>
          <p:cNvPicPr>
            <a:picLocks noChangeAspect="1" noChangeArrowheads="1"/>
          </p:cNvPicPr>
          <p:nvPr/>
        </p:nvPicPr>
        <p:blipFill>
          <a:blip r:embed="rId3" cstate="print"/>
          <a:srcRect/>
          <a:stretch>
            <a:fillRect/>
          </a:stretch>
        </p:blipFill>
        <p:spPr bwMode="auto">
          <a:xfrm>
            <a:off x="6375400" y="3813175"/>
            <a:ext cx="2130425" cy="2130425"/>
          </a:xfrm>
          <a:prstGeom prst="rect">
            <a:avLst/>
          </a:prstGeom>
          <a:noFill/>
          <a:ln w="9525">
            <a:noFill/>
            <a:miter lim="800000"/>
            <a:headEnd/>
            <a:tailEnd/>
          </a:ln>
        </p:spPr>
      </p:pic>
      <p:sp>
        <p:nvSpPr>
          <p:cNvPr id="32773" name="TextBox 18"/>
          <p:cNvSpPr txBox="1">
            <a:spLocks noChangeArrowheads="1"/>
          </p:cNvSpPr>
          <p:nvPr/>
        </p:nvSpPr>
        <p:spPr bwMode="auto">
          <a:xfrm>
            <a:off x="6445250" y="5622925"/>
            <a:ext cx="2022475" cy="954088"/>
          </a:xfrm>
          <a:prstGeom prst="rect">
            <a:avLst/>
          </a:prstGeom>
          <a:noFill/>
          <a:ln w="9525">
            <a:noFill/>
            <a:miter lim="800000"/>
            <a:headEnd/>
            <a:tailEnd/>
          </a:ln>
        </p:spPr>
        <p:txBody>
          <a:bodyPr wrap="none">
            <a:spAutoFit/>
          </a:bodyPr>
          <a:lstStyle/>
          <a:p>
            <a:pPr algn="ctr" eaLnBrk="0" hangingPunct="0"/>
            <a:r>
              <a:rPr lang="en-US" sz="1400"/>
              <a:t>fluoxetine </a:t>
            </a:r>
          </a:p>
          <a:p>
            <a:pPr algn="ctr" eaLnBrk="0" hangingPunct="0"/>
            <a:r>
              <a:rPr lang="en-US" sz="1400"/>
              <a:t>(Prozac)</a:t>
            </a:r>
          </a:p>
          <a:p>
            <a:pPr algn="ctr" eaLnBrk="0" hangingPunct="0"/>
            <a:r>
              <a:rPr lang="en-US" sz="1400"/>
              <a:t>serotonin transporter   </a:t>
            </a:r>
          </a:p>
          <a:p>
            <a:pPr algn="ctr" eaLnBrk="0" hangingPunct="0"/>
            <a:r>
              <a:rPr lang="en-US" sz="1400"/>
              <a:t>logP 3.4,  24-72 hr</a:t>
            </a:r>
          </a:p>
        </p:txBody>
      </p:sp>
      <p:pic>
        <p:nvPicPr>
          <p:cNvPr id="32774" name="Picture 16" descr="http://pubchem.ncbi.nlm.nih.gov/image/imagefly.cgi?cid=2818&amp;width=200&amp;height=200"/>
          <p:cNvPicPr>
            <a:picLocks noChangeAspect="1" noChangeArrowheads="1"/>
          </p:cNvPicPr>
          <p:nvPr/>
        </p:nvPicPr>
        <p:blipFill>
          <a:blip r:embed="rId4" cstate="print"/>
          <a:srcRect t="17000"/>
          <a:stretch>
            <a:fillRect/>
          </a:stretch>
        </p:blipFill>
        <p:spPr bwMode="auto">
          <a:xfrm>
            <a:off x="3327400" y="4213225"/>
            <a:ext cx="1905000" cy="1581150"/>
          </a:xfrm>
          <a:prstGeom prst="rect">
            <a:avLst/>
          </a:prstGeom>
          <a:noFill/>
          <a:ln w="9525">
            <a:noFill/>
            <a:miter lim="800000"/>
            <a:headEnd/>
            <a:tailEnd/>
          </a:ln>
        </p:spPr>
      </p:pic>
      <p:sp>
        <p:nvSpPr>
          <p:cNvPr id="32775" name="TextBox 20"/>
          <p:cNvSpPr txBox="1">
            <a:spLocks noChangeArrowheads="1"/>
          </p:cNvSpPr>
          <p:nvPr/>
        </p:nvSpPr>
        <p:spPr bwMode="auto">
          <a:xfrm>
            <a:off x="2751138" y="5556250"/>
            <a:ext cx="3040062" cy="738188"/>
          </a:xfrm>
          <a:prstGeom prst="rect">
            <a:avLst/>
          </a:prstGeom>
          <a:noFill/>
          <a:ln w="9525">
            <a:noFill/>
            <a:miter lim="800000"/>
            <a:headEnd/>
            <a:tailEnd/>
          </a:ln>
        </p:spPr>
        <p:txBody>
          <a:bodyPr wrap="none">
            <a:spAutoFit/>
          </a:bodyPr>
          <a:lstStyle/>
          <a:p>
            <a:pPr algn="ctr" eaLnBrk="0" hangingPunct="0"/>
            <a:r>
              <a:rPr lang="en-US" sz="1400"/>
              <a:t>clozapine (Clozaril)</a:t>
            </a:r>
          </a:p>
          <a:p>
            <a:pPr algn="ctr" eaLnBrk="0" hangingPunct="0"/>
            <a:r>
              <a:rPr lang="en-US" sz="1400"/>
              <a:t>5-HT2A serotonin receptor, GPCR   </a:t>
            </a:r>
          </a:p>
          <a:p>
            <a:pPr algn="ctr" eaLnBrk="0" hangingPunct="0"/>
            <a:r>
              <a:rPr lang="en-US" sz="1400"/>
              <a:t>logP 3.2,   8-12 hr</a:t>
            </a:r>
          </a:p>
        </p:txBody>
      </p:sp>
      <p:pic>
        <p:nvPicPr>
          <p:cNvPr id="32776" name="Picture 18" descr="http://pubchem.ncbi.nlm.nih.gov/image/imagefly.cgi?cid=3821&amp;width=200&amp;height=200"/>
          <p:cNvPicPr>
            <a:picLocks noChangeAspect="1" noChangeArrowheads="1"/>
          </p:cNvPicPr>
          <p:nvPr/>
        </p:nvPicPr>
        <p:blipFill>
          <a:blip r:embed="rId5" cstate="print"/>
          <a:srcRect l="18832" t="22501" r="16667" b="23500"/>
          <a:stretch>
            <a:fillRect/>
          </a:stretch>
        </p:blipFill>
        <p:spPr bwMode="auto">
          <a:xfrm>
            <a:off x="6772275" y="1698625"/>
            <a:ext cx="1228725" cy="1028700"/>
          </a:xfrm>
          <a:prstGeom prst="rect">
            <a:avLst/>
          </a:prstGeom>
          <a:noFill/>
          <a:ln w="9525">
            <a:noFill/>
            <a:miter lim="800000"/>
            <a:headEnd/>
            <a:tailEnd/>
          </a:ln>
        </p:spPr>
      </p:pic>
      <p:sp>
        <p:nvSpPr>
          <p:cNvPr id="32777" name="TextBox 23"/>
          <p:cNvSpPr txBox="1">
            <a:spLocks noChangeArrowheads="1"/>
          </p:cNvSpPr>
          <p:nvPr/>
        </p:nvSpPr>
        <p:spPr bwMode="auto">
          <a:xfrm>
            <a:off x="6224588" y="2689225"/>
            <a:ext cx="2392362" cy="954088"/>
          </a:xfrm>
          <a:prstGeom prst="rect">
            <a:avLst/>
          </a:prstGeom>
          <a:noFill/>
          <a:ln w="9525">
            <a:noFill/>
            <a:miter lim="800000"/>
            <a:headEnd/>
            <a:tailEnd/>
          </a:ln>
        </p:spPr>
        <p:txBody>
          <a:bodyPr wrap="none">
            <a:spAutoFit/>
          </a:bodyPr>
          <a:lstStyle/>
          <a:p>
            <a:pPr algn="ctr" eaLnBrk="0" hangingPunct="0"/>
            <a:r>
              <a:rPr lang="en-US" sz="1400"/>
              <a:t>ketamine </a:t>
            </a:r>
          </a:p>
          <a:p>
            <a:pPr algn="ctr" eaLnBrk="0" hangingPunct="0"/>
            <a:r>
              <a:rPr lang="en-US" sz="1400"/>
              <a:t>(“special K”) </a:t>
            </a:r>
          </a:p>
          <a:p>
            <a:pPr algn="ctr" eaLnBrk="0" hangingPunct="0"/>
            <a:r>
              <a:rPr lang="en-US" sz="1400"/>
              <a:t>NMDA glutamate receptor   </a:t>
            </a:r>
          </a:p>
          <a:p>
            <a:pPr algn="ctr" eaLnBrk="0" hangingPunct="0"/>
            <a:r>
              <a:rPr lang="en-US" sz="1400"/>
              <a:t>logP 2.2,  3-5 hr</a:t>
            </a:r>
          </a:p>
        </p:txBody>
      </p:sp>
      <p:pic>
        <p:nvPicPr>
          <p:cNvPr id="32778" name="Picture 20" descr="http://pubchem.ncbi.nlm.nih.gov/image/imagefly.cgi?cid=2726&amp;width=200&amp;height=200"/>
          <p:cNvPicPr>
            <a:picLocks noChangeAspect="1" noChangeArrowheads="1"/>
          </p:cNvPicPr>
          <p:nvPr/>
        </p:nvPicPr>
        <p:blipFill>
          <a:blip r:embed="rId2" cstate="print"/>
          <a:srcRect l="7333" t="14999" r="8167" b="11000"/>
          <a:stretch>
            <a:fillRect/>
          </a:stretch>
        </p:blipFill>
        <p:spPr bwMode="auto">
          <a:xfrm>
            <a:off x="3543300" y="1460500"/>
            <a:ext cx="1609725" cy="1409700"/>
          </a:xfrm>
          <a:prstGeom prst="rect">
            <a:avLst/>
          </a:prstGeom>
          <a:noFill/>
          <a:ln w="9525">
            <a:noFill/>
            <a:miter lim="800000"/>
            <a:headEnd/>
            <a:tailEnd/>
          </a:ln>
        </p:spPr>
      </p:pic>
      <p:sp>
        <p:nvSpPr>
          <p:cNvPr id="32779" name="TextBox 25"/>
          <p:cNvSpPr txBox="1">
            <a:spLocks noChangeArrowheads="1"/>
          </p:cNvSpPr>
          <p:nvPr/>
        </p:nvSpPr>
        <p:spPr bwMode="auto">
          <a:xfrm>
            <a:off x="3082925" y="2698750"/>
            <a:ext cx="2563813" cy="954088"/>
          </a:xfrm>
          <a:prstGeom prst="rect">
            <a:avLst/>
          </a:prstGeom>
          <a:noFill/>
          <a:ln w="9525">
            <a:noFill/>
            <a:miter lim="800000"/>
            <a:headEnd/>
            <a:tailEnd/>
          </a:ln>
        </p:spPr>
        <p:txBody>
          <a:bodyPr wrap="none">
            <a:spAutoFit/>
          </a:bodyPr>
          <a:lstStyle/>
          <a:p>
            <a:pPr algn="ctr" eaLnBrk="0" hangingPunct="0"/>
            <a:r>
              <a:rPr lang="en-US" sz="1400"/>
              <a:t>chlorpromazine </a:t>
            </a:r>
          </a:p>
          <a:p>
            <a:pPr algn="ctr" eaLnBrk="0" hangingPunct="0"/>
            <a:r>
              <a:rPr lang="en-US" sz="1400"/>
              <a:t>(Thorazine) </a:t>
            </a:r>
          </a:p>
          <a:p>
            <a:pPr algn="ctr" eaLnBrk="0" hangingPunct="0"/>
            <a:r>
              <a:rPr lang="en-US" sz="1400"/>
              <a:t>dopamine D2 receptor, GPCR</a:t>
            </a:r>
          </a:p>
          <a:p>
            <a:pPr algn="ctr" eaLnBrk="0" hangingPunct="0"/>
            <a:r>
              <a:rPr lang="en-US" sz="1400"/>
              <a:t>logP 5.2,  16-30 hr  </a:t>
            </a:r>
          </a:p>
        </p:txBody>
      </p:sp>
      <p:pic>
        <p:nvPicPr>
          <p:cNvPr id="32780" name="Picture 26" descr="http://pubchem.ncbi.nlm.nih.gov/image/imagefly.cgi?cid=89594&amp;width=200&amp;height=200"/>
          <p:cNvPicPr>
            <a:picLocks noChangeAspect="1" noChangeArrowheads="1"/>
          </p:cNvPicPr>
          <p:nvPr/>
        </p:nvPicPr>
        <p:blipFill>
          <a:blip r:embed="rId6" cstate="print"/>
          <a:srcRect l="26833" t="18500" r="26167" b="17999"/>
          <a:stretch>
            <a:fillRect/>
          </a:stretch>
        </p:blipFill>
        <p:spPr bwMode="auto">
          <a:xfrm>
            <a:off x="53975" y="3238500"/>
            <a:ext cx="895350" cy="1209675"/>
          </a:xfrm>
          <a:prstGeom prst="rect">
            <a:avLst/>
          </a:prstGeom>
          <a:noFill/>
          <a:ln w="9525">
            <a:noFill/>
            <a:miter lim="800000"/>
            <a:headEnd/>
            <a:tailEnd/>
          </a:ln>
        </p:spPr>
      </p:pic>
      <p:sp>
        <p:nvSpPr>
          <p:cNvPr id="32781" name="TextBox 21"/>
          <p:cNvSpPr txBox="1">
            <a:spLocks noChangeArrowheads="1"/>
          </p:cNvSpPr>
          <p:nvPr/>
        </p:nvSpPr>
        <p:spPr bwMode="auto">
          <a:xfrm>
            <a:off x="776288" y="3514725"/>
            <a:ext cx="2024062" cy="739775"/>
          </a:xfrm>
          <a:prstGeom prst="rect">
            <a:avLst/>
          </a:prstGeom>
          <a:noFill/>
          <a:ln w="9525">
            <a:noFill/>
            <a:miter lim="800000"/>
            <a:headEnd/>
            <a:tailEnd/>
          </a:ln>
        </p:spPr>
        <p:txBody>
          <a:bodyPr wrap="none">
            <a:spAutoFit/>
          </a:bodyPr>
          <a:lstStyle/>
          <a:p>
            <a:pPr algn="ctr" eaLnBrk="0" hangingPunct="0"/>
            <a:r>
              <a:rPr lang="en-US" sz="1400"/>
              <a:t>nicotine </a:t>
            </a:r>
          </a:p>
          <a:p>
            <a:pPr algn="ctr" eaLnBrk="0" hangingPunct="0"/>
            <a:r>
              <a:rPr lang="en-US" sz="1400"/>
              <a:t>acetylcholine receptor  </a:t>
            </a:r>
          </a:p>
          <a:p>
            <a:pPr algn="ctr" eaLnBrk="0" hangingPunct="0"/>
            <a:r>
              <a:rPr lang="en-US" sz="1400"/>
              <a:t>logP 1.2,  0.5 -2 hr</a:t>
            </a:r>
          </a:p>
        </p:txBody>
      </p:sp>
      <p:sp>
        <p:nvSpPr>
          <p:cNvPr id="32782" name="TextBox 22"/>
          <p:cNvSpPr txBox="1">
            <a:spLocks noChangeArrowheads="1"/>
          </p:cNvSpPr>
          <p:nvPr/>
        </p:nvSpPr>
        <p:spPr bwMode="auto">
          <a:xfrm>
            <a:off x="244475" y="2714625"/>
            <a:ext cx="1838325" cy="585788"/>
          </a:xfrm>
          <a:prstGeom prst="rect">
            <a:avLst/>
          </a:prstGeom>
          <a:noFill/>
          <a:ln w="9525">
            <a:noFill/>
            <a:miter lim="800000"/>
            <a:headEnd/>
            <a:tailEnd/>
          </a:ln>
        </p:spPr>
        <p:txBody>
          <a:bodyPr wrap="none">
            <a:spAutoFit/>
          </a:bodyPr>
          <a:lstStyle/>
          <a:p>
            <a:pPr algn="ctr" eaLnBrk="0" hangingPunct="0"/>
            <a:r>
              <a:rPr lang="en-US" sz="1600">
                <a:solidFill>
                  <a:srgbClr val="002060"/>
                </a:solidFill>
              </a:rPr>
              <a:t>recreational / </a:t>
            </a:r>
          </a:p>
          <a:p>
            <a:pPr algn="ctr" eaLnBrk="0" hangingPunct="0"/>
            <a:r>
              <a:rPr lang="en-US" sz="1600">
                <a:solidFill>
                  <a:srgbClr val="002060"/>
                </a:solidFill>
              </a:rPr>
              <a:t>abused / addictive</a:t>
            </a:r>
          </a:p>
        </p:txBody>
      </p:sp>
      <p:sp>
        <p:nvSpPr>
          <p:cNvPr id="32783" name="TextBox 24"/>
          <p:cNvSpPr txBox="1">
            <a:spLocks noChangeArrowheads="1"/>
          </p:cNvSpPr>
          <p:nvPr/>
        </p:nvSpPr>
        <p:spPr bwMode="auto">
          <a:xfrm>
            <a:off x="3333750" y="1236663"/>
            <a:ext cx="1881188" cy="338137"/>
          </a:xfrm>
          <a:prstGeom prst="rect">
            <a:avLst/>
          </a:prstGeom>
          <a:noFill/>
          <a:ln w="9525">
            <a:noFill/>
            <a:miter lim="800000"/>
            <a:headEnd/>
            <a:tailEnd/>
          </a:ln>
        </p:spPr>
        <p:txBody>
          <a:bodyPr wrap="none">
            <a:spAutoFit/>
          </a:bodyPr>
          <a:lstStyle/>
          <a:p>
            <a:pPr eaLnBrk="0" hangingPunct="0"/>
            <a:r>
              <a:rPr lang="en-US" sz="1600">
                <a:solidFill>
                  <a:srgbClr val="002060"/>
                </a:solidFill>
              </a:rPr>
              <a:t>antipschizophrenic</a:t>
            </a:r>
          </a:p>
        </p:txBody>
      </p:sp>
      <p:sp>
        <p:nvSpPr>
          <p:cNvPr id="32784" name="TextBox 26"/>
          <p:cNvSpPr txBox="1">
            <a:spLocks noChangeArrowheads="1"/>
          </p:cNvSpPr>
          <p:nvPr/>
        </p:nvSpPr>
        <p:spPr bwMode="auto">
          <a:xfrm>
            <a:off x="6400800" y="1236663"/>
            <a:ext cx="1530350" cy="338137"/>
          </a:xfrm>
          <a:prstGeom prst="rect">
            <a:avLst/>
          </a:prstGeom>
          <a:noFill/>
          <a:ln w="9525">
            <a:noFill/>
            <a:miter lim="800000"/>
            <a:headEnd/>
            <a:tailEnd/>
          </a:ln>
        </p:spPr>
        <p:txBody>
          <a:bodyPr wrap="none">
            <a:spAutoFit/>
          </a:bodyPr>
          <a:lstStyle/>
          <a:p>
            <a:pPr eaLnBrk="0" hangingPunct="0"/>
            <a:r>
              <a:rPr lang="en-US" sz="1600">
                <a:solidFill>
                  <a:srgbClr val="002060"/>
                </a:solidFill>
              </a:rPr>
              <a:t>antidepressant</a:t>
            </a:r>
          </a:p>
        </p:txBody>
      </p:sp>
      <p:sp>
        <p:nvSpPr>
          <p:cNvPr id="32785" name="Text Box 23"/>
          <p:cNvSpPr txBox="1">
            <a:spLocks noChangeArrowheads="1"/>
          </p:cNvSpPr>
          <p:nvPr/>
        </p:nvSpPr>
        <p:spPr bwMode="auto">
          <a:xfrm>
            <a:off x="255588" y="6367463"/>
            <a:ext cx="4189412" cy="369887"/>
          </a:xfrm>
          <a:prstGeom prst="rect">
            <a:avLst/>
          </a:prstGeom>
          <a:solidFill>
            <a:srgbClr val="FFCC99"/>
          </a:solidFill>
          <a:ln w="9525">
            <a:noFill/>
            <a:miter lim="800000"/>
            <a:headEnd/>
            <a:tailEnd/>
          </a:ln>
        </p:spPr>
        <p:txBody>
          <a:bodyPr wrap="none">
            <a:spAutoFit/>
          </a:bodyPr>
          <a:lstStyle/>
          <a:p>
            <a:pPr eaLnBrk="0" hangingPunct="0"/>
            <a:r>
              <a:rPr lang="en-US"/>
              <a:t>logP = log (solubility in octanol / water) </a:t>
            </a:r>
          </a:p>
        </p:txBody>
      </p:sp>
      <p:cxnSp>
        <p:nvCxnSpPr>
          <p:cNvPr id="32786" name="Straight Connector 19"/>
          <p:cNvCxnSpPr>
            <a:cxnSpLocks noChangeShapeType="1"/>
          </p:cNvCxnSpPr>
          <p:nvPr/>
        </p:nvCxnSpPr>
        <p:spPr bwMode="auto">
          <a:xfrm>
            <a:off x="2803525" y="974725"/>
            <a:ext cx="0" cy="4595813"/>
          </a:xfrm>
          <a:prstGeom prst="line">
            <a:avLst/>
          </a:prstGeom>
          <a:noFill/>
          <a:ln w="19050" algn="ctr">
            <a:solidFill>
              <a:srgbClr val="B2B2B2"/>
            </a:solidFill>
            <a:round/>
            <a:headEnd/>
            <a:tailEnd/>
          </a:ln>
        </p:spPr>
      </p:cxnSp>
      <p:sp>
        <p:nvSpPr>
          <p:cNvPr id="20" name="Slide Number Placeholder 19"/>
          <p:cNvSpPr>
            <a:spLocks noGrp="1"/>
          </p:cNvSpPr>
          <p:nvPr>
            <p:ph type="sldNum" sz="quarter" idx="12"/>
          </p:nvPr>
        </p:nvSpPr>
        <p:spPr/>
        <p:txBody>
          <a:bodyPr/>
          <a:lstStyle/>
          <a:p>
            <a:pPr>
              <a:defRPr/>
            </a:pPr>
            <a:fld id="{C47066BD-62DD-48A4-895D-7C8DC8C82407}" type="slidenum">
              <a:rPr lang="en-US" smtClean="0"/>
              <a:pPr>
                <a:defRPr/>
              </a:pPr>
              <a:t>26</a:t>
            </a:fld>
            <a:endParaRPr lang="en-US" dirty="0"/>
          </a:p>
        </p:txBody>
      </p:sp>
    </p:spTree>
  </p:cSld>
  <p:clrMapOvr>
    <a:masterClrMapping/>
  </p:clrMapOvr>
  <p:transition spd="slow">
    <p:fade thruBlk="1"/>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ext Box 2"/>
          <p:cNvSpPr txBox="1">
            <a:spLocks noChangeArrowheads="1"/>
          </p:cNvSpPr>
          <p:nvPr/>
        </p:nvSpPr>
        <p:spPr bwMode="auto">
          <a:xfrm>
            <a:off x="1231900" y="1266825"/>
            <a:ext cx="6429375" cy="2209800"/>
          </a:xfrm>
          <a:prstGeom prst="rect">
            <a:avLst/>
          </a:prstGeom>
          <a:noFill/>
          <a:ln w="9525">
            <a:noFill/>
            <a:miter lim="800000"/>
            <a:headEnd/>
            <a:tailEnd/>
          </a:ln>
        </p:spPr>
        <p:txBody>
          <a:bodyPr>
            <a:spAutoFit/>
          </a:bodyPr>
          <a:lstStyle/>
          <a:p>
            <a:pPr algn="ctr" eaLnBrk="0" hangingPunct="0">
              <a:lnSpc>
                <a:spcPct val="130000"/>
              </a:lnSpc>
            </a:pPr>
            <a:r>
              <a:rPr lang="en-US" sz="1600">
                <a:solidFill>
                  <a:srgbClr val="FF3300"/>
                </a:solidFill>
              </a:rPr>
              <a:t>Li</a:t>
            </a:r>
            <a:r>
              <a:rPr lang="en-US" sz="1600" baseline="30000">
                <a:solidFill>
                  <a:srgbClr val="FF3300"/>
                </a:solidFill>
              </a:rPr>
              <a:t>+</a:t>
            </a:r>
            <a:r>
              <a:rPr lang="en-US" sz="1600">
                <a:solidFill>
                  <a:srgbClr val="FF3300"/>
                </a:solidFill>
              </a:rPr>
              <a:t> ion</a:t>
            </a:r>
          </a:p>
          <a:p>
            <a:pPr eaLnBrk="0" hangingPunct="0">
              <a:lnSpc>
                <a:spcPct val="130000"/>
              </a:lnSpc>
            </a:pPr>
            <a:r>
              <a:rPr lang="en-US" sz="1600"/>
              <a:t>Therapeutic effects begin in ~ 5 d, require several wk.</a:t>
            </a:r>
          </a:p>
          <a:p>
            <a:pPr eaLnBrk="0" hangingPunct="0">
              <a:lnSpc>
                <a:spcPct val="120000"/>
              </a:lnSpc>
            </a:pPr>
            <a:r>
              <a:rPr lang="en-US" sz="1600"/>
              <a:t>Enters cells freely through channels &amp; ion-coupled transporters that 	normally serve for Na</a:t>
            </a:r>
            <a:r>
              <a:rPr lang="en-US" sz="1600" baseline="30000"/>
              <a:t>+</a:t>
            </a:r>
            <a:r>
              <a:rPr lang="en-US" sz="1600"/>
              <a:t>.  </a:t>
            </a:r>
          </a:p>
          <a:p>
            <a:pPr eaLnBrk="0" hangingPunct="0">
              <a:lnSpc>
                <a:spcPct val="120000"/>
              </a:lnSpc>
            </a:pPr>
            <a:r>
              <a:rPr lang="en-US" sz="1600"/>
              <a:t>Intracellular concentrations of Li</a:t>
            </a:r>
            <a:r>
              <a:rPr lang="en-US" sz="1600" baseline="30000"/>
              <a:t>+</a:t>
            </a:r>
            <a:r>
              <a:rPr lang="en-US" sz="1600"/>
              <a:t> are several mM.</a:t>
            </a:r>
          </a:p>
          <a:p>
            <a:pPr eaLnBrk="0" hangingPunct="0">
              <a:lnSpc>
                <a:spcPct val="120000"/>
              </a:lnSpc>
            </a:pPr>
            <a:r>
              <a:rPr lang="en-US" sz="1600"/>
              <a:t>Most ideas about Li</a:t>
            </a:r>
            <a:r>
              <a:rPr lang="en-US" sz="1600" baseline="30000"/>
              <a:t>+</a:t>
            </a:r>
            <a:r>
              <a:rPr lang="en-US" sz="1600"/>
              <a:t> involve enzyme inhibition, probably 	manipulating high-energy phosphate bonds.</a:t>
            </a:r>
          </a:p>
        </p:txBody>
      </p:sp>
      <p:sp>
        <p:nvSpPr>
          <p:cNvPr id="33795" name="Rectangle 3"/>
          <p:cNvSpPr>
            <a:spLocks noChangeArrowheads="1"/>
          </p:cNvSpPr>
          <p:nvPr/>
        </p:nvSpPr>
        <p:spPr bwMode="auto">
          <a:xfrm>
            <a:off x="234950" y="123825"/>
            <a:ext cx="8713788" cy="923925"/>
          </a:xfrm>
          <a:prstGeom prst="rect">
            <a:avLst/>
          </a:prstGeom>
          <a:solidFill>
            <a:srgbClr val="CCFFFF"/>
          </a:solidFill>
          <a:ln w="9525">
            <a:noFill/>
            <a:miter lim="800000"/>
            <a:headEnd/>
            <a:tailEnd/>
          </a:ln>
        </p:spPr>
        <p:txBody>
          <a:bodyPr>
            <a:spAutoFit/>
          </a:bodyPr>
          <a:lstStyle/>
          <a:p>
            <a:pPr algn="ctr" eaLnBrk="0" hangingPunct="0"/>
            <a:r>
              <a:rPr lang="en-US"/>
              <a:t>Drugs for bipolar disorder:   </a:t>
            </a:r>
          </a:p>
          <a:p>
            <a:pPr algn="ctr" eaLnBrk="0" hangingPunct="0"/>
            <a:r>
              <a:rPr lang="en-US"/>
              <a:t>long assumed to involve intracellular actions, </a:t>
            </a:r>
          </a:p>
          <a:p>
            <a:pPr algn="ctr" eaLnBrk="0" hangingPunct="0"/>
            <a:r>
              <a:rPr lang="en-US"/>
              <a:t>because we know of no high-affinity plasma membrane receptors</a:t>
            </a:r>
          </a:p>
        </p:txBody>
      </p:sp>
      <p:sp>
        <p:nvSpPr>
          <p:cNvPr id="33796" name="Rectangle 11"/>
          <p:cNvSpPr>
            <a:spLocks noChangeArrowheads="1"/>
          </p:cNvSpPr>
          <p:nvPr/>
        </p:nvSpPr>
        <p:spPr bwMode="auto">
          <a:xfrm>
            <a:off x="8051800" y="2743200"/>
            <a:ext cx="1092200" cy="533400"/>
          </a:xfrm>
          <a:prstGeom prst="rect">
            <a:avLst/>
          </a:prstGeom>
          <a:solidFill>
            <a:schemeClr val="bg1"/>
          </a:solidFill>
          <a:ln w="9525">
            <a:noFill/>
            <a:miter lim="800000"/>
            <a:headEnd/>
            <a:tailEnd/>
          </a:ln>
        </p:spPr>
        <p:txBody>
          <a:bodyPr wrap="none" anchor="ctr"/>
          <a:lstStyle/>
          <a:p>
            <a:pPr eaLnBrk="0" hangingPunct="0"/>
            <a:endParaRPr lang="en-US"/>
          </a:p>
        </p:txBody>
      </p:sp>
      <p:grpSp>
        <p:nvGrpSpPr>
          <p:cNvPr id="33797" name="Group 16"/>
          <p:cNvGrpSpPr>
            <a:grpSpLocks/>
          </p:cNvGrpSpPr>
          <p:nvPr/>
        </p:nvGrpSpPr>
        <p:grpSpPr bwMode="auto">
          <a:xfrm>
            <a:off x="1236663" y="3817938"/>
            <a:ext cx="5686425" cy="1933575"/>
            <a:chOff x="117225" y="3528639"/>
            <a:chExt cx="5686425" cy="1933928"/>
          </a:xfrm>
        </p:grpSpPr>
        <p:pic>
          <p:nvPicPr>
            <p:cNvPr id="33800" name="Picture 6" descr="Barondes-Li"/>
            <p:cNvPicPr>
              <a:picLocks noChangeAspect="1" noChangeArrowheads="1"/>
            </p:cNvPicPr>
            <p:nvPr/>
          </p:nvPicPr>
          <p:blipFill>
            <a:blip r:embed="rId2" cstate="print"/>
            <a:srcRect/>
            <a:stretch>
              <a:fillRect/>
            </a:stretch>
          </p:blipFill>
          <p:spPr bwMode="auto">
            <a:xfrm>
              <a:off x="117225" y="3655028"/>
              <a:ext cx="5686425" cy="1807539"/>
            </a:xfrm>
            <a:prstGeom prst="rect">
              <a:avLst/>
            </a:prstGeom>
            <a:noFill/>
            <a:ln w="9525">
              <a:noFill/>
              <a:miter lim="800000"/>
              <a:headEnd/>
              <a:tailEnd/>
            </a:ln>
          </p:spPr>
        </p:pic>
        <p:sp>
          <p:nvSpPr>
            <p:cNvPr id="33801" name="Text Box 9"/>
            <p:cNvSpPr txBox="1">
              <a:spLocks noChangeArrowheads="1"/>
            </p:cNvSpPr>
            <p:nvPr/>
          </p:nvSpPr>
          <p:spPr bwMode="auto">
            <a:xfrm>
              <a:off x="1912193" y="3528639"/>
              <a:ext cx="2550698" cy="307777"/>
            </a:xfrm>
            <a:prstGeom prst="rect">
              <a:avLst/>
            </a:prstGeom>
            <a:noFill/>
            <a:ln w="9525">
              <a:noFill/>
              <a:miter lim="800000"/>
              <a:headEnd/>
              <a:tailEnd/>
            </a:ln>
          </p:spPr>
          <p:txBody>
            <a:bodyPr wrap="none">
              <a:spAutoFit/>
            </a:bodyPr>
            <a:lstStyle/>
            <a:p>
              <a:pPr eaLnBrk="0" hangingPunct="0"/>
              <a:r>
                <a:rPr lang="en-US" sz="1400"/>
                <a:t>Three exemplar early patients</a:t>
              </a:r>
            </a:p>
          </p:txBody>
        </p:sp>
      </p:grpSp>
      <p:sp>
        <p:nvSpPr>
          <p:cNvPr id="33798" name="Text Box 2"/>
          <p:cNvSpPr txBox="1">
            <a:spLocks noChangeArrowheads="1"/>
          </p:cNvSpPr>
          <p:nvPr/>
        </p:nvSpPr>
        <p:spPr bwMode="auto">
          <a:xfrm>
            <a:off x="1384300" y="3389313"/>
            <a:ext cx="5892800" cy="3333750"/>
          </a:xfrm>
          <a:prstGeom prst="rect">
            <a:avLst/>
          </a:prstGeom>
          <a:noFill/>
          <a:ln w="9525">
            <a:noFill/>
            <a:miter lim="800000"/>
            <a:headEnd/>
            <a:tailEnd/>
          </a:ln>
        </p:spPr>
        <p:txBody>
          <a:bodyPr>
            <a:spAutoFit/>
          </a:bodyPr>
          <a:lstStyle/>
          <a:p>
            <a:pPr algn="ctr" eaLnBrk="0" hangingPunct="0">
              <a:lnSpc>
                <a:spcPct val="130000"/>
              </a:lnSpc>
            </a:pPr>
            <a:endParaRPr lang="en-US"/>
          </a:p>
          <a:p>
            <a:pPr algn="ctr" eaLnBrk="0" hangingPunct="0">
              <a:lnSpc>
                <a:spcPct val="130000"/>
              </a:lnSpc>
            </a:pPr>
            <a:endParaRPr lang="en-US"/>
          </a:p>
          <a:p>
            <a:pPr algn="ctr" eaLnBrk="0" hangingPunct="0">
              <a:lnSpc>
                <a:spcPct val="130000"/>
              </a:lnSpc>
            </a:pPr>
            <a:endParaRPr lang="en-US">
              <a:solidFill>
                <a:srgbClr val="FF3300"/>
              </a:solidFill>
            </a:endParaRPr>
          </a:p>
          <a:p>
            <a:pPr algn="ctr" eaLnBrk="0" hangingPunct="0">
              <a:lnSpc>
                <a:spcPct val="130000"/>
              </a:lnSpc>
            </a:pPr>
            <a:endParaRPr lang="en-US">
              <a:solidFill>
                <a:srgbClr val="FF3300"/>
              </a:solidFill>
            </a:endParaRPr>
          </a:p>
          <a:p>
            <a:pPr algn="ctr" eaLnBrk="0" hangingPunct="0">
              <a:lnSpc>
                <a:spcPct val="130000"/>
              </a:lnSpc>
            </a:pPr>
            <a:endParaRPr lang="en-US">
              <a:solidFill>
                <a:srgbClr val="FF3300"/>
              </a:solidFill>
            </a:endParaRPr>
          </a:p>
          <a:p>
            <a:pPr algn="ctr" eaLnBrk="0" hangingPunct="0">
              <a:lnSpc>
                <a:spcPct val="130000"/>
              </a:lnSpc>
            </a:pPr>
            <a:endParaRPr lang="en-US">
              <a:solidFill>
                <a:srgbClr val="FF3300"/>
              </a:solidFill>
            </a:endParaRPr>
          </a:p>
          <a:p>
            <a:pPr algn="ctr" eaLnBrk="0" hangingPunct="0">
              <a:lnSpc>
                <a:spcPct val="130000"/>
              </a:lnSpc>
            </a:pPr>
            <a:endParaRPr lang="en-US">
              <a:solidFill>
                <a:srgbClr val="FF3300"/>
              </a:solidFill>
            </a:endParaRPr>
          </a:p>
          <a:p>
            <a:pPr algn="ctr" eaLnBrk="0" hangingPunct="0">
              <a:lnSpc>
                <a:spcPct val="130000"/>
              </a:lnSpc>
            </a:pPr>
            <a:r>
              <a:rPr lang="en-US">
                <a:solidFill>
                  <a:srgbClr val="FF3300"/>
                </a:solidFill>
              </a:rPr>
              <a:t>Valproic acid and other anticonvulsants</a:t>
            </a:r>
          </a:p>
          <a:p>
            <a:pPr algn="ctr" eaLnBrk="0" hangingPunct="0">
              <a:lnSpc>
                <a:spcPct val="130000"/>
              </a:lnSpc>
            </a:pPr>
            <a:r>
              <a:rPr lang="en-US"/>
              <a:t>These also require several wk for full effects.</a:t>
            </a:r>
          </a:p>
        </p:txBody>
      </p:sp>
      <p:sp>
        <p:nvSpPr>
          <p:cNvPr id="16" name="Slide Number Placeholder 15"/>
          <p:cNvSpPr>
            <a:spLocks noGrp="1"/>
          </p:cNvSpPr>
          <p:nvPr>
            <p:ph type="sldNum" sz="quarter" idx="12"/>
          </p:nvPr>
        </p:nvSpPr>
        <p:spPr/>
        <p:txBody>
          <a:bodyPr/>
          <a:lstStyle/>
          <a:p>
            <a:pPr>
              <a:defRPr/>
            </a:pPr>
            <a:fld id="{E1A2500C-5099-4DAA-AE83-06A159378E89}" type="slidenum">
              <a:rPr lang="en-US" smtClean="0"/>
              <a:pPr>
                <a:defRPr/>
              </a:pPr>
              <a:t>27</a:t>
            </a:fld>
            <a:endParaRPr lang="en-US" dirty="0"/>
          </a:p>
        </p:txBody>
      </p:sp>
    </p:spTree>
  </p:cSld>
  <p:clrMapOvr>
    <a:masterClrMapping/>
  </p:clrMapOvr>
  <p:transition spd="slow">
    <p:fade thruBlk="1"/>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144"/>
          <p:cNvSpPr>
            <a:spLocks noChangeArrowheads="1"/>
          </p:cNvSpPr>
          <p:nvPr/>
        </p:nvSpPr>
        <p:spPr bwMode="auto">
          <a:xfrm>
            <a:off x="14288" y="4097338"/>
            <a:ext cx="9144000" cy="1377950"/>
          </a:xfrm>
          <a:prstGeom prst="rect">
            <a:avLst/>
          </a:prstGeom>
          <a:solidFill>
            <a:srgbClr val="FFFFCC"/>
          </a:solidFill>
          <a:ln w="9525" algn="ctr">
            <a:solidFill>
              <a:schemeClr val="tx1"/>
            </a:solidFill>
            <a:round/>
            <a:headEnd/>
            <a:tailEnd/>
          </a:ln>
        </p:spPr>
        <p:txBody>
          <a:bodyPr/>
          <a:lstStyle/>
          <a:p>
            <a:pPr eaLnBrk="0" hangingPunct="0"/>
            <a:endParaRPr lang="en-US"/>
          </a:p>
        </p:txBody>
      </p:sp>
      <p:sp>
        <p:nvSpPr>
          <p:cNvPr id="34819" name="Rectangle 143"/>
          <p:cNvSpPr>
            <a:spLocks noChangeArrowheads="1"/>
          </p:cNvSpPr>
          <p:nvPr/>
        </p:nvSpPr>
        <p:spPr bwMode="auto">
          <a:xfrm>
            <a:off x="0" y="2717800"/>
            <a:ext cx="9144000" cy="1377950"/>
          </a:xfrm>
          <a:prstGeom prst="rect">
            <a:avLst/>
          </a:prstGeom>
          <a:solidFill>
            <a:srgbClr val="FFCCCC"/>
          </a:solidFill>
          <a:ln w="9525" algn="ctr">
            <a:solidFill>
              <a:schemeClr val="tx1"/>
            </a:solidFill>
            <a:round/>
            <a:headEnd/>
            <a:tailEnd/>
          </a:ln>
        </p:spPr>
        <p:txBody>
          <a:bodyPr/>
          <a:lstStyle/>
          <a:p>
            <a:pPr eaLnBrk="0" hangingPunct="0"/>
            <a:endParaRPr lang="en-US"/>
          </a:p>
        </p:txBody>
      </p:sp>
      <p:sp>
        <p:nvSpPr>
          <p:cNvPr id="34820" name="TextBox 207"/>
          <p:cNvSpPr txBox="1">
            <a:spLocks noChangeArrowheads="1"/>
          </p:cNvSpPr>
          <p:nvPr/>
        </p:nvSpPr>
        <p:spPr bwMode="auto">
          <a:xfrm>
            <a:off x="0" y="111125"/>
            <a:ext cx="9144000" cy="369888"/>
          </a:xfrm>
          <a:prstGeom prst="rect">
            <a:avLst/>
          </a:prstGeom>
          <a:solidFill>
            <a:srgbClr val="CCFFFF"/>
          </a:solidFill>
          <a:ln w="9525">
            <a:noFill/>
            <a:miter lim="800000"/>
            <a:headEnd/>
            <a:tailEnd/>
          </a:ln>
        </p:spPr>
        <p:txBody>
          <a:bodyPr>
            <a:spAutoFit/>
          </a:bodyPr>
          <a:lstStyle/>
          <a:p>
            <a:pPr eaLnBrk="0" hangingPunct="0"/>
            <a:r>
              <a:rPr lang="en-US"/>
              <a:t>The discovery criteria for psychiatric drugs may lead to strong intracellular chaperoning</a:t>
            </a:r>
          </a:p>
        </p:txBody>
      </p:sp>
      <p:sp>
        <p:nvSpPr>
          <p:cNvPr id="34821" name="TextBox 4"/>
          <p:cNvSpPr txBox="1">
            <a:spLocks noChangeArrowheads="1"/>
          </p:cNvSpPr>
          <p:nvPr/>
        </p:nvSpPr>
        <p:spPr bwMode="auto">
          <a:xfrm>
            <a:off x="8429625" y="3608388"/>
            <a:ext cx="652463" cy="306387"/>
          </a:xfrm>
          <a:prstGeom prst="rect">
            <a:avLst/>
          </a:prstGeom>
          <a:noFill/>
          <a:ln w="9525">
            <a:noFill/>
            <a:miter lim="800000"/>
            <a:headEnd/>
            <a:tailEnd/>
          </a:ln>
        </p:spPr>
        <p:txBody>
          <a:bodyPr>
            <a:spAutoFit/>
          </a:bodyPr>
          <a:lstStyle/>
          <a:p>
            <a:r>
              <a:rPr lang="en-US" sz="1400"/>
              <a:t>inside</a:t>
            </a:r>
          </a:p>
        </p:txBody>
      </p:sp>
      <p:grpSp>
        <p:nvGrpSpPr>
          <p:cNvPr id="34822" name="Group 133"/>
          <p:cNvGrpSpPr>
            <a:grpSpLocks/>
          </p:cNvGrpSpPr>
          <p:nvPr/>
        </p:nvGrpSpPr>
        <p:grpSpPr bwMode="auto">
          <a:xfrm>
            <a:off x="6889750" y="2557463"/>
            <a:ext cx="1978025" cy="1560512"/>
            <a:chOff x="415011" y="0"/>
            <a:chExt cx="7703146" cy="6078071"/>
          </a:xfrm>
        </p:grpSpPr>
        <p:grpSp>
          <p:nvGrpSpPr>
            <p:cNvPr id="34832" name="Group 129"/>
            <p:cNvGrpSpPr>
              <a:grpSpLocks/>
            </p:cNvGrpSpPr>
            <p:nvPr/>
          </p:nvGrpSpPr>
          <p:grpSpPr bwMode="auto">
            <a:xfrm>
              <a:off x="415011" y="1763404"/>
              <a:ext cx="7703146" cy="2675964"/>
              <a:chOff x="-632013" y="887507"/>
              <a:chExt cx="7703146" cy="2675964"/>
            </a:xfrm>
          </p:grpSpPr>
          <p:grpSp>
            <p:nvGrpSpPr>
              <p:cNvPr id="34834" name="Group 69"/>
              <p:cNvGrpSpPr>
                <a:grpSpLocks/>
              </p:cNvGrpSpPr>
              <p:nvPr/>
            </p:nvGrpSpPr>
            <p:grpSpPr bwMode="auto">
              <a:xfrm>
                <a:off x="-632013" y="923814"/>
                <a:ext cx="7703146" cy="2408368"/>
                <a:chOff x="2975" y="1813"/>
                <a:chExt cx="1273" cy="398"/>
              </a:xfrm>
            </p:grpSpPr>
            <p:grpSp>
              <p:nvGrpSpPr>
                <p:cNvPr id="34836" name="Group 70"/>
                <p:cNvGrpSpPr>
                  <a:grpSpLocks noChangeAspect="1"/>
                </p:cNvGrpSpPr>
                <p:nvPr/>
              </p:nvGrpSpPr>
              <p:grpSpPr bwMode="auto">
                <a:xfrm>
                  <a:off x="2975" y="1813"/>
                  <a:ext cx="633" cy="398"/>
                  <a:chOff x="2631" y="2109"/>
                  <a:chExt cx="1059" cy="666"/>
                </a:xfrm>
              </p:grpSpPr>
              <p:sp>
                <p:nvSpPr>
                  <p:cNvPr id="34898" name="Freeform 71"/>
                  <p:cNvSpPr>
                    <a:spLocks noChangeAspect="1"/>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99" name="Freeform 72"/>
                  <p:cNvSpPr>
                    <a:spLocks noChangeAspect="1"/>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00" name="Oval 73"/>
                  <p:cNvSpPr>
                    <a:spLocks noChangeAspect="1"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01" name="Freeform 74"/>
                  <p:cNvSpPr>
                    <a:spLocks noChangeAspect="1"/>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02" name="Freeform 75"/>
                  <p:cNvSpPr>
                    <a:spLocks noChangeAspect="1"/>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03" name="Oval 76"/>
                  <p:cNvSpPr>
                    <a:spLocks noChangeAspect="1"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04" name="Freeform 77"/>
                  <p:cNvSpPr>
                    <a:spLocks noChangeAspect="1"/>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05" name="Freeform 78"/>
                  <p:cNvSpPr>
                    <a:spLocks noChangeAspect="1"/>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06" name="Oval 79"/>
                  <p:cNvSpPr>
                    <a:spLocks noChangeAspect="1"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07" name="Freeform 80"/>
                  <p:cNvSpPr>
                    <a:spLocks noChangeAspect="1"/>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08" name="Freeform 81"/>
                  <p:cNvSpPr>
                    <a:spLocks noChangeAspect="1"/>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09" name="Oval 82"/>
                  <p:cNvSpPr>
                    <a:spLocks noChangeAspect="1"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10" name="Freeform 83"/>
                  <p:cNvSpPr>
                    <a:spLocks noChangeAspect="1"/>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11" name="Freeform 84"/>
                  <p:cNvSpPr>
                    <a:spLocks noChangeAspect="1"/>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12" name="Oval 85"/>
                  <p:cNvSpPr>
                    <a:spLocks noChangeAspect="1"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13" name="Freeform 86"/>
                  <p:cNvSpPr>
                    <a:spLocks noChangeAspect="1"/>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14" name="Freeform 87"/>
                  <p:cNvSpPr>
                    <a:spLocks noChangeAspect="1"/>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15" name="Oval 88"/>
                  <p:cNvSpPr>
                    <a:spLocks noChangeAspect="1"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16" name="Freeform 89"/>
                  <p:cNvSpPr>
                    <a:spLocks noChangeAspect="1"/>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17" name="Freeform 90"/>
                  <p:cNvSpPr>
                    <a:spLocks noChangeAspect="1"/>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18" name="Oval 91"/>
                  <p:cNvSpPr>
                    <a:spLocks noChangeAspect="1"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19" name="Freeform 92"/>
                  <p:cNvSpPr>
                    <a:spLocks noChangeAspect="1"/>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20" name="Freeform 93"/>
                  <p:cNvSpPr>
                    <a:spLocks noChangeAspect="1"/>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21" name="Oval 94"/>
                  <p:cNvSpPr>
                    <a:spLocks noChangeAspect="1"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22" name="Freeform 95"/>
                  <p:cNvSpPr>
                    <a:spLocks noChangeAspect="1"/>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23" name="Freeform 96"/>
                  <p:cNvSpPr>
                    <a:spLocks noChangeAspect="1"/>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24" name="Oval 97"/>
                  <p:cNvSpPr>
                    <a:spLocks noChangeAspect="1"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25" name="Freeform 98"/>
                  <p:cNvSpPr>
                    <a:spLocks noChangeAspect="1"/>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26" name="Freeform 99"/>
                  <p:cNvSpPr>
                    <a:spLocks noChangeAspect="1"/>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27" name="Oval 100"/>
                  <p:cNvSpPr>
                    <a:spLocks noChangeAspect="1"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28" name="Freeform 101"/>
                  <p:cNvSpPr>
                    <a:spLocks noChangeAspect="1"/>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29" name="Freeform 102"/>
                  <p:cNvSpPr>
                    <a:spLocks noChangeAspect="1"/>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30" name="Oval 103"/>
                  <p:cNvSpPr>
                    <a:spLocks noChangeAspect="1"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31" name="Freeform 104"/>
                  <p:cNvSpPr>
                    <a:spLocks noChangeAspect="1"/>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32" name="Freeform 105"/>
                  <p:cNvSpPr>
                    <a:spLocks noChangeAspect="1"/>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33" name="Oval 106"/>
                  <p:cNvSpPr>
                    <a:spLocks noChangeAspect="1"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34" name="Freeform 107"/>
                  <p:cNvSpPr>
                    <a:spLocks noChangeAspect="1"/>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35" name="Freeform 108"/>
                  <p:cNvSpPr>
                    <a:spLocks noChangeAspect="1"/>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36" name="Oval 109"/>
                  <p:cNvSpPr>
                    <a:spLocks noChangeAspect="1"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37" name="Freeform 110"/>
                  <p:cNvSpPr>
                    <a:spLocks noChangeAspect="1"/>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38" name="Freeform 111"/>
                  <p:cNvSpPr>
                    <a:spLocks noChangeAspect="1"/>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39" name="Oval 112"/>
                  <p:cNvSpPr>
                    <a:spLocks noChangeAspect="1"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40" name="Freeform 113"/>
                  <p:cNvSpPr>
                    <a:spLocks noChangeAspect="1"/>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41" name="Freeform 114"/>
                  <p:cNvSpPr>
                    <a:spLocks noChangeAspect="1"/>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42" name="Oval 115"/>
                  <p:cNvSpPr>
                    <a:spLocks noChangeAspect="1"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43" name="Freeform 116"/>
                  <p:cNvSpPr>
                    <a:spLocks noChangeAspect="1"/>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44" name="Freeform 117"/>
                  <p:cNvSpPr>
                    <a:spLocks noChangeAspect="1"/>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45" name="Oval 118"/>
                  <p:cNvSpPr>
                    <a:spLocks noChangeAspect="1"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46" name="Freeform 119"/>
                  <p:cNvSpPr>
                    <a:spLocks noChangeAspect="1"/>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47" name="Freeform 120"/>
                  <p:cNvSpPr>
                    <a:spLocks noChangeAspect="1"/>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48" name="Oval 121"/>
                  <p:cNvSpPr>
                    <a:spLocks noChangeAspect="1"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49" name="Freeform 122"/>
                  <p:cNvSpPr>
                    <a:spLocks noChangeAspect="1"/>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50" name="Freeform 123"/>
                  <p:cNvSpPr>
                    <a:spLocks noChangeAspect="1"/>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51" name="Oval 124"/>
                  <p:cNvSpPr>
                    <a:spLocks noChangeAspect="1"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52" name="Freeform 125"/>
                  <p:cNvSpPr>
                    <a:spLocks noChangeAspect="1"/>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53" name="Freeform 126"/>
                  <p:cNvSpPr>
                    <a:spLocks noChangeAspect="1"/>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54" name="Oval 127"/>
                  <p:cNvSpPr>
                    <a:spLocks noChangeAspect="1"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955" name="Freeform 128"/>
                  <p:cNvSpPr>
                    <a:spLocks noChangeAspect="1"/>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56" name="Freeform 129"/>
                  <p:cNvSpPr>
                    <a:spLocks noChangeAspect="1"/>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957" name="Oval 130"/>
                  <p:cNvSpPr>
                    <a:spLocks noChangeAspect="1"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endParaRPr lang="en-US"/>
                  </a:p>
                </p:txBody>
              </p:sp>
            </p:grpSp>
            <p:grpSp>
              <p:nvGrpSpPr>
                <p:cNvPr id="34837" name="Group 131"/>
                <p:cNvGrpSpPr>
                  <a:grpSpLocks noChangeAspect="1"/>
                </p:cNvGrpSpPr>
                <p:nvPr/>
              </p:nvGrpSpPr>
              <p:grpSpPr bwMode="auto">
                <a:xfrm>
                  <a:off x="3615" y="1813"/>
                  <a:ext cx="633" cy="398"/>
                  <a:chOff x="2631" y="2109"/>
                  <a:chExt cx="1059" cy="666"/>
                </a:xfrm>
              </p:grpSpPr>
              <p:sp>
                <p:nvSpPr>
                  <p:cNvPr id="34838" name="Freeform 132"/>
                  <p:cNvSpPr>
                    <a:spLocks noChangeAspect="1"/>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39" name="Freeform 133"/>
                  <p:cNvSpPr>
                    <a:spLocks noChangeAspect="1"/>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40" name="Oval 134"/>
                  <p:cNvSpPr>
                    <a:spLocks noChangeAspect="1"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41" name="Freeform 135"/>
                  <p:cNvSpPr>
                    <a:spLocks noChangeAspect="1"/>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42" name="Freeform 136"/>
                  <p:cNvSpPr>
                    <a:spLocks noChangeAspect="1"/>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43" name="Oval 137"/>
                  <p:cNvSpPr>
                    <a:spLocks noChangeAspect="1"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44" name="Freeform 138"/>
                  <p:cNvSpPr>
                    <a:spLocks noChangeAspect="1"/>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45" name="Freeform 139"/>
                  <p:cNvSpPr>
                    <a:spLocks noChangeAspect="1"/>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46" name="Oval 140"/>
                  <p:cNvSpPr>
                    <a:spLocks noChangeAspect="1"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47" name="Freeform 141"/>
                  <p:cNvSpPr>
                    <a:spLocks noChangeAspect="1"/>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48" name="Freeform 142"/>
                  <p:cNvSpPr>
                    <a:spLocks noChangeAspect="1"/>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49" name="Oval 143"/>
                  <p:cNvSpPr>
                    <a:spLocks noChangeAspect="1"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50" name="Freeform 144"/>
                  <p:cNvSpPr>
                    <a:spLocks noChangeAspect="1"/>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51" name="Freeform 145"/>
                  <p:cNvSpPr>
                    <a:spLocks noChangeAspect="1"/>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52" name="Oval 146"/>
                  <p:cNvSpPr>
                    <a:spLocks noChangeAspect="1"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53" name="Freeform 147"/>
                  <p:cNvSpPr>
                    <a:spLocks noChangeAspect="1"/>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54" name="Freeform 148"/>
                  <p:cNvSpPr>
                    <a:spLocks noChangeAspect="1"/>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55" name="Oval 149"/>
                  <p:cNvSpPr>
                    <a:spLocks noChangeAspect="1"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56" name="Freeform 150"/>
                  <p:cNvSpPr>
                    <a:spLocks noChangeAspect="1"/>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57" name="Freeform 151"/>
                  <p:cNvSpPr>
                    <a:spLocks noChangeAspect="1"/>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58" name="Oval 152"/>
                  <p:cNvSpPr>
                    <a:spLocks noChangeAspect="1"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59" name="Freeform 153"/>
                  <p:cNvSpPr>
                    <a:spLocks noChangeAspect="1"/>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60" name="Freeform 154"/>
                  <p:cNvSpPr>
                    <a:spLocks noChangeAspect="1"/>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61" name="Oval 155"/>
                  <p:cNvSpPr>
                    <a:spLocks noChangeAspect="1"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62" name="Freeform 156"/>
                  <p:cNvSpPr>
                    <a:spLocks noChangeAspect="1"/>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63" name="Freeform 157"/>
                  <p:cNvSpPr>
                    <a:spLocks noChangeAspect="1"/>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64" name="Oval 158"/>
                  <p:cNvSpPr>
                    <a:spLocks noChangeAspect="1"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65" name="Freeform 159"/>
                  <p:cNvSpPr>
                    <a:spLocks noChangeAspect="1"/>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66" name="Freeform 160"/>
                  <p:cNvSpPr>
                    <a:spLocks noChangeAspect="1"/>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67" name="Oval 161"/>
                  <p:cNvSpPr>
                    <a:spLocks noChangeAspect="1"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68" name="Freeform 162"/>
                  <p:cNvSpPr>
                    <a:spLocks noChangeAspect="1"/>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69" name="Freeform 163"/>
                  <p:cNvSpPr>
                    <a:spLocks noChangeAspect="1"/>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70" name="Oval 164"/>
                  <p:cNvSpPr>
                    <a:spLocks noChangeAspect="1"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71" name="Freeform 165"/>
                  <p:cNvSpPr>
                    <a:spLocks noChangeAspect="1"/>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72" name="Freeform 166"/>
                  <p:cNvSpPr>
                    <a:spLocks noChangeAspect="1"/>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73" name="Oval 167"/>
                  <p:cNvSpPr>
                    <a:spLocks noChangeAspect="1"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74" name="Freeform 168"/>
                  <p:cNvSpPr>
                    <a:spLocks noChangeAspect="1"/>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75" name="Freeform 169"/>
                  <p:cNvSpPr>
                    <a:spLocks noChangeAspect="1"/>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76" name="Oval 170"/>
                  <p:cNvSpPr>
                    <a:spLocks noChangeAspect="1"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77" name="Freeform 171"/>
                  <p:cNvSpPr>
                    <a:spLocks noChangeAspect="1"/>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78" name="Freeform 172"/>
                  <p:cNvSpPr>
                    <a:spLocks noChangeAspect="1"/>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79" name="Oval 173"/>
                  <p:cNvSpPr>
                    <a:spLocks noChangeAspect="1"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80" name="Freeform 174"/>
                  <p:cNvSpPr>
                    <a:spLocks noChangeAspect="1"/>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81" name="Freeform 175"/>
                  <p:cNvSpPr>
                    <a:spLocks noChangeAspect="1"/>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82" name="Oval 176"/>
                  <p:cNvSpPr>
                    <a:spLocks noChangeAspect="1"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83" name="Freeform 177"/>
                  <p:cNvSpPr>
                    <a:spLocks noChangeAspect="1"/>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84" name="Freeform 178"/>
                  <p:cNvSpPr>
                    <a:spLocks noChangeAspect="1"/>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85" name="Oval 179"/>
                  <p:cNvSpPr>
                    <a:spLocks noChangeAspect="1"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86" name="Freeform 180"/>
                  <p:cNvSpPr>
                    <a:spLocks noChangeAspect="1"/>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87" name="Freeform 181"/>
                  <p:cNvSpPr>
                    <a:spLocks noChangeAspect="1"/>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88" name="Oval 182"/>
                  <p:cNvSpPr>
                    <a:spLocks noChangeAspect="1"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89" name="Freeform 183"/>
                  <p:cNvSpPr>
                    <a:spLocks noChangeAspect="1"/>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90" name="Freeform 184"/>
                  <p:cNvSpPr>
                    <a:spLocks noChangeAspect="1"/>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91" name="Oval 185"/>
                  <p:cNvSpPr>
                    <a:spLocks noChangeAspect="1"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92" name="Freeform 186"/>
                  <p:cNvSpPr>
                    <a:spLocks noChangeAspect="1"/>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93" name="Freeform 187"/>
                  <p:cNvSpPr>
                    <a:spLocks noChangeAspect="1"/>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94" name="Oval 188"/>
                  <p:cNvSpPr>
                    <a:spLocks noChangeAspect="1"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34895" name="Freeform 189"/>
                  <p:cNvSpPr>
                    <a:spLocks noChangeAspect="1"/>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96" name="Freeform 190"/>
                  <p:cNvSpPr>
                    <a:spLocks noChangeAspect="1"/>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34897" name="Oval 191"/>
                  <p:cNvSpPr>
                    <a:spLocks noChangeAspect="1"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endParaRPr lang="en-US"/>
                  </a:p>
                </p:txBody>
              </p:sp>
            </p:grpSp>
          </p:grpSp>
          <p:sp>
            <p:nvSpPr>
              <p:cNvPr id="34835" name="Rectangle 198"/>
              <p:cNvSpPr>
                <a:spLocks noChangeArrowheads="1"/>
              </p:cNvSpPr>
              <p:nvPr/>
            </p:nvSpPr>
            <p:spPr bwMode="auto">
              <a:xfrm>
                <a:off x="1734674" y="887507"/>
                <a:ext cx="3079376" cy="2675964"/>
              </a:xfrm>
              <a:prstGeom prst="rect">
                <a:avLst/>
              </a:prstGeom>
              <a:solidFill>
                <a:schemeClr val="bg1"/>
              </a:solidFill>
              <a:ln w="1588">
                <a:noFill/>
                <a:miter lim="800000"/>
                <a:headEnd/>
                <a:tailEnd/>
              </a:ln>
            </p:spPr>
            <p:txBody>
              <a:bodyPr/>
              <a:lstStyle/>
              <a:p>
                <a:endParaRPr lang="en-US"/>
              </a:p>
            </p:txBody>
          </p:sp>
        </p:grpSp>
        <p:pic>
          <p:nvPicPr>
            <p:cNvPr id="34833" name="Picture 1"/>
            <p:cNvPicPr>
              <a:picLocks noChangeAspect="1" noChangeArrowheads="1"/>
            </p:cNvPicPr>
            <p:nvPr/>
          </p:nvPicPr>
          <p:blipFill>
            <a:blip r:embed="rId2" cstate="print">
              <a:clrChange>
                <a:clrFrom>
                  <a:srgbClr val="FFFFFF"/>
                </a:clrFrom>
                <a:clrTo>
                  <a:srgbClr val="FFFFFF">
                    <a:alpha val="0"/>
                  </a:srgbClr>
                </a:clrTo>
              </a:clrChange>
            </a:blip>
            <a:srcRect l="20483" t="8456" r="14616" b="8456"/>
            <a:stretch>
              <a:fillRect/>
            </a:stretch>
          </p:blipFill>
          <p:spPr bwMode="auto">
            <a:xfrm>
              <a:off x="2259100" y="0"/>
              <a:ext cx="4908176" cy="6078071"/>
            </a:xfrm>
            <a:prstGeom prst="rect">
              <a:avLst/>
            </a:prstGeom>
            <a:noFill/>
            <a:ln w="9525">
              <a:noFill/>
              <a:miter lim="800000"/>
              <a:headEnd/>
              <a:tailEnd/>
            </a:ln>
          </p:spPr>
        </p:pic>
      </p:grpSp>
      <p:sp>
        <p:nvSpPr>
          <p:cNvPr id="34823" name="TextBox 133"/>
          <p:cNvSpPr txBox="1">
            <a:spLocks noChangeArrowheads="1"/>
          </p:cNvSpPr>
          <p:nvPr/>
        </p:nvSpPr>
        <p:spPr bwMode="auto">
          <a:xfrm>
            <a:off x="4646613" y="3095625"/>
            <a:ext cx="2279650" cy="522288"/>
          </a:xfrm>
          <a:prstGeom prst="rect">
            <a:avLst/>
          </a:prstGeom>
          <a:noFill/>
          <a:ln w="9525">
            <a:noFill/>
            <a:miter lim="800000"/>
            <a:headEnd/>
            <a:tailEnd/>
          </a:ln>
        </p:spPr>
        <p:txBody>
          <a:bodyPr>
            <a:spAutoFit/>
          </a:bodyPr>
          <a:lstStyle/>
          <a:p>
            <a:pPr algn="ctr"/>
            <a:r>
              <a:rPr lang="en-US" sz="1400"/>
              <a:t>Fluoxetine Bound to LeuT, </a:t>
            </a:r>
          </a:p>
          <a:p>
            <a:pPr algn="ctr"/>
            <a:r>
              <a:rPr lang="en-US" sz="1400"/>
              <a:t>PDB 3GWW</a:t>
            </a:r>
          </a:p>
        </p:txBody>
      </p:sp>
      <p:cxnSp>
        <p:nvCxnSpPr>
          <p:cNvPr id="34824" name="Straight Arrow Connector 134"/>
          <p:cNvCxnSpPr>
            <a:cxnSpLocks noChangeShapeType="1"/>
          </p:cNvCxnSpPr>
          <p:nvPr/>
        </p:nvCxnSpPr>
        <p:spPr bwMode="auto">
          <a:xfrm flipH="1">
            <a:off x="9625013" y="-2128838"/>
            <a:ext cx="674687" cy="2032000"/>
          </a:xfrm>
          <a:prstGeom prst="straightConnector1">
            <a:avLst/>
          </a:prstGeom>
          <a:noFill/>
          <a:ln w="19050" algn="ctr">
            <a:solidFill>
              <a:srgbClr val="0070C0"/>
            </a:solidFill>
            <a:prstDash val="dash"/>
            <a:round/>
            <a:headEnd/>
            <a:tailEnd type="triangle" w="med" len="med"/>
          </a:ln>
        </p:spPr>
      </p:cxnSp>
      <p:grpSp>
        <p:nvGrpSpPr>
          <p:cNvPr id="34825" name="Group 640"/>
          <p:cNvGrpSpPr>
            <a:grpSpLocks/>
          </p:cNvGrpSpPr>
          <p:nvPr/>
        </p:nvGrpSpPr>
        <p:grpSpPr bwMode="auto">
          <a:xfrm>
            <a:off x="7316788" y="4146550"/>
            <a:ext cx="1585912" cy="2481263"/>
            <a:chOff x="218833" y="3583172"/>
            <a:chExt cx="1664680" cy="2604977"/>
          </a:xfrm>
        </p:grpSpPr>
        <p:pic>
          <p:nvPicPr>
            <p:cNvPr id="34829" name="Picture 2"/>
            <p:cNvPicPr>
              <a:picLocks noChangeAspect="1" noChangeArrowheads="1"/>
            </p:cNvPicPr>
            <p:nvPr/>
          </p:nvPicPr>
          <p:blipFill>
            <a:blip r:embed="rId3" cstate="print"/>
            <a:srcRect/>
            <a:stretch>
              <a:fillRect/>
            </a:stretch>
          </p:blipFill>
          <p:spPr bwMode="auto">
            <a:xfrm>
              <a:off x="223293" y="3583172"/>
              <a:ext cx="1658199" cy="2604977"/>
            </a:xfrm>
            <a:prstGeom prst="rect">
              <a:avLst/>
            </a:prstGeom>
            <a:noFill/>
            <a:ln w="9525">
              <a:noFill/>
              <a:miter lim="800000"/>
              <a:headEnd/>
              <a:tailEnd/>
            </a:ln>
          </p:spPr>
        </p:pic>
        <p:sp>
          <p:nvSpPr>
            <p:cNvPr id="34830" name="Rectangle 140"/>
            <p:cNvSpPr>
              <a:spLocks noChangeArrowheads="1"/>
            </p:cNvSpPr>
            <p:nvPr/>
          </p:nvSpPr>
          <p:spPr bwMode="auto">
            <a:xfrm>
              <a:off x="1727200" y="4478216"/>
              <a:ext cx="156313" cy="289168"/>
            </a:xfrm>
            <a:prstGeom prst="rect">
              <a:avLst/>
            </a:prstGeom>
            <a:solidFill>
              <a:schemeClr val="bg1"/>
            </a:solidFill>
            <a:ln w="9525" algn="ctr">
              <a:noFill/>
              <a:round/>
              <a:headEnd/>
              <a:tailEnd/>
            </a:ln>
          </p:spPr>
          <p:txBody>
            <a:bodyPr/>
            <a:lstStyle/>
            <a:p>
              <a:pPr eaLnBrk="0" hangingPunct="0"/>
              <a:endParaRPr lang="en-US"/>
            </a:p>
          </p:txBody>
        </p:sp>
        <p:sp>
          <p:nvSpPr>
            <p:cNvPr id="34831" name="Rectangle 141"/>
            <p:cNvSpPr>
              <a:spLocks noChangeArrowheads="1"/>
            </p:cNvSpPr>
            <p:nvPr/>
          </p:nvSpPr>
          <p:spPr bwMode="auto">
            <a:xfrm>
              <a:off x="218833" y="3634154"/>
              <a:ext cx="199292" cy="918308"/>
            </a:xfrm>
            <a:prstGeom prst="rect">
              <a:avLst/>
            </a:prstGeom>
            <a:solidFill>
              <a:schemeClr val="bg1"/>
            </a:solidFill>
            <a:ln w="9525" algn="ctr">
              <a:noFill/>
              <a:round/>
              <a:headEnd/>
              <a:tailEnd/>
            </a:ln>
          </p:spPr>
          <p:txBody>
            <a:bodyPr/>
            <a:lstStyle/>
            <a:p>
              <a:pPr eaLnBrk="0" hangingPunct="0"/>
              <a:endParaRPr lang="en-US"/>
            </a:p>
          </p:txBody>
        </p:sp>
      </p:grpSp>
      <p:sp>
        <p:nvSpPr>
          <p:cNvPr id="34826" name="TextBox 142"/>
          <p:cNvSpPr txBox="1">
            <a:spLocks noChangeArrowheads="1"/>
          </p:cNvSpPr>
          <p:nvPr/>
        </p:nvSpPr>
        <p:spPr bwMode="auto">
          <a:xfrm>
            <a:off x="4725988" y="4611688"/>
            <a:ext cx="2271712" cy="523875"/>
          </a:xfrm>
          <a:prstGeom prst="rect">
            <a:avLst/>
          </a:prstGeom>
          <a:noFill/>
          <a:ln w="9525">
            <a:noFill/>
            <a:miter lim="800000"/>
            <a:headEnd/>
            <a:tailEnd/>
          </a:ln>
        </p:spPr>
        <p:txBody>
          <a:bodyPr wrap="none">
            <a:spAutoFit/>
          </a:bodyPr>
          <a:lstStyle/>
          <a:p>
            <a:r>
              <a:rPr lang="el-GR" sz="1400"/>
              <a:t>β</a:t>
            </a:r>
            <a:r>
              <a:rPr lang="en-US" sz="1400"/>
              <a:t>2 adrenergic receptor</a:t>
            </a:r>
          </a:p>
          <a:p>
            <a:r>
              <a:rPr lang="en-US" sz="1400"/>
              <a:t>+ G protein PDB file 3SN6</a:t>
            </a:r>
          </a:p>
        </p:txBody>
      </p:sp>
      <p:sp>
        <p:nvSpPr>
          <p:cNvPr id="34827" name="TextBox 214"/>
          <p:cNvSpPr txBox="1">
            <a:spLocks noChangeArrowheads="1"/>
          </p:cNvSpPr>
          <p:nvPr/>
        </p:nvSpPr>
        <p:spPr bwMode="auto">
          <a:xfrm>
            <a:off x="0" y="493713"/>
            <a:ext cx="9144000" cy="6370637"/>
          </a:xfrm>
          <a:prstGeom prst="rect">
            <a:avLst/>
          </a:prstGeom>
          <a:noFill/>
          <a:ln w="9525">
            <a:noFill/>
            <a:miter lim="800000"/>
            <a:headEnd/>
            <a:tailEnd/>
          </a:ln>
        </p:spPr>
        <p:txBody>
          <a:bodyPr>
            <a:spAutoFit/>
          </a:bodyPr>
          <a:lstStyle/>
          <a:p>
            <a:pPr marL="342900" indent="-342900" eaLnBrk="0" hangingPunct="0"/>
            <a:r>
              <a:rPr lang="en-US" sz="1600"/>
              <a:t>1.  High bioavailability implies high membrane permeation: </a:t>
            </a:r>
          </a:p>
          <a:p>
            <a:pPr marL="342900" indent="-342900" eaLnBrk="0" hangingPunct="0"/>
            <a:r>
              <a:rPr lang="en-US" sz="1600"/>
              <a:t>		All psychiatric drugs have logP &gt; 2</a:t>
            </a:r>
          </a:p>
          <a:p>
            <a:pPr marL="342900" indent="-342900" eaLnBrk="0" hangingPunct="0"/>
            <a:endParaRPr lang="en-US" sz="1000"/>
          </a:p>
          <a:p>
            <a:pPr marL="342900" indent="-342900" eaLnBrk="0" hangingPunct="0"/>
            <a:r>
              <a:rPr lang="en-US" sz="1600"/>
              <a:t>2.  Good stability in the body implies simple or little enzymatic breakdown.</a:t>
            </a:r>
          </a:p>
          <a:p>
            <a:pPr marL="800100" lvl="1" indent="-342900" eaLnBrk="0" hangingPunct="0"/>
            <a:r>
              <a:rPr lang="en-US" sz="1600"/>
              <a:t>	Half-life is ~ 1 day.</a:t>
            </a:r>
          </a:p>
          <a:p>
            <a:pPr marL="800100" lvl="1" indent="-342900" eaLnBrk="0" hangingPunct="0"/>
            <a:endParaRPr lang="en-US" sz="1000"/>
          </a:p>
          <a:p>
            <a:pPr marL="342900" indent="-342900" eaLnBrk="0" hangingPunct="0"/>
            <a:r>
              <a:rPr lang="en-US" sz="1600"/>
              <a:t>3.  Good selectivity, few off-target effects imply high-affinity binding to the target</a:t>
            </a:r>
          </a:p>
          <a:p>
            <a:pPr marL="342900" indent="-342900" eaLnBrk="0" hangingPunct="0"/>
            <a:r>
              <a:rPr lang="en-US" sz="1600"/>
              <a:t>	Kd &lt; 1 </a:t>
            </a:r>
            <a:r>
              <a:rPr lang="el-GR" sz="1600"/>
              <a:t>μ</a:t>
            </a:r>
            <a:r>
              <a:rPr lang="en-US" sz="1600"/>
              <a:t>M, often ~ 10 nM</a:t>
            </a:r>
          </a:p>
          <a:p>
            <a:pPr marL="342900" indent="-342900" eaLnBrk="0" hangingPunct="0"/>
            <a:endParaRPr lang="en-US" sz="1000"/>
          </a:p>
          <a:p>
            <a:pPr marL="342900" indent="-342900" eaLnBrk="0" hangingPunct="0"/>
            <a:r>
              <a:rPr lang="en-US" sz="1600"/>
              <a:t>	a.  “Chaperoning”: </a:t>
            </a:r>
          </a:p>
          <a:p>
            <a:pPr marL="342900" indent="-342900" eaLnBrk="0" hangingPunct="0"/>
            <a:r>
              <a:rPr lang="en-US" sz="1600"/>
              <a:t>		(i)  </a:t>
            </a:r>
            <a:r>
              <a:rPr lang="en-US" sz="1600" u="sng"/>
              <a:t>Transporter</a:t>
            </a:r>
            <a:r>
              <a:rPr lang="en-US" sz="1600"/>
              <a:t> ligands are </a:t>
            </a:r>
          </a:p>
          <a:p>
            <a:pPr marL="342900" indent="-342900" eaLnBrk="0" hangingPunct="0"/>
            <a:r>
              <a:rPr lang="en-US" sz="1600"/>
              <a:t>			organic substrates</a:t>
            </a:r>
          </a:p>
          <a:p>
            <a:pPr marL="342900" indent="-342900" eaLnBrk="0" hangingPunct="0"/>
            <a:r>
              <a:rPr lang="en-US" sz="1600"/>
              <a:t>			ions,</a:t>
            </a:r>
          </a:p>
          <a:p>
            <a:pPr marL="342900" indent="-342900" eaLnBrk="0" hangingPunct="0"/>
            <a:r>
              <a:rPr lang="en-US" sz="1600"/>
              <a:t>			or antagonists,</a:t>
            </a:r>
          </a:p>
          <a:p>
            <a:pPr marL="342900" indent="-342900" eaLnBrk="0" hangingPunct="0"/>
            <a:r>
              <a:rPr lang="en-US" sz="1600"/>
              <a:t>		They favor two major binding states, “inward” vs “outward”.</a:t>
            </a:r>
          </a:p>
          <a:p>
            <a:pPr marL="342900" indent="-342900" eaLnBrk="0" hangingPunct="0"/>
            <a:r>
              <a:rPr lang="en-US" sz="1600"/>
              <a:t>		</a:t>
            </a:r>
          </a:p>
          <a:p>
            <a:pPr marL="342900" indent="-342900" eaLnBrk="0" hangingPunct="0"/>
            <a:r>
              <a:rPr lang="en-US" sz="1600"/>
              <a:t>		(ii)  </a:t>
            </a:r>
            <a:r>
              <a:rPr lang="en-US" sz="1600" u="sng"/>
              <a:t>GPCR</a:t>
            </a:r>
            <a:r>
              <a:rPr lang="en-US" sz="1600"/>
              <a:t> ligands (see next few slides): </a:t>
            </a:r>
          </a:p>
          <a:p>
            <a:pPr marL="342900" indent="-342900" eaLnBrk="0" hangingPunct="0"/>
            <a:r>
              <a:rPr lang="en-US" sz="1600"/>
              <a:t>			agonists</a:t>
            </a:r>
          </a:p>
          <a:p>
            <a:pPr marL="342900" indent="-342900" eaLnBrk="0" hangingPunct="0"/>
            <a:r>
              <a:rPr lang="en-US" sz="1600"/>
              <a:t>			antagonists</a:t>
            </a:r>
          </a:p>
          <a:p>
            <a:pPr marL="342900" indent="-342900" eaLnBrk="0" hangingPunct="0"/>
            <a:r>
              <a:rPr lang="en-US" sz="1600"/>
              <a:t>			allosteric modulators</a:t>
            </a:r>
          </a:p>
          <a:p>
            <a:pPr marL="342900" indent="-342900" eaLnBrk="0" hangingPunct="0"/>
            <a:r>
              <a:rPr lang="en-US" sz="1600"/>
              <a:t>			“inverse” agonists</a:t>
            </a:r>
          </a:p>
          <a:p>
            <a:pPr marL="342900" indent="-342900" eaLnBrk="0" hangingPunct="0"/>
            <a:endParaRPr lang="en-US" sz="1000"/>
          </a:p>
          <a:p>
            <a:pPr marL="342900" indent="-342900" eaLnBrk="0" hangingPunct="0"/>
            <a:r>
              <a:rPr lang="en-US" sz="1600"/>
              <a:t>	b.  “Matchmaking”:</a:t>
            </a:r>
          </a:p>
          <a:p>
            <a:pPr marL="342900" indent="-342900" eaLnBrk="0" hangingPunct="0"/>
            <a:r>
              <a:rPr lang="en-US" sz="1600"/>
              <a:t>		(i)  Neurotransmitter transporters must homodimerize before leaving the ER</a:t>
            </a:r>
          </a:p>
          <a:p>
            <a:pPr marL="342900" indent="-342900" eaLnBrk="0" hangingPunct="0"/>
            <a:r>
              <a:rPr lang="en-US" sz="1600"/>
              <a:t>		(ii) GPCRs homo- and heterodimerize, </a:t>
            </a:r>
          </a:p>
          <a:p>
            <a:pPr marL="342900" indent="-342900" eaLnBrk="0" hangingPunct="0"/>
            <a:r>
              <a:rPr lang="en-US" sz="1600"/>
              <a:t>		     in some cases required for ER export, </a:t>
            </a:r>
          </a:p>
          <a:p>
            <a:pPr marL="342900" indent="-342900" eaLnBrk="0" hangingPunct="0"/>
            <a:r>
              <a:rPr lang="en-US" sz="1600"/>
              <a:t>	               in some cases favored by ligands</a:t>
            </a:r>
          </a:p>
        </p:txBody>
      </p:sp>
      <p:sp>
        <p:nvSpPr>
          <p:cNvPr id="148" name="Slide Number Placeholder 147"/>
          <p:cNvSpPr>
            <a:spLocks noGrp="1"/>
          </p:cNvSpPr>
          <p:nvPr>
            <p:ph type="sldNum" sz="quarter" idx="12"/>
          </p:nvPr>
        </p:nvSpPr>
        <p:spPr/>
        <p:txBody>
          <a:bodyPr/>
          <a:lstStyle/>
          <a:p>
            <a:pPr>
              <a:defRPr/>
            </a:pPr>
            <a:fld id="{69C9EDCE-62A2-4115-B41F-CE531237A752}" type="slidenum">
              <a:rPr lang="en-US" smtClean="0"/>
              <a:pPr>
                <a:defRPr/>
              </a:pPr>
              <a:t>28</a:t>
            </a:fld>
            <a:endParaRPr lang="en-US" dirty="0"/>
          </a:p>
        </p:txBody>
      </p:sp>
    </p:spTree>
  </p:cSld>
  <p:clrMapOvr>
    <a:masterClrMapping/>
  </p:clrMapOvr>
  <p:transition spd="slow">
    <p:fade thruBlk="1"/>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Text Box 5"/>
          <p:cNvSpPr txBox="1">
            <a:spLocks noChangeArrowheads="1"/>
          </p:cNvSpPr>
          <p:nvPr/>
        </p:nvSpPr>
        <p:spPr bwMode="auto">
          <a:xfrm>
            <a:off x="6589713" y="1182688"/>
            <a:ext cx="2544762" cy="3540125"/>
          </a:xfrm>
          <a:prstGeom prst="rect">
            <a:avLst/>
          </a:prstGeom>
          <a:solidFill>
            <a:srgbClr val="CCFFFF"/>
          </a:solidFill>
          <a:ln w="9525">
            <a:noFill/>
            <a:miter lim="800000"/>
            <a:headEnd/>
            <a:tailEnd/>
          </a:ln>
        </p:spPr>
        <p:txBody>
          <a:bodyPr>
            <a:spAutoFit/>
          </a:bodyPr>
          <a:lstStyle/>
          <a:p>
            <a:pPr algn="ctr" eaLnBrk="0" hangingPunct="0"/>
            <a:r>
              <a:rPr lang="en-US" sz="1600"/>
              <a:t>Clinical potency of </a:t>
            </a:r>
          </a:p>
          <a:p>
            <a:pPr algn="ctr" eaLnBrk="0" hangingPunct="0"/>
            <a:endParaRPr lang="en-US" sz="1600"/>
          </a:p>
          <a:p>
            <a:pPr algn="ctr" eaLnBrk="0" hangingPunct="0"/>
            <a:r>
              <a:rPr lang="en-US" sz="1600"/>
              <a:t>“classical” or “typical” </a:t>
            </a:r>
          </a:p>
          <a:p>
            <a:pPr algn="ctr" eaLnBrk="0" hangingPunct="0"/>
            <a:endParaRPr lang="en-US" sz="1600"/>
          </a:p>
          <a:p>
            <a:pPr algn="ctr" eaLnBrk="0" hangingPunct="0"/>
            <a:r>
              <a:rPr lang="en-US" sz="1600"/>
              <a:t>antipsychotic drugs </a:t>
            </a:r>
          </a:p>
          <a:p>
            <a:pPr algn="ctr" eaLnBrk="0" hangingPunct="0"/>
            <a:endParaRPr lang="en-US" sz="1600"/>
          </a:p>
          <a:p>
            <a:pPr algn="ctr" eaLnBrk="0" hangingPunct="0"/>
            <a:r>
              <a:rPr lang="en-US" sz="1600"/>
              <a:t>correlates best </a:t>
            </a:r>
          </a:p>
          <a:p>
            <a:pPr algn="ctr" eaLnBrk="0" hangingPunct="0"/>
            <a:endParaRPr lang="en-US" sz="1600"/>
          </a:p>
          <a:p>
            <a:pPr algn="ctr" eaLnBrk="0" hangingPunct="0"/>
            <a:r>
              <a:rPr lang="en-US" sz="1600"/>
              <a:t>with </a:t>
            </a:r>
          </a:p>
          <a:p>
            <a:pPr algn="ctr" eaLnBrk="0" hangingPunct="0"/>
            <a:endParaRPr lang="en-US" sz="1600"/>
          </a:p>
          <a:p>
            <a:pPr algn="ctr" eaLnBrk="0" hangingPunct="0"/>
            <a:r>
              <a:rPr lang="en-US" sz="1600"/>
              <a:t>dopamine D2 receptor blocking dose  </a:t>
            </a:r>
          </a:p>
          <a:p>
            <a:pPr algn="ctr" eaLnBrk="0" hangingPunct="0"/>
            <a:endParaRPr lang="en-US" sz="1600"/>
          </a:p>
          <a:p>
            <a:pPr algn="ctr" eaLnBrk="0" hangingPunct="0"/>
            <a:r>
              <a:rPr lang="en-US" sz="1600"/>
              <a:t>(Nestler, 16-6) </a:t>
            </a:r>
          </a:p>
        </p:txBody>
      </p:sp>
      <p:pic>
        <p:nvPicPr>
          <p:cNvPr id="35843" name="Picture 4"/>
          <p:cNvPicPr>
            <a:picLocks noChangeAspect="1" noChangeArrowheads="1"/>
          </p:cNvPicPr>
          <p:nvPr/>
        </p:nvPicPr>
        <p:blipFill>
          <a:blip r:embed="rId2" cstate="print"/>
          <a:srcRect l="12648" t="14249" r="52094" b="55556"/>
          <a:stretch>
            <a:fillRect/>
          </a:stretch>
        </p:blipFill>
        <p:spPr bwMode="auto">
          <a:xfrm>
            <a:off x="44450" y="33338"/>
            <a:ext cx="6742113" cy="3248025"/>
          </a:xfrm>
          <a:prstGeom prst="rect">
            <a:avLst/>
          </a:prstGeom>
          <a:noFill/>
          <a:ln w="9525">
            <a:noFill/>
            <a:miter lim="800000"/>
            <a:headEnd/>
            <a:tailEnd/>
          </a:ln>
        </p:spPr>
      </p:pic>
      <p:pic>
        <p:nvPicPr>
          <p:cNvPr id="35844" name="Picture 4"/>
          <p:cNvPicPr>
            <a:picLocks noChangeAspect="1" noChangeArrowheads="1"/>
          </p:cNvPicPr>
          <p:nvPr/>
        </p:nvPicPr>
        <p:blipFill>
          <a:blip r:embed="rId2" cstate="print"/>
          <a:srcRect l="12598" t="50301" r="52094" b="18224"/>
          <a:stretch>
            <a:fillRect/>
          </a:stretch>
        </p:blipFill>
        <p:spPr bwMode="auto">
          <a:xfrm>
            <a:off x="17463" y="3427413"/>
            <a:ext cx="6751637" cy="3386137"/>
          </a:xfrm>
          <a:prstGeom prst="rect">
            <a:avLst/>
          </a:prstGeom>
          <a:noFill/>
          <a:ln w="9525">
            <a:noFill/>
            <a:miter lim="800000"/>
            <a:headEnd/>
            <a:tailEnd/>
          </a:ln>
        </p:spPr>
      </p:pic>
      <p:sp>
        <p:nvSpPr>
          <p:cNvPr id="6" name="Slide Number Placeholder 5"/>
          <p:cNvSpPr>
            <a:spLocks noGrp="1"/>
          </p:cNvSpPr>
          <p:nvPr>
            <p:ph type="sldNum" sz="quarter" idx="12"/>
          </p:nvPr>
        </p:nvSpPr>
        <p:spPr/>
        <p:txBody>
          <a:bodyPr/>
          <a:lstStyle/>
          <a:p>
            <a:pPr>
              <a:defRPr/>
            </a:pPr>
            <a:fld id="{91155B74-492C-47D0-B796-A7F94887D948}" type="slidenum">
              <a:rPr lang="en-US" smtClean="0"/>
              <a:pPr>
                <a:defRPr/>
              </a:pPr>
              <a:t>29</a:t>
            </a:fld>
            <a:endParaRPr lang="en-US" dirty="0"/>
          </a:p>
        </p:txBody>
      </p:sp>
    </p:spTree>
  </p:cSld>
  <p:clrMapOvr>
    <a:masterClrMapping/>
  </p:clrMapOvr>
  <p:transition spd="slow">
    <p:fade thruBlk="1"/>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3"/>
          <p:cNvPicPr>
            <a:picLocks noChangeAspect="1" noChangeArrowheads="1"/>
          </p:cNvPicPr>
          <p:nvPr/>
        </p:nvPicPr>
        <p:blipFill>
          <a:blip r:embed="rId2" cstate="print"/>
          <a:srcRect l="8508" t="23599" r="51091" b="43427"/>
          <a:stretch>
            <a:fillRect/>
          </a:stretch>
        </p:blipFill>
        <p:spPr bwMode="auto">
          <a:xfrm>
            <a:off x="647700" y="1866900"/>
            <a:ext cx="7885113" cy="3617913"/>
          </a:xfrm>
          <a:prstGeom prst="rect">
            <a:avLst/>
          </a:prstGeom>
          <a:noFill/>
          <a:ln w="9525">
            <a:noFill/>
            <a:miter lim="800000"/>
            <a:headEnd/>
            <a:tailEnd/>
          </a:ln>
        </p:spPr>
      </p:pic>
      <p:sp>
        <p:nvSpPr>
          <p:cNvPr id="36867" name="Text Box 5"/>
          <p:cNvSpPr txBox="1">
            <a:spLocks noChangeArrowheads="1"/>
          </p:cNvSpPr>
          <p:nvPr/>
        </p:nvSpPr>
        <p:spPr bwMode="auto">
          <a:xfrm>
            <a:off x="487363" y="247650"/>
            <a:ext cx="8058150" cy="585788"/>
          </a:xfrm>
          <a:prstGeom prst="rect">
            <a:avLst/>
          </a:prstGeom>
          <a:solidFill>
            <a:srgbClr val="CCFFFF"/>
          </a:solidFill>
          <a:ln w="9525">
            <a:noFill/>
            <a:miter lim="800000"/>
            <a:headEnd/>
            <a:tailEnd/>
          </a:ln>
        </p:spPr>
        <p:txBody>
          <a:bodyPr>
            <a:spAutoFit/>
          </a:bodyPr>
          <a:lstStyle/>
          <a:p>
            <a:pPr algn="ctr" eaLnBrk="0" hangingPunct="0"/>
            <a:r>
              <a:rPr lang="en-US" sz="1600"/>
              <a:t>Clinical potency of “classical” or “typical” antipsychotic drugs </a:t>
            </a:r>
          </a:p>
          <a:p>
            <a:pPr algn="ctr" eaLnBrk="0" hangingPunct="0"/>
            <a:r>
              <a:rPr lang="en-US" sz="1600"/>
              <a:t>correlates with dopamine D2 receptor blocking dose . . . </a:t>
            </a:r>
          </a:p>
        </p:txBody>
      </p:sp>
      <p:sp>
        <p:nvSpPr>
          <p:cNvPr id="36868" name="Text Box 5"/>
          <p:cNvSpPr txBox="1">
            <a:spLocks noChangeArrowheads="1"/>
          </p:cNvSpPr>
          <p:nvPr/>
        </p:nvSpPr>
        <p:spPr bwMode="auto">
          <a:xfrm>
            <a:off x="525463" y="1101725"/>
            <a:ext cx="7534275" cy="338138"/>
          </a:xfrm>
          <a:prstGeom prst="rect">
            <a:avLst/>
          </a:prstGeom>
          <a:solidFill>
            <a:srgbClr val="B2B2B2"/>
          </a:solidFill>
          <a:ln w="9525">
            <a:noFill/>
            <a:miter lim="800000"/>
            <a:headEnd/>
            <a:tailEnd/>
          </a:ln>
        </p:spPr>
        <p:txBody>
          <a:bodyPr>
            <a:spAutoFit/>
          </a:bodyPr>
          <a:lstStyle/>
          <a:p>
            <a:pPr eaLnBrk="0" hangingPunct="0"/>
            <a:r>
              <a:rPr lang="en-US" sz="1600"/>
              <a:t>. . . . but modern “atypical” antipsychotics also block other GPCRs (Nestler, 16-8) </a:t>
            </a:r>
          </a:p>
        </p:txBody>
      </p:sp>
      <p:sp>
        <p:nvSpPr>
          <p:cNvPr id="36869" name="TextBox 6"/>
          <p:cNvSpPr txBox="1">
            <a:spLocks noChangeArrowheads="1"/>
          </p:cNvSpPr>
          <p:nvPr/>
        </p:nvSpPr>
        <p:spPr bwMode="auto">
          <a:xfrm>
            <a:off x="519113" y="1697038"/>
            <a:ext cx="1219200" cy="338137"/>
          </a:xfrm>
          <a:prstGeom prst="rect">
            <a:avLst/>
          </a:prstGeom>
          <a:solidFill>
            <a:srgbClr val="CCFFFF"/>
          </a:solidFill>
          <a:ln w="9525">
            <a:noFill/>
            <a:miter lim="800000"/>
            <a:headEnd/>
            <a:tailEnd/>
          </a:ln>
        </p:spPr>
        <p:txBody>
          <a:bodyPr>
            <a:spAutoFit/>
          </a:bodyPr>
          <a:lstStyle/>
          <a:p>
            <a:pPr algn="ctr" eaLnBrk="0" hangingPunct="0"/>
            <a:r>
              <a:rPr lang="en-US" sz="1600"/>
              <a:t>Haloperidol</a:t>
            </a:r>
          </a:p>
        </p:txBody>
      </p:sp>
      <p:sp>
        <p:nvSpPr>
          <p:cNvPr id="36870" name="TextBox 7"/>
          <p:cNvSpPr txBox="1">
            <a:spLocks noChangeArrowheads="1"/>
          </p:cNvSpPr>
          <p:nvPr/>
        </p:nvSpPr>
        <p:spPr bwMode="auto">
          <a:xfrm>
            <a:off x="2517775" y="1681163"/>
            <a:ext cx="3608388" cy="369887"/>
          </a:xfrm>
          <a:prstGeom prst="rect">
            <a:avLst/>
          </a:prstGeom>
          <a:solidFill>
            <a:srgbClr val="B2B2B2"/>
          </a:solidFill>
          <a:ln w="9525">
            <a:noFill/>
            <a:miter lim="800000"/>
            <a:headEnd/>
            <a:tailEnd/>
          </a:ln>
        </p:spPr>
        <p:txBody>
          <a:bodyPr wrap="none">
            <a:spAutoFit/>
          </a:bodyPr>
          <a:lstStyle/>
          <a:p>
            <a:pPr eaLnBrk="0" hangingPunct="0"/>
            <a:r>
              <a:rPr lang="en-US"/>
              <a:t>Clozapine                    Quetiapine</a:t>
            </a:r>
          </a:p>
        </p:txBody>
      </p:sp>
      <p:sp>
        <p:nvSpPr>
          <p:cNvPr id="36871" name="TextBox 8"/>
          <p:cNvSpPr txBox="1">
            <a:spLocks noChangeArrowheads="1"/>
          </p:cNvSpPr>
          <p:nvPr/>
        </p:nvSpPr>
        <p:spPr bwMode="auto">
          <a:xfrm>
            <a:off x="346075" y="3735388"/>
            <a:ext cx="5865813" cy="369887"/>
          </a:xfrm>
          <a:prstGeom prst="rect">
            <a:avLst/>
          </a:prstGeom>
          <a:solidFill>
            <a:srgbClr val="B2B2B2"/>
          </a:solidFill>
          <a:ln w="9525">
            <a:noFill/>
            <a:miter lim="800000"/>
            <a:headEnd/>
            <a:tailEnd/>
          </a:ln>
        </p:spPr>
        <p:txBody>
          <a:bodyPr wrap="none">
            <a:spAutoFit/>
          </a:bodyPr>
          <a:lstStyle/>
          <a:p>
            <a:pPr eaLnBrk="0" hangingPunct="0"/>
            <a:r>
              <a:rPr lang="en-US"/>
              <a:t>Risperidone                   Olanzapine                Sertindole</a:t>
            </a:r>
          </a:p>
        </p:txBody>
      </p:sp>
      <p:sp>
        <p:nvSpPr>
          <p:cNvPr id="10" name="TextBox 9"/>
          <p:cNvSpPr txBox="1"/>
          <p:nvPr/>
        </p:nvSpPr>
        <p:spPr>
          <a:xfrm>
            <a:off x="6918325" y="1892300"/>
            <a:ext cx="2200275" cy="3138488"/>
          </a:xfrm>
          <a:prstGeom prst="rect">
            <a:avLst/>
          </a:prstGeom>
          <a:solidFill>
            <a:schemeClr val="bg1"/>
          </a:solidFill>
        </p:spPr>
        <p:txBody>
          <a:bodyPr wrap="none">
            <a:spAutoFit/>
          </a:bodyPr>
          <a:lstStyle/>
          <a:p>
            <a:pPr eaLnBrk="0" hangingPunct="0">
              <a:spcAft>
                <a:spcPts val="1200"/>
              </a:spcAft>
              <a:defRPr/>
            </a:pPr>
            <a:r>
              <a:rPr lang="en-US" sz="1600" u="sng" dirty="0">
                <a:latin typeface="+mn-lt"/>
                <a:cs typeface="+mn-cs"/>
              </a:rPr>
              <a:t>Affinity</a:t>
            </a:r>
            <a:r>
              <a:rPr lang="en-US" sz="1600" dirty="0">
                <a:latin typeface="+mn-lt"/>
                <a:cs typeface="+mn-cs"/>
              </a:rPr>
              <a:t>     </a:t>
            </a:r>
          </a:p>
          <a:p>
            <a:pPr eaLnBrk="0" hangingPunct="0">
              <a:spcAft>
                <a:spcPts val="1200"/>
              </a:spcAft>
              <a:defRPr/>
            </a:pPr>
            <a:r>
              <a:rPr lang="en-US" sz="1600" dirty="0">
                <a:latin typeface="+mn-lt"/>
                <a:cs typeface="+mn-cs"/>
              </a:rPr>
              <a:t>D1 dopaminergic</a:t>
            </a:r>
          </a:p>
          <a:p>
            <a:pPr eaLnBrk="0" hangingPunct="0">
              <a:spcAft>
                <a:spcPts val="1200"/>
              </a:spcAft>
              <a:defRPr/>
            </a:pPr>
            <a:r>
              <a:rPr lang="en-US" sz="1600" dirty="0">
                <a:latin typeface="+mn-lt"/>
                <a:cs typeface="+mn-cs"/>
              </a:rPr>
              <a:t>D2 &amp;D3 dopaminergic</a:t>
            </a:r>
          </a:p>
          <a:p>
            <a:pPr eaLnBrk="0" hangingPunct="0">
              <a:spcAft>
                <a:spcPts val="1200"/>
              </a:spcAft>
              <a:defRPr/>
            </a:pPr>
            <a:r>
              <a:rPr lang="en-US" sz="1600" dirty="0">
                <a:latin typeface="+mn-lt"/>
                <a:cs typeface="+mn-cs"/>
              </a:rPr>
              <a:t>Muscarinic cholinergic</a:t>
            </a:r>
          </a:p>
          <a:p>
            <a:pPr eaLnBrk="0" hangingPunct="0">
              <a:spcAft>
                <a:spcPts val="1200"/>
              </a:spcAft>
              <a:defRPr/>
            </a:pPr>
            <a:r>
              <a:rPr lang="en-US" sz="1600" dirty="0">
                <a:latin typeface="+mn-lt"/>
                <a:cs typeface="+mn-cs"/>
              </a:rPr>
              <a:t>5HT2A serotonergic</a:t>
            </a:r>
          </a:p>
          <a:p>
            <a:pPr eaLnBrk="0" hangingPunct="0">
              <a:spcAft>
                <a:spcPts val="1200"/>
              </a:spcAft>
              <a:defRPr/>
            </a:pPr>
            <a:r>
              <a:rPr lang="el-GR" sz="1600" dirty="0">
                <a:latin typeface="+mn-lt"/>
                <a:cs typeface="Times New Roman"/>
              </a:rPr>
              <a:t>α</a:t>
            </a:r>
            <a:r>
              <a:rPr lang="en-US" sz="1600" dirty="0">
                <a:latin typeface="+mn-lt"/>
                <a:cs typeface="Times New Roman"/>
              </a:rPr>
              <a:t>1 adrenergic</a:t>
            </a:r>
          </a:p>
          <a:p>
            <a:pPr eaLnBrk="0" hangingPunct="0">
              <a:spcAft>
                <a:spcPts val="1200"/>
              </a:spcAft>
              <a:defRPr/>
            </a:pPr>
            <a:r>
              <a:rPr lang="el-GR" sz="1600" dirty="0">
                <a:latin typeface="+mn-lt"/>
                <a:cs typeface="Times New Roman"/>
              </a:rPr>
              <a:t>α</a:t>
            </a:r>
            <a:r>
              <a:rPr lang="en-US" sz="1600" dirty="0">
                <a:latin typeface="+mn-lt"/>
                <a:cs typeface="Times New Roman"/>
              </a:rPr>
              <a:t>2 adrenergic</a:t>
            </a:r>
            <a:endParaRPr lang="en-US" sz="1600" dirty="0">
              <a:latin typeface="+mn-lt"/>
              <a:cs typeface="+mn-cs"/>
            </a:endParaRPr>
          </a:p>
          <a:p>
            <a:pPr eaLnBrk="0" hangingPunct="0">
              <a:spcAft>
                <a:spcPts val="1200"/>
              </a:spcAft>
              <a:defRPr/>
            </a:pPr>
            <a:r>
              <a:rPr lang="en-US" sz="1600" dirty="0">
                <a:latin typeface="+mn-lt"/>
                <a:cs typeface="+mn-cs"/>
              </a:rPr>
              <a:t>H1 </a:t>
            </a:r>
            <a:r>
              <a:rPr lang="en-US" sz="1600" dirty="0" err="1">
                <a:latin typeface="+mn-lt"/>
                <a:cs typeface="+mn-cs"/>
              </a:rPr>
              <a:t>histaminergic</a:t>
            </a:r>
            <a:endParaRPr lang="en-US" sz="1600" dirty="0">
              <a:latin typeface="+mn-lt"/>
              <a:cs typeface="+mn-cs"/>
            </a:endParaRPr>
          </a:p>
        </p:txBody>
      </p:sp>
      <p:sp>
        <p:nvSpPr>
          <p:cNvPr id="36873" name="Rectangle 10"/>
          <p:cNvSpPr>
            <a:spLocks noChangeArrowheads="1"/>
          </p:cNvSpPr>
          <p:nvPr/>
        </p:nvSpPr>
        <p:spPr bwMode="auto">
          <a:xfrm>
            <a:off x="352425" y="5919788"/>
            <a:ext cx="1597025" cy="338137"/>
          </a:xfrm>
          <a:prstGeom prst="rect">
            <a:avLst/>
          </a:prstGeom>
          <a:solidFill>
            <a:srgbClr val="CCFFFF"/>
          </a:solidFill>
          <a:ln w="9525">
            <a:noFill/>
            <a:miter lim="800000"/>
            <a:headEnd/>
            <a:tailEnd/>
          </a:ln>
        </p:spPr>
        <p:txBody>
          <a:bodyPr>
            <a:spAutoFit/>
          </a:bodyPr>
          <a:lstStyle/>
          <a:p>
            <a:pPr algn="ctr" eaLnBrk="0" hangingPunct="0"/>
            <a:r>
              <a:rPr lang="en-US" sz="1600"/>
              <a:t>Conventionals: </a:t>
            </a:r>
          </a:p>
        </p:txBody>
      </p:sp>
      <p:sp>
        <p:nvSpPr>
          <p:cNvPr id="36874" name="Rectangle 10"/>
          <p:cNvSpPr>
            <a:spLocks noChangeArrowheads="1"/>
          </p:cNvSpPr>
          <p:nvPr/>
        </p:nvSpPr>
        <p:spPr bwMode="auto">
          <a:xfrm>
            <a:off x="3121025" y="5521325"/>
            <a:ext cx="2506663" cy="369888"/>
          </a:xfrm>
          <a:prstGeom prst="rect">
            <a:avLst/>
          </a:prstGeom>
          <a:noFill/>
          <a:ln w="9525">
            <a:noFill/>
            <a:miter lim="800000"/>
            <a:headEnd/>
            <a:tailEnd/>
          </a:ln>
        </p:spPr>
        <p:txBody>
          <a:bodyPr>
            <a:spAutoFit/>
          </a:bodyPr>
          <a:lstStyle/>
          <a:p>
            <a:pPr eaLnBrk="0" hangingPunct="0"/>
            <a:r>
              <a:rPr lang="en-US" i="1"/>
              <a:t>Terrible side effects:</a:t>
            </a:r>
            <a:endParaRPr lang="en-US"/>
          </a:p>
        </p:txBody>
      </p:sp>
      <p:sp>
        <p:nvSpPr>
          <p:cNvPr id="36875" name="Rectangle 10"/>
          <p:cNvSpPr>
            <a:spLocks noChangeArrowheads="1"/>
          </p:cNvSpPr>
          <p:nvPr/>
        </p:nvSpPr>
        <p:spPr bwMode="auto">
          <a:xfrm>
            <a:off x="168275" y="6378575"/>
            <a:ext cx="8539163" cy="646113"/>
          </a:xfrm>
          <a:prstGeom prst="rect">
            <a:avLst/>
          </a:prstGeom>
          <a:noFill/>
          <a:ln w="9525">
            <a:noFill/>
            <a:miter lim="800000"/>
            <a:headEnd/>
            <a:tailEnd/>
          </a:ln>
        </p:spPr>
        <p:txBody>
          <a:bodyPr>
            <a:spAutoFit/>
          </a:bodyPr>
          <a:lstStyle/>
          <a:p>
            <a:pPr eaLnBrk="0" hangingPunct="0"/>
            <a:r>
              <a:rPr lang="en-US"/>
              <a:t>tardive dyskinesia (mesostriatal pathway) 	              weight gain, agranulocytosis	</a:t>
            </a:r>
          </a:p>
        </p:txBody>
      </p:sp>
      <p:sp>
        <p:nvSpPr>
          <p:cNvPr id="36876" name="Rectangle 10"/>
          <p:cNvSpPr>
            <a:spLocks noChangeArrowheads="1"/>
          </p:cNvSpPr>
          <p:nvPr/>
        </p:nvSpPr>
        <p:spPr bwMode="auto">
          <a:xfrm>
            <a:off x="6091238" y="5919788"/>
            <a:ext cx="1173162" cy="369887"/>
          </a:xfrm>
          <a:prstGeom prst="rect">
            <a:avLst/>
          </a:prstGeom>
          <a:solidFill>
            <a:srgbClr val="B2B2B2"/>
          </a:solidFill>
          <a:ln w="9525">
            <a:noFill/>
            <a:miter lim="800000"/>
            <a:headEnd/>
            <a:tailEnd/>
          </a:ln>
        </p:spPr>
        <p:txBody>
          <a:bodyPr wrap="none">
            <a:spAutoFit/>
          </a:bodyPr>
          <a:lstStyle/>
          <a:p>
            <a:pPr eaLnBrk="0" hangingPunct="0"/>
            <a:r>
              <a:rPr lang="en-US"/>
              <a:t>Atypicals:</a:t>
            </a:r>
          </a:p>
        </p:txBody>
      </p:sp>
      <p:sp>
        <p:nvSpPr>
          <p:cNvPr id="14" name="Slide Number Placeholder 13"/>
          <p:cNvSpPr>
            <a:spLocks noGrp="1"/>
          </p:cNvSpPr>
          <p:nvPr>
            <p:ph type="sldNum" sz="quarter" idx="12"/>
          </p:nvPr>
        </p:nvSpPr>
        <p:spPr/>
        <p:txBody>
          <a:bodyPr/>
          <a:lstStyle/>
          <a:p>
            <a:pPr>
              <a:defRPr/>
            </a:pPr>
            <a:fld id="{370EC50B-8FA8-402C-8BE8-F22EFDCF507C}" type="slidenum">
              <a:rPr lang="en-US" smtClean="0"/>
              <a:pPr>
                <a:defRPr/>
              </a:pPr>
              <a:t>30</a:t>
            </a:fld>
            <a:endParaRPr lang="en-US" dirty="0"/>
          </a:p>
        </p:txBody>
      </p:sp>
    </p:spTree>
  </p:cSld>
  <p:clrMapOvr>
    <a:masterClrMapping/>
  </p:clrMapOvr>
  <p:transition spd="slow">
    <p:fade thruBlk="1"/>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TextBox 207"/>
          <p:cNvSpPr txBox="1">
            <a:spLocks noChangeArrowheads="1"/>
          </p:cNvSpPr>
          <p:nvPr/>
        </p:nvSpPr>
        <p:spPr bwMode="auto">
          <a:xfrm>
            <a:off x="1774825" y="111125"/>
            <a:ext cx="5829300" cy="369888"/>
          </a:xfrm>
          <a:prstGeom prst="rect">
            <a:avLst/>
          </a:prstGeom>
          <a:solidFill>
            <a:srgbClr val="CCFFFF"/>
          </a:solidFill>
          <a:ln w="9525">
            <a:noFill/>
            <a:miter lim="800000"/>
            <a:headEnd/>
            <a:tailEnd/>
          </a:ln>
        </p:spPr>
        <p:txBody>
          <a:bodyPr>
            <a:spAutoFit/>
          </a:bodyPr>
          <a:lstStyle/>
          <a:p>
            <a:pPr eaLnBrk="0" hangingPunct="0"/>
            <a:r>
              <a:rPr lang="en-US"/>
              <a:t>Pharmacological chaperoning of GPCRs is well known</a:t>
            </a:r>
          </a:p>
        </p:txBody>
      </p:sp>
      <p:graphicFrame>
        <p:nvGraphicFramePr>
          <p:cNvPr id="7" name="Table 6"/>
          <p:cNvGraphicFramePr>
            <a:graphicFrameLocks noGrp="1"/>
          </p:cNvGraphicFramePr>
          <p:nvPr/>
        </p:nvGraphicFramePr>
        <p:xfrm>
          <a:off x="331788" y="835025"/>
          <a:ext cx="8249393" cy="5099978"/>
        </p:xfrm>
        <a:graphic>
          <a:graphicData uri="http://schemas.openxmlformats.org/drawingml/2006/table">
            <a:tbl>
              <a:tblPr/>
              <a:tblGrid>
                <a:gridCol w="1920941"/>
                <a:gridCol w="1200588"/>
                <a:gridCol w="2613044"/>
                <a:gridCol w="2514820"/>
              </a:tblGrid>
              <a:tr h="234215">
                <a:tc>
                  <a:txBody>
                    <a:bodyPr/>
                    <a:lstStyle/>
                    <a:p>
                      <a:pPr marL="0" marR="0" indent="0" algn="ctr">
                        <a:lnSpc>
                          <a:spcPct val="115000"/>
                        </a:lnSpc>
                        <a:spcBef>
                          <a:spcPts val="0"/>
                        </a:spcBef>
                        <a:spcAft>
                          <a:spcPts val="600"/>
                        </a:spcAft>
                      </a:pPr>
                      <a:r>
                        <a:rPr lang="en-US" sz="1400" b="1" dirty="0" smtClean="0">
                          <a:solidFill>
                            <a:schemeClr val="tx1"/>
                          </a:solidFill>
                          <a:latin typeface="Arial"/>
                          <a:ea typeface="Calibri"/>
                          <a:cs typeface="Times New Roman"/>
                        </a:rPr>
                        <a:t>receptor</a:t>
                      </a:r>
                      <a:endParaRPr lang="en-US" sz="1400" dirty="0">
                        <a:solidFill>
                          <a:schemeClr val="tx1"/>
                        </a:solidFill>
                        <a:latin typeface="Arial"/>
                        <a:ea typeface="Calibri"/>
                        <a:cs typeface="Times New Roman"/>
                      </a:endParaRP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b="1">
                          <a:solidFill>
                            <a:schemeClr val="tx1"/>
                          </a:solidFill>
                          <a:latin typeface="Arial"/>
                          <a:ea typeface="Calibri"/>
                          <a:cs typeface="Times New Roman"/>
                        </a:rPr>
                        <a:t>mutant /WT</a:t>
                      </a:r>
                      <a:endParaRPr lang="en-US" sz="1400">
                        <a:solidFill>
                          <a:schemeClr val="tx1"/>
                        </a:solidFill>
                        <a:latin typeface="Arial"/>
                        <a:ea typeface="Calibri"/>
                        <a:cs typeface="Times New Roman"/>
                      </a:endParaRP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b="1" dirty="0" smtClean="0">
                          <a:solidFill>
                            <a:schemeClr val="tx1"/>
                          </a:solidFill>
                          <a:latin typeface="Arial"/>
                          <a:ea typeface="Calibri"/>
                          <a:cs typeface="Times New Roman"/>
                        </a:rPr>
                        <a:t>drug class</a:t>
                      </a:r>
                      <a:endParaRPr lang="en-US" sz="1400" dirty="0">
                        <a:solidFill>
                          <a:schemeClr val="tx1"/>
                        </a:solidFill>
                        <a:latin typeface="Arial"/>
                        <a:ea typeface="Calibri"/>
                        <a:cs typeface="Times New Roman"/>
                      </a:endParaRP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b="1">
                          <a:solidFill>
                            <a:schemeClr val="tx1"/>
                          </a:solidFill>
                          <a:latin typeface="Arial"/>
                          <a:ea typeface="Calibri"/>
                          <a:cs typeface="Times New Roman"/>
                        </a:rPr>
                        <a:t>reference</a:t>
                      </a:r>
                      <a:endParaRPr lang="en-US" sz="1400">
                        <a:solidFill>
                          <a:schemeClr val="tx1"/>
                        </a:solidFill>
                        <a:latin typeface="Arial"/>
                        <a:ea typeface="Calibri"/>
                        <a:cs typeface="Times New Roman"/>
                      </a:endParaRP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511012">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adenosine A1</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mutant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agonists; antagonists</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a:solidFill>
                            <a:schemeClr val="tx1"/>
                          </a:solidFill>
                          <a:uFill>
                            <a:solidFill>
                              <a:schemeClr val="bg1"/>
                            </a:solidFill>
                          </a:uFill>
                          <a:latin typeface="Arial"/>
                          <a:ea typeface="Calibri"/>
                          <a:cs typeface="Times New Roman"/>
                          <a:hlinkClick r:id="" action="ppaction://hlinkfile" tooltip="Malaga-Dieguez, 2010 #8050"/>
                        </a:rPr>
                        <a:t>Malaga-</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Malaga-Dieguez, 2010 #8050"/>
                        </a:rPr>
                        <a:t>Dieguez</a:t>
                      </a:r>
                      <a:r>
                        <a:rPr lang="en-US" sz="1400" u="none" strike="noStrike" baseline="0" dirty="0">
                          <a:solidFill>
                            <a:schemeClr val="tx1"/>
                          </a:solidFill>
                          <a:uFill>
                            <a:solidFill>
                              <a:schemeClr val="bg1"/>
                            </a:solidFill>
                          </a:uFill>
                          <a:latin typeface="Arial"/>
                          <a:ea typeface="Calibri"/>
                          <a:cs typeface="Times New Roman"/>
                          <a:hlinkClick r:id="" action="ppaction://hlinkfile" tooltip="Malaga-Dieguez, 2010 #8050"/>
                        </a:rPr>
                        <a:t> et al., 2010</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511012">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dopamine D4</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both</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transported dopamine; quinpirole; antagonists</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a:solidFill>
                            <a:schemeClr val="tx1"/>
                          </a:solidFill>
                          <a:uFill>
                            <a:solidFill>
                              <a:schemeClr val="bg1"/>
                            </a:solidFill>
                          </a:uFill>
                          <a:latin typeface="Arial"/>
                          <a:ea typeface="Calibri"/>
                          <a:cs typeface="Times New Roman"/>
                          <a:hlinkClick r:id="" action="ppaction://hlinkfile" tooltip="Van Craenenbroeck, 2005 #8040"/>
                        </a:rPr>
                        <a:t>Van </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Van Craenenbroeck, 2005 #8040"/>
                        </a:rPr>
                        <a:t>Craenenbroeck</a:t>
                      </a:r>
                      <a:r>
                        <a:rPr lang="en-US" sz="1400" u="none" strike="noStrike" baseline="0" dirty="0">
                          <a:solidFill>
                            <a:schemeClr val="tx1"/>
                          </a:solidFill>
                          <a:uFill>
                            <a:solidFill>
                              <a:schemeClr val="bg1"/>
                            </a:solidFill>
                          </a:uFill>
                          <a:latin typeface="Arial"/>
                          <a:ea typeface="Calibri"/>
                          <a:cs typeface="Times New Roman"/>
                          <a:hlinkClick r:id="" action="ppaction://hlinkfile" tooltip="Van Craenenbroeck, 2005 #8040"/>
                        </a:rPr>
                        <a:t> et al., 2005</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511012">
                <a:tc>
                  <a:txBody>
                    <a:bodyPr/>
                    <a:lstStyle/>
                    <a:p>
                      <a:pPr marL="0" marR="0" indent="0" algn="ctr">
                        <a:lnSpc>
                          <a:spcPct val="115000"/>
                        </a:lnSpc>
                        <a:spcBef>
                          <a:spcPts val="0"/>
                        </a:spcBef>
                        <a:spcAft>
                          <a:spcPts val="600"/>
                        </a:spcAft>
                      </a:pPr>
                      <a:r>
                        <a:rPr lang="en-US" sz="1400" dirty="0" err="1">
                          <a:solidFill>
                            <a:schemeClr val="tx1"/>
                          </a:solidFill>
                          <a:latin typeface="Arial"/>
                          <a:ea typeface="Calibri"/>
                          <a:cs typeface="Times New Roman"/>
                        </a:rPr>
                        <a:t>gonadotropin</a:t>
                      </a:r>
                      <a:r>
                        <a:rPr lang="en-US" sz="1400" dirty="0">
                          <a:solidFill>
                            <a:schemeClr val="tx1"/>
                          </a:solidFill>
                          <a:latin typeface="Arial"/>
                          <a:ea typeface="Calibri"/>
                          <a:cs typeface="Times New Roman"/>
                        </a:rPr>
                        <a:t>-releasing hormone</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mutant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antagonists</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a:solidFill>
                            <a:schemeClr val="tx1"/>
                          </a:solidFill>
                          <a:uFill>
                            <a:solidFill>
                              <a:schemeClr val="bg1"/>
                            </a:solidFill>
                          </a:uFill>
                          <a:latin typeface="Arial"/>
                          <a:ea typeface="Calibri"/>
                          <a:cs typeface="Times New Roman"/>
                          <a:hlinkClick r:id="" action="ppaction://hlinkfile" tooltip="Conn, 2011 #8046"/>
                        </a:rPr>
                        <a:t>Conn and </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Conn, 2011 #8046"/>
                        </a:rPr>
                        <a:t>Ulloa</a:t>
                      </a:r>
                      <a:r>
                        <a:rPr lang="en-US" sz="1400" u="none" strike="noStrike" baseline="0" dirty="0">
                          <a:solidFill>
                            <a:schemeClr val="tx1"/>
                          </a:solidFill>
                          <a:uFill>
                            <a:solidFill>
                              <a:schemeClr val="bg1"/>
                            </a:solidFill>
                          </a:uFill>
                          <a:latin typeface="Arial"/>
                          <a:ea typeface="Calibri"/>
                          <a:cs typeface="Times New Roman"/>
                          <a:hlinkClick r:id="" action="ppaction://hlinkfile" tooltip="Conn, 2011 #8046"/>
                        </a:rPr>
                        <a:t>-Aguirre, 2011</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511012">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histamine H2</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both</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agonist,  </a:t>
                      </a:r>
                      <a:r>
                        <a:rPr lang="en-US" sz="1400" dirty="0" smtClean="0">
                          <a:solidFill>
                            <a:schemeClr val="tx1"/>
                          </a:solidFill>
                          <a:latin typeface="Arial"/>
                          <a:ea typeface="Calibri"/>
                          <a:cs typeface="Times New Roman"/>
                        </a:rPr>
                        <a:t>inverse </a:t>
                      </a:r>
                      <a:r>
                        <a:rPr lang="en-US" sz="1400" dirty="0">
                          <a:solidFill>
                            <a:schemeClr val="tx1"/>
                          </a:solidFill>
                          <a:latin typeface="Arial"/>
                          <a:ea typeface="Calibri"/>
                          <a:cs typeface="Times New Roman"/>
                        </a:rPr>
                        <a:t>agonist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Alewijnse, 2000 #8051"/>
                        </a:rPr>
                        <a:t>Alewijnse</a:t>
                      </a:r>
                      <a:r>
                        <a:rPr lang="en-US" sz="1400" u="none" strike="noStrike" baseline="0" dirty="0">
                          <a:solidFill>
                            <a:schemeClr val="tx1"/>
                          </a:solidFill>
                          <a:uFill>
                            <a:solidFill>
                              <a:schemeClr val="bg1"/>
                            </a:solidFill>
                          </a:uFill>
                          <a:latin typeface="Arial"/>
                          <a:ea typeface="Calibri"/>
                          <a:cs typeface="Times New Roman"/>
                          <a:hlinkClick r:id="" action="ppaction://hlinkfile" tooltip="Alewijnse, 2000 #8051"/>
                        </a:rPr>
                        <a:t> et al., 2000</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511012">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opsin</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mutant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Noorwez, 2008 #8047"/>
                        </a:rPr>
                        <a:t>Noorwez</a:t>
                      </a:r>
                      <a:r>
                        <a:rPr lang="en-US" sz="1400" u="none" strike="noStrike" baseline="0" dirty="0">
                          <a:solidFill>
                            <a:schemeClr val="tx1"/>
                          </a:solidFill>
                          <a:uFill>
                            <a:solidFill>
                              <a:schemeClr val="bg1"/>
                            </a:solidFill>
                          </a:uFill>
                          <a:latin typeface="Arial"/>
                          <a:ea typeface="Calibri"/>
                          <a:cs typeface="Times New Roman"/>
                          <a:hlinkClick r:id="" action="ppaction://hlinkfile" tooltip="Noorwez, 2008 #8047"/>
                        </a:rPr>
                        <a:t> et al., 2008</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55506">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δ-opioid</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mutant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antagonist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Leskela, 2012 #8045"/>
                        </a:rPr>
                        <a:t>Leskela</a:t>
                      </a:r>
                      <a:r>
                        <a:rPr lang="en-US" sz="1400" u="none" strike="noStrike" baseline="0" dirty="0">
                          <a:solidFill>
                            <a:schemeClr val="tx1"/>
                          </a:solidFill>
                          <a:uFill>
                            <a:solidFill>
                              <a:schemeClr val="bg1"/>
                            </a:solidFill>
                          </a:uFill>
                          <a:latin typeface="Arial"/>
                          <a:ea typeface="Calibri"/>
                          <a:cs typeface="Times New Roman"/>
                          <a:hlinkClick r:id="" action="ppaction://hlinkfile" tooltip="Leskela, 2012 #8045"/>
                        </a:rPr>
                        <a:t> et al., 2012</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511012">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μ-opioid</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mutant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agonists, antagonists</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Chaipatikul, 2003 #8042"/>
                        </a:rPr>
                        <a:t>Chaipatikul</a:t>
                      </a:r>
                      <a:r>
                        <a:rPr lang="en-US" sz="1400" u="none" strike="noStrike" baseline="0" dirty="0">
                          <a:solidFill>
                            <a:schemeClr val="tx1"/>
                          </a:solidFill>
                          <a:uFill>
                            <a:solidFill>
                              <a:schemeClr val="bg1"/>
                            </a:solidFill>
                          </a:uFill>
                          <a:latin typeface="Arial"/>
                          <a:ea typeface="Calibri"/>
                          <a:cs typeface="Times New Roman"/>
                          <a:hlinkClick r:id="" action="ppaction://hlinkfile" tooltip="Chaipatikul, 2003 #8042"/>
                        </a:rPr>
                        <a:t> et al., 2003</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511012">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melanin conc. hormone</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mutant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antagonist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a:solidFill>
                            <a:schemeClr val="tx1"/>
                          </a:solidFill>
                          <a:uFill>
                            <a:solidFill>
                              <a:schemeClr val="bg1"/>
                            </a:solidFill>
                          </a:uFill>
                          <a:latin typeface="Arial"/>
                          <a:ea typeface="Calibri"/>
                          <a:cs typeface="Times New Roman"/>
                          <a:hlinkClick r:id="" action="ppaction://hlinkfile" tooltip="Fan, 2005 #8049"/>
                        </a:rPr>
                        <a:t>Fan et al., 2005</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55506">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melanocortin-4</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both</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antagonist, inverse agonist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a:solidFill>
                            <a:schemeClr val="tx1"/>
                          </a:solidFill>
                          <a:uFill>
                            <a:solidFill>
                              <a:schemeClr val="bg1"/>
                            </a:solidFill>
                          </a:uFill>
                          <a:latin typeface="Arial"/>
                          <a:ea typeface="Calibri"/>
                          <a:cs typeface="Times New Roman"/>
                          <a:hlinkClick r:id="" action="ppaction://hlinkfile" tooltip="Tao, 2010 #8048"/>
                        </a:rPr>
                        <a:t>Tao, 2010</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55506">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vasopressin V1a</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both</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antagonist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Hawtin, 2006 #8044"/>
                        </a:rPr>
                        <a:t>Hawtin</a:t>
                      </a:r>
                      <a:r>
                        <a:rPr lang="en-US" sz="1400" u="none" strike="noStrike" baseline="0" dirty="0">
                          <a:solidFill>
                            <a:schemeClr val="tx1"/>
                          </a:solidFill>
                          <a:uFill>
                            <a:solidFill>
                              <a:schemeClr val="bg1"/>
                            </a:solidFill>
                          </a:uFill>
                          <a:latin typeface="Arial"/>
                          <a:ea typeface="Calibri"/>
                          <a:cs typeface="Times New Roman"/>
                          <a:hlinkClick r:id="" action="ppaction://hlinkfile" tooltip="Hawtin, 2006 #8044"/>
                        </a:rPr>
                        <a:t>, 2006</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55506">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vasopressin V1b/V3</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both</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antagonist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a:solidFill>
                            <a:schemeClr val="tx1"/>
                          </a:solidFill>
                          <a:uFill>
                            <a:solidFill>
                              <a:schemeClr val="bg1"/>
                            </a:solidFill>
                          </a:uFill>
                          <a:latin typeface="Arial"/>
                          <a:ea typeface="Calibri"/>
                          <a:cs typeface="Times New Roman"/>
                          <a:hlinkClick r:id="" action="ppaction://hlinkfile" tooltip="Robert, 2005 #8041"/>
                        </a:rPr>
                        <a:t>Robert et al., 2005</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55506">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vasopressin V2</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a:solidFill>
                            <a:schemeClr val="tx1"/>
                          </a:solidFill>
                          <a:latin typeface="Arial"/>
                          <a:ea typeface="Calibri"/>
                          <a:cs typeface="Times New Roman"/>
                        </a:rPr>
                        <a:t>both</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dirty="0">
                          <a:solidFill>
                            <a:schemeClr val="tx1"/>
                          </a:solidFill>
                          <a:latin typeface="Arial"/>
                          <a:ea typeface="Calibri"/>
                          <a:cs typeface="Times New Roman"/>
                        </a:rPr>
                        <a:t>antagonists</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indent="0" algn="ctr">
                        <a:lnSpc>
                          <a:spcPct val="115000"/>
                        </a:lnSpc>
                        <a:spcBef>
                          <a:spcPts val="0"/>
                        </a:spcBef>
                        <a:spcAft>
                          <a:spcPts val="600"/>
                        </a:spcAft>
                      </a:pPr>
                      <a:r>
                        <a:rPr lang="en-US" sz="1400" u="none" baseline="0" dirty="0">
                          <a:solidFill>
                            <a:schemeClr val="tx1"/>
                          </a:solidFill>
                          <a:uFill>
                            <a:solidFill>
                              <a:schemeClr val="bg1"/>
                            </a:solidFill>
                          </a:uFill>
                          <a:latin typeface="Arial"/>
                          <a:ea typeface="Calibri"/>
                          <a:cs typeface="Times New Roman"/>
                        </a:rPr>
                        <a:t>(</a:t>
                      </a:r>
                      <a:r>
                        <a:rPr lang="en-US" sz="1400" u="none" strike="noStrike" baseline="0" dirty="0" err="1">
                          <a:solidFill>
                            <a:schemeClr val="tx1"/>
                          </a:solidFill>
                          <a:uFill>
                            <a:solidFill>
                              <a:schemeClr val="bg1"/>
                            </a:solidFill>
                          </a:uFill>
                          <a:latin typeface="Arial"/>
                          <a:ea typeface="Calibri"/>
                          <a:cs typeface="Times New Roman"/>
                          <a:hlinkClick r:id="" action="ppaction://hlinkfile" tooltip="Wuller, 2004 #8039"/>
                        </a:rPr>
                        <a:t>Wuller</a:t>
                      </a:r>
                      <a:r>
                        <a:rPr lang="en-US" sz="1400" u="none" strike="noStrike" baseline="0" dirty="0">
                          <a:solidFill>
                            <a:schemeClr val="tx1"/>
                          </a:solidFill>
                          <a:uFill>
                            <a:solidFill>
                              <a:schemeClr val="bg1"/>
                            </a:solidFill>
                          </a:uFill>
                          <a:latin typeface="Arial"/>
                          <a:ea typeface="Calibri"/>
                          <a:cs typeface="Times New Roman"/>
                          <a:hlinkClick r:id="" action="ppaction://hlinkfile" tooltip="Wuller, 2004 #8039"/>
                        </a:rPr>
                        <a:t> et al., 2004</a:t>
                      </a:r>
                      <a:r>
                        <a:rPr lang="en-US" sz="1400" u="none" baseline="0" dirty="0">
                          <a:solidFill>
                            <a:schemeClr val="tx1"/>
                          </a:solidFill>
                          <a:uFill>
                            <a:solidFill>
                              <a:schemeClr val="bg1"/>
                            </a:solidFill>
                          </a:uFill>
                          <a:latin typeface="Arial"/>
                          <a:ea typeface="Calibri"/>
                          <a:cs typeface="Times New Roman"/>
                        </a:rPr>
                        <a:t>)</a:t>
                      </a:r>
                    </a:p>
                  </a:txBody>
                  <a:tcPr marL="66381" marR="66381" marT="0" marB="0" anchor="ctr">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bl>
          </a:graphicData>
        </a:graphic>
      </p:graphicFrame>
      <p:sp>
        <p:nvSpPr>
          <p:cNvPr id="5" name="Slide Number Placeholder 4"/>
          <p:cNvSpPr>
            <a:spLocks noGrp="1"/>
          </p:cNvSpPr>
          <p:nvPr>
            <p:ph type="sldNum" sz="quarter" idx="12"/>
          </p:nvPr>
        </p:nvSpPr>
        <p:spPr/>
        <p:txBody>
          <a:bodyPr/>
          <a:lstStyle/>
          <a:p>
            <a:pPr>
              <a:defRPr/>
            </a:pPr>
            <a:fld id="{BDC1BDE5-6020-4F64-8B0B-AAD6FBC62A34}" type="slidenum">
              <a:rPr lang="en-US" smtClean="0"/>
              <a:pPr>
                <a:defRPr/>
              </a:pPr>
              <a:t>31</a:t>
            </a:fld>
            <a:endParaRPr lang="en-US" dirty="0"/>
          </a:p>
        </p:txBody>
      </p:sp>
    </p:spTree>
  </p:cSld>
  <p:clrMapOvr>
    <a:masterClrMapping/>
  </p:clrMapOvr>
  <p:transition spd="slow">
    <p:fade thruBlk="1"/>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8"/>
          <p:cNvSpPr>
            <a:spLocks noChangeArrowheads="1"/>
          </p:cNvSpPr>
          <p:nvPr/>
        </p:nvSpPr>
        <p:spPr bwMode="auto">
          <a:xfrm>
            <a:off x="6864350" y="9175750"/>
            <a:ext cx="4035425" cy="103188"/>
          </a:xfrm>
          <a:prstGeom prst="rect">
            <a:avLst/>
          </a:prstGeom>
          <a:noFill/>
          <a:ln w="9525">
            <a:noFill/>
            <a:miter lim="800000"/>
            <a:headEnd/>
            <a:tailEnd/>
          </a:ln>
        </p:spPr>
        <p:txBody>
          <a:bodyPr/>
          <a:lstStyle/>
          <a:p>
            <a:pPr eaLnBrk="0" hangingPunct="0"/>
            <a:endParaRPr lang="en-US" sz="1600"/>
          </a:p>
        </p:txBody>
      </p:sp>
      <p:sp>
        <p:nvSpPr>
          <p:cNvPr id="19533" name="Freeform 43"/>
          <p:cNvSpPr>
            <a:spLocks/>
          </p:cNvSpPr>
          <p:nvPr/>
        </p:nvSpPr>
        <p:spPr bwMode="auto">
          <a:xfrm rot="16200000">
            <a:off x="683419" y="2658269"/>
            <a:ext cx="3756025" cy="2598737"/>
          </a:xfrm>
          <a:custGeom>
            <a:avLst/>
            <a:gdLst>
              <a:gd name="T0" fmla="*/ 930322 w 7416756"/>
              <a:gd name="T1" fmla="*/ 128170 h 3422195"/>
              <a:gd name="T2" fmla="*/ 841831 w 7416756"/>
              <a:gd name="T3" fmla="*/ 128170 h 3422195"/>
              <a:gd name="T4" fmla="*/ 5981308 w 7416756"/>
              <a:gd name="T5" fmla="*/ 143874 h 3422195"/>
              <a:gd name="T6" fmla="*/ 7193868 w 7416756"/>
              <a:gd name="T7" fmla="*/ 991415 h 3422195"/>
              <a:gd name="T8" fmla="*/ 7125288 w 7416756"/>
              <a:gd name="T9" fmla="*/ 1357181 h 3422195"/>
              <a:gd name="T10" fmla="*/ 7171008 w 7416756"/>
              <a:gd name="T11" fmla="*/ 1505771 h 3422195"/>
              <a:gd name="T12" fmla="*/ 7308168 w 7416756"/>
              <a:gd name="T13" fmla="*/ 1479101 h 3422195"/>
              <a:gd name="T14" fmla="*/ 7338648 w 7416756"/>
              <a:gd name="T15" fmla="*/ 1501961 h 3422195"/>
              <a:gd name="T16" fmla="*/ 7296740 w 7416756"/>
              <a:gd name="T17" fmla="*/ 1551491 h 3422195"/>
              <a:gd name="T18" fmla="*/ 7106240 w 7416756"/>
              <a:gd name="T19" fmla="*/ 1574351 h 3422195"/>
              <a:gd name="T20" fmla="*/ 7113860 w 7416756"/>
              <a:gd name="T21" fmla="*/ 1711511 h 3422195"/>
              <a:gd name="T22" fmla="*/ 7071948 w 7416756"/>
              <a:gd name="T23" fmla="*/ 1787711 h 3422195"/>
              <a:gd name="T24" fmla="*/ 6995748 w 7416756"/>
              <a:gd name="T25" fmla="*/ 1783901 h 3422195"/>
              <a:gd name="T26" fmla="*/ 6957648 w 7416756"/>
              <a:gd name="T27" fmla="*/ 1799141 h 3422195"/>
              <a:gd name="T28" fmla="*/ 6911928 w 7416756"/>
              <a:gd name="T29" fmla="*/ 1757231 h 3422195"/>
              <a:gd name="T30" fmla="*/ 6854780 w 7416756"/>
              <a:gd name="T31" fmla="*/ 1787711 h 3422195"/>
              <a:gd name="T32" fmla="*/ 6854780 w 7416756"/>
              <a:gd name="T33" fmla="*/ 1837241 h 3422195"/>
              <a:gd name="T34" fmla="*/ 6908120 w 7416756"/>
              <a:gd name="T35" fmla="*/ 1867721 h 3422195"/>
              <a:gd name="T36" fmla="*/ 6957648 w 7416756"/>
              <a:gd name="T37" fmla="*/ 1843842 h 3422195"/>
              <a:gd name="T38" fmla="*/ 6972888 w 7416756"/>
              <a:gd name="T39" fmla="*/ 1841051 h 3422195"/>
              <a:gd name="T40" fmla="*/ 7045280 w 7416756"/>
              <a:gd name="T41" fmla="*/ 1841051 h 3422195"/>
              <a:gd name="T42" fmla="*/ 7098620 w 7416756"/>
              <a:gd name="T43" fmla="*/ 1867721 h 3422195"/>
              <a:gd name="T44" fmla="*/ 7136720 w 7416756"/>
              <a:gd name="T45" fmla="*/ 1936301 h 3422195"/>
              <a:gd name="T46" fmla="*/ 7079568 w 7416756"/>
              <a:gd name="T47" fmla="*/ 2001071 h 3422195"/>
              <a:gd name="T48" fmla="*/ 7014800 w 7416756"/>
              <a:gd name="T49" fmla="*/ 1970591 h 3422195"/>
              <a:gd name="T50" fmla="*/ 6972888 w 7416756"/>
              <a:gd name="T51" fmla="*/ 1993451 h 3422195"/>
              <a:gd name="T52" fmla="*/ 6988128 w 7416756"/>
              <a:gd name="T53" fmla="*/ 2073461 h 3422195"/>
              <a:gd name="T54" fmla="*/ 7049088 w 7416756"/>
              <a:gd name="T55" fmla="*/ 2058221 h 3422195"/>
              <a:gd name="T56" fmla="*/ 7087188 w 7416756"/>
              <a:gd name="T57" fmla="*/ 2088701 h 3422195"/>
              <a:gd name="T58" fmla="*/ 7068140 w 7416756"/>
              <a:gd name="T59" fmla="*/ 2252525 h 3422195"/>
              <a:gd name="T60" fmla="*/ 7247208 w 7416756"/>
              <a:gd name="T61" fmla="*/ 2313485 h 3422195"/>
              <a:gd name="T62" fmla="*/ 7350080 w 7416756"/>
              <a:gd name="T63" fmla="*/ 2305865 h 3422195"/>
              <a:gd name="T64" fmla="*/ 7399608 w 7416756"/>
              <a:gd name="T65" fmla="*/ 2302055 h 3422195"/>
              <a:gd name="T66" fmla="*/ 7411040 w 7416756"/>
              <a:gd name="T67" fmla="*/ 2351585 h 3422195"/>
              <a:gd name="T68" fmla="*/ 7365320 w 7416756"/>
              <a:gd name="T69" fmla="*/ 2370635 h 3422195"/>
              <a:gd name="T70" fmla="*/ 7285308 w 7416756"/>
              <a:gd name="T71" fmla="*/ 2347775 h 3422195"/>
              <a:gd name="T72" fmla="*/ 7125288 w 7416756"/>
              <a:gd name="T73" fmla="*/ 2355395 h 3422195"/>
              <a:gd name="T74" fmla="*/ 7026228 w 7416756"/>
              <a:gd name="T75" fmla="*/ 2473505 h 3422195"/>
              <a:gd name="T76" fmla="*/ 7052900 w 7416756"/>
              <a:gd name="T77" fmla="*/ 2667815 h 3422195"/>
              <a:gd name="T78" fmla="*/ 7087188 w 7416756"/>
              <a:gd name="T79" fmla="*/ 2702105 h 3422195"/>
              <a:gd name="T80" fmla="*/ 7079568 w 7416756"/>
              <a:gd name="T81" fmla="*/ 2785925 h 3422195"/>
              <a:gd name="T82" fmla="*/ 7121480 w 7416756"/>
              <a:gd name="T83" fmla="*/ 2850695 h 3422195"/>
              <a:gd name="T84" fmla="*/ 7129100 w 7416756"/>
              <a:gd name="T85" fmla="*/ 2961185 h 3422195"/>
              <a:gd name="T86" fmla="*/ 7102428 w 7416756"/>
              <a:gd name="T87" fmla="*/ 3090725 h 3422195"/>
              <a:gd name="T88" fmla="*/ 7129100 w 7416756"/>
              <a:gd name="T89" fmla="*/ 3288845 h 3422195"/>
              <a:gd name="T90" fmla="*/ 7129100 w 7416756"/>
              <a:gd name="T91" fmla="*/ 3422195 h 34221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416756"/>
              <a:gd name="T139" fmla="*/ 0 h 3422195"/>
              <a:gd name="T140" fmla="*/ 7416756 w 7416756"/>
              <a:gd name="T141"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296741 w 7416756"/>
              <a:gd name="connsiteY7" fmla="*/ 1551485 h 3422195"/>
              <a:gd name="connsiteX8" fmla="*/ 7106241 w 7416756"/>
              <a:gd name="connsiteY8" fmla="*/ 1574345 h 3422195"/>
              <a:gd name="connsiteX9" fmla="*/ 7113861 w 7416756"/>
              <a:gd name="connsiteY9" fmla="*/ 1711505 h 3422195"/>
              <a:gd name="connsiteX10" fmla="*/ 7071951 w 7416756"/>
              <a:gd name="connsiteY10" fmla="*/ 1787705 h 3422195"/>
              <a:gd name="connsiteX11" fmla="*/ 6995751 w 7416756"/>
              <a:gd name="connsiteY11" fmla="*/ 1783895 h 3422195"/>
              <a:gd name="connsiteX12" fmla="*/ 6957651 w 7416756"/>
              <a:gd name="connsiteY12" fmla="*/ 1799135 h 3422195"/>
              <a:gd name="connsiteX13" fmla="*/ 6911931 w 7416756"/>
              <a:gd name="connsiteY13" fmla="*/ 1757225 h 3422195"/>
              <a:gd name="connsiteX14" fmla="*/ 6854781 w 7416756"/>
              <a:gd name="connsiteY14" fmla="*/ 1787705 h 3422195"/>
              <a:gd name="connsiteX15" fmla="*/ 6854781 w 7416756"/>
              <a:gd name="connsiteY15" fmla="*/ 1837235 h 3422195"/>
              <a:gd name="connsiteX16" fmla="*/ 6908121 w 7416756"/>
              <a:gd name="connsiteY16" fmla="*/ 1867715 h 3422195"/>
              <a:gd name="connsiteX17" fmla="*/ 6957651 w 7416756"/>
              <a:gd name="connsiteY17" fmla="*/ 1843836 h 3422195"/>
              <a:gd name="connsiteX18" fmla="*/ 6972891 w 7416756"/>
              <a:gd name="connsiteY18" fmla="*/ 1841045 h 3422195"/>
              <a:gd name="connsiteX19" fmla="*/ 7045281 w 7416756"/>
              <a:gd name="connsiteY19" fmla="*/ 1841045 h 3422195"/>
              <a:gd name="connsiteX20" fmla="*/ 7098621 w 7416756"/>
              <a:gd name="connsiteY20" fmla="*/ 1867715 h 3422195"/>
              <a:gd name="connsiteX21" fmla="*/ 7136721 w 7416756"/>
              <a:gd name="connsiteY21" fmla="*/ 1936295 h 3422195"/>
              <a:gd name="connsiteX22" fmla="*/ 7079571 w 7416756"/>
              <a:gd name="connsiteY22" fmla="*/ 2001065 h 3422195"/>
              <a:gd name="connsiteX23" fmla="*/ 7014801 w 7416756"/>
              <a:gd name="connsiteY23" fmla="*/ 1970585 h 3422195"/>
              <a:gd name="connsiteX24" fmla="*/ 6972891 w 7416756"/>
              <a:gd name="connsiteY24" fmla="*/ 1993445 h 3422195"/>
              <a:gd name="connsiteX25" fmla="*/ 6988131 w 7416756"/>
              <a:gd name="connsiteY25" fmla="*/ 2073455 h 3422195"/>
              <a:gd name="connsiteX26" fmla="*/ 7049091 w 7416756"/>
              <a:gd name="connsiteY26" fmla="*/ 2058215 h 3422195"/>
              <a:gd name="connsiteX27" fmla="*/ 7087191 w 7416756"/>
              <a:gd name="connsiteY27" fmla="*/ 2088695 h 3422195"/>
              <a:gd name="connsiteX28" fmla="*/ 7068141 w 7416756"/>
              <a:gd name="connsiteY28" fmla="*/ 2252525 h 3422195"/>
              <a:gd name="connsiteX29" fmla="*/ 7247211 w 7416756"/>
              <a:gd name="connsiteY29" fmla="*/ 2313485 h 3422195"/>
              <a:gd name="connsiteX30" fmla="*/ 7350081 w 7416756"/>
              <a:gd name="connsiteY30" fmla="*/ 2305865 h 3422195"/>
              <a:gd name="connsiteX31" fmla="*/ 7399611 w 7416756"/>
              <a:gd name="connsiteY31" fmla="*/ 2302055 h 3422195"/>
              <a:gd name="connsiteX32" fmla="*/ 7411041 w 7416756"/>
              <a:gd name="connsiteY32" fmla="*/ 2351585 h 3422195"/>
              <a:gd name="connsiteX33" fmla="*/ 7365321 w 7416756"/>
              <a:gd name="connsiteY33" fmla="*/ 2370635 h 3422195"/>
              <a:gd name="connsiteX34" fmla="*/ 7285311 w 7416756"/>
              <a:gd name="connsiteY34" fmla="*/ 2347775 h 3422195"/>
              <a:gd name="connsiteX35" fmla="*/ 7125291 w 7416756"/>
              <a:gd name="connsiteY35" fmla="*/ 2355395 h 3422195"/>
              <a:gd name="connsiteX36" fmla="*/ 7026231 w 7416756"/>
              <a:gd name="connsiteY36" fmla="*/ 2473505 h 3422195"/>
              <a:gd name="connsiteX37" fmla="*/ 7052901 w 7416756"/>
              <a:gd name="connsiteY37" fmla="*/ 2667815 h 3422195"/>
              <a:gd name="connsiteX38" fmla="*/ 7087191 w 7416756"/>
              <a:gd name="connsiteY38" fmla="*/ 2702105 h 3422195"/>
              <a:gd name="connsiteX39" fmla="*/ 7079571 w 7416756"/>
              <a:gd name="connsiteY39" fmla="*/ 2785925 h 3422195"/>
              <a:gd name="connsiteX40" fmla="*/ 7121481 w 7416756"/>
              <a:gd name="connsiteY40" fmla="*/ 2850695 h 3422195"/>
              <a:gd name="connsiteX41" fmla="*/ 7129101 w 7416756"/>
              <a:gd name="connsiteY41" fmla="*/ 2961185 h 3422195"/>
              <a:gd name="connsiteX42" fmla="*/ 7102431 w 7416756"/>
              <a:gd name="connsiteY42" fmla="*/ 3090725 h 3422195"/>
              <a:gd name="connsiteX43" fmla="*/ 7129101 w 7416756"/>
              <a:gd name="connsiteY43" fmla="*/ 3288845 h 3422195"/>
              <a:gd name="connsiteX44" fmla="*/ 7129101 w 7416756"/>
              <a:gd name="connsiteY44"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106241 w 7416756"/>
              <a:gd name="connsiteY7" fmla="*/ 1574345 h 3422195"/>
              <a:gd name="connsiteX8" fmla="*/ 7113861 w 7416756"/>
              <a:gd name="connsiteY8" fmla="*/ 1711505 h 3422195"/>
              <a:gd name="connsiteX9" fmla="*/ 7071951 w 7416756"/>
              <a:gd name="connsiteY9" fmla="*/ 1787705 h 3422195"/>
              <a:gd name="connsiteX10" fmla="*/ 6995751 w 7416756"/>
              <a:gd name="connsiteY10" fmla="*/ 1783895 h 3422195"/>
              <a:gd name="connsiteX11" fmla="*/ 6957651 w 7416756"/>
              <a:gd name="connsiteY11" fmla="*/ 1799135 h 3422195"/>
              <a:gd name="connsiteX12" fmla="*/ 6911931 w 7416756"/>
              <a:gd name="connsiteY12" fmla="*/ 1757225 h 3422195"/>
              <a:gd name="connsiteX13" fmla="*/ 6854781 w 7416756"/>
              <a:gd name="connsiteY13" fmla="*/ 1787705 h 3422195"/>
              <a:gd name="connsiteX14" fmla="*/ 6854781 w 7416756"/>
              <a:gd name="connsiteY14" fmla="*/ 1837235 h 3422195"/>
              <a:gd name="connsiteX15" fmla="*/ 6908121 w 7416756"/>
              <a:gd name="connsiteY15" fmla="*/ 1867715 h 3422195"/>
              <a:gd name="connsiteX16" fmla="*/ 6957651 w 7416756"/>
              <a:gd name="connsiteY16" fmla="*/ 1843836 h 3422195"/>
              <a:gd name="connsiteX17" fmla="*/ 6972891 w 7416756"/>
              <a:gd name="connsiteY17" fmla="*/ 1841045 h 3422195"/>
              <a:gd name="connsiteX18" fmla="*/ 7045281 w 7416756"/>
              <a:gd name="connsiteY18" fmla="*/ 1841045 h 3422195"/>
              <a:gd name="connsiteX19" fmla="*/ 7098621 w 7416756"/>
              <a:gd name="connsiteY19" fmla="*/ 1867715 h 3422195"/>
              <a:gd name="connsiteX20" fmla="*/ 7136721 w 7416756"/>
              <a:gd name="connsiteY20" fmla="*/ 1936295 h 3422195"/>
              <a:gd name="connsiteX21" fmla="*/ 7079571 w 7416756"/>
              <a:gd name="connsiteY21" fmla="*/ 2001065 h 3422195"/>
              <a:gd name="connsiteX22" fmla="*/ 7014801 w 7416756"/>
              <a:gd name="connsiteY22" fmla="*/ 1970585 h 3422195"/>
              <a:gd name="connsiteX23" fmla="*/ 6972891 w 7416756"/>
              <a:gd name="connsiteY23" fmla="*/ 1993445 h 3422195"/>
              <a:gd name="connsiteX24" fmla="*/ 6988131 w 7416756"/>
              <a:gd name="connsiteY24" fmla="*/ 2073455 h 3422195"/>
              <a:gd name="connsiteX25" fmla="*/ 7049091 w 7416756"/>
              <a:gd name="connsiteY25" fmla="*/ 2058215 h 3422195"/>
              <a:gd name="connsiteX26" fmla="*/ 7087191 w 7416756"/>
              <a:gd name="connsiteY26" fmla="*/ 2088695 h 3422195"/>
              <a:gd name="connsiteX27" fmla="*/ 7068141 w 7416756"/>
              <a:gd name="connsiteY27" fmla="*/ 2252525 h 3422195"/>
              <a:gd name="connsiteX28" fmla="*/ 7247211 w 7416756"/>
              <a:gd name="connsiteY28" fmla="*/ 2313485 h 3422195"/>
              <a:gd name="connsiteX29" fmla="*/ 7350081 w 7416756"/>
              <a:gd name="connsiteY29" fmla="*/ 2305865 h 3422195"/>
              <a:gd name="connsiteX30" fmla="*/ 7399611 w 7416756"/>
              <a:gd name="connsiteY30" fmla="*/ 2302055 h 3422195"/>
              <a:gd name="connsiteX31" fmla="*/ 7411041 w 7416756"/>
              <a:gd name="connsiteY31" fmla="*/ 2351585 h 3422195"/>
              <a:gd name="connsiteX32" fmla="*/ 7365321 w 7416756"/>
              <a:gd name="connsiteY32" fmla="*/ 2370635 h 3422195"/>
              <a:gd name="connsiteX33" fmla="*/ 7285311 w 7416756"/>
              <a:gd name="connsiteY33" fmla="*/ 2347775 h 3422195"/>
              <a:gd name="connsiteX34" fmla="*/ 7125291 w 7416756"/>
              <a:gd name="connsiteY34" fmla="*/ 2355395 h 3422195"/>
              <a:gd name="connsiteX35" fmla="*/ 7026231 w 7416756"/>
              <a:gd name="connsiteY35" fmla="*/ 2473505 h 3422195"/>
              <a:gd name="connsiteX36" fmla="*/ 7052901 w 7416756"/>
              <a:gd name="connsiteY36" fmla="*/ 2667815 h 3422195"/>
              <a:gd name="connsiteX37" fmla="*/ 7087191 w 7416756"/>
              <a:gd name="connsiteY37" fmla="*/ 2702105 h 3422195"/>
              <a:gd name="connsiteX38" fmla="*/ 7079571 w 7416756"/>
              <a:gd name="connsiteY38" fmla="*/ 2785925 h 3422195"/>
              <a:gd name="connsiteX39" fmla="*/ 7121481 w 7416756"/>
              <a:gd name="connsiteY39" fmla="*/ 2850695 h 3422195"/>
              <a:gd name="connsiteX40" fmla="*/ 7129101 w 7416756"/>
              <a:gd name="connsiteY40" fmla="*/ 2961185 h 3422195"/>
              <a:gd name="connsiteX41" fmla="*/ 7102431 w 7416756"/>
              <a:gd name="connsiteY41" fmla="*/ 3090725 h 3422195"/>
              <a:gd name="connsiteX42" fmla="*/ 7129101 w 7416756"/>
              <a:gd name="connsiteY42" fmla="*/ 3288845 h 3422195"/>
              <a:gd name="connsiteX43" fmla="*/ 7129101 w 7416756"/>
              <a:gd name="connsiteY43"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106241 w 7416756"/>
              <a:gd name="connsiteY6" fmla="*/ 1574345 h 3422195"/>
              <a:gd name="connsiteX7" fmla="*/ 7113861 w 7416756"/>
              <a:gd name="connsiteY7" fmla="*/ 1711505 h 3422195"/>
              <a:gd name="connsiteX8" fmla="*/ 7071951 w 7416756"/>
              <a:gd name="connsiteY8" fmla="*/ 1787705 h 3422195"/>
              <a:gd name="connsiteX9" fmla="*/ 6995751 w 7416756"/>
              <a:gd name="connsiteY9" fmla="*/ 1783895 h 3422195"/>
              <a:gd name="connsiteX10" fmla="*/ 6957651 w 7416756"/>
              <a:gd name="connsiteY10" fmla="*/ 1799135 h 3422195"/>
              <a:gd name="connsiteX11" fmla="*/ 6911931 w 7416756"/>
              <a:gd name="connsiteY11" fmla="*/ 1757225 h 3422195"/>
              <a:gd name="connsiteX12" fmla="*/ 6854781 w 7416756"/>
              <a:gd name="connsiteY12" fmla="*/ 1787705 h 3422195"/>
              <a:gd name="connsiteX13" fmla="*/ 6854781 w 7416756"/>
              <a:gd name="connsiteY13" fmla="*/ 1837235 h 3422195"/>
              <a:gd name="connsiteX14" fmla="*/ 6908121 w 7416756"/>
              <a:gd name="connsiteY14" fmla="*/ 1867715 h 3422195"/>
              <a:gd name="connsiteX15" fmla="*/ 6957651 w 7416756"/>
              <a:gd name="connsiteY15" fmla="*/ 1843836 h 3422195"/>
              <a:gd name="connsiteX16" fmla="*/ 6972891 w 7416756"/>
              <a:gd name="connsiteY16" fmla="*/ 1841045 h 3422195"/>
              <a:gd name="connsiteX17" fmla="*/ 7045281 w 7416756"/>
              <a:gd name="connsiteY17" fmla="*/ 1841045 h 3422195"/>
              <a:gd name="connsiteX18" fmla="*/ 7098621 w 7416756"/>
              <a:gd name="connsiteY18" fmla="*/ 1867715 h 3422195"/>
              <a:gd name="connsiteX19" fmla="*/ 7136721 w 7416756"/>
              <a:gd name="connsiteY19" fmla="*/ 1936295 h 3422195"/>
              <a:gd name="connsiteX20" fmla="*/ 7079571 w 7416756"/>
              <a:gd name="connsiteY20" fmla="*/ 2001065 h 3422195"/>
              <a:gd name="connsiteX21" fmla="*/ 7014801 w 7416756"/>
              <a:gd name="connsiteY21" fmla="*/ 1970585 h 3422195"/>
              <a:gd name="connsiteX22" fmla="*/ 6972891 w 7416756"/>
              <a:gd name="connsiteY22" fmla="*/ 1993445 h 3422195"/>
              <a:gd name="connsiteX23" fmla="*/ 6988131 w 7416756"/>
              <a:gd name="connsiteY23" fmla="*/ 2073455 h 3422195"/>
              <a:gd name="connsiteX24" fmla="*/ 7049091 w 7416756"/>
              <a:gd name="connsiteY24" fmla="*/ 2058215 h 3422195"/>
              <a:gd name="connsiteX25" fmla="*/ 7087191 w 7416756"/>
              <a:gd name="connsiteY25" fmla="*/ 2088695 h 3422195"/>
              <a:gd name="connsiteX26" fmla="*/ 7068141 w 7416756"/>
              <a:gd name="connsiteY26" fmla="*/ 2252525 h 3422195"/>
              <a:gd name="connsiteX27" fmla="*/ 7247211 w 7416756"/>
              <a:gd name="connsiteY27" fmla="*/ 2313485 h 3422195"/>
              <a:gd name="connsiteX28" fmla="*/ 7350081 w 7416756"/>
              <a:gd name="connsiteY28" fmla="*/ 2305865 h 3422195"/>
              <a:gd name="connsiteX29" fmla="*/ 7399611 w 7416756"/>
              <a:gd name="connsiteY29" fmla="*/ 2302055 h 3422195"/>
              <a:gd name="connsiteX30" fmla="*/ 7411041 w 7416756"/>
              <a:gd name="connsiteY30" fmla="*/ 2351585 h 3422195"/>
              <a:gd name="connsiteX31" fmla="*/ 7365321 w 7416756"/>
              <a:gd name="connsiteY31" fmla="*/ 2370635 h 3422195"/>
              <a:gd name="connsiteX32" fmla="*/ 7285311 w 7416756"/>
              <a:gd name="connsiteY32" fmla="*/ 2347775 h 3422195"/>
              <a:gd name="connsiteX33" fmla="*/ 7125291 w 7416756"/>
              <a:gd name="connsiteY33" fmla="*/ 2355395 h 3422195"/>
              <a:gd name="connsiteX34" fmla="*/ 7026231 w 7416756"/>
              <a:gd name="connsiteY34" fmla="*/ 2473505 h 3422195"/>
              <a:gd name="connsiteX35" fmla="*/ 7052901 w 7416756"/>
              <a:gd name="connsiteY35" fmla="*/ 2667815 h 3422195"/>
              <a:gd name="connsiteX36" fmla="*/ 7087191 w 7416756"/>
              <a:gd name="connsiteY36" fmla="*/ 2702105 h 3422195"/>
              <a:gd name="connsiteX37" fmla="*/ 7079571 w 7416756"/>
              <a:gd name="connsiteY37" fmla="*/ 2785925 h 3422195"/>
              <a:gd name="connsiteX38" fmla="*/ 7121481 w 7416756"/>
              <a:gd name="connsiteY38" fmla="*/ 2850695 h 3422195"/>
              <a:gd name="connsiteX39" fmla="*/ 7129101 w 7416756"/>
              <a:gd name="connsiteY39" fmla="*/ 2961185 h 3422195"/>
              <a:gd name="connsiteX40" fmla="*/ 7102431 w 7416756"/>
              <a:gd name="connsiteY40" fmla="*/ 3090725 h 3422195"/>
              <a:gd name="connsiteX41" fmla="*/ 7129101 w 7416756"/>
              <a:gd name="connsiteY41" fmla="*/ 3288845 h 3422195"/>
              <a:gd name="connsiteX42" fmla="*/ 7129101 w 7416756"/>
              <a:gd name="connsiteY42" fmla="*/ 3422195 h 3422195"/>
              <a:gd name="connsiteX0" fmla="*/ 930322 w 7413581"/>
              <a:gd name="connsiteY0" fmla="*/ 128170 h 3422195"/>
              <a:gd name="connsiteX1" fmla="*/ 841831 w 7413581"/>
              <a:gd name="connsiteY1" fmla="*/ 128170 h 3422195"/>
              <a:gd name="connsiteX2" fmla="*/ 5981308 w 7413581"/>
              <a:gd name="connsiteY2" fmla="*/ 143874 h 3422195"/>
              <a:gd name="connsiteX3" fmla="*/ 7193871 w 7413581"/>
              <a:gd name="connsiteY3" fmla="*/ 991415 h 3422195"/>
              <a:gd name="connsiteX4" fmla="*/ 7125291 w 7413581"/>
              <a:gd name="connsiteY4" fmla="*/ 1357175 h 3422195"/>
              <a:gd name="connsiteX5" fmla="*/ 7171011 w 7413581"/>
              <a:gd name="connsiteY5" fmla="*/ 1505765 h 3422195"/>
              <a:gd name="connsiteX6" fmla="*/ 7106241 w 7413581"/>
              <a:gd name="connsiteY6" fmla="*/ 1574345 h 3422195"/>
              <a:gd name="connsiteX7" fmla="*/ 7113861 w 7413581"/>
              <a:gd name="connsiteY7" fmla="*/ 1711505 h 3422195"/>
              <a:gd name="connsiteX8" fmla="*/ 7071951 w 7413581"/>
              <a:gd name="connsiteY8" fmla="*/ 1787705 h 3422195"/>
              <a:gd name="connsiteX9" fmla="*/ 6995751 w 7413581"/>
              <a:gd name="connsiteY9" fmla="*/ 1783895 h 3422195"/>
              <a:gd name="connsiteX10" fmla="*/ 6957651 w 7413581"/>
              <a:gd name="connsiteY10" fmla="*/ 1799135 h 3422195"/>
              <a:gd name="connsiteX11" fmla="*/ 6911931 w 7413581"/>
              <a:gd name="connsiteY11" fmla="*/ 1757225 h 3422195"/>
              <a:gd name="connsiteX12" fmla="*/ 6854781 w 7413581"/>
              <a:gd name="connsiteY12" fmla="*/ 1787705 h 3422195"/>
              <a:gd name="connsiteX13" fmla="*/ 6854781 w 7413581"/>
              <a:gd name="connsiteY13" fmla="*/ 1837235 h 3422195"/>
              <a:gd name="connsiteX14" fmla="*/ 6908121 w 7413581"/>
              <a:gd name="connsiteY14" fmla="*/ 1867715 h 3422195"/>
              <a:gd name="connsiteX15" fmla="*/ 6957651 w 7413581"/>
              <a:gd name="connsiteY15" fmla="*/ 1843836 h 3422195"/>
              <a:gd name="connsiteX16" fmla="*/ 6972891 w 7413581"/>
              <a:gd name="connsiteY16" fmla="*/ 1841045 h 3422195"/>
              <a:gd name="connsiteX17" fmla="*/ 7045281 w 7413581"/>
              <a:gd name="connsiteY17" fmla="*/ 1841045 h 3422195"/>
              <a:gd name="connsiteX18" fmla="*/ 7098621 w 7413581"/>
              <a:gd name="connsiteY18" fmla="*/ 1867715 h 3422195"/>
              <a:gd name="connsiteX19" fmla="*/ 7136721 w 7413581"/>
              <a:gd name="connsiteY19" fmla="*/ 1936295 h 3422195"/>
              <a:gd name="connsiteX20" fmla="*/ 7079571 w 7413581"/>
              <a:gd name="connsiteY20" fmla="*/ 2001065 h 3422195"/>
              <a:gd name="connsiteX21" fmla="*/ 7014801 w 7413581"/>
              <a:gd name="connsiteY21" fmla="*/ 1970585 h 3422195"/>
              <a:gd name="connsiteX22" fmla="*/ 6972891 w 7413581"/>
              <a:gd name="connsiteY22" fmla="*/ 1993445 h 3422195"/>
              <a:gd name="connsiteX23" fmla="*/ 6988131 w 7413581"/>
              <a:gd name="connsiteY23" fmla="*/ 2073455 h 3422195"/>
              <a:gd name="connsiteX24" fmla="*/ 7049091 w 7413581"/>
              <a:gd name="connsiteY24" fmla="*/ 2058215 h 3422195"/>
              <a:gd name="connsiteX25" fmla="*/ 7087191 w 7413581"/>
              <a:gd name="connsiteY25" fmla="*/ 2088695 h 3422195"/>
              <a:gd name="connsiteX26" fmla="*/ 7068141 w 7413581"/>
              <a:gd name="connsiteY26" fmla="*/ 2252525 h 3422195"/>
              <a:gd name="connsiteX27" fmla="*/ 7247211 w 7413581"/>
              <a:gd name="connsiteY27" fmla="*/ 2313485 h 3422195"/>
              <a:gd name="connsiteX28" fmla="*/ 7350081 w 7413581"/>
              <a:gd name="connsiteY28" fmla="*/ 2305865 h 3422195"/>
              <a:gd name="connsiteX29" fmla="*/ 7411041 w 7413581"/>
              <a:gd name="connsiteY29" fmla="*/ 2351585 h 3422195"/>
              <a:gd name="connsiteX30" fmla="*/ 7365321 w 7413581"/>
              <a:gd name="connsiteY30" fmla="*/ 2370635 h 3422195"/>
              <a:gd name="connsiteX31" fmla="*/ 7285311 w 7413581"/>
              <a:gd name="connsiteY31" fmla="*/ 2347775 h 3422195"/>
              <a:gd name="connsiteX32" fmla="*/ 7125291 w 7413581"/>
              <a:gd name="connsiteY32" fmla="*/ 2355395 h 3422195"/>
              <a:gd name="connsiteX33" fmla="*/ 7026231 w 7413581"/>
              <a:gd name="connsiteY33" fmla="*/ 2473505 h 3422195"/>
              <a:gd name="connsiteX34" fmla="*/ 7052901 w 7413581"/>
              <a:gd name="connsiteY34" fmla="*/ 2667815 h 3422195"/>
              <a:gd name="connsiteX35" fmla="*/ 7087191 w 7413581"/>
              <a:gd name="connsiteY35" fmla="*/ 2702105 h 3422195"/>
              <a:gd name="connsiteX36" fmla="*/ 7079571 w 7413581"/>
              <a:gd name="connsiteY36" fmla="*/ 2785925 h 3422195"/>
              <a:gd name="connsiteX37" fmla="*/ 7121481 w 7413581"/>
              <a:gd name="connsiteY37" fmla="*/ 2850695 h 3422195"/>
              <a:gd name="connsiteX38" fmla="*/ 7129101 w 7413581"/>
              <a:gd name="connsiteY38" fmla="*/ 2961185 h 3422195"/>
              <a:gd name="connsiteX39" fmla="*/ 7102431 w 7413581"/>
              <a:gd name="connsiteY39" fmla="*/ 3090725 h 3422195"/>
              <a:gd name="connsiteX40" fmla="*/ 7129101 w 7413581"/>
              <a:gd name="connsiteY40" fmla="*/ 3288845 h 3422195"/>
              <a:gd name="connsiteX41" fmla="*/ 7129101 w 7413581"/>
              <a:gd name="connsiteY41" fmla="*/ 3422195 h 3422195"/>
              <a:gd name="connsiteX0" fmla="*/ 930322 w 7421836"/>
              <a:gd name="connsiteY0" fmla="*/ 128170 h 3422195"/>
              <a:gd name="connsiteX1" fmla="*/ 841831 w 7421836"/>
              <a:gd name="connsiteY1" fmla="*/ 128170 h 3422195"/>
              <a:gd name="connsiteX2" fmla="*/ 5981308 w 7421836"/>
              <a:gd name="connsiteY2" fmla="*/ 143874 h 3422195"/>
              <a:gd name="connsiteX3" fmla="*/ 7193871 w 7421836"/>
              <a:gd name="connsiteY3" fmla="*/ 991415 h 3422195"/>
              <a:gd name="connsiteX4" fmla="*/ 7125291 w 7421836"/>
              <a:gd name="connsiteY4" fmla="*/ 1357175 h 3422195"/>
              <a:gd name="connsiteX5" fmla="*/ 7171011 w 7421836"/>
              <a:gd name="connsiteY5" fmla="*/ 1505765 h 3422195"/>
              <a:gd name="connsiteX6" fmla="*/ 7106241 w 7421836"/>
              <a:gd name="connsiteY6" fmla="*/ 1574345 h 3422195"/>
              <a:gd name="connsiteX7" fmla="*/ 7113861 w 7421836"/>
              <a:gd name="connsiteY7" fmla="*/ 1711505 h 3422195"/>
              <a:gd name="connsiteX8" fmla="*/ 7071951 w 7421836"/>
              <a:gd name="connsiteY8" fmla="*/ 1787705 h 3422195"/>
              <a:gd name="connsiteX9" fmla="*/ 6995751 w 7421836"/>
              <a:gd name="connsiteY9" fmla="*/ 1783895 h 3422195"/>
              <a:gd name="connsiteX10" fmla="*/ 6957651 w 7421836"/>
              <a:gd name="connsiteY10" fmla="*/ 1799135 h 3422195"/>
              <a:gd name="connsiteX11" fmla="*/ 6911931 w 7421836"/>
              <a:gd name="connsiteY11" fmla="*/ 1757225 h 3422195"/>
              <a:gd name="connsiteX12" fmla="*/ 6854781 w 7421836"/>
              <a:gd name="connsiteY12" fmla="*/ 1787705 h 3422195"/>
              <a:gd name="connsiteX13" fmla="*/ 6854781 w 7421836"/>
              <a:gd name="connsiteY13" fmla="*/ 1837235 h 3422195"/>
              <a:gd name="connsiteX14" fmla="*/ 6908121 w 7421836"/>
              <a:gd name="connsiteY14" fmla="*/ 1867715 h 3422195"/>
              <a:gd name="connsiteX15" fmla="*/ 6957651 w 7421836"/>
              <a:gd name="connsiteY15" fmla="*/ 1843836 h 3422195"/>
              <a:gd name="connsiteX16" fmla="*/ 6972891 w 7421836"/>
              <a:gd name="connsiteY16" fmla="*/ 1841045 h 3422195"/>
              <a:gd name="connsiteX17" fmla="*/ 7045281 w 7421836"/>
              <a:gd name="connsiteY17" fmla="*/ 1841045 h 3422195"/>
              <a:gd name="connsiteX18" fmla="*/ 7098621 w 7421836"/>
              <a:gd name="connsiteY18" fmla="*/ 1867715 h 3422195"/>
              <a:gd name="connsiteX19" fmla="*/ 7136721 w 7421836"/>
              <a:gd name="connsiteY19" fmla="*/ 1936295 h 3422195"/>
              <a:gd name="connsiteX20" fmla="*/ 7079571 w 7421836"/>
              <a:gd name="connsiteY20" fmla="*/ 2001065 h 3422195"/>
              <a:gd name="connsiteX21" fmla="*/ 7014801 w 7421836"/>
              <a:gd name="connsiteY21" fmla="*/ 1970585 h 3422195"/>
              <a:gd name="connsiteX22" fmla="*/ 6972891 w 7421836"/>
              <a:gd name="connsiteY22" fmla="*/ 1993445 h 3422195"/>
              <a:gd name="connsiteX23" fmla="*/ 6988131 w 7421836"/>
              <a:gd name="connsiteY23" fmla="*/ 2073455 h 3422195"/>
              <a:gd name="connsiteX24" fmla="*/ 7049091 w 7421836"/>
              <a:gd name="connsiteY24" fmla="*/ 2058215 h 3422195"/>
              <a:gd name="connsiteX25" fmla="*/ 7087191 w 7421836"/>
              <a:gd name="connsiteY25" fmla="*/ 2088695 h 3422195"/>
              <a:gd name="connsiteX26" fmla="*/ 7068141 w 7421836"/>
              <a:gd name="connsiteY26" fmla="*/ 2252525 h 3422195"/>
              <a:gd name="connsiteX27" fmla="*/ 7247211 w 7421836"/>
              <a:gd name="connsiteY27" fmla="*/ 2313485 h 3422195"/>
              <a:gd name="connsiteX28" fmla="*/ 7350081 w 7421836"/>
              <a:gd name="connsiteY28" fmla="*/ 2305865 h 3422195"/>
              <a:gd name="connsiteX29" fmla="*/ 7411041 w 7421836"/>
              <a:gd name="connsiteY29" fmla="*/ 2351585 h 3422195"/>
              <a:gd name="connsiteX30" fmla="*/ 7285311 w 7421836"/>
              <a:gd name="connsiteY30" fmla="*/ 2347775 h 3422195"/>
              <a:gd name="connsiteX31" fmla="*/ 7125291 w 7421836"/>
              <a:gd name="connsiteY31" fmla="*/ 2355395 h 3422195"/>
              <a:gd name="connsiteX32" fmla="*/ 7026231 w 7421836"/>
              <a:gd name="connsiteY32" fmla="*/ 2473505 h 3422195"/>
              <a:gd name="connsiteX33" fmla="*/ 7052901 w 7421836"/>
              <a:gd name="connsiteY33" fmla="*/ 2667815 h 3422195"/>
              <a:gd name="connsiteX34" fmla="*/ 7087191 w 7421836"/>
              <a:gd name="connsiteY34" fmla="*/ 2702105 h 3422195"/>
              <a:gd name="connsiteX35" fmla="*/ 7079571 w 7421836"/>
              <a:gd name="connsiteY35" fmla="*/ 2785925 h 3422195"/>
              <a:gd name="connsiteX36" fmla="*/ 7121481 w 7421836"/>
              <a:gd name="connsiteY36" fmla="*/ 2850695 h 3422195"/>
              <a:gd name="connsiteX37" fmla="*/ 7129101 w 7421836"/>
              <a:gd name="connsiteY37" fmla="*/ 2961185 h 3422195"/>
              <a:gd name="connsiteX38" fmla="*/ 7102431 w 7421836"/>
              <a:gd name="connsiteY38" fmla="*/ 3090725 h 3422195"/>
              <a:gd name="connsiteX39" fmla="*/ 7129101 w 7421836"/>
              <a:gd name="connsiteY39" fmla="*/ 3288845 h 3422195"/>
              <a:gd name="connsiteX40" fmla="*/ 7129101 w 7421836"/>
              <a:gd name="connsiteY40"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125291 w 7384535"/>
              <a:gd name="connsiteY30" fmla="*/ 2355395 h 3422195"/>
              <a:gd name="connsiteX31" fmla="*/ 7026231 w 7384535"/>
              <a:gd name="connsiteY31" fmla="*/ 2473505 h 3422195"/>
              <a:gd name="connsiteX32" fmla="*/ 7052901 w 7384535"/>
              <a:gd name="connsiteY32" fmla="*/ 2667815 h 3422195"/>
              <a:gd name="connsiteX33" fmla="*/ 7087191 w 7384535"/>
              <a:gd name="connsiteY33" fmla="*/ 2702105 h 3422195"/>
              <a:gd name="connsiteX34" fmla="*/ 7079571 w 7384535"/>
              <a:gd name="connsiteY34" fmla="*/ 2785925 h 3422195"/>
              <a:gd name="connsiteX35" fmla="*/ 7121481 w 7384535"/>
              <a:gd name="connsiteY35" fmla="*/ 2850695 h 3422195"/>
              <a:gd name="connsiteX36" fmla="*/ 7129101 w 7384535"/>
              <a:gd name="connsiteY36" fmla="*/ 2961185 h 3422195"/>
              <a:gd name="connsiteX37" fmla="*/ 7102431 w 7384535"/>
              <a:gd name="connsiteY37" fmla="*/ 3090725 h 3422195"/>
              <a:gd name="connsiteX38" fmla="*/ 7129101 w 7384535"/>
              <a:gd name="connsiteY38" fmla="*/ 3288845 h 3422195"/>
              <a:gd name="connsiteX39" fmla="*/ 7129101 w 7384535"/>
              <a:gd name="connsiteY39"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315638 w 7384535"/>
              <a:gd name="connsiteY29" fmla="*/ 2347776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6911"/>
              <a:gd name="connsiteY0" fmla="*/ 128170 h 3422195"/>
              <a:gd name="connsiteX1" fmla="*/ 841831 w 7386911"/>
              <a:gd name="connsiteY1" fmla="*/ 128170 h 3422195"/>
              <a:gd name="connsiteX2" fmla="*/ 5981308 w 7386911"/>
              <a:gd name="connsiteY2" fmla="*/ 143874 h 3422195"/>
              <a:gd name="connsiteX3" fmla="*/ 7193871 w 7386911"/>
              <a:gd name="connsiteY3" fmla="*/ 991415 h 3422195"/>
              <a:gd name="connsiteX4" fmla="*/ 7125291 w 7386911"/>
              <a:gd name="connsiteY4" fmla="*/ 1357175 h 3422195"/>
              <a:gd name="connsiteX5" fmla="*/ 7171011 w 7386911"/>
              <a:gd name="connsiteY5" fmla="*/ 1505765 h 3422195"/>
              <a:gd name="connsiteX6" fmla="*/ 7106241 w 7386911"/>
              <a:gd name="connsiteY6" fmla="*/ 1574345 h 3422195"/>
              <a:gd name="connsiteX7" fmla="*/ 7113861 w 7386911"/>
              <a:gd name="connsiteY7" fmla="*/ 1711505 h 3422195"/>
              <a:gd name="connsiteX8" fmla="*/ 7071951 w 7386911"/>
              <a:gd name="connsiteY8" fmla="*/ 1787705 h 3422195"/>
              <a:gd name="connsiteX9" fmla="*/ 6995751 w 7386911"/>
              <a:gd name="connsiteY9" fmla="*/ 1783895 h 3422195"/>
              <a:gd name="connsiteX10" fmla="*/ 6957651 w 7386911"/>
              <a:gd name="connsiteY10" fmla="*/ 1799135 h 3422195"/>
              <a:gd name="connsiteX11" fmla="*/ 6911931 w 7386911"/>
              <a:gd name="connsiteY11" fmla="*/ 1757225 h 3422195"/>
              <a:gd name="connsiteX12" fmla="*/ 6854781 w 7386911"/>
              <a:gd name="connsiteY12" fmla="*/ 1787705 h 3422195"/>
              <a:gd name="connsiteX13" fmla="*/ 6854781 w 7386911"/>
              <a:gd name="connsiteY13" fmla="*/ 1837235 h 3422195"/>
              <a:gd name="connsiteX14" fmla="*/ 6908121 w 7386911"/>
              <a:gd name="connsiteY14" fmla="*/ 1867715 h 3422195"/>
              <a:gd name="connsiteX15" fmla="*/ 6957651 w 7386911"/>
              <a:gd name="connsiteY15" fmla="*/ 1843836 h 3422195"/>
              <a:gd name="connsiteX16" fmla="*/ 6972891 w 7386911"/>
              <a:gd name="connsiteY16" fmla="*/ 1841045 h 3422195"/>
              <a:gd name="connsiteX17" fmla="*/ 7045281 w 7386911"/>
              <a:gd name="connsiteY17" fmla="*/ 1841045 h 3422195"/>
              <a:gd name="connsiteX18" fmla="*/ 7098621 w 7386911"/>
              <a:gd name="connsiteY18" fmla="*/ 1867715 h 3422195"/>
              <a:gd name="connsiteX19" fmla="*/ 7136721 w 7386911"/>
              <a:gd name="connsiteY19" fmla="*/ 1936295 h 3422195"/>
              <a:gd name="connsiteX20" fmla="*/ 7079571 w 7386911"/>
              <a:gd name="connsiteY20" fmla="*/ 2001065 h 3422195"/>
              <a:gd name="connsiteX21" fmla="*/ 7014801 w 7386911"/>
              <a:gd name="connsiteY21" fmla="*/ 1970585 h 3422195"/>
              <a:gd name="connsiteX22" fmla="*/ 6972891 w 7386911"/>
              <a:gd name="connsiteY22" fmla="*/ 1993445 h 3422195"/>
              <a:gd name="connsiteX23" fmla="*/ 6988131 w 7386911"/>
              <a:gd name="connsiteY23" fmla="*/ 2073455 h 3422195"/>
              <a:gd name="connsiteX24" fmla="*/ 7049091 w 7386911"/>
              <a:gd name="connsiteY24" fmla="*/ 2058215 h 3422195"/>
              <a:gd name="connsiteX25" fmla="*/ 7087191 w 7386911"/>
              <a:gd name="connsiteY25" fmla="*/ 2088695 h 3422195"/>
              <a:gd name="connsiteX26" fmla="*/ 7068141 w 7386911"/>
              <a:gd name="connsiteY26" fmla="*/ 2252525 h 3422195"/>
              <a:gd name="connsiteX27" fmla="*/ 7247211 w 7386911"/>
              <a:gd name="connsiteY27" fmla="*/ 2313485 h 3422195"/>
              <a:gd name="connsiteX28" fmla="*/ 7350081 w 7386911"/>
              <a:gd name="connsiteY28" fmla="*/ 2305865 h 3422195"/>
              <a:gd name="connsiteX29" fmla="*/ 7026231 w 7386911"/>
              <a:gd name="connsiteY29" fmla="*/ 2473505 h 3422195"/>
              <a:gd name="connsiteX30" fmla="*/ 7052901 w 7386911"/>
              <a:gd name="connsiteY30" fmla="*/ 2667815 h 3422195"/>
              <a:gd name="connsiteX31" fmla="*/ 7087191 w 7386911"/>
              <a:gd name="connsiteY31" fmla="*/ 2702105 h 3422195"/>
              <a:gd name="connsiteX32" fmla="*/ 7079571 w 7386911"/>
              <a:gd name="connsiteY32" fmla="*/ 2785925 h 3422195"/>
              <a:gd name="connsiteX33" fmla="*/ 7121481 w 7386911"/>
              <a:gd name="connsiteY33" fmla="*/ 2850695 h 3422195"/>
              <a:gd name="connsiteX34" fmla="*/ 7129101 w 7386911"/>
              <a:gd name="connsiteY34" fmla="*/ 2961185 h 3422195"/>
              <a:gd name="connsiteX35" fmla="*/ 7102431 w 7386911"/>
              <a:gd name="connsiteY35" fmla="*/ 3090725 h 3422195"/>
              <a:gd name="connsiteX36" fmla="*/ 7129101 w 7386911"/>
              <a:gd name="connsiteY36" fmla="*/ 3288845 h 3422195"/>
              <a:gd name="connsiteX37" fmla="*/ 7129101 w 7386911"/>
              <a:gd name="connsiteY37"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026231 w 7384535"/>
              <a:gd name="connsiteY28" fmla="*/ 2473505 h 3422195"/>
              <a:gd name="connsiteX29" fmla="*/ 7052901 w 7384535"/>
              <a:gd name="connsiteY29" fmla="*/ 2667815 h 3422195"/>
              <a:gd name="connsiteX30" fmla="*/ 7087191 w 7384535"/>
              <a:gd name="connsiteY30" fmla="*/ 2702105 h 3422195"/>
              <a:gd name="connsiteX31" fmla="*/ 7079571 w 7384535"/>
              <a:gd name="connsiteY31" fmla="*/ 2785925 h 3422195"/>
              <a:gd name="connsiteX32" fmla="*/ 7121481 w 7384535"/>
              <a:gd name="connsiteY32" fmla="*/ 2850695 h 3422195"/>
              <a:gd name="connsiteX33" fmla="*/ 7129101 w 7384535"/>
              <a:gd name="connsiteY33" fmla="*/ 2961185 h 3422195"/>
              <a:gd name="connsiteX34" fmla="*/ 7102431 w 7384535"/>
              <a:gd name="connsiteY34" fmla="*/ 3090725 h 3422195"/>
              <a:gd name="connsiteX35" fmla="*/ 7129101 w 7384535"/>
              <a:gd name="connsiteY35" fmla="*/ 3288845 h 3422195"/>
              <a:gd name="connsiteX36" fmla="*/ 7129101 w 7384535"/>
              <a:gd name="connsiteY36"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026231 w 7384535"/>
              <a:gd name="connsiteY27" fmla="*/ 2473505 h 3422195"/>
              <a:gd name="connsiteX28" fmla="*/ 7052901 w 7384535"/>
              <a:gd name="connsiteY28" fmla="*/ 2667815 h 3422195"/>
              <a:gd name="connsiteX29" fmla="*/ 7087191 w 7384535"/>
              <a:gd name="connsiteY29" fmla="*/ 2702105 h 3422195"/>
              <a:gd name="connsiteX30" fmla="*/ 7079571 w 7384535"/>
              <a:gd name="connsiteY30" fmla="*/ 2785925 h 3422195"/>
              <a:gd name="connsiteX31" fmla="*/ 7121481 w 7384535"/>
              <a:gd name="connsiteY31" fmla="*/ 2850695 h 3422195"/>
              <a:gd name="connsiteX32" fmla="*/ 7129101 w 7384535"/>
              <a:gd name="connsiteY32" fmla="*/ 2961185 h 3422195"/>
              <a:gd name="connsiteX33" fmla="*/ 7102431 w 7384535"/>
              <a:gd name="connsiteY33" fmla="*/ 3090725 h 3422195"/>
              <a:gd name="connsiteX34" fmla="*/ 7129101 w 7384535"/>
              <a:gd name="connsiteY34" fmla="*/ 3288845 h 3422195"/>
              <a:gd name="connsiteX35" fmla="*/ 7129101 w 7384535"/>
              <a:gd name="connsiteY35" fmla="*/ 3422195 h 3422195"/>
              <a:gd name="connsiteX0" fmla="*/ 930322 w 7384535"/>
              <a:gd name="connsiteY0" fmla="*/ 128170 h 3485069"/>
              <a:gd name="connsiteX1" fmla="*/ 841831 w 7384535"/>
              <a:gd name="connsiteY1" fmla="*/ 128170 h 3485069"/>
              <a:gd name="connsiteX2" fmla="*/ 5981308 w 7384535"/>
              <a:gd name="connsiteY2" fmla="*/ 143874 h 3485069"/>
              <a:gd name="connsiteX3" fmla="*/ 7193871 w 7384535"/>
              <a:gd name="connsiteY3" fmla="*/ 991415 h 3485069"/>
              <a:gd name="connsiteX4" fmla="*/ 7125291 w 7384535"/>
              <a:gd name="connsiteY4" fmla="*/ 1357175 h 3485069"/>
              <a:gd name="connsiteX5" fmla="*/ 7171011 w 7384535"/>
              <a:gd name="connsiteY5" fmla="*/ 1505765 h 3485069"/>
              <a:gd name="connsiteX6" fmla="*/ 7106241 w 7384535"/>
              <a:gd name="connsiteY6" fmla="*/ 1574345 h 3485069"/>
              <a:gd name="connsiteX7" fmla="*/ 7113861 w 7384535"/>
              <a:gd name="connsiteY7" fmla="*/ 1711505 h 3485069"/>
              <a:gd name="connsiteX8" fmla="*/ 7071951 w 7384535"/>
              <a:gd name="connsiteY8" fmla="*/ 1787705 h 3485069"/>
              <a:gd name="connsiteX9" fmla="*/ 6995751 w 7384535"/>
              <a:gd name="connsiteY9" fmla="*/ 1783895 h 3485069"/>
              <a:gd name="connsiteX10" fmla="*/ 6957651 w 7384535"/>
              <a:gd name="connsiteY10" fmla="*/ 1799135 h 3485069"/>
              <a:gd name="connsiteX11" fmla="*/ 6911931 w 7384535"/>
              <a:gd name="connsiteY11" fmla="*/ 1757225 h 3485069"/>
              <a:gd name="connsiteX12" fmla="*/ 6854781 w 7384535"/>
              <a:gd name="connsiteY12" fmla="*/ 1787705 h 3485069"/>
              <a:gd name="connsiteX13" fmla="*/ 6854781 w 7384535"/>
              <a:gd name="connsiteY13" fmla="*/ 1837235 h 3485069"/>
              <a:gd name="connsiteX14" fmla="*/ 6908121 w 7384535"/>
              <a:gd name="connsiteY14" fmla="*/ 1867715 h 3485069"/>
              <a:gd name="connsiteX15" fmla="*/ 6957651 w 7384535"/>
              <a:gd name="connsiteY15" fmla="*/ 1843836 h 3485069"/>
              <a:gd name="connsiteX16" fmla="*/ 6972891 w 7384535"/>
              <a:gd name="connsiteY16" fmla="*/ 1841045 h 3485069"/>
              <a:gd name="connsiteX17" fmla="*/ 7045281 w 7384535"/>
              <a:gd name="connsiteY17" fmla="*/ 1841045 h 3485069"/>
              <a:gd name="connsiteX18" fmla="*/ 7098621 w 7384535"/>
              <a:gd name="connsiteY18" fmla="*/ 1867715 h 3485069"/>
              <a:gd name="connsiteX19" fmla="*/ 7136721 w 7384535"/>
              <a:gd name="connsiteY19" fmla="*/ 1936295 h 3485069"/>
              <a:gd name="connsiteX20" fmla="*/ 7079571 w 7384535"/>
              <a:gd name="connsiteY20" fmla="*/ 2001065 h 3485069"/>
              <a:gd name="connsiteX21" fmla="*/ 7014801 w 7384535"/>
              <a:gd name="connsiteY21" fmla="*/ 1970585 h 3485069"/>
              <a:gd name="connsiteX22" fmla="*/ 6972891 w 7384535"/>
              <a:gd name="connsiteY22" fmla="*/ 1993445 h 3485069"/>
              <a:gd name="connsiteX23" fmla="*/ 6988131 w 7384535"/>
              <a:gd name="connsiteY23" fmla="*/ 2073455 h 3485069"/>
              <a:gd name="connsiteX24" fmla="*/ 7049091 w 7384535"/>
              <a:gd name="connsiteY24" fmla="*/ 2058215 h 3485069"/>
              <a:gd name="connsiteX25" fmla="*/ 7087191 w 7384535"/>
              <a:gd name="connsiteY25" fmla="*/ 2088695 h 3485069"/>
              <a:gd name="connsiteX26" fmla="*/ 7068141 w 7384535"/>
              <a:gd name="connsiteY26" fmla="*/ 2252525 h 3485069"/>
              <a:gd name="connsiteX27" fmla="*/ 7026231 w 7384535"/>
              <a:gd name="connsiteY27" fmla="*/ 2473505 h 3485069"/>
              <a:gd name="connsiteX28" fmla="*/ 7052901 w 7384535"/>
              <a:gd name="connsiteY28" fmla="*/ 2667815 h 3485069"/>
              <a:gd name="connsiteX29" fmla="*/ 7087191 w 7384535"/>
              <a:gd name="connsiteY29" fmla="*/ 2702105 h 3485069"/>
              <a:gd name="connsiteX30" fmla="*/ 7079571 w 7384535"/>
              <a:gd name="connsiteY30" fmla="*/ 2785925 h 3485069"/>
              <a:gd name="connsiteX31" fmla="*/ 7121481 w 7384535"/>
              <a:gd name="connsiteY31" fmla="*/ 2850695 h 3485069"/>
              <a:gd name="connsiteX32" fmla="*/ 7129101 w 7384535"/>
              <a:gd name="connsiteY32" fmla="*/ 2961185 h 3485069"/>
              <a:gd name="connsiteX33" fmla="*/ 7102431 w 7384535"/>
              <a:gd name="connsiteY33" fmla="*/ 3090725 h 3485069"/>
              <a:gd name="connsiteX34" fmla="*/ 7129101 w 7384535"/>
              <a:gd name="connsiteY34" fmla="*/ 3288845 h 3485069"/>
              <a:gd name="connsiteX35" fmla="*/ 7129101 w 7384535"/>
              <a:gd name="connsiteY35" fmla="*/ 3422195 h 3485069"/>
              <a:gd name="connsiteX36" fmla="*/ 7147553 w 7384535"/>
              <a:gd name="connsiteY36" fmla="*/ 3485069 h 3485069"/>
              <a:gd name="connsiteX0" fmla="*/ 930322 w 8221476"/>
              <a:gd name="connsiteY0" fmla="*/ 128170 h 3565665"/>
              <a:gd name="connsiteX1" fmla="*/ 841831 w 8221476"/>
              <a:gd name="connsiteY1" fmla="*/ 128170 h 3565665"/>
              <a:gd name="connsiteX2" fmla="*/ 5981308 w 8221476"/>
              <a:gd name="connsiteY2" fmla="*/ 143874 h 3565665"/>
              <a:gd name="connsiteX3" fmla="*/ 7193871 w 8221476"/>
              <a:gd name="connsiteY3" fmla="*/ 991415 h 3565665"/>
              <a:gd name="connsiteX4" fmla="*/ 7125291 w 8221476"/>
              <a:gd name="connsiteY4" fmla="*/ 1357175 h 3565665"/>
              <a:gd name="connsiteX5" fmla="*/ 7171011 w 8221476"/>
              <a:gd name="connsiteY5" fmla="*/ 1505765 h 3565665"/>
              <a:gd name="connsiteX6" fmla="*/ 7106241 w 8221476"/>
              <a:gd name="connsiteY6" fmla="*/ 1574345 h 3565665"/>
              <a:gd name="connsiteX7" fmla="*/ 7113861 w 8221476"/>
              <a:gd name="connsiteY7" fmla="*/ 1711505 h 3565665"/>
              <a:gd name="connsiteX8" fmla="*/ 7071951 w 8221476"/>
              <a:gd name="connsiteY8" fmla="*/ 1787705 h 3565665"/>
              <a:gd name="connsiteX9" fmla="*/ 6995751 w 8221476"/>
              <a:gd name="connsiteY9" fmla="*/ 1783895 h 3565665"/>
              <a:gd name="connsiteX10" fmla="*/ 6957651 w 8221476"/>
              <a:gd name="connsiteY10" fmla="*/ 1799135 h 3565665"/>
              <a:gd name="connsiteX11" fmla="*/ 6911931 w 8221476"/>
              <a:gd name="connsiteY11" fmla="*/ 1757225 h 3565665"/>
              <a:gd name="connsiteX12" fmla="*/ 6854781 w 8221476"/>
              <a:gd name="connsiteY12" fmla="*/ 1787705 h 3565665"/>
              <a:gd name="connsiteX13" fmla="*/ 6854781 w 8221476"/>
              <a:gd name="connsiteY13" fmla="*/ 1837235 h 3565665"/>
              <a:gd name="connsiteX14" fmla="*/ 6908121 w 8221476"/>
              <a:gd name="connsiteY14" fmla="*/ 1867715 h 3565665"/>
              <a:gd name="connsiteX15" fmla="*/ 6957651 w 8221476"/>
              <a:gd name="connsiteY15" fmla="*/ 1843836 h 3565665"/>
              <a:gd name="connsiteX16" fmla="*/ 6972891 w 8221476"/>
              <a:gd name="connsiteY16" fmla="*/ 1841045 h 3565665"/>
              <a:gd name="connsiteX17" fmla="*/ 7045281 w 8221476"/>
              <a:gd name="connsiteY17" fmla="*/ 1841045 h 3565665"/>
              <a:gd name="connsiteX18" fmla="*/ 7098621 w 8221476"/>
              <a:gd name="connsiteY18" fmla="*/ 1867715 h 3565665"/>
              <a:gd name="connsiteX19" fmla="*/ 7136721 w 8221476"/>
              <a:gd name="connsiteY19" fmla="*/ 1936295 h 3565665"/>
              <a:gd name="connsiteX20" fmla="*/ 7079571 w 8221476"/>
              <a:gd name="connsiteY20" fmla="*/ 2001065 h 3565665"/>
              <a:gd name="connsiteX21" fmla="*/ 7014801 w 8221476"/>
              <a:gd name="connsiteY21" fmla="*/ 1970585 h 3565665"/>
              <a:gd name="connsiteX22" fmla="*/ 6972891 w 8221476"/>
              <a:gd name="connsiteY22" fmla="*/ 1993445 h 3565665"/>
              <a:gd name="connsiteX23" fmla="*/ 6988131 w 8221476"/>
              <a:gd name="connsiteY23" fmla="*/ 2073455 h 3565665"/>
              <a:gd name="connsiteX24" fmla="*/ 7049091 w 8221476"/>
              <a:gd name="connsiteY24" fmla="*/ 2058215 h 3565665"/>
              <a:gd name="connsiteX25" fmla="*/ 7087191 w 8221476"/>
              <a:gd name="connsiteY25" fmla="*/ 2088695 h 3565665"/>
              <a:gd name="connsiteX26" fmla="*/ 7068141 w 8221476"/>
              <a:gd name="connsiteY26" fmla="*/ 2252525 h 3565665"/>
              <a:gd name="connsiteX27" fmla="*/ 7026231 w 8221476"/>
              <a:gd name="connsiteY27" fmla="*/ 2473505 h 3565665"/>
              <a:gd name="connsiteX28" fmla="*/ 7052901 w 8221476"/>
              <a:gd name="connsiteY28" fmla="*/ 2667815 h 3565665"/>
              <a:gd name="connsiteX29" fmla="*/ 7087191 w 8221476"/>
              <a:gd name="connsiteY29" fmla="*/ 2702105 h 3565665"/>
              <a:gd name="connsiteX30" fmla="*/ 7079571 w 8221476"/>
              <a:gd name="connsiteY30" fmla="*/ 2785925 h 3565665"/>
              <a:gd name="connsiteX31" fmla="*/ 7121481 w 8221476"/>
              <a:gd name="connsiteY31" fmla="*/ 2850695 h 3565665"/>
              <a:gd name="connsiteX32" fmla="*/ 7129101 w 8221476"/>
              <a:gd name="connsiteY32" fmla="*/ 2961185 h 3565665"/>
              <a:gd name="connsiteX33" fmla="*/ 7102431 w 8221476"/>
              <a:gd name="connsiteY33" fmla="*/ 3090725 h 3565665"/>
              <a:gd name="connsiteX34" fmla="*/ 7129101 w 8221476"/>
              <a:gd name="connsiteY34" fmla="*/ 3288845 h 3565665"/>
              <a:gd name="connsiteX35" fmla="*/ 7129101 w 8221476"/>
              <a:gd name="connsiteY35" fmla="*/ 3422195 h 3565665"/>
              <a:gd name="connsiteX36" fmla="*/ 574848 w 8221476"/>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83806 w 8238019"/>
              <a:gd name="connsiteY0" fmla="*/ 128170 h 3621073"/>
              <a:gd name="connsiteX1" fmla="*/ 1695315 w 8238019"/>
              <a:gd name="connsiteY1" fmla="*/ 128170 h 3621073"/>
              <a:gd name="connsiteX2" fmla="*/ 6834792 w 8238019"/>
              <a:gd name="connsiteY2" fmla="*/ 143874 h 3621073"/>
              <a:gd name="connsiteX3" fmla="*/ 8047355 w 8238019"/>
              <a:gd name="connsiteY3" fmla="*/ 991415 h 3621073"/>
              <a:gd name="connsiteX4" fmla="*/ 7978775 w 8238019"/>
              <a:gd name="connsiteY4" fmla="*/ 1357175 h 3621073"/>
              <a:gd name="connsiteX5" fmla="*/ 8024495 w 8238019"/>
              <a:gd name="connsiteY5" fmla="*/ 1505765 h 3621073"/>
              <a:gd name="connsiteX6" fmla="*/ 7959725 w 8238019"/>
              <a:gd name="connsiteY6" fmla="*/ 1574345 h 3621073"/>
              <a:gd name="connsiteX7" fmla="*/ 7967345 w 8238019"/>
              <a:gd name="connsiteY7" fmla="*/ 1711505 h 3621073"/>
              <a:gd name="connsiteX8" fmla="*/ 7925435 w 8238019"/>
              <a:gd name="connsiteY8" fmla="*/ 1787705 h 3621073"/>
              <a:gd name="connsiteX9" fmla="*/ 7849235 w 8238019"/>
              <a:gd name="connsiteY9" fmla="*/ 1783895 h 3621073"/>
              <a:gd name="connsiteX10" fmla="*/ 7811135 w 8238019"/>
              <a:gd name="connsiteY10" fmla="*/ 1799135 h 3621073"/>
              <a:gd name="connsiteX11" fmla="*/ 7765415 w 8238019"/>
              <a:gd name="connsiteY11" fmla="*/ 1757225 h 3621073"/>
              <a:gd name="connsiteX12" fmla="*/ 7708265 w 8238019"/>
              <a:gd name="connsiteY12" fmla="*/ 1787705 h 3621073"/>
              <a:gd name="connsiteX13" fmla="*/ 7708265 w 8238019"/>
              <a:gd name="connsiteY13" fmla="*/ 1837235 h 3621073"/>
              <a:gd name="connsiteX14" fmla="*/ 7761605 w 8238019"/>
              <a:gd name="connsiteY14" fmla="*/ 1867715 h 3621073"/>
              <a:gd name="connsiteX15" fmla="*/ 7811135 w 8238019"/>
              <a:gd name="connsiteY15" fmla="*/ 1843836 h 3621073"/>
              <a:gd name="connsiteX16" fmla="*/ 7826375 w 8238019"/>
              <a:gd name="connsiteY16" fmla="*/ 1841045 h 3621073"/>
              <a:gd name="connsiteX17" fmla="*/ 7898765 w 8238019"/>
              <a:gd name="connsiteY17" fmla="*/ 1841045 h 3621073"/>
              <a:gd name="connsiteX18" fmla="*/ 7952105 w 8238019"/>
              <a:gd name="connsiteY18" fmla="*/ 1867715 h 3621073"/>
              <a:gd name="connsiteX19" fmla="*/ 7990205 w 8238019"/>
              <a:gd name="connsiteY19" fmla="*/ 1936295 h 3621073"/>
              <a:gd name="connsiteX20" fmla="*/ 7933055 w 8238019"/>
              <a:gd name="connsiteY20" fmla="*/ 2001065 h 3621073"/>
              <a:gd name="connsiteX21" fmla="*/ 7868285 w 8238019"/>
              <a:gd name="connsiteY21" fmla="*/ 1970585 h 3621073"/>
              <a:gd name="connsiteX22" fmla="*/ 7826375 w 8238019"/>
              <a:gd name="connsiteY22" fmla="*/ 1993445 h 3621073"/>
              <a:gd name="connsiteX23" fmla="*/ 7841615 w 8238019"/>
              <a:gd name="connsiteY23" fmla="*/ 2073455 h 3621073"/>
              <a:gd name="connsiteX24" fmla="*/ 7902575 w 8238019"/>
              <a:gd name="connsiteY24" fmla="*/ 2058215 h 3621073"/>
              <a:gd name="connsiteX25" fmla="*/ 7940675 w 8238019"/>
              <a:gd name="connsiteY25" fmla="*/ 2088695 h 3621073"/>
              <a:gd name="connsiteX26" fmla="*/ 7921625 w 8238019"/>
              <a:gd name="connsiteY26" fmla="*/ 2252525 h 3621073"/>
              <a:gd name="connsiteX27" fmla="*/ 7879715 w 8238019"/>
              <a:gd name="connsiteY27" fmla="*/ 2473505 h 3621073"/>
              <a:gd name="connsiteX28" fmla="*/ 7906385 w 8238019"/>
              <a:gd name="connsiteY28" fmla="*/ 2667815 h 3621073"/>
              <a:gd name="connsiteX29" fmla="*/ 7940675 w 8238019"/>
              <a:gd name="connsiteY29" fmla="*/ 2702105 h 3621073"/>
              <a:gd name="connsiteX30" fmla="*/ 7933055 w 8238019"/>
              <a:gd name="connsiteY30" fmla="*/ 2785925 h 3621073"/>
              <a:gd name="connsiteX31" fmla="*/ 7974965 w 8238019"/>
              <a:gd name="connsiteY31" fmla="*/ 2850695 h 3621073"/>
              <a:gd name="connsiteX32" fmla="*/ 7982585 w 8238019"/>
              <a:gd name="connsiteY32" fmla="*/ 2961185 h 3621073"/>
              <a:gd name="connsiteX33" fmla="*/ 7955915 w 8238019"/>
              <a:gd name="connsiteY33" fmla="*/ 3090725 h 3621073"/>
              <a:gd name="connsiteX34" fmla="*/ 7982585 w 8238019"/>
              <a:gd name="connsiteY34" fmla="*/ 3288845 h 3621073"/>
              <a:gd name="connsiteX35" fmla="*/ 7982585 w 8238019"/>
              <a:gd name="connsiteY35" fmla="*/ 3422195 h 3621073"/>
              <a:gd name="connsiteX36" fmla="*/ 1196294 w 8238019"/>
              <a:gd name="connsiteY36" fmla="*/ 3592530 h 3621073"/>
              <a:gd name="connsiteX37" fmla="*/ 804822 w 8238019"/>
              <a:gd name="connsiteY37" fmla="*/ 3593456 h 3621073"/>
              <a:gd name="connsiteX38" fmla="*/ 1214490 w 8238019"/>
              <a:gd name="connsiteY38"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5841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5836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37" fmla="*/ 342810 w 7384535"/>
              <a:gd name="connsiteY37"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908121 w 7384535"/>
              <a:gd name="connsiteY13" fmla="*/ 1867715 h 3592530"/>
              <a:gd name="connsiteX14" fmla="*/ 6957651 w 7384535"/>
              <a:gd name="connsiteY14" fmla="*/ 1843836 h 3592530"/>
              <a:gd name="connsiteX15" fmla="*/ 6972891 w 7384535"/>
              <a:gd name="connsiteY15" fmla="*/ 1841045 h 3592530"/>
              <a:gd name="connsiteX16" fmla="*/ 7045281 w 7384535"/>
              <a:gd name="connsiteY16" fmla="*/ 1841045 h 3592530"/>
              <a:gd name="connsiteX17" fmla="*/ 7098621 w 7384535"/>
              <a:gd name="connsiteY17" fmla="*/ 1867715 h 3592530"/>
              <a:gd name="connsiteX18" fmla="*/ 7136721 w 7384535"/>
              <a:gd name="connsiteY18" fmla="*/ 1936295 h 3592530"/>
              <a:gd name="connsiteX19" fmla="*/ 7079571 w 7384535"/>
              <a:gd name="connsiteY19" fmla="*/ 2001065 h 3592530"/>
              <a:gd name="connsiteX20" fmla="*/ 7014801 w 7384535"/>
              <a:gd name="connsiteY20" fmla="*/ 1970585 h 3592530"/>
              <a:gd name="connsiteX21" fmla="*/ 6972891 w 7384535"/>
              <a:gd name="connsiteY21" fmla="*/ 1993445 h 3592530"/>
              <a:gd name="connsiteX22" fmla="*/ 6988131 w 7384535"/>
              <a:gd name="connsiteY22" fmla="*/ 2073455 h 3592530"/>
              <a:gd name="connsiteX23" fmla="*/ 7049091 w 7384535"/>
              <a:gd name="connsiteY23" fmla="*/ 2058215 h 3592530"/>
              <a:gd name="connsiteX24" fmla="*/ 7087191 w 7384535"/>
              <a:gd name="connsiteY24" fmla="*/ 2088695 h 3592530"/>
              <a:gd name="connsiteX25" fmla="*/ 7068141 w 7384535"/>
              <a:gd name="connsiteY25" fmla="*/ 2252525 h 3592530"/>
              <a:gd name="connsiteX26" fmla="*/ 7026231 w 7384535"/>
              <a:gd name="connsiteY26" fmla="*/ 2473505 h 3592530"/>
              <a:gd name="connsiteX27" fmla="*/ 7052901 w 7384535"/>
              <a:gd name="connsiteY27" fmla="*/ 2667815 h 3592530"/>
              <a:gd name="connsiteX28" fmla="*/ 7087191 w 7384535"/>
              <a:gd name="connsiteY28" fmla="*/ 2702105 h 3592530"/>
              <a:gd name="connsiteX29" fmla="*/ 7079571 w 7384535"/>
              <a:gd name="connsiteY29" fmla="*/ 2785925 h 3592530"/>
              <a:gd name="connsiteX30" fmla="*/ 7121481 w 7384535"/>
              <a:gd name="connsiteY30" fmla="*/ 2850695 h 3592530"/>
              <a:gd name="connsiteX31" fmla="*/ 7129101 w 7384535"/>
              <a:gd name="connsiteY31" fmla="*/ 2961185 h 3592530"/>
              <a:gd name="connsiteX32" fmla="*/ 7102431 w 7384535"/>
              <a:gd name="connsiteY32" fmla="*/ 3090725 h 3592530"/>
              <a:gd name="connsiteX33" fmla="*/ 7129101 w 7384535"/>
              <a:gd name="connsiteY33" fmla="*/ 3288845 h 3592530"/>
              <a:gd name="connsiteX34" fmla="*/ 7129101 w 7384535"/>
              <a:gd name="connsiteY34" fmla="*/ 3422195 h 3592530"/>
              <a:gd name="connsiteX35" fmla="*/ 342810 w 7384535"/>
              <a:gd name="connsiteY35" fmla="*/ 3592530 h 3592530"/>
              <a:gd name="connsiteX36" fmla="*/ 342810 w 7384535"/>
              <a:gd name="connsiteY36"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908121 w 7384535"/>
              <a:gd name="connsiteY12" fmla="*/ 1867715 h 3592530"/>
              <a:gd name="connsiteX13" fmla="*/ 6957651 w 7384535"/>
              <a:gd name="connsiteY13" fmla="*/ 1843836 h 3592530"/>
              <a:gd name="connsiteX14" fmla="*/ 6972891 w 7384535"/>
              <a:gd name="connsiteY14" fmla="*/ 1841045 h 3592530"/>
              <a:gd name="connsiteX15" fmla="*/ 7045281 w 7384535"/>
              <a:gd name="connsiteY15" fmla="*/ 1841045 h 3592530"/>
              <a:gd name="connsiteX16" fmla="*/ 7098621 w 7384535"/>
              <a:gd name="connsiteY16" fmla="*/ 1867715 h 3592530"/>
              <a:gd name="connsiteX17" fmla="*/ 7136721 w 7384535"/>
              <a:gd name="connsiteY17" fmla="*/ 1936295 h 3592530"/>
              <a:gd name="connsiteX18" fmla="*/ 7079571 w 7384535"/>
              <a:gd name="connsiteY18" fmla="*/ 2001065 h 3592530"/>
              <a:gd name="connsiteX19" fmla="*/ 7014801 w 7384535"/>
              <a:gd name="connsiteY19" fmla="*/ 1970585 h 3592530"/>
              <a:gd name="connsiteX20" fmla="*/ 6972891 w 7384535"/>
              <a:gd name="connsiteY20" fmla="*/ 1993445 h 3592530"/>
              <a:gd name="connsiteX21" fmla="*/ 6988131 w 7384535"/>
              <a:gd name="connsiteY21" fmla="*/ 2073455 h 3592530"/>
              <a:gd name="connsiteX22" fmla="*/ 7049091 w 7384535"/>
              <a:gd name="connsiteY22" fmla="*/ 2058215 h 3592530"/>
              <a:gd name="connsiteX23" fmla="*/ 7087191 w 7384535"/>
              <a:gd name="connsiteY23" fmla="*/ 2088695 h 3592530"/>
              <a:gd name="connsiteX24" fmla="*/ 7068141 w 7384535"/>
              <a:gd name="connsiteY24" fmla="*/ 2252525 h 3592530"/>
              <a:gd name="connsiteX25" fmla="*/ 7026231 w 7384535"/>
              <a:gd name="connsiteY25" fmla="*/ 2473505 h 3592530"/>
              <a:gd name="connsiteX26" fmla="*/ 7052901 w 7384535"/>
              <a:gd name="connsiteY26" fmla="*/ 2667815 h 3592530"/>
              <a:gd name="connsiteX27" fmla="*/ 7087191 w 7384535"/>
              <a:gd name="connsiteY27" fmla="*/ 2702105 h 3592530"/>
              <a:gd name="connsiteX28" fmla="*/ 7079571 w 7384535"/>
              <a:gd name="connsiteY28" fmla="*/ 2785925 h 3592530"/>
              <a:gd name="connsiteX29" fmla="*/ 7121481 w 7384535"/>
              <a:gd name="connsiteY29" fmla="*/ 2850695 h 3592530"/>
              <a:gd name="connsiteX30" fmla="*/ 7129101 w 7384535"/>
              <a:gd name="connsiteY30" fmla="*/ 2961185 h 3592530"/>
              <a:gd name="connsiteX31" fmla="*/ 7102431 w 7384535"/>
              <a:gd name="connsiteY31" fmla="*/ 3090725 h 3592530"/>
              <a:gd name="connsiteX32" fmla="*/ 7129101 w 7384535"/>
              <a:gd name="connsiteY32" fmla="*/ 3288845 h 3592530"/>
              <a:gd name="connsiteX33" fmla="*/ 7129101 w 7384535"/>
              <a:gd name="connsiteY33" fmla="*/ 3422195 h 3592530"/>
              <a:gd name="connsiteX34" fmla="*/ 342810 w 7384535"/>
              <a:gd name="connsiteY34" fmla="*/ 3592530 h 3592530"/>
              <a:gd name="connsiteX35" fmla="*/ 342810 w 7384535"/>
              <a:gd name="connsiteY35"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957651 w 7384535"/>
              <a:gd name="connsiteY12" fmla="*/ 1843836 h 3592530"/>
              <a:gd name="connsiteX13" fmla="*/ 6972891 w 7384535"/>
              <a:gd name="connsiteY13" fmla="*/ 1841045 h 3592530"/>
              <a:gd name="connsiteX14" fmla="*/ 7045281 w 7384535"/>
              <a:gd name="connsiteY14" fmla="*/ 1841045 h 3592530"/>
              <a:gd name="connsiteX15" fmla="*/ 7098621 w 7384535"/>
              <a:gd name="connsiteY15" fmla="*/ 1867715 h 3592530"/>
              <a:gd name="connsiteX16" fmla="*/ 7136721 w 7384535"/>
              <a:gd name="connsiteY16" fmla="*/ 1936295 h 3592530"/>
              <a:gd name="connsiteX17" fmla="*/ 7079571 w 7384535"/>
              <a:gd name="connsiteY17" fmla="*/ 2001065 h 3592530"/>
              <a:gd name="connsiteX18" fmla="*/ 7014801 w 7384535"/>
              <a:gd name="connsiteY18" fmla="*/ 1970585 h 3592530"/>
              <a:gd name="connsiteX19" fmla="*/ 6972891 w 7384535"/>
              <a:gd name="connsiteY19" fmla="*/ 1993445 h 3592530"/>
              <a:gd name="connsiteX20" fmla="*/ 6988131 w 7384535"/>
              <a:gd name="connsiteY20" fmla="*/ 2073455 h 3592530"/>
              <a:gd name="connsiteX21" fmla="*/ 7049091 w 7384535"/>
              <a:gd name="connsiteY21" fmla="*/ 2058215 h 3592530"/>
              <a:gd name="connsiteX22" fmla="*/ 7087191 w 7384535"/>
              <a:gd name="connsiteY22" fmla="*/ 2088695 h 3592530"/>
              <a:gd name="connsiteX23" fmla="*/ 7068141 w 7384535"/>
              <a:gd name="connsiteY23" fmla="*/ 2252525 h 3592530"/>
              <a:gd name="connsiteX24" fmla="*/ 7026231 w 7384535"/>
              <a:gd name="connsiteY24" fmla="*/ 2473505 h 3592530"/>
              <a:gd name="connsiteX25" fmla="*/ 7052901 w 7384535"/>
              <a:gd name="connsiteY25" fmla="*/ 2667815 h 3592530"/>
              <a:gd name="connsiteX26" fmla="*/ 7087191 w 7384535"/>
              <a:gd name="connsiteY26" fmla="*/ 2702105 h 3592530"/>
              <a:gd name="connsiteX27" fmla="*/ 7079571 w 7384535"/>
              <a:gd name="connsiteY27" fmla="*/ 2785925 h 3592530"/>
              <a:gd name="connsiteX28" fmla="*/ 7121481 w 7384535"/>
              <a:gd name="connsiteY28" fmla="*/ 2850695 h 3592530"/>
              <a:gd name="connsiteX29" fmla="*/ 7129101 w 7384535"/>
              <a:gd name="connsiteY29" fmla="*/ 2961185 h 3592530"/>
              <a:gd name="connsiteX30" fmla="*/ 7102431 w 7384535"/>
              <a:gd name="connsiteY30" fmla="*/ 3090725 h 3592530"/>
              <a:gd name="connsiteX31" fmla="*/ 7129101 w 7384535"/>
              <a:gd name="connsiteY31" fmla="*/ 3288845 h 3592530"/>
              <a:gd name="connsiteX32" fmla="*/ 7129101 w 7384535"/>
              <a:gd name="connsiteY32" fmla="*/ 3422195 h 3592530"/>
              <a:gd name="connsiteX33" fmla="*/ 342810 w 7384535"/>
              <a:gd name="connsiteY33" fmla="*/ 3592530 h 3592530"/>
              <a:gd name="connsiteX34" fmla="*/ 342810 w 7384535"/>
              <a:gd name="connsiteY34"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57651 w 7384535"/>
              <a:gd name="connsiteY11" fmla="*/ 1843836 h 3592530"/>
              <a:gd name="connsiteX12" fmla="*/ 6972891 w 7384535"/>
              <a:gd name="connsiteY12" fmla="*/ 1841045 h 3592530"/>
              <a:gd name="connsiteX13" fmla="*/ 7045281 w 7384535"/>
              <a:gd name="connsiteY13" fmla="*/ 1841045 h 3592530"/>
              <a:gd name="connsiteX14" fmla="*/ 7098621 w 7384535"/>
              <a:gd name="connsiteY14" fmla="*/ 1867715 h 3592530"/>
              <a:gd name="connsiteX15" fmla="*/ 7136721 w 7384535"/>
              <a:gd name="connsiteY15" fmla="*/ 1936295 h 3592530"/>
              <a:gd name="connsiteX16" fmla="*/ 7079571 w 7384535"/>
              <a:gd name="connsiteY16" fmla="*/ 2001065 h 3592530"/>
              <a:gd name="connsiteX17" fmla="*/ 7014801 w 7384535"/>
              <a:gd name="connsiteY17" fmla="*/ 1970585 h 3592530"/>
              <a:gd name="connsiteX18" fmla="*/ 6972891 w 7384535"/>
              <a:gd name="connsiteY18" fmla="*/ 1993445 h 3592530"/>
              <a:gd name="connsiteX19" fmla="*/ 6988131 w 7384535"/>
              <a:gd name="connsiteY19" fmla="*/ 2073455 h 3592530"/>
              <a:gd name="connsiteX20" fmla="*/ 7049091 w 7384535"/>
              <a:gd name="connsiteY20" fmla="*/ 2058215 h 3592530"/>
              <a:gd name="connsiteX21" fmla="*/ 7087191 w 7384535"/>
              <a:gd name="connsiteY21" fmla="*/ 2088695 h 3592530"/>
              <a:gd name="connsiteX22" fmla="*/ 7068141 w 7384535"/>
              <a:gd name="connsiteY22" fmla="*/ 2252525 h 3592530"/>
              <a:gd name="connsiteX23" fmla="*/ 7026231 w 7384535"/>
              <a:gd name="connsiteY23" fmla="*/ 2473505 h 3592530"/>
              <a:gd name="connsiteX24" fmla="*/ 7052901 w 7384535"/>
              <a:gd name="connsiteY24" fmla="*/ 2667815 h 3592530"/>
              <a:gd name="connsiteX25" fmla="*/ 7087191 w 7384535"/>
              <a:gd name="connsiteY25" fmla="*/ 2702105 h 3592530"/>
              <a:gd name="connsiteX26" fmla="*/ 7079571 w 7384535"/>
              <a:gd name="connsiteY26" fmla="*/ 2785925 h 3592530"/>
              <a:gd name="connsiteX27" fmla="*/ 7121481 w 7384535"/>
              <a:gd name="connsiteY27" fmla="*/ 2850695 h 3592530"/>
              <a:gd name="connsiteX28" fmla="*/ 7129101 w 7384535"/>
              <a:gd name="connsiteY28" fmla="*/ 2961185 h 3592530"/>
              <a:gd name="connsiteX29" fmla="*/ 7102431 w 7384535"/>
              <a:gd name="connsiteY29" fmla="*/ 3090725 h 3592530"/>
              <a:gd name="connsiteX30" fmla="*/ 7129101 w 7384535"/>
              <a:gd name="connsiteY30" fmla="*/ 3288845 h 3592530"/>
              <a:gd name="connsiteX31" fmla="*/ 7129101 w 7384535"/>
              <a:gd name="connsiteY31" fmla="*/ 3422195 h 3592530"/>
              <a:gd name="connsiteX32" fmla="*/ 342810 w 7384535"/>
              <a:gd name="connsiteY32" fmla="*/ 3592530 h 3592530"/>
              <a:gd name="connsiteX33" fmla="*/ 342810 w 7384535"/>
              <a:gd name="connsiteY33"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57651 w 7384535"/>
              <a:gd name="connsiteY11" fmla="*/ 1843836 h 3592530"/>
              <a:gd name="connsiteX12" fmla="*/ 7045281 w 7384535"/>
              <a:gd name="connsiteY12" fmla="*/ 1841045 h 3592530"/>
              <a:gd name="connsiteX13" fmla="*/ 7098621 w 7384535"/>
              <a:gd name="connsiteY13" fmla="*/ 1867715 h 3592530"/>
              <a:gd name="connsiteX14" fmla="*/ 7136721 w 7384535"/>
              <a:gd name="connsiteY14" fmla="*/ 1936295 h 3592530"/>
              <a:gd name="connsiteX15" fmla="*/ 7079571 w 7384535"/>
              <a:gd name="connsiteY15" fmla="*/ 2001065 h 3592530"/>
              <a:gd name="connsiteX16" fmla="*/ 7014801 w 7384535"/>
              <a:gd name="connsiteY16" fmla="*/ 1970585 h 3592530"/>
              <a:gd name="connsiteX17" fmla="*/ 6972891 w 7384535"/>
              <a:gd name="connsiteY17" fmla="*/ 1993445 h 3592530"/>
              <a:gd name="connsiteX18" fmla="*/ 6988131 w 7384535"/>
              <a:gd name="connsiteY18" fmla="*/ 2073455 h 3592530"/>
              <a:gd name="connsiteX19" fmla="*/ 7049091 w 7384535"/>
              <a:gd name="connsiteY19" fmla="*/ 2058215 h 3592530"/>
              <a:gd name="connsiteX20" fmla="*/ 7087191 w 7384535"/>
              <a:gd name="connsiteY20" fmla="*/ 2088695 h 3592530"/>
              <a:gd name="connsiteX21" fmla="*/ 7068141 w 7384535"/>
              <a:gd name="connsiteY21" fmla="*/ 2252525 h 3592530"/>
              <a:gd name="connsiteX22" fmla="*/ 7026231 w 7384535"/>
              <a:gd name="connsiteY22" fmla="*/ 2473505 h 3592530"/>
              <a:gd name="connsiteX23" fmla="*/ 7052901 w 7384535"/>
              <a:gd name="connsiteY23" fmla="*/ 2667815 h 3592530"/>
              <a:gd name="connsiteX24" fmla="*/ 7087191 w 7384535"/>
              <a:gd name="connsiteY24" fmla="*/ 2702105 h 3592530"/>
              <a:gd name="connsiteX25" fmla="*/ 7079571 w 7384535"/>
              <a:gd name="connsiteY25" fmla="*/ 2785925 h 3592530"/>
              <a:gd name="connsiteX26" fmla="*/ 7121481 w 7384535"/>
              <a:gd name="connsiteY26" fmla="*/ 2850695 h 3592530"/>
              <a:gd name="connsiteX27" fmla="*/ 7129101 w 7384535"/>
              <a:gd name="connsiteY27" fmla="*/ 2961185 h 3592530"/>
              <a:gd name="connsiteX28" fmla="*/ 7102431 w 7384535"/>
              <a:gd name="connsiteY28" fmla="*/ 3090725 h 3592530"/>
              <a:gd name="connsiteX29" fmla="*/ 7129101 w 7384535"/>
              <a:gd name="connsiteY29" fmla="*/ 3288845 h 3592530"/>
              <a:gd name="connsiteX30" fmla="*/ 7129101 w 7384535"/>
              <a:gd name="connsiteY30" fmla="*/ 3422195 h 3592530"/>
              <a:gd name="connsiteX31" fmla="*/ 342810 w 7384535"/>
              <a:gd name="connsiteY31" fmla="*/ 3592530 h 3592530"/>
              <a:gd name="connsiteX32" fmla="*/ 342810 w 7384535"/>
              <a:gd name="connsiteY32"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843836 h 3592530"/>
              <a:gd name="connsiteX11" fmla="*/ 7045281 w 7384535"/>
              <a:gd name="connsiteY11" fmla="*/ 1841045 h 3592530"/>
              <a:gd name="connsiteX12" fmla="*/ 7098621 w 7384535"/>
              <a:gd name="connsiteY12" fmla="*/ 1867715 h 3592530"/>
              <a:gd name="connsiteX13" fmla="*/ 7136721 w 7384535"/>
              <a:gd name="connsiteY13" fmla="*/ 1936295 h 3592530"/>
              <a:gd name="connsiteX14" fmla="*/ 7079571 w 7384535"/>
              <a:gd name="connsiteY14" fmla="*/ 2001065 h 3592530"/>
              <a:gd name="connsiteX15" fmla="*/ 7014801 w 7384535"/>
              <a:gd name="connsiteY15" fmla="*/ 1970585 h 3592530"/>
              <a:gd name="connsiteX16" fmla="*/ 6972891 w 7384535"/>
              <a:gd name="connsiteY16" fmla="*/ 1993445 h 3592530"/>
              <a:gd name="connsiteX17" fmla="*/ 6988131 w 7384535"/>
              <a:gd name="connsiteY17" fmla="*/ 2073455 h 3592530"/>
              <a:gd name="connsiteX18" fmla="*/ 7049091 w 7384535"/>
              <a:gd name="connsiteY18" fmla="*/ 2058215 h 3592530"/>
              <a:gd name="connsiteX19" fmla="*/ 7087191 w 7384535"/>
              <a:gd name="connsiteY19" fmla="*/ 2088695 h 3592530"/>
              <a:gd name="connsiteX20" fmla="*/ 7068141 w 7384535"/>
              <a:gd name="connsiteY20" fmla="*/ 2252525 h 3592530"/>
              <a:gd name="connsiteX21" fmla="*/ 7026231 w 7384535"/>
              <a:gd name="connsiteY21" fmla="*/ 2473505 h 3592530"/>
              <a:gd name="connsiteX22" fmla="*/ 7052901 w 7384535"/>
              <a:gd name="connsiteY22" fmla="*/ 2667815 h 3592530"/>
              <a:gd name="connsiteX23" fmla="*/ 7087191 w 7384535"/>
              <a:gd name="connsiteY23" fmla="*/ 2702105 h 3592530"/>
              <a:gd name="connsiteX24" fmla="*/ 7079571 w 7384535"/>
              <a:gd name="connsiteY24" fmla="*/ 2785925 h 3592530"/>
              <a:gd name="connsiteX25" fmla="*/ 7121481 w 7384535"/>
              <a:gd name="connsiteY25" fmla="*/ 2850695 h 3592530"/>
              <a:gd name="connsiteX26" fmla="*/ 7129101 w 7384535"/>
              <a:gd name="connsiteY26" fmla="*/ 2961185 h 3592530"/>
              <a:gd name="connsiteX27" fmla="*/ 7102431 w 7384535"/>
              <a:gd name="connsiteY27" fmla="*/ 3090725 h 3592530"/>
              <a:gd name="connsiteX28" fmla="*/ 7129101 w 7384535"/>
              <a:gd name="connsiteY28" fmla="*/ 3288845 h 3592530"/>
              <a:gd name="connsiteX29" fmla="*/ 7129101 w 7384535"/>
              <a:gd name="connsiteY29" fmla="*/ 3422195 h 3592530"/>
              <a:gd name="connsiteX30" fmla="*/ 342810 w 7384535"/>
              <a:gd name="connsiteY30" fmla="*/ 3592530 h 3592530"/>
              <a:gd name="connsiteX31" fmla="*/ 342810 w 7384535"/>
              <a:gd name="connsiteY31"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7045281 w 7384535"/>
              <a:gd name="connsiteY10" fmla="*/ 1841045 h 3592530"/>
              <a:gd name="connsiteX11" fmla="*/ 7098621 w 7384535"/>
              <a:gd name="connsiteY11" fmla="*/ 1867715 h 3592530"/>
              <a:gd name="connsiteX12" fmla="*/ 7136721 w 7384535"/>
              <a:gd name="connsiteY12" fmla="*/ 1936295 h 3592530"/>
              <a:gd name="connsiteX13" fmla="*/ 7079571 w 7384535"/>
              <a:gd name="connsiteY13" fmla="*/ 2001065 h 3592530"/>
              <a:gd name="connsiteX14" fmla="*/ 7014801 w 7384535"/>
              <a:gd name="connsiteY14" fmla="*/ 1970585 h 3592530"/>
              <a:gd name="connsiteX15" fmla="*/ 6972891 w 7384535"/>
              <a:gd name="connsiteY15" fmla="*/ 1993445 h 3592530"/>
              <a:gd name="connsiteX16" fmla="*/ 6988131 w 7384535"/>
              <a:gd name="connsiteY16" fmla="*/ 2073455 h 3592530"/>
              <a:gd name="connsiteX17" fmla="*/ 7049091 w 7384535"/>
              <a:gd name="connsiteY17" fmla="*/ 2058215 h 3592530"/>
              <a:gd name="connsiteX18" fmla="*/ 7087191 w 7384535"/>
              <a:gd name="connsiteY18" fmla="*/ 2088695 h 3592530"/>
              <a:gd name="connsiteX19" fmla="*/ 7068141 w 7384535"/>
              <a:gd name="connsiteY19" fmla="*/ 2252525 h 3592530"/>
              <a:gd name="connsiteX20" fmla="*/ 7026231 w 7384535"/>
              <a:gd name="connsiteY20" fmla="*/ 2473505 h 3592530"/>
              <a:gd name="connsiteX21" fmla="*/ 7052901 w 7384535"/>
              <a:gd name="connsiteY21" fmla="*/ 2667815 h 3592530"/>
              <a:gd name="connsiteX22" fmla="*/ 7087191 w 7384535"/>
              <a:gd name="connsiteY22" fmla="*/ 2702105 h 3592530"/>
              <a:gd name="connsiteX23" fmla="*/ 7079571 w 7384535"/>
              <a:gd name="connsiteY23" fmla="*/ 2785925 h 3592530"/>
              <a:gd name="connsiteX24" fmla="*/ 7121481 w 7384535"/>
              <a:gd name="connsiteY24" fmla="*/ 2850695 h 3592530"/>
              <a:gd name="connsiteX25" fmla="*/ 7129101 w 7384535"/>
              <a:gd name="connsiteY25" fmla="*/ 2961185 h 3592530"/>
              <a:gd name="connsiteX26" fmla="*/ 7102431 w 7384535"/>
              <a:gd name="connsiteY26" fmla="*/ 3090725 h 3592530"/>
              <a:gd name="connsiteX27" fmla="*/ 7129101 w 7384535"/>
              <a:gd name="connsiteY27" fmla="*/ 3288845 h 3592530"/>
              <a:gd name="connsiteX28" fmla="*/ 7129101 w 7384535"/>
              <a:gd name="connsiteY28" fmla="*/ 3422195 h 3592530"/>
              <a:gd name="connsiteX29" fmla="*/ 342810 w 7384535"/>
              <a:gd name="connsiteY29" fmla="*/ 3592530 h 3592530"/>
              <a:gd name="connsiteX30" fmla="*/ 342810 w 7384535"/>
              <a:gd name="connsiteY30"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14801 w 7384535"/>
              <a:gd name="connsiteY13" fmla="*/ 1970585 h 3592530"/>
              <a:gd name="connsiteX14" fmla="*/ 6972891 w 7384535"/>
              <a:gd name="connsiteY14" fmla="*/ 1993445 h 3592530"/>
              <a:gd name="connsiteX15" fmla="*/ 6988131 w 7384535"/>
              <a:gd name="connsiteY15" fmla="*/ 2073455 h 3592530"/>
              <a:gd name="connsiteX16" fmla="*/ 7049091 w 7384535"/>
              <a:gd name="connsiteY16" fmla="*/ 2058215 h 3592530"/>
              <a:gd name="connsiteX17" fmla="*/ 7087191 w 7384535"/>
              <a:gd name="connsiteY17" fmla="*/ 2088695 h 3592530"/>
              <a:gd name="connsiteX18" fmla="*/ 7068141 w 7384535"/>
              <a:gd name="connsiteY18" fmla="*/ 2252525 h 3592530"/>
              <a:gd name="connsiteX19" fmla="*/ 7026231 w 7384535"/>
              <a:gd name="connsiteY19" fmla="*/ 2473505 h 3592530"/>
              <a:gd name="connsiteX20" fmla="*/ 7052901 w 7384535"/>
              <a:gd name="connsiteY20" fmla="*/ 2667815 h 3592530"/>
              <a:gd name="connsiteX21" fmla="*/ 7087191 w 7384535"/>
              <a:gd name="connsiteY21" fmla="*/ 2702105 h 3592530"/>
              <a:gd name="connsiteX22" fmla="*/ 7079571 w 7384535"/>
              <a:gd name="connsiteY22" fmla="*/ 2785925 h 3592530"/>
              <a:gd name="connsiteX23" fmla="*/ 7121481 w 7384535"/>
              <a:gd name="connsiteY23" fmla="*/ 2850695 h 3592530"/>
              <a:gd name="connsiteX24" fmla="*/ 7129101 w 7384535"/>
              <a:gd name="connsiteY24" fmla="*/ 2961185 h 3592530"/>
              <a:gd name="connsiteX25" fmla="*/ 7102431 w 7384535"/>
              <a:gd name="connsiteY25" fmla="*/ 3090725 h 3592530"/>
              <a:gd name="connsiteX26" fmla="*/ 7129101 w 7384535"/>
              <a:gd name="connsiteY26" fmla="*/ 3288845 h 3592530"/>
              <a:gd name="connsiteX27" fmla="*/ 7129101 w 7384535"/>
              <a:gd name="connsiteY27" fmla="*/ 3422195 h 3592530"/>
              <a:gd name="connsiteX28" fmla="*/ 342810 w 7384535"/>
              <a:gd name="connsiteY28" fmla="*/ 3592530 h 3592530"/>
              <a:gd name="connsiteX29" fmla="*/ 342810 w 7384535"/>
              <a:gd name="connsiteY29"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14801 w 7384535"/>
              <a:gd name="connsiteY13" fmla="*/ 1970585 h 3592530"/>
              <a:gd name="connsiteX14" fmla="*/ 6988131 w 7384535"/>
              <a:gd name="connsiteY14" fmla="*/ 2073455 h 3592530"/>
              <a:gd name="connsiteX15" fmla="*/ 7049091 w 7384535"/>
              <a:gd name="connsiteY15" fmla="*/ 2058215 h 3592530"/>
              <a:gd name="connsiteX16" fmla="*/ 7087191 w 7384535"/>
              <a:gd name="connsiteY16" fmla="*/ 2088695 h 3592530"/>
              <a:gd name="connsiteX17" fmla="*/ 7068141 w 7384535"/>
              <a:gd name="connsiteY17" fmla="*/ 2252525 h 3592530"/>
              <a:gd name="connsiteX18" fmla="*/ 7026231 w 7384535"/>
              <a:gd name="connsiteY18" fmla="*/ 2473505 h 3592530"/>
              <a:gd name="connsiteX19" fmla="*/ 7052901 w 7384535"/>
              <a:gd name="connsiteY19" fmla="*/ 2667815 h 3592530"/>
              <a:gd name="connsiteX20" fmla="*/ 7087191 w 7384535"/>
              <a:gd name="connsiteY20" fmla="*/ 2702105 h 3592530"/>
              <a:gd name="connsiteX21" fmla="*/ 7079571 w 7384535"/>
              <a:gd name="connsiteY21" fmla="*/ 2785925 h 3592530"/>
              <a:gd name="connsiteX22" fmla="*/ 7121481 w 7384535"/>
              <a:gd name="connsiteY22" fmla="*/ 2850695 h 3592530"/>
              <a:gd name="connsiteX23" fmla="*/ 7129101 w 7384535"/>
              <a:gd name="connsiteY23" fmla="*/ 2961185 h 3592530"/>
              <a:gd name="connsiteX24" fmla="*/ 7102431 w 7384535"/>
              <a:gd name="connsiteY24" fmla="*/ 3090725 h 3592530"/>
              <a:gd name="connsiteX25" fmla="*/ 7129101 w 7384535"/>
              <a:gd name="connsiteY25" fmla="*/ 3288845 h 3592530"/>
              <a:gd name="connsiteX26" fmla="*/ 7129101 w 7384535"/>
              <a:gd name="connsiteY26" fmla="*/ 3422195 h 3592530"/>
              <a:gd name="connsiteX27" fmla="*/ 342810 w 7384535"/>
              <a:gd name="connsiteY27" fmla="*/ 3592530 h 3592530"/>
              <a:gd name="connsiteX28" fmla="*/ 342810 w 7384535"/>
              <a:gd name="connsiteY28"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14801 w 7384535"/>
              <a:gd name="connsiteY13" fmla="*/ 1970585 h 3592530"/>
              <a:gd name="connsiteX14" fmla="*/ 7049091 w 7384535"/>
              <a:gd name="connsiteY14" fmla="*/ 2058215 h 3592530"/>
              <a:gd name="connsiteX15" fmla="*/ 7087191 w 7384535"/>
              <a:gd name="connsiteY15" fmla="*/ 2088695 h 3592530"/>
              <a:gd name="connsiteX16" fmla="*/ 7068141 w 7384535"/>
              <a:gd name="connsiteY16" fmla="*/ 2252525 h 3592530"/>
              <a:gd name="connsiteX17" fmla="*/ 7026231 w 7384535"/>
              <a:gd name="connsiteY17" fmla="*/ 2473505 h 3592530"/>
              <a:gd name="connsiteX18" fmla="*/ 7052901 w 7384535"/>
              <a:gd name="connsiteY18" fmla="*/ 2667815 h 3592530"/>
              <a:gd name="connsiteX19" fmla="*/ 7087191 w 7384535"/>
              <a:gd name="connsiteY19" fmla="*/ 2702105 h 3592530"/>
              <a:gd name="connsiteX20" fmla="*/ 7079571 w 7384535"/>
              <a:gd name="connsiteY20" fmla="*/ 2785925 h 3592530"/>
              <a:gd name="connsiteX21" fmla="*/ 7121481 w 7384535"/>
              <a:gd name="connsiteY21" fmla="*/ 2850695 h 3592530"/>
              <a:gd name="connsiteX22" fmla="*/ 7129101 w 7384535"/>
              <a:gd name="connsiteY22" fmla="*/ 2961185 h 3592530"/>
              <a:gd name="connsiteX23" fmla="*/ 7102431 w 7384535"/>
              <a:gd name="connsiteY23" fmla="*/ 3090725 h 3592530"/>
              <a:gd name="connsiteX24" fmla="*/ 7129101 w 7384535"/>
              <a:gd name="connsiteY24" fmla="*/ 3288845 h 3592530"/>
              <a:gd name="connsiteX25" fmla="*/ 7129101 w 7384535"/>
              <a:gd name="connsiteY25" fmla="*/ 3422195 h 3592530"/>
              <a:gd name="connsiteX26" fmla="*/ 342810 w 7384535"/>
              <a:gd name="connsiteY26" fmla="*/ 3592530 h 3592530"/>
              <a:gd name="connsiteX27" fmla="*/ 342810 w 7384535"/>
              <a:gd name="connsiteY27"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49091 w 7384535"/>
              <a:gd name="connsiteY13" fmla="*/ 2058215 h 3592530"/>
              <a:gd name="connsiteX14" fmla="*/ 7087191 w 7384535"/>
              <a:gd name="connsiteY14" fmla="*/ 2088695 h 3592530"/>
              <a:gd name="connsiteX15" fmla="*/ 7068141 w 7384535"/>
              <a:gd name="connsiteY15" fmla="*/ 2252525 h 3592530"/>
              <a:gd name="connsiteX16" fmla="*/ 7026231 w 7384535"/>
              <a:gd name="connsiteY16" fmla="*/ 2473505 h 3592530"/>
              <a:gd name="connsiteX17" fmla="*/ 7052901 w 7384535"/>
              <a:gd name="connsiteY17" fmla="*/ 2667815 h 3592530"/>
              <a:gd name="connsiteX18" fmla="*/ 7087191 w 7384535"/>
              <a:gd name="connsiteY18" fmla="*/ 2702105 h 3592530"/>
              <a:gd name="connsiteX19" fmla="*/ 7079571 w 7384535"/>
              <a:gd name="connsiteY19" fmla="*/ 2785925 h 3592530"/>
              <a:gd name="connsiteX20" fmla="*/ 7121481 w 7384535"/>
              <a:gd name="connsiteY20" fmla="*/ 2850695 h 3592530"/>
              <a:gd name="connsiteX21" fmla="*/ 7129101 w 7384535"/>
              <a:gd name="connsiteY21" fmla="*/ 2961185 h 3592530"/>
              <a:gd name="connsiteX22" fmla="*/ 7102431 w 7384535"/>
              <a:gd name="connsiteY22" fmla="*/ 3090725 h 3592530"/>
              <a:gd name="connsiteX23" fmla="*/ 7129101 w 7384535"/>
              <a:gd name="connsiteY23" fmla="*/ 3288845 h 3592530"/>
              <a:gd name="connsiteX24" fmla="*/ 7129101 w 7384535"/>
              <a:gd name="connsiteY24" fmla="*/ 3422195 h 3592530"/>
              <a:gd name="connsiteX25" fmla="*/ 342810 w 7384535"/>
              <a:gd name="connsiteY25" fmla="*/ 3592530 h 3592530"/>
              <a:gd name="connsiteX26" fmla="*/ 342810 w 7384535"/>
              <a:gd name="connsiteY26"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49091 w 7384535"/>
              <a:gd name="connsiteY13" fmla="*/ 2058215 h 3592530"/>
              <a:gd name="connsiteX14" fmla="*/ 7068141 w 7384535"/>
              <a:gd name="connsiteY14" fmla="*/ 2252525 h 3592530"/>
              <a:gd name="connsiteX15" fmla="*/ 7026231 w 7384535"/>
              <a:gd name="connsiteY15" fmla="*/ 2473505 h 3592530"/>
              <a:gd name="connsiteX16" fmla="*/ 7052901 w 7384535"/>
              <a:gd name="connsiteY16" fmla="*/ 2667815 h 3592530"/>
              <a:gd name="connsiteX17" fmla="*/ 7087191 w 7384535"/>
              <a:gd name="connsiteY17" fmla="*/ 2702105 h 3592530"/>
              <a:gd name="connsiteX18" fmla="*/ 7079571 w 7384535"/>
              <a:gd name="connsiteY18" fmla="*/ 2785925 h 3592530"/>
              <a:gd name="connsiteX19" fmla="*/ 7121481 w 7384535"/>
              <a:gd name="connsiteY19" fmla="*/ 2850695 h 3592530"/>
              <a:gd name="connsiteX20" fmla="*/ 7129101 w 7384535"/>
              <a:gd name="connsiteY20" fmla="*/ 2961185 h 3592530"/>
              <a:gd name="connsiteX21" fmla="*/ 7102431 w 7384535"/>
              <a:gd name="connsiteY21" fmla="*/ 3090725 h 3592530"/>
              <a:gd name="connsiteX22" fmla="*/ 7129101 w 7384535"/>
              <a:gd name="connsiteY22" fmla="*/ 3288845 h 3592530"/>
              <a:gd name="connsiteX23" fmla="*/ 7129101 w 7384535"/>
              <a:gd name="connsiteY23" fmla="*/ 3422195 h 3592530"/>
              <a:gd name="connsiteX24" fmla="*/ 342810 w 7384535"/>
              <a:gd name="connsiteY24" fmla="*/ 3592530 h 3592530"/>
              <a:gd name="connsiteX25" fmla="*/ 342810 w 7384535"/>
              <a:gd name="connsiteY25"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136721 w 7384535"/>
              <a:gd name="connsiteY10" fmla="*/ 1936295 h 3592530"/>
              <a:gd name="connsiteX11" fmla="*/ 7079571 w 7384535"/>
              <a:gd name="connsiteY11" fmla="*/ 2001065 h 3592530"/>
              <a:gd name="connsiteX12" fmla="*/ 7049091 w 7384535"/>
              <a:gd name="connsiteY12" fmla="*/ 2058215 h 3592530"/>
              <a:gd name="connsiteX13" fmla="*/ 7068141 w 7384535"/>
              <a:gd name="connsiteY13" fmla="*/ 2252525 h 3592530"/>
              <a:gd name="connsiteX14" fmla="*/ 7026231 w 7384535"/>
              <a:gd name="connsiteY14" fmla="*/ 2473505 h 3592530"/>
              <a:gd name="connsiteX15" fmla="*/ 7052901 w 7384535"/>
              <a:gd name="connsiteY15" fmla="*/ 2667815 h 3592530"/>
              <a:gd name="connsiteX16" fmla="*/ 7087191 w 7384535"/>
              <a:gd name="connsiteY16" fmla="*/ 2702105 h 3592530"/>
              <a:gd name="connsiteX17" fmla="*/ 7079571 w 7384535"/>
              <a:gd name="connsiteY17" fmla="*/ 2785925 h 3592530"/>
              <a:gd name="connsiteX18" fmla="*/ 7121481 w 7384535"/>
              <a:gd name="connsiteY18" fmla="*/ 2850695 h 3592530"/>
              <a:gd name="connsiteX19" fmla="*/ 7129101 w 7384535"/>
              <a:gd name="connsiteY19" fmla="*/ 2961185 h 3592530"/>
              <a:gd name="connsiteX20" fmla="*/ 7102431 w 7384535"/>
              <a:gd name="connsiteY20" fmla="*/ 3090725 h 3592530"/>
              <a:gd name="connsiteX21" fmla="*/ 7129101 w 7384535"/>
              <a:gd name="connsiteY21" fmla="*/ 3288845 h 3592530"/>
              <a:gd name="connsiteX22" fmla="*/ 7129101 w 7384535"/>
              <a:gd name="connsiteY22" fmla="*/ 3422195 h 3592530"/>
              <a:gd name="connsiteX23" fmla="*/ 342810 w 7384535"/>
              <a:gd name="connsiteY23" fmla="*/ 3592530 h 3592530"/>
              <a:gd name="connsiteX24" fmla="*/ 342810 w 7384535"/>
              <a:gd name="connsiteY24"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45281 w 7384535"/>
              <a:gd name="connsiteY8" fmla="*/ 1841045 h 3592530"/>
              <a:gd name="connsiteX9" fmla="*/ 7136721 w 7384535"/>
              <a:gd name="connsiteY9" fmla="*/ 1936295 h 3592530"/>
              <a:gd name="connsiteX10" fmla="*/ 7079571 w 7384535"/>
              <a:gd name="connsiteY10" fmla="*/ 2001065 h 3592530"/>
              <a:gd name="connsiteX11" fmla="*/ 7049091 w 7384535"/>
              <a:gd name="connsiteY11" fmla="*/ 2058215 h 3592530"/>
              <a:gd name="connsiteX12" fmla="*/ 7068141 w 7384535"/>
              <a:gd name="connsiteY12" fmla="*/ 2252525 h 3592530"/>
              <a:gd name="connsiteX13" fmla="*/ 7026231 w 7384535"/>
              <a:gd name="connsiteY13" fmla="*/ 2473505 h 3592530"/>
              <a:gd name="connsiteX14" fmla="*/ 7052901 w 7384535"/>
              <a:gd name="connsiteY14" fmla="*/ 2667815 h 3592530"/>
              <a:gd name="connsiteX15" fmla="*/ 7087191 w 7384535"/>
              <a:gd name="connsiteY15" fmla="*/ 2702105 h 3592530"/>
              <a:gd name="connsiteX16" fmla="*/ 7079571 w 7384535"/>
              <a:gd name="connsiteY16" fmla="*/ 2785925 h 3592530"/>
              <a:gd name="connsiteX17" fmla="*/ 7121481 w 7384535"/>
              <a:gd name="connsiteY17" fmla="*/ 2850695 h 3592530"/>
              <a:gd name="connsiteX18" fmla="*/ 7129101 w 7384535"/>
              <a:gd name="connsiteY18" fmla="*/ 2961185 h 3592530"/>
              <a:gd name="connsiteX19" fmla="*/ 7102431 w 7384535"/>
              <a:gd name="connsiteY19" fmla="*/ 3090725 h 3592530"/>
              <a:gd name="connsiteX20" fmla="*/ 7129101 w 7384535"/>
              <a:gd name="connsiteY20" fmla="*/ 3288845 h 3592530"/>
              <a:gd name="connsiteX21" fmla="*/ 7129101 w 7384535"/>
              <a:gd name="connsiteY21" fmla="*/ 3422195 h 3592530"/>
              <a:gd name="connsiteX22" fmla="*/ 342810 w 7384535"/>
              <a:gd name="connsiteY22" fmla="*/ 3592530 h 3592530"/>
              <a:gd name="connsiteX23" fmla="*/ 342810 w 7384535"/>
              <a:gd name="connsiteY23"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136721 w 7384535"/>
              <a:gd name="connsiteY8" fmla="*/ 1936295 h 3592530"/>
              <a:gd name="connsiteX9" fmla="*/ 7079571 w 7384535"/>
              <a:gd name="connsiteY9" fmla="*/ 2001065 h 3592530"/>
              <a:gd name="connsiteX10" fmla="*/ 7049091 w 7384535"/>
              <a:gd name="connsiteY10" fmla="*/ 2058215 h 3592530"/>
              <a:gd name="connsiteX11" fmla="*/ 7068141 w 7384535"/>
              <a:gd name="connsiteY11" fmla="*/ 2252525 h 3592530"/>
              <a:gd name="connsiteX12" fmla="*/ 7026231 w 7384535"/>
              <a:gd name="connsiteY12" fmla="*/ 2473505 h 3592530"/>
              <a:gd name="connsiteX13" fmla="*/ 7052901 w 7384535"/>
              <a:gd name="connsiteY13" fmla="*/ 2667815 h 3592530"/>
              <a:gd name="connsiteX14" fmla="*/ 7087191 w 7384535"/>
              <a:gd name="connsiteY14" fmla="*/ 2702105 h 3592530"/>
              <a:gd name="connsiteX15" fmla="*/ 7079571 w 7384535"/>
              <a:gd name="connsiteY15" fmla="*/ 2785925 h 3592530"/>
              <a:gd name="connsiteX16" fmla="*/ 7121481 w 7384535"/>
              <a:gd name="connsiteY16" fmla="*/ 2850695 h 3592530"/>
              <a:gd name="connsiteX17" fmla="*/ 7129101 w 7384535"/>
              <a:gd name="connsiteY17" fmla="*/ 2961185 h 3592530"/>
              <a:gd name="connsiteX18" fmla="*/ 7102431 w 7384535"/>
              <a:gd name="connsiteY18" fmla="*/ 3090725 h 3592530"/>
              <a:gd name="connsiteX19" fmla="*/ 7129101 w 7384535"/>
              <a:gd name="connsiteY19" fmla="*/ 3288845 h 3592530"/>
              <a:gd name="connsiteX20" fmla="*/ 7129101 w 7384535"/>
              <a:gd name="connsiteY20" fmla="*/ 3422195 h 3592530"/>
              <a:gd name="connsiteX21" fmla="*/ 342810 w 7384535"/>
              <a:gd name="connsiteY21" fmla="*/ 3592530 h 3592530"/>
              <a:gd name="connsiteX22" fmla="*/ 342810 w 7384535"/>
              <a:gd name="connsiteY22"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06241 w 7384535"/>
              <a:gd name="connsiteY5" fmla="*/ 1574345 h 3592530"/>
              <a:gd name="connsiteX6" fmla="*/ 7113861 w 7384535"/>
              <a:gd name="connsiteY6" fmla="*/ 1711505 h 3592530"/>
              <a:gd name="connsiteX7" fmla="*/ 7136721 w 7384535"/>
              <a:gd name="connsiteY7" fmla="*/ 1936295 h 3592530"/>
              <a:gd name="connsiteX8" fmla="*/ 7079571 w 7384535"/>
              <a:gd name="connsiteY8" fmla="*/ 2001065 h 3592530"/>
              <a:gd name="connsiteX9" fmla="*/ 7049091 w 7384535"/>
              <a:gd name="connsiteY9" fmla="*/ 2058215 h 3592530"/>
              <a:gd name="connsiteX10" fmla="*/ 7068141 w 7384535"/>
              <a:gd name="connsiteY10" fmla="*/ 2252525 h 3592530"/>
              <a:gd name="connsiteX11" fmla="*/ 7026231 w 7384535"/>
              <a:gd name="connsiteY11" fmla="*/ 2473505 h 3592530"/>
              <a:gd name="connsiteX12" fmla="*/ 7052901 w 7384535"/>
              <a:gd name="connsiteY12" fmla="*/ 2667815 h 3592530"/>
              <a:gd name="connsiteX13" fmla="*/ 7087191 w 7384535"/>
              <a:gd name="connsiteY13" fmla="*/ 2702105 h 3592530"/>
              <a:gd name="connsiteX14" fmla="*/ 7079571 w 7384535"/>
              <a:gd name="connsiteY14" fmla="*/ 2785925 h 3592530"/>
              <a:gd name="connsiteX15" fmla="*/ 7121481 w 7384535"/>
              <a:gd name="connsiteY15" fmla="*/ 2850695 h 3592530"/>
              <a:gd name="connsiteX16" fmla="*/ 7129101 w 7384535"/>
              <a:gd name="connsiteY16" fmla="*/ 2961185 h 3592530"/>
              <a:gd name="connsiteX17" fmla="*/ 7102431 w 7384535"/>
              <a:gd name="connsiteY17" fmla="*/ 3090725 h 3592530"/>
              <a:gd name="connsiteX18" fmla="*/ 7129101 w 7384535"/>
              <a:gd name="connsiteY18" fmla="*/ 3288845 h 3592530"/>
              <a:gd name="connsiteX19" fmla="*/ 7129101 w 7384535"/>
              <a:gd name="connsiteY19" fmla="*/ 3422195 h 3592530"/>
              <a:gd name="connsiteX20" fmla="*/ 342810 w 7384535"/>
              <a:gd name="connsiteY20" fmla="*/ 3592530 h 3592530"/>
              <a:gd name="connsiteX21" fmla="*/ 342810 w 7384535"/>
              <a:gd name="connsiteY21"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79571 w 7381360"/>
              <a:gd name="connsiteY7" fmla="*/ 2001065 h 3592530"/>
              <a:gd name="connsiteX8" fmla="*/ 7049091 w 7381360"/>
              <a:gd name="connsiteY8" fmla="*/ 2058215 h 3592530"/>
              <a:gd name="connsiteX9" fmla="*/ 7068141 w 7381360"/>
              <a:gd name="connsiteY9" fmla="*/ 2252525 h 3592530"/>
              <a:gd name="connsiteX10" fmla="*/ 7026231 w 7381360"/>
              <a:gd name="connsiteY10" fmla="*/ 2473505 h 3592530"/>
              <a:gd name="connsiteX11" fmla="*/ 7052901 w 7381360"/>
              <a:gd name="connsiteY11" fmla="*/ 2667815 h 3592530"/>
              <a:gd name="connsiteX12" fmla="*/ 7087191 w 7381360"/>
              <a:gd name="connsiteY12" fmla="*/ 2702105 h 3592530"/>
              <a:gd name="connsiteX13" fmla="*/ 7079571 w 7381360"/>
              <a:gd name="connsiteY13" fmla="*/ 2785925 h 3592530"/>
              <a:gd name="connsiteX14" fmla="*/ 7121481 w 7381360"/>
              <a:gd name="connsiteY14" fmla="*/ 2850695 h 3592530"/>
              <a:gd name="connsiteX15" fmla="*/ 7129101 w 7381360"/>
              <a:gd name="connsiteY15" fmla="*/ 2961185 h 3592530"/>
              <a:gd name="connsiteX16" fmla="*/ 7102431 w 7381360"/>
              <a:gd name="connsiteY16" fmla="*/ 3090725 h 3592530"/>
              <a:gd name="connsiteX17" fmla="*/ 7129101 w 7381360"/>
              <a:gd name="connsiteY17" fmla="*/ 3288845 h 3592530"/>
              <a:gd name="connsiteX18" fmla="*/ 7129101 w 7381360"/>
              <a:gd name="connsiteY18" fmla="*/ 3422195 h 3592530"/>
              <a:gd name="connsiteX19" fmla="*/ 342810 w 7381360"/>
              <a:gd name="connsiteY19" fmla="*/ 3592530 h 3592530"/>
              <a:gd name="connsiteX20" fmla="*/ 342810 w 7381360"/>
              <a:gd name="connsiteY20"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79571 w 7381360"/>
              <a:gd name="connsiteY7" fmla="*/ 2001065 h 3592530"/>
              <a:gd name="connsiteX8" fmla="*/ 7068141 w 7381360"/>
              <a:gd name="connsiteY8" fmla="*/ 2252525 h 3592530"/>
              <a:gd name="connsiteX9" fmla="*/ 7026231 w 7381360"/>
              <a:gd name="connsiteY9" fmla="*/ 2473505 h 3592530"/>
              <a:gd name="connsiteX10" fmla="*/ 7052901 w 7381360"/>
              <a:gd name="connsiteY10" fmla="*/ 2667815 h 3592530"/>
              <a:gd name="connsiteX11" fmla="*/ 7087191 w 7381360"/>
              <a:gd name="connsiteY11" fmla="*/ 2702105 h 3592530"/>
              <a:gd name="connsiteX12" fmla="*/ 7079571 w 7381360"/>
              <a:gd name="connsiteY12" fmla="*/ 2785925 h 3592530"/>
              <a:gd name="connsiteX13" fmla="*/ 7121481 w 7381360"/>
              <a:gd name="connsiteY13" fmla="*/ 2850695 h 3592530"/>
              <a:gd name="connsiteX14" fmla="*/ 7129101 w 7381360"/>
              <a:gd name="connsiteY14" fmla="*/ 2961185 h 3592530"/>
              <a:gd name="connsiteX15" fmla="*/ 7102431 w 7381360"/>
              <a:gd name="connsiteY15" fmla="*/ 3090725 h 3592530"/>
              <a:gd name="connsiteX16" fmla="*/ 7129101 w 7381360"/>
              <a:gd name="connsiteY16" fmla="*/ 3288845 h 3592530"/>
              <a:gd name="connsiteX17" fmla="*/ 7129101 w 7381360"/>
              <a:gd name="connsiteY17" fmla="*/ 3422195 h 3592530"/>
              <a:gd name="connsiteX18" fmla="*/ 342810 w 7381360"/>
              <a:gd name="connsiteY18" fmla="*/ 3592530 h 3592530"/>
              <a:gd name="connsiteX19" fmla="*/ 342810 w 7381360"/>
              <a:gd name="connsiteY19"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26231 w 7381360"/>
              <a:gd name="connsiteY8" fmla="*/ 2473505 h 3592530"/>
              <a:gd name="connsiteX9" fmla="*/ 7052901 w 7381360"/>
              <a:gd name="connsiteY9" fmla="*/ 2667815 h 3592530"/>
              <a:gd name="connsiteX10" fmla="*/ 7087191 w 7381360"/>
              <a:gd name="connsiteY10" fmla="*/ 2702105 h 3592530"/>
              <a:gd name="connsiteX11" fmla="*/ 7079571 w 7381360"/>
              <a:gd name="connsiteY11" fmla="*/ 2785925 h 3592530"/>
              <a:gd name="connsiteX12" fmla="*/ 7121481 w 7381360"/>
              <a:gd name="connsiteY12" fmla="*/ 2850695 h 3592530"/>
              <a:gd name="connsiteX13" fmla="*/ 7129101 w 7381360"/>
              <a:gd name="connsiteY13" fmla="*/ 2961185 h 3592530"/>
              <a:gd name="connsiteX14" fmla="*/ 7102431 w 7381360"/>
              <a:gd name="connsiteY14" fmla="*/ 3090725 h 3592530"/>
              <a:gd name="connsiteX15" fmla="*/ 7129101 w 7381360"/>
              <a:gd name="connsiteY15" fmla="*/ 3288845 h 3592530"/>
              <a:gd name="connsiteX16" fmla="*/ 7129101 w 7381360"/>
              <a:gd name="connsiteY16" fmla="*/ 3422195 h 3592530"/>
              <a:gd name="connsiteX17" fmla="*/ 342810 w 7381360"/>
              <a:gd name="connsiteY17" fmla="*/ 3592530 h 3592530"/>
              <a:gd name="connsiteX18" fmla="*/ 342810 w 7381360"/>
              <a:gd name="connsiteY18"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087191 w 7381360"/>
              <a:gd name="connsiteY9" fmla="*/ 2702105 h 3592530"/>
              <a:gd name="connsiteX10" fmla="*/ 7079571 w 7381360"/>
              <a:gd name="connsiteY10" fmla="*/ 2785925 h 3592530"/>
              <a:gd name="connsiteX11" fmla="*/ 7121481 w 7381360"/>
              <a:gd name="connsiteY11" fmla="*/ 2850695 h 3592530"/>
              <a:gd name="connsiteX12" fmla="*/ 7129101 w 7381360"/>
              <a:gd name="connsiteY12" fmla="*/ 2961185 h 3592530"/>
              <a:gd name="connsiteX13" fmla="*/ 7102431 w 7381360"/>
              <a:gd name="connsiteY13" fmla="*/ 3090725 h 3592530"/>
              <a:gd name="connsiteX14" fmla="*/ 7129101 w 7381360"/>
              <a:gd name="connsiteY14" fmla="*/ 3288845 h 3592530"/>
              <a:gd name="connsiteX15" fmla="*/ 7129101 w 7381360"/>
              <a:gd name="connsiteY15" fmla="*/ 3422195 h 3592530"/>
              <a:gd name="connsiteX16" fmla="*/ 342810 w 7381360"/>
              <a:gd name="connsiteY16" fmla="*/ 3592530 h 3592530"/>
              <a:gd name="connsiteX17" fmla="*/ 342810 w 7381360"/>
              <a:gd name="connsiteY17"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079571 w 7381360"/>
              <a:gd name="connsiteY9" fmla="*/ 2785925 h 3592530"/>
              <a:gd name="connsiteX10" fmla="*/ 7121481 w 7381360"/>
              <a:gd name="connsiteY10" fmla="*/ 2850695 h 3592530"/>
              <a:gd name="connsiteX11" fmla="*/ 7129101 w 7381360"/>
              <a:gd name="connsiteY11" fmla="*/ 2961185 h 3592530"/>
              <a:gd name="connsiteX12" fmla="*/ 7102431 w 7381360"/>
              <a:gd name="connsiteY12" fmla="*/ 3090725 h 3592530"/>
              <a:gd name="connsiteX13" fmla="*/ 7129101 w 7381360"/>
              <a:gd name="connsiteY13" fmla="*/ 3288845 h 3592530"/>
              <a:gd name="connsiteX14" fmla="*/ 7129101 w 7381360"/>
              <a:gd name="connsiteY14" fmla="*/ 3422195 h 3592530"/>
              <a:gd name="connsiteX15" fmla="*/ 342810 w 7381360"/>
              <a:gd name="connsiteY15" fmla="*/ 3592530 h 3592530"/>
              <a:gd name="connsiteX16" fmla="*/ 342810 w 7381360"/>
              <a:gd name="connsiteY16"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079571 w 7381360"/>
              <a:gd name="connsiteY9" fmla="*/ 2785925 h 3592530"/>
              <a:gd name="connsiteX10" fmla="*/ 7121481 w 7381360"/>
              <a:gd name="connsiteY10" fmla="*/ 2850695 h 3592530"/>
              <a:gd name="connsiteX11" fmla="*/ 7129101 w 7381360"/>
              <a:gd name="connsiteY11" fmla="*/ 2961185 h 3592530"/>
              <a:gd name="connsiteX12" fmla="*/ 7129101 w 7381360"/>
              <a:gd name="connsiteY12" fmla="*/ 3288845 h 3592530"/>
              <a:gd name="connsiteX13" fmla="*/ 7129101 w 7381360"/>
              <a:gd name="connsiteY13" fmla="*/ 3422195 h 3592530"/>
              <a:gd name="connsiteX14" fmla="*/ 342810 w 7381360"/>
              <a:gd name="connsiteY14" fmla="*/ 3592530 h 3592530"/>
              <a:gd name="connsiteX15" fmla="*/ 342810 w 7381360"/>
              <a:gd name="connsiteY15" fmla="*/ 141737 h 3592530"/>
              <a:gd name="connsiteX0" fmla="*/ 930322 w 8260150"/>
              <a:gd name="connsiteY0" fmla="*/ 128170 h 3592530"/>
              <a:gd name="connsiteX1" fmla="*/ 841831 w 8260150"/>
              <a:gd name="connsiteY1" fmla="*/ 128170 h 3592530"/>
              <a:gd name="connsiteX2" fmla="*/ 5981308 w 8260150"/>
              <a:gd name="connsiteY2" fmla="*/ 143874 h 3592530"/>
              <a:gd name="connsiteX3" fmla="*/ 7193871 w 8260150"/>
              <a:gd name="connsiteY3" fmla="*/ 991415 h 3592530"/>
              <a:gd name="connsiteX4" fmla="*/ 7106241 w 8260150"/>
              <a:gd name="connsiteY4" fmla="*/ 1574345 h 3592530"/>
              <a:gd name="connsiteX5" fmla="*/ 7113861 w 8260150"/>
              <a:gd name="connsiteY5" fmla="*/ 1711505 h 3592530"/>
              <a:gd name="connsiteX6" fmla="*/ 7136721 w 8260150"/>
              <a:gd name="connsiteY6" fmla="*/ 1936295 h 3592530"/>
              <a:gd name="connsiteX7" fmla="*/ 7068141 w 8260150"/>
              <a:gd name="connsiteY7" fmla="*/ 2252525 h 3592530"/>
              <a:gd name="connsiteX8" fmla="*/ 7052901 w 8260150"/>
              <a:gd name="connsiteY8" fmla="*/ 2667815 h 3592530"/>
              <a:gd name="connsiteX9" fmla="*/ 7079571 w 8260150"/>
              <a:gd name="connsiteY9" fmla="*/ 2785925 h 3592530"/>
              <a:gd name="connsiteX10" fmla="*/ 7121481 w 8260150"/>
              <a:gd name="connsiteY10" fmla="*/ 2850695 h 3592530"/>
              <a:gd name="connsiteX11" fmla="*/ 7129101 w 8260150"/>
              <a:gd name="connsiteY11" fmla="*/ 2961185 h 3592530"/>
              <a:gd name="connsiteX12" fmla="*/ 7129101 w 8260150"/>
              <a:gd name="connsiteY12" fmla="*/ 3422195 h 3592530"/>
              <a:gd name="connsiteX13" fmla="*/ 342810 w 8260150"/>
              <a:gd name="connsiteY13" fmla="*/ 3592530 h 3592530"/>
              <a:gd name="connsiteX14" fmla="*/ 342810 w 8260150"/>
              <a:gd name="connsiteY14" fmla="*/ 141737 h 3592530"/>
              <a:gd name="connsiteX0" fmla="*/ 930322 w 8258880"/>
              <a:gd name="connsiteY0" fmla="*/ 128170 h 3592530"/>
              <a:gd name="connsiteX1" fmla="*/ 841831 w 8258880"/>
              <a:gd name="connsiteY1" fmla="*/ 128170 h 3592530"/>
              <a:gd name="connsiteX2" fmla="*/ 5981308 w 8258880"/>
              <a:gd name="connsiteY2" fmla="*/ 143874 h 3592530"/>
              <a:gd name="connsiteX3" fmla="*/ 7193871 w 8258880"/>
              <a:gd name="connsiteY3" fmla="*/ 991415 h 3592530"/>
              <a:gd name="connsiteX4" fmla="*/ 7106241 w 8258880"/>
              <a:gd name="connsiteY4" fmla="*/ 1574345 h 3592530"/>
              <a:gd name="connsiteX5" fmla="*/ 7113861 w 8258880"/>
              <a:gd name="connsiteY5" fmla="*/ 1711505 h 3592530"/>
              <a:gd name="connsiteX6" fmla="*/ 7136721 w 8258880"/>
              <a:gd name="connsiteY6" fmla="*/ 1936295 h 3592530"/>
              <a:gd name="connsiteX7" fmla="*/ 7068141 w 8258880"/>
              <a:gd name="connsiteY7" fmla="*/ 2252525 h 3592530"/>
              <a:gd name="connsiteX8" fmla="*/ 7052901 w 8258880"/>
              <a:gd name="connsiteY8" fmla="*/ 2667815 h 3592530"/>
              <a:gd name="connsiteX9" fmla="*/ 7079571 w 8258880"/>
              <a:gd name="connsiteY9" fmla="*/ 2785925 h 3592530"/>
              <a:gd name="connsiteX10" fmla="*/ 7121481 w 8258880"/>
              <a:gd name="connsiteY10" fmla="*/ 2850695 h 3592530"/>
              <a:gd name="connsiteX11" fmla="*/ 7129101 w 8258880"/>
              <a:gd name="connsiteY11" fmla="*/ 3422195 h 3592530"/>
              <a:gd name="connsiteX12" fmla="*/ 342810 w 8258880"/>
              <a:gd name="connsiteY12" fmla="*/ 3592530 h 3592530"/>
              <a:gd name="connsiteX13" fmla="*/ 342810 w 8258880"/>
              <a:gd name="connsiteY13" fmla="*/ 141737 h 3592530"/>
              <a:gd name="connsiteX0" fmla="*/ 930322 w 8258880"/>
              <a:gd name="connsiteY0" fmla="*/ 128170 h 3592530"/>
              <a:gd name="connsiteX1" fmla="*/ 841831 w 8258880"/>
              <a:gd name="connsiteY1" fmla="*/ 128170 h 3592530"/>
              <a:gd name="connsiteX2" fmla="*/ 5981308 w 8258880"/>
              <a:gd name="connsiteY2" fmla="*/ 143874 h 3592530"/>
              <a:gd name="connsiteX3" fmla="*/ 7193871 w 8258880"/>
              <a:gd name="connsiteY3" fmla="*/ 991415 h 3592530"/>
              <a:gd name="connsiteX4" fmla="*/ 7106241 w 8258880"/>
              <a:gd name="connsiteY4" fmla="*/ 1574345 h 3592530"/>
              <a:gd name="connsiteX5" fmla="*/ 7113861 w 8258880"/>
              <a:gd name="connsiteY5" fmla="*/ 1711505 h 3592530"/>
              <a:gd name="connsiteX6" fmla="*/ 7136721 w 8258880"/>
              <a:gd name="connsiteY6" fmla="*/ 1936295 h 3592530"/>
              <a:gd name="connsiteX7" fmla="*/ 7068141 w 8258880"/>
              <a:gd name="connsiteY7" fmla="*/ 2252525 h 3592530"/>
              <a:gd name="connsiteX8" fmla="*/ 7052901 w 8258880"/>
              <a:gd name="connsiteY8" fmla="*/ 2667815 h 3592530"/>
              <a:gd name="connsiteX9" fmla="*/ 7079571 w 8258880"/>
              <a:gd name="connsiteY9" fmla="*/ 2785925 h 3592530"/>
              <a:gd name="connsiteX10" fmla="*/ 7121481 w 8258880"/>
              <a:gd name="connsiteY10" fmla="*/ 2850695 h 3592530"/>
              <a:gd name="connsiteX11" fmla="*/ 7129101 w 8258880"/>
              <a:gd name="connsiteY11" fmla="*/ 3422195 h 3592530"/>
              <a:gd name="connsiteX12" fmla="*/ 342810 w 8258880"/>
              <a:gd name="connsiteY12" fmla="*/ 3592530 h 3592530"/>
              <a:gd name="connsiteX13" fmla="*/ 342810 w 8258880"/>
              <a:gd name="connsiteY13" fmla="*/ 141737 h 3592530"/>
              <a:gd name="connsiteX0" fmla="*/ 930322 w 8258880"/>
              <a:gd name="connsiteY0" fmla="*/ 128170 h 3592530"/>
              <a:gd name="connsiteX1" fmla="*/ 841831 w 8258880"/>
              <a:gd name="connsiteY1" fmla="*/ 128170 h 3592530"/>
              <a:gd name="connsiteX2" fmla="*/ 5981308 w 8258880"/>
              <a:gd name="connsiteY2" fmla="*/ 143874 h 3592530"/>
              <a:gd name="connsiteX3" fmla="*/ 7193871 w 8258880"/>
              <a:gd name="connsiteY3" fmla="*/ 991415 h 3592530"/>
              <a:gd name="connsiteX4" fmla="*/ 7106241 w 8258880"/>
              <a:gd name="connsiteY4" fmla="*/ 1574345 h 3592530"/>
              <a:gd name="connsiteX5" fmla="*/ 7113861 w 8258880"/>
              <a:gd name="connsiteY5" fmla="*/ 1711505 h 3592530"/>
              <a:gd name="connsiteX6" fmla="*/ 7136721 w 8258880"/>
              <a:gd name="connsiteY6" fmla="*/ 1936295 h 3592530"/>
              <a:gd name="connsiteX7" fmla="*/ 7068141 w 8258880"/>
              <a:gd name="connsiteY7" fmla="*/ 2252525 h 3592530"/>
              <a:gd name="connsiteX8" fmla="*/ 7052901 w 8258880"/>
              <a:gd name="connsiteY8" fmla="*/ 2667815 h 3592530"/>
              <a:gd name="connsiteX9" fmla="*/ 7079571 w 8258880"/>
              <a:gd name="connsiteY9" fmla="*/ 2785925 h 3592530"/>
              <a:gd name="connsiteX10" fmla="*/ 7121481 w 8258880"/>
              <a:gd name="connsiteY10" fmla="*/ 2850695 h 3592530"/>
              <a:gd name="connsiteX11" fmla="*/ 7129101 w 8258880"/>
              <a:gd name="connsiteY11" fmla="*/ 3422195 h 3592530"/>
              <a:gd name="connsiteX12" fmla="*/ 342810 w 8258880"/>
              <a:gd name="connsiteY12" fmla="*/ 3592530 h 3592530"/>
              <a:gd name="connsiteX13" fmla="*/ 342810 w 8258880"/>
              <a:gd name="connsiteY13"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079571 w 7381360"/>
              <a:gd name="connsiteY9" fmla="*/ 2785925 h 3592530"/>
              <a:gd name="connsiteX10" fmla="*/ 7121481 w 7381360"/>
              <a:gd name="connsiteY10" fmla="*/ 2850695 h 3592530"/>
              <a:gd name="connsiteX11" fmla="*/ 7129101 w 7381360"/>
              <a:gd name="connsiteY11" fmla="*/ 3422195 h 3592530"/>
              <a:gd name="connsiteX12" fmla="*/ 342810 w 7381360"/>
              <a:gd name="connsiteY12" fmla="*/ 3592530 h 3592530"/>
              <a:gd name="connsiteX13" fmla="*/ 342810 w 7381360"/>
              <a:gd name="connsiteY13"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121481 w 7381360"/>
              <a:gd name="connsiteY9" fmla="*/ 2850695 h 3592530"/>
              <a:gd name="connsiteX10" fmla="*/ 7129101 w 7381360"/>
              <a:gd name="connsiteY10" fmla="*/ 3422195 h 3592530"/>
              <a:gd name="connsiteX11" fmla="*/ 342810 w 7381360"/>
              <a:gd name="connsiteY11" fmla="*/ 3592530 h 3592530"/>
              <a:gd name="connsiteX12" fmla="*/ 342810 w 7381360"/>
              <a:gd name="connsiteY12"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36721 w 7381360"/>
              <a:gd name="connsiteY5" fmla="*/ 1936295 h 3592530"/>
              <a:gd name="connsiteX6" fmla="*/ 7068141 w 7381360"/>
              <a:gd name="connsiteY6" fmla="*/ 2252525 h 3592530"/>
              <a:gd name="connsiteX7" fmla="*/ 7052901 w 7381360"/>
              <a:gd name="connsiteY7" fmla="*/ 2667815 h 3592530"/>
              <a:gd name="connsiteX8" fmla="*/ 7121481 w 7381360"/>
              <a:gd name="connsiteY8" fmla="*/ 2850695 h 3592530"/>
              <a:gd name="connsiteX9" fmla="*/ 7129101 w 7381360"/>
              <a:gd name="connsiteY9" fmla="*/ 3422195 h 3592530"/>
              <a:gd name="connsiteX10" fmla="*/ 342810 w 7381360"/>
              <a:gd name="connsiteY10" fmla="*/ 3592530 h 3592530"/>
              <a:gd name="connsiteX11" fmla="*/ 342810 w 7381360"/>
              <a:gd name="connsiteY11"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36721 w 7381360"/>
              <a:gd name="connsiteY5" fmla="*/ 1936295 h 3592530"/>
              <a:gd name="connsiteX6" fmla="*/ 7068141 w 7381360"/>
              <a:gd name="connsiteY6" fmla="*/ 2252525 h 3592530"/>
              <a:gd name="connsiteX7" fmla="*/ 7121481 w 7381360"/>
              <a:gd name="connsiteY7" fmla="*/ 2850695 h 3592530"/>
              <a:gd name="connsiteX8" fmla="*/ 7129101 w 7381360"/>
              <a:gd name="connsiteY8" fmla="*/ 3422195 h 3592530"/>
              <a:gd name="connsiteX9" fmla="*/ 342810 w 7381360"/>
              <a:gd name="connsiteY9" fmla="*/ 3592530 h 3592530"/>
              <a:gd name="connsiteX10" fmla="*/ 342810 w 7381360"/>
              <a:gd name="connsiteY10" fmla="*/ 141737 h 3592530"/>
              <a:gd name="connsiteX0" fmla="*/ 930322 w 7386440"/>
              <a:gd name="connsiteY0" fmla="*/ 128170 h 3592530"/>
              <a:gd name="connsiteX1" fmla="*/ 841831 w 7386440"/>
              <a:gd name="connsiteY1" fmla="*/ 128170 h 3592530"/>
              <a:gd name="connsiteX2" fmla="*/ 5981308 w 7386440"/>
              <a:gd name="connsiteY2" fmla="*/ 143874 h 3592530"/>
              <a:gd name="connsiteX3" fmla="*/ 7193871 w 7386440"/>
              <a:gd name="connsiteY3" fmla="*/ 991415 h 3592530"/>
              <a:gd name="connsiteX4" fmla="*/ 7136721 w 7386440"/>
              <a:gd name="connsiteY4" fmla="*/ 1936295 h 3592530"/>
              <a:gd name="connsiteX5" fmla="*/ 7068141 w 7386440"/>
              <a:gd name="connsiteY5" fmla="*/ 2252525 h 3592530"/>
              <a:gd name="connsiteX6" fmla="*/ 7121481 w 7386440"/>
              <a:gd name="connsiteY6" fmla="*/ 2850695 h 3592530"/>
              <a:gd name="connsiteX7" fmla="*/ 7129101 w 7386440"/>
              <a:gd name="connsiteY7" fmla="*/ 3422195 h 3592530"/>
              <a:gd name="connsiteX8" fmla="*/ 342810 w 7386440"/>
              <a:gd name="connsiteY8" fmla="*/ 3592530 h 3592530"/>
              <a:gd name="connsiteX9" fmla="*/ 342810 w 7386440"/>
              <a:gd name="connsiteY9" fmla="*/ 141737 h 3592530"/>
              <a:gd name="connsiteX0" fmla="*/ 930322 w 7375010"/>
              <a:gd name="connsiteY0" fmla="*/ 128170 h 3592530"/>
              <a:gd name="connsiteX1" fmla="*/ 841831 w 7375010"/>
              <a:gd name="connsiteY1" fmla="*/ 128170 h 3592530"/>
              <a:gd name="connsiteX2" fmla="*/ 5981308 w 7375010"/>
              <a:gd name="connsiteY2" fmla="*/ 143874 h 3592530"/>
              <a:gd name="connsiteX3" fmla="*/ 7193871 w 7375010"/>
              <a:gd name="connsiteY3" fmla="*/ 991415 h 3592530"/>
              <a:gd name="connsiteX4" fmla="*/ 7068141 w 7375010"/>
              <a:gd name="connsiteY4" fmla="*/ 2252525 h 3592530"/>
              <a:gd name="connsiteX5" fmla="*/ 7121481 w 7375010"/>
              <a:gd name="connsiteY5" fmla="*/ 2850695 h 3592530"/>
              <a:gd name="connsiteX6" fmla="*/ 7129101 w 7375010"/>
              <a:gd name="connsiteY6" fmla="*/ 3422195 h 3592530"/>
              <a:gd name="connsiteX7" fmla="*/ 342810 w 7375010"/>
              <a:gd name="connsiteY7" fmla="*/ 3592530 h 3592530"/>
              <a:gd name="connsiteX8" fmla="*/ 342810 w 7375010"/>
              <a:gd name="connsiteY8" fmla="*/ 141737 h 3592530"/>
              <a:gd name="connsiteX0" fmla="*/ 930322 w 7261566"/>
              <a:gd name="connsiteY0" fmla="*/ 109701 h 3574061"/>
              <a:gd name="connsiteX1" fmla="*/ 841831 w 7261566"/>
              <a:gd name="connsiteY1" fmla="*/ 109701 h 3574061"/>
              <a:gd name="connsiteX2" fmla="*/ 5981308 w 7261566"/>
              <a:gd name="connsiteY2" fmla="*/ 125405 h 3574061"/>
              <a:gd name="connsiteX3" fmla="*/ 7080427 w 7261566"/>
              <a:gd name="connsiteY3" fmla="*/ 862130 h 3574061"/>
              <a:gd name="connsiteX4" fmla="*/ 7068141 w 7261566"/>
              <a:gd name="connsiteY4" fmla="*/ 2234056 h 3574061"/>
              <a:gd name="connsiteX5" fmla="*/ 7121481 w 7261566"/>
              <a:gd name="connsiteY5" fmla="*/ 2832226 h 3574061"/>
              <a:gd name="connsiteX6" fmla="*/ 7129101 w 7261566"/>
              <a:gd name="connsiteY6" fmla="*/ 3403726 h 3574061"/>
              <a:gd name="connsiteX7" fmla="*/ 342810 w 7261566"/>
              <a:gd name="connsiteY7" fmla="*/ 3574061 h 3574061"/>
              <a:gd name="connsiteX8" fmla="*/ 342810 w 7261566"/>
              <a:gd name="connsiteY8" fmla="*/ 123268 h 3574061"/>
              <a:gd name="connsiteX0" fmla="*/ 930322 w 7134783"/>
              <a:gd name="connsiteY0" fmla="*/ 109701 h 3574061"/>
              <a:gd name="connsiteX1" fmla="*/ 841831 w 7134783"/>
              <a:gd name="connsiteY1" fmla="*/ 109701 h 3574061"/>
              <a:gd name="connsiteX2" fmla="*/ 5981308 w 7134783"/>
              <a:gd name="connsiteY2" fmla="*/ 125405 h 3574061"/>
              <a:gd name="connsiteX3" fmla="*/ 7080427 w 7134783"/>
              <a:gd name="connsiteY3" fmla="*/ 862130 h 3574061"/>
              <a:gd name="connsiteX4" fmla="*/ 7068141 w 7134783"/>
              <a:gd name="connsiteY4" fmla="*/ 2234056 h 3574061"/>
              <a:gd name="connsiteX5" fmla="*/ 7121481 w 7134783"/>
              <a:gd name="connsiteY5" fmla="*/ 2832226 h 3574061"/>
              <a:gd name="connsiteX6" fmla="*/ 7129101 w 7134783"/>
              <a:gd name="connsiteY6" fmla="*/ 3403726 h 3574061"/>
              <a:gd name="connsiteX7" fmla="*/ 342810 w 7134783"/>
              <a:gd name="connsiteY7" fmla="*/ 3574061 h 3574061"/>
              <a:gd name="connsiteX8" fmla="*/ 342810 w 7134783"/>
              <a:gd name="connsiteY8" fmla="*/ 123268 h 3574061"/>
              <a:gd name="connsiteX0" fmla="*/ 930322 w 7406672"/>
              <a:gd name="connsiteY0" fmla="*/ 109701 h 3574061"/>
              <a:gd name="connsiteX1" fmla="*/ 841831 w 7406672"/>
              <a:gd name="connsiteY1" fmla="*/ 109701 h 3574061"/>
              <a:gd name="connsiteX2" fmla="*/ 5981308 w 7406672"/>
              <a:gd name="connsiteY2" fmla="*/ 125405 h 3574061"/>
              <a:gd name="connsiteX3" fmla="*/ 7080427 w 7406672"/>
              <a:gd name="connsiteY3" fmla="*/ 862130 h 3574061"/>
              <a:gd name="connsiteX4" fmla="*/ 7068141 w 7406672"/>
              <a:gd name="connsiteY4" fmla="*/ 2234056 h 3574061"/>
              <a:gd name="connsiteX5" fmla="*/ 7121481 w 7406672"/>
              <a:gd name="connsiteY5" fmla="*/ 2832226 h 3574061"/>
              <a:gd name="connsiteX6" fmla="*/ 7129101 w 7406672"/>
              <a:gd name="connsiteY6" fmla="*/ 3403726 h 3574061"/>
              <a:gd name="connsiteX7" fmla="*/ 342810 w 7406672"/>
              <a:gd name="connsiteY7" fmla="*/ 3574061 h 3574061"/>
              <a:gd name="connsiteX8" fmla="*/ 342810 w 7406672"/>
              <a:gd name="connsiteY8" fmla="*/ 123268 h 3574061"/>
              <a:gd name="connsiteX0" fmla="*/ 930322 w 7191454"/>
              <a:gd name="connsiteY0" fmla="*/ 109701 h 3574061"/>
              <a:gd name="connsiteX1" fmla="*/ 841831 w 7191454"/>
              <a:gd name="connsiteY1" fmla="*/ 109701 h 3574061"/>
              <a:gd name="connsiteX2" fmla="*/ 5981308 w 7191454"/>
              <a:gd name="connsiteY2" fmla="*/ 125405 h 3574061"/>
              <a:gd name="connsiteX3" fmla="*/ 7080427 w 7191454"/>
              <a:gd name="connsiteY3" fmla="*/ 862130 h 3574061"/>
              <a:gd name="connsiteX4" fmla="*/ 7068141 w 7191454"/>
              <a:gd name="connsiteY4" fmla="*/ 2234056 h 3574061"/>
              <a:gd name="connsiteX5" fmla="*/ 7121481 w 7191454"/>
              <a:gd name="connsiteY5" fmla="*/ 2832226 h 3574061"/>
              <a:gd name="connsiteX6" fmla="*/ 6913884 w 7191454"/>
              <a:gd name="connsiteY6" fmla="*/ 3403730 h 3574061"/>
              <a:gd name="connsiteX7" fmla="*/ 342810 w 7191454"/>
              <a:gd name="connsiteY7" fmla="*/ 3574061 h 3574061"/>
              <a:gd name="connsiteX8" fmla="*/ 342810 w 7191454"/>
              <a:gd name="connsiteY8" fmla="*/ 123268 h 3574061"/>
              <a:gd name="connsiteX0" fmla="*/ 930322 w 7191456"/>
              <a:gd name="connsiteY0" fmla="*/ 109701 h 4134065"/>
              <a:gd name="connsiteX1" fmla="*/ 841831 w 7191456"/>
              <a:gd name="connsiteY1" fmla="*/ 109701 h 4134065"/>
              <a:gd name="connsiteX2" fmla="*/ 5981308 w 7191456"/>
              <a:gd name="connsiteY2" fmla="*/ 125405 h 4134065"/>
              <a:gd name="connsiteX3" fmla="*/ 7080427 w 7191456"/>
              <a:gd name="connsiteY3" fmla="*/ 862130 h 4134065"/>
              <a:gd name="connsiteX4" fmla="*/ 7068141 w 7191456"/>
              <a:gd name="connsiteY4" fmla="*/ 2234056 h 4134065"/>
              <a:gd name="connsiteX5" fmla="*/ 7121481 w 7191456"/>
              <a:gd name="connsiteY5" fmla="*/ 2832226 h 4134065"/>
              <a:gd name="connsiteX6" fmla="*/ 6913884 w 7191456"/>
              <a:gd name="connsiteY6" fmla="*/ 3403730 h 4134065"/>
              <a:gd name="connsiteX7" fmla="*/ 4684863 w 7191456"/>
              <a:gd name="connsiteY7" fmla="*/ 3483294 h 4134065"/>
              <a:gd name="connsiteX8" fmla="*/ 342810 w 7191456"/>
              <a:gd name="connsiteY8" fmla="*/ 3574061 h 4134065"/>
              <a:gd name="connsiteX9" fmla="*/ 342810 w 7191456"/>
              <a:gd name="connsiteY9" fmla="*/ 123268 h 4134065"/>
              <a:gd name="connsiteX0" fmla="*/ 930322 w 7191454"/>
              <a:gd name="connsiteY0" fmla="*/ 109701 h 4134065"/>
              <a:gd name="connsiteX1" fmla="*/ 841831 w 7191454"/>
              <a:gd name="connsiteY1" fmla="*/ 109701 h 4134065"/>
              <a:gd name="connsiteX2" fmla="*/ 5981308 w 7191454"/>
              <a:gd name="connsiteY2" fmla="*/ 125405 h 4134065"/>
              <a:gd name="connsiteX3" fmla="*/ 7080427 w 7191454"/>
              <a:gd name="connsiteY3" fmla="*/ 862130 h 4134065"/>
              <a:gd name="connsiteX4" fmla="*/ 7068141 w 7191454"/>
              <a:gd name="connsiteY4" fmla="*/ 2234056 h 4134065"/>
              <a:gd name="connsiteX5" fmla="*/ 7121481 w 7191454"/>
              <a:gd name="connsiteY5" fmla="*/ 2832226 h 4134065"/>
              <a:gd name="connsiteX6" fmla="*/ 6913884 w 7191454"/>
              <a:gd name="connsiteY6" fmla="*/ 3403730 h 4134065"/>
              <a:gd name="connsiteX7" fmla="*/ 4684864 w 7191454"/>
              <a:gd name="connsiteY7" fmla="*/ 3651499 h 4134065"/>
              <a:gd name="connsiteX8" fmla="*/ 342810 w 7191454"/>
              <a:gd name="connsiteY8" fmla="*/ 3574061 h 4134065"/>
              <a:gd name="connsiteX9" fmla="*/ 342810 w 7191454"/>
              <a:gd name="connsiteY9" fmla="*/ 123268 h 4134065"/>
              <a:gd name="connsiteX0" fmla="*/ 930322 w 7191456"/>
              <a:gd name="connsiteY0" fmla="*/ 109701 h 4134065"/>
              <a:gd name="connsiteX1" fmla="*/ 841831 w 7191456"/>
              <a:gd name="connsiteY1" fmla="*/ 109701 h 4134065"/>
              <a:gd name="connsiteX2" fmla="*/ 5981308 w 7191456"/>
              <a:gd name="connsiteY2" fmla="*/ 125405 h 4134065"/>
              <a:gd name="connsiteX3" fmla="*/ 7080427 w 7191456"/>
              <a:gd name="connsiteY3" fmla="*/ 862130 h 4134065"/>
              <a:gd name="connsiteX4" fmla="*/ 7068141 w 7191456"/>
              <a:gd name="connsiteY4" fmla="*/ 2234056 h 4134065"/>
              <a:gd name="connsiteX5" fmla="*/ 7121481 w 7191456"/>
              <a:gd name="connsiteY5" fmla="*/ 2832226 h 4134065"/>
              <a:gd name="connsiteX6" fmla="*/ 6913884 w 7191456"/>
              <a:gd name="connsiteY6" fmla="*/ 3403730 h 4134065"/>
              <a:gd name="connsiteX7" fmla="*/ 4684864 w 7191456"/>
              <a:gd name="connsiteY7" fmla="*/ 3651499 h 4134065"/>
              <a:gd name="connsiteX8" fmla="*/ 342810 w 7191456"/>
              <a:gd name="connsiteY8" fmla="*/ 3574061 h 4134065"/>
              <a:gd name="connsiteX9" fmla="*/ 342810 w 7191456"/>
              <a:gd name="connsiteY9" fmla="*/ 123268 h 4134065"/>
              <a:gd name="connsiteX0" fmla="*/ 930322 w 7191454"/>
              <a:gd name="connsiteY0" fmla="*/ 109701 h 3651499"/>
              <a:gd name="connsiteX1" fmla="*/ 841831 w 7191454"/>
              <a:gd name="connsiteY1" fmla="*/ 109701 h 3651499"/>
              <a:gd name="connsiteX2" fmla="*/ 5981308 w 7191454"/>
              <a:gd name="connsiteY2" fmla="*/ 125405 h 3651499"/>
              <a:gd name="connsiteX3" fmla="*/ 7080427 w 7191454"/>
              <a:gd name="connsiteY3" fmla="*/ 862130 h 3651499"/>
              <a:gd name="connsiteX4" fmla="*/ 7068141 w 7191454"/>
              <a:gd name="connsiteY4" fmla="*/ 2234056 h 3651499"/>
              <a:gd name="connsiteX5" fmla="*/ 7121481 w 7191454"/>
              <a:gd name="connsiteY5" fmla="*/ 2832226 h 3651499"/>
              <a:gd name="connsiteX6" fmla="*/ 6913884 w 7191454"/>
              <a:gd name="connsiteY6" fmla="*/ 3403730 h 3651499"/>
              <a:gd name="connsiteX7" fmla="*/ 4684864 w 7191454"/>
              <a:gd name="connsiteY7" fmla="*/ 3651499 h 3651499"/>
              <a:gd name="connsiteX8" fmla="*/ 342810 w 7191454"/>
              <a:gd name="connsiteY8" fmla="*/ 3574061 h 3651499"/>
              <a:gd name="connsiteX9" fmla="*/ 342810 w 7191454"/>
              <a:gd name="connsiteY9" fmla="*/ 123268 h 3651499"/>
              <a:gd name="connsiteX0" fmla="*/ 930322 w 7191456"/>
              <a:gd name="connsiteY0" fmla="*/ 109701 h 3651499"/>
              <a:gd name="connsiteX1" fmla="*/ 841831 w 7191456"/>
              <a:gd name="connsiteY1" fmla="*/ 109701 h 3651499"/>
              <a:gd name="connsiteX2" fmla="*/ 5981308 w 7191456"/>
              <a:gd name="connsiteY2" fmla="*/ 125405 h 3651499"/>
              <a:gd name="connsiteX3" fmla="*/ 7080427 w 7191456"/>
              <a:gd name="connsiteY3" fmla="*/ 862130 h 3651499"/>
              <a:gd name="connsiteX4" fmla="*/ 7068141 w 7191456"/>
              <a:gd name="connsiteY4" fmla="*/ 2234056 h 3651499"/>
              <a:gd name="connsiteX5" fmla="*/ 7121481 w 7191456"/>
              <a:gd name="connsiteY5" fmla="*/ 2832226 h 3651499"/>
              <a:gd name="connsiteX6" fmla="*/ 6913884 w 7191456"/>
              <a:gd name="connsiteY6" fmla="*/ 3403730 h 3651499"/>
              <a:gd name="connsiteX7" fmla="*/ 4684864 w 7191456"/>
              <a:gd name="connsiteY7" fmla="*/ 3651499 h 3651499"/>
              <a:gd name="connsiteX8" fmla="*/ 342810 w 7191456"/>
              <a:gd name="connsiteY8" fmla="*/ 3574061 h 3651499"/>
              <a:gd name="connsiteX0" fmla="*/ 587512 w 6848644"/>
              <a:gd name="connsiteY0" fmla="*/ 109701 h 3651499"/>
              <a:gd name="connsiteX1" fmla="*/ 5638498 w 6848644"/>
              <a:gd name="connsiteY1" fmla="*/ 125405 h 3651499"/>
              <a:gd name="connsiteX2" fmla="*/ 6737617 w 6848644"/>
              <a:gd name="connsiteY2" fmla="*/ 862130 h 3651499"/>
              <a:gd name="connsiteX3" fmla="*/ 6725331 w 6848644"/>
              <a:gd name="connsiteY3" fmla="*/ 2234056 h 3651499"/>
              <a:gd name="connsiteX4" fmla="*/ 6778671 w 6848644"/>
              <a:gd name="connsiteY4" fmla="*/ 2832226 h 3651499"/>
              <a:gd name="connsiteX5" fmla="*/ 6571074 w 6848644"/>
              <a:gd name="connsiteY5" fmla="*/ 3403730 h 3651499"/>
              <a:gd name="connsiteX6" fmla="*/ 4342054 w 6848644"/>
              <a:gd name="connsiteY6" fmla="*/ 3651499 h 3651499"/>
              <a:gd name="connsiteX7" fmla="*/ 0 w 6848644"/>
              <a:gd name="connsiteY7" fmla="*/ 3574061 h 3651499"/>
              <a:gd name="connsiteX0" fmla="*/ 70975 w 6848646"/>
              <a:gd name="connsiteY0" fmla="*/ 109701 h 3651499"/>
              <a:gd name="connsiteX1" fmla="*/ 5638498 w 6848646"/>
              <a:gd name="connsiteY1" fmla="*/ 125405 h 3651499"/>
              <a:gd name="connsiteX2" fmla="*/ 6737617 w 6848646"/>
              <a:gd name="connsiteY2" fmla="*/ 862130 h 3651499"/>
              <a:gd name="connsiteX3" fmla="*/ 6725331 w 6848646"/>
              <a:gd name="connsiteY3" fmla="*/ 2234056 h 3651499"/>
              <a:gd name="connsiteX4" fmla="*/ 6778671 w 6848646"/>
              <a:gd name="connsiteY4" fmla="*/ 2832226 h 3651499"/>
              <a:gd name="connsiteX5" fmla="*/ 6571074 w 6848646"/>
              <a:gd name="connsiteY5" fmla="*/ 3403730 h 3651499"/>
              <a:gd name="connsiteX6" fmla="*/ 4342054 w 6848646"/>
              <a:gd name="connsiteY6" fmla="*/ 3651499 h 3651499"/>
              <a:gd name="connsiteX7" fmla="*/ 0 w 6848646"/>
              <a:gd name="connsiteY7" fmla="*/ 3574061 h 3651499"/>
              <a:gd name="connsiteX0" fmla="*/ 1 w 6849413"/>
              <a:gd name="connsiteY0" fmla="*/ 119053 h 3649628"/>
              <a:gd name="connsiteX1" fmla="*/ 5639267 w 6849413"/>
              <a:gd name="connsiteY1" fmla="*/ 123534 h 3649628"/>
              <a:gd name="connsiteX2" fmla="*/ 6738386 w 6849413"/>
              <a:gd name="connsiteY2" fmla="*/ 860259 h 3649628"/>
              <a:gd name="connsiteX3" fmla="*/ 6726100 w 6849413"/>
              <a:gd name="connsiteY3" fmla="*/ 2232185 h 3649628"/>
              <a:gd name="connsiteX4" fmla="*/ 6779440 w 6849413"/>
              <a:gd name="connsiteY4" fmla="*/ 2830355 h 3649628"/>
              <a:gd name="connsiteX5" fmla="*/ 6571843 w 6849413"/>
              <a:gd name="connsiteY5" fmla="*/ 3401859 h 3649628"/>
              <a:gd name="connsiteX6" fmla="*/ 4342823 w 6849413"/>
              <a:gd name="connsiteY6" fmla="*/ 3649628 h 3649628"/>
              <a:gd name="connsiteX7" fmla="*/ 769 w 6849413"/>
              <a:gd name="connsiteY7" fmla="*/ 3572190 h 3649628"/>
              <a:gd name="connsiteX0" fmla="*/ -1 w 6787693"/>
              <a:gd name="connsiteY0" fmla="*/ 119053 h 3649628"/>
              <a:gd name="connsiteX1" fmla="*/ 5639265 w 6787693"/>
              <a:gd name="connsiteY1" fmla="*/ 123534 h 3649628"/>
              <a:gd name="connsiteX2" fmla="*/ 6738384 w 6787693"/>
              <a:gd name="connsiteY2" fmla="*/ 860259 h 3649628"/>
              <a:gd name="connsiteX3" fmla="*/ 6726098 w 6787693"/>
              <a:gd name="connsiteY3" fmla="*/ 2232185 h 3649628"/>
              <a:gd name="connsiteX4" fmla="*/ 6779438 w 6787693"/>
              <a:gd name="connsiteY4" fmla="*/ 2830355 h 3649628"/>
              <a:gd name="connsiteX5" fmla="*/ 6213134 w 6787693"/>
              <a:gd name="connsiteY5" fmla="*/ 3435513 h 3649628"/>
              <a:gd name="connsiteX6" fmla="*/ 4342821 w 6787693"/>
              <a:gd name="connsiteY6" fmla="*/ 3649628 h 3649628"/>
              <a:gd name="connsiteX7" fmla="*/ 767 w 6787693"/>
              <a:gd name="connsiteY7" fmla="*/ 3572190 h 3649628"/>
              <a:gd name="connsiteX0" fmla="*/ 1 w 6787695"/>
              <a:gd name="connsiteY0" fmla="*/ 119053 h 3660850"/>
              <a:gd name="connsiteX1" fmla="*/ 5639267 w 6787695"/>
              <a:gd name="connsiteY1" fmla="*/ 123534 h 3660850"/>
              <a:gd name="connsiteX2" fmla="*/ 6738386 w 6787695"/>
              <a:gd name="connsiteY2" fmla="*/ 860259 h 3660850"/>
              <a:gd name="connsiteX3" fmla="*/ 6726100 w 6787695"/>
              <a:gd name="connsiteY3" fmla="*/ 2232185 h 3660850"/>
              <a:gd name="connsiteX4" fmla="*/ 6779440 w 6787695"/>
              <a:gd name="connsiteY4" fmla="*/ 2830355 h 3660850"/>
              <a:gd name="connsiteX5" fmla="*/ 6213136 w 6787695"/>
              <a:gd name="connsiteY5" fmla="*/ 3435513 h 3660850"/>
              <a:gd name="connsiteX6" fmla="*/ 3410185 w 6787695"/>
              <a:gd name="connsiteY6" fmla="*/ 3660850 h 3660850"/>
              <a:gd name="connsiteX7" fmla="*/ 769 w 6787695"/>
              <a:gd name="connsiteY7" fmla="*/ 3572190 h 3660850"/>
              <a:gd name="connsiteX0" fmla="*/ -1 w 6787693"/>
              <a:gd name="connsiteY0" fmla="*/ 119053 h 3660850"/>
              <a:gd name="connsiteX1" fmla="*/ 5639265 w 6787693"/>
              <a:gd name="connsiteY1" fmla="*/ 123534 h 3660850"/>
              <a:gd name="connsiteX2" fmla="*/ 6738384 w 6787693"/>
              <a:gd name="connsiteY2" fmla="*/ 860259 h 3660850"/>
              <a:gd name="connsiteX3" fmla="*/ 6726098 w 6787693"/>
              <a:gd name="connsiteY3" fmla="*/ 2232185 h 3660850"/>
              <a:gd name="connsiteX4" fmla="*/ 6779438 w 6787693"/>
              <a:gd name="connsiteY4" fmla="*/ 2830355 h 3660850"/>
              <a:gd name="connsiteX5" fmla="*/ 6213134 w 6787693"/>
              <a:gd name="connsiteY5" fmla="*/ 3435513 h 3660850"/>
              <a:gd name="connsiteX6" fmla="*/ 3410183 w 6787693"/>
              <a:gd name="connsiteY6" fmla="*/ 3660850 h 3660850"/>
              <a:gd name="connsiteX7" fmla="*/ 767 w 6787693"/>
              <a:gd name="connsiteY7" fmla="*/ 3572190 h 3660850"/>
              <a:gd name="connsiteX0" fmla="*/ 1 w 6787695"/>
              <a:gd name="connsiteY0" fmla="*/ 119053 h 3660850"/>
              <a:gd name="connsiteX1" fmla="*/ 5639267 w 6787695"/>
              <a:gd name="connsiteY1" fmla="*/ 123534 h 3660850"/>
              <a:gd name="connsiteX2" fmla="*/ 6738386 w 6787695"/>
              <a:gd name="connsiteY2" fmla="*/ 860259 h 3660850"/>
              <a:gd name="connsiteX3" fmla="*/ 6726100 w 6787695"/>
              <a:gd name="connsiteY3" fmla="*/ 2232185 h 3660850"/>
              <a:gd name="connsiteX4" fmla="*/ 6779440 w 6787695"/>
              <a:gd name="connsiteY4" fmla="*/ 2830355 h 3660850"/>
              <a:gd name="connsiteX5" fmla="*/ 6213136 w 6787695"/>
              <a:gd name="connsiteY5" fmla="*/ 3435513 h 3660850"/>
              <a:gd name="connsiteX6" fmla="*/ 3410185 w 6787695"/>
              <a:gd name="connsiteY6" fmla="*/ 3660850 h 3660850"/>
              <a:gd name="connsiteX7" fmla="*/ 769 w 6787695"/>
              <a:gd name="connsiteY7" fmla="*/ 3572190 h 3660850"/>
              <a:gd name="connsiteX0" fmla="*/ -1 w 6787693"/>
              <a:gd name="connsiteY0" fmla="*/ 119053 h 3667969"/>
              <a:gd name="connsiteX1" fmla="*/ 5639265 w 6787693"/>
              <a:gd name="connsiteY1" fmla="*/ 123534 h 3667969"/>
              <a:gd name="connsiteX2" fmla="*/ 6738384 w 6787693"/>
              <a:gd name="connsiteY2" fmla="*/ 860259 h 3667969"/>
              <a:gd name="connsiteX3" fmla="*/ 6726098 w 6787693"/>
              <a:gd name="connsiteY3" fmla="*/ 2232185 h 3667969"/>
              <a:gd name="connsiteX4" fmla="*/ 6779438 w 6787693"/>
              <a:gd name="connsiteY4" fmla="*/ 2830355 h 3667969"/>
              <a:gd name="connsiteX5" fmla="*/ 6213134 w 6787693"/>
              <a:gd name="connsiteY5" fmla="*/ 3435513 h 3667969"/>
              <a:gd name="connsiteX6" fmla="*/ 3410183 w 6787693"/>
              <a:gd name="connsiteY6" fmla="*/ 3660850 h 3667969"/>
              <a:gd name="connsiteX7" fmla="*/ 767 w 6787693"/>
              <a:gd name="connsiteY7" fmla="*/ 3572190 h 3667969"/>
              <a:gd name="connsiteX0" fmla="*/ 1 w 6799881"/>
              <a:gd name="connsiteY0" fmla="*/ 119053 h 3667969"/>
              <a:gd name="connsiteX1" fmla="*/ 5639267 w 6799881"/>
              <a:gd name="connsiteY1" fmla="*/ 123534 h 3667969"/>
              <a:gd name="connsiteX2" fmla="*/ 6738386 w 6799881"/>
              <a:gd name="connsiteY2" fmla="*/ 860259 h 3667969"/>
              <a:gd name="connsiteX3" fmla="*/ 6726100 w 6799881"/>
              <a:gd name="connsiteY3" fmla="*/ 2232185 h 3667969"/>
              <a:gd name="connsiteX4" fmla="*/ 6779440 w 6799881"/>
              <a:gd name="connsiteY4" fmla="*/ 2830355 h 3667969"/>
              <a:gd name="connsiteX5" fmla="*/ 6213136 w 6799881"/>
              <a:gd name="connsiteY5" fmla="*/ 3435513 h 3667969"/>
              <a:gd name="connsiteX6" fmla="*/ 3410185 w 6799881"/>
              <a:gd name="connsiteY6" fmla="*/ 3660850 h 3667969"/>
              <a:gd name="connsiteX7" fmla="*/ 769 w 6799881"/>
              <a:gd name="connsiteY7" fmla="*/ 3572190 h 3667969"/>
              <a:gd name="connsiteX0" fmla="*/ -1 w 6775141"/>
              <a:gd name="connsiteY0" fmla="*/ 119053 h 3667969"/>
              <a:gd name="connsiteX1" fmla="*/ 5639265 w 6775141"/>
              <a:gd name="connsiteY1" fmla="*/ 123534 h 3667969"/>
              <a:gd name="connsiteX2" fmla="*/ 6738384 w 6775141"/>
              <a:gd name="connsiteY2" fmla="*/ 860259 h 3667969"/>
              <a:gd name="connsiteX3" fmla="*/ 6726098 w 6775141"/>
              <a:gd name="connsiteY3" fmla="*/ 2232185 h 3667969"/>
              <a:gd name="connsiteX4" fmla="*/ 6736393 w 6775141"/>
              <a:gd name="connsiteY4" fmla="*/ 2841572 h 3667969"/>
              <a:gd name="connsiteX5" fmla="*/ 6213134 w 6775141"/>
              <a:gd name="connsiteY5" fmla="*/ 3435513 h 3667969"/>
              <a:gd name="connsiteX6" fmla="*/ 3410183 w 6775141"/>
              <a:gd name="connsiteY6" fmla="*/ 3660850 h 3667969"/>
              <a:gd name="connsiteX7" fmla="*/ 767 w 6775141"/>
              <a:gd name="connsiteY7" fmla="*/ 3572190 h 366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75141" h="3667969">
                <a:moveTo>
                  <a:pt x="-1" y="119053"/>
                </a:moveTo>
                <a:cubicBezTo>
                  <a:pt x="1052288" y="122325"/>
                  <a:pt x="4516201" y="0"/>
                  <a:pt x="5639265" y="123534"/>
                </a:cubicBezTo>
                <a:cubicBezTo>
                  <a:pt x="6762329" y="247068"/>
                  <a:pt x="6701627" y="458442"/>
                  <a:pt x="6738384" y="860259"/>
                </a:cubicBezTo>
                <a:cubicBezTo>
                  <a:pt x="6775141" y="1262076"/>
                  <a:pt x="6738163" y="1922305"/>
                  <a:pt x="6726098" y="2232185"/>
                </a:cubicBezTo>
                <a:cubicBezTo>
                  <a:pt x="6723558" y="2384585"/>
                  <a:pt x="6756834" y="2556041"/>
                  <a:pt x="6736393" y="2841572"/>
                </a:cubicBezTo>
                <a:cubicBezTo>
                  <a:pt x="6715952" y="3127103"/>
                  <a:pt x="6490705" y="3406493"/>
                  <a:pt x="6213134" y="3435513"/>
                </a:cubicBezTo>
                <a:cubicBezTo>
                  <a:pt x="5807031" y="3544024"/>
                  <a:pt x="4517958" y="3667969"/>
                  <a:pt x="3410183" y="3660850"/>
                </a:cubicBezTo>
                <a:cubicBezTo>
                  <a:pt x="2302408" y="3653731"/>
                  <a:pt x="1137239" y="3601743"/>
                  <a:pt x="767" y="3572190"/>
                </a:cubicBezTo>
              </a:path>
            </a:pathLst>
          </a:custGeom>
          <a:solidFill>
            <a:srgbClr val="EAEAEA"/>
          </a:solidFill>
          <a:ln w="19050" cap="flat" cmpd="sng" algn="ctr">
            <a:solidFill>
              <a:schemeClr val="tx1"/>
            </a:solidFill>
            <a:prstDash val="solid"/>
            <a:round/>
            <a:headEnd type="none" w="med" len="med"/>
            <a:tailEnd type="none" w="med" len="med"/>
          </a:ln>
        </p:spPr>
        <p:txBody>
          <a:bodyPr vert="vert"/>
          <a:lstStyle/>
          <a:p>
            <a:pPr eaLnBrk="0" hangingPunct="0">
              <a:defRPr/>
            </a:pPr>
            <a:endParaRPr lang="en-US" sz="800" dirty="0">
              <a:cs typeface="+mn-cs"/>
            </a:endParaRPr>
          </a:p>
        </p:txBody>
      </p:sp>
      <p:sp>
        <p:nvSpPr>
          <p:cNvPr id="38916" name="Oval 11"/>
          <p:cNvSpPr>
            <a:spLocks noChangeArrowheads="1"/>
          </p:cNvSpPr>
          <p:nvPr/>
        </p:nvSpPr>
        <p:spPr bwMode="auto">
          <a:xfrm>
            <a:off x="1895475" y="4410075"/>
            <a:ext cx="1198563" cy="895350"/>
          </a:xfrm>
          <a:prstGeom prst="ellipse">
            <a:avLst/>
          </a:prstGeom>
          <a:solidFill>
            <a:srgbClr val="99FFCC"/>
          </a:solidFill>
          <a:ln w="19050">
            <a:solidFill>
              <a:schemeClr val="tx1"/>
            </a:solidFill>
            <a:round/>
            <a:headEnd/>
            <a:tailEnd/>
          </a:ln>
        </p:spPr>
        <p:txBody>
          <a:bodyPr wrap="none" anchor="ctr"/>
          <a:lstStyle/>
          <a:p>
            <a:pPr eaLnBrk="0" hangingPunct="0"/>
            <a:endParaRPr lang="en-US" sz="800"/>
          </a:p>
        </p:txBody>
      </p:sp>
      <p:sp>
        <p:nvSpPr>
          <p:cNvPr id="38917" name="Oval 10"/>
          <p:cNvSpPr>
            <a:spLocks noChangeArrowheads="1"/>
          </p:cNvSpPr>
          <p:nvPr/>
        </p:nvSpPr>
        <p:spPr bwMode="auto">
          <a:xfrm>
            <a:off x="1955800" y="4457700"/>
            <a:ext cx="1073150" cy="804863"/>
          </a:xfrm>
          <a:prstGeom prst="ellipse">
            <a:avLst/>
          </a:prstGeom>
          <a:noFill/>
          <a:ln w="19050">
            <a:solidFill>
              <a:schemeClr val="tx1"/>
            </a:solidFill>
            <a:round/>
            <a:headEnd/>
            <a:tailEnd/>
          </a:ln>
        </p:spPr>
        <p:txBody>
          <a:bodyPr wrap="none" anchor="ctr"/>
          <a:lstStyle/>
          <a:p>
            <a:pPr eaLnBrk="0" hangingPunct="0"/>
            <a:endParaRPr lang="en-US" sz="800"/>
          </a:p>
        </p:txBody>
      </p:sp>
      <p:grpSp>
        <p:nvGrpSpPr>
          <p:cNvPr id="38918" name="Group 222"/>
          <p:cNvGrpSpPr>
            <a:grpSpLocks/>
          </p:cNvGrpSpPr>
          <p:nvPr/>
        </p:nvGrpSpPr>
        <p:grpSpPr bwMode="auto">
          <a:xfrm rot="5400000">
            <a:off x="1915319" y="4804569"/>
            <a:ext cx="66675" cy="131763"/>
            <a:chOff x="5967887" y="5555374"/>
            <a:chExt cx="89024" cy="172375"/>
          </a:xfrm>
        </p:grpSpPr>
        <p:sp>
          <p:nvSpPr>
            <p:cNvPr id="39197"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225" name="Straight Connector 224"/>
            <p:cNvCxnSpPr/>
            <p:nvPr/>
          </p:nvCxnSpPr>
          <p:spPr>
            <a:xfrm rot="10800000" flipH="1" flipV="1">
              <a:off x="5967886" y="5555373"/>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10800000" flipH="1" flipV="1">
              <a:off x="6056910" y="5555373"/>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919" name="Group 239"/>
          <p:cNvGrpSpPr>
            <a:grpSpLocks/>
          </p:cNvGrpSpPr>
          <p:nvPr/>
        </p:nvGrpSpPr>
        <p:grpSpPr bwMode="auto">
          <a:xfrm>
            <a:off x="2132013" y="4402138"/>
            <a:ext cx="742950" cy="222250"/>
            <a:chOff x="4892572" y="5664150"/>
            <a:chExt cx="973393" cy="290785"/>
          </a:xfrm>
        </p:grpSpPr>
        <p:grpSp>
          <p:nvGrpSpPr>
            <p:cNvPr id="39185" name="Group 216"/>
            <p:cNvGrpSpPr>
              <a:grpSpLocks/>
            </p:cNvGrpSpPr>
            <p:nvPr/>
          </p:nvGrpSpPr>
          <p:grpSpPr bwMode="auto">
            <a:xfrm>
              <a:off x="5342424" y="5664150"/>
              <a:ext cx="89024" cy="172375"/>
              <a:chOff x="5967887" y="5555374"/>
              <a:chExt cx="89024" cy="172375"/>
            </a:xfrm>
          </p:grpSpPr>
          <p:sp>
            <p:nvSpPr>
              <p:cNvPr id="39194"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177" name="Straight Connector 176"/>
              <p:cNvCxnSpPr/>
              <p:nvPr/>
            </p:nvCxnSpPr>
            <p:spPr>
              <a:xfrm rot="10800000" flipH="1" flipV="1">
                <a:off x="5967293" y="5555374"/>
                <a:ext cx="0" cy="17239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rot="10800000" flipH="1" flipV="1">
                <a:off x="6056729" y="5555374"/>
                <a:ext cx="0" cy="17239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86" name="Group 218"/>
            <p:cNvGrpSpPr>
              <a:grpSpLocks/>
            </p:cNvGrpSpPr>
            <p:nvPr/>
          </p:nvGrpSpPr>
          <p:grpSpPr bwMode="auto">
            <a:xfrm rot="1821798">
              <a:off x="5776941" y="5782560"/>
              <a:ext cx="89024" cy="172375"/>
              <a:chOff x="5967887" y="5555374"/>
              <a:chExt cx="89024" cy="172375"/>
            </a:xfrm>
          </p:grpSpPr>
          <p:sp>
            <p:nvSpPr>
              <p:cNvPr id="39191"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221" name="Straight Connector 220"/>
              <p:cNvCxnSpPr/>
              <p:nvPr/>
            </p:nvCxnSpPr>
            <p:spPr>
              <a:xfrm rot="10800000" flipH="1" flipV="1">
                <a:off x="5950375" y="5550717"/>
                <a:ext cx="0" cy="17239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rot="10800000" flipH="1" flipV="1">
                <a:off x="6053827" y="5550374"/>
                <a:ext cx="0" cy="1723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87" name="Group 226"/>
            <p:cNvGrpSpPr>
              <a:grpSpLocks/>
            </p:cNvGrpSpPr>
            <p:nvPr/>
          </p:nvGrpSpPr>
          <p:grpSpPr bwMode="auto">
            <a:xfrm rot="19778202" flipH="1">
              <a:off x="4892572" y="5768395"/>
              <a:ext cx="89024" cy="172375"/>
              <a:chOff x="5967887" y="5555374"/>
              <a:chExt cx="89024" cy="172375"/>
            </a:xfrm>
          </p:grpSpPr>
          <p:sp>
            <p:nvSpPr>
              <p:cNvPr id="39188"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229" name="Straight Connector 228"/>
              <p:cNvCxnSpPr/>
              <p:nvPr/>
            </p:nvCxnSpPr>
            <p:spPr>
              <a:xfrm rot="10800000" flipH="1" flipV="1">
                <a:off x="5967261" y="5554846"/>
                <a:ext cx="0" cy="1723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rot="10800000" flipH="1" flipV="1">
                <a:off x="6056793" y="5555426"/>
                <a:ext cx="0" cy="1723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8920" name="Group 216"/>
          <p:cNvGrpSpPr>
            <a:grpSpLocks/>
          </p:cNvGrpSpPr>
          <p:nvPr/>
        </p:nvGrpSpPr>
        <p:grpSpPr bwMode="auto">
          <a:xfrm flipH="1" flipV="1">
            <a:off x="2481263" y="5187950"/>
            <a:ext cx="68262" cy="131763"/>
            <a:chOff x="5967887" y="5555374"/>
            <a:chExt cx="89024" cy="172375"/>
          </a:xfrm>
        </p:grpSpPr>
        <p:sp>
          <p:nvSpPr>
            <p:cNvPr id="39182"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252" name="Straight Connector 251"/>
            <p:cNvCxnSpPr/>
            <p:nvPr/>
          </p:nvCxnSpPr>
          <p:spPr>
            <a:xfrm rot="10800000" flipH="1" flipV="1">
              <a:off x="5967887" y="5555374"/>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rot="10800000" flipH="1" flipV="1">
              <a:off x="6056911" y="5555374"/>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921" name="Group 218"/>
          <p:cNvGrpSpPr>
            <a:grpSpLocks/>
          </p:cNvGrpSpPr>
          <p:nvPr/>
        </p:nvGrpSpPr>
        <p:grpSpPr bwMode="auto">
          <a:xfrm rot="1821798" flipH="1" flipV="1">
            <a:off x="2119313" y="5092700"/>
            <a:ext cx="68262" cy="131763"/>
            <a:chOff x="5967887" y="5555374"/>
            <a:chExt cx="89024" cy="172375"/>
          </a:xfrm>
        </p:grpSpPr>
        <p:sp>
          <p:nvSpPr>
            <p:cNvPr id="39179"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249" name="Straight Connector 248"/>
            <p:cNvCxnSpPr/>
            <p:nvPr/>
          </p:nvCxnSpPr>
          <p:spPr>
            <a:xfrm rot="10800000" flipH="1" flipV="1">
              <a:off x="5970979" y="5560460"/>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a:xfrm rot="10800000" flipH="1" flipV="1">
              <a:off x="6073956" y="5560118"/>
              <a:ext cx="0" cy="1723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922" name="Group 226"/>
          <p:cNvGrpSpPr>
            <a:grpSpLocks/>
          </p:cNvGrpSpPr>
          <p:nvPr/>
        </p:nvGrpSpPr>
        <p:grpSpPr bwMode="auto">
          <a:xfrm rot="19778202" flipV="1">
            <a:off x="2813050" y="5087938"/>
            <a:ext cx="66675" cy="131762"/>
            <a:chOff x="5967887" y="5555374"/>
            <a:chExt cx="89024" cy="172375"/>
          </a:xfrm>
        </p:grpSpPr>
        <p:sp>
          <p:nvSpPr>
            <p:cNvPr id="39176"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246" name="Straight Connector 245"/>
            <p:cNvCxnSpPr/>
            <p:nvPr/>
          </p:nvCxnSpPr>
          <p:spPr>
            <a:xfrm rot="10800000" flipH="1" flipV="1">
              <a:off x="5967250" y="5562034"/>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rot="10800000" flipH="1" flipV="1">
              <a:off x="6057105" y="5556188"/>
              <a:ext cx="0" cy="1723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923" name="Oval 10"/>
          <p:cNvSpPr>
            <a:spLocks noChangeAspect="1" noChangeArrowheads="1"/>
          </p:cNvSpPr>
          <p:nvPr/>
        </p:nvSpPr>
        <p:spPr bwMode="auto">
          <a:xfrm>
            <a:off x="1970088" y="4468813"/>
            <a:ext cx="1050925" cy="788987"/>
          </a:xfrm>
          <a:prstGeom prst="ellipse">
            <a:avLst/>
          </a:prstGeom>
          <a:solidFill>
            <a:srgbClr val="DDDDDD"/>
          </a:solidFill>
          <a:ln w="19050">
            <a:noFill/>
            <a:round/>
            <a:headEnd/>
            <a:tailEnd/>
          </a:ln>
        </p:spPr>
        <p:txBody>
          <a:bodyPr wrap="none" anchor="ctr"/>
          <a:lstStyle/>
          <a:p>
            <a:pPr eaLnBrk="0" hangingPunct="0"/>
            <a:endParaRPr lang="en-US" sz="800"/>
          </a:p>
        </p:txBody>
      </p:sp>
      <p:grpSp>
        <p:nvGrpSpPr>
          <p:cNvPr id="38924" name="Group 230"/>
          <p:cNvGrpSpPr>
            <a:grpSpLocks/>
          </p:cNvGrpSpPr>
          <p:nvPr/>
        </p:nvGrpSpPr>
        <p:grpSpPr bwMode="auto">
          <a:xfrm rot="5400000">
            <a:off x="3021807" y="4817269"/>
            <a:ext cx="68262" cy="95250"/>
            <a:chOff x="5967887" y="5555374"/>
            <a:chExt cx="89024" cy="172375"/>
          </a:xfrm>
        </p:grpSpPr>
        <p:sp>
          <p:nvSpPr>
            <p:cNvPr id="39173"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233" name="Straight Connector 232"/>
            <p:cNvCxnSpPr/>
            <p:nvPr/>
          </p:nvCxnSpPr>
          <p:spPr>
            <a:xfrm rot="10800000" flipH="1" flipV="1">
              <a:off x="5967887" y="5555374"/>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rot="10800000" flipH="1" flipV="1">
              <a:off x="6056911" y="5555374"/>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925" name="Group 37"/>
          <p:cNvGrpSpPr>
            <a:grpSpLocks/>
          </p:cNvGrpSpPr>
          <p:nvPr/>
        </p:nvGrpSpPr>
        <p:grpSpPr bwMode="auto">
          <a:xfrm>
            <a:off x="2170113" y="4972050"/>
            <a:ext cx="684212" cy="125413"/>
            <a:chOff x="398" y="3386"/>
            <a:chExt cx="979" cy="180"/>
          </a:xfrm>
        </p:grpSpPr>
        <p:sp>
          <p:nvSpPr>
            <p:cNvPr id="39167" name="Freeform 38"/>
            <p:cNvSpPr>
              <a:spLocks/>
            </p:cNvSpPr>
            <p:nvPr/>
          </p:nvSpPr>
          <p:spPr bwMode="auto">
            <a:xfrm rot="-5400000">
              <a:off x="798" y="2986"/>
              <a:ext cx="180" cy="979"/>
            </a:xfrm>
            <a:custGeom>
              <a:avLst/>
              <a:gdLst>
                <a:gd name="T0" fmla="*/ 0 w 501"/>
                <a:gd name="T1" fmla="*/ 0 h 2269"/>
                <a:gd name="T2" fmla="*/ 0 w 501"/>
                <a:gd name="T3" fmla="*/ 0 h 2269"/>
                <a:gd name="T4" fmla="*/ 0 w 501"/>
                <a:gd name="T5" fmla="*/ 0 h 2269"/>
                <a:gd name="T6" fmla="*/ 0 w 501"/>
                <a:gd name="T7" fmla="*/ 0 h 2269"/>
                <a:gd name="T8" fmla="*/ 0 w 501"/>
                <a:gd name="T9" fmla="*/ 0 h 2269"/>
                <a:gd name="T10" fmla="*/ 0 w 501"/>
                <a:gd name="T11" fmla="*/ 0 h 2269"/>
                <a:gd name="T12" fmla="*/ 0 w 501"/>
                <a:gd name="T13" fmla="*/ 0 h 2269"/>
                <a:gd name="T14" fmla="*/ 0 w 501"/>
                <a:gd name="T15" fmla="*/ 0 h 2269"/>
                <a:gd name="T16" fmla="*/ 0 w 501"/>
                <a:gd name="T17" fmla="*/ 0 h 2269"/>
                <a:gd name="T18" fmla="*/ 0 w 501"/>
                <a:gd name="T19" fmla="*/ 0 h 2269"/>
                <a:gd name="T20" fmla="*/ 0 w 501"/>
                <a:gd name="T21" fmla="*/ 0 h 2269"/>
                <a:gd name="T22" fmla="*/ 0 w 501"/>
                <a:gd name="T23" fmla="*/ 0 h 2269"/>
                <a:gd name="T24" fmla="*/ 0 w 501"/>
                <a:gd name="T25" fmla="*/ 0 h 2269"/>
                <a:gd name="T26" fmla="*/ 0 w 501"/>
                <a:gd name="T27" fmla="*/ 0 h 2269"/>
                <a:gd name="T28" fmla="*/ 0 w 501"/>
                <a:gd name="T29" fmla="*/ 0 h 2269"/>
                <a:gd name="T30" fmla="*/ 0 w 501"/>
                <a:gd name="T31" fmla="*/ 0 h 2269"/>
                <a:gd name="T32" fmla="*/ 0 w 501"/>
                <a:gd name="T33" fmla="*/ 0 h 2269"/>
                <a:gd name="T34" fmla="*/ 0 w 501"/>
                <a:gd name="T35" fmla="*/ 0 h 2269"/>
                <a:gd name="T36" fmla="*/ 0 w 501"/>
                <a:gd name="T37" fmla="*/ 0 h 2269"/>
                <a:gd name="T38" fmla="*/ 0 w 501"/>
                <a:gd name="T39" fmla="*/ 0 h 2269"/>
                <a:gd name="T40" fmla="*/ 0 w 501"/>
                <a:gd name="T41" fmla="*/ 0 h 2269"/>
                <a:gd name="T42" fmla="*/ 0 w 501"/>
                <a:gd name="T43" fmla="*/ 0 h 2269"/>
                <a:gd name="T44" fmla="*/ 0 w 501"/>
                <a:gd name="T45" fmla="*/ 0 h 2269"/>
                <a:gd name="T46" fmla="*/ 0 w 501"/>
                <a:gd name="T47" fmla="*/ 0 h 2269"/>
                <a:gd name="T48" fmla="*/ 0 w 501"/>
                <a:gd name="T49" fmla="*/ 0 h 2269"/>
                <a:gd name="T50" fmla="*/ 0 w 501"/>
                <a:gd name="T51" fmla="*/ 0 h 2269"/>
                <a:gd name="T52" fmla="*/ 0 w 501"/>
                <a:gd name="T53" fmla="*/ 0 h 2269"/>
                <a:gd name="T54" fmla="*/ 0 w 501"/>
                <a:gd name="T55" fmla="*/ 0 h 2269"/>
                <a:gd name="T56" fmla="*/ 0 w 501"/>
                <a:gd name="T57" fmla="*/ 0 h 2269"/>
                <a:gd name="T58" fmla="*/ 0 w 501"/>
                <a:gd name="T59" fmla="*/ 0 h 2269"/>
                <a:gd name="T60" fmla="*/ 0 w 501"/>
                <a:gd name="T61" fmla="*/ 0 h 2269"/>
                <a:gd name="T62" fmla="*/ 0 w 501"/>
                <a:gd name="T63" fmla="*/ 0 h 2269"/>
                <a:gd name="T64" fmla="*/ 0 w 501"/>
                <a:gd name="T65" fmla="*/ 0 h 2269"/>
                <a:gd name="T66" fmla="*/ 0 w 501"/>
                <a:gd name="T67" fmla="*/ 0 h 2269"/>
                <a:gd name="T68" fmla="*/ 0 w 501"/>
                <a:gd name="T69" fmla="*/ 0 h 2269"/>
                <a:gd name="T70" fmla="*/ 0 w 501"/>
                <a:gd name="T71" fmla="*/ 0 h 2269"/>
                <a:gd name="T72" fmla="*/ 0 w 501"/>
                <a:gd name="T73" fmla="*/ 0 h 2269"/>
                <a:gd name="T74" fmla="*/ 0 w 501"/>
                <a:gd name="T75" fmla="*/ 0 h 2269"/>
                <a:gd name="T76" fmla="*/ 0 w 501"/>
                <a:gd name="T77" fmla="*/ 0 h 2269"/>
                <a:gd name="T78" fmla="*/ 0 w 501"/>
                <a:gd name="T79" fmla="*/ 0 h 2269"/>
                <a:gd name="T80" fmla="*/ 0 w 501"/>
                <a:gd name="T81" fmla="*/ 0 h 2269"/>
                <a:gd name="T82" fmla="*/ 0 w 501"/>
                <a:gd name="T83" fmla="*/ 0 h 2269"/>
                <a:gd name="T84" fmla="*/ 0 w 501"/>
                <a:gd name="T85" fmla="*/ 0 h 2269"/>
                <a:gd name="T86" fmla="*/ 0 w 501"/>
                <a:gd name="T87" fmla="*/ 0 h 2269"/>
                <a:gd name="T88" fmla="*/ 0 w 501"/>
                <a:gd name="T89" fmla="*/ 0 h 2269"/>
                <a:gd name="T90" fmla="*/ 0 w 501"/>
                <a:gd name="T91" fmla="*/ 0 h 2269"/>
                <a:gd name="T92" fmla="*/ 0 w 501"/>
                <a:gd name="T93" fmla="*/ 0 h 2269"/>
                <a:gd name="T94" fmla="*/ 0 w 501"/>
                <a:gd name="T95" fmla="*/ 0 h 2269"/>
                <a:gd name="T96" fmla="*/ 0 w 501"/>
                <a:gd name="T97" fmla="*/ 0 h 2269"/>
                <a:gd name="T98" fmla="*/ 0 w 501"/>
                <a:gd name="T99" fmla="*/ 0 h 2269"/>
                <a:gd name="T100" fmla="*/ 0 w 501"/>
                <a:gd name="T101" fmla="*/ 0 h 2269"/>
                <a:gd name="T102" fmla="*/ 0 w 501"/>
                <a:gd name="T103" fmla="*/ 0 h 2269"/>
                <a:gd name="T104" fmla="*/ 0 w 501"/>
                <a:gd name="T105" fmla="*/ 0 h 2269"/>
                <a:gd name="T106" fmla="*/ 0 w 501"/>
                <a:gd name="T107" fmla="*/ 0 h 2269"/>
                <a:gd name="T108" fmla="*/ 0 w 501"/>
                <a:gd name="T109" fmla="*/ 0 h 2269"/>
                <a:gd name="T110" fmla="*/ 0 w 501"/>
                <a:gd name="T111" fmla="*/ 0 h 22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1"/>
                <a:gd name="T169" fmla="*/ 0 h 2269"/>
                <a:gd name="T170" fmla="*/ 501 w 501"/>
                <a:gd name="T171" fmla="*/ 2269 h 22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1" h="2269">
                  <a:moveTo>
                    <a:pt x="312" y="570"/>
                  </a:moveTo>
                  <a:lnTo>
                    <a:pt x="293" y="559"/>
                  </a:lnTo>
                  <a:lnTo>
                    <a:pt x="281" y="553"/>
                  </a:lnTo>
                  <a:lnTo>
                    <a:pt x="270" y="547"/>
                  </a:lnTo>
                  <a:lnTo>
                    <a:pt x="258" y="540"/>
                  </a:lnTo>
                  <a:lnTo>
                    <a:pt x="247" y="533"/>
                  </a:lnTo>
                  <a:lnTo>
                    <a:pt x="235" y="527"/>
                  </a:lnTo>
                  <a:lnTo>
                    <a:pt x="224" y="520"/>
                  </a:lnTo>
                  <a:lnTo>
                    <a:pt x="212" y="513"/>
                  </a:lnTo>
                  <a:lnTo>
                    <a:pt x="202" y="506"/>
                  </a:lnTo>
                  <a:lnTo>
                    <a:pt x="210" y="502"/>
                  </a:lnTo>
                  <a:lnTo>
                    <a:pt x="219" y="497"/>
                  </a:lnTo>
                  <a:lnTo>
                    <a:pt x="228" y="493"/>
                  </a:lnTo>
                  <a:lnTo>
                    <a:pt x="237" y="487"/>
                  </a:lnTo>
                  <a:lnTo>
                    <a:pt x="248" y="482"/>
                  </a:lnTo>
                  <a:lnTo>
                    <a:pt x="258" y="478"/>
                  </a:lnTo>
                  <a:lnTo>
                    <a:pt x="269" y="472"/>
                  </a:lnTo>
                  <a:lnTo>
                    <a:pt x="279" y="467"/>
                  </a:lnTo>
                  <a:lnTo>
                    <a:pt x="287" y="464"/>
                  </a:lnTo>
                  <a:lnTo>
                    <a:pt x="295" y="459"/>
                  </a:lnTo>
                  <a:lnTo>
                    <a:pt x="303" y="456"/>
                  </a:lnTo>
                  <a:lnTo>
                    <a:pt x="311" y="451"/>
                  </a:lnTo>
                  <a:lnTo>
                    <a:pt x="319" y="448"/>
                  </a:lnTo>
                  <a:lnTo>
                    <a:pt x="328" y="443"/>
                  </a:lnTo>
                  <a:lnTo>
                    <a:pt x="337" y="440"/>
                  </a:lnTo>
                  <a:lnTo>
                    <a:pt x="346" y="435"/>
                  </a:lnTo>
                  <a:lnTo>
                    <a:pt x="396" y="405"/>
                  </a:lnTo>
                  <a:lnTo>
                    <a:pt x="436" y="374"/>
                  </a:lnTo>
                  <a:lnTo>
                    <a:pt x="463" y="343"/>
                  </a:lnTo>
                  <a:lnTo>
                    <a:pt x="482" y="315"/>
                  </a:lnTo>
                  <a:lnTo>
                    <a:pt x="493" y="290"/>
                  </a:lnTo>
                  <a:lnTo>
                    <a:pt x="499" y="268"/>
                  </a:lnTo>
                  <a:lnTo>
                    <a:pt x="501" y="253"/>
                  </a:lnTo>
                  <a:lnTo>
                    <a:pt x="501" y="244"/>
                  </a:lnTo>
                  <a:lnTo>
                    <a:pt x="501" y="199"/>
                  </a:lnTo>
                  <a:lnTo>
                    <a:pt x="501" y="198"/>
                  </a:lnTo>
                  <a:lnTo>
                    <a:pt x="501" y="175"/>
                  </a:lnTo>
                  <a:lnTo>
                    <a:pt x="478" y="175"/>
                  </a:lnTo>
                  <a:lnTo>
                    <a:pt x="477" y="175"/>
                  </a:lnTo>
                  <a:lnTo>
                    <a:pt x="429" y="175"/>
                  </a:lnTo>
                  <a:lnTo>
                    <a:pt x="454" y="149"/>
                  </a:lnTo>
                  <a:lnTo>
                    <a:pt x="473" y="125"/>
                  </a:lnTo>
                  <a:lnTo>
                    <a:pt x="485" y="102"/>
                  </a:lnTo>
                  <a:lnTo>
                    <a:pt x="494" y="81"/>
                  </a:lnTo>
                  <a:lnTo>
                    <a:pt x="499" y="64"/>
                  </a:lnTo>
                  <a:lnTo>
                    <a:pt x="501" y="51"/>
                  </a:lnTo>
                  <a:lnTo>
                    <a:pt x="501" y="42"/>
                  </a:lnTo>
                  <a:lnTo>
                    <a:pt x="501" y="38"/>
                  </a:lnTo>
                  <a:lnTo>
                    <a:pt x="498" y="10"/>
                  </a:lnTo>
                  <a:lnTo>
                    <a:pt x="489" y="4"/>
                  </a:lnTo>
                  <a:lnTo>
                    <a:pt x="482" y="1"/>
                  </a:lnTo>
                  <a:lnTo>
                    <a:pt x="476" y="0"/>
                  </a:lnTo>
                  <a:lnTo>
                    <a:pt x="471" y="0"/>
                  </a:lnTo>
                  <a:lnTo>
                    <a:pt x="467" y="1"/>
                  </a:lnTo>
                  <a:lnTo>
                    <a:pt x="459" y="4"/>
                  </a:lnTo>
                  <a:lnTo>
                    <a:pt x="452" y="10"/>
                  </a:lnTo>
                  <a:lnTo>
                    <a:pt x="446" y="18"/>
                  </a:lnTo>
                  <a:lnTo>
                    <a:pt x="440" y="26"/>
                  </a:lnTo>
                  <a:lnTo>
                    <a:pt x="432" y="41"/>
                  </a:lnTo>
                  <a:lnTo>
                    <a:pt x="422" y="55"/>
                  </a:lnTo>
                  <a:lnTo>
                    <a:pt x="409" y="68"/>
                  </a:lnTo>
                  <a:lnTo>
                    <a:pt x="395" y="80"/>
                  </a:lnTo>
                  <a:lnTo>
                    <a:pt x="380" y="93"/>
                  </a:lnTo>
                  <a:lnTo>
                    <a:pt x="363" y="104"/>
                  </a:lnTo>
                  <a:lnTo>
                    <a:pt x="345" y="116"/>
                  </a:lnTo>
                  <a:lnTo>
                    <a:pt x="325" y="127"/>
                  </a:lnTo>
                  <a:lnTo>
                    <a:pt x="316" y="132"/>
                  </a:lnTo>
                  <a:lnTo>
                    <a:pt x="308" y="136"/>
                  </a:lnTo>
                  <a:lnTo>
                    <a:pt x="299" y="140"/>
                  </a:lnTo>
                  <a:lnTo>
                    <a:pt x="290" y="144"/>
                  </a:lnTo>
                  <a:lnTo>
                    <a:pt x="282" y="148"/>
                  </a:lnTo>
                  <a:lnTo>
                    <a:pt x="274" y="152"/>
                  </a:lnTo>
                  <a:lnTo>
                    <a:pt x="266" y="156"/>
                  </a:lnTo>
                  <a:lnTo>
                    <a:pt x="258" y="160"/>
                  </a:lnTo>
                  <a:lnTo>
                    <a:pt x="237" y="170"/>
                  </a:lnTo>
                  <a:lnTo>
                    <a:pt x="217" y="180"/>
                  </a:lnTo>
                  <a:lnTo>
                    <a:pt x="197" y="190"/>
                  </a:lnTo>
                  <a:lnTo>
                    <a:pt x="180" y="200"/>
                  </a:lnTo>
                  <a:lnTo>
                    <a:pt x="161" y="210"/>
                  </a:lnTo>
                  <a:lnTo>
                    <a:pt x="145" y="221"/>
                  </a:lnTo>
                  <a:lnTo>
                    <a:pt x="130" y="232"/>
                  </a:lnTo>
                  <a:lnTo>
                    <a:pt x="116" y="244"/>
                  </a:lnTo>
                  <a:lnTo>
                    <a:pt x="105" y="256"/>
                  </a:lnTo>
                  <a:lnTo>
                    <a:pt x="93" y="270"/>
                  </a:lnTo>
                  <a:lnTo>
                    <a:pt x="84" y="285"/>
                  </a:lnTo>
                  <a:lnTo>
                    <a:pt x="76" y="301"/>
                  </a:lnTo>
                  <a:lnTo>
                    <a:pt x="69" y="320"/>
                  </a:lnTo>
                  <a:lnTo>
                    <a:pt x="64" y="338"/>
                  </a:lnTo>
                  <a:lnTo>
                    <a:pt x="62" y="360"/>
                  </a:lnTo>
                  <a:lnTo>
                    <a:pt x="61" y="383"/>
                  </a:lnTo>
                  <a:lnTo>
                    <a:pt x="61" y="389"/>
                  </a:lnTo>
                  <a:lnTo>
                    <a:pt x="62" y="396"/>
                  </a:lnTo>
                  <a:lnTo>
                    <a:pt x="62" y="403"/>
                  </a:lnTo>
                  <a:lnTo>
                    <a:pt x="63" y="409"/>
                  </a:lnTo>
                  <a:lnTo>
                    <a:pt x="62" y="418"/>
                  </a:lnTo>
                  <a:lnTo>
                    <a:pt x="62" y="426"/>
                  </a:lnTo>
                  <a:lnTo>
                    <a:pt x="61" y="435"/>
                  </a:lnTo>
                  <a:lnTo>
                    <a:pt x="61" y="444"/>
                  </a:lnTo>
                  <a:lnTo>
                    <a:pt x="62" y="460"/>
                  </a:lnTo>
                  <a:lnTo>
                    <a:pt x="64" y="476"/>
                  </a:lnTo>
                  <a:lnTo>
                    <a:pt x="69" y="491"/>
                  </a:lnTo>
                  <a:lnTo>
                    <a:pt x="76" y="506"/>
                  </a:lnTo>
                  <a:lnTo>
                    <a:pt x="69" y="525"/>
                  </a:lnTo>
                  <a:lnTo>
                    <a:pt x="64" y="543"/>
                  </a:lnTo>
                  <a:lnTo>
                    <a:pt x="62" y="564"/>
                  </a:lnTo>
                  <a:lnTo>
                    <a:pt x="61" y="587"/>
                  </a:lnTo>
                  <a:lnTo>
                    <a:pt x="61" y="594"/>
                  </a:lnTo>
                  <a:lnTo>
                    <a:pt x="62" y="600"/>
                  </a:lnTo>
                  <a:lnTo>
                    <a:pt x="62" y="607"/>
                  </a:lnTo>
                  <a:lnTo>
                    <a:pt x="63" y="614"/>
                  </a:lnTo>
                  <a:lnTo>
                    <a:pt x="62" y="623"/>
                  </a:lnTo>
                  <a:lnTo>
                    <a:pt x="62" y="631"/>
                  </a:lnTo>
                  <a:lnTo>
                    <a:pt x="61" y="640"/>
                  </a:lnTo>
                  <a:lnTo>
                    <a:pt x="61" y="649"/>
                  </a:lnTo>
                  <a:lnTo>
                    <a:pt x="62" y="668"/>
                  </a:lnTo>
                  <a:lnTo>
                    <a:pt x="66" y="686"/>
                  </a:lnTo>
                  <a:lnTo>
                    <a:pt x="73" y="703"/>
                  </a:lnTo>
                  <a:lnTo>
                    <a:pt x="81" y="720"/>
                  </a:lnTo>
                  <a:lnTo>
                    <a:pt x="91" y="736"/>
                  </a:lnTo>
                  <a:lnTo>
                    <a:pt x="103" y="749"/>
                  </a:lnTo>
                  <a:lnTo>
                    <a:pt x="116" y="764"/>
                  </a:lnTo>
                  <a:lnTo>
                    <a:pt x="131" y="777"/>
                  </a:lnTo>
                  <a:lnTo>
                    <a:pt x="146" y="790"/>
                  </a:lnTo>
                  <a:lnTo>
                    <a:pt x="164" y="802"/>
                  </a:lnTo>
                  <a:lnTo>
                    <a:pt x="181" y="814"/>
                  </a:lnTo>
                  <a:lnTo>
                    <a:pt x="198" y="826"/>
                  </a:lnTo>
                  <a:lnTo>
                    <a:pt x="217" y="836"/>
                  </a:lnTo>
                  <a:lnTo>
                    <a:pt x="234" y="846"/>
                  </a:lnTo>
                  <a:lnTo>
                    <a:pt x="252" y="857"/>
                  </a:lnTo>
                  <a:lnTo>
                    <a:pt x="270" y="866"/>
                  </a:lnTo>
                  <a:lnTo>
                    <a:pt x="290" y="876"/>
                  </a:lnTo>
                  <a:lnTo>
                    <a:pt x="297" y="881"/>
                  </a:lnTo>
                  <a:lnTo>
                    <a:pt x="305" y="884"/>
                  </a:lnTo>
                  <a:lnTo>
                    <a:pt x="312" y="889"/>
                  </a:lnTo>
                  <a:lnTo>
                    <a:pt x="319" y="892"/>
                  </a:lnTo>
                  <a:lnTo>
                    <a:pt x="326" y="897"/>
                  </a:lnTo>
                  <a:lnTo>
                    <a:pt x="333" y="900"/>
                  </a:lnTo>
                  <a:lnTo>
                    <a:pt x="340" y="905"/>
                  </a:lnTo>
                  <a:lnTo>
                    <a:pt x="347" y="908"/>
                  </a:lnTo>
                  <a:lnTo>
                    <a:pt x="334" y="915"/>
                  </a:lnTo>
                  <a:lnTo>
                    <a:pt x="323" y="921"/>
                  </a:lnTo>
                  <a:lnTo>
                    <a:pt x="310" y="928"/>
                  </a:lnTo>
                  <a:lnTo>
                    <a:pt x="297" y="934"/>
                  </a:lnTo>
                  <a:lnTo>
                    <a:pt x="286" y="940"/>
                  </a:lnTo>
                  <a:lnTo>
                    <a:pt x="274" y="944"/>
                  </a:lnTo>
                  <a:lnTo>
                    <a:pt x="263" y="950"/>
                  </a:lnTo>
                  <a:lnTo>
                    <a:pt x="251" y="955"/>
                  </a:lnTo>
                  <a:lnTo>
                    <a:pt x="243" y="958"/>
                  </a:lnTo>
                  <a:lnTo>
                    <a:pt x="235" y="961"/>
                  </a:lnTo>
                  <a:lnTo>
                    <a:pt x="228" y="965"/>
                  </a:lnTo>
                  <a:lnTo>
                    <a:pt x="220" y="967"/>
                  </a:lnTo>
                  <a:lnTo>
                    <a:pt x="213" y="971"/>
                  </a:lnTo>
                  <a:lnTo>
                    <a:pt x="207" y="974"/>
                  </a:lnTo>
                  <a:lnTo>
                    <a:pt x="202" y="976"/>
                  </a:lnTo>
                  <a:lnTo>
                    <a:pt x="196" y="980"/>
                  </a:lnTo>
                  <a:lnTo>
                    <a:pt x="164" y="1001"/>
                  </a:lnTo>
                  <a:lnTo>
                    <a:pt x="136" y="1024"/>
                  </a:lnTo>
                  <a:lnTo>
                    <a:pt x="113" y="1049"/>
                  </a:lnTo>
                  <a:lnTo>
                    <a:pt x="93" y="1077"/>
                  </a:lnTo>
                  <a:lnTo>
                    <a:pt x="77" y="1107"/>
                  </a:lnTo>
                  <a:lnTo>
                    <a:pt x="67" y="1138"/>
                  </a:lnTo>
                  <a:lnTo>
                    <a:pt x="60" y="1172"/>
                  </a:lnTo>
                  <a:lnTo>
                    <a:pt x="58" y="1208"/>
                  </a:lnTo>
                  <a:lnTo>
                    <a:pt x="58" y="1230"/>
                  </a:lnTo>
                  <a:lnTo>
                    <a:pt x="56" y="1240"/>
                  </a:lnTo>
                  <a:lnTo>
                    <a:pt x="56" y="1251"/>
                  </a:lnTo>
                  <a:lnTo>
                    <a:pt x="58" y="1261"/>
                  </a:lnTo>
                  <a:lnTo>
                    <a:pt x="58" y="1270"/>
                  </a:lnTo>
                  <a:lnTo>
                    <a:pt x="59" y="1285"/>
                  </a:lnTo>
                  <a:lnTo>
                    <a:pt x="61" y="1299"/>
                  </a:lnTo>
                  <a:lnTo>
                    <a:pt x="66" y="1313"/>
                  </a:lnTo>
                  <a:lnTo>
                    <a:pt x="71" y="1327"/>
                  </a:lnTo>
                  <a:lnTo>
                    <a:pt x="66" y="1344"/>
                  </a:lnTo>
                  <a:lnTo>
                    <a:pt x="62" y="1361"/>
                  </a:lnTo>
                  <a:lnTo>
                    <a:pt x="59" y="1378"/>
                  </a:lnTo>
                  <a:lnTo>
                    <a:pt x="58" y="1397"/>
                  </a:lnTo>
                  <a:lnTo>
                    <a:pt x="58" y="1446"/>
                  </a:lnTo>
                  <a:lnTo>
                    <a:pt x="58" y="1453"/>
                  </a:lnTo>
                  <a:lnTo>
                    <a:pt x="58" y="1460"/>
                  </a:lnTo>
                  <a:lnTo>
                    <a:pt x="58" y="1467"/>
                  </a:lnTo>
                  <a:lnTo>
                    <a:pt x="58" y="1474"/>
                  </a:lnTo>
                  <a:lnTo>
                    <a:pt x="59" y="1494"/>
                  </a:lnTo>
                  <a:lnTo>
                    <a:pt x="63" y="1512"/>
                  </a:lnTo>
                  <a:lnTo>
                    <a:pt x="70" y="1529"/>
                  </a:lnTo>
                  <a:lnTo>
                    <a:pt x="79" y="1545"/>
                  </a:lnTo>
                  <a:lnTo>
                    <a:pt x="91" y="1560"/>
                  </a:lnTo>
                  <a:lnTo>
                    <a:pt x="104" y="1574"/>
                  </a:lnTo>
                  <a:lnTo>
                    <a:pt x="119" y="1587"/>
                  </a:lnTo>
                  <a:lnTo>
                    <a:pt x="135" y="1600"/>
                  </a:lnTo>
                  <a:lnTo>
                    <a:pt x="151" y="1610"/>
                  </a:lnTo>
                  <a:lnTo>
                    <a:pt x="168" y="1620"/>
                  </a:lnTo>
                  <a:lnTo>
                    <a:pt x="187" y="1631"/>
                  </a:lnTo>
                  <a:lnTo>
                    <a:pt x="204" y="1639"/>
                  </a:lnTo>
                  <a:lnTo>
                    <a:pt x="221" y="1647"/>
                  </a:lnTo>
                  <a:lnTo>
                    <a:pt x="239" y="1655"/>
                  </a:lnTo>
                  <a:lnTo>
                    <a:pt x="256" y="1662"/>
                  </a:lnTo>
                  <a:lnTo>
                    <a:pt x="271" y="1668"/>
                  </a:lnTo>
                  <a:lnTo>
                    <a:pt x="277" y="1670"/>
                  </a:lnTo>
                  <a:lnTo>
                    <a:pt x="282" y="1672"/>
                  </a:lnTo>
                  <a:lnTo>
                    <a:pt x="288" y="1674"/>
                  </a:lnTo>
                  <a:lnTo>
                    <a:pt x="293" y="1677"/>
                  </a:lnTo>
                  <a:lnTo>
                    <a:pt x="297" y="1678"/>
                  </a:lnTo>
                  <a:lnTo>
                    <a:pt x="302" y="1680"/>
                  </a:lnTo>
                  <a:lnTo>
                    <a:pt x="305" y="1681"/>
                  </a:lnTo>
                  <a:lnTo>
                    <a:pt x="309" y="1684"/>
                  </a:lnTo>
                  <a:lnTo>
                    <a:pt x="315" y="1687"/>
                  </a:lnTo>
                  <a:lnTo>
                    <a:pt x="320" y="1689"/>
                  </a:lnTo>
                  <a:lnTo>
                    <a:pt x="326" y="1693"/>
                  </a:lnTo>
                  <a:lnTo>
                    <a:pt x="331" y="1695"/>
                  </a:lnTo>
                  <a:lnTo>
                    <a:pt x="337" y="1699"/>
                  </a:lnTo>
                  <a:lnTo>
                    <a:pt x="342" y="1701"/>
                  </a:lnTo>
                  <a:lnTo>
                    <a:pt x="347" y="1704"/>
                  </a:lnTo>
                  <a:lnTo>
                    <a:pt x="353" y="1708"/>
                  </a:lnTo>
                  <a:lnTo>
                    <a:pt x="347" y="1711"/>
                  </a:lnTo>
                  <a:lnTo>
                    <a:pt x="341" y="1715"/>
                  </a:lnTo>
                  <a:lnTo>
                    <a:pt x="335" y="1718"/>
                  </a:lnTo>
                  <a:lnTo>
                    <a:pt x="330" y="1722"/>
                  </a:lnTo>
                  <a:lnTo>
                    <a:pt x="324" y="1725"/>
                  </a:lnTo>
                  <a:lnTo>
                    <a:pt x="317" y="1729"/>
                  </a:lnTo>
                  <a:lnTo>
                    <a:pt x="311" y="1731"/>
                  </a:lnTo>
                  <a:lnTo>
                    <a:pt x="305" y="1734"/>
                  </a:lnTo>
                  <a:lnTo>
                    <a:pt x="299" y="1738"/>
                  </a:lnTo>
                  <a:lnTo>
                    <a:pt x="292" y="1741"/>
                  </a:lnTo>
                  <a:lnTo>
                    <a:pt x="285" y="1745"/>
                  </a:lnTo>
                  <a:lnTo>
                    <a:pt x="279" y="1748"/>
                  </a:lnTo>
                  <a:lnTo>
                    <a:pt x="272" y="1752"/>
                  </a:lnTo>
                  <a:lnTo>
                    <a:pt x="266" y="1755"/>
                  </a:lnTo>
                  <a:lnTo>
                    <a:pt x="259" y="1760"/>
                  </a:lnTo>
                  <a:lnTo>
                    <a:pt x="254" y="1763"/>
                  </a:lnTo>
                  <a:lnTo>
                    <a:pt x="248" y="1767"/>
                  </a:lnTo>
                  <a:lnTo>
                    <a:pt x="242" y="1769"/>
                  </a:lnTo>
                  <a:lnTo>
                    <a:pt x="236" y="1772"/>
                  </a:lnTo>
                  <a:lnTo>
                    <a:pt x="230" y="1776"/>
                  </a:lnTo>
                  <a:lnTo>
                    <a:pt x="224" y="1779"/>
                  </a:lnTo>
                  <a:lnTo>
                    <a:pt x="218" y="1783"/>
                  </a:lnTo>
                  <a:lnTo>
                    <a:pt x="211" y="1786"/>
                  </a:lnTo>
                  <a:lnTo>
                    <a:pt x="204" y="1790"/>
                  </a:lnTo>
                  <a:lnTo>
                    <a:pt x="188" y="1798"/>
                  </a:lnTo>
                  <a:lnTo>
                    <a:pt x="172" y="1807"/>
                  </a:lnTo>
                  <a:lnTo>
                    <a:pt x="154" y="1817"/>
                  </a:lnTo>
                  <a:lnTo>
                    <a:pt x="137" y="1828"/>
                  </a:lnTo>
                  <a:lnTo>
                    <a:pt x="119" y="1838"/>
                  </a:lnTo>
                  <a:lnTo>
                    <a:pt x="103" y="1851"/>
                  </a:lnTo>
                  <a:lnTo>
                    <a:pt x="85" y="1863"/>
                  </a:lnTo>
                  <a:lnTo>
                    <a:pt x="69" y="1877"/>
                  </a:lnTo>
                  <a:lnTo>
                    <a:pt x="54" y="1892"/>
                  </a:lnTo>
                  <a:lnTo>
                    <a:pt x="41" y="1908"/>
                  </a:lnTo>
                  <a:lnTo>
                    <a:pt x="29" y="1926"/>
                  </a:lnTo>
                  <a:lnTo>
                    <a:pt x="18" y="1944"/>
                  </a:lnTo>
                  <a:lnTo>
                    <a:pt x="10" y="1965"/>
                  </a:lnTo>
                  <a:lnTo>
                    <a:pt x="5" y="1987"/>
                  </a:lnTo>
                  <a:lnTo>
                    <a:pt x="1" y="2010"/>
                  </a:lnTo>
                  <a:lnTo>
                    <a:pt x="0" y="2034"/>
                  </a:lnTo>
                  <a:lnTo>
                    <a:pt x="0" y="2035"/>
                  </a:lnTo>
                  <a:lnTo>
                    <a:pt x="0" y="2036"/>
                  </a:lnTo>
                  <a:lnTo>
                    <a:pt x="2" y="2059"/>
                  </a:lnTo>
                  <a:lnTo>
                    <a:pt x="9" y="2065"/>
                  </a:lnTo>
                  <a:lnTo>
                    <a:pt x="15" y="2068"/>
                  </a:lnTo>
                  <a:lnTo>
                    <a:pt x="21" y="2071"/>
                  </a:lnTo>
                  <a:lnTo>
                    <a:pt x="28" y="2071"/>
                  </a:lnTo>
                  <a:lnTo>
                    <a:pt x="33" y="2070"/>
                  </a:lnTo>
                  <a:lnTo>
                    <a:pt x="37" y="2068"/>
                  </a:lnTo>
                  <a:lnTo>
                    <a:pt x="40" y="2066"/>
                  </a:lnTo>
                  <a:lnTo>
                    <a:pt x="44" y="2064"/>
                  </a:lnTo>
                  <a:lnTo>
                    <a:pt x="46" y="2060"/>
                  </a:lnTo>
                  <a:lnTo>
                    <a:pt x="94" y="2060"/>
                  </a:lnTo>
                  <a:lnTo>
                    <a:pt x="75" y="2076"/>
                  </a:lnTo>
                  <a:lnTo>
                    <a:pt x="58" y="2094"/>
                  </a:lnTo>
                  <a:lnTo>
                    <a:pt x="40" y="2113"/>
                  </a:lnTo>
                  <a:lnTo>
                    <a:pt x="26" y="2134"/>
                  </a:lnTo>
                  <a:lnTo>
                    <a:pt x="15" y="2157"/>
                  </a:lnTo>
                  <a:lnTo>
                    <a:pt x="7" y="2182"/>
                  </a:lnTo>
                  <a:lnTo>
                    <a:pt x="1" y="2209"/>
                  </a:lnTo>
                  <a:lnTo>
                    <a:pt x="0" y="2239"/>
                  </a:lnTo>
                  <a:lnTo>
                    <a:pt x="0" y="2242"/>
                  </a:lnTo>
                  <a:lnTo>
                    <a:pt x="3" y="2258"/>
                  </a:lnTo>
                  <a:lnTo>
                    <a:pt x="10" y="2263"/>
                  </a:lnTo>
                  <a:lnTo>
                    <a:pt x="17" y="2267"/>
                  </a:lnTo>
                  <a:lnTo>
                    <a:pt x="24" y="2269"/>
                  </a:lnTo>
                  <a:lnTo>
                    <a:pt x="30" y="2269"/>
                  </a:lnTo>
                  <a:lnTo>
                    <a:pt x="35" y="2268"/>
                  </a:lnTo>
                  <a:lnTo>
                    <a:pt x="43" y="2263"/>
                  </a:lnTo>
                  <a:lnTo>
                    <a:pt x="48" y="2257"/>
                  </a:lnTo>
                  <a:lnTo>
                    <a:pt x="52" y="2252"/>
                  </a:lnTo>
                  <a:lnTo>
                    <a:pt x="54" y="2246"/>
                  </a:lnTo>
                  <a:lnTo>
                    <a:pt x="66" y="2220"/>
                  </a:lnTo>
                  <a:lnTo>
                    <a:pt x="82" y="2196"/>
                  </a:lnTo>
                  <a:lnTo>
                    <a:pt x="101" y="2176"/>
                  </a:lnTo>
                  <a:lnTo>
                    <a:pt x="124" y="2157"/>
                  </a:lnTo>
                  <a:lnTo>
                    <a:pt x="149" y="2140"/>
                  </a:lnTo>
                  <a:lnTo>
                    <a:pt x="174" y="2125"/>
                  </a:lnTo>
                  <a:lnTo>
                    <a:pt x="199" y="2110"/>
                  </a:lnTo>
                  <a:lnTo>
                    <a:pt x="225" y="2097"/>
                  </a:lnTo>
                  <a:lnTo>
                    <a:pt x="232" y="2094"/>
                  </a:lnTo>
                  <a:lnTo>
                    <a:pt x="240" y="2089"/>
                  </a:lnTo>
                  <a:lnTo>
                    <a:pt x="247" y="2086"/>
                  </a:lnTo>
                  <a:lnTo>
                    <a:pt x="254" y="2082"/>
                  </a:lnTo>
                  <a:lnTo>
                    <a:pt x="259" y="2079"/>
                  </a:lnTo>
                  <a:lnTo>
                    <a:pt x="266" y="2075"/>
                  </a:lnTo>
                  <a:lnTo>
                    <a:pt x="272" y="2072"/>
                  </a:lnTo>
                  <a:lnTo>
                    <a:pt x="278" y="2068"/>
                  </a:lnTo>
                  <a:lnTo>
                    <a:pt x="284" y="2065"/>
                  </a:lnTo>
                  <a:lnTo>
                    <a:pt x="289" y="2062"/>
                  </a:lnTo>
                  <a:lnTo>
                    <a:pt x="295" y="2058"/>
                  </a:lnTo>
                  <a:lnTo>
                    <a:pt x="301" y="2055"/>
                  </a:lnTo>
                  <a:lnTo>
                    <a:pt x="308" y="2052"/>
                  </a:lnTo>
                  <a:lnTo>
                    <a:pt x="313" y="2049"/>
                  </a:lnTo>
                  <a:lnTo>
                    <a:pt x="319" y="2045"/>
                  </a:lnTo>
                  <a:lnTo>
                    <a:pt x="326" y="2042"/>
                  </a:lnTo>
                  <a:lnTo>
                    <a:pt x="343" y="2033"/>
                  </a:lnTo>
                  <a:lnTo>
                    <a:pt x="362" y="2022"/>
                  </a:lnTo>
                  <a:lnTo>
                    <a:pt x="379" y="2012"/>
                  </a:lnTo>
                  <a:lnTo>
                    <a:pt x="398" y="2002"/>
                  </a:lnTo>
                  <a:lnTo>
                    <a:pt x="414" y="1989"/>
                  </a:lnTo>
                  <a:lnTo>
                    <a:pt x="430" y="1975"/>
                  </a:lnTo>
                  <a:lnTo>
                    <a:pt x="445" y="1960"/>
                  </a:lnTo>
                  <a:lnTo>
                    <a:pt x="458" y="1944"/>
                  </a:lnTo>
                  <a:lnTo>
                    <a:pt x="458" y="1949"/>
                  </a:lnTo>
                  <a:lnTo>
                    <a:pt x="460" y="1942"/>
                  </a:lnTo>
                  <a:lnTo>
                    <a:pt x="470" y="1922"/>
                  </a:lnTo>
                  <a:lnTo>
                    <a:pt x="478" y="1901"/>
                  </a:lnTo>
                  <a:lnTo>
                    <a:pt x="484" y="1878"/>
                  </a:lnTo>
                  <a:lnTo>
                    <a:pt x="485" y="1852"/>
                  </a:lnTo>
                  <a:lnTo>
                    <a:pt x="485" y="1844"/>
                  </a:lnTo>
                  <a:lnTo>
                    <a:pt x="485" y="1836"/>
                  </a:lnTo>
                  <a:lnTo>
                    <a:pt x="484" y="1828"/>
                  </a:lnTo>
                  <a:lnTo>
                    <a:pt x="483" y="1820"/>
                  </a:lnTo>
                  <a:lnTo>
                    <a:pt x="484" y="1812"/>
                  </a:lnTo>
                  <a:lnTo>
                    <a:pt x="485" y="1805"/>
                  </a:lnTo>
                  <a:lnTo>
                    <a:pt x="485" y="1798"/>
                  </a:lnTo>
                  <a:lnTo>
                    <a:pt x="485" y="1791"/>
                  </a:lnTo>
                  <a:lnTo>
                    <a:pt x="484" y="1770"/>
                  </a:lnTo>
                  <a:lnTo>
                    <a:pt x="482" y="1750"/>
                  </a:lnTo>
                  <a:lnTo>
                    <a:pt x="477" y="1732"/>
                  </a:lnTo>
                  <a:lnTo>
                    <a:pt x="471" y="1714"/>
                  </a:lnTo>
                  <a:lnTo>
                    <a:pt x="477" y="1699"/>
                  </a:lnTo>
                  <a:lnTo>
                    <a:pt x="482" y="1683"/>
                  </a:lnTo>
                  <a:lnTo>
                    <a:pt x="484" y="1665"/>
                  </a:lnTo>
                  <a:lnTo>
                    <a:pt x="485" y="1648"/>
                  </a:lnTo>
                  <a:lnTo>
                    <a:pt x="485" y="1640"/>
                  </a:lnTo>
                  <a:lnTo>
                    <a:pt x="485" y="1631"/>
                  </a:lnTo>
                  <a:lnTo>
                    <a:pt x="484" y="1623"/>
                  </a:lnTo>
                  <a:lnTo>
                    <a:pt x="483" y="1615"/>
                  </a:lnTo>
                  <a:lnTo>
                    <a:pt x="483" y="1613"/>
                  </a:lnTo>
                  <a:lnTo>
                    <a:pt x="484" y="1613"/>
                  </a:lnTo>
                  <a:lnTo>
                    <a:pt x="484" y="1612"/>
                  </a:lnTo>
                  <a:lnTo>
                    <a:pt x="484" y="1611"/>
                  </a:lnTo>
                  <a:lnTo>
                    <a:pt x="485" y="1588"/>
                  </a:lnTo>
                  <a:lnTo>
                    <a:pt x="485" y="1587"/>
                  </a:lnTo>
                  <a:lnTo>
                    <a:pt x="485" y="1586"/>
                  </a:lnTo>
                  <a:lnTo>
                    <a:pt x="484" y="1558"/>
                  </a:lnTo>
                  <a:lnTo>
                    <a:pt x="479" y="1533"/>
                  </a:lnTo>
                  <a:lnTo>
                    <a:pt x="471" y="1510"/>
                  </a:lnTo>
                  <a:lnTo>
                    <a:pt x="462" y="1489"/>
                  </a:lnTo>
                  <a:lnTo>
                    <a:pt x="462" y="1484"/>
                  </a:lnTo>
                  <a:lnTo>
                    <a:pt x="461" y="1487"/>
                  </a:lnTo>
                  <a:lnTo>
                    <a:pt x="447" y="1465"/>
                  </a:lnTo>
                  <a:lnTo>
                    <a:pt x="431" y="1445"/>
                  </a:lnTo>
                  <a:lnTo>
                    <a:pt x="414" y="1429"/>
                  </a:lnTo>
                  <a:lnTo>
                    <a:pt x="396" y="1415"/>
                  </a:lnTo>
                  <a:lnTo>
                    <a:pt x="378" y="1403"/>
                  </a:lnTo>
                  <a:lnTo>
                    <a:pt x="361" y="1392"/>
                  </a:lnTo>
                  <a:lnTo>
                    <a:pt x="345" y="1384"/>
                  </a:lnTo>
                  <a:lnTo>
                    <a:pt x="330" y="1376"/>
                  </a:lnTo>
                  <a:lnTo>
                    <a:pt x="325" y="1374"/>
                  </a:lnTo>
                  <a:lnTo>
                    <a:pt x="322" y="1373"/>
                  </a:lnTo>
                  <a:lnTo>
                    <a:pt x="317" y="1370"/>
                  </a:lnTo>
                  <a:lnTo>
                    <a:pt x="311" y="1368"/>
                  </a:lnTo>
                  <a:lnTo>
                    <a:pt x="307" y="1366"/>
                  </a:lnTo>
                  <a:lnTo>
                    <a:pt x="301" y="1363"/>
                  </a:lnTo>
                  <a:lnTo>
                    <a:pt x="295" y="1361"/>
                  </a:lnTo>
                  <a:lnTo>
                    <a:pt x="289" y="1359"/>
                  </a:lnTo>
                  <a:lnTo>
                    <a:pt x="278" y="1354"/>
                  </a:lnTo>
                  <a:lnTo>
                    <a:pt x="265" y="1348"/>
                  </a:lnTo>
                  <a:lnTo>
                    <a:pt x="251" y="1344"/>
                  </a:lnTo>
                  <a:lnTo>
                    <a:pt x="239" y="1338"/>
                  </a:lnTo>
                  <a:lnTo>
                    <a:pt x="225" y="1331"/>
                  </a:lnTo>
                  <a:lnTo>
                    <a:pt x="211" y="1325"/>
                  </a:lnTo>
                  <a:lnTo>
                    <a:pt x="197" y="1319"/>
                  </a:lnTo>
                  <a:lnTo>
                    <a:pt x="183" y="1310"/>
                  </a:lnTo>
                  <a:lnTo>
                    <a:pt x="188" y="1307"/>
                  </a:lnTo>
                  <a:lnTo>
                    <a:pt x="192" y="1304"/>
                  </a:lnTo>
                  <a:lnTo>
                    <a:pt x="196" y="1300"/>
                  </a:lnTo>
                  <a:lnTo>
                    <a:pt x="201" y="1298"/>
                  </a:lnTo>
                  <a:lnTo>
                    <a:pt x="205" y="1294"/>
                  </a:lnTo>
                  <a:lnTo>
                    <a:pt x="210" y="1292"/>
                  </a:lnTo>
                  <a:lnTo>
                    <a:pt x="214" y="1289"/>
                  </a:lnTo>
                  <a:lnTo>
                    <a:pt x="219" y="1286"/>
                  </a:lnTo>
                  <a:lnTo>
                    <a:pt x="224" y="1284"/>
                  </a:lnTo>
                  <a:lnTo>
                    <a:pt x="229" y="1281"/>
                  </a:lnTo>
                  <a:lnTo>
                    <a:pt x="235" y="1278"/>
                  </a:lnTo>
                  <a:lnTo>
                    <a:pt x="241" y="1275"/>
                  </a:lnTo>
                  <a:lnTo>
                    <a:pt x="248" y="1272"/>
                  </a:lnTo>
                  <a:lnTo>
                    <a:pt x="255" y="1269"/>
                  </a:lnTo>
                  <a:lnTo>
                    <a:pt x="262" y="1267"/>
                  </a:lnTo>
                  <a:lnTo>
                    <a:pt x="270" y="1263"/>
                  </a:lnTo>
                  <a:lnTo>
                    <a:pt x="287" y="1255"/>
                  </a:lnTo>
                  <a:lnTo>
                    <a:pt x="304" y="1247"/>
                  </a:lnTo>
                  <a:lnTo>
                    <a:pt x="323" y="1239"/>
                  </a:lnTo>
                  <a:lnTo>
                    <a:pt x="342" y="1230"/>
                  </a:lnTo>
                  <a:lnTo>
                    <a:pt x="361" y="1219"/>
                  </a:lnTo>
                  <a:lnTo>
                    <a:pt x="379" y="1209"/>
                  </a:lnTo>
                  <a:lnTo>
                    <a:pt x="398" y="1199"/>
                  </a:lnTo>
                  <a:lnTo>
                    <a:pt x="415" y="1186"/>
                  </a:lnTo>
                  <a:lnTo>
                    <a:pt x="431" y="1173"/>
                  </a:lnTo>
                  <a:lnTo>
                    <a:pt x="446" y="1160"/>
                  </a:lnTo>
                  <a:lnTo>
                    <a:pt x="460" y="1146"/>
                  </a:lnTo>
                  <a:lnTo>
                    <a:pt x="471" y="1130"/>
                  </a:lnTo>
                  <a:lnTo>
                    <a:pt x="481" y="1113"/>
                  </a:lnTo>
                  <a:lnTo>
                    <a:pt x="488" y="1096"/>
                  </a:lnTo>
                  <a:lnTo>
                    <a:pt x="492" y="1078"/>
                  </a:lnTo>
                  <a:lnTo>
                    <a:pt x="493" y="1058"/>
                  </a:lnTo>
                  <a:lnTo>
                    <a:pt x="493" y="1049"/>
                  </a:lnTo>
                  <a:lnTo>
                    <a:pt x="492" y="1040"/>
                  </a:lnTo>
                  <a:lnTo>
                    <a:pt x="492" y="1032"/>
                  </a:lnTo>
                  <a:lnTo>
                    <a:pt x="491" y="1022"/>
                  </a:lnTo>
                  <a:lnTo>
                    <a:pt x="492" y="1016"/>
                  </a:lnTo>
                  <a:lnTo>
                    <a:pt x="492" y="1009"/>
                  </a:lnTo>
                  <a:lnTo>
                    <a:pt x="493" y="1003"/>
                  </a:lnTo>
                  <a:lnTo>
                    <a:pt x="493" y="996"/>
                  </a:lnTo>
                  <a:lnTo>
                    <a:pt x="492" y="974"/>
                  </a:lnTo>
                  <a:lnTo>
                    <a:pt x="489" y="953"/>
                  </a:lnTo>
                  <a:lnTo>
                    <a:pt x="484" y="934"/>
                  </a:lnTo>
                  <a:lnTo>
                    <a:pt x="477" y="914"/>
                  </a:lnTo>
                  <a:lnTo>
                    <a:pt x="484" y="899"/>
                  </a:lnTo>
                  <a:lnTo>
                    <a:pt x="489" y="884"/>
                  </a:lnTo>
                  <a:lnTo>
                    <a:pt x="492" y="869"/>
                  </a:lnTo>
                  <a:lnTo>
                    <a:pt x="493" y="853"/>
                  </a:lnTo>
                  <a:lnTo>
                    <a:pt x="493" y="844"/>
                  </a:lnTo>
                  <a:lnTo>
                    <a:pt x="492" y="835"/>
                  </a:lnTo>
                  <a:lnTo>
                    <a:pt x="492" y="827"/>
                  </a:lnTo>
                  <a:lnTo>
                    <a:pt x="491" y="817"/>
                  </a:lnTo>
                  <a:lnTo>
                    <a:pt x="492" y="812"/>
                  </a:lnTo>
                  <a:lnTo>
                    <a:pt x="492" y="805"/>
                  </a:lnTo>
                  <a:lnTo>
                    <a:pt x="493" y="798"/>
                  </a:lnTo>
                  <a:lnTo>
                    <a:pt x="493" y="792"/>
                  </a:lnTo>
                  <a:lnTo>
                    <a:pt x="489" y="748"/>
                  </a:lnTo>
                  <a:lnTo>
                    <a:pt x="477" y="711"/>
                  </a:lnTo>
                  <a:lnTo>
                    <a:pt x="460" y="680"/>
                  </a:lnTo>
                  <a:lnTo>
                    <a:pt x="436" y="653"/>
                  </a:lnTo>
                  <a:lnTo>
                    <a:pt x="409" y="629"/>
                  </a:lnTo>
                  <a:lnTo>
                    <a:pt x="378" y="608"/>
                  </a:lnTo>
                  <a:lnTo>
                    <a:pt x="346" y="588"/>
                  </a:lnTo>
                  <a:lnTo>
                    <a:pt x="312" y="570"/>
                  </a:lnTo>
                  <a:close/>
                </a:path>
              </a:pathLst>
            </a:custGeom>
            <a:solidFill>
              <a:srgbClr val="000000"/>
            </a:solidFill>
            <a:ln w="9525">
              <a:noFill/>
              <a:round/>
              <a:headEnd/>
              <a:tailEnd/>
            </a:ln>
          </p:spPr>
          <p:txBody>
            <a:bodyPr/>
            <a:lstStyle/>
            <a:p>
              <a:endParaRPr lang="en-US"/>
            </a:p>
          </p:txBody>
        </p:sp>
        <p:sp>
          <p:nvSpPr>
            <p:cNvPr id="39168" name="Rectangle 39"/>
            <p:cNvSpPr>
              <a:spLocks noChangeArrowheads="1"/>
            </p:cNvSpPr>
            <p:nvPr/>
          </p:nvSpPr>
          <p:spPr bwMode="auto">
            <a:xfrm rot="-5400000">
              <a:off x="1042" y="3377"/>
              <a:ext cx="13" cy="175"/>
            </a:xfrm>
            <a:prstGeom prst="rect">
              <a:avLst/>
            </a:prstGeom>
            <a:solidFill>
              <a:srgbClr val="000000"/>
            </a:solidFill>
            <a:ln w="9525">
              <a:noFill/>
              <a:miter lim="800000"/>
              <a:headEnd/>
              <a:tailEnd/>
            </a:ln>
          </p:spPr>
          <p:txBody>
            <a:bodyPr/>
            <a:lstStyle/>
            <a:p>
              <a:pPr eaLnBrk="0" hangingPunct="0"/>
              <a:endParaRPr lang="en-US" sz="800"/>
            </a:p>
          </p:txBody>
        </p:sp>
        <p:sp>
          <p:nvSpPr>
            <p:cNvPr id="39169" name="Freeform 40"/>
            <p:cNvSpPr>
              <a:spLocks/>
            </p:cNvSpPr>
            <p:nvPr/>
          </p:nvSpPr>
          <p:spPr bwMode="auto">
            <a:xfrm rot="-5400000">
              <a:off x="936" y="3126"/>
              <a:ext cx="157" cy="706"/>
            </a:xfrm>
            <a:custGeom>
              <a:avLst/>
              <a:gdLst>
                <a:gd name="T0" fmla="*/ 0 w 439"/>
                <a:gd name="T1" fmla="*/ 0 h 1634"/>
                <a:gd name="T2" fmla="*/ 0 w 439"/>
                <a:gd name="T3" fmla="*/ 0 h 1634"/>
                <a:gd name="T4" fmla="*/ 0 w 439"/>
                <a:gd name="T5" fmla="*/ 0 h 1634"/>
                <a:gd name="T6" fmla="*/ 0 w 439"/>
                <a:gd name="T7" fmla="*/ 0 h 1634"/>
                <a:gd name="T8" fmla="*/ 0 w 439"/>
                <a:gd name="T9" fmla="*/ 0 h 1634"/>
                <a:gd name="T10" fmla="*/ 0 w 439"/>
                <a:gd name="T11" fmla="*/ 0 h 1634"/>
                <a:gd name="T12" fmla="*/ 0 w 439"/>
                <a:gd name="T13" fmla="*/ 0 h 1634"/>
                <a:gd name="T14" fmla="*/ 0 w 439"/>
                <a:gd name="T15" fmla="*/ 0 h 1634"/>
                <a:gd name="T16" fmla="*/ 0 w 439"/>
                <a:gd name="T17" fmla="*/ 0 h 1634"/>
                <a:gd name="T18" fmla="*/ 0 w 439"/>
                <a:gd name="T19" fmla="*/ 0 h 1634"/>
                <a:gd name="T20" fmla="*/ 0 w 439"/>
                <a:gd name="T21" fmla="*/ 0 h 1634"/>
                <a:gd name="T22" fmla="*/ 0 w 439"/>
                <a:gd name="T23" fmla="*/ 0 h 1634"/>
                <a:gd name="T24" fmla="*/ 0 w 439"/>
                <a:gd name="T25" fmla="*/ 0 h 1634"/>
                <a:gd name="T26" fmla="*/ 0 w 439"/>
                <a:gd name="T27" fmla="*/ 0 h 1634"/>
                <a:gd name="T28" fmla="*/ 0 w 439"/>
                <a:gd name="T29" fmla="*/ 0 h 1634"/>
                <a:gd name="T30" fmla="*/ 0 w 439"/>
                <a:gd name="T31" fmla="*/ 0 h 1634"/>
                <a:gd name="T32" fmla="*/ 0 w 439"/>
                <a:gd name="T33" fmla="*/ 0 h 1634"/>
                <a:gd name="T34" fmla="*/ 0 w 439"/>
                <a:gd name="T35" fmla="*/ 0 h 1634"/>
                <a:gd name="T36" fmla="*/ 0 w 439"/>
                <a:gd name="T37" fmla="*/ 0 h 1634"/>
                <a:gd name="T38" fmla="*/ 0 w 439"/>
                <a:gd name="T39" fmla="*/ 0 h 1634"/>
                <a:gd name="T40" fmla="*/ 0 w 439"/>
                <a:gd name="T41" fmla="*/ 0 h 1634"/>
                <a:gd name="T42" fmla="*/ 0 w 439"/>
                <a:gd name="T43" fmla="*/ 0 h 1634"/>
                <a:gd name="T44" fmla="*/ 0 w 439"/>
                <a:gd name="T45" fmla="*/ 0 h 1634"/>
                <a:gd name="T46" fmla="*/ 0 w 439"/>
                <a:gd name="T47" fmla="*/ 0 h 1634"/>
                <a:gd name="T48" fmla="*/ 0 w 439"/>
                <a:gd name="T49" fmla="*/ 0 h 1634"/>
                <a:gd name="T50" fmla="*/ 0 w 439"/>
                <a:gd name="T51" fmla="*/ 0 h 1634"/>
                <a:gd name="T52" fmla="*/ 0 w 439"/>
                <a:gd name="T53" fmla="*/ 0 h 1634"/>
                <a:gd name="T54" fmla="*/ 0 w 439"/>
                <a:gd name="T55" fmla="*/ 0 h 1634"/>
                <a:gd name="T56" fmla="*/ 0 w 439"/>
                <a:gd name="T57" fmla="*/ 0 h 1634"/>
                <a:gd name="T58" fmla="*/ 0 w 439"/>
                <a:gd name="T59" fmla="*/ 0 h 1634"/>
                <a:gd name="T60" fmla="*/ 0 w 439"/>
                <a:gd name="T61" fmla="*/ 0 h 1634"/>
                <a:gd name="T62" fmla="*/ 0 w 439"/>
                <a:gd name="T63" fmla="*/ 0 h 1634"/>
                <a:gd name="T64" fmla="*/ 0 w 439"/>
                <a:gd name="T65" fmla="*/ 0 h 1634"/>
                <a:gd name="T66" fmla="*/ 0 w 439"/>
                <a:gd name="T67" fmla="*/ 0 h 1634"/>
                <a:gd name="T68" fmla="*/ 0 w 439"/>
                <a:gd name="T69" fmla="*/ 0 h 1634"/>
                <a:gd name="T70" fmla="*/ 0 w 439"/>
                <a:gd name="T71" fmla="*/ 0 h 1634"/>
                <a:gd name="T72" fmla="*/ 0 w 439"/>
                <a:gd name="T73" fmla="*/ 0 h 1634"/>
                <a:gd name="T74" fmla="*/ 0 w 439"/>
                <a:gd name="T75" fmla="*/ 0 h 1634"/>
                <a:gd name="T76" fmla="*/ 0 w 439"/>
                <a:gd name="T77" fmla="*/ 0 h 1634"/>
                <a:gd name="T78" fmla="*/ 0 w 439"/>
                <a:gd name="T79" fmla="*/ 0 h 1634"/>
                <a:gd name="T80" fmla="*/ 0 w 439"/>
                <a:gd name="T81" fmla="*/ 0 h 1634"/>
                <a:gd name="T82" fmla="*/ 0 w 439"/>
                <a:gd name="T83" fmla="*/ 0 h 1634"/>
                <a:gd name="T84" fmla="*/ 0 w 439"/>
                <a:gd name="T85" fmla="*/ 0 h 1634"/>
                <a:gd name="T86" fmla="*/ 0 w 439"/>
                <a:gd name="T87" fmla="*/ 0 h 1634"/>
                <a:gd name="T88" fmla="*/ 0 w 439"/>
                <a:gd name="T89" fmla="*/ 0 h 1634"/>
                <a:gd name="T90" fmla="*/ 0 w 439"/>
                <a:gd name="T91" fmla="*/ 0 h 1634"/>
                <a:gd name="T92" fmla="*/ 0 w 439"/>
                <a:gd name="T93" fmla="*/ 0 h 1634"/>
                <a:gd name="T94" fmla="*/ 0 w 439"/>
                <a:gd name="T95" fmla="*/ 0 h 1634"/>
                <a:gd name="T96" fmla="*/ 0 w 439"/>
                <a:gd name="T97" fmla="*/ 0 h 1634"/>
                <a:gd name="T98" fmla="*/ 0 w 439"/>
                <a:gd name="T99" fmla="*/ 0 h 1634"/>
                <a:gd name="T100" fmla="*/ 0 w 439"/>
                <a:gd name="T101" fmla="*/ 0 h 1634"/>
                <a:gd name="T102" fmla="*/ 0 w 439"/>
                <a:gd name="T103" fmla="*/ 0 h 1634"/>
                <a:gd name="T104" fmla="*/ 0 w 439"/>
                <a:gd name="T105" fmla="*/ 0 h 1634"/>
                <a:gd name="T106" fmla="*/ 0 w 439"/>
                <a:gd name="T107" fmla="*/ 0 h 1634"/>
                <a:gd name="T108" fmla="*/ 0 w 439"/>
                <a:gd name="T109" fmla="*/ 0 h 1634"/>
                <a:gd name="T110" fmla="*/ 0 w 439"/>
                <a:gd name="T111" fmla="*/ 0 h 1634"/>
                <a:gd name="T112" fmla="*/ 0 w 439"/>
                <a:gd name="T113" fmla="*/ 0 h 1634"/>
                <a:gd name="T114" fmla="*/ 0 w 439"/>
                <a:gd name="T115" fmla="*/ 0 h 1634"/>
                <a:gd name="T116" fmla="*/ 0 w 439"/>
                <a:gd name="T117" fmla="*/ 0 h 1634"/>
                <a:gd name="T118" fmla="*/ 0 w 439"/>
                <a:gd name="T119" fmla="*/ 0 h 1634"/>
                <a:gd name="T120" fmla="*/ 0 w 439"/>
                <a:gd name="T121" fmla="*/ 0 h 1634"/>
                <a:gd name="T122" fmla="*/ 0 w 439"/>
                <a:gd name="T123" fmla="*/ 0 h 16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9"/>
                <a:gd name="T187" fmla="*/ 0 h 1634"/>
                <a:gd name="T188" fmla="*/ 439 w 439"/>
                <a:gd name="T189" fmla="*/ 1634 h 16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9" h="1634">
                  <a:moveTo>
                    <a:pt x="399" y="1062"/>
                  </a:moveTo>
                  <a:lnTo>
                    <a:pt x="399" y="1134"/>
                  </a:lnTo>
                  <a:lnTo>
                    <a:pt x="400" y="1133"/>
                  </a:lnTo>
                  <a:lnTo>
                    <a:pt x="401" y="1132"/>
                  </a:lnTo>
                  <a:lnTo>
                    <a:pt x="402" y="1130"/>
                  </a:lnTo>
                  <a:lnTo>
                    <a:pt x="403" y="1129"/>
                  </a:lnTo>
                  <a:lnTo>
                    <a:pt x="414" y="1144"/>
                  </a:lnTo>
                  <a:lnTo>
                    <a:pt x="422" y="1160"/>
                  </a:lnTo>
                  <a:lnTo>
                    <a:pt x="429" y="1179"/>
                  </a:lnTo>
                  <a:lnTo>
                    <a:pt x="435" y="1198"/>
                  </a:lnTo>
                  <a:lnTo>
                    <a:pt x="364" y="1198"/>
                  </a:lnTo>
                  <a:lnTo>
                    <a:pt x="340" y="1221"/>
                  </a:lnTo>
                  <a:lnTo>
                    <a:pt x="433" y="1221"/>
                  </a:lnTo>
                  <a:lnTo>
                    <a:pt x="429" y="1234"/>
                  </a:lnTo>
                  <a:lnTo>
                    <a:pt x="423" y="1246"/>
                  </a:lnTo>
                  <a:lnTo>
                    <a:pt x="416" y="1257"/>
                  </a:lnTo>
                  <a:lnTo>
                    <a:pt x="408" y="1268"/>
                  </a:lnTo>
                  <a:lnTo>
                    <a:pt x="286" y="1268"/>
                  </a:lnTo>
                  <a:lnTo>
                    <a:pt x="255" y="1291"/>
                  </a:lnTo>
                  <a:lnTo>
                    <a:pt x="385" y="1291"/>
                  </a:lnTo>
                  <a:lnTo>
                    <a:pt x="377" y="1296"/>
                  </a:lnTo>
                  <a:lnTo>
                    <a:pt x="370" y="1302"/>
                  </a:lnTo>
                  <a:lnTo>
                    <a:pt x="362" y="1308"/>
                  </a:lnTo>
                  <a:lnTo>
                    <a:pt x="354" y="1314"/>
                  </a:lnTo>
                  <a:lnTo>
                    <a:pt x="346" y="1318"/>
                  </a:lnTo>
                  <a:lnTo>
                    <a:pt x="337" y="1324"/>
                  </a:lnTo>
                  <a:lnTo>
                    <a:pt x="329" y="1329"/>
                  </a:lnTo>
                  <a:lnTo>
                    <a:pt x="320" y="1333"/>
                  </a:lnTo>
                  <a:lnTo>
                    <a:pt x="193" y="1333"/>
                  </a:lnTo>
                  <a:lnTo>
                    <a:pt x="156" y="1356"/>
                  </a:lnTo>
                  <a:lnTo>
                    <a:pt x="277" y="1356"/>
                  </a:lnTo>
                  <a:lnTo>
                    <a:pt x="267" y="1361"/>
                  </a:lnTo>
                  <a:lnTo>
                    <a:pt x="259" y="1365"/>
                  </a:lnTo>
                  <a:lnTo>
                    <a:pt x="251" y="1371"/>
                  </a:lnTo>
                  <a:lnTo>
                    <a:pt x="243" y="1376"/>
                  </a:lnTo>
                  <a:lnTo>
                    <a:pt x="237" y="1379"/>
                  </a:lnTo>
                  <a:lnTo>
                    <a:pt x="232" y="1382"/>
                  </a:lnTo>
                  <a:lnTo>
                    <a:pt x="226" y="1385"/>
                  </a:lnTo>
                  <a:lnTo>
                    <a:pt x="220" y="1388"/>
                  </a:lnTo>
                  <a:lnTo>
                    <a:pt x="213" y="1392"/>
                  </a:lnTo>
                  <a:lnTo>
                    <a:pt x="207" y="1395"/>
                  </a:lnTo>
                  <a:lnTo>
                    <a:pt x="201" y="1399"/>
                  </a:lnTo>
                  <a:lnTo>
                    <a:pt x="194" y="1402"/>
                  </a:lnTo>
                  <a:lnTo>
                    <a:pt x="17" y="1402"/>
                  </a:lnTo>
                  <a:lnTo>
                    <a:pt x="24" y="1390"/>
                  </a:lnTo>
                  <a:lnTo>
                    <a:pt x="32" y="1378"/>
                  </a:lnTo>
                  <a:lnTo>
                    <a:pt x="40" y="1367"/>
                  </a:lnTo>
                  <a:lnTo>
                    <a:pt x="50" y="1356"/>
                  </a:lnTo>
                  <a:lnTo>
                    <a:pt x="156" y="1356"/>
                  </a:lnTo>
                  <a:lnTo>
                    <a:pt x="193" y="1333"/>
                  </a:lnTo>
                  <a:lnTo>
                    <a:pt x="74" y="1333"/>
                  </a:lnTo>
                  <a:lnTo>
                    <a:pt x="81" y="1327"/>
                  </a:lnTo>
                  <a:lnTo>
                    <a:pt x="89" y="1322"/>
                  </a:lnTo>
                  <a:lnTo>
                    <a:pt x="97" y="1316"/>
                  </a:lnTo>
                  <a:lnTo>
                    <a:pt x="105" y="1310"/>
                  </a:lnTo>
                  <a:lnTo>
                    <a:pt x="112" y="1306"/>
                  </a:lnTo>
                  <a:lnTo>
                    <a:pt x="120" y="1300"/>
                  </a:lnTo>
                  <a:lnTo>
                    <a:pt x="128" y="1295"/>
                  </a:lnTo>
                  <a:lnTo>
                    <a:pt x="136" y="1291"/>
                  </a:lnTo>
                  <a:lnTo>
                    <a:pt x="255" y="1291"/>
                  </a:lnTo>
                  <a:lnTo>
                    <a:pt x="286" y="1268"/>
                  </a:lnTo>
                  <a:lnTo>
                    <a:pt x="179" y="1268"/>
                  </a:lnTo>
                  <a:lnTo>
                    <a:pt x="188" y="1263"/>
                  </a:lnTo>
                  <a:lnTo>
                    <a:pt x="197" y="1258"/>
                  </a:lnTo>
                  <a:lnTo>
                    <a:pt x="205" y="1254"/>
                  </a:lnTo>
                  <a:lnTo>
                    <a:pt x="213" y="1249"/>
                  </a:lnTo>
                  <a:lnTo>
                    <a:pt x="221" y="1246"/>
                  </a:lnTo>
                  <a:lnTo>
                    <a:pt x="229" y="1241"/>
                  </a:lnTo>
                  <a:lnTo>
                    <a:pt x="236" y="1236"/>
                  </a:lnTo>
                  <a:lnTo>
                    <a:pt x="243" y="1233"/>
                  </a:lnTo>
                  <a:lnTo>
                    <a:pt x="248" y="1229"/>
                  </a:lnTo>
                  <a:lnTo>
                    <a:pt x="252" y="1227"/>
                  </a:lnTo>
                  <a:lnTo>
                    <a:pt x="258" y="1224"/>
                  </a:lnTo>
                  <a:lnTo>
                    <a:pt x="263" y="1221"/>
                  </a:lnTo>
                  <a:lnTo>
                    <a:pt x="340" y="1221"/>
                  </a:lnTo>
                  <a:lnTo>
                    <a:pt x="364" y="1198"/>
                  </a:lnTo>
                  <a:lnTo>
                    <a:pt x="305" y="1198"/>
                  </a:lnTo>
                  <a:lnTo>
                    <a:pt x="318" y="1191"/>
                  </a:lnTo>
                  <a:lnTo>
                    <a:pt x="331" y="1185"/>
                  </a:lnTo>
                  <a:lnTo>
                    <a:pt x="344" y="1177"/>
                  </a:lnTo>
                  <a:lnTo>
                    <a:pt x="355" y="1170"/>
                  </a:lnTo>
                  <a:lnTo>
                    <a:pt x="367" y="1162"/>
                  </a:lnTo>
                  <a:lnTo>
                    <a:pt x="378" y="1152"/>
                  </a:lnTo>
                  <a:lnTo>
                    <a:pt x="388" y="1143"/>
                  </a:lnTo>
                  <a:lnTo>
                    <a:pt x="399" y="1134"/>
                  </a:lnTo>
                  <a:lnTo>
                    <a:pt x="399" y="1062"/>
                  </a:lnTo>
                  <a:lnTo>
                    <a:pt x="388" y="1052"/>
                  </a:lnTo>
                  <a:lnTo>
                    <a:pt x="378" y="1042"/>
                  </a:lnTo>
                  <a:lnTo>
                    <a:pt x="368" y="1033"/>
                  </a:lnTo>
                  <a:lnTo>
                    <a:pt x="356" y="1024"/>
                  </a:lnTo>
                  <a:lnTo>
                    <a:pt x="345" y="1016"/>
                  </a:lnTo>
                  <a:lnTo>
                    <a:pt x="334" y="1009"/>
                  </a:lnTo>
                  <a:lnTo>
                    <a:pt x="323" y="1003"/>
                  </a:lnTo>
                  <a:lnTo>
                    <a:pt x="312" y="997"/>
                  </a:lnTo>
                  <a:lnTo>
                    <a:pt x="373" y="997"/>
                  </a:lnTo>
                  <a:lnTo>
                    <a:pt x="338" y="974"/>
                  </a:lnTo>
                  <a:lnTo>
                    <a:pt x="261" y="974"/>
                  </a:lnTo>
                  <a:lnTo>
                    <a:pt x="252" y="970"/>
                  </a:lnTo>
                  <a:lnTo>
                    <a:pt x="244" y="967"/>
                  </a:lnTo>
                  <a:lnTo>
                    <a:pt x="235" y="963"/>
                  </a:lnTo>
                  <a:lnTo>
                    <a:pt x="227" y="960"/>
                  </a:lnTo>
                  <a:lnTo>
                    <a:pt x="218" y="956"/>
                  </a:lnTo>
                  <a:lnTo>
                    <a:pt x="207" y="952"/>
                  </a:lnTo>
                  <a:lnTo>
                    <a:pt x="198" y="948"/>
                  </a:lnTo>
                  <a:lnTo>
                    <a:pt x="189" y="944"/>
                  </a:lnTo>
                  <a:lnTo>
                    <a:pt x="285" y="944"/>
                  </a:lnTo>
                  <a:lnTo>
                    <a:pt x="240" y="921"/>
                  </a:lnTo>
                  <a:lnTo>
                    <a:pt x="145" y="921"/>
                  </a:lnTo>
                  <a:lnTo>
                    <a:pt x="141" y="917"/>
                  </a:lnTo>
                  <a:lnTo>
                    <a:pt x="135" y="914"/>
                  </a:lnTo>
                  <a:lnTo>
                    <a:pt x="130" y="910"/>
                  </a:lnTo>
                  <a:lnTo>
                    <a:pt x="126" y="907"/>
                  </a:lnTo>
                  <a:lnTo>
                    <a:pt x="121" y="903"/>
                  </a:lnTo>
                  <a:lnTo>
                    <a:pt x="116" y="900"/>
                  </a:lnTo>
                  <a:lnTo>
                    <a:pt x="112" y="897"/>
                  </a:lnTo>
                  <a:lnTo>
                    <a:pt x="107" y="893"/>
                  </a:lnTo>
                  <a:lnTo>
                    <a:pt x="194" y="893"/>
                  </a:lnTo>
                  <a:lnTo>
                    <a:pt x="163" y="870"/>
                  </a:lnTo>
                  <a:lnTo>
                    <a:pt x="84" y="870"/>
                  </a:lnTo>
                  <a:lnTo>
                    <a:pt x="77" y="861"/>
                  </a:lnTo>
                  <a:lnTo>
                    <a:pt x="71" y="852"/>
                  </a:lnTo>
                  <a:lnTo>
                    <a:pt x="67" y="842"/>
                  </a:lnTo>
                  <a:lnTo>
                    <a:pt x="62" y="832"/>
                  </a:lnTo>
                  <a:lnTo>
                    <a:pt x="128" y="832"/>
                  </a:lnTo>
                  <a:lnTo>
                    <a:pt x="116" y="808"/>
                  </a:lnTo>
                  <a:lnTo>
                    <a:pt x="63" y="808"/>
                  </a:lnTo>
                  <a:lnTo>
                    <a:pt x="68" y="788"/>
                  </a:lnTo>
                  <a:lnTo>
                    <a:pt x="75" y="770"/>
                  </a:lnTo>
                  <a:lnTo>
                    <a:pt x="84" y="753"/>
                  </a:lnTo>
                  <a:lnTo>
                    <a:pt x="93" y="736"/>
                  </a:lnTo>
                  <a:lnTo>
                    <a:pt x="96" y="739"/>
                  </a:lnTo>
                  <a:lnTo>
                    <a:pt x="97" y="741"/>
                  </a:lnTo>
                  <a:lnTo>
                    <a:pt x="99" y="743"/>
                  </a:lnTo>
                  <a:lnTo>
                    <a:pt x="101" y="746"/>
                  </a:lnTo>
                  <a:lnTo>
                    <a:pt x="97" y="670"/>
                  </a:lnTo>
                  <a:lnTo>
                    <a:pt x="96" y="671"/>
                  </a:lnTo>
                  <a:lnTo>
                    <a:pt x="96" y="672"/>
                  </a:lnTo>
                  <a:lnTo>
                    <a:pt x="95" y="674"/>
                  </a:lnTo>
                  <a:lnTo>
                    <a:pt x="93" y="675"/>
                  </a:lnTo>
                  <a:lnTo>
                    <a:pt x="82" y="663"/>
                  </a:lnTo>
                  <a:lnTo>
                    <a:pt x="73" y="649"/>
                  </a:lnTo>
                  <a:lnTo>
                    <a:pt x="65" y="635"/>
                  </a:lnTo>
                  <a:lnTo>
                    <a:pt x="60" y="619"/>
                  </a:lnTo>
                  <a:lnTo>
                    <a:pt x="106" y="619"/>
                  </a:lnTo>
                  <a:lnTo>
                    <a:pt x="118" y="596"/>
                  </a:lnTo>
                  <a:lnTo>
                    <a:pt x="65" y="596"/>
                  </a:lnTo>
                  <a:lnTo>
                    <a:pt x="68" y="586"/>
                  </a:lnTo>
                  <a:lnTo>
                    <a:pt x="71" y="576"/>
                  </a:lnTo>
                  <a:lnTo>
                    <a:pt x="75" y="567"/>
                  </a:lnTo>
                  <a:lnTo>
                    <a:pt x="78" y="558"/>
                  </a:lnTo>
                  <a:lnTo>
                    <a:pt x="146" y="558"/>
                  </a:lnTo>
                  <a:lnTo>
                    <a:pt x="175" y="535"/>
                  </a:lnTo>
                  <a:lnTo>
                    <a:pt x="91" y="535"/>
                  </a:lnTo>
                  <a:lnTo>
                    <a:pt x="97" y="527"/>
                  </a:lnTo>
                  <a:lnTo>
                    <a:pt x="104" y="519"/>
                  </a:lnTo>
                  <a:lnTo>
                    <a:pt x="110" y="511"/>
                  </a:lnTo>
                  <a:lnTo>
                    <a:pt x="115" y="504"/>
                  </a:lnTo>
                  <a:lnTo>
                    <a:pt x="225" y="504"/>
                  </a:lnTo>
                  <a:lnTo>
                    <a:pt x="280" y="481"/>
                  </a:lnTo>
                  <a:lnTo>
                    <a:pt x="139" y="481"/>
                  </a:lnTo>
                  <a:lnTo>
                    <a:pt x="145" y="476"/>
                  </a:lnTo>
                  <a:lnTo>
                    <a:pt x="151" y="472"/>
                  </a:lnTo>
                  <a:lnTo>
                    <a:pt x="157" y="467"/>
                  </a:lnTo>
                  <a:lnTo>
                    <a:pt x="163" y="463"/>
                  </a:lnTo>
                  <a:lnTo>
                    <a:pt x="167" y="460"/>
                  </a:lnTo>
                  <a:lnTo>
                    <a:pt x="173" y="457"/>
                  </a:lnTo>
                  <a:lnTo>
                    <a:pt x="179" y="453"/>
                  </a:lnTo>
                  <a:lnTo>
                    <a:pt x="184" y="450"/>
                  </a:lnTo>
                  <a:lnTo>
                    <a:pt x="189" y="447"/>
                  </a:lnTo>
                  <a:lnTo>
                    <a:pt x="195" y="444"/>
                  </a:lnTo>
                  <a:lnTo>
                    <a:pt x="201" y="442"/>
                  </a:lnTo>
                  <a:lnTo>
                    <a:pt x="206" y="439"/>
                  </a:lnTo>
                  <a:lnTo>
                    <a:pt x="213" y="436"/>
                  </a:lnTo>
                  <a:lnTo>
                    <a:pt x="220" y="434"/>
                  </a:lnTo>
                  <a:lnTo>
                    <a:pt x="227" y="430"/>
                  </a:lnTo>
                  <a:lnTo>
                    <a:pt x="234" y="427"/>
                  </a:lnTo>
                  <a:lnTo>
                    <a:pt x="364" y="427"/>
                  </a:lnTo>
                  <a:lnTo>
                    <a:pt x="390" y="404"/>
                  </a:lnTo>
                  <a:lnTo>
                    <a:pt x="286" y="404"/>
                  </a:lnTo>
                  <a:lnTo>
                    <a:pt x="302" y="396"/>
                  </a:lnTo>
                  <a:lnTo>
                    <a:pt x="317" y="389"/>
                  </a:lnTo>
                  <a:lnTo>
                    <a:pt x="332" y="379"/>
                  </a:lnTo>
                  <a:lnTo>
                    <a:pt x="348" y="371"/>
                  </a:lnTo>
                  <a:lnTo>
                    <a:pt x="362" y="362"/>
                  </a:lnTo>
                  <a:lnTo>
                    <a:pt x="376" y="352"/>
                  </a:lnTo>
                  <a:lnTo>
                    <a:pt x="390" y="341"/>
                  </a:lnTo>
                  <a:lnTo>
                    <a:pt x="402" y="331"/>
                  </a:lnTo>
                  <a:lnTo>
                    <a:pt x="402" y="266"/>
                  </a:lnTo>
                  <a:lnTo>
                    <a:pt x="398" y="262"/>
                  </a:lnTo>
                  <a:lnTo>
                    <a:pt x="393" y="257"/>
                  </a:lnTo>
                  <a:lnTo>
                    <a:pt x="388" y="253"/>
                  </a:lnTo>
                  <a:lnTo>
                    <a:pt x="384" y="249"/>
                  </a:lnTo>
                  <a:lnTo>
                    <a:pt x="379" y="245"/>
                  </a:lnTo>
                  <a:lnTo>
                    <a:pt x="375" y="241"/>
                  </a:lnTo>
                  <a:lnTo>
                    <a:pt x="369" y="238"/>
                  </a:lnTo>
                  <a:lnTo>
                    <a:pt x="364" y="234"/>
                  </a:lnTo>
                  <a:lnTo>
                    <a:pt x="397" y="234"/>
                  </a:lnTo>
                  <a:lnTo>
                    <a:pt x="388" y="211"/>
                  </a:lnTo>
                  <a:lnTo>
                    <a:pt x="329" y="211"/>
                  </a:lnTo>
                  <a:lnTo>
                    <a:pt x="320" y="207"/>
                  </a:lnTo>
                  <a:lnTo>
                    <a:pt x="311" y="201"/>
                  </a:lnTo>
                  <a:lnTo>
                    <a:pt x="303" y="196"/>
                  </a:lnTo>
                  <a:lnTo>
                    <a:pt x="294" y="192"/>
                  </a:lnTo>
                  <a:lnTo>
                    <a:pt x="286" y="186"/>
                  </a:lnTo>
                  <a:lnTo>
                    <a:pt x="277" y="181"/>
                  </a:lnTo>
                  <a:lnTo>
                    <a:pt x="267" y="177"/>
                  </a:lnTo>
                  <a:lnTo>
                    <a:pt x="258" y="172"/>
                  </a:lnTo>
                  <a:lnTo>
                    <a:pt x="356" y="172"/>
                  </a:lnTo>
                  <a:lnTo>
                    <a:pt x="327" y="149"/>
                  </a:lnTo>
                  <a:lnTo>
                    <a:pt x="217" y="149"/>
                  </a:lnTo>
                  <a:lnTo>
                    <a:pt x="207" y="143"/>
                  </a:lnTo>
                  <a:lnTo>
                    <a:pt x="198" y="139"/>
                  </a:lnTo>
                  <a:lnTo>
                    <a:pt x="190" y="133"/>
                  </a:lnTo>
                  <a:lnTo>
                    <a:pt x="181" y="128"/>
                  </a:lnTo>
                  <a:lnTo>
                    <a:pt x="173" y="123"/>
                  </a:lnTo>
                  <a:lnTo>
                    <a:pt x="165" y="118"/>
                  </a:lnTo>
                  <a:lnTo>
                    <a:pt x="157" y="112"/>
                  </a:lnTo>
                  <a:lnTo>
                    <a:pt x="149" y="106"/>
                  </a:lnTo>
                  <a:lnTo>
                    <a:pt x="257" y="106"/>
                  </a:lnTo>
                  <a:lnTo>
                    <a:pt x="209" y="83"/>
                  </a:lnTo>
                  <a:lnTo>
                    <a:pt x="119" y="83"/>
                  </a:lnTo>
                  <a:lnTo>
                    <a:pt x="113" y="78"/>
                  </a:lnTo>
                  <a:lnTo>
                    <a:pt x="107" y="73"/>
                  </a:lnTo>
                  <a:lnTo>
                    <a:pt x="101" y="67"/>
                  </a:lnTo>
                  <a:lnTo>
                    <a:pt x="97" y="61"/>
                  </a:lnTo>
                  <a:lnTo>
                    <a:pt x="92" y="56"/>
                  </a:lnTo>
                  <a:lnTo>
                    <a:pt x="88" y="49"/>
                  </a:lnTo>
                  <a:lnTo>
                    <a:pt x="83" y="43"/>
                  </a:lnTo>
                  <a:lnTo>
                    <a:pt x="80" y="37"/>
                  </a:lnTo>
                  <a:lnTo>
                    <a:pt x="149" y="37"/>
                  </a:lnTo>
                  <a:lnTo>
                    <a:pt x="135" y="14"/>
                  </a:lnTo>
                  <a:lnTo>
                    <a:pt x="68" y="14"/>
                  </a:lnTo>
                  <a:lnTo>
                    <a:pt x="67" y="11"/>
                  </a:lnTo>
                  <a:lnTo>
                    <a:pt x="67" y="7"/>
                  </a:lnTo>
                  <a:lnTo>
                    <a:pt x="66" y="4"/>
                  </a:lnTo>
                  <a:lnTo>
                    <a:pt x="65" y="0"/>
                  </a:lnTo>
                  <a:lnTo>
                    <a:pt x="63" y="10"/>
                  </a:lnTo>
                  <a:lnTo>
                    <a:pt x="62" y="18"/>
                  </a:lnTo>
                  <a:lnTo>
                    <a:pt x="61" y="27"/>
                  </a:lnTo>
                  <a:lnTo>
                    <a:pt x="61" y="37"/>
                  </a:lnTo>
                  <a:lnTo>
                    <a:pt x="62" y="55"/>
                  </a:lnTo>
                  <a:lnTo>
                    <a:pt x="66" y="71"/>
                  </a:lnTo>
                  <a:lnTo>
                    <a:pt x="71" y="86"/>
                  </a:lnTo>
                  <a:lnTo>
                    <a:pt x="80" y="101"/>
                  </a:lnTo>
                  <a:lnTo>
                    <a:pt x="90" y="114"/>
                  </a:lnTo>
                  <a:lnTo>
                    <a:pt x="101" y="128"/>
                  </a:lnTo>
                  <a:lnTo>
                    <a:pt x="114" y="141"/>
                  </a:lnTo>
                  <a:lnTo>
                    <a:pt x="129" y="152"/>
                  </a:lnTo>
                  <a:lnTo>
                    <a:pt x="144" y="165"/>
                  </a:lnTo>
                  <a:lnTo>
                    <a:pt x="160" y="177"/>
                  </a:lnTo>
                  <a:lnTo>
                    <a:pt x="178" y="187"/>
                  </a:lnTo>
                  <a:lnTo>
                    <a:pt x="195" y="197"/>
                  </a:lnTo>
                  <a:lnTo>
                    <a:pt x="212" y="208"/>
                  </a:lnTo>
                  <a:lnTo>
                    <a:pt x="231" y="218"/>
                  </a:lnTo>
                  <a:lnTo>
                    <a:pt x="249" y="228"/>
                  </a:lnTo>
                  <a:lnTo>
                    <a:pt x="266" y="238"/>
                  </a:lnTo>
                  <a:lnTo>
                    <a:pt x="280" y="245"/>
                  </a:lnTo>
                  <a:lnTo>
                    <a:pt x="293" y="253"/>
                  </a:lnTo>
                  <a:lnTo>
                    <a:pt x="305" y="260"/>
                  </a:lnTo>
                  <a:lnTo>
                    <a:pt x="318" y="266"/>
                  </a:lnTo>
                  <a:lnTo>
                    <a:pt x="331" y="275"/>
                  </a:lnTo>
                  <a:lnTo>
                    <a:pt x="344" y="281"/>
                  </a:lnTo>
                  <a:lnTo>
                    <a:pt x="355" y="290"/>
                  </a:lnTo>
                  <a:lnTo>
                    <a:pt x="367" y="298"/>
                  </a:lnTo>
                  <a:lnTo>
                    <a:pt x="342" y="313"/>
                  </a:lnTo>
                  <a:lnTo>
                    <a:pt x="316" y="326"/>
                  </a:lnTo>
                  <a:lnTo>
                    <a:pt x="290" y="340"/>
                  </a:lnTo>
                  <a:lnTo>
                    <a:pt x="265" y="352"/>
                  </a:lnTo>
                  <a:lnTo>
                    <a:pt x="241" y="362"/>
                  </a:lnTo>
                  <a:lnTo>
                    <a:pt x="219" y="371"/>
                  </a:lnTo>
                  <a:lnTo>
                    <a:pt x="199" y="381"/>
                  </a:lnTo>
                  <a:lnTo>
                    <a:pt x="184" y="389"/>
                  </a:lnTo>
                  <a:lnTo>
                    <a:pt x="161" y="402"/>
                  </a:lnTo>
                  <a:lnTo>
                    <a:pt x="138" y="420"/>
                  </a:lnTo>
                  <a:lnTo>
                    <a:pt x="118" y="440"/>
                  </a:lnTo>
                  <a:lnTo>
                    <a:pt x="98" y="463"/>
                  </a:lnTo>
                  <a:lnTo>
                    <a:pt x="82" y="490"/>
                  </a:lnTo>
                  <a:lnTo>
                    <a:pt x="69" y="521"/>
                  </a:lnTo>
                  <a:lnTo>
                    <a:pt x="61" y="557"/>
                  </a:lnTo>
                  <a:lnTo>
                    <a:pt x="58" y="596"/>
                  </a:lnTo>
                  <a:lnTo>
                    <a:pt x="58" y="619"/>
                  </a:lnTo>
                  <a:lnTo>
                    <a:pt x="56" y="628"/>
                  </a:lnTo>
                  <a:lnTo>
                    <a:pt x="56" y="639"/>
                  </a:lnTo>
                  <a:lnTo>
                    <a:pt x="58" y="648"/>
                  </a:lnTo>
                  <a:lnTo>
                    <a:pt x="58" y="658"/>
                  </a:lnTo>
                  <a:lnTo>
                    <a:pt x="59" y="673"/>
                  </a:lnTo>
                  <a:lnTo>
                    <a:pt x="62" y="687"/>
                  </a:lnTo>
                  <a:lnTo>
                    <a:pt x="67" y="700"/>
                  </a:lnTo>
                  <a:lnTo>
                    <a:pt x="74" y="712"/>
                  </a:lnTo>
                  <a:lnTo>
                    <a:pt x="67" y="732"/>
                  </a:lnTo>
                  <a:lnTo>
                    <a:pt x="62" y="753"/>
                  </a:lnTo>
                  <a:lnTo>
                    <a:pt x="59" y="776"/>
                  </a:lnTo>
                  <a:lnTo>
                    <a:pt x="58" y="801"/>
                  </a:lnTo>
                  <a:lnTo>
                    <a:pt x="58" y="802"/>
                  </a:lnTo>
                  <a:lnTo>
                    <a:pt x="58" y="804"/>
                  </a:lnTo>
                  <a:lnTo>
                    <a:pt x="58" y="806"/>
                  </a:lnTo>
                  <a:lnTo>
                    <a:pt x="58" y="808"/>
                  </a:lnTo>
                  <a:lnTo>
                    <a:pt x="58" y="832"/>
                  </a:lnTo>
                  <a:lnTo>
                    <a:pt x="58" y="833"/>
                  </a:lnTo>
                  <a:lnTo>
                    <a:pt x="58" y="840"/>
                  </a:lnTo>
                  <a:lnTo>
                    <a:pt x="58" y="847"/>
                  </a:lnTo>
                  <a:lnTo>
                    <a:pt x="58" y="854"/>
                  </a:lnTo>
                  <a:lnTo>
                    <a:pt x="58" y="862"/>
                  </a:lnTo>
                  <a:lnTo>
                    <a:pt x="60" y="883"/>
                  </a:lnTo>
                  <a:lnTo>
                    <a:pt x="66" y="901"/>
                  </a:lnTo>
                  <a:lnTo>
                    <a:pt x="75" y="918"/>
                  </a:lnTo>
                  <a:lnTo>
                    <a:pt x="88" y="935"/>
                  </a:lnTo>
                  <a:lnTo>
                    <a:pt x="103" y="950"/>
                  </a:lnTo>
                  <a:lnTo>
                    <a:pt x="119" y="963"/>
                  </a:lnTo>
                  <a:lnTo>
                    <a:pt x="137" y="977"/>
                  </a:lnTo>
                  <a:lnTo>
                    <a:pt x="157" y="989"/>
                  </a:lnTo>
                  <a:lnTo>
                    <a:pt x="178" y="999"/>
                  </a:lnTo>
                  <a:lnTo>
                    <a:pt x="197" y="1009"/>
                  </a:lnTo>
                  <a:lnTo>
                    <a:pt x="218" y="1018"/>
                  </a:lnTo>
                  <a:lnTo>
                    <a:pt x="236" y="1026"/>
                  </a:lnTo>
                  <a:lnTo>
                    <a:pt x="255" y="1034"/>
                  </a:lnTo>
                  <a:lnTo>
                    <a:pt x="271" y="1039"/>
                  </a:lnTo>
                  <a:lnTo>
                    <a:pt x="285" y="1045"/>
                  </a:lnTo>
                  <a:lnTo>
                    <a:pt x="296" y="1051"/>
                  </a:lnTo>
                  <a:lnTo>
                    <a:pt x="304" y="1056"/>
                  </a:lnTo>
                  <a:lnTo>
                    <a:pt x="314" y="1060"/>
                  </a:lnTo>
                  <a:lnTo>
                    <a:pt x="323" y="1065"/>
                  </a:lnTo>
                  <a:lnTo>
                    <a:pt x="332" y="1071"/>
                  </a:lnTo>
                  <a:lnTo>
                    <a:pt x="342" y="1076"/>
                  </a:lnTo>
                  <a:lnTo>
                    <a:pt x="352" y="1083"/>
                  </a:lnTo>
                  <a:lnTo>
                    <a:pt x="362" y="1090"/>
                  </a:lnTo>
                  <a:lnTo>
                    <a:pt x="371" y="1097"/>
                  </a:lnTo>
                  <a:lnTo>
                    <a:pt x="355" y="1107"/>
                  </a:lnTo>
                  <a:lnTo>
                    <a:pt x="339" y="1118"/>
                  </a:lnTo>
                  <a:lnTo>
                    <a:pt x="323" y="1127"/>
                  </a:lnTo>
                  <a:lnTo>
                    <a:pt x="305" y="1136"/>
                  </a:lnTo>
                  <a:lnTo>
                    <a:pt x="289" y="1145"/>
                  </a:lnTo>
                  <a:lnTo>
                    <a:pt x="273" y="1153"/>
                  </a:lnTo>
                  <a:lnTo>
                    <a:pt x="258" y="1163"/>
                  </a:lnTo>
                  <a:lnTo>
                    <a:pt x="243" y="1171"/>
                  </a:lnTo>
                  <a:lnTo>
                    <a:pt x="228" y="1180"/>
                  </a:lnTo>
                  <a:lnTo>
                    <a:pt x="211" y="1188"/>
                  </a:lnTo>
                  <a:lnTo>
                    <a:pt x="193" y="1198"/>
                  </a:lnTo>
                  <a:lnTo>
                    <a:pt x="173" y="1209"/>
                  </a:lnTo>
                  <a:lnTo>
                    <a:pt x="153" y="1219"/>
                  </a:lnTo>
                  <a:lnTo>
                    <a:pt x="133" y="1231"/>
                  </a:lnTo>
                  <a:lnTo>
                    <a:pt x="112" y="1243"/>
                  </a:lnTo>
                  <a:lnTo>
                    <a:pt x="92" y="1257"/>
                  </a:lnTo>
                  <a:lnTo>
                    <a:pt x="73" y="1272"/>
                  </a:lnTo>
                  <a:lnTo>
                    <a:pt x="55" y="1288"/>
                  </a:lnTo>
                  <a:lnTo>
                    <a:pt x="39" y="1306"/>
                  </a:lnTo>
                  <a:lnTo>
                    <a:pt x="25" y="1325"/>
                  </a:lnTo>
                  <a:lnTo>
                    <a:pt x="15" y="1347"/>
                  </a:lnTo>
                  <a:lnTo>
                    <a:pt x="6" y="1370"/>
                  </a:lnTo>
                  <a:lnTo>
                    <a:pt x="1" y="1394"/>
                  </a:lnTo>
                  <a:lnTo>
                    <a:pt x="0" y="1422"/>
                  </a:lnTo>
                  <a:lnTo>
                    <a:pt x="1" y="1436"/>
                  </a:lnTo>
                  <a:lnTo>
                    <a:pt x="3" y="1436"/>
                  </a:lnTo>
                  <a:lnTo>
                    <a:pt x="5" y="1433"/>
                  </a:lnTo>
                  <a:lnTo>
                    <a:pt x="7" y="1429"/>
                  </a:lnTo>
                  <a:lnTo>
                    <a:pt x="8" y="1425"/>
                  </a:lnTo>
                  <a:lnTo>
                    <a:pt x="150" y="1425"/>
                  </a:lnTo>
                  <a:lnTo>
                    <a:pt x="122" y="1441"/>
                  </a:lnTo>
                  <a:lnTo>
                    <a:pt x="95" y="1460"/>
                  </a:lnTo>
                  <a:lnTo>
                    <a:pt x="69" y="1481"/>
                  </a:lnTo>
                  <a:lnTo>
                    <a:pt x="46" y="1502"/>
                  </a:lnTo>
                  <a:lnTo>
                    <a:pt x="27" y="1529"/>
                  </a:lnTo>
                  <a:lnTo>
                    <a:pt x="12" y="1558"/>
                  </a:lnTo>
                  <a:lnTo>
                    <a:pt x="2" y="1590"/>
                  </a:lnTo>
                  <a:lnTo>
                    <a:pt x="0" y="1626"/>
                  </a:lnTo>
                  <a:lnTo>
                    <a:pt x="1" y="1633"/>
                  </a:lnTo>
                  <a:lnTo>
                    <a:pt x="3" y="1634"/>
                  </a:lnTo>
                  <a:lnTo>
                    <a:pt x="6" y="1634"/>
                  </a:lnTo>
                  <a:lnTo>
                    <a:pt x="7" y="1632"/>
                  </a:lnTo>
                  <a:lnTo>
                    <a:pt x="9" y="1627"/>
                  </a:lnTo>
                  <a:lnTo>
                    <a:pt x="17" y="1607"/>
                  </a:lnTo>
                  <a:lnTo>
                    <a:pt x="27" y="1590"/>
                  </a:lnTo>
                  <a:lnTo>
                    <a:pt x="39" y="1574"/>
                  </a:lnTo>
                  <a:lnTo>
                    <a:pt x="52" y="1558"/>
                  </a:lnTo>
                  <a:lnTo>
                    <a:pt x="67" y="1544"/>
                  </a:lnTo>
                  <a:lnTo>
                    <a:pt x="82" y="1530"/>
                  </a:lnTo>
                  <a:lnTo>
                    <a:pt x="99" y="1519"/>
                  </a:lnTo>
                  <a:lnTo>
                    <a:pt x="116" y="1507"/>
                  </a:lnTo>
                  <a:lnTo>
                    <a:pt x="134" y="1497"/>
                  </a:lnTo>
                  <a:lnTo>
                    <a:pt x="151" y="1486"/>
                  </a:lnTo>
                  <a:lnTo>
                    <a:pt x="168" y="1477"/>
                  </a:lnTo>
                  <a:lnTo>
                    <a:pt x="184" y="1468"/>
                  </a:lnTo>
                  <a:lnTo>
                    <a:pt x="201" y="1460"/>
                  </a:lnTo>
                  <a:lnTo>
                    <a:pt x="217" y="1452"/>
                  </a:lnTo>
                  <a:lnTo>
                    <a:pt x="231" y="1444"/>
                  </a:lnTo>
                  <a:lnTo>
                    <a:pt x="243" y="1437"/>
                  </a:lnTo>
                  <a:lnTo>
                    <a:pt x="257" y="1429"/>
                  </a:lnTo>
                  <a:lnTo>
                    <a:pt x="272" y="1420"/>
                  </a:lnTo>
                  <a:lnTo>
                    <a:pt x="288" y="1411"/>
                  </a:lnTo>
                  <a:lnTo>
                    <a:pt x="304" y="1403"/>
                  </a:lnTo>
                  <a:lnTo>
                    <a:pt x="320" y="1394"/>
                  </a:lnTo>
                  <a:lnTo>
                    <a:pt x="337" y="1385"/>
                  </a:lnTo>
                  <a:lnTo>
                    <a:pt x="353" y="1375"/>
                  </a:lnTo>
                  <a:lnTo>
                    <a:pt x="369" y="1364"/>
                  </a:lnTo>
                  <a:lnTo>
                    <a:pt x="383" y="1354"/>
                  </a:lnTo>
                  <a:lnTo>
                    <a:pt x="397" y="1341"/>
                  </a:lnTo>
                  <a:lnTo>
                    <a:pt x="408" y="1327"/>
                  </a:lnTo>
                  <a:lnTo>
                    <a:pt x="418" y="1314"/>
                  </a:lnTo>
                  <a:lnTo>
                    <a:pt x="428" y="1297"/>
                  </a:lnTo>
                  <a:lnTo>
                    <a:pt x="433" y="1280"/>
                  </a:lnTo>
                  <a:lnTo>
                    <a:pt x="438" y="1261"/>
                  </a:lnTo>
                  <a:lnTo>
                    <a:pt x="439" y="1240"/>
                  </a:lnTo>
                  <a:lnTo>
                    <a:pt x="439" y="1232"/>
                  </a:lnTo>
                  <a:lnTo>
                    <a:pt x="438" y="1223"/>
                  </a:lnTo>
                  <a:lnTo>
                    <a:pt x="438" y="1215"/>
                  </a:lnTo>
                  <a:lnTo>
                    <a:pt x="437" y="1206"/>
                  </a:lnTo>
                  <a:lnTo>
                    <a:pt x="437" y="1208"/>
                  </a:lnTo>
                  <a:lnTo>
                    <a:pt x="437" y="1206"/>
                  </a:lnTo>
                  <a:lnTo>
                    <a:pt x="438" y="1201"/>
                  </a:lnTo>
                  <a:lnTo>
                    <a:pt x="438" y="1194"/>
                  </a:lnTo>
                  <a:lnTo>
                    <a:pt x="439" y="1187"/>
                  </a:lnTo>
                  <a:lnTo>
                    <a:pt x="439" y="1179"/>
                  </a:lnTo>
                  <a:lnTo>
                    <a:pt x="438" y="1157"/>
                  </a:lnTo>
                  <a:lnTo>
                    <a:pt x="435" y="1137"/>
                  </a:lnTo>
                  <a:lnTo>
                    <a:pt x="430" y="1119"/>
                  </a:lnTo>
                  <a:lnTo>
                    <a:pt x="423" y="1102"/>
                  </a:lnTo>
                  <a:lnTo>
                    <a:pt x="430" y="1087"/>
                  </a:lnTo>
                  <a:lnTo>
                    <a:pt x="435" y="1072"/>
                  </a:lnTo>
                  <a:lnTo>
                    <a:pt x="438" y="1054"/>
                  </a:lnTo>
                  <a:lnTo>
                    <a:pt x="439" y="1036"/>
                  </a:lnTo>
                  <a:lnTo>
                    <a:pt x="439" y="1028"/>
                  </a:lnTo>
                  <a:lnTo>
                    <a:pt x="438" y="1019"/>
                  </a:lnTo>
                  <a:lnTo>
                    <a:pt x="438" y="1011"/>
                  </a:lnTo>
                  <a:lnTo>
                    <a:pt x="437" y="1003"/>
                  </a:lnTo>
                  <a:lnTo>
                    <a:pt x="431" y="1021"/>
                  </a:lnTo>
                  <a:lnTo>
                    <a:pt x="424" y="1038"/>
                  </a:lnTo>
                  <a:lnTo>
                    <a:pt x="415" y="1053"/>
                  </a:lnTo>
                  <a:lnTo>
                    <a:pt x="403" y="1068"/>
                  </a:lnTo>
                  <a:lnTo>
                    <a:pt x="402" y="1067"/>
                  </a:lnTo>
                  <a:lnTo>
                    <a:pt x="401" y="1065"/>
                  </a:lnTo>
                  <a:lnTo>
                    <a:pt x="400" y="1064"/>
                  </a:lnTo>
                  <a:lnTo>
                    <a:pt x="399" y="1062"/>
                  </a:lnTo>
                  <a:close/>
                </a:path>
              </a:pathLst>
            </a:custGeom>
            <a:solidFill>
              <a:srgbClr val="FFFFFF"/>
            </a:solidFill>
            <a:ln w="9525">
              <a:noFill/>
              <a:round/>
              <a:headEnd/>
              <a:tailEnd/>
            </a:ln>
          </p:spPr>
          <p:txBody>
            <a:bodyPr/>
            <a:lstStyle/>
            <a:p>
              <a:endParaRPr lang="en-US"/>
            </a:p>
          </p:txBody>
        </p:sp>
        <p:sp>
          <p:nvSpPr>
            <p:cNvPr id="39170" name="Freeform 41"/>
            <p:cNvSpPr>
              <a:spLocks/>
            </p:cNvSpPr>
            <p:nvPr/>
          </p:nvSpPr>
          <p:spPr bwMode="auto">
            <a:xfrm rot="-5400000">
              <a:off x="554" y="3324"/>
              <a:ext cx="126" cy="267"/>
            </a:xfrm>
            <a:custGeom>
              <a:avLst/>
              <a:gdLst>
                <a:gd name="T0" fmla="*/ 0 w 352"/>
                <a:gd name="T1" fmla="*/ 0 h 618"/>
                <a:gd name="T2" fmla="*/ 0 w 352"/>
                <a:gd name="T3" fmla="*/ 0 h 618"/>
                <a:gd name="T4" fmla="*/ 0 w 352"/>
                <a:gd name="T5" fmla="*/ 0 h 618"/>
                <a:gd name="T6" fmla="*/ 0 w 352"/>
                <a:gd name="T7" fmla="*/ 0 h 618"/>
                <a:gd name="T8" fmla="*/ 0 w 352"/>
                <a:gd name="T9" fmla="*/ 0 h 618"/>
                <a:gd name="T10" fmla="*/ 0 w 352"/>
                <a:gd name="T11" fmla="*/ 0 h 618"/>
                <a:gd name="T12" fmla="*/ 0 w 352"/>
                <a:gd name="T13" fmla="*/ 0 h 618"/>
                <a:gd name="T14" fmla="*/ 0 w 352"/>
                <a:gd name="T15" fmla="*/ 0 h 618"/>
                <a:gd name="T16" fmla="*/ 0 w 352"/>
                <a:gd name="T17" fmla="*/ 0 h 618"/>
                <a:gd name="T18" fmla="*/ 0 w 352"/>
                <a:gd name="T19" fmla="*/ 0 h 618"/>
                <a:gd name="T20" fmla="*/ 0 w 352"/>
                <a:gd name="T21" fmla="*/ 0 h 618"/>
                <a:gd name="T22" fmla="*/ 0 w 352"/>
                <a:gd name="T23" fmla="*/ 0 h 618"/>
                <a:gd name="T24" fmla="*/ 0 w 352"/>
                <a:gd name="T25" fmla="*/ 0 h 618"/>
                <a:gd name="T26" fmla="*/ 0 w 352"/>
                <a:gd name="T27" fmla="*/ 0 h 618"/>
                <a:gd name="T28" fmla="*/ 0 w 352"/>
                <a:gd name="T29" fmla="*/ 0 h 618"/>
                <a:gd name="T30" fmla="*/ 0 w 352"/>
                <a:gd name="T31" fmla="*/ 0 h 618"/>
                <a:gd name="T32" fmla="*/ 0 w 352"/>
                <a:gd name="T33" fmla="*/ 0 h 618"/>
                <a:gd name="T34" fmla="*/ 0 w 352"/>
                <a:gd name="T35" fmla="*/ 0 h 618"/>
                <a:gd name="T36" fmla="*/ 0 w 352"/>
                <a:gd name="T37" fmla="*/ 0 h 618"/>
                <a:gd name="T38" fmla="*/ 0 w 352"/>
                <a:gd name="T39" fmla="*/ 0 h 618"/>
                <a:gd name="T40" fmla="*/ 0 w 352"/>
                <a:gd name="T41" fmla="*/ 0 h 618"/>
                <a:gd name="T42" fmla="*/ 0 w 352"/>
                <a:gd name="T43" fmla="*/ 0 h 618"/>
                <a:gd name="T44" fmla="*/ 0 w 352"/>
                <a:gd name="T45" fmla="*/ 0 h 618"/>
                <a:gd name="T46" fmla="*/ 0 w 352"/>
                <a:gd name="T47" fmla="*/ 0 h 618"/>
                <a:gd name="T48" fmla="*/ 0 w 352"/>
                <a:gd name="T49" fmla="*/ 0 h 618"/>
                <a:gd name="T50" fmla="*/ 0 w 352"/>
                <a:gd name="T51" fmla="*/ 0 h 618"/>
                <a:gd name="T52" fmla="*/ 0 w 352"/>
                <a:gd name="T53" fmla="*/ 0 h 618"/>
                <a:gd name="T54" fmla="*/ 0 w 352"/>
                <a:gd name="T55" fmla="*/ 0 h 618"/>
                <a:gd name="T56" fmla="*/ 0 w 352"/>
                <a:gd name="T57" fmla="*/ 0 h 618"/>
                <a:gd name="T58" fmla="*/ 0 w 352"/>
                <a:gd name="T59" fmla="*/ 0 h 618"/>
                <a:gd name="T60" fmla="*/ 0 w 352"/>
                <a:gd name="T61" fmla="*/ 0 h 618"/>
                <a:gd name="T62" fmla="*/ 0 w 352"/>
                <a:gd name="T63" fmla="*/ 0 h 618"/>
                <a:gd name="T64" fmla="*/ 0 w 352"/>
                <a:gd name="T65" fmla="*/ 0 h 618"/>
                <a:gd name="T66" fmla="*/ 0 w 352"/>
                <a:gd name="T67" fmla="*/ 0 h 618"/>
                <a:gd name="T68" fmla="*/ 0 w 352"/>
                <a:gd name="T69" fmla="*/ 0 h 618"/>
                <a:gd name="T70" fmla="*/ 0 w 352"/>
                <a:gd name="T71" fmla="*/ 0 h 618"/>
                <a:gd name="T72" fmla="*/ 0 w 352"/>
                <a:gd name="T73" fmla="*/ 0 h 618"/>
                <a:gd name="T74" fmla="*/ 0 w 352"/>
                <a:gd name="T75" fmla="*/ 0 h 618"/>
                <a:gd name="T76" fmla="*/ 0 w 352"/>
                <a:gd name="T77" fmla="*/ 0 h 618"/>
                <a:gd name="T78" fmla="*/ 0 w 352"/>
                <a:gd name="T79" fmla="*/ 0 h 618"/>
                <a:gd name="T80" fmla="*/ 0 w 352"/>
                <a:gd name="T81" fmla="*/ 0 h 618"/>
                <a:gd name="T82" fmla="*/ 0 w 352"/>
                <a:gd name="T83" fmla="*/ 0 h 618"/>
                <a:gd name="T84" fmla="*/ 0 w 352"/>
                <a:gd name="T85" fmla="*/ 0 h 618"/>
                <a:gd name="T86" fmla="*/ 0 w 352"/>
                <a:gd name="T87" fmla="*/ 0 h 618"/>
                <a:gd name="T88" fmla="*/ 0 w 352"/>
                <a:gd name="T89" fmla="*/ 0 h 618"/>
                <a:gd name="T90" fmla="*/ 0 w 352"/>
                <a:gd name="T91" fmla="*/ 0 h 618"/>
                <a:gd name="T92" fmla="*/ 0 w 352"/>
                <a:gd name="T93" fmla="*/ 0 h 618"/>
                <a:gd name="T94" fmla="*/ 0 w 352"/>
                <a:gd name="T95" fmla="*/ 0 h 618"/>
                <a:gd name="T96" fmla="*/ 0 w 352"/>
                <a:gd name="T97" fmla="*/ 0 h 618"/>
                <a:gd name="T98" fmla="*/ 0 w 352"/>
                <a:gd name="T99" fmla="*/ 0 h 618"/>
                <a:gd name="T100" fmla="*/ 0 w 352"/>
                <a:gd name="T101" fmla="*/ 0 h 618"/>
                <a:gd name="T102" fmla="*/ 0 w 352"/>
                <a:gd name="T103" fmla="*/ 0 h 618"/>
                <a:gd name="T104" fmla="*/ 0 w 352"/>
                <a:gd name="T105" fmla="*/ 0 h 618"/>
                <a:gd name="T106" fmla="*/ 0 w 352"/>
                <a:gd name="T107" fmla="*/ 0 h 618"/>
                <a:gd name="T108" fmla="*/ 0 w 352"/>
                <a:gd name="T109" fmla="*/ 0 h 618"/>
                <a:gd name="T110" fmla="*/ 0 w 352"/>
                <a:gd name="T111" fmla="*/ 0 h 618"/>
                <a:gd name="T112" fmla="*/ 0 w 352"/>
                <a:gd name="T113" fmla="*/ 0 h 618"/>
                <a:gd name="T114" fmla="*/ 0 w 352"/>
                <a:gd name="T115" fmla="*/ 0 h 618"/>
                <a:gd name="T116" fmla="*/ 0 w 352"/>
                <a:gd name="T117" fmla="*/ 0 h 618"/>
                <a:gd name="T118" fmla="*/ 0 w 352"/>
                <a:gd name="T119" fmla="*/ 0 h 618"/>
                <a:gd name="T120" fmla="*/ 0 w 352"/>
                <a:gd name="T121" fmla="*/ 0 h 6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2"/>
                <a:gd name="T184" fmla="*/ 0 h 618"/>
                <a:gd name="T185" fmla="*/ 352 w 352"/>
                <a:gd name="T186" fmla="*/ 618 h 6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2" h="618">
                  <a:moveTo>
                    <a:pt x="163" y="386"/>
                  </a:moveTo>
                  <a:lnTo>
                    <a:pt x="147" y="376"/>
                  </a:lnTo>
                  <a:lnTo>
                    <a:pt x="130" y="368"/>
                  </a:lnTo>
                  <a:lnTo>
                    <a:pt x="114" y="359"/>
                  </a:lnTo>
                  <a:lnTo>
                    <a:pt x="96" y="349"/>
                  </a:lnTo>
                  <a:lnTo>
                    <a:pt x="80" y="340"/>
                  </a:lnTo>
                  <a:lnTo>
                    <a:pt x="64" y="329"/>
                  </a:lnTo>
                  <a:lnTo>
                    <a:pt x="49" y="319"/>
                  </a:lnTo>
                  <a:lnTo>
                    <a:pt x="34" y="307"/>
                  </a:lnTo>
                  <a:lnTo>
                    <a:pt x="51" y="296"/>
                  </a:lnTo>
                  <a:lnTo>
                    <a:pt x="70" y="285"/>
                  </a:lnTo>
                  <a:lnTo>
                    <a:pt x="90" y="275"/>
                  </a:lnTo>
                  <a:lnTo>
                    <a:pt x="111" y="265"/>
                  </a:lnTo>
                  <a:lnTo>
                    <a:pt x="133" y="253"/>
                  </a:lnTo>
                  <a:lnTo>
                    <a:pt x="158" y="242"/>
                  </a:lnTo>
                  <a:lnTo>
                    <a:pt x="183" y="230"/>
                  </a:lnTo>
                  <a:lnTo>
                    <a:pt x="209" y="216"/>
                  </a:lnTo>
                  <a:lnTo>
                    <a:pt x="259" y="186"/>
                  </a:lnTo>
                  <a:lnTo>
                    <a:pt x="295" y="158"/>
                  </a:lnTo>
                  <a:lnTo>
                    <a:pt x="320" y="129"/>
                  </a:lnTo>
                  <a:lnTo>
                    <a:pt x="337" y="102"/>
                  </a:lnTo>
                  <a:lnTo>
                    <a:pt x="347" y="79"/>
                  </a:lnTo>
                  <a:lnTo>
                    <a:pt x="351" y="62"/>
                  </a:lnTo>
                  <a:lnTo>
                    <a:pt x="352" y="50"/>
                  </a:lnTo>
                  <a:lnTo>
                    <a:pt x="352" y="46"/>
                  </a:lnTo>
                  <a:lnTo>
                    <a:pt x="352" y="1"/>
                  </a:lnTo>
                  <a:lnTo>
                    <a:pt x="352" y="0"/>
                  </a:lnTo>
                  <a:lnTo>
                    <a:pt x="351" y="0"/>
                  </a:lnTo>
                  <a:lnTo>
                    <a:pt x="290" y="0"/>
                  </a:lnTo>
                  <a:lnTo>
                    <a:pt x="265" y="23"/>
                  </a:lnTo>
                  <a:lnTo>
                    <a:pt x="344" y="23"/>
                  </a:lnTo>
                  <a:lnTo>
                    <a:pt x="341" y="33"/>
                  </a:lnTo>
                  <a:lnTo>
                    <a:pt x="335" y="43"/>
                  </a:lnTo>
                  <a:lnTo>
                    <a:pt x="329" y="54"/>
                  </a:lnTo>
                  <a:lnTo>
                    <a:pt x="321" y="65"/>
                  </a:lnTo>
                  <a:lnTo>
                    <a:pt x="201" y="65"/>
                  </a:lnTo>
                  <a:lnTo>
                    <a:pt x="148" y="88"/>
                  </a:lnTo>
                  <a:lnTo>
                    <a:pt x="302" y="88"/>
                  </a:lnTo>
                  <a:lnTo>
                    <a:pt x="297" y="93"/>
                  </a:lnTo>
                  <a:lnTo>
                    <a:pt x="292" y="96"/>
                  </a:lnTo>
                  <a:lnTo>
                    <a:pt x="288" y="101"/>
                  </a:lnTo>
                  <a:lnTo>
                    <a:pt x="283" y="106"/>
                  </a:lnTo>
                  <a:lnTo>
                    <a:pt x="277" y="110"/>
                  </a:lnTo>
                  <a:lnTo>
                    <a:pt x="273" y="114"/>
                  </a:lnTo>
                  <a:lnTo>
                    <a:pt x="266" y="118"/>
                  </a:lnTo>
                  <a:lnTo>
                    <a:pt x="260" y="123"/>
                  </a:lnTo>
                  <a:lnTo>
                    <a:pt x="95" y="123"/>
                  </a:lnTo>
                  <a:lnTo>
                    <a:pt x="66" y="146"/>
                  </a:lnTo>
                  <a:lnTo>
                    <a:pt x="223" y="146"/>
                  </a:lnTo>
                  <a:lnTo>
                    <a:pt x="220" y="148"/>
                  </a:lnTo>
                  <a:lnTo>
                    <a:pt x="216" y="151"/>
                  </a:lnTo>
                  <a:lnTo>
                    <a:pt x="213" y="152"/>
                  </a:lnTo>
                  <a:lnTo>
                    <a:pt x="209" y="154"/>
                  </a:lnTo>
                  <a:lnTo>
                    <a:pt x="198" y="160"/>
                  </a:lnTo>
                  <a:lnTo>
                    <a:pt x="186" y="166"/>
                  </a:lnTo>
                  <a:lnTo>
                    <a:pt x="175" y="171"/>
                  </a:lnTo>
                  <a:lnTo>
                    <a:pt x="164" y="177"/>
                  </a:lnTo>
                  <a:lnTo>
                    <a:pt x="154" y="182"/>
                  </a:lnTo>
                  <a:lnTo>
                    <a:pt x="144" y="187"/>
                  </a:lnTo>
                  <a:lnTo>
                    <a:pt x="133" y="192"/>
                  </a:lnTo>
                  <a:lnTo>
                    <a:pt x="123" y="197"/>
                  </a:lnTo>
                  <a:lnTo>
                    <a:pt x="24" y="197"/>
                  </a:lnTo>
                  <a:lnTo>
                    <a:pt x="10" y="220"/>
                  </a:lnTo>
                  <a:lnTo>
                    <a:pt x="77" y="220"/>
                  </a:lnTo>
                  <a:lnTo>
                    <a:pt x="65" y="227"/>
                  </a:lnTo>
                  <a:lnTo>
                    <a:pt x="55" y="232"/>
                  </a:lnTo>
                  <a:lnTo>
                    <a:pt x="43" y="239"/>
                  </a:lnTo>
                  <a:lnTo>
                    <a:pt x="34" y="245"/>
                  </a:lnTo>
                  <a:lnTo>
                    <a:pt x="25" y="252"/>
                  </a:lnTo>
                  <a:lnTo>
                    <a:pt x="16" y="260"/>
                  </a:lnTo>
                  <a:lnTo>
                    <a:pt x="8" y="267"/>
                  </a:lnTo>
                  <a:lnTo>
                    <a:pt x="0" y="275"/>
                  </a:lnTo>
                  <a:lnTo>
                    <a:pt x="2" y="341"/>
                  </a:lnTo>
                  <a:lnTo>
                    <a:pt x="15" y="353"/>
                  </a:lnTo>
                  <a:lnTo>
                    <a:pt x="28" y="365"/>
                  </a:lnTo>
                  <a:lnTo>
                    <a:pt x="43" y="376"/>
                  </a:lnTo>
                  <a:lnTo>
                    <a:pt x="60" y="388"/>
                  </a:lnTo>
                  <a:lnTo>
                    <a:pt x="76" y="398"/>
                  </a:lnTo>
                  <a:lnTo>
                    <a:pt x="93" y="409"/>
                  </a:lnTo>
                  <a:lnTo>
                    <a:pt x="110" y="419"/>
                  </a:lnTo>
                  <a:lnTo>
                    <a:pt x="128" y="428"/>
                  </a:lnTo>
                  <a:lnTo>
                    <a:pt x="32" y="428"/>
                  </a:lnTo>
                  <a:lnTo>
                    <a:pt x="46" y="451"/>
                  </a:lnTo>
                  <a:lnTo>
                    <a:pt x="170" y="451"/>
                  </a:lnTo>
                  <a:lnTo>
                    <a:pt x="181" y="457"/>
                  </a:lnTo>
                  <a:lnTo>
                    <a:pt x="191" y="463"/>
                  </a:lnTo>
                  <a:lnTo>
                    <a:pt x="201" y="469"/>
                  </a:lnTo>
                  <a:lnTo>
                    <a:pt x="212" y="474"/>
                  </a:lnTo>
                  <a:lnTo>
                    <a:pt x="222" y="480"/>
                  </a:lnTo>
                  <a:lnTo>
                    <a:pt x="231" y="486"/>
                  </a:lnTo>
                  <a:lnTo>
                    <a:pt x="242" y="492"/>
                  </a:lnTo>
                  <a:lnTo>
                    <a:pt x="251" y="497"/>
                  </a:lnTo>
                  <a:lnTo>
                    <a:pt x="106" y="497"/>
                  </a:lnTo>
                  <a:lnTo>
                    <a:pt x="154" y="520"/>
                  </a:lnTo>
                  <a:lnTo>
                    <a:pt x="281" y="520"/>
                  </a:lnTo>
                  <a:lnTo>
                    <a:pt x="287" y="525"/>
                  </a:lnTo>
                  <a:lnTo>
                    <a:pt x="291" y="530"/>
                  </a:lnTo>
                  <a:lnTo>
                    <a:pt x="297" y="535"/>
                  </a:lnTo>
                  <a:lnTo>
                    <a:pt x="302" y="540"/>
                  </a:lnTo>
                  <a:lnTo>
                    <a:pt x="306" y="546"/>
                  </a:lnTo>
                  <a:lnTo>
                    <a:pt x="311" y="551"/>
                  </a:lnTo>
                  <a:lnTo>
                    <a:pt x="315" y="557"/>
                  </a:lnTo>
                  <a:lnTo>
                    <a:pt x="319" y="563"/>
                  </a:lnTo>
                  <a:lnTo>
                    <a:pt x="224" y="563"/>
                  </a:lnTo>
                  <a:lnTo>
                    <a:pt x="253" y="586"/>
                  </a:lnTo>
                  <a:lnTo>
                    <a:pt x="330" y="586"/>
                  </a:lnTo>
                  <a:lnTo>
                    <a:pt x="334" y="594"/>
                  </a:lnTo>
                  <a:lnTo>
                    <a:pt x="336" y="602"/>
                  </a:lnTo>
                  <a:lnTo>
                    <a:pt x="338" y="610"/>
                  </a:lnTo>
                  <a:lnTo>
                    <a:pt x="341" y="618"/>
                  </a:lnTo>
                  <a:lnTo>
                    <a:pt x="342" y="613"/>
                  </a:lnTo>
                  <a:lnTo>
                    <a:pt x="343" y="606"/>
                  </a:lnTo>
                  <a:lnTo>
                    <a:pt x="344" y="600"/>
                  </a:lnTo>
                  <a:lnTo>
                    <a:pt x="344" y="594"/>
                  </a:lnTo>
                  <a:lnTo>
                    <a:pt x="341" y="554"/>
                  </a:lnTo>
                  <a:lnTo>
                    <a:pt x="329" y="519"/>
                  </a:lnTo>
                  <a:lnTo>
                    <a:pt x="311" y="490"/>
                  </a:lnTo>
                  <a:lnTo>
                    <a:pt x="289" y="465"/>
                  </a:lnTo>
                  <a:lnTo>
                    <a:pt x="261" y="443"/>
                  </a:lnTo>
                  <a:lnTo>
                    <a:pt x="230" y="422"/>
                  </a:lnTo>
                  <a:lnTo>
                    <a:pt x="198" y="404"/>
                  </a:lnTo>
                  <a:lnTo>
                    <a:pt x="163" y="386"/>
                  </a:lnTo>
                  <a:close/>
                </a:path>
              </a:pathLst>
            </a:custGeom>
            <a:solidFill>
              <a:srgbClr val="FFFFFF"/>
            </a:solidFill>
            <a:ln w="9525">
              <a:noFill/>
              <a:round/>
              <a:headEnd/>
              <a:tailEnd/>
            </a:ln>
          </p:spPr>
          <p:txBody>
            <a:bodyPr/>
            <a:lstStyle/>
            <a:p>
              <a:endParaRPr lang="en-US"/>
            </a:p>
          </p:txBody>
        </p:sp>
        <p:sp>
          <p:nvSpPr>
            <p:cNvPr id="39171" name="Freeform 42"/>
            <p:cNvSpPr>
              <a:spLocks/>
            </p:cNvSpPr>
            <p:nvPr/>
          </p:nvSpPr>
          <p:spPr bwMode="auto">
            <a:xfrm rot="-5400000">
              <a:off x="464" y="3337"/>
              <a:ext cx="141" cy="255"/>
            </a:xfrm>
            <a:custGeom>
              <a:avLst/>
              <a:gdLst>
                <a:gd name="T0" fmla="*/ 0 w 394"/>
                <a:gd name="T1" fmla="*/ 0 h 589"/>
                <a:gd name="T2" fmla="*/ 0 w 394"/>
                <a:gd name="T3" fmla="*/ 0 h 589"/>
                <a:gd name="T4" fmla="*/ 0 w 394"/>
                <a:gd name="T5" fmla="*/ 0 h 589"/>
                <a:gd name="T6" fmla="*/ 0 w 394"/>
                <a:gd name="T7" fmla="*/ 0 h 589"/>
                <a:gd name="T8" fmla="*/ 0 w 394"/>
                <a:gd name="T9" fmla="*/ 0 h 589"/>
                <a:gd name="T10" fmla="*/ 0 w 394"/>
                <a:gd name="T11" fmla="*/ 0 h 589"/>
                <a:gd name="T12" fmla="*/ 0 w 394"/>
                <a:gd name="T13" fmla="*/ 0 h 589"/>
                <a:gd name="T14" fmla="*/ 0 w 394"/>
                <a:gd name="T15" fmla="*/ 0 h 589"/>
                <a:gd name="T16" fmla="*/ 0 w 394"/>
                <a:gd name="T17" fmla="*/ 0 h 589"/>
                <a:gd name="T18" fmla="*/ 0 w 394"/>
                <a:gd name="T19" fmla="*/ 0 h 589"/>
                <a:gd name="T20" fmla="*/ 0 w 394"/>
                <a:gd name="T21" fmla="*/ 0 h 589"/>
                <a:gd name="T22" fmla="*/ 0 w 394"/>
                <a:gd name="T23" fmla="*/ 0 h 589"/>
                <a:gd name="T24" fmla="*/ 0 w 394"/>
                <a:gd name="T25" fmla="*/ 0 h 589"/>
                <a:gd name="T26" fmla="*/ 0 w 394"/>
                <a:gd name="T27" fmla="*/ 0 h 589"/>
                <a:gd name="T28" fmla="*/ 0 w 394"/>
                <a:gd name="T29" fmla="*/ 0 h 589"/>
                <a:gd name="T30" fmla="*/ 0 w 394"/>
                <a:gd name="T31" fmla="*/ 0 h 589"/>
                <a:gd name="T32" fmla="*/ 0 w 394"/>
                <a:gd name="T33" fmla="*/ 0 h 589"/>
                <a:gd name="T34" fmla="*/ 0 w 394"/>
                <a:gd name="T35" fmla="*/ 0 h 589"/>
                <a:gd name="T36" fmla="*/ 0 w 394"/>
                <a:gd name="T37" fmla="*/ 0 h 589"/>
                <a:gd name="T38" fmla="*/ 0 w 394"/>
                <a:gd name="T39" fmla="*/ 0 h 589"/>
                <a:gd name="T40" fmla="*/ 0 w 394"/>
                <a:gd name="T41" fmla="*/ 0 h 589"/>
                <a:gd name="T42" fmla="*/ 0 w 394"/>
                <a:gd name="T43" fmla="*/ 0 h 589"/>
                <a:gd name="T44" fmla="*/ 0 w 394"/>
                <a:gd name="T45" fmla="*/ 0 h 589"/>
                <a:gd name="T46" fmla="*/ 0 w 394"/>
                <a:gd name="T47" fmla="*/ 0 h 589"/>
                <a:gd name="T48" fmla="*/ 0 w 394"/>
                <a:gd name="T49" fmla="*/ 0 h 589"/>
                <a:gd name="T50" fmla="*/ 0 w 394"/>
                <a:gd name="T51" fmla="*/ 0 h 589"/>
                <a:gd name="T52" fmla="*/ 0 w 394"/>
                <a:gd name="T53" fmla="*/ 0 h 589"/>
                <a:gd name="T54" fmla="*/ 0 w 394"/>
                <a:gd name="T55" fmla="*/ 0 h 589"/>
                <a:gd name="T56" fmla="*/ 0 w 394"/>
                <a:gd name="T57" fmla="*/ 0 h 589"/>
                <a:gd name="T58" fmla="*/ 0 w 394"/>
                <a:gd name="T59" fmla="*/ 0 h 589"/>
                <a:gd name="T60" fmla="*/ 0 w 394"/>
                <a:gd name="T61" fmla="*/ 0 h 589"/>
                <a:gd name="T62" fmla="*/ 0 w 394"/>
                <a:gd name="T63" fmla="*/ 0 h 589"/>
                <a:gd name="T64" fmla="*/ 0 w 394"/>
                <a:gd name="T65" fmla="*/ 0 h 589"/>
                <a:gd name="T66" fmla="*/ 0 w 394"/>
                <a:gd name="T67" fmla="*/ 0 h 589"/>
                <a:gd name="T68" fmla="*/ 0 w 394"/>
                <a:gd name="T69" fmla="*/ 0 h 589"/>
                <a:gd name="T70" fmla="*/ 0 w 394"/>
                <a:gd name="T71" fmla="*/ 0 h 589"/>
                <a:gd name="T72" fmla="*/ 0 w 394"/>
                <a:gd name="T73" fmla="*/ 0 h 589"/>
                <a:gd name="T74" fmla="*/ 0 w 394"/>
                <a:gd name="T75" fmla="*/ 0 h 589"/>
                <a:gd name="T76" fmla="*/ 0 w 394"/>
                <a:gd name="T77" fmla="*/ 0 h 589"/>
                <a:gd name="T78" fmla="*/ 0 w 394"/>
                <a:gd name="T79" fmla="*/ 0 h 589"/>
                <a:gd name="T80" fmla="*/ 0 w 394"/>
                <a:gd name="T81" fmla="*/ 0 h 589"/>
                <a:gd name="T82" fmla="*/ 0 w 394"/>
                <a:gd name="T83" fmla="*/ 0 h 589"/>
                <a:gd name="T84" fmla="*/ 0 w 394"/>
                <a:gd name="T85" fmla="*/ 0 h 589"/>
                <a:gd name="T86" fmla="*/ 0 w 394"/>
                <a:gd name="T87" fmla="*/ 0 h 589"/>
                <a:gd name="T88" fmla="*/ 0 w 394"/>
                <a:gd name="T89" fmla="*/ 0 h 589"/>
                <a:gd name="T90" fmla="*/ 0 w 394"/>
                <a:gd name="T91" fmla="*/ 0 h 589"/>
                <a:gd name="T92" fmla="*/ 0 w 394"/>
                <a:gd name="T93" fmla="*/ 0 h 589"/>
                <a:gd name="T94" fmla="*/ 0 w 394"/>
                <a:gd name="T95" fmla="*/ 0 h 589"/>
                <a:gd name="T96" fmla="*/ 0 w 394"/>
                <a:gd name="T97" fmla="*/ 0 h 589"/>
                <a:gd name="T98" fmla="*/ 0 w 394"/>
                <a:gd name="T99" fmla="*/ 0 h 589"/>
                <a:gd name="T100" fmla="*/ 0 w 394"/>
                <a:gd name="T101" fmla="*/ 0 h 589"/>
                <a:gd name="T102" fmla="*/ 0 w 394"/>
                <a:gd name="T103" fmla="*/ 0 h 589"/>
                <a:gd name="T104" fmla="*/ 0 w 394"/>
                <a:gd name="T105" fmla="*/ 0 h 589"/>
                <a:gd name="T106" fmla="*/ 0 w 394"/>
                <a:gd name="T107" fmla="*/ 0 h 589"/>
                <a:gd name="T108" fmla="*/ 0 w 394"/>
                <a:gd name="T109" fmla="*/ 0 h 589"/>
                <a:gd name="T110" fmla="*/ 0 w 394"/>
                <a:gd name="T111" fmla="*/ 0 h 589"/>
                <a:gd name="T112" fmla="*/ 0 w 394"/>
                <a:gd name="T113" fmla="*/ 0 h 589"/>
                <a:gd name="T114" fmla="*/ 0 w 394"/>
                <a:gd name="T115" fmla="*/ 0 h 589"/>
                <a:gd name="T116" fmla="*/ 0 w 394"/>
                <a:gd name="T117" fmla="*/ 0 h 589"/>
                <a:gd name="T118" fmla="*/ 0 w 394"/>
                <a:gd name="T119" fmla="*/ 0 h 589"/>
                <a:gd name="T120" fmla="*/ 0 w 394"/>
                <a:gd name="T121" fmla="*/ 0 h 589"/>
                <a:gd name="T122" fmla="*/ 0 w 394"/>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94"/>
                <a:gd name="T187" fmla="*/ 0 h 589"/>
                <a:gd name="T188" fmla="*/ 394 w 394"/>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94" h="589">
                  <a:moveTo>
                    <a:pt x="44" y="516"/>
                  </a:moveTo>
                  <a:lnTo>
                    <a:pt x="42" y="450"/>
                  </a:lnTo>
                  <a:lnTo>
                    <a:pt x="40" y="450"/>
                  </a:lnTo>
                  <a:lnTo>
                    <a:pt x="40" y="451"/>
                  </a:lnTo>
                  <a:lnTo>
                    <a:pt x="35" y="444"/>
                  </a:lnTo>
                  <a:lnTo>
                    <a:pt x="29" y="438"/>
                  </a:lnTo>
                  <a:lnTo>
                    <a:pt x="24" y="432"/>
                  </a:lnTo>
                  <a:lnTo>
                    <a:pt x="20" y="425"/>
                  </a:lnTo>
                  <a:lnTo>
                    <a:pt x="15" y="417"/>
                  </a:lnTo>
                  <a:lnTo>
                    <a:pt x="12" y="410"/>
                  </a:lnTo>
                  <a:lnTo>
                    <a:pt x="8" y="403"/>
                  </a:lnTo>
                  <a:lnTo>
                    <a:pt x="6" y="395"/>
                  </a:lnTo>
                  <a:lnTo>
                    <a:pt x="52" y="395"/>
                  </a:lnTo>
                  <a:lnTo>
                    <a:pt x="66" y="372"/>
                  </a:lnTo>
                  <a:lnTo>
                    <a:pt x="6" y="372"/>
                  </a:lnTo>
                  <a:lnTo>
                    <a:pt x="10" y="358"/>
                  </a:lnTo>
                  <a:lnTo>
                    <a:pt x="15" y="344"/>
                  </a:lnTo>
                  <a:lnTo>
                    <a:pt x="22" y="333"/>
                  </a:lnTo>
                  <a:lnTo>
                    <a:pt x="29" y="321"/>
                  </a:lnTo>
                  <a:lnTo>
                    <a:pt x="108" y="321"/>
                  </a:lnTo>
                  <a:lnTo>
                    <a:pt x="137" y="298"/>
                  </a:lnTo>
                  <a:lnTo>
                    <a:pt x="50" y="298"/>
                  </a:lnTo>
                  <a:lnTo>
                    <a:pt x="55" y="293"/>
                  </a:lnTo>
                  <a:lnTo>
                    <a:pt x="60" y="289"/>
                  </a:lnTo>
                  <a:lnTo>
                    <a:pt x="66" y="284"/>
                  </a:lnTo>
                  <a:lnTo>
                    <a:pt x="73" y="281"/>
                  </a:lnTo>
                  <a:lnTo>
                    <a:pt x="78" y="276"/>
                  </a:lnTo>
                  <a:lnTo>
                    <a:pt x="84" y="271"/>
                  </a:lnTo>
                  <a:lnTo>
                    <a:pt x="91" y="268"/>
                  </a:lnTo>
                  <a:lnTo>
                    <a:pt x="98" y="263"/>
                  </a:lnTo>
                  <a:lnTo>
                    <a:pt x="190" y="263"/>
                  </a:lnTo>
                  <a:lnTo>
                    <a:pt x="243" y="240"/>
                  </a:lnTo>
                  <a:lnTo>
                    <a:pt x="141" y="240"/>
                  </a:lnTo>
                  <a:lnTo>
                    <a:pt x="151" y="236"/>
                  </a:lnTo>
                  <a:lnTo>
                    <a:pt x="161" y="231"/>
                  </a:lnTo>
                  <a:lnTo>
                    <a:pt x="172" y="225"/>
                  </a:lnTo>
                  <a:lnTo>
                    <a:pt x="182" y="221"/>
                  </a:lnTo>
                  <a:lnTo>
                    <a:pt x="194" y="215"/>
                  </a:lnTo>
                  <a:lnTo>
                    <a:pt x="205" y="209"/>
                  </a:lnTo>
                  <a:lnTo>
                    <a:pt x="217" y="204"/>
                  </a:lnTo>
                  <a:lnTo>
                    <a:pt x="228" y="198"/>
                  </a:lnTo>
                  <a:lnTo>
                    <a:pt x="307" y="198"/>
                  </a:lnTo>
                  <a:lnTo>
                    <a:pt x="332" y="175"/>
                  </a:lnTo>
                  <a:lnTo>
                    <a:pt x="272" y="175"/>
                  </a:lnTo>
                  <a:lnTo>
                    <a:pt x="315" y="146"/>
                  </a:lnTo>
                  <a:lnTo>
                    <a:pt x="346" y="118"/>
                  </a:lnTo>
                  <a:lnTo>
                    <a:pt x="368" y="92"/>
                  </a:lnTo>
                  <a:lnTo>
                    <a:pt x="382" y="68"/>
                  </a:lnTo>
                  <a:lnTo>
                    <a:pt x="390" y="47"/>
                  </a:lnTo>
                  <a:lnTo>
                    <a:pt x="393" y="31"/>
                  </a:lnTo>
                  <a:lnTo>
                    <a:pt x="394" y="20"/>
                  </a:lnTo>
                  <a:lnTo>
                    <a:pt x="394" y="17"/>
                  </a:lnTo>
                  <a:lnTo>
                    <a:pt x="392" y="1"/>
                  </a:lnTo>
                  <a:lnTo>
                    <a:pt x="390" y="0"/>
                  </a:lnTo>
                  <a:lnTo>
                    <a:pt x="387" y="1"/>
                  </a:lnTo>
                  <a:lnTo>
                    <a:pt x="383" y="5"/>
                  </a:lnTo>
                  <a:lnTo>
                    <a:pt x="377" y="15"/>
                  </a:lnTo>
                  <a:lnTo>
                    <a:pt x="369" y="27"/>
                  </a:lnTo>
                  <a:lnTo>
                    <a:pt x="360" y="40"/>
                  </a:lnTo>
                  <a:lnTo>
                    <a:pt x="348" y="54"/>
                  </a:lnTo>
                  <a:lnTo>
                    <a:pt x="334" y="68"/>
                  </a:lnTo>
                  <a:lnTo>
                    <a:pt x="318" y="83"/>
                  </a:lnTo>
                  <a:lnTo>
                    <a:pt x="299" y="96"/>
                  </a:lnTo>
                  <a:lnTo>
                    <a:pt x="277" y="111"/>
                  </a:lnTo>
                  <a:lnTo>
                    <a:pt x="251" y="125"/>
                  </a:lnTo>
                  <a:lnTo>
                    <a:pt x="224" y="139"/>
                  </a:lnTo>
                  <a:lnTo>
                    <a:pt x="197" y="152"/>
                  </a:lnTo>
                  <a:lnTo>
                    <a:pt x="172" y="164"/>
                  </a:lnTo>
                  <a:lnTo>
                    <a:pt x="149" y="176"/>
                  </a:lnTo>
                  <a:lnTo>
                    <a:pt x="126" y="186"/>
                  </a:lnTo>
                  <a:lnTo>
                    <a:pt x="105" y="198"/>
                  </a:lnTo>
                  <a:lnTo>
                    <a:pt x="87" y="209"/>
                  </a:lnTo>
                  <a:lnTo>
                    <a:pt x="69" y="221"/>
                  </a:lnTo>
                  <a:lnTo>
                    <a:pt x="53" y="233"/>
                  </a:lnTo>
                  <a:lnTo>
                    <a:pt x="39" y="247"/>
                  </a:lnTo>
                  <a:lnTo>
                    <a:pt x="28" y="261"/>
                  </a:lnTo>
                  <a:lnTo>
                    <a:pt x="19" y="277"/>
                  </a:lnTo>
                  <a:lnTo>
                    <a:pt x="10" y="295"/>
                  </a:lnTo>
                  <a:lnTo>
                    <a:pt x="5" y="314"/>
                  </a:lnTo>
                  <a:lnTo>
                    <a:pt x="1" y="336"/>
                  </a:lnTo>
                  <a:lnTo>
                    <a:pt x="0" y="360"/>
                  </a:lnTo>
                  <a:lnTo>
                    <a:pt x="0" y="366"/>
                  </a:lnTo>
                  <a:lnTo>
                    <a:pt x="1" y="373"/>
                  </a:lnTo>
                  <a:lnTo>
                    <a:pt x="2" y="380"/>
                  </a:lnTo>
                  <a:lnTo>
                    <a:pt x="4" y="386"/>
                  </a:lnTo>
                  <a:lnTo>
                    <a:pt x="4" y="384"/>
                  </a:lnTo>
                  <a:lnTo>
                    <a:pt x="4" y="382"/>
                  </a:lnTo>
                  <a:lnTo>
                    <a:pt x="4" y="381"/>
                  </a:lnTo>
                  <a:lnTo>
                    <a:pt x="5" y="380"/>
                  </a:lnTo>
                  <a:lnTo>
                    <a:pt x="5" y="389"/>
                  </a:lnTo>
                  <a:lnTo>
                    <a:pt x="4" y="388"/>
                  </a:lnTo>
                  <a:lnTo>
                    <a:pt x="4" y="387"/>
                  </a:lnTo>
                  <a:lnTo>
                    <a:pt x="4" y="386"/>
                  </a:lnTo>
                  <a:lnTo>
                    <a:pt x="2" y="394"/>
                  </a:lnTo>
                  <a:lnTo>
                    <a:pt x="1" y="403"/>
                  </a:lnTo>
                  <a:lnTo>
                    <a:pt x="0" y="412"/>
                  </a:lnTo>
                  <a:lnTo>
                    <a:pt x="0" y="421"/>
                  </a:lnTo>
                  <a:lnTo>
                    <a:pt x="1" y="437"/>
                  </a:lnTo>
                  <a:lnTo>
                    <a:pt x="5" y="453"/>
                  </a:lnTo>
                  <a:lnTo>
                    <a:pt x="10" y="468"/>
                  </a:lnTo>
                  <a:lnTo>
                    <a:pt x="17" y="482"/>
                  </a:lnTo>
                  <a:lnTo>
                    <a:pt x="9" y="500"/>
                  </a:lnTo>
                  <a:lnTo>
                    <a:pt x="5" y="519"/>
                  </a:lnTo>
                  <a:lnTo>
                    <a:pt x="1" y="540"/>
                  </a:lnTo>
                  <a:lnTo>
                    <a:pt x="0" y="564"/>
                  </a:lnTo>
                  <a:lnTo>
                    <a:pt x="0" y="571"/>
                  </a:lnTo>
                  <a:lnTo>
                    <a:pt x="1" y="577"/>
                  </a:lnTo>
                  <a:lnTo>
                    <a:pt x="2" y="584"/>
                  </a:lnTo>
                  <a:lnTo>
                    <a:pt x="4" y="589"/>
                  </a:lnTo>
                  <a:lnTo>
                    <a:pt x="6" y="578"/>
                  </a:lnTo>
                  <a:lnTo>
                    <a:pt x="8" y="566"/>
                  </a:lnTo>
                  <a:lnTo>
                    <a:pt x="12" y="556"/>
                  </a:lnTo>
                  <a:lnTo>
                    <a:pt x="16" y="547"/>
                  </a:lnTo>
                  <a:lnTo>
                    <a:pt x="21" y="538"/>
                  </a:lnTo>
                  <a:lnTo>
                    <a:pt x="27" y="528"/>
                  </a:lnTo>
                  <a:lnTo>
                    <a:pt x="34" y="520"/>
                  </a:lnTo>
                  <a:lnTo>
                    <a:pt x="40" y="512"/>
                  </a:lnTo>
                  <a:lnTo>
                    <a:pt x="42" y="513"/>
                  </a:lnTo>
                  <a:lnTo>
                    <a:pt x="43" y="513"/>
                  </a:lnTo>
                  <a:lnTo>
                    <a:pt x="43" y="515"/>
                  </a:lnTo>
                  <a:lnTo>
                    <a:pt x="44" y="516"/>
                  </a:lnTo>
                  <a:close/>
                </a:path>
              </a:pathLst>
            </a:custGeom>
            <a:solidFill>
              <a:srgbClr val="FFFFFF"/>
            </a:solidFill>
            <a:ln w="9525">
              <a:noFill/>
              <a:round/>
              <a:headEnd/>
              <a:tailEnd/>
            </a:ln>
          </p:spPr>
          <p:txBody>
            <a:bodyPr/>
            <a:lstStyle/>
            <a:p>
              <a:endParaRPr lang="en-US"/>
            </a:p>
          </p:txBody>
        </p:sp>
        <p:sp>
          <p:nvSpPr>
            <p:cNvPr id="39172" name="Freeform 43"/>
            <p:cNvSpPr>
              <a:spLocks/>
            </p:cNvSpPr>
            <p:nvPr/>
          </p:nvSpPr>
          <p:spPr bwMode="auto">
            <a:xfrm rot="-5400000">
              <a:off x="860" y="3287"/>
              <a:ext cx="125" cy="345"/>
            </a:xfrm>
            <a:custGeom>
              <a:avLst/>
              <a:gdLst>
                <a:gd name="T0" fmla="*/ 0 w 350"/>
                <a:gd name="T1" fmla="*/ 0 h 799"/>
                <a:gd name="T2" fmla="*/ 0 w 350"/>
                <a:gd name="T3" fmla="*/ 0 h 799"/>
                <a:gd name="T4" fmla="*/ 0 w 350"/>
                <a:gd name="T5" fmla="*/ 0 h 799"/>
                <a:gd name="T6" fmla="*/ 0 w 350"/>
                <a:gd name="T7" fmla="*/ 0 h 799"/>
                <a:gd name="T8" fmla="*/ 0 w 350"/>
                <a:gd name="T9" fmla="*/ 0 h 799"/>
                <a:gd name="T10" fmla="*/ 0 w 350"/>
                <a:gd name="T11" fmla="*/ 0 h 799"/>
                <a:gd name="T12" fmla="*/ 0 w 350"/>
                <a:gd name="T13" fmla="*/ 0 h 799"/>
                <a:gd name="T14" fmla="*/ 0 w 350"/>
                <a:gd name="T15" fmla="*/ 0 h 799"/>
                <a:gd name="T16" fmla="*/ 0 w 350"/>
                <a:gd name="T17" fmla="*/ 0 h 799"/>
                <a:gd name="T18" fmla="*/ 0 w 350"/>
                <a:gd name="T19" fmla="*/ 0 h 799"/>
                <a:gd name="T20" fmla="*/ 0 w 350"/>
                <a:gd name="T21" fmla="*/ 0 h 799"/>
                <a:gd name="T22" fmla="*/ 0 w 350"/>
                <a:gd name="T23" fmla="*/ 0 h 799"/>
                <a:gd name="T24" fmla="*/ 0 w 350"/>
                <a:gd name="T25" fmla="*/ 0 h 799"/>
                <a:gd name="T26" fmla="*/ 0 w 350"/>
                <a:gd name="T27" fmla="*/ 0 h 799"/>
                <a:gd name="T28" fmla="*/ 0 w 350"/>
                <a:gd name="T29" fmla="*/ 0 h 799"/>
                <a:gd name="T30" fmla="*/ 0 w 350"/>
                <a:gd name="T31" fmla="*/ 0 h 799"/>
                <a:gd name="T32" fmla="*/ 0 w 350"/>
                <a:gd name="T33" fmla="*/ 0 h 799"/>
                <a:gd name="T34" fmla="*/ 0 w 350"/>
                <a:gd name="T35" fmla="*/ 0 h 799"/>
                <a:gd name="T36" fmla="*/ 0 w 350"/>
                <a:gd name="T37" fmla="*/ 0 h 799"/>
                <a:gd name="T38" fmla="*/ 0 w 350"/>
                <a:gd name="T39" fmla="*/ 0 h 799"/>
                <a:gd name="T40" fmla="*/ 0 w 350"/>
                <a:gd name="T41" fmla="*/ 0 h 799"/>
                <a:gd name="T42" fmla="*/ 0 w 350"/>
                <a:gd name="T43" fmla="*/ 0 h 799"/>
                <a:gd name="T44" fmla="*/ 0 w 350"/>
                <a:gd name="T45" fmla="*/ 0 h 799"/>
                <a:gd name="T46" fmla="*/ 0 w 350"/>
                <a:gd name="T47" fmla="*/ 0 h 799"/>
                <a:gd name="T48" fmla="*/ 0 w 350"/>
                <a:gd name="T49" fmla="*/ 0 h 799"/>
                <a:gd name="T50" fmla="*/ 0 w 350"/>
                <a:gd name="T51" fmla="*/ 0 h 799"/>
                <a:gd name="T52" fmla="*/ 0 w 350"/>
                <a:gd name="T53" fmla="*/ 0 h 799"/>
                <a:gd name="T54" fmla="*/ 0 w 350"/>
                <a:gd name="T55" fmla="*/ 0 h 799"/>
                <a:gd name="T56" fmla="*/ 0 w 350"/>
                <a:gd name="T57" fmla="*/ 0 h 799"/>
                <a:gd name="T58" fmla="*/ 0 w 350"/>
                <a:gd name="T59" fmla="*/ 0 h 799"/>
                <a:gd name="T60" fmla="*/ 0 w 350"/>
                <a:gd name="T61" fmla="*/ 0 h 799"/>
                <a:gd name="T62" fmla="*/ 0 w 350"/>
                <a:gd name="T63" fmla="*/ 0 h 799"/>
                <a:gd name="T64" fmla="*/ 0 w 350"/>
                <a:gd name="T65" fmla="*/ 0 h 799"/>
                <a:gd name="T66" fmla="*/ 0 w 350"/>
                <a:gd name="T67" fmla="*/ 0 h 799"/>
                <a:gd name="T68" fmla="*/ 0 w 350"/>
                <a:gd name="T69" fmla="*/ 0 h 799"/>
                <a:gd name="T70" fmla="*/ 0 w 350"/>
                <a:gd name="T71" fmla="*/ 0 h 799"/>
                <a:gd name="T72" fmla="*/ 0 w 350"/>
                <a:gd name="T73" fmla="*/ 0 h 799"/>
                <a:gd name="T74" fmla="*/ 0 w 350"/>
                <a:gd name="T75" fmla="*/ 0 h 799"/>
                <a:gd name="T76" fmla="*/ 0 w 350"/>
                <a:gd name="T77" fmla="*/ 0 h 799"/>
                <a:gd name="T78" fmla="*/ 0 w 350"/>
                <a:gd name="T79" fmla="*/ 0 h 799"/>
                <a:gd name="T80" fmla="*/ 0 w 350"/>
                <a:gd name="T81" fmla="*/ 0 h 799"/>
                <a:gd name="T82" fmla="*/ 0 w 350"/>
                <a:gd name="T83" fmla="*/ 0 h 799"/>
                <a:gd name="T84" fmla="*/ 0 w 350"/>
                <a:gd name="T85" fmla="*/ 0 h 799"/>
                <a:gd name="T86" fmla="*/ 0 w 350"/>
                <a:gd name="T87" fmla="*/ 0 h 799"/>
                <a:gd name="T88" fmla="*/ 0 w 350"/>
                <a:gd name="T89" fmla="*/ 0 h 799"/>
                <a:gd name="T90" fmla="*/ 0 w 350"/>
                <a:gd name="T91" fmla="*/ 0 h 799"/>
                <a:gd name="T92" fmla="*/ 0 w 350"/>
                <a:gd name="T93" fmla="*/ 0 h 799"/>
                <a:gd name="T94" fmla="*/ 0 w 350"/>
                <a:gd name="T95" fmla="*/ 0 h 799"/>
                <a:gd name="T96" fmla="*/ 0 w 350"/>
                <a:gd name="T97" fmla="*/ 0 h 799"/>
                <a:gd name="T98" fmla="*/ 0 w 350"/>
                <a:gd name="T99" fmla="*/ 0 h 7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0"/>
                <a:gd name="T151" fmla="*/ 0 h 799"/>
                <a:gd name="T152" fmla="*/ 350 w 350"/>
                <a:gd name="T153" fmla="*/ 799 h 7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0" h="799">
                  <a:moveTo>
                    <a:pt x="291" y="7"/>
                  </a:moveTo>
                  <a:lnTo>
                    <a:pt x="300" y="30"/>
                  </a:lnTo>
                  <a:lnTo>
                    <a:pt x="334" y="30"/>
                  </a:lnTo>
                  <a:lnTo>
                    <a:pt x="328" y="38"/>
                  </a:lnTo>
                  <a:lnTo>
                    <a:pt x="323" y="48"/>
                  </a:lnTo>
                  <a:lnTo>
                    <a:pt x="315" y="56"/>
                  </a:lnTo>
                  <a:lnTo>
                    <a:pt x="306" y="64"/>
                  </a:lnTo>
                  <a:lnTo>
                    <a:pt x="306" y="62"/>
                  </a:lnTo>
                  <a:lnTo>
                    <a:pt x="305" y="62"/>
                  </a:lnTo>
                  <a:lnTo>
                    <a:pt x="305" y="127"/>
                  </a:lnTo>
                  <a:lnTo>
                    <a:pt x="306" y="126"/>
                  </a:lnTo>
                  <a:lnTo>
                    <a:pt x="313" y="134"/>
                  </a:lnTo>
                  <a:lnTo>
                    <a:pt x="319" y="142"/>
                  </a:lnTo>
                  <a:lnTo>
                    <a:pt x="325" y="150"/>
                  </a:lnTo>
                  <a:lnTo>
                    <a:pt x="331" y="159"/>
                  </a:lnTo>
                  <a:lnTo>
                    <a:pt x="335" y="168"/>
                  </a:lnTo>
                  <a:lnTo>
                    <a:pt x="339" y="178"/>
                  </a:lnTo>
                  <a:lnTo>
                    <a:pt x="342" y="188"/>
                  </a:lnTo>
                  <a:lnTo>
                    <a:pt x="346" y="200"/>
                  </a:lnTo>
                  <a:lnTo>
                    <a:pt x="293" y="200"/>
                  </a:lnTo>
                  <a:lnTo>
                    <a:pt x="267" y="223"/>
                  </a:lnTo>
                  <a:lnTo>
                    <a:pt x="341" y="223"/>
                  </a:lnTo>
                  <a:lnTo>
                    <a:pt x="338" y="230"/>
                  </a:lnTo>
                  <a:lnTo>
                    <a:pt x="333" y="238"/>
                  </a:lnTo>
                  <a:lnTo>
                    <a:pt x="328" y="244"/>
                  </a:lnTo>
                  <a:lnTo>
                    <a:pt x="323" y="251"/>
                  </a:lnTo>
                  <a:lnTo>
                    <a:pt x="317" y="257"/>
                  </a:lnTo>
                  <a:lnTo>
                    <a:pt x="311" y="264"/>
                  </a:lnTo>
                  <a:lnTo>
                    <a:pt x="304" y="271"/>
                  </a:lnTo>
                  <a:lnTo>
                    <a:pt x="297" y="277"/>
                  </a:lnTo>
                  <a:lnTo>
                    <a:pt x="183" y="277"/>
                  </a:lnTo>
                  <a:lnTo>
                    <a:pt x="128" y="300"/>
                  </a:lnTo>
                  <a:lnTo>
                    <a:pt x="266" y="300"/>
                  </a:lnTo>
                  <a:lnTo>
                    <a:pt x="259" y="304"/>
                  </a:lnTo>
                  <a:lnTo>
                    <a:pt x="253" y="308"/>
                  </a:lnTo>
                  <a:lnTo>
                    <a:pt x="247" y="312"/>
                  </a:lnTo>
                  <a:lnTo>
                    <a:pt x="240" y="316"/>
                  </a:lnTo>
                  <a:lnTo>
                    <a:pt x="233" y="321"/>
                  </a:lnTo>
                  <a:lnTo>
                    <a:pt x="226" y="324"/>
                  </a:lnTo>
                  <a:lnTo>
                    <a:pt x="219" y="327"/>
                  </a:lnTo>
                  <a:lnTo>
                    <a:pt x="212" y="331"/>
                  </a:lnTo>
                  <a:lnTo>
                    <a:pt x="78" y="331"/>
                  </a:lnTo>
                  <a:lnTo>
                    <a:pt x="49" y="354"/>
                  </a:lnTo>
                  <a:lnTo>
                    <a:pt x="164" y="354"/>
                  </a:lnTo>
                  <a:lnTo>
                    <a:pt x="152" y="359"/>
                  </a:lnTo>
                  <a:lnTo>
                    <a:pt x="140" y="364"/>
                  </a:lnTo>
                  <a:lnTo>
                    <a:pt x="130" y="369"/>
                  </a:lnTo>
                  <a:lnTo>
                    <a:pt x="121" y="372"/>
                  </a:lnTo>
                  <a:lnTo>
                    <a:pt x="110" y="377"/>
                  </a:lnTo>
                  <a:lnTo>
                    <a:pt x="102" y="382"/>
                  </a:lnTo>
                  <a:lnTo>
                    <a:pt x="94" y="385"/>
                  </a:lnTo>
                  <a:lnTo>
                    <a:pt x="87" y="388"/>
                  </a:lnTo>
                  <a:lnTo>
                    <a:pt x="86" y="390"/>
                  </a:lnTo>
                  <a:lnTo>
                    <a:pt x="85" y="390"/>
                  </a:lnTo>
                  <a:lnTo>
                    <a:pt x="83" y="391"/>
                  </a:lnTo>
                  <a:lnTo>
                    <a:pt x="82" y="392"/>
                  </a:lnTo>
                  <a:lnTo>
                    <a:pt x="21" y="392"/>
                  </a:lnTo>
                  <a:lnTo>
                    <a:pt x="9" y="415"/>
                  </a:lnTo>
                  <a:lnTo>
                    <a:pt x="47" y="415"/>
                  </a:lnTo>
                  <a:lnTo>
                    <a:pt x="40" y="421"/>
                  </a:lnTo>
                  <a:lnTo>
                    <a:pt x="34" y="426"/>
                  </a:lnTo>
                  <a:lnTo>
                    <a:pt x="29" y="432"/>
                  </a:lnTo>
                  <a:lnTo>
                    <a:pt x="22" y="438"/>
                  </a:lnTo>
                  <a:lnTo>
                    <a:pt x="16" y="445"/>
                  </a:lnTo>
                  <a:lnTo>
                    <a:pt x="10" y="452"/>
                  </a:lnTo>
                  <a:lnTo>
                    <a:pt x="6" y="459"/>
                  </a:lnTo>
                  <a:lnTo>
                    <a:pt x="0" y="466"/>
                  </a:lnTo>
                  <a:lnTo>
                    <a:pt x="4" y="542"/>
                  </a:lnTo>
                  <a:lnTo>
                    <a:pt x="16" y="551"/>
                  </a:lnTo>
                  <a:lnTo>
                    <a:pt x="27" y="560"/>
                  </a:lnTo>
                  <a:lnTo>
                    <a:pt x="40" y="568"/>
                  </a:lnTo>
                  <a:lnTo>
                    <a:pt x="53" y="576"/>
                  </a:lnTo>
                  <a:lnTo>
                    <a:pt x="67" y="584"/>
                  </a:lnTo>
                  <a:lnTo>
                    <a:pt x="81" y="591"/>
                  </a:lnTo>
                  <a:lnTo>
                    <a:pt x="94" y="598"/>
                  </a:lnTo>
                  <a:lnTo>
                    <a:pt x="108" y="604"/>
                  </a:lnTo>
                  <a:lnTo>
                    <a:pt x="19" y="604"/>
                  </a:lnTo>
                  <a:lnTo>
                    <a:pt x="31" y="628"/>
                  </a:lnTo>
                  <a:lnTo>
                    <a:pt x="164" y="628"/>
                  </a:lnTo>
                  <a:lnTo>
                    <a:pt x="169" y="630"/>
                  </a:lnTo>
                  <a:lnTo>
                    <a:pt x="174" y="633"/>
                  </a:lnTo>
                  <a:lnTo>
                    <a:pt x="180" y="634"/>
                  </a:lnTo>
                  <a:lnTo>
                    <a:pt x="184" y="636"/>
                  </a:lnTo>
                  <a:lnTo>
                    <a:pt x="189" y="637"/>
                  </a:lnTo>
                  <a:lnTo>
                    <a:pt x="192" y="640"/>
                  </a:lnTo>
                  <a:lnTo>
                    <a:pt x="196" y="641"/>
                  </a:lnTo>
                  <a:lnTo>
                    <a:pt x="199" y="643"/>
                  </a:lnTo>
                  <a:lnTo>
                    <a:pt x="205" y="645"/>
                  </a:lnTo>
                  <a:lnTo>
                    <a:pt x="210" y="648"/>
                  </a:lnTo>
                  <a:lnTo>
                    <a:pt x="215" y="650"/>
                  </a:lnTo>
                  <a:lnTo>
                    <a:pt x="220" y="653"/>
                  </a:lnTo>
                  <a:lnTo>
                    <a:pt x="226" y="656"/>
                  </a:lnTo>
                  <a:lnTo>
                    <a:pt x="230" y="659"/>
                  </a:lnTo>
                  <a:lnTo>
                    <a:pt x="236" y="663"/>
                  </a:lnTo>
                  <a:lnTo>
                    <a:pt x="242" y="666"/>
                  </a:lnTo>
                  <a:lnTo>
                    <a:pt x="66" y="666"/>
                  </a:lnTo>
                  <a:lnTo>
                    <a:pt x="97" y="689"/>
                  </a:lnTo>
                  <a:lnTo>
                    <a:pt x="275" y="689"/>
                  </a:lnTo>
                  <a:lnTo>
                    <a:pt x="282" y="695"/>
                  </a:lnTo>
                  <a:lnTo>
                    <a:pt x="289" y="702"/>
                  </a:lnTo>
                  <a:lnTo>
                    <a:pt x="296" y="709"/>
                  </a:lnTo>
                  <a:lnTo>
                    <a:pt x="302" y="717"/>
                  </a:lnTo>
                  <a:lnTo>
                    <a:pt x="143" y="717"/>
                  </a:lnTo>
                  <a:lnTo>
                    <a:pt x="188" y="740"/>
                  </a:lnTo>
                  <a:lnTo>
                    <a:pt x="318" y="740"/>
                  </a:lnTo>
                  <a:lnTo>
                    <a:pt x="323" y="747"/>
                  </a:lnTo>
                  <a:lnTo>
                    <a:pt x="326" y="755"/>
                  </a:lnTo>
                  <a:lnTo>
                    <a:pt x="330" y="762"/>
                  </a:lnTo>
                  <a:lnTo>
                    <a:pt x="333" y="770"/>
                  </a:lnTo>
                  <a:lnTo>
                    <a:pt x="241" y="770"/>
                  </a:lnTo>
                  <a:lnTo>
                    <a:pt x="276" y="793"/>
                  </a:lnTo>
                  <a:lnTo>
                    <a:pt x="339" y="793"/>
                  </a:lnTo>
                  <a:lnTo>
                    <a:pt x="339" y="794"/>
                  </a:lnTo>
                  <a:lnTo>
                    <a:pt x="340" y="795"/>
                  </a:lnTo>
                  <a:lnTo>
                    <a:pt x="340" y="797"/>
                  </a:lnTo>
                  <a:lnTo>
                    <a:pt x="340" y="799"/>
                  </a:lnTo>
                  <a:lnTo>
                    <a:pt x="340" y="797"/>
                  </a:lnTo>
                  <a:lnTo>
                    <a:pt x="340" y="795"/>
                  </a:lnTo>
                  <a:lnTo>
                    <a:pt x="340" y="794"/>
                  </a:lnTo>
                  <a:lnTo>
                    <a:pt x="341" y="793"/>
                  </a:lnTo>
                  <a:lnTo>
                    <a:pt x="342" y="770"/>
                  </a:lnTo>
                  <a:lnTo>
                    <a:pt x="339" y="729"/>
                  </a:lnTo>
                  <a:lnTo>
                    <a:pt x="327" y="696"/>
                  </a:lnTo>
                  <a:lnTo>
                    <a:pt x="311" y="666"/>
                  </a:lnTo>
                  <a:lnTo>
                    <a:pt x="291" y="642"/>
                  </a:lnTo>
                  <a:lnTo>
                    <a:pt x="268" y="622"/>
                  </a:lnTo>
                  <a:lnTo>
                    <a:pt x="244" y="606"/>
                  </a:lnTo>
                  <a:lnTo>
                    <a:pt x="221" y="592"/>
                  </a:lnTo>
                  <a:lnTo>
                    <a:pt x="199" y="581"/>
                  </a:lnTo>
                  <a:lnTo>
                    <a:pt x="185" y="574"/>
                  </a:lnTo>
                  <a:lnTo>
                    <a:pt x="167" y="567"/>
                  </a:lnTo>
                  <a:lnTo>
                    <a:pt x="145" y="559"/>
                  </a:lnTo>
                  <a:lnTo>
                    <a:pt x="122" y="549"/>
                  </a:lnTo>
                  <a:lnTo>
                    <a:pt x="98" y="538"/>
                  </a:lnTo>
                  <a:lnTo>
                    <a:pt x="72" y="526"/>
                  </a:lnTo>
                  <a:lnTo>
                    <a:pt x="48" y="512"/>
                  </a:lnTo>
                  <a:lnTo>
                    <a:pt x="25" y="497"/>
                  </a:lnTo>
                  <a:lnTo>
                    <a:pt x="32" y="490"/>
                  </a:lnTo>
                  <a:lnTo>
                    <a:pt x="40" y="483"/>
                  </a:lnTo>
                  <a:lnTo>
                    <a:pt x="48" y="477"/>
                  </a:lnTo>
                  <a:lnTo>
                    <a:pt x="56" y="470"/>
                  </a:lnTo>
                  <a:lnTo>
                    <a:pt x="63" y="466"/>
                  </a:lnTo>
                  <a:lnTo>
                    <a:pt x="71" y="460"/>
                  </a:lnTo>
                  <a:lnTo>
                    <a:pt x="79" y="455"/>
                  </a:lnTo>
                  <a:lnTo>
                    <a:pt x="87" y="451"/>
                  </a:lnTo>
                  <a:lnTo>
                    <a:pt x="100" y="444"/>
                  </a:lnTo>
                  <a:lnTo>
                    <a:pt x="116" y="436"/>
                  </a:lnTo>
                  <a:lnTo>
                    <a:pt x="135" y="428"/>
                  </a:lnTo>
                  <a:lnTo>
                    <a:pt x="154" y="420"/>
                  </a:lnTo>
                  <a:lnTo>
                    <a:pt x="176" y="409"/>
                  </a:lnTo>
                  <a:lnTo>
                    <a:pt x="198" y="399"/>
                  </a:lnTo>
                  <a:lnTo>
                    <a:pt x="220" y="388"/>
                  </a:lnTo>
                  <a:lnTo>
                    <a:pt x="242" y="376"/>
                  </a:lnTo>
                  <a:lnTo>
                    <a:pt x="264" y="363"/>
                  </a:lnTo>
                  <a:lnTo>
                    <a:pt x="283" y="349"/>
                  </a:lnTo>
                  <a:lnTo>
                    <a:pt x="302" y="334"/>
                  </a:lnTo>
                  <a:lnTo>
                    <a:pt x="318" y="318"/>
                  </a:lnTo>
                  <a:lnTo>
                    <a:pt x="332" y="301"/>
                  </a:lnTo>
                  <a:lnTo>
                    <a:pt x="341" y="283"/>
                  </a:lnTo>
                  <a:lnTo>
                    <a:pt x="348" y="263"/>
                  </a:lnTo>
                  <a:lnTo>
                    <a:pt x="350" y="242"/>
                  </a:lnTo>
                  <a:lnTo>
                    <a:pt x="350" y="232"/>
                  </a:lnTo>
                  <a:lnTo>
                    <a:pt x="349" y="223"/>
                  </a:lnTo>
                  <a:lnTo>
                    <a:pt x="348" y="215"/>
                  </a:lnTo>
                  <a:lnTo>
                    <a:pt x="347" y="205"/>
                  </a:lnTo>
                  <a:lnTo>
                    <a:pt x="347" y="206"/>
                  </a:lnTo>
                  <a:lnTo>
                    <a:pt x="347" y="203"/>
                  </a:lnTo>
                  <a:lnTo>
                    <a:pt x="347" y="204"/>
                  </a:lnTo>
                  <a:lnTo>
                    <a:pt x="347" y="205"/>
                  </a:lnTo>
                  <a:lnTo>
                    <a:pt x="348" y="200"/>
                  </a:lnTo>
                  <a:lnTo>
                    <a:pt x="349" y="193"/>
                  </a:lnTo>
                  <a:lnTo>
                    <a:pt x="350" y="187"/>
                  </a:lnTo>
                  <a:lnTo>
                    <a:pt x="350" y="180"/>
                  </a:lnTo>
                  <a:lnTo>
                    <a:pt x="349" y="157"/>
                  </a:lnTo>
                  <a:lnTo>
                    <a:pt x="346" y="135"/>
                  </a:lnTo>
                  <a:lnTo>
                    <a:pt x="339" y="115"/>
                  </a:lnTo>
                  <a:lnTo>
                    <a:pt x="331" y="97"/>
                  </a:lnTo>
                  <a:lnTo>
                    <a:pt x="339" y="83"/>
                  </a:lnTo>
                  <a:lnTo>
                    <a:pt x="346" y="68"/>
                  </a:lnTo>
                  <a:lnTo>
                    <a:pt x="349" y="53"/>
                  </a:lnTo>
                  <a:lnTo>
                    <a:pt x="350" y="37"/>
                  </a:lnTo>
                  <a:lnTo>
                    <a:pt x="350" y="28"/>
                  </a:lnTo>
                  <a:lnTo>
                    <a:pt x="349" y="19"/>
                  </a:lnTo>
                  <a:lnTo>
                    <a:pt x="348" y="10"/>
                  </a:lnTo>
                  <a:lnTo>
                    <a:pt x="347" y="0"/>
                  </a:lnTo>
                  <a:lnTo>
                    <a:pt x="347" y="1"/>
                  </a:lnTo>
                  <a:lnTo>
                    <a:pt x="346" y="4"/>
                  </a:lnTo>
                  <a:lnTo>
                    <a:pt x="346" y="5"/>
                  </a:lnTo>
                  <a:lnTo>
                    <a:pt x="344" y="7"/>
                  </a:lnTo>
                  <a:lnTo>
                    <a:pt x="291" y="7"/>
                  </a:lnTo>
                  <a:close/>
                </a:path>
              </a:pathLst>
            </a:custGeom>
            <a:solidFill>
              <a:srgbClr val="FFFFFF"/>
            </a:solidFill>
            <a:ln w="9525">
              <a:noFill/>
              <a:round/>
              <a:headEnd/>
              <a:tailEnd/>
            </a:ln>
          </p:spPr>
          <p:txBody>
            <a:bodyPr/>
            <a:lstStyle/>
            <a:p>
              <a:endParaRPr lang="en-US"/>
            </a:p>
          </p:txBody>
        </p:sp>
      </p:grpSp>
      <p:sp>
        <p:nvSpPr>
          <p:cNvPr id="266" name="Freeform 265"/>
          <p:cNvSpPr/>
          <p:nvPr/>
        </p:nvSpPr>
        <p:spPr>
          <a:xfrm>
            <a:off x="1136650" y="1811338"/>
            <a:ext cx="760413" cy="222250"/>
          </a:xfrm>
          <a:custGeom>
            <a:avLst/>
            <a:gdLst>
              <a:gd name="connsiteX0" fmla="*/ 59140 w 2624919"/>
              <a:gd name="connsiteY0" fmla="*/ 1621809 h 1621809"/>
              <a:gd name="connsiteX1" fmla="*/ 222913 w 2624919"/>
              <a:gd name="connsiteY1" fmla="*/ 925773 h 1621809"/>
              <a:gd name="connsiteX2" fmla="*/ 1396621 w 2624919"/>
              <a:gd name="connsiteY2" fmla="*/ 147851 h 1621809"/>
              <a:gd name="connsiteX3" fmla="*/ 2420203 w 2624919"/>
              <a:gd name="connsiteY3" fmla="*/ 38669 h 1621809"/>
              <a:gd name="connsiteX4" fmla="*/ 2624919 w 2624919"/>
              <a:gd name="connsiteY4" fmla="*/ 270681 h 1621809"/>
              <a:gd name="connsiteX0" fmla="*/ 29570 w 2705077"/>
              <a:gd name="connsiteY0" fmla="*/ 1629124 h 1629124"/>
              <a:gd name="connsiteX1" fmla="*/ 303071 w 2705077"/>
              <a:gd name="connsiteY1" fmla="*/ 925773 h 1629124"/>
              <a:gd name="connsiteX2" fmla="*/ 1476779 w 2705077"/>
              <a:gd name="connsiteY2" fmla="*/ 147851 h 1629124"/>
              <a:gd name="connsiteX3" fmla="*/ 2500361 w 2705077"/>
              <a:gd name="connsiteY3" fmla="*/ 38669 h 1629124"/>
              <a:gd name="connsiteX4" fmla="*/ 2705077 w 2705077"/>
              <a:gd name="connsiteY4" fmla="*/ 270681 h 1629124"/>
              <a:gd name="connsiteX0" fmla="*/ 14331 w 2689838"/>
              <a:gd name="connsiteY0" fmla="*/ 1629124 h 1629124"/>
              <a:gd name="connsiteX1" fmla="*/ 287832 w 2689838"/>
              <a:gd name="connsiteY1" fmla="*/ 925773 h 1629124"/>
              <a:gd name="connsiteX2" fmla="*/ 1461540 w 2689838"/>
              <a:gd name="connsiteY2" fmla="*/ 147851 h 1629124"/>
              <a:gd name="connsiteX3" fmla="*/ 2485122 w 2689838"/>
              <a:gd name="connsiteY3" fmla="*/ 38669 h 1629124"/>
              <a:gd name="connsiteX4" fmla="*/ 2689838 w 2689838"/>
              <a:gd name="connsiteY4" fmla="*/ 270681 h 1629124"/>
              <a:gd name="connsiteX0" fmla="*/ 14331 w 2689838"/>
              <a:gd name="connsiteY0" fmla="*/ 1610927 h 1610927"/>
              <a:gd name="connsiteX1" fmla="*/ 463075 w 2689838"/>
              <a:gd name="connsiteY1" fmla="*/ 736548 h 1610927"/>
              <a:gd name="connsiteX2" fmla="*/ 1461540 w 2689838"/>
              <a:gd name="connsiteY2" fmla="*/ 129654 h 1610927"/>
              <a:gd name="connsiteX3" fmla="*/ 2485122 w 2689838"/>
              <a:gd name="connsiteY3" fmla="*/ 20472 h 1610927"/>
              <a:gd name="connsiteX4" fmla="*/ 2689838 w 2689838"/>
              <a:gd name="connsiteY4" fmla="*/ 252484 h 1610927"/>
              <a:gd name="connsiteX0" fmla="*/ 14331 w 2689838"/>
              <a:gd name="connsiteY0" fmla="*/ 1610927 h 1610927"/>
              <a:gd name="connsiteX1" fmla="*/ 529215 w 2689838"/>
              <a:gd name="connsiteY1" fmla="*/ 761292 h 1610927"/>
              <a:gd name="connsiteX2" fmla="*/ 1461540 w 2689838"/>
              <a:gd name="connsiteY2" fmla="*/ 129654 h 1610927"/>
              <a:gd name="connsiteX3" fmla="*/ 2485122 w 2689838"/>
              <a:gd name="connsiteY3" fmla="*/ 20472 h 1610927"/>
              <a:gd name="connsiteX4" fmla="*/ 2689838 w 2689838"/>
              <a:gd name="connsiteY4" fmla="*/ 252484 h 1610927"/>
              <a:gd name="connsiteX0" fmla="*/ -1 w 2675506"/>
              <a:gd name="connsiteY0" fmla="*/ 1746349 h 1746349"/>
              <a:gd name="connsiteX1" fmla="*/ 1447208 w 2675506"/>
              <a:gd name="connsiteY1" fmla="*/ 265076 h 1746349"/>
              <a:gd name="connsiteX2" fmla="*/ 2470790 w 2675506"/>
              <a:gd name="connsiteY2" fmla="*/ 155894 h 1746349"/>
              <a:gd name="connsiteX3" fmla="*/ 2675506 w 2675506"/>
              <a:gd name="connsiteY3" fmla="*/ 387906 h 1746349"/>
              <a:gd name="connsiteX0" fmla="*/ 0 w 1509458"/>
              <a:gd name="connsiteY0" fmla="*/ 308599 h 308599"/>
              <a:gd name="connsiteX1" fmla="*/ 281160 w 1509458"/>
              <a:gd name="connsiteY1" fmla="*/ 148424 h 308599"/>
              <a:gd name="connsiteX2" fmla="*/ 1304742 w 1509458"/>
              <a:gd name="connsiteY2" fmla="*/ 39242 h 308599"/>
              <a:gd name="connsiteX3" fmla="*/ 1509458 w 1509458"/>
              <a:gd name="connsiteY3" fmla="*/ 271254 h 308599"/>
              <a:gd name="connsiteX0" fmla="*/ 0 w 1509458"/>
              <a:gd name="connsiteY0" fmla="*/ 308597 h 308597"/>
              <a:gd name="connsiteX1" fmla="*/ 533280 w 1509458"/>
              <a:gd name="connsiteY1" fmla="*/ 63190 h 308597"/>
              <a:gd name="connsiteX2" fmla="*/ 1304742 w 1509458"/>
              <a:gd name="connsiteY2" fmla="*/ 39240 h 308597"/>
              <a:gd name="connsiteX3" fmla="*/ 1509458 w 1509458"/>
              <a:gd name="connsiteY3" fmla="*/ 271252 h 308597"/>
              <a:gd name="connsiteX0" fmla="*/ 0 w 1509458"/>
              <a:gd name="connsiteY0" fmla="*/ 308599 h 308599"/>
              <a:gd name="connsiteX1" fmla="*/ 533280 w 1509458"/>
              <a:gd name="connsiteY1" fmla="*/ 63192 h 308599"/>
              <a:gd name="connsiteX2" fmla="*/ 1304742 w 1509458"/>
              <a:gd name="connsiteY2" fmla="*/ 39242 h 308599"/>
              <a:gd name="connsiteX3" fmla="*/ 1509458 w 1509458"/>
              <a:gd name="connsiteY3" fmla="*/ 271254 h 308599"/>
              <a:gd name="connsiteX0" fmla="*/ 0 w 1509458"/>
              <a:gd name="connsiteY0" fmla="*/ 308769 h 308769"/>
              <a:gd name="connsiteX1" fmla="*/ 738126 w 1509458"/>
              <a:gd name="connsiteY1" fmla="*/ 34950 h 308769"/>
              <a:gd name="connsiteX2" fmla="*/ 1304742 w 1509458"/>
              <a:gd name="connsiteY2" fmla="*/ 39412 h 308769"/>
              <a:gd name="connsiteX3" fmla="*/ 1509458 w 1509458"/>
              <a:gd name="connsiteY3" fmla="*/ 271424 h 308769"/>
              <a:gd name="connsiteX0" fmla="*/ 0 w 1509458"/>
              <a:gd name="connsiteY0" fmla="*/ 308769 h 308769"/>
              <a:gd name="connsiteX1" fmla="*/ 738126 w 1509458"/>
              <a:gd name="connsiteY1" fmla="*/ 34950 h 308769"/>
              <a:gd name="connsiteX2" fmla="*/ 1304742 w 1509458"/>
              <a:gd name="connsiteY2" fmla="*/ 39412 h 308769"/>
              <a:gd name="connsiteX3" fmla="*/ 1509458 w 1509458"/>
              <a:gd name="connsiteY3" fmla="*/ 271424 h 308769"/>
              <a:gd name="connsiteX0" fmla="*/ 0 w 1509458"/>
              <a:gd name="connsiteY0" fmla="*/ 349018 h 349018"/>
              <a:gd name="connsiteX1" fmla="*/ 706610 w 1509458"/>
              <a:gd name="connsiteY1" fmla="*/ 12965 h 349018"/>
              <a:gd name="connsiteX2" fmla="*/ 1304742 w 1509458"/>
              <a:gd name="connsiteY2" fmla="*/ 79661 h 349018"/>
              <a:gd name="connsiteX3" fmla="*/ 1509458 w 1509458"/>
              <a:gd name="connsiteY3" fmla="*/ 311673 h 349018"/>
            </a:gdLst>
            <a:ahLst/>
            <a:cxnLst>
              <a:cxn ang="0">
                <a:pos x="connsiteX0" y="connsiteY0"/>
              </a:cxn>
              <a:cxn ang="0">
                <a:pos x="connsiteX1" y="connsiteY1"/>
              </a:cxn>
              <a:cxn ang="0">
                <a:pos x="connsiteX2" y="connsiteY2"/>
              </a:cxn>
              <a:cxn ang="0">
                <a:pos x="connsiteX3" y="connsiteY3"/>
              </a:cxn>
            </a:cxnLst>
            <a:rect l="l" t="t" r="r" b="b"/>
            <a:pathLst>
              <a:path w="1509458" h="349018">
                <a:moveTo>
                  <a:pt x="0" y="349018"/>
                </a:moveTo>
                <a:cubicBezTo>
                  <a:pt x="301502" y="40420"/>
                  <a:pt x="426125" y="25929"/>
                  <a:pt x="706610" y="12965"/>
                </a:cubicBezTo>
                <a:cubicBezTo>
                  <a:pt x="987095" y="1"/>
                  <a:pt x="1170934" y="29876"/>
                  <a:pt x="1304742" y="79661"/>
                </a:cubicBezTo>
                <a:cubicBezTo>
                  <a:pt x="1438550" y="129446"/>
                  <a:pt x="1509458" y="205903"/>
                  <a:pt x="1509458" y="311673"/>
                </a:cubicBezTo>
              </a:path>
            </a:pathLst>
          </a:custGeom>
          <a:ln w="19050">
            <a:solidFill>
              <a:srgbClr val="00B05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eaLnBrk="0" hangingPunct="0">
              <a:defRPr/>
            </a:pPr>
            <a:endParaRPr lang="en-US" sz="1050" dirty="0">
              <a:solidFill>
                <a:srgbClr val="FF0000"/>
              </a:solidFill>
            </a:endParaRPr>
          </a:p>
        </p:txBody>
      </p:sp>
      <p:sp>
        <p:nvSpPr>
          <p:cNvPr id="38927" name="Rectangle 566"/>
          <p:cNvSpPr>
            <a:spLocks noChangeArrowheads="1"/>
          </p:cNvSpPr>
          <p:nvPr/>
        </p:nvSpPr>
        <p:spPr bwMode="auto">
          <a:xfrm>
            <a:off x="3000375" y="2371725"/>
            <a:ext cx="531813" cy="461963"/>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 Enzyme </a:t>
            </a:r>
          </a:p>
          <a:p>
            <a:pPr algn="ctr" eaLnBrk="0" hangingPunct="0"/>
            <a:r>
              <a:rPr lang="en-US" sz="1000">
                <a:solidFill>
                  <a:srgbClr val="000000"/>
                </a:solidFill>
              </a:rPr>
              <a:t>or </a:t>
            </a:r>
          </a:p>
          <a:p>
            <a:pPr algn="ctr" eaLnBrk="0" hangingPunct="0"/>
            <a:r>
              <a:rPr lang="en-US" sz="1000">
                <a:solidFill>
                  <a:srgbClr val="000000"/>
                </a:solidFill>
              </a:rPr>
              <a:t>channel</a:t>
            </a:r>
            <a:endParaRPr lang="en-US" sz="1000"/>
          </a:p>
        </p:txBody>
      </p:sp>
      <p:sp>
        <p:nvSpPr>
          <p:cNvPr id="38928" name="Freeform 568"/>
          <p:cNvSpPr>
            <a:spLocks/>
          </p:cNvSpPr>
          <p:nvPr/>
        </p:nvSpPr>
        <p:spPr bwMode="auto">
          <a:xfrm>
            <a:off x="1779588" y="1978025"/>
            <a:ext cx="661987" cy="446088"/>
          </a:xfrm>
          <a:custGeom>
            <a:avLst/>
            <a:gdLst>
              <a:gd name="T0" fmla="*/ 0 w 18257"/>
              <a:gd name="T1" fmla="*/ 2147483647 h 11777"/>
              <a:gd name="T2" fmla="*/ 2147483647 w 18257"/>
              <a:gd name="T3" fmla="*/ 2147483647 h 11777"/>
              <a:gd name="T4" fmla="*/ 2147483647 w 18257"/>
              <a:gd name="T5" fmla="*/ 2147483647 h 11777"/>
              <a:gd name="T6" fmla="*/ 2147483647 w 18257"/>
              <a:gd name="T7" fmla="*/ 2147483647 h 11777"/>
              <a:gd name="T8" fmla="*/ 2147483647 w 18257"/>
              <a:gd name="T9" fmla="*/ 2147483647 h 11777"/>
              <a:gd name="T10" fmla="*/ 2147483647 w 18257"/>
              <a:gd name="T11" fmla="*/ 2147483647 h 11777"/>
              <a:gd name="T12" fmla="*/ 2147483647 w 18257"/>
              <a:gd name="T13" fmla="*/ 2147483647 h 11777"/>
              <a:gd name="T14" fmla="*/ 2147483647 w 18257"/>
              <a:gd name="T15" fmla="*/ 2147483647 h 11777"/>
              <a:gd name="T16" fmla="*/ 2147483647 w 18257"/>
              <a:gd name="T17" fmla="*/ 2147483647 h 11777"/>
              <a:gd name="T18" fmla="*/ 2147483647 w 18257"/>
              <a:gd name="T19" fmla="*/ 2147483647 h 11777"/>
              <a:gd name="T20" fmla="*/ 2147483647 w 18257"/>
              <a:gd name="T21" fmla="*/ 2147483647 h 11777"/>
              <a:gd name="T22" fmla="*/ 2147483647 w 18257"/>
              <a:gd name="T23" fmla="*/ 2147483647 h 11777"/>
              <a:gd name="T24" fmla="*/ 2147483647 w 18257"/>
              <a:gd name="T25" fmla="*/ 2147483647 h 11777"/>
              <a:gd name="T26" fmla="*/ 2147483647 w 18257"/>
              <a:gd name="T27" fmla="*/ 2147483647 h 11777"/>
              <a:gd name="T28" fmla="*/ 2147483647 w 18257"/>
              <a:gd name="T29" fmla="*/ 2147483647 h 11777"/>
              <a:gd name="T30" fmla="*/ 2147483647 w 18257"/>
              <a:gd name="T31" fmla="*/ 2147483647 h 11777"/>
              <a:gd name="T32" fmla="*/ 2147483647 w 18257"/>
              <a:gd name="T33" fmla="*/ 2147483647 h 11777"/>
              <a:gd name="T34" fmla="*/ 2147483647 w 18257"/>
              <a:gd name="T35" fmla="*/ 2147483647 h 11777"/>
              <a:gd name="T36" fmla="*/ 2147483647 w 18257"/>
              <a:gd name="T37" fmla="*/ 2147483647 h 11777"/>
              <a:gd name="T38" fmla="*/ 2147483647 w 18257"/>
              <a:gd name="T39" fmla="*/ 2147483647 h 11777"/>
              <a:gd name="T40" fmla="*/ 2147483647 w 18257"/>
              <a:gd name="T41" fmla="*/ 2147483647 h 11777"/>
              <a:gd name="T42" fmla="*/ 2147483647 w 18257"/>
              <a:gd name="T43" fmla="*/ 2147483647 h 11777"/>
              <a:gd name="T44" fmla="*/ 2147483647 w 18257"/>
              <a:gd name="T45" fmla="*/ 2147483647 h 11777"/>
              <a:gd name="T46" fmla="*/ 2147483647 w 18257"/>
              <a:gd name="T47" fmla="*/ 2147483647 h 11777"/>
              <a:gd name="T48" fmla="*/ 2147483647 w 18257"/>
              <a:gd name="T49" fmla="*/ 2147483647 h 11777"/>
              <a:gd name="T50" fmla="*/ 2147483647 w 18257"/>
              <a:gd name="T51" fmla="*/ 2147483647 h 11777"/>
              <a:gd name="T52" fmla="*/ 2147483647 w 18257"/>
              <a:gd name="T53" fmla="*/ 2147483647 h 11777"/>
              <a:gd name="T54" fmla="*/ 2147483647 w 18257"/>
              <a:gd name="T55" fmla="*/ 2147483647 h 11777"/>
              <a:gd name="T56" fmla="*/ 2147483647 w 18257"/>
              <a:gd name="T57" fmla="*/ 2147483647 h 11777"/>
              <a:gd name="T58" fmla="*/ 2147483647 w 18257"/>
              <a:gd name="T59" fmla="*/ 2147483647 h 11777"/>
              <a:gd name="T60" fmla="*/ 2147483647 w 18257"/>
              <a:gd name="T61" fmla="*/ 2147483647 h 11777"/>
              <a:gd name="T62" fmla="*/ 2147483647 w 18257"/>
              <a:gd name="T63" fmla="*/ 2147483647 h 11777"/>
              <a:gd name="T64" fmla="*/ 2147483647 w 18257"/>
              <a:gd name="T65" fmla="*/ 2147483647 h 11777"/>
              <a:gd name="T66" fmla="*/ 2147483647 w 18257"/>
              <a:gd name="T67" fmla="*/ 2147483647 h 11777"/>
              <a:gd name="T68" fmla="*/ 2147483647 w 18257"/>
              <a:gd name="T69" fmla="*/ 2147483647 h 11777"/>
              <a:gd name="T70" fmla="*/ 2147483647 w 18257"/>
              <a:gd name="T71" fmla="*/ 2147483647 h 11777"/>
              <a:gd name="T72" fmla="*/ 2147483647 w 18257"/>
              <a:gd name="T73" fmla="*/ 2147483647 h 11777"/>
              <a:gd name="T74" fmla="*/ 2147483647 w 18257"/>
              <a:gd name="T75" fmla="*/ 2147483647 h 11777"/>
              <a:gd name="T76" fmla="*/ 2147483647 w 18257"/>
              <a:gd name="T77" fmla="*/ 2147483647 h 11777"/>
              <a:gd name="T78" fmla="*/ 2147483647 w 18257"/>
              <a:gd name="T79" fmla="*/ 2147483647 h 11777"/>
              <a:gd name="T80" fmla="*/ 2147483647 w 18257"/>
              <a:gd name="T81" fmla="*/ 2147483647 h 11777"/>
              <a:gd name="T82" fmla="*/ 2147483647 w 18257"/>
              <a:gd name="T83" fmla="*/ 2147483647 h 11777"/>
              <a:gd name="T84" fmla="*/ 2147483647 w 18257"/>
              <a:gd name="T85" fmla="*/ 2147483647 h 11777"/>
              <a:gd name="T86" fmla="*/ 2147483647 w 18257"/>
              <a:gd name="T87" fmla="*/ 2147483647 h 11777"/>
              <a:gd name="T88" fmla="*/ 2147483647 w 18257"/>
              <a:gd name="T89" fmla="*/ 2147483647 h 11777"/>
              <a:gd name="T90" fmla="*/ 2147483647 w 18257"/>
              <a:gd name="T91" fmla="*/ 2147483647 h 11777"/>
              <a:gd name="T92" fmla="*/ 2147483647 w 18257"/>
              <a:gd name="T93" fmla="*/ 2147483647 h 11777"/>
              <a:gd name="T94" fmla="*/ 2147483647 w 18257"/>
              <a:gd name="T95" fmla="*/ 2147483647 h 11777"/>
              <a:gd name="T96" fmla="*/ 2147483647 w 18257"/>
              <a:gd name="T97" fmla="*/ 2147483647 h 11777"/>
              <a:gd name="T98" fmla="*/ 2147483647 w 18257"/>
              <a:gd name="T99" fmla="*/ 2147483647 h 11777"/>
              <a:gd name="T100" fmla="*/ 2147483647 w 18257"/>
              <a:gd name="T101" fmla="*/ 2147483647 h 11777"/>
              <a:gd name="T102" fmla="*/ 2147483647 w 18257"/>
              <a:gd name="T103" fmla="*/ 2147483647 h 11777"/>
              <a:gd name="T104" fmla="*/ 2147483647 w 18257"/>
              <a:gd name="T105" fmla="*/ 2147483647 h 11777"/>
              <a:gd name="T106" fmla="*/ 2147483647 w 18257"/>
              <a:gd name="T107" fmla="*/ 2147483647 h 11777"/>
              <a:gd name="T108" fmla="*/ 2147483647 w 18257"/>
              <a:gd name="T109" fmla="*/ 2147483647 h 11777"/>
              <a:gd name="T110" fmla="*/ 2147483647 w 18257"/>
              <a:gd name="T111" fmla="*/ 2147483647 h 11777"/>
              <a:gd name="T112" fmla="*/ 2147483647 w 18257"/>
              <a:gd name="T113" fmla="*/ 2147483647 h 11777"/>
              <a:gd name="T114" fmla="*/ 2147483647 w 18257"/>
              <a:gd name="T115" fmla="*/ 2147483647 h 11777"/>
              <a:gd name="T116" fmla="*/ 2147483647 w 18257"/>
              <a:gd name="T117" fmla="*/ 2147483647 h 11777"/>
              <a:gd name="T118" fmla="*/ 2147483647 w 18257"/>
              <a:gd name="T119" fmla="*/ 2147483647 h 117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257"/>
              <a:gd name="T181" fmla="*/ 0 h 11777"/>
              <a:gd name="T182" fmla="*/ 18257 w 18257"/>
              <a:gd name="T183" fmla="*/ 11777 h 117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257" h="11777">
                <a:moveTo>
                  <a:pt x="0" y="1618"/>
                </a:moveTo>
                <a:lnTo>
                  <a:pt x="0" y="1341"/>
                </a:lnTo>
                <a:lnTo>
                  <a:pt x="0" y="812"/>
                </a:lnTo>
                <a:lnTo>
                  <a:pt x="75" y="389"/>
                </a:lnTo>
                <a:cubicBezTo>
                  <a:pt x="116" y="338"/>
                  <a:pt x="158" y="288"/>
                  <a:pt x="199" y="237"/>
                </a:cubicBezTo>
                <a:lnTo>
                  <a:pt x="387" y="105"/>
                </a:lnTo>
                <a:lnTo>
                  <a:pt x="901" y="0"/>
                </a:lnTo>
                <a:lnTo>
                  <a:pt x="1008" y="14"/>
                </a:lnTo>
                <a:cubicBezTo>
                  <a:pt x="1043" y="31"/>
                  <a:pt x="1079" y="47"/>
                  <a:pt x="1114" y="64"/>
                </a:cubicBezTo>
                <a:lnTo>
                  <a:pt x="1253" y="217"/>
                </a:lnTo>
                <a:cubicBezTo>
                  <a:pt x="1281" y="367"/>
                  <a:pt x="1310" y="517"/>
                  <a:pt x="1338" y="667"/>
                </a:cubicBezTo>
                <a:lnTo>
                  <a:pt x="1338" y="1161"/>
                </a:lnTo>
                <a:lnTo>
                  <a:pt x="1338" y="1652"/>
                </a:lnTo>
                <a:lnTo>
                  <a:pt x="1338" y="2150"/>
                </a:lnTo>
                <a:lnTo>
                  <a:pt x="1338" y="2678"/>
                </a:lnTo>
                <a:cubicBezTo>
                  <a:pt x="1349" y="2843"/>
                  <a:pt x="1359" y="3007"/>
                  <a:pt x="1370" y="3172"/>
                </a:cubicBezTo>
                <a:lnTo>
                  <a:pt x="1409" y="3619"/>
                </a:lnTo>
                <a:lnTo>
                  <a:pt x="1409" y="4116"/>
                </a:lnTo>
                <a:lnTo>
                  <a:pt x="1409" y="4614"/>
                </a:lnTo>
                <a:lnTo>
                  <a:pt x="1409" y="5102"/>
                </a:lnTo>
                <a:lnTo>
                  <a:pt x="1409" y="5599"/>
                </a:lnTo>
                <a:lnTo>
                  <a:pt x="1409" y="6124"/>
                </a:lnTo>
                <a:cubicBezTo>
                  <a:pt x="1436" y="6276"/>
                  <a:pt x="1463" y="6429"/>
                  <a:pt x="1490" y="6581"/>
                </a:cubicBezTo>
                <a:lnTo>
                  <a:pt x="1618" y="6713"/>
                </a:lnTo>
                <a:lnTo>
                  <a:pt x="1799" y="6798"/>
                </a:lnTo>
                <a:lnTo>
                  <a:pt x="2275" y="6828"/>
                </a:lnTo>
                <a:lnTo>
                  <a:pt x="2473" y="6774"/>
                </a:lnTo>
                <a:cubicBezTo>
                  <a:pt x="2525" y="6734"/>
                  <a:pt x="2578" y="6695"/>
                  <a:pt x="2630" y="6655"/>
                </a:cubicBezTo>
                <a:cubicBezTo>
                  <a:pt x="2657" y="6590"/>
                  <a:pt x="2684" y="6524"/>
                  <a:pt x="2711" y="6459"/>
                </a:cubicBezTo>
                <a:cubicBezTo>
                  <a:pt x="2725" y="6383"/>
                  <a:pt x="2740" y="6308"/>
                  <a:pt x="2754" y="6232"/>
                </a:cubicBezTo>
                <a:lnTo>
                  <a:pt x="2754" y="5738"/>
                </a:lnTo>
                <a:lnTo>
                  <a:pt x="2754" y="5244"/>
                </a:lnTo>
                <a:lnTo>
                  <a:pt x="2754" y="4749"/>
                </a:lnTo>
                <a:lnTo>
                  <a:pt x="2754" y="4265"/>
                </a:lnTo>
                <a:lnTo>
                  <a:pt x="2754" y="3731"/>
                </a:lnTo>
                <a:lnTo>
                  <a:pt x="2754" y="3209"/>
                </a:lnTo>
                <a:cubicBezTo>
                  <a:pt x="2768" y="3043"/>
                  <a:pt x="2782" y="2878"/>
                  <a:pt x="2796" y="2712"/>
                </a:cubicBezTo>
                <a:cubicBezTo>
                  <a:pt x="2809" y="2548"/>
                  <a:pt x="2822" y="2385"/>
                  <a:pt x="2835" y="2221"/>
                </a:cubicBezTo>
                <a:cubicBezTo>
                  <a:pt x="2846" y="2067"/>
                  <a:pt x="2856" y="1914"/>
                  <a:pt x="2867" y="1760"/>
                </a:cubicBezTo>
                <a:cubicBezTo>
                  <a:pt x="2923" y="1634"/>
                  <a:pt x="2978" y="1507"/>
                  <a:pt x="3034" y="1381"/>
                </a:cubicBezTo>
                <a:lnTo>
                  <a:pt x="3176" y="1266"/>
                </a:lnTo>
                <a:lnTo>
                  <a:pt x="3279" y="1236"/>
                </a:lnTo>
                <a:cubicBezTo>
                  <a:pt x="3312" y="1234"/>
                  <a:pt x="3345" y="1231"/>
                  <a:pt x="3378" y="1229"/>
                </a:cubicBezTo>
                <a:lnTo>
                  <a:pt x="3566" y="1324"/>
                </a:lnTo>
                <a:lnTo>
                  <a:pt x="3698" y="1479"/>
                </a:lnTo>
                <a:cubicBezTo>
                  <a:pt x="3726" y="1634"/>
                  <a:pt x="3755" y="1788"/>
                  <a:pt x="3783" y="1943"/>
                </a:cubicBezTo>
                <a:lnTo>
                  <a:pt x="3783" y="2434"/>
                </a:lnTo>
                <a:lnTo>
                  <a:pt x="3783" y="2925"/>
                </a:lnTo>
                <a:lnTo>
                  <a:pt x="3783" y="3422"/>
                </a:lnTo>
                <a:lnTo>
                  <a:pt x="3783" y="3910"/>
                </a:lnTo>
                <a:lnTo>
                  <a:pt x="3783" y="4401"/>
                </a:lnTo>
                <a:lnTo>
                  <a:pt x="3783" y="4902"/>
                </a:lnTo>
                <a:lnTo>
                  <a:pt x="3783" y="5393"/>
                </a:lnTo>
                <a:lnTo>
                  <a:pt x="3783" y="5887"/>
                </a:lnTo>
                <a:cubicBezTo>
                  <a:pt x="3795" y="6036"/>
                  <a:pt x="3806" y="6185"/>
                  <a:pt x="3818" y="6334"/>
                </a:cubicBezTo>
                <a:cubicBezTo>
                  <a:pt x="3848" y="6396"/>
                  <a:pt x="3877" y="6458"/>
                  <a:pt x="3907" y="6520"/>
                </a:cubicBezTo>
                <a:lnTo>
                  <a:pt x="4045" y="6689"/>
                </a:lnTo>
                <a:lnTo>
                  <a:pt x="4485" y="6906"/>
                </a:lnTo>
                <a:cubicBezTo>
                  <a:pt x="4515" y="6908"/>
                  <a:pt x="4544" y="6911"/>
                  <a:pt x="4574" y="6913"/>
                </a:cubicBezTo>
                <a:lnTo>
                  <a:pt x="4677" y="6886"/>
                </a:lnTo>
                <a:lnTo>
                  <a:pt x="4837" y="6760"/>
                </a:lnTo>
                <a:cubicBezTo>
                  <a:pt x="4875" y="6608"/>
                  <a:pt x="4912" y="6455"/>
                  <a:pt x="4950" y="6303"/>
                </a:cubicBezTo>
                <a:lnTo>
                  <a:pt x="4950" y="5772"/>
                </a:lnTo>
                <a:lnTo>
                  <a:pt x="4950" y="5213"/>
                </a:lnTo>
                <a:lnTo>
                  <a:pt x="4950" y="4614"/>
                </a:lnTo>
                <a:lnTo>
                  <a:pt x="4950" y="4018"/>
                </a:lnTo>
                <a:lnTo>
                  <a:pt x="4950" y="3456"/>
                </a:lnTo>
                <a:lnTo>
                  <a:pt x="4950" y="2925"/>
                </a:lnTo>
                <a:lnTo>
                  <a:pt x="4950" y="2823"/>
                </a:lnTo>
                <a:lnTo>
                  <a:pt x="4950" y="2759"/>
                </a:lnTo>
                <a:cubicBezTo>
                  <a:pt x="4949" y="2738"/>
                  <a:pt x="4948" y="2716"/>
                  <a:pt x="4947" y="2695"/>
                </a:cubicBezTo>
                <a:cubicBezTo>
                  <a:pt x="4937" y="2619"/>
                  <a:pt x="4928" y="2544"/>
                  <a:pt x="4918" y="2468"/>
                </a:cubicBezTo>
                <a:lnTo>
                  <a:pt x="4837" y="2045"/>
                </a:lnTo>
                <a:cubicBezTo>
                  <a:pt x="4812" y="1903"/>
                  <a:pt x="4787" y="1760"/>
                  <a:pt x="4762" y="1618"/>
                </a:cubicBezTo>
                <a:lnTo>
                  <a:pt x="4759" y="1534"/>
                </a:lnTo>
                <a:lnTo>
                  <a:pt x="4759" y="1479"/>
                </a:lnTo>
                <a:cubicBezTo>
                  <a:pt x="4758" y="1458"/>
                  <a:pt x="4756" y="1436"/>
                  <a:pt x="4755" y="1415"/>
                </a:cubicBezTo>
                <a:cubicBezTo>
                  <a:pt x="4772" y="1344"/>
                  <a:pt x="4788" y="1273"/>
                  <a:pt x="4805" y="1202"/>
                </a:cubicBezTo>
                <a:lnTo>
                  <a:pt x="4925" y="1046"/>
                </a:lnTo>
                <a:lnTo>
                  <a:pt x="5114" y="955"/>
                </a:lnTo>
                <a:cubicBezTo>
                  <a:pt x="5147" y="954"/>
                  <a:pt x="5180" y="952"/>
                  <a:pt x="5213" y="951"/>
                </a:cubicBezTo>
                <a:lnTo>
                  <a:pt x="5337" y="972"/>
                </a:lnTo>
                <a:lnTo>
                  <a:pt x="5554" y="1063"/>
                </a:lnTo>
                <a:lnTo>
                  <a:pt x="5692" y="1219"/>
                </a:lnTo>
                <a:cubicBezTo>
                  <a:pt x="5723" y="1282"/>
                  <a:pt x="5753" y="1345"/>
                  <a:pt x="5784" y="1408"/>
                </a:cubicBezTo>
                <a:cubicBezTo>
                  <a:pt x="5811" y="1563"/>
                  <a:pt x="5839" y="1717"/>
                  <a:pt x="5866" y="1872"/>
                </a:cubicBezTo>
                <a:cubicBezTo>
                  <a:pt x="5890" y="2037"/>
                  <a:pt x="5913" y="2201"/>
                  <a:pt x="5937" y="2366"/>
                </a:cubicBezTo>
                <a:cubicBezTo>
                  <a:pt x="5954" y="2530"/>
                  <a:pt x="5970" y="2693"/>
                  <a:pt x="5987" y="2857"/>
                </a:cubicBezTo>
                <a:lnTo>
                  <a:pt x="5987" y="3345"/>
                </a:lnTo>
                <a:lnTo>
                  <a:pt x="5987" y="3835"/>
                </a:lnTo>
                <a:cubicBezTo>
                  <a:pt x="5999" y="3987"/>
                  <a:pt x="6010" y="4140"/>
                  <a:pt x="6022" y="4292"/>
                </a:cubicBezTo>
                <a:cubicBezTo>
                  <a:pt x="6035" y="4444"/>
                  <a:pt x="6048" y="4597"/>
                  <a:pt x="6061" y="4749"/>
                </a:cubicBezTo>
                <a:lnTo>
                  <a:pt x="6061" y="5244"/>
                </a:lnTo>
                <a:lnTo>
                  <a:pt x="6061" y="5738"/>
                </a:lnTo>
                <a:lnTo>
                  <a:pt x="6061" y="6266"/>
                </a:lnTo>
                <a:lnTo>
                  <a:pt x="6061" y="6381"/>
                </a:lnTo>
                <a:lnTo>
                  <a:pt x="6061" y="6449"/>
                </a:lnTo>
                <a:cubicBezTo>
                  <a:pt x="6059" y="6474"/>
                  <a:pt x="6056" y="6498"/>
                  <a:pt x="6054" y="6523"/>
                </a:cubicBezTo>
                <a:cubicBezTo>
                  <a:pt x="6043" y="6602"/>
                  <a:pt x="6033" y="6681"/>
                  <a:pt x="6022" y="6760"/>
                </a:cubicBezTo>
                <a:lnTo>
                  <a:pt x="5905" y="7183"/>
                </a:lnTo>
                <a:lnTo>
                  <a:pt x="5671" y="7566"/>
                </a:lnTo>
                <a:cubicBezTo>
                  <a:pt x="5611" y="7617"/>
                  <a:pt x="5550" y="7667"/>
                  <a:pt x="5490" y="7718"/>
                </a:cubicBezTo>
                <a:lnTo>
                  <a:pt x="5273" y="7854"/>
                </a:lnTo>
                <a:lnTo>
                  <a:pt x="4805" y="8037"/>
                </a:lnTo>
                <a:lnTo>
                  <a:pt x="4326" y="8135"/>
                </a:lnTo>
                <a:lnTo>
                  <a:pt x="3850" y="8199"/>
                </a:lnTo>
                <a:lnTo>
                  <a:pt x="3652" y="8277"/>
                </a:lnTo>
                <a:lnTo>
                  <a:pt x="3460" y="8419"/>
                </a:lnTo>
                <a:lnTo>
                  <a:pt x="3343" y="8595"/>
                </a:lnTo>
                <a:cubicBezTo>
                  <a:pt x="3316" y="8664"/>
                  <a:pt x="3288" y="8733"/>
                  <a:pt x="3261" y="8802"/>
                </a:cubicBezTo>
                <a:cubicBezTo>
                  <a:pt x="3258" y="8872"/>
                  <a:pt x="3254" y="8942"/>
                  <a:pt x="3251" y="9012"/>
                </a:cubicBezTo>
                <a:cubicBezTo>
                  <a:pt x="3254" y="9082"/>
                  <a:pt x="3258" y="9151"/>
                  <a:pt x="3261" y="9221"/>
                </a:cubicBezTo>
                <a:cubicBezTo>
                  <a:pt x="3291" y="9284"/>
                  <a:pt x="3320" y="9348"/>
                  <a:pt x="3350" y="9411"/>
                </a:cubicBezTo>
                <a:lnTo>
                  <a:pt x="3492" y="9573"/>
                </a:lnTo>
                <a:lnTo>
                  <a:pt x="3939" y="9756"/>
                </a:lnTo>
                <a:lnTo>
                  <a:pt x="4414" y="9821"/>
                </a:lnTo>
                <a:lnTo>
                  <a:pt x="4918" y="9895"/>
                </a:lnTo>
                <a:lnTo>
                  <a:pt x="5472" y="9932"/>
                </a:lnTo>
                <a:lnTo>
                  <a:pt x="5589" y="9932"/>
                </a:lnTo>
                <a:lnTo>
                  <a:pt x="5660" y="9932"/>
                </a:lnTo>
                <a:cubicBezTo>
                  <a:pt x="5687" y="9934"/>
                  <a:pt x="5715" y="9937"/>
                  <a:pt x="5742" y="9939"/>
                </a:cubicBezTo>
                <a:lnTo>
                  <a:pt x="6022" y="9973"/>
                </a:lnTo>
                <a:lnTo>
                  <a:pt x="6565" y="10000"/>
                </a:lnTo>
                <a:lnTo>
                  <a:pt x="7122" y="10000"/>
                </a:lnTo>
                <a:lnTo>
                  <a:pt x="7672" y="10000"/>
                </a:lnTo>
                <a:lnTo>
                  <a:pt x="8194" y="9926"/>
                </a:lnTo>
                <a:lnTo>
                  <a:pt x="8396" y="9821"/>
                </a:lnTo>
                <a:lnTo>
                  <a:pt x="8581" y="9648"/>
                </a:lnTo>
                <a:lnTo>
                  <a:pt x="8779" y="9221"/>
                </a:lnTo>
                <a:cubicBezTo>
                  <a:pt x="8783" y="9149"/>
                  <a:pt x="8786" y="9077"/>
                  <a:pt x="8790" y="9005"/>
                </a:cubicBezTo>
                <a:lnTo>
                  <a:pt x="8790" y="8876"/>
                </a:lnTo>
                <a:cubicBezTo>
                  <a:pt x="8786" y="8839"/>
                  <a:pt x="8783" y="8801"/>
                  <a:pt x="8779" y="8764"/>
                </a:cubicBezTo>
                <a:cubicBezTo>
                  <a:pt x="8751" y="8691"/>
                  <a:pt x="8722" y="8617"/>
                  <a:pt x="8694" y="8544"/>
                </a:cubicBezTo>
                <a:lnTo>
                  <a:pt x="8538" y="8341"/>
                </a:lnTo>
                <a:lnTo>
                  <a:pt x="8144" y="7989"/>
                </a:lnTo>
                <a:lnTo>
                  <a:pt x="7747" y="7674"/>
                </a:lnTo>
                <a:lnTo>
                  <a:pt x="7360" y="7393"/>
                </a:lnTo>
                <a:lnTo>
                  <a:pt x="7044" y="7075"/>
                </a:lnTo>
                <a:cubicBezTo>
                  <a:pt x="6975" y="6957"/>
                  <a:pt x="6907" y="6838"/>
                  <a:pt x="6838" y="6720"/>
                </a:cubicBezTo>
                <a:cubicBezTo>
                  <a:pt x="6814" y="6581"/>
                  <a:pt x="6791" y="6442"/>
                  <a:pt x="6767" y="6303"/>
                </a:cubicBezTo>
                <a:lnTo>
                  <a:pt x="6767" y="5809"/>
                </a:lnTo>
                <a:lnTo>
                  <a:pt x="6767" y="5315"/>
                </a:lnTo>
                <a:lnTo>
                  <a:pt x="6767" y="5210"/>
                </a:lnTo>
                <a:lnTo>
                  <a:pt x="6767" y="5149"/>
                </a:lnTo>
                <a:cubicBezTo>
                  <a:pt x="6765" y="5128"/>
                  <a:pt x="6762" y="5106"/>
                  <a:pt x="6760" y="5085"/>
                </a:cubicBezTo>
                <a:cubicBezTo>
                  <a:pt x="6752" y="5012"/>
                  <a:pt x="6743" y="4938"/>
                  <a:pt x="6735" y="4865"/>
                </a:cubicBezTo>
                <a:cubicBezTo>
                  <a:pt x="6722" y="4710"/>
                  <a:pt x="6709" y="4556"/>
                  <a:pt x="6696" y="4401"/>
                </a:cubicBezTo>
                <a:lnTo>
                  <a:pt x="6696" y="3910"/>
                </a:lnTo>
                <a:lnTo>
                  <a:pt x="6696" y="3422"/>
                </a:lnTo>
                <a:lnTo>
                  <a:pt x="6696" y="2925"/>
                </a:lnTo>
                <a:lnTo>
                  <a:pt x="6696" y="2434"/>
                </a:lnTo>
                <a:lnTo>
                  <a:pt x="6696" y="1943"/>
                </a:lnTo>
                <a:lnTo>
                  <a:pt x="6696" y="1445"/>
                </a:lnTo>
                <a:lnTo>
                  <a:pt x="6696" y="955"/>
                </a:lnTo>
                <a:cubicBezTo>
                  <a:pt x="6720" y="815"/>
                  <a:pt x="6743" y="675"/>
                  <a:pt x="6767" y="535"/>
                </a:cubicBezTo>
                <a:cubicBezTo>
                  <a:pt x="6808" y="486"/>
                  <a:pt x="6850" y="438"/>
                  <a:pt x="6891" y="389"/>
                </a:cubicBezTo>
                <a:lnTo>
                  <a:pt x="7083" y="278"/>
                </a:lnTo>
                <a:cubicBezTo>
                  <a:pt x="7115" y="276"/>
                  <a:pt x="7147" y="273"/>
                  <a:pt x="7179" y="271"/>
                </a:cubicBezTo>
                <a:lnTo>
                  <a:pt x="7239" y="271"/>
                </a:lnTo>
                <a:cubicBezTo>
                  <a:pt x="7259" y="273"/>
                  <a:pt x="7280" y="276"/>
                  <a:pt x="7300" y="278"/>
                </a:cubicBezTo>
                <a:lnTo>
                  <a:pt x="7512" y="355"/>
                </a:lnTo>
                <a:lnTo>
                  <a:pt x="7665" y="518"/>
                </a:lnTo>
                <a:lnTo>
                  <a:pt x="7789" y="708"/>
                </a:lnTo>
                <a:lnTo>
                  <a:pt x="7942" y="1127"/>
                </a:lnTo>
                <a:lnTo>
                  <a:pt x="8062" y="1591"/>
                </a:lnTo>
                <a:cubicBezTo>
                  <a:pt x="8078" y="1756"/>
                  <a:pt x="8093" y="1920"/>
                  <a:pt x="8109" y="2085"/>
                </a:cubicBezTo>
                <a:lnTo>
                  <a:pt x="8109" y="2607"/>
                </a:lnTo>
                <a:lnTo>
                  <a:pt x="8109" y="3135"/>
                </a:lnTo>
                <a:lnTo>
                  <a:pt x="8109" y="3619"/>
                </a:lnTo>
                <a:lnTo>
                  <a:pt x="8109" y="4116"/>
                </a:lnTo>
                <a:lnTo>
                  <a:pt x="8109" y="4614"/>
                </a:lnTo>
                <a:lnTo>
                  <a:pt x="8109" y="5102"/>
                </a:lnTo>
                <a:lnTo>
                  <a:pt x="8109" y="5599"/>
                </a:lnTo>
                <a:cubicBezTo>
                  <a:pt x="8137" y="5739"/>
                  <a:pt x="8166" y="5879"/>
                  <a:pt x="8194" y="6019"/>
                </a:cubicBezTo>
                <a:cubicBezTo>
                  <a:pt x="8231" y="6065"/>
                  <a:pt x="8267" y="6112"/>
                  <a:pt x="8304" y="6158"/>
                </a:cubicBezTo>
                <a:lnTo>
                  <a:pt x="8502" y="6266"/>
                </a:lnTo>
                <a:lnTo>
                  <a:pt x="9478" y="6405"/>
                </a:lnTo>
                <a:lnTo>
                  <a:pt x="9698" y="6344"/>
                </a:lnTo>
                <a:cubicBezTo>
                  <a:pt x="12880" y="6658"/>
                  <a:pt x="14165" y="5458"/>
                  <a:pt x="16211" y="6707"/>
                </a:cubicBezTo>
                <a:cubicBezTo>
                  <a:pt x="18257" y="7956"/>
                  <a:pt x="16609" y="9772"/>
                  <a:pt x="14085" y="10617"/>
                </a:cubicBezTo>
                <a:cubicBezTo>
                  <a:pt x="11561" y="11462"/>
                  <a:pt x="4059" y="11691"/>
                  <a:pt x="1069" y="11777"/>
                </a:cubicBezTo>
              </a:path>
            </a:pathLst>
          </a:custGeom>
          <a:noFill/>
          <a:ln w="19050">
            <a:solidFill>
              <a:srgbClr val="0070C0"/>
            </a:solidFill>
            <a:round/>
            <a:headEnd/>
            <a:tailEnd/>
          </a:ln>
        </p:spPr>
        <p:txBody>
          <a:bodyPr/>
          <a:lstStyle/>
          <a:p>
            <a:endParaRPr lang="en-US"/>
          </a:p>
        </p:txBody>
      </p:sp>
      <p:grpSp>
        <p:nvGrpSpPr>
          <p:cNvPr id="38929" name="Group 286"/>
          <p:cNvGrpSpPr>
            <a:grpSpLocks/>
          </p:cNvGrpSpPr>
          <p:nvPr/>
        </p:nvGrpSpPr>
        <p:grpSpPr bwMode="auto">
          <a:xfrm>
            <a:off x="2111375" y="2093913"/>
            <a:ext cx="204788" cy="269875"/>
            <a:chOff x="2110894" y="1217990"/>
            <a:chExt cx="205351" cy="270887"/>
          </a:xfrm>
        </p:grpSpPr>
        <p:grpSp>
          <p:nvGrpSpPr>
            <p:cNvPr id="39154" name="Group 575"/>
            <p:cNvGrpSpPr>
              <a:grpSpLocks/>
            </p:cNvGrpSpPr>
            <p:nvPr/>
          </p:nvGrpSpPr>
          <p:grpSpPr bwMode="auto">
            <a:xfrm>
              <a:off x="2110894" y="1217990"/>
              <a:ext cx="107050" cy="270887"/>
              <a:chOff x="1606" y="2368"/>
              <a:chExt cx="416" cy="1054"/>
            </a:xfrm>
          </p:grpSpPr>
          <p:sp>
            <p:nvSpPr>
              <p:cNvPr id="39165" name="Freeform 576"/>
              <p:cNvSpPr>
                <a:spLocks/>
              </p:cNvSpPr>
              <p:nvPr/>
            </p:nvSpPr>
            <p:spPr bwMode="auto">
              <a:xfrm>
                <a:off x="1606" y="2368"/>
                <a:ext cx="416" cy="1020"/>
              </a:xfrm>
              <a:custGeom>
                <a:avLst/>
                <a:gdLst>
                  <a:gd name="T0" fmla="*/ 0 w 834"/>
                  <a:gd name="T1" fmla="*/ 1 h 2040"/>
                  <a:gd name="T2" fmla="*/ 0 w 834"/>
                  <a:gd name="T3" fmla="*/ 1 h 2040"/>
                  <a:gd name="T4" fmla="*/ 0 w 834"/>
                  <a:gd name="T5" fmla="*/ 0 h 2040"/>
                  <a:gd name="T6" fmla="*/ 0 w 834"/>
                  <a:gd name="T7" fmla="*/ 1 h 2040"/>
                  <a:gd name="T8" fmla="*/ 0 w 834"/>
                  <a:gd name="T9" fmla="*/ 1 h 2040"/>
                  <a:gd name="T10" fmla="*/ 0 w 834"/>
                  <a:gd name="T11" fmla="*/ 1 h 2040"/>
                  <a:gd name="T12" fmla="*/ 0 w 834"/>
                  <a:gd name="T13" fmla="*/ 1 h 2040"/>
                  <a:gd name="T14" fmla="*/ 0 w 834"/>
                  <a:gd name="T15" fmla="*/ 1 h 2040"/>
                  <a:gd name="T16" fmla="*/ 0 w 834"/>
                  <a:gd name="T17" fmla="*/ 1 h 2040"/>
                  <a:gd name="T18" fmla="*/ 0 w 834"/>
                  <a:gd name="T19" fmla="*/ 1 h 2040"/>
                  <a:gd name="T20" fmla="*/ 0 w 834"/>
                  <a:gd name="T21" fmla="*/ 1 h 2040"/>
                  <a:gd name="T22" fmla="*/ 0 w 834"/>
                  <a:gd name="T23" fmla="*/ 1 h 2040"/>
                  <a:gd name="T24" fmla="*/ 0 w 834"/>
                  <a:gd name="T25" fmla="*/ 1 h 2040"/>
                  <a:gd name="T26" fmla="*/ 0 w 834"/>
                  <a:gd name="T27" fmla="*/ 1 h 2040"/>
                  <a:gd name="T28" fmla="*/ 0 w 834"/>
                  <a:gd name="T29" fmla="*/ 1 h 2040"/>
                  <a:gd name="T30" fmla="*/ 0 w 834"/>
                  <a:gd name="T31" fmla="*/ 1 h 2040"/>
                  <a:gd name="T32" fmla="*/ 0 w 834"/>
                  <a:gd name="T33" fmla="*/ 1 h 2040"/>
                  <a:gd name="T34" fmla="*/ 0 w 834"/>
                  <a:gd name="T35" fmla="*/ 1 h 2040"/>
                  <a:gd name="T36" fmla="*/ 0 w 834"/>
                  <a:gd name="T37" fmla="*/ 1 h 2040"/>
                  <a:gd name="T38" fmla="*/ 0 w 834"/>
                  <a:gd name="T39" fmla="*/ 1 h 2040"/>
                  <a:gd name="T40" fmla="*/ 0 w 834"/>
                  <a:gd name="T41" fmla="*/ 1 h 2040"/>
                  <a:gd name="T42" fmla="*/ 0 w 834"/>
                  <a:gd name="T43" fmla="*/ 1 h 2040"/>
                  <a:gd name="T44" fmla="*/ 0 w 834"/>
                  <a:gd name="T45" fmla="*/ 1 h 2040"/>
                  <a:gd name="T46" fmla="*/ 0 w 834"/>
                  <a:gd name="T47" fmla="*/ 1 h 2040"/>
                  <a:gd name="T48" fmla="*/ 0 w 834"/>
                  <a:gd name="T49" fmla="*/ 1 h 2040"/>
                  <a:gd name="T50" fmla="*/ 0 w 834"/>
                  <a:gd name="T51" fmla="*/ 1 h 2040"/>
                  <a:gd name="T52" fmla="*/ 0 w 834"/>
                  <a:gd name="T53" fmla="*/ 1 h 2040"/>
                  <a:gd name="T54" fmla="*/ 0 w 834"/>
                  <a:gd name="T55" fmla="*/ 1 h 2040"/>
                  <a:gd name="T56" fmla="*/ 0 w 834"/>
                  <a:gd name="T57" fmla="*/ 1 h 2040"/>
                  <a:gd name="T58" fmla="*/ 0 w 834"/>
                  <a:gd name="T59" fmla="*/ 1 h 2040"/>
                  <a:gd name="T60" fmla="*/ 0 w 834"/>
                  <a:gd name="T61" fmla="*/ 1 h 2040"/>
                  <a:gd name="T62" fmla="*/ 0 w 834"/>
                  <a:gd name="T63" fmla="*/ 1 h 2040"/>
                  <a:gd name="T64" fmla="*/ 0 w 834"/>
                  <a:gd name="T65" fmla="*/ 1 h 2040"/>
                  <a:gd name="T66" fmla="*/ 0 w 834"/>
                  <a:gd name="T67" fmla="*/ 1 h 2040"/>
                  <a:gd name="T68" fmla="*/ 0 w 834"/>
                  <a:gd name="T69" fmla="*/ 1 h 2040"/>
                  <a:gd name="T70" fmla="*/ 0 w 834"/>
                  <a:gd name="T71" fmla="*/ 1 h 2040"/>
                  <a:gd name="T72" fmla="*/ 0 w 834"/>
                  <a:gd name="T73" fmla="*/ 1 h 2040"/>
                  <a:gd name="T74" fmla="*/ 0 w 834"/>
                  <a:gd name="T75" fmla="*/ 1 h 2040"/>
                  <a:gd name="T76" fmla="*/ 0 w 834"/>
                  <a:gd name="T77" fmla="*/ 1 h 2040"/>
                  <a:gd name="T78" fmla="*/ 0 w 834"/>
                  <a:gd name="T79" fmla="*/ 1 h 2040"/>
                  <a:gd name="T80" fmla="*/ 0 w 834"/>
                  <a:gd name="T81" fmla="*/ 1 h 2040"/>
                  <a:gd name="T82" fmla="*/ 0 w 834"/>
                  <a:gd name="T83" fmla="*/ 1 h 2040"/>
                  <a:gd name="T84" fmla="*/ 0 w 834"/>
                  <a:gd name="T85" fmla="*/ 1 h 2040"/>
                  <a:gd name="T86" fmla="*/ 0 w 834"/>
                  <a:gd name="T87" fmla="*/ 1 h 2040"/>
                  <a:gd name="T88" fmla="*/ 0 w 834"/>
                  <a:gd name="T89" fmla="*/ 1 h 2040"/>
                  <a:gd name="T90" fmla="*/ 0 w 834"/>
                  <a:gd name="T91" fmla="*/ 1 h 20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34"/>
                  <a:gd name="T139" fmla="*/ 0 h 2040"/>
                  <a:gd name="T140" fmla="*/ 834 w 834"/>
                  <a:gd name="T141" fmla="*/ 2040 h 20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34" h="2040">
                    <a:moveTo>
                      <a:pt x="699" y="72"/>
                    </a:moveTo>
                    <a:lnTo>
                      <a:pt x="607" y="28"/>
                    </a:lnTo>
                    <a:lnTo>
                      <a:pt x="513" y="0"/>
                    </a:lnTo>
                    <a:lnTo>
                      <a:pt x="429" y="43"/>
                    </a:lnTo>
                    <a:lnTo>
                      <a:pt x="365" y="137"/>
                    </a:lnTo>
                    <a:lnTo>
                      <a:pt x="328" y="251"/>
                    </a:lnTo>
                    <a:lnTo>
                      <a:pt x="295" y="374"/>
                    </a:lnTo>
                    <a:lnTo>
                      <a:pt x="265" y="500"/>
                    </a:lnTo>
                    <a:lnTo>
                      <a:pt x="250" y="635"/>
                    </a:lnTo>
                    <a:lnTo>
                      <a:pt x="243" y="698"/>
                    </a:lnTo>
                    <a:lnTo>
                      <a:pt x="233" y="760"/>
                    </a:lnTo>
                    <a:lnTo>
                      <a:pt x="195" y="866"/>
                    </a:lnTo>
                    <a:lnTo>
                      <a:pt x="146" y="978"/>
                    </a:lnTo>
                    <a:lnTo>
                      <a:pt x="102" y="1092"/>
                    </a:lnTo>
                    <a:lnTo>
                      <a:pt x="69" y="1206"/>
                    </a:lnTo>
                    <a:lnTo>
                      <a:pt x="65" y="1268"/>
                    </a:lnTo>
                    <a:lnTo>
                      <a:pt x="55" y="1332"/>
                    </a:lnTo>
                    <a:lnTo>
                      <a:pt x="30" y="1447"/>
                    </a:lnTo>
                    <a:lnTo>
                      <a:pt x="8" y="1592"/>
                    </a:lnTo>
                    <a:lnTo>
                      <a:pt x="0" y="1759"/>
                    </a:lnTo>
                    <a:lnTo>
                      <a:pt x="14" y="1895"/>
                    </a:lnTo>
                    <a:lnTo>
                      <a:pt x="69" y="1987"/>
                    </a:lnTo>
                    <a:lnTo>
                      <a:pt x="155" y="2029"/>
                    </a:lnTo>
                    <a:lnTo>
                      <a:pt x="205" y="2033"/>
                    </a:lnTo>
                    <a:lnTo>
                      <a:pt x="256" y="2040"/>
                    </a:lnTo>
                    <a:lnTo>
                      <a:pt x="365" y="2040"/>
                    </a:lnTo>
                    <a:lnTo>
                      <a:pt x="467" y="2007"/>
                    </a:lnTo>
                    <a:lnTo>
                      <a:pt x="554" y="1936"/>
                    </a:lnTo>
                    <a:lnTo>
                      <a:pt x="623" y="1830"/>
                    </a:lnTo>
                    <a:lnTo>
                      <a:pt x="668" y="1706"/>
                    </a:lnTo>
                    <a:lnTo>
                      <a:pt x="691" y="1581"/>
                    </a:lnTo>
                    <a:lnTo>
                      <a:pt x="699" y="1446"/>
                    </a:lnTo>
                    <a:lnTo>
                      <a:pt x="706" y="1311"/>
                    </a:lnTo>
                    <a:lnTo>
                      <a:pt x="722" y="1186"/>
                    </a:lnTo>
                    <a:lnTo>
                      <a:pt x="740" y="1040"/>
                    </a:lnTo>
                    <a:lnTo>
                      <a:pt x="756" y="895"/>
                    </a:lnTo>
                    <a:lnTo>
                      <a:pt x="761" y="760"/>
                    </a:lnTo>
                    <a:lnTo>
                      <a:pt x="768" y="627"/>
                    </a:lnTo>
                    <a:lnTo>
                      <a:pt x="794" y="509"/>
                    </a:lnTo>
                    <a:lnTo>
                      <a:pt x="817" y="394"/>
                    </a:lnTo>
                    <a:lnTo>
                      <a:pt x="834" y="269"/>
                    </a:lnTo>
                    <a:lnTo>
                      <a:pt x="822" y="217"/>
                    </a:lnTo>
                    <a:lnTo>
                      <a:pt x="800" y="166"/>
                    </a:lnTo>
                    <a:lnTo>
                      <a:pt x="739" y="124"/>
                    </a:lnTo>
                    <a:lnTo>
                      <a:pt x="731" y="105"/>
                    </a:lnTo>
                    <a:lnTo>
                      <a:pt x="699" y="72"/>
                    </a:lnTo>
                    <a:close/>
                  </a:path>
                </a:pathLst>
              </a:custGeom>
              <a:solidFill>
                <a:srgbClr val="FFFF00"/>
              </a:solidFill>
              <a:ln w="12700">
                <a:solidFill>
                  <a:schemeClr val="tx1"/>
                </a:solidFill>
                <a:round/>
                <a:headEnd/>
                <a:tailEnd/>
              </a:ln>
            </p:spPr>
            <p:txBody>
              <a:bodyPr/>
              <a:lstStyle/>
              <a:p>
                <a:endParaRPr lang="en-US"/>
              </a:p>
            </p:txBody>
          </p:sp>
          <p:sp>
            <p:nvSpPr>
              <p:cNvPr id="39166" name="Rectangle 577"/>
              <p:cNvSpPr>
                <a:spLocks noChangeArrowheads="1"/>
              </p:cNvSpPr>
              <p:nvPr/>
            </p:nvSpPr>
            <p:spPr bwMode="auto">
              <a:xfrm>
                <a:off x="1772" y="2883"/>
                <a:ext cx="0" cy="539"/>
              </a:xfrm>
              <a:prstGeom prst="rect">
                <a:avLst/>
              </a:prstGeom>
              <a:noFill/>
              <a:ln w="9525">
                <a:noFill/>
                <a:miter lim="800000"/>
                <a:headEnd/>
                <a:tailEnd/>
              </a:ln>
            </p:spPr>
            <p:txBody>
              <a:bodyPr wrap="none" lIns="0" tIns="0" rIns="0" bIns="0">
                <a:spAutoFit/>
              </a:bodyPr>
              <a:lstStyle/>
              <a:p>
                <a:pPr eaLnBrk="0" hangingPunct="0"/>
                <a:endParaRPr lang="en-US" sz="900">
                  <a:latin typeface="Symbol" pitchFamily="18" charset="2"/>
                </a:endParaRPr>
              </a:p>
            </p:txBody>
          </p:sp>
        </p:grpSp>
        <p:grpSp>
          <p:nvGrpSpPr>
            <p:cNvPr id="39155" name="Group 586"/>
            <p:cNvGrpSpPr>
              <a:grpSpLocks/>
            </p:cNvGrpSpPr>
            <p:nvPr/>
          </p:nvGrpSpPr>
          <p:grpSpPr bwMode="auto">
            <a:xfrm>
              <a:off x="2127878" y="1237085"/>
              <a:ext cx="188367" cy="211261"/>
              <a:chOff x="1672" y="2397"/>
              <a:chExt cx="732" cy="822"/>
            </a:xfrm>
          </p:grpSpPr>
          <p:grpSp>
            <p:nvGrpSpPr>
              <p:cNvPr id="39156" name="Group 587"/>
              <p:cNvGrpSpPr>
                <a:grpSpLocks/>
              </p:cNvGrpSpPr>
              <p:nvPr/>
            </p:nvGrpSpPr>
            <p:grpSpPr bwMode="auto">
              <a:xfrm>
                <a:off x="1746" y="2554"/>
                <a:ext cx="501" cy="498"/>
                <a:chOff x="3951" y="3456"/>
                <a:chExt cx="501" cy="498"/>
              </a:xfrm>
            </p:grpSpPr>
            <p:sp>
              <p:nvSpPr>
                <p:cNvPr id="39160" name="Oval 588"/>
                <p:cNvSpPr>
                  <a:spLocks noChangeArrowheads="1"/>
                </p:cNvSpPr>
                <p:nvPr/>
              </p:nvSpPr>
              <p:spPr bwMode="auto">
                <a:xfrm>
                  <a:off x="3961" y="3463"/>
                  <a:ext cx="491" cy="491"/>
                </a:xfrm>
                <a:prstGeom prst="ellipse">
                  <a:avLst/>
                </a:prstGeom>
                <a:solidFill>
                  <a:srgbClr val="0000FF"/>
                </a:solidFill>
                <a:ln w="9525">
                  <a:solidFill>
                    <a:schemeClr val="tx1"/>
                  </a:solidFill>
                  <a:round/>
                  <a:headEnd/>
                  <a:tailEnd/>
                </a:ln>
              </p:spPr>
              <p:txBody>
                <a:bodyPr wrap="none" anchor="ctr"/>
                <a:lstStyle/>
                <a:p>
                  <a:pPr eaLnBrk="0" hangingPunct="0"/>
                  <a:endParaRPr lang="en-US" sz="400"/>
                </a:p>
              </p:txBody>
            </p:sp>
            <p:sp>
              <p:nvSpPr>
                <p:cNvPr id="39161" name="Line 589"/>
                <p:cNvSpPr>
                  <a:spLocks noChangeShapeType="1"/>
                </p:cNvSpPr>
                <p:nvPr/>
              </p:nvSpPr>
              <p:spPr bwMode="auto">
                <a:xfrm>
                  <a:off x="4210" y="3456"/>
                  <a:ext cx="1" cy="498"/>
                </a:xfrm>
                <a:prstGeom prst="line">
                  <a:avLst/>
                </a:prstGeom>
                <a:noFill/>
                <a:ln w="19050">
                  <a:solidFill>
                    <a:schemeClr val="bg1"/>
                  </a:solidFill>
                  <a:round/>
                  <a:headEnd/>
                  <a:tailEnd/>
                </a:ln>
              </p:spPr>
              <p:txBody>
                <a:bodyPr/>
                <a:lstStyle/>
                <a:p>
                  <a:endParaRPr lang="en-US"/>
                </a:p>
              </p:txBody>
            </p:sp>
            <p:sp>
              <p:nvSpPr>
                <p:cNvPr id="39162" name="Line 590"/>
                <p:cNvSpPr>
                  <a:spLocks noChangeShapeType="1"/>
                </p:cNvSpPr>
                <p:nvPr/>
              </p:nvSpPr>
              <p:spPr bwMode="auto">
                <a:xfrm rot="3185005">
                  <a:off x="4201" y="3454"/>
                  <a:ext cx="1" cy="498"/>
                </a:xfrm>
                <a:prstGeom prst="line">
                  <a:avLst/>
                </a:prstGeom>
                <a:noFill/>
                <a:ln w="19050">
                  <a:solidFill>
                    <a:schemeClr val="bg1"/>
                  </a:solidFill>
                  <a:round/>
                  <a:headEnd/>
                  <a:tailEnd/>
                </a:ln>
              </p:spPr>
              <p:txBody>
                <a:bodyPr/>
                <a:lstStyle/>
                <a:p>
                  <a:endParaRPr lang="en-US"/>
                </a:p>
              </p:txBody>
            </p:sp>
            <p:sp>
              <p:nvSpPr>
                <p:cNvPr id="39163" name="Line 591"/>
                <p:cNvSpPr>
                  <a:spLocks noChangeShapeType="1"/>
                </p:cNvSpPr>
                <p:nvPr/>
              </p:nvSpPr>
              <p:spPr bwMode="auto">
                <a:xfrm rot="7702927">
                  <a:off x="4199" y="3459"/>
                  <a:ext cx="1" cy="498"/>
                </a:xfrm>
                <a:prstGeom prst="line">
                  <a:avLst/>
                </a:prstGeom>
                <a:noFill/>
                <a:ln w="19050">
                  <a:solidFill>
                    <a:schemeClr val="bg1"/>
                  </a:solidFill>
                  <a:round/>
                  <a:headEnd/>
                  <a:tailEnd/>
                </a:ln>
              </p:spPr>
              <p:txBody>
                <a:bodyPr/>
                <a:lstStyle/>
                <a:p>
                  <a:endParaRPr lang="en-US"/>
                </a:p>
              </p:txBody>
            </p:sp>
            <p:sp>
              <p:nvSpPr>
                <p:cNvPr id="39164" name="Rectangle 592"/>
                <p:cNvSpPr>
                  <a:spLocks noChangeArrowheads="1"/>
                </p:cNvSpPr>
                <p:nvPr/>
              </p:nvSpPr>
              <p:spPr bwMode="auto">
                <a:xfrm>
                  <a:off x="4209" y="3541"/>
                  <a:ext cx="0" cy="180"/>
                </a:xfrm>
                <a:prstGeom prst="rect">
                  <a:avLst/>
                </a:prstGeom>
                <a:solidFill>
                  <a:srgbClr val="0000FF"/>
                </a:solidFill>
                <a:ln w="9525">
                  <a:noFill/>
                  <a:miter lim="800000"/>
                  <a:headEnd/>
                  <a:tailEnd/>
                </a:ln>
              </p:spPr>
              <p:txBody>
                <a:bodyPr wrap="none" lIns="0" tIns="0" rIns="0" bIns="0">
                  <a:spAutoFit/>
                </a:bodyPr>
                <a:lstStyle/>
                <a:p>
                  <a:pPr eaLnBrk="0" hangingPunct="0"/>
                  <a:endParaRPr lang="en-US" sz="300"/>
                </a:p>
              </p:txBody>
            </p:sp>
          </p:grpSp>
          <p:grpSp>
            <p:nvGrpSpPr>
              <p:cNvPr id="39157" name="Group 593"/>
              <p:cNvGrpSpPr>
                <a:grpSpLocks/>
              </p:cNvGrpSpPr>
              <p:nvPr/>
            </p:nvGrpSpPr>
            <p:grpSpPr bwMode="auto">
              <a:xfrm>
                <a:off x="1672" y="2397"/>
                <a:ext cx="732" cy="822"/>
                <a:chOff x="1944" y="2805"/>
                <a:chExt cx="732" cy="822"/>
              </a:xfrm>
            </p:grpSpPr>
            <p:sp>
              <p:nvSpPr>
                <p:cNvPr id="39158" name="AutoShape 596"/>
                <p:cNvSpPr>
                  <a:spLocks noChangeArrowheads="1"/>
                </p:cNvSpPr>
                <p:nvPr/>
              </p:nvSpPr>
              <p:spPr bwMode="auto">
                <a:xfrm rot="5561306">
                  <a:off x="1899" y="2850"/>
                  <a:ext cx="822" cy="73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10092 h 21600"/>
                  </a:gdLst>
                  <a:ahLst/>
                  <a:cxnLst>
                    <a:cxn ang="T8">
                      <a:pos x="T0" y="T1"/>
                    </a:cxn>
                    <a:cxn ang="T9">
                      <a:pos x="T2" y="T3"/>
                    </a:cxn>
                    <a:cxn ang="T10">
                      <a:pos x="T4" y="T5"/>
                    </a:cxn>
                    <a:cxn ang="T11">
                      <a:pos x="T6" y="T7"/>
                    </a:cxn>
                  </a:cxnLst>
                  <a:rect l="T12" t="T13" r="T14" b="T15"/>
                  <a:pathLst>
                    <a:path w="21600" h="21600">
                      <a:moveTo>
                        <a:pt x="4688" y="12074"/>
                      </a:moveTo>
                      <a:cubicBezTo>
                        <a:pt x="4601" y="11655"/>
                        <a:pt x="4557" y="11228"/>
                        <a:pt x="4557" y="10800"/>
                      </a:cubicBezTo>
                      <a:cubicBezTo>
                        <a:pt x="4557" y="7352"/>
                        <a:pt x="7352" y="4557"/>
                        <a:pt x="10800" y="4557"/>
                      </a:cubicBezTo>
                      <a:cubicBezTo>
                        <a:pt x="14247" y="4557"/>
                        <a:pt x="17043" y="7352"/>
                        <a:pt x="17043" y="10800"/>
                      </a:cubicBezTo>
                      <a:cubicBezTo>
                        <a:pt x="17043" y="11228"/>
                        <a:pt x="16998" y="11655"/>
                        <a:pt x="16911" y="12074"/>
                      </a:cubicBezTo>
                      <a:lnTo>
                        <a:pt x="21372" y="13005"/>
                      </a:lnTo>
                      <a:cubicBezTo>
                        <a:pt x="21523" y="12280"/>
                        <a:pt x="21600" y="11541"/>
                        <a:pt x="21600" y="10800"/>
                      </a:cubicBezTo>
                      <a:cubicBezTo>
                        <a:pt x="21600" y="4835"/>
                        <a:pt x="16764" y="0"/>
                        <a:pt x="10800" y="0"/>
                      </a:cubicBezTo>
                      <a:cubicBezTo>
                        <a:pt x="4835" y="0"/>
                        <a:pt x="0" y="4835"/>
                        <a:pt x="0" y="10800"/>
                      </a:cubicBezTo>
                      <a:cubicBezTo>
                        <a:pt x="-1" y="11541"/>
                        <a:pt x="76" y="12280"/>
                        <a:pt x="227" y="13005"/>
                      </a:cubicBezTo>
                      <a:close/>
                    </a:path>
                  </a:pathLst>
                </a:custGeom>
                <a:solidFill>
                  <a:srgbClr val="00FF00"/>
                </a:solidFill>
                <a:ln w="9525">
                  <a:solidFill>
                    <a:schemeClr val="tx1"/>
                  </a:solidFill>
                  <a:miter lim="800000"/>
                  <a:headEnd/>
                  <a:tailEnd/>
                </a:ln>
              </p:spPr>
              <p:txBody>
                <a:bodyPr wrap="none" anchor="ctr"/>
                <a:lstStyle/>
                <a:p>
                  <a:endParaRPr lang="en-US"/>
                </a:p>
              </p:txBody>
            </p:sp>
            <p:sp>
              <p:nvSpPr>
                <p:cNvPr id="39159" name="Rectangle 597"/>
                <p:cNvSpPr>
                  <a:spLocks noChangeArrowheads="1"/>
                </p:cNvSpPr>
                <p:nvPr/>
              </p:nvSpPr>
              <p:spPr bwMode="auto">
                <a:xfrm>
                  <a:off x="2597" y="3014"/>
                  <a:ext cx="0" cy="359"/>
                </a:xfrm>
                <a:prstGeom prst="rect">
                  <a:avLst/>
                </a:prstGeom>
                <a:noFill/>
                <a:ln w="9525">
                  <a:noFill/>
                  <a:miter lim="800000"/>
                  <a:headEnd/>
                  <a:tailEnd/>
                </a:ln>
              </p:spPr>
              <p:txBody>
                <a:bodyPr wrap="none" lIns="0" tIns="0" rIns="0" bIns="0">
                  <a:spAutoFit/>
                </a:bodyPr>
                <a:lstStyle/>
                <a:p>
                  <a:pPr eaLnBrk="0" hangingPunct="0"/>
                  <a:endParaRPr lang="en-US" sz="600">
                    <a:latin typeface="Symbol" pitchFamily="18" charset="2"/>
                  </a:endParaRPr>
                </a:p>
              </p:txBody>
            </p:sp>
          </p:grpSp>
        </p:grpSp>
      </p:grpSp>
      <p:sp>
        <p:nvSpPr>
          <p:cNvPr id="38930" name="Freeform 570"/>
          <p:cNvSpPr>
            <a:spLocks/>
          </p:cNvSpPr>
          <p:nvPr/>
        </p:nvSpPr>
        <p:spPr bwMode="auto">
          <a:xfrm>
            <a:off x="2289175" y="2147888"/>
            <a:ext cx="454025" cy="46037"/>
          </a:xfrm>
          <a:custGeom>
            <a:avLst/>
            <a:gdLst>
              <a:gd name="T0" fmla="*/ 0 w 1180"/>
              <a:gd name="T1" fmla="*/ 0 h 186"/>
              <a:gd name="T2" fmla="*/ 2147483647 w 1180"/>
              <a:gd name="T3" fmla="*/ 0 h 186"/>
              <a:gd name="T4" fmla="*/ 2147483647 w 1180"/>
              <a:gd name="T5" fmla="*/ 0 h 186"/>
              <a:gd name="T6" fmla="*/ 2147483647 w 1180"/>
              <a:gd name="T7" fmla="*/ 0 h 186"/>
              <a:gd name="T8" fmla="*/ 2147483647 w 1180"/>
              <a:gd name="T9" fmla="*/ 0 h 186"/>
              <a:gd name="T10" fmla="*/ 2147483647 w 1180"/>
              <a:gd name="T11" fmla="*/ 0 h 186"/>
              <a:gd name="T12" fmla="*/ 2147483647 w 1180"/>
              <a:gd name="T13" fmla="*/ 0 h 186"/>
              <a:gd name="T14" fmla="*/ 2147483647 w 1180"/>
              <a:gd name="T15" fmla="*/ 0 h 186"/>
              <a:gd name="T16" fmla="*/ 2147483647 w 1180"/>
              <a:gd name="T17" fmla="*/ 0 h 186"/>
              <a:gd name="T18" fmla="*/ 2147483647 w 1180"/>
              <a:gd name="T19" fmla="*/ 0 h 186"/>
              <a:gd name="T20" fmla="*/ 2147483647 w 1180"/>
              <a:gd name="T21" fmla="*/ 0 h 1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80"/>
              <a:gd name="T34" fmla="*/ 0 h 186"/>
              <a:gd name="T35" fmla="*/ 1180 w 1180"/>
              <a:gd name="T36" fmla="*/ 186 h 18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80" h="186">
                <a:moveTo>
                  <a:pt x="0" y="160"/>
                </a:moveTo>
                <a:lnTo>
                  <a:pt x="144" y="90"/>
                </a:lnTo>
                <a:lnTo>
                  <a:pt x="291" y="38"/>
                </a:lnTo>
                <a:lnTo>
                  <a:pt x="440" y="9"/>
                </a:lnTo>
                <a:lnTo>
                  <a:pt x="514" y="2"/>
                </a:lnTo>
                <a:lnTo>
                  <a:pt x="551" y="1"/>
                </a:lnTo>
                <a:lnTo>
                  <a:pt x="591" y="0"/>
                </a:lnTo>
                <a:lnTo>
                  <a:pt x="739" y="13"/>
                </a:lnTo>
                <a:lnTo>
                  <a:pt x="888" y="49"/>
                </a:lnTo>
                <a:lnTo>
                  <a:pt x="1035" y="107"/>
                </a:lnTo>
                <a:lnTo>
                  <a:pt x="1180" y="186"/>
                </a:lnTo>
              </a:path>
            </a:pathLst>
          </a:custGeom>
          <a:noFill/>
          <a:ln w="19050">
            <a:solidFill>
              <a:schemeClr val="tx1"/>
            </a:solidFill>
            <a:round/>
            <a:headEnd type="none" w="med" len="med"/>
            <a:tailEnd type="triangle" w="med" len="med"/>
          </a:ln>
        </p:spPr>
        <p:txBody>
          <a:bodyPr/>
          <a:lstStyle/>
          <a:p>
            <a:endParaRPr lang="en-US"/>
          </a:p>
        </p:txBody>
      </p:sp>
      <p:sp>
        <p:nvSpPr>
          <p:cNvPr id="38931" name="Rounded Rectangle 624"/>
          <p:cNvSpPr>
            <a:spLocks noChangeArrowheads="1"/>
          </p:cNvSpPr>
          <p:nvPr/>
        </p:nvSpPr>
        <p:spPr bwMode="auto">
          <a:xfrm>
            <a:off x="2047875" y="4667250"/>
            <a:ext cx="868363" cy="301625"/>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900"/>
              <a:t>Transcription factors</a:t>
            </a:r>
          </a:p>
        </p:txBody>
      </p:sp>
      <p:sp>
        <p:nvSpPr>
          <p:cNvPr id="38932" name="Text Box 36"/>
          <p:cNvSpPr txBox="1">
            <a:spLocks noChangeArrowheads="1"/>
          </p:cNvSpPr>
          <p:nvPr/>
        </p:nvSpPr>
        <p:spPr bwMode="auto">
          <a:xfrm>
            <a:off x="3057525" y="5033963"/>
            <a:ext cx="647700" cy="246062"/>
          </a:xfrm>
          <a:prstGeom prst="rect">
            <a:avLst/>
          </a:prstGeom>
          <a:noFill/>
          <a:ln w="9525">
            <a:noFill/>
            <a:miter lim="800000"/>
            <a:headEnd/>
            <a:tailEnd/>
          </a:ln>
        </p:spPr>
        <p:txBody>
          <a:bodyPr wrap="none">
            <a:spAutoFit/>
          </a:bodyPr>
          <a:lstStyle/>
          <a:p>
            <a:pPr eaLnBrk="0" hangingPunct="0"/>
            <a:r>
              <a:rPr lang="en-US" sz="1000"/>
              <a:t>Nucleus</a:t>
            </a:r>
          </a:p>
        </p:txBody>
      </p:sp>
      <p:sp>
        <p:nvSpPr>
          <p:cNvPr id="29719" name="Rounded Rectangle 223"/>
          <p:cNvSpPr>
            <a:spLocks noChangeArrowheads="1"/>
          </p:cNvSpPr>
          <p:nvPr/>
        </p:nvSpPr>
        <p:spPr bwMode="auto">
          <a:xfrm>
            <a:off x="2117725" y="2655888"/>
            <a:ext cx="811213" cy="325437"/>
          </a:xfrm>
          <a:prstGeom prst="roundRect">
            <a:avLst>
              <a:gd name="adj" fmla="val 16667"/>
            </a:avLst>
          </a:prstGeom>
          <a:solidFill>
            <a:schemeClr val="bg1"/>
          </a:solidFill>
          <a:ln w="9525" algn="ctr">
            <a:solidFill>
              <a:schemeClr val="tx1"/>
            </a:solidFill>
            <a:round/>
            <a:headEnd/>
            <a:tailEnd/>
          </a:ln>
        </p:spPr>
        <p:txBody>
          <a:bodyPr lIns="0" tIns="0" rIns="0" bIns="0"/>
          <a:lstStyle/>
          <a:p>
            <a:pPr algn="ctr" eaLnBrk="0" hangingPunct="0">
              <a:defRPr/>
            </a:pPr>
            <a:r>
              <a:rPr lang="en-US" sz="1050" dirty="0">
                <a:cs typeface="+mn-cs"/>
              </a:rPr>
              <a:t>Intracellular messenger</a:t>
            </a:r>
          </a:p>
        </p:txBody>
      </p:sp>
      <p:sp>
        <p:nvSpPr>
          <p:cNvPr id="38934" name="Rounded Rectangle 230"/>
          <p:cNvSpPr>
            <a:spLocks noChangeArrowheads="1"/>
          </p:cNvSpPr>
          <p:nvPr/>
        </p:nvSpPr>
        <p:spPr bwMode="auto">
          <a:xfrm>
            <a:off x="2035175" y="3316288"/>
            <a:ext cx="1017588" cy="214312"/>
          </a:xfrm>
          <a:prstGeom prst="roundRect">
            <a:avLst>
              <a:gd name="adj" fmla="val 50000"/>
            </a:avLst>
          </a:prstGeom>
          <a:solidFill>
            <a:srgbClr val="FFC000"/>
          </a:solidFill>
          <a:ln w="9525" algn="ctr">
            <a:solidFill>
              <a:schemeClr val="tx1"/>
            </a:solidFill>
            <a:round/>
            <a:headEnd/>
            <a:tailEnd/>
          </a:ln>
        </p:spPr>
        <p:txBody>
          <a:bodyPr/>
          <a:lstStyle/>
          <a:p>
            <a:pPr eaLnBrk="0" hangingPunct="0"/>
            <a:endParaRPr lang="en-US" sz="2000"/>
          </a:p>
        </p:txBody>
      </p:sp>
      <p:sp>
        <p:nvSpPr>
          <p:cNvPr id="38935" name="Rounded Rectangle 231"/>
          <p:cNvSpPr>
            <a:spLocks noChangeArrowheads="1"/>
          </p:cNvSpPr>
          <p:nvPr/>
        </p:nvSpPr>
        <p:spPr bwMode="auto">
          <a:xfrm>
            <a:off x="2035175" y="3690938"/>
            <a:ext cx="1017588" cy="196850"/>
          </a:xfrm>
          <a:prstGeom prst="roundRect">
            <a:avLst>
              <a:gd name="adj" fmla="val 50000"/>
            </a:avLst>
          </a:prstGeom>
          <a:solidFill>
            <a:srgbClr val="FFC000"/>
          </a:solidFill>
          <a:ln w="9525" algn="ctr">
            <a:solidFill>
              <a:schemeClr val="tx1"/>
            </a:solidFill>
            <a:round/>
            <a:headEnd/>
            <a:tailEnd/>
          </a:ln>
        </p:spPr>
        <p:txBody>
          <a:bodyPr/>
          <a:lstStyle/>
          <a:p>
            <a:pPr eaLnBrk="0" hangingPunct="0"/>
            <a:endParaRPr lang="en-US" sz="2000"/>
          </a:p>
        </p:txBody>
      </p:sp>
      <p:sp>
        <p:nvSpPr>
          <p:cNvPr id="38936" name="Rounded Rectangle 234"/>
          <p:cNvSpPr>
            <a:spLocks noChangeArrowheads="1"/>
          </p:cNvSpPr>
          <p:nvPr/>
        </p:nvSpPr>
        <p:spPr bwMode="auto">
          <a:xfrm>
            <a:off x="2035175" y="4041775"/>
            <a:ext cx="1017588" cy="214313"/>
          </a:xfrm>
          <a:prstGeom prst="roundRect">
            <a:avLst>
              <a:gd name="adj" fmla="val 50000"/>
            </a:avLst>
          </a:prstGeom>
          <a:solidFill>
            <a:srgbClr val="FFC000"/>
          </a:solidFill>
          <a:ln w="9525" algn="ctr">
            <a:solidFill>
              <a:schemeClr val="tx1"/>
            </a:solidFill>
            <a:round/>
            <a:headEnd/>
            <a:tailEnd/>
          </a:ln>
        </p:spPr>
        <p:txBody>
          <a:bodyPr/>
          <a:lstStyle/>
          <a:p>
            <a:pPr eaLnBrk="0" hangingPunct="0"/>
            <a:endParaRPr lang="en-US" sz="2000"/>
          </a:p>
        </p:txBody>
      </p:sp>
      <p:sp>
        <p:nvSpPr>
          <p:cNvPr id="38937" name="Rounded Rectangle 219"/>
          <p:cNvSpPr>
            <a:spLocks noChangeArrowheads="1"/>
          </p:cNvSpPr>
          <p:nvPr/>
        </p:nvSpPr>
        <p:spPr bwMode="auto">
          <a:xfrm>
            <a:off x="2198688" y="3211513"/>
            <a:ext cx="676275" cy="1146175"/>
          </a:xfrm>
          <a:prstGeom prst="roundRect">
            <a:avLst>
              <a:gd name="adj" fmla="val 16667"/>
            </a:avLst>
          </a:prstGeom>
          <a:solidFill>
            <a:srgbClr val="FFC000">
              <a:alpha val="52156"/>
            </a:srgbClr>
          </a:solidFill>
          <a:ln w="9525" algn="ctr">
            <a:noFill/>
            <a:round/>
            <a:headEnd/>
            <a:tailEnd/>
          </a:ln>
        </p:spPr>
        <p:txBody>
          <a:bodyPr lIns="0" rIns="0" anchor="ctr"/>
          <a:lstStyle/>
          <a:p>
            <a:pPr eaLnBrk="0" hangingPunct="0"/>
            <a:endParaRPr lang="en-US" sz="1200"/>
          </a:p>
          <a:p>
            <a:pPr eaLnBrk="0" hangingPunct="0"/>
            <a:r>
              <a:rPr lang="en-US" sz="1200"/>
              <a:t>kinase</a:t>
            </a:r>
          </a:p>
          <a:p>
            <a:pPr eaLnBrk="0" hangingPunct="0"/>
            <a:r>
              <a:rPr lang="en-US" sz="1200"/>
              <a:t> </a:t>
            </a:r>
          </a:p>
          <a:p>
            <a:pPr eaLnBrk="0" hangingPunct="0"/>
            <a:r>
              <a:rPr lang="en-US" sz="1200"/>
              <a:t>cascade</a:t>
            </a:r>
          </a:p>
          <a:p>
            <a:pPr eaLnBrk="0" hangingPunct="0"/>
            <a:endParaRPr lang="en-US" sz="1200"/>
          </a:p>
        </p:txBody>
      </p:sp>
      <p:cxnSp>
        <p:nvCxnSpPr>
          <p:cNvPr id="38938" name="Straight Arrow Connector 699"/>
          <p:cNvCxnSpPr>
            <a:cxnSpLocks noChangeShapeType="1"/>
          </p:cNvCxnSpPr>
          <p:nvPr/>
        </p:nvCxnSpPr>
        <p:spPr bwMode="auto">
          <a:xfrm flipH="1">
            <a:off x="2532063" y="3003550"/>
            <a:ext cx="7937" cy="319088"/>
          </a:xfrm>
          <a:prstGeom prst="straightConnector1">
            <a:avLst/>
          </a:prstGeom>
          <a:noFill/>
          <a:ln w="19050" algn="ctr">
            <a:solidFill>
              <a:schemeClr val="tx1"/>
            </a:solidFill>
            <a:round/>
            <a:headEnd/>
            <a:tailEnd type="triangle" w="med" len="med"/>
          </a:ln>
        </p:spPr>
      </p:cxnSp>
      <p:grpSp>
        <p:nvGrpSpPr>
          <p:cNvPr id="38939" name="Group 230"/>
          <p:cNvGrpSpPr>
            <a:grpSpLocks/>
          </p:cNvGrpSpPr>
          <p:nvPr/>
        </p:nvGrpSpPr>
        <p:grpSpPr bwMode="auto">
          <a:xfrm>
            <a:off x="477838" y="1911350"/>
            <a:ext cx="688975" cy="417513"/>
            <a:chOff x="511950" y="2601510"/>
            <a:chExt cx="688698" cy="417426"/>
          </a:xfrm>
        </p:grpSpPr>
        <p:sp>
          <p:nvSpPr>
            <p:cNvPr id="267" name="TextBox 51"/>
            <p:cNvSpPr txBox="1">
              <a:spLocks noChangeArrowheads="1"/>
            </p:cNvSpPr>
            <p:nvPr/>
          </p:nvSpPr>
          <p:spPr bwMode="auto">
            <a:xfrm>
              <a:off x="511950" y="2601510"/>
              <a:ext cx="603007" cy="417426"/>
            </a:xfrm>
            <a:prstGeom prst="rect">
              <a:avLst/>
            </a:prstGeom>
            <a:noFill/>
            <a:ln w="9525">
              <a:noFill/>
              <a:miter lim="800000"/>
              <a:headEnd/>
              <a:tailEnd/>
            </a:ln>
          </p:spPr>
          <p:txBody>
            <a:bodyPr wrap="none">
              <a:spAutoFit/>
            </a:bodyPr>
            <a:lstStyle/>
            <a:p>
              <a:pPr eaLnBrk="0" hangingPunct="0">
                <a:defRPr/>
              </a:pPr>
              <a:r>
                <a:rPr lang="en-US" sz="1050" dirty="0">
                  <a:solidFill>
                    <a:srgbClr val="002060"/>
                  </a:solidFill>
                  <a:latin typeface="Arial" pitchFamily="34" charset="0"/>
                  <a:cs typeface="+mn-cs"/>
                </a:rPr>
                <a:t>Drug</a:t>
              </a:r>
              <a:r>
                <a:rPr lang="en-US" sz="1600" b="1" baseline="30000" dirty="0">
                  <a:solidFill>
                    <a:srgbClr val="002060"/>
                  </a:solidFill>
                  <a:latin typeface="Arial" pitchFamily="34" charset="0"/>
                  <a:cs typeface="+mn-cs"/>
                </a:rPr>
                <a:t>+</a:t>
              </a:r>
              <a:r>
                <a:rPr lang="en-US" sz="1050" dirty="0">
                  <a:solidFill>
                    <a:srgbClr val="002060"/>
                  </a:solidFill>
                  <a:latin typeface="Arial" pitchFamily="34" charset="0"/>
                  <a:cs typeface="+mn-cs"/>
                </a:rPr>
                <a:t> </a:t>
              </a:r>
            </a:p>
            <a:p>
              <a:pPr eaLnBrk="0" hangingPunct="0">
                <a:defRPr/>
              </a:pPr>
              <a:r>
                <a:rPr lang="en-US" sz="1050" dirty="0">
                  <a:solidFill>
                    <a:srgbClr val="002060"/>
                  </a:solidFill>
                  <a:latin typeface="Arial" pitchFamily="34" charset="0"/>
                  <a:cs typeface="+mn-cs"/>
                </a:rPr>
                <a:t>In CSF</a:t>
              </a:r>
            </a:p>
          </p:txBody>
        </p:sp>
        <p:sp>
          <p:nvSpPr>
            <p:cNvPr id="29725" name="Oval 689"/>
            <p:cNvSpPr>
              <a:spLocks noChangeArrowheads="1"/>
            </p:cNvSpPr>
            <p:nvPr/>
          </p:nvSpPr>
          <p:spPr bwMode="auto">
            <a:xfrm rot="5400000">
              <a:off x="1050673" y="2780080"/>
              <a:ext cx="163479" cy="136470"/>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50" b="1" dirty="0">
                  <a:cs typeface="+mn-cs"/>
                </a:rPr>
                <a:t>+</a:t>
              </a:r>
            </a:p>
          </p:txBody>
        </p:sp>
      </p:grpSp>
      <p:cxnSp>
        <p:nvCxnSpPr>
          <p:cNvPr id="38940" name="Straight Arrow Connector 703"/>
          <p:cNvCxnSpPr>
            <a:cxnSpLocks noChangeShapeType="1"/>
          </p:cNvCxnSpPr>
          <p:nvPr/>
        </p:nvCxnSpPr>
        <p:spPr bwMode="auto">
          <a:xfrm>
            <a:off x="2509838" y="4175125"/>
            <a:ext cx="0" cy="547688"/>
          </a:xfrm>
          <a:prstGeom prst="straightConnector1">
            <a:avLst/>
          </a:prstGeom>
          <a:noFill/>
          <a:ln w="19050" algn="ctr">
            <a:solidFill>
              <a:schemeClr val="tx1"/>
            </a:solidFill>
            <a:round/>
            <a:headEnd/>
            <a:tailEnd type="triangle" w="med" len="med"/>
          </a:ln>
        </p:spPr>
      </p:cxnSp>
      <p:sp>
        <p:nvSpPr>
          <p:cNvPr id="254" name="Oval 689"/>
          <p:cNvSpPr>
            <a:spLocks noChangeArrowheads="1"/>
          </p:cNvSpPr>
          <p:nvPr/>
        </p:nvSpPr>
        <p:spPr bwMode="auto">
          <a:xfrm rot="5400000">
            <a:off x="1843881" y="2051844"/>
            <a:ext cx="163513" cy="136525"/>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50" b="1" dirty="0">
                <a:cs typeface="+mn-cs"/>
              </a:rPr>
              <a:t>+</a:t>
            </a:r>
          </a:p>
        </p:txBody>
      </p:sp>
      <p:grpSp>
        <p:nvGrpSpPr>
          <p:cNvPr id="38942" name="Group 598"/>
          <p:cNvGrpSpPr>
            <a:grpSpLocks/>
          </p:cNvGrpSpPr>
          <p:nvPr/>
        </p:nvGrpSpPr>
        <p:grpSpPr bwMode="auto">
          <a:xfrm>
            <a:off x="2711450" y="2114550"/>
            <a:ext cx="106363" cy="261938"/>
            <a:chOff x="1606" y="2862"/>
            <a:chExt cx="416" cy="1020"/>
          </a:xfrm>
        </p:grpSpPr>
        <p:sp>
          <p:nvSpPr>
            <p:cNvPr id="39150" name="Freeform 599"/>
            <p:cNvSpPr>
              <a:spLocks/>
            </p:cNvSpPr>
            <p:nvPr/>
          </p:nvSpPr>
          <p:spPr bwMode="auto">
            <a:xfrm>
              <a:off x="1606" y="2862"/>
              <a:ext cx="416" cy="1020"/>
            </a:xfrm>
            <a:custGeom>
              <a:avLst/>
              <a:gdLst>
                <a:gd name="T0" fmla="*/ 0 w 834"/>
                <a:gd name="T1" fmla="*/ 1 h 2040"/>
                <a:gd name="T2" fmla="*/ 0 w 834"/>
                <a:gd name="T3" fmla="*/ 1 h 2040"/>
                <a:gd name="T4" fmla="*/ 0 w 834"/>
                <a:gd name="T5" fmla="*/ 0 h 2040"/>
                <a:gd name="T6" fmla="*/ 0 w 834"/>
                <a:gd name="T7" fmla="*/ 1 h 2040"/>
                <a:gd name="T8" fmla="*/ 0 w 834"/>
                <a:gd name="T9" fmla="*/ 1 h 2040"/>
                <a:gd name="T10" fmla="*/ 0 w 834"/>
                <a:gd name="T11" fmla="*/ 1 h 2040"/>
                <a:gd name="T12" fmla="*/ 0 w 834"/>
                <a:gd name="T13" fmla="*/ 1 h 2040"/>
                <a:gd name="T14" fmla="*/ 0 w 834"/>
                <a:gd name="T15" fmla="*/ 1 h 2040"/>
                <a:gd name="T16" fmla="*/ 0 w 834"/>
                <a:gd name="T17" fmla="*/ 1 h 2040"/>
                <a:gd name="T18" fmla="*/ 0 w 834"/>
                <a:gd name="T19" fmla="*/ 1 h 2040"/>
                <a:gd name="T20" fmla="*/ 0 w 834"/>
                <a:gd name="T21" fmla="*/ 1 h 2040"/>
                <a:gd name="T22" fmla="*/ 0 w 834"/>
                <a:gd name="T23" fmla="*/ 1 h 2040"/>
                <a:gd name="T24" fmla="*/ 0 w 834"/>
                <a:gd name="T25" fmla="*/ 1 h 2040"/>
                <a:gd name="T26" fmla="*/ 0 w 834"/>
                <a:gd name="T27" fmla="*/ 1 h 2040"/>
                <a:gd name="T28" fmla="*/ 0 w 834"/>
                <a:gd name="T29" fmla="*/ 1 h 2040"/>
                <a:gd name="T30" fmla="*/ 0 w 834"/>
                <a:gd name="T31" fmla="*/ 1 h 2040"/>
                <a:gd name="T32" fmla="*/ 0 w 834"/>
                <a:gd name="T33" fmla="*/ 1 h 2040"/>
                <a:gd name="T34" fmla="*/ 0 w 834"/>
                <a:gd name="T35" fmla="*/ 1 h 2040"/>
                <a:gd name="T36" fmla="*/ 0 w 834"/>
                <a:gd name="T37" fmla="*/ 1 h 2040"/>
                <a:gd name="T38" fmla="*/ 0 w 834"/>
                <a:gd name="T39" fmla="*/ 1 h 2040"/>
                <a:gd name="T40" fmla="*/ 0 w 834"/>
                <a:gd name="T41" fmla="*/ 1 h 2040"/>
                <a:gd name="T42" fmla="*/ 0 w 834"/>
                <a:gd name="T43" fmla="*/ 1 h 2040"/>
                <a:gd name="T44" fmla="*/ 0 w 834"/>
                <a:gd name="T45" fmla="*/ 1 h 2040"/>
                <a:gd name="T46" fmla="*/ 0 w 834"/>
                <a:gd name="T47" fmla="*/ 1 h 2040"/>
                <a:gd name="T48" fmla="*/ 0 w 834"/>
                <a:gd name="T49" fmla="*/ 1 h 2040"/>
                <a:gd name="T50" fmla="*/ 0 w 834"/>
                <a:gd name="T51" fmla="*/ 1 h 2040"/>
                <a:gd name="T52" fmla="*/ 0 w 834"/>
                <a:gd name="T53" fmla="*/ 1 h 2040"/>
                <a:gd name="T54" fmla="*/ 0 w 834"/>
                <a:gd name="T55" fmla="*/ 1 h 2040"/>
                <a:gd name="T56" fmla="*/ 0 w 834"/>
                <a:gd name="T57" fmla="*/ 1 h 2040"/>
                <a:gd name="T58" fmla="*/ 0 w 834"/>
                <a:gd name="T59" fmla="*/ 1 h 2040"/>
                <a:gd name="T60" fmla="*/ 0 w 834"/>
                <a:gd name="T61" fmla="*/ 1 h 2040"/>
                <a:gd name="T62" fmla="*/ 0 w 834"/>
                <a:gd name="T63" fmla="*/ 1 h 2040"/>
                <a:gd name="T64" fmla="*/ 0 w 834"/>
                <a:gd name="T65" fmla="*/ 1 h 2040"/>
                <a:gd name="T66" fmla="*/ 0 w 834"/>
                <a:gd name="T67" fmla="*/ 1 h 2040"/>
                <a:gd name="T68" fmla="*/ 0 w 834"/>
                <a:gd name="T69" fmla="*/ 1 h 2040"/>
                <a:gd name="T70" fmla="*/ 0 w 834"/>
                <a:gd name="T71" fmla="*/ 1 h 2040"/>
                <a:gd name="T72" fmla="*/ 0 w 834"/>
                <a:gd name="T73" fmla="*/ 1 h 2040"/>
                <a:gd name="T74" fmla="*/ 0 w 834"/>
                <a:gd name="T75" fmla="*/ 1 h 2040"/>
                <a:gd name="T76" fmla="*/ 0 w 834"/>
                <a:gd name="T77" fmla="*/ 1 h 2040"/>
                <a:gd name="T78" fmla="*/ 0 w 834"/>
                <a:gd name="T79" fmla="*/ 1 h 2040"/>
                <a:gd name="T80" fmla="*/ 0 w 834"/>
                <a:gd name="T81" fmla="*/ 1 h 2040"/>
                <a:gd name="T82" fmla="*/ 0 w 834"/>
                <a:gd name="T83" fmla="*/ 1 h 2040"/>
                <a:gd name="T84" fmla="*/ 0 w 834"/>
                <a:gd name="T85" fmla="*/ 1 h 2040"/>
                <a:gd name="T86" fmla="*/ 0 w 834"/>
                <a:gd name="T87" fmla="*/ 1 h 2040"/>
                <a:gd name="T88" fmla="*/ 0 w 834"/>
                <a:gd name="T89" fmla="*/ 1 h 2040"/>
                <a:gd name="T90" fmla="*/ 0 w 834"/>
                <a:gd name="T91" fmla="*/ 1 h 20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34"/>
                <a:gd name="T139" fmla="*/ 0 h 2040"/>
                <a:gd name="T140" fmla="*/ 834 w 834"/>
                <a:gd name="T141" fmla="*/ 2040 h 20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34" h="2040">
                  <a:moveTo>
                    <a:pt x="699" y="72"/>
                  </a:moveTo>
                  <a:lnTo>
                    <a:pt x="607" y="28"/>
                  </a:lnTo>
                  <a:lnTo>
                    <a:pt x="513" y="0"/>
                  </a:lnTo>
                  <a:lnTo>
                    <a:pt x="429" y="43"/>
                  </a:lnTo>
                  <a:lnTo>
                    <a:pt x="365" y="137"/>
                  </a:lnTo>
                  <a:lnTo>
                    <a:pt x="328" y="251"/>
                  </a:lnTo>
                  <a:lnTo>
                    <a:pt x="295" y="374"/>
                  </a:lnTo>
                  <a:lnTo>
                    <a:pt x="265" y="500"/>
                  </a:lnTo>
                  <a:lnTo>
                    <a:pt x="250" y="635"/>
                  </a:lnTo>
                  <a:lnTo>
                    <a:pt x="243" y="698"/>
                  </a:lnTo>
                  <a:lnTo>
                    <a:pt x="233" y="760"/>
                  </a:lnTo>
                  <a:lnTo>
                    <a:pt x="195" y="866"/>
                  </a:lnTo>
                  <a:lnTo>
                    <a:pt x="146" y="978"/>
                  </a:lnTo>
                  <a:lnTo>
                    <a:pt x="102" y="1092"/>
                  </a:lnTo>
                  <a:lnTo>
                    <a:pt x="69" y="1206"/>
                  </a:lnTo>
                  <a:lnTo>
                    <a:pt x="65" y="1268"/>
                  </a:lnTo>
                  <a:lnTo>
                    <a:pt x="55" y="1332"/>
                  </a:lnTo>
                  <a:lnTo>
                    <a:pt x="30" y="1447"/>
                  </a:lnTo>
                  <a:lnTo>
                    <a:pt x="8" y="1592"/>
                  </a:lnTo>
                  <a:lnTo>
                    <a:pt x="0" y="1759"/>
                  </a:lnTo>
                  <a:lnTo>
                    <a:pt x="14" y="1895"/>
                  </a:lnTo>
                  <a:lnTo>
                    <a:pt x="69" y="1987"/>
                  </a:lnTo>
                  <a:lnTo>
                    <a:pt x="155" y="2029"/>
                  </a:lnTo>
                  <a:lnTo>
                    <a:pt x="205" y="2033"/>
                  </a:lnTo>
                  <a:lnTo>
                    <a:pt x="256" y="2040"/>
                  </a:lnTo>
                  <a:lnTo>
                    <a:pt x="365" y="2040"/>
                  </a:lnTo>
                  <a:lnTo>
                    <a:pt x="467" y="2007"/>
                  </a:lnTo>
                  <a:lnTo>
                    <a:pt x="554" y="1936"/>
                  </a:lnTo>
                  <a:lnTo>
                    <a:pt x="623" y="1830"/>
                  </a:lnTo>
                  <a:lnTo>
                    <a:pt x="668" y="1706"/>
                  </a:lnTo>
                  <a:lnTo>
                    <a:pt x="691" y="1581"/>
                  </a:lnTo>
                  <a:lnTo>
                    <a:pt x="699" y="1446"/>
                  </a:lnTo>
                  <a:lnTo>
                    <a:pt x="706" y="1311"/>
                  </a:lnTo>
                  <a:lnTo>
                    <a:pt x="722" y="1186"/>
                  </a:lnTo>
                  <a:lnTo>
                    <a:pt x="740" y="1040"/>
                  </a:lnTo>
                  <a:lnTo>
                    <a:pt x="756" y="895"/>
                  </a:lnTo>
                  <a:lnTo>
                    <a:pt x="761" y="760"/>
                  </a:lnTo>
                  <a:lnTo>
                    <a:pt x="768" y="627"/>
                  </a:lnTo>
                  <a:lnTo>
                    <a:pt x="794" y="509"/>
                  </a:lnTo>
                  <a:lnTo>
                    <a:pt x="817" y="394"/>
                  </a:lnTo>
                  <a:lnTo>
                    <a:pt x="834" y="269"/>
                  </a:lnTo>
                  <a:lnTo>
                    <a:pt x="822" y="217"/>
                  </a:lnTo>
                  <a:lnTo>
                    <a:pt x="800" y="166"/>
                  </a:lnTo>
                  <a:lnTo>
                    <a:pt x="739" y="124"/>
                  </a:lnTo>
                  <a:lnTo>
                    <a:pt x="731" y="105"/>
                  </a:lnTo>
                  <a:lnTo>
                    <a:pt x="699" y="72"/>
                  </a:lnTo>
                  <a:close/>
                </a:path>
              </a:pathLst>
            </a:custGeom>
            <a:solidFill>
              <a:srgbClr val="FFFF00"/>
            </a:solidFill>
            <a:ln w="12700">
              <a:solidFill>
                <a:schemeClr val="tx1"/>
              </a:solidFill>
              <a:round/>
              <a:headEnd/>
              <a:tailEnd/>
            </a:ln>
          </p:spPr>
          <p:txBody>
            <a:bodyPr/>
            <a:lstStyle/>
            <a:p>
              <a:endParaRPr lang="en-US"/>
            </a:p>
          </p:txBody>
        </p:sp>
        <p:sp>
          <p:nvSpPr>
            <p:cNvPr id="39151" name="Rectangle 600"/>
            <p:cNvSpPr>
              <a:spLocks noChangeArrowheads="1"/>
            </p:cNvSpPr>
            <p:nvPr/>
          </p:nvSpPr>
          <p:spPr bwMode="auto">
            <a:xfrm>
              <a:off x="1772" y="2883"/>
              <a:ext cx="0" cy="539"/>
            </a:xfrm>
            <a:prstGeom prst="rect">
              <a:avLst/>
            </a:prstGeom>
            <a:noFill/>
            <a:ln w="9525">
              <a:noFill/>
              <a:miter lim="800000"/>
              <a:headEnd/>
              <a:tailEnd/>
            </a:ln>
          </p:spPr>
          <p:txBody>
            <a:bodyPr wrap="none" lIns="0" tIns="0" rIns="0" bIns="0">
              <a:spAutoFit/>
            </a:bodyPr>
            <a:lstStyle/>
            <a:p>
              <a:pPr eaLnBrk="0" hangingPunct="0"/>
              <a:endParaRPr lang="en-US" sz="900">
                <a:latin typeface="Symbol" pitchFamily="18" charset="2"/>
              </a:endParaRPr>
            </a:p>
          </p:txBody>
        </p:sp>
      </p:grpSp>
      <p:grpSp>
        <p:nvGrpSpPr>
          <p:cNvPr id="38943" name="Group 602"/>
          <p:cNvGrpSpPr>
            <a:grpSpLocks/>
          </p:cNvGrpSpPr>
          <p:nvPr/>
        </p:nvGrpSpPr>
        <p:grpSpPr bwMode="auto">
          <a:xfrm>
            <a:off x="3087688" y="2097088"/>
            <a:ext cx="187325" cy="211137"/>
            <a:chOff x="1672" y="2372"/>
            <a:chExt cx="732" cy="822"/>
          </a:xfrm>
        </p:grpSpPr>
        <p:grpSp>
          <p:nvGrpSpPr>
            <p:cNvPr id="39141" name="Group 603"/>
            <p:cNvGrpSpPr>
              <a:grpSpLocks/>
            </p:cNvGrpSpPr>
            <p:nvPr/>
          </p:nvGrpSpPr>
          <p:grpSpPr bwMode="auto">
            <a:xfrm>
              <a:off x="1746" y="2554"/>
              <a:ext cx="501" cy="498"/>
              <a:chOff x="3951" y="3456"/>
              <a:chExt cx="501" cy="498"/>
            </a:xfrm>
          </p:grpSpPr>
          <p:sp>
            <p:nvSpPr>
              <p:cNvPr id="39145" name="Oval 604"/>
              <p:cNvSpPr>
                <a:spLocks noChangeArrowheads="1"/>
              </p:cNvSpPr>
              <p:nvPr/>
            </p:nvSpPr>
            <p:spPr bwMode="auto">
              <a:xfrm>
                <a:off x="3961" y="3463"/>
                <a:ext cx="491" cy="491"/>
              </a:xfrm>
              <a:prstGeom prst="ellipse">
                <a:avLst/>
              </a:prstGeom>
              <a:solidFill>
                <a:srgbClr val="0000FF"/>
              </a:solidFill>
              <a:ln w="9525">
                <a:solidFill>
                  <a:schemeClr val="tx1"/>
                </a:solidFill>
                <a:round/>
                <a:headEnd/>
                <a:tailEnd/>
              </a:ln>
            </p:spPr>
            <p:txBody>
              <a:bodyPr wrap="none" anchor="ctr"/>
              <a:lstStyle/>
              <a:p>
                <a:pPr eaLnBrk="0" hangingPunct="0"/>
                <a:endParaRPr lang="en-US" sz="400"/>
              </a:p>
            </p:txBody>
          </p:sp>
          <p:sp>
            <p:nvSpPr>
              <p:cNvPr id="39146" name="Line 605"/>
              <p:cNvSpPr>
                <a:spLocks noChangeShapeType="1"/>
              </p:cNvSpPr>
              <p:nvPr/>
            </p:nvSpPr>
            <p:spPr bwMode="auto">
              <a:xfrm>
                <a:off x="4210" y="3456"/>
                <a:ext cx="1" cy="498"/>
              </a:xfrm>
              <a:prstGeom prst="line">
                <a:avLst/>
              </a:prstGeom>
              <a:noFill/>
              <a:ln w="19050">
                <a:solidFill>
                  <a:schemeClr val="bg1"/>
                </a:solidFill>
                <a:round/>
                <a:headEnd/>
                <a:tailEnd/>
              </a:ln>
            </p:spPr>
            <p:txBody>
              <a:bodyPr/>
              <a:lstStyle/>
              <a:p>
                <a:endParaRPr lang="en-US"/>
              </a:p>
            </p:txBody>
          </p:sp>
          <p:sp>
            <p:nvSpPr>
              <p:cNvPr id="39147" name="Line 606"/>
              <p:cNvSpPr>
                <a:spLocks noChangeShapeType="1"/>
              </p:cNvSpPr>
              <p:nvPr/>
            </p:nvSpPr>
            <p:spPr bwMode="auto">
              <a:xfrm rot="3185005">
                <a:off x="4201" y="3454"/>
                <a:ext cx="1" cy="498"/>
              </a:xfrm>
              <a:prstGeom prst="line">
                <a:avLst/>
              </a:prstGeom>
              <a:noFill/>
              <a:ln w="19050">
                <a:solidFill>
                  <a:schemeClr val="bg1"/>
                </a:solidFill>
                <a:round/>
                <a:headEnd/>
                <a:tailEnd/>
              </a:ln>
            </p:spPr>
            <p:txBody>
              <a:bodyPr/>
              <a:lstStyle/>
              <a:p>
                <a:endParaRPr lang="en-US"/>
              </a:p>
            </p:txBody>
          </p:sp>
          <p:sp>
            <p:nvSpPr>
              <p:cNvPr id="39148" name="Line 607"/>
              <p:cNvSpPr>
                <a:spLocks noChangeShapeType="1"/>
              </p:cNvSpPr>
              <p:nvPr/>
            </p:nvSpPr>
            <p:spPr bwMode="auto">
              <a:xfrm rot="7702927">
                <a:off x="4199" y="3459"/>
                <a:ext cx="1" cy="498"/>
              </a:xfrm>
              <a:prstGeom prst="line">
                <a:avLst/>
              </a:prstGeom>
              <a:noFill/>
              <a:ln w="19050">
                <a:solidFill>
                  <a:schemeClr val="bg1"/>
                </a:solidFill>
                <a:round/>
                <a:headEnd/>
                <a:tailEnd/>
              </a:ln>
            </p:spPr>
            <p:txBody>
              <a:bodyPr/>
              <a:lstStyle/>
              <a:p>
                <a:endParaRPr lang="en-US"/>
              </a:p>
            </p:txBody>
          </p:sp>
          <p:sp>
            <p:nvSpPr>
              <p:cNvPr id="39149" name="Rectangle 608"/>
              <p:cNvSpPr>
                <a:spLocks noChangeArrowheads="1"/>
              </p:cNvSpPr>
              <p:nvPr/>
            </p:nvSpPr>
            <p:spPr bwMode="auto">
              <a:xfrm>
                <a:off x="4209" y="3541"/>
                <a:ext cx="0" cy="180"/>
              </a:xfrm>
              <a:prstGeom prst="rect">
                <a:avLst/>
              </a:prstGeom>
              <a:solidFill>
                <a:srgbClr val="0000FF"/>
              </a:solidFill>
              <a:ln w="9525">
                <a:noFill/>
                <a:miter lim="800000"/>
                <a:headEnd/>
                <a:tailEnd/>
              </a:ln>
            </p:spPr>
            <p:txBody>
              <a:bodyPr wrap="none" lIns="0" tIns="0" rIns="0" bIns="0">
                <a:spAutoFit/>
              </a:bodyPr>
              <a:lstStyle/>
              <a:p>
                <a:pPr eaLnBrk="0" hangingPunct="0"/>
                <a:endParaRPr lang="en-US" sz="300"/>
              </a:p>
            </p:txBody>
          </p:sp>
        </p:grpSp>
        <p:grpSp>
          <p:nvGrpSpPr>
            <p:cNvPr id="39142" name="Group 609"/>
            <p:cNvGrpSpPr>
              <a:grpSpLocks/>
            </p:cNvGrpSpPr>
            <p:nvPr/>
          </p:nvGrpSpPr>
          <p:grpSpPr bwMode="auto">
            <a:xfrm>
              <a:off x="1672" y="2372"/>
              <a:ext cx="732" cy="822"/>
              <a:chOff x="1944" y="2780"/>
              <a:chExt cx="732" cy="822"/>
            </a:xfrm>
          </p:grpSpPr>
          <p:sp>
            <p:nvSpPr>
              <p:cNvPr id="39143" name="AutoShape 612"/>
              <p:cNvSpPr>
                <a:spLocks noChangeArrowheads="1"/>
              </p:cNvSpPr>
              <p:nvPr/>
            </p:nvSpPr>
            <p:spPr bwMode="auto">
              <a:xfrm rot="5561306">
                <a:off x="1899" y="2825"/>
                <a:ext cx="822" cy="73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0 w 21600"/>
                  <a:gd name="T13" fmla="*/ 0 h 21600"/>
                  <a:gd name="T14" fmla="*/ 21600 w 21600"/>
                  <a:gd name="T15" fmla="*/ 10092 h 21600"/>
                </a:gdLst>
                <a:ahLst/>
                <a:cxnLst>
                  <a:cxn ang="T8">
                    <a:pos x="T0" y="T1"/>
                  </a:cxn>
                  <a:cxn ang="T9">
                    <a:pos x="T2" y="T3"/>
                  </a:cxn>
                  <a:cxn ang="T10">
                    <a:pos x="T4" y="T5"/>
                  </a:cxn>
                  <a:cxn ang="T11">
                    <a:pos x="T6" y="T7"/>
                  </a:cxn>
                </a:cxnLst>
                <a:rect l="T12" t="T13" r="T14" b="T15"/>
                <a:pathLst>
                  <a:path w="21600" h="21600">
                    <a:moveTo>
                      <a:pt x="4688" y="12074"/>
                    </a:moveTo>
                    <a:cubicBezTo>
                      <a:pt x="4601" y="11655"/>
                      <a:pt x="4557" y="11228"/>
                      <a:pt x="4557" y="10800"/>
                    </a:cubicBezTo>
                    <a:cubicBezTo>
                      <a:pt x="4557" y="7352"/>
                      <a:pt x="7352" y="4557"/>
                      <a:pt x="10800" y="4557"/>
                    </a:cubicBezTo>
                    <a:cubicBezTo>
                      <a:pt x="14247" y="4557"/>
                      <a:pt x="17043" y="7352"/>
                      <a:pt x="17043" y="10800"/>
                    </a:cubicBezTo>
                    <a:cubicBezTo>
                      <a:pt x="17043" y="11228"/>
                      <a:pt x="16998" y="11655"/>
                      <a:pt x="16911" y="12074"/>
                    </a:cubicBezTo>
                    <a:lnTo>
                      <a:pt x="21372" y="13005"/>
                    </a:lnTo>
                    <a:cubicBezTo>
                      <a:pt x="21523" y="12280"/>
                      <a:pt x="21600" y="11541"/>
                      <a:pt x="21600" y="10800"/>
                    </a:cubicBezTo>
                    <a:cubicBezTo>
                      <a:pt x="21600" y="4835"/>
                      <a:pt x="16764" y="0"/>
                      <a:pt x="10800" y="0"/>
                    </a:cubicBezTo>
                    <a:cubicBezTo>
                      <a:pt x="4835" y="0"/>
                      <a:pt x="0" y="4835"/>
                      <a:pt x="0" y="10800"/>
                    </a:cubicBezTo>
                    <a:cubicBezTo>
                      <a:pt x="-1" y="11541"/>
                      <a:pt x="76" y="12280"/>
                      <a:pt x="227" y="13005"/>
                    </a:cubicBezTo>
                    <a:close/>
                  </a:path>
                </a:pathLst>
              </a:custGeom>
              <a:solidFill>
                <a:srgbClr val="00FF00"/>
              </a:solidFill>
              <a:ln w="9525">
                <a:solidFill>
                  <a:schemeClr val="tx1"/>
                </a:solidFill>
                <a:miter lim="800000"/>
                <a:headEnd/>
                <a:tailEnd/>
              </a:ln>
            </p:spPr>
            <p:txBody>
              <a:bodyPr wrap="none" anchor="ctr"/>
              <a:lstStyle/>
              <a:p>
                <a:endParaRPr lang="en-US"/>
              </a:p>
            </p:txBody>
          </p:sp>
          <p:sp>
            <p:nvSpPr>
              <p:cNvPr id="39144" name="Rectangle 613"/>
              <p:cNvSpPr>
                <a:spLocks noChangeArrowheads="1"/>
              </p:cNvSpPr>
              <p:nvPr/>
            </p:nvSpPr>
            <p:spPr bwMode="auto">
              <a:xfrm>
                <a:off x="2597" y="3014"/>
                <a:ext cx="0" cy="359"/>
              </a:xfrm>
              <a:prstGeom prst="rect">
                <a:avLst/>
              </a:prstGeom>
              <a:noFill/>
              <a:ln w="9525">
                <a:noFill/>
                <a:miter lim="800000"/>
                <a:headEnd/>
                <a:tailEnd/>
              </a:ln>
            </p:spPr>
            <p:txBody>
              <a:bodyPr wrap="none" lIns="0" tIns="0" rIns="0" bIns="0">
                <a:spAutoFit/>
              </a:bodyPr>
              <a:lstStyle/>
              <a:p>
                <a:pPr eaLnBrk="0" hangingPunct="0"/>
                <a:endParaRPr lang="en-US" sz="600">
                  <a:latin typeface="Symbol" pitchFamily="18" charset="2"/>
                </a:endParaRPr>
              </a:p>
            </p:txBody>
          </p:sp>
        </p:grpSp>
      </p:grpSp>
      <p:sp>
        <p:nvSpPr>
          <p:cNvPr id="38944" name="Freeform 615"/>
          <p:cNvSpPr>
            <a:spLocks/>
          </p:cNvSpPr>
          <p:nvPr/>
        </p:nvSpPr>
        <p:spPr bwMode="auto">
          <a:xfrm>
            <a:off x="2801938" y="1900238"/>
            <a:ext cx="352425" cy="436562"/>
          </a:xfrm>
          <a:custGeom>
            <a:avLst/>
            <a:gdLst>
              <a:gd name="T0" fmla="*/ 2147483647 w 10000"/>
              <a:gd name="T1" fmla="*/ 2147483647 h 10418"/>
              <a:gd name="T2" fmla="*/ 2147483647 w 10000"/>
              <a:gd name="T3" fmla="*/ 2147483647 h 10418"/>
              <a:gd name="T4" fmla="*/ 2147483647 w 10000"/>
              <a:gd name="T5" fmla="*/ 2147483647 h 10418"/>
              <a:gd name="T6" fmla="*/ 2147483647 w 10000"/>
              <a:gd name="T7" fmla="*/ 2147483647 h 10418"/>
              <a:gd name="T8" fmla="*/ 2147483647 w 10000"/>
              <a:gd name="T9" fmla="*/ 2147483647 h 10418"/>
              <a:gd name="T10" fmla="*/ 2147483647 w 10000"/>
              <a:gd name="T11" fmla="*/ 2147483647 h 10418"/>
              <a:gd name="T12" fmla="*/ 2147483647 w 10000"/>
              <a:gd name="T13" fmla="*/ 2147483647 h 10418"/>
              <a:gd name="T14" fmla="*/ 2147483647 w 10000"/>
              <a:gd name="T15" fmla="*/ 2147483647 h 10418"/>
              <a:gd name="T16" fmla="*/ 2147483647 w 10000"/>
              <a:gd name="T17" fmla="*/ 2147483647 h 10418"/>
              <a:gd name="T18" fmla="*/ 2147483647 w 10000"/>
              <a:gd name="T19" fmla="*/ 2147483647 h 10418"/>
              <a:gd name="T20" fmla="*/ 2147483647 w 10000"/>
              <a:gd name="T21" fmla="*/ 2147483647 h 10418"/>
              <a:gd name="T22" fmla="*/ 2147483647 w 10000"/>
              <a:gd name="T23" fmla="*/ 2147483647 h 10418"/>
              <a:gd name="T24" fmla="*/ 2147483647 w 10000"/>
              <a:gd name="T25" fmla="*/ 2147483647 h 10418"/>
              <a:gd name="T26" fmla="*/ 2147483647 w 10000"/>
              <a:gd name="T27" fmla="*/ 2147483647 h 10418"/>
              <a:gd name="T28" fmla="*/ 2147483647 w 10000"/>
              <a:gd name="T29" fmla="*/ 2147483647 h 10418"/>
              <a:gd name="T30" fmla="*/ 2147483647 w 10000"/>
              <a:gd name="T31" fmla="*/ 2147483647 h 10418"/>
              <a:gd name="T32" fmla="*/ 2147483647 w 10000"/>
              <a:gd name="T33" fmla="*/ 2147483647 h 10418"/>
              <a:gd name="T34" fmla="*/ 2147483647 w 10000"/>
              <a:gd name="T35" fmla="*/ 2147483647 h 10418"/>
              <a:gd name="T36" fmla="*/ 2147483647 w 10000"/>
              <a:gd name="T37" fmla="*/ 2147483647 h 10418"/>
              <a:gd name="T38" fmla="*/ 2147483647 w 10000"/>
              <a:gd name="T39" fmla="*/ 2147483647 h 10418"/>
              <a:gd name="T40" fmla="*/ 2147483647 w 10000"/>
              <a:gd name="T41" fmla="*/ 2147483647 h 10418"/>
              <a:gd name="T42" fmla="*/ 2147483647 w 10000"/>
              <a:gd name="T43" fmla="*/ 2147483647 h 10418"/>
              <a:gd name="T44" fmla="*/ 2147483647 w 10000"/>
              <a:gd name="T45" fmla="*/ 2147483647 h 10418"/>
              <a:gd name="T46" fmla="*/ 2147483647 w 10000"/>
              <a:gd name="T47" fmla="*/ 2147483647 h 10418"/>
              <a:gd name="T48" fmla="*/ 2147483647 w 10000"/>
              <a:gd name="T49" fmla="*/ 2147483647 h 10418"/>
              <a:gd name="T50" fmla="*/ 2147483647 w 10000"/>
              <a:gd name="T51" fmla="*/ 2147483647 h 10418"/>
              <a:gd name="T52" fmla="*/ 2147483647 w 10000"/>
              <a:gd name="T53" fmla="*/ 2147483647 h 10418"/>
              <a:gd name="T54" fmla="*/ 2147483647 w 10000"/>
              <a:gd name="T55" fmla="*/ 2147483647 h 10418"/>
              <a:gd name="T56" fmla="*/ 2147483647 w 10000"/>
              <a:gd name="T57" fmla="*/ 2147483647 h 10418"/>
              <a:gd name="T58" fmla="*/ 2147483647 w 10000"/>
              <a:gd name="T59" fmla="*/ 2147483647 h 10418"/>
              <a:gd name="T60" fmla="*/ 2147483647 w 10000"/>
              <a:gd name="T61" fmla="*/ 2147483647 h 10418"/>
              <a:gd name="T62" fmla="*/ 2147483647 w 10000"/>
              <a:gd name="T63" fmla="*/ 2147483647 h 10418"/>
              <a:gd name="T64" fmla="*/ 2147483647 w 10000"/>
              <a:gd name="T65" fmla="*/ 2147483647 h 10418"/>
              <a:gd name="T66" fmla="*/ 2147483647 w 10000"/>
              <a:gd name="T67" fmla="*/ 2147483647 h 10418"/>
              <a:gd name="T68" fmla="*/ 2147483647 w 10000"/>
              <a:gd name="T69" fmla="*/ 2147483647 h 10418"/>
              <a:gd name="T70" fmla="*/ 2147483647 w 10000"/>
              <a:gd name="T71" fmla="*/ 2147483647 h 10418"/>
              <a:gd name="T72" fmla="*/ 2147483647 w 10000"/>
              <a:gd name="T73" fmla="*/ 2147483647 h 10418"/>
              <a:gd name="T74" fmla="*/ 2147483647 w 10000"/>
              <a:gd name="T75" fmla="*/ 2147483647 h 10418"/>
              <a:gd name="T76" fmla="*/ 0 w 10000"/>
              <a:gd name="T77" fmla="*/ 2147483647 h 104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000"/>
              <a:gd name="T118" fmla="*/ 0 h 10418"/>
              <a:gd name="T119" fmla="*/ 10000 w 10000"/>
              <a:gd name="T120" fmla="*/ 10418 h 104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000" h="10418">
                <a:moveTo>
                  <a:pt x="6914" y="8189"/>
                </a:moveTo>
                <a:cubicBezTo>
                  <a:pt x="6842" y="8587"/>
                  <a:pt x="6917" y="8065"/>
                  <a:pt x="6845" y="8463"/>
                </a:cubicBezTo>
                <a:cubicBezTo>
                  <a:pt x="6827" y="8680"/>
                  <a:pt x="6809" y="8896"/>
                  <a:pt x="6791" y="9113"/>
                </a:cubicBezTo>
                <a:cubicBezTo>
                  <a:pt x="6790" y="9215"/>
                  <a:pt x="6788" y="9317"/>
                  <a:pt x="6787" y="9419"/>
                </a:cubicBezTo>
                <a:cubicBezTo>
                  <a:pt x="6795" y="9513"/>
                  <a:pt x="6804" y="9607"/>
                  <a:pt x="6812" y="9701"/>
                </a:cubicBezTo>
                <a:cubicBezTo>
                  <a:pt x="6853" y="9848"/>
                  <a:pt x="6895" y="9995"/>
                  <a:pt x="6936" y="10142"/>
                </a:cubicBezTo>
                <a:lnTo>
                  <a:pt x="7053" y="10286"/>
                </a:lnTo>
                <a:lnTo>
                  <a:pt x="7213" y="10369"/>
                </a:lnTo>
                <a:lnTo>
                  <a:pt x="7610" y="10415"/>
                </a:lnTo>
                <a:lnTo>
                  <a:pt x="7832" y="10418"/>
                </a:lnTo>
                <a:lnTo>
                  <a:pt x="8072" y="10397"/>
                </a:lnTo>
                <a:lnTo>
                  <a:pt x="8557" y="10320"/>
                </a:lnTo>
                <a:lnTo>
                  <a:pt x="9031" y="10194"/>
                </a:lnTo>
                <a:lnTo>
                  <a:pt x="9439" y="10044"/>
                </a:lnTo>
                <a:lnTo>
                  <a:pt x="9770" y="9873"/>
                </a:lnTo>
                <a:lnTo>
                  <a:pt x="9963" y="9701"/>
                </a:lnTo>
                <a:cubicBezTo>
                  <a:pt x="9975" y="9674"/>
                  <a:pt x="9988" y="9648"/>
                  <a:pt x="10000" y="9621"/>
                </a:cubicBezTo>
                <a:cubicBezTo>
                  <a:pt x="9997" y="9592"/>
                  <a:pt x="9995" y="9562"/>
                  <a:pt x="9992" y="9533"/>
                </a:cubicBezTo>
                <a:cubicBezTo>
                  <a:pt x="9967" y="9507"/>
                  <a:pt x="9941" y="9482"/>
                  <a:pt x="9916" y="9456"/>
                </a:cubicBezTo>
                <a:lnTo>
                  <a:pt x="9738" y="9361"/>
                </a:lnTo>
                <a:lnTo>
                  <a:pt x="9137" y="9147"/>
                </a:lnTo>
                <a:lnTo>
                  <a:pt x="7373" y="8650"/>
                </a:lnTo>
                <a:lnTo>
                  <a:pt x="5592" y="8145"/>
                </a:lnTo>
                <a:lnTo>
                  <a:pt x="4965" y="7912"/>
                </a:lnTo>
                <a:lnTo>
                  <a:pt x="4765" y="7805"/>
                </a:lnTo>
                <a:lnTo>
                  <a:pt x="4652" y="7700"/>
                </a:lnTo>
                <a:cubicBezTo>
                  <a:pt x="4636" y="7662"/>
                  <a:pt x="4620" y="7625"/>
                  <a:pt x="4604" y="7587"/>
                </a:cubicBezTo>
                <a:cubicBezTo>
                  <a:pt x="4603" y="7573"/>
                  <a:pt x="4602" y="7558"/>
                  <a:pt x="4601" y="7544"/>
                </a:cubicBezTo>
                <a:lnTo>
                  <a:pt x="4601" y="7501"/>
                </a:lnTo>
                <a:cubicBezTo>
                  <a:pt x="4613" y="7481"/>
                  <a:pt x="4625" y="7460"/>
                  <a:pt x="4637" y="7440"/>
                </a:cubicBezTo>
                <a:lnTo>
                  <a:pt x="4728" y="7397"/>
                </a:lnTo>
                <a:lnTo>
                  <a:pt x="4845" y="7376"/>
                </a:lnTo>
                <a:lnTo>
                  <a:pt x="4917" y="7376"/>
                </a:lnTo>
                <a:lnTo>
                  <a:pt x="4994" y="7373"/>
                </a:lnTo>
                <a:lnTo>
                  <a:pt x="5359" y="7419"/>
                </a:lnTo>
                <a:lnTo>
                  <a:pt x="6185" y="7615"/>
                </a:lnTo>
                <a:lnTo>
                  <a:pt x="6863" y="7820"/>
                </a:lnTo>
                <a:lnTo>
                  <a:pt x="7358" y="7988"/>
                </a:lnTo>
                <a:lnTo>
                  <a:pt x="7897" y="8126"/>
                </a:lnTo>
                <a:lnTo>
                  <a:pt x="8940" y="8332"/>
                </a:lnTo>
                <a:lnTo>
                  <a:pt x="9701" y="8525"/>
                </a:lnTo>
                <a:lnTo>
                  <a:pt x="9883" y="8638"/>
                </a:lnTo>
                <a:cubicBezTo>
                  <a:pt x="9894" y="8660"/>
                  <a:pt x="9905" y="8683"/>
                  <a:pt x="9916" y="8705"/>
                </a:cubicBezTo>
                <a:cubicBezTo>
                  <a:pt x="9910" y="8732"/>
                  <a:pt x="9904" y="8758"/>
                  <a:pt x="9898" y="8785"/>
                </a:cubicBezTo>
                <a:cubicBezTo>
                  <a:pt x="9870" y="8813"/>
                  <a:pt x="9842" y="8840"/>
                  <a:pt x="9814" y="8868"/>
                </a:cubicBezTo>
                <a:lnTo>
                  <a:pt x="9647" y="8947"/>
                </a:lnTo>
                <a:lnTo>
                  <a:pt x="9115" y="9116"/>
                </a:lnTo>
                <a:lnTo>
                  <a:pt x="7602" y="9401"/>
                </a:lnTo>
                <a:lnTo>
                  <a:pt x="6112" y="9536"/>
                </a:lnTo>
                <a:lnTo>
                  <a:pt x="5832" y="9536"/>
                </a:lnTo>
                <a:lnTo>
                  <a:pt x="5610" y="9520"/>
                </a:lnTo>
                <a:lnTo>
                  <a:pt x="5461" y="9477"/>
                </a:lnTo>
                <a:cubicBezTo>
                  <a:pt x="5435" y="9458"/>
                  <a:pt x="5410" y="9438"/>
                  <a:pt x="5384" y="9419"/>
                </a:cubicBezTo>
                <a:cubicBezTo>
                  <a:pt x="5385" y="9390"/>
                  <a:pt x="5387" y="9362"/>
                  <a:pt x="5388" y="9333"/>
                </a:cubicBezTo>
                <a:cubicBezTo>
                  <a:pt x="5405" y="9305"/>
                  <a:pt x="5422" y="9276"/>
                  <a:pt x="5439" y="9248"/>
                </a:cubicBezTo>
                <a:lnTo>
                  <a:pt x="5650" y="9088"/>
                </a:lnTo>
                <a:lnTo>
                  <a:pt x="5978" y="8947"/>
                </a:lnTo>
                <a:lnTo>
                  <a:pt x="6397" y="8813"/>
                </a:lnTo>
                <a:lnTo>
                  <a:pt x="8174" y="8353"/>
                </a:lnTo>
                <a:lnTo>
                  <a:pt x="9286" y="8034"/>
                </a:lnTo>
                <a:lnTo>
                  <a:pt x="9446" y="7961"/>
                </a:lnTo>
                <a:cubicBezTo>
                  <a:pt x="9492" y="7837"/>
                  <a:pt x="9539" y="7714"/>
                  <a:pt x="9585" y="7590"/>
                </a:cubicBezTo>
                <a:cubicBezTo>
                  <a:pt x="9620" y="7289"/>
                  <a:pt x="9705" y="7253"/>
                  <a:pt x="9654" y="6156"/>
                </a:cubicBezTo>
                <a:cubicBezTo>
                  <a:pt x="9603" y="5059"/>
                  <a:pt x="9584" y="1875"/>
                  <a:pt x="9277" y="1006"/>
                </a:cubicBezTo>
                <a:cubicBezTo>
                  <a:pt x="8970" y="137"/>
                  <a:pt x="8059" y="0"/>
                  <a:pt x="7809" y="940"/>
                </a:cubicBezTo>
                <a:cubicBezTo>
                  <a:pt x="7559" y="1880"/>
                  <a:pt x="8015" y="5677"/>
                  <a:pt x="7779" y="6647"/>
                </a:cubicBezTo>
                <a:cubicBezTo>
                  <a:pt x="7543" y="7617"/>
                  <a:pt x="6685" y="7685"/>
                  <a:pt x="6394" y="6763"/>
                </a:cubicBezTo>
                <a:cubicBezTo>
                  <a:pt x="6103" y="5841"/>
                  <a:pt x="6304" y="2075"/>
                  <a:pt x="6031" y="1112"/>
                </a:cubicBezTo>
                <a:cubicBezTo>
                  <a:pt x="5758" y="149"/>
                  <a:pt x="4999" y="34"/>
                  <a:pt x="4753" y="985"/>
                </a:cubicBezTo>
                <a:cubicBezTo>
                  <a:pt x="4507" y="1936"/>
                  <a:pt x="4813" y="5856"/>
                  <a:pt x="4557" y="6819"/>
                </a:cubicBezTo>
                <a:cubicBezTo>
                  <a:pt x="4301" y="7782"/>
                  <a:pt x="3530" y="7670"/>
                  <a:pt x="3217" y="6763"/>
                </a:cubicBezTo>
                <a:cubicBezTo>
                  <a:pt x="2904" y="5856"/>
                  <a:pt x="2983" y="2210"/>
                  <a:pt x="2679" y="1376"/>
                </a:cubicBezTo>
                <a:cubicBezTo>
                  <a:pt x="2375" y="542"/>
                  <a:pt x="1634" y="863"/>
                  <a:pt x="1394" y="1757"/>
                </a:cubicBezTo>
                <a:cubicBezTo>
                  <a:pt x="1154" y="2651"/>
                  <a:pt x="1672" y="6425"/>
                  <a:pt x="1239" y="6740"/>
                </a:cubicBezTo>
                <a:cubicBezTo>
                  <a:pt x="806" y="7055"/>
                  <a:pt x="537" y="6789"/>
                  <a:pt x="371" y="6901"/>
                </a:cubicBezTo>
                <a:cubicBezTo>
                  <a:pt x="205" y="7013"/>
                  <a:pt x="284" y="7242"/>
                  <a:pt x="240" y="7412"/>
                </a:cubicBezTo>
                <a:lnTo>
                  <a:pt x="138" y="8059"/>
                </a:lnTo>
                <a:lnTo>
                  <a:pt x="0" y="9015"/>
                </a:lnTo>
              </a:path>
            </a:pathLst>
          </a:custGeom>
          <a:noFill/>
          <a:ln w="19050">
            <a:solidFill>
              <a:srgbClr val="00B050"/>
            </a:solidFill>
            <a:round/>
            <a:headEnd/>
            <a:tailEnd/>
          </a:ln>
        </p:spPr>
        <p:txBody>
          <a:bodyPr/>
          <a:lstStyle/>
          <a:p>
            <a:endParaRPr lang="en-US"/>
          </a:p>
        </p:txBody>
      </p:sp>
      <p:sp>
        <p:nvSpPr>
          <p:cNvPr id="38945" name="Rectangle 616"/>
          <p:cNvSpPr>
            <a:spLocks noChangeArrowheads="1"/>
          </p:cNvSpPr>
          <p:nvPr/>
        </p:nvSpPr>
        <p:spPr bwMode="auto">
          <a:xfrm>
            <a:off x="2832100" y="2030413"/>
            <a:ext cx="39688" cy="177800"/>
          </a:xfrm>
          <a:prstGeom prst="rect">
            <a:avLst/>
          </a:prstGeom>
          <a:solidFill>
            <a:srgbClr val="FFFFFF"/>
          </a:solidFill>
          <a:ln w="19050">
            <a:solidFill>
              <a:srgbClr val="00B050"/>
            </a:solidFill>
            <a:miter lim="800000"/>
            <a:headEnd/>
            <a:tailEnd/>
          </a:ln>
        </p:spPr>
        <p:txBody>
          <a:bodyPr/>
          <a:lstStyle/>
          <a:p>
            <a:pPr eaLnBrk="0" hangingPunct="0"/>
            <a:endParaRPr lang="en-US" sz="400"/>
          </a:p>
        </p:txBody>
      </p:sp>
      <p:sp>
        <p:nvSpPr>
          <p:cNvPr id="38946" name="Rectangle 617"/>
          <p:cNvSpPr>
            <a:spLocks noChangeArrowheads="1"/>
          </p:cNvSpPr>
          <p:nvPr/>
        </p:nvSpPr>
        <p:spPr bwMode="auto">
          <a:xfrm>
            <a:off x="3117850" y="2030413"/>
            <a:ext cx="39688" cy="177800"/>
          </a:xfrm>
          <a:prstGeom prst="rect">
            <a:avLst/>
          </a:prstGeom>
          <a:solidFill>
            <a:srgbClr val="FFFFFF"/>
          </a:solidFill>
          <a:ln w="19050">
            <a:solidFill>
              <a:srgbClr val="00B050"/>
            </a:solidFill>
            <a:miter lim="800000"/>
            <a:headEnd/>
            <a:tailEnd/>
          </a:ln>
        </p:spPr>
        <p:txBody>
          <a:bodyPr/>
          <a:lstStyle/>
          <a:p>
            <a:pPr eaLnBrk="0" hangingPunct="0"/>
            <a:endParaRPr lang="en-US" sz="400"/>
          </a:p>
        </p:txBody>
      </p:sp>
      <p:sp>
        <p:nvSpPr>
          <p:cNvPr id="38947" name="Rectangle 617"/>
          <p:cNvSpPr>
            <a:spLocks noChangeArrowheads="1"/>
          </p:cNvSpPr>
          <p:nvPr/>
        </p:nvSpPr>
        <p:spPr bwMode="auto">
          <a:xfrm>
            <a:off x="3060700" y="2030413"/>
            <a:ext cx="39688" cy="177800"/>
          </a:xfrm>
          <a:prstGeom prst="rect">
            <a:avLst/>
          </a:prstGeom>
          <a:solidFill>
            <a:srgbClr val="FFFFFF"/>
          </a:solidFill>
          <a:ln w="19050">
            <a:solidFill>
              <a:srgbClr val="00B050"/>
            </a:solidFill>
            <a:miter lim="800000"/>
            <a:headEnd/>
            <a:tailEnd/>
          </a:ln>
        </p:spPr>
        <p:txBody>
          <a:bodyPr/>
          <a:lstStyle/>
          <a:p>
            <a:pPr eaLnBrk="0" hangingPunct="0"/>
            <a:endParaRPr lang="en-US" sz="400"/>
          </a:p>
        </p:txBody>
      </p:sp>
      <p:sp>
        <p:nvSpPr>
          <p:cNvPr id="38948" name="Rectangle 617"/>
          <p:cNvSpPr>
            <a:spLocks noChangeArrowheads="1"/>
          </p:cNvSpPr>
          <p:nvPr/>
        </p:nvSpPr>
        <p:spPr bwMode="auto">
          <a:xfrm>
            <a:off x="3003550" y="2030413"/>
            <a:ext cx="39688" cy="177800"/>
          </a:xfrm>
          <a:prstGeom prst="rect">
            <a:avLst/>
          </a:prstGeom>
          <a:solidFill>
            <a:srgbClr val="FFFFFF"/>
          </a:solidFill>
          <a:ln w="19050">
            <a:solidFill>
              <a:srgbClr val="00B050"/>
            </a:solidFill>
            <a:miter lim="800000"/>
            <a:headEnd/>
            <a:tailEnd/>
          </a:ln>
        </p:spPr>
        <p:txBody>
          <a:bodyPr/>
          <a:lstStyle/>
          <a:p>
            <a:pPr eaLnBrk="0" hangingPunct="0"/>
            <a:endParaRPr lang="en-US" sz="400"/>
          </a:p>
        </p:txBody>
      </p:sp>
      <p:sp>
        <p:nvSpPr>
          <p:cNvPr id="38949" name="Rectangle 617"/>
          <p:cNvSpPr>
            <a:spLocks noChangeArrowheads="1"/>
          </p:cNvSpPr>
          <p:nvPr/>
        </p:nvSpPr>
        <p:spPr bwMode="auto">
          <a:xfrm>
            <a:off x="2947988" y="2030413"/>
            <a:ext cx="38100" cy="177800"/>
          </a:xfrm>
          <a:prstGeom prst="rect">
            <a:avLst/>
          </a:prstGeom>
          <a:solidFill>
            <a:srgbClr val="FFFFFF"/>
          </a:solidFill>
          <a:ln w="19050">
            <a:solidFill>
              <a:srgbClr val="00B050"/>
            </a:solidFill>
            <a:miter lim="800000"/>
            <a:headEnd/>
            <a:tailEnd/>
          </a:ln>
        </p:spPr>
        <p:txBody>
          <a:bodyPr/>
          <a:lstStyle/>
          <a:p>
            <a:pPr eaLnBrk="0" hangingPunct="0"/>
            <a:endParaRPr lang="en-US" sz="400"/>
          </a:p>
        </p:txBody>
      </p:sp>
      <p:sp>
        <p:nvSpPr>
          <p:cNvPr id="38950" name="Rectangle 617"/>
          <p:cNvSpPr>
            <a:spLocks noChangeArrowheads="1"/>
          </p:cNvSpPr>
          <p:nvPr/>
        </p:nvSpPr>
        <p:spPr bwMode="auto">
          <a:xfrm>
            <a:off x="2890838" y="2030413"/>
            <a:ext cx="38100" cy="177800"/>
          </a:xfrm>
          <a:prstGeom prst="rect">
            <a:avLst/>
          </a:prstGeom>
          <a:solidFill>
            <a:srgbClr val="FFFFFF"/>
          </a:solidFill>
          <a:ln w="19050">
            <a:solidFill>
              <a:srgbClr val="00B050"/>
            </a:solidFill>
            <a:miter lim="800000"/>
            <a:headEnd/>
            <a:tailEnd/>
          </a:ln>
        </p:spPr>
        <p:txBody>
          <a:bodyPr/>
          <a:lstStyle/>
          <a:p>
            <a:pPr eaLnBrk="0" hangingPunct="0"/>
            <a:endParaRPr lang="en-US" sz="400"/>
          </a:p>
        </p:txBody>
      </p:sp>
      <p:sp>
        <p:nvSpPr>
          <p:cNvPr id="38951" name="Rectangle 577"/>
          <p:cNvSpPr>
            <a:spLocks noChangeArrowheads="1"/>
          </p:cNvSpPr>
          <p:nvPr/>
        </p:nvSpPr>
        <p:spPr bwMode="auto">
          <a:xfrm>
            <a:off x="2614613" y="2154238"/>
            <a:ext cx="90487" cy="169862"/>
          </a:xfrm>
          <a:prstGeom prst="rect">
            <a:avLst/>
          </a:prstGeom>
          <a:noFill/>
          <a:ln w="9525">
            <a:noFill/>
            <a:miter lim="800000"/>
            <a:headEnd/>
            <a:tailEnd/>
          </a:ln>
        </p:spPr>
        <p:txBody>
          <a:bodyPr wrap="none" lIns="0" tIns="0" rIns="0" bIns="0">
            <a:spAutoFit/>
          </a:bodyPr>
          <a:lstStyle/>
          <a:p>
            <a:pPr eaLnBrk="0" hangingPunct="0"/>
            <a:r>
              <a:rPr lang="en-US" sz="1100">
                <a:latin typeface="Symbol" pitchFamily="18" charset="2"/>
              </a:rPr>
              <a:t>a</a:t>
            </a:r>
          </a:p>
        </p:txBody>
      </p:sp>
      <p:cxnSp>
        <p:nvCxnSpPr>
          <p:cNvPr id="38952" name="Straight Arrow Connector 699"/>
          <p:cNvCxnSpPr>
            <a:cxnSpLocks noChangeShapeType="1"/>
          </p:cNvCxnSpPr>
          <p:nvPr/>
        </p:nvCxnSpPr>
        <p:spPr bwMode="auto">
          <a:xfrm flipH="1">
            <a:off x="2955925" y="2316163"/>
            <a:ext cx="28575" cy="1004887"/>
          </a:xfrm>
          <a:prstGeom prst="straightConnector1">
            <a:avLst/>
          </a:prstGeom>
          <a:noFill/>
          <a:ln w="19050" algn="ctr">
            <a:solidFill>
              <a:schemeClr val="tx1"/>
            </a:solidFill>
            <a:round/>
            <a:headEnd/>
            <a:tailEnd type="triangle" w="med" len="med"/>
          </a:ln>
        </p:spPr>
      </p:cxnSp>
      <p:cxnSp>
        <p:nvCxnSpPr>
          <p:cNvPr id="38953" name="Straight Arrow Connector 698"/>
          <p:cNvCxnSpPr>
            <a:cxnSpLocks noChangeShapeType="1"/>
            <a:endCxn id="29719" idx="0"/>
          </p:cNvCxnSpPr>
          <p:nvPr/>
        </p:nvCxnSpPr>
        <p:spPr bwMode="auto">
          <a:xfrm flipH="1">
            <a:off x="2524125" y="2314575"/>
            <a:ext cx="104775" cy="341313"/>
          </a:xfrm>
          <a:prstGeom prst="straightConnector1">
            <a:avLst/>
          </a:prstGeom>
          <a:noFill/>
          <a:ln w="19050" algn="ctr">
            <a:solidFill>
              <a:schemeClr val="tx1"/>
            </a:solidFill>
            <a:round/>
            <a:headEnd/>
            <a:tailEnd type="triangle" w="med" len="med"/>
          </a:ln>
        </p:spPr>
      </p:cxnSp>
      <p:sp>
        <p:nvSpPr>
          <p:cNvPr id="38954" name="Oval 316"/>
          <p:cNvSpPr>
            <a:spLocks noChangeArrowheads="1"/>
          </p:cNvSpPr>
          <p:nvPr/>
        </p:nvSpPr>
        <p:spPr bwMode="auto">
          <a:xfrm>
            <a:off x="1782763" y="2376488"/>
            <a:ext cx="384175" cy="146050"/>
          </a:xfrm>
          <a:prstGeom prst="ellipse">
            <a:avLst/>
          </a:prstGeom>
          <a:solidFill>
            <a:srgbClr val="000099"/>
          </a:solidFill>
          <a:ln w="9525" algn="ctr">
            <a:solidFill>
              <a:schemeClr val="tx1"/>
            </a:solidFill>
            <a:round/>
            <a:headEnd/>
            <a:tailEnd/>
          </a:ln>
        </p:spPr>
        <p:txBody>
          <a:bodyPr/>
          <a:lstStyle/>
          <a:p>
            <a:pPr eaLnBrk="0" hangingPunct="0"/>
            <a:endParaRPr lang="en-US"/>
          </a:p>
        </p:txBody>
      </p:sp>
      <p:sp>
        <p:nvSpPr>
          <p:cNvPr id="38955" name="Rectangle 566"/>
          <p:cNvSpPr>
            <a:spLocks noChangeArrowheads="1"/>
          </p:cNvSpPr>
          <p:nvPr/>
        </p:nvSpPr>
        <p:spPr bwMode="auto">
          <a:xfrm>
            <a:off x="1444625" y="2346325"/>
            <a:ext cx="427038" cy="307975"/>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 </a:t>
            </a:r>
            <a:r>
              <a:rPr lang="el-GR" sz="1000">
                <a:solidFill>
                  <a:srgbClr val="000000"/>
                </a:solidFill>
              </a:rPr>
              <a:t>β</a:t>
            </a:r>
            <a:r>
              <a:rPr lang="en-US" sz="1000">
                <a:solidFill>
                  <a:srgbClr val="000000"/>
                </a:solidFill>
              </a:rPr>
              <a:t>-</a:t>
            </a:r>
          </a:p>
          <a:p>
            <a:pPr algn="ctr" eaLnBrk="0" hangingPunct="0"/>
            <a:r>
              <a:rPr lang="en-US" sz="1000">
                <a:solidFill>
                  <a:srgbClr val="000000"/>
                </a:solidFill>
              </a:rPr>
              <a:t>arrestin</a:t>
            </a:r>
            <a:endParaRPr lang="en-US" sz="1000"/>
          </a:p>
        </p:txBody>
      </p:sp>
      <p:grpSp>
        <p:nvGrpSpPr>
          <p:cNvPr id="38956" name="Group 326"/>
          <p:cNvGrpSpPr>
            <a:grpSpLocks/>
          </p:cNvGrpSpPr>
          <p:nvPr/>
        </p:nvGrpSpPr>
        <p:grpSpPr bwMode="auto">
          <a:xfrm>
            <a:off x="1333500" y="2901950"/>
            <a:ext cx="736600" cy="958850"/>
            <a:chOff x="1333170" y="1574356"/>
            <a:chExt cx="736461" cy="960095"/>
          </a:xfrm>
        </p:grpSpPr>
        <p:grpSp>
          <p:nvGrpSpPr>
            <p:cNvPr id="39134" name="Group 325"/>
            <p:cNvGrpSpPr>
              <a:grpSpLocks/>
            </p:cNvGrpSpPr>
            <p:nvPr/>
          </p:nvGrpSpPr>
          <p:grpSpPr bwMode="auto">
            <a:xfrm>
              <a:off x="1454513" y="1751959"/>
              <a:ext cx="615118" cy="782492"/>
              <a:chOff x="1454513" y="1751959"/>
              <a:chExt cx="615118" cy="782492"/>
            </a:xfrm>
          </p:grpSpPr>
          <p:sp>
            <p:nvSpPr>
              <p:cNvPr id="288" name="Oval 287"/>
              <p:cNvSpPr/>
              <p:nvPr/>
            </p:nvSpPr>
            <p:spPr bwMode="auto">
              <a:xfrm rot="16200000">
                <a:off x="1475698" y="1730486"/>
                <a:ext cx="430772" cy="474574"/>
              </a:xfrm>
              <a:prstGeom prst="ellipse">
                <a:avLst/>
              </a:prstGeom>
              <a:solidFill>
                <a:schemeClr val="bg1">
                  <a:lumMod val="65000"/>
                </a:schemeClr>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9139" name="Freeform 568"/>
              <p:cNvSpPr>
                <a:spLocks/>
              </p:cNvSpPr>
              <p:nvPr/>
            </p:nvSpPr>
            <p:spPr bwMode="auto">
              <a:xfrm>
                <a:off x="1540737" y="1991256"/>
                <a:ext cx="528894" cy="447057"/>
              </a:xfrm>
              <a:custGeom>
                <a:avLst/>
                <a:gdLst>
                  <a:gd name="T0" fmla="*/ 0 w 14587"/>
                  <a:gd name="T1" fmla="*/ 2147483647 h 11777"/>
                  <a:gd name="T2" fmla="*/ 2147483647 w 14587"/>
                  <a:gd name="T3" fmla="*/ 2147483647 h 11777"/>
                  <a:gd name="T4" fmla="*/ 2147483647 w 14587"/>
                  <a:gd name="T5" fmla="*/ 2147483647 h 11777"/>
                  <a:gd name="T6" fmla="*/ 2147483647 w 14587"/>
                  <a:gd name="T7" fmla="*/ 2147483647 h 11777"/>
                  <a:gd name="T8" fmla="*/ 2147483647 w 14587"/>
                  <a:gd name="T9" fmla="*/ 2147483647 h 11777"/>
                  <a:gd name="T10" fmla="*/ 2147483647 w 14587"/>
                  <a:gd name="T11" fmla="*/ 2147483647 h 11777"/>
                  <a:gd name="T12" fmla="*/ 2147483647 w 14587"/>
                  <a:gd name="T13" fmla="*/ 2147483647 h 11777"/>
                  <a:gd name="T14" fmla="*/ 2147483647 w 14587"/>
                  <a:gd name="T15" fmla="*/ 2147483647 h 11777"/>
                  <a:gd name="T16" fmla="*/ 2147483647 w 14587"/>
                  <a:gd name="T17" fmla="*/ 2147483647 h 11777"/>
                  <a:gd name="T18" fmla="*/ 2147483647 w 14587"/>
                  <a:gd name="T19" fmla="*/ 2147483647 h 11777"/>
                  <a:gd name="T20" fmla="*/ 2147483647 w 14587"/>
                  <a:gd name="T21" fmla="*/ 2147483647 h 11777"/>
                  <a:gd name="T22" fmla="*/ 2147483647 w 14587"/>
                  <a:gd name="T23" fmla="*/ 2147483647 h 11777"/>
                  <a:gd name="T24" fmla="*/ 2147483647 w 14587"/>
                  <a:gd name="T25" fmla="*/ 2147483647 h 11777"/>
                  <a:gd name="T26" fmla="*/ 2147483647 w 14587"/>
                  <a:gd name="T27" fmla="*/ 2147483647 h 11777"/>
                  <a:gd name="T28" fmla="*/ 2147483647 w 14587"/>
                  <a:gd name="T29" fmla="*/ 2147483647 h 11777"/>
                  <a:gd name="T30" fmla="*/ 2147483647 w 14587"/>
                  <a:gd name="T31" fmla="*/ 2147483647 h 11777"/>
                  <a:gd name="T32" fmla="*/ 2147483647 w 14587"/>
                  <a:gd name="T33" fmla="*/ 2147483647 h 11777"/>
                  <a:gd name="T34" fmla="*/ 2147483647 w 14587"/>
                  <a:gd name="T35" fmla="*/ 2147483647 h 11777"/>
                  <a:gd name="T36" fmla="*/ 2147483647 w 14587"/>
                  <a:gd name="T37" fmla="*/ 2147483647 h 11777"/>
                  <a:gd name="T38" fmla="*/ 2147483647 w 14587"/>
                  <a:gd name="T39" fmla="*/ 2147483647 h 11777"/>
                  <a:gd name="T40" fmla="*/ 2147483647 w 14587"/>
                  <a:gd name="T41" fmla="*/ 2147483647 h 11777"/>
                  <a:gd name="T42" fmla="*/ 2147483647 w 14587"/>
                  <a:gd name="T43" fmla="*/ 2147483647 h 11777"/>
                  <a:gd name="T44" fmla="*/ 2147483647 w 14587"/>
                  <a:gd name="T45" fmla="*/ 2147483647 h 11777"/>
                  <a:gd name="T46" fmla="*/ 2147483647 w 14587"/>
                  <a:gd name="T47" fmla="*/ 2147483647 h 11777"/>
                  <a:gd name="T48" fmla="*/ 2147483647 w 14587"/>
                  <a:gd name="T49" fmla="*/ 2147483647 h 11777"/>
                  <a:gd name="T50" fmla="*/ 2147483647 w 14587"/>
                  <a:gd name="T51" fmla="*/ 2147483647 h 11777"/>
                  <a:gd name="T52" fmla="*/ 2147483647 w 14587"/>
                  <a:gd name="T53" fmla="*/ 2147483647 h 11777"/>
                  <a:gd name="T54" fmla="*/ 2147483647 w 14587"/>
                  <a:gd name="T55" fmla="*/ 2147483647 h 11777"/>
                  <a:gd name="T56" fmla="*/ 2147483647 w 14587"/>
                  <a:gd name="T57" fmla="*/ 2147483647 h 11777"/>
                  <a:gd name="T58" fmla="*/ 2147483647 w 14587"/>
                  <a:gd name="T59" fmla="*/ 2147483647 h 11777"/>
                  <a:gd name="T60" fmla="*/ 2147483647 w 14587"/>
                  <a:gd name="T61" fmla="*/ 2147483647 h 11777"/>
                  <a:gd name="T62" fmla="*/ 2147483647 w 14587"/>
                  <a:gd name="T63" fmla="*/ 2147483647 h 11777"/>
                  <a:gd name="T64" fmla="*/ 2147483647 w 14587"/>
                  <a:gd name="T65" fmla="*/ 2147483647 h 11777"/>
                  <a:gd name="T66" fmla="*/ 2147483647 w 14587"/>
                  <a:gd name="T67" fmla="*/ 2147483647 h 11777"/>
                  <a:gd name="T68" fmla="*/ 2147483647 w 14587"/>
                  <a:gd name="T69" fmla="*/ 2147483647 h 11777"/>
                  <a:gd name="T70" fmla="*/ 2147483647 w 14587"/>
                  <a:gd name="T71" fmla="*/ 2147483647 h 11777"/>
                  <a:gd name="T72" fmla="*/ 2147483647 w 14587"/>
                  <a:gd name="T73" fmla="*/ 2147483647 h 11777"/>
                  <a:gd name="T74" fmla="*/ 2147483647 w 14587"/>
                  <a:gd name="T75" fmla="*/ 2147483647 h 11777"/>
                  <a:gd name="T76" fmla="*/ 2147483647 w 14587"/>
                  <a:gd name="T77" fmla="*/ 2147483647 h 11777"/>
                  <a:gd name="T78" fmla="*/ 2147483647 w 14587"/>
                  <a:gd name="T79" fmla="*/ 2147483647 h 11777"/>
                  <a:gd name="T80" fmla="*/ 2147483647 w 14587"/>
                  <a:gd name="T81" fmla="*/ 2147483647 h 11777"/>
                  <a:gd name="T82" fmla="*/ 2147483647 w 14587"/>
                  <a:gd name="T83" fmla="*/ 2147483647 h 11777"/>
                  <a:gd name="T84" fmla="*/ 2147483647 w 14587"/>
                  <a:gd name="T85" fmla="*/ 2147483647 h 11777"/>
                  <a:gd name="T86" fmla="*/ 2147483647 w 14587"/>
                  <a:gd name="T87" fmla="*/ 2147483647 h 11777"/>
                  <a:gd name="T88" fmla="*/ 2147483647 w 14587"/>
                  <a:gd name="T89" fmla="*/ 2147483647 h 11777"/>
                  <a:gd name="T90" fmla="*/ 2147483647 w 14587"/>
                  <a:gd name="T91" fmla="*/ 2147483647 h 11777"/>
                  <a:gd name="T92" fmla="*/ 2147483647 w 14587"/>
                  <a:gd name="T93" fmla="*/ 2147483647 h 11777"/>
                  <a:gd name="T94" fmla="*/ 2147483647 w 14587"/>
                  <a:gd name="T95" fmla="*/ 2147483647 h 11777"/>
                  <a:gd name="T96" fmla="*/ 2147483647 w 14587"/>
                  <a:gd name="T97" fmla="*/ 2147483647 h 11777"/>
                  <a:gd name="T98" fmla="*/ 2147483647 w 14587"/>
                  <a:gd name="T99" fmla="*/ 2147483647 h 11777"/>
                  <a:gd name="T100" fmla="*/ 2147483647 w 14587"/>
                  <a:gd name="T101" fmla="*/ 2147483647 h 11777"/>
                  <a:gd name="T102" fmla="*/ 2147483647 w 14587"/>
                  <a:gd name="T103" fmla="*/ 2147483647 h 11777"/>
                  <a:gd name="T104" fmla="*/ 2147483647 w 14587"/>
                  <a:gd name="T105" fmla="*/ 2147483647 h 11777"/>
                  <a:gd name="T106" fmla="*/ 2147483647 w 14587"/>
                  <a:gd name="T107" fmla="*/ 2147483647 h 11777"/>
                  <a:gd name="T108" fmla="*/ 2147483647 w 14587"/>
                  <a:gd name="T109" fmla="*/ 2147483647 h 11777"/>
                  <a:gd name="T110" fmla="*/ 2147483647 w 14587"/>
                  <a:gd name="T111" fmla="*/ 2147483647 h 11777"/>
                  <a:gd name="T112" fmla="*/ 2147483647 w 14587"/>
                  <a:gd name="T113" fmla="*/ 2147483647 h 11777"/>
                  <a:gd name="T114" fmla="*/ 2147483647 w 14587"/>
                  <a:gd name="T115" fmla="*/ 2147483647 h 11777"/>
                  <a:gd name="T116" fmla="*/ 2147483647 w 14587"/>
                  <a:gd name="T117" fmla="*/ 2147483647 h 11777"/>
                  <a:gd name="T118" fmla="*/ 2147483647 w 14587"/>
                  <a:gd name="T119" fmla="*/ 2147483647 h 117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587"/>
                  <a:gd name="T181" fmla="*/ 0 h 11777"/>
                  <a:gd name="T182" fmla="*/ 14587 w 14587"/>
                  <a:gd name="T183" fmla="*/ 11777 h 117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587" h="11777">
                    <a:moveTo>
                      <a:pt x="0" y="1618"/>
                    </a:moveTo>
                    <a:lnTo>
                      <a:pt x="0" y="1341"/>
                    </a:lnTo>
                    <a:lnTo>
                      <a:pt x="0" y="812"/>
                    </a:lnTo>
                    <a:lnTo>
                      <a:pt x="75" y="389"/>
                    </a:lnTo>
                    <a:cubicBezTo>
                      <a:pt x="116" y="338"/>
                      <a:pt x="158" y="288"/>
                      <a:pt x="199" y="237"/>
                    </a:cubicBezTo>
                    <a:lnTo>
                      <a:pt x="387" y="105"/>
                    </a:lnTo>
                    <a:lnTo>
                      <a:pt x="901" y="0"/>
                    </a:lnTo>
                    <a:lnTo>
                      <a:pt x="1008" y="14"/>
                    </a:lnTo>
                    <a:cubicBezTo>
                      <a:pt x="1043" y="31"/>
                      <a:pt x="1079" y="47"/>
                      <a:pt x="1114" y="64"/>
                    </a:cubicBezTo>
                    <a:lnTo>
                      <a:pt x="1253" y="217"/>
                    </a:lnTo>
                    <a:cubicBezTo>
                      <a:pt x="1281" y="367"/>
                      <a:pt x="1310" y="517"/>
                      <a:pt x="1338" y="667"/>
                    </a:cubicBezTo>
                    <a:lnTo>
                      <a:pt x="1338" y="1161"/>
                    </a:lnTo>
                    <a:lnTo>
                      <a:pt x="1338" y="1652"/>
                    </a:lnTo>
                    <a:lnTo>
                      <a:pt x="1338" y="2150"/>
                    </a:lnTo>
                    <a:lnTo>
                      <a:pt x="1338" y="2678"/>
                    </a:lnTo>
                    <a:cubicBezTo>
                      <a:pt x="1349" y="2843"/>
                      <a:pt x="1359" y="3007"/>
                      <a:pt x="1370" y="3172"/>
                    </a:cubicBezTo>
                    <a:lnTo>
                      <a:pt x="1409" y="3619"/>
                    </a:lnTo>
                    <a:lnTo>
                      <a:pt x="1409" y="4116"/>
                    </a:lnTo>
                    <a:lnTo>
                      <a:pt x="1409" y="4614"/>
                    </a:lnTo>
                    <a:lnTo>
                      <a:pt x="1409" y="5102"/>
                    </a:lnTo>
                    <a:lnTo>
                      <a:pt x="1409" y="5599"/>
                    </a:lnTo>
                    <a:lnTo>
                      <a:pt x="1409" y="6124"/>
                    </a:lnTo>
                    <a:cubicBezTo>
                      <a:pt x="1436" y="6276"/>
                      <a:pt x="1463" y="6429"/>
                      <a:pt x="1490" y="6581"/>
                    </a:cubicBezTo>
                    <a:lnTo>
                      <a:pt x="1618" y="6713"/>
                    </a:lnTo>
                    <a:lnTo>
                      <a:pt x="1799" y="6798"/>
                    </a:lnTo>
                    <a:lnTo>
                      <a:pt x="2275" y="6828"/>
                    </a:lnTo>
                    <a:lnTo>
                      <a:pt x="2473" y="6774"/>
                    </a:lnTo>
                    <a:cubicBezTo>
                      <a:pt x="2525" y="6734"/>
                      <a:pt x="2578" y="6695"/>
                      <a:pt x="2630" y="6655"/>
                    </a:cubicBezTo>
                    <a:cubicBezTo>
                      <a:pt x="2657" y="6590"/>
                      <a:pt x="2684" y="6524"/>
                      <a:pt x="2711" y="6459"/>
                    </a:cubicBezTo>
                    <a:cubicBezTo>
                      <a:pt x="2725" y="6383"/>
                      <a:pt x="2740" y="6308"/>
                      <a:pt x="2754" y="6232"/>
                    </a:cubicBezTo>
                    <a:lnTo>
                      <a:pt x="2754" y="5738"/>
                    </a:lnTo>
                    <a:lnTo>
                      <a:pt x="2754" y="5244"/>
                    </a:lnTo>
                    <a:lnTo>
                      <a:pt x="2754" y="4749"/>
                    </a:lnTo>
                    <a:lnTo>
                      <a:pt x="2754" y="4265"/>
                    </a:lnTo>
                    <a:lnTo>
                      <a:pt x="2754" y="3731"/>
                    </a:lnTo>
                    <a:lnTo>
                      <a:pt x="2754" y="3209"/>
                    </a:lnTo>
                    <a:cubicBezTo>
                      <a:pt x="2768" y="3043"/>
                      <a:pt x="2782" y="2878"/>
                      <a:pt x="2796" y="2712"/>
                    </a:cubicBezTo>
                    <a:cubicBezTo>
                      <a:pt x="2809" y="2548"/>
                      <a:pt x="2822" y="2385"/>
                      <a:pt x="2835" y="2221"/>
                    </a:cubicBezTo>
                    <a:cubicBezTo>
                      <a:pt x="2846" y="2067"/>
                      <a:pt x="2856" y="1914"/>
                      <a:pt x="2867" y="1760"/>
                    </a:cubicBezTo>
                    <a:cubicBezTo>
                      <a:pt x="2923" y="1634"/>
                      <a:pt x="2978" y="1507"/>
                      <a:pt x="3034" y="1381"/>
                    </a:cubicBezTo>
                    <a:lnTo>
                      <a:pt x="3176" y="1266"/>
                    </a:lnTo>
                    <a:lnTo>
                      <a:pt x="3279" y="1236"/>
                    </a:lnTo>
                    <a:cubicBezTo>
                      <a:pt x="3312" y="1234"/>
                      <a:pt x="3345" y="1231"/>
                      <a:pt x="3378" y="1229"/>
                    </a:cubicBezTo>
                    <a:lnTo>
                      <a:pt x="3566" y="1324"/>
                    </a:lnTo>
                    <a:lnTo>
                      <a:pt x="3698" y="1479"/>
                    </a:lnTo>
                    <a:cubicBezTo>
                      <a:pt x="3726" y="1634"/>
                      <a:pt x="3755" y="1788"/>
                      <a:pt x="3783" y="1943"/>
                    </a:cubicBezTo>
                    <a:lnTo>
                      <a:pt x="3783" y="2434"/>
                    </a:lnTo>
                    <a:lnTo>
                      <a:pt x="3783" y="2925"/>
                    </a:lnTo>
                    <a:lnTo>
                      <a:pt x="3783" y="3422"/>
                    </a:lnTo>
                    <a:lnTo>
                      <a:pt x="3783" y="3910"/>
                    </a:lnTo>
                    <a:lnTo>
                      <a:pt x="3783" y="4401"/>
                    </a:lnTo>
                    <a:lnTo>
                      <a:pt x="3783" y="4902"/>
                    </a:lnTo>
                    <a:lnTo>
                      <a:pt x="3783" y="5393"/>
                    </a:lnTo>
                    <a:lnTo>
                      <a:pt x="3783" y="5887"/>
                    </a:lnTo>
                    <a:cubicBezTo>
                      <a:pt x="3795" y="6036"/>
                      <a:pt x="3806" y="6185"/>
                      <a:pt x="3818" y="6334"/>
                    </a:cubicBezTo>
                    <a:cubicBezTo>
                      <a:pt x="3848" y="6396"/>
                      <a:pt x="3877" y="6458"/>
                      <a:pt x="3907" y="6520"/>
                    </a:cubicBezTo>
                    <a:lnTo>
                      <a:pt x="4045" y="6689"/>
                    </a:lnTo>
                    <a:lnTo>
                      <a:pt x="4485" y="6906"/>
                    </a:lnTo>
                    <a:cubicBezTo>
                      <a:pt x="4515" y="6908"/>
                      <a:pt x="4544" y="6911"/>
                      <a:pt x="4574" y="6913"/>
                    </a:cubicBezTo>
                    <a:lnTo>
                      <a:pt x="4677" y="6886"/>
                    </a:lnTo>
                    <a:lnTo>
                      <a:pt x="4837" y="6760"/>
                    </a:lnTo>
                    <a:cubicBezTo>
                      <a:pt x="4875" y="6608"/>
                      <a:pt x="4912" y="6455"/>
                      <a:pt x="4950" y="6303"/>
                    </a:cubicBezTo>
                    <a:lnTo>
                      <a:pt x="4950" y="5772"/>
                    </a:lnTo>
                    <a:lnTo>
                      <a:pt x="4950" y="5213"/>
                    </a:lnTo>
                    <a:lnTo>
                      <a:pt x="4950" y="4614"/>
                    </a:lnTo>
                    <a:lnTo>
                      <a:pt x="4950" y="4018"/>
                    </a:lnTo>
                    <a:lnTo>
                      <a:pt x="4950" y="3456"/>
                    </a:lnTo>
                    <a:lnTo>
                      <a:pt x="4950" y="2925"/>
                    </a:lnTo>
                    <a:lnTo>
                      <a:pt x="4950" y="2823"/>
                    </a:lnTo>
                    <a:lnTo>
                      <a:pt x="4950" y="2759"/>
                    </a:lnTo>
                    <a:cubicBezTo>
                      <a:pt x="4949" y="2738"/>
                      <a:pt x="4948" y="2716"/>
                      <a:pt x="4947" y="2695"/>
                    </a:cubicBezTo>
                    <a:cubicBezTo>
                      <a:pt x="4937" y="2619"/>
                      <a:pt x="4928" y="2544"/>
                      <a:pt x="4918" y="2468"/>
                    </a:cubicBezTo>
                    <a:lnTo>
                      <a:pt x="4837" y="2045"/>
                    </a:lnTo>
                    <a:cubicBezTo>
                      <a:pt x="4812" y="1903"/>
                      <a:pt x="4787" y="1760"/>
                      <a:pt x="4762" y="1618"/>
                    </a:cubicBezTo>
                    <a:lnTo>
                      <a:pt x="4759" y="1534"/>
                    </a:lnTo>
                    <a:lnTo>
                      <a:pt x="4759" y="1479"/>
                    </a:lnTo>
                    <a:cubicBezTo>
                      <a:pt x="4758" y="1458"/>
                      <a:pt x="4756" y="1436"/>
                      <a:pt x="4755" y="1415"/>
                    </a:cubicBezTo>
                    <a:cubicBezTo>
                      <a:pt x="4772" y="1344"/>
                      <a:pt x="4788" y="1273"/>
                      <a:pt x="4805" y="1202"/>
                    </a:cubicBezTo>
                    <a:lnTo>
                      <a:pt x="4925" y="1046"/>
                    </a:lnTo>
                    <a:lnTo>
                      <a:pt x="5114" y="955"/>
                    </a:lnTo>
                    <a:cubicBezTo>
                      <a:pt x="5147" y="954"/>
                      <a:pt x="5180" y="952"/>
                      <a:pt x="5213" y="951"/>
                    </a:cubicBezTo>
                    <a:lnTo>
                      <a:pt x="5337" y="972"/>
                    </a:lnTo>
                    <a:lnTo>
                      <a:pt x="5554" y="1063"/>
                    </a:lnTo>
                    <a:lnTo>
                      <a:pt x="5692" y="1219"/>
                    </a:lnTo>
                    <a:cubicBezTo>
                      <a:pt x="5723" y="1282"/>
                      <a:pt x="5753" y="1345"/>
                      <a:pt x="5784" y="1408"/>
                    </a:cubicBezTo>
                    <a:cubicBezTo>
                      <a:pt x="5811" y="1563"/>
                      <a:pt x="5839" y="1717"/>
                      <a:pt x="5866" y="1872"/>
                    </a:cubicBezTo>
                    <a:cubicBezTo>
                      <a:pt x="5890" y="2037"/>
                      <a:pt x="5913" y="2201"/>
                      <a:pt x="5937" y="2366"/>
                    </a:cubicBezTo>
                    <a:cubicBezTo>
                      <a:pt x="5954" y="2530"/>
                      <a:pt x="5970" y="2693"/>
                      <a:pt x="5987" y="2857"/>
                    </a:cubicBezTo>
                    <a:lnTo>
                      <a:pt x="5987" y="3345"/>
                    </a:lnTo>
                    <a:lnTo>
                      <a:pt x="5987" y="3835"/>
                    </a:lnTo>
                    <a:cubicBezTo>
                      <a:pt x="5999" y="3987"/>
                      <a:pt x="6010" y="4140"/>
                      <a:pt x="6022" y="4292"/>
                    </a:cubicBezTo>
                    <a:cubicBezTo>
                      <a:pt x="6035" y="4444"/>
                      <a:pt x="6048" y="4597"/>
                      <a:pt x="6061" y="4749"/>
                    </a:cubicBezTo>
                    <a:lnTo>
                      <a:pt x="6061" y="5244"/>
                    </a:lnTo>
                    <a:lnTo>
                      <a:pt x="6061" y="5738"/>
                    </a:lnTo>
                    <a:lnTo>
                      <a:pt x="6061" y="6266"/>
                    </a:lnTo>
                    <a:lnTo>
                      <a:pt x="6061" y="6381"/>
                    </a:lnTo>
                    <a:lnTo>
                      <a:pt x="6061" y="6449"/>
                    </a:lnTo>
                    <a:cubicBezTo>
                      <a:pt x="6059" y="6474"/>
                      <a:pt x="6056" y="6498"/>
                      <a:pt x="6054" y="6523"/>
                    </a:cubicBezTo>
                    <a:cubicBezTo>
                      <a:pt x="6043" y="6602"/>
                      <a:pt x="6033" y="6681"/>
                      <a:pt x="6022" y="6760"/>
                    </a:cubicBezTo>
                    <a:lnTo>
                      <a:pt x="5905" y="7183"/>
                    </a:lnTo>
                    <a:lnTo>
                      <a:pt x="5671" y="7566"/>
                    </a:lnTo>
                    <a:cubicBezTo>
                      <a:pt x="5611" y="7617"/>
                      <a:pt x="5550" y="7667"/>
                      <a:pt x="5490" y="7718"/>
                    </a:cubicBezTo>
                    <a:lnTo>
                      <a:pt x="5273" y="7854"/>
                    </a:lnTo>
                    <a:lnTo>
                      <a:pt x="4805" y="8037"/>
                    </a:lnTo>
                    <a:lnTo>
                      <a:pt x="4326" y="8135"/>
                    </a:lnTo>
                    <a:lnTo>
                      <a:pt x="3850" y="8199"/>
                    </a:lnTo>
                    <a:lnTo>
                      <a:pt x="3652" y="8277"/>
                    </a:lnTo>
                    <a:lnTo>
                      <a:pt x="3460" y="8419"/>
                    </a:lnTo>
                    <a:lnTo>
                      <a:pt x="3343" y="8595"/>
                    </a:lnTo>
                    <a:cubicBezTo>
                      <a:pt x="3316" y="8664"/>
                      <a:pt x="3288" y="8733"/>
                      <a:pt x="3261" y="8802"/>
                    </a:cubicBezTo>
                    <a:cubicBezTo>
                      <a:pt x="3258" y="8872"/>
                      <a:pt x="3254" y="8942"/>
                      <a:pt x="3251" y="9012"/>
                    </a:cubicBezTo>
                    <a:cubicBezTo>
                      <a:pt x="3254" y="9082"/>
                      <a:pt x="3258" y="9151"/>
                      <a:pt x="3261" y="9221"/>
                    </a:cubicBezTo>
                    <a:cubicBezTo>
                      <a:pt x="3291" y="9284"/>
                      <a:pt x="3320" y="9348"/>
                      <a:pt x="3350" y="9411"/>
                    </a:cubicBezTo>
                    <a:lnTo>
                      <a:pt x="3492" y="9573"/>
                    </a:lnTo>
                    <a:lnTo>
                      <a:pt x="3939" y="9756"/>
                    </a:lnTo>
                    <a:lnTo>
                      <a:pt x="4414" y="9821"/>
                    </a:lnTo>
                    <a:lnTo>
                      <a:pt x="4918" y="9895"/>
                    </a:lnTo>
                    <a:lnTo>
                      <a:pt x="5472" y="9932"/>
                    </a:lnTo>
                    <a:lnTo>
                      <a:pt x="5589" y="9932"/>
                    </a:lnTo>
                    <a:lnTo>
                      <a:pt x="5660" y="9932"/>
                    </a:lnTo>
                    <a:cubicBezTo>
                      <a:pt x="5687" y="9934"/>
                      <a:pt x="5715" y="9937"/>
                      <a:pt x="5742" y="9939"/>
                    </a:cubicBezTo>
                    <a:lnTo>
                      <a:pt x="6022" y="9973"/>
                    </a:lnTo>
                    <a:lnTo>
                      <a:pt x="6565" y="10000"/>
                    </a:lnTo>
                    <a:lnTo>
                      <a:pt x="7122" y="10000"/>
                    </a:lnTo>
                    <a:lnTo>
                      <a:pt x="7672" y="10000"/>
                    </a:lnTo>
                    <a:lnTo>
                      <a:pt x="8194" y="9926"/>
                    </a:lnTo>
                    <a:lnTo>
                      <a:pt x="8396" y="9821"/>
                    </a:lnTo>
                    <a:lnTo>
                      <a:pt x="8581" y="9648"/>
                    </a:lnTo>
                    <a:lnTo>
                      <a:pt x="8779" y="9221"/>
                    </a:lnTo>
                    <a:cubicBezTo>
                      <a:pt x="8783" y="9149"/>
                      <a:pt x="8786" y="9077"/>
                      <a:pt x="8790" y="9005"/>
                    </a:cubicBezTo>
                    <a:lnTo>
                      <a:pt x="8790" y="8876"/>
                    </a:lnTo>
                    <a:cubicBezTo>
                      <a:pt x="8786" y="8839"/>
                      <a:pt x="8783" y="8801"/>
                      <a:pt x="8779" y="8764"/>
                    </a:cubicBezTo>
                    <a:cubicBezTo>
                      <a:pt x="8751" y="8691"/>
                      <a:pt x="8722" y="8617"/>
                      <a:pt x="8694" y="8544"/>
                    </a:cubicBezTo>
                    <a:lnTo>
                      <a:pt x="8538" y="8341"/>
                    </a:lnTo>
                    <a:lnTo>
                      <a:pt x="8144" y="7989"/>
                    </a:lnTo>
                    <a:lnTo>
                      <a:pt x="7747" y="7674"/>
                    </a:lnTo>
                    <a:lnTo>
                      <a:pt x="7360" y="7393"/>
                    </a:lnTo>
                    <a:lnTo>
                      <a:pt x="7044" y="7075"/>
                    </a:lnTo>
                    <a:cubicBezTo>
                      <a:pt x="6975" y="6957"/>
                      <a:pt x="6907" y="6838"/>
                      <a:pt x="6838" y="6720"/>
                    </a:cubicBezTo>
                    <a:cubicBezTo>
                      <a:pt x="6814" y="6581"/>
                      <a:pt x="6791" y="6442"/>
                      <a:pt x="6767" y="6303"/>
                    </a:cubicBezTo>
                    <a:lnTo>
                      <a:pt x="6767" y="5809"/>
                    </a:lnTo>
                    <a:lnTo>
                      <a:pt x="6767" y="5315"/>
                    </a:lnTo>
                    <a:lnTo>
                      <a:pt x="6767" y="5210"/>
                    </a:lnTo>
                    <a:lnTo>
                      <a:pt x="6767" y="5149"/>
                    </a:lnTo>
                    <a:cubicBezTo>
                      <a:pt x="6765" y="5128"/>
                      <a:pt x="6762" y="5106"/>
                      <a:pt x="6760" y="5085"/>
                    </a:cubicBezTo>
                    <a:cubicBezTo>
                      <a:pt x="6752" y="5012"/>
                      <a:pt x="6743" y="4938"/>
                      <a:pt x="6735" y="4865"/>
                    </a:cubicBezTo>
                    <a:cubicBezTo>
                      <a:pt x="6722" y="4710"/>
                      <a:pt x="6709" y="4556"/>
                      <a:pt x="6696" y="4401"/>
                    </a:cubicBezTo>
                    <a:lnTo>
                      <a:pt x="6696" y="3910"/>
                    </a:lnTo>
                    <a:lnTo>
                      <a:pt x="6696" y="3422"/>
                    </a:lnTo>
                    <a:lnTo>
                      <a:pt x="6696" y="2925"/>
                    </a:lnTo>
                    <a:lnTo>
                      <a:pt x="6696" y="2434"/>
                    </a:lnTo>
                    <a:lnTo>
                      <a:pt x="6696" y="1943"/>
                    </a:lnTo>
                    <a:lnTo>
                      <a:pt x="6696" y="1445"/>
                    </a:lnTo>
                    <a:lnTo>
                      <a:pt x="6696" y="955"/>
                    </a:lnTo>
                    <a:cubicBezTo>
                      <a:pt x="6720" y="815"/>
                      <a:pt x="6743" y="675"/>
                      <a:pt x="6767" y="535"/>
                    </a:cubicBezTo>
                    <a:cubicBezTo>
                      <a:pt x="6808" y="486"/>
                      <a:pt x="6850" y="438"/>
                      <a:pt x="6891" y="389"/>
                    </a:cubicBezTo>
                    <a:lnTo>
                      <a:pt x="7083" y="278"/>
                    </a:lnTo>
                    <a:cubicBezTo>
                      <a:pt x="7115" y="276"/>
                      <a:pt x="7147" y="273"/>
                      <a:pt x="7179" y="271"/>
                    </a:cubicBezTo>
                    <a:lnTo>
                      <a:pt x="7239" y="271"/>
                    </a:lnTo>
                    <a:cubicBezTo>
                      <a:pt x="7259" y="273"/>
                      <a:pt x="7280" y="276"/>
                      <a:pt x="7300" y="278"/>
                    </a:cubicBezTo>
                    <a:lnTo>
                      <a:pt x="7512" y="355"/>
                    </a:lnTo>
                    <a:lnTo>
                      <a:pt x="7665" y="518"/>
                    </a:lnTo>
                    <a:lnTo>
                      <a:pt x="7789" y="708"/>
                    </a:lnTo>
                    <a:lnTo>
                      <a:pt x="7942" y="1127"/>
                    </a:lnTo>
                    <a:lnTo>
                      <a:pt x="8062" y="1591"/>
                    </a:lnTo>
                    <a:cubicBezTo>
                      <a:pt x="8078" y="1756"/>
                      <a:pt x="8093" y="1920"/>
                      <a:pt x="8109" y="2085"/>
                    </a:cubicBezTo>
                    <a:lnTo>
                      <a:pt x="8109" y="2607"/>
                    </a:lnTo>
                    <a:lnTo>
                      <a:pt x="8109" y="3135"/>
                    </a:lnTo>
                    <a:lnTo>
                      <a:pt x="8109" y="3619"/>
                    </a:lnTo>
                    <a:lnTo>
                      <a:pt x="8109" y="4116"/>
                    </a:lnTo>
                    <a:lnTo>
                      <a:pt x="8109" y="4614"/>
                    </a:lnTo>
                    <a:lnTo>
                      <a:pt x="8109" y="5102"/>
                    </a:lnTo>
                    <a:lnTo>
                      <a:pt x="8109" y="5599"/>
                    </a:lnTo>
                    <a:cubicBezTo>
                      <a:pt x="8137" y="5739"/>
                      <a:pt x="8166" y="5879"/>
                      <a:pt x="8194" y="6019"/>
                    </a:cubicBezTo>
                    <a:cubicBezTo>
                      <a:pt x="8231" y="6065"/>
                      <a:pt x="8267" y="6112"/>
                      <a:pt x="8304" y="6158"/>
                    </a:cubicBezTo>
                    <a:lnTo>
                      <a:pt x="8502" y="6266"/>
                    </a:lnTo>
                    <a:lnTo>
                      <a:pt x="9478" y="6405"/>
                    </a:lnTo>
                    <a:lnTo>
                      <a:pt x="12605" y="6816"/>
                    </a:lnTo>
                    <a:cubicBezTo>
                      <a:pt x="14587" y="8042"/>
                      <a:pt x="12829" y="9381"/>
                      <a:pt x="10906" y="10208"/>
                    </a:cubicBezTo>
                    <a:cubicBezTo>
                      <a:pt x="8983" y="11035"/>
                      <a:pt x="4059" y="11691"/>
                      <a:pt x="1069" y="11777"/>
                    </a:cubicBezTo>
                  </a:path>
                </a:pathLst>
              </a:custGeom>
              <a:noFill/>
              <a:ln w="19050">
                <a:solidFill>
                  <a:srgbClr val="0070C0"/>
                </a:solidFill>
                <a:round/>
                <a:headEnd/>
                <a:tailEnd/>
              </a:ln>
            </p:spPr>
            <p:txBody>
              <a:bodyPr/>
              <a:lstStyle/>
              <a:p>
                <a:endParaRPr lang="en-US"/>
              </a:p>
            </p:txBody>
          </p:sp>
          <p:sp>
            <p:nvSpPr>
              <p:cNvPr id="39140" name="Oval 317"/>
              <p:cNvSpPr>
                <a:spLocks noChangeArrowheads="1"/>
              </p:cNvSpPr>
              <p:nvPr/>
            </p:nvSpPr>
            <p:spPr bwMode="auto">
              <a:xfrm>
                <a:off x="1504790" y="2388454"/>
                <a:ext cx="384202" cy="145997"/>
              </a:xfrm>
              <a:prstGeom prst="ellipse">
                <a:avLst/>
              </a:prstGeom>
              <a:solidFill>
                <a:srgbClr val="000099"/>
              </a:solidFill>
              <a:ln w="9525" algn="ctr">
                <a:solidFill>
                  <a:schemeClr val="tx1"/>
                </a:solidFill>
                <a:round/>
                <a:headEnd/>
                <a:tailEnd/>
              </a:ln>
            </p:spPr>
            <p:txBody>
              <a:bodyPr/>
              <a:lstStyle/>
              <a:p>
                <a:pPr eaLnBrk="0" hangingPunct="0"/>
                <a:endParaRPr lang="en-US"/>
              </a:p>
            </p:txBody>
          </p:sp>
        </p:grpSp>
        <p:grpSp>
          <p:nvGrpSpPr>
            <p:cNvPr id="39135" name="Group 324"/>
            <p:cNvGrpSpPr>
              <a:grpSpLocks/>
            </p:cNvGrpSpPr>
            <p:nvPr/>
          </p:nvGrpSpPr>
          <p:grpSpPr bwMode="auto">
            <a:xfrm>
              <a:off x="1333170" y="1574356"/>
              <a:ext cx="242080" cy="776579"/>
              <a:chOff x="1333170" y="1574356"/>
              <a:chExt cx="242080" cy="776579"/>
            </a:xfrm>
          </p:grpSpPr>
          <p:sp>
            <p:nvSpPr>
              <p:cNvPr id="39136" name="Freeform 321"/>
              <p:cNvSpPr>
                <a:spLocks/>
              </p:cNvSpPr>
              <p:nvPr/>
            </p:nvSpPr>
            <p:spPr bwMode="auto">
              <a:xfrm>
                <a:off x="1363655" y="1574356"/>
                <a:ext cx="211595" cy="194807"/>
              </a:xfrm>
              <a:custGeom>
                <a:avLst/>
                <a:gdLst>
                  <a:gd name="T0" fmla="*/ 0 w 64161"/>
                  <a:gd name="T1" fmla="*/ 0 h 336485"/>
                  <a:gd name="T2" fmla="*/ 2147483647 w 64161"/>
                  <a:gd name="T3" fmla="*/ 1 h 336485"/>
                  <a:gd name="T4" fmla="*/ 2147483647 w 64161"/>
                  <a:gd name="T5" fmla="*/ 1 h 336485"/>
                  <a:gd name="T6" fmla="*/ 0 60000 65536"/>
                  <a:gd name="T7" fmla="*/ 0 60000 65536"/>
                  <a:gd name="T8" fmla="*/ 0 60000 65536"/>
                  <a:gd name="T9" fmla="*/ 0 w 64161"/>
                  <a:gd name="T10" fmla="*/ 0 h 336485"/>
                  <a:gd name="T11" fmla="*/ 64161 w 64161"/>
                  <a:gd name="T12" fmla="*/ 336485 h 336485"/>
                </a:gdLst>
                <a:ahLst/>
                <a:cxnLst>
                  <a:cxn ang="T6">
                    <a:pos x="T0" y="T1"/>
                  </a:cxn>
                  <a:cxn ang="T7">
                    <a:pos x="T2" y="T3"/>
                  </a:cxn>
                  <a:cxn ang="T8">
                    <a:pos x="T4" y="T5"/>
                  </a:cxn>
                </a:cxnLst>
                <a:rect l="T9" t="T10" r="T11" b="T12"/>
                <a:pathLst>
                  <a:path w="64161" h="336485">
                    <a:moveTo>
                      <a:pt x="0" y="0"/>
                    </a:moveTo>
                    <a:cubicBezTo>
                      <a:pt x="30646" y="48039"/>
                      <a:pt x="34771" y="34276"/>
                      <a:pt x="45464" y="90357"/>
                    </a:cubicBezTo>
                    <a:cubicBezTo>
                      <a:pt x="56157" y="146438"/>
                      <a:pt x="64161" y="336485"/>
                      <a:pt x="64161" y="336485"/>
                    </a:cubicBezTo>
                  </a:path>
                </a:pathLst>
              </a:custGeom>
              <a:noFill/>
              <a:ln w="19050" cap="flat" cmpd="sng" algn="ctr">
                <a:solidFill>
                  <a:schemeClr val="tx1"/>
                </a:solidFill>
                <a:prstDash val="solid"/>
                <a:round/>
                <a:headEnd type="none" w="med" len="med"/>
                <a:tailEnd type="triangle" w="med" len="med"/>
              </a:ln>
            </p:spPr>
            <p:txBody>
              <a:bodyPr/>
              <a:lstStyle/>
              <a:p>
                <a:endParaRPr lang="en-US"/>
              </a:p>
            </p:txBody>
          </p:sp>
          <p:sp>
            <p:nvSpPr>
              <p:cNvPr id="39137" name="Freeform 323"/>
              <p:cNvSpPr>
                <a:spLocks/>
              </p:cNvSpPr>
              <p:nvPr/>
            </p:nvSpPr>
            <p:spPr bwMode="auto">
              <a:xfrm flipV="1">
                <a:off x="1333170" y="2162754"/>
                <a:ext cx="200952" cy="188181"/>
              </a:xfrm>
              <a:custGeom>
                <a:avLst/>
                <a:gdLst>
                  <a:gd name="T0" fmla="*/ 0 w 49695"/>
                  <a:gd name="T1" fmla="*/ 0 h 377687"/>
                  <a:gd name="T2" fmla="*/ 2147483647 w 49695"/>
                  <a:gd name="T3" fmla="*/ 0 h 377687"/>
                  <a:gd name="T4" fmla="*/ 2147483647 w 49695"/>
                  <a:gd name="T5" fmla="*/ 0 h 377687"/>
                  <a:gd name="T6" fmla="*/ 0 60000 65536"/>
                  <a:gd name="T7" fmla="*/ 0 60000 65536"/>
                  <a:gd name="T8" fmla="*/ 0 60000 65536"/>
                  <a:gd name="T9" fmla="*/ 0 w 49695"/>
                  <a:gd name="T10" fmla="*/ 0 h 377687"/>
                  <a:gd name="T11" fmla="*/ 49695 w 49695"/>
                  <a:gd name="T12" fmla="*/ 377687 h 377687"/>
                </a:gdLst>
                <a:ahLst/>
                <a:cxnLst>
                  <a:cxn ang="T6">
                    <a:pos x="T0" y="T1"/>
                  </a:cxn>
                  <a:cxn ang="T7">
                    <a:pos x="T2" y="T3"/>
                  </a:cxn>
                  <a:cxn ang="T8">
                    <a:pos x="T4" y="T5"/>
                  </a:cxn>
                </a:cxnLst>
                <a:rect l="T9" t="T10" r="T11" b="T12"/>
                <a:pathLst>
                  <a:path w="49695" h="377687">
                    <a:moveTo>
                      <a:pt x="0" y="0"/>
                    </a:moveTo>
                    <a:cubicBezTo>
                      <a:pt x="30646" y="48039"/>
                      <a:pt x="27350" y="59327"/>
                      <a:pt x="35632" y="122275"/>
                    </a:cubicBezTo>
                    <a:cubicBezTo>
                      <a:pt x="43914" y="185223"/>
                      <a:pt x="49695" y="377687"/>
                      <a:pt x="49695" y="377687"/>
                    </a:cubicBezTo>
                  </a:path>
                </a:pathLst>
              </a:custGeom>
              <a:noFill/>
              <a:ln w="19050" cap="flat" cmpd="sng" algn="ctr">
                <a:solidFill>
                  <a:schemeClr val="tx1"/>
                </a:solidFill>
                <a:prstDash val="solid"/>
                <a:round/>
                <a:headEnd type="triangle" w="med" len="med"/>
                <a:tailEnd type="none" w="med" len="med"/>
              </a:ln>
            </p:spPr>
            <p:txBody>
              <a:bodyPr/>
              <a:lstStyle/>
              <a:p>
                <a:endParaRPr lang="en-US"/>
              </a:p>
            </p:txBody>
          </p:sp>
        </p:grpSp>
      </p:grpSp>
      <p:cxnSp>
        <p:nvCxnSpPr>
          <p:cNvPr id="38957" name="Straight Arrow Connector 699"/>
          <p:cNvCxnSpPr>
            <a:cxnSpLocks noChangeShapeType="1"/>
            <a:stCxn id="39140" idx="6"/>
          </p:cNvCxnSpPr>
          <p:nvPr/>
        </p:nvCxnSpPr>
        <p:spPr bwMode="auto">
          <a:xfrm flipV="1">
            <a:off x="1889125" y="3784600"/>
            <a:ext cx="449263" cy="3175"/>
          </a:xfrm>
          <a:prstGeom prst="straightConnector1">
            <a:avLst/>
          </a:prstGeom>
          <a:noFill/>
          <a:ln w="19050" algn="ctr">
            <a:solidFill>
              <a:schemeClr val="tx1"/>
            </a:solidFill>
            <a:round/>
            <a:headEnd/>
            <a:tailEnd type="triangle" w="med" len="med"/>
          </a:ln>
        </p:spPr>
      </p:cxnSp>
      <p:cxnSp>
        <p:nvCxnSpPr>
          <p:cNvPr id="38958" name="Straight Arrow Connector 699"/>
          <p:cNvCxnSpPr>
            <a:cxnSpLocks noChangeShapeType="1"/>
            <a:stCxn id="39140" idx="4"/>
          </p:cNvCxnSpPr>
          <p:nvPr/>
        </p:nvCxnSpPr>
        <p:spPr bwMode="auto">
          <a:xfrm>
            <a:off x="1697038" y="3860800"/>
            <a:ext cx="560387" cy="823913"/>
          </a:xfrm>
          <a:prstGeom prst="straightConnector1">
            <a:avLst/>
          </a:prstGeom>
          <a:noFill/>
          <a:ln w="19050" algn="ctr">
            <a:solidFill>
              <a:schemeClr val="tx1"/>
            </a:solidFill>
            <a:round/>
            <a:headEnd/>
            <a:tailEnd type="triangle" w="med" len="med"/>
          </a:ln>
        </p:spPr>
      </p:cxnSp>
      <p:cxnSp>
        <p:nvCxnSpPr>
          <p:cNvPr id="38959" name="Straight Arrow Connector 699"/>
          <p:cNvCxnSpPr>
            <a:cxnSpLocks noChangeShapeType="1"/>
          </p:cNvCxnSpPr>
          <p:nvPr/>
        </p:nvCxnSpPr>
        <p:spPr bwMode="auto">
          <a:xfrm>
            <a:off x="1946275" y="2532063"/>
            <a:ext cx="215900" cy="790575"/>
          </a:xfrm>
          <a:prstGeom prst="straightConnector1">
            <a:avLst/>
          </a:prstGeom>
          <a:noFill/>
          <a:ln w="19050" algn="ctr">
            <a:solidFill>
              <a:schemeClr val="tx1"/>
            </a:solidFill>
            <a:round/>
            <a:headEnd/>
            <a:tailEnd type="triangle" w="med" len="med"/>
          </a:ln>
        </p:spPr>
      </p:cxnSp>
      <p:sp>
        <p:nvSpPr>
          <p:cNvPr id="38960" name="TextBox 711"/>
          <p:cNvSpPr txBox="1">
            <a:spLocks noChangeArrowheads="1"/>
          </p:cNvSpPr>
          <p:nvPr/>
        </p:nvSpPr>
        <p:spPr bwMode="auto">
          <a:xfrm>
            <a:off x="261938" y="1100138"/>
            <a:ext cx="3705225" cy="461962"/>
          </a:xfrm>
          <a:prstGeom prst="rect">
            <a:avLst/>
          </a:prstGeom>
          <a:noFill/>
          <a:ln w="9525">
            <a:noFill/>
            <a:miter lim="800000"/>
            <a:headEnd/>
            <a:tailEnd/>
          </a:ln>
        </p:spPr>
        <p:txBody>
          <a:bodyPr>
            <a:spAutoFit/>
          </a:bodyPr>
          <a:lstStyle/>
          <a:p>
            <a:pPr marL="342900" indent="-342900" eaLnBrk="0" hangingPunct="0">
              <a:buFontTx/>
              <a:buAutoNum type="alphaUcPeriod"/>
            </a:pPr>
            <a:r>
              <a:rPr lang="en-US" sz="1200"/>
              <a:t>Inhibition of plasma membrane GPCR , </a:t>
            </a:r>
          </a:p>
          <a:p>
            <a:pPr marL="342900" indent="-342900" eaLnBrk="0" hangingPunct="0"/>
            <a:r>
              <a:rPr lang="en-US" sz="1200"/>
              <a:t>and downstream effects</a:t>
            </a:r>
          </a:p>
        </p:txBody>
      </p:sp>
      <p:sp>
        <p:nvSpPr>
          <p:cNvPr id="38961" name="TextBox 292"/>
          <p:cNvSpPr txBox="1">
            <a:spLocks noChangeArrowheads="1"/>
          </p:cNvSpPr>
          <p:nvPr/>
        </p:nvSpPr>
        <p:spPr bwMode="auto">
          <a:xfrm>
            <a:off x="1019175" y="752475"/>
            <a:ext cx="2711450" cy="369888"/>
          </a:xfrm>
          <a:prstGeom prst="rect">
            <a:avLst/>
          </a:prstGeom>
          <a:noFill/>
          <a:ln w="9525">
            <a:noFill/>
            <a:miter lim="800000"/>
            <a:headEnd/>
            <a:tailEnd/>
          </a:ln>
        </p:spPr>
        <p:txBody>
          <a:bodyPr wrap="none">
            <a:spAutoFit/>
          </a:bodyPr>
          <a:lstStyle/>
          <a:p>
            <a:pPr eaLnBrk="0" hangingPunct="0"/>
            <a:r>
              <a:rPr lang="en-US">
                <a:solidFill>
                  <a:srgbClr val="FF0000"/>
                </a:solidFill>
              </a:rPr>
              <a:t>Most papers suggest . . .</a:t>
            </a:r>
          </a:p>
        </p:txBody>
      </p:sp>
      <p:sp>
        <p:nvSpPr>
          <p:cNvPr id="38962" name="Rectangle 592"/>
          <p:cNvSpPr>
            <a:spLocks noChangeArrowheads="1"/>
          </p:cNvSpPr>
          <p:nvPr/>
        </p:nvSpPr>
        <p:spPr bwMode="auto">
          <a:xfrm>
            <a:off x="3289300" y="2135188"/>
            <a:ext cx="133350" cy="168275"/>
          </a:xfrm>
          <a:prstGeom prst="rect">
            <a:avLst/>
          </a:prstGeom>
          <a:noFill/>
          <a:ln w="9525">
            <a:noFill/>
            <a:miter lim="800000"/>
            <a:headEnd/>
            <a:tailEnd/>
          </a:ln>
        </p:spPr>
        <p:txBody>
          <a:bodyPr wrap="none" lIns="0" tIns="0" rIns="0" bIns="0">
            <a:spAutoFit/>
          </a:bodyPr>
          <a:lstStyle/>
          <a:p>
            <a:pPr eaLnBrk="0" hangingPunct="0"/>
            <a:r>
              <a:rPr lang="en-US" sz="1100">
                <a:latin typeface="Symbol" pitchFamily="18" charset="2"/>
              </a:rPr>
              <a:t>bg</a:t>
            </a:r>
            <a:endParaRPr lang="en-US" sz="1100"/>
          </a:p>
        </p:txBody>
      </p:sp>
      <p:sp>
        <p:nvSpPr>
          <p:cNvPr id="38963" name="TextBox 713"/>
          <p:cNvSpPr txBox="1">
            <a:spLocks noChangeArrowheads="1"/>
          </p:cNvSpPr>
          <p:nvPr/>
        </p:nvSpPr>
        <p:spPr bwMode="auto">
          <a:xfrm>
            <a:off x="577850" y="231775"/>
            <a:ext cx="7943850" cy="369888"/>
          </a:xfrm>
          <a:prstGeom prst="rect">
            <a:avLst/>
          </a:prstGeom>
          <a:solidFill>
            <a:srgbClr val="CCFFFF"/>
          </a:solidFill>
          <a:ln w="9525">
            <a:noFill/>
            <a:miter lim="800000"/>
            <a:headEnd/>
            <a:tailEnd/>
          </a:ln>
        </p:spPr>
        <p:txBody>
          <a:bodyPr wrap="none">
            <a:spAutoFit/>
          </a:bodyPr>
          <a:lstStyle/>
          <a:p>
            <a:pPr eaLnBrk="0" hangingPunct="0"/>
            <a:r>
              <a:rPr lang="en-US"/>
              <a:t>Two mechanisms for gene activation downstream from antipsychotic drugs</a:t>
            </a:r>
          </a:p>
        </p:txBody>
      </p:sp>
      <p:grpSp>
        <p:nvGrpSpPr>
          <p:cNvPr id="25" name="Group 296"/>
          <p:cNvGrpSpPr>
            <a:grpSpLocks/>
          </p:cNvGrpSpPr>
          <p:nvPr/>
        </p:nvGrpSpPr>
        <p:grpSpPr bwMode="auto">
          <a:xfrm>
            <a:off x="4094163" y="762000"/>
            <a:ext cx="4762500" cy="6003925"/>
            <a:chOff x="4094163" y="762000"/>
            <a:chExt cx="4762500" cy="6003925"/>
          </a:xfrm>
        </p:grpSpPr>
        <p:grpSp>
          <p:nvGrpSpPr>
            <p:cNvPr id="38966" name="Group 284"/>
            <p:cNvGrpSpPr>
              <a:grpSpLocks/>
            </p:cNvGrpSpPr>
            <p:nvPr/>
          </p:nvGrpSpPr>
          <p:grpSpPr bwMode="auto">
            <a:xfrm>
              <a:off x="4094163" y="1025525"/>
              <a:ext cx="4762500" cy="5740400"/>
              <a:chOff x="4094163" y="1025525"/>
              <a:chExt cx="4762500" cy="5740400"/>
            </a:xfrm>
          </p:grpSpPr>
          <p:sp>
            <p:nvSpPr>
              <p:cNvPr id="715" name="Freeform 43"/>
              <p:cNvSpPr>
                <a:spLocks/>
              </p:cNvSpPr>
              <p:nvPr/>
            </p:nvSpPr>
            <p:spPr bwMode="auto">
              <a:xfrm rot="16200000">
                <a:off x="5611813" y="2665413"/>
                <a:ext cx="3756025" cy="2600325"/>
              </a:xfrm>
              <a:custGeom>
                <a:avLst/>
                <a:gdLst>
                  <a:gd name="T0" fmla="*/ 930322 w 7416756"/>
                  <a:gd name="T1" fmla="*/ 128170 h 3422195"/>
                  <a:gd name="T2" fmla="*/ 841831 w 7416756"/>
                  <a:gd name="T3" fmla="*/ 128170 h 3422195"/>
                  <a:gd name="T4" fmla="*/ 5981308 w 7416756"/>
                  <a:gd name="T5" fmla="*/ 143874 h 3422195"/>
                  <a:gd name="T6" fmla="*/ 7193868 w 7416756"/>
                  <a:gd name="T7" fmla="*/ 991415 h 3422195"/>
                  <a:gd name="T8" fmla="*/ 7125288 w 7416756"/>
                  <a:gd name="T9" fmla="*/ 1357181 h 3422195"/>
                  <a:gd name="T10" fmla="*/ 7171008 w 7416756"/>
                  <a:gd name="T11" fmla="*/ 1505771 h 3422195"/>
                  <a:gd name="T12" fmla="*/ 7308168 w 7416756"/>
                  <a:gd name="T13" fmla="*/ 1479101 h 3422195"/>
                  <a:gd name="T14" fmla="*/ 7338648 w 7416756"/>
                  <a:gd name="T15" fmla="*/ 1501961 h 3422195"/>
                  <a:gd name="T16" fmla="*/ 7296740 w 7416756"/>
                  <a:gd name="T17" fmla="*/ 1551491 h 3422195"/>
                  <a:gd name="T18" fmla="*/ 7106240 w 7416756"/>
                  <a:gd name="T19" fmla="*/ 1574351 h 3422195"/>
                  <a:gd name="T20" fmla="*/ 7113860 w 7416756"/>
                  <a:gd name="T21" fmla="*/ 1711511 h 3422195"/>
                  <a:gd name="T22" fmla="*/ 7071948 w 7416756"/>
                  <a:gd name="T23" fmla="*/ 1787711 h 3422195"/>
                  <a:gd name="T24" fmla="*/ 6995748 w 7416756"/>
                  <a:gd name="T25" fmla="*/ 1783901 h 3422195"/>
                  <a:gd name="T26" fmla="*/ 6957648 w 7416756"/>
                  <a:gd name="T27" fmla="*/ 1799141 h 3422195"/>
                  <a:gd name="T28" fmla="*/ 6911928 w 7416756"/>
                  <a:gd name="T29" fmla="*/ 1757231 h 3422195"/>
                  <a:gd name="T30" fmla="*/ 6854780 w 7416756"/>
                  <a:gd name="T31" fmla="*/ 1787711 h 3422195"/>
                  <a:gd name="T32" fmla="*/ 6854780 w 7416756"/>
                  <a:gd name="T33" fmla="*/ 1837241 h 3422195"/>
                  <a:gd name="T34" fmla="*/ 6908120 w 7416756"/>
                  <a:gd name="T35" fmla="*/ 1867721 h 3422195"/>
                  <a:gd name="T36" fmla="*/ 6957648 w 7416756"/>
                  <a:gd name="T37" fmla="*/ 1843842 h 3422195"/>
                  <a:gd name="T38" fmla="*/ 6972888 w 7416756"/>
                  <a:gd name="T39" fmla="*/ 1841051 h 3422195"/>
                  <a:gd name="T40" fmla="*/ 7045280 w 7416756"/>
                  <a:gd name="T41" fmla="*/ 1841051 h 3422195"/>
                  <a:gd name="T42" fmla="*/ 7098620 w 7416756"/>
                  <a:gd name="T43" fmla="*/ 1867721 h 3422195"/>
                  <a:gd name="T44" fmla="*/ 7136720 w 7416756"/>
                  <a:gd name="T45" fmla="*/ 1936301 h 3422195"/>
                  <a:gd name="T46" fmla="*/ 7079568 w 7416756"/>
                  <a:gd name="T47" fmla="*/ 2001071 h 3422195"/>
                  <a:gd name="T48" fmla="*/ 7014800 w 7416756"/>
                  <a:gd name="T49" fmla="*/ 1970591 h 3422195"/>
                  <a:gd name="T50" fmla="*/ 6972888 w 7416756"/>
                  <a:gd name="T51" fmla="*/ 1993451 h 3422195"/>
                  <a:gd name="T52" fmla="*/ 6988128 w 7416756"/>
                  <a:gd name="T53" fmla="*/ 2073461 h 3422195"/>
                  <a:gd name="T54" fmla="*/ 7049088 w 7416756"/>
                  <a:gd name="T55" fmla="*/ 2058221 h 3422195"/>
                  <a:gd name="T56" fmla="*/ 7087188 w 7416756"/>
                  <a:gd name="T57" fmla="*/ 2088701 h 3422195"/>
                  <a:gd name="T58" fmla="*/ 7068140 w 7416756"/>
                  <a:gd name="T59" fmla="*/ 2252525 h 3422195"/>
                  <a:gd name="T60" fmla="*/ 7247208 w 7416756"/>
                  <a:gd name="T61" fmla="*/ 2313485 h 3422195"/>
                  <a:gd name="T62" fmla="*/ 7350080 w 7416756"/>
                  <a:gd name="T63" fmla="*/ 2305865 h 3422195"/>
                  <a:gd name="T64" fmla="*/ 7399608 w 7416756"/>
                  <a:gd name="T65" fmla="*/ 2302055 h 3422195"/>
                  <a:gd name="T66" fmla="*/ 7411040 w 7416756"/>
                  <a:gd name="T67" fmla="*/ 2351585 h 3422195"/>
                  <a:gd name="T68" fmla="*/ 7365320 w 7416756"/>
                  <a:gd name="T69" fmla="*/ 2370635 h 3422195"/>
                  <a:gd name="T70" fmla="*/ 7285308 w 7416756"/>
                  <a:gd name="T71" fmla="*/ 2347775 h 3422195"/>
                  <a:gd name="T72" fmla="*/ 7125288 w 7416756"/>
                  <a:gd name="T73" fmla="*/ 2355395 h 3422195"/>
                  <a:gd name="T74" fmla="*/ 7026228 w 7416756"/>
                  <a:gd name="T75" fmla="*/ 2473505 h 3422195"/>
                  <a:gd name="T76" fmla="*/ 7052900 w 7416756"/>
                  <a:gd name="T77" fmla="*/ 2667815 h 3422195"/>
                  <a:gd name="T78" fmla="*/ 7087188 w 7416756"/>
                  <a:gd name="T79" fmla="*/ 2702105 h 3422195"/>
                  <a:gd name="T80" fmla="*/ 7079568 w 7416756"/>
                  <a:gd name="T81" fmla="*/ 2785925 h 3422195"/>
                  <a:gd name="T82" fmla="*/ 7121480 w 7416756"/>
                  <a:gd name="T83" fmla="*/ 2850695 h 3422195"/>
                  <a:gd name="T84" fmla="*/ 7129100 w 7416756"/>
                  <a:gd name="T85" fmla="*/ 2961185 h 3422195"/>
                  <a:gd name="T86" fmla="*/ 7102428 w 7416756"/>
                  <a:gd name="T87" fmla="*/ 3090725 h 3422195"/>
                  <a:gd name="T88" fmla="*/ 7129100 w 7416756"/>
                  <a:gd name="T89" fmla="*/ 3288845 h 3422195"/>
                  <a:gd name="T90" fmla="*/ 7129100 w 7416756"/>
                  <a:gd name="T91" fmla="*/ 3422195 h 34221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416756"/>
                  <a:gd name="T139" fmla="*/ 0 h 3422195"/>
                  <a:gd name="T140" fmla="*/ 7416756 w 7416756"/>
                  <a:gd name="T141"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296741 w 7416756"/>
                  <a:gd name="connsiteY7" fmla="*/ 1551485 h 3422195"/>
                  <a:gd name="connsiteX8" fmla="*/ 7106241 w 7416756"/>
                  <a:gd name="connsiteY8" fmla="*/ 1574345 h 3422195"/>
                  <a:gd name="connsiteX9" fmla="*/ 7113861 w 7416756"/>
                  <a:gd name="connsiteY9" fmla="*/ 1711505 h 3422195"/>
                  <a:gd name="connsiteX10" fmla="*/ 7071951 w 7416756"/>
                  <a:gd name="connsiteY10" fmla="*/ 1787705 h 3422195"/>
                  <a:gd name="connsiteX11" fmla="*/ 6995751 w 7416756"/>
                  <a:gd name="connsiteY11" fmla="*/ 1783895 h 3422195"/>
                  <a:gd name="connsiteX12" fmla="*/ 6957651 w 7416756"/>
                  <a:gd name="connsiteY12" fmla="*/ 1799135 h 3422195"/>
                  <a:gd name="connsiteX13" fmla="*/ 6911931 w 7416756"/>
                  <a:gd name="connsiteY13" fmla="*/ 1757225 h 3422195"/>
                  <a:gd name="connsiteX14" fmla="*/ 6854781 w 7416756"/>
                  <a:gd name="connsiteY14" fmla="*/ 1787705 h 3422195"/>
                  <a:gd name="connsiteX15" fmla="*/ 6854781 w 7416756"/>
                  <a:gd name="connsiteY15" fmla="*/ 1837235 h 3422195"/>
                  <a:gd name="connsiteX16" fmla="*/ 6908121 w 7416756"/>
                  <a:gd name="connsiteY16" fmla="*/ 1867715 h 3422195"/>
                  <a:gd name="connsiteX17" fmla="*/ 6957651 w 7416756"/>
                  <a:gd name="connsiteY17" fmla="*/ 1843836 h 3422195"/>
                  <a:gd name="connsiteX18" fmla="*/ 6972891 w 7416756"/>
                  <a:gd name="connsiteY18" fmla="*/ 1841045 h 3422195"/>
                  <a:gd name="connsiteX19" fmla="*/ 7045281 w 7416756"/>
                  <a:gd name="connsiteY19" fmla="*/ 1841045 h 3422195"/>
                  <a:gd name="connsiteX20" fmla="*/ 7098621 w 7416756"/>
                  <a:gd name="connsiteY20" fmla="*/ 1867715 h 3422195"/>
                  <a:gd name="connsiteX21" fmla="*/ 7136721 w 7416756"/>
                  <a:gd name="connsiteY21" fmla="*/ 1936295 h 3422195"/>
                  <a:gd name="connsiteX22" fmla="*/ 7079571 w 7416756"/>
                  <a:gd name="connsiteY22" fmla="*/ 2001065 h 3422195"/>
                  <a:gd name="connsiteX23" fmla="*/ 7014801 w 7416756"/>
                  <a:gd name="connsiteY23" fmla="*/ 1970585 h 3422195"/>
                  <a:gd name="connsiteX24" fmla="*/ 6972891 w 7416756"/>
                  <a:gd name="connsiteY24" fmla="*/ 1993445 h 3422195"/>
                  <a:gd name="connsiteX25" fmla="*/ 6988131 w 7416756"/>
                  <a:gd name="connsiteY25" fmla="*/ 2073455 h 3422195"/>
                  <a:gd name="connsiteX26" fmla="*/ 7049091 w 7416756"/>
                  <a:gd name="connsiteY26" fmla="*/ 2058215 h 3422195"/>
                  <a:gd name="connsiteX27" fmla="*/ 7087191 w 7416756"/>
                  <a:gd name="connsiteY27" fmla="*/ 2088695 h 3422195"/>
                  <a:gd name="connsiteX28" fmla="*/ 7068141 w 7416756"/>
                  <a:gd name="connsiteY28" fmla="*/ 2252525 h 3422195"/>
                  <a:gd name="connsiteX29" fmla="*/ 7247211 w 7416756"/>
                  <a:gd name="connsiteY29" fmla="*/ 2313485 h 3422195"/>
                  <a:gd name="connsiteX30" fmla="*/ 7350081 w 7416756"/>
                  <a:gd name="connsiteY30" fmla="*/ 2305865 h 3422195"/>
                  <a:gd name="connsiteX31" fmla="*/ 7399611 w 7416756"/>
                  <a:gd name="connsiteY31" fmla="*/ 2302055 h 3422195"/>
                  <a:gd name="connsiteX32" fmla="*/ 7411041 w 7416756"/>
                  <a:gd name="connsiteY32" fmla="*/ 2351585 h 3422195"/>
                  <a:gd name="connsiteX33" fmla="*/ 7365321 w 7416756"/>
                  <a:gd name="connsiteY33" fmla="*/ 2370635 h 3422195"/>
                  <a:gd name="connsiteX34" fmla="*/ 7285311 w 7416756"/>
                  <a:gd name="connsiteY34" fmla="*/ 2347775 h 3422195"/>
                  <a:gd name="connsiteX35" fmla="*/ 7125291 w 7416756"/>
                  <a:gd name="connsiteY35" fmla="*/ 2355395 h 3422195"/>
                  <a:gd name="connsiteX36" fmla="*/ 7026231 w 7416756"/>
                  <a:gd name="connsiteY36" fmla="*/ 2473505 h 3422195"/>
                  <a:gd name="connsiteX37" fmla="*/ 7052901 w 7416756"/>
                  <a:gd name="connsiteY37" fmla="*/ 2667815 h 3422195"/>
                  <a:gd name="connsiteX38" fmla="*/ 7087191 w 7416756"/>
                  <a:gd name="connsiteY38" fmla="*/ 2702105 h 3422195"/>
                  <a:gd name="connsiteX39" fmla="*/ 7079571 w 7416756"/>
                  <a:gd name="connsiteY39" fmla="*/ 2785925 h 3422195"/>
                  <a:gd name="connsiteX40" fmla="*/ 7121481 w 7416756"/>
                  <a:gd name="connsiteY40" fmla="*/ 2850695 h 3422195"/>
                  <a:gd name="connsiteX41" fmla="*/ 7129101 w 7416756"/>
                  <a:gd name="connsiteY41" fmla="*/ 2961185 h 3422195"/>
                  <a:gd name="connsiteX42" fmla="*/ 7102431 w 7416756"/>
                  <a:gd name="connsiteY42" fmla="*/ 3090725 h 3422195"/>
                  <a:gd name="connsiteX43" fmla="*/ 7129101 w 7416756"/>
                  <a:gd name="connsiteY43" fmla="*/ 3288845 h 3422195"/>
                  <a:gd name="connsiteX44" fmla="*/ 7129101 w 7416756"/>
                  <a:gd name="connsiteY44"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106241 w 7416756"/>
                  <a:gd name="connsiteY7" fmla="*/ 1574345 h 3422195"/>
                  <a:gd name="connsiteX8" fmla="*/ 7113861 w 7416756"/>
                  <a:gd name="connsiteY8" fmla="*/ 1711505 h 3422195"/>
                  <a:gd name="connsiteX9" fmla="*/ 7071951 w 7416756"/>
                  <a:gd name="connsiteY9" fmla="*/ 1787705 h 3422195"/>
                  <a:gd name="connsiteX10" fmla="*/ 6995751 w 7416756"/>
                  <a:gd name="connsiteY10" fmla="*/ 1783895 h 3422195"/>
                  <a:gd name="connsiteX11" fmla="*/ 6957651 w 7416756"/>
                  <a:gd name="connsiteY11" fmla="*/ 1799135 h 3422195"/>
                  <a:gd name="connsiteX12" fmla="*/ 6911931 w 7416756"/>
                  <a:gd name="connsiteY12" fmla="*/ 1757225 h 3422195"/>
                  <a:gd name="connsiteX13" fmla="*/ 6854781 w 7416756"/>
                  <a:gd name="connsiteY13" fmla="*/ 1787705 h 3422195"/>
                  <a:gd name="connsiteX14" fmla="*/ 6854781 w 7416756"/>
                  <a:gd name="connsiteY14" fmla="*/ 1837235 h 3422195"/>
                  <a:gd name="connsiteX15" fmla="*/ 6908121 w 7416756"/>
                  <a:gd name="connsiteY15" fmla="*/ 1867715 h 3422195"/>
                  <a:gd name="connsiteX16" fmla="*/ 6957651 w 7416756"/>
                  <a:gd name="connsiteY16" fmla="*/ 1843836 h 3422195"/>
                  <a:gd name="connsiteX17" fmla="*/ 6972891 w 7416756"/>
                  <a:gd name="connsiteY17" fmla="*/ 1841045 h 3422195"/>
                  <a:gd name="connsiteX18" fmla="*/ 7045281 w 7416756"/>
                  <a:gd name="connsiteY18" fmla="*/ 1841045 h 3422195"/>
                  <a:gd name="connsiteX19" fmla="*/ 7098621 w 7416756"/>
                  <a:gd name="connsiteY19" fmla="*/ 1867715 h 3422195"/>
                  <a:gd name="connsiteX20" fmla="*/ 7136721 w 7416756"/>
                  <a:gd name="connsiteY20" fmla="*/ 1936295 h 3422195"/>
                  <a:gd name="connsiteX21" fmla="*/ 7079571 w 7416756"/>
                  <a:gd name="connsiteY21" fmla="*/ 2001065 h 3422195"/>
                  <a:gd name="connsiteX22" fmla="*/ 7014801 w 7416756"/>
                  <a:gd name="connsiteY22" fmla="*/ 1970585 h 3422195"/>
                  <a:gd name="connsiteX23" fmla="*/ 6972891 w 7416756"/>
                  <a:gd name="connsiteY23" fmla="*/ 1993445 h 3422195"/>
                  <a:gd name="connsiteX24" fmla="*/ 6988131 w 7416756"/>
                  <a:gd name="connsiteY24" fmla="*/ 2073455 h 3422195"/>
                  <a:gd name="connsiteX25" fmla="*/ 7049091 w 7416756"/>
                  <a:gd name="connsiteY25" fmla="*/ 2058215 h 3422195"/>
                  <a:gd name="connsiteX26" fmla="*/ 7087191 w 7416756"/>
                  <a:gd name="connsiteY26" fmla="*/ 2088695 h 3422195"/>
                  <a:gd name="connsiteX27" fmla="*/ 7068141 w 7416756"/>
                  <a:gd name="connsiteY27" fmla="*/ 2252525 h 3422195"/>
                  <a:gd name="connsiteX28" fmla="*/ 7247211 w 7416756"/>
                  <a:gd name="connsiteY28" fmla="*/ 2313485 h 3422195"/>
                  <a:gd name="connsiteX29" fmla="*/ 7350081 w 7416756"/>
                  <a:gd name="connsiteY29" fmla="*/ 2305865 h 3422195"/>
                  <a:gd name="connsiteX30" fmla="*/ 7399611 w 7416756"/>
                  <a:gd name="connsiteY30" fmla="*/ 2302055 h 3422195"/>
                  <a:gd name="connsiteX31" fmla="*/ 7411041 w 7416756"/>
                  <a:gd name="connsiteY31" fmla="*/ 2351585 h 3422195"/>
                  <a:gd name="connsiteX32" fmla="*/ 7365321 w 7416756"/>
                  <a:gd name="connsiteY32" fmla="*/ 2370635 h 3422195"/>
                  <a:gd name="connsiteX33" fmla="*/ 7285311 w 7416756"/>
                  <a:gd name="connsiteY33" fmla="*/ 2347775 h 3422195"/>
                  <a:gd name="connsiteX34" fmla="*/ 7125291 w 7416756"/>
                  <a:gd name="connsiteY34" fmla="*/ 2355395 h 3422195"/>
                  <a:gd name="connsiteX35" fmla="*/ 7026231 w 7416756"/>
                  <a:gd name="connsiteY35" fmla="*/ 2473505 h 3422195"/>
                  <a:gd name="connsiteX36" fmla="*/ 7052901 w 7416756"/>
                  <a:gd name="connsiteY36" fmla="*/ 2667815 h 3422195"/>
                  <a:gd name="connsiteX37" fmla="*/ 7087191 w 7416756"/>
                  <a:gd name="connsiteY37" fmla="*/ 2702105 h 3422195"/>
                  <a:gd name="connsiteX38" fmla="*/ 7079571 w 7416756"/>
                  <a:gd name="connsiteY38" fmla="*/ 2785925 h 3422195"/>
                  <a:gd name="connsiteX39" fmla="*/ 7121481 w 7416756"/>
                  <a:gd name="connsiteY39" fmla="*/ 2850695 h 3422195"/>
                  <a:gd name="connsiteX40" fmla="*/ 7129101 w 7416756"/>
                  <a:gd name="connsiteY40" fmla="*/ 2961185 h 3422195"/>
                  <a:gd name="connsiteX41" fmla="*/ 7102431 w 7416756"/>
                  <a:gd name="connsiteY41" fmla="*/ 3090725 h 3422195"/>
                  <a:gd name="connsiteX42" fmla="*/ 7129101 w 7416756"/>
                  <a:gd name="connsiteY42" fmla="*/ 3288845 h 3422195"/>
                  <a:gd name="connsiteX43" fmla="*/ 7129101 w 7416756"/>
                  <a:gd name="connsiteY43"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106241 w 7416756"/>
                  <a:gd name="connsiteY6" fmla="*/ 1574345 h 3422195"/>
                  <a:gd name="connsiteX7" fmla="*/ 7113861 w 7416756"/>
                  <a:gd name="connsiteY7" fmla="*/ 1711505 h 3422195"/>
                  <a:gd name="connsiteX8" fmla="*/ 7071951 w 7416756"/>
                  <a:gd name="connsiteY8" fmla="*/ 1787705 h 3422195"/>
                  <a:gd name="connsiteX9" fmla="*/ 6995751 w 7416756"/>
                  <a:gd name="connsiteY9" fmla="*/ 1783895 h 3422195"/>
                  <a:gd name="connsiteX10" fmla="*/ 6957651 w 7416756"/>
                  <a:gd name="connsiteY10" fmla="*/ 1799135 h 3422195"/>
                  <a:gd name="connsiteX11" fmla="*/ 6911931 w 7416756"/>
                  <a:gd name="connsiteY11" fmla="*/ 1757225 h 3422195"/>
                  <a:gd name="connsiteX12" fmla="*/ 6854781 w 7416756"/>
                  <a:gd name="connsiteY12" fmla="*/ 1787705 h 3422195"/>
                  <a:gd name="connsiteX13" fmla="*/ 6854781 w 7416756"/>
                  <a:gd name="connsiteY13" fmla="*/ 1837235 h 3422195"/>
                  <a:gd name="connsiteX14" fmla="*/ 6908121 w 7416756"/>
                  <a:gd name="connsiteY14" fmla="*/ 1867715 h 3422195"/>
                  <a:gd name="connsiteX15" fmla="*/ 6957651 w 7416756"/>
                  <a:gd name="connsiteY15" fmla="*/ 1843836 h 3422195"/>
                  <a:gd name="connsiteX16" fmla="*/ 6972891 w 7416756"/>
                  <a:gd name="connsiteY16" fmla="*/ 1841045 h 3422195"/>
                  <a:gd name="connsiteX17" fmla="*/ 7045281 w 7416756"/>
                  <a:gd name="connsiteY17" fmla="*/ 1841045 h 3422195"/>
                  <a:gd name="connsiteX18" fmla="*/ 7098621 w 7416756"/>
                  <a:gd name="connsiteY18" fmla="*/ 1867715 h 3422195"/>
                  <a:gd name="connsiteX19" fmla="*/ 7136721 w 7416756"/>
                  <a:gd name="connsiteY19" fmla="*/ 1936295 h 3422195"/>
                  <a:gd name="connsiteX20" fmla="*/ 7079571 w 7416756"/>
                  <a:gd name="connsiteY20" fmla="*/ 2001065 h 3422195"/>
                  <a:gd name="connsiteX21" fmla="*/ 7014801 w 7416756"/>
                  <a:gd name="connsiteY21" fmla="*/ 1970585 h 3422195"/>
                  <a:gd name="connsiteX22" fmla="*/ 6972891 w 7416756"/>
                  <a:gd name="connsiteY22" fmla="*/ 1993445 h 3422195"/>
                  <a:gd name="connsiteX23" fmla="*/ 6988131 w 7416756"/>
                  <a:gd name="connsiteY23" fmla="*/ 2073455 h 3422195"/>
                  <a:gd name="connsiteX24" fmla="*/ 7049091 w 7416756"/>
                  <a:gd name="connsiteY24" fmla="*/ 2058215 h 3422195"/>
                  <a:gd name="connsiteX25" fmla="*/ 7087191 w 7416756"/>
                  <a:gd name="connsiteY25" fmla="*/ 2088695 h 3422195"/>
                  <a:gd name="connsiteX26" fmla="*/ 7068141 w 7416756"/>
                  <a:gd name="connsiteY26" fmla="*/ 2252525 h 3422195"/>
                  <a:gd name="connsiteX27" fmla="*/ 7247211 w 7416756"/>
                  <a:gd name="connsiteY27" fmla="*/ 2313485 h 3422195"/>
                  <a:gd name="connsiteX28" fmla="*/ 7350081 w 7416756"/>
                  <a:gd name="connsiteY28" fmla="*/ 2305865 h 3422195"/>
                  <a:gd name="connsiteX29" fmla="*/ 7399611 w 7416756"/>
                  <a:gd name="connsiteY29" fmla="*/ 2302055 h 3422195"/>
                  <a:gd name="connsiteX30" fmla="*/ 7411041 w 7416756"/>
                  <a:gd name="connsiteY30" fmla="*/ 2351585 h 3422195"/>
                  <a:gd name="connsiteX31" fmla="*/ 7365321 w 7416756"/>
                  <a:gd name="connsiteY31" fmla="*/ 2370635 h 3422195"/>
                  <a:gd name="connsiteX32" fmla="*/ 7285311 w 7416756"/>
                  <a:gd name="connsiteY32" fmla="*/ 2347775 h 3422195"/>
                  <a:gd name="connsiteX33" fmla="*/ 7125291 w 7416756"/>
                  <a:gd name="connsiteY33" fmla="*/ 2355395 h 3422195"/>
                  <a:gd name="connsiteX34" fmla="*/ 7026231 w 7416756"/>
                  <a:gd name="connsiteY34" fmla="*/ 2473505 h 3422195"/>
                  <a:gd name="connsiteX35" fmla="*/ 7052901 w 7416756"/>
                  <a:gd name="connsiteY35" fmla="*/ 2667815 h 3422195"/>
                  <a:gd name="connsiteX36" fmla="*/ 7087191 w 7416756"/>
                  <a:gd name="connsiteY36" fmla="*/ 2702105 h 3422195"/>
                  <a:gd name="connsiteX37" fmla="*/ 7079571 w 7416756"/>
                  <a:gd name="connsiteY37" fmla="*/ 2785925 h 3422195"/>
                  <a:gd name="connsiteX38" fmla="*/ 7121481 w 7416756"/>
                  <a:gd name="connsiteY38" fmla="*/ 2850695 h 3422195"/>
                  <a:gd name="connsiteX39" fmla="*/ 7129101 w 7416756"/>
                  <a:gd name="connsiteY39" fmla="*/ 2961185 h 3422195"/>
                  <a:gd name="connsiteX40" fmla="*/ 7102431 w 7416756"/>
                  <a:gd name="connsiteY40" fmla="*/ 3090725 h 3422195"/>
                  <a:gd name="connsiteX41" fmla="*/ 7129101 w 7416756"/>
                  <a:gd name="connsiteY41" fmla="*/ 3288845 h 3422195"/>
                  <a:gd name="connsiteX42" fmla="*/ 7129101 w 7416756"/>
                  <a:gd name="connsiteY42" fmla="*/ 3422195 h 3422195"/>
                  <a:gd name="connsiteX0" fmla="*/ 930322 w 7413581"/>
                  <a:gd name="connsiteY0" fmla="*/ 128170 h 3422195"/>
                  <a:gd name="connsiteX1" fmla="*/ 841831 w 7413581"/>
                  <a:gd name="connsiteY1" fmla="*/ 128170 h 3422195"/>
                  <a:gd name="connsiteX2" fmla="*/ 5981308 w 7413581"/>
                  <a:gd name="connsiteY2" fmla="*/ 143874 h 3422195"/>
                  <a:gd name="connsiteX3" fmla="*/ 7193871 w 7413581"/>
                  <a:gd name="connsiteY3" fmla="*/ 991415 h 3422195"/>
                  <a:gd name="connsiteX4" fmla="*/ 7125291 w 7413581"/>
                  <a:gd name="connsiteY4" fmla="*/ 1357175 h 3422195"/>
                  <a:gd name="connsiteX5" fmla="*/ 7171011 w 7413581"/>
                  <a:gd name="connsiteY5" fmla="*/ 1505765 h 3422195"/>
                  <a:gd name="connsiteX6" fmla="*/ 7106241 w 7413581"/>
                  <a:gd name="connsiteY6" fmla="*/ 1574345 h 3422195"/>
                  <a:gd name="connsiteX7" fmla="*/ 7113861 w 7413581"/>
                  <a:gd name="connsiteY7" fmla="*/ 1711505 h 3422195"/>
                  <a:gd name="connsiteX8" fmla="*/ 7071951 w 7413581"/>
                  <a:gd name="connsiteY8" fmla="*/ 1787705 h 3422195"/>
                  <a:gd name="connsiteX9" fmla="*/ 6995751 w 7413581"/>
                  <a:gd name="connsiteY9" fmla="*/ 1783895 h 3422195"/>
                  <a:gd name="connsiteX10" fmla="*/ 6957651 w 7413581"/>
                  <a:gd name="connsiteY10" fmla="*/ 1799135 h 3422195"/>
                  <a:gd name="connsiteX11" fmla="*/ 6911931 w 7413581"/>
                  <a:gd name="connsiteY11" fmla="*/ 1757225 h 3422195"/>
                  <a:gd name="connsiteX12" fmla="*/ 6854781 w 7413581"/>
                  <a:gd name="connsiteY12" fmla="*/ 1787705 h 3422195"/>
                  <a:gd name="connsiteX13" fmla="*/ 6854781 w 7413581"/>
                  <a:gd name="connsiteY13" fmla="*/ 1837235 h 3422195"/>
                  <a:gd name="connsiteX14" fmla="*/ 6908121 w 7413581"/>
                  <a:gd name="connsiteY14" fmla="*/ 1867715 h 3422195"/>
                  <a:gd name="connsiteX15" fmla="*/ 6957651 w 7413581"/>
                  <a:gd name="connsiteY15" fmla="*/ 1843836 h 3422195"/>
                  <a:gd name="connsiteX16" fmla="*/ 6972891 w 7413581"/>
                  <a:gd name="connsiteY16" fmla="*/ 1841045 h 3422195"/>
                  <a:gd name="connsiteX17" fmla="*/ 7045281 w 7413581"/>
                  <a:gd name="connsiteY17" fmla="*/ 1841045 h 3422195"/>
                  <a:gd name="connsiteX18" fmla="*/ 7098621 w 7413581"/>
                  <a:gd name="connsiteY18" fmla="*/ 1867715 h 3422195"/>
                  <a:gd name="connsiteX19" fmla="*/ 7136721 w 7413581"/>
                  <a:gd name="connsiteY19" fmla="*/ 1936295 h 3422195"/>
                  <a:gd name="connsiteX20" fmla="*/ 7079571 w 7413581"/>
                  <a:gd name="connsiteY20" fmla="*/ 2001065 h 3422195"/>
                  <a:gd name="connsiteX21" fmla="*/ 7014801 w 7413581"/>
                  <a:gd name="connsiteY21" fmla="*/ 1970585 h 3422195"/>
                  <a:gd name="connsiteX22" fmla="*/ 6972891 w 7413581"/>
                  <a:gd name="connsiteY22" fmla="*/ 1993445 h 3422195"/>
                  <a:gd name="connsiteX23" fmla="*/ 6988131 w 7413581"/>
                  <a:gd name="connsiteY23" fmla="*/ 2073455 h 3422195"/>
                  <a:gd name="connsiteX24" fmla="*/ 7049091 w 7413581"/>
                  <a:gd name="connsiteY24" fmla="*/ 2058215 h 3422195"/>
                  <a:gd name="connsiteX25" fmla="*/ 7087191 w 7413581"/>
                  <a:gd name="connsiteY25" fmla="*/ 2088695 h 3422195"/>
                  <a:gd name="connsiteX26" fmla="*/ 7068141 w 7413581"/>
                  <a:gd name="connsiteY26" fmla="*/ 2252525 h 3422195"/>
                  <a:gd name="connsiteX27" fmla="*/ 7247211 w 7413581"/>
                  <a:gd name="connsiteY27" fmla="*/ 2313485 h 3422195"/>
                  <a:gd name="connsiteX28" fmla="*/ 7350081 w 7413581"/>
                  <a:gd name="connsiteY28" fmla="*/ 2305865 h 3422195"/>
                  <a:gd name="connsiteX29" fmla="*/ 7411041 w 7413581"/>
                  <a:gd name="connsiteY29" fmla="*/ 2351585 h 3422195"/>
                  <a:gd name="connsiteX30" fmla="*/ 7365321 w 7413581"/>
                  <a:gd name="connsiteY30" fmla="*/ 2370635 h 3422195"/>
                  <a:gd name="connsiteX31" fmla="*/ 7285311 w 7413581"/>
                  <a:gd name="connsiteY31" fmla="*/ 2347775 h 3422195"/>
                  <a:gd name="connsiteX32" fmla="*/ 7125291 w 7413581"/>
                  <a:gd name="connsiteY32" fmla="*/ 2355395 h 3422195"/>
                  <a:gd name="connsiteX33" fmla="*/ 7026231 w 7413581"/>
                  <a:gd name="connsiteY33" fmla="*/ 2473505 h 3422195"/>
                  <a:gd name="connsiteX34" fmla="*/ 7052901 w 7413581"/>
                  <a:gd name="connsiteY34" fmla="*/ 2667815 h 3422195"/>
                  <a:gd name="connsiteX35" fmla="*/ 7087191 w 7413581"/>
                  <a:gd name="connsiteY35" fmla="*/ 2702105 h 3422195"/>
                  <a:gd name="connsiteX36" fmla="*/ 7079571 w 7413581"/>
                  <a:gd name="connsiteY36" fmla="*/ 2785925 h 3422195"/>
                  <a:gd name="connsiteX37" fmla="*/ 7121481 w 7413581"/>
                  <a:gd name="connsiteY37" fmla="*/ 2850695 h 3422195"/>
                  <a:gd name="connsiteX38" fmla="*/ 7129101 w 7413581"/>
                  <a:gd name="connsiteY38" fmla="*/ 2961185 h 3422195"/>
                  <a:gd name="connsiteX39" fmla="*/ 7102431 w 7413581"/>
                  <a:gd name="connsiteY39" fmla="*/ 3090725 h 3422195"/>
                  <a:gd name="connsiteX40" fmla="*/ 7129101 w 7413581"/>
                  <a:gd name="connsiteY40" fmla="*/ 3288845 h 3422195"/>
                  <a:gd name="connsiteX41" fmla="*/ 7129101 w 7413581"/>
                  <a:gd name="connsiteY41" fmla="*/ 3422195 h 3422195"/>
                  <a:gd name="connsiteX0" fmla="*/ 930322 w 7421836"/>
                  <a:gd name="connsiteY0" fmla="*/ 128170 h 3422195"/>
                  <a:gd name="connsiteX1" fmla="*/ 841831 w 7421836"/>
                  <a:gd name="connsiteY1" fmla="*/ 128170 h 3422195"/>
                  <a:gd name="connsiteX2" fmla="*/ 5981308 w 7421836"/>
                  <a:gd name="connsiteY2" fmla="*/ 143874 h 3422195"/>
                  <a:gd name="connsiteX3" fmla="*/ 7193871 w 7421836"/>
                  <a:gd name="connsiteY3" fmla="*/ 991415 h 3422195"/>
                  <a:gd name="connsiteX4" fmla="*/ 7125291 w 7421836"/>
                  <a:gd name="connsiteY4" fmla="*/ 1357175 h 3422195"/>
                  <a:gd name="connsiteX5" fmla="*/ 7171011 w 7421836"/>
                  <a:gd name="connsiteY5" fmla="*/ 1505765 h 3422195"/>
                  <a:gd name="connsiteX6" fmla="*/ 7106241 w 7421836"/>
                  <a:gd name="connsiteY6" fmla="*/ 1574345 h 3422195"/>
                  <a:gd name="connsiteX7" fmla="*/ 7113861 w 7421836"/>
                  <a:gd name="connsiteY7" fmla="*/ 1711505 h 3422195"/>
                  <a:gd name="connsiteX8" fmla="*/ 7071951 w 7421836"/>
                  <a:gd name="connsiteY8" fmla="*/ 1787705 h 3422195"/>
                  <a:gd name="connsiteX9" fmla="*/ 6995751 w 7421836"/>
                  <a:gd name="connsiteY9" fmla="*/ 1783895 h 3422195"/>
                  <a:gd name="connsiteX10" fmla="*/ 6957651 w 7421836"/>
                  <a:gd name="connsiteY10" fmla="*/ 1799135 h 3422195"/>
                  <a:gd name="connsiteX11" fmla="*/ 6911931 w 7421836"/>
                  <a:gd name="connsiteY11" fmla="*/ 1757225 h 3422195"/>
                  <a:gd name="connsiteX12" fmla="*/ 6854781 w 7421836"/>
                  <a:gd name="connsiteY12" fmla="*/ 1787705 h 3422195"/>
                  <a:gd name="connsiteX13" fmla="*/ 6854781 w 7421836"/>
                  <a:gd name="connsiteY13" fmla="*/ 1837235 h 3422195"/>
                  <a:gd name="connsiteX14" fmla="*/ 6908121 w 7421836"/>
                  <a:gd name="connsiteY14" fmla="*/ 1867715 h 3422195"/>
                  <a:gd name="connsiteX15" fmla="*/ 6957651 w 7421836"/>
                  <a:gd name="connsiteY15" fmla="*/ 1843836 h 3422195"/>
                  <a:gd name="connsiteX16" fmla="*/ 6972891 w 7421836"/>
                  <a:gd name="connsiteY16" fmla="*/ 1841045 h 3422195"/>
                  <a:gd name="connsiteX17" fmla="*/ 7045281 w 7421836"/>
                  <a:gd name="connsiteY17" fmla="*/ 1841045 h 3422195"/>
                  <a:gd name="connsiteX18" fmla="*/ 7098621 w 7421836"/>
                  <a:gd name="connsiteY18" fmla="*/ 1867715 h 3422195"/>
                  <a:gd name="connsiteX19" fmla="*/ 7136721 w 7421836"/>
                  <a:gd name="connsiteY19" fmla="*/ 1936295 h 3422195"/>
                  <a:gd name="connsiteX20" fmla="*/ 7079571 w 7421836"/>
                  <a:gd name="connsiteY20" fmla="*/ 2001065 h 3422195"/>
                  <a:gd name="connsiteX21" fmla="*/ 7014801 w 7421836"/>
                  <a:gd name="connsiteY21" fmla="*/ 1970585 h 3422195"/>
                  <a:gd name="connsiteX22" fmla="*/ 6972891 w 7421836"/>
                  <a:gd name="connsiteY22" fmla="*/ 1993445 h 3422195"/>
                  <a:gd name="connsiteX23" fmla="*/ 6988131 w 7421836"/>
                  <a:gd name="connsiteY23" fmla="*/ 2073455 h 3422195"/>
                  <a:gd name="connsiteX24" fmla="*/ 7049091 w 7421836"/>
                  <a:gd name="connsiteY24" fmla="*/ 2058215 h 3422195"/>
                  <a:gd name="connsiteX25" fmla="*/ 7087191 w 7421836"/>
                  <a:gd name="connsiteY25" fmla="*/ 2088695 h 3422195"/>
                  <a:gd name="connsiteX26" fmla="*/ 7068141 w 7421836"/>
                  <a:gd name="connsiteY26" fmla="*/ 2252525 h 3422195"/>
                  <a:gd name="connsiteX27" fmla="*/ 7247211 w 7421836"/>
                  <a:gd name="connsiteY27" fmla="*/ 2313485 h 3422195"/>
                  <a:gd name="connsiteX28" fmla="*/ 7350081 w 7421836"/>
                  <a:gd name="connsiteY28" fmla="*/ 2305865 h 3422195"/>
                  <a:gd name="connsiteX29" fmla="*/ 7411041 w 7421836"/>
                  <a:gd name="connsiteY29" fmla="*/ 2351585 h 3422195"/>
                  <a:gd name="connsiteX30" fmla="*/ 7285311 w 7421836"/>
                  <a:gd name="connsiteY30" fmla="*/ 2347775 h 3422195"/>
                  <a:gd name="connsiteX31" fmla="*/ 7125291 w 7421836"/>
                  <a:gd name="connsiteY31" fmla="*/ 2355395 h 3422195"/>
                  <a:gd name="connsiteX32" fmla="*/ 7026231 w 7421836"/>
                  <a:gd name="connsiteY32" fmla="*/ 2473505 h 3422195"/>
                  <a:gd name="connsiteX33" fmla="*/ 7052901 w 7421836"/>
                  <a:gd name="connsiteY33" fmla="*/ 2667815 h 3422195"/>
                  <a:gd name="connsiteX34" fmla="*/ 7087191 w 7421836"/>
                  <a:gd name="connsiteY34" fmla="*/ 2702105 h 3422195"/>
                  <a:gd name="connsiteX35" fmla="*/ 7079571 w 7421836"/>
                  <a:gd name="connsiteY35" fmla="*/ 2785925 h 3422195"/>
                  <a:gd name="connsiteX36" fmla="*/ 7121481 w 7421836"/>
                  <a:gd name="connsiteY36" fmla="*/ 2850695 h 3422195"/>
                  <a:gd name="connsiteX37" fmla="*/ 7129101 w 7421836"/>
                  <a:gd name="connsiteY37" fmla="*/ 2961185 h 3422195"/>
                  <a:gd name="connsiteX38" fmla="*/ 7102431 w 7421836"/>
                  <a:gd name="connsiteY38" fmla="*/ 3090725 h 3422195"/>
                  <a:gd name="connsiteX39" fmla="*/ 7129101 w 7421836"/>
                  <a:gd name="connsiteY39" fmla="*/ 3288845 h 3422195"/>
                  <a:gd name="connsiteX40" fmla="*/ 7129101 w 7421836"/>
                  <a:gd name="connsiteY40"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125291 w 7384535"/>
                  <a:gd name="connsiteY30" fmla="*/ 2355395 h 3422195"/>
                  <a:gd name="connsiteX31" fmla="*/ 7026231 w 7384535"/>
                  <a:gd name="connsiteY31" fmla="*/ 2473505 h 3422195"/>
                  <a:gd name="connsiteX32" fmla="*/ 7052901 w 7384535"/>
                  <a:gd name="connsiteY32" fmla="*/ 2667815 h 3422195"/>
                  <a:gd name="connsiteX33" fmla="*/ 7087191 w 7384535"/>
                  <a:gd name="connsiteY33" fmla="*/ 2702105 h 3422195"/>
                  <a:gd name="connsiteX34" fmla="*/ 7079571 w 7384535"/>
                  <a:gd name="connsiteY34" fmla="*/ 2785925 h 3422195"/>
                  <a:gd name="connsiteX35" fmla="*/ 7121481 w 7384535"/>
                  <a:gd name="connsiteY35" fmla="*/ 2850695 h 3422195"/>
                  <a:gd name="connsiteX36" fmla="*/ 7129101 w 7384535"/>
                  <a:gd name="connsiteY36" fmla="*/ 2961185 h 3422195"/>
                  <a:gd name="connsiteX37" fmla="*/ 7102431 w 7384535"/>
                  <a:gd name="connsiteY37" fmla="*/ 3090725 h 3422195"/>
                  <a:gd name="connsiteX38" fmla="*/ 7129101 w 7384535"/>
                  <a:gd name="connsiteY38" fmla="*/ 3288845 h 3422195"/>
                  <a:gd name="connsiteX39" fmla="*/ 7129101 w 7384535"/>
                  <a:gd name="connsiteY39"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315638 w 7384535"/>
                  <a:gd name="connsiteY29" fmla="*/ 2347776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6911"/>
                  <a:gd name="connsiteY0" fmla="*/ 128170 h 3422195"/>
                  <a:gd name="connsiteX1" fmla="*/ 841831 w 7386911"/>
                  <a:gd name="connsiteY1" fmla="*/ 128170 h 3422195"/>
                  <a:gd name="connsiteX2" fmla="*/ 5981308 w 7386911"/>
                  <a:gd name="connsiteY2" fmla="*/ 143874 h 3422195"/>
                  <a:gd name="connsiteX3" fmla="*/ 7193871 w 7386911"/>
                  <a:gd name="connsiteY3" fmla="*/ 991415 h 3422195"/>
                  <a:gd name="connsiteX4" fmla="*/ 7125291 w 7386911"/>
                  <a:gd name="connsiteY4" fmla="*/ 1357175 h 3422195"/>
                  <a:gd name="connsiteX5" fmla="*/ 7171011 w 7386911"/>
                  <a:gd name="connsiteY5" fmla="*/ 1505765 h 3422195"/>
                  <a:gd name="connsiteX6" fmla="*/ 7106241 w 7386911"/>
                  <a:gd name="connsiteY6" fmla="*/ 1574345 h 3422195"/>
                  <a:gd name="connsiteX7" fmla="*/ 7113861 w 7386911"/>
                  <a:gd name="connsiteY7" fmla="*/ 1711505 h 3422195"/>
                  <a:gd name="connsiteX8" fmla="*/ 7071951 w 7386911"/>
                  <a:gd name="connsiteY8" fmla="*/ 1787705 h 3422195"/>
                  <a:gd name="connsiteX9" fmla="*/ 6995751 w 7386911"/>
                  <a:gd name="connsiteY9" fmla="*/ 1783895 h 3422195"/>
                  <a:gd name="connsiteX10" fmla="*/ 6957651 w 7386911"/>
                  <a:gd name="connsiteY10" fmla="*/ 1799135 h 3422195"/>
                  <a:gd name="connsiteX11" fmla="*/ 6911931 w 7386911"/>
                  <a:gd name="connsiteY11" fmla="*/ 1757225 h 3422195"/>
                  <a:gd name="connsiteX12" fmla="*/ 6854781 w 7386911"/>
                  <a:gd name="connsiteY12" fmla="*/ 1787705 h 3422195"/>
                  <a:gd name="connsiteX13" fmla="*/ 6854781 w 7386911"/>
                  <a:gd name="connsiteY13" fmla="*/ 1837235 h 3422195"/>
                  <a:gd name="connsiteX14" fmla="*/ 6908121 w 7386911"/>
                  <a:gd name="connsiteY14" fmla="*/ 1867715 h 3422195"/>
                  <a:gd name="connsiteX15" fmla="*/ 6957651 w 7386911"/>
                  <a:gd name="connsiteY15" fmla="*/ 1843836 h 3422195"/>
                  <a:gd name="connsiteX16" fmla="*/ 6972891 w 7386911"/>
                  <a:gd name="connsiteY16" fmla="*/ 1841045 h 3422195"/>
                  <a:gd name="connsiteX17" fmla="*/ 7045281 w 7386911"/>
                  <a:gd name="connsiteY17" fmla="*/ 1841045 h 3422195"/>
                  <a:gd name="connsiteX18" fmla="*/ 7098621 w 7386911"/>
                  <a:gd name="connsiteY18" fmla="*/ 1867715 h 3422195"/>
                  <a:gd name="connsiteX19" fmla="*/ 7136721 w 7386911"/>
                  <a:gd name="connsiteY19" fmla="*/ 1936295 h 3422195"/>
                  <a:gd name="connsiteX20" fmla="*/ 7079571 w 7386911"/>
                  <a:gd name="connsiteY20" fmla="*/ 2001065 h 3422195"/>
                  <a:gd name="connsiteX21" fmla="*/ 7014801 w 7386911"/>
                  <a:gd name="connsiteY21" fmla="*/ 1970585 h 3422195"/>
                  <a:gd name="connsiteX22" fmla="*/ 6972891 w 7386911"/>
                  <a:gd name="connsiteY22" fmla="*/ 1993445 h 3422195"/>
                  <a:gd name="connsiteX23" fmla="*/ 6988131 w 7386911"/>
                  <a:gd name="connsiteY23" fmla="*/ 2073455 h 3422195"/>
                  <a:gd name="connsiteX24" fmla="*/ 7049091 w 7386911"/>
                  <a:gd name="connsiteY24" fmla="*/ 2058215 h 3422195"/>
                  <a:gd name="connsiteX25" fmla="*/ 7087191 w 7386911"/>
                  <a:gd name="connsiteY25" fmla="*/ 2088695 h 3422195"/>
                  <a:gd name="connsiteX26" fmla="*/ 7068141 w 7386911"/>
                  <a:gd name="connsiteY26" fmla="*/ 2252525 h 3422195"/>
                  <a:gd name="connsiteX27" fmla="*/ 7247211 w 7386911"/>
                  <a:gd name="connsiteY27" fmla="*/ 2313485 h 3422195"/>
                  <a:gd name="connsiteX28" fmla="*/ 7350081 w 7386911"/>
                  <a:gd name="connsiteY28" fmla="*/ 2305865 h 3422195"/>
                  <a:gd name="connsiteX29" fmla="*/ 7026231 w 7386911"/>
                  <a:gd name="connsiteY29" fmla="*/ 2473505 h 3422195"/>
                  <a:gd name="connsiteX30" fmla="*/ 7052901 w 7386911"/>
                  <a:gd name="connsiteY30" fmla="*/ 2667815 h 3422195"/>
                  <a:gd name="connsiteX31" fmla="*/ 7087191 w 7386911"/>
                  <a:gd name="connsiteY31" fmla="*/ 2702105 h 3422195"/>
                  <a:gd name="connsiteX32" fmla="*/ 7079571 w 7386911"/>
                  <a:gd name="connsiteY32" fmla="*/ 2785925 h 3422195"/>
                  <a:gd name="connsiteX33" fmla="*/ 7121481 w 7386911"/>
                  <a:gd name="connsiteY33" fmla="*/ 2850695 h 3422195"/>
                  <a:gd name="connsiteX34" fmla="*/ 7129101 w 7386911"/>
                  <a:gd name="connsiteY34" fmla="*/ 2961185 h 3422195"/>
                  <a:gd name="connsiteX35" fmla="*/ 7102431 w 7386911"/>
                  <a:gd name="connsiteY35" fmla="*/ 3090725 h 3422195"/>
                  <a:gd name="connsiteX36" fmla="*/ 7129101 w 7386911"/>
                  <a:gd name="connsiteY36" fmla="*/ 3288845 h 3422195"/>
                  <a:gd name="connsiteX37" fmla="*/ 7129101 w 7386911"/>
                  <a:gd name="connsiteY37"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026231 w 7384535"/>
                  <a:gd name="connsiteY28" fmla="*/ 2473505 h 3422195"/>
                  <a:gd name="connsiteX29" fmla="*/ 7052901 w 7384535"/>
                  <a:gd name="connsiteY29" fmla="*/ 2667815 h 3422195"/>
                  <a:gd name="connsiteX30" fmla="*/ 7087191 w 7384535"/>
                  <a:gd name="connsiteY30" fmla="*/ 2702105 h 3422195"/>
                  <a:gd name="connsiteX31" fmla="*/ 7079571 w 7384535"/>
                  <a:gd name="connsiteY31" fmla="*/ 2785925 h 3422195"/>
                  <a:gd name="connsiteX32" fmla="*/ 7121481 w 7384535"/>
                  <a:gd name="connsiteY32" fmla="*/ 2850695 h 3422195"/>
                  <a:gd name="connsiteX33" fmla="*/ 7129101 w 7384535"/>
                  <a:gd name="connsiteY33" fmla="*/ 2961185 h 3422195"/>
                  <a:gd name="connsiteX34" fmla="*/ 7102431 w 7384535"/>
                  <a:gd name="connsiteY34" fmla="*/ 3090725 h 3422195"/>
                  <a:gd name="connsiteX35" fmla="*/ 7129101 w 7384535"/>
                  <a:gd name="connsiteY35" fmla="*/ 3288845 h 3422195"/>
                  <a:gd name="connsiteX36" fmla="*/ 7129101 w 7384535"/>
                  <a:gd name="connsiteY36"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026231 w 7384535"/>
                  <a:gd name="connsiteY27" fmla="*/ 2473505 h 3422195"/>
                  <a:gd name="connsiteX28" fmla="*/ 7052901 w 7384535"/>
                  <a:gd name="connsiteY28" fmla="*/ 2667815 h 3422195"/>
                  <a:gd name="connsiteX29" fmla="*/ 7087191 w 7384535"/>
                  <a:gd name="connsiteY29" fmla="*/ 2702105 h 3422195"/>
                  <a:gd name="connsiteX30" fmla="*/ 7079571 w 7384535"/>
                  <a:gd name="connsiteY30" fmla="*/ 2785925 h 3422195"/>
                  <a:gd name="connsiteX31" fmla="*/ 7121481 w 7384535"/>
                  <a:gd name="connsiteY31" fmla="*/ 2850695 h 3422195"/>
                  <a:gd name="connsiteX32" fmla="*/ 7129101 w 7384535"/>
                  <a:gd name="connsiteY32" fmla="*/ 2961185 h 3422195"/>
                  <a:gd name="connsiteX33" fmla="*/ 7102431 w 7384535"/>
                  <a:gd name="connsiteY33" fmla="*/ 3090725 h 3422195"/>
                  <a:gd name="connsiteX34" fmla="*/ 7129101 w 7384535"/>
                  <a:gd name="connsiteY34" fmla="*/ 3288845 h 3422195"/>
                  <a:gd name="connsiteX35" fmla="*/ 7129101 w 7384535"/>
                  <a:gd name="connsiteY35" fmla="*/ 3422195 h 3422195"/>
                  <a:gd name="connsiteX0" fmla="*/ 930322 w 7384535"/>
                  <a:gd name="connsiteY0" fmla="*/ 128170 h 3485069"/>
                  <a:gd name="connsiteX1" fmla="*/ 841831 w 7384535"/>
                  <a:gd name="connsiteY1" fmla="*/ 128170 h 3485069"/>
                  <a:gd name="connsiteX2" fmla="*/ 5981308 w 7384535"/>
                  <a:gd name="connsiteY2" fmla="*/ 143874 h 3485069"/>
                  <a:gd name="connsiteX3" fmla="*/ 7193871 w 7384535"/>
                  <a:gd name="connsiteY3" fmla="*/ 991415 h 3485069"/>
                  <a:gd name="connsiteX4" fmla="*/ 7125291 w 7384535"/>
                  <a:gd name="connsiteY4" fmla="*/ 1357175 h 3485069"/>
                  <a:gd name="connsiteX5" fmla="*/ 7171011 w 7384535"/>
                  <a:gd name="connsiteY5" fmla="*/ 1505765 h 3485069"/>
                  <a:gd name="connsiteX6" fmla="*/ 7106241 w 7384535"/>
                  <a:gd name="connsiteY6" fmla="*/ 1574345 h 3485069"/>
                  <a:gd name="connsiteX7" fmla="*/ 7113861 w 7384535"/>
                  <a:gd name="connsiteY7" fmla="*/ 1711505 h 3485069"/>
                  <a:gd name="connsiteX8" fmla="*/ 7071951 w 7384535"/>
                  <a:gd name="connsiteY8" fmla="*/ 1787705 h 3485069"/>
                  <a:gd name="connsiteX9" fmla="*/ 6995751 w 7384535"/>
                  <a:gd name="connsiteY9" fmla="*/ 1783895 h 3485069"/>
                  <a:gd name="connsiteX10" fmla="*/ 6957651 w 7384535"/>
                  <a:gd name="connsiteY10" fmla="*/ 1799135 h 3485069"/>
                  <a:gd name="connsiteX11" fmla="*/ 6911931 w 7384535"/>
                  <a:gd name="connsiteY11" fmla="*/ 1757225 h 3485069"/>
                  <a:gd name="connsiteX12" fmla="*/ 6854781 w 7384535"/>
                  <a:gd name="connsiteY12" fmla="*/ 1787705 h 3485069"/>
                  <a:gd name="connsiteX13" fmla="*/ 6854781 w 7384535"/>
                  <a:gd name="connsiteY13" fmla="*/ 1837235 h 3485069"/>
                  <a:gd name="connsiteX14" fmla="*/ 6908121 w 7384535"/>
                  <a:gd name="connsiteY14" fmla="*/ 1867715 h 3485069"/>
                  <a:gd name="connsiteX15" fmla="*/ 6957651 w 7384535"/>
                  <a:gd name="connsiteY15" fmla="*/ 1843836 h 3485069"/>
                  <a:gd name="connsiteX16" fmla="*/ 6972891 w 7384535"/>
                  <a:gd name="connsiteY16" fmla="*/ 1841045 h 3485069"/>
                  <a:gd name="connsiteX17" fmla="*/ 7045281 w 7384535"/>
                  <a:gd name="connsiteY17" fmla="*/ 1841045 h 3485069"/>
                  <a:gd name="connsiteX18" fmla="*/ 7098621 w 7384535"/>
                  <a:gd name="connsiteY18" fmla="*/ 1867715 h 3485069"/>
                  <a:gd name="connsiteX19" fmla="*/ 7136721 w 7384535"/>
                  <a:gd name="connsiteY19" fmla="*/ 1936295 h 3485069"/>
                  <a:gd name="connsiteX20" fmla="*/ 7079571 w 7384535"/>
                  <a:gd name="connsiteY20" fmla="*/ 2001065 h 3485069"/>
                  <a:gd name="connsiteX21" fmla="*/ 7014801 w 7384535"/>
                  <a:gd name="connsiteY21" fmla="*/ 1970585 h 3485069"/>
                  <a:gd name="connsiteX22" fmla="*/ 6972891 w 7384535"/>
                  <a:gd name="connsiteY22" fmla="*/ 1993445 h 3485069"/>
                  <a:gd name="connsiteX23" fmla="*/ 6988131 w 7384535"/>
                  <a:gd name="connsiteY23" fmla="*/ 2073455 h 3485069"/>
                  <a:gd name="connsiteX24" fmla="*/ 7049091 w 7384535"/>
                  <a:gd name="connsiteY24" fmla="*/ 2058215 h 3485069"/>
                  <a:gd name="connsiteX25" fmla="*/ 7087191 w 7384535"/>
                  <a:gd name="connsiteY25" fmla="*/ 2088695 h 3485069"/>
                  <a:gd name="connsiteX26" fmla="*/ 7068141 w 7384535"/>
                  <a:gd name="connsiteY26" fmla="*/ 2252525 h 3485069"/>
                  <a:gd name="connsiteX27" fmla="*/ 7026231 w 7384535"/>
                  <a:gd name="connsiteY27" fmla="*/ 2473505 h 3485069"/>
                  <a:gd name="connsiteX28" fmla="*/ 7052901 w 7384535"/>
                  <a:gd name="connsiteY28" fmla="*/ 2667815 h 3485069"/>
                  <a:gd name="connsiteX29" fmla="*/ 7087191 w 7384535"/>
                  <a:gd name="connsiteY29" fmla="*/ 2702105 h 3485069"/>
                  <a:gd name="connsiteX30" fmla="*/ 7079571 w 7384535"/>
                  <a:gd name="connsiteY30" fmla="*/ 2785925 h 3485069"/>
                  <a:gd name="connsiteX31" fmla="*/ 7121481 w 7384535"/>
                  <a:gd name="connsiteY31" fmla="*/ 2850695 h 3485069"/>
                  <a:gd name="connsiteX32" fmla="*/ 7129101 w 7384535"/>
                  <a:gd name="connsiteY32" fmla="*/ 2961185 h 3485069"/>
                  <a:gd name="connsiteX33" fmla="*/ 7102431 w 7384535"/>
                  <a:gd name="connsiteY33" fmla="*/ 3090725 h 3485069"/>
                  <a:gd name="connsiteX34" fmla="*/ 7129101 w 7384535"/>
                  <a:gd name="connsiteY34" fmla="*/ 3288845 h 3485069"/>
                  <a:gd name="connsiteX35" fmla="*/ 7129101 w 7384535"/>
                  <a:gd name="connsiteY35" fmla="*/ 3422195 h 3485069"/>
                  <a:gd name="connsiteX36" fmla="*/ 7147553 w 7384535"/>
                  <a:gd name="connsiteY36" fmla="*/ 3485069 h 3485069"/>
                  <a:gd name="connsiteX0" fmla="*/ 930322 w 8221476"/>
                  <a:gd name="connsiteY0" fmla="*/ 128170 h 3565665"/>
                  <a:gd name="connsiteX1" fmla="*/ 841831 w 8221476"/>
                  <a:gd name="connsiteY1" fmla="*/ 128170 h 3565665"/>
                  <a:gd name="connsiteX2" fmla="*/ 5981308 w 8221476"/>
                  <a:gd name="connsiteY2" fmla="*/ 143874 h 3565665"/>
                  <a:gd name="connsiteX3" fmla="*/ 7193871 w 8221476"/>
                  <a:gd name="connsiteY3" fmla="*/ 991415 h 3565665"/>
                  <a:gd name="connsiteX4" fmla="*/ 7125291 w 8221476"/>
                  <a:gd name="connsiteY4" fmla="*/ 1357175 h 3565665"/>
                  <a:gd name="connsiteX5" fmla="*/ 7171011 w 8221476"/>
                  <a:gd name="connsiteY5" fmla="*/ 1505765 h 3565665"/>
                  <a:gd name="connsiteX6" fmla="*/ 7106241 w 8221476"/>
                  <a:gd name="connsiteY6" fmla="*/ 1574345 h 3565665"/>
                  <a:gd name="connsiteX7" fmla="*/ 7113861 w 8221476"/>
                  <a:gd name="connsiteY7" fmla="*/ 1711505 h 3565665"/>
                  <a:gd name="connsiteX8" fmla="*/ 7071951 w 8221476"/>
                  <a:gd name="connsiteY8" fmla="*/ 1787705 h 3565665"/>
                  <a:gd name="connsiteX9" fmla="*/ 6995751 w 8221476"/>
                  <a:gd name="connsiteY9" fmla="*/ 1783895 h 3565665"/>
                  <a:gd name="connsiteX10" fmla="*/ 6957651 w 8221476"/>
                  <a:gd name="connsiteY10" fmla="*/ 1799135 h 3565665"/>
                  <a:gd name="connsiteX11" fmla="*/ 6911931 w 8221476"/>
                  <a:gd name="connsiteY11" fmla="*/ 1757225 h 3565665"/>
                  <a:gd name="connsiteX12" fmla="*/ 6854781 w 8221476"/>
                  <a:gd name="connsiteY12" fmla="*/ 1787705 h 3565665"/>
                  <a:gd name="connsiteX13" fmla="*/ 6854781 w 8221476"/>
                  <a:gd name="connsiteY13" fmla="*/ 1837235 h 3565665"/>
                  <a:gd name="connsiteX14" fmla="*/ 6908121 w 8221476"/>
                  <a:gd name="connsiteY14" fmla="*/ 1867715 h 3565665"/>
                  <a:gd name="connsiteX15" fmla="*/ 6957651 w 8221476"/>
                  <a:gd name="connsiteY15" fmla="*/ 1843836 h 3565665"/>
                  <a:gd name="connsiteX16" fmla="*/ 6972891 w 8221476"/>
                  <a:gd name="connsiteY16" fmla="*/ 1841045 h 3565665"/>
                  <a:gd name="connsiteX17" fmla="*/ 7045281 w 8221476"/>
                  <a:gd name="connsiteY17" fmla="*/ 1841045 h 3565665"/>
                  <a:gd name="connsiteX18" fmla="*/ 7098621 w 8221476"/>
                  <a:gd name="connsiteY18" fmla="*/ 1867715 h 3565665"/>
                  <a:gd name="connsiteX19" fmla="*/ 7136721 w 8221476"/>
                  <a:gd name="connsiteY19" fmla="*/ 1936295 h 3565665"/>
                  <a:gd name="connsiteX20" fmla="*/ 7079571 w 8221476"/>
                  <a:gd name="connsiteY20" fmla="*/ 2001065 h 3565665"/>
                  <a:gd name="connsiteX21" fmla="*/ 7014801 w 8221476"/>
                  <a:gd name="connsiteY21" fmla="*/ 1970585 h 3565665"/>
                  <a:gd name="connsiteX22" fmla="*/ 6972891 w 8221476"/>
                  <a:gd name="connsiteY22" fmla="*/ 1993445 h 3565665"/>
                  <a:gd name="connsiteX23" fmla="*/ 6988131 w 8221476"/>
                  <a:gd name="connsiteY23" fmla="*/ 2073455 h 3565665"/>
                  <a:gd name="connsiteX24" fmla="*/ 7049091 w 8221476"/>
                  <a:gd name="connsiteY24" fmla="*/ 2058215 h 3565665"/>
                  <a:gd name="connsiteX25" fmla="*/ 7087191 w 8221476"/>
                  <a:gd name="connsiteY25" fmla="*/ 2088695 h 3565665"/>
                  <a:gd name="connsiteX26" fmla="*/ 7068141 w 8221476"/>
                  <a:gd name="connsiteY26" fmla="*/ 2252525 h 3565665"/>
                  <a:gd name="connsiteX27" fmla="*/ 7026231 w 8221476"/>
                  <a:gd name="connsiteY27" fmla="*/ 2473505 h 3565665"/>
                  <a:gd name="connsiteX28" fmla="*/ 7052901 w 8221476"/>
                  <a:gd name="connsiteY28" fmla="*/ 2667815 h 3565665"/>
                  <a:gd name="connsiteX29" fmla="*/ 7087191 w 8221476"/>
                  <a:gd name="connsiteY29" fmla="*/ 2702105 h 3565665"/>
                  <a:gd name="connsiteX30" fmla="*/ 7079571 w 8221476"/>
                  <a:gd name="connsiteY30" fmla="*/ 2785925 h 3565665"/>
                  <a:gd name="connsiteX31" fmla="*/ 7121481 w 8221476"/>
                  <a:gd name="connsiteY31" fmla="*/ 2850695 h 3565665"/>
                  <a:gd name="connsiteX32" fmla="*/ 7129101 w 8221476"/>
                  <a:gd name="connsiteY32" fmla="*/ 2961185 h 3565665"/>
                  <a:gd name="connsiteX33" fmla="*/ 7102431 w 8221476"/>
                  <a:gd name="connsiteY33" fmla="*/ 3090725 h 3565665"/>
                  <a:gd name="connsiteX34" fmla="*/ 7129101 w 8221476"/>
                  <a:gd name="connsiteY34" fmla="*/ 3288845 h 3565665"/>
                  <a:gd name="connsiteX35" fmla="*/ 7129101 w 8221476"/>
                  <a:gd name="connsiteY35" fmla="*/ 3422195 h 3565665"/>
                  <a:gd name="connsiteX36" fmla="*/ 574848 w 8221476"/>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83806 w 8238019"/>
                  <a:gd name="connsiteY0" fmla="*/ 128170 h 3621073"/>
                  <a:gd name="connsiteX1" fmla="*/ 1695315 w 8238019"/>
                  <a:gd name="connsiteY1" fmla="*/ 128170 h 3621073"/>
                  <a:gd name="connsiteX2" fmla="*/ 6834792 w 8238019"/>
                  <a:gd name="connsiteY2" fmla="*/ 143874 h 3621073"/>
                  <a:gd name="connsiteX3" fmla="*/ 8047355 w 8238019"/>
                  <a:gd name="connsiteY3" fmla="*/ 991415 h 3621073"/>
                  <a:gd name="connsiteX4" fmla="*/ 7978775 w 8238019"/>
                  <a:gd name="connsiteY4" fmla="*/ 1357175 h 3621073"/>
                  <a:gd name="connsiteX5" fmla="*/ 8024495 w 8238019"/>
                  <a:gd name="connsiteY5" fmla="*/ 1505765 h 3621073"/>
                  <a:gd name="connsiteX6" fmla="*/ 7959725 w 8238019"/>
                  <a:gd name="connsiteY6" fmla="*/ 1574345 h 3621073"/>
                  <a:gd name="connsiteX7" fmla="*/ 7967345 w 8238019"/>
                  <a:gd name="connsiteY7" fmla="*/ 1711505 h 3621073"/>
                  <a:gd name="connsiteX8" fmla="*/ 7925435 w 8238019"/>
                  <a:gd name="connsiteY8" fmla="*/ 1787705 h 3621073"/>
                  <a:gd name="connsiteX9" fmla="*/ 7849235 w 8238019"/>
                  <a:gd name="connsiteY9" fmla="*/ 1783895 h 3621073"/>
                  <a:gd name="connsiteX10" fmla="*/ 7811135 w 8238019"/>
                  <a:gd name="connsiteY10" fmla="*/ 1799135 h 3621073"/>
                  <a:gd name="connsiteX11" fmla="*/ 7765415 w 8238019"/>
                  <a:gd name="connsiteY11" fmla="*/ 1757225 h 3621073"/>
                  <a:gd name="connsiteX12" fmla="*/ 7708265 w 8238019"/>
                  <a:gd name="connsiteY12" fmla="*/ 1787705 h 3621073"/>
                  <a:gd name="connsiteX13" fmla="*/ 7708265 w 8238019"/>
                  <a:gd name="connsiteY13" fmla="*/ 1837235 h 3621073"/>
                  <a:gd name="connsiteX14" fmla="*/ 7761605 w 8238019"/>
                  <a:gd name="connsiteY14" fmla="*/ 1867715 h 3621073"/>
                  <a:gd name="connsiteX15" fmla="*/ 7811135 w 8238019"/>
                  <a:gd name="connsiteY15" fmla="*/ 1843836 h 3621073"/>
                  <a:gd name="connsiteX16" fmla="*/ 7826375 w 8238019"/>
                  <a:gd name="connsiteY16" fmla="*/ 1841045 h 3621073"/>
                  <a:gd name="connsiteX17" fmla="*/ 7898765 w 8238019"/>
                  <a:gd name="connsiteY17" fmla="*/ 1841045 h 3621073"/>
                  <a:gd name="connsiteX18" fmla="*/ 7952105 w 8238019"/>
                  <a:gd name="connsiteY18" fmla="*/ 1867715 h 3621073"/>
                  <a:gd name="connsiteX19" fmla="*/ 7990205 w 8238019"/>
                  <a:gd name="connsiteY19" fmla="*/ 1936295 h 3621073"/>
                  <a:gd name="connsiteX20" fmla="*/ 7933055 w 8238019"/>
                  <a:gd name="connsiteY20" fmla="*/ 2001065 h 3621073"/>
                  <a:gd name="connsiteX21" fmla="*/ 7868285 w 8238019"/>
                  <a:gd name="connsiteY21" fmla="*/ 1970585 h 3621073"/>
                  <a:gd name="connsiteX22" fmla="*/ 7826375 w 8238019"/>
                  <a:gd name="connsiteY22" fmla="*/ 1993445 h 3621073"/>
                  <a:gd name="connsiteX23" fmla="*/ 7841615 w 8238019"/>
                  <a:gd name="connsiteY23" fmla="*/ 2073455 h 3621073"/>
                  <a:gd name="connsiteX24" fmla="*/ 7902575 w 8238019"/>
                  <a:gd name="connsiteY24" fmla="*/ 2058215 h 3621073"/>
                  <a:gd name="connsiteX25" fmla="*/ 7940675 w 8238019"/>
                  <a:gd name="connsiteY25" fmla="*/ 2088695 h 3621073"/>
                  <a:gd name="connsiteX26" fmla="*/ 7921625 w 8238019"/>
                  <a:gd name="connsiteY26" fmla="*/ 2252525 h 3621073"/>
                  <a:gd name="connsiteX27" fmla="*/ 7879715 w 8238019"/>
                  <a:gd name="connsiteY27" fmla="*/ 2473505 h 3621073"/>
                  <a:gd name="connsiteX28" fmla="*/ 7906385 w 8238019"/>
                  <a:gd name="connsiteY28" fmla="*/ 2667815 h 3621073"/>
                  <a:gd name="connsiteX29" fmla="*/ 7940675 w 8238019"/>
                  <a:gd name="connsiteY29" fmla="*/ 2702105 h 3621073"/>
                  <a:gd name="connsiteX30" fmla="*/ 7933055 w 8238019"/>
                  <a:gd name="connsiteY30" fmla="*/ 2785925 h 3621073"/>
                  <a:gd name="connsiteX31" fmla="*/ 7974965 w 8238019"/>
                  <a:gd name="connsiteY31" fmla="*/ 2850695 h 3621073"/>
                  <a:gd name="connsiteX32" fmla="*/ 7982585 w 8238019"/>
                  <a:gd name="connsiteY32" fmla="*/ 2961185 h 3621073"/>
                  <a:gd name="connsiteX33" fmla="*/ 7955915 w 8238019"/>
                  <a:gd name="connsiteY33" fmla="*/ 3090725 h 3621073"/>
                  <a:gd name="connsiteX34" fmla="*/ 7982585 w 8238019"/>
                  <a:gd name="connsiteY34" fmla="*/ 3288845 h 3621073"/>
                  <a:gd name="connsiteX35" fmla="*/ 7982585 w 8238019"/>
                  <a:gd name="connsiteY35" fmla="*/ 3422195 h 3621073"/>
                  <a:gd name="connsiteX36" fmla="*/ 1196294 w 8238019"/>
                  <a:gd name="connsiteY36" fmla="*/ 3592530 h 3621073"/>
                  <a:gd name="connsiteX37" fmla="*/ 804822 w 8238019"/>
                  <a:gd name="connsiteY37" fmla="*/ 3593456 h 3621073"/>
                  <a:gd name="connsiteX38" fmla="*/ 1214490 w 8238019"/>
                  <a:gd name="connsiteY38"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5841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5836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37" fmla="*/ 342810 w 7384535"/>
                  <a:gd name="connsiteY37"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908121 w 7384535"/>
                  <a:gd name="connsiteY13" fmla="*/ 1867715 h 3592530"/>
                  <a:gd name="connsiteX14" fmla="*/ 6957651 w 7384535"/>
                  <a:gd name="connsiteY14" fmla="*/ 1843836 h 3592530"/>
                  <a:gd name="connsiteX15" fmla="*/ 6972891 w 7384535"/>
                  <a:gd name="connsiteY15" fmla="*/ 1841045 h 3592530"/>
                  <a:gd name="connsiteX16" fmla="*/ 7045281 w 7384535"/>
                  <a:gd name="connsiteY16" fmla="*/ 1841045 h 3592530"/>
                  <a:gd name="connsiteX17" fmla="*/ 7098621 w 7384535"/>
                  <a:gd name="connsiteY17" fmla="*/ 1867715 h 3592530"/>
                  <a:gd name="connsiteX18" fmla="*/ 7136721 w 7384535"/>
                  <a:gd name="connsiteY18" fmla="*/ 1936295 h 3592530"/>
                  <a:gd name="connsiteX19" fmla="*/ 7079571 w 7384535"/>
                  <a:gd name="connsiteY19" fmla="*/ 2001065 h 3592530"/>
                  <a:gd name="connsiteX20" fmla="*/ 7014801 w 7384535"/>
                  <a:gd name="connsiteY20" fmla="*/ 1970585 h 3592530"/>
                  <a:gd name="connsiteX21" fmla="*/ 6972891 w 7384535"/>
                  <a:gd name="connsiteY21" fmla="*/ 1993445 h 3592530"/>
                  <a:gd name="connsiteX22" fmla="*/ 6988131 w 7384535"/>
                  <a:gd name="connsiteY22" fmla="*/ 2073455 h 3592530"/>
                  <a:gd name="connsiteX23" fmla="*/ 7049091 w 7384535"/>
                  <a:gd name="connsiteY23" fmla="*/ 2058215 h 3592530"/>
                  <a:gd name="connsiteX24" fmla="*/ 7087191 w 7384535"/>
                  <a:gd name="connsiteY24" fmla="*/ 2088695 h 3592530"/>
                  <a:gd name="connsiteX25" fmla="*/ 7068141 w 7384535"/>
                  <a:gd name="connsiteY25" fmla="*/ 2252525 h 3592530"/>
                  <a:gd name="connsiteX26" fmla="*/ 7026231 w 7384535"/>
                  <a:gd name="connsiteY26" fmla="*/ 2473505 h 3592530"/>
                  <a:gd name="connsiteX27" fmla="*/ 7052901 w 7384535"/>
                  <a:gd name="connsiteY27" fmla="*/ 2667815 h 3592530"/>
                  <a:gd name="connsiteX28" fmla="*/ 7087191 w 7384535"/>
                  <a:gd name="connsiteY28" fmla="*/ 2702105 h 3592530"/>
                  <a:gd name="connsiteX29" fmla="*/ 7079571 w 7384535"/>
                  <a:gd name="connsiteY29" fmla="*/ 2785925 h 3592530"/>
                  <a:gd name="connsiteX30" fmla="*/ 7121481 w 7384535"/>
                  <a:gd name="connsiteY30" fmla="*/ 2850695 h 3592530"/>
                  <a:gd name="connsiteX31" fmla="*/ 7129101 w 7384535"/>
                  <a:gd name="connsiteY31" fmla="*/ 2961185 h 3592530"/>
                  <a:gd name="connsiteX32" fmla="*/ 7102431 w 7384535"/>
                  <a:gd name="connsiteY32" fmla="*/ 3090725 h 3592530"/>
                  <a:gd name="connsiteX33" fmla="*/ 7129101 w 7384535"/>
                  <a:gd name="connsiteY33" fmla="*/ 3288845 h 3592530"/>
                  <a:gd name="connsiteX34" fmla="*/ 7129101 w 7384535"/>
                  <a:gd name="connsiteY34" fmla="*/ 3422195 h 3592530"/>
                  <a:gd name="connsiteX35" fmla="*/ 342810 w 7384535"/>
                  <a:gd name="connsiteY35" fmla="*/ 3592530 h 3592530"/>
                  <a:gd name="connsiteX36" fmla="*/ 342810 w 7384535"/>
                  <a:gd name="connsiteY36"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908121 w 7384535"/>
                  <a:gd name="connsiteY12" fmla="*/ 1867715 h 3592530"/>
                  <a:gd name="connsiteX13" fmla="*/ 6957651 w 7384535"/>
                  <a:gd name="connsiteY13" fmla="*/ 1843836 h 3592530"/>
                  <a:gd name="connsiteX14" fmla="*/ 6972891 w 7384535"/>
                  <a:gd name="connsiteY14" fmla="*/ 1841045 h 3592530"/>
                  <a:gd name="connsiteX15" fmla="*/ 7045281 w 7384535"/>
                  <a:gd name="connsiteY15" fmla="*/ 1841045 h 3592530"/>
                  <a:gd name="connsiteX16" fmla="*/ 7098621 w 7384535"/>
                  <a:gd name="connsiteY16" fmla="*/ 1867715 h 3592530"/>
                  <a:gd name="connsiteX17" fmla="*/ 7136721 w 7384535"/>
                  <a:gd name="connsiteY17" fmla="*/ 1936295 h 3592530"/>
                  <a:gd name="connsiteX18" fmla="*/ 7079571 w 7384535"/>
                  <a:gd name="connsiteY18" fmla="*/ 2001065 h 3592530"/>
                  <a:gd name="connsiteX19" fmla="*/ 7014801 w 7384535"/>
                  <a:gd name="connsiteY19" fmla="*/ 1970585 h 3592530"/>
                  <a:gd name="connsiteX20" fmla="*/ 6972891 w 7384535"/>
                  <a:gd name="connsiteY20" fmla="*/ 1993445 h 3592530"/>
                  <a:gd name="connsiteX21" fmla="*/ 6988131 w 7384535"/>
                  <a:gd name="connsiteY21" fmla="*/ 2073455 h 3592530"/>
                  <a:gd name="connsiteX22" fmla="*/ 7049091 w 7384535"/>
                  <a:gd name="connsiteY22" fmla="*/ 2058215 h 3592530"/>
                  <a:gd name="connsiteX23" fmla="*/ 7087191 w 7384535"/>
                  <a:gd name="connsiteY23" fmla="*/ 2088695 h 3592530"/>
                  <a:gd name="connsiteX24" fmla="*/ 7068141 w 7384535"/>
                  <a:gd name="connsiteY24" fmla="*/ 2252525 h 3592530"/>
                  <a:gd name="connsiteX25" fmla="*/ 7026231 w 7384535"/>
                  <a:gd name="connsiteY25" fmla="*/ 2473505 h 3592530"/>
                  <a:gd name="connsiteX26" fmla="*/ 7052901 w 7384535"/>
                  <a:gd name="connsiteY26" fmla="*/ 2667815 h 3592530"/>
                  <a:gd name="connsiteX27" fmla="*/ 7087191 w 7384535"/>
                  <a:gd name="connsiteY27" fmla="*/ 2702105 h 3592530"/>
                  <a:gd name="connsiteX28" fmla="*/ 7079571 w 7384535"/>
                  <a:gd name="connsiteY28" fmla="*/ 2785925 h 3592530"/>
                  <a:gd name="connsiteX29" fmla="*/ 7121481 w 7384535"/>
                  <a:gd name="connsiteY29" fmla="*/ 2850695 h 3592530"/>
                  <a:gd name="connsiteX30" fmla="*/ 7129101 w 7384535"/>
                  <a:gd name="connsiteY30" fmla="*/ 2961185 h 3592530"/>
                  <a:gd name="connsiteX31" fmla="*/ 7102431 w 7384535"/>
                  <a:gd name="connsiteY31" fmla="*/ 3090725 h 3592530"/>
                  <a:gd name="connsiteX32" fmla="*/ 7129101 w 7384535"/>
                  <a:gd name="connsiteY32" fmla="*/ 3288845 h 3592530"/>
                  <a:gd name="connsiteX33" fmla="*/ 7129101 w 7384535"/>
                  <a:gd name="connsiteY33" fmla="*/ 3422195 h 3592530"/>
                  <a:gd name="connsiteX34" fmla="*/ 342810 w 7384535"/>
                  <a:gd name="connsiteY34" fmla="*/ 3592530 h 3592530"/>
                  <a:gd name="connsiteX35" fmla="*/ 342810 w 7384535"/>
                  <a:gd name="connsiteY35"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957651 w 7384535"/>
                  <a:gd name="connsiteY12" fmla="*/ 1843836 h 3592530"/>
                  <a:gd name="connsiteX13" fmla="*/ 6972891 w 7384535"/>
                  <a:gd name="connsiteY13" fmla="*/ 1841045 h 3592530"/>
                  <a:gd name="connsiteX14" fmla="*/ 7045281 w 7384535"/>
                  <a:gd name="connsiteY14" fmla="*/ 1841045 h 3592530"/>
                  <a:gd name="connsiteX15" fmla="*/ 7098621 w 7384535"/>
                  <a:gd name="connsiteY15" fmla="*/ 1867715 h 3592530"/>
                  <a:gd name="connsiteX16" fmla="*/ 7136721 w 7384535"/>
                  <a:gd name="connsiteY16" fmla="*/ 1936295 h 3592530"/>
                  <a:gd name="connsiteX17" fmla="*/ 7079571 w 7384535"/>
                  <a:gd name="connsiteY17" fmla="*/ 2001065 h 3592530"/>
                  <a:gd name="connsiteX18" fmla="*/ 7014801 w 7384535"/>
                  <a:gd name="connsiteY18" fmla="*/ 1970585 h 3592530"/>
                  <a:gd name="connsiteX19" fmla="*/ 6972891 w 7384535"/>
                  <a:gd name="connsiteY19" fmla="*/ 1993445 h 3592530"/>
                  <a:gd name="connsiteX20" fmla="*/ 6988131 w 7384535"/>
                  <a:gd name="connsiteY20" fmla="*/ 2073455 h 3592530"/>
                  <a:gd name="connsiteX21" fmla="*/ 7049091 w 7384535"/>
                  <a:gd name="connsiteY21" fmla="*/ 2058215 h 3592530"/>
                  <a:gd name="connsiteX22" fmla="*/ 7087191 w 7384535"/>
                  <a:gd name="connsiteY22" fmla="*/ 2088695 h 3592530"/>
                  <a:gd name="connsiteX23" fmla="*/ 7068141 w 7384535"/>
                  <a:gd name="connsiteY23" fmla="*/ 2252525 h 3592530"/>
                  <a:gd name="connsiteX24" fmla="*/ 7026231 w 7384535"/>
                  <a:gd name="connsiteY24" fmla="*/ 2473505 h 3592530"/>
                  <a:gd name="connsiteX25" fmla="*/ 7052901 w 7384535"/>
                  <a:gd name="connsiteY25" fmla="*/ 2667815 h 3592530"/>
                  <a:gd name="connsiteX26" fmla="*/ 7087191 w 7384535"/>
                  <a:gd name="connsiteY26" fmla="*/ 2702105 h 3592530"/>
                  <a:gd name="connsiteX27" fmla="*/ 7079571 w 7384535"/>
                  <a:gd name="connsiteY27" fmla="*/ 2785925 h 3592530"/>
                  <a:gd name="connsiteX28" fmla="*/ 7121481 w 7384535"/>
                  <a:gd name="connsiteY28" fmla="*/ 2850695 h 3592530"/>
                  <a:gd name="connsiteX29" fmla="*/ 7129101 w 7384535"/>
                  <a:gd name="connsiteY29" fmla="*/ 2961185 h 3592530"/>
                  <a:gd name="connsiteX30" fmla="*/ 7102431 w 7384535"/>
                  <a:gd name="connsiteY30" fmla="*/ 3090725 h 3592530"/>
                  <a:gd name="connsiteX31" fmla="*/ 7129101 w 7384535"/>
                  <a:gd name="connsiteY31" fmla="*/ 3288845 h 3592530"/>
                  <a:gd name="connsiteX32" fmla="*/ 7129101 w 7384535"/>
                  <a:gd name="connsiteY32" fmla="*/ 3422195 h 3592530"/>
                  <a:gd name="connsiteX33" fmla="*/ 342810 w 7384535"/>
                  <a:gd name="connsiteY33" fmla="*/ 3592530 h 3592530"/>
                  <a:gd name="connsiteX34" fmla="*/ 342810 w 7384535"/>
                  <a:gd name="connsiteY34"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57651 w 7384535"/>
                  <a:gd name="connsiteY11" fmla="*/ 1843836 h 3592530"/>
                  <a:gd name="connsiteX12" fmla="*/ 6972891 w 7384535"/>
                  <a:gd name="connsiteY12" fmla="*/ 1841045 h 3592530"/>
                  <a:gd name="connsiteX13" fmla="*/ 7045281 w 7384535"/>
                  <a:gd name="connsiteY13" fmla="*/ 1841045 h 3592530"/>
                  <a:gd name="connsiteX14" fmla="*/ 7098621 w 7384535"/>
                  <a:gd name="connsiteY14" fmla="*/ 1867715 h 3592530"/>
                  <a:gd name="connsiteX15" fmla="*/ 7136721 w 7384535"/>
                  <a:gd name="connsiteY15" fmla="*/ 1936295 h 3592530"/>
                  <a:gd name="connsiteX16" fmla="*/ 7079571 w 7384535"/>
                  <a:gd name="connsiteY16" fmla="*/ 2001065 h 3592530"/>
                  <a:gd name="connsiteX17" fmla="*/ 7014801 w 7384535"/>
                  <a:gd name="connsiteY17" fmla="*/ 1970585 h 3592530"/>
                  <a:gd name="connsiteX18" fmla="*/ 6972891 w 7384535"/>
                  <a:gd name="connsiteY18" fmla="*/ 1993445 h 3592530"/>
                  <a:gd name="connsiteX19" fmla="*/ 6988131 w 7384535"/>
                  <a:gd name="connsiteY19" fmla="*/ 2073455 h 3592530"/>
                  <a:gd name="connsiteX20" fmla="*/ 7049091 w 7384535"/>
                  <a:gd name="connsiteY20" fmla="*/ 2058215 h 3592530"/>
                  <a:gd name="connsiteX21" fmla="*/ 7087191 w 7384535"/>
                  <a:gd name="connsiteY21" fmla="*/ 2088695 h 3592530"/>
                  <a:gd name="connsiteX22" fmla="*/ 7068141 w 7384535"/>
                  <a:gd name="connsiteY22" fmla="*/ 2252525 h 3592530"/>
                  <a:gd name="connsiteX23" fmla="*/ 7026231 w 7384535"/>
                  <a:gd name="connsiteY23" fmla="*/ 2473505 h 3592530"/>
                  <a:gd name="connsiteX24" fmla="*/ 7052901 w 7384535"/>
                  <a:gd name="connsiteY24" fmla="*/ 2667815 h 3592530"/>
                  <a:gd name="connsiteX25" fmla="*/ 7087191 w 7384535"/>
                  <a:gd name="connsiteY25" fmla="*/ 2702105 h 3592530"/>
                  <a:gd name="connsiteX26" fmla="*/ 7079571 w 7384535"/>
                  <a:gd name="connsiteY26" fmla="*/ 2785925 h 3592530"/>
                  <a:gd name="connsiteX27" fmla="*/ 7121481 w 7384535"/>
                  <a:gd name="connsiteY27" fmla="*/ 2850695 h 3592530"/>
                  <a:gd name="connsiteX28" fmla="*/ 7129101 w 7384535"/>
                  <a:gd name="connsiteY28" fmla="*/ 2961185 h 3592530"/>
                  <a:gd name="connsiteX29" fmla="*/ 7102431 w 7384535"/>
                  <a:gd name="connsiteY29" fmla="*/ 3090725 h 3592530"/>
                  <a:gd name="connsiteX30" fmla="*/ 7129101 w 7384535"/>
                  <a:gd name="connsiteY30" fmla="*/ 3288845 h 3592530"/>
                  <a:gd name="connsiteX31" fmla="*/ 7129101 w 7384535"/>
                  <a:gd name="connsiteY31" fmla="*/ 3422195 h 3592530"/>
                  <a:gd name="connsiteX32" fmla="*/ 342810 w 7384535"/>
                  <a:gd name="connsiteY32" fmla="*/ 3592530 h 3592530"/>
                  <a:gd name="connsiteX33" fmla="*/ 342810 w 7384535"/>
                  <a:gd name="connsiteY33"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57651 w 7384535"/>
                  <a:gd name="connsiteY11" fmla="*/ 1843836 h 3592530"/>
                  <a:gd name="connsiteX12" fmla="*/ 7045281 w 7384535"/>
                  <a:gd name="connsiteY12" fmla="*/ 1841045 h 3592530"/>
                  <a:gd name="connsiteX13" fmla="*/ 7098621 w 7384535"/>
                  <a:gd name="connsiteY13" fmla="*/ 1867715 h 3592530"/>
                  <a:gd name="connsiteX14" fmla="*/ 7136721 w 7384535"/>
                  <a:gd name="connsiteY14" fmla="*/ 1936295 h 3592530"/>
                  <a:gd name="connsiteX15" fmla="*/ 7079571 w 7384535"/>
                  <a:gd name="connsiteY15" fmla="*/ 2001065 h 3592530"/>
                  <a:gd name="connsiteX16" fmla="*/ 7014801 w 7384535"/>
                  <a:gd name="connsiteY16" fmla="*/ 1970585 h 3592530"/>
                  <a:gd name="connsiteX17" fmla="*/ 6972891 w 7384535"/>
                  <a:gd name="connsiteY17" fmla="*/ 1993445 h 3592530"/>
                  <a:gd name="connsiteX18" fmla="*/ 6988131 w 7384535"/>
                  <a:gd name="connsiteY18" fmla="*/ 2073455 h 3592530"/>
                  <a:gd name="connsiteX19" fmla="*/ 7049091 w 7384535"/>
                  <a:gd name="connsiteY19" fmla="*/ 2058215 h 3592530"/>
                  <a:gd name="connsiteX20" fmla="*/ 7087191 w 7384535"/>
                  <a:gd name="connsiteY20" fmla="*/ 2088695 h 3592530"/>
                  <a:gd name="connsiteX21" fmla="*/ 7068141 w 7384535"/>
                  <a:gd name="connsiteY21" fmla="*/ 2252525 h 3592530"/>
                  <a:gd name="connsiteX22" fmla="*/ 7026231 w 7384535"/>
                  <a:gd name="connsiteY22" fmla="*/ 2473505 h 3592530"/>
                  <a:gd name="connsiteX23" fmla="*/ 7052901 w 7384535"/>
                  <a:gd name="connsiteY23" fmla="*/ 2667815 h 3592530"/>
                  <a:gd name="connsiteX24" fmla="*/ 7087191 w 7384535"/>
                  <a:gd name="connsiteY24" fmla="*/ 2702105 h 3592530"/>
                  <a:gd name="connsiteX25" fmla="*/ 7079571 w 7384535"/>
                  <a:gd name="connsiteY25" fmla="*/ 2785925 h 3592530"/>
                  <a:gd name="connsiteX26" fmla="*/ 7121481 w 7384535"/>
                  <a:gd name="connsiteY26" fmla="*/ 2850695 h 3592530"/>
                  <a:gd name="connsiteX27" fmla="*/ 7129101 w 7384535"/>
                  <a:gd name="connsiteY27" fmla="*/ 2961185 h 3592530"/>
                  <a:gd name="connsiteX28" fmla="*/ 7102431 w 7384535"/>
                  <a:gd name="connsiteY28" fmla="*/ 3090725 h 3592530"/>
                  <a:gd name="connsiteX29" fmla="*/ 7129101 w 7384535"/>
                  <a:gd name="connsiteY29" fmla="*/ 3288845 h 3592530"/>
                  <a:gd name="connsiteX30" fmla="*/ 7129101 w 7384535"/>
                  <a:gd name="connsiteY30" fmla="*/ 3422195 h 3592530"/>
                  <a:gd name="connsiteX31" fmla="*/ 342810 w 7384535"/>
                  <a:gd name="connsiteY31" fmla="*/ 3592530 h 3592530"/>
                  <a:gd name="connsiteX32" fmla="*/ 342810 w 7384535"/>
                  <a:gd name="connsiteY32"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843836 h 3592530"/>
                  <a:gd name="connsiteX11" fmla="*/ 7045281 w 7384535"/>
                  <a:gd name="connsiteY11" fmla="*/ 1841045 h 3592530"/>
                  <a:gd name="connsiteX12" fmla="*/ 7098621 w 7384535"/>
                  <a:gd name="connsiteY12" fmla="*/ 1867715 h 3592530"/>
                  <a:gd name="connsiteX13" fmla="*/ 7136721 w 7384535"/>
                  <a:gd name="connsiteY13" fmla="*/ 1936295 h 3592530"/>
                  <a:gd name="connsiteX14" fmla="*/ 7079571 w 7384535"/>
                  <a:gd name="connsiteY14" fmla="*/ 2001065 h 3592530"/>
                  <a:gd name="connsiteX15" fmla="*/ 7014801 w 7384535"/>
                  <a:gd name="connsiteY15" fmla="*/ 1970585 h 3592530"/>
                  <a:gd name="connsiteX16" fmla="*/ 6972891 w 7384535"/>
                  <a:gd name="connsiteY16" fmla="*/ 1993445 h 3592530"/>
                  <a:gd name="connsiteX17" fmla="*/ 6988131 w 7384535"/>
                  <a:gd name="connsiteY17" fmla="*/ 2073455 h 3592530"/>
                  <a:gd name="connsiteX18" fmla="*/ 7049091 w 7384535"/>
                  <a:gd name="connsiteY18" fmla="*/ 2058215 h 3592530"/>
                  <a:gd name="connsiteX19" fmla="*/ 7087191 w 7384535"/>
                  <a:gd name="connsiteY19" fmla="*/ 2088695 h 3592530"/>
                  <a:gd name="connsiteX20" fmla="*/ 7068141 w 7384535"/>
                  <a:gd name="connsiteY20" fmla="*/ 2252525 h 3592530"/>
                  <a:gd name="connsiteX21" fmla="*/ 7026231 w 7384535"/>
                  <a:gd name="connsiteY21" fmla="*/ 2473505 h 3592530"/>
                  <a:gd name="connsiteX22" fmla="*/ 7052901 w 7384535"/>
                  <a:gd name="connsiteY22" fmla="*/ 2667815 h 3592530"/>
                  <a:gd name="connsiteX23" fmla="*/ 7087191 w 7384535"/>
                  <a:gd name="connsiteY23" fmla="*/ 2702105 h 3592530"/>
                  <a:gd name="connsiteX24" fmla="*/ 7079571 w 7384535"/>
                  <a:gd name="connsiteY24" fmla="*/ 2785925 h 3592530"/>
                  <a:gd name="connsiteX25" fmla="*/ 7121481 w 7384535"/>
                  <a:gd name="connsiteY25" fmla="*/ 2850695 h 3592530"/>
                  <a:gd name="connsiteX26" fmla="*/ 7129101 w 7384535"/>
                  <a:gd name="connsiteY26" fmla="*/ 2961185 h 3592530"/>
                  <a:gd name="connsiteX27" fmla="*/ 7102431 w 7384535"/>
                  <a:gd name="connsiteY27" fmla="*/ 3090725 h 3592530"/>
                  <a:gd name="connsiteX28" fmla="*/ 7129101 w 7384535"/>
                  <a:gd name="connsiteY28" fmla="*/ 3288845 h 3592530"/>
                  <a:gd name="connsiteX29" fmla="*/ 7129101 w 7384535"/>
                  <a:gd name="connsiteY29" fmla="*/ 3422195 h 3592530"/>
                  <a:gd name="connsiteX30" fmla="*/ 342810 w 7384535"/>
                  <a:gd name="connsiteY30" fmla="*/ 3592530 h 3592530"/>
                  <a:gd name="connsiteX31" fmla="*/ 342810 w 7384535"/>
                  <a:gd name="connsiteY31"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7045281 w 7384535"/>
                  <a:gd name="connsiteY10" fmla="*/ 1841045 h 3592530"/>
                  <a:gd name="connsiteX11" fmla="*/ 7098621 w 7384535"/>
                  <a:gd name="connsiteY11" fmla="*/ 1867715 h 3592530"/>
                  <a:gd name="connsiteX12" fmla="*/ 7136721 w 7384535"/>
                  <a:gd name="connsiteY12" fmla="*/ 1936295 h 3592530"/>
                  <a:gd name="connsiteX13" fmla="*/ 7079571 w 7384535"/>
                  <a:gd name="connsiteY13" fmla="*/ 2001065 h 3592530"/>
                  <a:gd name="connsiteX14" fmla="*/ 7014801 w 7384535"/>
                  <a:gd name="connsiteY14" fmla="*/ 1970585 h 3592530"/>
                  <a:gd name="connsiteX15" fmla="*/ 6972891 w 7384535"/>
                  <a:gd name="connsiteY15" fmla="*/ 1993445 h 3592530"/>
                  <a:gd name="connsiteX16" fmla="*/ 6988131 w 7384535"/>
                  <a:gd name="connsiteY16" fmla="*/ 2073455 h 3592530"/>
                  <a:gd name="connsiteX17" fmla="*/ 7049091 w 7384535"/>
                  <a:gd name="connsiteY17" fmla="*/ 2058215 h 3592530"/>
                  <a:gd name="connsiteX18" fmla="*/ 7087191 w 7384535"/>
                  <a:gd name="connsiteY18" fmla="*/ 2088695 h 3592530"/>
                  <a:gd name="connsiteX19" fmla="*/ 7068141 w 7384535"/>
                  <a:gd name="connsiteY19" fmla="*/ 2252525 h 3592530"/>
                  <a:gd name="connsiteX20" fmla="*/ 7026231 w 7384535"/>
                  <a:gd name="connsiteY20" fmla="*/ 2473505 h 3592530"/>
                  <a:gd name="connsiteX21" fmla="*/ 7052901 w 7384535"/>
                  <a:gd name="connsiteY21" fmla="*/ 2667815 h 3592530"/>
                  <a:gd name="connsiteX22" fmla="*/ 7087191 w 7384535"/>
                  <a:gd name="connsiteY22" fmla="*/ 2702105 h 3592530"/>
                  <a:gd name="connsiteX23" fmla="*/ 7079571 w 7384535"/>
                  <a:gd name="connsiteY23" fmla="*/ 2785925 h 3592530"/>
                  <a:gd name="connsiteX24" fmla="*/ 7121481 w 7384535"/>
                  <a:gd name="connsiteY24" fmla="*/ 2850695 h 3592530"/>
                  <a:gd name="connsiteX25" fmla="*/ 7129101 w 7384535"/>
                  <a:gd name="connsiteY25" fmla="*/ 2961185 h 3592530"/>
                  <a:gd name="connsiteX26" fmla="*/ 7102431 w 7384535"/>
                  <a:gd name="connsiteY26" fmla="*/ 3090725 h 3592530"/>
                  <a:gd name="connsiteX27" fmla="*/ 7129101 w 7384535"/>
                  <a:gd name="connsiteY27" fmla="*/ 3288845 h 3592530"/>
                  <a:gd name="connsiteX28" fmla="*/ 7129101 w 7384535"/>
                  <a:gd name="connsiteY28" fmla="*/ 3422195 h 3592530"/>
                  <a:gd name="connsiteX29" fmla="*/ 342810 w 7384535"/>
                  <a:gd name="connsiteY29" fmla="*/ 3592530 h 3592530"/>
                  <a:gd name="connsiteX30" fmla="*/ 342810 w 7384535"/>
                  <a:gd name="connsiteY30"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14801 w 7384535"/>
                  <a:gd name="connsiteY13" fmla="*/ 1970585 h 3592530"/>
                  <a:gd name="connsiteX14" fmla="*/ 6972891 w 7384535"/>
                  <a:gd name="connsiteY14" fmla="*/ 1993445 h 3592530"/>
                  <a:gd name="connsiteX15" fmla="*/ 6988131 w 7384535"/>
                  <a:gd name="connsiteY15" fmla="*/ 2073455 h 3592530"/>
                  <a:gd name="connsiteX16" fmla="*/ 7049091 w 7384535"/>
                  <a:gd name="connsiteY16" fmla="*/ 2058215 h 3592530"/>
                  <a:gd name="connsiteX17" fmla="*/ 7087191 w 7384535"/>
                  <a:gd name="connsiteY17" fmla="*/ 2088695 h 3592530"/>
                  <a:gd name="connsiteX18" fmla="*/ 7068141 w 7384535"/>
                  <a:gd name="connsiteY18" fmla="*/ 2252525 h 3592530"/>
                  <a:gd name="connsiteX19" fmla="*/ 7026231 w 7384535"/>
                  <a:gd name="connsiteY19" fmla="*/ 2473505 h 3592530"/>
                  <a:gd name="connsiteX20" fmla="*/ 7052901 w 7384535"/>
                  <a:gd name="connsiteY20" fmla="*/ 2667815 h 3592530"/>
                  <a:gd name="connsiteX21" fmla="*/ 7087191 w 7384535"/>
                  <a:gd name="connsiteY21" fmla="*/ 2702105 h 3592530"/>
                  <a:gd name="connsiteX22" fmla="*/ 7079571 w 7384535"/>
                  <a:gd name="connsiteY22" fmla="*/ 2785925 h 3592530"/>
                  <a:gd name="connsiteX23" fmla="*/ 7121481 w 7384535"/>
                  <a:gd name="connsiteY23" fmla="*/ 2850695 h 3592530"/>
                  <a:gd name="connsiteX24" fmla="*/ 7129101 w 7384535"/>
                  <a:gd name="connsiteY24" fmla="*/ 2961185 h 3592530"/>
                  <a:gd name="connsiteX25" fmla="*/ 7102431 w 7384535"/>
                  <a:gd name="connsiteY25" fmla="*/ 3090725 h 3592530"/>
                  <a:gd name="connsiteX26" fmla="*/ 7129101 w 7384535"/>
                  <a:gd name="connsiteY26" fmla="*/ 3288845 h 3592530"/>
                  <a:gd name="connsiteX27" fmla="*/ 7129101 w 7384535"/>
                  <a:gd name="connsiteY27" fmla="*/ 3422195 h 3592530"/>
                  <a:gd name="connsiteX28" fmla="*/ 342810 w 7384535"/>
                  <a:gd name="connsiteY28" fmla="*/ 3592530 h 3592530"/>
                  <a:gd name="connsiteX29" fmla="*/ 342810 w 7384535"/>
                  <a:gd name="connsiteY29"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14801 w 7384535"/>
                  <a:gd name="connsiteY13" fmla="*/ 1970585 h 3592530"/>
                  <a:gd name="connsiteX14" fmla="*/ 6988131 w 7384535"/>
                  <a:gd name="connsiteY14" fmla="*/ 2073455 h 3592530"/>
                  <a:gd name="connsiteX15" fmla="*/ 7049091 w 7384535"/>
                  <a:gd name="connsiteY15" fmla="*/ 2058215 h 3592530"/>
                  <a:gd name="connsiteX16" fmla="*/ 7087191 w 7384535"/>
                  <a:gd name="connsiteY16" fmla="*/ 2088695 h 3592530"/>
                  <a:gd name="connsiteX17" fmla="*/ 7068141 w 7384535"/>
                  <a:gd name="connsiteY17" fmla="*/ 2252525 h 3592530"/>
                  <a:gd name="connsiteX18" fmla="*/ 7026231 w 7384535"/>
                  <a:gd name="connsiteY18" fmla="*/ 2473505 h 3592530"/>
                  <a:gd name="connsiteX19" fmla="*/ 7052901 w 7384535"/>
                  <a:gd name="connsiteY19" fmla="*/ 2667815 h 3592530"/>
                  <a:gd name="connsiteX20" fmla="*/ 7087191 w 7384535"/>
                  <a:gd name="connsiteY20" fmla="*/ 2702105 h 3592530"/>
                  <a:gd name="connsiteX21" fmla="*/ 7079571 w 7384535"/>
                  <a:gd name="connsiteY21" fmla="*/ 2785925 h 3592530"/>
                  <a:gd name="connsiteX22" fmla="*/ 7121481 w 7384535"/>
                  <a:gd name="connsiteY22" fmla="*/ 2850695 h 3592530"/>
                  <a:gd name="connsiteX23" fmla="*/ 7129101 w 7384535"/>
                  <a:gd name="connsiteY23" fmla="*/ 2961185 h 3592530"/>
                  <a:gd name="connsiteX24" fmla="*/ 7102431 w 7384535"/>
                  <a:gd name="connsiteY24" fmla="*/ 3090725 h 3592530"/>
                  <a:gd name="connsiteX25" fmla="*/ 7129101 w 7384535"/>
                  <a:gd name="connsiteY25" fmla="*/ 3288845 h 3592530"/>
                  <a:gd name="connsiteX26" fmla="*/ 7129101 w 7384535"/>
                  <a:gd name="connsiteY26" fmla="*/ 3422195 h 3592530"/>
                  <a:gd name="connsiteX27" fmla="*/ 342810 w 7384535"/>
                  <a:gd name="connsiteY27" fmla="*/ 3592530 h 3592530"/>
                  <a:gd name="connsiteX28" fmla="*/ 342810 w 7384535"/>
                  <a:gd name="connsiteY28"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14801 w 7384535"/>
                  <a:gd name="connsiteY13" fmla="*/ 1970585 h 3592530"/>
                  <a:gd name="connsiteX14" fmla="*/ 7049091 w 7384535"/>
                  <a:gd name="connsiteY14" fmla="*/ 2058215 h 3592530"/>
                  <a:gd name="connsiteX15" fmla="*/ 7087191 w 7384535"/>
                  <a:gd name="connsiteY15" fmla="*/ 2088695 h 3592530"/>
                  <a:gd name="connsiteX16" fmla="*/ 7068141 w 7384535"/>
                  <a:gd name="connsiteY16" fmla="*/ 2252525 h 3592530"/>
                  <a:gd name="connsiteX17" fmla="*/ 7026231 w 7384535"/>
                  <a:gd name="connsiteY17" fmla="*/ 2473505 h 3592530"/>
                  <a:gd name="connsiteX18" fmla="*/ 7052901 w 7384535"/>
                  <a:gd name="connsiteY18" fmla="*/ 2667815 h 3592530"/>
                  <a:gd name="connsiteX19" fmla="*/ 7087191 w 7384535"/>
                  <a:gd name="connsiteY19" fmla="*/ 2702105 h 3592530"/>
                  <a:gd name="connsiteX20" fmla="*/ 7079571 w 7384535"/>
                  <a:gd name="connsiteY20" fmla="*/ 2785925 h 3592530"/>
                  <a:gd name="connsiteX21" fmla="*/ 7121481 w 7384535"/>
                  <a:gd name="connsiteY21" fmla="*/ 2850695 h 3592530"/>
                  <a:gd name="connsiteX22" fmla="*/ 7129101 w 7384535"/>
                  <a:gd name="connsiteY22" fmla="*/ 2961185 h 3592530"/>
                  <a:gd name="connsiteX23" fmla="*/ 7102431 w 7384535"/>
                  <a:gd name="connsiteY23" fmla="*/ 3090725 h 3592530"/>
                  <a:gd name="connsiteX24" fmla="*/ 7129101 w 7384535"/>
                  <a:gd name="connsiteY24" fmla="*/ 3288845 h 3592530"/>
                  <a:gd name="connsiteX25" fmla="*/ 7129101 w 7384535"/>
                  <a:gd name="connsiteY25" fmla="*/ 3422195 h 3592530"/>
                  <a:gd name="connsiteX26" fmla="*/ 342810 w 7384535"/>
                  <a:gd name="connsiteY26" fmla="*/ 3592530 h 3592530"/>
                  <a:gd name="connsiteX27" fmla="*/ 342810 w 7384535"/>
                  <a:gd name="connsiteY27"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49091 w 7384535"/>
                  <a:gd name="connsiteY13" fmla="*/ 2058215 h 3592530"/>
                  <a:gd name="connsiteX14" fmla="*/ 7087191 w 7384535"/>
                  <a:gd name="connsiteY14" fmla="*/ 2088695 h 3592530"/>
                  <a:gd name="connsiteX15" fmla="*/ 7068141 w 7384535"/>
                  <a:gd name="connsiteY15" fmla="*/ 2252525 h 3592530"/>
                  <a:gd name="connsiteX16" fmla="*/ 7026231 w 7384535"/>
                  <a:gd name="connsiteY16" fmla="*/ 2473505 h 3592530"/>
                  <a:gd name="connsiteX17" fmla="*/ 7052901 w 7384535"/>
                  <a:gd name="connsiteY17" fmla="*/ 2667815 h 3592530"/>
                  <a:gd name="connsiteX18" fmla="*/ 7087191 w 7384535"/>
                  <a:gd name="connsiteY18" fmla="*/ 2702105 h 3592530"/>
                  <a:gd name="connsiteX19" fmla="*/ 7079571 w 7384535"/>
                  <a:gd name="connsiteY19" fmla="*/ 2785925 h 3592530"/>
                  <a:gd name="connsiteX20" fmla="*/ 7121481 w 7384535"/>
                  <a:gd name="connsiteY20" fmla="*/ 2850695 h 3592530"/>
                  <a:gd name="connsiteX21" fmla="*/ 7129101 w 7384535"/>
                  <a:gd name="connsiteY21" fmla="*/ 2961185 h 3592530"/>
                  <a:gd name="connsiteX22" fmla="*/ 7102431 w 7384535"/>
                  <a:gd name="connsiteY22" fmla="*/ 3090725 h 3592530"/>
                  <a:gd name="connsiteX23" fmla="*/ 7129101 w 7384535"/>
                  <a:gd name="connsiteY23" fmla="*/ 3288845 h 3592530"/>
                  <a:gd name="connsiteX24" fmla="*/ 7129101 w 7384535"/>
                  <a:gd name="connsiteY24" fmla="*/ 3422195 h 3592530"/>
                  <a:gd name="connsiteX25" fmla="*/ 342810 w 7384535"/>
                  <a:gd name="connsiteY25" fmla="*/ 3592530 h 3592530"/>
                  <a:gd name="connsiteX26" fmla="*/ 342810 w 7384535"/>
                  <a:gd name="connsiteY26"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098621 w 7384535"/>
                  <a:gd name="connsiteY10" fmla="*/ 1867715 h 3592530"/>
                  <a:gd name="connsiteX11" fmla="*/ 7136721 w 7384535"/>
                  <a:gd name="connsiteY11" fmla="*/ 1936295 h 3592530"/>
                  <a:gd name="connsiteX12" fmla="*/ 7079571 w 7384535"/>
                  <a:gd name="connsiteY12" fmla="*/ 2001065 h 3592530"/>
                  <a:gd name="connsiteX13" fmla="*/ 7049091 w 7384535"/>
                  <a:gd name="connsiteY13" fmla="*/ 2058215 h 3592530"/>
                  <a:gd name="connsiteX14" fmla="*/ 7068141 w 7384535"/>
                  <a:gd name="connsiteY14" fmla="*/ 2252525 h 3592530"/>
                  <a:gd name="connsiteX15" fmla="*/ 7026231 w 7384535"/>
                  <a:gd name="connsiteY15" fmla="*/ 2473505 h 3592530"/>
                  <a:gd name="connsiteX16" fmla="*/ 7052901 w 7384535"/>
                  <a:gd name="connsiteY16" fmla="*/ 2667815 h 3592530"/>
                  <a:gd name="connsiteX17" fmla="*/ 7087191 w 7384535"/>
                  <a:gd name="connsiteY17" fmla="*/ 2702105 h 3592530"/>
                  <a:gd name="connsiteX18" fmla="*/ 7079571 w 7384535"/>
                  <a:gd name="connsiteY18" fmla="*/ 2785925 h 3592530"/>
                  <a:gd name="connsiteX19" fmla="*/ 7121481 w 7384535"/>
                  <a:gd name="connsiteY19" fmla="*/ 2850695 h 3592530"/>
                  <a:gd name="connsiteX20" fmla="*/ 7129101 w 7384535"/>
                  <a:gd name="connsiteY20" fmla="*/ 2961185 h 3592530"/>
                  <a:gd name="connsiteX21" fmla="*/ 7102431 w 7384535"/>
                  <a:gd name="connsiteY21" fmla="*/ 3090725 h 3592530"/>
                  <a:gd name="connsiteX22" fmla="*/ 7129101 w 7384535"/>
                  <a:gd name="connsiteY22" fmla="*/ 3288845 h 3592530"/>
                  <a:gd name="connsiteX23" fmla="*/ 7129101 w 7384535"/>
                  <a:gd name="connsiteY23" fmla="*/ 3422195 h 3592530"/>
                  <a:gd name="connsiteX24" fmla="*/ 342810 w 7384535"/>
                  <a:gd name="connsiteY24" fmla="*/ 3592530 h 3592530"/>
                  <a:gd name="connsiteX25" fmla="*/ 342810 w 7384535"/>
                  <a:gd name="connsiteY25"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7045281 w 7384535"/>
                  <a:gd name="connsiteY9" fmla="*/ 1841045 h 3592530"/>
                  <a:gd name="connsiteX10" fmla="*/ 7136721 w 7384535"/>
                  <a:gd name="connsiteY10" fmla="*/ 1936295 h 3592530"/>
                  <a:gd name="connsiteX11" fmla="*/ 7079571 w 7384535"/>
                  <a:gd name="connsiteY11" fmla="*/ 2001065 h 3592530"/>
                  <a:gd name="connsiteX12" fmla="*/ 7049091 w 7384535"/>
                  <a:gd name="connsiteY12" fmla="*/ 2058215 h 3592530"/>
                  <a:gd name="connsiteX13" fmla="*/ 7068141 w 7384535"/>
                  <a:gd name="connsiteY13" fmla="*/ 2252525 h 3592530"/>
                  <a:gd name="connsiteX14" fmla="*/ 7026231 w 7384535"/>
                  <a:gd name="connsiteY14" fmla="*/ 2473505 h 3592530"/>
                  <a:gd name="connsiteX15" fmla="*/ 7052901 w 7384535"/>
                  <a:gd name="connsiteY15" fmla="*/ 2667815 h 3592530"/>
                  <a:gd name="connsiteX16" fmla="*/ 7087191 w 7384535"/>
                  <a:gd name="connsiteY16" fmla="*/ 2702105 h 3592530"/>
                  <a:gd name="connsiteX17" fmla="*/ 7079571 w 7384535"/>
                  <a:gd name="connsiteY17" fmla="*/ 2785925 h 3592530"/>
                  <a:gd name="connsiteX18" fmla="*/ 7121481 w 7384535"/>
                  <a:gd name="connsiteY18" fmla="*/ 2850695 h 3592530"/>
                  <a:gd name="connsiteX19" fmla="*/ 7129101 w 7384535"/>
                  <a:gd name="connsiteY19" fmla="*/ 2961185 h 3592530"/>
                  <a:gd name="connsiteX20" fmla="*/ 7102431 w 7384535"/>
                  <a:gd name="connsiteY20" fmla="*/ 3090725 h 3592530"/>
                  <a:gd name="connsiteX21" fmla="*/ 7129101 w 7384535"/>
                  <a:gd name="connsiteY21" fmla="*/ 3288845 h 3592530"/>
                  <a:gd name="connsiteX22" fmla="*/ 7129101 w 7384535"/>
                  <a:gd name="connsiteY22" fmla="*/ 3422195 h 3592530"/>
                  <a:gd name="connsiteX23" fmla="*/ 342810 w 7384535"/>
                  <a:gd name="connsiteY23" fmla="*/ 3592530 h 3592530"/>
                  <a:gd name="connsiteX24" fmla="*/ 342810 w 7384535"/>
                  <a:gd name="connsiteY24"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45281 w 7384535"/>
                  <a:gd name="connsiteY8" fmla="*/ 1841045 h 3592530"/>
                  <a:gd name="connsiteX9" fmla="*/ 7136721 w 7384535"/>
                  <a:gd name="connsiteY9" fmla="*/ 1936295 h 3592530"/>
                  <a:gd name="connsiteX10" fmla="*/ 7079571 w 7384535"/>
                  <a:gd name="connsiteY10" fmla="*/ 2001065 h 3592530"/>
                  <a:gd name="connsiteX11" fmla="*/ 7049091 w 7384535"/>
                  <a:gd name="connsiteY11" fmla="*/ 2058215 h 3592530"/>
                  <a:gd name="connsiteX12" fmla="*/ 7068141 w 7384535"/>
                  <a:gd name="connsiteY12" fmla="*/ 2252525 h 3592530"/>
                  <a:gd name="connsiteX13" fmla="*/ 7026231 w 7384535"/>
                  <a:gd name="connsiteY13" fmla="*/ 2473505 h 3592530"/>
                  <a:gd name="connsiteX14" fmla="*/ 7052901 w 7384535"/>
                  <a:gd name="connsiteY14" fmla="*/ 2667815 h 3592530"/>
                  <a:gd name="connsiteX15" fmla="*/ 7087191 w 7384535"/>
                  <a:gd name="connsiteY15" fmla="*/ 2702105 h 3592530"/>
                  <a:gd name="connsiteX16" fmla="*/ 7079571 w 7384535"/>
                  <a:gd name="connsiteY16" fmla="*/ 2785925 h 3592530"/>
                  <a:gd name="connsiteX17" fmla="*/ 7121481 w 7384535"/>
                  <a:gd name="connsiteY17" fmla="*/ 2850695 h 3592530"/>
                  <a:gd name="connsiteX18" fmla="*/ 7129101 w 7384535"/>
                  <a:gd name="connsiteY18" fmla="*/ 2961185 h 3592530"/>
                  <a:gd name="connsiteX19" fmla="*/ 7102431 w 7384535"/>
                  <a:gd name="connsiteY19" fmla="*/ 3090725 h 3592530"/>
                  <a:gd name="connsiteX20" fmla="*/ 7129101 w 7384535"/>
                  <a:gd name="connsiteY20" fmla="*/ 3288845 h 3592530"/>
                  <a:gd name="connsiteX21" fmla="*/ 7129101 w 7384535"/>
                  <a:gd name="connsiteY21" fmla="*/ 3422195 h 3592530"/>
                  <a:gd name="connsiteX22" fmla="*/ 342810 w 7384535"/>
                  <a:gd name="connsiteY22" fmla="*/ 3592530 h 3592530"/>
                  <a:gd name="connsiteX23" fmla="*/ 342810 w 7384535"/>
                  <a:gd name="connsiteY23"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136721 w 7384535"/>
                  <a:gd name="connsiteY8" fmla="*/ 1936295 h 3592530"/>
                  <a:gd name="connsiteX9" fmla="*/ 7079571 w 7384535"/>
                  <a:gd name="connsiteY9" fmla="*/ 2001065 h 3592530"/>
                  <a:gd name="connsiteX10" fmla="*/ 7049091 w 7384535"/>
                  <a:gd name="connsiteY10" fmla="*/ 2058215 h 3592530"/>
                  <a:gd name="connsiteX11" fmla="*/ 7068141 w 7384535"/>
                  <a:gd name="connsiteY11" fmla="*/ 2252525 h 3592530"/>
                  <a:gd name="connsiteX12" fmla="*/ 7026231 w 7384535"/>
                  <a:gd name="connsiteY12" fmla="*/ 2473505 h 3592530"/>
                  <a:gd name="connsiteX13" fmla="*/ 7052901 w 7384535"/>
                  <a:gd name="connsiteY13" fmla="*/ 2667815 h 3592530"/>
                  <a:gd name="connsiteX14" fmla="*/ 7087191 w 7384535"/>
                  <a:gd name="connsiteY14" fmla="*/ 2702105 h 3592530"/>
                  <a:gd name="connsiteX15" fmla="*/ 7079571 w 7384535"/>
                  <a:gd name="connsiteY15" fmla="*/ 2785925 h 3592530"/>
                  <a:gd name="connsiteX16" fmla="*/ 7121481 w 7384535"/>
                  <a:gd name="connsiteY16" fmla="*/ 2850695 h 3592530"/>
                  <a:gd name="connsiteX17" fmla="*/ 7129101 w 7384535"/>
                  <a:gd name="connsiteY17" fmla="*/ 2961185 h 3592530"/>
                  <a:gd name="connsiteX18" fmla="*/ 7102431 w 7384535"/>
                  <a:gd name="connsiteY18" fmla="*/ 3090725 h 3592530"/>
                  <a:gd name="connsiteX19" fmla="*/ 7129101 w 7384535"/>
                  <a:gd name="connsiteY19" fmla="*/ 3288845 h 3592530"/>
                  <a:gd name="connsiteX20" fmla="*/ 7129101 w 7384535"/>
                  <a:gd name="connsiteY20" fmla="*/ 3422195 h 3592530"/>
                  <a:gd name="connsiteX21" fmla="*/ 342810 w 7384535"/>
                  <a:gd name="connsiteY21" fmla="*/ 3592530 h 3592530"/>
                  <a:gd name="connsiteX22" fmla="*/ 342810 w 7384535"/>
                  <a:gd name="connsiteY22" fmla="*/ 141737 h 3592530"/>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06241 w 7384535"/>
                  <a:gd name="connsiteY5" fmla="*/ 1574345 h 3592530"/>
                  <a:gd name="connsiteX6" fmla="*/ 7113861 w 7384535"/>
                  <a:gd name="connsiteY6" fmla="*/ 1711505 h 3592530"/>
                  <a:gd name="connsiteX7" fmla="*/ 7136721 w 7384535"/>
                  <a:gd name="connsiteY7" fmla="*/ 1936295 h 3592530"/>
                  <a:gd name="connsiteX8" fmla="*/ 7079571 w 7384535"/>
                  <a:gd name="connsiteY8" fmla="*/ 2001065 h 3592530"/>
                  <a:gd name="connsiteX9" fmla="*/ 7049091 w 7384535"/>
                  <a:gd name="connsiteY9" fmla="*/ 2058215 h 3592530"/>
                  <a:gd name="connsiteX10" fmla="*/ 7068141 w 7384535"/>
                  <a:gd name="connsiteY10" fmla="*/ 2252525 h 3592530"/>
                  <a:gd name="connsiteX11" fmla="*/ 7026231 w 7384535"/>
                  <a:gd name="connsiteY11" fmla="*/ 2473505 h 3592530"/>
                  <a:gd name="connsiteX12" fmla="*/ 7052901 w 7384535"/>
                  <a:gd name="connsiteY12" fmla="*/ 2667815 h 3592530"/>
                  <a:gd name="connsiteX13" fmla="*/ 7087191 w 7384535"/>
                  <a:gd name="connsiteY13" fmla="*/ 2702105 h 3592530"/>
                  <a:gd name="connsiteX14" fmla="*/ 7079571 w 7384535"/>
                  <a:gd name="connsiteY14" fmla="*/ 2785925 h 3592530"/>
                  <a:gd name="connsiteX15" fmla="*/ 7121481 w 7384535"/>
                  <a:gd name="connsiteY15" fmla="*/ 2850695 h 3592530"/>
                  <a:gd name="connsiteX16" fmla="*/ 7129101 w 7384535"/>
                  <a:gd name="connsiteY16" fmla="*/ 2961185 h 3592530"/>
                  <a:gd name="connsiteX17" fmla="*/ 7102431 w 7384535"/>
                  <a:gd name="connsiteY17" fmla="*/ 3090725 h 3592530"/>
                  <a:gd name="connsiteX18" fmla="*/ 7129101 w 7384535"/>
                  <a:gd name="connsiteY18" fmla="*/ 3288845 h 3592530"/>
                  <a:gd name="connsiteX19" fmla="*/ 7129101 w 7384535"/>
                  <a:gd name="connsiteY19" fmla="*/ 3422195 h 3592530"/>
                  <a:gd name="connsiteX20" fmla="*/ 342810 w 7384535"/>
                  <a:gd name="connsiteY20" fmla="*/ 3592530 h 3592530"/>
                  <a:gd name="connsiteX21" fmla="*/ 342810 w 7384535"/>
                  <a:gd name="connsiteY21"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79571 w 7381360"/>
                  <a:gd name="connsiteY7" fmla="*/ 2001065 h 3592530"/>
                  <a:gd name="connsiteX8" fmla="*/ 7049091 w 7381360"/>
                  <a:gd name="connsiteY8" fmla="*/ 2058215 h 3592530"/>
                  <a:gd name="connsiteX9" fmla="*/ 7068141 w 7381360"/>
                  <a:gd name="connsiteY9" fmla="*/ 2252525 h 3592530"/>
                  <a:gd name="connsiteX10" fmla="*/ 7026231 w 7381360"/>
                  <a:gd name="connsiteY10" fmla="*/ 2473505 h 3592530"/>
                  <a:gd name="connsiteX11" fmla="*/ 7052901 w 7381360"/>
                  <a:gd name="connsiteY11" fmla="*/ 2667815 h 3592530"/>
                  <a:gd name="connsiteX12" fmla="*/ 7087191 w 7381360"/>
                  <a:gd name="connsiteY12" fmla="*/ 2702105 h 3592530"/>
                  <a:gd name="connsiteX13" fmla="*/ 7079571 w 7381360"/>
                  <a:gd name="connsiteY13" fmla="*/ 2785925 h 3592530"/>
                  <a:gd name="connsiteX14" fmla="*/ 7121481 w 7381360"/>
                  <a:gd name="connsiteY14" fmla="*/ 2850695 h 3592530"/>
                  <a:gd name="connsiteX15" fmla="*/ 7129101 w 7381360"/>
                  <a:gd name="connsiteY15" fmla="*/ 2961185 h 3592530"/>
                  <a:gd name="connsiteX16" fmla="*/ 7102431 w 7381360"/>
                  <a:gd name="connsiteY16" fmla="*/ 3090725 h 3592530"/>
                  <a:gd name="connsiteX17" fmla="*/ 7129101 w 7381360"/>
                  <a:gd name="connsiteY17" fmla="*/ 3288845 h 3592530"/>
                  <a:gd name="connsiteX18" fmla="*/ 7129101 w 7381360"/>
                  <a:gd name="connsiteY18" fmla="*/ 3422195 h 3592530"/>
                  <a:gd name="connsiteX19" fmla="*/ 342810 w 7381360"/>
                  <a:gd name="connsiteY19" fmla="*/ 3592530 h 3592530"/>
                  <a:gd name="connsiteX20" fmla="*/ 342810 w 7381360"/>
                  <a:gd name="connsiteY20"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79571 w 7381360"/>
                  <a:gd name="connsiteY7" fmla="*/ 2001065 h 3592530"/>
                  <a:gd name="connsiteX8" fmla="*/ 7068141 w 7381360"/>
                  <a:gd name="connsiteY8" fmla="*/ 2252525 h 3592530"/>
                  <a:gd name="connsiteX9" fmla="*/ 7026231 w 7381360"/>
                  <a:gd name="connsiteY9" fmla="*/ 2473505 h 3592530"/>
                  <a:gd name="connsiteX10" fmla="*/ 7052901 w 7381360"/>
                  <a:gd name="connsiteY10" fmla="*/ 2667815 h 3592530"/>
                  <a:gd name="connsiteX11" fmla="*/ 7087191 w 7381360"/>
                  <a:gd name="connsiteY11" fmla="*/ 2702105 h 3592530"/>
                  <a:gd name="connsiteX12" fmla="*/ 7079571 w 7381360"/>
                  <a:gd name="connsiteY12" fmla="*/ 2785925 h 3592530"/>
                  <a:gd name="connsiteX13" fmla="*/ 7121481 w 7381360"/>
                  <a:gd name="connsiteY13" fmla="*/ 2850695 h 3592530"/>
                  <a:gd name="connsiteX14" fmla="*/ 7129101 w 7381360"/>
                  <a:gd name="connsiteY14" fmla="*/ 2961185 h 3592530"/>
                  <a:gd name="connsiteX15" fmla="*/ 7102431 w 7381360"/>
                  <a:gd name="connsiteY15" fmla="*/ 3090725 h 3592530"/>
                  <a:gd name="connsiteX16" fmla="*/ 7129101 w 7381360"/>
                  <a:gd name="connsiteY16" fmla="*/ 3288845 h 3592530"/>
                  <a:gd name="connsiteX17" fmla="*/ 7129101 w 7381360"/>
                  <a:gd name="connsiteY17" fmla="*/ 3422195 h 3592530"/>
                  <a:gd name="connsiteX18" fmla="*/ 342810 w 7381360"/>
                  <a:gd name="connsiteY18" fmla="*/ 3592530 h 3592530"/>
                  <a:gd name="connsiteX19" fmla="*/ 342810 w 7381360"/>
                  <a:gd name="connsiteY19"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26231 w 7381360"/>
                  <a:gd name="connsiteY8" fmla="*/ 2473505 h 3592530"/>
                  <a:gd name="connsiteX9" fmla="*/ 7052901 w 7381360"/>
                  <a:gd name="connsiteY9" fmla="*/ 2667815 h 3592530"/>
                  <a:gd name="connsiteX10" fmla="*/ 7087191 w 7381360"/>
                  <a:gd name="connsiteY10" fmla="*/ 2702105 h 3592530"/>
                  <a:gd name="connsiteX11" fmla="*/ 7079571 w 7381360"/>
                  <a:gd name="connsiteY11" fmla="*/ 2785925 h 3592530"/>
                  <a:gd name="connsiteX12" fmla="*/ 7121481 w 7381360"/>
                  <a:gd name="connsiteY12" fmla="*/ 2850695 h 3592530"/>
                  <a:gd name="connsiteX13" fmla="*/ 7129101 w 7381360"/>
                  <a:gd name="connsiteY13" fmla="*/ 2961185 h 3592530"/>
                  <a:gd name="connsiteX14" fmla="*/ 7102431 w 7381360"/>
                  <a:gd name="connsiteY14" fmla="*/ 3090725 h 3592530"/>
                  <a:gd name="connsiteX15" fmla="*/ 7129101 w 7381360"/>
                  <a:gd name="connsiteY15" fmla="*/ 3288845 h 3592530"/>
                  <a:gd name="connsiteX16" fmla="*/ 7129101 w 7381360"/>
                  <a:gd name="connsiteY16" fmla="*/ 3422195 h 3592530"/>
                  <a:gd name="connsiteX17" fmla="*/ 342810 w 7381360"/>
                  <a:gd name="connsiteY17" fmla="*/ 3592530 h 3592530"/>
                  <a:gd name="connsiteX18" fmla="*/ 342810 w 7381360"/>
                  <a:gd name="connsiteY18"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087191 w 7381360"/>
                  <a:gd name="connsiteY9" fmla="*/ 2702105 h 3592530"/>
                  <a:gd name="connsiteX10" fmla="*/ 7079571 w 7381360"/>
                  <a:gd name="connsiteY10" fmla="*/ 2785925 h 3592530"/>
                  <a:gd name="connsiteX11" fmla="*/ 7121481 w 7381360"/>
                  <a:gd name="connsiteY11" fmla="*/ 2850695 h 3592530"/>
                  <a:gd name="connsiteX12" fmla="*/ 7129101 w 7381360"/>
                  <a:gd name="connsiteY12" fmla="*/ 2961185 h 3592530"/>
                  <a:gd name="connsiteX13" fmla="*/ 7102431 w 7381360"/>
                  <a:gd name="connsiteY13" fmla="*/ 3090725 h 3592530"/>
                  <a:gd name="connsiteX14" fmla="*/ 7129101 w 7381360"/>
                  <a:gd name="connsiteY14" fmla="*/ 3288845 h 3592530"/>
                  <a:gd name="connsiteX15" fmla="*/ 7129101 w 7381360"/>
                  <a:gd name="connsiteY15" fmla="*/ 3422195 h 3592530"/>
                  <a:gd name="connsiteX16" fmla="*/ 342810 w 7381360"/>
                  <a:gd name="connsiteY16" fmla="*/ 3592530 h 3592530"/>
                  <a:gd name="connsiteX17" fmla="*/ 342810 w 7381360"/>
                  <a:gd name="connsiteY17"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079571 w 7381360"/>
                  <a:gd name="connsiteY9" fmla="*/ 2785925 h 3592530"/>
                  <a:gd name="connsiteX10" fmla="*/ 7121481 w 7381360"/>
                  <a:gd name="connsiteY10" fmla="*/ 2850695 h 3592530"/>
                  <a:gd name="connsiteX11" fmla="*/ 7129101 w 7381360"/>
                  <a:gd name="connsiteY11" fmla="*/ 2961185 h 3592530"/>
                  <a:gd name="connsiteX12" fmla="*/ 7102431 w 7381360"/>
                  <a:gd name="connsiteY12" fmla="*/ 3090725 h 3592530"/>
                  <a:gd name="connsiteX13" fmla="*/ 7129101 w 7381360"/>
                  <a:gd name="connsiteY13" fmla="*/ 3288845 h 3592530"/>
                  <a:gd name="connsiteX14" fmla="*/ 7129101 w 7381360"/>
                  <a:gd name="connsiteY14" fmla="*/ 3422195 h 3592530"/>
                  <a:gd name="connsiteX15" fmla="*/ 342810 w 7381360"/>
                  <a:gd name="connsiteY15" fmla="*/ 3592530 h 3592530"/>
                  <a:gd name="connsiteX16" fmla="*/ 342810 w 7381360"/>
                  <a:gd name="connsiteY16"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079571 w 7381360"/>
                  <a:gd name="connsiteY9" fmla="*/ 2785925 h 3592530"/>
                  <a:gd name="connsiteX10" fmla="*/ 7121481 w 7381360"/>
                  <a:gd name="connsiteY10" fmla="*/ 2850695 h 3592530"/>
                  <a:gd name="connsiteX11" fmla="*/ 7129101 w 7381360"/>
                  <a:gd name="connsiteY11" fmla="*/ 2961185 h 3592530"/>
                  <a:gd name="connsiteX12" fmla="*/ 7129101 w 7381360"/>
                  <a:gd name="connsiteY12" fmla="*/ 3288845 h 3592530"/>
                  <a:gd name="connsiteX13" fmla="*/ 7129101 w 7381360"/>
                  <a:gd name="connsiteY13" fmla="*/ 3422195 h 3592530"/>
                  <a:gd name="connsiteX14" fmla="*/ 342810 w 7381360"/>
                  <a:gd name="connsiteY14" fmla="*/ 3592530 h 3592530"/>
                  <a:gd name="connsiteX15" fmla="*/ 342810 w 7381360"/>
                  <a:gd name="connsiteY15" fmla="*/ 141737 h 3592530"/>
                  <a:gd name="connsiteX0" fmla="*/ 930322 w 8260150"/>
                  <a:gd name="connsiteY0" fmla="*/ 128170 h 3592530"/>
                  <a:gd name="connsiteX1" fmla="*/ 841831 w 8260150"/>
                  <a:gd name="connsiteY1" fmla="*/ 128170 h 3592530"/>
                  <a:gd name="connsiteX2" fmla="*/ 5981308 w 8260150"/>
                  <a:gd name="connsiteY2" fmla="*/ 143874 h 3592530"/>
                  <a:gd name="connsiteX3" fmla="*/ 7193871 w 8260150"/>
                  <a:gd name="connsiteY3" fmla="*/ 991415 h 3592530"/>
                  <a:gd name="connsiteX4" fmla="*/ 7106241 w 8260150"/>
                  <a:gd name="connsiteY4" fmla="*/ 1574345 h 3592530"/>
                  <a:gd name="connsiteX5" fmla="*/ 7113861 w 8260150"/>
                  <a:gd name="connsiteY5" fmla="*/ 1711505 h 3592530"/>
                  <a:gd name="connsiteX6" fmla="*/ 7136721 w 8260150"/>
                  <a:gd name="connsiteY6" fmla="*/ 1936295 h 3592530"/>
                  <a:gd name="connsiteX7" fmla="*/ 7068141 w 8260150"/>
                  <a:gd name="connsiteY7" fmla="*/ 2252525 h 3592530"/>
                  <a:gd name="connsiteX8" fmla="*/ 7052901 w 8260150"/>
                  <a:gd name="connsiteY8" fmla="*/ 2667815 h 3592530"/>
                  <a:gd name="connsiteX9" fmla="*/ 7079571 w 8260150"/>
                  <a:gd name="connsiteY9" fmla="*/ 2785925 h 3592530"/>
                  <a:gd name="connsiteX10" fmla="*/ 7121481 w 8260150"/>
                  <a:gd name="connsiteY10" fmla="*/ 2850695 h 3592530"/>
                  <a:gd name="connsiteX11" fmla="*/ 7129101 w 8260150"/>
                  <a:gd name="connsiteY11" fmla="*/ 2961185 h 3592530"/>
                  <a:gd name="connsiteX12" fmla="*/ 7129101 w 8260150"/>
                  <a:gd name="connsiteY12" fmla="*/ 3422195 h 3592530"/>
                  <a:gd name="connsiteX13" fmla="*/ 342810 w 8260150"/>
                  <a:gd name="connsiteY13" fmla="*/ 3592530 h 3592530"/>
                  <a:gd name="connsiteX14" fmla="*/ 342810 w 8260150"/>
                  <a:gd name="connsiteY14" fmla="*/ 141737 h 3592530"/>
                  <a:gd name="connsiteX0" fmla="*/ 930322 w 8258880"/>
                  <a:gd name="connsiteY0" fmla="*/ 128170 h 3592530"/>
                  <a:gd name="connsiteX1" fmla="*/ 841831 w 8258880"/>
                  <a:gd name="connsiteY1" fmla="*/ 128170 h 3592530"/>
                  <a:gd name="connsiteX2" fmla="*/ 5981308 w 8258880"/>
                  <a:gd name="connsiteY2" fmla="*/ 143874 h 3592530"/>
                  <a:gd name="connsiteX3" fmla="*/ 7193871 w 8258880"/>
                  <a:gd name="connsiteY3" fmla="*/ 991415 h 3592530"/>
                  <a:gd name="connsiteX4" fmla="*/ 7106241 w 8258880"/>
                  <a:gd name="connsiteY4" fmla="*/ 1574345 h 3592530"/>
                  <a:gd name="connsiteX5" fmla="*/ 7113861 w 8258880"/>
                  <a:gd name="connsiteY5" fmla="*/ 1711505 h 3592530"/>
                  <a:gd name="connsiteX6" fmla="*/ 7136721 w 8258880"/>
                  <a:gd name="connsiteY6" fmla="*/ 1936295 h 3592530"/>
                  <a:gd name="connsiteX7" fmla="*/ 7068141 w 8258880"/>
                  <a:gd name="connsiteY7" fmla="*/ 2252525 h 3592530"/>
                  <a:gd name="connsiteX8" fmla="*/ 7052901 w 8258880"/>
                  <a:gd name="connsiteY8" fmla="*/ 2667815 h 3592530"/>
                  <a:gd name="connsiteX9" fmla="*/ 7079571 w 8258880"/>
                  <a:gd name="connsiteY9" fmla="*/ 2785925 h 3592530"/>
                  <a:gd name="connsiteX10" fmla="*/ 7121481 w 8258880"/>
                  <a:gd name="connsiteY10" fmla="*/ 2850695 h 3592530"/>
                  <a:gd name="connsiteX11" fmla="*/ 7129101 w 8258880"/>
                  <a:gd name="connsiteY11" fmla="*/ 3422195 h 3592530"/>
                  <a:gd name="connsiteX12" fmla="*/ 342810 w 8258880"/>
                  <a:gd name="connsiteY12" fmla="*/ 3592530 h 3592530"/>
                  <a:gd name="connsiteX13" fmla="*/ 342810 w 8258880"/>
                  <a:gd name="connsiteY13" fmla="*/ 141737 h 3592530"/>
                  <a:gd name="connsiteX0" fmla="*/ 930322 w 8258880"/>
                  <a:gd name="connsiteY0" fmla="*/ 128170 h 3592530"/>
                  <a:gd name="connsiteX1" fmla="*/ 841831 w 8258880"/>
                  <a:gd name="connsiteY1" fmla="*/ 128170 h 3592530"/>
                  <a:gd name="connsiteX2" fmla="*/ 5981308 w 8258880"/>
                  <a:gd name="connsiteY2" fmla="*/ 143874 h 3592530"/>
                  <a:gd name="connsiteX3" fmla="*/ 7193871 w 8258880"/>
                  <a:gd name="connsiteY3" fmla="*/ 991415 h 3592530"/>
                  <a:gd name="connsiteX4" fmla="*/ 7106241 w 8258880"/>
                  <a:gd name="connsiteY4" fmla="*/ 1574345 h 3592530"/>
                  <a:gd name="connsiteX5" fmla="*/ 7113861 w 8258880"/>
                  <a:gd name="connsiteY5" fmla="*/ 1711505 h 3592530"/>
                  <a:gd name="connsiteX6" fmla="*/ 7136721 w 8258880"/>
                  <a:gd name="connsiteY6" fmla="*/ 1936295 h 3592530"/>
                  <a:gd name="connsiteX7" fmla="*/ 7068141 w 8258880"/>
                  <a:gd name="connsiteY7" fmla="*/ 2252525 h 3592530"/>
                  <a:gd name="connsiteX8" fmla="*/ 7052901 w 8258880"/>
                  <a:gd name="connsiteY8" fmla="*/ 2667815 h 3592530"/>
                  <a:gd name="connsiteX9" fmla="*/ 7079571 w 8258880"/>
                  <a:gd name="connsiteY9" fmla="*/ 2785925 h 3592530"/>
                  <a:gd name="connsiteX10" fmla="*/ 7121481 w 8258880"/>
                  <a:gd name="connsiteY10" fmla="*/ 2850695 h 3592530"/>
                  <a:gd name="connsiteX11" fmla="*/ 7129101 w 8258880"/>
                  <a:gd name="connsiteY11" fmla="*/ 3422195 h 3592530"/>
                  <a:gd name="connsiteX12" fmla="*/ 342810 w 8258880"/>
                  <a:gd name="connsiteY12" fmla="*/ 3592530 h 3592530"/>
                  <a:gd name="connsiteX13" fmla="*/ 342810 w 8258880"/>
                  <a:gd name="connsiteY13" fmla="*/ 141737 h 3592530"/>
                  <a:gd name="connsiteX0" fmla="*/ 930322 w 8258880"/>
                  <a:gd name="connsiteY0" fmla="*/ 128170 h 3592530"/>
                  <a:gd name="connsiteX1" fmla="*/ 841831 w 8258880"/>
                  <a:gd name="connsiteY1" fmla="*/ 128170 h 3592530"/>
                  <a:gd name="connsiteX2" fmla="*/ 5981308 w 8258880"/>
                  <a:gd name="connsiteY2" fmla="*/ 143874 h 3592530"/>
                  <a:gd name="connsiteX3" fmla="*/ 7193871 w 8258880"/>
                  <a:gd name="connsiteY3" fmla="*/ 991415 h 3592530"/>
                  <a:gd name="connsiteX4" fmla="*/ 7106241 w 8258880"/>
                  <a:gd name="connsiteY4" fmla="*/ 1574345 h 3592530"/>
                  <a:gd name="connsiteX5" fmla="*/ 7113861 w 8258880"/>
                  <a:gd name="connsiteY5" fmla="*/ 1711505 h 3592530"/>
                  <a:gd name="connsiteX6" fmla="*/ 7136721 w 8258880"/>
                  <a:gd name="connsiteY6" fmla="*/ 1936295 h 3592530"/>
                  <a:gd name="connsiteX7" fmla="*/ 7068141 w 8258880"/>
                  <a:gd name="connsiteY7" fmla="*/ 2252525 h 3592530"/>
                  <a:gd name="connsiteX8" fmla="*/ 7052901 w 8258880"/>
                  <a:gd name="connsiteY8" fmla="*/ 2667815 h 3592530"/>
                  <a:gd name="connsiteX9" fmla="*/ 7079571 w 8258880"/>
                  <a:gd name="connsiteY9" fmla="*/ 2785925 h 3592530"/>
                  <a:gd name="connsiteX10" fmla="*/ 7121481 w 8258880"/>
                  <a:gd name="connsiteY10" fmla="*/ 2850695 h 3592530"/>
                  <a:gd name="connsiteX11" fmla="*/ 7129101 w 8258880"/>
                  <a:gd name="connsiteY11" fmla="*/ 3422195 h 3592530"/>
                  <a:gd name="connsiteX12" fmla="*/ 342810 w 8258880"/>
                  <a:gd name="connsiteY12" fmla="*/ 3592530 h 3592530"/>
                  <a:gd name="connsiteX13" fmla="*/ 342810 w 8258880"/>
                  <a:gd name="connsiteY13"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079571 w 7381360"/>
                  <a:gd name="connsiteY9" fmla="*/ 2785925 h 3592530"/>
                  <a:gd name="connsiteX10" fmla="*/ 7121481 w 7381360"/>
                  <a:gd name="connsiteY10" fmla="*/ 2850695 h 3592530"/>
                  <a:gd name="connsiteX11" fmla="*/ 7129101 w 7381360"/>
                  <a:gd name="connsiteY11" fmla="*/ 3422195 h 3592530"/>
                  <a:gd name="connsiteX12" fmla="*/ 342810 w 7381360"/>
                  <a:gd name="connsiteY12" fmla="*/ 3592530 h 3592530"/>
                  <a:gd name="connsiteX13" fmla="*/ 342810 w 7381360"/>
                  <a:gd name="connsiteY13"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13861 w 7381360"/>
                  <a:gd name="connsiteY5" fmla="*/ 1711505 h 3592530"/>
                  <a:gd name="connsiteX6" fmla="*/ 7136721 w 7381360"/>
                  <a:gd name="connsiteY6" fmla="*/ 1936295 h 3592530"/>
                  <a:gd name="connsiteX7" fmla="*/ 7068141 w 7381360"/>
                  <a:gd name="connsiteY7" fmla="*/ 2252525 h 3592530"/>
                  <a:gd name="connsiteX8" fmla="*/ 7052901 w 7381360"/>
                  <a:gd name="connsiteY8" fmla="*/ 2667815 h 3592530"/>
                  <a:gd name="connsiteX9" fmla="*/ 7121481 w 7381360"/>
                  <a:gd name="connsiteY9" fmla="*/ 2850695 h 3592530"/>
                  <a:gd name="connsiteX10" fmla="*/ 7129101 w 7381360"/>
                  <a:gd name="connsiteY10" fmla="*/ 3422195 h 3592530"/>
                  <a:gd name="connsiteX11" fmla="*/ 342810 w 7381360"/>
                  <a:gd name="connsiteY11" fmla="*/ 3592530 h 3592530"/>
                  <a:gd name="connsiteX12" fmla="*/ 342810 w 7381360"/>
                  <a:gd name="connsiteY12"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36721 w 7381360"/>
                  <a:gd name="connsiteY5" fmla="*/ 1936295 h 3592530"/>
                  <a:gd name="connsiteX6" fmla="*/ 7068141 w 7381360"/>
                  <a:gd name="connsiteY6" fmla="*/ 2252525 h 3592530"/>
                  <a:gd name="connsiteX7" fmla="*/ 7052901 w 7381360"/>
                  <a:gd name="connsiteY7" fmla="*/ 2667815 h 3592530"/>
                  <a:gd name="connsiteX8" fmla="*/ 7121481 w 7381360"/>
                  <a:gd name="connsiteY8" fmla="*/ 2850695 h 3592530"/>
                  <a:gd name="connsiteX9" fmla="*/ 7129101 w 7381360"/>
                  <a:gd name="connsiteY9" fmla="*/ 3422195 h 3592530"/>
                  <a:gd name="connsiteX10" fmla="*/ 342810 w 7381360"/>
                  <a:gd name="connsiteY10" fmla="*/ 3592530 h 3592530"/>
                  <a:gd name="connsiteX11" fmla="*/ 342810 w 7381360"/>
                  <a:gd name="connsiteY11" fmla="*/ 141737 h 3592530"/>
                  <a:gd name="connsiteX0" fmla="*/ 930322 w 7381360"/>
                  <a:gd name="connsiteY0" fmla="*/ 128170 h 3592530"/>
                  <a:gd name="connsiteX1" fmla="*/ 841831 w 7381360"/>
                  <a:gd name="connsiteY1" fmla="*/ 128170 h 3592530"/>
                  <a:gd name="connsiteX2" fmla="*/ 5981308 w 7381360"/>
                  <a:gd name="connsiteY2" fmla="*/ 143874 h 3592530"/>
                  <a:gd name="connsiteX3" fmla="*/ 7193871 w 7381360"/>
                  <a:gd name="connsiteY3" fmla="*/ 991415 h 3592530"/>
                  <a:gd name="connsiteX4" fmla="*/ 7106241 w 7381360"/>
                  <a:gd name="connsiteY4" fmla="*/ 1574345 h 3592530"/>
                  <a:gd name="connsiteX5" fmla="*/ 7136721 w 7381360"/>
                  <a:gd name="connsiteY5" fmla="*/ 1936295 h 3592530"/>
                  <a:gd name="connsiteX6" fmla="*/ 7068141 w 7381360"/>
                  <a:gd name="connsiteY6" fmla="*/ 2252525 h 3592530"/>
                  <a:gd name="connsiteX7" fmla="*/ 7121481 w 7381360"/>
                  <a:gd name="connsiteY7" fmla="*/ 2850695 h 3592530"/>
                  <a:gd name="connsiteX8" fmla="*/ 7129101 w 7381360"/>
                  <a:gd name="connsiteY8" fmla="*/ 3422195 h 3592530"/>
                  <a:gd name="connsiteX9" fmla="*/ 342810 w 7381360"/>
                  <a:gd name="connsiteY9" fmla="*/ 3592530 h 3592530"/>
                  <a:gd name="connsiteX10" fmla="*/ 342810 w 7381360"/>
                  <a:gd name="connsiteY10" fmla="*/ 141737 h 3592530"/>
                  <a:gd name="connsiteX0" fmla="*/ 930322 w 7386440"/>
                  <a:gd name="connsiteY0" fmla="*/ 128170 h 3592530"/>
                  <a:gd name="connsiteX1" fmla="*/ 841831 w 7386440"/>
                  <a:gd name="connsiteY1" fmla="*/ 128170 h 3592530"/>
                  <a:gd name="connsiteX2" fmla="*/ 5981308 w 7386440"/>
                  <a:gd name="connsiteY2" fmla="*/ 143874 h 3592530"/>
                  <a:gd name="connsiteX3" fmla="*/ 7193871 w 7386440"/>
                  <a:gd name="connsiteY3" fmla="*/ 991415 h 3592530"/>
                  <a:gd name="connsiteX4" fmla="*/ 7136721 w 7386440"/>
                  <a:gd name="connsiteY4" fmla="*/ 1936295 h 3592530"/>
                  <a:gd name="connsiteX5" fmla="*/ 7068141 w 7386440"/>
                  <a:gd name="connsiteY5" fmla="*/ 2252525 h 3592530"/>
                  <a:gd name="connsiteX6" fmla="*/ 7121481 w 7386440"/>
                  <a:gd name="connsiteY6" fmla="*/ 2850695 h 3592530"/>
                  <a:gd name="connsiteX7" fmla="*/ 7129101 w 7386440"/>
                  <a:gd name="connsiteY7" fmla="*/ 3422195 h 3592530"/>
                  <a:gd name="connsiteX8" fmla="*/ 342810 w 7386440"/>
                  <a:gd name="connsiteY8" fmla="*/ 3592530 h 3592530"/>
                  <a:gd name="connsiteX9" fmla="*/ 342810 w 7386440"/>
                  <a:gd name="connsiteY9" fmla="*/ 141737 h 3592530"/>
                  <a:gd name="connsiteX0" fmla="*/ 930322 w 7375010"/>
                  <a:gd name="connsiteY0" fmla="*/ 128170 h 3592530"/>
                  <a:gd name="connsiteX1" fmla="*/ 841831 w 7375010"/>
                  <a:gd name="connsiteY1" fmla="*/ 128170 h 3592530"/>
                  <a:gd name="connsiteX2" fmla="*/ 5981308 w 7375010"/>
                  <a:gd name="connsiteY2" fmla="*/ 143874 h 3592530"/>
                  <a:gd name="connsiteX3" fmla="*/ 7193871 w 7375010"/>
                  <a:gd name="connsiteY3" fmla="*/ 991415 h 3592530"/>
                  <a:gd name="connsiteX4" fmla="*/ 7068141 w 7375010"/>
                  <a:gd name="connsiteY4" fmla="*/ 2252525 h 3592530"/>
                  <a:gd name="connsiteX5" fmla="*/ 7121481 w 7375010"/>
                  <a:gd name="connsiteY5" fmla="*/ 2850695 h 3592530"/>
                  <a:gd name="connsiteX6" fmla="*/ 7129101 w 7375010"/>
                  <a:gd name="connsiteY6" fmla="*/ 3422195 h 3592530"/>
                  <a:gd name="connsiteX7" fmla="*/ 342810 w 7375010"/>
                  <a:gd name="connsiteY7" fmla="*/ 3592530 h 3592530"/>
                  <a:gd name="connsiteX8" fmla="*/ 342810 w 7375010"/>
                  <a:gd name="connsiteY8" fmla="*/ 141737 h 3592530"/>
                  <a:gd name="connsiteX0" fmla="*/ 930322 w 7261566"/>
                  <a:gd name="connsiteY0" fmla="*/ 109701 h 3574061"/>
                  <a:gd name="connsiteX1" fmla="*/ 841831 w 7261566"/>
                  <a:gd name="connsiteY1" fmla="*/ 109701 h 3574061"/>
                  <a:gd name="connsiteX2" fmla="*/ 5981308 w 7261566"/>
                  <a:gd name="connsiteY2" fmla="*/ 125405 h 3574061"/>
                  <a:gd name="connsiteX3" fmla="*/ 7080427 w 7261566"/>
                  <a:gd name="connsiteY3" fmla="*/ 862130 h 3574061"/>
                  <a:gd name="connsiteX4" fmla="*/ 7068141 w 7261566"/>
                  <a:gd name="connsiteY4" fmla="*/ 2234056 h 3574061"/>
                  <a:gd name="connsiteX5" fmla="*/ 7121481 w 7261566"/>
                  <a:gd name="connsiteY5" fmla="*/ 2832226 h 3574061"/>
                  <a:gd name="connsiteX6" fmla="*/ 7129101 w 7261566"/>
                  <a:gd name="connsiteY6" fmla="*/ 3403726 h 3574061"/>
                  <a:gd name="connsiteX7" fmla="*/ 342810 w 7261566"/>
                  <a:gd name="connsiteY7" fmla="*/ 3574061 h 3574061"/>
                  <a:gd name="connsiteX8" fmla="*/ 342810 w 7261566"/>
                  <a:gd name="connsiteY8" fmla="*/ 123268 h 3574061"/>
                  <a:gd name="connsiteX0" fmla="*/ 930322 w 7134783"/>
                  <a:gd name="connsiteY0" fmla="*/ 109701 h 3574061"/>
                  <a:gd name="connsiteX1" fmla="*/ 841831 w 7134783"/>
                  <a:gd name="connsiteY1" fmla="*/ 109701 h 3574061"/>
                  <a:gd name="connsiteX2" fmla="*/ 5981308 w 7134783"/>
                  <a:gd name="connsiteY2" fmla="*/ 125405 h 3574061"/>
                  <a:gd name="connsiteX3" fmla="*/ 7080427 w 7134783"/>
                  <a:gd name="connsiteY3" fmla="*/ 862130 h 3574061"/>
                  <a:gd name="connsiteX4" fmla="*/ 7068141 w 7134783"/>
                  <a:gd name="connsiteY4" fmla="*/ 2234056 h 3574061"/>
                  <a:gd name="connsiteX5" fmla="*/ 7121481 w 7134783"/>
                  <a:gd name="connsiteY5" fmla="*/ 2832226 h 3574061"/>
                  <a:gd name="connsiteX6" fmla="*/ 7129101 w 7134783"/>
                  <a:gd name="connsiteY6" fmla="*/ 3403726 h 3574061"/>
                  <a:gd name="connsiteX7" fmla="*/ 342810 w 7134783"/>
                  <a:gd name="connsiteY7" fmla="*/ 3574061 h 3574061"/>
                  <a:gd name="connsiteX8" fmla="*/ 342810 w 7134783"/>
                  <a:gd name="connsiteY8" fmla="*/ 123268 h 3574061"/>
                  <a:gd name="connsiteX0" fmla="*/ 930322 w 7406672"/>
                  <a:gd name="connsiteY0" fmla="*/ 109701 h 3574061"/>
                  <a:gd name="connsiteX1" fmla="*/ 841831 w 7406672"/>
                  <a:gd name="connsiteY1" fmla="*/ 109701 h 3574061"/>
                  <a:gd name="connsiteX2" fmla="*/ 5981308 w 7406672"/>
                  <a:gd name="connsiteY2" fmla="*/ 125405 h 3574061"/>
                  <a:gd name="connsiteX3" fmla="*/ 7080427 w 7406672"/>
                  <a:gd name="connsiteY3" fmla="*/ 862130 h 3574061"/>
                  <a:gd name="connsiteX4" fmla="*/ 7068141 w 7406672"/>
                  <a:gd name="connsiteY4" fmla="*/ 2234056 h 3574061"/>
                  <a:gd name="connsiteX5" fmla="*/ 7121481 w 7406672"/>
                  <a:gd name="connsiteY5" fmla="*/ 2832226 h 3574061"/>
                  <a:gd name="connsiteX6" fmla="*/ 7129101 w 7406672"/>
                  <a:gd name="connsiteY6" fmla="*/ 3403726 h 3574061"/>
                  <a:gd name="connsiteX7" fmla="*/ 342810 w 7406672"/>
                  <a:gd name="connsiteY7" fmla="*/ 3574061 h 3574061"/>
                  <a:gd name="connsiteX8" fmla="*/ 342810 w 7406672"/>
                  <a:gd name="connsiteY8" fmla="*/ 123268 h 3574061"/>
                  <a:gd name="connsiteX0" fmla="*/ 930322 w 7191454"/>
                  <a:gd name="connsiteY0" fmla="*/ 109701 h 3574061"/>
                  <a:gd name="connsiteX1" fmla="*/ 841831 w 7191454"/>
                  <a:gd name="connsiteY1" fmla="*/ 109701 h 3574061"/>
                  <a:gd name="connsiteX2" fmla="*/ 5981308 w 7191454"/>
                  <a:gd name="connsiteY2" fmla="*/ 125405 h 3574061"/>
                  <a:gd name="connsiteX3" fmla="*/ 7080427 w 7191454"/>
                  <a:gd name="connsiteY3" fmla="*/ 862130 h 3574061"/>
                  <a:gd name="connsiteX4" fmla="*/ 7068141 w 7191454"/>
                  <a:gd name="connsiteY4" fmla="*/ 2234056 h 3574061"/>
                  <a:gd name="connsiteX5" fmla="*/ 7121481 w 7191454"/>
                  <a:gd name="connsiteY5" fmla="*/ 2832226 h 3574061"/>
                  <a:gd name="connsiteX6" fmla="*/ 6913884 w 7191454"/>
                  <a:gd name="connsiteY6" fmla="*/ 3403730 h 3574061"/>
                  <a:gd name="connsiteX7" fmla="*/ 342810 w 7191454"/>
                  <a:gd name="connsiteY7" fmla="*/ 3574061 h 3574061"/>
                  <a:gd name="connsiteX8" fmla="*/ 342810 w 7191454"/>
                  <a:gd name="connsiteY8" fmla="*/ 123268 h 3574061"/>
                  <a:gd name="connsiteX0" fmla="*/ 930322 w 7191456"/>
                  <a:gd name="connsiteY0" fmla="*/ 109701 h 4134065"/>
                  <a:gd name="connsiteX1" fmla="*/ 841831 w 7191456"/>
                  <a:gd name="connsiteY1" fmla="*/ 109701 h 4134065"/>
                  <a:gd name="connsiteX2" fmla="*/ 5981308 w 7191456"/>
                  <a:gd name="connsiteY2" fmla="*/ 125405 h 4134065"/>
                  <a:gd name="connsiteX3" fmla="*/ 7080427 w 7191456"/>
                  <a:gd name="connsiteY3" fmla="*/ 862130 h 4134065"/>
                  <a:gd name="connsiteX4" fmla="*/ 7068141 w 7191456"/>
                  <a:gd name="connsiteY4" fmla="*/ 2234056 h 4134065"/>
                  <a:gd name="connsiteX5" fmla="*/ 7121481 w 7191456"/>
                  <a:gd name="connsiteY5" fmla="*/ 2832226 h 4134065"/>
                  <a:gd name="connsiteX6" fmla="*/ 6913884 w 7191456"/>
                  <a:gd name="connsiteY6" fmla="*/ 3403730 h 4134065"/>
                  <a:gd name="connsiteX7" fmla="*/ 4684863 w 7191456"/>
                  <a:gd name="connsiteY7" fmla="*/ 3483294 h 4134065"/>
                  <a:gd name="connsiteX8" fmla="*/ 342810 w 7191456"/>
                  <a:gd name="connsiteY8" fmla="*/ 3574061 h 4134065"/>
                  <a:gd name="connsiteX9" fmla="*/ 342810 w 7191456"/>
                  <a:gd name="connsiteY9" fmla="*/ 123268 h 4134065"/>
                  <a:gd name="connsiteX0" fmla="*/ 930322 w 7191454"/>
                  <a:gd name="connsiteY0" fmla="*/ 109701 h 4134065"/>
                  <a:gd name="connsiteX1" fmla="*/ 841831 w 7191454"/>
                  <a:gd name="connsiteY1" fmla="*/ 109701 h 4134065"/>
                  <a:gd name="connsiteX2" fmla="*/ 5981308 w 7191454"/>
                  <a:gd name="connsiteY2" fmla="*/ 125405 h 4134065"/>
                  <a:gd name="connsiteX3" fmla="*/ 7080427 w 7191454"/>
                  <a:gd name="connsiteY3" fmla="*/ 862130 h 4134065"/>
                  <a:gd name="connsiteX4" fmla="*/ 7068141 w 7191454"/>
                  <a:gd name="connsiteY4" fmla="*/ 2234056 h 4134065"/>
                  <a:gd name="connsiteX5" fmla="*/ 7121481 w 7191454"/>
                  <a:gd name="connsiteY5" fmla="*/ 2832226 h 4134065"/>
                  <a:gd name="connsiteX6" fmla="*/ 6913884 w 7191454"/>
                  <a:gd name="connsiteY6" fmla="*/ 3403730 h 4134065"/>
                  <a:gd name="connsiteX7" fmla="*/ 4684864 w 7191454"/>
                  <a:gd name="connsiteY7" fmla="*/ 3651499 h 4134065"/>
                  <a:gd name="connsiteX8" fmla="*/ 342810 w 7191454"/>
                  <a:gd name="connsiteY8" fmla="*/ 3574061 h 4134065"/>
                  <a:gd name="connsiteX9" fmla="*/ 342810 w 7191454"/>
                  <a:gd name="connsiteY9" fmla="*/ 123268 h 4134065"/>
                  <a:gd name="connsiteX0" fmla="*/ 930322 w 7191456"/>
                  <a:gd name="connsiteY0" fmla="*/ 109701 h 4134065"/>
                  <a:gd name="connsiteX1" fmla="*/ 841831 w 7191456"/>
                  <a:gd name="connsiteY1" fmla="*/ 109701 h 4134065"/>
                  <a:gd name="connsiteX2" fmla="*/ 5981308 w 7191456"/>
                  <a:gd name="connsiteY2" fmla="*/ 125405 h 4134065"/>
                  <a:gd name="connsiteX3" fmla="*/ 7080427 w 7191456"/>
                  <a:gd name="connsiteY3" fmla="*/ 862130 h 4134065"/>
                  <a:gd name="connsiteX4" fmla="*/ 7068141 w 7191456"/>
                  <a:gd name="connsiteY4" fmla="*/ 2234056 h 4134065"/>
                  <a:gd name="connsiteX5" fmla="*/ 7121481 w 7191456"/>
                  <a:gd name="connsiteY5" fmla="*/ 2832226 h 4134065"/>
                  <a:gd name="connsiteX6" fmla="*/ 6913884 w 7191456"/>
                  <a:gd name="connsiteY6" fmla="*/ 3403730 h 4134065"/>
                  <a:gd name="connsiteX7" fmla="*/ 4684864 w 7191456"/>
                  <a:gd name="connsiteY7" fmla="*/ 3651499 h 4134065"/>
                  <a:gd name="connsiteX8" fmla="*/ 342810 w 7191456"/>
                  <a:gd name="connsiteY8" fmla="*/ 3574061 h 4134065"/>
                  <a:gd name="connsiteX9" fmla="*/ 342810 w 7191456"/>
                  <a:gd name="connsiteY9" fmla="*/ 123268 h 4134065"/>
                  <a:gd name="connsiteX0" fmla="*/ 930322 w 7191454"/>
                  <a:gd name="connsiteY0" fmla="*/ 109701 h 3651499"/>
                  <a:gd name="connsiteX1" fmla="*/ 841831 w 7191454"/>
                  <a:gd name="connsiteY1" fmla="*/ 109701 h 3651499"/>
                  <a:gd name="connsiteX2" fmla="*/ 5981308 w 7191454"/>
                  <a:gd name="connsiteY2" fmla="*/ 125405 h 3651499"/>
                  <a:gd name="connsiteX3" fmla="*/ 7080427 w 7191454"/>
                  <a:gd name="connsiteY3" fmla="*/ 862130 h 3651499"/>
                  <a:gd name="connsiteX4" fmla="*/ 7068141 w 7191454"/>
                  <a:gd name="connsiteY4" fmla="*/ 2234056 h 3651499"/>
                  <a:gd name="connsiteX5" fmla="*/ 7121481 w 7191454"/>
                  <a:gd name="connsiteY5" fmla="*/ 2832226 h 3651499"/>
                  <a:gd name="connsiteX6" fmla="*/ 6913884 w 7191454"/>
                  <a:gd name="connsiteY6" fmla="*/ 3403730 h 3651499"/>
                  <a:gd name="connsiteX7" fmla="*/ 4684864 w 7191454"/>
                  <a:gd name="connsiteY7" fmla="*/ 3651499 h 3651499"/>
                  <a:gd name="connsiteX8" fmla="*/ 342810 w 7191454"/>
                  <a:gd name="connsiteY8" fmla="*/ 3574061 h 3651499"/>
                  <a:gd name="connsiteX9" fmla="*/ 342810 w 7191454"/>
                  <a:gd name="connsiteY9" fmla="*/ 123268 h 3651499"/>
                  <a:gd name="connsiteX0" fmla="*/ 930322 w 7191456"/>
                  <a:gd name="connsiteY0" fmla="*/ 109701 h 3651499"/>
                  <a:gd name="connsiteX1" fmla="*/ 841831 w 7191456"/>
                  <a:gd name="connsiteY1" fmla="*/ 109701 h 3651499"/>
                  <a:gd name="connsiteX2" fmla="*/ 5981308 w 7191456"/>
                  <a:gd name="connsiteY2" fmla="*/ 125405 h 3651499"/>
                  <a:gd name="connsiteX3" fmla="*/ 7080427 w 7191456"/>
                  <a:gd name="connsiteY3" fmla="*/ 862130 h 3651499"/>
                  <a:gd name="connsiteX4" fmla="*/ 7068141 w 7191456"/>
                  <a:gd name="connsiteY4" fmla="*/ 2234056 h 3651499"/>
                  <a:gd name="connsiteX5" fmla="*/ 7121481 w 7191456"/>
                  <a:gd name="connsiteY5" fmla="*/ 2832226 h 3651499"/>
                  <a:gd name="connsiteX6" fmla="*/ 6913884 w 7191456"/>
                  <a:gd name="connsiteY6" fmla="*/ 3403730 h 3651499"/>
                  <a:gd name="connsiteX7" fmla="*/ 4684864 w 7191456"/>
                  <a:gd name="connsiteY7" fmla="*/ 3651499 h 3651499"/>
                  <a:gd name="connsiteX8" fmla="*/ 342810 w 7191456"/>
                  <a:gd name="connsiteY8" fmla="*/ 3574061 h 3651499"/>
                  <a:gd name="connsiteX0" fmla="*/ 587512 w 6848644"/>
                  <a:gd name="connsiteY0" fmla="*/ 109701 h 3651499"/>
                  <a:gd name="connsiteX1" fmla="*/ 5638498 w 6848644"/>
                  <a:gd name="connsiteY1" fmla="*/ 125405 h 3651499"/>
                  <a:gd name="connsiteX2" fmla="*/ 6737617 w 6848644"/>
                  <a:gd name="connsiteY2" fmla="*/ 862130 h 3651499"/>
                  <a:gd name="connsiteX3" fmla="*/ 6725331 w 6848644"/>
                  <a:gd name="connsiteY3" fmla="*/ 2234056 h 3651499"/>
                  <a:gd name="connsiteX4" fmla="*/ 6778671 w 6848644"/>
                  <a:gd name="connsiteY4" fmla="*/ 2832226 h 3651499"/>
                  <a:gd name="connsiteX5" fmla="*/ 6571074 w 6848644"/>
                  <a:gd name="connsiteY5" fmla="*/ 3403730 h 3651499"/>
                  <a:gd name="connsiteX6" fmla="*/ 4342054 w 6848644"/>
                  <a:gd name="connsiteY6" fmla="*/ 3651499 h 3651499"/>
                  <a:gd name="connsiteX7" fmla="*/ 0 w 6848644"/>
                  <a:gd name="connsiteY7" fmla="*/ 3574061 h 3651499"/>
                  <a:gd name="connsiteX0" fmla="*/ 70975 w 6848646"/>
                  <a:gd name="connsiteY0" fmla="*/ 109701 h 3651499"/>
                  <a:gd name="connsiteX1" fmla="*/ 5638498 w 6848646"/>
                  <a:gd name="connsiteY1" fmla="*/ 125405 h 3651499"/>
                  <a:gd name="connsiteX2" fmla="*/ 6737617 w 6848646"/>
                  <a:gd name="connsiteY2" fmla="*/ 862130 h 3651499"/>
                  <a:gd name="connsiteX3" fmla="*/ 6725331 w 6848646"/>
                  <a:gd name="connsiteY3" fmla="*/ 2234056 h 3651499"/>
                  <a:gd name="connsiteX4" fmla="*/ 6778671 w 6848646"/>
                  <a:gd name="connsiteY4" fmla="*/ 2832226 h 3651499"/>
                  <a:gd name="connsiteX5" fmla="*/ 6571074 w 6848646"/>
                  <a:gd name="connsiteY5" fmla="*/ 3403730 h 3651499"/>
                  <a:gd name="connsiteX6" fmla="*/ 4342054 w 6848646"/>
                  <a:gd name="connsiteY6" fmla="*/ 3651499 h 3651499"/>
                  <a:gd name="connsiteX7" fmla="*/ 0 w 6848646"/>
                  <a:gd name="connsiteY7" fmla="*/ 3574061 h 3651499"/>
                  <a:gd name="connsiteX0" fmla="*/ 1 w 6849413"/>
                  <a:gd name="connsiteY0" fmla="*/ 119053 h 3649628"/>
                  <a:gd name="connsiteX1" fmla="*/ 5639267 w 6849413"/>
                  <a:gd name="connsiteY1" fmla="*/ 123534 h 3649628"/>
                  <a:gd name="connsiteX2" fmla="*/ 6738386 w 6849413"/>
                  <a:gd name="connsiteY2" fmla="*/ 860259 h 3649628"/>
                  <a:gd name="connsiteX3" fmla="*/ 6726100 w 6849413"/>
                  <a:gd name="connsiteY3" fmla="*/ 2232185 h 3649628"/>
                  <a:gd name="connsiteX4" fmla="*/ 6779440 w 6849413"/>
                  <a:gd name="connsiteY4" fmla="*/ 2830355 h 3649628"/>
                  <a:gd name="connsiteX5" fmla="*/ 6571843 w 6849413"/>
                  <a:gd name="connsiteY5" fmla="*/ 3401859 h 3649628"/>
                  <a:gd name="connsiteX6" fmla="*/ 4342823 w 6849413"/>
                  <a:gd name="connsiteY6" fmla="*/ 3649628 h 3649628"/>
                  <a:gd name="connsiteX7" fmla="*/ 769 w 6849413"/>
                  <a:gd name="connsiteY7" fmla="*/ 3572190 h 3649628"/>
                  <a:gd name="connsiteX0" fmla="*/ -1 w 6787693"/>
                  <a:gd name="connsiteY0" fmla="*/ 119053 h 3649628"/>
                  <a:gd name="connsiteX1" fmla="*/ 5639265 w 6787693"/>
                  <a:gd name="connsiteY1" fmla="*/ 123534 h 3649628"/>
                  <a:gd name="connsiteX2" fmla="*/ 6738384 w 6787693"/>
                  <a:gd name="connsiteY2" fmla="*/ 860259 h 3649628"/>
                  <a:gd name="connsiteX3" fmla="*/ 6726098 w 6787693"/>
                  <a:gd name="connsiteY3" fmla="*/ 2232185 h 3649628"/>
                  <a:gd name="connsiteX4" fmla="*/ 6779438 w 6787693"/>
                  <a:gd name="connsiteY4" fmla="*/ 2830355 h 3649628"/>
                  <a:gd name="connsiteX5" fmla="*/ 6213134 w 6787693"/>
                  <a:gd name="connsiteY5" fmla="*/ 3435513 h 3649628"/>
                  <a:gd name="connsiteX6" fmla="*/ 4342821 w 6787693"/>
                  <a:gd name="connsiteY6" fmla="*/ 3649628 h 3649628"/>
                  <a:gd name="connsiteX7" fmla="*/ 767 w 6787693"/>
                  <a:gd name="connsiteY7" fmla="*/ 3572190 h 3649628"/>
                  <a:gd name="connsiteX0" fmla="*/ 1 w 6787695"/>
                  <a:gd name="connsiteY0" fmla="*/ 119053 h 3660850"/>
                  <a:gd name="connsiteX1" fmla="*/ 5639267 w 6787695"/>
                  <a:gd name="connsiteY1" fmla="*/ 123534 h 3660850"/>
                  <a:gd name="connsiteX2" fmla="*/ 6738386 w 6787695"/>
                  <a:gd name="connsiteY2" fmla="*/ 860259 h 3660850"/>
                  <a:gd name="connsiteX3" fmla="*/ 6726100 w 6787695"/>
                  <a:gd name="connsiteY3" fmla="*/ 2232185 h 3660850"/>
                  <a:gd name="connsiteX4" fmla="*/ 6779440 w 6787695"/>
                  <a:gd name="connsiteY4" fmla="*/ 2830355 h 3660850"/>
                  <a:gd name="connsiteX5" fmla="*/ 6213136 w 6787695"/>
                  <a:gd name="connsiteY5" fmla="*/ 3435513 h 3660850"/>
                  <a:gd name="connsiteX6" fmla="*/ 3410185 w 6787695"/>
                  <a:gd name="connsiteY6" fmla="*/ 3660850 h 3660850"/>
                  <a:gd name="connsiteX7" fmla="*/ 769 w 6787695"/>
                  <a:gd name="connsiteY7" fmla="*/ 3572190 h 3660850"/>
                  <a:gd name="connsiteX0" fmla="*/ -1 w 6787693"/>
                  <a:gd name="connsiteY0" fmla="*/ 119053 h 3660850"/>
                  <a:gd name="connsiteX1" fmla="*/ 5639265 w 6787693"/>
                  <a:gd name="connsiteY1" fmla="*/ 123534 h 3660850"/>
                  <a:gd name="connsiteX2" fmla="*/ 6738384 w 6787693"/>
                  <a:gd name="connsiteY2" fmla="*/ 860259 h 3660850"/>
                  <a:gd name="connsiteX3" fmla="*/ 6726098 w 6787693"/>
                  <a:gd name="connsiteY3" fmla="*/ 2232185 h 3660850"/>
                  <a:gd name="connsiteX4" fmla="*/ 6779438 w 6787693"/>
                  <a:gd name="connsiteY4" fmla="*/ 2830355 h 3660850"/>
                  <a:gd name="connsiteX5" fmla="*/ 6213134 w 6787693"/>
                  <a:gd name="connsiteY5" fmla="*/ 3435513 h 3660850"/>
                  <a:gd name="connsiteX6" fmla="*/ 3410183 w 6787693"/>
                  <a:gd name="connsiteY6" fmla="*/ 3660850 h 3660850"/>
                  <a:gd name="connsiteX7" fmla="*/ 767 w 6787693"/>
                  <a:gd name="connsiteY7" fmla="*/ 3572190 h 3660850"/>
                  <a:gd name="connsiteX0" fmla="*/ 1 w 6787695"/>
                  <a:gd name="connsiteY0" fmla="*/ 119053 h 3660850"/>
                  <a:gd name="connsiteX1" fmla="*/ 5639267 w 6787695"/>
                  <a:gd name="connsiteY1" fmla="*/ 123534 h 3660850"/>
                  <a:gd name="connsiteX2" fmla="*/ 6738386 w 6787695"/>
                  <a:gd name="connsiteY2" fmla="*/ 860259 h 3660850"/>
                  <a:gd name="connsiteX3" fmla="*/ 6726100 w 6787695"/>
                  <a:gd name="connsiteY3" fmla="*/ 2232185 h 3660850"/>
                  <a:gd name="connsiteX4" fmla="*/ 6779440 w 6787695"/>
                  <a:gd name="connsiteY4" fmla="*/ 2830355 h 3660850"/>
                  <a:gd name="connsiteX5" fmla="*/ 6213136 w 6787695"/>
                  <a:gd name="connsiteY5" fmla="*/ 3435513 h 3660850"/>
                  <a:gd name="connsiteX6" fmla="*/ 3410185 w 6787695"/>
                  <a:gd name="connsiteY6" fmla="*/ 3660850 h 3660850"/>
                  <a:gd name="connsiteX7" fmla="*/ 769 w 6787695"/>
                  <a:gd name="connsiteY7" fmla="*/ 3572190 h 3660850"/>
                  <a:gd name="connsiteX0" fmla="*/ -1 w 6787693"/>
                  <a:gd name="connsiteY0" fmla="*/ 119053 h 3667969"/>
                  <a:gd name="connsiteX1" fmla="*/ 5639265 w 6787693"/>
                  <a:gd name="connsiteY1" fmla="*/ 123534 h 3667969"/>
                  <a:gd name="connsiteX2" fmla="*/ 6738384 w 6787693"/>
                  <a:gd name="connsiteY2" fmla="*/ 860259 h 3667969"/>
                  <a:gd name="connsiteX3" fmla="*/ 6726098 w 6787693"/>
                  <a:gd name="connsiteY3" fmla="*/ 2232185 h 3667969"/>
                  <a:gd name="connsiteX4" fmla="*/ 6779438 w 6787693"/>
                  <a:gd name="connsiteY4" fmla="*/ 2830355 h 3667969"/>
                  <a:gd name="connsiteX5" fmla="*/ 6213134 w 6787693"/>
                  <a:gd name="connsiteY5" fmla="*/ 3435513 h 3667969"/>
                  <a:gd name="connsiteX6" fmla="*/ 3410183 w 6787693"/>
                  <a:gd name="connsiteY6" fmla="*/ 3660850 h 3667969"/>
                  <a:gd name="connsiteX7" fmla="*/ 767 w 6787693"/>
                  <a:gd name="connsiteY7" fmla="*/ 3572190 h 3667969"/>
                  <a:gd name="connsiteX0" fmla="*/ 1 w 6799881"/>
                  <a:gd name="connsiteY0" fmla="*/ 119053 h 3667969"/>
                  <a:gd name="connsiteX1" fmla="*/ 5639267 w 6799881"/>
                  <a:gd name="connsiteY1" fmla="*/ 123534 h 3667969"/>
                  <a:gd name="connsiteX2" fmla="*/ 6738386 w 6799881"/>
                  <a:gd name="connsiteY2" fmla="*/ 860259 h 3667969"/>
                  <a:gd name="connsiteX3" fmla="*/ 6726100 w 6799881"/>
                  <a:gd name="connsiteY3" fmla="*/ 2232185 h 3667969"/>
                  <a:gd name="connsiteX4" fmla="*/ 6779440 w 6799881"/>
                  <a:gd name="connsiteY4" fmla="*/ 2830355 h 3667969"/>
                  <a:gd name="connsiteX5" fmla="*/ 6213136 w 6799881"/>
                  <a:gd name="connsiteY5" fmla="*/ 3435513 h 3667969"/>
                  <a:gd name="connsiteX6" fmla="*/ 3410185 w 6799881"/>
                  <a:gd name="connsiteY6" fmla="*/ 3660850 h 3667969"/>
                  <a:gd name="connsiteX7" fmla="*/ 769 w 6799881"/>
                  <a:gd name="connsiteY7" fmla="*/ 3572190 h 3667969"/>
                  <a:gd name="connsiteX0" fmla="*/ -1 w 6775141"/>
                  <a:gd name="connsiteY0" fmla="*/ 119053 h 3667969"/>
                  <a:gd name="connsiteX1" fmla="*/ 5639265 w 6775141"/>
                  <a:gd name="connsiteY1" fmla="*/ 123534 h 3667969"/>
                  <a:gd name="connsiteX2" fmla="*/ 6738384 w 6775141"/>
                  <a:gd name="connsiteY2" fmla="*/ 860259 h 3667969"/>
                  <a:gd name="connsiteX3" fmla="*/ 6726098 w 6775141"/>
                  <a:gd name="connsiteY3" fmla="*/ 2232185 h 3667969"/>
                  <a:gd name="connsiteX4" fmla="*/ 6736393 w 6775141"/>
                  <a:gd name="connsiteY4" fmla="*/ 2841572 h 3667969"/>
                  <a:gd name="connsiteX5" fmla="*/ 6213134 w 6775141"/>
                  <a:gd name="connsiteY5" fmla="*/ 3435513 h 3667969"/>
                  <a:gd name="connsiteX6" fmla="*/ 3410183 w 6775141"/>
                  <a:gd name="connsiteY6" fmla="*/ 3660850 h 3667969"/>
                  <a:gd name="connsiteX7" fmla="*/ 767 w 6775141"/>
                  <a:gd name="connsiteY7" fmla="*/ 3572190 h 366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75141" h="3667969">
                    <a:moveTo>
                      <a:pt x="-1" y="119053"/>
                    </a:moveTo>
                    <a:cubicBezTo>
                      <a:pt x="1052288" y="122325"/>
                      <a:pt x="4516201" y="0"/>
                      <a:pt x="5639265" y="123534"/>
                    </a:cubicBezTo>
                    <a:cubicBezTo>
                      <a:pt x="6762329" y="247068"/>
                      <a:pt x="6701627" y="458442"/>
                      <a:pt x="6738384" y="860259"/>
                    </a:cubicBezTo>
                    <a:cubicBezTo>
                      <a:pt x="6775141" y="1262076"/>
                      <a:pt x="6738163" y="1922305"/>
                      <a:pt x="6726098" y="2232185"/>
                    </a:cubicBezTo>
                    <a:cubicBezTo>
                      <a:pt x="6723558" y="2384585"/>
                      <a:pt x="6756834" y="2556041"/>
                      <a:pt x="6736393" y="2841572"/>
                    </a:cubicBezTo>
                    <a:cubicBezTo>
                      <a:pt x="6715952" y="3127103"/>
                      <a:pt x="6490705" y="3406493"/>
                      <a:pt x="6213134" y="3435513"/>
                    </a:cubicBezTo>
                    <a:cubicBezTo>
                      <a:pt x="5807031" y="3544024"/>
                      <a:pt x="4517958" y="3667969"/>
                      <a:pt x="3410183" y="3660850"/>
                    </a:cubicBezTo>
                    <a:cubicBezTo>
                      <a:pt x="2302408" y="3653731"/>
                      <a:pt x="1137239" y="3601743"/>
                      <a:pt x="767" y="3572190"/>
                    </a:cubicBezTo>
                  </a:path>
                </a:pathLst>
              </a:custGeom>
              <a:solidFill>
                <a:srgbClr val="EAEAEA"/>
              </a:solidFill>
              <a:ln w="19050" cap="flat" cmpd="sng" algn="ctr">
                <a:solidFill>
                  <a:schemeClr val="tx1"/>
                </a:solidFill>
                <a:prstDash val="solid"/>
                <a:round/>
                <a:headEnd type="none" w="med" len="med"/>
                <a:tailEnd type="none" w="med" len="med"/>
              </a:ln>
            </p:spPr>
            <p:txBody>
              <a:bodyPr vert="vert"/>
              <a:lstStyle/>
              <a:p>
                <a:pPr eaLnBrk="0" hangingPunct="0">
                  <a:defRPr/>
                </a:pPr>
                <a:endParaRPr lang="en-US" sz="800" dirty="0">
                  <a:cs typeface="+mn-cs"/>
                </a:endParaRPr>
              </a:p>
            </p:txBody>
          </p:sp>
          <p:sp>
            <p:nvSpPr>
              <p:cNvPr id="351" name="Freeform 350"/>
              <p:cNvSpPr/>
              <p:nvPr/>
            </p:nvSpPr>
            <p:spPr bwMode="auto">
              <a:xfrm rot="16200000">
                <a:off x="7131050" y="2884488"/>
                <a:ext cx="304800" cy="254000"/>
              </a:xfrm>
              <a:custGeom>
                <a:avLst/>
                <a:gdLst>
                  <a:gd name="connsiteX0" fmla="*/ 226772 w 548640"/>
                  <a:gd name="connsiteY0" fmla="*/ 0 h 610819"/>
                  <a:gd name="connsiteX1" fmla="*/ 186538 w 548640"/>
                  <a:gd name="connsiteY1" fmla="*/ 36576 h 610819"/>
                  <a:gd name="connsiteX2" fmla="*/ 219456 w 548640"/>
                  <a:gd name="connsiteY2" fmla="*/ 73152 h 610819"/>
                  <a:gd name="connsiteX3" fmla="*/ 190196 w 548640"/>
                  <a:gd name="connsiteY3" fmla="*/ 153619 h 610819"/>
                  <a:gd name="connsiteX4" fmla="*/ 131674 w 548640"/>
                  <a:gd name="connsiteY4" fmla="*/ 204826 h 610819"/>
                  <a:gd name="connsiteX5" fmla="*/ 58522 w 548640"/>
                  <a:gd name="connsiteY5" fmla="*/ 212141 h 610819"/>
                  <a:gd name="connsiteX6" fmla="*/ 25604 w 548640"/>
                  <a:gd name="connsiteY6" fmla="*/ 182880 h 610819"/>
                  <a:gd name="connsiteX7" fmla="*/ 0 w 548640"/>
                  <a:gd name="connsiteY7" fmla="*/ 226771 h 610819"/>
                  <a:gd name="connsiteX8" fmla="*/ 21946 w 548640"/>
                  <a:gd name="connsiteY8" fmla="*/ 263347 h 610819"/>
                  <a:gd name="connsiteX9" fmla="*/ 65837 w 548640"/>
                  <a:gd name="connsiteY9" fmla="*/ 248717 h 610819"/>
                  <a:gd name="connsiteX10" fmla="*/ 98756 w 548640"/>
                  <a:gd name="connsiteY10" fmla="*/ 234087 h 610819"/>
                  <a:gd name="connsiteX11" fmla="*/ 186538 w 548640"/>
                  <a:gd name="connsiteY11" fmla="*/ 230429 h 610819"/>
                  <a:gd name="connsiteX12" fmla="*/ 270663 w 548640"/>
                  <a:gd name="connsiteY12" fmla="*/ 234087 h 610819"/>
                  <a:gd name="connsiteX13" fmla="*/ 321869 w 548640"/>
                  <a:gd name="connsiteY13" fmla="*/ 274320 h 610819"/>
                  <a:gd name="connsiteX14" fmla="*/ 281636 w 548640"/>
                  <a:gd name="connsiteY14" fmla="*/ 358445 h 610819"/>
                  <a:gd name="connsiteX15" fmla="*/ 226772 w 548640"/>
                  <a:gd name="connsiteY15" fmla="*/ 449885 h 610819"/>
                  <a:gd name="connsiteX16" fmla="*/ 171908 w 548640"/>
                  <a:gd name="connsiteY16" fmla="*/ 460858 h 610819"/>
                  <a:gd name="connsiteX17" fmla="*/ 124359 w 548640"/>
                  <a:gd name="connsiteY17" fmla="*/ 420624 h 610819"/>
                  <a:gd name="connsiteX18" fmla="*/ 47549 w 548640"/>
                  <a:gd name="connsiteY18" fmla="*/ 416967 h 610819"/>
                  <a:gd name="connsiteX19" fmla="*/ 76810 w 548640"/>
                  <a:gd name="connsiteY19" fmla="*/ 475488 h 610819"/>
                  <a:gd name="connsiteX20" fmla="*/ 164592 w 548640"/>
                  <a:gd name="connsiteY20" fmla="*/ 490119 h 610819"/>
                  <a:gd name="connsiteX21" fmla="*/ 230429 w 548640"/>
                  <a:gd name="connsiteY21" fmla="*/ 512064 h 610819"/>
                  <a:gd name="connsiteX22" fmla="*/ 310896 w 548640"/>
                  <a:gd name="connsiteY22" fmla="*/ 431597 h 610819"/>
                  <a:gd name="connsiteX23" fmla="*/ 347472 w 548640"/>
                  <a:gd name="connsiteY23" fmla="*/ 310896 h 610819"/>
                  <a:gd name="connsiteX24" fmla="*/ 391364 w 548640"/>
                  <a:gd name="connsiteY24" fmla="*/ 285293 h 610819"/>
                  <a:gd name="connsiteX25" fmla="*/ 460858 w 548640"/>
                  <a:gd name="connsiteY25" fmla="*/ 336499 h 610819"/>
                  <a:gd name="connsiteX26" fmla="*/ 486461 w 548640"/>
                  <a:gd name="connsiteY26" fmla="*/ 405994 h 610819"/>
                  <a:gd name="connsiteX27" fmla="*/ 435255 w 548640"/>
                  <a:gd name="connsiteY27" fmla="*/ 504749 h 610819"/>
                  <a:gd name="connsiteX28" fmla="*/ 435255 w 548640"/>
                  <a:gd name="connsiteY28" fmla="*/ 581559 h 610819"/>
                  <a:gd name="connsiteX29" fmla="*/ 475488 w 548640"/>
                  <a:gd name="connsiteY29" fmla="*/ 610819 h 610819"/>
                  <a:gd name="connsiteX30" fmla="*/ 501092 w 548640"/>
                  <a:gd name="connsiteY30" fmla="*/ 559613 h 610819"/>
                  <a:gd name="connsiteX31" fmla="*/ 493776 w 548640"/>
                  <a:gd name="connsiteY31" fmla="*/ 493776 h 610819"/>
                  <a:gd name="connsiteX32" fmla="*/ 541325 w 548640"/>
                  <a:gd name="connsiteY32" fmla="*/ 420624 h 610819"/>
                  <a:gd name="connsiteX33" fmla="*/ 548640 w 548640"/>
                  <a:gd name="connsiteY33" fmla="*/ 351130 h 610819"/>
                  <a:gd name="connsiteX34" fmla="*/ 453543 w 548640"/>
                  <a:gd name="connsiteY34" fmla="*/ 256032 h 610819"/>
                  <a:gd name="connsiteX35" fmla="*/ 362103 w 548640"/>
                  <a:gd name="connsiteY35" fmla="*/ 223114 h 610819"/>
                  <a:gd name="connsiteX36" fmla="*/ 296266 w 548640"/>
                  <a:gd name="connsiteY36" fmla="*/ 175565 h 610819"/>
                  <a:gd name="connsiteX37" fmla="*/ 230429 w 548640"/>
                  <a:gd name="connsiteY37" fmla="*/ 146304 h 610819"/>
                  <a:gd name="connsiteX38" fmla="*/ 237744 w 548640"/>
                  <a:gd name="connsiteY38" fmla="*/ 73152 h 610819"/>
                  <a:gd name="connsiteX39" fmla="*/ 263348 w 548640"/>
                  <a:gd name="connsiteY39" fmla="*/ 54864 h 610819"/>
                  <a:gd name="connsiteX40" fmla="*/ 226772 w 548640"/>
                  <a:gd name="connsiteY40" fmla="*/ 0 h 610819"/>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83025 w 563880"/>
                  <a:gd name="connsiteY35" fmla="*/ 190989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63958 w 563880"/>
                  <a:gd name="connsiteY0" fmla="*/ 23258 h 582871"/>
                  <a:gd name="connsiteX1" fmla="*/ 187148 w 563880"/>
                  <a:gd name="connsiteY1" fmla="*/ 4970 h 582871"/>
                  <a:gd name="connsiteX2" fmla="*/ 214296 w 563880"/>
                  <a:gd name="connsiteY2" fmla="*/ 53085 h 582871"/>
                  <a:gd name="connsiteX3" fmla="*/ 190806 w 563880"/>
                  <a:gd name="connsiteY3" fmla="*/ 122013 h 582871"/>
                  <a:gd name="connsiteX4" fmla="*/ 132284 w 563880"/>
                  <a:gd name="connsiteY4" fmla="*/ 173220 h 582871"/>
                  <a:gd name="connsiteX5" fmla="*/ 59132 w 563880"/>
                  <a:gd name="connsiteY5" fmla="*/ 180535 h 582871"/>
                  <a:gd name="connsiteX6" fmla="*/ 26214 w 563880"/>
                  <a:gd name="connsiteY6" fmla="*/ 151274 h 582871"/>
                  <a:gd name="connsiteX7" fmla="*/ 610 w 563880"/>
                  <a:gd name="connsiteY7" fmla="*/ 195165 h 582871"/>
                  <a:gd name="connsiteX8" fmla="*/ 22556 w 563880"/>
                  <a:gd name="connsiteY8" fmla="*/ 231741 h 582871"/>
                  <a:gd name="connsiteX9" fmla="*/ 66447 w 563880"/>
                  <a:gd name="connsiteY9" fmla="*/ 217111 h 582871"/>
                  <a:gd name="connsiteX10" fmla="*/ 99366 w 563880"/>
                  <a:gd name="connsiteY10" fmla="*/ 202481 h 582871"/>
                  <a:gd name="connsiteX11" fmla="*/ 187148 w 563880"/>
                  <a:gd name="connsiteY11" fmla="*/ 198823 h 582871"/>
                  <a:gd name="connsiteX12" fmla="*/ 271273 w 563880"/>
                  <a:gd name="connsiteY12" fmla="*/ 202481 h 582871"/>
                  <a:gd name="connsiteX13" fmla="*/ 322479 w 563880"/>
                  <a:gd name="connsiteY13" fmla="*/ 242714 h 582871"/>
                  <a:gd name="connsiteX14" fmla="*/ 282246 w 563880"/>
                  <a:gd name="connsiteY14" fmla="*/ 326839 h 582871"/>
                  <a:gd name="connsiteX15" fmla="*/ 227382 w 563880"/>
                  <a:gd name="connsiteY15" fmla="*/ 418279 h 582871"/>
                  <a:gd name="connsiteX16" fmla="*/ 172518 w 563880"/>
                  <a:gd name="connsiteY16" fmla="*/ 429252 h 582871"/>
                  <a:gd name="connsiteX17" fmla="*/ 124969 w 563880"/>
                  <a:gd name="connsiteY17" fmla="*/ 389018 h 582871"/>
                  <a:gd name="connsiteX18" fmla="*/ 48159 w 563880"/>
                  <a:gd name="connsiteY18" fmla="*/ 385361 h 582871"/>
                  <a:gd name="connsiteX19" fmla="*/ 77420 w 563880"/>
                  <a:gd name="connsiteY19" fmla="*/ 443882 h 582871"/>
                  <a:gd name="connsiteX20" fmla="*/ 165202 w 563880"/>
                  <a:gd name="connsiteY20" fmla="*/ 458513 h 582871"/>
                  <a:gd name="connsiteX21" fmla="*/ 231039 w 563880"/>
                  <a:gd name="connsiteY21" fmla="*/ 480458 h 582871"/>
                  <a:gd name="connsiteX22" fmla="*/ 311506 w 563880"/>
                  <a:gd name="connsiteY22" fmla="*/ 399991 h 582871"/>
                  <a:gd name="connsiteX23" fmla="*/ 348082 w 563880"/>
                  <a:gd name="connsiteY23" fmla="*/ 279290 h 582871"/>
                  <a:gd name="connsiteX24" fmla="*/ 391974 w 563880"/>
                  <a:gd name="connsiteY24" fmla="*/ 253687 h 582871"/>
                  <a:gd name="connsiteX25" fmla="*/ 461468 w 563880"/>
                  <a:gd name="connsiteY25" fmla="*/ 304893 h 582871"/>
                  <a:gd name="connsiteX26" fmla="*/ 487071 w 563880"/>
                  <a:gd name="connsiteY26" fmla="*/ 374388 h 582871"/>
                  <a:gd name="connsiteX27" fmla="*/ 435865 w 563880"/>
                  <a:gd name="connsiteY27" fmla="*/ 473143 h 582871"/>
                  <a:gd name="connsiteX28" fmla="*/ 435865 w 563880"/>
                  <a:gd name="connsiteY28" fmla="*/ 549953 h 582871"/>
                  <a:gd name="connsiteX29" fmla="*/ 476098 w 563880"/>
                  <a:gd name="connsiteY29" fmla="*/ 579213 h 582871"/>
                  <a:gd name="connsiteX30" fmla="*/ 501702 w 563880"/>
                  <a:gd name="connsiteY30" fmla="*/ 528007 h 582871"/>
                  <a:gd name="connsiteX31" fmla="*/ 494386 w 563880"/>
                  <a:gd name="connsiteY31" fmla="*/ 462170 h 582871"/>
                  <a:gd name="connsiteX32" fmla="*/ 541935 w 563880"/>
                  <a:gd name="connsiteY32" fmla="*/ 389018 h 582871"/>
                  <a:gd name="connsiteX33" fmla="*/ 549250 w 563880"/>
                  <a:gd name="connsiteY33" fmla="*/ 319524 h 582871"/>
                  <a:gd name="connsiteX34" fmla="*/ 454153 w 563880"/>
                  <a:gd name="connsiteY34" fmla="*/ 224426 h 582871"/>
                  <a:gd name="connsiteX35" fmla="*/ 383025 w 563880"/>
                  <a:gd name="connsiteY35" fmla="*/ 156335 h 582871"/>
                  <a:gd name="connsiteX36" fmla="*/ 296876 w 563880"/>
                  <a:gd name="connsiteY36" fmla="*/ 143959 h 582871"/>
                  <a:gd name="connsiteX37" fmla="*/ 231039 w 563880"/>
                  <a:gd name="connsiteY37" fmla="*/ 114698 h 582871"/>
                  <a:gd name="connsiteX38" fmla="*/ 247008 w 563880"/>
                  <a:gd name="connsiteY38" fmla="*/ 64622 h 582871"/>
                  <a:gd name="connsiteX39" fmla="*/ 263958 w 563880"/>
                  <a:gd name="connsiteY39" fmla="*/ 23258 h 582871"/>
                  <a:gd name="connsiteX0" fmla="*/ 263958 w 563880"/>
                  <a:gd name="connsiteY0" fmla="*/ 1923 h 561536"/>
                  <a:gd name="connsiteX1" fmla="*/ 214296 w 563880"/>
                  <a:gd name="connsiteY1" fmla="*/ 31750 h 561536"/>
                  <a:gd name="connsiteX2" fmla="*/ 190806 w 563880"/>
                  <a:gd name="connsiteY2" fmla="*/ 100678 h 561536"/>
                  <a:gd name="connsiteX3" fmla="*/ 132284 w 563880"/>
                  <a:gd name="connsiteY3" fmla="*/ 151885 h 561536"/>
                  <a:gd name="connsiteX4" fmla="*/ 59132 w 563880"/>
                  <a:gd name="connsiteY4" fmla="*/ 159200 h 561536"/>
                  <a:gd name="connsiteX5" fmla="*/ 26214 w 563880"/>
                  <a:gd name="connsiteY5" fmla="*/ 129939 h 561536"/>
                  <a:gd name="connsiteX6" fmla="*/ 610 w 563880"/>
                  <a:gd name="connsiteY6" fmla="*/ 173830 h 561536"/>
                  <a:gd name="connsiteX7" fmla="*/ 22556 w 563880"/>
                  <a:gd name="connsiteY7" fmla="*/ 210406 h 561536"/>
                  <a:gd name="connsiteX8" fmla="*/ 66447 w 563880"/>
                  <a:gd name="connsiteY8" fmla="*/ 195776 h 561536"/>
                  <a:gd name="connsiteX9" fmla="*/ 99366 w 563880"/>
                  <a:gd name="connsiteY9" fmla="*/ 181146 h 561536"/>
                  <a:gd name="connsiteX10" fmla="*/ 187148 w 563880"/>
                  <a:gd name="connsiteY10" fmla="*/ 177488 h 561536"/>
                  <a:gd name="connsiteX11" fmla="*/ 271273 w 563880"/>
                  <a:gd name="connsiteY11" fmla="*/ 181146 h 561536"/>
                  <a:gd name="connsiteX12" fmla="*/ 322479 w 563880"/>
                  <a:gd name="connsiteY12" fmla="*/ 221379 h 561536"/>
                  <a:gd name="connsiteX13" fmla="*/ 282246 w 563880"/>
                  <a:gd name="connsiteY13" fmla="*/ 305504 h 561536"/>
                  <a:gd name="connsiteX14" fmla="*/ 227382 w 563880"/>
                  <a:gd name="connsiteY14" fmla="*/ 396944 h 561536"/>
                  <a:gd name="connsiteX15" fmla="*/ 172518 w 563880"/>
                  <a:gd name="connsiteY15" fmla="*/ 407917 h 561536"/>
                  <a:gd name="connsiteX16" fmla="*/ 124969 w 563880"/>
                  <a:gd name="connsiteY16" fmla="*/ 367683 h 561536"/>
                  <a:gd name="connsiteX17" fmla="*/ 48159 w 563880"/>
                  <a:gd name="connsiteY17" fmla="*/ 364026 h 561536"/>
                  <a:gd name="connsiteX18" fmla="*/ 77420 w 563880"/>
                  <a:gd name="connsiteY18" fmla="*/ 422547 h 561536"/>
                  <a:gd name="connsiteX19" fmla="*/ 165202 w 563880"/>
                  <a:gd name="connsiteY19" fmla="*/ 437178 h 561536"/>
                  <a:gd name="connsiteX20" fmla="*/ 231039 w 563880"/>
                  <a:gd name="connsiteY20" fmla="*/ 459123 h 561536"/>
                  <a:gd name="connsiteX21" fmla="*/ 311506 w 563880"/>
                  <a:gd name="connsiteY21" fmla="*/ 378656 h 561536"/>
                  <a:gd name="connsiteX22" fmla="*/ 348082 w 563880"/>
                  <a:gd name="connsiteY22" fmla="*/ 257955 h 561536"/>
                  <a:gd name="connsiteX23" fmla="*/ 391974 w 563880"/>
                  <a:gd name="connsiteY23" fmla="*/ 232352 h 561536"/>
                  <a:gd name="connsiteX24" fmla="*/ 461468 w 563880"/>
                  <a:gd name="connsiteY24" fmla="*/ 283558 h 561536"/>
                  <a:gd name="connsiteX25" fmla="*/ 487071 w 563880"/>
                  <a:gd name="connsiteY25" fmla="*/ 353053 h 561536"/>
                  <a:gd name="connsiteX26" fmla="*/ 435865 w 563880"/>
                  <a:gd name="connsiteY26" fmla="*/ 451808 h 561536"/>
                  <a:gd name="connsiteX27" fmla="*/ 435865 w 563880"/>
                  <a:gd name="connsiteY27" fmla="*/ 528618 h 561536"/>
                  <a:gd name="connsiteX28" fmla="*/ 476098 w 563880"/>
                  <a:gd name="connsiteY28" fmla="*/ 557878 h 561536"/>
                  <a:gd name="connsiteX29" fmla="*/ 501702 w 563880"/>
                  <a:gd name="connsiteY29" fmla="*/ 506672 h 561536"/>
                  <a:gd name="connsiteX30" fmla="*/ 494386 w 563880"/>
                  <a:gd name="connsiteY30" fmla="*/ 440835 h 561536"/>
                  <a:gd name="connsiteX31" fmla="*/ 541935 w 563880"/>
                  <a:gd name="connsiteY31" fmla="*/ 367683 h 561536"/>
                  <a:gd name="connsiteX32" fmla="*/ 549250 w 563880"/>
                  <a:gd name="connsiteY32" fmla="*/ 298189 h 561536"/>
                  <a:gd name="connsiteX33" fmla="*/ 454153 w 563880"/>
                  <a:gd name="connsiteY33" fmla="*/ 203091 h 561536"/>
                  <a:gd name="connsiteX34" fmla="*/ 383025 w 563880"/>
                  <a:gd name="connsiteY34" fmla="*/ 135000 h 561536"/>
                  <a:gd name="connsiteX35" fmla="*/ 296876 w 563880"/>
                  <a:gd name="connsiteY35" fmla="*/ 122624 h 561536"/>
                  <a:gd name="connsiteX36" fmla="*/ 231039 w 563880"/>
                  <a:gd name="connsiteY36" fmla="*/ 93363 h 561536"/>
                  <a:gd name="connsiteX37" fmla="*/ 247008 w 563880"/>
                  <a:gd name="connsiteY37" fmla="*/ 43287 h 561536"/>
                  <a:gd name="connsiteX38" fmla="*/ 263958 w 563880"/>
                  <a:gd name="connsiteY38" fmla="*/ 1923 h 561536"/>
                  <a:gd name="connsiteX0" fmla="*/ 247008 w 563880"/>
                  <a:gd name="connsiteY0" fmla="*/ 21101 h 539350"/>
                  <a:gd name="connsiteX1" fmla="*/ 214296 w 563880"/>
                  <a:gd name="connsiteY1" fmla="*/ 9564 h 539350"/>
                  <a:gd name="connsiteX2" fmla="*/ 190806 w 563880"/>
                  <a:gd name="connsiteY2" fmla="*/ 78492 h 539350"/>
                  <a:gd name="connsiteX3" fmla="*/ 132284 w 563880"/>
                  <a:gd name="connsiteY3" fmla="*/ 129699 h 539350"/>
                  <a:gd name="connsiteX4" fmla="*/ 59132 w 563880"/>
                  <a:gd name="connsiteY4" fmla="*/ 137014 h 539350"/>
                  <a:gd name="connsiteX5" fmla="*/ 26214 w 563880"/>
                  <a:gd name="connsiteY5" fmla="*/ 107753 h 539350"/>
                  <a:gd name="connsiteX6" fmla="*/ 610 w 563880"/>
                  <a:gd name="connsiteY6" fmla="*/ 151644 h 539350"/>
                  <a:gd name="connsiteX7" fmla="*/ 22556 w 563880"/>
                  <a:gd name="connsiteY7" fmla="*/ 188220 h 539350"/>
                  <a:gd name="connsiteX8" fmla="*/ 66447 w 563880"/>
                  <a:gd name="connsiteY8" fmla="*/ 173590 h 539350"/>
                  <a:gd name="connsiteX9" fmla="*/ 99366 w 563880"/>
                  <a:gd name="connsiteY9" fmla="*/ 158960 h 539350"/>
                  <a:gd name="connsiteX10" fmla="*/ 187148 w 563880"/>
                  <a:gd name="connsiteY10" fmla="*/ 155302 h 539350"/>
                  <a:gd name="connsiteX11" fmla="*/ 271273 w 563880"/>
                  <a:gd name="connsiteY11" fmla="*/ 158960 h 539350"/>
                  <a:gd name="connsiteX12" fmla="*/ 322479 w 563880"/>
                  <a:gd name="connsiteY12" fmla="*/ 199193 h 539350"/>
                  <a:gd name="connsiteX13" fmla="*/ 282246 w 563880"/>
                  <a:gd name="connsiteY13" fmla="*/ 283318 h 539350"/>
                  <a:gd name="connsiteX14" fmla="*/ 227382 w 563880"/>
                  <a:gd name="connsiteY14" fmla="*/ 374758 h 539350"/>
                  <a:gd name="connsiteX15" fmla="*/ 172518 w 563880"/>
                  <a:gd name="connsiteY15" fmla="*/ 385731 h 539350"/>
                  <a:gd name="connsiteX16" fmla="*/ 124969 w 563880"/>
                  <a:gd name="connsiteY16" fmla="*/ 345497 h 539350"/>
                  <a:gd name="connsiteX17" fmla="*/ 48159 w 563880"/>
                  <a:gd name="connsiteY17" fmla="*/ 341840 h 539350"/>
                  <a:gd name="connsiteX18" fmla="*/ 77420 w 563880"/>
                  <a:gd name="connsiteY18" fmla="*/ 400361 h 539350"/>
                  <a:gd name="connsiteX19" fmla="*/ 165202 w 563880"/>
                  <a:gd name="connsiteY19" fmla="*/ 414992 h 539350"/>
                  <a:gd name="connsiteX20" fmla="*/ 231039 w 563880"/>
                  <a:gd name="connsiteY20" fmla="*/ 436937 h 539350"/>
                  <a:gd name="connsiteX21" fmla="*/ 311506 w 563880"/>
                  <a:gd name="connsiteY21" fmla="*/ 356470 h 539350"/>
                  <a:gd name="connsiteX22" fmla="*/ 348082 w 563880"/>
                  <a:gd name="connsiteY22" fmla="*/ 235769 h 539350"/>
                  <a:gd name="connsiteX23" fmla="*/ 391974 w 563880"/>
                  <a:gd name="connsiteY23" fmla="*/ 210166 h 539350"/>
                  <a:gd name="connsiteX24" fmla="*/ 461468 w 563880"/>
                  <a:gd name="connsiteY24" fmla="*/ 261372 h 539350"/>
                  <a:gd name="connsiteX25" fmla="*/ 487071 w 563880"/>
                  <a:gd name="connsiteY25" fmla="*/ 330867 h 539350"/>
                  <a:gd name="connsiteX26" fmla="*/ 435865 w 563880"/>
                  <a:gd name="connsiteY26" fmla="*/ 429622 h 539350"/>
                  <a:gd name="connsiteX27" fmla="*/ 435865 w 563880"/>
                  <a:gd name="connsiteY27" fmla="*/ 506432 h 539350"/>
                  <a:gd name="connsiteX28" fmla="*/ 476098 w 563880"/>
                  <a:gd name="connsiteY28" fmla="*/ 535692 h 539350"/>
                  <a:gd name="connsiteX29" fmla="*/ 501702 w 563880"/>
                  <a:gd name="connsiteY29" fmla="*/ 484486 h 539350"/>
                  <a:gd name="connsiteX30" fmla="*/ 494386 w 563880"/>
                  <a:gd name="connsiteY30" fmla="*/ 418649 h 539350"/>
                  <a:gd name="connsiteX31" fmla="*/ 541935 w 563880"/>
                  <a:gd name="connsiteY31" fmla="*/ 345497 h 539350"/>
                  <a:gd name="connsiteX32" fmla="*/ 549250 w 563880"/>
                  <a:gd name="connsiteY32" fmla="*/ 276003 h 539350"/>
                  <a:gd name="connsiteX33" fmla="*/ 454153 w 563880"/>
                  <a:gd name="connsiteY33" fmla="*/ 180905 h 539350"/>
                  <a:gd name="connsiteX34" fmla="*/ 383025 w 563880"/>
                  <a:gd name="connsiteY34" fmla="*/ 112814 h 539350"/>
                  <a:gd name="connsiteX35" fmla="*/ 296876 w 563880"/>
                  <a:gd name="connsiteY35" fmla="*/ 100438 h 539350"/>
                  <a:gd name="connsiteX36" fmla="*/ 231039 w 563880"/>
                  <a:gd name="connsiteY36" fmla="*/ 71177 h 539350"/>
                  <a:gd name="connsiteX37" fmla="*/ 247008 w 563880"/>
                  <a:gd name="connsiteY37" fmla="*/ 21101 h 539350"/>
                  <a:gd name="connsiteX0" fmla="*/ 231039 w 563880"/>
                  <a:gd name="connsiteY0" fmla="*/ 62832 h 531005"/>
                  <a:gd name="connsiteX1" fmla="*/ 214296 w 563880"/>
                  <a:gd name="connsiteY1" fmla="*/ 1219 h 531005"/>
                  <a:gd name="connsiteX2" fmla="*/ 190806 w 563880"/>
                  <a:gd name="connsiteY2" fmla="*/ 70147 h 531005"/>
                  <a:gd name="connsiteX3" fmla="*/ 132284 w 563880"/>
                  <a:gd name="connsiteY3" fmla="*/ 121354 h 531005"/>
                  <a:gd name="connsiteX4" fmla="*/ 59132 w 563880"/>
                  <a:gd name="connsiteY4" fmla="*/ 128669 h 531005"/>
                  <a:gd name="connsiteX5" fmla="*/ 26214 w 563880"/>
                  <a:gd name="connsiteY5" fmla="*/ 99408 h 531005"/>
                  <a:gd name="connsiteX6" fmla="*/ 610 w 563880"/>
                  <a:gd name="connsiteY6" fmla="*/ 143299 h 531005"/>
                  <a:gd name="connsiteX7" fmla="*/ 22556 w 563880"/>
                  <a:gd name="connsiteY7" fmla="*/ 179875 h 531005"/>
                  <a:gd name="connsiteX8" fmla="*/ 66447 w 563880"/>
                  <a:gd name="connsiteY8" fmla="*/ 165245 h 531005"/>
                  <a:gd name="connsiteX9" fmla="*/ 99366 w 563880"/>
                  <a:gd name="connsiteY9" fmla="*/ 150615 h 531005"/>
                  <a:gd name="connsiteX10" fmla="*/ 187148 w 563880"/>
                  <a:gd name="connsiteY10" fmla="*/ 146957 h 531005"/>
                  <a:gd name="connsiteX11" fmla="*/ 271273 w 563880"/>
                  <a:gd name="connsiteY11" fmla="*/ 150615 h 531005"/>
                  <a:gd name="connsiteX12" fmla="*/ 322479 w 563880"/>
                  <a:gd name="connsiteY12" fmla="*/ 190848 h 531005"/>
                  <a:gd name="connsiteX13" fmla="*/ 282246 w 563880"/>
                  <a:gd name="connsiteY13" fmla="*/ 274973 h 531005"/>
                  <a:gd name="connsiteX14" fmla="*/ 227382 w 563880"/>
                  <a:gd name="connsiteY14" fmla="*/ 366413 h 531005"/>
                  <a:gd name="connsiteX15" fmla="*/ 172518 w 563880"/>
                  <a:gd name="connsiteY15" fmla="*/ 377386 h 531005"/>
                  <a:gd name="connsiteX16" fmla="*/ 124969 w 563880"/>
                  <a:gd name="connsiteY16" fmla="*/ 337152 h 531005"/>
                  <a:gd name="connsiteX17" fmla="*/ 48159 w 563880"/>
                  <a:gd name="connsiteY17" fmla="*/ 333495 h 531005"/>
                  <a:gd name="connsiteX18" fmla="*/ 77420 w 563880"/>
                  <a:gd name="connsiteY18" fmla="*/ 392016 h 531005"/>
                  <a:gd name="connsiteX19" fmla="*/ 165202 w 563880"/>
                  <a:gd name="connsiteY19" fmla="*/ 406647 h 531005"/>
                  <a:gd name="connsiteX20" fmla="*/ 231039 w 563880"/>
                  <a:gd name="connsiteY20" fmla="*/ 428592 h 531005"/>
                  <a:gd name="connsiteX21" fmla="*/ 311506 w 563880"/>
                  <a:gd name="connsiteY21" fmla="*/ 348125 h 531005"/>
                  <a:gd name="connsiteX22" fmla="*/ 348082 w 563880"/>
                  <a:gd name="connsiteY22" fmla="*/ 227424 h 531005"/>
                  <a:gd name="connsiteX23" fmla="*/ 391974 w 563880"/>
                  <a:gd name="connsiteY23" fmla="*/ 201821 h 531005"/>
                  <a:gd name="connsiteX24" fmla="*/ 461468 w 563880"/>
                  <a:gd name="connsiteY24" fmla="*/ 253027 h 531005"/>
                  <a:gd name="connsiteX25" fmla="*/ 487071 w 563880"/>
                  <a:gd name="connsiteY25" fmla="*/ 322522 h 531005"/>
                  <a:gd name="connsiteX26" fmla="*/ 435865 w 563880"/>
                  <a:gd name="connsiteY26" fmla="*/ 421277 h 531005"/>
                  <a:gd name="connsiteX27" fmla="*/ 435865 w 563880"/>
                  <a:gd name="connsiteY27" fmla="*/ 498087 h 531005"/>
                  <a:gd name="connsiteX28" fmla="*/ 476098 w 563880"/>
                  <a:gd name="connsiteY28" fmla="*/ 527347 h 531005"/>
                  <a:gd name="connsiteX29" fmla="*/ 501702 w 563880"/>
                  <a:gd name="connsiteY29" fmla="*/ 476141 h 531005"/>
                  <a:gd name="connsiteX30" fmla="*/ 494386 w 563880"/>
                  <a:gd name="connsiteY30" fmla="*/ 410304 h 531005"/>
                  <a:gd name="connsiteX31" fmla="*/ 541935 w 563880"/>
                  <a:gd name="connsiteY31" fmla="*/ 337152 h 531005"/>
                  <a:gd name="connsiteX32" fmla="*/ 549250 w 563880"/>
                  <a:gd name="connsiteY32" fmla="*/ 267658 h 531005"/>
                  <a:gd name="connsiteX33" fmla="*/ 454153 w 563880"/>
                  <a:gd name="connsiteY33" fmla="*/ 172560 h 531005"/>
                  <a:gd name="connsiteX34" fmla="*/ 383025 w 563880"/>
                  <a:gd name="connsiteY34" fmla="*/ 104469 h 531005"/>
                  <a:gd name="connsiteX35" fmla="*/ 296876 w 563880"/>
                  <a:gd name="connsiteY35" fmla="*/ 92093 h 531005"/>
                  <a:gd name="connsiteX36" fmla="*/ 231039 w 563880"/>
                  <a:gd name="connsiteY36" fmla="*/ 62832 h 531005"/>
                  <a:gd name="connsiteX0" fmla="*/ 231039 w 563880"/>
                  <a:gd name="connsiteY0" fmla="*/ 3657 h 471830"/>
                  <a:gd name="connsiteX1" fmla="*/ 190806 w 563880"/>
                  <a:gd name="connsiteY1" fmla="*/ 10972 h 471830"/>
                  <a:gd name="connsiteX2" fmla="*/ 132284 w 563880"/>
                  <a:gd name="connsiteY2" fmla="*/ 62179 h 471830"/>
                  <a:gd name="connsiteX3" fmla="*/ 59132 w 563880"/>
                  <a:gd name="connsiteY3" fmla="*/ 69494 h 471830"/>
                  <a:gd name="connsiteX4" fmla="*/ 26214 w 563880"/>
                  <a:gd name="connsiteY4" fmla="*/ 40233 h 471830"/>
                  <a:gd name="connsiteX5" fmla="*/ 610 w 563880"/>
                  <a:gd name="connsiteY5" fmla="*/ 84124 h 471830"/>
                  <a:gd name="connsiteX6" fmla="*/ 22556 w 563880"/>
                  <a:gd name="connsiteY6" fmla="*/ 120700 h 471830"/>
                  <a:gd name="connsiteX7" fmla="*/ 66447 w 563880"/>
                  <a:gd name="connsiteY7" fmla="*/ 106070 h 471830"/>
                  <a:gd name="connsiteX8" fmla="*/ 99366 w 563880"/>
                  <a:gd name="connsiteY8" fmla="*/ 91440 h 471830"/>
                  <a:gd name="connsiteX9" fmla="*/ 187148 w 563880"/>
                  <a:gd name="connsiteY9" fmla="*/ 87782 h 471830"/>
                  <a:gd name="connsiteX10" fmla="*/ 271273 w 563880"/>
                  <a:gd name="connsiteY10" fmla="*/ 91440 h 471830"/>
                  <a:gd name="connsiteX11" fmla="*/ 322479 w 563880"/>
                  <a:gd name="connsiteY11" fmla="*/ 131673 h 471830"/>
                  <a:gd name="connsiteX12" fmla="*/ 282246 w 563880"/>
                  <a:gd name="connsiteY12" fmla="*/ 215798 h 471830"/>
                  <a:gd name="connsiteX13" fmla="*/ 227382 w 563880"/>
                  <a:gd name="connsiteY13" fmla="*/ 307238 h 471830"/>
                  <a:gd name="connsiteX14" fmla="*/ 172518 w 563880"/>
                  <a:gd name="connsiteY14" fmla="*/ 318211 h 471830"/>
                  <a:gd name="connsiteX15" fmla="*/ 124969 w 563880"/>
                  <a:gd name="connsiteY15" fmla="*/ 277977 h 471830"/>
                  <a:gd name="connsiteX16" fmla="*/ 48159 w 563880"/>
                  <a:gd name="connsiteY16" fmla="*/ 274320 h 471830"/>
                  <a:gd name="connsiteX17" fmla="*/ 77420 w 563880"/>
                  <a:gd name="connsiteY17" fmla="*/ 332841 h 471830"/>
                  <a:gd name="connsiteX18" fmla="*/ 165202 w 563880"/>
                  <a:gd name="connsiteY18" fmla="*/ 347472 h 471830"/>
                  <a:gd name="connsiteX19" fmla="*/ 231039 w 563880"/>
                  <a:gd name="connsiteY19" fmla="*/ 369417 h 471830"/>
                  <a:gd name="connsiteX20" fmla="*/ 311506 w 563880"/>
                  <a:gd name="connsiteY20" fmla="*/ 288950 h 471830"/>
                  <a:gd name="connsiteX21" fmla="*/ 348082 w 563880"/>
                  <a:gd name="connsiteY21" fmla="*/ 168249 h 471830"/>
                  <a:gd name="connsiteX22" fmla="*/ 391974 w 563880"/>
                  <a:gd name="connsiteY22" fmla="*/ 142646 h 471830"/>
                  <a:gd name="connsiteX23" fmla="*/ 461468 w 563880"/>
                  <a:gd name="connsiteY23" fmla="*/ 193852 h 471830"/>
                  <a:gd name="connsiteX24" fmla="*/ 487071 w 563880"/>
                  <a:gd name="connsiteY24" fmla="*/ 263347 h 471830"/>
                  <a:gd name="connsiteX25" fmla="*/ 435865 w 563880"/>
                  <a:gd name="connsiteY25" fmla="*/ 362102 h 471830"/>
                  <a:gd name="connsiteX26" fmla="*/ 435865 w 563880"/>
                  <a:gd name="connsiteY26" fmla="*/ 438912 h 471830"/>
                  <a:gd name="connsiteX27" fmla="*/ 476098 w 563880"/>
                  <a:gd name="connsiteY27" fmla="*/ 468172 h 471830"/>
                  <a:gd name="connsiteX28" fmla="*/ 501702 w 563880"/>
                  <a:gd name="connsiteY28" fmla="*/ 416966 h 471830"/>
                  <a:gd name="connsiteX29" fmla="*/ 494386 w 563880"/>
                  <a:gd name="connsiteY29" fmla="*/ 351129 h 471830"/>
                  <a:gd name="connsiteX30" fmla="*/ 541935 w 563880"/>
                  <a:gd name="connsiteY30" fmla="*/ 277977 h 471830"/>
                  <a:gd name="connsiteX31" fmla="*/ 549250 w 563880"/>
                  <a:gd name="connsiteY31" fmla="*/ 208483 h 471830"/>
                  <a:gd name="connsiteX32" fmla="*/ 454153 w 563880"/>
                  <a:gd name="connsiteY32" fmla="*/ 113385 h 471830"/>
                  <a:gd name="connsiteX33" fmla="*/ 383025 w 563880"/>
                  <a:gd name="connsiteY33" fmla="*/ 45294 h 471830"/>
                  <a:gd name="connsiteX34" fmla="*/ 296876 w 563880"/>
                  <a:gd name="connsiteY34" fmla="*/ 32918 h 471830"/>
                  <a:gd name="connsiteX35" fmla="*/ 231039 w 563880"/>
                  <a:gd name="connsiteY35" fmla="*/ 3657 h 471830"/>
                  <a:gd name="connsiteX0" fmla="*/ 231039 w 563880"/>
                  <a:gd name="connsiteY0" fmla="*/ 3659 h 471832"/>
                  <a:gd name="connsiteX1" fmla="*/ 190806 w 563880"/>
                  <a:gd name="connsiteY1" fmla="*/ 10974 h 471832"/>
                  <a:gd name="connsiteX2" fmla="*/ 59132 w 563880"/>
                  <a:gd name="connsiteY2" fmla="*/ 69496 h 471832"/>
                  <a:gd name="connsiteX3" fmla="*/ 26214 w 563880"/>
                  <a:gd name="connsiteY3" fmla="*/ 40235 h 471832"/>
                  <a:gd name="connsiteX4" fmla="*/ 610 w 563880"/>
                  <a:gd name="connsiteY4" fmla="*/ 84126 h 471832"/>
                  <a:gd name="connsiteX5" fmla="*/ 22556 w 563880"/>
                  <a:gd name="connsiteY5" fmla="*/ 120702 h 471832"/>
                  <a:gd name="connsiteX6" fmla="*/ 66447 w 563880"/>
                  <a:gd name="connsiteY6" fmla="*/ 106072 h 471832"/>
                  <a:gd name="connsiteX7" fmla="*/ 99366 w 563880"/>
                  <a:gd name="connsiteY7" fmla="*/ 91442 h 471832"/>
                  <a:gd name="connsiteX8" fmla="*/ 187148 w 563880"/>
                  <a:gd name="connsiteY8" fmla="*/ 87784 h 471832"/>
                  <a:gd name="connsiteX9" fmla="*/ 271273 w 563880"/>
                  <a:gd name="connsiteY9" fmla="*/ 91442 h 471832"/>
                  <a:gd name="connsiteX10" fmla="*/ 322479 w 563880"/>
                  <a:gd name="connsiteY10" fmla="*/ 131675 h 471832"/>
                  <a:gd name="connsiteX11" fmla="*/ 282246 w 563880"/>
                  <a:gd name="connsiteY11" fmla="*/ 215800 h 471832"/>
                  <a:gd name="connsiteX12" fmla="*/ 227382 w 563880"/>
                  <a:gd name="connsiteY12" fmla="*/ 307240 h 471832"/>
                  <a:gd name="connsiteX13" fmla="*/ 172518 w 563880"/>
                  <a:gd name="connsiteY13" fmla="*/ 318213 h 471832"/>
                  <a:gd name="connsiteX14" fmla="*/ 124969 w 563880"/>
                  <a:gd name="connsiteY14" fmla="*/ 277979 h 471832"/>
                  <a:gd name="connsiteX15" fmla="*/ 48159 w 563880"/>
                  <a:gd name="connsiteY15" fmla="*/ 274322 h 471832"/>
                  <a:gd name="connsiteX16" fmla="*/ 77420 w 563880"/>
                  <a:gd name="connsiteY16" fmla="*/ 332843 h 471832"/>
                  <a:gd name="connsiteX17" fmla="*/ 165202 w 563880"/>
                  <a:gd name="connsiteY17" fmla="*/ 347474 h 471832"/>
                  <a:gd name="connsiteX18" fmla="*/ 231039 w 563880"/>
                  <a:gd name="connsiteY18" fmla="*/ 369419 h 471832"/>
                  <a:gd name="connsiteX19" fmla="*/ 311506 w 563880"/>
                  <a:gd name="connsiteY19" fmla="*/ 288952 h 471832"/>
                  <a:gd name="connsiteX20" fmla="*/ 348082 w 563880"/>
                  <a:gd name="connsiteY20" fmla="*/ 168251 h 471832"/>
                  <a:gd name="connsiteX21" fmla="*/ 391974 w 563880"/>
                  <a:gd name="connsiteY21" fmla="*/ 142648 h 471832"/>
                  <a:gd name="connsiteX22" fmla="*/ 461468 w 563880"/>
                  <a:gd name="connsiteY22" fmla="*/ 193854 h 471832"/>
                  <a:gd name="connsiteX23" fmla="*/ 487071 w 563880"/>
                  <a:gd name="connsiteY23" fmla="*/ 263349 h 471832"/>
                  <a:gd name="connsiteX24" fmla="*/ 435865 w 563880"/>
                  <a:gd name="connsiteY24" fmla="*/ 362104 h 471832"/>
                  <a:gd name="connsiteX25" fmla="*/ 435865 w 563880"/>
                  <a:gd name="connsiteY25" fmla="*/ 438914 h 471832"/>
                  <a:gd name="connsiteX26" fmla="*/ 476098 w 563880"/>
                  <a:gd name="connsiteY26" fmla="*/ 468174 h 471832"/>
                  <a:gd name="connsiteX27" fmla="*/ 501702 w 563880"/>
                  <a:gd name="connsiteY27" fmla="*/ 416968 h 471832"/>
                  <a:gd name="connsiteX28" fmla="*/ 494386 w 563880"/>
                  <a:gd name="connsiteY28" fmla="*/ 351131 h 471832"/>
                  <a:gd name="connsiteX29" fmla="*/ 541935 w 563880"/>
                  <a:gd name="connsiteY29" fmla="*/ 277979 h 471832"/>
                  <a:gd name="connsiteX30" fmla="*/ 549250 w 563880"/>
                  <a:gd name="connsiteY30" fmla="*/ 208485 h 471832"/>
                  <a:gd name="connsiteX31" fmla="*/ 454153 w 563880"/>
                  <a:gd name="connsiteY31" fmla="*/ 113387 h 471832"/>
                  <a:gd name="connsiteX32" fmla="*/ 383025 w 563880"/>
                  <a:gd name="connsiteY32" fmla="*/ 45296 h 471832"/>
                  <a:gd name="connsiteX33" fmla="*/ 296876 w 563880"/>
                  <a:gd name="connsiteY33" fmla="*/ 32920 h 471832"/>
                  <a:gd name="connsiteX34" fmla="*/ 231039 w 563880"/>
                  <a:gd name="connsiteY34" fmla="*/ 3659 h 471832"/>
                  <a:gd name="connsiteX0" fmla="*/ 236523 w 569364"/>
                  <a:gd name="connsiteY0" fmla="*/ 3657 h 471830"/>
                  <a:gd name="connsiteX1" fmla="*/ 196290 w 569364"/>
                  <a:gd name="connsiteY1" fmla="*/ 10972 h 471830"/>
                  <a:gd name="connsiteX2" fmla="*/ 31698 w 569364"/>
                  <a:gd name="connsiteY2" fmla="*/ 40233 h 471830"/>
                  <a:gd name="connsiteX3" fmla="*/ 6094 w 569364"/>
                  <a:gd name="connsiteY3" fmla="*/ 84124 h 471830"/>
                  <a:gd name="connsiteX4" fmla="*/ 28040 w 569364"/>
                  <a:gd name="connsiteY4" fmla="*/ 120700 h 471830"/>
                  <a:gd name="connsiteX5" fmla="*/ 71931 w 569364"/>
                  <a:gd name="connsiteY5" fmla="*/ 106070 h 471830"/>
                  <a:gd name="connsiteX6" fmla="*/ 104850 w 569364"/>
                  <a:gd name="connsiteY6" fmla="*/ 91440 h 471830"/>
                  <a:gd name="connsiteX7" fmla="*/ 192632 w 569364"/>
                  <a:gd name="connsiteY7" fmla="*/ 87782 h 471830"/>
                  <a:gd name="connsiteX8" fmla="*/ 276757 w 569364"/>
                  <a:gd name="connsiteY8" fmla="*/ 91440 h 471830"/>
                  <a:gd name="connsiteX9" fmla="*/ 327963 w 569364"/>
                  <a:gd name="connsiteY9" fmla="*/ 131673 h 471830"/>
                  <a:gd name="connsiteX10" fmla="*/ 287730 w 569364"/>
                  <a:gd name="connsiteY10" fmla="*/ 215798 h 471830"/>
                  <a:gd name="connsiteX11" fmla="*/ 232866 w 569364"/>
                  <a:gd name="connsiteY11" fmla="*/ 307238 h 471830"/>
                  <a:gd name="connsiteX12" fmla="*/ 178002 w 569364"/>
                  <a:gd name="connsiteY12" fmla="*/ 318211 h 471830"/>
                  <a:gd name="connsiteX13" fmla="*/ 130453 w 569364"/>
                  <a:gd name="connsiteY13" fmla="*/ 277977 h 471830"/>
                  <a:gd name="connsiteX14" fmla="*/ 53643 w 569364"/>
                  <a:gd name="connsiteY14" fmla="*/ 274320 h 471830"/>
                  <a:gd name="connsiteX15" fmla="*/ 82904 w 569364"/>
                  <a:gd name="connsiteY15" fmla="*/ 332841 h 471830"/>
                  <a:gd name="connsiteX16" fmla="*/ 170686 w 569364"/>
                  <a:gd name="connsiteY16" fmla="*/ 347472 h 471830"/>
                  <a:gd name="connsiteX17" fmla="*/ 236523 w 569364"/>
                  <a:gd name="connsiteY17" fmla="*/ 369417 h 471830"/>
                  <a:gd name="connsiteX18" fmla="*/ 316990 w 569364"/>
                  <a:gd name="connsiteY18" fmla="*/ 288950 h 471830"/>
                  <a:gd name="connsiteX19" fmla="*/ 353566 w 569364"/>
                  <a:gd name="connsiteY19" fmla="*/ 168249 h 471830"/>
                  <a:gd name="connsiteX20" fmla="*/ 397458 w 569364"/>
                  <a:gd name="connsiteY20" fmla="*/ 142646 h 471830"/>
                  <a:gd name="connsiteX21" fmla="*/ 466952 w 569364"/>
                  <a:gd name="connsiteY21" fmla="*/ 193852 h 471830"/>
                  <a:gd name="connsiteX22" fmla="*/ 492555 w 569364"/>
                  <a:gd name="connsiteY22" fmla="*/ 263347 h 471830"/>
                  <a:gd name="connsiteX23" fmla="*/ 441349 w 569364"/>
                  <a:gd name="connsiteY23" fmla="*/ 362102 h 471830"/>
                  <a:gd name="connsiteX24" fmla="*/ 441349 w 569364"/>
                  <a:gd name="connsiteY24" fmla="*/ 438912 h 471830"/>
                  <a:gd name="connsiteX25" fmla="*/ 481582 w 569364"/>
                  <a:gd name="connsiteY25" fmla="*/ 468172 h 471830"/>
                  <a:gd name="connsiteX26" fmla="*/ 507186 w 569364"/>
                  <a:gd name="connsiteY26" fmla="*/ 416966 h 471830"/>
                  <a:gd name="connsiteX27" fmla="*/ 499870 w 569364"/>
                  <a:gd name="connsiteY27" fmla="*/ 351129 h 471830"/>
                  <a:gd name="connsiteX28" fmla="*/ 547419 w 569364"/>
                  <a:gd name="connsiteY28" fmla="*/ 277977 h 471830"/>
                  <a:gd name="connsiteX29" fmla="*/ 554734 w 569364"/>
                  <a:gd name="connsiteY29" fmla="*/ 208483 h 471830"/>
                  <a:gd name="connsiteX30" fmla="*/ 459637 w 569364"/>
                  <a:gd name="connsiteY30" fmla="*/ 113385 h 471830"/>
                  <a:gd name="connsiteX31" fmla="*/ 388509 w 569364"/>
                  <a:gd name="connsiteY31" fmla="*/ 45294 h 471830"/>
                  <a:gd name="connsiteX32" fmla="*/ 302360 w 569364"/>
                  <a:gd name="connsiteY32" fmla="*/ 32918 h 471830"/>
                  <a:gd name="connsiteX33" fmla="*/ 236523 w 569364"/>
                  <a:gd name="connsiteY33" fmla="*/ 3657 h 471830"/>
                  <a:gd name="connsiteX0" fmla="*/ 236525 w 569366"/>
                  <a:gd name="connsiteY0" fmla="*/ 5721 h 473894"/>
                  <a:gd name="connsiteX1" fmla="*/ 196292 w 569366"/>
                  <a:gd name="connsiteY1" fmla="*/ 13036 h 473894"/>
                  <a:gd name="connsiteX2" fmla="*/ 31700 w 569366"/>
                  <a:gd name="connsiteY2" fmla="*/ 42297 h 473894"/>
                  <a:gd name="connsiteX3" fmla="*/ 6096 w 569366"/>
                  <a:gd name="connsiteY3" fmla="*/ 86188 h 473894"/>
                  <a:gd name="connsiteX4" fmla="*/ 28042 w 569366"/>
                  <a:gd name="connsiteY4" fmla="*/ 122764 h 473894"/>
                  <a:gd name="connsiteX5" fmla="*/ 71933 w 569366"/>
                  <a:gd name="connsiteY5" fmla="*/ 108134 h 473894"/>
                  <a:gd name="connsiteX6" fmla="*/ 104852 w 569366"/>
                  <a:gd name="connsiteY6" fmla="*/ 93504 h 473894"/>
                  <a:gd name="connsiteX7" fmla="*/ 192634 w 569366"/>
                  <a:gd name="connsiteY7" fmla="*/ 89846 h 473894"/>
                  <a:gd name="connsiteX8" fmla="*/ 276759 w 569366"/>
                  <a:gd name="connsiteY8" fmla="*/ 93504 h 473894"/>
                  <a:gd name="connsiteX9" fmla="*/ 327965 w 569366"/>
                  <a:gd name="connsiteY9" fmla="*/ 133737 h 473894"/>
                  <a:gd name="connsiteX10" fmla="*/ 287732 w 569366"/>
                  <a:gd name="connsiteY10" fmla="*/ 217862 h 473894"/>
                  <a:gd name="connsiteX11" fmla="*/ 232868 w 569366"/>
                  <a:gd name="connsiteY11" fmla="*/ 309302 h 473894"/>
                  <a:gd name="connsiteX12" fmla="*/ 178004 w 569366"/>
                  <a:gd name="connsiteY12" fmla="*/ 320275 h 473894"/>
                  <a:gd name="connsiteX13" fmla="*/ 130455 w 569366"/>
                  <a:gd name="connsiteY13" fmla="*/ 280041 h 473894"/>
                  <a:gd name="connsiteX14" fmla="*/ 53645 w 569366"/>
                  <a:gd name="connsiteY14" fmla="*/ 276384 h 473894"/>
                  <a:gd name="connsiteX15" fmla="*/ 82906 w 569366"/>
                  <a:gd name="connsiteY15" fmla="*/ 334905 h 473894"/>
                  <a:gd name="connsiteX16" fmla="*/ 170688 w 569366"/>
                  <a:gd name="connsiteY16" fmla="*/ 349536 h 473894"/>
                  <a:gd name="connsiteX17" fmla="*/ 236525 w 569366"/>
                  <a:gd name="connsiteY17" fmla="*/ 371481 h 473894"/>
                  <a:gd name="connsiteX18" fmla="*/ 316992 w 569366"/>
                  <a:gd name="connsiteY18" fmla="*/ 291014 h 473894"/>
                  <a:gd name="connsiteX19" fmla="*/ 353568 w 569366"/>
                  <a:gd name="connsiteY19" fmla="*/ 170313 h 473894"/>
                  <a:gd name="connsiteX20" fmla="*/ 397460 w 569366"/>
                  <a:gd name="connsiteY20" fmla="*/ 144710 h 473894"/>
                  <a:gd name="connsiteX21" fmla="*/ 466954 w 569366"/>
                  <a:gd name="connsiteY21" fmla="*/ 195916 h 473894"/>
                  <a:gd name="connsiteX22" fmla="*/ 492557 w 569366"/>
                  <a:gd name="connsiteY22" fmla="*/ 265411 h 473894"/>
                  <a:gd name="connsiteX23" fmla="*/ 441351 w 569366"/>
                  <a:gd name="connsiteY23" fmla="*/ 364166 h 473894"/>
                  <a:gd name="connsiteX24" fmla="*/ 441351 w 569366"/>
                  <a:gd name="connsiteY24" fmla="*/ 440976 h 473894"/>
                  <a:gd name="connsiteX25" fmla="*/ 481584 w 569366"/>
                  <a:gd name="connsiteY25" fmla="*/ 470236 h 473894"/>
                  <a:gd name="connsiteX26" fmla="*/ 507188 w 569366"/>
                  <a:gd name="connsiteY26" fmla="*/ 419030 h 473894"/>
                  <a:gd name="connsiteX27" fmla="*/ 499872 w 569366"/>
                  <a:gd name="connsiteY27" fmla="*/ 353193 h 473894"/>
                  <a:gd name="connsiteX28" fmla="*/ 547421 w 569366"/>
                  <a:gd name="connsiteY28" fmla="*/ 280041 h 473894"/>
                  <a:gd name="connsiteX29" fmla="*/ 554736 w 569366"/>
                  <a:gd name="connsiteY29" fmla="*/ 210547 h 473894"/>
                  <a:gd name="connsiteX30" fmla="*/ 459639 w 569366"/>
                  <a:gd name="connsiteY30" fmla="*/ 115449 h 473894"/>
                  <a:gd name="connsiteX31" fmla="*/ 388511 w 569366"/>
                  <a:gd name="connsiteY31" fmla="*/ 47358 h 473894"/>
                  <a:gd name="connsiteX32" fmla="*/ 236525 w 569366"/>
                  <a:gd name="connsiteY32" fmla="*/ 5721 h 473894"/>
                  <a:gd name="connsiteX0" fmla="*/ 388509 w 569364"/>
                  <a:gd name="connsiteY0" fmla="*/ 35166 h 461702"/>
                  <a:gd name="connsiteX1" fmla="*/ 196290 w 569364"/>
                  <a:gd name="connsiteY1" fmla="*/ 844 h 461702"/>
                  <a:gd name="connsiteX2" fmla="*/ 31698 w 569364"/>
                  <a:gd name="connsiteY2" fmla="*/ 30105 h 461702"/>
                  <a:gd name="connsiteX3" fmla="*/ 6094 w 569364"/>
                  <a:gd name="connsiteY3" fmla="*/ 73996 h 461702"/>
                  <a:gd name="connsiteX4" fmla="*/ 28040 w 569364"/>
                  <a:gd name="connsiteY4" fmla="*/ 110572 h 461702"/>
                  <a:gd name="connsiteX5" fmla="*/ 71931 w 569364"/>
                  <a:gd name="connsiteY5" fmla="*/ 95942 h 461702"/>
                  <a:gd name="connsiteX6" fmla="*/ 104850 w 569364"/>
                  <a:gd name="connsiteY6" fmla="*/ 81312 h 461702"/>
                  <a:gd name="connsiteX7" fmla="*/ 192632 w 569364"/>
                  <a:gd name="connsiteY7" fmla="*/ 77654 h 461702"/>
                  <a:gd name="connsiteX8" fmla="*/ 276757 w 569364"/>
                  <a:gd name="connsiteY8" fmla="*/ 81312 h 461702"/>
                  <a:gd name="connsiteX9" fmla="*/ 327963 w 569364"/>
                  <a:gd name="connsiteY9" fmla="*/ 121545 h 461702"/>
                  <a:gd name="connsiteX10" fmla="*/ 287730 w 569364"/>
                  <a:gd name="connsiteY10" fmla="*/ 205670 h 461702"/>
                  <a:gd name="connsiteX11" fmla="*/ 232866 w 569364"/>
                  <a:gd name="connsiteY11" fmla="*/ 297110 h 461702"/>
                  <a:gd name="connsiteX12" fmla="*/ 178002 w 569364"/>
                  <a:gd name="connsiteY12" fmla="*/ 308083 h 461702"/>
                  <a:gd name="connsiteX13" fmla="*/ 130453 w 569364"/>
                  <a:gd name="connsiteY13" fmla="*/ 267849 h 461702"/>
                  <a:gd name="connsiteX14" fmla="*/ 53643 w 569364"/>
                  <a:gd name="connsiteY14" fmla="*/ 264192 h 461702"/>
                  <a:gd name="connsiteX15" fmla="*/ 82904 w 569364"/>
                  <a:gd name="connsiteY15" fmla="*/ 322713 h 461702"/>
                  <a:gd name="connsiteX16" fmla="*/ 170686 w 569364"/>
                  <a:gd name="connsiteY16" fmla="*/ 337344 h 461702"/>
                  <a:gd name="connsiteX17" fmla="*/ 236523 w 569364"/>
                  <a:gd name="connsiteY17" fmla="*/ 359289 h 461702"/>
                  <a:gd name="connsiteX18" fmla="*/ 316990 w 569364"/>
                  <a:gd name="connsiteY18" fmla="*/ 278822 h 461702"/>
                  <a:gd name="connsiteX19" fmla="*/ 353566 w 569364"/>
                  <a:gd name="connsiteY19" fmla="*/ 158121 h 461702"/>
                  <a:gd name="connsiteX20" fmla="*/ 397458 w 569364"/>
                  <a:gd name="connsiteY20" fmla="*/ 132518 h 461702"/>
                  <a:gd name="connsiteX21" fmla="*/ 466952 w 569364"/>
                  <a:gd name="connsiteY21" fmla="*/ 183724 h 461702"/>
                  <a:gd name="connsiteX22" fmla="*/ 492555 w 569364"/>
                  <a:gd name="connsiteY22" fmla="*/ 253219 h 461702"/>
                  <a:gd name="connsiteX23" fmla="*/ 441349 w 569364"/>
                  <a:gd name="connsiteY23" fmla="*/ 351974 h 461702"/>
                  <a:gd name="connsiteX24" fmla="*/ 441349 w 569364"/>
                  <a:gd name="connsiteY24" fmla="*/ 428784 h 461702"/>
                  <a:gd name="connsiteX25" fmla="*/ 481582 w 569364"/>
                  <a:gd name="connsiteY25" fmla="*/ 458044 h 461702"/>
                  <a:gd name="connsiteX26" fmla="*/ 507186 w 569364"/>
                  <a:gd name="connsiteY26" fmla="*/ 406838 h 461702"/>
                  <a:gd name="connsiteX27" fmla="*/ 499870 w 569364"/>
                  <a:gd name="connsiteY27" fmla="*/ 341001 h 461702"/>
                  <a:gd name="connsiteX28" fmla="*/ 547419 w 569364"/>
                  <a:gd name="connsiteY28" fmla="*/ 267849 h 461702"/>
                  <a:gd name="connsiteX29" fmla="*/ 554734 w 569364"/>
                  <a:gd name="connsiteY29" fmla="*/ 198355 h 461702"/>
                  <a:gd name="connsiteX30" fmla="*/ 459637 w 569364"/>
                  <a:gd name="connsiteY30" fmla="*/ 103257 h 461702"/>
                  <a:gd name="connsiteX31" fmla="*/ 388509 w 569364"/>
                  <a:gd name="connsiteY31" fmla="*/ 35166 h 461702"/>
                  <a:gd name="connsiteX0" fmla="*/ 388511 w 569366"/>
                  <a:gd name="connsiteY0" fmla="*/ 35164 h 461700"/>
                  <a:gd name="connsiteX1" fmla="*/ 196292 w 569366"/>
                  <a:gd name="connsiteY1" fmla="*/ 842 h 461700"/>
                  <a:gd name="connsiteX2" fmla="*/ 31700 w 569366"/>
                  <a:gd name="connsiteY2" fmla="*/ 30103 h 461700"/>
                  <a:gd name="connsiteX3" fmla="*/ 6096 w 569366"/>
                  <a:gd name="connsiteY3" fmla="*/ 73994 h 461700"/>
                  <a:gd name="connsiteX4" fmla="*/ 28042 w 569366"/>
                  <a:gd name="connsiteY4" fmla="*/ 110570 h 461700"/>
                  <a:gd name="connsiteX5" fmla="*/ 71933 w 569366"/>
                  <a:gd name="connsiteY5" fmla="*/ 95940 h 461700"/>
                  <a:gd name="connsiteX6" fmla="*/ 104852 w 569366"/>
                  <a:gd name="connsiteY6" fmla="*/ 81310 h 461700"/>
                  <a:gd name="connsiteX7" fmla="*/ 192634 w 569366"/>
                  <a:gd name="connsiteY7" fmla="*/ 77652 h 461700"/>
                  <a:gd name="connsiteX8" fmla="*/ 276759 w 569366"/>
                  <a:gd name="connsiteY8" fmla="*/ 81310 h 461700"/>
                  <a:gd name="connsiteX9" fmla="*/ 327965 w 569366"/>
                  <a:gd name="connsiteY9" fmla="*/ 121543 h 461700"/>
                  <a:gd name="connsiteX10" fmla="*/ 287732 w 569366"/>
                  <a:gd name="connsiteY10" fmla="*/ 205668 h 461700"/>
                  <a:gd name="connsiteX11" fmla="*/ 232868 w 569366"/>
                  <a:gd name="connsiteY11" fmla="*/ 297108 h 461700"/>
                  <a:gd name="connsiteX12" fmla="*/ 178004 w 569366"/>
                  <a:gd name="connsiteY12" fmla="*/ 308081 h 461700"/>
                  <a:gd name="connsiteX13" fmla="*/ 130455 w 569366"/>
                  <a:gd name="connsiteY13" fmla="*/ 267847 h 461700"/>
                  <a:gd name="connsiteX14" fmla="*/ 53645 w 569366"/>
                  <a:gd name="connsiteY14" fmla="*/ 264190 h 461700"/>
                  <a:gd name="connsiteX15" fmla="*/ 82906 w 569366"/>
                  <a:gd name="connsiteY15" fmla="*/ 322711 h 461700"/>
                  <a:gd name="connsiteX16" fmla="*/ 170688 w 569366"/>
                  <a:gd name="connsiteY16" fmla="*/ 337342 h 461700"/>
                  <a:gd name="connsiteX17" fmla="*/ 236525 w 569366"/>
                  <a:gd name="connsiteY17" fmla="*/ 359287 h 461700"/>
                  <a:gd name="connsiteX18" fmla="*/ 316992 w 569366"/>
                  <a:gd name="connsiteY18" fmla="*/ 278820 h 461700"/>
                  <a:gd name="connsiteX19" fmla="*/ 397460 w 569366"/>
                  <a:gd name="connsiteY19" fmla="*/ 132516 h 461700"/>
                  <a:gd name="connsiteX20" fmla="*/ 466954 w 569366"/>
                  <a:gd name="connsiteY20" fmla="*/ 183722 h 461700"/>
                  <a:gd name="connsiteX21" fmla="*/ 492557 w 569366"/>
                  <a:gd name="connsiteY21" fmla="*/ 253217 h 461700"/>
                  <a:gd name="connsiteX22" fmla="*/ 441351 w 569366"/>
                  <a:gd name="connsiteY22" fmla="*/ 351972 h 461700"/>
                  <a:gd name="connsiteX23" fmla="*/ 441351 w 569366"/>
                  <a:gd name="connsiteY23" fmla="*/ 428782 h 461700"/>
                  <a:gd name="connsiteX24" fmla="*/ 481584 w 569366"/>
                  <a:gd name="connsiteY24" fmla="*/ 458042 h 461700"/>
                  <a:gd name="connsiteX25" fmla="*/ 507188 w 569366"/>
                  <a:gd name="connsiteY25" fmla="*/ 406836 h 461700"/>
                  <a:gd name="connsiteX26" fmla="*/ 499872 w 569366"/>
                  <a:gd name="connsiteY26" fmla="*/ 340999 h 461700"/>
                  <a:gd name="connsiteX27" fmla="*/ 547421 w 569366"/>
                  <a:gd name="connsiteY27" fmla="*/ 267847 h 461700"/>
                  <a:gd name="connsiteX28" fmla="*/ 554736 w 569366"/>
                  <a:gd name="connsiteY28" fmla="*/ 198353 h 461700"/>
                  <a:gd name="connsiteX29" fmla="*/ 459639 w 569366"/>
                  <a:gd name="connsiteY29" fmla="*/ 103255 h 461700"/>
                  <a:gd name="connsiteX30" fmla="*/ 388511 w 569366"/>
                  <a:gd name="connsiteY30" fmla="*/ 35164 h 461700"/>
                  <a:gd name="connsiteX0" fmla="*/ 388509 w 569364"/>
                  <a:gd name="connsiteY0" fmla="*/ 35166 h 461702"/>
                  <a:gd name="connsiteX1" fmla="*/ 196290 w 569364"/>
                  <a:gd name="connsiteY1" fmla="*/ 844 h 461702"/>
                  <a:gd name="connsiteX2" fmla="*/ 31698 w 569364"/>
                  <a:gd name="connsiteY2" fmla="*/ 30105 h 461702"/>
                  <a:gd name="connsiteX3" fmla="*/ 6094 w 569364"/>
                  <a:gd name="connsiteY3" fmla="*/ 73996 h 461702"/>
                  <a:gd name="connsiteX4" fmla="*/ 28040 w 569364"/>
                  <a:gd name="connsiteY4" fmla="*/ 110572 h 461702"/>
                  <a:gd name="connsiteX5" fmla="*/ 71931 w 569364"/>
                  <a:gd name="connsiteY5" fmla="*/ 95942 h 461702"/>
                  <a:gd name="connsiteX6" fmla="*/ 104850 w 569364"/>
                  <a:gd name="connsiteY6" fmla="*/ 81312 h 461702"/>
                  <a:gd name="connsiteX7" fmla="*/ 192632 w 569364"/>
                  <a:gd name="connsiteY7" fmla="*/ 77654 h 461702"/>
                  <a:gd name="connsiteX8" fmla="*/ 276757 w 569364"/>
                  <a:gd name="connsiteY8" fmla="*/ 81312 h 461702"/>
                  <a:gd name="connsiteX9" fmla="*/ 327963 w 569364"/>
                  <a:gd name="connsiteY9" fmla="*/ 121545 h 461702"/>
                  <a:gd name="connsiteX10" fmla="*/ 287730 w 569364"/>
                  <a:gd name="connsiteY10" fmla="*/ 205670 h 461702"/>
                  <a:gd name="connsiteX11" fmla="*/ 232866 w 569364"/>
                  <a:gd name="connsiteY11" fmla="*/ 297110 h 461702"/>
                  <a:gd name="connsiteX12" fmla="*/ 178002 w 569364"/>
                  <a:gd name="connsiteY12" fmla="*/ 308083 h 461702"/>
                  <a:gd name="connsiteX13" fmla="*/ 130453 w 569364"/>
                  <a:gd name="connsiteY13" fmla="*/ 267849 h 461702"/>
                  <a:gd name="connsiteX14" fmla="*/ 53643 w 569364"/>
                  <a:gd name="connsiteY14" fmla="*/ 264192 h 461702"/>
                  <a:gd name="connsiteX15" fmla="*/ 82904 w 569364"/>
                  <a:gd name="connsiteY15" fmla="*/ 322713 h 461702"/>
                  <a:gd name="connsiteX16" fmla="*/ 170686 w 569364"/>
                  <a:gd name="connsiteY16" fmla="*/ 337344 h 461702"/>
                  <a:gd name="connsiteX17" fmla="*/ 236523 w 569364"/>
                  <a:gd name="connsiteY17" fmla="*/ 359289 h 461702"/>
                  <a:gd name="connsiteX18" fmla="*/ 316990 w 569364"/>
                  <a:gd name="connsiteY18" fmla="*/ 278822 h 461702"/>
                  <a:gd name="connsiteX19" fmla="*/ 374085 w 569364"/>
                  <a:gd name="connsiteY19" fmla="*/ 167806 h 461702"/>
                  <a:gd name="connsiteX20" fmla="*/ 466952 w 569364"/>
                  <a:gd name="connsiteY20" fmla="*/ 183724 h 461702"/>
                  <a:gd name="connsiteX21" fmla="*/ 492555 w 569364"/>
                  <a:gd name="connsiteY21" fmla="*/ 253219 h 461702"/>
                  <a:gd name="connsiteX22" fmla="*/ 441349 w 569364"/>
                  <a:gd name="connsiteY22" fmla="*/ 351974 h 461702"/>
                  <a:gd name="connsiteX23" fmla="*/ 441349 w 569364"/>
                  <a:gd name="connsiteY23" fmla="*/ 428784 h 461702"/>
                  <a:gd name="connsiteX24" fmla="*/ 481582 w 569364"/>
                  <a:gd name="connsiteY24" fmla="*/ 458044 h 461702"/>
                  <a:gd name="connsiteX25" fmla="*/ 507186 w 569364"/>
                  <a:gd name="connsiteY25" fmla="*/ 406838 h 461702"/>
                  <a:gd name="connsiteX26" fmla="*/ 499870 w 569364"/>
                  <a:gd name="connsiteY26" fmla="*/ 341001 h 461702"/>
                  <a:gd name="connsiteX27" fmla="*/ 547419 w 569364"/>
                  <a:gd name="connsiteY27" fmla="*/ 267849 h 461702"/>
                  <a:gd name="connsiteX28" fmla="*/ 554734 w 569364"/>
                  <a:gd name="connsiteY28" fmla="*/ 198355 h 461702"/>
                  <a:gd name="connsiteX29" fmla="*/ 459637 w 569364"/>
                  <a:gd name="connsiteY29" fmla="*/ 103257 h 461702"/>
                  <a:gd name="connsiteX30" fmla="*/ 388509 w 569364"/>
                  <a:gd name="connsiteY30" fmla="*/ 35166 h 461702"/>
                  <a:gd name="connsiteX0" fmla="*/ 388511 w 569366"/>
                  <a:gd name="connsiteY0" fmla="*/ 35164 h 461700"/>
                  <a:gd name="connsiteX1" fmla="*/ 196292 w 569366"/>
                  <a:gd name="connsiteY1" fmla="*/ 842 h 461700"/>
                  <a:gd name="connsiteX2" fmla="*/ 31700 w 569366"/>
                  <a:gd name="connsiteY2" fmla="*/ 30103 h 461700"/>
                  <a:gd name="connsiteX3" fmla="*/ 6096 w 569366"/>
                  <a:gd name="connsiteY3" fmla="*/ 73994 h 461700"/>
                  <a:gd name="connsiteX4" fmla="*/ 28042 w 569366"/>
                  <a:gd name="connsiteY4" fmla="*/ 110570 h 461700"/>
                  <a:gd name="connsiteX5" fmla="*/ 71933 w 569366"/>
                  <a:gd name="connsiteY5" fmla="*/ 95940 h 461700"/>
                  <a:gd name="connsiteX6" fmla="*/ 104852 w 569366"/>
                  <a:gd name="connsiteY6" fmla="*/ 81310 h 461700"/>
                  <a:gd name="connsiteX7" fmla="*/ 192634 w 569366"/>
                  <a:gd name="connsiteY7" fmla="*/ 77652 h 461700"/>
                  <a:gd name="connsiteX8" fmla="*/ 276759 w 569366"/>
                  <a:gd name="connsiteY8" fmla="*/ 81310 h 461700"/>
                  <a:gd name="connsiteX9" fmla="*/ 327965 w 569366"/>
                  <a:gd name="connsiteY9" fmla="*/ 121543 h 461700"/>
                  <a:gd name="connsiteX10" fmla="*/ 287732 w 569366"/>
                  <a:gd name="connsiteY10" fmla="*/ 205668 h 461700"/>
                  <a:gd name="connsiteX11" fmla="*/ 232868 w 569366"/>
                  <a:gd name="connsiteY11" fmla="*/ 297108 h 461700"/>
                  <a:gd name="connsiteX12" fmla="*/ 178004 w 569366"/>
                  <a:gd name="connsiteY12" fmla="*/ 308081 h 461700"/>
                  <a:gd name="connsiteX13" fmla="*/ 130455 w 569366"/>
                  <a:gd name="connsiteY13" fmla="*/ 267847 h 461700"/>
                  <a:gd name="connsiteX14" fmla="*/ 53645 w 569366"/>
                  <a:gd name="connsiteY14" fmla="*/ 264190 h 461700"/>
                  <a:gd name="connsiteX15" fmla="*/ 82906 w 569366"/>
                  <a:gd name="connsiteY15" fmla="*/ 322711 h 461700"/>
                  <a:gd name="connsiteX16" fmla="*/ 147314 w 569366"/>
                  <a:gd name="connsiteY16" fmla="*/ 360868 h 461700"/>
                  <a:gd name="connsiteX17" fmla="*/ 236525 w 569366"/>
                  <a:gd name="connsiteY17" fmla="*/ 359287 h 461700"/>
                  <a:gd name="connsiteX18" fmla="*/ 316992 w 569366"/>
                  <a:gd name="connsiteY18" fmla="*/ 278820 h 461700"/>
                  <a:gd name="connsiteX19" fmla="*/ 374087 w 569366"/>
                  <a:gd name="connsiteY19" fmla="*/ 167804 h 461700"/>
                  <a:gd name="connsiteX20" fmla="*/ 466954 w 569366"/>
                  <a:gd name="connsiteY20" fmla="*/ 183722 h 461700"/>
                  <a:gd name="connsiteX21" fmla="*/ 492557 w 569366"/>
                  <a:gd name="connsiteY21" fmla="*/ 253217 h 461700"/>
                  <a:gd name="connsiteX22" fmla="*/ 441351 w 569366"/>
                  <a:gd name="connsiteY22" fmla="*/ 351972 h 461700"/>
                  <a:gd name="connsiteX23" fmla="*/ 441351 w 569366"/>
                  <a:gd name="connsiteY23" fmla="*/ 428782 h 461700"/>
                  <a:gd name="connsiteX24" fmla="*/ 481584 w 569366"/>
                  <a:gd name="connsiteY24" fmla="*/ 458042 h 461700"/>
                  <a:gd name="connsiteX25" fmla="*/ 507188 w 569366"/>
                  <a:gd name="connsiteY25" fmla="*/ 406836 h 461700"/>
                  <a:gd name="connsiteX26" fmla="*/ 499872 w 569366"/>
                  <a:gd name="connsiteY26" fmla="*/ 340999 h 461700"/>
                  <a:gd name="connsiteX27" fmla="*/ 547421 w 569366"/>
                  <a:gd name="connsiteY27" fmla="*/ 267847 h 461700"/>
                  <a:gd name="connsiteX28" fmla="*/ 554736 w 569366"/>
                  <a:gd name="connsiteY28" fmla="*/ 198353 h 461700"/>
                  <a:gd name="connsiteX29" fmla="*/ 459639 w 569366"/>
                  <a:gd name="connsiteY29" fmla="*/ 103255 h 461700"/>
                  <a:gd name="connsiteX30" fmla="*/ 388511 w 569366"/>
                  <a:gd name="connsiteY30" fmla="*/ 35164 h 461700"/>
                  <a:gd name="connsiteX0" fmla="*/ 388509 w 569364"/>
                  <a:gd name="connsiteY0" fmla="*/ 35166 h 472675"/>
                  <a:gd name="connsiteX1" fmla="*/ 196290 w 569364"/>
                  <a:gd name="connsiteY1" fmla="*/ 844 h 472675"/>
                  <a:gd name="connsiteX2" fmla="*/ 31698 w 569364"/>
                  <a:gd name="connsiteY2" fmla="*/ 30105 h 472675"/>
                  <a:gd name="connsiteX3" fmla="*/ 6094 w 569364"/>
                  <a:gd name="connsiteY3" fmla="*/ 73996 h 472675"/>
                  <a:gd name="connsiteX4" fmla="*/ 28040 w 569364"/>
                  <a:gd name="connsiteY4" fmla="*/ 110572 h 472675"/>
                  <a:gd name="connsiteX5" fmla="*/ 71931 w 569364"/>
                  <a:gd name="connsiteY5" fmla="*/ 95942 h 472675"/>
                  <a:gd name="connsiteX6" fmla="*/ 104850 w 569364"/>
                  <a:gd name="connsiteY6" fmla="*/ 81312 h 472675"/>
                  <a:gd name="connsiteX7" fmla="*/ 192632 w 569364"/>
                  <a:gd name="connsiteY7" fmla="*/ 77654 h 472675"/>
                  <a:gd name="connsiteX8" fmla="*/ 276757 w 569364"/>
                  <a:gd name="connsiteY8" fmla="*/ 81312 h 472675"/>
                  <a:gd name="connsiteX9" fmla="*/ 327963 w 569364"/>
                  <a:gd name="connsiteY9" fmla="*/ 121545 h 472675"/>
                  <a:gd name="connsiteX10" fmla="*/ 287730 w 569364"/>
                  <a:gd name="connsiteY10" fmla="*/ 205670 h 472675"/>
                  <a:gd name="connsiteX11" fmla="*/ 232866 w 569364"/>
                  <a:gd name="connsiteY11" fmla="*/ 297110 h 472675"/>
                  <a:gd name="connsiteX12" fmla="*/ 178002 w 569364"/>
                  <a:gd name="connsiteY12" fmla="*/ 308083 h 472675"/>
                  <a:gd name="connsiteX13" fmla="*/ 130453 w 569364"/>
                  <a:gd name="connsiteY13" fmla="*/ 267849 h 472675"/>
                  <a:gd name="connsiteX14" fmla="*/ 53643 w 569364"/>
                  <a:gd name="connsiteY14" fmla="*/ 264192 h 472675"/>
                  <a:gd name="connsiteX15" fmla="*/ 82904 w 569364"/>
                  <a:gd name="connsiteY15" fmla="*/ 322713 h 472675"/>
                  <a:gd name="connsiteX16" fmla="*/ 147312 w 569364"/>
                  <a:gd name="connsiteY16" fmla="*/ 360870 h 472675"/>
                  <a:gd name="connsiteX17" fmla="*/ 236523 w 569364"/>
                  <a:gd name="connsiteY17" fmla="*/ 359289 h 472675"/>
                  <a:gd name="connsiteX18" fmla="*/ 316990 w 569364"/>
                  <a:gd name="connsiteY18" fmla="*/ 278822 h 472675"/>
                  <a:gd name="connsiteX19" fmla="*/ 374085 w 569364"/>
                  <a:gd name="connsiteY19" fmla="*/ 167806 h 472675"/>
                  <a:gd name="connsiteX20" fmla="*/ 466952 w 569364"/>
                  <a:gd name="connsiteY20" fmla="*/ 183724 h 472675"/>
                  <a:gd name="connsiteX21" fmla="*/ 492555 w 569364"/>
                  <a:gd name="connsiteY21" fmla="*/ 253219 h 472675"/>
                  <a:gd name="connsiteX22" fmla="*/ 441349 w 569364"/>
                  <a:gd name="connsiteY22" fmla="*/ 351974 h 472675"/>
                  <a:gd name="connsiteX23" fmla="*/ 441349 w 569364"/>
                  <a:gd name="connsiteY23" fmla="*/ 428784 h 472675"/>
                  <a:gd name="connsiteX24" fmla="*/ 481582 w 569364"/>
                  <a:gd name="connsiteY24" fmla="*/ 458044 h 472675"/>
                  <a:gd name="connsiteX25" fmla="*/ 499870 w 569364"/>
                  <a:gd name="connsiteY25" fmla="*/ 341001 h 472675"/>
                  <a:gd name="connsiteX26" fmla="*/ 547419 w 569364"/>
                  <a:gd name="connsiteY26" fmla="*/ 267849 h 472675"/>
                  <a:gd name="connsiteX27" fmla="*/ 554734 w 569364"/>
                  <a:gd name="connsiteY27" fmla="*/ 198355 h 472675"/>
                  <a:gd name="connsiteX28" fmla="*/ 459637 w 569364"/>
                  <a:gd name="connsiteY28" fmla="*/ 103257 h 472675"/>
                  <a:gd name="connsiteX29" fmla="*/ 388509 w 569364"/>
                  <a:gd name="connsiteY29" fmla="*/ 35166 h 472675"/>
                  <a:gd name="connsiteX0" fmla="*/ 388511 w 569366"/>
                  <a:gd name="connsiteY0" fmla="*/ 35164 h 470712"/>
                  <a:gd name="connsiteX1" fmla="*/ 196292 w 569366"/>
                  <a:gd name="connsiteY1" fmla="*/ 842 h 470712"/>
                  <a:gd name="connsiteX2" fmla="*/ 31700 w 569366"/>
                  <a:gd name="connsiteY2" fmla="*/ 30103 h 470712"/>
                  <a:gd name="connsiteX3" fmla="*/ 6096 w 569366"/>
                  <a:gd name="connsiteY3" fmla="*/ 73994 h 470712"/>
                  <a:gd name="connsiteX4" fmla="*/ 28042 w 569366"/>
                  <a:gd name="connsiteY4" fmla="*/ 110570 h 470712"/>
                  <a:gd name="connsiteX5" fmla="*/ 71933 w 569366"/>
                  <a:gd name="connsiteY5" fmla="*/ 95940 h 470712"/>
                  <a:gd name="connsiteX6" fmla="*/ 104852 w 569366"/>
                  <a:gd name="connsiteY6" fmla="*/ 81310 h 470712"/>
                  <a:gd name="connsiteX7" fmla="*/ 192634 w 569366"/>
                  <a:gd name="connsiteY7" fmla="*/ 77652 h 470712"/>
                  <a:gd name="connsiteX8" fmla="*/ 276759 w 569366"/>
                  <a:gd name="connsiteY8" fmla="*/ 81310 h 470712"/>
                  <a:gd name="connsiteX9" fmla="*/ 327965 w 569366"/>
                  <a:gd name="connsiteY9" fmla="*/ 121543 h 470712"/>
                  <a:gd name="connsiteX10" fmla="*/ 287732 w 569366"/>
                  <a:gd name="connsiteY10" fmla="*/ 205668 h 470712"/>
                  <a:gd name="connsiteX11" fmla="*/ 232868 w 569366"/>
                  <a:gd name="connsiteY11" fmla="*/ 297108 h 470712"/>
                  <a:gd name="connsiteX12" fmla="*/ 178004 w 569366"/>
                  <a:gd name="connsiteY12" fmla="*/ 308081 h 470712"/>
                  <a:gd name="connsiteX13" fmla="*/ 130455 w 569366"/>
                  <a:gd name="connsiteY13" fmla="*/ 267847 h 470712"/>
                  <a:gd name="connsiteX14" fmla="*/ 53645 w 569366"/>
                  <a:gd name="connsiteY14" fmla="*/ 264190 h 470712"/>
                  <a:gd name="connsiteX15" fmla="*/ 82906 w 569366"/>
                  <a:gd name="connsiteY15" fmla="*/ 322711 h 470712"/>
                  <a:gd name="connsiteX16" fmla="*/ 147314 w 569366"/>
                  <a:gd name="connsiteY16" fmla="*/ 360868 h 470712"/>
                  <a:gd name="connsiteX17" fmla="*/ 236525 w 569366"/>
                  <a:gd name="connsiteY17" fmla="*/ 359287 h 470712"/>
                  <a:gd name="connsiteX18" fmla="*/ 316992 w 569366"/>
                  <a:gd name="connsiteY18" fmla="*/ 278820 h 470712"/>
                  <a:gd name="connsiteX19" fmla="*/ 374087 w 569366"/>
                  <a:gd name="connsiteY19" fmla="*/ 167804 h 470712"/>
                  <a:gd name="connsiteX20" fmla="*/ 466954 w 569366"/>
                  <a:gd name="connsiteY20" fmla="*/ 183722 h 470712"/>
                  <a:gd name="connsiteX21" fmla="*/ 492557 w 569366"/>
                  <a:gd name="connsiteY21" fmla="*/ 253217 h 470712"/>
                  <a:gd name="connsiteX22" fmla="*/ 441351 w 569366"/>
                  <a:gd name="connsiteY22" fmla="*/ 351972 h 470712"/>
                  <a:gd name="connsiteX23" fmla="*/ 441351 w 569366"/>
                  <a:gd name="connsiteY23" fmla="*/ 428782 h 470712"/>
                  <a:gd name="connsiteX24" fmla="*/ 481584 w 569366"/>
                  <a:gd name="connsiteY24" fmla="*/ 458042 h 470712"/>
                  <a:gd name="connsiteX25" fmla="*/ 517402 w 569366"/>
                  <a:gd name="connsiteY25" fmla="*/ 352762 h 470712"/>
                  <a:gd name="connsiteX26" fmla="*/ 547421 w 569366"/>
                  <a:gd name="connsiteY26" fmla="*/ 267847 h 470712"/>
                  <a:gd name="connsiteX27" fmla="*/ 554736 w 569366"/>
                  <a:gd name="connsiteY27" fmla="*/ 198353 h 470712"/>
                  <a:gd name="connsiteX28" fmla="*/ 459639 w 569366"/>
                  <a:gd name="connsiteY28" fmla="*/ 103255 h 470712"/>
                  <a:gd name="connsiteX29" fmla="*/ 388511 w 569366"/>
                  <a:gd name="connsiteY29" fmla="*/ 35164 h 470712"/>
                  <a:gd name="connsiteX0" fmla="*/ 388509 w 564362"/>
                  <a:gd name="connsiteY0" fmla="*/ 35166 h 470714"/>
                  <a:gd name="connsiteX1" fmla="*/ 196290 w 564362"/>
                  <a:gd name="connsiteY1" fmla="*/ 844 h 470714"/>
                  <a:gd name="connsiteX2" fmla="*/ 31698 w 564362"/>
                  <a:gd name="connsiteY2" fmla="*/ 30105 h 470714"/>
                  <a:gd name="connsiteX3" fmla="*/ 6094 w 564362"/>
                  <a:gd name="connsiteY3" fmla="*/ 73996 h 470714"/>
                  <a:gd name="connsiteX4" fmla="*/ 28040 w 564362"/>
                  <a:gd name="connsiteY4" fmla="*/ 110572 h 470714"/>
                  <a:gd name="connsiteX5" fmla="*/ 71931 w 564362"/>
                  <a:gd name="connsiteY5" fmla="*/ 95942 h 470714"/>
                  <a:gd name="connsiteX6" fmla="*/ 104850 w 564362"/>
                  <a:gd name="connsiteY6" fmla="*/ 81312 h 470714"/>
                  <a:gd name="connsiteX7" fmla="*/ 192632 w 564362"/>
                  <a:gd name="connsiteY7" fmla="*/ 77654 h 470714"/>
                  <a:gd name="connsiteX8" fmla="*/ 276757 w 564362"/>
                  <a:gd name="connsiteY8" fmla="*/ 81312 h 470714"/>
                  <a:gd name="connsiteX9" fmla="*/ 327963 w 564362"/>
                  <a:gd name="connsiteY9" fmla="*/ 121545 h 470714"/>
                  <a:gd name="connsiteX10" fmla="*/ 287730 w 564362"/>
                  <a:gd name="connsiteY10" fmla="*/ 205670 h 470714"/>
                  <a:gd name="connsiteX11" fmla="*/ 232866 w 564362"/>
                  <a:gd name="connsiteY11" fmla="*/ 297110 h 470714"/>
                  <a:gd name="connsiteX12" fmla="*/ 178002 w 564362"/>
                  <a:gd name="connsiteY12" fmla="*/ 308083 h 470714"/>
                  <a:gd name="connsiteX13" fmla="*/ 130453 w 564362"/>
                  <a:gd name="connsiteY13" fmla="*/ 267849 h 470714"/>
                  <a:gd name="connsiteX14" fmla="*/ 53643 w 564362"/>
                  <a:gd name="connsiteY14" fmla="*/ 264192 h 470714"/>
                  <a:gd name="connsiteX15" fmla="*/ 82904 w 564362"/>
                  <a:gd name="connsiteY15" fmla="*/ 322713 h 470714"/>
                  <a:gd name="connsiteX16" fmla="*/ 147312 w 564362"/>
                  <a:gd name="connsiteY16" fmla="*/ 360870 h 470714"/>
                  <a:gd name="connsiteX17" fmla="*/ 236523 w 564362"/>
                  <a:gd name="connsiteY17" fmla="*/ 359289 h 470714"/>
                  <a:gd name="connsiteX18" fmla="*/ 316990 w 564362"/>
                  <a:gd name="connsiteY18" fmla="*/ 278822 h 470714"/>
                  <a:gd name="connsiteX19" fmla="*/ 374085 w 564362"/>
                  <a:gd name="connsiteY19" fmla="*/ 167806 h 470714"/>
                  <a:gd name="connsiteX20" fmla="*/ 466952 w 564362"/>
                  <a:gd name="connsiteY20" fmla="*/ 183724 h 470714"/>
                  <a:gd name="connsiteX21" fmla="*/ 492555 w 564362"/>
                  <a:gd name="connsiteY21" fmla="*/ 253219 h 470714"/>
                  <a:gd name="connsiteX22" fmla="*/ 441349 w 564362"/>
                  <a:gd name="connsiteY22" fmla="*/ 351974 h 470714"/>
                  <a:gd name="connsiteX23" fmla="*/ 441349 w 564362"/>
                  <a:gd name="connsiteY23" fmla="*/ 428784 h 470714"/>
                  <a:gd name="connsiteX24" fmla="*/ 481582 w 564362"/>
                  <a:gd name="connsiteY24" fmla="*/ 458044 h 470714"/>
                  <a:gd name="connsiteX25" fmla="*/ 517400 w 564362"/>
                  <a:gd name="connsiteY25" fmla="*/ 352764 h 470714"/>
                  <a:gd name="connsiteX26" fmla="*/ 554734 w 564362"/>
                  <a:gd name="connsiteY26" fmla="*/ 198355 h 470714"/>
                  <a:gd name="connsiteX27" fmla="*/ 459637 w 564362"/>
                  <a:gd name="connsiteY27" fmla="*/ 103257 h 470714"/>
                  <a:gd name="connsiteX28" fmla="*/ 388509 w 564362"/>
                  <a:gd name="connsiteY28" fmla="*/ 35166 h 470714"/>
                  <a:gd name="connsiteX0" fmla="*/ 388511 w 564362"/>
                  <a:gd name="connsiteY0" fmla="*/ 35164 h 470712"/>
                  <a:gd name="connsiteX1" fmla="*/ 196292 w 564362"/>
                  <a:gd name="connsiteY1" fmla="*/ 842 h 470712"/>
                  <a:gd name="connsiteX2" fmla="*/ 31700 w 564362"/>
                  <a:gd name="connsiteY2" fmla="*/ 30103 h 470712"/>
                  <a:gd name="connsiteX3" fmla="*/ 6096 w 564362"/>
                  <a:gd name="connsiteY3" fmla="*/ 73994 h 470712"/>
                  <a:gd name="connsiteX4" fmla="*/ 28042 w 564362"/>
                  <a:gd name="connsiteY4" fmla="*/ 110570 h 470712"/>
                  <a:gd name="connsiteX5" fmla="*/ 71933 w 564362"/>
                  <a:gd name="connsiteY5" fmla="*/ 95940 h 470712"/>
                  <a:gd name="connsiteX6" fmla="*/ 192634 w 564362"/>
                  <a:gd name="connsiteY6" fmla="*/ 77652 h 470712"/>
                  <a:gd name="connsiteX7" fmla="*/ 276759 w 564362"/>
                  <a:gd name="connsiteY7" fmla="*/ 81310 h 470712"/>
                  <a:gd name="connsiteX8" fmla="*/ 327965 w 564362"/>
                  <a:gd name="connsiteY8" fmla="*/ 121543 h 470712"/>
                  <a:gd name="connsiteX9" fmla="*/ 287732 w 564362"/>
                  <a:gd name="connsiteY9" fmla="*/ 205668 h 470712"/>
                  <a:gd name="connsiteX10" fmla="*/ 232868 w 564362"/>
                  <a:gd name="connsiteY10" fmla="*/ 297108 h 470712"/>
                  <a:gd name="connsiteX11" fmla="*/ 178004 w 564362"/>
                  <a:gd name="connsiteY11" fmla="*/ 308081 h 470712"/>
                  <a:gd name="connsiteX12" fmla="*/ 130455 w 564362"/>
                  <a:gd name="connsiteY12" fmla="*/ 267847 h 470712"/>
                  <a:gd name="connsiteX13" fmla="*/ 53645 w 564362"/>
                  <a:gd name="connsiteY13" fmla="*/ 264190 h 470712"/>
                  <a:gd name="connsiteX14" fmla="*/ 82906 w 564362"/>
                  <a:gd name="connsiteY14" fmla="*/ 322711 h 470712"/>
                  <a:gd name="connsiteX15" fmla="*/ 147314 w 564362"/>
                  <a:gd name="connsiteY15" fmla="*/ 360868 h 470712"/>
                  <a:gd name="connsiteX16" fmla="*/ 236525 w 564362"/>
                  <a:gd name="connsiteY16" fmla="*/ 359287 h 470712"/>
                  <a:gd name="connsiteX17" fmla="*/ 316992 w 564362"/>
                  <a:gd name="connsiteY17" fmla="*/ 278820 h 470712"/>
                  <a:gd name="connsiteX18" fmla="*/ 374087 w 564362"/>
                  <a:gd name="connsiteY18" fmla="*/ 167804 h 470712"/>
                  <a:gd name="connsiteX19" fmla="*/ 466954 w 564362"/>
                  <a:gd name="connsiteY19" fmla="*/ 183722 h 470712"/>
                  <a:gd name="connsiteX20" fmla="*/ 492557 w 564362"/>
                  <a:gd name="connsiteY20" fmla="*/ 253217 h 470712"/>
                  <a:gd name="connsiteX21" fmla="*/ 441351 w 564362"/>
                  <a:gd name="connsiteY21" fmla="*/ 351972 h 470712"/>
                  <a:gd name="connsiteX22" fmla="*/ 441351 w 564362"/>
                  <a:gd name="connsiteY22" fmla="*/ 428782 h 470712"/>
                  <a:gd name="connsiteX23" fmla="*/ 481584 w 564362"/>
                  <a:gd name="connsiteY23" fmla="*/ 458042 h 470712"/>
                  <a:gd name="connsiteX24" fmla="*/ 517402 w 564362"/>
                  <a:gd name="connsiteY24" fmla="*/ 352762 h 470712"/>
                  <a:gd name="connsiteX25" fmla="*/ 554736 w 564362"/>
                  <a:gd name="connsiteY25" fmla="*/ 198353 h 470712"/>
                  <a:gd name="connsiteX26" fmla="*/ 459639 w 564362"/>
                  <a:gd name="connsiteY26" fmla="*/ 103255 h 470712"/>
                  <a:gd name="connsiteX27" fmla="*/ 388511 w 564362"/>
                  <a:gd name="connsiteY27" fmla="*/ 35164 h 470712"/>
                  <a:gd name="connsiteX0" fmla="*/ 384852 w 560705"/>
                  <a:gd name="connsiteY0" fmla="*/ 35166 h 470714"/>
                  <a:gd name="connsiteX1" fmla="*/ 192633 w 560705"/>
                  <a:gd name="connsiteY1" fmla="*/ 844 h 470714"/>
                  <a:gd name="connsiteX2" fmla="*/ 28041 w 560705"/>
                  <a:gd name="connsiteY2" fmla="*/ 30105 h 470714"/>
                  <a:gd name="connsiteX3" fmla="*/ 24383 w 560705"/>
                  <a:gd name="connsiteY3" fmla="*/ 110572 h 470714"/>
                  <a:gd name="connsiteX4" fmla="*/ 68274 w 560705"/>
                  <a:gd name="connsiteY4" fmla="*/ 95942 h 470714"/>
                  <a:gd name="connsiteX5" fmla="*/ 188975 w 560705"/>
                  <a:gd name="connsiteY5" fmla="*/ 77654 h 470714"/>
                  <a:gd name="connsiteX6" fmla="*/ 273100 w 560705"/>
                  <a:gd name="connsiteY6" fmla="*/ 81312 h 470714"/>
                  <a:gd name="connsiteX7" fmla="*/ 324306 w 560705"/>
                  <a:gd name="connsiteY7" fmla="*/ 121545 h 470714"/>
                  <a:gd name="connsiteX8" fmla="*/ 284073 w 560705"/>
                  <a:gd name="connsiteY8" fmla="*/ 205670 h 470714"/>
                  <a:gd name="connsiteX9" fmla="*/ 229209 w 560705"/>
                  <a:gd name="connsiteY9" fmla="*/ 297110 h 470714"/>
                  <a:gd name="connsiteX10" fmla="*/ 174345 w 560705"/>
                  <a:gd name="connsiteY10" fmla="*/ 308083 h 470714"/>
                  <a:gd name="connsiteX11" fmla="*/ 126796 w 560705"/>
                  <a:gd name="connsiteY11" fmla="*/ 267849 h 470714"/>
                  <a:gd name="connsiteX12" fmla="*/ 49986 w 560705"/>
                  <a:gd name="connsiteY12" fmla="*/ 264192 h 470714"/>
                  <a:gd name="connsiteX13" fmla="*/ 79247 w 560705"/>
                  <a:gd name="connsiteY13" fmla="*/ 322713 h 470714"/>
                  <a:gd name="connsiteX14" fmla="*/ 143655 w 560705"/>
                  <a:gd name="connsiteY14" fmla="*/ 360870 h 470714"/>
                  <a:gd name="connsiteX15" fmla="*/ 232866 w 560705"/>
                  <a:gd name="connsiteY15" fmla="*/ 359289 h 470714"/>
                  <a:gd name="connsiteX16" fmla="*/ 313333 w 560705"/>
                  <a:gd name="connsiteY16" fmla="*/ 278822 h 470714"/>
                  <a:gd name="connsiteX17" fmla="*/ 370428 w 560705"/>
                  <a:gd name="connsiteY17" fmla="*/ 167806 h 470714"/>
                  <a:gd name="connsiteX18" fmla="*/ 463295 w 560705"/>
                  <a:gd name="connsiteY18" fmla="*/ 183724 h 470714"/>
                  <a:gd name="connsiteX19" fmla="*/ 488898 w 560705"/>
                  <a:gd name="connsiteY19" fmla="*/ 253219 h 470714"/>
                  <a:gd name="connsiteX20" fmla="*/ 437692 w 560705"/>
                  <a:gd name="connsiteY20" fmla="*/ 351974 h 470714"/>
                  <a:gd name="connsiteX21" fmla="*/ 437692 w 560705"/>
                  <a:gd name="connsiteY21" fmla="*/ 428784 h 470714"/>
                  <a:gd name="connsiteX22" fmla="*/ 477925 w 560705"/>
                  <a:gd name="connsiteY22" fmla="*/ 458044 h 470714"/>
                  <a:gd name="connsiteX23" fmla="*/ 513743 w 560705"/>
                  <a:gd name="connsiteY23" fmla="*/ 352764 h 470714"/>
                  <a:gd name="connsiteX24" fmla="*/ 551077 w 560705"/>
                  <a:gd name="connsiteY24" fmla="*/ 198355 h 470714"/>
                  <a:gd name="connsiteX25" fmla="*/ 455980 w 560705"/>
                  <a:gd name="connsiteY25" fmla="*/ 103257 h 470714"/>
                  <a:gd name="connsiteX26" fmla="*/ 384852 w 560705"/>
                  <a:gd name="connsiteY26" fmla="*/ 35166 h 470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60705" h="470714">
                    <a:moveTo>
                      <a:pt x="384852" y="35166"/>
                    </a:moveTo>
                    <a:cubicBezTo>
                      <a:pt x="340961" y="18097"/>
                      <a:pt x="252101" y="1687"/>
                      <a:pt x="192633" y="844"/>
                    </a:cubicBezTo>
                    <a:cubicBezTo>
                      <a:pt x="133165" y="1"/>
                      <a:pt x="56083" y="11817"/>
                      <a:pt x="28041" y="30105"/>
                    </a:cubicBezTo>
                    <a:cubicBezTo>
                      <a:pt x="-1" y="48393"/>
                      <a:pt x="17678" y="99599"/>
                      <a:pt x="24383" y="110572"/>
                    </a:cubicBezTo>
                    <a:cubicBezTo>
                      <a:pt x="31088" y="121545"/>
                      <a:pt x="40842" y="101428"/>
                      <a:pt x="68274" y="95942"/>
                    </a:cubicBezTo>
                    <a:cubicBezTo>
                      <a:pt x="95706" y="90456"/>
                      <a:pt x="154837" y="80092"/>
                      <a:pt x="188975" y="77654"/>
                    </a:cubicBezTo>
                    <a:cubicBezTo>
                      <a:pt x="223113" y="75216"/>
                      <a:pt x="250545" y="73997"/>
                      <a:pt x="273100" y="81312"/>
                    </a:cubicBezTo>
                    <a:cubicBezTo>
                      <a:pt x="295655" y="88627"/>
                      <a:pt x="322477" y="100819"/>
                      <a:pt x="324306" y="121545"/>
                    </a:cubicBezTo>
                    <a:cubicBezTo>
                      <a:pt x="326135" y="142271"/>
                      <a:pt x="299922" y="176409"/>
                      <a:pt x="284073" y="205670"/>
                    </a:cubicBezTo>
                    <a:cubicBezTo>
                      <a:pt x="268224" y="234931"/>
                      <a:pt x="247497" y="280041"/>
                      <a:pt x="229209" y="297110"/>
                    </a:cubicBezTo>
                    <a:cubicBezTo>
                      <a:pt x="210921" y="314179"/>
                      <a:pt x="191414" y="312960"/>
                      <a:pt x="174345" y="308083"/>
                    </a:cubicBezTo>
                    <a:cubicBezTo>
                      <a:pt x="157276" y="303206"/>
                      <a:pt x="147522" y="275164"/>
                      <a:pt x="126796" y="267849"/>
                    </a:cubicBezTo>
                    <a:cubicBezTo>
                      <a:pt x="106070" y="260534"/>
                      <a:pt x="57911" y="255048"/>
                      <a:pt x="49986" y="264192"/>
                    </a:cubicBezTo>
                    <a:cubicBezTo>
                      <a:pt x="42061" y="273336"/>
                      <a:pt x="63636" y="306600"/>
                      <a:pt x="79247" y="322713"/>
                    </a:cubicBezTo>
                    <a:cubicBezTo>
                      <a:pt x="94859" y="338826"/>
                      <a:pt x="118052" y="354774"/>
                      <a:pt x="143655" y="360870"/>
                    </a:cubicBezTo>
                    <a:cubicBezTo>
                      <a:pt x="169258" y="366966"/>
                      <a:pt x="204586" y="372964"/>
                      <a:pt x="232866" y="359289"/>
                    </a:cubicBezTo>
                    <a:cubicBezTo>
                      <a:pt x="261146" y="345614"/>
                      <a:pt x="290406" y="310736"/>
                      <a:pt x="313333" y="278822"/>
                    </a:cubicBezTo>
                    <a:cubicBezTo>
                      <a:pt x="336260" y="246908"/>
                      <a:pt x="345434" y="183656"/>
                      <a:pt x="370428" y="167806"/>
                    </a:cubicBezTo>
                    <a:cubicBezTo>
                      <a:pt x="395422" y="151956"/>
                      <a:pt x="443550" y="169489"/>
                      <a:pt x="463295" y="183724"/>
                    </a:cubicBezTo>
                    <a:cubicBezTo>
                      <a:pt x="483040" y="197959"/>
                      <a:pt x="493165" y="225177"/>
                      <a:pt x="488898" y="253219"/>
                    </a:cubicBezTo>
                    <a:cubicBezTo>
                      <a:pt x="484631" y="281261"/>
                      <a:pt x="446226" y="322713"/>
                      <a:pt x="437692" y="351974"/>
                    </a:cubicBezTo>
                    <a:cubicBezTo>
                      <a:pt x="429158" y="381235"/>
                      <a:pt x="430987" y="411106"/>
                      <a:pt x="437692" y="428784"/>
                    </a:cubicBezTo>
                    <a:cubicBezTo>
                      <a:pt x="444397" y="446462"/>
                      <a:pt x="465250" y="470714"/>
                      <a:pt x="477925" y="458044"/>
                    </a:cubicBezTo>
                    <a:cubicBezTo>
                      <a:pt x="490600" y="445374"/>
                      <a:pt x="501551" y="396045"/>
                      <a:pt x="513743" y="352764"/>
                    </a:cubicBezTo>
                    <a:cubicBezTo>
                      <a:pt x="525935" y="309483"/>
                      <a:pt x="560704" y="239940"/>
                      <a:pt x="551077" y="198355"/>
                    </a:cubicBezTo>
                    <a:cubicBezTo>
                      <a:pt x="541450" y="156770"/>
                      <a:pt x="483684" y="130455"/>
                      <a:pt x="455980" y="103257"/>
                    </a:cubicBezTo>
                    <a:cubicBezTo>
                      <a:pt x="428276" y="76059"/>
                      <a:pt x="428743" y="52235"/>
                      <a:pt x="384852" y="35166"/>
                    </a:cubicBezTo>
                    <a:close/>
                  </a:path>
                </a:pathLst>
              </a:custGeom>
              <a:solidFill>
                <a:srgbClr val="CCFFFF"/>
              </a:solidFill>
              <a:ln w="9525" cap="flat" cmpd="sng" algn="ctr">
                <a:solidFill>
                  <a:schemeClr val="tx1"/>
                </a:solidFill>
                <a:prstDash val="solid"/>
                <a:round/>
                <a:headEnd type="none" w="med" len="med"/>
                <a:tailEnd type="none" w="med" len="med"/>
              </a:ln>
              <a:effectLst/>
            </p:spPr>
            <p:txBody>
              <a:bodyPr vert="vert"/>
              <a:lstStyle/>
              <a:p>
                <a:pPr eaLnBrk="0" hangingPunct="0">
                  <a:defRPr/>
                </a:pPr>
                <a:endParaRPr lang="en-US" sz="800">
                  <a:cs typeface="+mn-cs"/>
                </a:endParaRPr>
              </a:p>
            </p:txBody>
          </p:sp>
          <p:sp>
            <p:nvSpPr>
              <p:cNvPr id="353" name="Freeform 352"/>
              <p:cNvSpPr/>
              <p:nvPr/>
            </p:nvSpPr>
            <p:spPr bwMode="auto">
              <a:xfrm rot="15029848">
                <a:off x="7349331" y="3088482"/>
                <a:ext cx="225425" cy="119062"/>
              </a:xfrm>
              <a:custGeom>
                <a:avLst/>
                <a:gdLst>
                  <a:gd name="connsiteX0" fmla="*/ 0 w 170121"/>
                  <a:gd name="connsiteY0" fmla="*/ 106325 h 155944"/>
                  <a:gd name="connsiteX1" fmla="*/ 116958 w 170121"/>
                  <a:gd name="connsiteY1" fmla="*/ 138223 h 155944"/>
                  <a:gd name="connsiteX2" fmla="*/ 170121 w 170121"/>
                  <a:gd name="connsiteY2" fmla="*/ 0 h 155944"/>
                </a:gdLst>
                <a:ahLst/>
                <a:cxnLst>
                  <a:cxn ang="0">
                    <a:pos x="connsiteX0" y="connsiteY0"/>
                  </a:cxn>
                  <a:cxn ang="0">
                    <a:pos x="connsiteX1" y="connsiteY1"/>
                  </a:cxn>
                  <a:cxn ang="0">
                    <a:pos x="connsiteX2" y="connsiteY2"/>
                  </a:cxn>
                </a:cxnLst>
                <a:rect l="l" t="t" r="r" b="b"/>
                <a:pathLst>
                  <a:path w="170121" h="155944">
                    <a:moveTo>
                      <a:pt x="0" y="106325"/>
                    </a:moveTo>
                    <a:cubicBezTo>
                      <a:pt x="44302" y="131134"/>
                      <a:pt x="88605" y="155944"/>
                      <a:pt x="116958" y="138223"/>
                    </a:cubicBezTo>
                    <a:cubicBezTo>
                      <a:pt x="145311" y="120502"/>
                      <a:pt x="159489" y="21265"/>
                      <a:pt x="170121" y="0"/>
                    </a:cubicBezTo>
                  </a:path>
                </a:pathLst>
              </a:cu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vert="vert" anchor="ctr"/>
              <a:lstStyle/>
              <a:p>
                <a:pPr eaLnBrk="0" hangingPunct="0">
                  <a:defRPr/>
                </a:pPr>
                <a:endParaRPr lang="en-US" sz="800"/>
              </a:p>
            </p:txBody>
          </p:sp>
          <p:sp>
            <p:nvSpPr>
              <p:cNvPr id="356" name="Freeform 355"/>
              <p:cNvSpPr/>
              <p:nvPr/>
            </p:nvSpPr>
            <p:spPr bwMode="auto">
              <a:xfrm rot="16200000">
                <a:off x="7231857" y="1905794"/>
                <a:ext cx="131762" cy="1092200"/>
              </a:xfrm>
              <a:custGeom>
                <a:avLst/>
                <a:gdLst>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9534"/>
                  <a:gd name="connsiteY0" fmla="*/ 261257 h 2019719"/>
                  <a:gd name="connsiteX1" fmla="*/ 40193 w 249534"/>
                  <a:gd name="connsiteY1" fmla="*/ 427055 h 2019719"/>
                  <a:gd name="connsiteX2" fmla="*/ 95459 w 249534"/>
                  <a:gd name="connsiteY2" fmla="*/ 592853 h 2019719"/>
                  <a:gd name="connsiteX3" fmla="*/ 140676 w 249534"/>
                  <a:gd name="connsiteY3" fmla="*/ 683288 h 2019719"/>
                  <a:gd name="connsiteX4" fmla="*/ 100483 w 249534"/>
                  <a:gd name="connsiteY4" fmla="*/ 919424 h 2019719"/>
                  <a:gd name="connsiteX5" fmla="*/ 40193 w 249534"/>
                  <a:gd name="connsiteY5" fmla="*/ 1210826 h 2019719"/>
                  <a:gd name="connsiteX6" fmla="*/ 30145 w 249534"/>
                  <a:gd name="connsiteY6" fmla="*/ 1582615 h 2019719"/>
                  <a:gd name="connsiteX7" fmla="*/ 15072 w 249534"/>
                  <a:gd name="connsiteY7" fmla="*/ 1803679 h 2019719"/>
                  <a:gd name="connsiteX8" fmla="*/ 85411 w 249534"/>
                  <a:gd name="connsiteY8" fmla="*/ 1974501 h 2019719"/>
                  <a:gd name="connsiteX9" fmla="*/ 140676 w 249534"/>
                  <a:gd name="connsiteY9" fmla="*/ 2019719 h 2019719"/>
                  <a:gd name="connsiteX10" fmla="*/ 221063 w 249534"/>
                  <a:gd name="connsiteY10" fmla="*/ 1989574 h 2019719"/>
                  <a:gd name="connsiteX11" fmla="*/ 241160 w 249534"/>
                  <a:gd name="connsiteY11" fmla="*/ 1924259 h 2019719"/>
                  <a:gd name="connsiteX12" fmla="*/ 170821 w 249534"/>
                  <a:gd name="connsiteY12" fmla="*/ 1874018 h 2019719"/>
                  <a:gd name="connsiteX13" fmla="*/ 125604 w 249534"/>
                  <a:gd name="connsiteY13" fmla="*/ 1693147 h 2019719"/>
                  <a:gd name="connsiteX14" fmla="*/ 150725 w 249534"/>
                  <a:gd name="connsiteY14" fmla="*/ 1165609 h 2019719"/>
                  <a:gd name="connsiteX15" fmla="*/ 216039 w 249534"/>
                  <a:gd name="connsiteY15" fmla="*/ 828989 h 2019719"/>
                  <a:gd name="connsiteX16" fmla="*/ 231112 w 249534"/>
                  <a:gd name="connsiteY16" fmla="*/ 663191 h 2019719"/>
                  <a:gd name="connsiteX17" fmla="*/ 140676 w 249534"/>
                  <a:gd name="connsiteY17" fmla="*/ 417007 h 2019719"/>
                  <a:gd name="connsiteX18" fmla="*/ 115556 w 249534"/>
                  <a:gd name="connsiteY18" fmla="*/ 211015 h 2019719"/>
                  <a:gd name="connsiteX19" fmla="*/ 100483 w 249534"/>
                  <a:gd name="connsiteY19" fmla="*/ 130629 h 2019719"/>
                  <a:gd name="connsiteX20" fmla="*/ 115556 w 249534"/>
                  <a:gd name="connsiteY20" fmla="*/ 60290 h 2019719"/>
                  <a:gd name="connsiteX21" fmla="*/ 110531 w 249534"/>
                  <a:gd name="connsiteY21" fmla="*/ 10048 h 2019719"/>
                  <a:gd name="connsiteX22" fmla="*/ 70338 w 249534"/>
                  <a:gd name="connsiteY22" fmla="*/ 0 h 2019719"/>
                  <a:gd name="connsiteX23" fmla="*/ 40193 w 249534"/>
                  <a:gd name="connsiteY23" fmla="*/ 55266 h 2019719"/>
                  <a:gd name="connsiteX24" fmla="*/ 10048 w 249534"/>
                  <a:gd name="connsiteY24" fmla="*/ 115556 h 2019719"/>
                  <a:gd name="connsiteX25" fmla="*/ 0 w 249534"/>
                  <a:gd name="connsiteY25" fmla="*/ 150725 h 2019719"/>
                  <a:gd name="connsiteX26" fmla="*/ 10048 w 249534"/>
                  <a:gd name="connsiteY26" fmla="*/ 261257 h 2019719"/>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25604 w 249534"/>
                  <a:gd name="connsiteY3" fmla="*/ 718457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4510"/>
                  <a:gd name="connsiteY0" fmla="*/ 261257 h 2022231"/>
                  <a:gd name="connsiteX1" fmla="*/ 40193 w 244510"/>
                  <a:gd name="connsiteY1" fmla="*/ 427055 h 2022231"/>
                  <a:gd name="connsiteX2" fmla="*/ 95459 w 244510"/>
                  <a:gd name="connsiteY2" fmla="*/ 592853 h 2022231"/>
                  <a:gd name="connsiteX3" fmla="*/ 125604 w 244510"/>
                  <a:gd name="connsiteY3" fmla="*/ 718457 h 2022231"/>
                  <a:gd name="connsiteX4" fmla="*/ 100483 w 244510"/>
                  <a:gd name="connsiteY4" fmla="*/ 919424 h 2022231"/>
                  <a:gd name="connsiteX5" fmla="*/ 40193 w 244510"/>
                  <a:gd name="connsiteY5" fmla="*/ 1210826 h 2022231"/>
                  <a:gd name="connsiteX6" fmla="*/ 30145 w 244510"/>
                  <a:gd name="connsiteY6" fmla="*/ 1582615 h 2022231"/>
                  <a:gd name="connsiteX7" fmla="*/ 15072 w 244510"/>
                  <a:gd name="connsiteY7" fmla="*/ 1803679 h 2022231"/>
                  <a:gd name="connsiteX8" fmla="*/ 85411 w 244510"/>
                  <a:gd name="connsiteY8" fmla="*/ 1974501 h 2022231"/>
                  <a:gd name="connsiteX9" fmla="*/ 140676 w 244510"/>
                  <a:gd name="connsiteY9" fmla="*/ 2019719 h 2022231"/>
                  <a:gd name="connsiteX10" fmla="*/ 221063 w 244510"/>
                  <a:gd name="connsiteY10" fmla="*/ 1989574 h 2022231"/>
                  <a:gd name="connsiteX11" fmla="*/ 236136 w 244510"/>
                  <a:gd name="connsiteY11" fmla="*/ 1909186 h 2022231"/>
                  <a:gd name="connsiteX12" fmla="*/ 170821 w 244510"/>
                  <a:gd name="connsiteY12" fmla="*/ 1874018 h 2022231"/>
                  <a:gd name="connsiteX13" fmla="*/ 125604 w 244510"/>
                  <a:gd name="connsiteY13" fmla="*/ 1693147 h 2022231"/>
                  <a:gd name="connsiteX14" fmla="*/ 150725 w 244510"/>
                  <a:gd name="connsiteY14" fmla="*/ 1165609 h 2022231"/>
                  <a:gd name="connsiteX15" fmla="*/ 216039 w 244510"/>
                  <a:gd name="connsiteY15" fmla="*/ 828989 h 2022231"/>
                  <a:gd name="connsiteX16" fmla="*/ 231112 w 244510"/>
                  <a:gd name="connsiteY16" fmla="*/ 663191 h 2022231"/>
                  <a:gd name="connsiteX17" fmla="*/ 140676 w 244510"/>
                  <a:gd name="connsiteY17" fmla="*/ 417007 h 2022231"/>
                  <a:gd name="connsiteX18" fmla="*/ 115556 w 244510"/>
                  <a:gd name="connsiteY18" fmla="*/ 211015 h 2022231"/>
                  <a:gd name="connsiteX19" fmla="*/ 100483 w 244510"/>
                  <a:gd name="connsiteY19" fmla="*/ 130629 h 2022231"/>
                  <a:gd name="connsiteX20" fmla="*/ 115556 w 244510"/>
                  <a:gd name="connsiteY20" fmla="*/ 60290 h 2022231"/>
                  <a:gd name="connsiteX21" fmla="*/ 110531 w 244510"/>
                  <a:gd name="connsiteY21" fmla="*/ 10048 h 2022231"/>
                  <a:gd name="connsiteX22" fmla="*/ 70338 w 244510"/>
                  <a:gd name="connsiteY22" fmla="*/ 0 h 2022231"/>
                  <a:gd name="connsiteX23" fmla="*/ 40193 w 244510"/>
                  <a:gd name="connsiteY23" fmla="*/ 55266 h 2022231"/>
                  <a:gd name="connsiteX24" fmla="*/ 10048 w 244510"/>
                  <a:gd name="connsiteY24" fmla="*/ 115556 h 2022231"/>
                  <a:gd name="connsiteX25" fmla="*/ 0 w 244510"/>
                  <a:gd name="connsiteY25" fmla="*/ 150725 h 2022231"/>
                  <a:gd name="connsiteX26" fmla="*/ 10048 w 244510"/>
                  <a:gd name="connsiteY26" fmla="*/ 261257 h 2022231"/>
                  <a:gd name="connsiteX0" fmla="*/ 10048 w 274655"/>
                  <a:gd name="connsiteY0" fmla="*/ 261257 h 2022231"/>
                  <a:gd name="connsiteX1" fmla="*/ 40193 w 274655"/>
                  <a:gd name="connsiteY1" fmla="*/ 427055 h 2022231"/>
                  <a:gd name="connsiteX2" fmla="*/ 95459 w 274655"/>
                  <a:gd name="connsiteY2" fmla="*/ 592853 h 2022231"/>
                  <a:gd name="connsiteX3" fmla="*/ 125604 w 274655"/>
                  <a:gd name="connsiteY3" fmla="*/ 718457 h 2022231"/>
                  <a:gd name="connsiteX4" fmla="*/ 100483 w 274655"/>
                  <a:gd name="connsiteY4" fmla="*/ 919424 h 2022231"/>
                  <a:gd name="connsiteX5" fmla="*/ 40193 w 274655"/>
                  <a:gd name="connsiteY5" fmla="*/ 1210826 h 2022231"/>
                  <a:gd name="connsiteX6" fmla="*/ 30145 w 274655"/>
                  <a:gd name="connsiteY6" fmla="*/ 1582615 h 2022231"/>
                  <a:gd name="connsiteX7" fmla="*/ 15072 w 274655"/>
                  <a:gd name="connsiteY7" fmla="*/ 1803679 h 2022231"/>
                  <a:gd name="connsiteX8" fmla="*/ 85411 w 274655"/>
                  <a:gd name="connsiteY8" fmla="*/ 1974501 h 2022231"/>
                  <a:gd name="connsiteX9" fmla="*/ 140676 w 274655"/>
                  <a:gd name="connsiteY9" fmla="*/ 2019719 h 2022231"/>
                  <a:gd name="connsiteX10" fmla="*/ 221063 w 274655"/>
                  <a:gd name="connsiteY10" fmla="*/ 1989574 h 2022231"/>
                  <a:gd name="connsiteX11" fmla="*/ 236136 w 274655"/>
                  <a:gd name="connsiteY11" fmla="*/ 1909186 h 2022231"/>
                  <a:gd name="connsiteX12" fmla="*/ 170821 w 274655"/>
                  <a:gd name="connsiteY12" fmla="*/ 1874018 h 2022231"/>
                  <a:gd name="connsiteX13" fmla="*/ 125604 w 274655"/>
                  <a:gd name="connsiteY13" fmla="*/ 1693147 h 2022231"/>
                  <a:gd name="connsiteX14" fmla="*/ 150725 w 274655"/>
                  <a:gd name="connsiteY14" fmla="*/ 1165609 h 2022231"/>
                  <a:gd name="connsiteX15" fmla="*/ 216039 w 274655"/>
                  <a:gd name="connsiteY15" fmla="*/ 828989 h 2022231"/>
                  <a:gd name="connsiteX16" fmla="*/ 231112 w 274655"/>
                  <a:gd name="connsiteY16" fmla="*/ 663191 h 2022231"/>
                  <a:gd name="connsiteX17" fmla="*/ 140676 w 274655"/>
                  <a:gd name="connsiteY17" fmla="*/ 417007 h 2022231"/>
                  <a:gd name="connsiteX18" fmla="*/ 115556 w 274655"/>
                  <a:gd name="connsiteY18" fmla="*/ 211015 h 2022231"/>
                  <a:gd name="connsiteX19" fmla="*/ 100483 w 274655"/>
                  <a:gd name="connsiteY19" fmla="*/ 130629 h 2022231"/>
                  <a:gd name="connsiteX20" fmla="*/ 115556 w 274655"/>
                  <a:gd name="connsiteY20" fmla="*/ 60290 h 2022231"/>
                  <a:gd name="connsiteX21" fmla="*/ 110531 w 274655"/>
                  <a:gd name="connsiteY21" fmla="*/ 10048 h 2022231"/>
                  <a:gd name="connsiteX22" fmla="*/ 70338 w 274655"/>
                  <a:gd name="connsiteY22" fmla="*/ 0 h 2022231"/>
                  <a:gd name="connsiteX23" fmla="*/ 40193 w 274655"/>
                  <a:gd name="connsiteY23" fmla="*/ 55266 h 2022231"/>
                  <a:gd name="connsiteX24" fmla="*/ 10048 w 274655"/>
                  <a:gd name="connsiteY24" fmla="*/ 115556 h 2022231"/>
                  <a:gd name="connsiteX25" fmla="*/ 0 w 274655"/>
                  <a:gd name="connsiteY25" fmla="*/ 150725 h 2022231"/>
                  <a:gd name="connsiteX26" fmla="*/ 10048 w 274655"/>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216039 w 245347"/>
                  <a:gd name="connsiteY15" fmla="*/ 828989 h 2022231"/>
                  <a:gd name="connsiteX16" fmla="*/ 231112 w 245347"/>
                  <a:gd name="connsiteY16" fmla="*/ 663191 h 2022231"/>
                  <a:gd name="connsiteX17" fmla="*/ 140676 w 245347"/>
                  <a:gd name="connsiteY17" fmla="*/ 417007 h 2022231"/>
                  <a:gd name="connsiteX18" fmla="*/ 115556 w 245347"/>
                  <a:gd name="connsiteY18" fmla="*/ 211015 h 2022231"/>
                  <a:gd name="connsiteX19" fmla="*/ 100483 w 245347"/>
                  <a:gd name="connsiteY19" fmla="*/ 130629 h 2022231"/>
                  <a:gd name="connsiteX20" fmla="*/ 115556 w 245347"/>
                  <a:gd name="connsiteY20" fmla="*/ 60290 h 2022231"/>
                  <a:gd name="connsiteX21" fmla="*/ 110531 w 245347"/>
                  <a:gd name="connsiteY21" fmla="*/ 10048 h 2022231"/>
                  <a:gd name="connsiteX22" fmla="*/ 70338 w 245347"/>
                  <a:gd name="connsiteY22" fmla="*/ 0 h 2022231"/>
                  <a:gd name="connsiteX23" fmla="*/ 40193 w 245347"/>
                  <a:gd name="connsiteY23" fmla="*/ 55266 h 2022231"/>
                  <a:gd name="connsiteX24" fmla="*/ 10048 w 245347"/>
                  <a:gd name="connsiteY24" fmla="*/ 115556 h 2022231"/>
                  <a:gd name="connsiteX25" fmla="*/ 0 w 245347"/>
                  <a:gd name="connsiteY25" fmla="*/ 150725 h 2022231"/>
                  <a:gd name="connsiteX26" fmla="*/ 10048 w 245347"/>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347" h="2022231">
                    <a:moveTo>
                      <a:pt x="10048" y="261257"/>
                    </a:moveTo>
                    <a:cubicBezTo>
                      <a:pt x="16747" y="307312"/>
                      <a:pt x="25958" y="371789"/>
                      <a:pt x="40193" y="427055"/>
                    </a:cubicBezTo>
                    <a:cubicBezTo>
                      <a:pt x="54428" y="482321"/>
                      <a:pt x="81224" y="544286"/>
                      <a:pt x="95459" y="592853"/>
                    </a:cubicBezTo>
                    <a:cubicBezTo>
                      <a:pt x="109694" y="641420"/>
                      <a:pt x="124767" y="664029"/>
                      <a:pt x="125604" y="718457"/>
                    </a:cubicBezTo>
                    <a:cubicBezTo>
                      <a:pt x="126441" y="772885"/>
                      <a:pt x="114718" y="837363"/>
                      <a:pt x="100483" y="919424"/>
                    </a:cubicBezTo>
                    <a:cubicBezTo>
                      <a:pt x="86248" y="1001486"/>
                      <a:pt x="51916" y="1100294"/>
                      <a:pt x="40193" y="1210826"/>
                    </a:cubicBezTo>
                    <a:cubicBezTo>
                      <a:pt x="28470" y="1321358"/>
                      <a:pt x="34332" y="1483806"/>
                      <a:pt x="30145" y="1582615"/>
                    </a:cubicBezTo>
                    <a:cubicBezTo>
                      <a:pt x="25958" y="1681424"/>
                      <a:pt x="5861" y="1738365"/>
                      <a:pt x="15072" y="1803679"/>
                    </a:cubicBezTo>
                    <a:cubicBezTo>
                      <a:pt x="24283" y="1868993"/>
                      <a:pt x="64477" y="1938494"/>
                      <a:pt x="85411" y="1974501"/>
                    </a:cubicBezTo>
                    <a:cubicBezTo>
                      <a:pt x="106345" y="2010508"/>
                      <a:pt x="118067" y="2017207"/>
                      <a:pt x="140676" y="2019719"/>
                    </a:cubicBezTo>
                    <a:cubicBezTo>
                      <a:pt x="163285" y="2022231"/>
                      <a:pt x="205153" y="2007996"/>
                      <a:pt x="221063" y="1989574"/>
                    </a:cubicBezTo>
                    <a:cubicBezTo>
                      <a:pt x="236973" y="1971152"/>
                      <a:pt x="245347" y="1932632"/>
                      <a:pt x="236136" y="1909186"/>
                    </a:cubicBezTo>
                    <a:cubicBezTo>
                      <a:pt x="226925" y="1885740"/>
                      <a:pt x="184219" y="1884903"/>
                      <a:pt x="165797" y="1848897"/>
                    </a:cubicBezTo>
                    <a:cubicBezTo>
                      <a:pt x="147375" y="1812891"/>
                      <a:pt x="128116" y="1807028"/>
                      <a:pt x="125604" y="1693147"/>
                    </a:cubicBezTo>
                    <a:cubicBezTo>
                      <a:pt x="123092" y="1579266"/>
                      <a:pt x="140677" y="1284514"/>
                      <a:pt x="150725" y="1165609"/>
                    </a:cubicBezTo>
                    <a:cubicBezTo>
                      <a:pt x="160773" y="1046704"/>
                      <a:pt x="175008" y="1035817"/>
                      <a:pt x="185894" y="979714"/>
                    </a:cubicBezTo>
                    <a:cubicBezTo>
                      <a:pt x="196780" y="923611"/>
                      <a:pt x="208503" y="881743"/>
                      <a:pt x="216039" y="828989"/>
                    </a:cubicBezTo>
                    <a:cubicBezTo>
                      <a:pt x="223575" y="776235"/>
                      <a:pt x="243672" y="731855"/>
                      <a:pt x="231112" y="663191"/>
                    </a:cubicBezTo>
                    <a:cubicBezTo>
                      <a:pt x="218552" y="594527"/>
                      <a:pt x="159935" y="492370"/>
                      <a:pt x="140676" y="417007"/>
                    </a:cubicBezTo>
                    <a:cubicBezTo>
                      <a:pt x="121417" y="341644"/>
                      <a:pt x="122255" y="258745"/>
                      <a:pt x="115556" y="211015"/>
                    </a:cubicBezTo>
                    <a:cubicBezTo>
                      <a:pt x="108857" y="163285"/>
                      <a:pt x="100483" y="155750"/>
                      <a:pt x="100483" y="130629"/>
                    </a:cubicBezTo>
                    <a:cubicBezTo>
                      <a:pt x="100483" y="105508"/>
                      <a:pt x="113881" y="80387"/>
                      <a:pt x="115556" y="60290"/>
                    </a:cubicBezTo>
                    <a:cubicBezTo>
                      <a:pt x="117231" y="40193"/>
                      <a:pt x="118067" y="20096"/>
                      <a:pt x="110531" y="10048"/>
                    </a:cubicBezTo>
                    <a:lnTo>
                      <a:pt x="70338" y="0"/>
                    </a:lnTo>
                    <a:lnTo>
                      <a:pt x="40193" y="55266"/>
                    </a:lnTo>
                    <a:cubicBezTo>
                      <a:pt x="30145" y="74525"/>
                      <a:pt x="16747" y="99646"/>
                      <a:pt x="10048" y="115556"/>
                    </a:cubicBezTo>
                    <a:cubicBezTo>
                      <a:pt x="3349" y="131466"/>
                      <a:pt x="0" y="126442"/>
                      <a:pt x="0" y="150725"/>
                    </a:cubicBezTo>
                    <a:cubicBezTo>
                      <a:pt x="0" y="175008"/>
                      <a:pt x="3349" y="215202"/>
                      <a:pt x="10048" y="261257"/>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eaLnBrk="0" hangingPunct="0">
                  <a:defRPr/>
                </a:pPr>
                <a:endParaRPr lang="en-US" sz="800">
                  <a:cs typeface="+mn-cs"/>
                </a:endParaRPr>
              </a:p>
            </p:txBody>
          </p:sp>
          <p:sp>
            <p:nvSpPr>
              <p:cNvPr id="357" name="Freeform 356"/>
              <p:cNvSpPr/>
              <p:nvPr/>
            </p:nvSpPr>
            <p:spPr bwMode="auto">
              <a:xfrm rot="16200000">
                <a:off x="7251701" y="2016125"/>
                <a:ext cx="125412" cy="1093787"/>
              </a:xfrm>
              <a:custGeom>
                <a:avLst/>
                <a:gdLst>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198119 w 231250"/>
                  <a:gd name="connsiteY9" fmla="*/ 890546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26557 w 231250"/>
                  <a:gd name="connsiteY7" fmla="*/ 1656521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1250" h="2027582">
                    <a:moveTo>
                      <a:pt x="58972" y="1831450"/>
                    </a:moveTo>
                    <a:cubicBezTo>
                      <a:pt x="56322" y="1855966"/>
                      <a:pt x="39093" y="1871869"/>
                      <a:pt x="31142" y="1891085"/>
                    </a:cubicBezTo>
                    <a:cubicBezTo>
                      <a:pt x="23191" y="1910301"/>
                      <a:pt x="0" y="1925541"/>
                      <a:pt x="11264" y="1946744"/>
                    </a:cubicBezTo>
                    <a:cubicBezTo>
                      <a:pt x="22528" y="1967947"/>
                      <a:pt x="72224" y="2009030"/>
                      <a:pt x="98728" y="2018306"/>
                    </a:cubicBezTo>
                    <a:cubicBezTo>
                      <a:pt x="125232" y="2027582"/>
                      <a:pt x="151737" y="2014993"/>
                      <a:pt x="170290" y="2002403"/>
                    </a:cubicBezTo>
                    <a:cubicBezTo>
                      <a:pt x="188843" y="1989813"/>
                      <a:pt x="211371" y="1970597"/>
                      <a:pt x="210046" y="1942768"/>
                    </a:cubicBezTo>
                    <a:cubicBezTo>
                      <a:pt x="208721" y="1914939"/>
                      <a:pt x="176253" y="1883134"/>
                      <a:pt x="162338" y="1835426"/>
                    </a:cubicBezTo>
                    <a:cubicBezTo>
                      <a:pt x="148423" y="1787718"/>
                      <a:pt x="129870" y="1733384"/>
                      <a:pt x="126557" y="1656521"/>
                    </a:cubicBezTo>
                    <a:cubicBezTo>
                      <a:pt x="123244" y="1579658"/>
                      <a:pt x="127883" y="1500145"/>
                      <a:pt x="142460" y="1374250"/>
                    </a:cubicBezTo>
                    <a:cubicBezTo>
                      <a:pt x="157037" y="1248355"/>
                      <a:pt x="200106" y="1009153"/>
                      <a:pt x="214021" y="901148"/>
                    </a:cubicBezTo>
                    <a:cubicBezTo>
                      <a:pt x="227936" y="793143"/>
                      <a:pt x="231250" y="799768"/>
                      <a:pt x="225949" y="726219"/>
                    </a:cubicBezTo>
                    <a:cubicBezTo>
                      <a:pt x="220648" y="652670"/>
                      <a:pt x="182217" y="524124"/>
                      <a:pt x="166314" y="455875"/>
                    </a:cubicBezTo>
                    <a:cubicBezTo>
                      <a:pt x="150411" y="387626"/>
                      <a:pt x="138484" y="366423"/>
                      <a:pt x="130533" y="316727"/>
                    </a:cubicBezTo>
                    <a:cubicBezTo>
                      <a:pt x="122582" y="267031"/>
                      <a:pt x="123244" y="197457"/>
                      <a:pt x="118606" y="157701"/>
                    </a:cubicBezTo>
                    <a:cubicBezTo>
                      <a:pt x="113968" y="117945"/>
                      <a:pt x="109993" y="100717"/>
                      <a:pt x="102704" y="78188"/>
                    </a:cubicBezTo>
                    <a:cubicBezTo>
                      <a:pt x="95415" y="55659"/>
                      <a:pt x="86801" y="34455"/>
                      <a:pt x="74874" y="22528"/>
                    </a:cubicBezTo>
                    <a:cubicBezTo>
                      <a:pt x="62947" y="10601"/>
                      <a:pt x="41744" y="0"/>
                      <a:pt x="31142" y="6626"/>
                    </a:cubicBezTo>
                    <a:cubicBezTo>
                      <a:pt x="20540" y="13252"/>
                      <a:pt x="12589" y="33793"/>
                      <a:pt x="11264" y="62285"/>
                    </a:cubicBezTo>
                    <a:cubicBezTo>
                      <a:pt x="9939" y="90777"/>
                      <a:pt x="14577" y="139148"/>
                      <a:pt x="23191" y="177579"/>
                    </a:cubicBezTo>
                    <a:cubicBezTo>
                      <a:pt x="31805" y="216010"/>
                      <a:pt x="53008" y="255104"/>
                      <a:pt x="62947" y="292873"/>
                    </a:cubicBezTo>
                    <a:cubicBezTo>
                      <a:pt x="72886" y="330642"/>
                      <a:pt x="74874" y="310101"/>
                      <a:pt x="82825" y="404191"/>
                    </a:cubicBezTo>
                    <a:cubicBezTo>
                      <a:pt x="90776" y="498281"/>
                      <a:pt x="106017" y="758024"/>
                      <a:pt x="110655" y="857415"/>
                    </a:cubicBezTo>
                    <a:cubicBezTo>
                      <a:pt x="115293" y="956806"/>
                      <a:pt x="117944" y="926327"/>
                      <a:pt x="110655" y="1000539"/>
                    </a:cubicBezTo>
                    <a:cubicBezTo>
                      <a:pt x="103366" y="1074751"/>
                      <a:pt x="82163" y="1213899"/>
                      <a:pt x="66923" y="1302688"/>
                    </a:cubicBezTo>
                    <a:cubicBezTo>
                      <a:pt x="51683" y="1391477"/>
                      <a:pt x="22528" y="1459726"/>
                      <a:pt x="19215" y="1533276"/>
                    </a:cubicBezTo>
                    <a:cubicBezTo>
                      <a:pt x="15902" y="1606826"/>
                      <a:pt x="40419" y="1694290"/>
                      <a:pt x="47045" y="1743986"/>
                    </a:cubicBezTo>
                    <a:cubicBezTo>
                      <a:pt x="53671" y="1793682"/>
                      <a:pt x="61622" y="1806934"/>
                      <a:pt x="58972" y="1831450"/>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eaLnBrk="0" hangingPunct="0">
                  <a:defRPr/>
                </a:pPr>
                <a:endParaRPr lang="en-US" sz="800">
                  <a:cs typeface="+mn-cs"/>
                </a:endParaRPr>
              </a:p>
            </p:txBody>
          </p:sp>
          <p:sp>
            <p:nvSpPr>
              <p:cNvPr id="358" name="Freeform 357"/>
              <p:cNvSpPr/>
              <p:nvPr/>
            </p:nvSpPr>
            <p:spPr bwMode="auto">
              <a:xfrm rot="16200000">
                <a:off x="7247731" y="2145507"/>
                <a:ext cx="238125" cy="1135062"/>
              </a:xfrm>
              <a:custGeom>
                <a:avLst/>
                <a:gdLst>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43123 w 429370"/>
                  <a:gd name="connsiteY41" fmla="*/ 51683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29966 w 429370"/>
                  <a:gd name="connsiteY41" fmla="*/ 58261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29966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39834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50944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5831"/>
                  <a:gd name="connsiteX1" fmla="*/ 274320 w 429370"/>
                  <a:gd name="connsiteY1" fmla="*/ 159026 h 2095831"/>
                  <a:gd name="connsiteX2" fmla="*/ 254442 w 429370"/>
                  <a:gd name="connsiteY2" fmla="*/ 230587 h 2095831"/>
                  <a:gd name="connsiteX3" fmla="*/ 230588 w 429370"/>
                  <a:gd name="connsiteY3" fmla="*/ 262393 h 2095831"/>
                  <a:gd name="connsiteX4" fmla="*/ 174928 w 429370"/>
                  <a:gd name="connsiteY4" fmla="*/ 290222 h 2095831"/>
                  <a:gd name="connsiteX5" fmla="*/ 123245 w 429370"/>
                  <a:gd name="connsiteY5" fmla="*/ 286247 h 2095831"/>
                  <a:gd name="connsiteX6" fmla="*/ 123245 w 429370"/>
                  <a:gd name="connsiteY6" fmla="*/ 286247 h 2095831"/>
                  <a:gd name="connsiteX7" fmla="*/ 79513 w 429370"/>
                  <a:gd name="connsiteY7" fmla="*/ 250466 h 2095831"/>
                  <a:gd name="connsiteX8" fmla="*/ 27829 w 429370"/>
                  <a:gd name="connsiteY8" fmla="*/ 250466 h 2095831"/>
                  <a:gd name="connsiteX9" fmla="*/ 0 w 429370"/>
                  <a:gd name="connsiteY9" fmla="*/ 290222 h 2095831"/>
                  <a:gd name="connsiteX10" fmla="*/ 11927 w 429370"/>
                  <a:gd name="connsiteY10" fmla="*/ 341906 h 2095831"/>
                  <a:gd name="connsiteX11" fmla="*/ 79513 w 429370"/>
                  <a:gd name="connsiteY11" fmla="*/ 337930 h 2095831"/>
                  <a:gd name="connsiteX12" fmla="*/ 103367 w 429370"/>
                  <a:gd name="connsiteY12" fmla="*/ 314076 h 2095831"/>
                  <a:gd name="connsiteX13" fmla="*/ 127221 w 429370"/>
                  <a:gd name="connsiteY13" fmla="*/ 302149 h 2095831"/>
                  <a:gd name="connsiteX14" fmla="*/ 190831 w 429370"/>
                  <a:gd name="connsiteY14" fmla="*/ 315306 h 2095831"/>
                  <a:gd name="connsiteX15" fmla="*/ 232648 w 429370"/>
                  <a:gd name="connsiteY15" fmla="*/ 344366 h 2095831"/>
                  <a:gd name="connsiteX16" fmla="*/ 258417 w 429370"/>
                  <a:gd name="connsiteY16" fmla="*/ 445273 h 2095831"/>
                  <a:gd name="connsiteX17" fmla="*/ 278295 w 429370"/>
                  <a:gd name="connsiteY17" fmla="*/ 683812 h 2095831"/>
                  <a:gd name="connsiteX18" fmla="*/ 290222 w 429370"/>
                  <a:gd name="connsiteY18" fmla="*/ 1105231 h 2095831"/>
                  <a:gd name="connsiteX19" fmla="*/ 242515 w 429370"/>
                  <a:gd name="connsiteY19" fmla="*/ 1554480 h 2095831"/>
                  <a:gd name="connsiteX20" fmla="*/ 254442 w 429370"/>
                  <a:gd name="connsiteY20" fmla="*/ 1785067 h 2095831"/>
                  <a:gd name="connsiteX21" fmla="*/ 294198 w 429370"/>
                  <a:gd name="connsiteY21" fmla="*/ 1916264 h 2095831"/>
                  <a:gd name="connsiteX22" fmla="*/ 274320 w 429370"/>
                  <a:gd name="connsiteY22" fmla="*/ 1956020 h 2095831"/>
                  <a:gd name="connsiteX23" fmla="*/ 238539 w 429370"/>
                  <a:gd name="connsiteY23" fmla="*/ 2035534 h 2095831"/>
                  <a:gd name="connsiteX24" fmla="*/ 310101 w 429370"/>
                  <a:gd name="connsiteY24" fmla="*/ 2091193 h 2095831"/>
                  <a:gd name="connsiteX25" fmla="*/ 401541 w 429370"/>
                  <a:gd name="connsiteY25" fmla="*/ 2063363 h 2095831"/>
                  <a:gd name="connsiteX26" fmla="*/ 429370 w 429370"/>
                  <a:gd name="connsiteY26" fmla="*/ 1987826 h 2095831"/>
                  <a:gd name="connsiteX27" fmla="*/ 361784 w 429370"/>
                  <a:gd name="connsiteY27" fmla="*/ 1936142 h 2095831"/>
                  <a:gd name="connsiteX28" fmla="*/ 353833 w 429370"/>
                  <a:gd name="connsiteY28" fmla="*/ 1904337 h 2095831"/>
                  <a:gd name="connsiteX29" fmla="*/ 333955 w 429370"/>
                  <a:gd name="connsiteY29" fmla="*/ 1745311 h 2095831"/>
                  <a:gd name="connsiteX30" fmla="*/ 337930 w 429370"/>
                  <a:gd name="connsiteY30" fmla="*/ 1447137 h 2095831"/>
                  <a:gd name="connsiteX31" fmla="*/ 397565 w 429370"/>
                  <a:gd name="connsiteY31" fmla="*/ 1113182 h 2095831"/>
                  <a:gd name="connsiteX32" fmla="*/ 421419 w 429370"/>
                  <a:gd name="connsiteY32" fmla="*/ 894521 h 2095831"/>
                  <a:gd name="connsiteX33" fmla="*/ 385638 w 429370"/>
                  <a:gd name="connsiteY33" fmla="*/ 659958 h 2095831"/>
                  <a:gd name="connsiteX34" fmla="*/ 337930 w 429370"/>
                  <a:gd name="connsiteY34" fmla="*/ 512859 h 2095831"/>
                  <a:gd name="connsiteX35" fmla="*/ 349857 w 429370"/>
                  <a:gd name="connsiteY35" fmla="*/ 186855 h 2095831"/>
                  <a:gd name="connsiteX36" fmla="*/ 369735 w 429370"/>
                  <a:gd name="connsiteY36" fmla="*/ 83488 h 2095831"/>
                  <a:gd name="connsiteX37" fmla="*/ 274320 w 429370"/>
                  <a:gd name="connsiteY37" fmla="*/ 63610 h 2095831"/>
                  <a:gd name="connsiteX38" fmla="*/ 210709 w 429370"/>
                  <a:gd name="connsiteY38" fmla="*/ 71561 h 2095831"/>
                  <a:gd name="connsiteX39" fmla="*/ 155050 w 429370"/>
                  <a:gd name="connsiteY39" fmla="*/ 55659 h 2095831"/>
                  <a:gd name="connsiteX40" fmla="*/ 107342 w 429370"/>
                  <a:gd name="connsiteY40" fmla="*/ 0 h 2095831"/>
                  <a:gd name="connsiteX41" fmla="*/ 47708 w 429370"/>
                  <a:gd name="connsiteY41" fmla="*/ 3975 h 2095831"/>
                  <a:gd name="connsiteX42" fmla="*/ 43732 w 429370"/>
                  <a:gd name="connsiteY42" fmla="*/ 63610 h 2095831"/>
                  <a:gd name="connsiteX43" fmla="*/ 83488 w 429370"/>
                  <a:gd name="connsiteY43" fmla="*/ 87464 h 2095831"/>
                  <a:gd name="connsiteX44" fmla="*/ 135172 w 429370"/>
                  <a:gd name="connsiteY44" fmla="*/ 87464 h 2095831"/>
                  <a:gd name="connsiteX45" fmla="*/ 178904 w 429370"/>
                  <a:gd name="connsiteY45" fmla="*/ 91440 h 2095831"/>
                  <a:gd name="connsiteX46" fmla="*/ 234563 w 429370"/>
                  <a:gd name="connsiteY46" fmla="*/ 119269 h 2095831"/>
                  <a:gd name="connsiteX47" fmla="*/ 266368 w 429370"/>
                  <a:gd name="connsiteY47" fmla="*/ 151074 h 2095831"/>
                  <a:gd name="connsiteX48" fmla="*/ 274320 w 429370"/>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69018 w 438646"/>
                  <a:gd name="connsiteY0" fmla="*/ 159688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0" fmla="*/ 237213 w 438646"/>
                  <a:gd name="connsiteY0" fmla="*/ 127883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8646" h="2104445">
                    <a:moveTo>
                      <a:pt x="237213" y="127883"/>
                    </a:moveTo>
                    <a:cubicBezTo>
                      <a:pt x="253116" y="139147"/>
                      <a:pt x="273657" y="149087"/>
                      <a:pt x="276970" y="167640"/>
                    </a:cubicBezTo>
                    <a:cubicBezTo>
                      <a:pt x="280283" y="186193"/>
                      <a:pt x="264381" y="221973"/>
                      <a:pt x="257092" y="239201"/>
                    </a:cubicBezTo>
                    <a:cubicBezTo>
                      <a:pt x="249803" y="256429"/>
                      <a:pt x="246490" y="261068"/>
                      <a:pt x="233238" y="271007"/>
                    </a:cubicBezTo>
                    <a:cubicBezTo>
                      <a:pt x="219986" y="280946"/>
                      <a:pt x="195469" y="294860"/>
                      <a:pt x="177578" y="298836"/>
                    </a:cubicBezTo>
                    <a:cubicBezTo>
                      <a:pt x="159687" y="302812"/>
                      <a:pt x="134509" y="295523"/>
                      <a:pt x="125895" y="294861"/>
                    </a:cubicBezTo>
                    <a:lnTo>
                      <a:pt x="125895" y="294861"/>
                    </a:lnTo>
                    <a:cubicBezTo>
                      <a:pt x="118606" y="288898"/>
                      <a:pt x="98066" y="265043"/>
                      <a:pt x="82163" y="259080"/>
                    </a:cubicBezTo>
                    <a:cubicBezTo>
                      <a:pt x="66260" y="253117"/>
                      <a:pt x="43731" y="252454"/>
                      <a:pt x="30479" y="259080"/>
                    </a:cubicBezTo>
                    <a:cubicBezTo>
                      <a:pt x="17227" y="265706"/>
                      <a:pt x="5300" y="283596"/>
                      <a:pt x="2650" y="298836"/>
                    </a:cubicBezTo>
                    <a:cubicBezTo>
                      <a:pt x="0" y="314076"/>
                      <a:pt x="1325" y="342569"/>
                      <a:pt x="14577" y="350520"/>
                    </a:cubicBezTo>
                    <a:cubicBezTo>
                      <a:pt x="27829" y="358471"/>
                      <a:pt x="66923" y="351182"/>
                      <a:pt x="82163" y="346544"/>
                    </a:cubicBezTo>
                    <a:cubicBezTo>
                      <a:pt x="97403" y="341906"/>
                      <a:pt x="87464" y="326461"/>
                      <a:pt x="106017" y="322690"/>
                    </a:cubicBezTo>
                    <a:cubicBezTo>
                      <a:pt x="124570" y="318919"/>
                      <a:pt x="175910" y="316884"/>
                      <a:pt x="193481" y="323920"/>
                    </a:cubicBezTo>
                    <a:cubicBezTo>
                      <a:pt x="211052" y="330956"/>
                      <a:pt x="224034" y="331319"/>
                      <a:pt x="235298" y="352980"/>
                    </a:cubicBezTo>
                    <a:cubicBezTo>
                      <a:pt x="246562" y="374641"/>
                      <a:pt x="253459" y="397313"/>
                      <a:pt x="261067" y="453887"/>
                    </a:cubicBezTo>
                    <a:cubicBezTo>
                      <a:pt x="268675" y="510461"/>
                      <a:pt x="275644" y="582433"/>
                      <a:pt x="280945" y="692426"/>
                    </a:cubicBezTo>
                    <a:cubicBezTo>
                      <a:pt x="286246" y="802419"/>
                      <a:pt x="298835" y="968734"/>
                      <a:pt x="292872" y="1113845"/>
                    </a:cubicBezTo>
                    <a:cubicBezTo>
                      <a:pt x="286909" y="1258956"/>
                      <a:pt x="251128" y="1449788"/>
                      <a:pt x="245165" y="1563094"/>
                    </a:cubicBezTo>
                    <a:cubicBezTo>
                      <a:pt x="239202" y="1676400"/>
                      <a:pt x="248478" y="1733384"/>
                      <a:pt x="257092" y="1793681"/>
                    </a:cubicBezTo>
                    <a:cubicBezTo>
                      <a:pt x="265706" y="1853978"/>
                      <a:pt x="293535" y="1896386"/>
                      <a:pt x="296848" y="1924878"/>
                    </a:cubicBezTo>
                    <a:cubicBezTo>
                      <a:pt x="300161" y="1953370"/>
                      <a:pt x="286247" y="1944756"/>
                      <a:pt x="276970" y="1964634"/>
                    </a:cubicBezTo>
                    <a:cubicBezTo>
                      <a:pt x="267693" y="1984512"/>
                      <a:pt x="235226" y="2021619"/>
                      <a:pt x="241189" y="2044148"/>
                    </a:cubicBezTo>
                    <a:cubicBezTo>
                      <a:pt x="247152" y="2066677"/>
                      <a:pt x="285584" y="2095169"/>
                      <a:pt x="312751" y="2099807"/>
                    </a:cubicBezTo>
                    <a:cubicBezTo>
                      <a:pt x="339918" y="2104445"/>
                      <a:pt x="384313" y="2089205"/>
                      <a:pt x="404191" y="2071977"/>
                    </a:cubicBezTo>
                    <a:cubicBezTo>
                      <a:pt x="424069" y="2054749"/>
                      <a:pt x="438646" y="2017643"/>
                      <a:pt x="432020" y="1996440"/>
                    </a:cubicBezTo>
                    <a:cubicBezTo>
                      <a:pt x="425394" y="1975237"/>
                      <a:pt x="377023" y="1958671"/>
                      <a:pt x="364434" y="1944756"/>
                    </a:cubicBezTo>
                    <a:cubicBezTo>
                      <a:pt x="351845" y="1930841"/>
                      <a:pt x="361121" y="1944756"/>
                      <a:pt x="356483" y="1912951"/>
                    </a:cubicBezTo>
                    <a:cubicBezTo>
                      <a:pt x="351845" y="1881146"/>
                      <a:pt x="339256" y="1830125"/>
                      <a:pt x="336605" y="1753925"/>
                    </a:cubicBezTo>
                    <a:cubicBezTo>
                      <a:pt x="333954" y="1677725"/>
                      <a:pt x="329978" y="1561106"/>
                      <a:pt x="340580" y="1455751"/>
                    </a:cubicBezTo>
                    <a:cubicBezTo>
                      <a:pt x="351182" y="1350396"/>
                      <a:pt x="386300" y="1213899"/>
                      <a:pt x="400215" y="1121796"/>
                    </a:cubicBezTo>
                    <a:cubicBezTo>
                      <a:pt x="414130" y="1029693"/>
                      <a:pt x="426057" y="978672"/>
                      <a:pt x="424069" y="903135"/>
                    </a:cubicBezTo>
                    <a:cubicBezTo>
                      <a:pt x="422081" y="827598"/>
                      <a:pt x="402203" y="732182"/>
                      <a:pt x="388288" y="668572"/>
                    </a:cubicBezTo>
                    <a:cubicBezTo>
                      <a:pt x="374373" y="604962"/>
                      <a:pt x="346543" y="600323"/>
                      <a:pt x="340580" y="521473"/>
                    </a:cubicBezTo>
                    <a:cubicBezTo>
                      <a:pt x="334617" y="442623"/>
                      <a:pt x="347206" y="267031"/>
                      <a:pt x="352507" y="195469"/>
                    </a:cubicBezTo>
                    <a:cubicBezTo>
                      <a:pt x="357808" y="123907"/>
                      <a:pt x="384975" y="112643"/>
                      <a:pt x="372385" y="92102"/>
                    </a:cubicBezTo>
                    <a:cubicBezTo>
                      <a:pt x="359795" y="71561"/>
                      <a:pt x="303474" y="74212"/>
                      <a:pt x="276970" y="72224"/>
                    </a:cubicBezTo>
                    <a:cubicBezTo>
                      <a:pt x="250466" y="70236"/>
                      <a:pt x="233237" y="81500"/>
                      <a:pt x="213359" y="80175"/>
                    </a:cubicBezTo>
                    <a:cubicBezTo>
                      <a:pt x="193481" y="78850"/>
                      <a:pt x="174928" y="76200"/>
                      <a:pt x="157700" y="64273"/>
                    </a:cubicBezTo>
                    <a:cubicBezTo>
                      <a:pt x="140472" y="52346"/>
                      <a:pt x="127882" y="17228"/>
                      <a:pt x="109992" y="8614"/>
                    </a:cubicBezTo>
                    <a:cubicBezTo>
                      <a:pt x="92102" y="0"/>
                      <a:pt x="60960" y="1987"/>
                      <a:pt x="50358" y="12589"/>
                    </a:cubicBezTo>
                    <a:cubicBezTo>
                      <a:pt x="39756" y="23191"/>
                      <a:pt x="40419" y="58309"/>
                      <a:pt x="46382" y="72224"/>
                    </a:cubicBezTo>
                    <a:cubicBezTo>
                      <a:pt x="52345" y="86139"/>
                      <a:pt x="70898" y="92102"/>
                      <a:pt x="86138" y="96078"/>
                    </a:cubicBezTo>
                    <a:cubicBezTo>
                      <a:pt x="101378" y="100054"/>
                      <a:pt x="121919" y="95415"/>
                      <a:pt x="137822" y="96078"/>
                    </a:cubicBezTo>
                    <a:cubicBezTo>
                      <a:pt x="153725" y="96741"/>
                      <a:pt x="164989" y="94753"/>
                      <a:pt x="181554" y="100054"/>
                    </a:cubicBezTo>
                    <a:cubicBezTo>
                      <a:pt x="198119" y="105355"/>
                      <a:pt x="221310" y="116619"/>
                      <a:pt x="237213" y="127883"/>
                    </a:cubicBezTo>
                    <a:close/>
                  </a:path>
                </a:pathLst>
              </a:custGeom>
              <a:solidFill>
                <a:srgbClr val="CCECFF"/>
              </a:solidFill>
              <a:ln w="9525" cap="flat" cmpd="sng" algn="ctr">
                <a:solidFill>
                  <a:schemeClr val="tx1"/>
                </a:solidFill>
                <a:prstDash val="solid"/>
                <a:round/>
                <a:headEnd type="none" w="med" len="med"/>
                <a:tailEnd type="none" w="med" len="med"/>
              </a:ln>
              <a:effectLst/>
            </p:spPr>
            <p:txBody>
              <a:bodyPr vert="vert"/>
              <a:lstStyle/>
              <a:p>
                <a:pPr eaLnBrk="0" hangingPunct="0">
                  <a:defRPr/>
                </a:pPr>
                <a:endParaRPr lang="en-US" sz="800">
                  <a:cs typeface="+mn-cs"/>
                </a:endParaRPr>
              </a:p>
            </p:txBody>
          </p:sp>
          <p:sp>
            <p:nvSpPr>
              <p:cNvPr id="359" name="Freeform 63"/>
              <p:cNvSpPr>
                <a:spLocks/>
              </p:cNvSpPr>
              <p:nvPr/>
            </p:nvSpPr>
            <p:spPr bwMode="auto">
              <a:xfrm rot="16959551" flipH="1">
                <a:off x="7339807" y="2775743"/>
                <a:ext cx="184150" cy="36513"/>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Lst>
                <a:ahLst/>
                <a:cxnLst>
                  <a:cxn ang="T6">
                    <a:pos x="T0" y="T1"/>
                  </a:cxn>
                  <a:cxn ang="T7">
                    <a:pos x="T2" y="T3"/>
                  </a:cxn>
                  <a:cxn ang="T8">
                    <a:pos x="T4" y="T5"/>
                  </a:cxn>
                </a:cxnLst>
                <a:rect l="T9" t="T10" r="T11" b="T12"/>
                <a:pathLst>
                  <a:path w="10000" h="7568">
                    <a:moveTo>
                      <a:pt x="10000" y="0"/>
                    </a:moveTo>
                    <a:cubicBezTo>
                      <a:pt x="8575" y="3303"/>
                      <a:pt x="7198" y="4413"/>
                      <a:pt x="5532" y="4503"/>
                    </a:cubicBezTo>
                    <a:cubicBezTo>
                      <a:pt x="3865" y="4593"/>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800">
                  <a:cs typeface="+mn-cs"/>
                </a:endParaRPr>
              </a:p>
            </p:txBody>
          </p:sp>
          <p:sp>
            <p:nvSpPr>
              <p:cNvPr id="362" name="TextBox 45"/>
              <p:cNvSpPr txBox="1">
                <a:spLocks noChangeArrowheads="1"/>
              </p:cNvSpPr>
              <p:nvPr/>
            </p:nvSpPr>
            <p:spPr bwMode="auto">
              <a:xfrm>
                <a:off x="6329363" y="3257550"/>
                <a:ext cx="766762" cy="307975"/>
              </a:xfrm>
              <a:prstGeom prst="rect">
                <a:avLst/>
              </a:prstGeom>
              <a:noFill/>
              <a:ln w="9525">
                <a:noFill/>
                <a:miter lim="800000"/>
                <a:headEnd/>
                <a:tailEnd/>
              </a:ln>
            </p:spPr>
            <p:txBody>
              <a:bodyPr wrap="none" lIns="0" tIns="0" rIns="0" bIns="0">
                <a:spAutoFit/>
              </a:bodyPr>
              <a:lstStyle/>
              <a:p>
                <a:pPr eaLnBrk="0" hangingPunct="0">
                  <a:defRPr/>
                </a:pPr>
                <a:r>
                  <a:rPr lang="en-US" sz="1000" dirty="0">
                    <a:latin typeface="Arial" pitchFamily="34" charset="0"/>
                    <a:cs typeface="+mn-cs"/>
                  </a:rPr>
                  <a:t>Endoplasmic </a:t>
                </a:r>
              </a:p>
              <a:p>
                <a:pPr eaLnBrk="0" hangingPunct="0">
                  <a:defRPr/>
                </a:pPr>
                <a:r>
                  <a:rPr lang="en-US" sz="1000" dirty="0">
                    <a:latin typeface="Arial" pitchFamily="34" charset="0"/>
                    <a:cs typeface="+mn-cs"/>
                  </a:rPr>
                  <a:t>reticulum</a:t>
                </a:r>
              </a:p>
            </p:txBody>
          </p:sp>
          <p:grpSp>
            <p:nvGrpSpPr>
              <p:cNvPr id="38982" name="Group 17"/>
              <p:cNvGrpSpPr>
                <a:grpSpLocks/>
              </p:cNvGrpSpPr>
              <p:nvPr/>
            </p:nvGrpSpPr>
            <p:grpSpPr bwMode="auto">
              <a:xfrm rot="10800000">
                <a:off x="7373938" y="3662363"/>
                <a:ext cx="68262" cy="79375"/>
                <a:chOff x="1177" y="1494"/>
                <a:chExt cx="240" cy="282"/>
              </a:xfrm>
            </p:grpSpPr>
            <p:sp>
              <p:nvSpPr>
                <p:cNvPr id="466" name="Freeform 18"/>
                <p:cNvSpPr>
                  <a:spLocks/>
                </p:cNvSpPr>
                <p:nvPr/>
              </p:nvSpPr>
              <p:spPr bwMode="auto">
                <a:xfrm rot="506385">
                  <a:off x="1077" y="1748"/>
                  <a:ext cx="123" cy="118"/>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800">
                    <a:cs typeface="+mn-cs"/>
                  </a:endParaRPr>
                </a:p>
              </p:txBody>
            </p:sp>
            <p:sp>
              <p:nvSpPr>
                <p:cNvPr id="467" name="Freeform 19"/>
                <p:cNvSpPr>
                  <a:spLocks/>
                </p:cNvSpPr>
                <p:nvPr/>
              </p:nvSpPr>
              <p:spPr bwMode="auto">
                <a:xfrm rot="506385">
                  <a:off x="1177" y="1494"/>
                  <a:ext cx="106" cy="248"/>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800">
                    <a:cs typeface="+mn-cs"/>
                  </a:endParaRPr>
                </a:p>
              </p:txBody>
            </p:sp>
            <p:sp>
              <p:nvSpPr>
                <p:cNvPr id="468" name="Freeform 20"/>
                <p:cNvSpPr>
                  <a:spLocks/>
                </p:cNvSpPr>
                <p:nvPr/>
              </p:nvSpPr>
              <p:spPr bwMode="auto">
                <a:xfrm rot="21093615" flipH="1">
                  <a:off x="1311" y="1528"/>
                  <a:ext cx="106" cy="248"/>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800">
                    <a:cs typeface="+mn-cs"/>
                  </a:endParaRPr>
                </a:p>
              </p:txBody>
            </p:sp>
          </p:grpSp>
          <p:sp>
            <p:nvSpPr>
              <p:cNvPr id="38983" name="TextBox 46"/>
              <p:cNvSpPr txBox="1">
                <a:spLocks noChangeArrowheads="1"/>
              </p:cNvSpPr>
              <p:nvPr/>
            </p:nvSpPr>
            <p:spPr bwMode="auto">
              <a:xfrm>
                <a:off x="6673850" y="2278063"/>
                <a:ext cx="298450" cy="153987"/>
              </a:xfrm>
              <a:prstGeom prst="rect">
                <a:avLst/>
              </a:prstGeom>
              <a:noFill/>
              <a:ln w="9525">
                <a:noFill/>
                <a:miter lim="800000"/>
                <a:headEnd/>
                <a:tailEnd/>
              </a:ln>
            </p:spPr>
            <p:txBody>
              <a:bodyPr wrap="none" lIns="0" tIns="0" rIns="0" bIns="0">
                <a:spAutoFit/>
              </a:bodyPr>
              <a:lstStyle/>
              <a:p>
                <a:r>
                  <a:rPr lang="en-US" sz="1000"/>
                  <a:t>Golgi</a:t>
                </a:r>
              </a:p>
            </p:txBody>
          </p:sp>
          <p:grpSp>
            <p:nvGrpSpPr>
              <p:cNvPr id="38984" name="Group 279"/>
              <p:cNvGrpSpPr>
                <a:grpSpLocks/>
              </p:cNvGrpSpPr>
              <p:nvPr/>
            </p:nvGrpSpPr>
            <p:grpSpPr bwMode="auto">
              <a:xfrm>
                <a:off x="5938838" y="2368550"/>
                <a:ext cx="334962" cy="342900"/>
                <a:chOff x="5972843" y="2281238"/>
                <a:chExt cx="335348" cy="342900"/>
              </a:xfrm>
            </p:grpSpPr>
            <p:cxnSp>
              <p:nvCxnSpPr>
                <p:cNvPr id="447" name="Straight Arrow Connector 446"/>
                <p:cNvCxnSpPr/>
                <p:nvPr/>
              </p:nvCxnSpPr>
              <p:spPr bwMode="auto">
                <a:xfrm>
                  <a:off x="6007808" y="2281238"/>
                  <a:ext cx="0" cy="342900"/>
                </a:xfrm>
                <a:prstGeom prst="straightConnector1">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9861" name="TextBox 447"/>
                <p:cNvSpPr txBox="1">
                  <a:spLocks noChangeArrowheads="1"/>
                </p:cNvSpPr>
                <p:nvPr/>
              </p:nvSpPr>
              <p:spPr bwMode="auto">
                <a:xfrm>
                  <a:off x="5972843" y="2311401"/>
                  <a:ext cx="335348" cy="254000"/>
                </a:xfrm>
                <a:prstGeom prst="rect">
                  <a:avLst/>
                </a:prstGeom>
                <a:noFill/>
                <a:ln w="9525">
                  <a:noFill/>
                  <a:miter lim="800000"/>
                  <a:headEnd/>
                  <a:tailEnd/>
                </a:ln>
              </p:spPr>
              <p:txBody>
                <a:bodyPr wrap="none">
                  <a:spAutoFit/>
                </a:bodyPr>
                <a:lstStyle/>
                <a:p>
                  <a:pPr eaLnBrk="0" hangingPunct="0">
                    <a:defRPr/>
                  </a:pPr>
                  <a:r>
                    <a:rPr lang="en-US" sz="1050" dirty="0">
                      <a:cs typeface="+mn-cs"/>
                    </a:rPr>
                    <a:t>H</a:t>
                  </a:r>
                  <a:r>
                    <a:rPr lang="en-US" sz="1050" baseline="30000" dirty="0">
                      <a:cs typeface="+mn-cs"/>
                    </a:rPr>
                    <a:t>+</a:t>
                  </a:r>
                </a:p>
              </p:txBody>
            </p:sp>
          </p:grpSp>
          <p:cxnSp>
            <p:nvCxnSpPr>
              <p:cNvPr id="439" name="Straight Connector 438"/>
              <p:cNvCxnSpPr/>
              <p:nvPr/>
            </p:nvCxnSpPr>
            <p:spPr bwMode="auto">
              <a:xfrm flipH="1">
                <a:off x="6534150" y="3935413"/>
                <a:ext cx="317500" cy="835025"/>
              </a:xfrm>
              <a:prstGeom prst="line">
                <a:avLst/>
              </a:pr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41" name="TextBox 46"/>
              <p:cNvSpPr txBox="1">
                <a:spLocks noChangeArrowheads="1"/>
              </p:cNvSpPr>
              <p:nvPr/>
            </p:nvSpPr>
            <p:spPr bwMode="auto">
              <a:xfrm rot="16200000">
                <a:off x="6951663" y="3829050"/>
                <a:ext cx="123825" cy="301625"/>
              </a:xfrm>
              <a:prstGeom prst="rect">
                <a:avLst/>
              </a:prstGeom>
              <a:noFill/>
              <a:ln w="19050">
                <a:noFill/>
                <a:miter lim="800000"/>
                <a:headEnd/>
                <a:tailEnd/>
              </a:ln>
            </p:spPr>
            <p:txBody>
              <a:bodyPr vert="vert" lIns="0" tIns="0" rIns="0" bIns="0">
                <a:spAutoFit/>
              </a:bodyPr>
              <a:lstStyle/>
              <a:p>
                <a:pPr eaLnBrk="0" hangingPunct="0">
                  <a:defRPr/>
                </a:pPr>
                <a:endParaRPr lang="en-US" sz="800" b="1" dirty="0">
                  <a:solidFill>
                    <a:srgbClr val="FF0000"/>
                  </a:solidFill>
                  <a:latin typeface="Arial" pitchFamily="34" charset="0"/>
                  <a:cs typeface="+mn-cs"/>
                </a:endParaRPr>
              </a:p>
            </p:txBody>
          </p:sp>
          <p:cxnSp>
            <p:nvCxnSpPr>
              <p:cNvPr id="379" name="Straight Connector 378"/>
              <p:cNvCxnSpPr/>
              <p:nvPr/>
            </p:nvCxnSpPr>
            <p:spPr bwMode="auto">
              <a:xfrm rot="16200000" flipH="1">
                <a:off x="7136607" y="4523581"/>
                <a:ext cx="179388" cy="28575"/>
              </a:xfrm>
              <a:prstGeom prst="line">
                <a:avLst/>
              </a:prstGeom>
              <a:ln w="28575">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bwMode="auto">
              <a:xfrm>
                <a:off x="7916863" y="3951288"/>
                <a:ext cx="341312" cy="546100"/>
              </a:xfrm>
              <a:prstGeom prst="line">
                <a:avLst/>
              </a:pr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6" name="Straight Connector 435"/>
              <p:cNvCxnSpPr/>
              <p:nvPr/>
            </p:nvCxnSpPr>
            <p:spPr bwMode="auto">
              <a:xfrm>
                <a:off x="7916863" y="3943350"/>
                <a:ext cx="31750" cy="279400"/>
              </a:xfrm>
              <a:prstGeom prst="line">
                <a:avLst/>
              </a:pr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8990" name="Oval 11"/>
              <p:cNvSpPr>
                <a:spLocks noChangeArrowheads="1"/>
              </p:cNvSpPr>
              <p:nvPr/>
            </p:nvSpPr>
            <p:spPr bwMode="auto">
              <a:xfrm>
                <a:off x="6746875" y="4419600"/>
                <a:ext cx="1200150" cy="895350"/>
              </a:xfrm>
              <a:prstGeom prst="ellipse">
                <a:avLst/>
              </a:prstGeom>
              <a:solidFill>
                <a:srgbClr val="99FFCC"/>
              </a:solidFill>
              <a:ln w="19050">
                <a:solidFill>
                  <a:schemeClr val="tx1"/>
                </a:solidFill>
                <a:round/>
                <a:headEnd/>
                <a:tailEnd/>
              </a:ln>
            </p:spPr>
            <p:txBody>
              <a:bodyPr wrap="none" anchor="ctr"/>
              <a:lstStyle/>
              <a:p>
                <a:pPr eaLnBrk="0" hangingPunct="0"/>
                <a:endParaRPr lang="en-US" sz="800"/>
              </a:p>
            </p:txBody>
          </p:sp>
          <p:sp>
            <p:nvSpPr>
              <p:cNvPr id="38991" name="Oval 10"/>
              <p:cNvSpPr>
                <a:spLocks noChangeArrowheads="1"/>
              </p:cNvSpPr>
              <p:nvPr/>
            </p:nvSpPr>
            <p:spPr bwMode="auto">
              <a:xfrm>
                <a:off x="6807200" y="4467225"/>
                <a:ext cx="1074738" cy="803275"/>
              </a:xfrm>
              <a:prstGeom prst="ellipse">
                <a:avLst/>
              </a:prstGeom>
              <a:noFill/>
              <a:ln w="19050">
                <a:solidFill>
                  <a:schemeClr val="tx1"/>
                </a:solidFill>
                <a:round/>
                <a:headEnd/>
                <a:tailEnd/>
              </a:ln>
            </p:spPr>
            <p:txBody>
              <a:bodyPr wrap="none" anchor="ctr"/>
              <a:lstStyle/>
              <a:p>
                <a:pPr eaLnBrk="0" hangingPunct="0"/>
                <a:endParaRPr lang="en-US" sz="800"/>
              </a:p>
            </p:txBody>
          </p:sp>
          <p:grpSp>
            <p:nvGrpSpPr>
              <p:cNvPr id="38992" name="Group 222"/>
              <p:cNvGrpSpPr>
                <a:grpSpLocks/>
              </p:cNvGrpSpPr>
              <p:nvPr/>
            </p:nvGrpSpPr>
            <p:grpSpPr bwMode="auto">
              <a:xfrm rot="5400000">
                <a:off x="6765925" y="4813300"/>
                <a:ext cx="68263" cy="131763"/>
                <a:chOff x="5967887" y="5555374"/>
                <a:chExt cx="89024" cy="172375"/>
              </a:xfrm>
            </p:grpSpPr>
            <p:sp>
              <p:nvSpPr>
                <p:cNvPr id="39126"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570" name="Straight Connector 569"/>
                <p:cNvCxnSpPr/>
                <p:nvPr/>
              </p:nvCxnSpPr>
              <p:spPr>
                <a:xfrm rot="10800000" flipH="1" flipV="1">
                  <a:off x="5967886" y="5555373"/>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1" name="Straight Connector 570"/>
                <p:cNvCxnSpPr/>
                <p:nvPr/>
              </p:nvCxnSpPr>
              <p:spPr>
                <a:xfrm rot="10800000" flipH="1" flipV="1">
                  <a:off x="6056910" y="5555373"/>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993" name="Group 239"/>
              <p:cNvGrpSpPr>
                <a:grpSpLocks/>
              </p:cNvGrpSpPr>
              <p:nvPr/>
            </p:nvGrpSpPr>
            <p:grpSpPr bwMode="auto">
              <a:xfrm>
                <a:off x="6983413" y="4411663"/>
                <a:ext cx="746125" cy="222250"/>
                <a:chOff x="4892572" y="5664150"/>
                <a:chExt cx="973393" cy="290785"/>
              </a:xfrm>
            </p:grpSpPr>
            <p:grpSp>
              <p:nvGrpSpPr>
                <p:cNvPr id="39114" name="Group 216"/>
                <p:cNvGrpSpPr>
                  <a:grpSpLocks/>
                </p:cNvGrpSpPr>
                <p:nvPr/>
              </p:nvGrpSpPr>
              <p:grpSpPr bwMode="auto">
                <a:xfrm>
                  <a:off x="5342424" y="5664150"/>
                  <a:ext cx="89024" cy="172375"/>
                  <a:chOff x="5967887" y="5555374"/>
                  <a:chExt cx="89024" cy="172375"/>
                </a:xfrm>
              </p:grpSpPr>
              <p:sp>
                <p:nvSpPr>
                  <p:cNvPr id="39123"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567" name="Straight Connector 566"/>
                  <p:cNvCxnSpPr/>
                  <p:nvPr/>
                </p:nvCxnSpPr>
                <p:spPr>
                  <a:xfrm rot="10800000" flipH="1" flipV="1">
                    <a:off x="5967453" y="5555374"/>
                    <a:ext cx="0" cy="17239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8" name="Straight Connector 567"/>
                  <p:cNvCxnSpPr/>
                  <p:nvPr/>
                </p:nvCxnSpPr>
                <p:spPr>
                  <a:xfrm rot="10800000" flipH="1" flipV="1">
                    <a:off x="6056508" y="5555374"/>
                    <a:ext cx="0" cy="17239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15" name="Group 218"/>
                <p:cNvGrpSpPr>
                  <a:grpSpLocks/>
                </p:cNvGrpSpPr>
                <p:nvPr/>
              </p:nvGrpSpPr>
              <p:grpSpPr bwMode="auto">
                <a:xfrm rot="1821798">
                  <a:off x="5776941" y="5782560"/>
                  <a:ext cx="89024" cy="172375"/>
                  <a:chOff x="5967887" y="5555374"/>
                  <a:chExt cx="89024" cy="172375"/>
                </a:xfrm>
              </p:grpSpPr>
              <p:sp>
                <p:nvSpPr>
                  <p:cNvPr id="39120"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564" name="Straight Connector 563"/>
                  <p:cNvCxnSpPr/>
                  <p:nvPr/>
                </p:nvCxnSpPr>
                <p:spPr>
                  <a:xfrm rot="10800000" flipH="1" flipV="1">
                    <a:off x="5950803" y="5550620"/>
                    <a:ext cx="0" cy="17239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p:cNvCxnSpPr/>
                  <p:nvPr/>
                </p:nvCxnSpPr>
                <p:spPr>
                  <a:xfrm rot="10800000" flipH="1" flipV="1">
                    <a:off x="6050240" y="5552378"/>
                    <a:ext cx="0" cy="1723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116" name="Group 226"/>
                <p:cNvGrpSpPr>
                  <a:grpSpLocks/>
                </p:cNvGrpSpPr>
                <p:nvPr/>
              </p:nvGrpSpPr>
              <p:grpSpPr bwMode="auto">
                <a:xfrm rot="19778202" flipH="1">
                  <a:off x="4892572" y="5768395"/>
                  <a:ext cx="89024" cy="172375"/>
                  <a:chOff x="5967887" y="5555374"/>
                  <a:chExt cx="89024" cy="172375"/>
                </a:xfrm>
              </p:grpSpPr>
              <p:sp>
                <p:nvSpPr>
                  <p:cNvPr id="39117"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561" name="Straight Connector 560"/>
                  <p:cNvCxnSpPr/>
                  <p:nvPr/>
                </p:nvCxnSpPr>
                <p:spPr>
                  <a:xfrm rot="10800000" flipH="1" flipV="1">
                    <a:off x="5967617" y="5554750"/>
                    <a:ext cx="0" cy="1723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2" name="Straight Connector 561"/>
                  <p:cNvCxnSpPr/>
                  <p:nvPr/>
                </p:nvCxnSpPr>
                <p:spPr>
                  <a:xfrm rot="10800000" flipH="1" flipV="1">
                    <a:off x="6056767" y="5555330"/>
                    <a:ext cx="0" cy="1723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8994" name="Group 216"/>
              <p:cNvGrpSpPr>
                <a:grpSpLocks/>
              </p:cNvGrpSpPr>
              <p:nvPr/>
            </p:nvGrpSpPr>
            <p:grpSpPr bwMode="auto">
              <a:xfrm flipH="1" flipV="1">
                <a:off x="7334250" y="5197475"/>
                <a:ext cx="66675" cy="131763"/>
                <a:chOff x="5967887" y="5555374"/>
                <a:chExt cx="89024" cy="172375"/>
              </a:xfrm>
            </p:grpSpPr>
            <p:sp>
              <p:nvSpPr>
                <p:cNvPr id="39111"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552" name="Straight Connector 551"/>
                <p:cNvCxnSpPr/>
                <p:nvPr/>
              </p:nvCxnSpPr>
              <p:spPr>
                <a:xfrm rot="10800000" flipH="1" flipV="1">
                  <a:off x="5967887" y="5555374"/>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3" name="Straight Connector 552"/>
                <p:cNvCxnSpPr/>
                <p:nvPr/>
              </p:nvCxnSpPr>
              <p:spPr>
                <a:xfrm rot="10800000" flipH="1" flipV="1">
                  <a:off x="6056911" y="5555374"/>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995" name="Group 218"/>
              <p:cNvGrpSpPr>
                <a:grpSpLocks/>
              </p:cNvGrpSpPr>
              <p:nvPr/>
            </p:nvGrpSpPr>
            <p:grpSpPr bwMode="auto">
              <a:xfrm rot="1821798" flipH="1" flipV="1">
                <a:off x="6970713" y="5102225"/>
                <a:ext cx="68262" cy="131763"/>
                <a:chOff x="5967887" y="5555374"/>
                <a:chExt cx="89024" cy="172375"/>
              </a:xfrm>
            </p:grpSpPr>
            <p:sp>
              <p:nvSpPr>
                <p:cNvPr id="39108"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549" name="Straight Connector 548"/>
                <p:cNvCxnSpPr/>
                <p:nvPr/>
              </p:nvCxnSpPr>
              <p:spPr>
                <a:xfrm rot="10800000" flipH="1" flipV="1">
                  <a:off x="5970979" y="5560460"/>
                  <a:ext cx="0" cy="1723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0" name="Straight Connector 549"/>
                <p:cNvCxnSpPr/>
                <p:nvPr/>
              </p:nvCxnSpPr>
              <p:spPr>
                <a:xfrm rot="10800000" flipH="1" flipV="1">
                  <a:off x="6073956" y="5560118"/>
                  <a:ext cx="0" cy="1723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996" name="Group 226"/>
              <p:cNvGrpSpPr>
                <a:grpSpLocks/>
              </p:cNvGrpSpPr>
              <p:nvPr/>
            </p:nvGrpSpPr>
            <p:grpSpPr bwMode="auto">
              <a:xfrm rot="19778202" flipV="1">
                <a:off x="7666038" y="5097463"/>
                <a:ext cx="68262" cy="131762"/>
                <a:chOff x="5967887" y="5555374"/>
                <a:chExt cx="89024" cy="172375"/>
              </a:xfrm>
            </p:grpSpPr>
            <p:sp>
              <p:nvSpPr>
                <p:cNvPr id="39105"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546" name="Straight Connector 545"/>
                <p:cNvCxnSpPr/>
                <p:nvPr/>
              </p:nvCxnSpPr>
              <p:spPr>
                <a:xfrm rot="10800000" flipH="1" flipV="1">
                  <a:off x="5967839" y="5555083"/>
                  <a:ext cx="0" cy="1723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7" name="Straight Connector 546"/>
                <p:cNvCxnSpPr/>
                <p:nvPr/>
              </p:nvCxnSpPr>
              <p:spPr>
                <a:xfrm rot="10800000" flipH="1" flipV="1">
                  <a:off x="6056959" y="5555664"/>
                  <a:ext cx="0" cy="1723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997" name="Oval 10"/>
              <p:cNvSpPr>
                <a:spLocks noChangeAspect="1" noChangeArrowheads="1"/>
              </p:cNvSpPr>
              <p:nvPr/>
            </p:nvSpPr>
            <p:spPr bwMode="auto">
              <a:xfrm>
                <a:off x="6821488" y="4478338"/>
                <a:ext cx="1052512" cy="787400"/>
              </a:xfrm>
              <a:prstGeom prst="ellipse">
                <a:avLst/>
              </a:prstGeom>
              <a:solidFill>
                <a:srgbClr val="DDDDDD"/>
              </a:solidFill>
              <a:ln w="19050">
                <a:noFill/>
                <a:round/>
                <a:headEnd/>
                <a:tailEnd/>
              </a:ln>
            </p:spPr>
            <p:txBody>
              <a:bodyPr wrap="none" anchor="ctr"/>
              <a:lstStyle/>
              <a:p>
                <a:pPr eaLnBrk="0" hangingPunct="0"/>
                <a:endParaRPr lang="en-US" sz="800"/>
              </a:p>
            </p:txBody>
          </p:sp>
          <p:sp>
            <p:nvSpPr>
              <p:cNvPr id="38998" name="Text Box 36"/>
              <p:cNvSpPr txBox="1">
                <a:spLocks noChangeArrowheads="1"/>
              </p:cNvSpPr>
              <p:nvPr/>
            </p:nvSpPr>
            <p:spPr bwMode="auto">
              <a:xfrm>
                <a:off x="7948613" y="5008563"/>
                <a:ext cx="646112" cy="246062"/>
              </a:xfrm>
              <a:prstGeom prst="rect">
                <a:avLst/>
              </a:prstGeom>
              <a:noFill/>
              <a:ln w="9525">
                <a:noFill/>
                <a:miter lim="800000"/>
                <a:headEnd/>
                <a:tailEnd/>
              </a:ln>
            </p:spPr>
            <p:txBody>
              <a:bodyPr wrap="none">
                <a:spAutoFit/>
              </a:bodyPr>
              <a:lstStyle/>
              <a:p>
                <a:pPr eaLnBrk="0" hangingPunct="0"/>
                <a:r>
                  <a:rPr lang="en-US" sz="1000"/>
                  <a:t>Nucleus</a:t>
                </a:r>
              </a:p>
            </p:txBody>
          </p:sp>
          <p:grpSp>
            <p:nvGrpSpPr>
              <p:cNvPr id="38999" name="Group 717"/>
              <p:cNvGrpSpPr>
                <a:grpSpLocks/>
              </p:cNvGrpSpPr>
              <p:nvPr/>
            </p:nvGrpSpPr>
            <p:grpSpPr bwMode="auto">
              <a:xfrm>
                <a:off x="7053263" y="4884738"/>
                <a:ext cx="900112" cy="195262"/>
                <a:chOff x="7088744" y="4784290"/>
                <a:chExt cx="899106" cy="195010"/>
              </a:xfrm>
            </p:grpSpPr>
            <p:grpSp>
              <p:nvGrpSpPr>
                <p:cNvPr id="39095" name="Group 230"/>
                <p:cNvGrpSpPr>
                  <a:grpSpLocks/>
                </p:cNvGrpSpPr>
                <p:nvPr/>
              </p:nvGrpSpPr>
              <p:grpSpPr bwMode="auto">
                <a:xfrm rot="5400000">
                  <a:off x="7907969" y="4772638"/>
                  <a:ext cx="68229" cy="91533"/>
                  <a:chOff x="5967915" y="5558583"/>
                  <a:chExt cx="89366" cy="119890"/>
                </a:xfrm>
              </p:grpSpPr>
              <p:sp>
                <p:nvSpPr>
                  <p:cNvPr id="39103" name="Rectangle 18"/>
                  <p:cNvSpPr>
                    <a:spLocks noChangeArrowheads="1"/>
                  </p:cNvSpPr>
                  <p:nvPr/>
                </p:nvSpPr>
                <p:spPr bwMode="auto">
                  <a:xfrm flipV="1">
                    <a:off x="5967915" y="5558753"/>
                    <a:ext cx="89366" cy="119720"/>
                  </a:xfrm>
                  <a:prstGeom prst="rect">
                    <a:avLst/>
                  </a:prstGeom>
                  <a:solidFill>
                    <a:schemeClr val="bg1"/>
                  </a:solidFill>
                  <a:ln w="9525">
                    <a:noFill/>
                    <a:miter lim="800000"/>
                    <a:headEnd/>
                    <a:tailEnd/>
                  </a:ln>
                </p:spPr>
                <p:txBody>
                  <a:bodyPr wrap="none" anchor="ctr"/>
                  <a:lstStyle/>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a:p>
                    <a:pPr eaLnBrk="0" hangingPunct="0"/>
                    <a:endParaRPr lang="en-US" sz="800"/>
                  </a:p>
                </p:txBody>
              </p:sp>
              <p:cxnSp>
                <p:nvCxnSpPr>
                  <p:cNvPr id="555" name="Straight Connector 554"/>
                  <p:cNvCxnSpPr/>
                  <p:nvPr/>
                </p:nvCxnSpPr>
                <p:spPr>
                  <a:xfrm rot="10800000" flipH="1" flipV="1">
                    <a:off x="5967914" y="5558582"/>
                    <a:ext cx="0" cy="1204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096" name="Group 37"/>
                <p:cNvGrpSpPr>
                  <a:grpSpLocks/>
                </p:cNvGrpSpPr>
                <p:nvPr/>
              </p:nvGrpSpPr>
              <p:grpSpPr bwMode="auto">
                <a:xfrm>
                  <a:off x="7088744" y="4853638"/>
                  <a:ext cx="683461" cy="125662"/>
                  <a:chOff x="398" y="3386"/>
                  <a:chExt cx="979" cy="180"/>
                </a:xfrm>
              </p:grpSpPr>
              <p:sp>
                <p:nvSpPr>
                  <p:cNvPr id="39097" name="Freeform 38"/>
                  <p:cNvSpPr>
                    <a:spLocks/>
                  </p:cNvSpPr>
                  <p:nvPr/>
                </p:nvSpPr>
                <p:spPr bwMode="auto">
                  <a:xfrm rot="-5400000">
                    <a:off x="798" y="2986"/>
                    <a:ext cx="180" cy="979"/>
                  </a:xfrm>
                  <a:custGeom>
                    <a:avLst/>
                    <a:gdLst>
                      <a:gd name="T0" fmla="*/ 0 w 501"/>
                      <a:gd name="T1" fmla="*/ 0 h 2269"/>
                      <a:gd name="T2" fmla="*/ 0 w 501"/>
                      <a:gd name="T3" fmla="*/ 0 h 2269"/>
                      <a:gd name="T4" fmla="*/ 0 w 501"/>
                      <a:gd name="T5" fmla="*/ 0 h 2269"/>
                      <a:gd name="T6" fmla="*/ 0 w 501"/>
                      <a:gd name="T7" fmla="*/ 0 h 2269"/>
                      <a:gd name="T8" fmla="*/ 0 w 501"/>
                      <a:gd name="T9" fmla="*/ 0 h 2269"/>
                      <a:gd name="T10" fmla="*/ 0 w 501"/>
                      <a:gd name="T11" fmla="*/ 0 h 2269"/>
                      <a:gd name="T12" fmla="*/ 0 w 501"/>
                      <a:gd name="T13" fmla="*/ 0 h 2269"/>
                      <a:gd name="T14" fmla="*/ 0 w 501"/>
                      <a:gd name="T15" fmla="*/ 0 h 2269"/>
                      <a:gd name="T16" fmla="*/ 0 w 501"/>
                      <a:gd name="T17" fmla="*/ 0 h 2269"/>
                      <a:gd name="T18" fmla="*/ 0 w 501"/>
                      <a:gd name="T19" fmla="*/ 0 h 2269"/>
                      <a:gd name="T20" fmla="*/ 0 w 501"/>
                      <a:gd name="T21" fmla="*/ 0 h 2269"/>
                      <a:gd name="T22" fmla="*/ 0 w 501"/>
                      <a:gd name="T23" fmla="*/ 0 h 2269"/>
                      <a:gd name="T24" fmla="*/ 0 w 501"/>
                      <a:gd name="T25" fmla="*/ 0 h 2269"/>
                      <a:gd name="T26" fmla="*/ 0 w 501"/>
                      <a:gd name="T27" fmla="*/ 0 h 2269"/>
                      <a:gd name="T28" fmla="*/ 0 w 501"/>
                      <a:gd name="T29" fmla="*/ 0 h 2269"/>
                      <a:gd name="T30" fmla="*/ 0 w 501"/>
                      <a:gd name="T31" fmla="*/ 0 h 2269"/>
                      <a:gd name="T32" fmla="*/ 0 w 501"/>
                      <a:gd name="T33" fmla="*/ 0 h 2269"/>
                      <a:gd name="T34" fmla="*/ 0 w 501"/>
                      <a:gd name="T35" fmla="*/ 0 h 2269"/>
                      <a:gd name="T36" fmla="*/ 0 w 501"/>
                      <a:gd name="T37" fmla="*/ 0 h 2269"/>
                      <a:gd name="T38" fmla="*/ 0 w 501"/>
                      <a:gd name="T39" fmla="*/ 0 h 2269"/>
                      <a:gd name="T40" fmla="*/ 0 w 501"/>
                      <a:gd name="T41" fmla="*/ 0 h 2269"/>
                      <a:gd name="T42" fmla="*/ 0 w 501"/>
                      <a:gd name="T43" fmla="*/ 0 h 2269"/>
                      <a:gd name="T44" fmla="*/ 0 w 501"/>
                      <a:gd name="T45" fmla="*/ 0 h 2269"/>
                      <a:gd name="T46" fmla="*/ 0 w 501"/>
                      <a:gd name="T47" fmla="*/ 0 h 2269"/>
                      <a:gd name="T48" fmla="*/ 0 w 501"/>
                      <a:gd name="T49" fmla="*/ 0 h 2269"/>
                      <a:gd name="T50" fmla="*/ 0 w 501"/>
                      <a:gd name="T51" fmla="*/ 0 h 2269"/>
                      <a:gd name="T52" fmla="*/ 0 w 501"/>
                      <a:gd name="T53" fmla="*/ 0 h 2269"/>
                      <a:gd name="T54" fmla="*/ 0 w 501"/>
                      <a:gd name="T55" fmla="*/ 0 h 2269"/>
                      <a:gd name="T56" fmla="*/ 0 w 501"/>
                      <a:gd name="T57" fmla="*/ 0 h 2269"/>
                      <a:gd name="T58" fmla="*/ 0 w 501"/>
                      <a:gd name="T59" fmla="*/ 0 h 2269"/>
                      <a:gd name="T60" fmla="*/ 0 w 501"/>
                      <a:gd name="T61" fmla="*/ 0 h 2269"/>
                      <a:gd name="T62" fmla="*/ 0 w 501"/>
                      <a:gd name="T63" fmla="*/ 0 h 2269"/>
                      <a:gd name="T64" fmla="*/ 0 w 501"/>
                      <a:gd name="T65" fmla="*/ 0 h 2269"/>
                      <a:gd name="T66" fmla="*/ 0 w 501"/>
                      <a:gd name="T67" fmla="*/ 0 h 2269"/>
                      <a:gd name="T68" fmla="*/ 0 w 501"/>
                      <a:gd name="T69" fmla="*/ 0 h 2269"/>
                      <a:gd name="T70" fmla="*/ 0 w 501"/>
                      <a:gd name="T71" fmla="*/ 0 h 2269"/>
                      <a:gd name="T72" fmla="*/ 0 w 501"/>
                      <a:gd name="T73" fmla="*/ 0 h 2269"/>
                      <a:gd name="T74" fmla="*/ 0 w 501"/>
                      <a:gd name="T75" fmla="*/ 0 h 2269"/>
                      <a:gd name="T76" fmla="*/ 0 w 501"/>
                      <a:gd name="T77" fmla="*/ 0 h 2269"/>
                      <a:gd name="T78" fmla="*/ 0 w 501"/>
                      <a:gd name="T79" fmla="*/ 0 h 2269"/>
                      <a:gd name="T80" fmla="*/ 0 w 501"/>
                      <a:gd name="T81" fmla="*/ 0 h 2269"/>
                      <a:gd name="T82" fmla="*/ 0 w 501"/>
                      <a:gd name="T83" fmla="*/ 0 h 2269"/>
                      <a:gd name="T84" fmla="*/ 0 w 501"/>
                      <a:gd name="T85" fmla="*/ 0 h 2269"/>
                      <a:gd name="T86" fmla="*/ 0 w 501"/>
                      <a:gd name="T87" fmla="*/ 0 h 2269"/>
                      <a:gd name="T88" fmla="*/ 0 w 501"/>
                      <a:gd name="T89" fmla="*/ 0 h 2269"/>
                      <a:gd name="T90" fmla="*/ 0 w 501"/>
                      <a:gd name="T91" fmla="*/ 0 h 2269"/>
                      <a:gd name="T92" fmla="*/ 0 w 501"/>
                      <a:gd name="T93" fmla="*/ 0 h 2269"/>
                      <a:gd name="T94" fmla="*/ 0 w 501"/>
                      <a:gd name="T95" fmla="*/ 0 h 2269"/>
                      <a:gd name="T96" fmla="*/ 0 w 501"/>
                      <a:gd name="T97" fmla="*/ 0 h 2269"/>
                      <a:gd name="T98" fmla="*/ 0 w 501"/>
                      <a:gd name="T99" fmla="*/ 0 h 2269"/>
                      <a:gd name="T100" fmla="*/ 0 w 501"/>
                      <a:gd name="T101" fmla="*/ 0 h 2269"/>
                      <a:gd name="T102" fmla="*/ 0 w 501"/>
                      <a:gd name="T103" fmla="*/ 0 h 2269"/>
                      <a:gd name="T104" fmla="*/ 0 w 501"/>
                      <a:gd name="T105" fmla="*/ 0 h 2269"/>
                      <a:gd name="T106" fmla="*/ 0 w 501"/>
                      <a:gd name="T107" fmla="*/ 0 h 2269"/>
                      <a:gd name="T108" fmla="*/ 0 w 501"/>
                      <a:gd name="T109" fmla="*/ 0 h 2269"/>
                      <a:gd name="T110" fmla="*/ 0 w 501"/>
                      <a:gd name="T111" fmla="*/ 0 h 22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1"/>
                      <a:gd name="T169" fmla="*/ 0 h 2269"/>
                      <a:gd name="T170" fmla="*/ 501 w 501"/>
                      <a:gd name="T171" fmla="*/ 2269 h 22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1" h="2269">
                        <a:moveTo>
                          <a:pt x="312" y="570"/>
                        </a:moveTo>
                        <a:lnTo>
                          <a:pt x="293" y="559"/>
                        </a:lnTo>
                        <a:lnTo>
                          <a:pt x="281" y="553"/>
                        </a:lnTo>
                        <a:lnTo>
                          <a:pt x="270" y="547"/>
                        </a:lnTo>
                        <a:lnTo>
                          <a:pt x="258" y="540"/>
                        </a:lnTo>
                        <a:lnTo>
                          <a:pt x="247" y="533"/>
                        </a:lnTo>
                        <a:lnTo>
                          <a:pt x="235" y="527"/>
                        </a:lnTo>
                        <a:lnTo>
                          <a:pt x="224" y="520"/>
                        </a:lnTo>
                        <a:lnTo>
                          <a:pt x="212" y="513"/>
                        </a:lnTo>
                        <a:lnTo>
                          <a:pt x="202" y="506"/>
                        </a:lnTo>
                        <a:lnTo>
                          <a:pt x="210" y="502"/>
                        </a:lnTo>
                        <a:lnTo>
                          <a:pt x="219" y="497"/>
                        </a:lnTo>
                        <a:lnTo>
                          <a:pt x="228" y="493"/>
                        </a:lnTo>
                        <a:lnTo>
                          <a:pt x="237" y="487"/>
                        </a:lnTo>
                        <a:lnTo>
                          <a:pt x="248" y="482"/>
                        </a:lnTo>
                        <a:lnTo>
                          <a:pt x="258" y="478"/>
                        </a:lnTo>
                        <a:lnTo>
                          <a:pt x="269" y="472"/>
                        </a:lnTo>
                        <a:lnTo>
                          <a:pt x="279" y="467"/>
                        </a:lnTo>
                        <a:lnTo>
                          <a:pt x="287" y="464"/>
                        </a:lnTo>
                        <a:lnTo>
                          <a:pt x="295" y="459"/>
                        </a:lnTo>
                        <a:lnTo>
                          <a:pt x="303" y="456"/>
                        </a:lnTo>
                        <a:lnTo>
                          <a:pt x="311" y="451"/>
                        </a:lnTo>
                        <a:lnTo>
                          <a:pt x="319" y="448"/>
                        </a:lnTo>
                        <a:lnTo>
                          <a:pt x="328" y="443"/>
                        </a:lnTo>
                        <a:lnTo>
                          <a:pt x="337" y="440"/>
                        </a:lnTo>
                        <a:lnTo>
                          <a:pt x="346" y="435"/>
                        </a:lnTo>
                        <a:lnTo>
                          <a:pt x="396" y="405"/>
                        </a:lnTo>
                        <a:lnTo>
                          <a:pt x="436" y="374"/>
                        </a:lnTo>
                        <a:lnTo>
                          <a:pt x="463" y="343"/>
                        </a:lnTo>
                        <a:lnTo>
                          <a:pt x="482" y="315"/>
                        </a:lnTo>
                        <a:lnTo>
                          <a:pt x="493" y="290"/>
                        </a:lnTo>
                        <a:lnTo>
                          <a:pt x="499" y="268"/>
                        </a:lnTo>
                        <a:lnTo>
                          <a:pt x="501" y="253"/>
                        </a:lnTo>
                        <a:lnTo>
                          <a:pt x="501" y="244"/>
                        </a:lnTo>
                        <a:lnTo>
                          <a:pt x="501" y="199"/>
                        </a:lnTo>
                        <a:lnTo>
                          <a:pt x="501" y="198"/>
                        </a:lnTo>
                        <a:lnTo>
                          <a:pt x="501" y="175"/>
                        </a:lnTo>
                        <a:lnTo>
                          <a:pt x="478" y="175"/>
                        </a:lnTo>
                        <a:lnTo>
                          <a:pt x="477" y="175"/>
                        </a:lnTo>
                        <a:lnTo>
                          <a:pt x="429" y="175"/>
                        </a:lnTo>
                        <a:lnTo>
                          <a:pt x="454" y="149"/>
                        </a:lnTo>
                        <a:lnTo>
                          <a:pt x="473" y="125"/>
                        </a:lnTo>
                        <a:lnTo>
                          <a:pt x="485" y="102"/>
                        </a:lnTo>
                        <a:lnTo>
                          <a:pt x="494" y="81"/>
                        </a:lnTo>
                        <a:lnTo>
                          <a:pt x="499" y="64"/>
                        </a:lnTo>
                        <a:lnTo>
                          <a:pt x="501" y="51"/>
                        </a:lnTo>
                        <a:lnTo>
                          <a:pt x="501" y="42"/>
                        </a:lnTo>
                        <a:lnTo>
                          <a:pt x="501" y="38"/>
                        </a:lnTo>
                        <a:lnTo>
                          <a:pt x="498" y="10"/>
                        </a:lnTo>
                        <a:lnTo>
                          <a:pt x="489" y="4"/>
                        </a:lnTo>
                        <a:lnTo>
                          <a:pt x="482" y="1"/>
                        </a:lnTo>
                        <a:lnTo>
                          <a:pt x="476" y="0"/>
                        </a:lnTo>
                        <a:lnTo>
                          <a:pt x="471" y="0"/>
                        </a:lnTo>
                        <a:lnTo>
                          <a:pt x="467" y="1"/>
                        </a:lnTo>
                        <a:lnTo>
                          <a:pt x="459" y="4"/>
                        </a:lnTo>
                        <a:lnTo>
                          <a:pt x="452" y="10"/>
                        </a:lnTo>
                        <a:lnTo>
                          <a:pt x="446" y="18"/>
                        </a:lnTo>
                        <a:lnTo>
                          <a:pt x="440" y="26"/>
                        </a:lnTo>
                        <a:lnTo>
                          <a:pt x="432" y="41"/>
                        </a:lnTo>
                        <a:lnTo>
                          <a:pt x="422" y="55"/>
                        </a:lnTo>
                        <a:lnTo>
                          <a:pt x="409" y="68"/>
                        </a:lnTo>
                        <a:lnTo>
                          <a:pt x="395" y="80"/>
                        </a:lnTo>
                        <a:lnTo>
                          <a:pt x="380" y="93"/>
                        </a:lnTo>
                        <a:lnTo>
                          <a:pt x="363" y="104"/>
                        </a:lnTo>
                        <a:lnTo>
                          <a:pt x="345" y="116"/>
                        </a:lnTo>
                        <a:lnTo>
                          <a:pt x="325" y="127"/>
                        </a:lnTo>
                        <a:lnTo>
                          <a:pt x="316" y="132"/>
                        </a:lnTo>
                        <a:lnTo>
                          <a:pt x="308" y="136"/>
                        </a:lnTo>
                        <a:lnTo>
                          <a:pt x="299" y="140"/>
                        </a:lnTo>
                        <a:lnTo>
                          <a:pt x="290" y="144"/>
                        </a:lnTo>
                        <a:lnTo>
                          <a:pt x="282" y="148"/>
                        </a:lnTo>
                        <a:lnTo>
                          <a:pt x="274" y="152"/>
                        </a:lnTo>
                        <a:lnTo>
                          <a:pt x="266" y="156"/>
                        </a:lnTo>
                        <a:lnTo>
                          <a:pt x="258" y="160"/>
                        </a:lnTo>
                        <a:lnTo>
                          <a:pt x="237" y="170"/>
                        </a:lnTo>
                        <a:lnTo>
                          <a:pt x="217" y="180"/>
                        </a:lnTo>
                        <a:lnTo>
                          <a:pt x="197" y="190"/>
                        </a:lnTo>
                        <a:lnTo>
                          <a:pt x="180" y="200"/>
                        </a:lnTo>
                        <a:lnTo>
                          <a:pt x="161" y="210"/>
                        </a:lnTo>
                        <a:lnTo>
                          <a:pt x="145" y="221"/>
                        </a:lnTo>
                        <a:lnTo>
                          <a:pt x="130" y="232"/>
                        </a:lnTo>
                        <a:lnTo>
                          <a:pt x="116" y="244"/>
                        </a:lnTo>
                        <a:lnTo>
                          <a:pt x="105" y="256"/>
                        </a:lnTo>
                        <a:lnTo>
                          <a:pt x="93" y="270"/>
                        </a:lnTo>
                        <a:lnTo>
                          <a:pt x="84" y="285"/>
                        </a:lnTo>
                        <a:lnTo>
                          <a:pt x="76" y="301"/>
                        </a:lnTo>
                        <a:lnTo>
                          <a:pt x="69" y="320"/>
                        </a:lnTo>
                        <a:lnTo>
                          <a:pt x="64" y="338"/>
                        </a:lnTo>
                        <a:lnTo>
                          <a:pt x="62" y="360"/>
                        </a:lnTo>
                        <a:lnTo>
                          <a:pt x="61" y="383"/>
                        </a:lnTo>
                        <a:lnTo>
                          <a:pt x="61" y="389"/>
                        </a:lnTo>
                        <a:lnTo>
                          <a:pt x="62" y="396"/>
                        </a:lnTo>
                        <a:lnTo>
                          <a:pt x="62" y="403"/>
                        </a:lnTo>
                        <a:lnTo>
                          <a:pt x="63" y="409"/>
                        </a:lnTo>
                        <a:lnTo>
                          <a:pt x="62" y="418"/>
                        </a:lnTo>
                        <a:lnTo>
                          <a:pt x="62" y="426"/>
                        </a:lnTo>
                        <a:lnTo>
                          <a:pt x="61" y="435"/>
                        </a:lnTo>
                        <a:lnTo>
                          <a:pt x="61" y="444"/>
                        </a:lnTo>
                        <a:lnTo>
                          <a:pt x="62" y="460"/>
                        </a:lnTo>
                        <a:lnTo>
                          <a:pt x="64" y="476"/>
                        </a:lnTo>
                        <a:lnTo>
                          <a:pt x="69" y="491"/>
                        </a:lnTo>
                        <a:lnTo>
                          <a:pt x="76" y="506"/>
                        </a:lnTo>
                        <a:lnTo>
                          <a:pt x="69" y="525"/>
                        </a:lnTo>
                        <a:lnTo>
                          <a:pt x="64" y="543"/>
                        </a:lnTo>
                        <a:lnTo>
                          <a:pt x="62" y="564"/>
                        </a:lnTo>
                        <a:lnTo>
                          <a:pt x="61" y="587"/>
                        </a:lnTo>
                        <a:lnTo>
                          <a:pt x="61" y="594"/>
                        </a:lnTo>
                        <a:lnTo>
                          <a:pt x="62" y="600"/>
                        </a:lnTo>
                        <a:lnTo>
                          <a:pt x="62" y="607"/>
                        </a:lnTo>
                        <a:lnTo>
                          <a:pt x="63" y="614"/>
                        </a:lnTo>
                        <a:lnTo>
                          <a:pt x="62" y="623"/>
                        </a:lnTo>
                        <a:lnTo>
                          <a:pt x="62" y="631"/>
                        </a:lnTo>
                        <a:lnTo>
                          <a:pt x="61" y="640"/>
                        </a:lnTo>
                        <a:lnTo>
                          <a:pt x="61" y="649"/>
                        </a:lnTo>
                        <a:lnTo>
                          <a:pt x="62" y="668"/>
                        </a:lnTo>
                        <a:lnTo>
                          <a:pt x="66" y="686"/>
                        </a:lnTo>
                        <a:lnTo>
                          <a:pt x="73" y="703"/>
                        </a:lnTo>
                        <a:lnTo>
                          <a:pt x="81" y="720"/>
                        </a:lnTo>
                        <a:lnTo>
                          <a:pt x="91" y="736"/>
                        </a:lnTo>
                        <a:lnTo>
                          <a:pt x="103" y="749"/>
                        </a:lnTo>
                        <a:lnTo>
                          <a:pt x="116" y="764"/>
                        </a:lnTo>
                        <a:lnTo>
                          <a:pt x="131" y="777"/>
                        </a:lnTo>
                        <a:lnTo>
                          <a:pt x="146" y="790"/>
                        </a:lnTo>
                        <a:lnTo>
                          <a:pt x="164" y="802"/>
                        </a:lnTo>
                        <a:lnTo>
                          <a:pt x="181" y="814"/>
                        </a:lnTo>
                        <a:lnTo>
                          <a:pt x="198" y="826"/>
                        </a:lnTo>
                        <a:lnTo>
                          <a:pt x="217" y="836"/>
                        </a:lnTo>
                        <a:lnTo>
                          <a:pt x="234" y="846"/>
                        </a:lnTo>
                        <a:lnTo>
                          <a:pt x="252" y="857"/>
                        </a:lnTo>
                        <a:lnTo>
                          <a:pt x="270" y="866"/>
                        </a:lnTo>
                        <a:lnTo>
                          <a:pt x="290" y="876"/>
                        </a:lnTo>
                        <a:lnTo>
                          <a:pt x="297" y="881"/>
                        </a:lnTo>
                        <a:lnTo>
                          <a:pt x="305" y="884"/>
                        </a:lnTo>
                        <a:lnTo>
                          <a:pt x="312" y="889"/>
                        </a:lnTo>
                        <a:lnTo>
                          <a:pt x="319" y="892"/>
                        </a:lnTo>
                        <a:lnTo>
                          <a:pt x="326" y="897"/>
                        </a:lnTo>
                        <a:lnTo>
                          <a:pt x="333" y="900"/>
                        </a:lnTo>
                        <a:lnTo>
                          <a:pt x="340" y="905"/>
                        </a:lnTo>
                        <a:lnTo>
                          <a:pt x="347" y="908"/>
                        </a:lnTo>
                        <a:lnTo>
                          <a:pt x="334" y="915"/>
                        </a:lnTo>
                        <a:lnTo>
                          <a:pt x="323" y="921"/>
                        </a:lnTo>
                        <a:lnTo>
                          <a:pt x="310" y="928"/>
                        </a:lnTo>
                        <a:lnTo>
                          <a:pt x="297" y="934"/>
                        </a:lnTo>
                        <a:lnTo>
                          <a:pt x="286" y="940"/>
                        </a:lnTo>
                        <a:lnTo>
                          <a:pt x="274" y="944"/>
                        </a:lnTo>
                        <a:lnTo>
                          <a:pt x="263" y="950"/>
                        </a:lnTo>
                        <a:lnTo>
                          <a:pt x="251" y="955"/>
                        </a:lnTo>
                        <a:lnTo>
                          <a:pt x="243" y="958"/>
                        </a:lnTo>
                        <a:lnTo>
                          <a:pt x="235" y="961"/>
                        </a:lnTo>
                        <a:lnTo>
                          <a:pt x="228" y="965"/>
                        </a:lnTo>
                        <a:lnTo>
                          <a:pt x="220" y="967"/>
                        </a:lnTo>
                        <a:lnTo>
                          <a:pt x="213" y="971"/>
                        </a:lnTo>
                        <a:lnTo>
                          <a:pt x="207" y="974"/>
                        </a:lnTo>
                        <a:lnTo>
                          <a:pt x="202" y="976"/>
                        </a:lnTo>
                        <a:lnTo>
                          <a:pt x="196" y="980"/>
                        </a:lnTo>
                        <a:lnTo>
                          <a:pt x="164" y="1001"/>
                        </a:lnTo>
                        <a:lnTo>
                          <a:pt x="136" y="1024"/>
                        </a:lnTo>
                        <a:lnTo>
                          <a:pt x="113" y="1049"/>
                        </a:lnTo>
                        <a:lnTo>
                          <a:pt x="93" y="1077"/>
                        </a:lnTo>
                        <a:lnTo>
                          <a:pt x="77" y="1107"/>
                        </a:lnTo>
                        <a:lnTo>
                          <a:pt x="67" y="1138"/>
                        </a:lnTo>
                        <a:lnTo>
                          <a:pt x="60" y="1172"/>
                        </a:lnTo>
                        <a:lnTo>
                          <a:pt x="58" y="1208"/>
                        </a:lnTo>
                        <a:lnTo>
                          <a:pt x="58" y="1230"/>
                        </a:lnTo>
                        <a:lnTo>
                          <a:pt x="56" y="1240"/>
                        </a:lnTo>
                        <a:lnTo>
                          <a:pt x="56" y="1251"/>
                        </a:lnTo>
                        <a:lnTo>
                          <a:pt x="58" y="1261"/>
                        </a:lnTo>
                        <a:lnTo>
                          <a:pt x="58" y="1270"/>
                        </a:lnTo>
                        <a:lnTo>
                          <a:pt x="59" y="1285"/>
                        </a:lnTo>
                        <a:lnTo>
                          <a:pt x="61" y="1299"/>
                        </a:lnTo>
                        <a:lnTo>
                          <a:pt x="66" y="1313"/>
                        </a:lnTo>
                        <a:lnTo>
                          <a:pt x="71" y="1327"/>
                        </a:lnTo>
                        <a:lnTo>
                          <a:pt x="66" y="1344"/>
                        </a:lnTo>
                        <a:lnTo>
                          <a:pt x="62" y="1361"/>
                        </a:lnTo>
                        <a:lnTo>
                          <a:pt x="59" y="1378"/>
                        </a:lnTo>
                        <a:lnTo>
                          <a:pt x="58" y="1397"/>
                        </a:lnTo>
                        <a:lnTo>
                          <a:pt x="58" y="1446"/>
                        </a:lnTo>
                        <a:lnTo>
                          <a:pt x="58" y="1453"/>
                        </a:lnTo>
                        <a:lnTo>
                          <a:pt x="58" y="1460"/>
                        </a:lnTo>
                        <a:lnTo>
                          <a:pt x="58" y="1467"/>
                        </a:lnTo>
                        <a:lnTo>
                          <a:pt x="58" y="1474"/>
                        </a:lnTo>
                        <a:lnTo>
                          <a:pt x="59" y="1494"/>
                        </a:lnTo>
                        <a:lnTo>
                          <a:pt x="63" y="1512"/>
                        </a:lnTo>
                        <a:lnTo>
                          <a:pt x="70" y="1529"/>
                        </a:lnTo>
                        <a:lnTo>
                          <a:pt x="79" y="1545"/>
                        </a:lnTo>
                        <a:lnTo>
                          <a:pt x="91" y="1560"/>
                        </a:lnTo>
                        <a:lnTo>
                          <a:pt x="104" y="1574"/>
                        </a:lnTo>
                        <a:lnTo>
                          <a:pt x="119" y="1587"/>
                        </a:lnTo>
                        <a:lnTo>
                          <a:pt x="135" y="1600"/>
                        </a:lnTo>
                        <a:lnTo>
                          <a:pt x="151" y="1610"/>
                        </a:lnTo>
                        <a:lnTo>
                          <a:pt x="168" y="1620"/>
                        </a:lnTo>
                        <a:lnTo>
                          <a:pt x="187" y="1631"/>
                        </a:lnTo>
                        <a:lnTo>
                          <a:pt x="204" y="1639"/>
                        </a:lnTo>
                        <a:lnTo>
                          <a:pt x="221" y="1647"/>
                        </a:lnTo>
                        <a:lnTo>
                          <a:pt x="239" y="1655"/>
                        </a:lnTo>
                        <a:lnTo>
                          <a:pt x="256" y="1662"/>
                        </a:lnTo>
                        <a:lnTo>
                          <a:pt x="271" y="1668"/>
                        </a:lnTo>
                        <a:lnTo>
                          <a:pt x="277" y="1670"/>
                        </a:lnTo>
                        <a:lnTo>
                          <a:pt x="282" y="1672"/>
                        </a:lnTo>
                        <a:lnTo>
                          <a:pt x="288" y="1674"/>
                        </a:lnTo>
                        <a:lnTo>
                          <a:pt x="293" y="1677"/>
                        </a:lnTo>
                        <a:lnTo>
                          <a:pt x="297" y="1678"/>
                        </a:lnTo>
                        <a:lnTo>
                          <a:pt x="302" y="1680"/>
                        </a:lnTo>
                        <a:lnTo>
                          <a:pt x="305" y="1681"/>
                        </a:lnTo>
                        <a:lnTo>
                          <a:pt x="309" y="1684"/>
                        </a:lnTo>
                        <a:lnTo>
                          <a:pt x="315" y="1687"/>
                        </a:lnTo>
                        <a:lnTo>
                          <a:pt x="320" y="1689"/>
                        </a:lnTo>
                        <a:lnTo>
                          <a:pt x="326" y="1693"/>
                        </a:lnTo>
                        <a:lnTo>
                          <a:pt x="331" y="1695"/>
                        </a:lnTo>
                        <a:lnTo>
                          <a:pt x="337" y="1699"/>
                        </a:lnTo>
                        <a:lnTo>
                          <a:pt x="342" y="1701"/>
                        </a:lnTo>
                        <a:lnTo>
                          <a:pt x="347" y="1704"/>
                        </a:lnTo>
                        <a:lnTo>
                          <a:pt x="353" y="1708"/>
                        </a:lnTo>
                        <a:lnTo>
                          <a:pt x="347" y="1711"/>
                        </a:lnTo>
                        <a:lnTo>
                          <a:pt x="341" y="1715"/>
                        </a:lnTo>
                        <a:lnTo>
                          <a:pt x="335" y="1718"/>
                        </a:lnTo>
                        <a:lnTo>
                          <a:pt x="330" y="1722"/>
                        </a:lnTo>
                        <a:lnTo>
                          <a:pt x="324" y="1725"/>
                        </a:lnTo>
                        <a:lnTo>
                          <a:pt x="317" y="1729"/>
                        </a:lnTo>
                        <a:lnTo>
                          <a:pt x="311" y="1731"/>
                        </a:lnTo>
                        <a:lnTo>
                          <a:pt x="305" y="1734"/>
                        </a:lnTo>
                        <a:lnTo>
                          <a:pt x="299" y="1738"/>
                        </a:lnTo>
                        <a:lnTo>
                          <a:pt x="292" y="1741"/>
                        </a:lnTo>
                        <a:lnTo>
                          <a:pt x="285" y="1745"/>
                        </a:lnTo>
                        <a:lnTo>
                          <a:pt x="279" y="1748"/>
                        </a:lnTo>
                        <a:lnTo>
                          <a:pt x="272" y="1752"/>
                        </a:lnTo>
                        <a:lnTo>
                          <a:pt x="266" y="1755"/>
                        </a:lnTo>
                        <a:lnTo>
                          <a:pt x="259" y="1760"/>
                        </a:lnTo>
                        <a:lnTo>
                          <a:pt x="254" y="1763"/>
                        </a:lnTo>
                        <a:lnTo>
                          <a:pt x="248" y="1767"/>
                        </a:lnTo>
                        <a:lnTo>
                          <a:pt x="242" y="1769"/>
                        </a:lnTo>
                        <a:lnTo>
                          <a:pt x="236" y="1772"/>
                        </a:lnTo>
                        <a:lnTo>
                          <a:pt x="230" y="1776"/>
                        </a:lnTo>
                        <a:lnTo>
                          <a:pt x="224" y="1779"/>
                        </a:lnTo>
                        <a:lnTo>
                          <a:pt x="218" y="1783"/>
                        </a:lnTo>
                        <a:lnTo>
                          <a:pt x="211" y="1786"/>
                        </a:lnTo>
                        <a:lnTo>
                          <a:pt x="204" y="1790"/>
                        </a:lnTo>
                        <a:lnTo>
                          <a:pt x="188" y="1798"/>
                        </a:lnTo>
                        <a:lnTo>
                          <a:pt x="172" y="1807"/>
                        </a:lnTo>
                        <a:lnTo>
                          <a:pt x="154" y="1817"/>
                        </a:lnTo>
                        <a:lnTo>
                          <a:pt x="137" y="1828"/>
                        </a:lnTo>
                        <a:lnTo>
                          <a:pt x="119" y="1838"/>
                        </a:lnTo>
                        <a:lnTo>
                          <a:pt x="103" y="1851"/>
                        </a:lnTo>
                        <a:lnTo>
                          <a:pt x="85" y="1863"/>
                        </a:lnTo>
                        <a:lnTo>
                          <a:pt x="69" y="1877"/>
                        </a:lnTo>
                        <a:lnTo>
                          <a:pt x="54" y="1892"/>
                        </a:lnTo>
                        <a:lnTo>
                          <a:pt x="41" y="1908"/>
                        </a:lnTo>
                        <a:lnTo>
                          <a:pt x="29" y="1926"/>
                        </a:lnTo>
                        <a:lnTo>
                          <a:pt x="18" y="1944"/>
                        </a:lnTo>
                        <a:lnTo>
                          <a:pt x="10" y="1965"/>
                        </a:lnTo>
                        <a:lnTo>
                          <a:pt x="5" y="1987"/>
                        </a:lnTo>
                        <a:lnTo>
                          <a:pt x="1" y="2010"/>
                        </a:lnTo>
                        <a:lnTo>
                          <a:pt x="0" y="2034"/>
                        </a:lnTo>
                        <a:lnTo>
                          <a:pt x="0" y="2035"/>
                        </a:lnTo>
                        <a:lnTo>
                          <a:pt x="0" y="2036"/>
                        </a:lnTo>
                        <a:lnTo>
                          <a:pt x="2" y="2059"/>
                        </a:lnTo>
                        <a:lnTo>
                          <a:pt x="9" y="2065"/>
                        </a:lnTo>
                        <a:lnTo>
                          <a:pt x="15" y="2068"/>
                        </a:lnTo>
                        <a:lnTo>
                          <a:pt x="21" y="2071"/>
                        </a:lnTo>
                        <a:lnTo>
                          <a:pt x="28" y="2071"/>
                        </a:lnTo>
                        <a:lnTo>
                          <a:pt x="33" y="2070"/>
                        </a:lnTo>
                        <a:lnTo>
                          <a:pt x="37" y="2068"/>
                        </a:lnTo>
                        <a:lnTo>
                          <a:pt x="40" y="2066"/>
                        </a:lnTo>
                        <a:lnTo>
                          <a:pt x="44" y="2064"/>
                        </a:lnTo>
                        <a:lnTo>
                          <a:pt x="46" y="2060"/>
                        </a:lnTo>
                        <a:lnTo>
                          <a:pt x="94" y="2060"/>
                        </a:lnTo>
                        <a:lnTo>
                          <a:pt x="75" y="2076"/>
                        </a:lnTo>
                        <a:lnTo>
                          <a:pt x="58" y="2094"/>
                        </a:lnTo>
                        <a:lnTo>
                          <a:pt x="40" y="2113"/>
                        </a:lnTo>
                        <a:lnTo>
                          <a:pt x="26" y="2134"/>
                        </a:lnTo>
                        <a:lnTo>
                          <a:pt x="15" y="2157"/>
                        </a:lnTo>
                        <a:lnTo>
                          <a:pt x="7" y="2182"/>
                        </a:lnTo>
                        <a:lnTo>
                          <a:pt x="1" y="2209"/>
                        </a:lnTo>
                        <a:lnTo>
                          <a:pt x="0" y="2239"/>
                        </a:lnTo>
                        <a:lnTo>
                          <a:pt x="0" y="2242"/>
                        </a:lnTo>
                        <a:lnTo>
                          <a:pt x="3" y="2258"/>
                        </a:lnTo>
                        <a:lnTo>
                          <a:pt x="10" y="2263"/>
                        </a:lnTo>
                        <a:lnTo>
                          <a:pt x="17" y="2267"/>
                        </a:lnTo>
                        <a:lnTo>
                          <a:pt x="24" y="2269"/>
                        </a:lnTo>
                        <a:lnTo>
                          <a:pt x="30" y="2269"/>
                        </a:lnTo>
                        <a:lnTo>
                          <a:pt x="35" y="2268"/>
                        </a:lnTo>
                        <a:lnTo>
                          <a:pt x="43" y="2263"/>
                        </a:lnTo>
                        <a:lnTo>
                          <a:pt x="48" y="2257"/>
                        </a:lnTo>
                        <a:lnTo>
                          <a:pt x="52" y="2252"/>
                        </a:lnTo>
                        <a:lnTo>
                          <a:pt x="54" y="2246"/>
                        </a:lnTo>
                        <a:lnTo>
                          <a:pt x="66" y="2220"/>
                        </a:lnTo>
                        <a:lnTo>
                          <a:pt x="82" y="2196"/>
                        </a:lnTo>
                        <a:lnTo>
                          <a:pt x="101" y="2176"/>
                        </a:lnTo>
                        <a:lnTo>
                          <a:pt x="124" y="2157"/>
                        </a:lnTo>
                        <a:lnTo>
                          <a:pt x="149" y="2140"/>
                        </a:lnTo>
                        <a:lnTo>
                          <a:pt x="174" y="2125"/>
                        </a:lnTo>
                        <a:lnTo>
                          <a:pt x="199" y="2110"/>
                        </a:lnTo>
                        <a:lnTo>
                          <a:pt x="225" y="2097"/>
                        </a:lnTo>
                        <a:lnTo>
                          <a:pt x="232" y="2094"/>
                        </a:lnTo>
                        <a:lnTo>
                          <a:pt x="240" y="2089"/>
                        </a:lnTo>
                        <a:lnTo>
                          <a:pt x="247" y="2086"/>
                        </a:lnTo>
                        <a:lnTo>
                          <a:pt x="254" y="2082"/>
                        </a:lnTo>
                        <a:lnTo>
                          <a:pt x="259" y="2079"/>
                        </a:lnTo>
                        <a:lnTo>
                          <a:pt x="266" y="2075"/>
                        </a:lnTo>
                        <a:lnTo>
                          <a:pt x="272" y="2072"/>
                        </a:lnTo>
                        <a:lnTo>
                          <a:pt x="278" y="2068"/>
                        </a:lnTo>
                        <a:lnTo>
                          <a:pt x="284" y="2065"/>
                        </a:lnTo>
                        <a:lnTo>
                          <a:pt x="289" y="2062"/>
                        </a:lnTo>
                        <a:lnTo>
                          <a:pt x="295" y="2058"/>
                        </a:lnTo>
                        <a:lnTo>
                          <a:pt x="301" y="2055"/>
                        </a:lnTo>
                        <a:lnTo>
                          <a:pt x="308" y="2052"/>
                        </a:lnTo>
                        <a:lnTo>
                          <a:pt x="313" y="2049"/>
                        </a:lnTo>
                        <a:lnTo>
                          <a:pt x="319" y="2045"/>
                        </a:lnTo>
                        <a:lnTo>
                          <a:pt x="326" y="2042"/>
                        </a:lnTo>
                        <a:lnTo>
                          <a:pt x="343" y="2033"/>
                        </a:lnTo>
                        <a:lnTo>
                          <a:pt x="362" y="2022"/>
                        </a:lnTo>
                        <a:lnTo>
                          <a:pt x="379" y="2012"/>
                        </a:lnTo>
                        <a:lnTo>
                          <a:pt x="398" y="2002"/>
                        </a:lnTo>
                        <a:lnTo>
                          <a:pt x="414" y="1989"/>
                        </a:lnTo>
                        <a:lnTo>
                          <a:pt x="430" y="1975"/>
                        </a:lnTo>
                        <a:lnTo>
                          <a:pt x="445" y="1960"/>
                        </a:lnTo>
                        <a:lnTo>
                          <a:pt x="458" y="1944"/>
                        </a:lnTo>
                        <a:lnTo>
                          <a:pt x="458" y="1949"/>
                        </a:lnTo>
                        <a:lnTo>
                          <a:pt x="460" y="1942"/>
                        </a:lnTo>
                        <a:lnTo>
                          <a:pt x="470" y="1922"/>
                        </a:lnTo>
                        <a:lnTo>
                          <a:pt x="478" y="1901"/>
                        </a:lnTo>
                        <a:lnTo>
                          <a:pt x="484" y="1878"/>
                        </a:lnTo>
                        <a:lnTo>
                          <a:pt x="485" y="1852"/>
                        </a:lnTo>
                        <a:lnTo>
                          <a:pt x="485" y="1844"/>
                        </a:lnTo>
                        <a:lnTo>
                          <a:pt x="485" y="1836"/>
                        </a:lnTo>
                        <a:lnTo>
                          <a:pt x="484" y="1828"/>
                        </a:lnTo>
                        <a:lnTo>
                          <a:pt x="483" y="1820"/>
                        </a:lnTo>
                        <a:lnTo>
                          <a:pt x="484" y="1812"/>
                        </a:lnTo>
                        <a:lnTo>
                          <a:pt x="485" y="1805"/>
                        </a:lnTo>
                        <a:lnTo>
                          <a:pt x="485" y="1798"/>
                        </a:lnTo>
                        <a:lnTo>
                          <a:pt x="485" y="1791"/>
                        </a:lnTo>
                        <a:lnTo>
                          <a:pt x="484" y="1770"/>
                        </a:lnTo>
                        <a:lnTo>
                          <a:pt x="482" y="1750"/>
                        </a:lnTo>
                        <a:lnTo>
                          <a:pt x="477" y="1732"/>
                        </a:lnTo>
                        <a:lnTo>
                          <a:pt x="471" y="1714"/>
                        </a:lnTo>
                        <a:lnTo>
                          <a:pt x="477" y="1699"/>
                        </a:lnTo>
                        <a:lnTo>
                          <a:pt x="482" y="1683"/>
                        </a:lnTo>
                        <a:lnTo>
                          <a:pt x="484" y="1665"/>
                        </a:lnTo>
                        <a:lnTo>
                          <a:pt x="485" y="1648"/>
                        </a:lnTo>
                        <a:lnTo>
                          <a:pt x="485" y="1640"/>
                        </a:lnTo>
                        <a:lnTo>
                          <a:pt x="485" y="1631"/>
                        </a:lnTo>
                        <a:lnTo>
                          <a:pt x="484" y="1623"/>
                        </a:lnTo>
                        <a:lnTo>
                          <a:pt x="483" y="1615"/>
                        </a:lnTo>
                        <a:lnTo>
                          <a:pt x="483" y="1613"/>
                        </a:lnTo>
                        <a:lnTo>
                          <a:pt x="484" y="1613"/>
                        </a:lnTo>
                        <a:lnTo>
                          <a:pt x="484" y="1612"/>
                        </a:lnTo>
                        <a:lnTo>
                          <a:pt x="484" y="1611"/>
                        </a:lnTo>
                        <a:lnTo>
                          <a:pt x="485" y="1588"/>
                        </a:lnTo>
                        <a:lnTo>
                          <a:pt x="485" y="1587"/>
                        </a:lnTo>
                        <a:lnTo>
                          <a:pt x="485" y="1586"/>
                        </a:lnTo>
                        <a:lnTo>
                          <a:pt x="484" y="1558"/>
                        </a:lnTo>
                        <a:lnTo>
                          <a:pt x="479" y="1533"/>
                        </a:lnTo>
                        <a:lnTo>
                          <a:pt x="471" y="1510"/>
                        </a:lnTo>
                        <a:lnTo>
                          <a:pt x="462" y="1489"/>
                        </a:lnTo>
                        <a:lnTo>
                          <a:pt x="462" y="1484"/>
                        </a:lnTo>
                        <a:lnTo>
                          <a:pt x="461" y="1487"/>
                        </a:lnTo>
                        <a:lnTo>
                          <a:pt x="447" y="1465"/>
                        </a:lnTo>
                        <a:lnTo>
                          <a:pt x="431" y="1445"/>
                        </a:lnTo>
                        <a:lnTo>
                          <a:pt x="414" y="1429"/>
                        </a:lnTo>
                        <a:lnTo>
                          <a:pt x="396" y="1415"/>
                        </a:lnTo>
                        <a:lnTo>
                          <a:pt x="378" y="1403"/>
                        </a:lnTo>
                        <a:lnTo>
                          <a:pt x="361" y="1392"/>
                        </a:lnTo>
                        <a:lnTo>
                          <a:pt x="345" y="1384"/>
                        </a:lnTo>
                        <a:lnTo>
                          <a:pt x="330" y="1376"/>
                        </a:lnTo>
                        <a:lnTo>
                          <a:pt x="325" y="1374"/>
                        </a:lnTo>
                        <a:lnTo>
                          <a:pt x="322" y="1373"/>
                        </a:lnTo>
                        <a:lnTo>
                          <a:pt x="317" y="1370"/>
                        </a:lnTo>
                        <a:lnTo>
                          <a:pt x="311" y="1368"/>
                        </a:lnTo>
                        <a:lnTo>
                          <a:pt x="307" y="1366"/>
                        </a:lnTo>
                        <a:lnTo>
                          <a:pt x="301" y="1363"/>
                        </a:lnTo>
                        <a:lnTo>
                          <a:pt x="295" y="1361"/>
                        </a:lnTo>
                        <a:lnTo>
                          <a:pt x="289" y="1359"/>
                        </a:lnTo>
                        <a:lnTo>
                          <a:pt x="278" y="1354"/>
                        </a:lnTo>
                        <a:lnTo>
                          <a:pt x="265" y="1348"/>
                        </a:lnTo>
                        <a:lnTo>
                          <a:pt x="251" y="1344"/>
                        </a:lnTo>
                        <a:lnTo>
                          <a:pt x="239" y="1338"/>
                        </a:lnTo>
                        <a:lnTo>
                          <a:pt x="225" y="1331"/>
                        </a:lnTo>
                        <a:lnTo>
                          <a:pt x="211" y="1325"/>
                        </a:lnTo>
                        <a:lnTo>
                          <a:pt x="197" y="1319"/>
                        </a:lnTo>
                        <a:lnTo>
                          <a:pt x="183" y="1310"/>
                        </a:lnTo>
                        <a:lnTo>
                          <a:pt x="188" y="1307"/>
                        </a:lnTo>
                        <a:lnTo>
                          <a:pt x="192" y="1304"/>
                        </a:lnTo>
                        <a:lnTo>
                          <a:pt x="196" y="1300"/>
                        </a:lnTo>
                        <a:lnTo>
                          <a:pt x="201" y="1298"/>
                        </a:lnTo>
                        <a:lnTo>
                          <a:pt x="205" y="1294"/>
                        </a:lnTo>
                        <a:lnTo>
                          <a:pt x="210" y="1292"/>
                        </a:lnTo>
                        <a:lnTo>
                          <a:pt x="214" y="1289"/>
                        </a:lnTo>
                        <a:lnTo>
                          <a:pt x="219" y="1286"/>
                        </a:lnTo>
                        <a:lnTo>
                          <a:pt x="224" y="1284"/>
                        </a:lnTo>
                        <a:lnTo>
                          <a:pt x="229" y="1281"/>
                        </a:lnTo>
                        <a:lnTo>
                          <a:pt x="235" y="1278"/>
                        </a:lnTo>
                        <a:lnTo>
                          <a:pt x="241" y="1275"/>
                        </a:lnTo>
                        <a:lnTo>
                          <a:pt x="248" y="1272"/>
                        </a:lnTo>
                        <a:lnTo>
                          <a:pt x="255" y="1269"/>
                        </a:lnTo>
                        <a:lnTo>
                          <a:pt x="262" y="1267"/>
                        </a:lnTo>
                        <a:lnTo>
                          <a:pt x="270" y="1263"/>
                        </a:lnTo>
                        <a:lnTo>
                          <a:pt x="287" y="1255"/>
                        </a:lnTo>
                        <a:lnTo>
                          <a:pt x="304" y="1247"/>
                        </a:lnTo>
                        <a:lnTo>
                          <a:pt x="323" y="1239"/>
                        </a:lnTo>
                        <a:lnTo>
                          <a:pt x="342" y="1230"/>
                        </a:lnTo>
                        <a:lnTo>
                          <a:pt x="361" y="1219"/>
                        </a:lnTo>
                        <a:lnTo>
                          <a:pt x="379" y="1209"/>
                        </a:lnTo>
                        <a:lnTo>
                          <a:pt x="398" y="1199"/>
                        </a:lnTo>
                        <a:lnTo>
                          <a:pt x="415" y="1186"/>
                        </a:lnTo>
                        <a:lnTo>
                          <a:pt x="431" y="1173"/>
                        </a:lnTo>
                        <a:lnTo>
                          <a:pt x="446" y="1160"/>
                        </a:lnTo>
                        <a:lnTo>
                          <a:pt x="460" y="1146"/>
                        </a:lnTo>
                        <a:lnTo>
                          <a:pt x="471" y="1130"/>
                        </a:lnTo>
                        <a:lnTo>
                          <a:pt x="481" y="1113"/>
                        </a:lnTo>
                        <a:lnTo>
                          <a:pt x="488" y="1096"/>
                        </a:lnTo>
                        <a:lnTo>
                          <a:pt x="492" y="1078"/>
                        </a:lnTo>
                        <a:lnTo>
                          <a:pt x="493" y="1058"/>
                        </a:lnTo>
                        <a:lnTo>
                          <a:pt x="493" y="1049"/>
                        </a:lnTo>
                        <a:lnTo>
                          <a:pt x="492" y="1040"/>
                        </a:lnTo>
                        <a:lnTo>
                          <a:pt x="492" y="1032"/>
                        </a:lnTo>
                        <a:lnTo>
                          <a:pt x="491" y="1022"/>
                        </a:lnTo>
                        <a:lnTo>
                          <a:pt x="492" y="1016"/>
                        </a:lnTo>
                        <a:lnTo>
                          <a:pt x="492" y="1009"/>
                        </a:lnTo>
                        <a:lnTo>
                          <a:pt x="493" y="1003"/>
                        </a:lnTo>
                        <a:lnTo>
                          <a:pt x="493" y="996"/>
                        </a:lnTo>
                        <a:lnTo>
                          <a:pt x="492" y="974"/>
                        </a:lnTo>
                        <a:lnTo>
                          <a:pt x="489" y="953"/>
                        </a:lnTo>
                        <a:lnTo>
                          <a:pt x="484" y="934"/>
                        </a:lnTo>
                        <a:lnTo>
                          <a:pt x="477" y="914"/>
                        </a:lnTo>
                        <a:lnTo>
                          <a:pt x="484" y="899"/>
                        </a:lnTo>
                        <a:lnTo>
                          <a:pt x="489" y="884"/>
                        </a:lnTo>
                        <a:lnTo>
                          <a:pt x="492" y="869"/>
                        </a:lnTo>
                        <a:lnTo>
                          <a:pt x="493" y="853"/>
                        </a:lnTo>
                        <a:lnTo>
                          <a:pt x="493" y="844"/>
                        </a:lnTo>
                        <a:lnTo>
                          <a:pt x="492" y="835"/>
                        </a:lnTo>
                        <a:lnTo>
                          <a:pt x="492" y="827"/>
                        </a:lnTo>
                        <a:lnTo>
                          <a:pt x="491" y="817"/>
                        </a:lnTo>
                        <a:lnTo>
                          <a:pt x="492" y="812"/>
                        </a:lnTo>
                        <a:lnTo>
                          <a:pt x="492" y="805"/>
                        </a:lnTo>
                        <a:lnTo>
                          <a:pt x="493" y="798"/>
                        </a:lnTo>
                        <a:lnTo>
                          <a:pt x="493" y="792"/>
                        </a:lnTo>
                        <a:lnTo>
                          <a:pt x="489" y="748"/>
                        </a:lnTo>
                        <a:lnTo>
                          <a:pt x="477" y="711"/>
                        </a:lnTo>
                        <a:lnTo>
                          <a:pt x="460" y="680"/>
                        </a:lnTo>
                        <a:lnTo>
                          <a:pt x="436" y="653"/>
                        </a:lnTo>
                        <a:lnTo>
                          <a:pt x="409" y="629"/>
                        </a:lnTo>
                        <a:lnTo>
                          <a:pt x="378" y="608"/>
                        </a:lnTo>
                        <a:lnTo>
                          <a:pt x="346" y="588"/>
                        </a:lnTo>
                        <a:lnTo>
                          <a:pt x="312" y="570"/>
                        </a:lnTo>
                        <a:close/>
                      </a:path>
                    </a:pathLst>
                  </a:custGeom>
                  <a:solidFill>
                    <a:srgbClr val="000000"/>
                  </a:solidFill>
                  <a:ln w="9525">
                    <a:noFill/>
                    <a:round/>
                    <a:headEnd/>
                    <a:tailEnd/>
                  </a:ln>
                </p:spPr>
                <p:txBody>
                  <a:bodyPr/>
                  <a:lstStyle/>
                  <a:p>
                    <a:endParaRPr lang="en-US"/>
                  </a:p>
                </p:txBody>
              </p:sp>
              <p:sp>
                <p:nvSpPr>
                  <p:cNvPr id="39098" name="Rectangle 39"/>
                  <p:cNvSpPr>
                    <a:spLocks noChangeArrowheads="1"/>
                  </p:cNvSpPr>
                  <p:nvPr/>
                </p:nvSpPr>
                <p:spPr bwMode="auto">
                  <a:xfrm rot="-5400000">
                    <a:off x="1042" y="3377"/>
                    <a:ext cx="13" cy="175"/>
                  </a:xfrm>
                  <a:prstGeom prst="rect">
                    <a:avLst/>
                  </a:prstGeom>
                  <a:solidFill>
                    <a:srgbClr val="000000"/>
                  </a:solidFill>
                  <a:ln w="9525">
                    <a:noFill/>
                    <a:miter lim="800000"/>
                    <a:headEnd/>
                    <a:tailEnd/>
                  </a:ln>
                </p:spPr>
                <p:txBody>
                  <a:bodyPr/>
                  <a:lstStyle/>
                  <a:p>
                    <a:pPr eaLnBrk="0" hangingPunct="0"/>
                    <a:endParaRPr lang="en-US" sz="800"/>
                  </a:p>
                </p:txBody>
              </p:sp>
              <p:sp>
                <p:nvSpPr>
                  <p:cNvPr id="39099" name="Freeform 40"/>
                  <p:cNvSpPr>
                    <a:spLocks/>
                  </p:cNvSpPr>
                  <p:nvPr/>
                </p:nvSpPr>
                <p:spPr bwMode="auto">
                  <a:xfrm rot="-5400000">
                    <a:off x="936" y="3126"/>
                    <a:ext cx="157" cy="706"/>
                  </a:xfrm>
                  <a:custGeom>
                    <a:avLst/>
                    <a:gdLst>
                      <a:gd name="T0" fmla="*/ 0 w 439"/>
                      <a:gd name="T1" fmla="*/ 0 h 1634"/>
                      <a:gd name="T2" fmla="*/ 0 w 439"/>
                      <a:gd name="T3" fmla="*/ 0 h 1634"/>
                      <a:gd name="T4" fmla="*/ 0 w 439"/>
                      <a:gd name="T5" fmla="*/ 0 h 1634"/>
                      <a:gd name="T6" fmla="*/ 0 w 439"/>
                      <a:gd name="T7" fmla="*/ 0 h 1634"/>
                      <a:gd name="T8" fmla="*/ 0 w 439"/>
                      <a:gd name="T9" fmla="*/ 0 h 1634"/>
                      <a:gd name="T10" fmla="*/ 0 w 439"/>
                      <a:gd name="T11" fmla="*/ 0 h 1634"/>
                      <a:gd name="T12" fmla="*/ 0 w 439"/>
                      <a:gd name="T13" fmla="*/ 0 h 1634"/>
                      <a:gd name="T14" fmla="*/ 0 w 439"/>
                      <a:gd name="T15" fmla="*/ 0 h 1634"/>
                      <a:gd name="T16" fmla="*/ 0 w 439"/>
                      <a:gd name="T17" fmla="*/ 0 h 1634"/>
                      <a:gd name="T18" fmla="*/ 0 w 439"/>
                      <a:gd name="T19" fmla="*/ 0 h 1634"/>
                      <a:gd name="T20" fmla="*/ 0 w 439"/>
                      <a:gd name="T21" fmla="*/ 0 h 1634"/>
                      <a:gd name="T22" fmla="*/ 0 w 439"/>
                      <a:gd name="T23" fmla="*/ 0 h 1634"/>
                      <a:gd name="T24" fmla="*/ 0 w 439"/>
                      <a:gd name="T25" fmla="*/ 0 h 1634"/>
                      <a:gd name="T26" fmla="*/ 0 w 439"/>
                      <a:gd name="T27" fmla="*/ 0 h 1634"/>
                      <a:gd name="T28" fmla="*/ 0 w 439"/>
                      <a:gd name="T29" fmla="*/ 0 h 1634"/>
                      <a:gd name="T30" fmla="*/ 0 w 439"/>
                      <a:gd name="T31" fmla="*/ 0 h 1634"/>
                      <a:gd name="T32" fmla="*/ 0 w 439"/>
                      <a:gd name="T33" fmla="*/ 0 h 1634"/>
                      <a:gd name="T34" fmla="*/ 0 w 439"/>
                      <a:gd name="T35" fmla="*/ 0 h 1634"/>
                      <a:gd name="T36" fmla="*/ 0 w 439"/>
                      <a:gd name="T37" fmla="*/ 0 h 1634"/>
                      <a:gd name="T38" fmla="*/ 0 w 439"/>
                      <a:gd name="T39" fmla="*/ 0 h 1634"/>
                      <a:gd name="T40" fmla="*/ 0 w 439"/>
                      <a:gd name="T41" fmla="*/ 0 h 1634"/>
                      <a:gd name="T42" fmla="*/ 0 w 439"/>
                      <a:gd name="T43" fmla="*/ 0 h 1634"/>
                      <a:gd name="T44" fmla="*/ 0 w 439"/>
                      <a:gd name="T45" fmla="*/ 0 h 1634"/>
                      <a:gd name="T46" fmla="*/ 0 w 439"/>
                      <a:gd name="T47" fmla="*/ 0 h 1634"/>
                      <a:gd name="T48" fmla="*/ 0 w 439"/>
                      <a:gd name="T49" fmla="*/ 0 h 1634"/>
                      <a:gd name="T50" fmla="*/ 0 w 439"/>
                      <a:gd name="T51" fmla="*/ 0 h 1634"/>
                      <a:gd name="T52" fmla="*/ 0 w 439"/>
                      <a:gd name="T53" fmla="*/ 0 h 1634"/>
                      <a:gd name="T54" fmla="*/ 0 w 439"/>
                      <a:gd name="T55" fmla="*/ 0 h 1634"/>
                      <a:gd name="T56" fmla="*/ 0 w 439"/>
                      <a:gd name="T57" fmla="*/ 0 h 1634"/>
                      <a:gd name="T58" fmla="*/ 0 w 439"/>
                      <a:gd name="T59" fmla="*/ 0 h 1634"/>
                      <a:gd name="T60" fmla="*/ 0 w 439"/>
                      <a:gd name="T61" fmla="*/ 0 h 1634"/>
                      <a:gd name="T62" fmla="*/ 0 w 439"/>
                      <a:gd name="T63" fmla="*/ 0 h 1634"/>
                      <a:gd name="T64" fmla="*/ 0 w 439"/>
                      <a:gd name="T65" fmla="*/ 0 h 1634"/>
                      <a:gd name="T66" fmla="*/ 0 w 439"/>
                      <a:gd name="T67" fmla="*/ 0 h 1634"/>
                      <a:gd name="T68" fmla="*/ 0 w 439"/>
                      <a:gd name="T69" fmla="*/ 0 h 1634"/>
                      <a:gd name="T70" fmla="*/ 0 w 439"/>
                      <a:gd name="T71" fmla="*/ 0 h 1634"/>
                      <a:gd name="T72" fmla="*/ 0 w 439"/>
                      <a:gd name="T73" fmla="*/ 0 h 1634"/>
                      <a:gd name="T74" fmla="*/ 0 w 439"/>
                      <a:gd name="T75" fmla="*/ 0 h 1634"/>
                      <a:gd name="T76" fmla="*/ 0 w 439"/>
                      <a:gd name="T77" fmla="*/ 0 h 1634"/>
                      <a:gd name="T78" fmla="*/ 0 w 439"/>
                      <a:gd name="T79" fmla="*/ 0 h 1634"/>
                      <a:gd name="T80" fmla="*/ 0 w 439"/>
                      <a:gd name="T81" fmla="*/ 0 h 1634"/>
                      <a:gd name="T82" fmla="*/ 0 w 439"/>
                      <a:gd name="T83" fmla="*/ 0 h 1634"/>
                      <a:gd name="T84" fmla="*/ 0 w 439"/>
                      <a:gd name="T85" fmla="*/ 0 h 1634"/>
                      <a:gd name="T86" fmla="*/ 0 w 439"/>
                      <a:gd name="T87" fmla="*/ 0 h 1634"/>
                      <a:gd name="T88" fmla="*/ 0 w 439"/>
                      <a:gd name="T89" fmla="*/ 0 h 1634"/>
                      <a:gd name="T90" fmla="*/ 0 w 439"/>
                      <a:gd name="T91" fmla="*/ 0 h 1634"/>
                      <a:gd name="T92" fmla="*/ 0 w 439"/>
                      <a:gd name="T93" fmla="*/ 0 h 1634"/>
                      <a:gd name="T94" fmla="*/ 0 w 439"/>
                      <a:gd name="T95" fmla="*/ 0 h 1634"/>
                      <a:gd name="T96" fmla="*/ 0 w 439"/>
                      <a:gd name="T97" fmla="*/ 0 h 1634"/>
                      <a:gd name="T98" fmla="*/ 0 w 439"/>
                      <a:gd name="T99" fmla="*/ 0 h 1634"/>
                      <a:gd name="T100" fmla="*/ 0 w 439"/>
                      <a:gd name="T101" fmla="*/ 0 h 1634"/>
                      <a:gd name="T102" fmla="*/ 0 w 439"/>
                      <a:gd name="T103" fmla="*/ 0 h 1634"/>
                      <a:gd name="T104" fmla="*/ 0 w 439"/>
                      <a:gd name="T105" fmla="*/ 0 h 1634"/>
                      <a:gd name="T106" fmla="*/ 0 w 439"/>
                      <a:gd name="T107" fmla="*/ 0 h 1634"/>
                      <a:gd name="T108" fmla="*/ 0 w 439"/>
                      <a:gd name="T109" fmla="*/ 0 h 1634"/>
                      <a:gd name="T110" fmla="*/ 0 w 439"/>
                      <a:gd name="T111" fmla="*/ 0 h 1634"/>
                      <a:gd name="T112" fmla="*/ 0 w 439"/>
                      <a:gd name="T113" fmla="*/ 0 h 1634"/>
                      <a:gd name="T114" fmla="*/ 0 w 439"/>
                      <a:gd name="T115" fmla="*/ 0 h 1634"/>
                      <a:gd name="T116" fmla="*/ 0 w 439"/>
                      <a:gd name="T117" fmla="*/ 0 h 1634"/>
                      <a:gd name="T118" fmla="*/ 0 w 439"/>
                      <a:gd name="T119" fmla="*/ 0 h 1634"/>
                      <a:gd name="T120" fmla="*/ 0 w 439"/>
                      <a:gd name="T121" fmla="*/ 0 h 1634"/>
                      <a:gd name="T122" fmla="*/ 0 w 439"/>
                      <a:gd name="T123" fmla="*/ 0 h 16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9"/>
                      <a:gd name="T187" fmla="*/ 0 h 1634"/>
                      <a:gd name="T188" fmla="*/ 439 w 439"/>
                      <a:gd name="T189" fmla="*/ 1634 h 16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9" h="1634">
                        <a:moveTo>
                          <a:pt x="399" y="1062"/>
                        </a:moveTo>
                        <a:lnTo>
                          <a:pt x="399" y="1134"/>
                        </a:lnTo>
                        <a:lnTo>
                          <a:pt x="400" y="1133"/>
                        </a:lnTo>
                        <a:lnTo>
                          <a:pt x="401" y="1132"/>
                        </a:lnTo>
                        <a:lnTo>
                          <a:pt x="402" y="1130"/>
                        </a:lnTo>
                        <a:lnTo>
                          <a:pt x="403" y="1129"/>
                        </a:lnTo>
                        <a:lnTo>
                          <a:pt x="414" y="1144"/>
                        </a:lnTo>
                        <a:lnTo>
                          <a:pt x="422" y="1160"/>
                        </a:lnTo>
                        <a:lnTo>
                          <a:pt x="429" y="1179"/>
                        </a:lnTo>
                        <a:lnTo>
                          <a:pt x="435" y="1198"/>
                        </a:lnTo>
                        <a:lnTo>
                          <a:pt x="364" y="1198"/>
                        </a:lnTo>
                        <a:lnTo>
                          <a:pt x="340" y="1221"/>
                        </a:lnTo>
                        <a:lnTo>
                          <a:pt x="433" y="1221"/>
                        </a:lnTo>
                        <a:lnTo>
                          <a:pt x="429" y="1234"/>
                        </a:lnTo>
                        <a:lnTo>
                          <a:pt x="423" y="1246"/>
                        </a:lnTo>
                        <a:lnTo>
                          <a:pt x="416" y="1257"/>
                        </a:lnTo>
                        <a:lnTo>
                          <a:pt x="408" y="1268"/>
                        </a:lnTo>
                        <a:lnTo>
                          <a:pt x="286" y="1268"/>
                        </a:lnTo>
                        <a:lnTo>
                          <a:pt x="255" y="1291"/>
                        </a:lnTo>
                        <a:lnTo>
                          <a:pt x="385" y="1291"/>
                        </a:lnTo>
                        <a:lnTo>
                          <a:pt x="377" y="1296"/>
                        </a:lnTo>
                        <a:lnTo>
                          <a:pt x="370" y="1302"/>
                        </a:lnTo>
                        <a:lnTo>
                          <a:pt x="362" y="1308"/>
                        </a:lnTo>
                        <a:lnTo>
                          <a:pt x="354" y="1314"/>
                        </a:lnTo>
                        <a:lnTo>
                          <a:pt x="346" y="1318"/>
                        </a:lnTo>
                        <a:lnTo>
                          <a:pt x="337" y="1324"/>
                        </a:lnTo>
                        <a:lnTo>
                          <a:pt x="329" y="1329"/>
                        </a:lnTo>
                        <a:lnTo>
                          <a:pt x="320" y="1333"/>
                        </a:lnTo>
                        <a:lnTo>
                          <a:pt x="193" y="1333"/>
                        </a:lnTo>
                        <a:lnTo>
                          <a:pt x="156" y="1356"/>
                        </a:lnTo>
                        <a:lnTo>
                          <a:pt x="277" y="1356"/>
                        </a:lnTo>
                        <a:lnTo>
                          <a:pt x="267" y="1361"/>
                        </a:lnTo>
                        <a:lnTo>
                          <a:pt x="259" y="1365"/>
                        </a:lnTo>
                        <a:lnTo>
                          <a:pt x="251" y="1371"/>
                        </a:lnTo>
                        <a:lnTo>
                          <a:pt x="243" y="1376"/>
                        </a:lnTo>
                        <a:lnTo>
                          <a:pt x="237" y="1379"/>
                        </a:lnTo>
                        <a:lnTo>
                          <a:pt x="232" y="1382"/>
                        </a:lnTo>
                        <a:lnTo>
                          <a:pt x="226" y="1385"/>
                        </a:lnTo>
                        <a:lnTo>
                          <a:pt x="220" y="1388"/>
                        </a:lnTo>
                        <a:lnTo>
                          <a:pt x="213" y="1392"/>
                        </a:lnTo>
                        <a:lnTo>
                          <a:pt x="207" y="1395"/>
                        </a:lnTo>
                        <a:lnTo>
                          <a:pt x="201" y="1399"/>
                        </a:lnTo>
                        <a:lnTo>
                          <a:pt x="194" y="1402"/>
                        </a:lnTo>
                        <a:lnTo>
                          <a:pt x="17" y="1402"/>
                        </a:lnTo>
                        <a:lnTo>
                          <a:pt x="24" y="1390"/>
                        </a:lnTo>
                        <a:lnTo>
                          <a:pt x="32" y="1378"/>
                        </a:lnTo>
                        <a:lnTo>
                          <a:pt x="40" y="1367"/>
                        </a:lnTo>
                        <a:lnTo>
                          <a:pt x="50" y="1356"/>
                        </a:lnTo>
                        <a:lnTo>
                          <a:pt x="156" y="1356"/>
                        </a:lnTo>
                        <a:lnTo>
                          <a:pt x="193" y="1333"/>
                        </a:lnTo>
                        <a:lnTo>
                          <a:pt x="74" y="1333"/>
                        </a:lnTo>
                        <a:lnTo>
                          <a:pt x="81" y="1327"/>
                        </a:lnTo>
                        <a:lnTo>
                          <a:pt x="89" y="1322"/>
                        </a:lnTo>
                        <a:lnTo>
                          <a:pt x="97" y="1316"/>
                        </a:lnTo>
                        <a:lnTo>
                          <a:pt x="105" y="1310"/>
                        </a:lnTo>
                        <a:lnTo>
                          <a:pt x="112" y="1306"/>
                        </a:lnTo>
                        <a:lnTo>
                          <a:pt x="120" y="1300"/>
                        </a:lnTo>
                        <a:lnTo>
                          <a:pt x="128" y="1295"/>
                        </a:lnTo>
                        <a:lnTo>
                          <a:pt x="136" y="1291"/>
                        </a:lnTo>
                        <a:lnTo>
                          <a:pt x="255" y="1291"/>
                        </a:lnTo>
                        <a:lnTo>
                          <a:pt x="286" y="1268"/>
                        </a:lnTo>
                        <a:lnTo>
                          <a:pt x="179" y="1268"/>
                        </a:lnTo>
                        <a:lnTo>
                          <a:pt x="188" y="1263"/>
                        </a:lnTo>
                        <a:lnTo>
                          <a:pt x="197" y="1258"/>
                        </a:lnTo>
                        <a:lnTo>
                          <a:pt x="205" y="1254"/>
                        </a:lnTo>
                        <a:lnTo>
                          <a:pt x="213" y="1249"/>
                        </a:lnTo>
                        <a:lnTo>
                          <a:pt x="221" y="1246"/>
                        </a:lnTo>
                        <a:lnTo>
                          <a:pt x="229" y="1241"/>
                        </a:lnTo>
                        <a:lnTo>
                          <a:pt x="236" y="1236"/>
                        </a:lnTo>
                        <a:lnTo>
                          <a:pt x="243" y="1233"/>
                        </a:lnTo>
                        <a:lnTo>
                          <a:pt x="248" y="1229"/>
                        </a:lnTo>
                        <a:lnTo>
                          <a:pt x="252" y="1227"/>
                        </a:lnTo>
                        <a:lnTo>
                          <a:pt x="258" y="1224"/>
                        </a:lnTo>
                        <a:lnTo>
                          <a:pt x="263" y="1221"/>
                        </a:lnTo>
                        <a:lnTo>
                          <a:pt x="340" y="1221"/>
                        </a:lnTo>
                        <a:lnTo>
                          <a:pt x="364" y="1198"/>
                        </a:lnTo>
                        <a:lnTo>
                          <a:pt x="305" y="1198"/>
                        </a:lnTo>
                        <a:lnTo>
                          <a:pt x="318" y="1191"/>
                        </a:lnTo>
                        <a:lnTo>
                          <a:pt x="331" y="1185"/>
                        </a:lnTo>
                        <a:lnTo>
                          <a:pt x="344" y="1177"/>
                        </a:lnTo>
                        <a:lnTo>
                          <a:pt x="355" y="1170"/>
                        </a:lnTo>
                        <a:lnTo>
                          <a:pt x="367" y="1162"/>
                        </a:lnTo>
                        <a:lnTo>
                          <a:pt x="378" y="1152"/>
                        </a:lnTo>
                        <a:lnTo>
                          <a:pt x="388" y="1143"/>
                        </a:lnTo>
                        <a:lnTo>
                          <a:pt x="399" y="1134"/>
                        </a:lnTo>
                        <a:lnTo>
                          <a:pt x="399" y="1062"/>
                        </a:lnTo>
                        <a:lnTo>
                          <a:pt x="388" y="1052"/>
                        </a:lnTo>
                        <a:lnTo>
                          <a:pt x="378" y="1042"/>
                        </a:lnTo>
                        <a:lnTo>
                          <a:pt x="368" y="1033"/>
                        </a:lnTo>
                        <a:lnTo>
                          <a:pt x="356" y="1024"/>
                        </a:lnTo>
                        <a:lnTo>
                          <a:pt x="345" y="1016"/>
                        </a:lnTo>
                        <a:lnTo>
                          <a:pt x="334" y="1009"/>
                        </a:lnTo>
                        <a:lnTo>
                          <a:pt x="323" y="1003"/>
                        </a:lnTo>
                        <a:lnTo>
                          <a:pt x="312" y="997"/>
                        </a:lnTo>
                        <a:lnTo>
                          <a:pt x="373" y="997"/>
                        </a:lnTo>
                        <a:lnTo>
                          <a:pt x="338" y="974"/>
                        </a:lnTo>
                        <a:lnTo>
                          <a:pt x="261" y="974"/>
                        </a:lnTo>
                        <a:lnTo>
                          <a:pt x="252" y="970"/>
                        </a:lnTo>
                        <a:lnTo>
                          <a:pt x="244" y="967"/>
                        </a:lnTo>
                        <a:lnTo>
                          <a:pt x="235" y="963"/>
                        </a:lnTo>
                        <a:lnTo>
                          <a:pt x="227" y="960"/>
                        </a:lnTo>
                        <a:lnTo>
                          <a:pt x="218" y="956"/>
                        </a:lnTo>
                        <a:lnTo>
                          <a:pt x="207" y="952"/>
                        </a:lnTo>
                        <a:lnTo>
                          <a:pt x="198" y="948"/>
                        </a:lnTo>
                        <a:lnTo>
                          <a:pt x="189" y="944"/>
                        </a:lnTo>
                        <a:lnTo>
                          <a:pt x="285" y="944"/>
                        </a:lnTo>
                        <a:lnTo>
                          <a:pt x="240" y="921"/>
                        </a:lnTo>
                        <a:lnTo>
                          <a:pt x="145" y="921"/>
                        </a:lnTo>
                        <a:lnTo>
                          <a:pt x="141" y="917"/>
                        </a:lnTo>
                        <a:lnTo>
                          <a:pt x="135" y="914"/>
                        </a:lnTo>
                        <a:lnTo>
                          <a:pt x="130" y="910"/>
                        </a:lnTo>
                        <a:lnTo>
                          <a:pt x="126" y="907"/>
                        </a:lnTo>
                        <a:lnTo>
                          <a:pt x="121" y="903"/>
                        </a:lnTo>
                        <a:lnTo>
                          <a:pt x="116" y="900"/>
                        </a:lnTo>
                        <a:lnTo>
                          <a:pt x="112" y="897"/>
                        </a:lnTo>
                        <a:lnTo>
                          <a:pt x="107" y="893"/>
                        </a:lnTo>
                        <a:lnTo>
                          <a:pt x="194" y="893"/>
                        </a:lnTo>
                        <a:lnTo>
                          <a:pt x="163" y="870"/>
                        </a:lnTo>
                        <a:lnTo>
                          <a:pt x="84" y="870"/>
                        </a:lnTo>
                        <a:lnTo>
                          <a:pt x="77" y="861"/>
                        </a:lnTo>
                        <a:lnTo>
                          <a:pt x="71" y="852"/>
                        </a:lnTo>
                        <a:lnTo>
                          <a:pt x="67" y="842"/>
                        </a:lnTo>
                        <a:lnTo>
                          <a:pt x="62" y="832"/>
                        </a:lnTo>
                        <a:lnTo>
                          <a:pt x="128" y="832"/>
                        </a:lnTo>
                        <a:lnTo>
                          <a:pt x="116" y="808"/>
                        </a:lnTo>
                        <a:lnTo>
                          <a:pt x="63" y="808"/>
                        </a:lnTo>
                        <a:lnTo>
                          <a:pt x="68" y="788"/>
                        </a:lnTo>
                        <a:lnTo>
                          <a:pt x="75" y="770"/>
                        </a:lnTo>
                        <a:lnTo>
                          <a:pt x="84" y="753"/>
                        </a:lnTo>
                        <a:lnTo>
                          <a:pt x="93" y="736"/>
                        </a:lnTo>
                        <a:lnTo>
                          <a:pt x="96" y="739"/>
                        </a:lnTo>
                        <a:lnTo>
                          <a:pt x="97" y="741"/>
                        </a:lnTo>
                        <a:lnTo>
                          <a:pt x="99" y="743"/>
                        </a:lnTo>
                        <a:lnTo>
                          <a:pt x="101" y="746"/>
                        </a:lnTo>
                        <a:lnTo>
                          <a:pt x="97" y="670"/>
                        </a:lnTo>
                        <a:lnTo>
                          <a:pt x="96" y="671"/>
                        </a:lnTo>
                        <a:lnTo>
                          <a:pt x="96" y="672"/>
                        </a:lnTo>
                        <a:lnTo>
                          <a:pt x="95" y="674"/>
                        </a:lnTo>
                        <a:lnTo>
                          <a:pt x="93" y="675"/>
                        </a:lnTo>
                        <a:lnTo>
                          <a:pt x="82" y="663"/>
                        </a:lnTo>
                        <a:lnTo>
                          <a:pt x="73" y="649"/>
                        </a:lnTo>
                        <a:lnTo>
                          <a:pt x="65" y="635"/>
                        </a:lnTo>
                        <a:lnTo>
                          <a:pt x="60" y="619"/>
                        </a:lnTo>
                        <a:lnTo>
                          <a:pt x="106" y="619"/>
                        </a:lnTo>
                        <a:lnTo>
                          <a:pt x="118" y="596"/>
                        </a:lnTo>
                        <a:lnTo>
                          <a:pt x="65" y="596"/>
                        </a:lnTo>
                        <a:lnTo>
                          <a:pt x="68" y="586"/>
                        </a:lnTo>
                        <a:lnTo>
                          <a:pt x="71" y="576"/>
                        </a:lnTo>
                        <a:lnTo>
                          <a:pt x="75" y="567"/>
                        </a:lnTo>
                        <a:lnTo>
                          <a:pt x="78" y="558"/>
                        </a:lnTo>
                        <a:lnTo>
                          <a:pt x="146" y="558"/>
                        </a:lnTo>
                        <a:lnTo>
                          <a:pt x="175" y="535"/>
                        </a:lnTo>
                        <a:lnTo>
                          <a:pt x="91" y="535"/>
                        </a:lnTo>
                        <a:lnTo>
                          <a:pt x="97" y="527"/>
                        </a:lnTo>
                        <a:lnTo>
                          <a:pt x="104" y="519"/>
                        </a:lnTo>
                        <a:lnTo>
                          <a:pt x="110" y="511"/>
                        </a:lnTo>
                        <a:lnTo>
                          <a:pt x="115" y="504"/>
                        </a:lnTo>
                        <a:lnTo>
                          <a:pt x="225" y="504"/>
                        </a:lnTo>
                        <a:lnTo>
                          <a:pt x="280" y="481"/>
                        </a:lnTo>
                        <a:lnTo>
                          <a:pt x="139" y="481"/>
                        </a:lnTo>
                        <a:lnTo>
                          <a:pt x="145" y="476"/>
                        </a:lnTo>
                        <a:lnTo>
                          <a:pt x="151" y="472"/>
                        </a:lnTo>
                        <a:lnTo>
                          <a:pt x="157" y="467"/>
                        </a:lnTo>
                        <a:lnTo>
                          <a:pt x="163" y="463"/>
                        </a:lnTo>
                        <a:lnTo>
                          <a:pt x="167" y="460"/>
                        </a:lnTo>
                        <a:lnTo>
                          <a:pt x="173" y="457"/>
                        </a:lnTo>
                        <a:lnTo>
                          <a:pt x="179" y="453"/>
                        </a:lnTo>
                        <a:lnTo>
                          <a:pt x="184" y="450"/>
                        </a:lnTo>
                        <a:lnTo>
                          <a:pt x="189" y="447"/>
                        </a:lnTo>
                        <a:lnTo>
                          <a:pt x="195" y="444"/>
                        </a:lnTo>
                        <a:lnTo>
                          <a:pt x="201" y="442"/>
                        </a:lnTo>
                        <a:lnTo>
                          <a:pt x="206" y="439"/>
                        </a:lnTo>
                        <a:lnTo>
                          <a:pt x="213" y="436"/>
                        </a:lnTo>
                        <a:lnTo>
                          <a:pt x="220" y="434"/>
                        </a:lnTo>
                        <a:lnTo>
                          <a:pt x="227" y="430"/>
                        </a:lnTo>
                        <a:lnTo>
                          <a:pt x="234" y="427"/>
                        </a:lnTo>
                        <a:lnTo>
                          <a:pt x="364" y="427"/>
                        </a:lnTo>
                        <a:lnTo>
                          <a:pt x="390" y="404"/>
                        </a:lnTo>
                        <a:lnTo>
                          <a:pt x="286" y="404"/>
                        </a:lnTo>
                        <a:lnTo>
                          <a:pt x="302" y="396"/>
                        </a:lnTo>
                        <a:lnTo>
                          <a:pt x="317" y="389"/>
                        </a:lnTo>
                        <a:lnTo>
                          <a:pt x="332" y="379"/>
                        </a:lnTo>
                        <a:lnTo>
                          <a:pt x="348" y="371"/>
                        </a:lnTo>
                        <a:lnTo>
                          <a:pt x="362" y="362"/>
                        </a:lnTo>
                        <a:lnTo>
                          <a:pt x="376" y="352"/>
                        </a:lnTo>
                        <a:lnTo>
                          <a:pt x="390" y="341"/>
                        </a:lnTo>
                        <a:lnTo>
                          <a:pt x="402" y="331"/>
                        </a:lnTo>
                        <a:lnTo>
                          <a:pt x="402" y="266"/>
                        </a:lnTo>
                        <a:lnTo>
                          <a:pt x="398" y="262"/>
                        </a:lnTo>
                        <a:lnTo>
                          <a:pt x="393" y="257"/>
                        </a:lnTo>
                        <a:lnTo>
                          <a:pt x="388" y="253"/>
                        </a:lnTo>
                        <a:lnTo>
                          <a:pt x="384" y="249"/>
                        </a:lnTo>
                        <a:lnTo>
                          <a:pt x="379" y="245"/>
                        </a:lnTo>
                        <a:lnTo>
                          <a:pt x="375" y="241"/>
                        </a:lnTo>
                        <a:lnTo>
                          <a:pt x="369" y="238"/>
                        </a:lnTo>
                        <a:lnTo>
                          <a:pt x="364" y="234"/>
                        </a:lnTo>
                        <a:lnTo>
                          <a:pt x="397" y="234"/>
                        </a:lnTo>
                        <a:lnTo>
                          <a:pt x="388" y="211"/>
                        </a:lnTo>
                        <a:lnTo>
                          <a:pt x="329" y="211"/>
                        </a:lnTo>
                        <a:lnTo>
                          <a:pt x="320" y="207"/>
                        </a:lnTo>
                        <a:lnTo>
                          <a:pt x="311" y="201"/>
                        </a:lnTo>
                        <a:lnTo>
                          <a:pt x="303" y="196"/>
                        </a:lnTo>
                        <a:lnTo>
                          <a:pt x="294" y="192"/>
                        </a:lnTo>
                        <a:lnTo>
                          <a:pt x="286" y="186"/>
                        </a:lnTo>
                        <a:lnTo>
                          <a:pt x="277" y="181"/>
                        </a:lnTo>
                        <a:lnTo>
                          <a:pt x="267" y="177"/>
                        </a:lnTo>
                        <a:lnTo>
                          <a:pt x="258" y="172"/>
                        </a:lnTo>
                        <a:lnTo>
                          <a:pt x="356" y="172"/>
                        </a:lnTo>
                        <a:lnTo>
                          <a:pt x="327" y="149"/>
                        </a:lnTo>
                        <a:lnTo>
                          <a:pt x="217" y="149"/>
                        </a:lnTo>
                        <a:lnTo>
                          <a:pt x="207" y="143"/>
                        </a:lnTo>
                        <a:lnTo>
                          <a:pt x="198" y="139"/>
                        </a:lnTo>
                        <a:lnTo>
                          <a:pt x="190" y="133"/>
                        </a:lnTo>
                        <a:lnTo>
                          <a:pt x="181" y="128"/>
                        </a:lnTo>
                        <a:lnTo>
                          <a:pt x="173" y="123"/>
                        </a:lnTo>
                        <a:lnTo>
                          <a:pt x="165" y="118"/>
                        </a:lnTo>
                        <a:lnTo>
                          <a:pt x="157" y="112"/>
                        </a:lnTo>
                        <a:lnTo>
                          <a:pt x="149" y="106"/>
                        </a:lnTo>
                        <a:lnTo>
                          <a:pt x="257" y="106"/>
                        </a:lnTo>
                        <a:lnTo>
                          <a:pt x="209" y="83"/>
                        </a:lnTo>
                        <a:lnTo>
                          <a:pt x="119" y="83"/>
                        </a:lnTo>
                        <a:lnTo>
                          <a:pt x="113" y="78"/>
                        </a:lnTo>
                        <a:lnTo>
                          <a:pt x="107" y="73"/>
                        </a:lnTo>
                        <a:lnTo>
                          <a:pt x="101" y="67"/>
                        </a:lnTo>
                        <a:lnTo>
                          <a:pt x="97" y="61"/>
                        </a:lnTo>
                        <a:lnTo>
                          <a:pt x="92" y="56"/>
                        </a:lnTo>
                        <a:lnTo>
                          <a:pt x="88" y="49"/>
                        </a:lnTo>
                        <a:lnTo>
                          <a:pt x="83" y="43"/>
                        </a:lnTo>
                        <a:lnTo>
                          <a:pt x="80" y="37"/>
                        </a:lnTo>
                        <a:lnTo>
                          <a:pt x="149" y="37"/>
                        </a:lnTo>
                        <a:lnTo>
                          <a:pt x="135" y="14"/>
                        </a:lnTo>
                        <a:lnTo>
                          <a:pt x="68" y="14"/>
                        </a:lnTo>
                        <a:lnTo>
                          <a:pt x="67" y="11"/>
                        </a:lnTo>
                        <a:lnTo>
                          <a:pt x="67" y="7"/>
                        </a:lnTo>
                        <a:lnTo>
                          <a:pt x="66" y="4"/>
                        </a:lnTo>
                        <a:lnTo>
                          <a:pt x="65" y="0"/>
                        </a:lnTo>
                        <a:lnTo>
                          <a:pt x="63" y="10"/>
                        </a:lnTo>
                        <a:lnTo>
                          <a:pt x="62" y="18"/>
                        </a:lnTo>
                        <a:lnTo>
                          <a:pt x="61" y="27"/>
                        </a:lnTo>
                        <a:lnTo>
                          <a:pt x="61" y="37"/>
                        </a:lnTo>
                        <a:lnTo>
                          <a:pt x="62" y="55"/>
                        </a:lnTo>
                        <a:lnTo>
                          <a:pt x="66" y="71"/>
                        </a:lnTo>
                        <a:lnTo>
                          <a:pt x="71" y="86"/>
                        </a:lnTo>
                        <a:lnTo>
                          <a:pt x="80" y="101"/>
                        </a:lnTo>
                        <a:lnTo>
                          <a:pt x="90" y="114"/>
                        </a:lnTo>
                        <a:lnTo>
                          <a:pt x="101" y="128"/>
                        </a:lnTo>
                        <a:lnTo>
                          <a:pt x="114" y="141"/>
                        </a:lnTo>
                        <a:lnTo>
                          <a:pt x="129" y="152"/>
                        </a:lnTo>
                        <a:lnTo>
                          <a:pt x="144" y="165"/>
                        </a:lnTo>
                        <a:lnTo>
                          <a:pt x="160" y="177"/>
                        </a:lnTo>
                        <a:lnTo>
                          <a:pt x="178" y="187"/>
                        </a:lnTo>
                        <a:lnTo>
                          <a:pt x="195" y="197"/>
                        </a:lnTo>
                        <a:lnTo>
                          <a:pt x="212" y="208"/>
                        </a:lnTo>
                        <a:lnTo>
                          <a:pt x="231" y="218"/>
                        </a:lnTo>
                        <a:lnTo>
                          <a:pt x="249" y="228"/>
                        </a:lnTo>
                        <a:lnTo>
                          <a:pt x="266" y="238"/>
                        </a:lnTo>
                        <a:lnTo>
                          <a:pt x="280" y="245"/>
                        </a:lnTo>
                        <a:lnTo>
                          <a:pt x="293" y="253"/>
                        </a:lnTo>
                        <a:lnTo>
                          <a:pt x="305" y="260"/>
                        </a:lnTo>
                        <a:lnTo>
                          <a:pt x="318" y="266"/>
                        </a:lnTo>
                        <a:lnTo>
                          <a:pt x="331" y="275"/>
                        </a:lnTo>
                        <a:lnTo>
                          <a:pt x="344" y="281"/>
                        </a:lnTo>
                        <a:lnTo>
                          <a:pt x="355" y="290"/>
                        </a:lnTo>
                        <a:lnTo>
                          <a:pt x="367" y="298"/>
                        </a:lnTo>
                        <a:lnTo>
                          <a:pt x="342" y="313"/>
                        </a:lnTo>
                        <a:lnTo>
                          <a:pt x="316" y="326"/>
                        </a:lnTo>
                        <a:lnTo>
                          <a:pt x="290" y="340"/>
                        </a:lnTo>
                        <a:lnTo>
                          <a:pt x="265" y="352"/>
                        </a:lnTo>
                        <a:lnTo>
                          <a:pt x="241" y="362"/>
                        </a:lnTo>
                        <a:lnTo>
                          <a:pt x="219" y="371"/>
                        </a:lnTo>
                        <a:lnTo>
                          <a:pt x="199" y="381"/>
                        </a:lnTo>
                        <a:lnTo>
                          <a:pt x="184" y="389"/>
                        </a:lnTo>
                        <a:lnTo>
                          <a:pt x="161" y="402"/>
                        </a:lnTo>
                        <a:lnTo>
                          <a:pt x="138" y="420"/>
                        </a:lnTo>
                        <a:lnTo>
                          <a:pt x="118" y="440"/>
                        </a:lnTo>
                        <a:lnTo>
                          <a:pt x="98" y="463"/>
                        </a:lnTo>
                        <a:lnTo>
                          <a:pt x="82" y="490"/>
                        </a:lnTo>
                        <a:lnTo>
                          <a:pt x="69" y="521"/>
                        </a:lnTo>
                        <a:lnTo>
                          <a:pt x="61" y="557"/>
                        </a:lnTo>
                        <a:lnTo>
                          <a:pt x="58" y="596"/>
                        </a:lnTo>
                        <a:lnTo>
                          <a:pt x="58" y="619"/>
                        </a:lnTo>
                        <a:lnTo>
                          <a:pt x="56" y="628"/>
                        </a:lnTo>
                        <a:lnTo>
                          <a:pt x="56" y="639"/>
                        </a:lnTo>
                        <a:lnTo>
                          <a:pt x="58" y="648"/>
                        </a:lnTo>
                        <a:lnTo>
                          <a:pt x="58" y="658"/>
                        </a:lnTo>
                        <a:lnTo>
                          <a:pt x="59" y="673"/>
                        </a:lnTo>
                        <a:lnTo>
                          <a:pt x="62" y="687"/>
                        </a:lnTo>
                        <a:lnTo>
                          <a:pt x="67" y="700"/>
                        </a:lnTo>
                        <a:lnTo>
                          <a:pt x="74" y="712"/>
                        </a:lnTo>
                        <a:lnTo>
                          <a:pt x="67" y="732"/>
                        </a:lnTo>
                        <a:lnTo>
                          <a:pt x="62" y="753"/>
                        </a:lnTo>
                        <a:lnTo>
                          <a:pt x="59" y="776"/>
                        </a:lnTo>
                        <a:lnTo>
                          <a:pt x="58" y="801"/>
                        </a:lnTo>
                        <a:lnTo>
                          <a:pt x="58" y="802"/>
                        </a:lnTo>
                        <a:lnTo>
                          <a:pt x="58" y="804"/>
                        </a:lnTo>
                        <a:lnTo>
                          <a:pt x="58" y="806"/>
                        </a:lnTo>
                        <a:lnTo>
                          <a:pt x="58" y="808"/>
                        </a:lnTo>
                        <a:lnTo>
                          <a:pt x="58" y="832"/>
                        </a:lnTo>
                        <a:lnTo>
                          <a:pt x="58" y="833"/>
                        </a:lnTo>
                        <a:lnTo>
                          <a:pt x="58" y="840"/>
                        </a:lnTo>
                        <a:lnTo>
                          <a:pt x="58" y="847"/>
                        </a:lnTo>
                        <a:lnTo>
                          <a:pt x="58" y="854"/>
                        </a:lnTo>
                        <a:lnTo>
                          <a:pt x="58" y="862"/>
                        </a:lnTo>
                        <a:lnTo>
                          <a:pt x="60" y="883"/>
                        </a:lnTo>
                        <a:lnTo>
                          <a:pt x="66" y="901"/>
                        </a:lnTo>
                        <a:lnTo>
                          <a:pt x="75" y="918"/>
                        </a:lnTo>
                        <a:lnTo>
                          <a:pt x="88" y="935"/>
                        </a:lnTo>
                        <a:lnTo>
                          <a:pt x="103" y="950"/>
                        </a:lnTo>
                        <a:lnTo>
                          <a:pt x="119" y="963"/>
                        </a:lnTo>
                        <a:lnTo>
                          <a:pt x="137" y="977"/>
                        </a:lnTo>
                        <a:lnTo>
                          <a:pt x="157" y="989"/>
                        </a:lnTo>
                        <a:lnTo>
                          <a:pt x="178" y="999"/>
                        </a:lnTo>
                        <a:lnTo>
                          <a:pt x="197" y="1009"/>
                        </a:lnTo>
                        <a:lnTo>
                          <a:pt x="218" y="1018"/>
                        </a:lnTo>
                        <a:lnTo>
                          <a:pt x="236" y="1026"/>
                        </a:lnTo>
                        <a:lnTo>
                          <a:pt x="255" y="1034"/>
                        </a:lnTo>
                        <a:lnTo>
                          <a:pt x="271" y="1039"/>
                        </a:lnTo>
                        <a:lnTo>
                          <a:pt x="285" y="1045"/>
                        </a:lnTo>
                        <a:lnTo>
                          <a:pt x="296" y="1051"/>
                        </a:lnTo>
                        <a:lnTo>
                          <a:pt x="304" y="1056"/>
                        </a:lnTo>
                        <a:lnTo>
                          <a:pt x="314" y="1060"/>
                        </a:lnTo>
                        <a:lnTo>
                          <a:pt x="323" y="1065"/>
                        </a:lnTo>
                        <a:lnTo>
                          <a:pt x="332" y="1071"/>
                        </a:lnTo>
                        <a:lnTo>
                          <a:pt x="342" y="1076"/>
                        </a:lnTo>
                        <a:lnTo>
                          <a:pt x="352" y="1083"/>
                        </a:lnTo>
                        <a:lnTo>
                          <a:pt x="362" y="1090"/>
                        </a:lnTo>
                        <a:lnTo>
                          <a:pt x="371" y="1097"/>
                        </a:lnTo>
                        <a:lnTo>
                          <a:pt x="355" y="1107"/>
                        </a:lnTo>
                        <a:lnTo>
                          <a:pt x="339" y="1118"/>
                        </a:lnTo>
                        <a:lnTo>
                          <a:pt x="323" y="1127"/>
                        </a:lnTo>
                        <a:lnTo>
                          <a:pt x="305" y="1136"/>
                        </a:lnTo>
                        <a:lnTo>
                          <a:pt x="289" y="1145"/>
                        </a:lnTo>
                        <a:lnTo>
                          <a:pt x="273" y="1153"/>
                        </a:lnTo>
                        <a:lnTo>
                          <a:pt x="258" y="1163"/>
                        </a:lnTo>
                        <a:lnTo>
                          <a:pt x="243" y="1171"/>
                        </a:lnTo>
                        <a:lnTo>
                          <a:pt x="228" y="1180"/>
                        </a:lnTo>
                        <a:lnTo>
                          <a:pt x="211" y="1188"/>
                        </a:lnTo>
                        <a:lnTo>
                          <a:pt x="193" y="1198"/>
                        </a:lnTo>
                        <a:lnTo>
                          <a:pt x="173" y="1209"/>
                        </a:lnTo>
                        <a:lnTo>
                          <a:pt x="153" y="1219"/>
                        </a:lnTo>
                        <a:lnTo>
                          <a:pt x="133" y="1231"/>
                        </a:lnTo>
                        <a:lnTo>
                          <a:pt x="112" y="1243"/>
                        </a:lnTo>
                        <a:lnTo>
                          <a:pt x="92" y="1257"/>
                        </a:lnTo>
                        <a:lnTo>
                          <a:pt x="73" y="1272"/>
                        </a:lnTo>
                        <a:lnTo>
                          <a:pt x="55" y="1288"/>
                        </a:lnTo>
                        <a:lnTo>
                          <a:pt x="39" y="1306"/>
                        </a:lnTo>
                        <a:lnTo>
                          <a:pt x="25" y="1325"/>
                        </a:lnTo>
                        <a:lnTo>
                          <a:pt x="15" y="1347"/>
                        </a:lnTo>
                        <a:lnTo>
                          <a:pt x="6" y="1370"/>
                        </a:lnTo>
                        <a:lnTo>
                          <a:pt x="1" y="1394"/>
                        </a:lnTo>
                        <a:lnTo>
                          <a:pt x="0" y="1422"/>
                        </a:lnTo>
                        <a:lnTo>
                          <a:pt x="1" y="1436"/>
                        </a:lnTo>
                        <a:lnTo>
                          <a:pt x="3" y="1436"/>
                        </a:lnTo>
                        <a:lnTo>
                          <a:pt x="5" y="1433"/>
                        </a:lnTo>
                        <a:lnTo>
                          <a:pt x="7" y="1429"/>
                        </a:lnTo>
                        <a:lnTo>
                          <a:pt x="8" y="1425"/>
                        </a:lnTo>
                        <a:lnTo>
                          <a:pt x="150" y="1425"/>
                        </a:lnTo>
                        <a:lnTo>
                          <a:pt x="122" y="1441"/>
                        </a:lnTo>
                        <a:lnTo>
                          <a:pt x="95" y="1460"/>
                        </a:lnTo>
                        <a:lnTo>
                          <a:pt x="69" y="1481"/>
                        </a:lnTo>
                        <a:lnTo>
                          <a:pt x="46" y="1502"/>
                        </a:lnTo>
                        <a:lnTo>
                          <a:pt x="27" y="1529"/>
                        </a:lnTo>
                        <a:lnTo>
                          <a:pt x="12" y="1558"/>
                        </a:lnTo>
                        <a:lnTo>
                          <a:pt x="2" y="1590"/>
                        </a:lnTo>
                        <a:lnTo>
                          <a:pt x="0" y="1626"/>
                        </a:lnTo>
                        <a:lnTo>
                          <a:pt x="1" y="1633"/>
                        </a:lnTo>
                        <a:lnTo>
                          <a:pt x="3" y="1634"/>
                        </a:lnTo>
                        <a:lnTo>
                          <a:pt x="6" y="1634"/>
                        </a:lnTo>
                        <a:lnTo>
                          <a:pt x="7" y="1632"/>
                        </a:lnTo>
                        <a:lnTo>
                          <a:pt x="9" y="1627"/>
                        </a:lnTo>
                        <a:lnTo>
                          <a:pt x="17" y="1607"/>
                        </a:lnTo>
                        <a:lnTo>
                          <a:pt x="27" y="1590"/>
                        </a:lnTo>
                        <a:lnTo>
                          <a:pt x="39" y="1574"/>
                        </a:lnTo>
                        <a:lnTo>
                          <a:pt x="52" y="1558"/>
                        </a:lnTo>
                        <a:lnTo>
                          <a:pt x="67" y="1544"/>
                        </a:lnTo>
                        <a:lnTo>
                          <a:pt x="82" y="1530"/>
                        </a:lnTo>
                        <a:lnTo>
                          <a:pt x="99" y="1519"/>
                        </a:lnTo>
                        <a:lnTo>
                          <a:pt x="116" y="1507"/>
                        </a:lnTo>
                        <a:lnTo>
                          <a:pt x="134" y="1497"/>
                        </a:lnTo>
                        <a:lnTo>
                          <a:pt x="151" y="1486"/>
                        </a:lnTo>
                        <a:lnTo>
                          <a:pt x="168" y="1477"/>
                        </a:lnTo>
                        <a:lnTo>
                          <a:pt x="184" y="1468"/>
                        </a:lnTo>
                        <a:lnTo>
                          <a:pt x="201" y="1460"/>
                        </a:lnTo>
                        <a:lnTo>
                          <a:pt x="217" y="1452"/>
                        </a:lnTo>
                        <a:lnTo>
                          <a:pt x="231" y="1444"/>
                        </a:lnTo>
                        <a:lnTo>
                          <a:pt x="243" y="1437"/>
                        </a:lnTo>
                        <a:lnTo>
                          <a:pt x="257" y="1429"/>
                        </a:lnTo>
                        <a:lnTo>
                          <a:pt x="272" y="1420"/>
                        </a:lnTo>
                        <a:lnTo>
                          <a:pt x="288" y="1411"/>
                        </a:lnTo>
                        <a:lnTo>
                          <a:pt x="304" y="1403"/>
                        </a:lnTo>
                        <a:lnTo>
                          <a:pt x="320" y="1394"/>
                        </a:lnTo>
                        <a:lnTo>
                          <a:pt x="337" y="1385"/>
                        </a:lnTo>
                        <a:lnTo>
                          <a:pt x="353" y="1375"/>
                        </a:lnTo>
                        <a:lnTo>
                          <a:pt x="369" y="1364"/>
                        </a:lnTo>
                        <a:lnTo>
                          <a:pt x="383" y="1354"/>
                        </a:lnTo>
                        <a:lnTo>
                          <a:pt x="397" y="1341"/>
                        </a:lnTo>
                        <a:lnTo>
                          <a:pt x="408" y="1327"/>
                        </a:lnTo>
                        <a:lnTo>
                          <a:pt x="418" y="1314"/>
                        </a:lnTo>
                        <a:lnTo>
                          <a:pt x="428" y="1297"/>
                        </a:lnTo>
                        <a:lnTo>
                          <a:pt x="433" y="1280"/>
                        </a:lnTo>
                        <a:lnTo>
                          <a:pt x="438" y="1261"/>
                        </a:lnTo>
                        <a:lnTo>
                          <a:pt x="439" y="1240"/>
                        </a:lnTo>
                        <a:lnTo>
                          <a:pt x="439" y="1232"/>
                        </a:lnTo>
                        <a:lnTo>
                          <a:pt x="438" y="1223"/>
                        </a:lnTo>
                        <a:lnTo>
                          <a:pt x="438" y="1215"/>
                        </a:lnTo>
                        <a:lnTo>
                          <a:pt x="437" y="1206"/>
                        </a:lnTo>
                        <a:lnTo>
                          <a:pt x="437" y="1208"/>
                        </a:lnTo>
                        <a:lnTo>
                          <a:pt x="437" y="1206"/>
                        </a:lnTo>
                        <a:lnTo>
                          <a:pt x="438" y="1201"/>
                        </a:lnTo>
                        <a:lnTo>
                          <a:pt x="438" y="1194"/>
                        </a:lnTo>
                        <a:lnTo>
                          <a:pt x="439" y="1187"/>
                        </a:lnTo>
                        <a:lnTo>
                          <a:pt x="439" y="1179"/>
                        </a:lnTo>
                        <a:lnTo>
                          <a:pt x="438" y="1157"/>
                        </a:lnTo>
                        <a:lnTo>
                          <a:pt x="435" y="1137"/>
                        </a:lnTo>
                        <a:lnTo>
                          <a:pt x="430" y="1119"/>
                        </a:lnTo>
                        <a:lnTo>
                          <a:pt x="423" y="1102"/>
                        </a:lnTo>
                        <a:lnTo>
                          <a:pt x="430" y="1087"/>
                        </a:lnTo>
                        <a:lnTo>
                          <a:pt x="435" y="1072"/>
                        </a:lnTo>
                        <a:lnTo>
                          <a:pt x="438" y="1054"/>
                        </a:lnTo>
                        <a:lnTo>
                          <a:pt x="439" y="1036"/>
                        </a:lnTo>
                        <a:lnTo>
                          <a:pt x="439" y="1028"/>
                        </a:lnTo>
                        <a:lnTo>
                          <a:pt x="438" y="1019"/>
                        </a:lnTo>
                        <a:lnTo>
                          <a:pt x="438" y="1011"/>
                        </a:lnTo>
                        <a:lnTo>
                          <a:pt x="437" y="1003"/>
                        </a:lnTo>
                        <a:lnTo>
                          <a:pt x="431" y="1021"/>
                        </a:lnTo>
                        <a:lnTo>
                          <a:pt x="424" y="1038"/>
                        </a:lnTo>
                        <a:lnTo>
                          <a:pt x="415" y="1053"/>
                        </a:lnTo>
                        <a:lnTo>
                          <a:pt x="403" y="1068"/>
                        </a:lnTo>
                        <a:lnTo>
                          <a:pt x="402" y="1067"/>
                        </a:lnTo>
                        <a:lnTo>
                          <a:pt x="401" y="1065"/>
                        </a:lnTo>
                        <a:lnTo>
                          <a:pt x="400" y="1064"/>
                        </a:lnTo>
                        <a:lnTo>
                          <a:pt x="399" y="1062"/>
                        </a:lnTo>
                        <a:close/>
                      </a:path>
                    </a:pathLst>
                  </a:custGeom>
                  <a:solidFill>
                    <a:srgbClr val="FFFFFF"/>
                  </a:solidFill>
                  <a:ln w="9525">
                    <a:noFill/>
                    <a:round/>
                    <a:headEnd/>
                    <a:tailEnd/>
                  </a:ln>
                </p:spPr>
                <p:txBody>
                  <a:bodyPr/>
                  <a:lstStyle/>
                  <a:p>
                    <a:endParaRPr lang="en-US"/>
                  </a:p>
                </p:txBody>
              </p:sp>
              <p:sp>
                <p:nvSpPr>
                  <p:cNvPr id="39100" name="Freeform 41"/>
                  <p:cNvSpPr>
                    <a:spLocks/>
                  </p:cNvSpPr>
                  <p:nvPr/>
                </p:nvSpPr>
                <p:spPr bwMode="auto">
                  <a:xfrm rot="-5400000">
                    <a:off x="554" y="3324"/>
                    <a:ext cx="126" cy="267"/>
                  </a:xfrm>
                  <a:custGeom>
                    <a:avLst/>
                    <a:gdLst>
                      <a:gd name="T0" fmla="*/ 0 w 352"/>
                      <a:gd name="T1" fmla="*/ 0 h 618"/>
                      <a:gd name="T2" fmla="*/ 0 w 352"/>
                      <a:gd name="T3" fmla="*/ 0 h 618"/>
                      <a:gd name="T4" fmla="*/ 0 w 352"/>
                      <a:gd name="T5" fmla="*/ 0 h 618"/>
                      <a:gd name="T6" fmla="*/ 0 w 352"/>
                      <a:gd name="T7" fmla="*/ 0 h 618"/>
                      <a:gd name="T8" fmla="*/ 0 w 352"/>
                      <a:gd name="T9" fmla="*/ 0 h 618"/>
                      <a:gd name="T10" fmla="*/ 0 w 352"/>
                      <a:gd name="T11" fmla="*/ 0 h 618"/>
                      <a:gd name="T12" fmla="*/ 0 w 352"/>
                      <a:gd name="T13" fmla="*/ 0 h 618"/>
                      <a:gd name="T14" fmla="*/ 0 w 352"/>
                      <a:gd name="T15" fmla="*/ 0 h 618"/>
                      <a:gd name="T16" fmla="*/ 0 w 352"/>
                      <a:gd name="T17" fmla="*/ 0 h 618"/>
                      <a:gd name="T18" fmla="*/ 0 w 352"/>
                      <a:gd name="T19" fmla="*/ 0 h 618"/>
                      <a:gd name="T20" fmla="*/ 0 w 352"/>
                      <a:gd name="T21" fmla="*/ 0 h 618"/>
                      <a:gd name="T22" fmla="*/ 0 w 352"/>
                      <a:gd name="T23" fmla="*/ 0 h 618"/>
                      <a:gd name="T24" fmla="*/ 0 w 352"/>
                      <a:gd name="T25" fmla="*/ 0 h 618"/>
                      <a:gd name="T26" fmla="*/ 0 w 352"/>
                      <a:gd name="T27" fmla="*/ 0 h 618"/>
                      <a:gd name="T28" fmla="*/ 0 w 352"/>
                      <a:gd name="T29" fmla="*/ 0 h 618"/>
                      <a:gd name="T30" fmla="*/ 0 w 352"/>
                      <a:gd name="T31" fmla="*/ 0 h 618"/>
                      <a:gd name="T32" fmla="*/ 0 w 352"/>
                      <a:gd name="T33" fmla="*/ 0 h 618"/>
                      <a:gd name="T34" fmla="*/ 0 w 352"/>
                      <a:gd name="T35" fmla="*/ 0 h 618"/>
                      <a:gd name="T36" fmla="*/ 0 w 352"/>
                      <a:gd name="T37" fmla="*/ 0 h 618"/>
                      <a:gd name="T38" fmla="*/ 0 w 352"/>
                      <a:gd name="T39" fmla="*/ 0 h 618"/>
                      <a:gd name="T40" fmla="*/ 0 w 352"/>
                      <a:gd name="T41" fmla="*/ 0 h 618"/>
                      <a:gd name="T42" fmla="*/ 0 w 352"/>
                      <a:gd name="T43" fmla="*/ 0 h 618"/>
                      <a:gd name="T44" fmla="*/ 0 w 352"/>
                      <a:gd name="T45" fmla="*/ 0 h 618"/>
                      <a:gd name="T46" fmla="*/ 0 w 352"/>
                      <a:gd name="T47" fmla="*/ 0 h 618"/>
                      <a:gd name="T48" fmla="*/ 0 w 352"/>
                      <a:gd name="T49" fmla="*/ 0 h 618"/>
                      <a:gd name="T50" fmla="*/ 0 w 352"/>
                      <a:gd name="T51" fmla="*/ 0 h 618"/>
                      <a:gd name="T52" fmla="*/ 0 w 352"/>
                      <a:gd name="T53" fmla="*/ 0 h 618"/>
                      <a:gd name="T54" fmla="*/ 0 w 352"/>
                      <a:gd name="T55" fmla="*/ 0 h 618"/>
                      <a:gd name="T56" fmla="*/ 0 w 352"/>
                      <a:gd name="T57" fmla="*/ 0 h 618"/>
                      <a:gd name="T58" fmla="*/ 0 w 352"/>
                      <a:gd name="T59" fmla="*/ 0 h 618"/>
                      <a:gd name="T60" fmla="*/ 0 w 352"/>
                      <a:gd name="T61" fmla="*/ 0 h 618"/>
                      <a:gd name="T62" fmla="*/ 0 w 352"/>
                      <a:gd name="T63" fmla="*/ 0 h 618"/>
                      <a:gd name="T64" fmla="*/ 0 w 352"/>
                      <a:gd name="T65" fmla="*/ 0 h 618"/>
                      <a:gd name="T66" fmla="*/ 0 w 352"/>
                      <a:gd name="T67" fmla="*/ 0 h 618"/>
                      <a:gd name="T68" fmla="*/ 0 w 352"/>
                      <a:gd name="T69" fmla="*/ 0 h 618"/>
                      <a:gd name="T70" fmla="*/ 0 w 352"/>
                      <a:gd name="T71" fmla="*/ 0 h 618"/>
                      <a:gd name="T72" fmla="*/ 0 w 352"/>
                      <a:gd name="T73" fmla="*/ 0 h 618"/>
                      <a:gd name="T74" fmla="*/ 0 w 352"/>
                      <a:gd name="T75" fmla="*/ 0 h 618"/>
                      <a:gd name="T76" fmla="*/ 0 w 352"/>
                      <a:gd name="T77" fmla="*/ 0 h 618"/>
                      <a:gd name="T78" fmla="*/ 0 w 352"/>
                      <a:gd name="T79" fmla="*/ 0 h 618"/>
                      <a:gd name="T80" fmla="*/ 0 w 352"/>
                      <a:gd name="T81" fmla="*/ 0 h 618"/>
                      <a:gd name="T82" fmla="*/ 0 w 352"/>
                      <a:gd name="T83" fmla="*/ 0 h 618"/>
                      <a:gd name="T84" fmla="*/ 0 w 352"/>
                      <a:gd name="T85" fmla="*/ 0 h 618"/>
                      <a:gd name="T86" fmla="*/ 0 w 352"/>
                      <a:gd name="T87" fmla="*/ 0 h 618"/>
                      <a:gd name="T88" fmla="*/ 0 w 352"/>
                      <a:gd name="T89" fmla="*/ 0 h 618"/>
                      <a:gd name="T90" fmla="*/ 0 w 352"/>
                      <a:gd name="T91" fmla="*/ 0 h 618"/>
                      <a:gd name="T92" fmla="*/ 0 w 352"/>
                      <a:gd name="T93" fmla="*/ 0 h 618"/>
                      <a:gd name="T94" fmla="*/ 0 w 352"/>
                      <a:gd name="T95" fmla="*/ 0 h 618"/>
                      <a:gd name="T96" fmla="*/ 0 w 352"/>
                      <a:gd name="T97" fmla="*/ 0 h 618"/>
                      <a:gd name="T98" fmla="*/ 0 w 352"/>
                      <a:gd name="T99" fmla="*/ 0 h 618"/>
                      <a:gd name="T100" fmla="*/ 0 w 352"/>
                      <a:gd name="T101" fmla="*/ 0 h 618"/>
                      <a:gd name="T102" fmla="*/ 0 w 352"/>
                      <a:gd name="T103" fmla="*/ 0 h 618"/>
                      <a:gd name="T104" fmla="*/ 0 w 352"/>
                      <a:gd name="T105" fmla="*/ 0 h 618"/>
                      <a:gd name="T106" fmla="*/ 0 w 352"/>
                      <a:gd name="T107" fmla="*/ 0 h 618"/>
                      <a:gd name="T108" fmla="*/ 0 w 352"/>
                      <a:gd name="T109" fmla="*/ 0 h 618"/>
                      <a:gd name="T110" fmla="*/ 0 w 352"/>
                      <a:gd name="T111" fmla="*/ 0 h 618"/>
                      <a:gd name="T112" fmla="*/ 0 w 352"/>
                      <a:gd name="T113" fmla="*/ 0 h 618"/>
                      <a:gd name="T114" fmla="*/ 0 w 352"/>
                      <a:gd name="T115" fmla="*/ 0 h 618"/>
                      <a:gd name="T116" fmla="*/ 0 w 352"/>
                      <a:gd name="T117" fmla="*/ 0 h 618"/>
                      <a:gd name="T118" fmla="*/ 0 w 352"/>
                      <a:gd name="T119" fmla="*/ 0 h 618"/>
                      <a:gd name="T120" fmla="*/ 0 w 352"/>
                      <a:gd name="T121" fmla="*/ 0 h 6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2"/>
                      <a:gd name="T184" fmla="*/ 0 h 618"/>
                      <a:gd name="T185" fmla="*/ 352 w 352"/>
                      <a:gd name="T186" fmla="*/ 618 h 6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2" h="618">
                        <a:moveTo>
                          <a:pt x="163" y="386"/>
                        </a:moveTo>
                        <a:lnTo>
                          <a:pt x="147" y="376"/>
                        </a:lnTo>
                        <a:lnTo>
                          <a:pt x="130" y="368"/>
                        </a:lnTo>
                        <a:lnTo>
                          <a:pt x="114" y="359"/>
                        </a:lnTo>
                        <a:lnTo>
                          <a:pt x="96" y="349"/>
                        </a:lnTo>
                        <a:lnTo>
                          <a:pt x="80" y="340"/>
                        </a:lnTo>
                        <a:lnTo>
                          <a:pt x="64" y="329"/>
                        </a:lnTo>
                        <a:lnTo>
                          <a:pt x="49" y="319"/>
                        </a:lnTo>
                        <a:lnTo>
                          <a:pt x="34" y="307"/>
                        </a:lnTo>
                        <a:lnTo>
                          <a:pt x="51" y="296"/>
                        </a:lnTo>
                        <a:lnTo>
                          <a:pt x="70" y="285"/>
                        </a:lnTo>
                        <a:lnTo>
                          <a:pt x="90" y="275"/>
                        </a:lnTo>
                        <a:lnTo>
                          <a:pt x="111" y="265"/>
                        </a:lnTo>
                        <a:lnTo>
                          <a:pt x="133" y="253"/>
                        </a:lnTo>
                        <a:lnTo>
                          <a:pt x="158" y="242"/>
                        </a:lnTo>
                        <a:lnTo>
                          <a:pt x="183" y="230"/>
                        </a:lnTo>
                        <a:lnTo>
                          <a:pt x="209" y="216"/>
                        </a:lnTo>
                        <a:lnTo>
                          <a:pt x="259" y="186"/>
                        </a:lnTo>
                        <a:lnTo>
                          <a:pt x="295" y="158"/>
                        </a:lnTo>
                        <a:lnTo>
                          <a:pt x="320" y="129"/>
                        </a:lnTo>
                        <a:lnTo>
                          <a:pt x="337" y="102"/>
                        </a:lnTo>
                        <a:lnTo>
                          <a:pt x="347" y="79"/>
                        </a:lnTo>
                        <a:lnTo>
                          <a:pt x="351" y="62"/>
                        </a:lnTo>
                        <a:lnTo>
                          <a:pt x="352" y="50"/>
                        </a:lnTo>
                        <a:lnTo>
                          <a:pt x="352" y="46"/>
                        </a:lnTo>
                        <a:lnTo>
                          <a:pt x="352" y="1"/>
                        </a:lnTo>
                        <a:lnTo>
                          <a:pt x="352" y="0"/>
                        </a:lnTo>
                        <a:lnTo>
                          <a:pt x="351" y="0"/>
                        </a:lnTo>
                        <a:lnTo>
                          <a:pt x="290" y="0"/>
                        </a:lnTo>
                        <a:lnTo>
                          <a:pt x="265" y="23"/>
                        </a:lnTo>
                        <a:lnTo>
                          <a:pt x="344" y="23"/>
                        </a:lnTo>
                        <a:lnTo>
                          <a:pt x="341" y="33"/>
                        </a:lnTo>
                        <a:lnTo>
                          <a:pt x="335" y="43"/>
                        </a:lnTo>
                        <a:lnTo>
                          <a:pt x="329" y="54"/>
                        </a:lnTo>
                        <a:lnTo>
                          <a:pt x="321" y="65"/>
                        </a:lnTo>
                        <a:lnTo>
                          <a:pt x="201" y="65"/>
                        </a:lnTo>
                        <a:lnTo>
                          <a:pt x="148" y="88"/>
                        </a:lnTo>
                        <a:lnTo>
                          <a:pt x="302" y="88"/>
                        </a:lnTo>
                        <a:lnTo>
                          <a:pt x="297" y="93"/>
                        </a:lnTo>
                        <a:lnTo>
                          <a:pt x="292" y="96"/>
                        </a:lnTo>
                        <a:lnTo>
                          <a:pt x="288" y="101"/>
                        </a:lnTo>
                        <a:lnTo>
                          <a:pt x="283" y="106"/>
                        </a:lnTo>
                        <a:lnTo>
                          <a:pt x="277" y="110"/>
                        </a:lnTo>
                        <a:lnTo>
                          <a:pt x="273" y="114"/>
                        </a:lnTo>
                        <a:lnTo>
                          <a:pt x="266" y="118"/>
                        </a:lnTo>
                        <a:lnTo>
                          <a:pt x="260" y="123"/>
                        </a:lnTo>
                        <a:lnTo>
                          <a:pt x="95" y="123"/>
                        </a:lnTo>
                        <a:lnTo>
                          <a:pt x="66" y="146"/>
                        </a:lnTo>
                        <a:lnTo>
                          <a:pt x="223" y="146"/>
                        </a:lnTo>
                        <a:lnTo>
                          <a:pt x="220" y="148"/>
                        </a:lnTo>
                        <a:lnTo>
                          <a:pt x="216" y="151"/>
                        </a:lnTo>
                        <a:lnTo>
                          <a:pt x="213" y="152"/>
                        </a:lnTo>
                        <a:lnTo>
                          <a:pt x="209" y="154"/>
                        </a:lnTo>
                        <a:lnTo>
                          <a:pt x="198" y="160"/>
                        </a:lnTo>
                        <a:lnTo>
                          <a:pt x="186" y="166"/>
                        </a:lnTo>
                        <a:lnTo>
                          <a:pt x="175" y="171"/>
                        </a:lnTo>
                        <a:lnTo>
                          <a:pt x="164" y="177"/>
                        </a:lnTo>
                        <a:lnTo>
                          <a:pt x="154" y="182"/>
                        </a:lnTo>
                        <a:lnTo>
                          <a:pt x="144" y="187"/>
                        </a:lnTo>
                        <a:lnTo>
                          <a:pt x="133" y="192"/>
                        </a:lnTo>
                        <a:lnTo>
                          <a:pt x="123" y="197"/>
                        </a:lnTo>
                        <a:lnTo>
                          <a:pt x="24" y="197"/>
                        </a:lnTo>
                        <a:lnTo>
                          <a:pt x="10" y="220"/>
                        </a:lnTo>
                        <a:lnTo>
                          <a:pt x="77" y="220"/>
                        </a:lnTo>
                        <a:lnTo>
                          <a:pt x="65" y="227"/>
                        </a:lnTo>
                        <a:lnTo>
                          <a:pt x="55" y="232"/>
                        </a:lnTo>
                        <a:lnTo>
                          <a:pt x="43" y="239"/>
                        </a:lnTo>
                        <a:lnTo>
                          <a:pt x="34" y="245"/>
                        </a:lnTo>
                        <a:lnTo>
                          <a:pt x="25" y="252"/>
                        </a:lnTo>
                        <a:lnTo>
                          <a:pt x="16" y="260"/>
                        </a:lnTo>
                        <a:lnTo>
                          <a:pt x="8" y="267"/>
                        </a:lnTo>
                        <a:lnTo>
                          <a:pt x="0" y="275"/>
                        </a:lnTo>
                        <a:lnTo>
                          <a:pt x="2" y="341"/>
                        </a:lnTo>
                        <a:lnTo>
                          <a:pt x="15" y="353"/>
                        </a:lnTo>
                        <a:lnTo>
                          <a:pt x="28" y="365"/>
                        </a:lnTo>
                        <a:lnTo>
                          <a:pt x="43" y="376"/>
                        </a:lnTo>
                        <a:lnTo>
                          <a:pt x="60" y="388"/>
                        </a:lnTo>
                        <a:lnTo>
                          <a:pt x="76" y="398"/>
                        </a:lnTo>
                        <a:lnTo>
                          <a:pt x="93" y="409"/>
                        </a:lnTo>
                        <a:lnTo>
                          <a:pt x="110" y="419"/>
                        </a:lnTo>
                        <a:lnTo>
                          <a:pt x="128" y="428"/>
                        </a:lnTo>
                        <a:lnTo>
                          <a:pt x="32" y="428"/>
                        </a:lnTo>
                        <a:lnTo>
                          <a:pt x="46" y="451"/>
                        </a:lnTo>
                        <a:lnTo>
                          <a:pt x="170" y="451"/>
                        </a:lnTo>
                        <a:lnTo>
                          <a:pt x="181" y="457"/>
                        </a:lnTo>
                        <a:lnTo>
                          <a:pt x="191" y="463"/>
                        </a:lnTo>
                        <a:lnTo>
                          <a:pt x="201" y="469"/>
                        </a:lnTo>
                        <a:lnTo>
                          <a:pt x="212" y="474"/>
                        </a:lnTo>
                        <a:lnTo>
                          <a:pt x="222" y="480"/>
                        </a:lnTo>
                        <a:lnTo>
                          <a:pt x="231" y="486"/>
                        </a:lnTo>
                        <a:lnTo>
                          <a:pt x="242" y="492"/>
                        </a:lnTo>
                        <a:lnTo>
                          <a:pt x="251" y="497"/>
                        </a:lnTo>
                        <a:lnTo>
                          <a:pt x="106" y="497"/>
                        </a:lnTo>
                        <a:lnTo>
                          <a:pt x="154" y="520"/>
                        </a:lnTo>
                        <a:lnTo>
                          <a:pt x="281" y="520"/>
                        </a:lnTo>
                        <a:lnTo>
                          <a:pt x="287" y="525"/>
                        </a:lnTo>
                        <a:lnTo>
                          <a:pt x="291" y="530"/>
                        </a:lnTo>
                        <a:lnTo>
                          <a:pt x="297" y="535"/>
                        </a:lnTo>
                        <a:lnTo>
                          <a:pt x="302" y="540"/>
                        </a:lnTo>
                        <a:lnTo>
                          <a:pt x="306" y="546"/>
                        </a:lnTo>
                        <a:lnTo>
                          <a:pt x="311" y="551"/>
                        </a:lnTo>
                        <a:lnTo>
                          <a:pt x="315" y="557"/>
                        </a:lnTo>
                        <a:lnTo>
                          <a:pt x="319" y="563"/>
                        </a:lnTo>
                        <a:lnTo>
                          <a:pt x="224" y="563"/>
                        </a:lnTo>
                        <a:lnTo>
                          <a:pt x="253" y="586"/>
                        </a:lnTo>
                        <a:lnTo>
                          <a:pt x="330" y="586"/>
                        </a:lnTo>
                        <a:lnTo>
                          <a:pt x="334" y="594"/>
                        </a:lnTo>
                        <a:lnTo>
                          <a:pt x="336" y="602"/>
                        </a:lnTo>
                        <a:lnTo>
                          <a:pt x="338" y="610"/>
                        </a:lnTo>
                        <a:lnTo>
                          <a:pt x="341" y="618"/>
                        </a:lnTo>
                        <a:lnTo>
                          <a:pt x="342" y="613"/>
                        </a:lnTo>
                        <a:lnTo>
                          <a:pt x="343" y="606"/>
                        </a:lnTo>
                        <a:lnTo>
                          <a:pt x="344" y="600"/>
                        </a:lnTo>
                        <a:lnTo>
                          <a:pt x="344" y="594"/>
                        </a:lnTo>
                        <a:lnTo>
                          <a:pt x="341" y="554"/>
                        </a:lnTo>
                        <a:lnTo>
                          <a:pt x="329" y="519"/>
                        </a:lnTo>
                        <a:lnTo>
                          <a:pt x="311" y="490"/>
                        </a:lnTo>
                        <a:lnTo>
                          <a:pt x="289" y="465"/>
                        </a:lnTo>
                        <a:lnTo>
                          <a:pt x="261" y="443"/>
                        </a:lnTo>
                        <a:lnTo>
                          <a:pt x="230" y="422"/>
                        </a:lnTo>
                        <a:lnTo>
                          <a:pt x="198" y="404"/>
                        </a:lnTo>
                        <a:lnTo>
                          <a:pt x="163" y="386"/>
                        </a:lnTo>
                        <a:close/>
                      </a:path>
                    </a:pathLst>
                  </a:custGeom>
                  <a:solidFill>
                    <a:srgbClr val="FFFFFF"/>
                  </a:solidFill>
                  <a:ln w="9525">
                    <a:noFill/>
                    <a:round/>
                    <a:headEnd/>
                    <a:tailEnd/>
                  </a:ln>
                </p:spPr>
                <p:txBody>
                  <a:bodyPr/>
                  <a:lstStyle/>
                  <a:p>
                    <a:endParaRPr lang="en-US"/>
                  </a:p>
                </p:txBody>
              </p:sp>
              <p:sp>
                <p:nvSpPr>
                  <p:cNvPr id="39101" name="Freeform 42"/>
                  <p:cNvSpPr>
                    <a:spLocks/>
                  </p:cNvSpPr>
                  <p:nvPr/>
                </p:nvSpPr>
                <p:spPr bwMode="auto">
                  <a:xfrm rot="-5400000">
                    <a:off x="464" y="3337"/>
                    <a:ext cx="141" cy="255"/>
                  </a:xfrm>
                  <a:custGeom>
                    <a:avLst/>
                    <a:gdLst>
                      <a:gd name="T0" fmla="*/ 0 w 394"/>
                      <a:gd name="T1" fmla="*/ 0 h 589"/>
                      <a:gd name="T2" fmla="*/ 0 w 394"/>
                      <a:gd name="T3" fmla="*/ 0 h 589"/>
                      <a:gd name="T4" fmla="*/ 0 w 394"/>
                      <a:gd name="T5" fmla="*/ 0 h 589"/>
                      <a:gd name="T6" fmla="*/ 0 w 394"/>
                      <a:gd name="T7" fmla="*/ 0 h 589"/>
                      <a:gd name="T8" fmla="*/ 0 w 394"/>
                      <a:gd name="T9" fmla="*/ 0 h 589"/>
                      <a:gd name="T10" fmla="*/ 0 w 394"/>
                      <a:gd name="T11" fmla="*/ 0 h 589"/>
                      <a:gd name="T12" fmla="*/ 0 w 394"/>
                      <a:gd name="T13" fmla="*/ 0 h 589"/>
                      <a:gd name="T14" fmla="*/ 0 w 394"/>
                      <a:gd name="T15" fmla="*/ 0 h 589"/>
                      <a:gd name="T16" fmla="*/ 0 w 394"/>
                      <a:gd name="T17" fmla="*/ 0 h 589"/>
                      <a:gd name="T18" fmla="*/ 0 w 394"/>
                      <a:gd name="T19" fmla="*/ 0 h 589"/>
                      <a:gd name="T20" fmla="*/ 0 w 394"/>
                      <a:gd name="T21" fmla="*/ 0 h 589"/>
                      <a:gd name="T22" fmla="*/ 0 w 394"/>
                      <a:gd name="T23" fmla="*/ 0 h 589"/>
                      <a:gd name="T24" fmla="*/ 0 w 394"/>
                      <a:gd name="T25" fmla="*/ 0 h 589"/>
                      <a:gd name="T26" fmla="*/ 0 w 394"/>
                      <a:gd name="T27" fmla="*/ 0 h 589"/>
                      <a:gd name="T28" fmla="*/ 0 w 394"/>
                      <a:gd name="T29" fmla="*/ 0 h 589"/>
                      <a:gd name="T30" fmla="*/ 0 w 394"/>
                      <a:gd name="T31" fmla="*/ 0 h 589"/>
                      <a:gd name="T32" fmla="*/ 0 w 394"/>
                      <a:gd name="T33" fmla="*/ 0 h 589"/>
                      <a:gd name="T34" fmla="*/ 0 w 394"/>
                      <a:gd name="T35" fmla="*/ 0 h 589"/>
                      <a:gd name="T36" fmla="*/ 0 w 394"/>
                      <a:gd name="T37" fmla="*/ 0 h 589"/>
                      <a:gd name="T38" fmla="*/ 0 w 394"/>
                      <a:gd name="T39" fmla="*/ 0 h 589"/>
                      <a:gd name="T40" fmla="*/ 0 w 394"/>
                      <a:gd name="T41" fmla="*/ 0 h 589"/>
                      <a:gd name="T42" fmla="*/ 0 w 394"/>
                      <a:gd name="T43" fmla="*/ 0 h 589"/>
                      <a:gd name="T44" fmla="*/ 0 w 394"/>
                      <a:gd name="T45" fmla="*/ 0 h 589"/>
                      <a:gd name="T46" fmla="*/ 0 w 394"/>
                      <a:gd name="T47" fmla="*/ 0 h 589"/>
                      <a:gd name="T48" fmla="*/ 0 w 394"/>
                      <a:gd name="T49" fmla="*/ 0 h 589"/>
                      <a:gd name="T50" fmla="*/ 0 w 394"/>
                      <a:gd name="T51" fmla="*/ 0 h 589"/>
                      <a:gd name="T52" fmla="*/ 0 w 394"/>
                      <a:gd name="T53" fmla="*/ 0 h 589"/>
                      <a:gd name="T54" fmla="*/ 0 w 394"/>
                      <a:gd name="T55" fmla="*/ 0 h 589"/>
                      <a:gd name="T56" fmla="*/ 0 w 394"/>
                      <a:gd name="T57" fmla="*/ 0 h 589"/>
                      <a:gd name="T58" fmla="*/ 0 w 394"/>
                      <a:gd name="T59" fmla="*/ 0 h 589"/>
                      <a:gd name="T60" fmla="*/ 0 w 394"/>
                      <a:gd name="T61" fmla="*/ 0 h 589"/>
                      <a:gd name="T62" fmla="*/ 0 w 394"/>
                      <a:gd name="T63" fmla="*/ 0 h 589"/>
                      <a:gd name="T64" fmla="*/ 0 w 394"/>
                      <a:gd name="T65" fmla="*/ 0 h 589"/>
                      <a:gd name="T66" fmla="*/ 0 w 394"/>
                      <a:gd name="T67" fmla="*/ 0 h 589"/>
                      <a:gd name="T68" fmla="*/ 0 w 394"/>
                      <a:gd name="T69" fmla="*/ 0 h 589"/>
                      <a:gd name="T70" fmla="*/ 0 w 394"/>
                      <a:gd name="T71" fmla="*/ 0 h 589"/>
                      <a:gd name="T72" fmla="*/ 0 w 394"/>
                      <a:gd name="T73" fmla="*/ 0 h 589"/>
                      <a:gd name="T74" fmla="*/ 0 w 394"/>
                      <a:gd name="T75" fmla="*/ 0 h 589"/>
                      <a:gd name="T76" fmla="*/ 0 w 394"/>
                      <a:gd name="T77" fmla="*/ 0 h 589"/>
                      <a:gd name="T78" fmla="*/ 0 w 394"/>
                      <a:gd name="T79" fmla="*/ 0 h 589"/>
                      <a:gd name="T80" fmla="*/ 0 w 394"/>
                      <a:gd name="T81" fmla="*/ 0 h 589"/>
                      <a:gd name="T82" fmla="*/ 0 w 394"/>
                      <a:gd name="T83" fmla="*/ 0 h 589"/>
                      <a:gd name="T84" fmla="*/ 0 w 394"/>
                      <a:gd name="T85" fmla="*/ 0 h 589"/>
                      <a:gd name="T86" fmla="*/ 0 w 394"/>
                      <a:gd name="T87" fmla="*/ 0 h 589"/>
                      <a:gd name="T88" fmla="*/ 0 w 394"/>
                      <a:gd name="T89" fmla="*/ 0 h 589"/>
                      <a:gd name="T90" fmla="*/ 0 w 394"/>
                      <a:gd name="T91" fmla="*/ 0 h 589"/>
                      <a:gd name="T92" fmla="*/ 0 w 394"/>
                      <a:gd name="T93" fmla="*/ 0 h 589"/>
                      <a:gd name="T94" fmla="*/ 0 w 394"/>
                      <a:gd name="T95" fmla="*/ 0 h 589"/>
                      <a:gd name="T96" fmla="*/ 0 w 394"/>
                      <a:gd name="T97" fmla="*/ 0 h 589"/>
                      <a:gd name="T98" fmla="*/ 0 w 394"/>
                      <a:gd name="T99" fmla="*/ 0 h 589"/>
                      <a:gd name="T100" fmla="*/ 0 w 394"/>
                      <a:gd name="T101" fmla="*/ 0 h 589"/>
                      <a:gd name="T102" fmla="*/ 0 w 394"/>
                      <a:gd name="T103" fmla="*/ 0 h 589"/>
                      <a:gd name="T104" fmla="*/ 0 w 394"/>
                      <a:gd name="T105" fmla="*/ 0 h 589"/>
                      <a:gd name="T106" fmla="*/ 0 w 394"/>
                      <a:gd name="T107" fmla="*/ 0 h 589"/>
                      <a:gd name="T108" fmla="*/ 0 w 394"/>
                      <a:gd name="T109" fmla="*/ 0 h 589"/>
                      <a:gd name="T110" fmla="*/ 0 w 394"/>
                      <a:gd name="T111" fmla="*/ 0 h 589"/>
                      <a:gd name="T112" fmla="*/ 0 w 394"/>
                      <a:gd name="T113" fmla="*/ 0 h 589"/>
                      <a:gd name="T114" fmla="*/ 0 w 394"/>
                      <a:gd name="T115" fmla="*/ 0 h 589"/>
                      <a:gd name="T116" fmla="*/ 0 w 394"/>
                      <a:gd name="T117" fmla="*/ 0 h 589"/>
                      <a:gd name="T118" fmla="*/ 0 w 394"/>
                      <a:gd name="T119" fmla="*/ 0 h 589"/>
                      <a:gd name="T120" fmla="*/ 0 w 394"/>
                      <a:gd name="T121" fmla="*/ 0 h 589"/>
                      <a:gd name="T122" fmla="*/ 0 w 394"/>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94"/>
                      <a:gd name="T187" fmla="*/ 0 h 589"/>
                      <a:gd name="T188" fmla="*/ 394 w 394"/>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94" h="589">
                        <a:moveTo>
                          <a:pt x="44" y="516"/>
                        </a:moveTo>
                        <a:lnTo>
                          <a:pt x="42" y="450"/>
                        </a:lnTo>
                        <a:lnTo>
                          <a:pt x="40" y="450"/>
                        </a:lnTo>
                        <a:lnTo>
                          <a:pt x="40" y="451"/>
                        </a:lnTo>
                        <a:lnTo>
                          <a:pt x="35" y="444"/>
                        </a:lnTo>
                        <a:lnTo>
                          <a:pt x="29" y="438"/>
                        </a:lnTo>
                        <a:lnTo>
                          <a:pt x="24" y="432"/>
                        </a:lnTo>
                        <a:lnTo>
                          <a:pt x="20" y="425"/>
                        </a:lnTo>
                        <a:lnTo>
                          <a:pt x="15" y="417"/>
                        </a:lnTo>
                        <a:lnTo>
                          <a:pt x="12" y="410"/>
                        </a:lnTo>
                        <a:lnTo>
                          <a:pt x="8" y="403"/>
                        </a:lnTo>
                        <a:lnTo>
                          <a:pt x="6" y="395"/>
                        </a:lnTo>
                        <a:lnTo>
                          <a:pt x="52" y="395"/>
                        </a:lnTo>
                        <a:lnTo>
                          <a:pt x="66" y="372"/>
                        </a:lnTo>
                        <a:lnTo>
                          <a:pt x="6" y="372"/>
                        </a:lnTo>
                        <a:lnTo>
                          <a:pt x="10" y="358"/>
                        </a:lnTo>
                        <a:lnTo>
                          <a:pt x="15" y="344"/>
                        </a:lnTo>
                        <a:lnTo>
                          <a:pt x="22" y="333"/>
                        </a:lnTo>
                        <a:lnTo>
                          <a:pt x="29" y="321"/>
                        </a:lnTo>
                        <a:lnTo>
                          <a:pt x="108" y="321"/>
                        </a:lnTo>
                        <a:lnTo>
                          <a:pt x="137" y="298"/>
                        </a:lnTo>
                        <a:lnTo>
                          <a:pt x="50" y="298"/>
                        </a:lnTo>
                        <a:lnTo>
                          <a:pt x="55" y="293"/>
                        </a:lnTo>
                        <a:lnTo>
                          <a:pt x="60" y="289"/>
                        </a:lnTo>
                        <a:lnTo>
                          <a:pt x="66" y="284"/>
                        </a:lnTo>
                        <a:lnTo>
                          <a:pt x="73" y="281"/>
                        </a:lnTo>
                        <a:lnTo>
                          <a:pt x="78" y="276"/>
                        </a:lnTo>
                        <a:lnTo>
                          <a:pt x="84" y="271"/>
                        </a:lnTo>
                        <a:lnTo>
                          <a:pt x="91" y="268"/>
                        </a:lnTo>
                        <a:lnTo>
                          <a:pt x="98" y="263"/>
                        </a:lnTo>
                        <a:lnTo>
                          <a:pt x="190" y="263"/>
                        </a:lnTo>
                        <a:lnTo>
                          <a:pt x="243" y="240"/>
                        </a:lnTo>
                        <a:lnTo>
                          <a:pt x="141" y="240"/>
                        </a:lnTo>
                        <a:lnTo>
                          <a:pt x="151" y="236"/>
                        </a:lnTo>
                        <a:lnTo>
                          <a:pt x="161" y="231"/>
                        </a:lnTo>
                        <a:lnTo>
                          <a:pt x="172" y="225"/>
                        </a:lnTo>
                        <a:lnTo>
                          <a:pt x="182" y="221"/>
                        </a:lnTo>
                        <a:lnTo>
                          <a:pt x="194" y="215"/>
                        </a:lnTo>
                        <a:lnTo>
                          <a:pt x="205" y="209"/>
                        </a:lnTo>
                        <a:lnTo>
                          <a:pt x="217" y="204"/>
                        </a:lnTo>
                        <a:lnTo>
                          <a:pt x="228" y="198"/>
                        </a:lnTo>
                        <a:lnTo>
                          <a:pt x="307" y="198"/>
                        </a:lnTo>
                        <a:lnTo>
                          <a:pt x="332" y="175"/>
                        </a:lnTo>
                        <a:lnTo>
                          <a:pt x="272" y="175"/>
                        </a:lnTo>
                        <a:lnTo>
                          <a:pt x="315" y="146"/>
                        </a:lnTo>
                        <a:lnTo>
                          <a:pt x="346" y="118"/>
                        </a:lnTo>
                        <a:lnTo>
                          <a:pt x="368" y="92"/>
                        </a:lnTo>
                        <a:lnTo>
                          <a:pt x="382" y="68"/>
                        </a:lnTo>
                        <a:lnTo>
                          <a:pt x="390" y="47"/>
                        </a:lnTo>
                        <a:lnTo>
                          <a:pt x="393" y="31"/>
                        </a:lnTo>
                        <a:lnTo>
                          <a:pt x="394" y="20"/>
                        </a:lnTo>
                        <a:lnTo>
                          <a:pt x="394" y="17"/>
                        </a:lnTo>
                        <a:lnTo>
                          <a:pt x="392" y="1"/>
                        </a:lnTo>
                        <a:lnTo>
                          <a:pt x="390" y="0"/>
                        </a:lnTo>
                        <a:lnTo>
                          <a:pt x="387" y="1"/>
                        </a:lnTo>
                        <a:lnTo>
                          <a:pt x="383" y="5"/>
                        </a:lnTo>
                        <a:lnTo>
                          <a:pt x="377" y="15"/>
                        </a:lnTo>
                        <a:lnTo>
                          <a:pt x="369" y="27"/>
                        </a:lnTo>
                        <a:lnTo>
                          <a:pt x="360" y="40"/>
                        </a:lnTo>
                        <a:lnTo>
                          <a:pt x="348" y="54"/>
                        </a:lnTo>
                        <a:lnTo>
                          <a:pt x="334" y="68"/>
                        </a:lnTo>
                        <a:lnTo>
                          <a:pt x="318" y="83"/>
                        </a:lnTo>
                        <a:lnTo>
                          <a:pt x="299" y="96"/>
                        </a:lnTo>
                        <a:lnTo>
                          <a:pt x="277" y="111"/>
                        </a:lnTo>
                        <a:lnTo>
                          <a:pt x="251" y="125"/>
                        </a:lnTo>
                        <a:lnTo>
                          <a:pt x="224" y="139"/>
                        </a:lnTo>
                        <a:lnTo>
                          <a:pt x="197" y="152"/>
                        </a:lnTo>
                        <a:lnTo>
                          <a:pt x="172" y="164"/>
                        </a:lnTo>
                        <a:lnTo>
                          <a:pt x="149" y="176"/>
                        </a:lnTo>
                        <a:lnTo>
                          <a:pt x="126" y="186"/>
                        </a:lnTo>
                        <a:lnTo>
                          <a:pt x="105" y="198"/>
                        </a:lnTo>
                        <a:lnTo>
                          <a:pt x="87" y="209"/>
                        </a:lnTo>
                        <a:lnTo>
                          <a:pt x="69" y="221"/>
                        </a:lnTo>
                        <a:lnTo>
                          <a:pt x="53" y="233"/>
                        </a:lnTo>
                        <a:lnTo>
                          <a:pt x="39" y="247"/>
                        </a:lnTo>
                        <a:lnTo>
                          <a:pt x="28" y="261"/>
                        </a:lnTo>
                        <a:lnTo>
                          <a:pt x="19" y="277"/>
                        </a:lnTo>
                        <a:lnTo>
                          <a:pt x="10" y="295"/>
                        </a:lnTo>
                        <a:lnTo>
                          <a:pt x="5" y="314"/>
                        </a:lnTo>
                        <a:lnTo>
                          <a:pt x="1" y="336"/>
                        </a:lnTo>
                        <a:lnTo>
                          <a:pt x="0" y="360"/>
                        </a:lnTo>
                        <a:lnTo>
                          <a:pt x="0" y="366"/>
                        </a:lnTo>
                        <a:lnTo>
                          <a:pt x="1" y="373"/>
                        </a:lnTo>
                        <a:lnTo>
                          <a:pt x="2" y="380"/>
                        </a:lnTo>
                        <a:lnTo>
                          <a:pt x="4" y="386"/>
                        </a:lnTo>
                        <a:lnTo>
                          <a:pt x="4" y="384"/>
                        </a:lnTo>
                        <a:lnTo>
                          <a:pt x="4" y="382"/>
                        </a:lnTo>
                        <a:lnTo>
                          <a:pt x="4" y="381"/>
                        </a:lnTo>
                        <a:lnTo>
                          <a:pt x="5" y="380"/>
                        </a:lnTo>
                        <a:lnTo>
                          <a:pt x="5" y="389"/>
                        </a:lnTo>
                        <a:lnTo>
                          <a:pt x="4" y="388"/>
                        </a:lnTo>
                        <a:lnTo>
                          <a:pt x="4" y="387"/>
                        </a:lnTo>
                        <a:lnTo>
                          <a:pt x="4" y="386"/>
                        </a:lnTo>
                        <a:lnTo>
                          <a:pt x="2" y="394"/>
                        </a:lnTo>
                        <a:lnTo>
                          <a:pt x="1" y="403"/>
                        </a:lnTo>
                        <a:lnTo>
                          <a:pt x="0" y="412"/>
                        </a:lnTo>
                        <a:lnTo>
                          <a:pt x="0" y="421"/>
                        </a:lnTo>
                        <a:lnTo>
                          <a:pt x="1" y="437"/>
                        </a:lnTo>
                        <a:lnTo>
                          <a:pt x="5" y="453"/>
                        </a:lnTo>
                        <a:lnTo>
                          <a:pt x="10" y="468"/>
                        </a:lnTo>
                        <a:lnTo>
                          <a:pt x="17" y="482"/>
                        </a:lnTo>
                        <a:lnTo>
                          <a:pt x="9" y="500"/>
                        </a:lnTo>
                        <a:lnTo>
                          <a:pt x="5" y="519"/>
                        </a:lnTo>
                        <a:lnTo>
                          <a:pt x="1" y="540"/>
                        </a:lnTo>
                        <a:lnTo>
                          <a:pt x="0" y="564"/>
                        </a:lnTo>
                        <a:lnTo>
                          <a:pt x="0" y="571"/>
                        </a:lnTo>
                        <a:lnTo>
                          <a:pt x="1" y="577"/>
                        </a:lnTo>
                        <a:lnTo>
                          <a:pt x="2" y="584"/>
                        </a:lnTo>
                        <a:lnTo>
                          <a:pt x="4" y="589"/>
                        </a:lnTo>
                        <a:lnTo>
                          <a:pt x="6" y="578"/>
                        </a:lnTo>
                        <a:lnTo>
                          <a:pt x="8" y="566"/>
                        </a:lnTo>
                        <a:lnTo>
                          <a:pt x="12" y="556"/>
                        </a:lnTo>
                        <a:lnTo>
                          <a:pt x="16" y="547"/>
                        </a:lnTo>
                        <a:lnTo>
                          <a:pt x="21" y="538"/>
                        </a:lnTo>
                        <a:lnTo>
                          <a:pt x="27" y="528"/>
                        </a:lnTo>
                        <a:lnTo>
                          <a:pt x="34" y="520"/>
                        </a:lnTo>
                        <a:lnTo>
                          <a:pt x="40" y="512"/>
                        </a:lnTo>
                        <a:lnTo>
                          <a:pt x="42" y="513"/>
                        </a:lnTo>
                        <a:lnTo>
                          <a:pt x="43" y="513"/>
                        </a:lnTo>
                        <a:lnTo>
                          <a:pt x="43" y="515"/>
                        </a:lnTo>
                        <a:lnTo>
                          <a:pt x="44" y="516"/>
                        </a:lnTo>
                        <a:close/>
                      </a:path>
                    </a:pathLst>
                  </a:custGeom>
                  <a:solidFill>
                    <a:srgbClr val="FFFFFF"/>
                  </a:solidFill>
                  <a:ln w="9525">
                    <a:noFill/>
                    <a:round/>
                    <a:headEnd/>
                    <a:tailEnd/>
                  </a:ln>
                </p:spPr>
                <p:txBody>
                  <a:bodyPr/>
                  <a:lstStyle/>
                  <a:p>
                    <a:endParaRPr lang="en-US"/>
                  </a:p>
                </p:txBody>
              </p:sp>
              <p:sp>
                <p:nvSpPr>
                  <p:cNvPr id="39102" name="Freeform 43"/>
                  <p:cNvSpPr>
                    <a:spLocks/>
                  </p:cNvSpPr>
                  <p:nvPr/>
                </p:nvSpPr>
                <p:spPr bwMode="auto">
                  <a:xfrm rot="-5400000">
                    <a:off x="860" y="3287"/>
                    <a:ext cx="125" cy="345"/>
                  </a:xfrm>
                  <a:custGeom>
                    <a:avLst/>
                    <a:gdLst>
                      <a:gd name="T0" fmla="*/ 0 w 350"/>
                      <a:gd name="T1" fmla="*/ 0 h 799"/>
                      <a:gd name="T2" fmla="*/ 0 w 350"/>
                      <a:gd name="T3" fmla="*/ 0 h 799"/>
                      <a:gd name="T4" fmla="*/ 0 w 350"/>
                      <a:gd name="T5" fmla="*/ 0 h 799"/>
                      <a:gd name="T6" fmla="*/ 0 w 350"/>
                      <a:gd name="T7" fmla="*/ 0 h 799"/>
                      <a:gd name="T8" fmla="*/ 0 w 350"/>
                      <a:gd name="T9" fmla="*/ 0 h 799"/>
                      <a:gd name="T10" fmla="*/ 0 w 350"/>
                      <a:gd name="T11" fmla="*/ 0 h 799"/>
                      <a:gd name="T12" fmla="*/ 0 w 350"/>
                      <a:gd name="T13" fmla="*/ 0 h 799"/>
                      <a:gd name="T14" fmla="*/ 0 w 350"/>
                      <a:gd name="T15" fmla="*/ 0 h 799"/>
                      <a:gd name="T16" fmla="*/ 0 w 350"/>
                      <a:gd name="T17" fmla="*/ 0 h 799"/>
                      <a:gd name="T18" fmla="*/ 0 w 350"/>
                      <a:gd name="T19" fmla="*/ 0 h 799"/>
                      <a:gd name="T20" fmla="*/ 0 w 350"/>
                      <a:gd name="T21" fmla="*/ 0 h 799"/>
                      <a:gd name="T22" fmla="*/ 0 w 350"/>
                      <a:gd name="T23" fmla="*/ 0 h 799"/>
                      <a:gd name="T24" fmla="*/ 0 w 350"/>
                      <a:gd name="T25" fmla="*/ 0 h 799"/>
                      <a:gd name="T26" fmla="*/ 0 w 350"/>
                      <a:gd name="T27" fmla="*/ 0 h 799"/>
                      <a:gd name="T28" fmla="*/ 0 w 350"/>
                      <a:gd name="T29" fmla="*/ 0 h 799"/>
                      <a:gd name="T30" fmla="*/ 0 w 350"/>
                      <a:gd name="T31" fmla="*/ 0 h 799"/>
                      <a:gd name="T32" fmla="*/ 0 w 350"/>
                      <a:gd name="T33" fmla="*/ 0 h 799"/>
                      <a:gd name="T34" fmla="*/ 0 w 350"/>
                      <a:gd name="T35" fmla="*/ 0 h 799"/>
                      <a:gd name="T36" fmla="*/ 0 w 350"/>
                      <a:gd name="T37" fmla="*/ 0 h 799"/>
                      <a:gd name="T38" fmla="*/ 0 w 350"/>
                      <a:gd name="T39" fmla="*/ 0 h 799"/>
                      <a:gd name="T40" fmla="*/ 0 w 350"/>
                      <a:gd name="T41" fmla="*/ 0 h 799"/>
                      <a:gd name="T42" fmla="*/ 0 w 350"/>
                      <a:gd name="T43" fmla="*/ 0 h 799"/>
                      <a:gd name="T44" fmla="*/ 0 w 350"/>
                      <a:gd name="T45" fmla="*/ 0 h 799"/>
                      <a:gd name="T46" fmla="*/ 0 w 350"/>
                      <a:gd name="T47" fmla="*/ 0 h 799"/>
                      <a:gd name="T48" fmla="*/ 0 w 350"/>
                      <a:gd name="T49" fmla="*/ 0 h 799"/>
                      <a:gd name="T50" fmla="*/ 0 w 350"/>
                      <a:gd name="T51" fmla="*/ 0 h 799"/>
                      <a:gd name="T52" fmla="*/ 0 w 350"/>
                      <a:gd name="T53" fmla="*/ 0 h 799"/>
                      <a:gd name="T54" fmla="*/ 0 w 350"/>
                      <a:gd name="T55" fmla="*/ 0 h 799"/>
                      <a:gd name="T56" fmla="*/ 0 w 350"/>
                      <a:gd name="T57" fmla="*/ 0 h 799"/>
                      <a:gd name="T58" fmla="*/ 0 w 350"/>
                      <a:gd name="T59" fmla="*/ 0 h 799"/>
                      <a:gd name="T60" fmla="*/ 0 w 350"/>
                      <a:gd name="T61" fmla="*/ 0 h 799"/>
                      <a:gd name="T62" fmla="*/ 0 w 350"/>
                      <a:gd name="T63" fmla="*/ 0 h 799"/>
                      <a:gd name="T64" fmla="*/ 0 w 350"/>
                      <a:gd name="T65" fmla="*/ 0 h 799"/>
                      <a:gd name="T66" fmla="*/ 0 w 350"/>
                      <a:gd name="T67" fmla="*/ 0 h 799"/>
                      <a:gd name="T68" fmla="*/ 0 w 350"/>
                      <a:gd name="T69" fmla="*/ 0 h 799"/>
                      <a:gd name="T70" fmla="*/ 0 w 350"/>
                      <a:gd name="T71" fmla="*/ 0 h 799"/>
                      <a:gd name="T72" fmla="*/ 0 w 350"/>
                      <a:gd name="T73" fmla="*/ 0 h 799"/>
                      <a:gd name="T74" fmla="*/ 0 w 350"/>
                      <a:gd name="T75" fmla="*/ 0 h 799"/>
                      <a:gd name="T76" fmla="*/ 0 w 350"/>
                      <a:gd name="T77" fmla="*/ 0 h 799"/>
                      <a:gd name="T78" fmla="*/ 0 w 350"/>
                      <a:gd name="T79" fmla="*/ 0 h 799"/>
                      <a:gd name="T80" fmla="*/ 0 w 350"/>
                      <a:gd name="T81" fmla="*/ 0 h 799"/>
                      <a:gd name="T82" fmla="*/ 0 w 350"/>
                      <a:gd name="T83" fmla="*/ 0 h 799"/>
                      <a:gd name="T84" fmla="*/ 0 w 350"/>
                      <a:gd name="T85" fmla="*/ 0 h 799"/>
                      <a:gd name="T86" fmla="*/ 0 w 350"/>
                      <a:gd name="T87" fmla="*/ 0 h 799"/>
                      <a:gd name="T88" fmla="*/ 0 w 350"/>
                      <a:gd name="T89" fmla="*/ 0 h 799"/>
                      <a:gd name="T90" fmla="*/ 0 w 350"/>
                      <a:gd name="T91" fmla="*/ 0 h 799"/>
                      <a:gd name="T92" fmla="*/ 0 w 350"/>
                      <a:gd name="T93" fmla="*/ 0 h 799"/>
                      <a:gd name="T94" fmla="*/ 0 w 350"/>
                      <a:gd name="T95" fmla="*/ 0 h 799"/>
                      <a:gd name="T96" fmla="*/ 0 w 350"/>
                      <a:gd name="T97" fmla="*/ 0 h 799"/>
                      <a:gd name="T98" fmla="*/ 0 w 350"/>
                      <a:gd name="T99" fmla="*/ 0 h 7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0"/>
                      <a:gd name="T151" fmla="*/ 0 h 799"/>
                      <a:gd name="T152" fmla="*/ 350 w 350"/>
                      <a:gd name="T153" fmla="*/ 799 h 7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0" h="799">
                        <a:moveTo>
                          <a:pt x="291" y="7"/>
                        </a:moveTo>
                        <a:lnTo>
                          <a:pt x="300" y="30"/>
                        </a:lnTo>
                        <a:lnTo>
                          <a:pt x="334" y="30"/>
                        </a:lnTo>
                        <a:lnTo>
                          <a:pt x="328" y="38"/>
                        </a:lnTo>
                        <a:lnTo>
                          <a:pt x="323" y="48"/>
                        </a:lnTo>
                        <a:lnTo>
                          <a:pt x="315" y="56"/>
                        </a:lnTo>
                        <a:lnTo>
                          <a:pt x="306" y="64"/>
                        </a:lnTo>
                        <a:lnTo>
                          <a:pt x="306" y="62"/>
                        </a:lnTo>
                        <a:lnTo>
                          <a:pt x="305" y="62"/>
                        </a:lnTo>
                        <a:lnTo>
                          <a:pt x="305" y="127"/>
                        </a:lnTo>
                        <a:lnTo>
                          <a:pt x="306" y="126"/>
                        </a:lnTo>
                        <a:lnTo>
                          <a:pt x="313" y="134"/>
                        </a:lnTo>
                        <a:lnTo>
                          <a:pt x="319" y="142"/>
                        </a:lnTo>
                        <a:lnTo>
                          <a:pt x="325" y="150"/>
                        </a:lnTo>
                        <a:lnTo>
                          <a:pt x="331" y="159"/>
                        </a:lnTo>
                        <a:lnTo>
                          <a:pt x="335" y="168"/>
                        </a:lnTo>
                        <a:lnTo>
                          <a:pt x="339" y="178"/>
                        </a:lnTo>
                        <a:lnTo>
                          <a:pt x="342" y="188"/>
                        </a:lnTo>
                        <a:lnTo>
                          <a:pt x="346" y="200"/>
                        </a:lnTo>
                        <a:lnTo>
                          <a:pt x="293" y="200"/>
                        </a:lnTo>
                        <a:lnTo>
                          <a:pt x="267" y="223"/>
                        </a:lnTo>
                        <a:lnTo>
                          <a:pt x="341" y="223"/>
                        </a:lnTo>
                        <a:lnTo>
                          <a:pt x="338" y="230"/>
                        </a:lnTo>
                        <a:lnTo>
                          <a:pt x="333" y="238"/>
                        </a:lnTo>
                        <a:lnTo>
                          <a:pt x="328" y="244"/>
                        </a:lnTo>
                        <a:lnTo>
                          <a:pt x="323" y="251"/>
                        </a:lnTo>
                        <a:lnTo>
                          <a:pt x="317" y="257"/>
                        </a:lnTo>
                        <a:lnTo>
                          <a:pt x="311" y="264"/>
                        </a:lnTo>
                        <a:lnTo>
                          <a:pt x="304" y="271"/>
                        </a:lnTo>
                        <a:lnTo>
                          <a:pt x="297" y="277"/>
                        </a:lnTo>
                        <a:lnTo>
                          <a:pt x="183" y="277"/>
                        </a:lnTo>
                        <a:lnTo>
                          <a:pt x="128" y="300"/>
                        </a:lnTo>
                        <a:lnTo>
                          <a:pt x="266" y="300"/>
                        </a:lnTo>
                        <a:lnTo>
                          <a:pt x="259" y="304"/>
                        </a:lnTo>
                        <a:lnTo>
                          <a:pt x="253" y="308"/>
                        </a:lnTo>
                        <a:lnTo>
                          <a:pt x="247" y="312"/>
                        </a:lnTo>
                        <a:lnTo>
                          <a:pt x="240" y="316"/>
                        </a:lnTo>
                        <a:lnTo>
                          <a:pt x="233" y="321"/>
                        </a:lnTo>
                        <a:lnTo>
                          <a:pt x="226" y="324"/>
                        </a:lnTo>
                        <a:lnTo>
                          <a:pt x="219" y="327"/>
                        </a:lnTo>
                        <a:lnTo>
                          <a:pt x="212" y="331"/>
                        </a:lnTo>
                        <a:lnTo>
                          <a:pt x="78" y="331"/>
                        </a:lnTo>
                        <a:lnTo>
                          <a:pt x="49" y="354"/>
                        </a:lnTo>
                        <a:lnTo>
                          <a:pt x="164" y="354"/>
                        </a:lnTo>
                        <a:lnTo>
                          <a:pt x="152" y="359"/>
                        </a:lnTo>
                        <a:lnTo>
                          <a:pt x="140" y="364"/>
                        </a:lnTo>
                        <a:lnTo>
                          <a:pt x="130" y="369"/>
                        </a:lnTo>
                        <a:lnTo>
                          <a:pt x="121" y="372"/>
                        </a:lnTo>
                        <a:lnTo>
                          <a:pt x="110" y="377"/>
                        </a:lnTo>
                        <a:lnTo>
                          <a:pt x="102" y="382"/>
                        </a:lnTo>
                        <a:lnTo>
                          <a:pt x="94" y="385"/>
                        </a:lnTo>
                        <a:lnTo>
                          <a:pt x="87" y="388"/>
                        </a:lnTo>
                        <a:lnTo>
                          <a:pt x="86" y="390"/>
                        </a:lnTo>
                        <a:lnTo>
                          <a:pt x="85" y="390"/>
                        </a:lnTo>
                        <a:lnTo>
                          <a:pt x="83" y="391"/>
                        </a:lnTo>
                        <a:lnTo>
                          <a:pt x="82" y="392"/>
                        </a:lnTo>
                        <a:lnTo>
                          <a:pt x="21" y="392"/>
                        </a:lnTo>
                        <a:lnTo>
                          <a:pt x="9" y="415"/>
                        </a:lnTo>
                        <a:lnTo>
                          <a:pt x="47" y="415"/>
                        </a:lnTo>
                        <a:lnTo>
                          <a:pt x="40" y="421"/>
                        </a:lnTo>
                        <a:lnTo>
                          <a:pt x="34" y="426"/>
                        </a:lnTo>
                        <a:lnTo>
                          <a:pt x="29" y="432"/>
                        </a:lnTo>
                        <a:lnTo>
                          <a:pt x="22" y="438"/>
                        </a:lnTo>
                        <a:lnTo>
                          <a:pt x="16" y="445"/>
                        </a:lnTo>
                        <a:lnTo>
                          <a:pt x="10" y="452"/>
                        </a:lnTo>
                        <a:lnTo>
                          <a:pt x="6" y="459"/>
                        </a:lnTo>
                        <a:lnTo>
                          <a:pt x="0" y="466"/>
                        </a:lnTo>
                        <a:lnTo>
                          <a:pt x="4" y="542"/>
                        </a:lnTo>
                        <a:lnTo>
                          <a:pt x="16" y="551"/>
                        </a:lnTo>
                        <a:lnTo>
                          <a:pt x="27" y="560"/>
                        </a:lnTo>
                        <a:lnTo>
                          <a:pt x="40" y="568"/>
                        </a:lnTo>
                        <a:lnTo>
                          <a:pt x="53" y="576"/>
                        </a:lnTo>
                        <a:lnTo>
                          <a:pt x="67" y="584"/>
                        </a:lnTo>
                        <a:lnTo>
                          <a:pt x="81" y="591"/>
                        </a:lnTo>
                        <a:lnTo>
                          <a:pt x="94" y="598"/>
                        </a:lnTo>
                        <a:lnTo>
                          <a:pt x="108" y="604"/>
                        </a:lnTo>
                        <a:lnTo>
                          <a:pt x="19" y="604"/>
                        </a:lnTo>
                        <a:lnTo>
                          <a:pt x="31" y="628"/>
                        </a:lnTo>
                        <a:lnTo>
                          <a:pt x="164" y="628"/>
                        </a:lnTo>
                        <a:lnTo>
                          <a:pt x="169" y="630"/>
                        </a:lnTo>
                        <a:lnTo>
                          <a:pt x="174" y="633"/>
                        </a:lnTo>
                        <a:lnTo>
                          <a:pt x="180" y="634"/>
                        </a:lnTo>
                        <a:lnTo>
                          <a:pt x="184" y="636"/>
                        </a:lnTo>
                        <a:lnTo>
                          <a:pt x="189" y="637"/>
                        </a:lnTo>
                        <a:lnTo>
                          <a:pt x="192" y="640"/>
                        </a:lnTo>
                        <a:lnTo>
                          <a:pt x="196" y="641"/>
                        </a:lnTo>
                        <a:lnTo>
                          <a:pt x="199" y="643"/>
                        </a:lnTo>
                        <a:lnTo>
                          <a:pt x="205" y="645"/>
                        </a:lnTo>
                        <a:lnTo>
                          <a:pt x="210" y="648"/>
                        </a:lnTo>
                        <a:lnTo>
                          <a:pt x="215" y="650"/>
                        </a:lnTo>
                        <a:lnTo>
                          <a:pt x="220" y="653"/>
                        </a:lnTo>
                        <a:lnTo>
                          <a:pt x="226" y="656"/>
                        </a:lnTo>
                        <a:lnTo>
                          <a:pt x="230" y="659"/>
                        </a:lnTo>
                        <a:lnTo>
                          <a:pt x="236" y="663"/>
                        </a:lnTo>
                        <a:lnTo>
                          <a:pt x="242" y="666"/>
                        </a:lnTo>
                        <a:lnTo>
                          <a:pt x="66" y="666"/>
                        </a:lnTo>
                        <a:lnTo>
                          <a:pt x="97" y="689"/>
                        </a:lnTo>
                        <a:lnTo>
                          <a:pt x="275" y="689"/>
                        </a:lnTo>
                        <a:lnTo>
                          <a:pt x="282" y="695"/>
                        </a:lnTo>
                        <a:lnTo>
                          <a:pt x="289" y="702"/>
                        </a:lnTo>
                        <a:lnTo>
                          <a:pt x="296" y="709"/>
                        </a:lnTo>
                        <a:lnTo>
                          <a:pt x="302" y="717"/>
                        </a:lnTo>
                        <a:lnTo>
                          <a:pt x="143" y="717"/>
                        </a:lnTo>
                        <a:lnTo>
                          <a:pt x="188" y="740"/>
                        </a:lnTo>
                        <a:lnTo>
                          <a:pt x="318" y="740"/>
                        </a:lnTo>
                        <a:lnTo>
                          <a:pt x="323" y="747"/>
                        </a:lnTo>
                        <a:lnTo>
                          <a:pt x="326" y="755"/>
                        </a:lnTo>
                        <a:lnTo>
                          <a:pt x="330" y="762"/>
                        </a:lnTo>
                        <a:lnTo>
                          <a:pt x="333" y="770"/>
                        </a:lnTo>
                        <a:lnTo>
                          <a:pt x="241" y="770"/>
                        </a:lnTo>
                        <a:lnTo>
                          <a:pt x="276" y="793"/>
                        </a:lnTo>
                        <a:lnTo>
                          <a:pt x="339" y="793"/>
                        </a:lnTo>
                        <a:lnTo>
                          <a:pt x="339" y="794"/>
                        </a:lnTo>
                        <a:lnTo>
                          <a:pt x="340" y="795"/>
                        </a:lnTo>
                        <a:lnTo>
                          <a:pt x="340" y="797"/>
                        </a:lnTo>
                        <a:lnTo>
                          <a:pt x="340" y="799"/>
                        </a:lnTo>
                        <a:lnTo>
                          <a:pt x="340" y="797"/>
                        </a:lnTo>
                        <a:lnTo>
                          <a:pt x="340" y="795"/>
                        </a:lnTo>
                        <a:lnTo>
                          <a:pt x="340" y="794"/>
                        </a:lnTo>
                        <a:lnTo>
                          <a:pt x="341" y="793"/>
                        </a:lnTo>
                        <a:lnTo>
                          <a:pt x="342" y="770"/>
                        </a:lnTo>
                        <a:lnTo>
                          <a:pt x="339" y="729"/>
                        </a:lnTo>
                        <a:lnTo>
                          <a:pt x="327" y="696"/>
                        </a:lnTo>
                        <a:lnTo>
                          <a:pt x="311" y="666"/>
                        </a:lnTo>
                        <a:lnTo>
                          <a:pt x="291" y="642"/>
                        </a:lnTo>
                        <a:lnTo>
                          <a:pt x="268" y="622"/>
                        </a:lnTo>
                        <a:lnTo>
                          <a:pt x="244" y="606"/>
                        </a:lnTo>
                        <a:lnTo>
                          <a:pt x="221" y="592"/>
                        </a:lnTo>
                        <a:lnTo>
                          <a:pt x="199" y="581"/>
                        </a:lnTo>
                        <a:lnTo>
                          <a:pt x="185" y="574"/>
                        </a:lnTo>
                        <a:lnTo>
                          <a:pt x="167" y="567"/>
                        </a:lnTo>
                        <a:lnTo>
                          <a:pt x="145" y="559"/>
                        </a:lnTo>
                        <a:lnTo>
                          <a:pt x="122" y="549"/>
                        </a:lnTo>
                        <a:lnTo>
                          <a:pt x="98" y="538"/>
                        </a:lnTo>
                        <a:lnTo>
                          <a:pt x="72" y="526"/>
                        </a:lnTo>
                        <a:lnTo>
                          <a:pt x="48" y="512"/>
                        </a:lnTo>
                        <a:lnTo>
                          <a:pt x="25" y="497"/>
                        </a:lnTo>
                        <a:lnTo>
                          <a:pt x="32" y="490"/>
                        </a:lnTo>
                        <a:lnTo>
                          <a:pt x="40" y="483"/>
                        </a:lnTo>
                        <a:lnTo>
                          <a:pt x="48" y="477"/>
                        </a:lnTo>
                        <a:lnTo>
                          <a:pt x="56" y="470"/>
                        </a:lnTo>
                        <a:lnTo>
                          <a:pt x="63" y="466"/>
                        </a:lnTo>
                        <a:lnTo>
                          <a:pt x="71" y="460"/>
                        </a:lnTo>
                        <a:lnTo>
                          <a:pt x="79" y="455"/>
                        </a:lnTo>
                        <a:lnTo>
                          <a:pt x="87" y="451"/>
                        </a:lnTo>
                        <a:lnTo>
                          <a:pt x="100" y="444"/>
                        </a:lnTo>
                        <a:lnTo>
                          <a:pt x="116" y="436"/>
                        </a:lnTo>
                        <a:lnTo>
                          <a:pt x="135" y="428"/>
                        </a:lnTo>
                        <a:lnTo>
                          <a:pt x="154" y="420"/>
                        </a:lnTo>
                        <a:lnTo>
                          <a:pt x="176" y="409"/>
                        </a:lnTo>
                        <a:lnTo>
                          <a:pt x="198" y="399"/>
                        </a:lnTo>
                        <a:lnTo>
                          <a:pt x="220" y="388"/>
                        </a:lnTo>
                        <a:lnTo>
                          <a:pt x="242" y="376"/>
                        </a:lnTo>
                        <a:lnTo>
                          <a:pt x="264" y="363"/>
                        </a:lnTo>
                        <a:lnTo>
                          <a:pt x="283" y="349"/>
                        </a:lnTo>
                        <a:lnTo>
                          <a:pt x="302" y="334"/>
                        </a:lnTo>
                        <a:lnTo>
                          <a:pt x="318" y="318"/>
                        </a:lnTo>
                        <a:lnTo>
                          <a:pt x="332" y="301"/>
                        </a:lnTo>
                        <a:lnTo>
                          <a:pt x="341" y="283"/>
                        </a:lnTo>
                        <a:lnTo>
                          <a:pt x="348" y="263"/>
                        </a:lnTo>
                        <a:lnTo>
                          <a:pt x="350" y="242"/>
                        </a:lnTo>
                        <a:lnTo>
                          <a:pt x="350" y="232"/>
                        </a:lnTo>
                        <a:lnTo>
                          <a:pt x="349" y="223"/>
                        </a:lnTo>
                        <a:lnTo>
                          <a:pt x="348" y="215"/>
                        </a:lnTo>
                        <a:lnTo>
                          <a:pt x="347" y="205"/>
                        </a:lnTo>
                        <a:lnTo>
                          <a:pt x="347" y="206"/>
                        </a:lnTo>
                        <a:lnTo>
                          <a:pt x="347" y="203"/>
                        </a:lnTo>
                        <a:lnTo>
                          <a:pt x="347" y="204"/>
                        </a:lnTo>
                        <a:lnTo>
                          <a:pt x="347" y="205"/>
                        </a:lnTo>
                        <a:lnTo>
                          <a:pt x="348" y="200"/>
                        </a:lnTo>
                        <a:lnTo>
                          <a:pt x="349" y="193"/>
                        </a:lnTo>
                        <a:lnTo>
                          <a:pt x="350" y="187"/>
                        </a:lnTo>
                        <a:lnTo>
                          <a:pt x="350" y="180"/>
                        </a:lnTo>
                        <a:lnTo>
                          <a:pt x="349" y="157"/>
                        </a:lnTo>
                        <a:lnTo>
                          <a:pt x="346" y="135"/>
                        </a:lnTo>
                        <a:lnTo>
                          <a:pt x="339" y="115"/>
                        </a:lnTo>
                        <a:lnTo>
                          <a:pt x="331" y="97"/>
                        </a:lnTo>
                        <a:lnTo>
                          <a:pt x="339" y="83"/>
                        </a:lnTo>
                        <a:lnTo>
                          <a:pt x="346" y="68"/>
                        </a:lnTo>
                        <a:lnTo>
                          <a:pt x="349" y="53"/>
                        </a:lnTo>
                        <a:lnTo>
                          <a:pt x="350" y="37"/>
                        </a:lnTo>
                        <a:lnTo>
                          <a:pt x="350" y="28"/>
                        </a:lnTo>
                        <a:lnTo>
                          <a:pt x="349" y="19"/>
                        </a:lnTo>
                        <a:lnTo>
                          <a:pt x="348" y="10"/>
                        </a:lnTo>
                        <a:lnTo>
                          <a:pt x="347" y="0"/>
                        </a:lnTo>
                        <a:lnTo>
                          <a:pt x="347" y="1"/>
                        </a:lnTo>
                        <a:lnTo>
                          <a:pt x="346" y="4"/>
                        </a:lnTo>
                        <a:lnTo>
                          <a:pt x="346" y="5"/>
                        </a:lnTo>
                        <a:lnTo>
                          <a:pt x="344" y="7"/>
                        </a:lnTo>
                        <a:lnTo>
                          <a:pt x="291" y="7"/>
                        </a:lnTo>
                        <a:close/>
                      </a:path>
                    </a:pathLst>
                  </a:custGeom>
                  <a:solidFill>
                    <a:srgbClr val="FFFFFF"/>
                  </a:solidFill>
                  <a:ln w="9525">
                    <a:noFill/>
                    <a:round/>
                    <a:headEnd/>
                    <a:tailEnd/>
                  </a:ln>
                </p:spPr>
                <p:txBody>
                  <a:bodyPr/>
                  <a:lstStyle/>
                  <a:p>
                    <a:endParaRPr lang="en-US"/>
                  </a:p>
                </p:txBody>
              </p:sp>
            </p:grpSp>
          </p:grpSp>
          <p:sp>
            <p:nvSpPr>
              <p:cNvPr id="39000" name="TextBox 526"/>
              <p:cNvSpPr txBox="1">
                <a:spLocks noChangeArrowheads="1"/>
              </p:cNvSpPr>
              <p:nvPr/>
            </p:nvSpPr>
            <p:spPr bwMode="auto">
              <a:xfrm>
                <a:off x="7143750" y="5053013"/>
                <a:ext cx="471488" cy="215900"/>
              </a:xfrm>
              <a:prstGeom prst="rect">
                <a:avLst/>
              </a:prstGeom>
              <a:noFill/>
              <a:ln w="9525">
                <a:noFill/>
                <a:miter lim="800000"/>
                <a:headEnd/>
                <a:tailEnd/>
              </a:ln>
            </p:spPr>
            <p:txBody>
              <a:bodyPr wrap="none">
                <a:spAutoFit/>
              </a:bodyPr>
              <a:lstStyle/>
              <a:p>
                <a:pPr eaLnBrk="0" hangingPunct="0"/>
                <a:r>
                  <a:rPr lang="en-US" sz="800" b="1"/>
                  <a:t>UPRE</a:t>
                </a:r>
              </a:p>
            </p:txBody>
          </p:sp>
          <p:sp>
            <p:nvSpPr>
              <p:cNvPr id="361" name="Freeform 41"/>
              <p:cNvSpPr>
                <a:spLocks/>
              </p:cNvSpPr>
              <p:nvPr/>
            </p:nvSpPr>
            <p:spPr bwMode="auto">
              <a:xfrm rot="16200000">
                <a:off x="6696869" y="2905919"/>
                <a:ext cx="1298575" cy="1989137"/>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43140 w 1614261"/>
                  <a:gd name="connsiteY16" fmla="*/ 1046598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43140 w 1614261"/>
                  <a:gd name="connsiteY16" fmla="*/ 1046598 h 2482850"/>
                  <a:gd name="connsiteX17" fmla="*/ 68719 w 1614261"/>
                  <a:gd name="connsiteY17" fmla="*/ 1189175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43140 w 1614261"/>
                  <a:gd name="connsiteY16" fmla="*/ 1046598 h 2482850"/>
                  <a:gd name="connsiteX17" fmla="*/ 68719 w 1614261"/>
                  <a:gd name="connsiteY17" fmla="*/ 1189175 h 2482850"/>
                  <a:gd name="connsiteX18" fmla="*/ 106147 w 1614261"/>
                  <a:gd name="connsiteY18" fmla="*/ 1184419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43140 w 1614261"/>
                  <a:gd name="connsiteY16" fmla="*/ 1046598 h 2482850"/>
                  <a:gd name="connsiteX17" fmla="*/ 68719 w 1614261"/>
                  <a:gd name="connsiteY17" fmla="*/ 1189175 h 2482850"/>
                  <a:gd name="connsiteX18" fmla="*/ 106147 w 1614261"/>
                  <a:gd name="connsiteY18" fmla="*/ 1184419 h 2482850"/>
                  <a:gd name="connsiteX19" fmla="*/ 121329 w 1614261"/>
                  <a:gd name="connsiteY19" fmla="*/ 1086781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43140 w 1614261"/>
                  <a:gd name="connsiteY16" fmla="*/ 1046598 h 2482850"/>
                  <a:gd name="connsiteX17" fmla="*/ 68719 w 1614261"/>
                  <a:gd name="connsiteY17" fmla="*/ 1189175 h 2482850"/>
                  <a:gd name="connsiteX18" fmla="*/ 125712 w 1614261"/>
                  <a:gd name="connsiteY18" fmla="*/ 1170155 h 2482850"/>
                  <a:gd name="connsiteX19" fmla="*/ 121329 w 1614261"/>
                  <a:gd name="connsiteY19" fmla="*/ 1086781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87818 w 1614261"/>
                  <a:gd name="connsiteY13" fmla="*/ 973736 h 2482850"/>
                  <a:gd name="connsiteX14" fmla="*/ 67134 w 1614261"/>
                  <a:gd name="connsiteY14" fmla="*/ 905089 h 2482850"/>
                  <a:gd name="connsiteX15" fmla="*/ 9672 w 1614261"/>
                  <a:gd name="connsiteY15" fmla="*/ 927054 h 2482850"/>
                  <a:gd name="connsiteX16" fmla="*/ 43140 w 1614261"/>
                  <a:gd name="connsiteY16" fmla="*/ 1046598 h 2482850"/>
                  <a:gd name="connsiteX17" fmla="*/ 68719 w 1614261"/>
                  <a:gd name="connsiteY17" fmla="*/ 1189175 h 2482850"/>
                  <a:gd name="connsiteX18" fmla="*/ 125712 w 1614261"/>
                  <a:gd name="connsiteY18" fmla="*/ 1170155 h 2482850"/>
                  <a:gd name="connsiteX19" fmla="*/ 121329 w 1614261"/>
                  <a:gd name="connsiteY19" fmla="*/ 1086781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87818 w 1614261"/>
                  <a:gd name="connsiteY13" fmla="*/ 973736 h 2482850"/>
                  <a:gd name="connsiteX14" fmla="*/ 52457 w 1614261"/>
                  <a:gd name="connsiteY14" fmla="*/ 909848 h 2482850"/>
                  <a:gd name="connsiteX15" fmla="*/ 9672 w 1614261"/>
                  <a:gd name="connsiteY15" fmla="*/ 927054 h 2482850"/>
                  <a:gd name="connsiteX16" fmla="*/ 43140 w 1614261"/>
                  <a:gd name="connsiteY16" fmla="*/ 1046598 h 2482850"/>
                  <a:gd name="connsiteX17" fmla="*/ 68719 w 1614261"/>
                  <a:gd name="connsiteY17" fmla="*/ 1189175 h 2482850"/>
                  <a:gd name="connsiteX18" fmla="*/ 125712 w 1614261"/>
                  <a:gd name="connsiteY18" fmla="*/ 1170155 h 2482850"/>
                  <a:gd name="connsiteX19" fmla="*/ 121329 w 1614261"/>
                  <a:gd name="connsiteY19" fmla="*/ 1086781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917184 w 1668071"/>
                  <a:gd name="connsiteY0" fmla="*/ 34925 h 2482850"/>
                  <a:gd name="connsiteX1" fmla="*/ 850509 w 1668071"/>
                  <a:gd name="connsiteY1" fmla="*/ 209232 h 2482850"/>
                  <a:gd name="connsiteX2" fmla="*/ 845746 w 1668071"/>
                  <a:gd name="connsiteY2" fmla="*/ 854075 h 2482850"/>
                  <a:gd name="connsiteX3" fmla="*/ 799464 w 1668071"/>
                  <a:gd name="connsiteY3" fmla="*/ 931270 h 2482850"/>
                  <a:gd name="connsiteX4" fmla="*/ 693787 w 1668071"/>
                  <a:gd name="connsiteY4" fmla="*/ 950624 h 2482850"/>
                  <a:gd name="connsiteX5" fmla="*/ 582009 w 1668071"/>
                  <a:gd name="connsiteY5" fmla="*/ 922730 h 2482850"/>
                  <a:gd name="connsiteX6" fmla="*/ 455927 w 1668071"/>
                  <a:gd name="connsiteY6" fmla="*/ 684616 h 2482850"/>
                  <a:gd name="connsiteX7" fmla="*/ 234411 w 1668071"/>
                  <a:gd name="connsiteY7" fmla="*/ 499814 h 2482850"/>
                  <a:gd name="connsiteX8" fmla="*/ 158903 w 1668071"/>
                  <a:gd name="connsiteY8" fmla="*/ 535134 h 2482850"/>
                  <a:gd name="connsiteX9" fmla="*/ 343900 w 1668071"/>
                  <a:gd name="connsiteY9" fmla="*/ 716887 h 2482850"/>
                  <a:gd name="connsiteX10" fmla="*/ 444487 w 1668071"/>
                  <a:gd name="connsiteY10" fmla="*/ 900783 h 2482850"/>
                  <a:gd name="connsiteX11" fmla="*/ 404229 w 1668071"/>
                  <a:gd name="connsiteY11" fmla="*/ 969521 h 2482850"/>
                  <a:gd name="connsiteX12" fmla="*/ 211379 w 1668071"/>
                  <a:gd name="connsiteY12" fmla="*/ 1008205 h 2482850"/>
                  <a:gd name="connsiteX13" fmla="*/ 141628 w 1668071"/>
                  <a:gd name="connsiteY13" fmla="*/ 973736 h 2482850"/>
                  <a:gd name="connsiteX14" fmla="*/ 106267 w 1668071"/>
                  <a:gd name="connsiteY14" fmla="*/ 909848 h 2482850"/>
                  <a:gd name="connsiteX15" fmla="*/ 9672 w 1668071"/>
                  <a:gd name="connsiteY15" fmla="*/ 865234 h 2482850"/>
                  <a:gd name="connsiteX16" fmla="*/ 96950 w 1668071"/>
                  <a:gd name="connsiteY16" fmla="*/ 1046598 h 2482850"/>
                  <a:gd name="connsiteX17" fmla="*/ 122529 w 1668071"/>
                  <a:gd name="connsiteY17" fmla="*/ 1189175 h 2482850"/>
                  <a:gd name="connsiteX18" fmla="*/ 179522 w 1668071"/>
                  <a:gd name="connsiteY18" fmla="*/ 1170155 h 2482850"/>
                  <a:gd name="connsiteX19" fmla="*/ 175139 w 1668071"/>
                  <a:gd name="connsiteY19" fmla="*/ 1086781 h 2482850"/>
                  <a:gd name="connsiteX20" fmla="*/ 230163 w 1668071"/>
                  <a:gd name="connsiteY20" fmla="*/ 1060613 h 2482850"/>
                  <a:gd name="connsiteX21" fmla="*/ 435746 w 1668071"/>
                  <a:gd name="connsiteY21" fmla="*/ 1028591 h 2482850"/>
                  <a:gd name="connsiteX22" fmla="*/ 461851 w 1668071"/>
                  <a:gd name="connsiteY22" fmla="*/ 1128708 h 2482850"/>
                  <a:gd name="connsiteX23" fmla="*/ 445597 w 1668071"/>
                  <a:gd name="connsiteY23" fmla="*/ 1240755 h 2482850"/>
                  <a:gd name="connsiteX24" fmla="*/ 301005 w 1668071"/>
                  <a:gd name="connsiteY24" fmla="*/ 1560161 h 2482850"/>
                  <a:gd name="connsiteX25" fmla="*/ 396074 w 1668071"/>
                  <a:gd name="connsiteY25" fmla="*/ 1567650 h 2482850"/>
                  <a:gd name="connsiteX26" fmla="*/ 538648 w 1668071"/>
                  <a:gd name="connsiteY26" fmla="*/ 1273642 h 2482850"/>
                  <a:gd name="connsiteX27" fmla="*/ 584179 w 1668071"/>
                  <a:gd name="connsiteY27" fmla="*/ 1033146 h 2482850"/>
                  <a:gd name="connsiteX28" fmla="*/ 749295 w 1668071"/>
                  <a:gd name="connsiteY28" fmla="*/ 1013513 h 2482850"/>
                  <a:gd name="connsiteX29" fmla="*/ 844922 w 1668071"/>
                  <a:gd name="connsiteY29" fmla="*/ 1118666 h 2482850"/>
                  <a:gd name="connsiteX30" fmla="*/ 845746 w 1668071"/>
                  <a:gd name="connsiteY30" fmla="*/ 1485582 h 2482850"/>
                  <a:gd name="connsiteX31" fmla="*/ 826696 w 1668071"/>
                  <a:gd name="connsiteY31" fmla="*/ 2216150 h 2482850"/>
                  <a:gd name="connsiteX32" fmla="*/ 883846 w 1668071"/>
                  <a:gd name="connsiteY32" fmla="*/ 2382837 h 2482850"/>
                  <a:gd name="connsiteX33" fmla="*/ 955284 w 1668071"/>
                  <a:gd name="connsiteY33" fmla="*/ 2278062 h 2482850"/>
                  <a:gd name="connsiteX34" fmla="*/ 953583 w 1668071"/>
                  <a:gd name="connsiteY34" fmla="*/ 2007187 h 2482850"/>
                  <a:gd name="connsiteX35" fmla="*/ 931471 w 1668071"/>
                  <a:gd name="connsiteY35" fmla="*/ 1773237 h 2482850"/>
                  <a:gd name="connsiteX36" fmla="*/ 960046 w 1668071"/>
                  <a:gd name="connsiteY36" fmla="*/ 1644650 h 2482850"/>
                  <a:gd name="connsiteX37" fmla="*/ 1003759 w 1668071"/>
                  <a:gd name="connsiteY37" fmla="*/ 1584956 h 2482850"/>
                  <a:gd name="connsiteX38" fmla="*/ 1064821 w 1668071"/>
                  <a:gd name="connsiteY38" fmla="*/ 1658937 h 2482850"/>
                  <a:gd name="connsiteX39" fmla="*/ 1045771 w 1668071"/>
                  <a:gd name="connsiteY39" fmla="*/ 2349500 h 2482850"/>
                  <a:gd name="connsiteX40" fmla="*/ 1088634 w 1668071"/>
                  <a:gd name="connsiteY40" fmla="*/ 2459037 h 2482850"/>
                  <a:gd name="connsiteX41" fmla="*/ 1141021 w 1668071"/>
                  <a:gd name="connsiteY41" fmla="*/ 2311400 h 2482850"/>
                  <a:gd name="connsiteX42" fmla="*/ 1164834 w 1668071"/>
                  <a:gd name="connsiteY42" fmla="*/ 1620837 h 2482850"/>
                  <a:gd name="connsiteX43" fmla="*/ 1174359 w 1668071"/>
                  <a:gd name="connsiteY43" fmla="*/ 1349375 h 2482850"/>
                  <a:gd name="connsiteX44" fmla="*/ 1260084 w 1668071"/>
                  <a:gd name="connsiteY44" fmla="*/ 1273175 h 2482850"/>
                  <a:gd name="connsiteX45" fmla="*/ 1331521 w 1668071"/>
                  <a:gd name="connsiteY45" fmla="*/ 1330325 h 2482850"/>
                  <a:gd name="connsiteX46" fmla="*/ 1293421 w 1668071"/>
                  <a:gd name="connsiteY46" fmla="*/ 1458912 h 2482850"/>
                  <a:gd name="connsiteX47" fmla="*/ 1274371 w 1668071"/>
                  <a:gd name="connsiteY47" fmla="*/ 1501775 h 2482850"/>
                  <a:gd name="connsiteX48" fmla="*/ 1298184 w 1668071"/>
                  <a:gd name="connsiteY48" fmla="*/ 1554162 h 2482850"/>
                  <a:gd name="connsiteX49" fmla="*/ 1345809 w 1668071"/>
                  <a:gd name="connsiteY49" fmla="*/ 1554162 h 2482850"/>
                  <a:gd name="connsiteX50" fmla="*/ 1364859 w 1668071"/>
                  <a:gd name="connsiteY50" fmla="*/ 1506537 h 2482850"/>
                  <a:gd name="connsiteX51" fmla="*/ 1326759 w 1668071"/>
                  <a:gd name="connsiteY51" fmla="*/ 1444625 h 2482850"/>
                  <a:gd name="connsiteX52" fmla="*/ 1355334 w 1668071"/>
                  <a:gd name="connsiteY52" fmla="*/ 1339850 h 2482850"/>
                  <a:gd name="connsiteX53" fmla="*/ 1388671 w 1668071"/>
                  <a:gd name="connsiteY53" fmla="*/ 1301750 h 2482850"/>
                  <a:gd name="connsiteX54" fmla="*/ 1502971 w 1668071"/>
                  <a:gd name="connsiteY54" fmla="*/ 1382712 h 2482850"/>
                  <a:gd name="connsiteX55" fmla="*/ 1560121 w 1668071"/>
                  <a:gd name="connsiteY55" fmla="*/ 1425575 h 2482850"/>
                  <a:gd name="connsiteX56" fmla="*/ 1569646 w 1668071"/>
                  <a:gd name="connsiteY56" fmla="*/ 1468437 h 2482850"/>
                  <a:gd name="connsiteX57" fmla="*/ 1655371 w 1668071"/>
                  <a:gd name="connsiteY57" fmla="*/ 1468437 h 2482850"/>
                  <a:gd name="connsiteX58" fmla="*/ 1645846 w 1668071"/>
                  <a:gd name="connsiteY58" fmla="*/ 1382712 h 2482850"/>
                  <a:gd name="connsiteX59" fmla="*/ 1574409 w 1668071"/>
                  <a:gd name="connsiteY59" fmla="*/ 1377950 h 2482850"/>
                  <a:gd name="connsiteX60" fmla="*/ 1542667 w 1668071"/>
                  <a:gd name="connsiteY60" fmla="*/ 1321061 h 2482850"/>
                  <a:gd name="connsiteX61" fmla="*/ 1551927 w 1668071"/>
                  <a:gd name="connsiteY61" fmla="*/ 1263650 h 2482850"/>
                  <a:gd name="connsiteX62" fmla="*/ 1593459 w 1668071"/>
                  <a:gd name="connsiteY62" fmla="*/ 1206500 h 2482850"/>
                  <a:gd name="connsiteX63" fmla="*/ 1580124 w 1668071"/>
                  <a:gd name="connsiteY63" fmla="*/ 1129347 h 2482850"/>
                  <a:gd name="connsiteX64" fmla="*/ 1541071 w 1668071"/>
                  <a:gd name="connsiteY64" fmla="*/ 1163637 h 2482850"/>
                  <a:gd name="connsiteX65" fmla="*/ 1531546 w 1668071"/>
                  <a:gd name="connsiteY65" fmla="*/ 1211262 h 2482850"/>
                  <a:gd name="connsiteX66" fmla="*/ 1445821 w 1668071"/>
                  <a:gd name="connsiteY66" fmla="*/ 1249362 h 2482850"/>
                  <a:gd name="connsiteX67" fmla="*/ 1360096 w 1668071"/>
                  <a:gd name="connsiteY67" fmla="*/ 1235075 h 2482850"/>
                  <a:gd name="connsiteX68" fmla="*/ 1412484 w 1668071"/>
                  <a:gd name="connsiteY68" fmla="*/ 1149350 h 2482850"/>
                  <a:gd name="connsiteX69" fmla="*/ 1431534 w 1668071"/>
                  <a:gd name="connsiteY69" fmla="*/ 1058862 h 2482850"/>
                  <a:gd name="connsiteX70" fmla="*/ 1469634 w 1668071"/>
                  <a:gd name="connsiteY70" fmla="*/ 1039812 h 2482850"/>
                  <a:gd name="connsiteX71" fmla="*/ 1431534 w 1668071"/>
                  <a:gd name="connsiteY71" fmla="*/ 982662 h 2482850"/>
                  <a:gd name="connsiteX72" fmla="*/ 1364859 w 1668071"/>
                  <a:gd name="connsiteY72" fmla="*/ 996950 h 2482850"/>
                  <a:gd name="connsiteX73" fmla="*/ 1383909 w 1668071"/>
                  <a:gd name="connsiteY73" fmla="*/ 1063625 h 2482850"/>
                  <a:gd name="connsiteX74" fmla="*/ 1350571 w 1668071"/>
                  <a:gd name="connsiteY74" fmla="*/ 1177925 h 2482850"/>
                  <a:gd name="connsiteX75" fmla="*/ 1317234 w 1668071"/>
                  <a:gd name="connsiteY75" fmla="*/ 1220787 h 2482850"/>
                  <a:gd name="connsiteX76" fmla="*/ 1207696 w 1668071"/>
                  <a:gd name="connsiteY76" fmla="*/ 1216025 h 2482850"/>
                  <a:gd name="connsiteX77" fmla="*/ 1169596 w 1668071"/>
                  <a:gd name="connsiteY77" fmla="*/ 1139825 h 2482850"/>
                  <a:gd name="connsiteX78" fmla="*/ 1169596 w 1668071"/>
                  <a:gd name="connsiteY78" fmla="*/ 334962 h 2482850"/>
                  <a:gd name="connsiteX79" fmla="*/ 1160071 w 1668071"/>
                  <a:gd name="connsiteY79" fmla="*/ 149225 h 2482850"/>
                  <a:gd name="connsiteX80" fmla="*/ 1131496 w 1668071"/>
                  <a:gd name="connsiteY80" fmla="*/ 1587 h 2482850"/>
                  <a:gd name="connsiteX81" fmla="*/ 1069584 w 1668071"/>
                  <a:gd name="connsiteY81" fmla="*/ 139700 h 2482850"/>
                  <a:gd name="connsiteX82" fmla="*/ 1050534 w 1668071"/>
                  <a:gd name="connsiteY82" fmla="*/ 311150 h 2482850"/>
                  <a:gd name="connsiteX83" fmla="*/ 1060059 w 1668071"/>
                  <a:gd name="connsiteY83" fmla="*/ 1368425 h 2482850"/>
                  <a:gd name="connsiteX84" fmla="*/ 988621 w 1668071"/>
                  <a:gd name="connsiteY84" fmla="*/ 1487487 h 2482850"/>
                  <a:gd name="connsiteX85" fmla="*/ 940996 w 1668071"/>
                  <a:gd name="connsiteY85" fmla="*/ 1239837 h 2482850"/>
                  <a:gd name="connsiteX86" fmla="*/ 960046 w 1668071"/>
                  <a:gd name="connsiteY86" fmla="*/ 306387 h 2482850"/>
                  <a:gd name="connsiteX87" fmla="*/ 950521 w 1668071"/>
                  <a:gd name="connsiteY87" fmla="*/ 106362 h 2482850"/>
                  <a:gd name="connsiteX88" fmla="*/ 917184 w 1668071"/>
                  <a:gd name="connsiteY88" fmla="*/ 34925 h 2482850"/>
                  <a:gd name="connsiteX0" fmla="*/ 917184 w 1668071"/>
                  <a:gd name="connsiteY0" fmla="*/ 34925 h 2482850"/>
                  <a:gd name="connsiteX1" fmla="*/ 850509 w 1668071"/>
                  <a:gd name="connsiteY1" fmla="*/ 209232 h 2482850"/>
                  <a:gd name="connsiteX2" fmla="*/ 845746 w 1668071"/>
                  <a:gd name="connsiteY2" fmla="*/ 854075 h 2482850"/>
                  <a:gd name="connsiteX3" fmla="*/ 799464 w 1668071"/>
                  <a:gd name="connsiteY3" fmla="*/ 931270 h 2482850"/>
                  <a:gd name="connsiteX4" fmla="*/ 693787 w 1668071"/>
                  <a:gd name="connsiteY4" fmla="*/ 950624 h 2482850"/>
                  <a:gd name="connsiteX5" fmla="*/ 582009 w 1668071"/>
                  <a:gd name="connsiteY5" fmla="*/ 922730 h 2482850"/>
                  <a:gd name="connsiteX6" fmla="*/ 455927 w 1668071"/>
                  <a:gd name="connsiteY6" fmla="*/ 684616 h 2482850"/>
                  <a:gd name="connsiteX7" fmla="*/ 234411 w 1668071"/>
                  <a:gd name="connsiteY7" fmla="*/ 499814 h 2482850"/>
                  <a:gd name="connsiteX8" fmla="*/ 158903 w 1668071"/>
                  <a:gd name="connsiteY8" fmla="*/ 535134 h 2482850"/>
                  <a:gd name="connsiteX9" fmla="*/ 343900 w 1668071"/>
                  <a:gd name="connsiteY9" fmla="*/ 716887 h 2482850"/>
                  <a:gd name="connsiteX10" fmla="*/ 444487 w 1668071"/>
                  <a:gd name="connsiteY10" fmla="*/ 900783 h 2482850"/>
                  <a:gd name="connsiteX11" fmla="*/ 404229 w 1668071"/>
                  <a:gd name="connsiteY11" fmla="*/ 969521 h 2482850"/>
                  <a:gd name="connsiteX12" fmla="*/ 211379 w 1668071"/>
                  <a:gd name="connsiteY12" fmla="*/ 1008205 h 2482850"/>
                  <a:gd name="connsiteX13" fmla="*/ 141628 w 1668071"/>
                  <a:gd name="connsiteY13" fmla="*/ 973736 h 2482850"/>
                  <a:gd name="connsiteX14" fmla="*/ 76917 w 1668071"/>
                  <a:gd name="connsiteY14" fmla="*/ 833758 h 2482850"/>
                  <a:gd name="connsiteX15" fmla="*/ 9672 w 1668071"/>
                  <a:gd name="connsiteY15" fmla="*/ 865234 h 2482850"/>
                  <a:gd name="connsiteX16" fmla="*/ 96950 w 1668071"/>
                  <a:gd name="connsiteY16" fmla="*/ 1046598 h 2482850"/>
                  <a:gd name="connsiteX17" fmla="*/ 122529 w 1668071"/>
                  <a:gd name="connsiteY17" fmla="*/ 1189175 h 2482850"/>
                  <a:gd name="connsiteX18" fmla="*/ 179522 w 1668071"/>
                  <a:gd name="connsiteY18" fmla="*/ 1170155 h 2482850"/>
                  <a:gd name="connsiteX19" fmla="*/ 175139 w 1668071"/>
                  <a:gd name="connsiteY19" fmla="*/ 1086781 h 2482850"/>
                  <a:gd name="connsiteX20" fmla="*/ 230163 w 1668071"/>
                  <a:gd name="connsiteY20" fmla="*/ 1060613 h 2482850"/>
                  <a:gd name="connsiteX21" fmla="*/ 435746 w 1668071"/>
                  <a:gd name="connsiteY21" fmla="*/ 1028591 h 2482850"/>
                  <a:gd name="connsiteX22" fmla="*/ 461851 w 1668071"/>
                  <a:gd name="connsiteY22" fmla="*/ 1128708 h 2482850"/>
                  <a:gd name="connsiteX23" fmla="*/ 445597 w 1668071"/>
                  <a:gd name="connsiteY23" fmla="*/ 1240755 h 2482850"/>
                  <a:gd name="connsiteX24" fmla="*/ 301005 w 1668071"/>
                  <a:gd name="connsiteY24" fmla="*/ 1560161 h 2482850"/>
                  <a:gd name="connsiteX25" fmla="*/ 396074 w 1668071"/>
                  <a:gd name="connsiteY25" fmla="*/ 1567650 h 2482850"/>
                  <a:gd name="connsiteX26" fmla="*/ 538648 w 1668071"/>
                  <a:gd name="connsiteY26" fmla="*/ 1273642 h 2482850"/>
                  <a:gd name="connsiteX27" fmla="*/ 584179 w 1668071"/>
                  <a:gd name="connsiteY27" fmla="*/ 1033146 h 2482850"/>
                  <a:gd name="connsiteX28" fmla="*/ 749295 w 1668071"/>
                  <a:gd name="connsiteY28" fmla="*/ 1013513 h 2482850"/>
                  <a:gd name="connsiteX29" fmla="*/ 844922 w 1668071"/>
                  <a:gd name="connsiteY29" fmla="*/ 1118666 h 2482850"/>
                  <a:gd name="connsiteX30" fmla="*/ 845746 w 1668071"/>
                  <a:gd name="connsiteY30" fmla="*/ 1485582 h 2482850"/>
                  <a:gd name="connsiteX31" fmla="*/ 826696 w 1668071"/>
                  <a:gd name="connsiteY31" fmla="*/ 2216150 h 2482850"/>
                  <a:gd name="connsiteX32" fmla="*/ 883846 w 1668071"/>
                  <a:gd name="connsiteY32" fmla="*/ 2382837 h 2482850"/>
                  <a:gd name="connsiteX33" fmla="*/ 955284 w 1668071"/>
                  <a:gd name="connsiteY33" fmla="*/ 2278062 h 2482850"/>
                  <a:gd name="connsiteX34" fmla="*/ 953583 w 1668071"/>
                  <a:gd name="connsiteY34" fmla="*/ 2007187 h 2482850"/>
                  <a:gd name="connsiteX35" fmla="*/ 931471 w 1668071"/>
                  <a:gd name="connsiteY35" fmla="*/ 1773237 h 2482850"/>
                  <a:gd name="connsiteX36" fmla="*/ 960046 w 1668071"/>
                  <a:gd name="connsiteY36" fmla="*/ 1644650 h 2482850"/>
                  <a:gd name="connsiteX37" fmla="*/ 1003759 w 1668071"/>
                  <a:gd name="connsiteY37" fmla="*/ 1584956 h 2482850"/>
                  <a:gd name="connsiteX38" fmla="*/ 1064821 w 1668071"/>
                  <a:gd name="connsiteY38" fmla="*/ 1658937 h 2482850"/>
                  <a:gd name="connsiteX39" fmla="*/ 1045771 w 1668071"/>
                  <a:gd name="connsiteY39" fmla="*/ 2349500 h 2482850"/>
                  <a:gd name="connsiteX40" fmla="*/ 1088634 w 1668071"/>
                  <a:gd name="connsiteY40" fmla="*/ 2459037 h 2482850"/>
                  <a:gd name="connsiteX41" fmla="*/ 1141021 w 1668071"/>
                  <a:gd name="connsiteY41" fmla="*/ 2311400 h 2482850"/>
                  <a:gd name="connsiteX42" fmla="*/ 1164834 w 1668071"/>
                  <a:gd name="connsiteY42" fmla="*/ 1620837 h 2482850"/>
                  <a:gd name="connsiteX43" fmla="*/ 1174359 w 1668071"/>
                  <a:gd name="connsiteY43" fmla="*/ 1349375 h 2482850"/>
                  <a:gd name="connsiteX44" fmla="*/ 1260084 w 1668071"/>
                  <a:gd name="connsiteY44" fmla="*/ 1273175 h 2482850"/>
                  <a:gd name="connsiteX45" fmla="*/ 1331521 w 1668071"/>
                  <a:gd name="connsiteY45" fmla="*/ 1330325 h 2482850"/>
                  <a:gd name="connsiteX46" fmla="*/ 1293421 w 1668071"/>
                  <a:gd name="connsiteY46" fmla="*/ 1458912 h 2482850"/>
                  <a:gd name="connsiteX47" fmla="*/ 1274371 w 1668071"/>
                  <a:gd name="connsiteY47" fmla="*/ 1501775 h 2482850"/>
                  <a:gd name="connsiteX48" fmla="*/ 1298184 w 1668071"/>
                  <a:gd name="connsiteY48" fmla="*/ 1554162 h 2482850"/>
                  <a:gd name="connsiteX49" fmla="*/ 1345809 w 1668071"/>
                  <a:gd name="connsiteY49" fmla="*/ 1554162 h 2482850"/>
                  <a:gd name="connsiteX50" fmla="*/ 1364859 w 1668071"/>
                  <a:gd name="connsiteY50" fmla="*/ 1506537 h 2482850"/>
                  <a:gd name="connsiteX51" fmla="*/ 1326759 w 1668071"/>
                  <a:gd name="connsiteY51" fmla="*/ 1444625 h 2482850"/>
                  <a:gd name="connsiteX52" fmla="*/ 1355334 w 1668071"/>
                  <a:gd name="connsiteY52" fmla="*/ 1339850 h 2482850"/>
                  <a:gd name="connsiteX53" fmla="*/ 1388671 w 1668071"/>
                  <a:gd name="connsiteY53" fmla="*/ 1301750 h 2482850"/>
                  <a:gd name="connsiteX54" fmla="*/ 1502971 w 1668071"/>
                  <a:gd name="connsiteY54" fmla="*/ 1382712 h 2482850"/>
                  <a:gd name="connsiteX55" fmla="*/ 1560121 w 1668071"/>
                  <a:gd name="connsiteY55" fmla="*/ 1425575 h 2482850"/>
                  <a:gd name="connsiteX56" fmla="*/ 1569646 w 1668071"/>
                  <a:gd name="connsiteY56" fmla="*/ 1468437 h 2482850"/>
                  <a:gd name="connsiteX57" fmla="*/ 1655371 w 1668071"/>
                  <a:gd name="connsiteY57" fmla="*/ 1468437 h 2482850"/>
                  <a:gd name="connsiteX58" fmla="*/ 1645846 w 1668071"/>
                  <a:gd name="connsiteY58" fmla="*/ 1382712 h 2482850"/>
                  <a:gd name="connsiteX59" fmla="*/ 1574409 w 1668071"/>
                  <a:gd name="connsiteY59" fmla="*/ 1377950 h 2482850"/>
                  <a:gd name="connsiteX60" fmla="*/ 1542667 w 1668071"/>
                  <a:gd name="connsiteY60" fmla="*/ 1321061 h 2482850"/>
                  <a:gd name="connsiteX61" fmla="*/ 1551927 w 1668071"/>
                  <a:gd name="connsiteY61" fmla="*/ 1263650 h 2482850"/>
                  <a:gd name="connsiteX62" fmla="*/ 1593459 w 1668071"/>
                  <a:gd name="connsiteY62" fmla="*/ 1206500 h 2482850"/>
                  <a:gd name="connsiteX63" fmla="*/ 1580124 w 1668071"/>
                  <a:gd name="connsiteY63" fmla="*/ 1129347 h 2482850"/>
                  <a:gd name="connsiteX64" fmla="*/ 1541071 w 1668071"/>
                  <a:gd name="connsiteY64" fmla="*/ 1163637 h 2482850"/>
                  <a:gd name="connsiteX65" fmla="*/ 1531546 w 1668071"/>
                  <a:gd name="connsiteY65" fmla="*/ 1211262 h 2482850"/>
                  <a:gd name="connsiteX66" fmla="*/ 1445821 w 1668071"/>
                  <a:gd name="connsiteY66" fmla="*/ 1249362 h 2482850"/>
                  <a:gd name="connsiteX67" fmla="*/ 1360096 w 1668071"/>
                  <a:gd name="connsiteY67" fmla="*/ 1235075 h 2482850"/>
                  <a:gd name="connsiteX68" fmla="*/ 1412484 w 1668071"/>
                  <a:gd name="connsiteY68" fmla="*/ 1149350 h 2482850"/>
                  <a:gd name="connsiteX69" fmla="*/ 1431534 w 1668071"/>
                  <a:gd name="connsiteY69" fmla="*/ 1058862 h 2482850"/>
                  <a:gd name="connsiteX70" fmla="*/ 1469634 w 1668071"/>
                  <a:gd name="connsiteY70" fmla="*/ 1039812 h 2482850"/>
                  <a:gd name="connsiteX71" fmla="*/ 1431534 w 1668071"/>
                  <a:gd name="connsiteY71" fmla="*/ 982662 h 2482850"/>
                  <a:gd name="connsiteX72" fmla="*/ 1364859 w 1668071"/>
                  <a:gd name="connsiteY72" fmla="*/ 996950 h 2482850"/>
                  <a:gd name="connsiteX73" fmla="*/ 1383909 w 1668071"/>
                  <a:gd name="connsiteY73" fmla="*/ 1063625 h 2482850"/>
                  <a:gd name="connsiteX74" fmla="*/ 1350571 w 1668071"/>
                  <a:gd name="connsiteY74" fmla="*/ 1177925 h 2482850"/>
                  <a:gd name="connsiteX75" fmla="*/ 1317234 w 1668071"/>
                  <a:gd name="connsiteY75" fmla="*/ 1220787 h 2482850"/>
                  <a:gd name="connsiteX76" fmla="*/ 1207696 w 1668071"/>
                  <a:gd name="connsiteY76" fmla="*/ 1216025 h 2482850"/>
                  <a:gd name="connsiteX77" fmla="*/ 1169596 w 1668071"/>
                  <a:gd name="connsiteY77" fmla="*/ 1139825 h 2482850"/>
                  <a:gd name="connsiteX78" fmla="*/ 1169596 w 1668071"/>
                  <a:gd name="connsiteY78" fmla="*/ 334962 h 2482850"/>
                  <a:gd name="connsiteX79" fmla="*/ 1160071 w 1668071"/>
                  <a:gd name="connsiteY79" fmla="*/ 149225 h 2482850"/>
                  <a:gd name="connsiteX80" fmla="*/ 1131496 w 1668071"/>
                  <a:gd name="connsiteY80" fmla="*/ 1587 h 2482850"/>
                  <a:gd name="connsiteX81" fmla="*/ 1069584 w 1668071"/>
                  <a:gd name="connsiteY81" fmla="*/ 139700 h 2482850"/>
                  <a:gd name="connsiteX82" fmla="*/ 1050534 w 1668071"/>
                  <a:gd name="connsiteY82" fmla="*/ 311150 h 2482850"/>
                  <a:gd name="connsiteX83" fmla="*/ 1060059 w 1668071"/>
                  <a:gd name="connsiteY83" fmla="*/ 1368425 h 2482850"/>
                  <a:gd name="connsiteX84" fmla="*/ 988621 w 1668071"/>
                  <a:gd name="connsiteY84" fmla="*/ 1487487 h 2482850"/>
                  <a:gd name="connsiteX85" fmla="*/ 940996 w 1668071"/>
                  <a:gd name="connsiteY85" fmla="*/ 1239837 h 2482850"/>
                  <a:gd name="connsiteX86" fmla="*/ 960046 w 1668071"/>
                  <a:gd name="connsiteY86" fmla="*/ 306387 h 2482850"/>
                  <a:gd name="connsiteX87" fmla="*/ 950521 w 1668071"/>
                  <a:gd name="connsiteY87" fmla="*/ 106362 h 2482850"/>
                  <a:gd name="connsiteX88" fmla="*/ 917184 w 1668071"/>
                  <a:gd name="connsiteY88" fmla="*/ 34925 h 2482850"/>
                  <a:gd name="connsiteX0" fmla="*/ 917184 w 1668071"/>
                  <a:gd name="connsiteY0" fmla="*/ 34925 h 2482850"/>
                  <a:gd name="connsiteX1" fmla="*/ 850509 w 1668071"/>
                  <a:gd name="connsiteY1" fmla="*/ 209232 h 2482850"/>
                  <a:gd name="connsiteX2" fmla="*/ 845746 w 1668071"/>
                  <a:gd name="connsiteY2" fmla="*/ 854075 h 2482850"/>
                  <a:gd name="connsiteX3" fmla="*/ 799464 w 1668071"/>
                  <a:gd name="connsiteY3" fmla="*/ 931270 h 2482850"/>
                  <a:gd name="connsiteX4" fmla="*/ 693787 w 1668071"/>
                  <a:gd name="connsiteY4" fmla="*/ 950624 h 2482850"/>
                  <a:gd name="connsiteX5" fmla="*/ 582009 w 1668071"/>
                  <a:gd name="connsiteY5" fmla="*/ 922730 h 2482850"/>
                  <a:gd name="connsiteX6" fmla="*/ 455927 w 1668071"/>
                  <a:gd name="connsiteY6" fmla="*/ 684616 h 2482850"/>
                  <a:gd name="connsiteX7" fmla="*/ 234411 w 1668071"/>
                  <a:gd name="connsiteY7" fmla="*/ 499814 h 2482850"/>
                  <a:gd name="connsiteX8" fmla="*/ 158903 w 1668071"/>
                  <a:gd name="connsiteY8" fmla="*/ 535134 h 2482850"/>
                  <a:gd name="connsiteX9" fmla="*/ 343900 w 1668071"/>
                  <a:gd name="connsiteY9" fmla="*/ 716887 h 2482850"/>
                  <a:gd name="connsiteX10" fmla="*/ 444487 w 1668071"/>
                  <a:gd name="connsiteY10" fmla="*/ 900783 h 2482850"/>
                  <a:gd name="connsiteX11" fmla="*/ 404229 w 1668071"/>
                  <a:gd name="connsiteY11" fmla="*/ 969521 h 2482850"/>
                  <a:gd name="connsiteX12" fmla="*/ 211379 w 1668071"/>
                  <a:gd name="connsiteY12" fmla="*/ 1008205 h 2482850"/>
                  <a:gd name="connsiteX13" fmla="*/ 141628 w 1668071"/>
                  <a:gd name="connsiteY13" fmla="*/ 973736 h 2482850"/>
                  <a:gd name="connsiteX14" fmla="*/ 76917 w 1668071"/>
                  <a:gd name="connsiteY14" fmla="*/ 833758 h 2482850"/>
                  <a:gd name="connsiteX15" fmla="*/ 9672 w 1668071"/>
                  <a:gd name="connsiteY15" fmla="*/ 865234 h 2482850"/>
                  <a:gd name="connsiteX16" fmla="*/ 96950 w 1668071"/>
                  <a:gd name="connsiteY16" fmla="*/ 1046598 h 2482850"/>
                  <a:gd name="connsiteX17" fmla="*/ 107854 w 1668071"/>
                  <a:gd name="connsiteY17" fmla="*/ 1212954 h 2482850"/>
                  <a:gd name="connsiteX18" fmla="*/ 179522 w 1668071"/>
                  <a:gd name="connsiteY18" fmla="*/ 1170155 h 2482850"/>
                  <a:gd name="connsiteX19" fmla="*/ 175139 w 1668071"/>
                  <a:gd name="connsiteY19" fmla="*/ 1086781 h 2482850"/>
                  <a:gd name="connsiteX20" fmla="*/ 230163 w 1668071"/>
                  <a:gd name="connsiteY20" fmla="*/ 1060613 h 2482850"/>
                  <a:gd name="connsiteX21" fmla="*/ 435746 w 1668071"/>
                  <a:gd name="connsiteY21" fmla="*/ 1028591 h 2482850"/>
                  <a:gd name="connsiteX22" fmla="*/ 461851 w 1668071"/>
                  <a:gd name="connsiteY22" fmla="*/ 1128708 h 2482850"/>
                  <a:gd name="connsiteX23" fmla="*/ 445597 w 1668071"/>
                  <a:gd name="connsiteY23" fmla="*/ 1240755 h 2482850"/>
                  <a:gd name="connsiteX24" fmla="*/ 301005 w 1668071"/>
                  <a:gd name="connsiteY24" fmla="*/ 1560161 h 2482850"/>
                  <a:gd name="connsiteX25" fmla="*/ 396074 w 1668071"/>
                  <a:gd name="connsiteY25" fmla="*/ 1567650 h 2482850"/>
                  <a:gd name="connsiteX26" fmla="*/ 538648 w 1668071"/>
                  <a:gd name="connsiteY26" fmla="*/ 1273642 h 2482850"/>
                  <a:gd name="connsiteX27" fmla="*/ 584179 w 1668071"/>
                  <a:gd name="connsiteY27" fmla="*/ 1033146 h 2482850"/>
                  <a:gd name="connsiteX28" fmla="*/ 749295 w 1668071"/>
                  <a:gd name="connsiteY28" fmla="*/ 1013513 h 2482850"/>
                  <a:gd name="connsiteX29" fmla="*/ 844922 w 1668071"/>
                  <a:gd name="connsiteY29" fmla="*/ 1118666 h 2482850"/>
                  <a:gd name="connsiteX30" fmla="*/ 845746 w 1668071"/>
                  <a:gd name="connsiteY30" fmla="*/ 1485582 h 2482850"/>
                  <a:gd name="connsiteX31" fmla="*/ 826696 w 1668071"/>
                  <a:gd name="connsiteY31" fmla="*/ 2216150 h 2482850"/>
                  <a:gd name="connsiteX32" fmla="*/ 883846 w 1668071"/>
                  <a:gd name="connsiteY32" fmla="*/ 2382837 h 2482850"/>
                  <a:gd name="connsiteX33" fmla="*/ 955284 w 1668071"/>
                  <a:gd name="connsiteY33" fmla="*/ 2278062 h 2482850"/>
                  <a:gd name="connsiteX34" fmla="*/ 953583 w 1668071"/>
                  <a:gd name="connsiteY34" fmla="*/ 2007187 h 2482850"/>
                  <a:gd name="connsiteX35" fmla="*/ 931471 w 1668071"/>
                  <a:gd name="connsiteY35" fmla="*/ 1773237 h 2482850"/>
                  <a:gd name="connsiteX36" fmla="*/ 960046 w 1668071"/>
                  <a:gd name="connsiteY36" fmla="*/ 1644650 h 2482850"/>
                  <a:gd name="connsiteX37" fmla="*/ 1003759 w 1668071"/>
                  <a:gd name="connsiteY37" fmla="*/ 1584956 h 2482850"/>
                  <a:gd name="connsiteX38" fmla="*/ 1064821 w 1668071"/>
                  <a:gd name="connsiteY38" fmla="*/ 1658937 h 2482850"/>
                  <a:gd name="connsiteX39" fmla="*/ 1045771 w 1668071"/>
                  <a:gd name="connsiteY39" fmla="*/ 2349500 h 2482850"/>
                  <a:gd name="connsiteX40" fmla="*/ 1088634 w 1668071"/>
                  <a:gd name="connsiteY40" fmla="*/ 2459037 h 2482850"/>
                  <a:gd name="connsiteX41" fmla="*/ 1141021 w 1668071"/>
                  <a:gd name="connsiteY41" fmla="*/ 2311400 h 2482850"/>
                  <a:gd name="connsiteX42" fmla="*/ 1164834 w 1668071"/>
                  <a:gd name="connsiteY42" fmla="*/ 1620837 h 2482850"/>
                  <a:gd name="connsiteX43" fmla="*/ 1174359 w 1668071"/>
                  <a:gd name="connsiteY43" fmla="*/ 1349375 h 2482850"/>
                  <a:gd name="connsiteX44" fmla="*/ 1260084 w 1668071"/>
                  <a:gd name="connsiteY44" fmla="*/ 1273175 h 2482850"/>
                  <a:gd name="connsiteX45" fmla="*/ 1331521 w 1668071"/>
                  <a:gd name="connsiteY45" fmla="*/ 1330325 h 2482850"/>
                  <a:gd name="connsiteX46" fmla="*/ 1293421 w 1668071"/>
                  <a:gd name="connsiteY46" fmla="*/ 1458912 h 2482850"/>
                  <a:gd name="connsiteX47" fmla="*/ 1274371 w 1668071"/>
                  <a:gd name="connsiteY47" fmla="*/ 1501775 h 2482850"/>
                  <a:gd name="connsiteX48" fmla="*/ 1298184 w 1668071"/>
                  <a:gd name="connsiteY48" fmla="*/ 1554162 h 2482850"/>
                  <a:gd name="connsiteX49" fmla="*/ 1345809 w 1668071"/>
                  <a:gd name="connsiteY49" fmla="*/ 1554162 h 2482850"/>
                  <a:gd name="connsiteX50" fmla="*/ 1364859 w 1668071"/>
                  <a:gd name="connsiteY50" fmla="*/ 1506537 h 2482850"/>
                  <a:gd name="connsiteX51" fmla="*/ 1326759 w 1668071"/>
                  <a:gd name="connsiteY51" fmla="*/ 1444625 h 2482850"/>
                  <a:gd name="connsiteX52" fmla="*/ 1355334 w 1668071"/>
                  <a:gd name="connsiteY52" fmla="*/ 1339850 h 2482850"/>
                  <a:gd name="connsiteX53" fmla="*/ 1388671 w 1668071"/>
                  <a:gd name="connsiteY53" fmla="*/ 1301750 h 2482850"/>
                  <a:gd name="connsiteX54" fmla="*/ 1502971 w 1668071"/>
                  <a:gd name="connsiteY54" fmla="*/ 1382712 h 2482850"/>
                  <a:gd name="connsiteX55" fmla="*/ 1560121 w 1668071"/>
                  <a:gd name="connsiteY55" fmla="*/ 1425575 h 2482850"/>
                  <a:gd name="connsiteX56" fmla="*/ 1569646 w 1668071"/>
                  <a:gd name="connsiteY56" fmla="*/ 1468437 h 2482850"/>
                  <a:gd name="connsiteX57" fmla="*/ 1655371 w 1668071"/>
                  <a:gd name="connsiteY57" fmla="*/ 1468437 h 2482850"/>
                  <a:gd name="connsiteX58" fmla="*/ 1645846 w 1668071"/>
                  <a:gd name="connsiteY58" fmla="*/ 1382712 h 2482850"/>
                  <a:gd name="connsiteX59" fmla="*/ 1574409 w 1668071"/>
                  <a:gd name="connsiteY59" fmla="*/ 1377950 h 2482850"/>
                  <a:gd name="connsiteX60" fmla="*/ 1542667 w 1668071"/>
                  <a:gd name="connsiteY60" fmla="*/ 1321061 h 2482850"/>
                  <a:gd name="connsiteX61" fmla="*/ 1551927 w 1668071"/>
                  <a:gd name="connsiteY61" fmla="*/ 1263650 h 2482850"/>
                  <a:gd name="connsiteX62" fmla="*/ 1593459 w 1668071"/>
                  <a:gd name="connsiteY62" fmla="*/ 1206500 h 2482850"/>
                  <a:gd name="connsiteX63" fmla="*/ 1580124 w 1668071"/>
                  <a:gd name="connsiteY63" fmla="*/ 1129347 h 2482850"/>
                  <a:gd name="connsiteX64" fmla="*/ 1541071 w 1668071"/>
                  <a:gd name="connsiteY64" fmla="*/ 1163637 h 2482850"/>
                  <a:gd name="connsiteX65" fmla="*/ 1531546 w 1668071"/>
                  <a:gd name="connsiteY65" fmla="*/ 1211262 h 2482850"/>
                  <a:gd name="connsiteX66" fmla="*/ 1445821 w 1668071"/>
                  <a:gd name="connsiteY66" fmla="*/ 1249362 h 2482850"/>
                  <a:gd name="connsiteX67" fmla="*/ 1360096 w 1668071"/>
                  <a:gd name="connsiteY67" fmla="*/ 1235075 h 2482850"/>
                  <a:gd name="connsiteX68" fmla="*/ 1412484 w 1668071"/>
                  <a:gd name="connsiteY68" fmla="*/ 1149350 h 2482850"/>
                  <a:gd name="connsiteX69" fmla="*/ 1431534 w 1668071"/>
                  <a:gd name="connsiteY69" fmla="*/ 1058862 h 2482850"/>
                  <a:gd name="connsiteX70" fmla="*/ 1469634 w 1668071"/>
                  <a:gd name="connsiteY70" fmla="*/ 1039812 h 2482850"/>
                  <a:gd name="connsiteX71" fmla="*/ 1431534 w 1668071"/>
                  <a:gd name="connsiteY71" fmla="*/ 982662 h 2482850"/>
                  <a:gd name="connsiteX72" fmla="*/ 1364859 w 1668071"/>
                  <a:gd name="connsiteY72" fmla="*/ 996950 h 2482850"/>
                  <a:gd name="connsiteX73" fmla="*/ 1383909 w 1668071"/>
                  <a:gd name="connsiteY73" fmla="*/ 1063625 h 2482850"/>
                  <a:gd name="connsiteX74" fmla="*/ 1350571 w 1668071"/>
                  <a:gd name="connsiteY74" fmla="*/ 1177925 h 2482850"/>
                  <a:gd name="connsiteX75" fmla="*/ 1317234 w 1668071"/>
                  <a:gd name="connsiteY75" fmla="*/ 1220787 h 2482850"/>
                  <a:gd name="connsiteX76" fmla="*/ 1207696 w 1668071"/>
                  <a:gd name="connsiteY76" fmla="*/ 1216025 h 2482850"/>
                  <a:gd name="connsiteX77" fmla="*/ 1169596 w 1668071"/>
                  <a:gd name="connsiteY77" fmla="*/ 1139825 h 2482850"/>
                  <a:gd name="connsiteX78" fmla="*/ 1169596 w 1668071"/>
                  <a:gd name="connsiteY78" fmla="*/ 334962 h 2482850"/>
                  <a:gd name="connsiteX79" fmla="*/ 1160071 w 1668071"/>
                  <a:gd name="connsiteY79" fmla="*/ 149225 h 2482850"/>
                  <a:gd name="connsiteX80" fmla="*/ 1131496 w 1668071"/>
                  <a:gd name="connsiteY80" fmla="*/ 1587 h 2482850"/>
                  <a:gd name="connsiteX81" fmla="*/ 1069584 w 1668071"/>
                  <a:gd name="connsiteY81" fmla="*/ 139700 h 2482850"/>
                  <a:gd name="connsiteX82" fmla="*/ 1050534 w 1668071"/>
                  <a:gd name="connsiteY82" fmla="*/ 311150 h 2482850"/>
                  <a:gd name="connsiteX83" fmla="*/ 1060059 w 1668071"/>
                  <a:gd name="connsiteY83" fmla="*/ 1368425 h 2482850"/>
                  <a:gd name="connsiteX84" fmla="*/ 988621 w 1668071"/>
                  <a:gd name="connsiteY84" fmla="*/ 1487487 h 2482850"/>
                  <a:gd name="connsiteX85" fmla="*/ 940996 w 1668071"/>
                  <a:gd name="connsiteY85" fmla="*/ 1239837 h 2482850"/>
                  <a:gd name="connsiteX86" fmla="*/ 960046 w 1668071"/>
                  <a:gd name="connsiteY86" fmla="*/ 306387 h 2482850"/>
                  <a:gd name="connsiteX87" fmla="*/ 950521 w 1668071"/>
                  <a:gd name="connsiteY87" fmla="*/ 106362 h 2482850"/>
                  <a:gd name="connsiteX88" fmla="*/ 917184 w 1668071"/>
                  <a:gd name="connsiteY88" fmla="*/ 34925 h 2482850"/>
                  <a:gd name="connsiteX0" fmla="*/ 917184 w 1668071"/>
                  <a:gd name="connsiteY0" fmla="*/ 34925 h 2482850"/>
                  <a:gd name="connsiteX1" fmla="*/ 850509 w 1668071"/>
                  <a:gd name="connsiteY1" fmla="*/ 209232 h 2482850"/>
                  <a:gd name="connsiteX2" fmla="*/ 845746 w 1668071"/>
                  <a:gd name="connsiteY2" fmla="*/ 854075 h 2482850"/>
                  <a:gd name="connsiteX3" fmla="*/ 799464 w 1668071"/>
                  <a:gd name="connsiteY3" fmla="*/ 931270 h 2482850"/>
                  <a:gd name="connsiteX4" fmla="*/ 693787 w 1668071"/>
                  <a:gd name="connsiteY4" fmla="*/ 950624 h 2482850"/>
                  <a:gd name="connsiteX5" fmla="*/ 582009 w 1668071"/>
                  <a:gd name="connsiteY5" fmla="*/ 922730 h 2482850"/>
                  <a:gd name="connsiteX6" fmla="*/ 455927 w 1668071"/>
                  <a:gd name="connsiteY6" fmla="*/ 684616 h 2482850"/>
                  <a:gd name="connsiteX7" fmla="*/ 234411 w 1668071"/>
                  <a:gd name="connsiteY7" fmla="*/ 499814 h 2482850"/>
                  <a:gd name="connsiteX8" fmla="*/ 158903 w 1668071"/>
                  <a:gd name="connsiteY8" fmla="*/ 535134 h 2482850"/>
                  <a:gd name="connsiteX9" fmla="*/ 343900 w 1668071"/>
                  <a:gd name="connsiteY9" fmla="*/ 716887 h 2482850"/>
                  <a:gd name="connsiteX10" fmla="*/ 444487 w 1668071"/>
                  <a:gd name="connsiteY10" fmla="*/ 900783 h 2482850"/>
                  <a:gd name="connsiteX11" fmla="*/ 404229 w 1668071"/>
                  <a:gd name="connsiteY11" fmla="*/ 969521 h 2482850"/>
                  <a:gd name="connsiteX12" fmla="*/ 211379 w 1668071"/>
                  <a:gd name="connsiteY12" fmla="*/ 1008205 h 2482850"/>
                  <a:gd name="connsiteX13" fmla="*/ 141628 w 1668071"/>
                  <a:gd name="connsiteY13" fmla="*/ 973736 h 2482850"/>
                  <a:gd name="connsiteX14" fmla="*/ 76917 w 1668071"/>
                  <a:gd name="connsiteY14" fmla="*/ 833758 h 2482850"/>
                  <a:gd name="connsiteX15" fmla="*/ 9672 w 1668071"/>
                  <a:gd name="connsiteY15" fmla="*/ 865234 h 2482850"/>
                  <a:gd name="connsiteX16" fmla="*/ 96950 w 1668071"/>
                  <a:gd name="connsiteY16" fmla="*/ 1046598 h 2482850"/>
                  <a:gd name="connsiteX17" fmla="*/ 107854 w 1668071"/>
                  <a:gd name="connsiteY17" fmla="*/ 1212954 h 2482850"/>
                  <a:gd name="connsiteX18" fmla="*/ 164846 w 1668071"/>
                  <a:gd name="connsiteY18" fmla="*/ 1222468 h 2482850"/>
                  <a:gd name="connsiteX19" fmla="*/ 175139 w 1668071"/>
                  <a:gd name="connsiteY19" fmla="*/ 1086781 h 2482850"/>
                  <a:gd name="connsiteX20" fmla="*/ 230163 w 1668071"/>
                  <a:gd name="connsiteY20" fmla="*/ 1060613 h 2482850"/>
                  <a:gd name="connsiteX21" fmla="*/ 435746 w 1668071"/>
                  <a:gd name="connsiteY21" fmla="*/ 1028591 h 2482850"/>
                  <a:gd name="connsiteX22" fmla="*/ 461851 w 1668071"/>
                  <a:gd name="connsiteY22" fmla="*/ 1128708 h 2482850"/>
                  <a:gd name="connsiteX23" fmla="*/ 445597 w 1668071"/>
                  <a:gd name="connsiteY23" fmla="*/ 1240755 h 2482850"/>
                  <a:gd name="connsiteX24" fmla="*/ 301005 w 1668071"/>
                  <a:gd name="connsiteY24" fmla="*/ 1560161 h 2482850"/>
                  <a:gd name="connsiteX25" fmla="*/ 396074 w 1668071"/>
                  <a:gd name="connsiteY25" fmla="*/ 1567650 h 2482850"/>
                  <a:gd name="connsiteX26" fmla="*/ 538648 w 1668071"/>
                  <a:gd name="connsiteY26" fmla="*/ 1273642 h 2482850"/>
                  <a:gd name="connsiteX27" fmla="*/ 584179 w 1668071"/>
                  <a:gd name="connsiteY27" fmla="*/ 1033146 h 2482850"/>
                  <a:gd name="connsiteX28" fmla="*/ 749295 w 1668071"/>
                  <a:gd name="connsiteY28" fmla="*/ 1013513 h 2482850"/>
                  <a:gd name="connsiteX29" fmla="*/ 844922 w 1668071"/>
                  <a:gd name="connsiteY29" fmla="*/ 1118666 h 2482850"/>
                  <a:gd name="connsiteX30" fmla="*/ 845746 w 1668071"/>
                  <a:gd name="connsiteY30" fmla="*/ 1485582 h 2482850"/>
                  <a:gd name="connsiteX31" fmla="*/ 826696 w 1668071"/>
                  <a:gd name="connsiteY31" fmla="*/ 2216150 h 2482850"/>
                  <a:gd name="connsiteX32" fmla="*/ 883846 w 1668071"/>
                  <a:gd name="connsiteY32" fmla="*/ 2382837 h 2482850"/>
                  <a:gd name="connsiteX33" fmla="*/ 955284 w 1668071"/>
                  <a:gd name="connsiteY33" fmla="*/ 2278062 h 2482850"/>
                  <a:gd name="connsiteX34" fmla="*/ 953583 w 1668071"/>
                  <a:gd name="connsiteY34" fmla="*/ 2007187 h 2482850"/>
                  <a:gd name="connsiteX35" fmla="*/ 931471 w 1668071"/>
                  <a:gd name="connsiteY35" fmla="*/ 1773237 h 2482850"/>
                  <a:gd name="connsiteX36" fmla="*/ 960046 w 1668071"/>
                  <a:gd name="connsiteY36" fmla="*/ 1644650 h 2482850"/>
                  <a:gd name="connsiteX37" fmla="*/ 1003759 w 1668071"/>
                  <a:gd name="connsiteY37" fmla="*/ 1584956 h 2482850"/>
                  <a:gd name="connsiteX38" fmla="*/ 1064821 w 1668071"/>
                  <a:gd name="connsiteY38" fmla="*/ 1658937 h 2482850"/>
                  <a:gd name="connsiteX39" fmla="*/ 1045771 w 1668071"/>
                  <a:gd name="connsiteY39" fmla="*/ 2349500 h 2482850"/>
                  <a:gd name="connsiteX40" fmla="*/ 1088634 w 1668071"/>
                  <a:gd name="connsiteY40" fmla="*/ 2459037 h 2482850"/>
                  <a:gd name="connsiteX41" fmla="*/ 1141021 w 1668071"/>
                  <a:gd name="connsiteY41" fmla="*/ 2311400 h 2482850"/>
                  <a:gd name="connsiteX42" fmla="*/ 1164834 w 1668071"/>
                  <a:gd name="connsiteY42" fmla="*/ 1620837 h 2482850"/>
                  <a:gd name="connsiteX43" fmla="*/ 1174359 w 1668071"/>
                  <a:gd name="connsiteY43" fmla="*/ 1349375 h 2482850"/>
                  <a:gd name="connsiteX44" fmla="*/ 1260084 w 1668071"/>
                  <a:gd name="connsiteY44" fmla="*/ 1273175 h 2482850"/>
                  <a:gd name="connsiteX45" fmla="*/ 1331521 w 1668071"/>
                  <a:gd name="connsiteY45" fmla="*/ 1330325 h 2482850"/>
                  <a:gd name="connsiteX46" fmla="*/ 1293421 w 1668071"/>
                  <a:gd name="connsiteY46" fmla="*/ 1458912 h 2482850"/>
                  <a:gd name="connsiteX47" fmla="*/ 1274371 w 1668071"/>
                  <a:gd name="connsiteY47" fmla="*/ 1501775 h 2482850"/>
                  <a:gd name="connsiteX48" fmla="*/ 1298184 w 1668071"/>
                  <a:gd name="connsiteY48" fmla="*/ 1554162 h 2482850"/>
                  <a:gd name="connsiteX49" fmla="*/ 1345809 w 1668071"/>
                  <a:gd name="connsiteY49" fmla="*/ 1554162 h 2482850"/>
                  <a:gd name="connsiteX50" fmla="*/ 1364859 w 1668071"/>
                  <a:gd name="connsiteY50" fmla="*/ 1506537 h 2482850"/>
                  <a:gd name="connsiteX51" fmla="*/ 1326759 w 1668071"/>
                  <a:gd name="connsiteY51" fmla="*/ 1444625 h 2482850"/>
                  <a:gd name="connsiteX52" fmla="*/ 1355334 w 1668071"/>
                  <a:gd name="connsiteY52" fmla="*/ 1339850 h 2482850"/>
                  <a:gd name="connsiteX53" fmla="*/ 1388671 w 1668071"/>
                  <a:gd name="connsiteY53" fmla="*/ 1301750 h 2482850"/>
                  <a:gd name="connsiteX54" fmla="*/ 1502971 w 1668071"/>
                  <a:gd name="connsiteY54" fmla="*/ 1382712 h 2482850"/>
                  <a:gd name="connsiteX55" fmla="*/ 1560121 w 1668071"/>
                  <a:gd name="connsiteY55" fmla="*/ 1425575 h 2482850"/>
                  <a:gd name="connsiteX56" fmla="*/ 1569646 w 1668071"/>
                  <a:gd name="connsiteY56" fmla="*/ 1468437 h 2482850"/>
                  <a:gd name="connsiteX57" fmla="*/ 1655371 w 1668071"/>
                  <a:gd name="connsiteY57" fmla="*/ 1468437 h 2482850"/>
                  <a:gd name="connsiteX58" fmla="*/ 1645846 w 1668071"/>
                  <a:gd name="connsiteY58" fmla="*/ 1382712 h 2482850"/>
                  <a:gd name="connsiteX59" fmla="*/ 1574409 w 1668071"/>
                  <a:gd name="connsiteY59" fmla="*/ 1377950 h 2482850"/>
                  <a:gd name="connsiteX60" fmla="*/ 1542667 w 1668071"/>
                  <a:gd name="connsiteY60" fmla="*/ 1321061 h 2482850"/>
                  <a:gd name="connsiteX61" fmla="*/ 1551927 w 1668071"/>
                  <a:gd name="connsiteY61" fmla="*/ 1263650 h 2482850"/>
                  <a:gd name="connsiteX62" fmla="*/ 1593459 w 1668071"/>
                  <a:gd name="connsiteY62" fmla="*/ 1206500 h 2482850"/>
                  <a:gd name="connsiteX63" fmla="*/ 1580124 w 1668071"/>
                  <a:gd name="connsiteY63" fmla="*/ 1129347 h 2482850"/>
                  <a:gd name="connsiteX64" fmla="*/ 1541071 w 1668071"/>
                  <a:gd name="connsiteY64" fmla="*/ 1163637 h 2482850"/>
                  <a:gd name="connsiteX65" fmla="*/ 1531546 w 1668071"/>
                  <a:gd name="connsiteY65" fmla="*/ 1211262 h 2482850"/>
                  <a:gd name="connsiteX66" fmla="*/ 1445821 w 1668071"/>
                  <a:gd name="connsiteY66" fmla="*/ 1249362 h 2482850"/>
                  <a:gd name="connsiteX67" fmla="*/ 1360096 w 1668071"/>
                  <a:gd name="connsiteY67" fmla="*/ 1235075 h 2482850"/>
                  <a:gd name="connsiteX68" fmla="*/ 1412484 w 1668071"/>
                  <a:gd name="connsiteY68" fmla="*/ 1149350 h 2482850"/>
                  <a:gd name="connsiteX69" fmla="*/ 1431534 w 1668071"/>
                  <a:gd name="connsiteY69" fmla="*/ 1058862 h 2482850"/>
                  <a:gd name="connsiteX70" fmla="*/ 1469634 w 1668071"/>
                  <a:gd name="connsiteY70" fmla="*/ 1039812 h 2482850"/>
                  <a:gd name="connsiteX71" fmla="*/ 1431534 w 1668071"/>
                  <a:gd name="connsiteY71" fmla="*/ 982662 h 2482850"/>
                  <a:gd name="connsiteX72" fmla="*/ 1364859 w 1668071"/>
                  <a:gd name="connsiteY72" fmla="*/ 996950 h 2482850"/>
                  <a:gd name="connsiteX73" fmla="*/ 1383909 w 1668071"/>
                  <a:gd name="connsiteY73" fmla="*/ 1063625 h 2482850"/>
                  <a:gd name="connsiteX74" fmla="*/ 1350571 w 1668071"/>
                  <a:gd name="connsiteY74" fmla="*/ 1177925 h 2482850"/>
                  <a:gd name="connsiteX75" fmla="*/ 1317234 w 1668071"/>
                  <a:gd name="connsiteY75" fmla="*/ 1220787 h 2482850"/>
                  <a:gd name="connsiteX76" fmla="*/ 1207696 w 1668071"/>
                  <a:gd name="connsiteY76" fmla="*/ 1216025 h 2482850"/>
                  <a:gd name="connsiteX77" fmla="*/ 1169596 w 1668071"/>
                  <a:gd name="connsiteY77" fmla="*/ 1139825 h 2482850"/>
                  <a:gd name="connsiteX78" fmla="*/ 1169596 w 1668071"/>
                  <a:gd name="connsiteY78" fmla="*/ 334962 h 2482850"/>
                  <a:gd name="connsiteX79" fmla="*/ 1160071 w 1668071"/>
                  <a:gd name="connsiteY79" fmla="*/ 149225 h 2482850"/>
                  <a:gd name="connsiteX80" fmla="*/ 1131496 w 1668071"/>
                  <a:gd name="connsiteY80" fmla="*/ 1587 h 2482850"/>
                  <a:gd name="connsiteX81" fmla="*/ 1069584 w 1668071"/>
                  <a:gd name="connsiteY81" fmla="*/ 139700 h 2482850"/>
                  <a:gd name="connsiteX82" fmla="*/ 1050534 w 1668071"/>
                  <a:gd name="connsiteY82" fmla="*/ 311150 h 2482850"/>
                  <a:gd name="connsiteX83" fmla="*/ 1060059 w 1668071"/>
                  <a:gd name="connsiteY83" fmla="*/ 1368425 h 2482850"/>
                  <a:gd name="connsiteX84" fmla="*/ 988621 w 1668071"/>
                  <a:gd name="connsiteY84" fmla="*/ 1487487 h 2482850"/>
                  <a:gd name="connsiteX85" fmla="*/ 940996 w 1668071"/>
                  <a:gd name="connsiteY85" fmla="*/ 1239837 h 2482850"/>
                  <a:gd name="connsiteX86" fmla="*/ 960046 w 1668071"/>
                  <a:gd name="connsiteY86" fmla="*/ 306387 h 2482850"/>
                  <a:gd name="connsiteX87" fmla="*/ 950521 w 1668071"/>
                  <a:gd name="connsiteY87" fmla="*/ 106362 h 2482850"/>
                  <a:gd name="connsiteX88" fmla="*/ 917184 w 1668071"/>
                  <a:gd name="connsiteY88" fmla="*/ 34925 h 2482850"/>
                  <a:gd name="connsiteX0" fmla="*/ 917184 w 1668071"/>
                  <a:gd name="connsiteY0" fmla="*/ 34925 h 2482850"/>
                  <a:gd name="connsiteX1" fmla="*/ 850509 w 1668071"/>
                  <a:gd name="connsiteY1" fmla="*/ 209232 h 2482850"/>
                  <a:gd name="connsiteX2" fmla="*/ 845746 w 1668071"/>
                  <a:gd name="connsiteY2" fmla="*/ 854075 h 2482850"/>
                  <a:gd name="connsiteX3" fmla="*/ 799464 w 1668071"/>
                  <a:gd name="connsiteY3" fmla="*/ 931270 h 2482850"/>
                  <a:gd name="connsiteX4" fmla="*/ 693787 w 1668071"/>
                  <a:gd name="connsiteY4" fmla="*/ 950624 h 2482850"/>
                  <a:gd name="connsiteX5" fmla="*/ 582009 w 1668071"/>
                  <a:gd name="connsiteY5" fmla="*/ 922730 h 2482850"/>
                  <a:gd name="connsiteX6" fmla="*/ 455927 w 1668071"/>
                  <a:gd name="connsiteY6" fmla="*/ 684616 h 2482850"/>
                  <a:gd name="connsiteX7" fmla="*/ 234411 w 1668071"/>
                  <a:gd name="connsiteY7" fmla="*/ 499814 h 2482850"/>
                  <a:gd name="connsiteX8" fmla="*/ 158903 w 1668071"/>
                  <a:gd name="connsiteY8" fmla="*/ 535134 h 2482850"/>
                  <a:gd name="connsiteX9" fmla="*/ 343900 w 1668071"/>
                  <a:gd name="connsiteY9" fmla="*/ 716887 h 2482850"/>
                  <a:gd name="connsiteX10" fmla="*/ 444487 w 1668071"/>
                  <a:gd name="connsiteY10" fmla="*/ 900783 h 2482850"/>
                  <a:gd name="connsiteX11" fmla="*/ 404229 w 1668071"/>
                  <a:gd name="connsiteY11" fmla="*/ 969521 h 2482850"/>
                  <a:gd name="connsiteX12" fmla="*/ 211379 w 1668071"/>
                  <a:gd name="connsiteY12" fmla="*/ 1008205 h 2482850"/>
                  <a:gd name="connsiteX13" fmla="*/ 141628 w 1668071"/>
                  <a:gd name="connsiteY13" fmla="*/ 973736 h 2482850"/>
                  <a:gd name="connsiteX14" fmla="*/ 76917 w 1668071"/>
                  <a:gd name="connsiteY14" fmla="*/ 833758 h 2482850"/>
                  <a:gd name="connsiteX15" fmla="*/ 9672 w 1668071"/>
                  <a:gd name="connsiteY15" fmla="*/ 865234 h 2482850"/>
                  <a:gd name="connsiteX16" fmla="*/ 82274 w 1668071"/>
                  <a:gd name="connsiteY16" fmla="*/ 1046598 h 2482850"/>
                  <a:gd name="connsiteX17" fmla="*/ 107854 w 1668071"/>
                  <a:gd name="connsiteY17" fmla="*/ 1212954 h 2482850"/>
                  <a:gd name="connsiteX18" fmla="*/ 164846 w 1668071"/>
                  <a:gd name="connsiteY18" fmla="*/ 1222468 h 2482850"/>
                  <a:gd name="connsiteX19" fmla="*/ 175139 w 1668071"/>
                  <a:gd name="connsiteY19" fmla="*/ 1086781 h 2482850"/>
                  <a:gd name="connsiteX20" fmla="*/ 230163 w 1668071"/>
                  <a:gd name="connsiteY20" fmla="*/ 1060613 h 2482850"/>
                  <a:gd name="connsiteX21" fmla="*/ 435746 w 1668071"/>
                  <a:gd name="connsiteY21" fmla="*/ 1028591 h 2482850"/>
                  <a:gd name="connsiteX22" fmla="*/ 461851 w 1668071"/>
                  <a:gd name="connsiteY22" fmla="*/ 1128708 h 2482850"/>
                  <a:gd name="connsiteX23" fmla="*/ 445597 w 1668071"/>
                  <a:gd name="connsiteY23" fmla="*/ 1240755 h 2482850"/>
                  <a:gd name="connsiteX24" fmla="*/ 301005 w 1668071"/>
                  <a:gd name="connsiteY24" fmla="*/ 1560161 h 2482850"/>
                  <a:gd name="connsiteX25" fmla="*/ 396074 w 1668071"/>
                  <a:gd name="connsiteY25" fmla="*/ 1567650 h 2482850"/>
                  <a:gd name="connsiteX26" fmla="*/ 538648 w 1668071"/>
                  <a:gd name="connsiteY26" fmla="*/ 1273642 h 2482850"/>
                  <a:gd name="connsiteX27" fmla="*/ 584179 w 1668071"/>
                  <a:gd name="connsiteY27" fmla="*/ 1033146 h 2482850"/>
                  <a:gd name="connsiteX28" fmla="*/ 749295 w 1668071"/>
                  <a:gd name="connsiteY28" fmla="*/ 1013513 h 2482850"/>
                  <a:gd name="connsiteX29" fmla="*/ 844922 w 1668071"/>
                  <a:gd name="connsiteY29" fmla="*/ 1118666 h 2482850"/>
                  <a:gd name="connsiteX30" fmla="*/ 845746 w 1668071"/>
                  <a:gd name="connsiteY30" fmla="*/ 1485582 h 2482850"/>
                  <a:gd name="connsiteX31" fmla="*/ 826696 w 1668071"/>
                  <a:gd name="connsiteY31" fmla="*/ 2216150 h 2482850"/>
                  <a:gd name="connsiteX32" fmla="*/ 883846 w 1668071"/>
                  <a:gd name="connsiteY32" fmla="*/ 2382837 h 2482850"/>
                  <a:gd name="connsiteX33" fmla="*/ 955284 w 1668071"/>
                  <a:gd name="connsiteY33" fmla="*/ 2278062 h 2482850"/>
                  <a:gd name="connsiteX34" fmla="*/ 953583 w 1668071"/>
                  <a:gd name="connsiteY34" fmla="*/ 2007187 h 2482850"/>
                  <a:gd name="connsiteX35" fmla="*/ 931471 w 1668071"/>
                  <a:gd name="connsiteY35" fmla="*/ 1773237 h 2482850"/>
                  <a:gd name="connsiteX36" fmla="*/ 960046 w 1668071"/>
                  <a:gd name="connsiteY36" fmla="*/ 1644650 h 2482850"/>
                  <a:gd name="connsiteX37" fmla="*/ 1003759 w 1668071"/>
                  <a:gd name="connsiteY37" fmla="*/ 1584956 h 2482850"/>
                  <a:gd name="connsiteX38" fmla="*/ 1064821 w 1668071"/>
                  <a:gd name="connsiteY38" fmla="*/ 1658937 h 2482850"/>
                  <a:gd name="connsiteX39" fmla="*/ 1045771 w 1668071"/>
                  <a:gd name="connsiteY39" fmla="*/ 2349500 h 2482850"/>
                  <a:gd name="connsiteX40" fmla="*/ 1088634 w 1668071"/>
                  <a:gd name="connsiteY40" fmla="*/ 2459037 h 2482850"/>
                  <a:gd name="connsiteX41" fmla="*/ 1141021 w 1668071"/>
                  <a:gd name="connsiteY41" fmla="*/ 2311400 h 2482850"/>
                  <a:gd name="connsiteX42" fmla="*/ 1164834 w 1668071"/>
                  <a:gd name="connsiteY42" fmla="*/ 1620837 h 2482850"/>
                  <a:gd name="connsiteX43" fmla="*/ 1174359 w 1668071"/>
                  <a:gd name="connsiteY43" fmla="*/ 1349375 h 2482850"/>
                  <a:gd name="connsiteX44" fmla="*/ 1260084 w 1668071"/>
                  <a:gd name="connsiteY44" fmla="*/ 1273175 h 2482850"/>
                  <a:gd name="connsiteX45" fmla="*/ 1331521 w 1668071"/>
                  <a:gd name="connsiteY45" fmla="*/ 1330325 h 2482850"/>
                  <a:gd name="connsiteX46" fmla="*/ 1293421 w 1668071"/>
                  <a:gd name="connsiteY46" fmla="*/ 1458912 h 2482850"/>
                  <a:gd name="connsiteX47" fmla="*/ 1274371 w 1668071"/>
                  <a:gd name="connsiteY47" fmla="*/ 1501775 h 2482850"/>
                  <a:gd name="connsiteX48" fmla="*/ 1298184 w 1668071"/>
                  <a:gd name="connsiteY48" fmla="*/ 1554162 h 2482850"/>
                  <a:gd name="connsiteX49" fmla="*/ 1345809 w 1668071"/>
                  <a:gd name="connsiteY49" fmla="*/ 1554162 h 2482850"/>
                  <a:gd name="connsiteX50" fmla="*/ 1364859 w 1668071"/>
                  <a:gd name="connsiteY50" fmla="*/ 1506537 h 2482850"/>
                  <a:gd name="connsiteX51" fmla="*/ 1326759 w 1668071"/>
                  <a:gd name="connsiteY51" fmla="*/ 1444625 h 2482850"/>
                  <a:gd name="connsiteX52" fmla="*/ 1355334 w 1668071"/>
                  <a:gd name="connsiteY52" fmla="*/ 1339850 h 2482850"/>
                  <a:gd name="connsiteX53" fmla="*/ 1388671 w 1668071"/>
                  <a:gd name="connsiteY53" fmla="*/ 1301750 h 2482850"/>
                  <a:gd name="connsiteX54" fmla="*/ 1502971 w 1668071"/>
                  <a:gd name="connsiteY54" fmla="*/ 1382712 h 2482850"/>
                  <a:gd name="connsiteX55" fmla="*/ 1560121 w 1668071"/>
                  <a:gd name="connsiteY55" fmla="*/ 1425575 h 2482850"/>
                  <a:gd name="connsiteX56" fmla="*/ 1569646 w 1668071"/>
                  <a:gd name="connsiteY56" fmla="*/ 1468437 h 2482850"/>
                  <a:gd name="connsiteX57" fmla="*/ 1655371 w 1668071"/>
                  <a:gd name="connsiteY57" fmla="*/ 1468437 h 2482850"/>
                  <a:gd name="connsiteX58" fmla="*/ 1645846 w 1668071"/>
                  <a:gd name="connsiteY58" fmla="*/ 1382712 h 2482850"/>
                  <a:gd name="connsiteX59" fmla="*/ 1574409 w 1668071"/>
                  <a:gd name="connsiteY59" fmla="*/ 1377950 h 2482850"/>
                  <a:gd name="connsiteX60" fmla="*/ 1542667 w 1668071"/>
                  <a:gd name="connsiteY60" fmla="*/ 1321061 h 2482850"/>
                  <a:gd name="connsiteX61" fmla="*/ 1551927 w 1668071"/>
                  <a:gd name="connsiteY61" fmla="*/ 1263650 h 2482850"/>
                  <a:gd name="connsiteX62" fmla="*/ 1593459 w 1668071"/>
                  <a:gd name="connsiteY62" fmla="*/ 1206500 h 2482850"/>
                  <a:gd name="connsiteX63" fmla="*/ 1580124 w 1668071"/>
                  <a:gd name="connsiteY63" fmla="*/ 1129347 h 2482850"/>
                  <a:gd name="connsiteX64" fmla="*/ 1541071 w 1668071"/>
                  <a:gd name="connsiteY64" fmla="*/ 1163637 h 2482850"/>
                  <a:gd name="connsiteX65" fmla="*/ 1531546 w 1668071"/>
                  <a:gd name="connsiteY65" fmla="*/ 1211262 h 2482850"/>
                  <a:gd name="connsiteX66" fmla="*/ 1445821 w 1668071"/>
                  <a:gd name="connsiteY66" fmla="*/ 1249362 h 2482850"/>
                  <a:gd name="connsiteX67" fmla="*/ 1360096 w 1668071"/>
                  <a:gd name="connsiteY67" fmla="*/ 1235075 h 2482850"/>
                  <a:gd name="connsiteX68" fmla="*/ 1412484 w 1668071"/>
                  <a:gd name="connsiteY68" fmla="*/ 1149350 h 2482850"/>
                  <a:gd name="connsiteX69" fmla="*/ 1431534 w 1668071"/>
                  <a:gd name="connsiteY69" fmla="*/ 1058862 h 2482850"/>
                  <a:gd name="connsiteX70" fmla="*/ 1469634 w 1668071"/>
                  <a:gd name="connsiteY70" fmla="*/ 1039812 h 2482850"/>
                  <a:gd name="connsiteX71" fmla="*/ 1431534 w 1668071"/>
                  <a:gd name="connsiteY71" fmla="*/ 982662 h 2482850"/>
                  <a:gd name="connsiteX72" fmla="*/ 1364859 w 1668071"/>
                  <a:gd name="connsiteY72" fmla="*/ 996950 h 2482850"/>
                  <a:gd name="connsiteX73" fmla="*/ 1383909 w 1668071"/>
                  <a:gd name="connsiteY73" fmla="*/ 1063625 h 2482850"/>
                  <a:gd name="connsiteX74" fmla="*/ 1350571 w 1668071"/>
                  <a:gd name="connsiteY74" fmla="*/ 1177925 h 2482850"/>
                  <a:gd name="connsiteX75" fmla="*/ 1317234 w 1668071"/>
                  <a:gd name="connsiteY75" fmla="*/ 1220787 h 2482850"/>
                  <a:gd name="connsiteX76" fmla="*/ 1207696 w 1668071"/>
                  <a:gd name="connsiteY76" fmla="*/ 1216025 h 2482850"/>
                  <a:gd name="connsiteX77" fmla="*/ 1169596 w 1668071"/>
                  <a:gd name="connsiteY77" fmla="*/ 1139825 h 2482850"/>
                  <a:gd name="connsiteX78" fmla="*/ 1169596 w 1668071"/>
                  <a:gd name="connsiteY78" fmla="*/ 334962 h 2482850"/>
                  <a:gd name="connsiteX79" fmla="*/ 1160071 w 1668071"/>
                  <a:gd name="connsiteY79" fmla="*/ 149225 h 2482850"/>
                  <a:gd name="connsiteX80" fmla="*/ 1131496 w 1668071"/>
                  <a:gd name="connsiteY80" fmla="*/ 1587 h 2482850"/>
                  <a:gd name="connsiteX81" fmla="*/ 1069584 w 1668071"/>
                  <a:gd name="connsiteY81" fmla="*/ 139700 h 2482850"/>
                  <a:gd name="connsiteX82" fmla="*/ 1050534 w 1668071"/>
                  <a:gd name="connsiteY82" fmla="*/ 311150 h 2482850"/>
                  <a:gd name="connsiteX83" fmla="*/ 1060059 w 1668071"/>
                  <a:gd name="connsiteY83" fmla="*/ 1368425 h 2482850"/>
                  <a:gd name="connsiteX84" fmla="*/ 988621 w 1668071"/>
                  <a:gd name="connsiteY84" fmla="*/ 1487487 h 2482850"/>
                  <a:gd name="connsiteX85" fmla="*/ 940996 w 1668071"/>
                  <a:gd name="connsiteY85" fmla="*/ 1239837 h 2482850"/>
                  <a:gd name="connsiteX86" fmla="*/ 960046 w 1668071"/>
                  <a:gd name="connsiteY86" fmla="*/ 306387 h 2482850"/>
                  <a:gd name="connsiteX87" fmla="*/ 950521 w 1668071"/>
                  <a:gd name="connsiteY87" fmla="*/ 106362 h 2482850"/>
                  <a:gd name="connsiteX88" fmla="*/ 917184 w 1668071"/>
                  <a:gd name="connsiteY88" fmla="*/ 34925 h 2482850"/>
                  <a:gd name="connsiteX0" fmla="*/ 917184 w 1668071"/>
                  <a:gd name="connsiteY0" fmla="*/ 34925 h 2482850"/>
                  <a:gd name="connsiteX1" fmla="*/ 850509 w 1668071"/>
                  <a:gd name="connsiteY1" fmla="*/ 209232 h 2482850"/>
                  <a:gd name="connsiteX2" fmla="*/ 845746 w 1668071"/>
                  <a:gd name="connsiteY2" fmla="*/ 854075 h 2482850"/>
                  <a:gd name="connsiteX3" fmla="*/ 799464 w 1668071"/>
                  <a:gd name="connsiteY3" fmla="*/ 931270 h 2482850"/>
                  <a:gd name="connsiteX4" fmla="*/ 693787 w 1668071"/>
                  <a:gd name="connsiteY4" fmla="*/ 950624 h 2482850"/>
                  <a:gd name="connsiteX5" fmla="*/ 582009 w 1668071"/>
                  <a:gd name="connsiteY5" fmla="*/ 922730 h 2482850"/>
                  <a:gd name="connsiteX6" fmla="*/ 455927 w 1668071"/>
                  <a:gd name="connsiteY6" fmla="*/ 684616 h 2482850"/>
                  <a:gd name="connsiteX7" fmla="*/ 234411 w 1668071"/>
                  <a:gd name="connsiteY7" fmla="*/ 499814 h 2482850"/>
                  <a:gd name="connsiteX8" fmla="*/ 158903 w 1668071"/>
                  <a:gd name="connsiteY8" fmla="*/ 535134 h 2482850"/>
                  <a:gd name="connsiteX9" fmla="*/ 343900 w 1668071"/>
                  <a:gd name="connsiteY9" fmla="*/ 716887 h 2482850"/>
                  <a:gd name="connsiteX10" fmla="*/ 444487 w 1668071"/>
                  <a:gd name="connsiteY10" fmla="*/ 900783 h 2482850"/>
                  <a:gd name="connsiteX11" fmla="*/ 404229 w 1668071"/>
                  <a:gd name="connsiteY11" fmla="*/ 969521 h 2482850"/>
                  <a:gd name="connsiteX12" fmla="*/ 211379 w 1668071"/>
                  <a:gd name="connsiteY12" fmla="*/ 1008205 h 2482850"/>
                  <a:gd name="connsiteX13" fmla="*/ 126953 w 1668071"/>
                  <a:gd name="connsiteY13" fmla="*/ 978491 h 2482850"/>
                  <a:gd name="connsiteX14" fmla="*/ 76917 w 1668071"/>
                  <a:gd name="connsiteY14" fmla="*/ 833758 h 2482850"/>
                  <a:gd name="connsiteX15" fmla="*/ 9672 w 1668071"/>
                  <a:gd name="connsiteY15" fmla="*/ 865234 h 2482850"/>
                  <a:gd name="connsiteX16" fmla="*/ 82274 w 1668071"/>
                  <a:gd name="connsiteY16" fmla="*/ 1046598 h 2482850"/>
                  <a:gd name="connsiteX17" fmla="*/ 107854 w 1668071"/>
                  <a:gd name="connsiteY17" fmla="*/ 1212954 h 2482850"/>
                  <a:gd name="connsiteX18" fmla="*/ 164846 w 1668071"/>
                  <a:gd name="connsiteY18" fmla="*/ 1222468 h 2482850"/>
                  <a:gd name="connsiteX19" fmla="*/ 175139 w 1668071"/>
                  <a:gd name="connsiteY19" fmla="*/ 1086781 h 2482850"/>
                  <a:gd name="connsiteX20" fmla="*/ 230163 w 1668071"/>
                  <a:gd name="connsiteY20" fmla="*/ 1060613 h 2482850"/>
                  <a:gd name="connsiteX21" fmla="*/ 435746 w 1668071"/>
                  <a:gd name="connsiteY21" fmla="*/ 1028591 h 2482850"/>
                  <a:gd name="connsiteX22" fmla="*/ 461851 w 1668071"/>
                  <a:gd name="connsiteY22" fmla="*/ 1128708 h 2482850"/>
                  <a:gd name="connsiteX23" fmla="*/ 445597 w 1668071"/>
                  <a:gd name="connsiteY23" fmla="*/ 1240755 h 2482850"/>
                  <a:gd name="connsiteX24" fmla="*/ 301005 w 1668071"/>
                  <a:gd name="connsiteY24" fmla="*/ 1560161 h 2482850"/>
                  <a:gd name="connsiteX25" fmla="*/ 396074 w 1668071"/>
                  <a:gd name="connsiteY25" fmla="*/ 1567650 h 2482850"/>
                  <a:gd name="connsiteX26" fmla="*/ 538648 w 1668071"/>
                  <a:gd name="connsiteY26" fmla="*/ 1273642 h 2482850"/>
                  <a:gd name="connsiteX27" fmla="*/ 584179 w 1668071"/>
                  <a:gd name="connsiteY27" fmla="*/ 1033146 h 2482850"/>
                  <a:gd name="connsiteX28" fmla="*/ 749295 w 1668071"/>
                  <a:gd name="connsiteY28" fmla="*/ 1013513 h 2482850"/>
                  <a:gd name="connsiteX29" fmla="*/ 844922 w 1668071"/>
                  <a:gd name="connsiteY29" fmla="*/ 1118666 h 2482850"/>
                  <a:gd name="connsiteX30" fmla="*/ 845746 w 1668071"/>
                  <a:gd name="connsiteY30" fmla="*/ 1485582 h 2482850"/>
                  <a:gd name="connsiteX31" fmla="*/ 826696 w 1668071"/>
                  <a:gd name="connsiteY31" fmla="*/ 2216150 h 2482850"/>
                  <a:gd name="connsiteX32" fmla="*/ 883846 w 1668071"/>
                  <a:gd name="connsiteY32" fmla="*/ 2382837 h 2482850"/>
                  <a:gd name="connsiteX33" fmla="*/ 955284 w 1668071"/>
                  <a:gd name="connsiteY33" fmla="*/ 2278062 h 2482850"/>
                  <a:gd name="connsiteX34" fmla="*/ 953583 w 1668071"/>
                  <a:gd name="connsiteY34" fmla="*/ 2007187 h 2482850"/>
                  <a:gd name="connsiteX35" fmla="*/ 931471 w 1668071"/>
                  <a:gd name="connsiteY35" fmla="*/ 1773237 h 2482850"/>
                  <a:gd name="connsiteX36" fmla="*/ 960046 w 1668071"/>
                  <a:gd name="connsiteY36" fmla="*/ 1644650 h 2482850"/>
                  <a:gd name="connsiteX37" fmla="*/ 1003759 w 1668071"/>
                  <a:gd name="connsiteY37" fmla="*/ 1584956 h 2482850"/>
                  <a:gd name="connsiteX38" fmla="*/ 1064821 w 1668071"/>
                  <a:gd name="connsiteY38" fmla="*/ 1658937 h 2482850"/>
                  <a:gd name="connsiteX39" fmla="*/ 1045771 w 1668071"/>
                  <a:gd name="connsiteY39" fmla="*/ 2349500 h 2482850"/>
                  <a:gd name="connsiteX40" fmla="*/ 1088634 w 1668071"/>
                  <a:gd name="connsiteY40" fmla="*/ 2459037 h 2482850"/>
                  <a:gd name="connsiteX41" fmla="*/ 1141021 w 1668071"/>
                  <a:gd name="connsiteY41" fmla="*/ 2311400 h 2482850"/>
                  <a:gd name="connsiteX42" fmla="*/ 1164834 w 1668071"/>
                  <a:gd name="connsiteY42" fmla="*/ 1620837 h 2482850"/>
                  <a:gd name="connsiteX43" fmla="*/ 1174359 w 1668071"/>
                  <a:gd name="connsiteY43" fmla="*/ 1349375 h 2482850"/>
                  <a:gd name="connsiteX44" fmla="*/ 1260084 w 1668071"/>
                  <a:gd name="connsiteY44" fmla="*/ 1273175 h 2482850"/>
                  <a:gd name="connsiteX45" fmla="*/ 1331521 w 1668071"/>
                  <a:gd name="connsiteY45" fmla="*/ 1330325 h 2482850"/>
                  <a:gd name="connsiteX46" fmla="*/ 1293421 w 1668071"/>
                  <a:gd name="connsiteY46" fmla="*/ 1458912 h 2482850"/>
                  <a:gd name="connsiteX47" fmla="*/ 1274371 w 1668071"/>
                  <a:gd name="connsiteY47" fmla="*/ 1501775 h 2482850"/>
                  <a:gd name="connsiteX48" fmla="*/ 1298184 w 1668071"/>
                  <a:gd name="connsiteY48" fmla="*/ 1554162 h 2482850"/>
                  <a:gd name="connsiteX49" fmla="*/ 1345809 w 1668071"/>
                  <a:gd name="connsiteY49" fmla="*/ 1554162 h 2482850"/>
                  <a:gd name="connsiteX50" fmla="*/ 1364859 w 1668071"/>
                  <a:gd name="connsiteY50" fmla="*/ 1506537 h 2482850"/>
                  <a:gd name="connsiteX51" fmla="*/ 1326759 w 1668071"/>
                  <a:gd name="connsiteY51" fmla="*/ 1444625 h 2482850"/>
                  <a:gd name="connsiteX52" fmla="*/ 1355334 w 1668071"/>
                  <a:gd name="connsiteY52" fmla="*/ 1339850 h 2482850"/>
                  <a:gd name="connsiteX53" fmla="*/ 1388671 w 1668071"/>
                  <a:gd name="connsiteY53" fmla="*/ 1301750 h 2482850"/>
                  <a:gd name="connsiteX54" fmla="*/ 1502971 w 1668071"/>
                  <a:gd name="connsiteY54" fmla="*/ 1382712 h 2482850"/>
                  <a:gd name="connsiteX55" fmla="*/ 1560121 w 1668071"/>
                  <a:gd name="connsiteY55" fmla="*/ 1425575 h 2482850"/>
                  <a:gd name="connsiteX56" fmla="*/ 1569646 w 1668071"/>
                  <a:gd name="connsiteY56" fmla="*/ 1468437 h 2482850"/>
                  <a:gd name="connsiteX57" fmla="*/ 1655371 w 1668071"/>
                  <a:gd name="connsiteY57" fmla="*/ 1468437 h 2482850"/>
                  <a:gd name="connsiteX58" fmla="*/ 1645846 w 1668071"/>
                  <a:gd name="connsiteY58" fmla="*/ 1382712 h 2482850"/>
                  <a:gd name="connsiteX59" fmla="*/ 1574409 w 1668071"/>
                  <a:gd name="connsiteY59" fmla="*/ 1377950 h 2482850"/>
                  <a:gd name="connsiteX60" fmla="*/ 1542667 w 1668071"/>
                  <a:gd name="connsiteY60" fmla="*/ 1321061 h 2482850"/>
                  <a:gd name="connsiteX61" fmla="*/ 1551927 w 1668071"/>
                  <a:gd name="connsiteY61" fmla="*/ 1263650 h 2482850"/>
                  <a:gd name="connsiteX62" fmla="*/ 1593459 w 1668071"/>
                  <a:gd name="connsiteY62" fmla="*/ 1206500 h 2482850"/>
                  <a:gd name="connsiteX63" fmla="*/ 1580124 w 1668071"/>
                  <a:gd name="connsiteY63" fmla="*/ 1129347 h 2482850"/>
                  <a:gd name="connsiteX64" fmla="*/ 1541071 w 1668071"/>
                  <a:gd name="connsiteY64" fmla="*/ 1163637 h 2482850"/>
                  <a:gd name="connsiteX65" fmla="*/ 1531546 w 1668071"/>
                  <a:gd name="connsiteY65" fmla="*/ 1211262 h 2482850"/>
                  <a:gd name="connsiteX66" fmla="*/ 1445821 w 1668071"/>
                  <a:gd name="connsiteY66" fmla="*/ 1249362 h 2482850"/>
                  <a:gd name="connsiteX67" fmla="*/ 1360096 w 1668071"/>
                  <a:gd name="connsiteY67" fmla="*/ 1235075 h 2482850"/>
                  <a:gd name="connsiteX68" fmla="*/ 1412484 w 1668071"/>
                  <a:gd name="connsiteY68" fmla="*/ 1149350 h 2482850"/>
                  <a:gd name="connsiteX69" fmla="*/ 1431534 w 1668071"/>
                  <a:gd name="connsiteY69" fmla="*/ 1058862 h 2482850"/>
                  <a:gd name="connsiteX70" fmla="*/ 1469634 w 1668071"/>
                  <a:gd name="connsiteY70" fmla="*/ 1039812 h 2482850"/>
                  <a:gd name="connsiteX71" fmla="*/ 1431534 w 1668071"/>
                  <a:gd name="connsiteY71" fmla="*/ 982662 h 2482850"/>
                  <a:gd name="connsiteX72" fmla="*/ 1364859 w 1668071"/>
                  <a:gd name="connsiteY72" fmla="*/ 996950 h 2482850"/>
                  <a:gd name="connsiteX73" fmla="*/ 1383909 w 1668071"/>
                  <a:gd name="connsiteY73" fmla="*/ 1063625 h 2482850"/>
                  <a:gd name="connsiteX74" fmla="*/ 1350571 w 1668071"/>
                  <a:gd name="connsiteY74" fmla="*/ 1177925 h 2482850"/>
                  <a:gd name="connsiteX75" fmla="*/ 1317234 w 1668071"/>
                  <a:gd name="connsiteY75" fmla="*/ 1220787 h 2482850"/>
                  <a:gd name="connsiteX76" fmla="*/ 1207696 w 1668071"/>
                  <a:gd name="connsiteY76" fmla="*/ 1216025 h 2482850"/>
                  <a:gd name="connsiteX77" fmla="*/ 1169596 w 1668071"/>
                  <a:gd name="connsiteY77" fmla="*/ 1139825 h 2482850"/>
                  <a:gd name="connsiteX78" fmla="*/ 1169596 w 1668071"/>
                  <a:gd name="connsiteY78" fmla="*/ 334962 h 2482850"/>
                  <a:gd name="connsiteX79" fmla="*/ 1160071 w 1668071"/>
                  <a:gd name="connsiteY79" fmla="*/ 149225 h 2482850"/>
                  <a:gd name="connsiteX80" fmla="*/ 1131496 w 1668071"/>
                  <a:gd name="connsiteY80" fmla="*/ 1587 h 2482850"/>
                  <a:gd name="connsiteX81" fmla="*/ 1069584 w 1668071"/>
                  <a:gd name="connsiteY81" fmla="*/ 139700 h 2482850"/>
                  <a:gd name="connsiteX82" fmla="*/ 1050534 w 1668071"/>
                  <a:gd name="connsiteY82" fmla="*/ 311150 h 2482850"/>
                  <a:gd name="connsiteX83" fmla="*/ 1060059 w 1668071"/>
                  <a:gd name="connsiteY83" fmla="*/ 1368425 h 2482850"/>
                  <a:gd name="connsiteX84" fmla="*/ 988621 w 1668071"/>
                  <a:gd name="connsiteY84" fmla="*/ 1487487 h 2482850"/>
                  <a:gd name="connsiteX85" fmla="*/ 940996 w 1668071"/>
                  <a:gd name="connsiteY85" fmla="*/ 1239837 h 2482850"/>
                  <a:gd name="connsiteX86" fmla="*/ 960046 w 1668071"/>
                  <a:gd name="connsiteY86" fmla="*/ 306387 h 2482850"/>
                  <a:gd name="connsiteX87" fmla="*/ 950521 w 1668071"/>
                  <a:gd name="connsiteY87" fmla="*/ 106362 h 2482850"/>
                  <a:gd name="connsiteX88" fmla="*/ 917184 w 1668071"/>
                  <a:gd name="connsiteY88" fmla="*/ 34925 h 2482850"/>
                  <a:gd name="connsiteX0" fmla="*/ 917184 w 1668071"/>
                  <a:gd name="connsiteY0" fmla="*/ 34925 h 2482850"/>
                  <a:gd name="connsiteX1" fmla="*/ 850509 w 1668071"/>
                  <a:gd name="connsiteY1" fmla="*/ 209232 h 2482850"/>
                  <a:gd name="connsiteX2" fmla="*/ 845746 w 1668071"/>
                  <a:gd name="connsiteY2" fmla="*/ 854075 h 2482850"/>
                  <a:gd name="connsiteX3" fmla="*/ 799464 w 1668071"/>
                  <a:gd name="connsiteY3" fmla="*/ 931270 h 2482850"/>
                  <a:gd name="connsiteX4" fmla="*/ 693787 w 1668071"/>
                  <a:gd name="connsiteY4" fmla="*/ 950624 h 2482850"/>
                  <a:gd name="connsiteX5" fmla="*/ 582009 w 1668071"/>
                  <a:gd name="connsiteY5" fmla="*/ 922730 h 2482850"/>
                  <a:gd name="connsiteX6" fmla="*/ 455927 w 1668071"/>
                  <a:gd name="connsiteY6" fmla="*/ 684616 h 2482850"/>
                  <a:gd name="connsiteX7" fmla="*/ 234411 w 1668071"/>
                  <a:gd name="connsiteY7" fmla="*/ 499814 h 2482850"/>
                  <a:gd name="connsiteX8" fmla="*/ 158903 w 1668071"/>
                  <a:gd name="connsiteY8" fmla="*/ 535134 h 2482850"/>
                  <a:gd name="connsiteX9" fmla="*/ 343900 w 1668071"/>
                  <a:gd name="connsiteY9" fmla="*/ 716887 h 2482850"/>
                  <a:gd name="connsiteX10" fmla="*/ 444487 w 1668071"/>
                  <a:gd name="connsiteY10" fmla="*/ 900783 h 2482850"/>
                  <a:gd name="connsiteX11" fmla="*/ 404229 w 1668071"/>
                  <a:gd name="connsiteY11" fmla="*/ 969521 h 2482850"/>
                  <a:gd name="connsiteX12" fmla="*/ 211379 w 1668071"/>
                  <a:gd name="connsiteY12" fmla="*/ 1008205 h 2482850"/>
                  <a:gd name="connsiteX13" fmla="*/ 131845 w 1668071"/>
                  <a:gd name="connsiteY13" fmla="*/ 964224 h 2482850"/>
                  <a:gd name="connsiteX14" fmla="*/ 76917 w 1668071"/>
                  <a:gd name="connsiteY14" fmla="*/ 833758 h 2482850"/>
                  <a:gd name="connsiteX15" fmla="*/ 9672 w 1668071"/>
                  <a:gd name="connsiteY15" fmla="*/ 865234 h 2482850"/>
                  <a:gd name="connsiteX16" fmla="*/ 82274 w 1668071"/>
                  <a:gd name="connsiteY16" fmla="*/ 1046598 h 2482850"/>
                  <a:gd name="connsiteX17" fmla="*/ 107854 w 1668071"/>
                  <a:gd name="connsiteY17" fmla="*/ 1212954 h 2482850"/>
                  <a:gd name="connsiteX18" fmla="*/ 164846 w 1668071"/>
                  <a:gd name="connsiteY18" fmla="*/ 1222468 h 2482850"/>
                  <a:gd name="connsiteX19" fmla="*/ 175139 w 1668071"/>
                  <a:gd name="connsiteY19" fmla="*/ 1086781 h 2482850"/>
                  <a:gd name="connsiteX20" fmla="*/ 230163 w 1668071"/>
                  <a:gd name="connsiteY20" fmla="*/ 1060613 h 2482850"/>
                  <a:gd name="connsiteX21" fmla="*/ 435746 w 1668071"/>
                  <a:gd name="connsiteY21" fmla="*/ 1028591 h 2482850"/>
                  <a:gd name="connsiteX22" fmla="*/ 461851 w 1668071"/>
                  <a:gd name="connsiteY22" fmla="*/ 1128708 h 2482850"/>
                  <a:gd name="connsiteX23" fmla="*/ 445597 w 1668071"/>
                  <a:gd name="connsiteY23" fmla="*/ 1240755 h 2482850"/>
                  <a:gd name="connsiteX24" fmla="*/ 301005 w 1668071"/>
                  <a:gd name="connsiteY24" fmla="*/ 1560161 h 2482850"/>
                  <a:gd name="connsiteX25" fmla="*/ 396074 w 1668071"/>
                  <a:gd name="connsiteY25" fmla="*/ 1567650 h 2482850"/>
                  <a:gd name="connsiteX26" fmla="*/ 538648 w 1668071"/>
                  <a:gd name="connsiteY26" fmla="*/ 1273642 h 2482850"/>
                  <a:gd name="connsiteX27" fmla="*/ 584179 w 1668071"/>
                  <a:gd name="connsiteY27" fmla="*/ 1033146 h 2482850"/>
                  <a:gd name="connsiteX28" fmla="*/ 749295 w 1668071"/>
                  <a:gd name="connsiteY28" fmla="*/ 1013513 h 2482850"/>
                  <a:gd name="connsiteX29" fmla="*/ 844922 w 1668071"/>
                  <a:gd name="connsiteY29" fmla="*/ 1118666 h 2482850"/>
                  <a:gd name="connsiteX30" fmla="*/ 845746 w 1668071"/>
                  <a:gd name="connsiteY30" fmla="*/ 1485582 h 2482850"/>
                  <a:gd name="connsiteX31" fmla="*/ 826696 w 1668071"/>
                  <a:gd name="connsiteY31" fmla="*/ 2216150 h 2482850"/>
                  <a:gd name="connsiteX32" fmla="*/ 883846 w 1668071"/>
                  <a:gd name="connsiteY32" fmla="*/ 2382837 h 2482850"/>
                  <a:gd name="connsiteX33" fmla="*/ 955284 w 1668071"/>
                  <a:gd name="connsiteY33" fmla="*/ 2278062 h 2482850"/>
                  <a:gd name="connsiteX34" fmla="*/ 953583 w 1668071"/>
                  <a:gd name="connsiteY34" fmla="*/ 2007187 h 2482850"/>
                  <a:gd name="connsiteX35" fmla="*/ 931471 w 1668071"/>
                  <a:gd name="connsiteY35" fmla="*/ 1773237 h 2482850"/>
                  <a:gd name="connsiteX36" fmla="*/ 960046 w 1668071"/>
                  <a:gd name="connsiteY36" fmla="*/ 1644650 h 2482850"/>
                  <a:gd name="connsiteX37" fmla="*/ 1003759 w 1668071"/>
                  <a:gd name="connsiteY37" fmla="*/ 1584956 h 2482850"/>
                  <a:gd name="connsiteX38" fmla="*/ 1064821 w 1668071"/>
                  <a:gd name="connsiteY38" fmla="*/ 1658937 h 2482850"/>
                  <a:gd name="connsiteX39" fmla="*/ 1045771 w 1668071"/>
                  <a:gd name="connsiteY39" fmla="*/ 2349500 h 2482850"/>
                  <a:gd name="connsiteX40" fmla="*/ 1088634 w 1668071"/>
                  <a:gd name="connsiteY40" fmla="*/ 2459037 h 2482850"/>
                  <a:gd name="connsiteX41" fmla="*/ 1141021 w 1668071"/>
                  <a:gd name="connsiteY41" fmla="*/ 2311400 h 2482850"/>
                  <a:gd name="connsiteX42" fmla="*/ 1164834 w 1668071"/>
                  <a:gd name="connsiteY42" fmla="*/ 1620837 h 2482850"/>
                  <a:gd name="connsiteX43" fmla="*/ 1174359 w 1668071"/>
                  <a:gd name="connsiteY43" fmla="*/ 1349375 h 2482850"/>
                  <a:gd name="connsiteX44" fmla="*/ 1260084 w 1668071"/>
                  <a:gd name="connsiteY44" fmla="*/ 1273175 h 2482850"/>
                  <a:gd name="connsiteX45" fmla="*/ 1331521 w 1668071"/>
                  <a:gd name="connsiteY45" fmla="*/ 1330325 h 2482850"/>
                  <a:gd name="connsiteX46" fmla="*/ 1293421 w 1668071"/>
                  <a:gd name="connsiteY46" fmla="*/ 1458912 h 2482850"/>
                  <a:gd name="connsiteX47" fmla="*/ 1274371 w 1668071"/>
                  <a:gd name="connsiteY47" fmla="*/ 1501775 h 2482850"/>
                  <a:gd name="connsiteX48" fmla="*/ 1298184 w 1668071"/>
                  <a:gd name="connsiteY48" fmla="*/ 1554162 h 2482850"/>
                  <a:gd name="connsiteX49" fmla="*/ 1345809 w 1668071"/>
                  <a:gd name="connsiteY49" fmla="*/ 1554162 h 2482850"/>
                  <a:gd name="connsiteX50" fmla="*/ 1364859 w 1668071"/>
                  <a:gd name="connsiteY50" fmla="*/ 1506537 h 2482850"/>
                  <a:gd name="connsiteX51" fmla="*/ 1326759 w 1668071"/>
                  <a:gd name="connsiteY51" fmla="*/ 1444625 h 2482850"/>
                  <a:gd name="connsiteX52" fmla="*/ 1355334 w 1668071"/>
                  <a:gd name="connsiteY52" fmla="*/ 1339850 h 2482850"/>
                  <a:gd name="connsiteX53" fmla="*/ 1388671 w 1668071"/>
                  <a:gd name="connsiteY53" fmla="*/ 1301750 h 2482850"/>
                  <a:gd name="connsiteX54" fmla="*/ 1502971 w 1668071"/>
                  <a:gd name="connsiteY54" fmla="*/ 1382712 h 2482850"/>
                  <a:gd name="connsiteX55" fmla="*/ 1560121 w 1668071"/>
                  <a:gd name="connsiteY55" fmla="*/ 1425575 h 2482850"/>
                  <a:gd name="connsiteX56" fmla="*/ 1569646 w 1668071"/>
                  <a:gd name="connsiteY56" fmla="*/ 1468437 h 2482850"/>
                  <a:gd name="connsiteX57" fmla="*/ 1655371 w 1668071"/>
                  <a:gd name="connsiteY57" fmla="*/ 1468437 h 2482850"/>
                  <a:gd name="connsiteX58" fmla="*/ 1645846 w 1668071"/>
                  <a:gd name="connsiteY58" fmla="*/ 1382712 h 2482850"/>
                  <a:gd name="connsiteX59" fmla="*/ 1574409 w 1668071"/>
                  <a:gd name="connsiteY59" fmla="*/ 1377950 h 2482850"/>
                  <a:gd name="connsiteX60" fmla="*/ 1542667 w 1668071"/>
                  <a:gd name="connsiteY60" fmla="*/ 1321061 h 2482850"/>
                  <a:gd name="connsiteX61" fmla="*/ 1551927 w 1668071"/>
                  <a:gd name="connsiteY61" fmla="*/ 1263650 h 2482850"/>
                  <a:gd name="connsiteX62" fmla="*/ 1593459 w 1668071"/>
                  <a:gd name="connsiteY62" fmla="*/ 1206500 h 2482850"/>
                  <a:gd name="connsiteX63" fmla="*/ 1580124 w 1668071"/>
                  <a:gd name="connsiteY63" fmla="*/ 1129347 h 2482850"/>
                  <a:gd name="connsiteX64" fmla="*/ 1541071 w 1668071"/>
                  <a:gd name="connsiteY64" fmla="*/ 1163637 h 2482850"/>
                  <a:gd name="connsiteX65" fmla="*/ 1531546 w 1668071"/>
                  <a:gd name="connsiteY65" fmla="*/ 1211262 h 2482850"/>
                  <a:gd name="connsiteX66" fmla="*/ 1445821 w 1668071"/>
                  <a:gd name="connsiteY66" fmla="*/ 1249362 h 2482850"/>
                  <a:gd name="connsiteX67" fmla="*/ 1360096 w 1668071"/>
                  <a:gd name="connsiteY67" fmla="*/ 1235075 h 2482850"/>
                  <a:gd name="connsiteX68" fmla="*/ 1412484 w 1668071"/>
                  <a:gd name="connsiteY68" fmla="*/ 1149350 h 2482850"/>
                  <a:gd name="connsiteX69" fmla="*/ 1431534 w 1668071"/>
                  <a:gd name="connsiteY69" fmla="*/ 1058862 h 2482850"/>
                  <a:gd name="connsiteX70" fmla="*/ 1469634 w 1668071"/>
                  <a:gd name="connsiteY70" fmla="*/ 1039812 h 2482850"/>
                  <a:gd name="connsiteX71" fmla="*/ 1431534 w 1668071"/>
                  <a:gd name="connsiteY71" fmla="*/ 982662 h 2482850"/>
                  <a:gd name="connsiteX72" fmla="*/ 1364859 w 1668071"/>
                  <a:gd name="connsiteY72" fmla="*/ 996950 h 2482850"/>
                  <a:gd name="connsiteX73" fmla="*/ 1383909 w 1668071"/>
                  <a:gd name="connsiteY73" fmla="*/ 1063625 h 2482850"/>
                  <a:gd name="connsiteX74" fmla="*/ 1350571 w 1668071"/>
                  <a:gd name="connsiteY74" fmla="*/ 1177925 h 2482850"/>
                  <a:gd name="connsiteX75" fmla="*/ 1317234 w 1668071"/>
                  <a:gd name="connsiteY75" fmla="*/ 1220787 h 2482850"/>
                  <a:gd name="connsiteX76" fmla="*/ 1207696 w 1668071"/>
                  <a:gd name="connsiteY76" fmla="*/ 1216025 h 2482850"/>
                  <a:gd name="connsiteX77" fmla="*/ 1169596 w 1668071"/>
                  <a:gd name="connsiteY77" fmla="*/ 1139825 h 2482850"/>
                  <a:gd name="connsiteX78" fmla="*/ 1169596 w 1668071"/>
                  <a:gd name="connsiteY78" fmla="*/ 334962 h 2482850"/>
                  <a:gd name="connsiteX79" fmla="*/ 1160071 w 1668071"/>
                  <a:gd name="connsiteY79" fmla="*/ 149225 h 2482850"/>
                  <a:gd name="connsiteX80" fmla="*/ 1131496 w 1668071"/>
                  <a:gd name="connsiteY80" fmla="*/ 1587 h 2482850"/>
                  <a:gd name="connsiteX81" fmla="*/ 1069584 w 1668071"/>
                  <a:gd name="connsiteY81" fmla="*/ 139700 h 2482850"/>
                  <a:gd name="connsiteX82" fmla="*/ 1050534 w 1668071"/>
                  <a:gd name="connsiteY82" fmla="*/ 311150 h 2482850"/>
                  <a:gd name="connsiteX83" fmla="*/ 1060059 w 1668071"/>
                  <a:gd name="connsiteY83" fmla="*/ 1368425 h 2482850"/>
                  <a:gd name="connsiteX84" fmla="*/ 988621 w 1668071"/>
                  <a:gd name="connsiteY84" fmla="*/ 1487487 h 2482850"/>
                  <a:gd name="connsiteX85" fmla="*/ 940996 w 1668071"/>
                  <a:gd name="connsiteY85" fmla="*/ 1239837 h 2482850"/>
                  <a:gd name="connsiteX86" fmla="*/ 960046 w 1668071"/>
                  <a:gd name="connsiteY86" fmla="*/ 306387 h 2482850"/>
                  <a:gd name="connsiteX87" fmla="*/ 950521 w 1668071"/>
                  <a:gd name="connsiteY87" fmla="*/ 106362 h 2482850"/>
                  <a:gd name="connsiteX88" fmla="*/ 917184 w 1668071"/>
                  <a:gd name="connsiteY88" fmla="*/ 34925 h 2482850"/>
                  <a:gd name="connsiteX0" fmla="*/ 917184 w 1668071"/>
                  <a:gd name="connsiteY0" fmla="*/ 34925 h 2482850"/>
                  <a:gd name="connsiteX1" fmla="*/ 850509 w 1668071"/>
                  <a:gd name="connsiteY1" fmla="*/ 209232 h 2482850"/>
                  <a:gd name="connsiteX2" fmla="*/ 845746 w 1668071"/>
                  <a:gd name="connsiteY2" fmla="*/ 854075 h 2482850"/>
                  <a:gd name="connsiteX3" fmla="*/ 799464 w 1668071"/>
                  <a:gd name="connsiteY3" fmla="*/ 931270 h 2482850"/>
                  <a:gd name="connsiteX4" fmla="*/ 693787 w 1668071"/>
                  <a:gd name="connsiteY4" fmla="*/ 950624 h 2482850"/>
                  <a:gd name="connsiteX5" fmla="*/ 582009 w 1668071"/>
                  <a:gd name="connsiteY5" fmla="*/ 922730 h 2482850"/>
                  <a:gd name="connsiteX6" fmla="*/ 455927 w 1668071"/>
                  <a:gd name="connsiteY6" fmla="*/ 684616 h 2482850"/>
                  <a:gd name="connsiteX7" fmla="*/ 234411 w 1668071"/>
                  <a:gd name="connsiteY7" fmla="*/ 499814 h 2482850"/>
                  <a:gd name="connsiteX8" fmla="*/ 158903 w 1668071"/>
                  <a:gd name="connsiteY8" fmla="*/ 535134 h 2482850"/>
                  <a:gd name="connsiteX9" fmla="*/ 343900 w 1668071"/>
                  <a:gd name="connsiteY9" fmla="*/ 716887 h 2482850"/>
                  <a:gd name="connsiteX10" fmla="*/ 444487 w 1668071"/>
                  <a:gd name="connsiteY10" fmla="*/ 900783 h 2482850"/>
                  <a:gd name="connsiteX11" fmla="*/ 404229 w 1668071"/>
                  <a:gd name="connsiteY11" fmla="*/ 969521 h 2482850"/>
                  <a:gd name="connsiteX12" fmla="*/ 211379 w 1668071"/>
                  <a:gd name="connsiteY12" fmla="*/ 1008205 h 2482850"/>
                  <a:gd name="connsiteX13" fmla="*/ 131845 w 1668071"/>
                  <a:gd name="connsiteY13" fmla="*/ 964224 h 2482850"/>
                  <a:gd name="connsiteX14" fmla="*/ 76917 w 1668071"/>
                  <a:gd name="connsiteY14" fmla="*/ 833758 h 2482850"/>
                  <a:gd name="connsiteX15" fmla="*/ 9672 w 1668071"/>
                  <a:gd name="connsiteY15" fmla="*/ 865234 h 2482850"/>
                  <a:gd name="connsiteX16" fmla="*/ 82274 w 1668071"/>
                  <a:gd name="connsiteY16" fmla="*/ 1046598 h 2482850"/>
                  <a:gd name="connsiteX17" fmla="*/ 107854 w 1668071"/>
                  <a:gd name="connsiteY17" fmla="*/ 1212954 h 2482850"/>
                  <a:gd name="connsiteX18" fmla="*/ 169737 w 1668071"/>
                  <a:gd name="connsiteY18" fmla="*/ 1208201 h 2482850"/>
                  <a:gd name="connsiteX19" fmla="*/ 175139 w 1668071"/>
                  <a:gd name="connsiteY19" fmla="*/ 1086781 h 2482850"/>
                  <a:gd name="connsiteX20" fmla="*/ 230163 w 1668071"/>
                  <a:gd name="connsiteY20" fmla="*/ 1060613 h 2482850"/>
                  <a:gd name="connsiteX21" fmla="*/ 435746 w 1668071"/>
                  <a:gd name="connsiteY21" fmla="*/ 1028591 h 2482850"/>
                  <a:gd name="connsiteX22" fmla="*/ 461851 w 1668071"/>
                  <a:gd name="connsiteY22" fmla="*/ 1128708 h 2482850"/>
                  <a:gd name="connsiteX23" fmla="*/ 445597 w 1668071"/>
                  <a:gd name="connsiteY23" fmla="*/ 1240755 h 2482850"/>
                  <a:gd name="connsiteX24" fmla="*/ 301005 w 1668071"/>
                  <a:gd name="connsiteY24" fmla="*/ 1560161 h 2482850"/>
                  <a:gd name="connsiteX25" fmla="*/ 396074 w 1668071"/>
                  <a:gd name="connsiteY25" fmla="*/ 1567650 h 2482850"/>
                  <a:gd name="connsiteX26" fmla="*/ 538648 w 1668071"/>
                  <a:gd name="connsiteY26" fmla="*/ 1273642 h 2482850"/>
                  <a:gd name="connsiteX27" fmla="*/ 584179 w 1668071"/>
                  <a:gd name="connsiteY27" fmla="*/ 1033146 h 2482850"/>
                  <a:gd name="connsiteX28" fmla="*/ 749295 w 1668071"/>
                  <a:gd name="connsiteY28" fmla="*/ 1013513 h 2482850"/>
                  <a:gd name="connsiteX29" fmla="*/ 844922 w 1668071"/>
                  <a:gd name="connsiteY29" fmla="*/ 1118666 h 2482850"/>
                  <a:gd name="connsiteX30" fmla="*/ 845746 w 1668071"/>
                  <a:gd name="connsiteY30" fmla="*/ 1485582 h 2482850"/>
                  <a:gd name="connsiteX31" fmla="*/ 826696 w 1668071"/>
                  <a:gd name="connsiteY31" fmla="*/ 2216150 h 2482850"/>
                  <a:gd name="connsiteX32" fmla="*/ 883846 w 1668071"/>
                  <a:gd name="connsiteY32" fmla="*/ 2382837 h 2482850"/>
                  <a:gd name="connsiteX33" fmla="*/ 955284 w 1668071"/>
                  <a:gd name="connsiteY33" fmla="*/ 2278062 h 2482850"/>
                  <a:gd name="connsiteX34" fmla="*/ 953583 w 1668071"/>
                  <a:gd name="connsiteY34" fmla="*/ 2007187 h 2482850"/>
                  <a:gd name="connsiteX35" fmla="*/ 931471 w 1668071"/>
                  <a:gd name="connsiteY35" fmla="*/ 1773237 h 2482850"/>
                  <a:gd name="connsiteX36" fmla="*/ 960046 w 1668071"/>
                  <a:gd name="connsiteY36" fmla="*/ 1644650 h 2482850"/>
                  <a:gd name="connsiteX37" fmla="*/ 1003759 w 1668071"/>
                  <a:gd name="connsiteY37" fmla="*/ 1584956 h 2482850"/>
                  <a:gd name="connsiteX38" fmla="*/ 1064821 w 1668071"/>
                  <a:gd name="connsiteY38" fmla="*/ 1658937 h 2482850"/>
                  <a:gd name="connsiteX39" fmla="*/ 1045771 w 1668071"/>
                  <a:gd name="connsiteY39" fmla="*/ 2349500 h 2482850"/>
                  <a:gd name="connsiteX40" fmla="*/ 1088634 w 1668071"/>
                  <a:gd name="connsiteY40" fmla="*/ 2459037 h 2482850"/>
                  <a:gd name="connsiteX41" fmla="*/ 1141021 w 1668071"/>
                  <a:gd name="connsiteY41" fmla="*/ 2311400 h 2482850"/>
                  <a:gd name="connsiteX42" fmla="*/ 1164834 w 1668071"/>
                  <a:gd name="connsiteY42" fmla="*/ 1620837 h 2482850"/>
                  <a:gd name="connsiteX43" fmla="*/ 1174359 w 1668071"/>
                  <a:gd name="connsiteY43" fmla="*/ 1349375 h 2482850"/>
                  <a:gd name="connsiteX44" fmla="*/ 1260084 w 1668071"/>
                  <a:gd name="connsiteY44" fmla="*/ 1273175 h 2482850"/>
                  <a:gd name="connsiteX45" fmla="*/ 1331521 w 1668071"/>
                  <a:gd name="connsiteY45" fmla="*/ 1330325 h 2482850"/>
                  <a:gd name="connsiteX46" fmla="*/ 1293421 w 1668071"/>
                  <a:gd name="connsiteY46" fmla="*/ 1458912 h 2482850"/>
                  <a:gd name="connsiteX47" fmla="*/ 1274371 w 1668071"/>
                  <a:gd name="connsiteY47" fmla="*/ 1501775 h 2482850"/>
                  <a:gd name="connsiteX48" fmla="*/ 1298184 w 1668071"/>
                  <a:gd name="connsiteY48" fmla="*/ 1554162 h 2482850"/>
                  <a:gd name="connsiteX49" fmla="*/ 1345809 w 1668071"/>
                  <a:gd name="connsiteY49" fmla="*/ 1554162 h 2482850"/>
                  <a:gd name="connsiteX50" fmla="*/ 1364859 w 1668071"/>
                  <a:gd name="connsiteY50" fmla="*/ 1506537 h 2482850"/>
                  <a:gd name="connsiteX51" fmla="*/ 1326759 w 1668071"/>
                  <a:gd name="connsiteY51" fmla="*/ 1444625 h 2482850"/>
                  <a:gd name="connsiteX52" fmla="*/ 1355334 w 1668071"/>
                  <a:gd name="connsiteY52" fmla="*/ 1339850 h 2482850"/>
                  <a:gd name="connsiteX53" fmla="*/ 1388671 w 1668071"/>
                  <a:gd name="connsiteY53" fmla="*/ 1301750 h 2482850"/>
                  <a:gd name="connsiteX54" fmla="*/ 1502971 w 1668071"/>
                  <a:gd name="connsiteY54" fmla="*/ 1382712 h 2482850"/>
                  <a:gd name="connsiteX55" fmla="*/ 1560121 w 1668071"/>
                  <a:gd name="connsiteY55" fmla="*/ 1425575 h 2482850"/>
                  <a:gd name="connsiteX56" fmla="*/ 1569646 w 1668071"/>
                  <a:gd name="connsiteY56" fmla="*/ 1468437 h 2482850"/>
                  <a:gd name="connsiteX57" fmla="*/ 1655371 w 1668071"/>
                  <a:gd name="connsiteY57" fmla="*/ 1468437 h 2482850"/>
                  <a:gd name="connsiteX58" fmla="*/ 1645846 w 1668071"/>
                  <a:gd name="connsiteY58" fmla="*/ 1382712 h 2482850"/>
                  <a:gd name="connsiteX59" fmla="*/ 1574409 w 1668071"/>
                  <a:gd name="connsiteY59" fmla="*/ 1377950 h 2482850"/>
                  <a:gd name="connsiteX60" fmla="*/ 1542667 w 1668071"/>
                  <a:gd name="connsiteY60" fmla="*/ 1321061 h 2482850"/>
                  <a:gd name="connsiteX61" fmla="*/ 1551927 w 1668071"/>
                  <a:gd name="connsiteY61" fmla="*/ 1263650 h 2482850"/>
                  <a:gd name="connsiteX62" fmla="*/ 1593459 w 1668071"/>
                  <a:gd name="connsiteY62" fmla="*/ 1206500 h 2482850"/>
                  <a:gd name="connsiteX63" fmla="*/ 1580124 w 1668071"/>
                  <a:gd name="connsiteY63" fmla="*/ 1129347 h 2482850"/>
                  <a:gd name="connsiteX64" fmla="*/ 1541071 w 1668071"/>
                  <a:gd name="connsiteY64" fmla="*/ 1163637 h 2482850"/>
                  <a:gd name="connsiteX65" fmla="*/ 1531546 w 1668071"/>
                  <a:gd name="connsiteY65" fmla="*/ 1211262 h 2482850"/>
                  <a:gd name="connsiteX66" fmla="*/ 1445821 w 1668071"/>
                  <a:gd name="connsiteY66" fmla="*/ 1249362 h 2482850"/>
                  <a:gd name="connsiteX67" fmla="*/ 1360096 w 1668071"/>
                  <a:gd name="connsiteY67" fmla="*/ 1235075 h 2482850"/>
                  <a:gd name="connsiteX68" fmla="*/ 1412484 w 1668071"/>
                  <a:gd name="connsiteY68" fmla="*/ 1149350 h 2482850"/>
                  <a:gd name="connsiteX69" fmla="*/ 1431534 w 1668071"/>
                  <a:gd name="connsiteY69" fmla="*/ 1058862 h 2482850"/>
                  <a:gd name="connsiteX70" fmla="*/ 1469634 w 1668071"/>
                  <a:gd name="connsiteY70" fmla="*/ 1039812 h 2482850"/>
                  <a:gd name="connsiteX71" fmla="*/ 1431534 w 1668071"/>
                  <a:gd name="connsiteY71" fmla="*/ 982662 h 2482850"/>
                  <a:gd name="connsiteX72" fmla="*/ 1364859 w 1668071"/>
                  <a:gd name="connsiteY72" fmla="*/ 996950 h 2482850"/>
                  <a:gd name="connsiteX73" fmla="*/ 1383909 w 1668071"/>
                  <a:gd name="connsiteY73" fmla="*/ 1063625 h 2482850"/>
                  <a:gd name="connsiteX74" fmla="*/ 1350571 w 1668071"/>
                  <a:gd name="connsiteY74" fmla="*/ 1177925 h 2482850"/>
                  <a:gd name="connsiteX75" fmla="*/ 1317234 w 1668071"/>
                  <a:gd name="connsiteY75" fmla="*/ 1220787 h 2482850"/>
                  <a:gd name="connsiteX76" fmla="*/ 1207696 w 1668071"/>
                  <a:gd name="connsiteY76" fmla="*/ 1216025 h 2482850"/>
                  <a:gd name="connsiteX77" fmla="*/ 1169596 w 1668071"/>
                  <a:gd name="connsiteY77" fmla="*/ 1139825 h 2482850"/>
                  <a:gd name="connsiteX78" fmla="*/ 1169596 w 1668071"/>
                  <a:gd name="connsiteY78" fmla="*/ 334962 h 2482850"/>
                  <a:gd name="connsiteX79" fmla="*/ 1160071 w 1668071"/>
                  <a:gd name="connsiteY79" fmla="*/ 149225 h 2482850"/>
                  <a:gd name="connsiteX80" fmla="*/ 1131496 w 1668071"/>
                  <a:gd name="connsiteY80" fmla="*/ 1587 h 2482850"/>
                  <a:gd name="connsiteX81" fmla="*/ 1069584 w 1668071"/>
                  <a:gd name="connsiteY81" fmla="*/ 139700 h 2482850"/>
                  <a:gd name="connsiteX82" fmla="*/ 1050534 w 1668071"/>
                  <a:gd name="connsiteY82" fmla="*/ 311150 h 2482850"/>
                  <a:gd name="connsiteX83" fmla="*/ 1060059 w 1668071"/>
                  <a:gd name="connsiteY83" fmla="*/ 1368425 h 2482850"/>
                  <a:gd name="connsiteX84" fmla="*/ 988621 w 1668071"/>
                  <a:gd name="connsiteY84" fmla="*/ 1487487 h 2482850"/>
                  <a:gd name="connsiteX85" fmla="*/ 940996 w 1668071"/>
                  <a:gd name="connsiteY85" fmla="*/ 1239837 h 2482850"/>
                  <a:gd name="connsiteX86" fmla="*/ 960046 w 1668071"/>
                  <a:gd name="connsiteY86" fmla="*/ 306387 h 2482850"/>
                  <a:gd name="connsiteX87" fmla="*/ 950521 w 1668071"/>
                  <a:gd name="connsiteY87" fmla="*/ 106362 h 2482850"/>
                  <a:gd name="connsiteX88" fmla="*/ 917184 w 1668071"/>
                  <a:gd name="connsiteY88" fmla="*/ 34925 h 248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668071" h="2482850">
                    <a:moveTo>
                      <a:pt x="917184" y="34925"/>
                    </a:moveTo>
                    <a:cubicBezTo>
                      <a:pt x="900515" y="52070"/>
                      <a:pt x="862415" y="72707"/>
                      <a:pt x="850509" y="209232"/>
                    </a:cubicBezTo>
                    <a:cubicBezTo>
                      <a:pt x="838603" y="345757"/>
                      <a:pt x="848640" y="801062"/>
                      <a:pt x="845746" y="854075"/>
                    </a:cubicBezTo>
                    <a:cubicBezTo>
                      <a:pt x="842852" y="907088"/>
                      <a:pt x="824791" y="915178"/>
                      <a:pt x="799464" y="931270"/>
                    </a:cubicBezTo>
                    <a:cubicBezTo>
                      <a:pt x="774137" y="947362"/>
                      <a:pt x="730029" y="952047"/>
                      <a:pt x="693787" y="950624"/>
                    </a:cubicBezTo>
                    <a:cubicBezTo>
                      <a:pt x="657545" y="949201"/>
                      <a:pt x="621652" y="967065"/>
                      <a:pt x="582009" y="922730"/>
                    </a:cubicBezTo>
                    <a:cubicBezTo>
                      <a:pt x="542366" y="878395"/>
                      <a:pt x="513860" y="755102"/>
                      <a:pt x="455927" y="684616"/>
                    </a:cubicBezTo>
                    <a:cubicBezTo>
                      <a:pt x="397994" y="614130"/>
                      <a:pt x="283915" y="524728"/>
                      <a:pt x="234411" y="499814"/>
                    </a:cubicBezTo>
                    <a:cubicBezTo>
                      <a:pt x="184907" y="474900"/>
                      <a:pt x="140655" y="498955"/>
                      <a:pt x="158903" y="535134"/>
                    </a:cubicBezTo>
                    <a:cubicBezTo>
                      <a:pt x="177151" y="571313"/>
                      <a:pt x="296303" y="655946"/>
                      <a:pt x="343900" y="716887"/>
                    </a:cubicBezTo>
                    <a:cubicBezTo>
                      <a:pt x="391497" y="777829"/>
                      <a:pt x="434432" y="858677"/>
                      <a:pt x="444487" y="900783"/>
                    </a:cubicBezTo>
                    <a:cubicBezTo>
                      <a:pt x="454542" y="942889"/>
                      <a:pt x="472460" y="951619"/>
                      <a:pt x="404229" y="969521"/>
                    </a:cubicBezTo>
                    <a:cubicBezTo>
                      <a:pt x="335998" y="987423"/>
                      <a:pt x="256776" y="1009088"/>
                      <a:pt x="211379" y="1008205"/>
                    </a:cubicBezTo>
                    <a:cubicBezTo>
                      <a:pt x="165982" y="1007322"/>
                      <a:pt x="154255" y="993298"/>
                      <a:pt x="131845" y="964224"/>
                    </a:cubicBezTo>
                    <a:cubicBezTo>
                      <a:pt x="109435" y="935150"/>
                      <a:pt x="86494" y="844741"/>
                      <a:pt x="76917" y="833758"/>
                    </a:cubicBezTo>
                    <a:cubicBezTo>
                      <a:pt x="68298" y="835470"/>
                      <a:pt x="0" y="850109"/>
                      <a:pt x="9672" y="865234"/>
                    </a:cubicBezTo>
                    <a:cubicBezTo>
                      <a:pt x="7462" y="893148"/>
                      <a:pt x="65910" y="988645"/>
                      <a:pt x="82274" y="1046598"/>
                    </a:cubicBezTo>
                    <a:cubicBezTo>
                      <a:pt x="98638" y="1104551"/>
                      <a:pt x="90174" y="1195107"/>
                      <a:pt x="107854" y="1212954"/>
                    </a:cubicBezTo>
                    <a:cubicBezTo>
                      <a:pt x="121851" y="1228513"/>
                      <a:pt x="165222" y="1238838"/>
                      <a:pt x="169737" y="1208201"/>
                    </a:cubicBezTo>
                    <a:cubicBezTo>
                      <a:pt x="172685" y="1191726"/>
                      <a:pt x="165068" y="1111379"/>
                      <a:pt x="175139" y="1086781"/>
                    </a:cubicBezTo>
                    <a:cubicBezTo>
                      <a:pt x="185210" y="1062183"/>
                      <a:pt x="186729" y="1070311"/>
                      <a:pt x="230163" y="1060613"/>
                    </a:cubicBezTo>
                    <a:cubicBezTo>
                      <a:pt x="273598" y="1050915"/>
                      <a:pt x="397132" y="1017242"/>
                      <a:pt x="435746" y="1028591"/>
                    </a:cubicBezTo>
                    <a:cubicBezTo>
                      <a:pt x="474360" y="1039940"/>
                      <a:pt x="460209" y="1093347"/>
                      <a:pt x="461851" y="1128708"/>
                    </a:cubicBezTo>
                    <a:cubicBezTo>
                      <a:pt x="463493" y="1164069"/>
                      <a:pt x="472405" y="1168846"/>
                      <a:pt x="445597" y="1240755"/>
                    </a:cubicBezTo>
                    <a:cubicBezTo>
                      <a:pt x="418789" y="1312664"/>
                      <a:pt x="309259" y="1505679"/>
                      <a:pt x="301005" y="1560161"/>
                    </a:cubicBezTo>
                    <a:cubicBezTo>
                      <a:pt x="292751" y="1614643"/>
                      <a:pt x="356467" y="1615403"/>
                      <a:pt x="396074" y="1567650"/>
                    </a:cubicBezTo>
                    <a:cubicBezTo>
                      <a:pt x="435681" y="1519897"/>
                      <a:pt x="507297" y="1362726"/>
                      <a:pt x="538648" y="1273642"/>
                    </a:cubicBezTo>
                    <a:cubicBezTo>
                      <a:pt x="569999" y="1184558"/>
                      <a:pt x="549071" y="1076501"/>
                      <a:pt x="584179" y="1033146"/>
                    </a:cubicBezTo>
                    <a:cubicBezTo>
                      <a:pt x="619287" y="989791"/>
                      <a:pt x="705838" y="999260"/>
                      <a:pt x="749295" y="1013513"/>
                    </a:cubicBezTo>
                    <a:cubicBezTo>
                      <a:pt x="792752" y="1027766"/>
                      <a:pt x="828847" y="1039988"/>
                      <a:pt x="844922" y="1118666"/>
                    </a:cubicBezTo>
                    <a:cubicBezTo>
                      <a:pt x="860997" y="1197344"/>
                      <a:pt x="848784" y="1302668"/>
                      <a:pt x="845746" y="1485582"/>
                    </a:cubicBezTo>
                    <a:cubicBezTo>
                      <a:pt x="842708" y="1668496"/>
                      <a:pt x="820346" y="2066608"/>
                      <a:pt x="826696" y="2216150"/>
                    </a:cubicBezTo>
                    <a:cubicBezTo>
                      <a:pt x="833046" y="2365693"/>
                      <a:pt x="862415" y="2372518"/>
                      <a:pt x="883846" y="2382837"/>
                    </a:cubicBezTo>
                    <a:cubicBezTo>
                      <a:pt x="905277" y="2393156"/>
                      <a:pt x="943661" y="2340670"/>
                      <a:pt x="955284" y="2278062"/>
                    </a:cubicBezTo>
                    <a:cubicBezTo>
                      <a:pt x="966907" y="2215454"/>
                      <a:pt x="957552" y="2091325"/>
                      <a:pt x="953583" y="2007187"/>
                    </a:cubicBezTo>
                    <a:cubicBezTo>
                      <a:pt x="949614" y="1923050"/>
                      <a:pt x="930394" y="1833660"/>
                      <a:pt x="931471" y="1773237"/>
                    </a:cubicBezTo>
                    <a:cubicBezTo>
                      <a:pt x="932548" y="1712814"/>
                      <a:pt x="936770" y="1704084"/>
                      <a:pt x="960046" y="1644650"/>
                    </a:cubicBezTo>
                    <a:cubicBezTo>
                      <a:pt x="983322" y="1585216"/>
                      <a:pt x="972263" y="1585380"/>
                      <a:pt x="1003759" y="1584956"/>
                    </a:cubicBezTo>
                    <a:cubicBezTo>
                      <a:pt x="1035255" y="1584532"/>
                      <a:pt x="1057819" y="1587619"/>
                      <a:pt x="1064821" y="1658937"/>
                    </a:cubicBezTo>
                    <a:cubicBezTo>
                      <a:pt x="1071823" y="1730255"/>
                      <a:pt x="1041802" y="2216150"/>
                      <a:pt x="1045771" y="2349500"/>
                    </a:cubicBezTo>
                    <a:cubicBezTo>
                      <a:pt x="1049740" y="2482850"/>
                      <a:pt x="1072759" y="2465387"/>
                      <a:pt x="1088634" y="2459037"/>
                    </a:cubicBezTo>
                    <a:cubicBezTo>
                      <a:pt x="1104509" y="2452687"/>
                      <a:pt x="1128321" y="2451100"/>
                      <a:pt x="1141021" y="2311400"/>
                    </a:cubicBezTo>
                    <a:cubicBezTo>
                      <a:pt x="1153721" y="2171700"/>
                      <a:pt x="1159278" y="1781174"/>
                      <a:pt x="1164834" y="1620837"/>
                    </a:cubicBezTo>
                    <a:cubicBezTo>
                      <a:pt x="1170390" y="1460500"/>
                      <a:pt x="1158484" y="1407319"/>
                      <a:pt x="1174359" y="1349375"/>
                    </a:cubicBezTo>
                    <a:cubicBezTo>
                      <a:pt x="1190234" y="1291431"/>
                      <a:pt x="1233890" y="1276350"/>
                      <a:pt x="1260084" y="1273175"/>
                    </a:cubicBezTo>
                    <a:cubicBezTo>
                      <a:pt x="1286278" y="1270000"/>
                      <a:pt x="1325965" y="1299369"/>
                      <a:pt x="1331521" y="1330325"/>
                    </a:cubicBezTo>
                    <a:cubicBezTo>
                      <a:pt x="1337077" y="1361281"/>
                      <a:pt x="1302946" y="1430337"/>
                      <a:pt x="1293421" y="1458912"/>
                    </a:cubicBezTo>
                    <a:cubicBezTo>
                      <a:pt x="1283896" y="1487487"/>
                      <a:pt x="1273577" y="1485900"/>
                      <a:pt x="1274371" y="1501775"/>
                    </a:cubicBezTo>
                    <a:cubicBezTo>
                      <a:pt x="1275165" y="1517650"/>
                      <a:pt x="1286278" y="1545431"/>
                      <a:pt x="1298184" y="1554162"/>
                    </a:cubicBezTo>
                    <a:cubicBezTo>
                      <a:pt x="1310090" y="1562893"/>
                      <a:pt x="1334697" y="1562100"/>
                      <a:pt x="1345809" y="1554162"/>
                    </a:cubicBezTo>
                    <a:cubicBezTo>
                      <a:pt x="1356921" y="1546224"/>
                      <a:pt x="1368034" y="1524793"/>
                      <a:pt x="1364859" y="1506537"/>
                    </a:cubicBezTo>
                    <a:cubicBezTo>
                      <a:pt x="1361684" y="1488281"/>
                      <a:pt x="1328346" y="1472406"/>
                      <a:pt x="1326759" y="1444625"/>
                    </a:cubicBezTo>
                    <a:cubicBezTo>
                      <a:pt x="1325172" y="1416844"/>
                      <a:pt x="1345015" y="1363662"/>
                      <a:pt x="1355334" y="1339850"/>
                    </a:cubicBezTo>
                    <a:cubicBezTo>
                      <a:pt x="1365653" y="1316038"/>
                      <a:pt x="1364065" y="1294606"/>
                      <a:pt x="1388671" y="1301750"/>
                    </a:cubicBezTo>
                    <a:cubicBezTo>
                      <a:pt x="1413277" y="1308894"/>
                      <a:pt x="1474396" y="1362075"/>
                      <a:pt x="1502971" y="1382712"/>
                    </a:cubicBezTo>
                    <a:cubicBezTo>
                      <a:pt x="1531546" y="1403349"/>
                      <a:pt x="1549009" y="1411288"/>
                      <a:pt x="1560121" y="1425575"/>
                    </a:cubicBezTo>
                    <a:cubicBezTo>
                      <a:pt x="1571233" y="1439862"/>
                      <a:pt x="1553771" y="1461293"/>
                      <a:pt x="1569646" y="1468437"/>
                    </a:cubicBezTo>
                    <a:cubicBezTo>
                      <a:pt x="1585521" y="1475581"/>
                      <a:pt x="1642671" y="1482725"/>
                      <a:pt x="1655371" y="1468437"/>
                    </a:cubicBezTo>
                    <a:cubicBezTo>
                      <a:pt x="1668071" y="1454149"/>
                      <a:pt x="1659340" y="1397793"/>
                      <a:pt x="1645846" y="1382712"/>
                    </a:cubicBezTo>
                    <a:cubicBezTo>
                      <a:pt x="1632352" y="1367631"/>
                      <a:pt x="1591606" y="1388225"/>
                      <a:pt x="1574409" y="1377950"/>
                    </a:cubicBezTo>
                    <a:cubicBezTo>
                      <a:pt x="1557213" y="1367675"/>
                      <a:pt x="1546414" y="1340111"/>
                      <a:pt x="1542667" y="1321061"/>
                    </a:cubicBezTo>
                    <a:cubicBezTo>
                      <a:pt x="1538920" y="1302011"/>
                      <a:pt x="1543462" y="1282743"/>
                      <a:pt x="1551927" y="1263650"/>
                    </a:cubicBezTo>
                    <a:cubicBezTo>
                      <a:pt x="1560392" y="1244557"/>
                      <a:pt x="1588760" y="1228884"/>
                      <a:pt x="1593459" y="1206500"/>
                    </a:cubicBezTo>
                    <a:cubicBezTo>
                      <a:pt x="1598159" y="1184116"/>
                      <a:pt x="1588855" y="1136491"/>
                      <a:pt x="1580124" y="1129347"/>
                    </a:cubicBezTo>
                    <a:cubicBezTo>
                      <a:pt x="1571393" y="1122203"/>
                      <a:pt x="1549167" y="1149985"/>
                      <a:pt x="1541071" y="1163637"/>
                    </a:cubicBezTo>
                    <a:cubicBezTo>
                      <a:pt x="1532975" y="1177290"/>
                      <a:pt x="1547421" y="1196975"/>
                      <a:pt x="1531546" y="1211262"/>
                    </a:cubicBezTo>
                    <a:cubicBezTo>
                      <a:pt x="1515671" y="1225550"/>
                      <a:pt x="1474396" y="1245393"/>
                      <a:pt x="1445821" y="1249362"/>
                    </a:cubicBezTo>
                    <a:cubicBezTo>
                      <a:pt x="1417246" y="1253331"/>
                      <a:pt x="1365652" y="1251744"/>
                      <a:pt x="1360096" y="1235075"/>
                    </a:cubicBezTo>
                    <a:cubicBezTo>
                      <a:pt x="1354540" y="1218406"/>
                      <a:pt x="1400578" y="1178719"/>
                      <a:pt x="1412484" y="1149350"/>
                    </a:cubicBezTo>
                    <a:cubicBezTo>
                      <a:pt x="1424390" y="1119981"/>
                      <a:pt x="1422009" y="1077118"/>
                      <a:pt x="1431534" y="1058862"/>
                    </a:cubicBezTo>
                    <a:cubicBezTo>
                      <a:pt x="1441059" y="1040606"/>
                      <a:pt x="1469634" y="1052512"/>
                      <a:pt x="1469634" y="1039812"/>
                    </a:cubicBezTo>
                    <a:cubicBezTo>
                      <a:pt x="1469634" y="1027112"/>
                      <a:pt x="1448996" y="989806"/>
                      <a:pt x="1431534" y="982662"/>
                    </a:cubicBezTo>
                    <a:cubicBezTo>
                      <a:pt x="1414072" y="975518"/>
                      <a:pt x="1372796" y="983456"/>
                      <a:pt x="1364859" y="996950"/>
                    </a:cubicBezTo>
                    <a:cubicBezTo>
                      <a:pt x="1356922" y="1010444"/>
                      <a:pt x="1386290" y="1033463"/>
                      <a:pt x="1383909" y="1063625"/>
                    </a:cubicBezTo>
                    <a:lnTo>
                      <a:pt x="1350571" y="1177925"/>
                    </a:lnTo>
                    <a:cubicBezTo>
                      <a:pt x="1339459" y="1204119"/>
                      <a:pt x="1341046" y="1214437"/>
                      <a:pt x="1317234" y="1220787"/>
                    </a:cubicBezTo>
                    <a:cubicBezTo>
                      <a:pt x="1293422" y="1227137"/>
                      <a:pt x="1232302" y="1229519"/>
                      <a:pt x="1207696" y="1216025"/>
                    </a:cubicBezTo>
                    <a:cubicBezTo>
                      <a:pt x="1183090" y="1202531"/>
                      <a:pt x="1167526" y="1216535"/>
                      <a:pt x="1169596" y="1139825"/>
                    </a:cubicBezTo>
                    <a:cubicBezTo>
                      <a:pt x="1171666" y="1063115"/>
                      <a:pt x="1171184" y="500062"/>
                      <a:pt x="1169596" y="334962"/>
                    </a:cubicBezTo>
                    <a:cubicBezTo>
                      <a:pt x="1168008" y="169862"/>
                      <a:pt x="1166421" y="204787"/>
                      <a:pt x="1160071" y="149225"/>
                    </a:cubicBezTo>
                    <a:cubicBezTo>
                      <a:pt x="1153721" y="93663"/>
                      <a:pt x="1146577" y="3174"/>
                      <a:pt x="1131496" y="1587"/>
                    </a:cubicBezTo>
                    <a:cubicBezTo>
                      <a:pt x="1116415" y="0"/>
                      <a:pt x="1083078" y="88106"/>
                      <a:pt x="1069584" y="139700"/>
                    </a:cubicBezTo>
                    <a:lnTo>
                      <a:pt x="1050534" y="311150"/>
                    </a:lnTo>
                    <a:cubicBezTo>
                      <a:pt x="1048947" y="515937"/>
                      <a:pt x="1070378" y="1172369"/>
                      <a:pt x="1060059" y="1368425"/>
                    </a:cubicBezTo>
                    <a:cubicBezTo>
                      <a:pt x="1049740" y="1564481"/>
                      <a:pt x="1008465" y="1508918"/>
                      <a:pt x="988621" y="1487487"/>
                    </a:cubicBezTo>
                    <a:cubicBezTo>
                      <a:pt x="968777" y="1466056"/>
                      <a:pt x="945758" y="1436687"/>
                      <a:pt x="940996" y="1239837"/>
                    </a:cubicBezTo>
                    <a:cubicBezTo>
                      <a:pt x="936234" y="1042987"/>
                      <a:pt x="958459" y="495299"/>
                      <a:pt x="960046" y="306387"/>
                    </a:cubicBezTo>
                    <a:cubicBezTo>
                      <a:pt x="961633" y="117475"/>
                      <a:pt x="957665" y="151606"/>
                      <a:pt x="950521" y="106362"/>
                    </a:cubicBezTo>
                    <a:cubicBezTo>
                      <a:pt x="943377" y="61118"/>
                      <a:pt x="933853" y="17780"/>
                      <a:pt x="917184" y="34925"/>
                    </a:cubicBezTo>
                    <a:close/>
                  </a:path>
                </a:pathLst>
              </a:custGeom>
              <a:solidFill>
                <a:srgbClr val="99FFCC"/>
              </a:solidFill>
              <a:ln w="9525" cap="flat" cmpd="sng" algn="ctr">
                <a:solidFill>
                  <a:schemeClr val="tx1"/>
                </a:solidFill>
                <a:prstDash val="solid"/>
                <a:round/>
                <a:headEnd type="none" w="med" len="med"/>
                <a:tailEnd type="none" w="med" len="med"/>
              </a:ln>
            </p:spPr>
            <p:txBody>
              <a:bodyPr vert="vert"/>
              <a:lstStyle/>
              <a:p>
                <a:pPr eaLnBrk="0" hangingPunct="0">
                  <a:defRPr/>
                </a:pPr>
                <a:endParaRPr lang="en-US" sz="800">
                  <a:cs typeface="+mn-cs"/>
                </a:endParaRPr>
              </a:p>
            </p:txBody>
          </p:sp>
          <p:sp>
            <p:nvSpPr>
              <p:cNvPr id="573" name="TextBox 51"/>
              <p:cNvSpPr txBox="1">
                <a:spLocks noChangeArrowheads="1"/>
              </p:cNvSpPr>
              <p:nvPr/>
            </p:nvSpPr>
            <p:spPr bwMode="auto">
              <a:xfrm>
                <a:off x="5186363" y="1905000"/>
                <a:ext cx="619125" cy="446088"/>
              </a:xfrm>
              <a:prstGeom prst="rect">
                <a:avLst/>
              </a:prstGeom>
              <a:noFill/>
              <a:ln w="9525">
                <a:noFill/>
                <a:miter lim="800000"/>
                <a:headEnd/>
                <a:tailEnd/>
              </a:ln>
            </p:spPr>
            <p:txBody>
              <a:bodyPr wrap="none">
                <a:spAutoFit/>
              </a:bodyPr>
              <a:lstStyle/>
              <a:p>
                <a:pPr eaLnBrk="0" hangingPunct="0">
                  <a:defRPr/>
                </a:pPr>
                <a:r>
                  <a:rPr lang="en-US" sz="1100" dirty="0">
                    <a:solidFill>
                      <a:srgbClr val="002060"/>
                    </a:solidFill>
                    <a:latin typeface="Arial" pitchFamily="34" charset="0"/>
                    <a:cs typeface="+mn-cs"/>
                  </a:rPr>
                  <a:t>Drug</a:t>
                </a:r>
                <a:r>
                  <a:rPr lang="en-US" b="1" baseline="30000" dirty="0">
                    <a:solidFill>
                      <a:srgbClr val="002060"/>
                    </a:solidFill>
                    <a:latin typeface="Arial" pitchFamily="34" charset="0"/>
                    <a:cs typeface="+mn-cs"/>
                  </a:rPr>
                  <a:t>+</a:t>
                </a:r>
                <a:r>
                  <a:rPr lang="en-US" sz="1100" dirty="0">
                    <a:solidFill>
                      <a:srgbClr val="002060"/>
                    </a:solidFill>
                    <a:latin typeface="Arial" pitchFamily="34" charset="0"/>
                    <a:cs typeface="+mn-cs"/>
                  </a:rPr>
                  <a:t> </a:t>
                </a:r>
              </a:p>
              <a:p>
                <a:pPr eaLnBrk="0" hangingPunct="0">
                  <a:defRPr/>
                </a:pPr>
                <a:r>
                  <a:rPr lang="en-US" sz="1100" dirty="0">
                    <a:solidFill>
                      <a:srgbClr val="002060"/>
                    </a:solidFill>
                    <a:latin typeface="Arial" pitchFamily="34" charset="0"/>
                    <a:cs typeface="+mn-cs"/>
                  </a:rPr>
                  <a:t>in CSF</a:t>
                </a:r>
              </a:p>
            </p:txBody>
          </p:sp>
          <p:sp>
            <p:nvSpPr>
              <p:cNvPr id="39003" name="Rounded Rectangle 625"/>
              <p:cNvSpPr>
                <a:spLocks noChangeArrowheads="1"/>
              </p:cNvSpPr>
              <p:nvPr/>
            </p:nvSpPr>
            <p:spPr bwMode="auto">
              <a:xfrm>
                <a:off x="6878638" y="4643438"/>
                <a:ext cx="933450" cy="303212"/>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900"/>
                  <a:t>Transcription factors</a:t>
                </a:r>
              </a:p>
            </p:txBody>
          </p:sp>
          <p:sp>
            <p:nvSpPr>
              <p:cNvPr id="39004" name="Freeform 568"/>
              <p:cNvSpPr>
                <a:spLocks/>
              </p:cNvSpPr>
              <p:nvPr/>
            </p:nvSpPr>
            <p:spPr bwMode="auto">
              <a:xfrm>
                <a:off x="6535738" y="3824288"/>
                <a:ext cx="182562" cy="190500"/>
              </a:xfrm>
              <a:custGeom>
                <a:avLst/>
                <a:gdLst>
                  <a:gd name="T0" fmla="*/ 0 w 2818"/>
                  <a:gd name="T1" fmla="*/ 2147483647 h 2954"/>
                  <a:gd name="T2" fmla="*/ 2147483647 w 2818"/>
                  <a:gd name="T3" fmla="*/ 2147483647 h 2954"/>
                  <a:gd name="T4" fmla="*/ 2147483647 w 2818"/>
                  <a:gd name="T5" fmla="*/ 2147483647 h 2954"/>
                  <a:gd name="T6" fmla="*/ 2147483647 w 2818"/>
                  <a:gd name="T7" fmla="*/ 2147483647 h 2954"/>
                  <a:gd name="T8" fmla="*/ 2147483647 w 2818"/>
                  <a:gd name="T9" fmla="*/ 2147483647 h 2954"/>
                  <a:gd name="T10" fmla="*/ 2147483647 w 2818"/>
                  <a:gd name="T11" fmla="*/ 2147483647 h 2954"/>
                  <a:gd name="T12" fmla="*/ 2147483647 w 2818"/>
                  <a:gd name="T13" fmla="*/ 2147483647 h 2954"/>
                  <a:gd name="T14" fmla="*/ 2147483647 w 2818"/>
                  <a:gd name="T15" fmla="*/ 2147483647 h 2954"/>
                  <a:gd name="T16" fmla="*/ 2147483647 w 2818"/>
                  <a:gd name="T17" fmla="*/ 2147483647 h 2954"/>
                  <a:gd name="T18" fmla="*/ 2147483647 w 2818"/>
                  <a:gd name="T19" fmla="*/ 2147483647 h 2954"/>
                  <a:gd name="T20" fmla="*/ 2147483647 w 2818"/>
                  <a:gd name="T21" fmla="*/ 2147483647 h 2954"/>
                  <a:gd name="T22" fmla="*/ 2147483647 w 2818"/>
                  <a:gd name="T23" fmla="*/ 2147483647 h 2954"/>
                  <a:gd name="T24" fmla="*/ 2147483647 w 2818"/>
                  <a:gd name="T25" fmla="*/ 2147483647 h 2954"/>
                  <a:gd name="T26" fmla="*/ 2147483647 w 2818"/>
                  <a:gd name="T27" fmla="*/ 2147483647 h 2954"/>
                  <a:gd name="T28" fmla="*/ 2147483647 w 2818"/>
                  <a:gd name="T29" fmla="*/ 2147483647 h 2954"/>
                  <a:gd name="T30" fmla="*/ 2147483647 w 2818"/>
                  <a:gd name="T31" fmla="*/ 2147483647 h 2954"/>
                  <a:gd name="T32" fmla="*/ 2147483647 w 2818"/>
                  <a:gd name="T33" fmla="*/ 2147483647 h 2954"/>
                  <a:gd name="T34" fmla="*/ 2147483647 w 2818"/>
                  <a:gd name="T35" fmla="*/ 2147483647 h 2954"/>
                  <a:gd name="T36" fmla="*/ 2147483647 w 2818"/>
                  <a:gd name="T37" fmla="*/ 2147483647 h 2954"/>
                  <a:gd name="T38" fmla="*/ 2147483647 w 2818"/>
                  <a:gd name="T39" fmla="*/ 2147483647 h 2954"/>
                  <a:gd name="T40" fmla="*/ 2147483647 w 2818"/>
                  <a:gd name="T41" fmla="*/ 2147483647 h 2954"/>
                  <a:gd name="T42" fmla="*/ 2147483647 w 2818"/>
                  <a:gd name="T43" fmla="*/ 2147483647 h 2954"/>
                  <a:gd name="T44" fmla="*/ 2147483647 w 2818"/>
                  <a:gd name="T45" fmla="*/ 2147483647 h 2954"/>
                  <a:gd name="T46" fmla="*/ 2147483647 w 2818"/>
                  <a:gd name="T47" fmla="*/ 2147483647 h 2954"/>
                  <a:gd name="T48" fmla="*/ 2147483647 w 2818"/>
                  <a:gd name="T49" fmla="*/ 2147483647 h 2954"/>
                  <a:gd name="T50" fmla="*/ 2147483647 w 2818"/>
                  <a:gd name="T51" fmla="*/ 2147483647 h 2954"/>
                  <a:gd name="T52" fmla="*/ 2147483647 w 2818"/>
                  <a:gd name="T53" fmla="*/ 2147483647 h 2954"/>
                  <a:gd name="T54" fmla="*/ 2147483647 w 2818"/>
                  <a:gd name="T55" fmla="*/ 2147483647 h 2954"/>
                  <a:gd name="T56" fmla="*/ 2147483647 w 2818"/>
                  <a:gd name="T57" fmla="*/ 2147483647 h 2954"/>
                  <a:gd name="T58" fmla="*/ 2147483647 w 2818"/>
                  <a:gd name="T59" fmla="*/ 2147483647 h 2954"/>
                  <a:gd name="T60" fmla="*/ 2147483647 w 2818"/>
                  <a:gd name="T61" fmla="*/ 2147483647 h 2954"/>
                  <a:gd name="T62" fmla="*/ 2147483647 w 2818"/>
                  <a:gd name="T63" fmla="*/ 2147483647 h 2954"/>
                  <a:gd name="T64" fmla="*/ 2147483647 w 2818"/>
                  <a:gd name="T65" fmla="*/ 2147483647 h 2954"/>
                  <a:gd name="T66" fmla="*/ 2147483647 w 2818"/>
                  <a:gd name="T67" fmla="*/ 2147483647 h 2954"/>
                  <a:gd name="T68" fmla="*/ 2147483647 w 2818"/>
                  <a:gd name="T69" fmla="*/ 2147483647 h 2954"/>
                  <a:gd name="T70" fmla="*/ 2147483647 w 2818"/>
                  <a:gd name="T71" fmla="*/ 2147483647 h 2954"/>
                  <a:gd name="T72" fmla="*/ 2147483647 w 2818"/>
                  <a:gd name="T73" fmla="*/ 2147483647 h 2954"/>
                  <a:gd name="T74" fmla="*/ 2147483647 w 2818"/>
                  <a:gd name="T75" fmla="*/ 2147483647 h 2954"/>
                  <a:gd name="T76" fmla="*/ 2147483647 w 2818"/>
                  <a:gd name="T77" fmla="*/ 2147483647 h 2954"/>
                  <a:gd name="T78" fmla="*/ 2147483647 w 2818"/>
                  <a:gd name="T79" fmla="*/ 2147483647 h 2954"/>
                  <a:gd name="T80" fmla="*/ 2147483647 w 2818"/>
                  <a:gd name="T81" fmla="*/ 2147483647 h 2954"/>
                  <a:gd name="T82" fmla="*/ 2147483647 w 2818"/>
                  <a:gd name="T83" fmla="*/ 2147483647 h 2954"/>
                  <a:gd name="T84" fmla="*/ 2147483647 w 2818"/>
                  <a:gd name="T85" fmla="*/ 2147483647 h 2954"/>
                  <a:gd name="T86" fmla="*/ 2147483647 w 2818"/>
                  <a:gd name="T87" fmla="*/ 2147483647 h 2954"/>
                  <a:gd name="T88" fmla="*/ 2147483647 w 2818"/>
                  <a:gd name="T89" fmla="*/ 2147483647 h 2954"/>
                  <a:gd name="T90" fmla="*/ 2147483647 w 2818"/>
                  <a:gd name="T91" fmla="*/ 2147483647 h 2954"/>
                  <a:gd name="T92" fmla="*/ 2147483647 w 2818"/>
                  <a:gd name="T93" fmla="*/ 2147483647 h 2954"/>
                  <a:gd name="T94" fmla="*/ 2147483647 w 2818"/>
                  <a:gd name="T95" fmla="*/ 2147483647 h 2954"/>
                  <a:gd name="T96" fmla="*/ 2147483647 w 2818"/>
                  <a:gd name="T97" fmla="*/ 2147483647 h 2954"/>
                  <a:gd name="T98" fmla="*/ 2147483647 w 2818"/>
                  <a:gd name="T99" fmla="*/ 2147483647 h 2954"/>
                  <a:gd name="T100" fmla="*/ 2147483647 w 2818"/>
                  <a:gd name="T101" fmla="*/ 2147483647 h 2954"/>
                  <a:gd name="T102" fmla="*/ 2147483647 w 2818"/>
                  <a:gd name="T103" fmla="*/ 2147483647 h 2954"/>
                  <a:gd name="T104" fmla="*/ 2147483647 w 2818"/>
                  <a:gd name="T105" fmla="*/ 2147483647 h 2954"/>
                  <a:gd name="T106" fmla="*/ 2147483647 w 2818"/>
                  <a:gd name="T107" fmla="*/ 2147483647 h 2954"/>
                  <a:gd name="T108" fmla="*/ 2147483647 w 2818"/>
                  <a:gd name="T109" fmla="*/ 2147483647 h 2954"/>
                  <a:gd name="T110" fmla="*/ 2147483647 w 2818"/>
                  <a:gd name="T111" fmla="*/ 2147483647 h 2954"/>
                  <a:gd name="T112" fmla="*/ 2147483647 w 2818"/>
                  <a:gd name="T113" fmla="*/ 2147483647 h 2954"/>
                  <a:gd name="T114" fmla="*/ 2147483647 w 2818"/>
                  <a:gd name="T115" fmla="*/ 2147483647 h 2954"/>
                  <a:gd name="T116" fmla="*/ 2147483647 w 2818"/>
                  <a:gd name="T117" fmla="*/ 2147483647 h 2954"/>
                  <a:gd name="T118" fmla="*/ 2147483647 w 2818"/>
                  <a:gd name="T119" fmla="*/ 2147483647 h 29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818"/>
                  <a:gd name="T181" fmla="*/ 0 h 2954"/>
                  <a:gd name="T182" fmla="*/ 2818 w 2818"/>
                  <a:gd name="T183" fmla="*/ 2954 h 29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818" h="2954">
                    <a:moveTo>
                      <a:pt x="0" y="478"/>
                    </a:moveTo>
                    <a:lnTo>
                      <a:pt x="0" y="396"/>
                    </a:lnTo>
                    <a:lnTo>
                      <a:pt x="0" y="240"/>
                    </a:lnTo>
                    <a:lnTo>
                      <a:pt x="21" y="115"/>
                    </a:lnTo>
                    <a:lnTo>
                      <a:pt x="56" y="70"/>
                    </a:lnTo>
                    <a:lnTo>
                      <a:pt x="109" y="31"/>
                    </a:lnTo>
                    <a:lnTo>
                      <a:pt x="254" y="0"/>
                    </a:lnTo>
                    <a:lnTo>
                      <a:pt x="284" y="4"/>
                    </a:lnTo>
                    <a:lnTo>
                      <a:pt x="314" y="19"/>
                    </a:lnTo>
                    <a:lnTo>
                      <a:pt x="353" y="64"/>
                    </a:lnTo>
                    <a:lnTo>
                      <a:pt x="377" y="197"/>
                    </a:lnTo>
                    <a:lnTo>
                      <a:pt x="377" y="343"/>
                    </a:lnTo>
                    <a:lnTo>
                      <a:pt x="377" y="488"/>
                    </a:lnTo>
                    <a:lnTo>
                      <a:pt x="377" y="635"/>
                    </a:lnTo>
                    <a:lnTo>
                      <a:pt x="377" y="791"/>
                    </a:lnTo>
                    <a:lnTo>
                      <a:pt x="386" y="937"/>
                    </a:lnTo>
                    <a:lnTo>
                      <a:pt x="397" y="1069"/>
                    </a:lnTo>
                    <a:lnTo>
                      <a:pt x="397" y="1216"/>
                    </a:lnTo>
                    <a:lnTo>
                      <a:pt x="397" y="1363"/>
                    </a:lnTo>
                    <a:lnTo>
                      <a:pt x="397" y="1507"/>
                    </a:lnTo>
                    <a:lnTo>
                      <a:pt x="397" y="1654"/>
                    </a:lnTo>
                    <a:lnTo>
                      <a:pt x="397" y="1809"/>
                    </a:lnTo>
                    <a:lnTo>
                      <a:pt x="420" y="1944"/>
                    </a:lnTo>
                    <a:lnTo>
                      <a:pt x="456" y="1983"/>
                    </a:lnTo>
                    <a:lnTo>
                      <a:pt x="507" y="2008"/>
                    </a:lnTo>
                    <a:lnTo>
                      <a:pt x="641" y="2017"/>
                    </a:lnTo>
                    <a:lnTo>
                      <a:pt x="697" y="2001"/>
                    </a:lnTo>
                    <a:lnTo>
                      <a:pt x="741" y="1966"/>
                    </a:lnTo>
                    <a:lnTo>
                      <a:pt x="764" y="1908"/>
                    </a:lnTo>
                    <a:lnTo>
                      <a:pt x="776" y="1841"/>
                    </a:lnTo>
                    <a:lnTo>
                      <a:pt x="776" y="1695"/>
                    </a:lnTo>
                    <a:lnTo>
                      <a:pt x="776" y="1549"/>
                    </a:lnTo>
                    <a:lnTo>
                      <a:pt x="776" y="1403"/>
                    </a:lnTo>
                    <a:lnTo>
                      <a:pt x="776" y="1260"/>
                    </a:lnTo>
                    <a:lnTo>
                      <a:pt x="776" y="1102"/>
                    </a:lnTo>
                    <a:lnTo>
                      <a:pt x="776" y="948"/>
                    </a:lnTo>
                    <a:lnTo>
                      <a:pt x="788" y="801"/>
                    </a:lnTo>
                    <a:lnTo>
                      <a:pt x="799" y="656"/>
                    </a:lnTo>
                    <a:lnTo>
                      <a:pt x="808" y="520"/>
                    </a:lnTo>
                    <a:lnTo>
                      <a:pt x="855" y="408"/>
                    </a:lnTo>
                    <a:lnTo>
                      <a:pt x="895" y="374"/>
                    </a:lnTo>
                    <a:lnTo>
                      <a:pt x="924" y="365"/>
                    </a:lnTo>
                    <a:lnTo>
                      <a:pt x="952" y="363"/>
                    </a:lnTo>
                    <a:lnTo>
                      <a:pt x="1005" y="391"/>
                    </a:lnTo>
                    <a:lnTo>
                      <a:pt x="1042" y="437"/>
                    </a:lnTo>
                    <a:lnTo>
                      <a:pt x="1066" y="574"/>
                    </a:lnTo>
                    <a:lnTo>
                      <a:pt x="1066" y="719"/>
                    </a:lnTo>
                    <a:lnTo>
                      <a:pt x="1066" y="864"/>
                    </a:lnTo>
                    <a:lnTo>
                      <a:pt x="1066" y="1011"/>
                    </a:lnTo>
                    <a:lnTo>
                      <a:pt x="1066" y="1155"/>
                    </a:lnTo>
                    <a:lnTo>
                      <a:pt x="1066" y="1300"/>
                    </a:lnTo>
                    <a:lnTo>
                      <a:pt x="1066" y="1448"/>
                    </a:lnTo>
                    <a:lnTo>
                      <a:pt x="1066" y="1593"/>
                    </a:lnTo>
                    <a:lnTo>
                      <a:pt x="1066" y="1739"/>
                    </a:lnTo>
                    <a:lnTo>
                      <a:pt x="1076" y="1871"/>
                    </a:lnTo>
                    <a:lnTo>
                      <a:pt x="1101" y="1926"/>
                    </a:lnTo>
                    <a:lnTo>
                      <a:pt x="1140" y="1976"/>
                    </a:lnTo>
                    <a:lnTo>
                      <a:pt x="1264" y="2040"/>
                    </a:lnTo>
                    <a:lnTo>
                      <a:pt x="1289" y="2042"/>
                    </a:lnTo>
                    <a:lnTo>
                      <a:pt x="1318" y="2034"/>
                    </a:lnTo>
                    <a:lnTo>
                      <a:pt x="1363" y="1997"/>
                    </a:lnTo>
                    <a:lnTo>
                      <a:pt x="1395" y="1862"/>
                    </a:lnTo>
                    <a:lnTo>
                      <a:pt x="1395" y="1705"/>
                    </a:lnTo>
                    <a:lnTo>
                      <a:pt x="1395" y="1540"/>
                    </a:lnTo>
                    <a:lnTo>
                      <a:pt x="1395" y="1363"/>
                    </a:lnTo>
                    <a:lnTo>
                      <a:pt x="1395" y="1187"/>
                    </a:lnTo>
                    <a:lnTo>
                      <a:pt x="1395" y="1021"/>
                    </a:lnTo>
                    <a:lnTo>
                      <a:pt x="1395" y="864"/>
                    </a:lnTo>
                    <a:lnTo>
                      <a:pt x="1395" y="834"/>
                    </a:lnTo>
                    <a:lnTo>
                      <a:pt x="1395" y="815"/>
                    </a:lnTo>
                    <a:lnTo>
                      <a:pt x="1394" y="796"/>
                    </a:lnTo>
                    <a:lnTo>
                      <a:pt x="1386" y="729"/>
                    </a:lnTo>
                    <a:lnTo>
                      <a:pt x="1363" y="604"/>
                    </a:lnTo>
                    <a:lnTo>
                      <a:pt x="1342" y="478"/>
                    </a:lnTo>
                    <a:lnTo>
                      <a:pt x="1341" y="453"/>
                    </a:lnTo>
                    <a:lnTo>
                      <a:pt x="1341" y="437"/>
                    </a:lnTo>
                    <a:lnTo>
                      <a:pt x="1340" y="418"/>
                    </a:lnTo>
                    <a:lnTo>
                      <a:pt x="1354" y="355"/>
                    </a:lnTo>
                    <a:lnTo>
                      <a:pt x="1388" y="309"/>
                    </a:lnTo>
                    <a:lnTo>
                      <a:pt x="1441" y="282"/>
                    </a:lnTo>
                    <a:lnTo>
                      <a:pt x="1469" y="281"/>
                    </a:lnTo>
                    <a:lnTo>
                      <a:pt x="1504" y="287"/>
                    </a:lnTo>
                    <a:lnTo>
                      <a:pt x="1565" y="314"/>
                    </a:lnTo>
                    <a:lnTo>
                      <a:pt x="1604" y="360"/>
                    </a:lnTo>
                    <a:lnTo>
                      <a:pt x="1630" y="416"/>
                    </a:lnTo>
                    <a:lnTo>
                      <a:pt x="1653" y="553"/>
                    </a:lnTo>
                    <a:lnTo>
                      <a:pt x="1673" y="699"/>
                    </a:lnTo>
                    <a:lnTo>
                      <a:pt x="1687" y="844"/>
                    </a:lnTo>
                    <a:lnTo>
                      <a:pt x="1687" y="988"/>
                    </a:lnTo>
                    <a:lnTo>
                      <a:pt x="1687" y="1133"/>
                    </a:lnTo>
                    <a:lnTo>
                      <a:pt x="1697" y="1268"/>
                    </a:lnTo>
                    <a:lnTo>
                      <a:pt x="1708" y="1403"/>
                    </a:lnTo>
                    <a:lnTo>
                      <a:pt x="1708" y="1549"/>
                    </a:lnTo>
                    <a:lnTo>
                      <a:pt x="1708" y="1695"/>
                    </a:lnTo>
                    <a:lnTo>
                      <a:pt x="1708" y="1851"/>
                    </a:lnTo>
                    <a:lnTo>
                      <a:pt x="1708" y="1885"/>
                    </a:lnTo>
                    <a:lnTo>
                      <a:pt x="1708" y="1905"/>
                    </a:lnTo>
                    <a:lnTo>
                      <a:pt x="1706" y="1927"/>
                    </a:lnTo>
                    <a:lnTo>
                      <a:pt x="1697" y="1997"/>
                    </a:lnTo>
                    <a:lnTo>
                      <a:pt x="1664" y="2122"/>
                    </a:lnTo>
                    <a:lnTo>
                      <a:pt x="1598" y="2235"/>
                    </a:lnTo>
                    <a:lnTo>
                      <a:pt x="1547" y="2280"/>
                    </a:lnTo>
                    <a:lnTo>
                      <a:pt x="1486" y="2320"/>
                    </a:lnTo>
                    <a:lnTo>
                      <a:pt x="1354" y="2374"/>
                    </a:lnTo>
                    <a:lnTo>
                      <a:pt x="1219" y="2403"/>
                    </a:lnTo>
                    <a:lnTo>
                      <a:pt x="1085" y="2422"/>
                    </a:lnTo>
                    <a:lnTo>
                      <a:pt x="1029" y="2445"/>
                    </a:lnTo>
                    <a:lnTo>
                      <a:pt x="975" y="2487"/>
                    </a:lnTo>
                    <a:lnTo>
                      <a:pt x="942" y="2539"/>
                    </a:lnTo>
                    <a:lnTo>
                      <a:pt x="919" y="2600"/>
                    </a:lnTo>
                    <a:lnTo>
                      <a:pt x="916" y="2662"/>
                    </a:lnTo>
                    <a:lnTo>
                      <a:pt x="919" y="2724"/>
                    </a:lnTo>
                    <a:lnTo>
                      <a:pt x="944" y="2780"/>
                    </a:lnTo>
                    <a:lnTo>
                      <a:pt x="984" y="2828"/>
                    </a:lnTo>
                    <a:lnTo>
                      <a:pt x="1110" y="2882"/>
                    </a:lnTo>
                    <a:lnTo>
                      <a:pt x="1244" y="2901"/>
                    </a:lnTo>
                    <a:lnTo>
                      <a:pt x="1386" y="2923"/>
                    </a:lnTo>
                    <a:lnTo>
                      <a:pt x="1542" y="2934"/>
                    </a:lnTo>
                    <a:lnTo>
                      <a:pt x="1575" y="2934"/>
                    </a:lnTo>
                    <a:lnTo>
                      <a:pt x="1595" y="2934"/>
                    </a:lnTo>
                    <a:lnTo>
                      <a:pt x="1618" y="2936"/>
                    </a:lnTo>
                    <a:lnTo>
                      <a:pt x="1697" y="2946"/>
                    </a:lnTo>
                    <a:lnTo>
                      <a:pt x="1850" y="2954"/>
                    </a:lnTo>
                    <a:lnTo>
                      <a:pt x="2007" y="2954"/>
                    </a:lnTo>
                    <a:lnTo>
                      <a:pt x="2162" y="2954"/>
                    </a:lnTo>
                    <a:lnTo>
                      <a:pt x="2309" y="2932"/>
                    </a:lnTo>
                    <a:lnTo>
                      <a:pt x="2366" y="2901"/>
                    </a:lnTo>
                    <a:lnTo>
                      <a:pt x="2418" y="2850"/>
                    </a:lnTo>
                    <a:lnTo>
                      <a:pt x="2474" y="2724"/>
                    </a:lnTo>
                    <a:lnTo>
                      <a:pt x="2477" y="2660"/>
                    </a:lnTo>
                    <a:lnTo>
                      <a:pt x="2477" y="2622"/>
                    </a:lnTo>
                    <a:lnTo>
                      <a:pt x="2474" y="2589"/>
                    </a:lnTo>
                    <a:lnTo>
                      <a:pt x="2450" y="2524"/>
                    </a:lnTo>
                    <a:lnTo>
                      <a:pt x="2406" y="2464"/>
                    </a:lnTo>
                    <a:lnTo>
                      <a:pt x="2295" y="2360"/>
                    </a:lnTo>
                    <a:lnTo>
                      <a:pt x="2183" y="2267"/>
                    </a:lnTo>
                    <a:lnTo>
                      <a:pt x="2074" y="2184"/>
                    </a:lnTo>
                    <a:lnTo>
                      <a:pt x="1985" y="2090"/>
                    </a:lnTo>
                    <a:lnTo>
                      <a:pt x="1927" y="1985"/>
                    </a:lnTo>
                    <a:lnTo>
                      <a:pt x="1907" y="1862"/>
                    </a:lnTo>
                    <a:lnTo>
                      <a:pt x="1907" y="1716"/>
                    </a:lnTo>
                    <a:lnTo>
                      <a:pt x="1907" y="1570"/>
                    </a:lnTo>
                    <a:lnTo>
                      <a:pt x="1907" y="1539"/>
                    </a:lnTo>
                    <a:lnTo>
                      <a:pt x="1907" y="1521"/>
                    </a:lnTo>
                    <a:lnTo>
                      <a:pt x="1905" y="1502"/>
                    </a:lnTo>
                    <a:lnTo>
                      <a:pt x="1898" y="1437"/>
                    </a:lnTo>
                    <a:lnTo>
                      <a:pt x="1887" y="1300"/>
                    </a:lnTo>
                    <a:lnTo>
                      <a:pt x="1887" y="1155"/>
                    </a:lnTo>
                    <a:lnTo>
                      <a:pt x="1887" y="1011"/>
                    </a:lnTo>
                    <a:lnTo>
                      <a:pt x="1887" y="864"/>
                    </a:lnTo>
                    <a:lnTo>
                      <a:pt x="1887" y="719"/>
                    </a:lnTo>
                    <a:lnTo>
                      <a:pt x="1887" y="574"/>
                    </a:lnTo>
                    <a:lnTo>
                      <a:pt x="1887" y="427"/>
                    </a:lnTo>
                    <a:lnTo>
                      <a:pt x="1887" y="282"/>
                    </a:lnTo>
                    <a:lnTo>
                      <a:pt x="1907" y="158"/>
                    </a:lnTo>
                    <a:lnTo>
                      <a:pt x="1942" y="115"/>
                    </a:lnTo>
                    <a:lnTo>
                      <a:pt x="1996" y="82"/>
                    </a:lnTo>
                    <a:lnTo>
                      <a:pt x="2023" y="80"/>
                    </a:lnTo>
                    <a:lnTo>
                      <a:pt x="2040" y="80"/>
                    </a:lnTo>
                    <a:lnTo>
                      <a:pt x="2057" y="82"/>
                    </a:lnTo>
                    <a:lnTo>
                      <a:pt x="2117" y="105"/>
                    </a:lnTo>
                    <a:lnTo>
                      <a:pt x="2160" y="153"/>
                    </a:lnTo>
                    <a:lnTo>
                      <a:pt x="2195" y="209"/>
                    </a:lnTo>
                    <a:lnTo>
                      <a:pt x="2238" y="333"/>
                    </a:lnTo>
                    <a:lnTo>
                      <a:pt x="2272" y="470"/>
                    </a:lnTo>
                    <a:lnTo>
                      <a:pt x="2285" y="616"/>
                    </a:lnTo>
                    <a:lnTo>
                      <a:pt x="2285" y="770"/>
                    </a:lnTo>
                    <a:lnTo>
                      <a:pt x="2285" y="926"/>
                    </a:lnTo>
                    <a:lnTo>
                      <a:pt x="2285" y="1069"/>
                    </a:lnTo>
                    <a:lnTo>
                      <a:pt x="2285" y="1216"/>
                    </a:lnTo>
                    <a:lnTo>
                      <a:pt x="2285" y="1363"/>
                    </a:lnTo>
                    <a:lnTo>
                      <a:pt x="2285" y="1507"/>
                    </a:lnTo>
                    <a:lnTo>
                      <a:pt x="2285" y="1654"/>
                    </a:lnTo>
                    <a:lnTo>
                      <a:pt x="2309" y="1778"/>
                    </a:lnTo>
                    <a:lnTo>
                      <a:pt x="2340" y="1819"/>
                    </a:lnTo>
                    <a:lnTo>
                      <a:pt x="2396" y="1851"/>
                    </a:lnTo>
                    <a:lnTo>
                      <a:pt x="2529" y="1882"/>
                    </a:lnTo>
                    <a:lnTo>
                      <a:pt x="2671" y="1892"/>
                    </a:lnTo>
                    <a:lnTo>
                      <a:pt x="2733" y="1874"/>
                    </a:lnTo>
                    <a:lnTo>
                      <a:pt x="2782" y="1829"/>
                    </a:lnTo>
                    <a:lnTo>
                      <a:pt x="2818" y="1756"/>
                    </a:lnTo>
                    <a:lnTo>
                      <a:pt x="2818" y="1748"/>
                    </a:lnTo>
                  </a:path>
                </a:pathLst>
              </a:custGeom>
              <a:noFill/>
              <a:ln w="19050">
                <a:solidFill>
                  <a:srgbClr val="0070C0"/>
                </a:solidFill>
                <a:round/>
                <a:headEnd/>
                <a:tailEnd/>
              </a:ln>
            </p:spPr>
            <p:txBody>
              <a:bodyPr/>
              <a:lstStyle/>
              <a:p>
                <a:endParaRPr lang="en-US"/>
              </a:p>
            </p:txBody>
          </p:sp>
          <p:sp>
            <p:nvSpPr>
              <p:cNvPr id="39005" name="Freeform 568"/>
              <p:cNvSpPr>
                <a:spLocks/>
              </p:cNvSpPr>
              <p:nvPr/>
            </p:nvSpPr>
            <p:spPr bwMode="auto">
              <a:xfrm>
                <a:off x="7986713" y="3841750"/>
                <a:ext cx="180975" cy="190500"/>
              </a:xfrm>
              <a:custGeom>
                <a:avLst/>
                <a:gdLst>
                  <a:gd name="T0" fmla="*/ 0 w 2818"/>
                  <a:gd name="T1" fmla="*/ 2147483647 h 2954"/>
                  <a:gd name="T2" fmla="*/ 2147483647 w 2818"/>
                  <a:gd name="T3" fmla="*/ 2147483647 h 2954"/>
                  <a:gd name="T4" fmla="*/ 2147483647 w 2818"/>
                  <a:gd name="T5" fmla="*/ 2147483647 h 2954"/>
                  <a:gd name="T6" fmla="*/ 2147483647 w 2818"/>
                  <a:gd name="T7" fmla="*/ 2147483647 h 2954"/>
                  <a:gd name="T8" fmla="*/ 2147483647 w 2818"/>
                  <a:gd name="T9" fmla="*/ 2147483647 h 2954"/>
                  <a:gd name="T10" fmla="*/ 2147483647 w 2818"/>
                  <a:gd name="T11" fmla="*/ 2147483647 h 2954"/>
                  <a:gd name="T12" fmla="*/ 2147483647 w 2818"/>
                  <a:gd name="T13" fmla="*/ 2147483647 h 2954"/>
                  <a:gd name="T14" fmla="*/ 2147483647 w 2818"/>
                  <a:gd name="T15" fmla="*/ 2147483647 h 2954"/>
                  <a:gd name="T16" fmla="*/ 2147483647 w 2818"/>
                  <a:gd name="T17" fmla="*/ 2147483647 h 2954"/>
                  <a:gd name="T18" fmla="*/ 2147483647 w 2818"/>
                  <a:gd name="T19" fmla="*/ 2147483647 h 2954"/>
                  <a:gd name="T20" fmla="*/ 2147483647 w 2818"/>
                  <a:gd name="T21" fmla="*/ 2147483647 h 2954"/>
                  <a:gd name="T22" fmla="*/ 2147483647 w 2818"/>
                  <a:gd name="T23" fmla="*/ 2147483647 h 2954"/>
                  <a:gd name="T24" fmla="*/ 2147483647 w 2818"/>
                  <a:gd name="T25" fmla="*/ 2147483647 h 2954"/>
                  <a:gd name="T26" fmla="*/ 2147483647 w 2818"/>
                  <a:gd name="T27" fmla="*/ 2147483647 h 2954"/>
                  <a:gd name="T28" fmla="*/ 2147483647 w 2818"/>
                  <a:gd name="T29" fmla="*/ 2147483647 h 2954"/>
                  <a:gd name="T30" fmla="*/ 2147483647 w 2818"/>
                  <a:gd name="T31" fmla="*/ 2147483647 h 2954"/>
                  <a:gd name="T32" fmla="*/ 2147483647 w 2818"/>
                  <a:gd name="T33" fmla="*/ 2147483647 h 2954"/>
                  <a:gd name="T34" fmla="*/ 2147483647 w 2818"/>
                  <a:gd name="T35" fmla="*/ 2147483647 h 2954"/>
                  <a:gd name="T36" fmla="*/ 2147483647 w 2818"/>
                  <a:gd name="T37" fmla="*/ 2147483647 h 2954"/>
                  <a:gd name="T38" fmla="*/ 2147483647 w 2818"/>
                  <a:gd name="T39" fmla="*/ 2147483647 h 2954"/>
                  <a:gd name="T40" fmla="*/ 2147483647 w 2818"/>
                  <a:gd name="T41" fmla="*/ 2147483647 h 2954"/>
                  <a:gd name="T42" fmla="*/ 2147483647 w 2818"/>
                  <a:gd name="T43" fmla="*/ 2147483647 h 2954"/>
                  <a:gd name="T44" fmla="*/ 2147483647 w 2818"/>
                  <a:gd name="T45" fmla="*/ 2147483647 h 2954"/>
                  <a:gd name="T46" fmla="*/ 2147483647 w 2818"/>
                  <a:gd name="T47" fmla="*/ 2147483647 h 2954"/>
                  <a:gd name="T48" fmla="*/ 2147483647 w 2818"/>
                  <a:gd name="T49" fmla="*/ 2147483647 h 2954"/>
                  <a:gd name="T50" fmla="*/ 2147483647 w 2818"/>
                  <a:gd name="T51" fmla="*/ 2147483647 h 2954"/>
                  <a:gd name="T52" fmla="*/ 2147483647 w 2818"/>
                  <a:gd name="T53" fmla="*/ 2147483647 h 2954"/>
                  <a:gd name="T54" fmla="*/ 2147483647 w 2818"/>
                  <a:gd name="T55" fmla="*/ 2147483647 h 2954"/>
                  <a:gd name="T56" fmla="*/ 2147483647 w 2818"/>
                  <a:gd name="T57" fmla="*/ 2147483647 h 2954"/>
                  <a:gd name="T58" fmla="*/ 2147483647 w 2818"/>
                  <a:gd name="T59" fmla="*/ 2147483647 h 2954"/>
                  <a:gd name="T60" fmla="*/ 2147483647 w 2818"/>
                  <a:gd name="T61" fmla="*/ 2147483647 h 2954"/>
                  <a:gd name="T62" fmla="*/ 2147483647 w 2818"/>
                  <a:gd name="T63" fmla="*/ 2147483647 h 2954"/>
                  <a:gd name="T64" fmla="*/ 2147483647 w 2818"/>
                  <a:gd name="T65" fmla="*/ 2147483647 h 2954"/>
                  <a:gd name="T66" fmla="*/ 2147483647 w 2818"/>
                  <a:gd name="T67" fmla="*/ 2147483647 h 2954"/>
                  <a:gd name="T68" fmla="*/ 2147483647 w 2818"/>
                  <a:gd name="T69" fmla="*/ 2147483647 h 2954"/>
                  <a:gd name="T70" fmla="*/ 2147483647 w 2818"/>
                  <a:gd name="T71" fmla="*/ 2147483647 h 2954"/>
                  <a:gd name="T72" fmla="*/ 2147483647 w 2818"/>
                  <a:gd name="T73" fmla="*/ 2147483647 h 2954"/>
                  <a:gd name="T74" fmla="*/ 2147483647 w 2818"/>
                  <a:gd name="T75" fmla="*/ 2147483647 h 2954"/>
                  <a:gd name="T76" fmla="*/ 2147483647 w 2818"/>
                  <a:gd name="T77" fmla="*/ 2147483647 h 2954"/>
                  <a:gd name="T78" fmla="*/ 2147483647 w 2818"/>
                  <a:gd name="T79" fmla="*/ 2147483647 h 2954"/>
                  <a:gd name="T80" fmla="*/ 2147483647 w 2818"/>
                  <a:gd name="T81" fmla="*/ 2147483647 h 2954"/>
                  <a:gd name="T82" fmla="*/ 2147483647 w 2818"/>
                  <a:gd name="T83" fmla="*/ 2147483647 h 2954"/>
                  <a:gd name="T84" fmla="*/ 2147483647 w 2818"/>
                  <a:gd name="T85" fmla="*/ 2147483647 h 2954"/>
                  <a:gd name="T86" fmla="*/ 2147483647 w 2818"/>
                  <a:gd name="T87" fmla="*/ 2147483647 h 2954"/>
                  <a:gd name="T88" fmla="*/ 2147483647 w 2818"/>
                  <a:gd name="T89" fmla="*/ 2147483647 h 2954"/>
                  <a:gd name="T90" fmla="*/ 2147483647 w 2818"/>
                  <a:gd name="T91" fmla="*/ 2147483647 h 2954"/>
                  <a:gd name="T92" fmla="*/ 2147483647 w 2818"/>
                  <a:gd name="T93" fmla="*/ 2147483647 h 2954"/>
                  <a:gd name="T94" fmla="*/ 2147483647 w 2818"/>
                  <a:gd name="T95" fmla="*/ 2147483647 h 2954"/>
                  <a:gd name="T96" fmla="*/ 2147483647 w 2818"/>
                  <a:gd name="T97" fmla="*/ 2147483647 h 2954"/>
                  <a:gd name="T98" fmla="*/ 2147483647 w 2818"/>
                  <a:gd name="T99" fmla="*/ 2147483647 h 2954"/>
                  <a:gd name="T100" fmla="*/ 2147483647 w 2818"/>
                  <a:gd name="T101" fmla="*/ 2147483647 h 2954"/>
                  <a:gd name="T102" fmla="*/ 2147483647 w 2818"/>
                  <a:gd name="T103" fmla="*/ 2147483647 h 2954"/>
                  <a:gd name="T104" fmla="*/ 2147483647 w 2818"/>
                  <a:gd name="T105" fmla="*/ 2147483647 h 2954"/>
                  <a:gd name="T106" fmla="*/ 2147483647 w 2818"/>
                  <a:gd name="T107" fmla="*/ 2147483647 h 2954"/>
                  <a:gd name="T108" fmla="*/ 2147483647 w 2818"/>
                  <a:gd name="T109" fmla="*/ 2147483647 h 2954"/>
                  <a:gd name="T110" fmla="*/ 2147483647 w 2818"/>
                  <a:gd name="T111" fmla="*/ 2147483647 h 2954"/>
                  <a:gd name="T112" fmla="*/ 2147483647 w 2818"/>
                  <a:gd name="T113" fmla="*/ 2147483647 h 2954"/>
                  <a:gd name="T114" fmla="*/ 2147483647 w 2818"/>
                  <a:gd name="T115" fmla="*/ 2147483647 h 2954"/>
                  <a:gd name="T116" fmla="*/ 2147483647 w 2818"/>
                  <a:gd name="T117" fmla="*/ 2147483647 h 2954"/>
                  <a:gd name="T118" fmla="*/ 2147483647 w 2818"/>
                  <a:gd name="T119" fmla="*/ 2147483647 h 29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818"/>
                  <a:gd name="T181" fmla="*/ 0 h 2954"/>
                  <a:gd name="T182" fmla="*/ 2818 w 2818"/>
                  <a:gd name="T183" fmla="*/ 2954 h 29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818" h="2954">
                    <a:moveTo>
                      <a:pt x="0" y="478"/>
                    </a:moveTo>
                    <a:lnTo>
                      <a:pt x="0" y="396"/>
                    </a:lnTo>
                    <a:lnTo>
                      <a:pt x="0" y="240"/>
                    </a:lnTo>
                    <a:lnTo>
                      <a:pt x="21" y="115"/>
                    </a:lnTo>
                    <a:lnTo>
                      <a:pt x="56" y="70"/>
                    </a:lnTo>
                    <a:lnTo>
                      <a:pt x="109" y="31"/>
                    </a:lnTo>
                    <a:lnTo>
                      <a:pt x="254" y="0"/>
                    </a:lnTo>
                    <a:lnTo>
                      <a:pt x="284" y="4"/>
                    </a:lnTo>
                    <a:lnTo>
                      <a:pt x="314" y="19"/>
                    </a:lnTo>
                    <a:lnTo>
                      <a:pt x="353" y="64"/>
                    </a:lnTo>
                    <a:lnTo>
                      <a:pt x="377" y="197"/>
                    </a:lnTo>
                    <a:lnTo>
                      <a:pt x="377" y="343"/>
                    </a:lnTo>
                    <a:lnTo>
                      <a:pt x="377" y="488"/>
                    </a:lnTo>
                    <a:lnTo>
                      <a:pt x="377" y="635"/>
                    </a:lnTo>
                    <a:lnTo>
                      <a:pt x="377" y="791"/>
                    </a:lnTo>
                    <a:lnTo>
                      <a:pt x="386" y="937"/>
                    </a:lnTo>
                    <a:lnTo>
                      <a:pt x="397" y="1069"/>
                    </a:lnTo>
                    <a:lnTo>
                      <a:pt x="397" y="1216"/>
                    </a:lnTo>
                    <a:lnTo>
                      <a:pt x="397" y="1363"/>
                    </a:lnTo>
                    <a:lnTo>
                      <a:pt x="397" y="1507"/>
                    </a:lnTo>
                    <a:lnTo>
                      <a:pt x="397" y="1654"/>
                    </a:lnTo>
                    <a:lnTo>
                      <a:pt x="397" y="1809"/>
                    </a:lnTo>
                    <a:lnTo>
                      <a:pt x="420" y="1944"/>
                    </a:lnTo>
                    <a:lnTo>
                      <a:pt x="456" y="1983"/>
                    </a:lnTo>
                    <a:lnTo>
                      <a:pt x="507" y="2008"/>
                    </a:lnTo>
                    <a:lnTo>
                      <a:pt x="641" y="2017"/>
                    </a:lnTo>
                    <a:lnTo>
                      <a:pt x="697" y="2001"/>
                    </a:lnTo>
                    <a:lnTo>
                      <a:pt x="741" y="1966"/>
                    </a:lnTo>
                    <a:lnTo>
                      <a:pt x="764" y="1908"/>
                    </a:lnTo>
                    <a:lnTo>
                      <a:pt x="776" y="1841"/>
                    </a:lnTo>
                    <a:lnTo>
                      <a:pt x="776" y="1695"/>
                    </a:lnTo>
                    <a:lnTo>
                      <a:pt x="776" y="1549"/>
                    </a:lnTo>
                    <a:lnTo>
                      <a:pt x="776" y="1403"/>
                    </a:lnTo>
                    <a:lnTo>
                      <a:pt x="776" y="1260"/>
                    </a:lnTo>
                    <a:lnTo>
                      <a:pt x="776" y="1102"/>
                    </a:lnTo>
                    <a:lnTo>
                      <a:pt x="776" y="948"/>
                    </a:lnTo>
                    <a:lnTo>
                      <a:pt x="788" y="801"/>
                    </a:lnTo>
                    <a:lnTo>
                      <a:pt x="799" y="656"/>
                    </a:lnTo>
                    <a:lnTo>
                      <a:pt x="808" y="520"/>
                    </a:lnTo>
                    <a:lnTo>
                      <a:pt x="855" y="408"/>
                    </a:lnTo>
                    <a:lnTo>
                      <a:pt x="895" y="374"/>
                    </a:lnTo>
                    <a:lnTo>
                      <a:pt x="924" y="365"/>
                    </a:lnTo>
                    <a:lnTo>
                      <a:pt x="952" y="363"/>
                    </a:lnTo>
                    <a:lnTo>
                      <a:pt x="1005" y="391"/>
                    </a:lnTo>
                    <a:lnTo>
                      <a:pt x="1042" y="437"/>
                    </a:lnTo>
                    <a:lnTo>
                      <a:pt x="1066" y="574"/>
                    </a:lnTo>
                    <a:lnTo>
                      <a:pt x="1066" y="719"/>
                    </a:lnTo>
                    <a:lnTo>
                      <a:pt x="1066" y="864"/>
                    </a:lnTo>
                    <a:lnTo>
                      <a:pt x="1066" y="1011"/>
                    </a:lnTo>
                    <a:lnTo>
                      <a:pt x="1066" y="1155"/>
                    </a:lnTo>
                    <a:lnTo>
                      <a:pt x="1066" y="1300"/>
                    </a:lnTo>
                    <a:lnTo>
                      <a:pt x="1066" y="1448"/>
                    </a:lnTo>
                    <a:lnTo>
                      <a:pt x="1066" y="1593"/>
                    </a:lnTo>
                    <a:lnTo>
                      <a:pt x="1066" y="1739"/>
                    </a:lnTo>
                    <a:lnTo>
                      <a:pt x="1076" y="1871"/>
                    </a:lnTo>
                    <a:lnTo>
                      <a:pt x="1101" y="1926"/>
                    </a:lnTo>
                    <a:lnTo>
                      <a:pt x="1140" y="1976"/>
                    </a:lnTo>
                    <a:lnTo>
                      <a:pt x="1264" y="2040"/>
                    </a:lnTo>
                    <a:lnTo>
                      <a:pt x="1289" y="2042"/>
                    </a:lnTo>
                    <a:lnTo>
                      <a:pt x="1318" y="2034"/>
                    </a:lnTo>
                    <a:lnTo>
                      <a:pt x="1363" y="1997"/>
                    </a:lnTo>
                    <a:lnTo>
                      <a:pt x="1395" y="1862"/>
                    </a:lnTo>
                    <a:lnTo>
                      <a:pt x="1395" y="1705"/>
                    </a:lnTo>
                    <a:lnTo>
                      <a:pt x="1395" y="1540"/>
                    </a:lnTo>
                    <a:lnTo>
                      <a:pt x="1395" y="1363"/>
                    </a:lnTo>
                    <a:lnTo>
                      <a:pt x="1395" y="1187"/>
                    </a:lnTo>
                    <a:lnTo>
                      <a:pt x="1395" y="1021"/>
                    </a:lnTo>
                    <a:lnTo>
                      <a:pt x="1395" y="864"/>
                    </a:lnTo>
                    <a:lnTo>
                      <a:pt x="1395" y="834"/>
                    </a:lnTo>
                    <a:lnTo>
                      <a:pt x="1395" y="815"/>
                    </a:lnTo>
                    <a:lnTo>
                      <a:pt x="1394" y="796"/>
                    </a:lnTo>
                    <a:lnTo>
                      <a:pt x="1386" y="729"/>
                    </a:lnTo>
                    <a:lnTo>
                      <a:pt x="1363" y="604"/>
                    </a:lnTo>
                    <a:lnTo>
                      <a:pt x="1342" y="478"/>
                    </a:lnTo>
                    <a:lnTo>
                      <a:pt x="1341" y="453"/>
                    </a:lnTo>
                    <a:lnTo>
                      <a:pt x="1341" y="437"/>
                    </a:lnTo>
                    <a:lnTo>
                      <a:pt x="1340" y="418"/>
                    </a:lnTo>
                    <a:lnTo>
                      <a:pt x="1354" y="355"/>
                    </a:lnTo>
                    <a:lnTo>
                      <a:pt x="1388" y="309"/>
                    </a:lnTo>
                    <a:lnTo>
                      <a:pt x="1441" y="282"/>
                    </a:lnTo>
                    <a:lnTo>
                      <a:pt x="1469" y="281"/>
                    </a:lnTo>
                    <a:lnTo>
                      <a:pt x="1504" y="287"/>
                    </a:lnTo>
                    <a:lnTo>
                      <a:pt x="1565" y="314"/>
                    </a:lnTo>
                    <a:lnTo>
                      <a:pt x="1604" y="360"/>
                    </a:lnTo>
                    <a:lnTo>
                      <a:pt x="1630" y="416"/>
                    </a:lnTo>
                    <a:lnTo>
                      <a:pt x="1653" y="553"/>
                    </a:lnTo>
                    <a:lnTo>
                      <a:pt x="1673" y="699"/>
                    </a:lnTo>
                    <a:lnTo>
                      <a:pt x="1687" y="844"/>
                    </a:lnTo>
                    <a:lnTo>
                      <a:pt x="1687" y="988"/>
                    </a:lnTo>
                    <a:lnTo>
                      <a:pt x="1687" y="1133"/>
                    </a:lnTo>
                    <a:lnTo>
                      <a:pt x="1697" y="1268"/>
                    </a:lnTo>
                    <a:lnTo>
                      <a:pt x="1708" y="1403"/>
                    </a:lnTo>
                    <a:lnTo>
                      <a:pt x="1708" y="1549"/>
                    </a:lnTo>
                    <a:lnTo>
                      <a:pt x="1708" y="1695"/>
                    </a:lnTo>
                    <a:lnTo>
                      <a:pt x="1708" y="1851"/>
                    </a:lnTo>
                    <a:lnTo>
                      <a:pt x="1708" y="1885"/>
                    </a:lnTo>
                    <a:lnTo>
                      <a:pt x="1708" y="1905"/>
                    </a:lnTo>
                    <a:lnTo>
                      <a:pt x="1706" y="1927"/>
                    </a:lnTo>
                    <a:lnTo>
                      <a:pt x="1697" y="1997"/>
                    </a:lnTo>
                    <a:lnTo>
                      <a:pt x="1664" y="2122"/>
                    </a:lnTo>
                    <a:lnTo>
                      <a:pt x="1598" y="2235"/>
                    </a:lnTo>
                    <a:lnTo>
                      <a:pt x="1547" y="2280"/>
                    </a:lnTo>
                    <a:lnTo>
                      <a:pt x="1486" y="2320"/>
                    </a:lnTo>
                    <a:lnTo>
                      <a:pt x="1354" y="2374"/>
                    </a:lnTo>
                    <a:lnTo>
                      <a:pt x="1219" y="2403"/>
                    </a:lnTo>
                    <a:lnTo>
                      <a:pt x="1085" y="2422"/>
                    </a:lnTo>
                    <a:lnTo>
                      <a:pt x="1029" y="2445"/>
                    </a:lnTo>
                    <a:lnTo>
                      <a:pt x="975" y="2487"/>
                    </a:lnTo>
                    <a:lnTo>
                      <a:pt x="942" y="2539"/>
                    </a:lnTo>
                    <a:lnTo>
                      <a:pt x="919" y="2600"/>
                    </a:lnTo>
                    <a:lnTo>
                      <a:pt x="916" y="2662"/>
                    </a:lnTo>
                    <a:lnTo>
                      <a:pt x="919" y="2724"/>
                    </a:lnTo>
                    <a:lnTo>
                      <a:pt x="944" y="2780"/>
                    </a:lnTo>
                    <a:lnTo>
                      <a:pt x="984" y="2828"/>
                    </a:lnTo>
                    <a:lnTo>
                      <a:pt x="1110" y="2882"/>
                    </a:lnTo>
                    <a:lnTo>
                      <a:pt x="1244" y="2901"/>
                    </a:lnTo>
                    <a:lnTo>
                      <a:pt x="1386" y="2923"/>
                    </a:lnTo>
                    <a:lnTo>
                      <a:pt x="1542" y="2934"/>
                    </a:lnTo>
                    <a:lnTo>
                      <a:pt x="1575" y="2934"/>
                    </a:lnTo>
                    <a:lnTo>
                      <a:pt x="1595" y="2934"/>
                    </a:lnTo>
                    <a:lnTo>
                      <a:pt x="1618" y="2936"/>
                    </a:lnTo>
                    <a:lnTo>
                      <a:pt x="1697" y="2946"/>
                    </a:lnTo>
                    <a:lnTo>
                      <a:pt x="1850" y="2954"/>
                    </a:lnTo>
                    <a:lnTo>
                      <a:pt x="2007" y="2954"/>
                    </a:lnTo>
                    <a:lnTo>
                      <a:pt x="2162" y="2954"/>
                    </a:lnTo>
                    <a:lnTo>
                      <a:pt x="2309" y="2932"/>
                    </a:lnTo>
                    <a:lnTo>
                      <a:pt x="2366" y="2901"/>
                    </a:lnTo>
                    <a:lnTo>
                      <a:pt x="2418" y="2850"/>
                    </a:lnTo>
                    <a:lnTo>
                      <a:pt x="2474" y="2724"/>
                    </a:lnTo>
                    <a:lnTo>
                      <a:pt x="2477" y="2660"/>
                    </a:lnTo>
                    <a:lnTo>
                      <a:pt x="2477" y="2622"/>
                    </a:lnTo>
                    <a:lnTo>
                      <a:pt x="2474" y="2589"/>
                    </a:lnTo>
                    <a:lnTo>
                      <a:pt x="2450" y="2524"/>
                    </a:lnTo>
                    <a:lnTo>
                      <a:pt x="2406" y="2464"/>
                    </a:lnTo>
                    <a:lnTo>
                      <a:pt x="2295" y="2360"/>
                    </a:lnTo>
                    <a:lnTo>
                      <a:pt x="2183" y="2267"/>
                    </a:lnTo>
                    <a:lnTo>
                      <a:pt x="2074" y="2184"/>
                    </a:lnTo>
                    <a:lnTo>
                      <a:pt x="1985" y="2090"/>
                    </a:lnTo>
                    <a:lnTo>
                      <a:pt x="1927" y="1985"/>
                    </a:lnTo>
                    <a:lnTo>
                      <a:pt x="1907" y="1862"/>
                    </a:lnTo>
                    <a:lnTo>
                      <a:pt x="1907" y="1716"/>
                    </a:lnTo>
                    <a:lnTo>
                      <a:pt x="1907" y="1570"/>
                    </a:lnTo>
                    <a:lnTo>
                      <a:pt x="1907" y="1539"/>
                    </a:lnTo>
                    <a:lnTo>
                      <a:pt x="1907" y="1521"/>
                    </a:lnTo>
                    <a:lnTo>
                      <a:pt x="1905" y="1502"/>
                    </a:lnTo>
                    <a:lnTo>
                      <a:pt x="1898" y="1437"/>
                    </a:lnTo>
                    <a:lnTo>
                      <a:pt x="1887" y="1300"/>
                    </a:lnTo>
                    <a:lnTo>
                      <a:pt x="1887" y="1155"/>
                    </a:lnTo>
                    <a:lnTo>
                      <a:pt x="1887" y="1011"/>
                    </a:lnTo>
                    <a:lnTo>
                      <a:pt x="1887" y="864"/>
                    </a:lnTo>
                    <a:lnTo>
                      <a:pt x="1887" y="719"/>
                    </a:lnTo>
                    <a:lnTo>
                      <a:pt x="1887" y="574"/>
                    </a:lnTo>
                    <a:lnTo>
                      <a:pt x="1887" y="427"/>
                    </a:lnTo>
                    <a:lnTo>
                      <a:pt x="1887" y="282"/>
                    </a:lnTo>
                    <a:lnTo>
                      <a:pt x="1907" y="158"/>
                    </a:lnTo>
                    <a:lnTo>
                      <a:pt x="1942" y="115"/>
                    </a:lnTo>
                    <a:lnTo>
                      <a:pt x="1996" y="82"/>
                    </a:lnTo>
                    <a:lnTo>
                      <a:pt x="2023" y="80"/>
                    </a:lnTo>
                    <a:lnTo>
                      <a:pt x="2040" y="80"/>
                    </a:lnTo>
                    <a:lnTo>
                      <a:pt x="2057" y="82"/>
                    </a:lnTo>
                    <a:lnTo>
                      <a:pt x="2117" y="105"/>
                    </a:lnTo>
                    <a:lnTo>
                      <a:pt x="2160" y="153"/>
                    </a:lnTo>
                    <a:lnTo>
                      <a:pt x="2195" y="209"/>
                    </a:lnTo>
                    <a:lnTo>
                      <a:pt x="2238" y="333"/>
                    </a:lnTo>
                    <a:lnTo>
                      <a:pt x="2272" y="470"/>
                    </a:lnTo>
                    <a:lnTo>
                      <a:pt x="2285" y="616"/>
                    </a:lnTo>
                    <a:lnTo>
                      <a:pt x="2285" y="770"/>
                    </a:lnTo>
                    <a:lnTo>
                      <a:pt x="2285" y="926"/>
                    </a:lnTo>
                    <a:lnTo>
                      <a:pt x="2285" y="1069"/>
                    </a:lnTo>
                    <a:lnTo>
                      <a:pt x="2285" y="1216"/>
                    </a:lnTo>
                    <a:lnTo>
                      <a:pt x="2285" y="1363"/>
                    </a:lnTo>
                    <a:lnTo>
                      <a:pt x="2285" y="1507"/>
                    </a:lnTo>
                    <a:lnTo>
                      <a:pt x="2285" y="1654"/>
                    </a:lnTo>
                    <a:lnTo>
                      <a:pt x="2309" y="1778"/>
                    </a:lnTo>
                    <a:lnTo>
                      <a:pt x="2340" y="1819"/>
                    </a:lnTo>
                    <a:lnTo>
                      <a:pt x="2396" y="1851"/>
                    </a:lnTo>
                    <a:lnTo>
                      <a:pt x="2529" y="1882"/>
                    </a:lnTo>
                    <a:lnTo>
                      <a:pt x="2671" y="1892"/>
                    </a:lnTo>
                    <a:lnTo>
                      <a:pt x="2733" y="1874"/>
                    </a:lnTo>
                    <a:lnTo>
                      <a:pt x="2782" y="1829"/>
                    </a:lnTo>
                    <a:lnTo>
                      <a:pt x="2818" y="1756"/>
                    </a:lnTo>
                    <a:lnTo>
                      <a:pt x="2818" y="1748"/>
                    </a:lnTo>
                  </a:path>
                </a:pathLst>
              </a:custGeom>
              <a:noFill/>
              <a:ln w="19050">
                <a:solidFill>
                  <a:srgbClr val="0070C0"/>
                </a:solidFill>
                <a:round/>
                <a:headEnd/>
                <a:tailEnd/>
              </a:ln>
            </p:spPr>
            <p:txBody>
              <a:bodyPr/>
              <a:lstStyle/>
              <a:p>
                <a:endParaRPr lang="en-US"/>
              </a:p>
            </p:txBody>
          </p:sp>
          <p:sp>
            <p:nvSpPr>
              <p:cNvPr id="39006" name="Freeform 568"/>
              <p:cNvSpPr>
                <a:spLocks/>
              </p:cNvSpPr>
              <p:nvPr/>
            </p:nvSpPr>
            <p:spPr bwMode="auto">
              <a:xfrm flipV="1">
                <a:off x="6896100" y="3516313"/>
                <a:ext cx="180975" cy="190500"/>
              </a:xfrm>
              <a:custGeom>
                <a:avLst/>
                <a:gdLst>
                  <a:gd name="T0" fmla="*/ 0 w 2818"/>
                  <a:gd name="T1" fmla="*/ 2147483647 h 2954"/>
                  <a:gd name="T2" fmla="*/ 2147483647 w 2818"/>
                  <a:gd name="T3" fmla="*/ 2147483647 h 2954"/>
                  <a:gd name="T4" fmla="*/ 2147483647 w 2818"/>
                  <a:gd name="T5" fmla="*/ 2147483647 h 2954"/>
                  <a:gd name="T6" fmla="*/ 2147483647 w 2818"/>
                  <a:gd name="T7" fmla="*/ 2147483647 h 2954"/>
                  <a:gd name="T8" fmla="*/ 2147483647 w 2818"/>
                  <a:gd name="T9" fmla="*/ 2147483647 h 2954"/>
                  <a:gd name="T10" fmla="*/ 2147483647 w 2818"/>
                  <a:gd name="T11" fmla="*/ 2147483647 h 2954"/>
                  <a:gd name="T12" fmla="*/ 2147483647 w 2818"/>
                  <a:gd name="T13" fmla="*/ 2147483647 h 2954"/>
                  <a:gd name="T14" fmla="*/ 2147483647 w 2818"/>
                  <a:gd name="T15" fmla="*/ 2147483647 h 2954"/>
                  <a:gd name="T16" fmla="*/ 2147483647 w 2818"/>
                  <a:gd name="T17" fmla="*/ 2147483647 h 2954"/>
                  <a:gd name="T18" fmla="*/ 2147483647 w 2818"/>
                  <a:gd name="T19" fmla="*/ 2147483647 h 2954"/>
                  <a:gd name="T20" fmla="*/ 2147483647 w 2818"/>
                  <a:gd name="T21" fmla="*/ 2147483647 h 2954"/>
                  <a:gd name="T22" fmla="*/ 2147483647 w 2818"/>
                  <a:gd name="T23" fmla="*/ 2147483647 h 2954"/>
                  <a:gd name="T24" fmla="*/ 2147483647 w 2818"/>
                  <a:gd name="T25" fmla="*/ 2147483647 h 2954"/>
                  <a:gd name="T26" fmla="*/ 2147483647 w 2818"/>
                  <a:gd name="T27" fmla="*/ 2147483647 h 2954"/>
                  <a:gd name="T28" fmla="*/ 2147483647 w 2818"/>
                  <a:gd name="T29" fmla="*/ 2147483647 h 2954"/>
                  <a:gd name="T30" fmla="*/ 2147483647 w 2818"/>
                  <a:gd name="T31" fmla="*/ 2147483647 h 2954"/>
                  <a:gd name="T32" fmla="*/ 2147483647 w 2818"/>
                  <a:gd name="T33" fmla="*/ 2147483647 h 2954"/>
                  <a:gd name="T34" fmla="*/ 2147483647 w 2818"/>
                  <a:gd name="T35" fmla="*/ 2147483647 h 2954"/>
                  <a:gd name="T36" fmla="*/ 2147483647 w 2818"/>
                  <a:gd name="T37" fmla="*/ 2147483647 h 2954"/>
                  <a:gd name="T38" fmla="*/ 2147483647 w 2818"/>
                  <a:gd name="T39" fmla="*/ 2147483647 h 2954"/>
                  <a:gd name="T40" fmla="*/ 2147483647 w 2818"/>
                  <a:gd name="T41" fmla="*/ 2147483647 h 2954"/>
                  <a:gd name="T42" fmla="*/ 2147483647 w 2818"/>
                  <a:gd name="T43" fmla="*/ 2147483647 h 2954"/>
                  <a:gd name="T44" fmla="*/ 2147483647 w 2818"/>
                  <a:gd name="T45" fmla="*/ 2147483647 h 2954"/>
                  <a:gd name="T46" fmla="*/ 2147483647 w 2818"/>
                  <a:gd name="T47" fmla="*/ 2147483647 h 2954"/>
                  <a:gd name="T48" fmla="*/ 2147483647 w 2818"/>
                  <a:gd name="T49" fmla="*/ 2147483647 h 2954"/>
                  <a:gd name="T50" fmla="*/ 2147483647 w 2818"/>
                  <a:gd name="T51" fmla="*/ 2147483647 h 2954"/>
                  <a:gd name="T52" fmla="*/ 2147483647 w 2818"/>
                  <a:gd name="T53" fmla="*/ 2147483647 h 2954"/>
                  <a:gd name="T54" fmla="*/ 2147483647 w 2818"/>
                  <a:gd name="T55" fmla="*/ 2147483647 h 2954"/>
                  <a:gd name="T56" fmla="*/ 2147483647 w 2818"/>
                  <a:gd name="T57" fmla="*/ 2147483647 h 2954"/>
                  <a:gd name="T58" fmla="*/ 2147483647 w 2818"/>
                  <a:gd name="T59" fmla="*/ 2147483647 h 2954"/>
                  <a:gd name="T60" fmla="*/ 2147483647 w 2818"/>
                  <a:gd name="T61" fmla="*/ 2147483647 h 2954"/>
                  <a:gd name="T62" fmla="*/ 2147483647 w 2818"/>
                  <a:gd name="T63" fmla="*/ 2147483647 h 2954"/>
                  <a:gd name="T64" fmla="*/ 2147483647 w 2818"/>
                  <a:gd name="T65" fmla="*/ 2147483647 h 2954"/>
                  <a:gd name="T66" fmla="*/ 2147483647 w 2818"/>
                  <a:gd name="T67" fmla="*/ 2147483647 h 2954"/>
                  <a:gd name="T68" fmla="*/ 2147483647 w 2818"/>
                  <a:gd name="T69" fmla="*/ 2147483647 h 2954"/>
                  <a:gd name="T70" fmla="*/ 2147483647 w 2818"/>
                  <a:gd name="T71" fmla="*/ 2147483647 h 2954"/>
                  <a:gd name="T72" fmla="*/ 2147483647 w 2818"/>
                  <a:gd name="T73" fmla="*/ 2147483647 h 2954"/>
                  <a:gd name="T74" fmla="*/ 2147483647 w 2818"/>
                  <a:gd name="T75" fmla="*/ 2147483647 h 2954"/>
                  <a:gd name="T76" fmla="*/ 2147483647 w 2818"/>
                  <a:gd name="T77" fmla="*/ 2147483647 h 2954"/>
                  <a:gd name="T78" fmla="*/ 2147483647 w 2818"/>
                  <a:gd name="T79" fmla="*/ 2147483647 h 2954"/>
                  <a:gd name="T80" fmla="*/ 2147483647 w 2818"/>
                  <a:gd name="T81" fmla="*/ 2147483647 h 2954"/>
                  <a:gd name="T82" fmla="*/ 2147483647 w 2818"/>
                  <a:gd name="T83" fmla="*/ 2147483647 h 2954"/>
                  <a:gd name="T84" fmla="*/ 2147483647 w 2818"/>
                  <a:gd name="T85" fmla="*/ 2147483647 h 2954"/>
                  <a:gd name="T86" fmla="*/ 2147483647 w 2818"/>
                  <a:gd name="T87" fmla="*/ 2147483647 h 2954"/>
                  <a:gd name="T88" fmla="*/ 2147483647 w 2818"/>
                  <a:gd name="T89" fmla="*/ 2147483647 h 2954"/>
                  <a:gd name="T90" fmla="*/ 2147483647 w 2818"/>
                  <a:gd name="T91" fmla="*/ 2147483647 h 2954"/>
                  <a:gd name="T92" fmla="*/ 2147483647 w 2818"/>
                  <a:gd name="T93" fmla="*/ 2147483647 h 2954"/>
                  <a:gd name="T94" fmla="*/ 2147483647 w 2818"/>
                  <a:gd name="T95" fmla="*/ 2147483647 h 2954"/>
                  <a:gd name="T96" fmla="*/ 2147483647 w 2818"/>
                  <a:gd name="T97" fmla="*/ 2147483647 h 2954"/>
                  <a:gd name="T98" fmla="*/ 2147483647 w 2818"/>
                  <a:gd name="T99" fmla="*/ 2147483647 h 2954"/>
                  <a:gd name="T100" fmla="*/ 2147483647 w 2818"/>
                  <a:gd name="T101" fmla="*/ 2147483647 h 2954"/>
                  <a:gd name="T102" fmla="*/ 2147483647 w 2818"/>
                  <a:gd name="T103" fmla="*/ 2147483647 h 2954"/>
                  <a:gd name="T104" fmla="*/ 2147483647 w 2818"/>
                  <a:gd name="T105" fmla="*/ 2147483647 h 2954"/>
                  <a:gd name="T106" fmla="*/ 2147483647 w 2818"/>
                  <a:gd name="T107" fmla="*/ 2147483647 h 2954"/>
                  <a:gd name="T108" fmla="*/ 2147483647 w 2818"/>
                  <a:gd name="T109" fmla="*/ 2147483647 h 2954"/>
                  <a:gd name="T110" fmla="*/ 2147483647 w 2818"/>
                  <a:gd name="T111" fmla="*/ 2147483647 h 2954"/>
                  <a:gd name="T112" fmla="*/ 2147483647 w 2818"/>
                  <a:gd name="T113" fmla="*/ 2147483647 h 2954"/>
                  <a:gd name="T114" fmla="*/ 2147483647 w 2818"/>
                  <a:gd name="T115" fmla="*/ 2147483647 h 2954"/>
                  <a:gd name="T116" fmla="*/ 2147483647 w 2818"/>
                  <a:gd name="T117" fmla="*/ 2147483647 h 2954"/>
                  <a:gd name="T118" fmla="*/ 2147483647 w 2818"/>
                  <a:gd name="T119" fmla="*/ 2147483647 h 29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818"/>
                  <a:gd name="T181" fmla="*/ 0 h 2954"/>
                  <a:gd name="T182" fmla="*/ 2818 w 2818"/>
                  <a:gd name="T183" fmla="*/ 2954 h 29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818" h="2954">
                    <a:moveTo>
                      <a:pt x="0" y="478"/>
                    </a:moveTo>
                    <a:lnTo>
                      <a:pt x="0" y="396"/>
                    </a:lnTo>
                    <a:lnTo>
                      <a:pt x="0" y="240"/>
                    </a:lnTo>
                    <a:lnTo>
                      <a:pt x="21" y="115"/>
                    </a:lnTo>
                    <a:lnTo>
                      <a:pt x="56" y="70"/>
                    </a:lnTo>
                    <a:lnTo>
                      <a:pt x="109" y="31"/>
                    </a:lnTo>
                    <a:lnTo>
                      <a:pt x="254" y="0"/>
                    </a:lnTo>
                    <a:lnTo>
                      <a:pt x="284" y="4"/>
                    </a:lnTo>
                    <a:lnTo>
                      <a:pt x="314" y="19"/>
                    </a:lnTo>
                    <a:lnTo>
                      <a:pt x="353" y="64"/>
                    </a:lnTo>
                    <a:lnTo>
                      <a:pt x="377" y="197"/>
                    </a:lnTo>
                    <a:lnTo>
                      <a:pt x="377" y="343"/>
                    </a:lnTo>
                    <a:lnTo>
                      <a:pt x="377" y="488"/>
                    </a:lnTo>
                    <a:lnTo>
                      <a:pt x="377" y="635"/>
                    </a:lnTo>
                    <a:lnTo>
                      <a:pt x="377" y="791"/>
                    </a:lnTo>
                    <a:lnTo>
                      <a:pt x="386" y="937"/>
                    </a:lnTo>
                    <a:lnTo>
                      <a:pt x="397" y="1069"/>
                    </a:lnTo>
                    <a:lnTo>
                      <a:pt x="397" y="1216"/>
                    </a:lnTo>
                    <a:lnTo>
                      <a:pt x="397" y="1363"/>
                    </a:lnTo>
                    <a:lnTo>
                      <a:pt x="397" y="1507"/>
                    </a:lnTo>
                    <a:lnTo>
                      <a:pt x="397" y="1654"/>
                    </a:lnTo>
                    <a:lnTo>
                      <a:pt x="397" y="1809"/>
                    </a:lnTo>
                    <a:lnTo>
                      <a:pt x="420" y="1944"/>
                    </a:lnTo>
                    <a:lnTo>
                      <a:pt x="456" y="1983"/>
                    </a:lnTo>
                    <a:lnTo>
                      <a:pt x="507" y="2008"/>
                    </a:lnTo>
                    <a:lnTo>
                      <a:pt x="641" y="2017"/>
                    </a:lnTo>
                    <a:lnTo>
                      <a:pt x="697" y="2001"/>
                    </a:lnTo>
                    <a:lnTo>
                      <a:pt x="741" y="1966"/>
                    </a:lnTo>
                    <a:lnTo>
                      <a:pt x="764" y="1908"/>
                    </a:lnTo>
                    <a:lnTo>
                      <a:pt x="776" y="1841"/>
                    </a:lnTo>
                    <a:lnTo>
                      <a:pt x="776" y="1695"/>
                    </a:lnTo>
                    <a:lnTo>
                      <a:pt x="776" y="1549"/>
                    </a:lnTo>
                    <a:lnTo>
                      <a:pt x="776" y="1403"/>
                    </a:lnTo>
                    <a:lnTo>
                      <a:pt x="776" y="1260"/>
                    </a:lnTo>
                    <a:lnTo>
                      <a:pt x="776" y="1102"/>
                    </a:lnTo>
                    <a:lnTo>
                      <a:pt x="776" y="948"/>
                    </a:lnTo>
                    <a:lnTo>
                      <a:pt x="788" y="801"/>
                    </a:lnTo>
                    <a:lnTo>
                      <a:pt x="799" y="656"/>
                    </a:lnTo>
                    <a:lnTo>
                      <a:pt x="808" y="520"/>
                    </a:lnTo>
                    <a:lnTo>
                      <a:pt x="855" y="408"/>
                    </a:lnTo>
                    <a:lnTo>
                      <a:pt x="895" y="374"/>
                    </a:lnTo>
                    <a:lnTo>
                      <a:pt x="924" y="365"/>
                    </a:lnTo>
                    <a:lnTo>
                      <a:pt x="952" y="363"/>
                    </a:lnTo>
                    <a:lnTo>
                      <a:pt x="1005" y="391"/>
                    </a:lnTo>
                    <a:lnTo>
                      <a:pt x="1042" y="437"/>
                    </a:lnTo>
                    <a:lnTo>
                      <a:pt x="1066" y="574"/>
                    </a:lnTo>
                    <a:lnTo>
                      <a:pt x="1066" y="719"/>
                    </a:lnTo>
                    <a:lnTo>
                      <a:pt x="1066" y="864"/>
                    </a:lnTo>
                    <a:lnTo>
                      <a:pt x="1066" y="1011"/>
                    </a:lnTo>
                    <a:lnTo>
                      <a:pt x="1066" y="1155"/>
                    </a:lnTo>
                    <a:lnTo>
                      <a:pt x="1066" y="1300"/>
                    </a:lnTo>
                    <a:lnTo>
                      <a:pt x="1066" y="1448"/>
                    </a:lnTo>
                    <a:lnTo>
                      <a:pt x="1066" y="1593"/>
                    </a:lnTo>
                    <a:lnTo>
                      <a:pt x="1066" y="1739"/>
                    </a:lnTo>
                    <a:lnTo>
                      <a:pt x="1076" y="1871"/>
                    </a:lnTo>
                    <a:lnTo>
                      <a:pt x="1101" y="1926"/>
                    </a:lnTo>
                    <a:lnTo>
                      <a:pt x="1140" y="1976"/>
                    </a:lnTo>
                    <a:lnTo>
                      <a:pt x="1264" y="2040"/>
                    </a:lnTo>
                    <a:lnTo>
                      <a:pt x="1289" y="2042"/>
                    </a:lnTo>
                    <a:lnTo>
                      <a:pt x="1318" y="2034"/>
                    </a:lnTo>
                    <a:lnTo>
                      <a:pt x="1363" y="1997"/>
                    </a:lnTo>
                    <a:lnTo>
                      <a:pt x="1395" y="1862"/>
                    </a:lnTo>
                    <a:lnTo>
                      <a:pt x="1395" y="1705"/>
                    </a:lnTo>
                    <a:lnTo>
                      <a:pt x="1395" y="1540"/>
                    </a:lnTo>
                    <a:lnTo>
                      <a:pt x="1395" y="1363"/>
                    </a:lnTo>
                    <a:lnTo>
                      <a:pt x="1395" y="1187"/>
                    </a:lnTo>
                    <a:lnTo>
                      <a:pt x="1395" y="1021"/>
                    </a:lnTo>
                    <a:lnTo>
                      <a:pt x="1395" y="864"/>
                    </a:lnTo>
                    <a:lnTo>
                      <a:pt x="1395" y="834"/>
                    </a:lnTo>
                    <a:lnTo>
                      <a:pt x="1395" y="815"/>
                    </a:lnTo>
                    <a:lnTo>
                      <a:pt x="1394" y="796"/>
                    </a:lnTo>
                    <a:lnTo>
                      <a:pt x="1386" y="729"/>
                    </a:lnTo>
                    <a:lnTo>
                      <a:pt x="1363" y="604"/>
                    </a:lnTo>
                    <a:lnTo>
                      <a:pt x="1342" y="478"/>
                    </a:lnTo>
                    <a:lnTo>
                      <a:pt x="1341" y="453"/>
                    </a:lnTo>
                    <a:lnTo>
                      <a:pt x="1341" y="437"/>
                    </a:lnTo>
                    <a:lnTo>
                      <a:pt x="1340" y="418"/>
                    </a:lnTo>
                    <a:lnTo>
                      <a:pt x="1354" y="355"/>
                    </a:lnTo>
                    <a:lnTo>
                      <a:pt x="1388" y="309"/>
                    </a:lnTo>
                    <a:lnTo>
                      <a:pt x="1441" y="282"/>
                    </a:lnTo>
                    <a:lnTo>
                      <a:pt x="1469" y="281"/>
                    </a:lnTo>
                    <a:lnTo>
                      <a:pt x="1504" y="287"/>
                    </a:lnTo>
                    <a:lnTo>
                      <a:pt x="1565" y="314"/>
                    </a:lnTo>
                    <a:lnTo>
                      <a:pt x="1604" y="360"/>
                    </a:lnTo>
                    <a:lnTo>
                      <a:pt x="1630" y="416"/>
                    </a:lnTo>
                    <a:lnTo>
                      <a:pt x="1653" y="553"/>
                    </a:lnTo>
                    <a:lnTo>
                      <a:pt x="1673" y="699"/>
                    </a:lnTo>
                    <a:lnTo>
                      <a:pt x="1687" y="844"/>
                    </a:lnTo>
                    <a:lnTo>
                      <a:pt x="1687" y="988"/>
                    </a:lnTo>
                    <a:lnTo>
                      <a:pt x="1687" y="1133"/>
                    </a:lnTo>
                    <a:lnTo>
                      <a:pt x="1697" y="1268"/>
                    </a:lnTo>
                    <a:lnTo>
                      <a:pt x="1708" y="1403"/>
                    </a:lnTo>
                    <a:lnTo>
                      <a:pt x="1708" y="1549"/>
                    </a:lnTo>
                    <a:lnTo>
                      <a:pt x="1708" y="1695"/>
                    </a:lnTo>
                    <a:lnTo>
                      <a:pt x="1708" y="1851"/>
                    </a:lnTo>
                    <a:lnTo>
                      <a:pt x="1708" y="1885"/>
                    </a:lnTo>
                    <a:lnTo>
                      <a:pt x="1708" y="1905"/>
                    </a:lnTo>
                    <a:lnTo>
                      <a:pt x="1706" y="1927"/>
                    </a:lnTo>
                    <a:lnTo>
                      <a:pt x="1697" y="1997"/>
                    </a:lnTo>
                    <a:lnTo>
                      <a:pt x="1664" y="2122"/>
                    </a:lnTo>
                    <a:lnTo>
                      <a:pt x="1598" y="2235"/>
                    </a:lnTo>
                    <a:lnTo>
                      <a:pt x="1547" y="2280"/>
                    </a:lnTo>
                    <a:lnTo>
                      <a:pt x="1486" y="2320"/>
                    </a:lnTo>
                    <a:lnTo>
                      <a:pt x="1354" y="2374"/>
                    </a:lnTo>
                    <a:lnTo>
                      <a:pt x="1219" y="2403"/>
                    </a:lnTo>
                    <a:lnTo>
                      <a:pt x="1085" y="2422"/>
                    </a:lnTo>
                    <a:lnTo>
                      <a:pt x="1029" y="2445"/>
                    </a:lnTo>
                    <a:lnTo>
                      <a:pt x="975" y="2487"/>
                    </a:lnTo>
                    <a:lnTo>
                      <a:pt x="942" y="2539"/>
                    </a:lnTo>
                    <a:lnTo>
                      <a:pt x="919" y="2600"/>
                    </a:lnTo>
                    <a:lnTo>
                      <a:pt x="916" y="2662"/>
                    </a:lnTo>
                    <a:lnTo>
                      <a:pt x="919" y="2724"/>
                    </a:lnTo>
                    <a:lnTo>
                      <a:pt x="944" y="2780"/>
                    </a:lnTo>
                    <a:lnTo>
                      <a:pt x="984" y="2828"/>
                    </a:lnTo>
                    <a:lnTo>
                      <a:pt x="1110" y="2882"/>
                    </a:lnTo>
                    <a:lnTo>
                      <a:pt x="1244" y="2901"/>
                    </a:lnTo>
                    <a:lnTo>
                      <a:pt x="1386" y="2923"/>
                    </a:lnTo>
                    <a:lnTo>
                      <a:pt x="1542" y="2934"/>
                    </a:lnTo>
                    <a:lnTo>
                      <a:pt x="1575" y="2934"/>
                    </a:lnTo>
                    <a:lnTo>
                      <a:pt x="1595" y="2934"/>
                    </a:lnTo>
                    <a:lnTo>
                      <a:pt x="1618" y="2936"/>
                    </a:lnTo>
                    <a:lnTo>
                      <a:pt x="1697" y="2946"/>
                    </a:lnTo>
                    <a:lnTo>
                      <a:pt x="1850" y="2954"/>
                    </a:lnTo>
                    <a:lnTo>
                      <a:pt x="2007" y="2954"/>
                    </a:lnTo>
                    <a:lnTo>
                      <a:pt x="2162" y="2954"/>
                    </a:lnTo>
                    <a:lnTo>
                      <a:pt x="2309" y="2932"/>
                    </a:lnTo>
                    <a:lnTo>
                      <a:pt x="2366" y="2901"/>
                    </a:lnTo>
                    <a:lnTo>
                      <a:pt x="2418" y="2850"/>
                    </a:lnTo>
                    <a:lnTo>
                      <a:pt x="2474" y="2724"/>
                    </a:lnTo>
                    <a:lnTo>
                      <a:pt x="2477" y="2660"/>
                    </a:lnTo>
                    <a:lnTo>
                      <a:pt x="2477" y="2622"/>
                    </a:lnTo>
                    <a:lnTo>
                      <a:pt x="2474" y="2589"/>
                    </a:lnTo>
                    <a:lnTo>
                      <a:pt x="2450" y="2524"/>
                    </a:lnTo>
                    <a:lnTo>
                      <a:pt x="2406" y="2464"/>
                    </a:lnTo>
                    <a:lnTo>
                      <a:pt x="2295" y="2360"/>
                    </a:lnTo>
                    <a:lnTo>
                      <a:pt x="2183" y="2267"/>
                    </a:lnTo>
                    <a:lnTo>
                      <a:pt x="2074" y="2184"/>
                    </a:lnTo>
                    <a:lnTo>
                      <a:pt x="1985" y="2090"/>
                    </a:lnTo>
                    <a:lnTo>
                      <a:pt x="1927" y="1985"/>
                    </a:lnTo>
                    <a:lnTo>
                      <a:pt x="1907" y="1862"/>
                    </a:lnTo>
                    <a:lnTo>
                      <a:pt x="1907" y="1716"/>
                    </a:lnTo>
                    <a:lnTo>
                      <a:pt x="1907" y="1570"/>
                    </a:lnTo>
                    <a:lnTo>
                      <a:pt x="1907" y="1539"/>
                    </a:lnTo>
                    <a:lnTo>
                      <a:pt x="1907" y="1521"/>
                    </a:lnTo>
                    <a:lnTo>
                      <a:pt x="1905" y="1502"/>
                    </a:lnTo>
                    <a:lnTo>
                      <a:pt x="1898" y="1437"/>
                    </a:lnTo>
                    <a:lnTo>
                      <a:pt x="1887" y="1300"/>
                    </a:lnTo>
                    <a:lnTo>
                      <a:pt x="1887" y="1155"/>
                    </a:lnTo>
                    <a:lnTo>
                      <a:pt x="1887" y="1011"/>
                    </a:lnTo>
                    <a:lnTo>
                      <a:pt x="1887" y="864"/>
                    </a:lnTo>
                    <a:lnTo>
                      <a:pt x="1887" y="719"/>
                    </a:lnTo>
                    <a:lnTo>
                      <a:pt x="1887" y="574"/>
                    </a:lnTo>
                    <a:lnTo>
                      <a:pt x="1887" y="427"/>
                    </a:lnTo>
                    <a:lnTo>
                      <a:pt x="1887" y="282"/>
                    </a:lnTo>
                    <a:lnTo>
                      <a:pt x="1907" y="158"/>
                    </a:lnTo>
                    <a:lnTo>
                      <a:pt x="1942" y="115"/>
                    </a:lnTo>
                    <a:lnTo>
                      <a:pt x="1996" y="82"/>
                    </a:lnTo>
                    <a:lnTo>
                      <a:pt x="2023" y="80"/>
                    </a:lnTo>
                    <a:lnTo>
                      <a:pt x="2040" y="80"/>
                    </a:lnTo>
                    <a:lnTo>
                      <a:pt x="2057" y="82"/>
                    </a:lnTo>
                    <a:lnTo>
                      <a:pt x="2117" y="105"/>
                    </a:lnTo>
                    <a:lnTo>
                      <a:pt x="2160" y="153"/>
                    </a:lnTo>
                    <a:lnTo>
                      <a:pt x="2195" y="209"/>
                    </a:lnTo>
                    <a:lnTo>
                      <a:pt x="2238" y="333"/>
                    </a:lnTo>
                    <a:lnTo>
                      <a:pt x="2272" y="470"/>
                    </a:lnTo>
                    <a:lnTo>
                      <a:pt x="2285" y="616"/>
                    </a:lnTo>
                    <a:lnTo>
                      <a:pt x="2285" y="770"/>
                    </a:lnTo>
                    <a:lnTo>
                      <a:pt x="2285" y="926"/>
                    </a:lnTo>
                    <a:lnTo>
                      <a:pt x="2285" y="1069"/>
                    </a:lnTo>
                    <a:lnTo>
                      <a:pt x="2285" y="1216"/>
                    </a:lnTo>
                    <a:lnTo>
                      <a:pt x="2285" y="1363"/>
                    </a:lnTo>
                    <a:lnTo>
                      <a:pt x="2285" y="1507"/>
                    </a:lnTo>
                    <a:lnTo>
                      <a:pt x="2285" y="1654"/>
                    </a:lnTo>
                    <a:lnTo>
                      <a:pt x="2309" y="1778"/>
                    </a:lnTo>
                    <a:lnTo>
                      <a:pt x="2340" y="1819"/>
                    </a:lnTo>
                    <a:lnTo>
                      <a:pt x="2396" y="1851"/>
                    </a:lnTo>
                    <a:lnTo>
                      <a:pt x="2529" y="1882"/>
                    </a:lnTo>
                    <a:lnTo>
                      <a:pt x="2671" y="1892"/>
                    </a:lnTo>
                    <a:lnTo>
                      <a:pt x="2733" y="1874"/>
                    </a:lnTo>
                    <a:lnTo>
                      <a:pt x="2782" y="1829"/>
                    </a:lnTo>
                    <a:lnTo>
                      <a:pt x="2818" y="1756"/>
                    </a:lnTo>
                    <a:lnTo>
                      <a:pt x="2818" y="1748"/>
                    </a:lnTo>
                  </a:path>
                </a:pathLst>
              </a:custGeom>
              <a:noFill/>
              <a:ln w="19050">
                <a:solidFill>
                  <a:srgbClr val="0070C0"/>
                </a:solidFill>
                <a:round/>
                <a:headEnd/>
                <a:tailEnd/>
              </a:ln>
            </p:spPr>
            <p:txBody>
              <a:bodyPr/>
              <a:lstStyle/>
              <a:p>
                <a:endParaRPr lang="en-US"/>
              </a:p>
            </p:txBody>
          </p:sp>
          <p:sp>
            <p:nvSpPr>
              <p:cNvPr id="39007" name="Freeform 568"/>
              <p:cNvSpPr>
                <a:spLocks/>
              </p:cNvSpPr>
              <p:nvPr/>
            </p:nvSpPr>
            <p:spPr bwMode="auto">
              <a:xfrm flipV="1">
                <a:off x="7956550" y="3516313"/>
                <a:ext cx="180975" cy="192087"/>
              </a:xfrm>
              <a:custGeom>
                <a:avLst/>
                <a:gdLst>
                  <a:gd name="T0" fmla="*/ 0 w 2818"/>
                  <a:gd name="T1" fmla="*/ 2147483647 h 2954"/>
                  <a:gd name="T2" fmla="*/ 2147483647 w 2818"/>
                  <a:gd name="T3" fmla="*/ 2147483647 h 2954"/>
                  <a:gd name="T4" fmla="*/ 2147483647 w 2818"/>
                  <a:gd name="T5" fmla="*/ 2147483647 h 2954"/>
                  <a:gd name="T6" fmla="*/ 2147483647 w 2818"/>
                  <a:gd name="T7" fmla="*/ 2147483647 h 2954"/>
                  <a:gd name="T8" fmla="*/ 2147483647 w 2818"/>
                  <a:gd name="T9" fmla="*/ 2147483647 h 2954"/>
                  <a:gd name="T10" fmla="*/ 2147483647 w 2818"/>
                  <a:gd name="T11" fmla="*/ 2147483647 h 2954"/>
                  <a:gd name="T12" fmla="*/ 2147483647 w 2818"/>
                  <a:gd name="T13" fmla="*/ 2147483647 h 2954"/>
                  <a:gd name="T14" fmla="*/ 2147483647 w 2818"/>
                  <a:gd name="T15" fmla="*/ 2147483647 h 2954"/>
                  <a:gd name="T16" fmla="*/ 2147483647 w 2818"/>
                  <a:gd name="T17" fmla="*/ 2147483647 h 2954"/>
                  <a:gd name="T18" fmla="*/ 2147483647 w 2818"/>
                  <a:gd name="T19" fmla="*/ 2147483647 h 2954"/>
                  <a:gd name="T20" fmla="*/ 2147483647 w 2818"/>
                  <a:gd name="T21" fmla="*/ 2147483647 h 2954"/>
                  <a:gd name="T22" fmla="*/ 2147483647 w 2818"/>
                  <a:gd name="T23" fmla="*/ 2147483647 h 2954"/>
                  <a:gd name="T24" fmla="*/ 2147483647 w 2818"/>
                  <a:gd name="T25" fmla="*/ 2147483647 h 2954"/>
                  <a:gd name="T26" fmla="*/ 2147483647 w 2818"/>
                  <a:gd name="T27" fmla="*/ 2147483647 h 2954"/>
                  <a:gd name="T28" fmla="*/ 2147483647 w 2818"/>
                  <a:gd name="T29" fmla="*/ 2147483647 h 2954"/>
                  <a:gd name="T30" fmla="*/ 2147483647 w 2818"/>
                  <a:gd name="T31" fmla="*/ 2147483647 h 2954"/>
                  <a:gd name="T32" fmla="*/ 2147483647 w 2818"/>
                  <a:gd name="T33" fmla="*/ 2147483647 h 2954"/>
                  <a:gd name="T34" fmla="*/ 2147483647 w 2818"/>
                  <a:gd name="T35" fmla="*/ 2147483647 h 2954"/>
                  <a:gd name="T36" fmla="*/ 2147483647 w 2818"/>
                  <a:gd name="T37" fmla="*/ 2147483647 h 2954"/>
                  <a:gd name="T38" fmla="*/ 2147483647 w 2818"/>
                  <a:gd name="T39" fmla="*/ 2147483647 h 2954"/>
                  <a:gd name="T40" fmla="*/ 2147483647 w 2818"/>
                  <a:gd name="T41" fmla="*/ 2147483647 h 2954"/>
                  <a:gd name="T42" fmla="*/ 2147483647 w 2818"/>
                  <a:gd name="T43" fmla="*/ 2147483647 h 2954"/>
                  <a:gd name="T44" fmla="*/ 2147483647 w 2818"/>
                  <a:gd name="T45" fmla="*/ 2147483647 h 2954"/>
                  <a:gd name="T46" fmla="*/ 2147483647 w 2818"/>
                  <a:gd name="T47" fmla="*/ 2147483647 h 2954"/>
                  <a:gd name="T48" fmla="*/ 2147483647 w 2818"/>
                  <a:gd name="T49" fmla="*/ 2147483647 h 2954"/>
                  <a:gd name="T50" fmla="*/ 2147483647 w 2818"/>
                  <a:gd name="T51" fmla="*/ 2147483647 h 2954"/>
                  <a:gd name="T52" fmla="*/ 2147483647 w 2818"/>
                  <a:gd name="T53" fmla="*/ 2147483647 h 2954"/>
                  <a:gd name="T54" fmla="*/ 2147483647 w 2818"/>
                  <a:gd name="T55" fmla="*/ 2147483647 h 2954"/>
                  <a:gd name="T56" fmla="*/ 2147483647 w 2818"/>
                  <a:gd name="T57" fmla="*/ 2147483647 h 2954"/>
                  <a:gd name="T58" fmla="*/ 2147483647 w 2818"/>
                  <a:gd name="T59" fmla="*/ 2147483647 h 2954"/>
                  <a:gd name="T60" fmla="*/ 2147483647 w 2818"/>
                  <a:gd name="T61" fmla="*/ 2147483647 h 2954"/>
                  <a:gd name="T62" fmla="*/ 2147483647 w 2818"/>
                  <a:gd name="T63" fmla="*/ 2147483647 h 2954"/>
                  <a:gd name="T64" fmla="*/ 2147483647 w 2818"/>
                  <a:gd name="T65" fmla="*/ 2147483647 h 2954"/>
                  <a:gd name="T66" fmla="*/ 2147483647 w 2818"/>
                  <a:gd name="T67" fmla="*/ 2147483647 h 2954"/>
                  <a:gd name="T68" fmla="*/ 2147483647 w 2818"/>
                  <a:gd name="T69" fmla="*/ 2147483647 h 2954"/>
                  <a:gd name="T70" fmla="*/ 2147483647 w 2818"/>
                  <a:gd name="T71" fmla="*/ 2147483647 h 2954"/>
                  <a:gd name="T72" fmla="*/ 2147483647 w 2818"/>
                  <a:gd name="T73" fmla="*/ 2147483647 h 2954"/>
                  <a:gd name="T74" fmla="*/ 2147483647 w 2818"/>
                  <a:gd name="T75" fmla="*/ 2147483647 h 2954"/>
                  <a:gd name="T76" fmla="*/ 2147483647 w 2818"/>
                  <a:gd name="T77" fmla="*/ 2147483647 h 2954"/>
                  <a:gd name="T78" fmla="*/ 2147483647 w 2818"/>
                  <a:gd name="T79" fmla="*/ 2147483647 h 2954"/>
                  <a:gd name="T80" fmla="*/ 2147483647 w 2818"/>
                  <a:gd name="T81" fmla="*/ 2147483647 h 2954"/>
                  <a:gd name="T82" fmla="*/ 2147483647 w 2818"/>
                  <a:gd name="T83" fmla="*/ 2147483647 h 2954"/>
                  <a:gd name="T84" fmla="*/ 2147483647 w 2818"/>
                  <a:gd name="T85" fmla="*/ 2147483647 h 2954"/>
                  <a:gd name="T86" fmla="*/ 2147483647 w 2818"/>
                  <a:gd name="T87" fmla="*/ 2147483647 h 2954"/>
                  <a:gd name="T88" fmla="*/ 2147483647 w 2818"/>
                  <a:gd name="T89" fmla="*/ 2147483647 h 2954"/>
                  <a:gd name="T90" fmla="*/ 2147483647 w 2818"/>
                  <a:gd name="T91" fmla="*/ 2147483647 h 2954"/>
                  <a:gd name="T92" fmla="*/ 2147483647 w 2818"/>
                  <a:gd name="T93" fmla="*/ 2147483647 h 2954"/>
                  <a:gd name="T94" fmla="*/ 2147483647 w 2818"/>
                  <a:gd name="T95" fmla="*/ 2147483647 h 2954"/>
                  <a:gd name="T96" fmla="*/ 2147483647 w 2818"/>
                  <a:gd name="T97" fmla="*/ 2147483647 h 2954"/>
                  <a:gd name="T98" fmla="*/ 2147483647 w 2818"/>
                  <a:gd name="T99" fmla="*/ 2147483647 h 2954"/>
                  <a:gd name="T100" fmla="*/ 2147483647 w 2818"/>
                  <a:gd name="T101" fmla="*/ 2147483647 h 2954"/>
                  <a:gd name="T102" fmla="*/ 2147483647 w 2818"/>
                  <a:gd name="T103" fmla="*/ 2147483647 h 2954"/>
                  <a:gd name="T104" fmla="*/ 2147483647 w 2818"/>
                  <a:gd name="T105" fmla="*/ 2147483647 h 2954"/>
                  <a:gd name="T106" fmla="*/ 2147483647 w 2818"/>
                  <a:gd name="T107" fmla="*/ 2147483647 h 2954"/>
                  <a:gd name="T108" fmla="*/ 2147483647 w 2818"/>
                  <a:gd name="T109" fmla="*/ 2147483647 h 2954"/>
                  <a:gd name="T110" fmla="*/ 2147483647 w 2818"/>
                  <a:gd name="T111" fmla="*/ 2147483647 h 2954"/>
                  <a:gd name="T112" fmla="*/ 2147483647 w 2818"/>
                  <a:gd name="T113" fmla="*/ 2147483647 h 2954"/>
                  <a:gd name="T114" fmla="*/ 2147483647 w 2818"/>
                  <a:gd name="T115" fmla="*/ 2147483647 h 2954"/>
                  <a:gd name="T116" fmla="*/ 2147483647 w 2818"/>
                  <a:gd name="T117" fmla="*/ 2147483647 h 2954"/>
                  <a:gd name="T118" fmla="*/ 2147483647 w 2818"/>
                  <a:gd name="T119" fmla="*/ 2147483647 h 29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818"/>
                  <a:gd name="T181" fmla="*/ 0 h 2954"/>
                  <a:gd name="T182" fmla="*/ 2818 w 2818"/>
                  <a:gd name="T183" fmla="*/ 2954 h 29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818" h="2954">
                    <a:moveTo>
                      <a:pt x="0" y="478"/>
                    </a:moveTo>
                    <a:lnTo>
                      <a:pt x="0" y="396"/>
                    </a:lnTo>
                    <a:lnTo>
                      <a:pt x="0" y="240"/>
                    </a:lnTo>
                    <a:lnTo>
                      <a:pt x="21" y="115"/>
                    </a:lnTo>
                    <a:lnTo>
                      <a:pt x="56" y="70"/>
                    </a:lnTo>
                    <a:lnTo>
                      <a:pt x="109" y="31"/>
                    </a:lnTo>
                    <a:lnTo>
                      <a:pt x="254" y="0"/>
                    </a:lnTo>
                    <a:lnTo>
                      <a:pt x="284" y="4"/>
                    </a:lnTo>
                    <a:lnTo>
                      <a:pt x="314" y="19"/>
                    </a:lnTo>
                    <a:lnTo>
                      <a:pt x="353" y="64"/>
                    </a:lnTo>
                    <a:lnTo>
                      <a:pt x="377" y="197"/>
                    </a:lnTo>
                    <a:lnTo>
                      <a:pt x="377" y="343"/>
                    </a:lnTo>
                    <a:lnTo>
                      <a:pt x="377" y="488"/>
                    </a:lnTo>
                    <a:lnTo>
                      <a:pt x="377" y="635"/>
                    </a:lnTo>
                    <a:lnTo>
                      <a:pt x="377" y="791"/>
                    </a:lnTo>
                    <a:lnTo>
                      <a:pt x="386" y="937"/>
                    </a:lnTo>
                    <a:lnTo>
                      <a:pt x="397" y="1069"/>
                    </a:lnTo>
                    <a:lnTo>
                      <a:pt x="397" y="1216"/>
                    </a:lnTo>
                    <a:lnTo>
                      <a:pt x="397" y="1363"/>
                    </a:lnTo>
                    <a:lnTo>
                      <a:pt x="397" y="1507"/>
                    </a:lnTo>
                    <a:lnTo>
                      <a:pt x="397" y="1654"/>
                    </a:lnTo>
                    <a:lnTo>
                      <a:pt x="397" y="1809"/>
                    </a:lnTo>
                    <a:lnTo>
                      <a:pt x="420" y="1944"/>
                    </a:lnTo>
                    <a:lnTo>
                      <a:pt x="456" y="1983"/>
                    </a:lnTo>
                    <a:lnTo>
                      <a:pt x="507" y="2008"/>
                    </a:lnTo>
                    <a:lnTo>
                      <a:pt x="641" y="2017"/>
                    </a:lnTo>
                    <a:lnTo>
                      <a:pt x="697" y="2001"/>
                    </a:lnTo>
                    <a:lnTo>
                      <a:pt x="741" y="1966"/>
                    </a:lnTo>
                    <a:lnTo>
                      <a:pt x="764" y="1908"/>
                    </a:lnTo>
                    <a:lnTo>
                      <a:pt x="776" y="1841"/>
                    </a:lnTo>
                    <a:lnTo>
                      <a:pt x="776" y="1695"/>
                    </a:lnTo>
                    <a:lnTo>
                      <a:pt x="776" y="1549"/>
                    </a:lnTo>
                    <a:lnTo>
                      <a:pt x="776" y="1403"/>
                    </a:lnTo>
                    <a:lnTo>
                      <a:pt x="776" y="1260"/>
                    </a:lnTo>
                    <a:lnTo>
                      <a:pt x="776" y="1102"/>
                    </a:lnTo>
                    <a:lnTo>
                      <a:pt x="776" y="948"/>
                    </a:lnTo>
                    <a:lnTo>
                      <a:pt x="788" y="801"/>
                    </a:lnTo>
                    <a:lnTo>
                      <a:pt x="799" y="656"/>
                    </a:lnTo>
                    <a:lnTo>
                      <a:pt x="808" y="520"/>
                    </a:lnTo>
                    <a:lnTo>
                      <a:pt x="855" y="408"/>
                    </a:lnTo>
                    <a:lnTo>
                      <a:pt x="895" y="374"/>
                    </a:lnTo>
                    <a:lnTo>
                      <a:pt x="924" y="365"/>
                    </a:lnTo>
                    <a:lnTo>
                      <a:pt x="952" y="363"/>
                    </a:lnTo>
                    <a:lnTo>
                      <a:pt x="1005" y="391"/>
                    </a:lnTo>
                    <a:lnTo>
                      <a:pt x="1042" y="437"/>
                    </a:lnTo>
                    <a:lnTo>
                      <a:pt x="1066" y="574"/>
                    </a:lnTo>
                    <a:lnTo>
                      <a:pt x="1066" y="719"/>
                    </a:lnTo>
                    <a:lnTo>
                      <a:pt x="1066" y="864"/>
                    </a:lnTo>
                    <a:lnTo>
                      <a:pt x="1066" y="1011"/>
                    </a:lnTo>
                    <a:lnTo>
                      <a:pt x="1066" y="1155"/>
                    </a:lnTo>
                    <a:lnTo>
                      <a:pt x="1066" y="1300"/>
                    </a:lnTo>
                    <a:lnTo>
                      <a:pt x="1066" y="1448"/>
                    </a:lnTo>
                    <a:lnTo>
                      <a:pt x="1066" y="1593"/>
                    </a:lnTo>
                    <a:lnTo>
                      <a:pt x="1066" y="1739"/>
                    </a:lnTo>
                    <a:lnTo>
                      <a:pt x="1076" y="1871"/>
                    </a:lnTo>
                    <a:lnTo>
                      <a:pt x="1101" y="1926"/>
                    </a:lnTo>
                    <a:lnTo>
                      <a:pt x="1140" y="1976"/>
                    </a:lnTo>
                    <a:lnTo>
                      <a:pt x="1264" y="2040"/>
                    </a:lnTo>
                    <a:lnTo>
                      <a:pt x="1289" y="2042"/>
                    </a:lnTo>
                    <a:lnTo>
                      <a:pt x="1318" y="2034"/>
                    </a:lnTo>
                    <a:lnTo>
                      <a:pt x="1363" y="1997"/>
                    </a:lnTo>
                    <a:lnTo>
                      <a:pt x="1395" y="1862"/>
                    </a:lnTo>
                    <a:lnTo>
                      <a:pt x="1395" y="1705"/>
                    </a:lnTo>
                    <a:lnTo>
                      <a:pt x="1395" y="1540"/>
                    </a:lnTo>
                    <a:lnTo>
                      <a:pt x="1395" y="1363"/>
                    </a:lnTo>
                    <a:lnTo>
                      <a:pt x="1395" y="1187"/>
                    </a:lnTo>
                    <a:lnTo>
                      <a:pt x="1395" y="1021"/>
                    </a:lnTo>
                    <a:lnTo>
                      <a:pt x="1395" y="864"/>
                    </a:lnTo>
                    <a:lnTo>
                      <a:pt x="1395" y="834"/>
                    </a:lnTo>
                    <a:lnTo>
                      <a:pt x="1395" y="815"/>
                    </a:lnTo>
                    <a:lnTo>
                      <a:pt x="1394" y="796"/>
                    </a:lnTo>
                    <a:lnTo>
                      <a:pt x="1386" y="729"/>
                    </a:lnTo>
                    <a:lnTo>
                      <a:pt x="1363" y="604"/>
                    </a:lnTo>
                    <a:lnTo>
                      <a:pt x="1342" y="478"/>
                    </a:lnTo>
                    <a:lnTo>
                      <a:pt x="1341" y="453"/>
                    </a:lnTo>
                    <a:lnTo>
                      <a:pt x="1341" y="437"/>
                    </a:lnTo>
                    <a:lnTo>
                      <a:pt x="1340" y="418"/>
                    </a:lnTo>
                    <a:lnTo>
                      <a:pt x="1354" y="355"/>
                    </a:lnTo>
                    <a:lnTo>
                      <a:pt x="1388" y="309"/>
                    </a:lnTo>
                    <a:lnTo>
                      <a:pt x="1441" y="282"/>
                    </a:lnTo>
                    <a:lnTo>
                      <a:pt x="1469" y="281"/>
                    </a:lnTo>
                    <a:lnTo>
                      <a:pt x="1504" y="287"/>
                    </a:lnTo>
                    <a:lnTo>
                      <a:pt x="1565" y="314"/>
                    </a:lnTo>
                    <a:lnTo>
                      <a:pt x="1604" y="360"/>
                    </a:lnTo>
                    <a:lnTo>
                      <a:pt x="1630" y="416"/>
                    </a:lnTo>
                    <a:lnTo>
                      <a:pt x="1653" y="553"/>
                    </a:lnTo>
                    <a:lnTo>
                      <a:pt x="1673" y="699"/>
                    </a:lnTo>
                    <a:lnTo>
                      <a:pt x="1687" y="844"/>
                    </a:lnTo>
                    <a:lnTo>
                      <a:pt x="1687" y="988"/>
                    </a:lnTo>
                    <a:lnTo>
                      <a:pt x="1687" y="1133"/>
                    </a:lnTo>
                    <a:lnTo>
                      <a:pt x="1697" y="1268"/>
                    </a:lnTo>
                    <a:lnTo>
                      <a:pt x="1708" y="1403"/>
                    </a:lnTo>
                    <a:lnTo>
                      <a:pt x="1708" y="1549"/>
                    </a:lnTo>
                    <a:lnTo>
                      <a:pt x="1708" y="1695"/>
                    </a:lnTo>
                    <a:lnTo>
                      <a:pt x="1708" y="1851"/>
                    </a:lnTo>
                    <a:lnTo>
                      <a:pt x="1708" y="1885"/>
                    </a:lnTo>
                    <a:lnTo>
                      <a:pt x="1708" y="1905"/>
                    </a:lnTo>
                    <a:lnTo>
                      <a:pt x="1706" y="1927"/>
                    </a:lnTo>
                    <a:lnTo>
                      <a:pt x="1697" y="1997"/>
                    </a:lnTo>
                    <a:lnTo>
                      <a:pt x="1664" y="2122"/>
                    </a:lnTo>
                    <a:lnTo>
                      <a:pt x="1598" y="2235"/>
                    </a:lnTo>
                    <a:lnTo>
                      <a:pt x="1547" y="2280"/>
                    </a:lnTo>
                    <a:lnTo>
                      <a:pt x="1486" y="2320"/>
                    </a:lnTo>
                    <a:lnTo>
                      <a:pt x="1354" y="2374"/>
                    </a:lnTo>
                    <a:lnTo>
                      <a:pt x="1219" y="2403"/>
                    </a:lnTo>
                    <a:lnTo>
                      <a:pt x="1085" y="2422"/>
                    </a:lnTo>
                    <a:lnTo>
                      <a:pt x="1029" y="2445"/>
                    </a:lnTo>
                    <a:lnTo>
                      <a:pt x="975" y="2487"/>
                    </a:lnTo>
                    <a:lnTo>
                      <a:pt x="942" y="2539"/>
                    </a:lnTo>
                    <a:lnTo>
                      <a:pt x="919" y="2600"/>
                    </a:lnTo>
                    <a:lnTo>
                      <a:pt x="916" y="2662"/>
                    </a:lnTo>
                    <a:lnTo>
                      <a:pt x="919" y="2724"/>
                    </a:lnTo>
                    <a:lnTo>
                      <a:pt x="944" y="2780"/>
                    </a:lnTo>
                    <a:lnTo>
                      <a:pt x="984" y="2828"/>
                    </a:lnTo>
                    <a:lnTo>
                      <a:pt x="1110" y="2882"/>
                    </a:lnTo>
                    <a:lnTo>
                      <a:pt x="1244" y="2901"/>
                    </a:lnTo>
                    <a:lnTo>
                      <a:pt x="1386" y="2923"/>
                    </a:lnTo>
                    <a:lnTo>
                      <a:pt x="1542" y="2934"/>
                    </a:lnTo>
                    <a:lnTo>
                      <a:pt x="1575" y="2934"/>
                    </a:lnTo>
                    <a:lnTo>
                      <a:pt x="1595" y="2934"/>
                    </a:lnTo>
                    <a:lnTo>
                      <a:pt x="1618" y="2936"/>
                    </a:lnTo>
                    <a:lnTo>
                      <a:pt x="1697" y="2946"/>
                    </a:lnTo>
                    <a:lnTo>
                      <a:pt x="1850" y="2954"/>
                    </a:lnTo>
                    <a:lnTo>
                      <a:pt x="2007" y="2954"/>
                    </a:lnTo>
                    <a:lnTo>
                      <a:pt x="2162" y="2954"/>
                    </a:lnTo>
                    <a:lnTo>
                      <a:pt x="2309" y="2932"/>
                    </a:lnTo>
                    <a:lnTo>
                      <a:pt x="2366" y="2901"/>
                    </a:lnTo>
                    <a:lnTo>
                      <a:pt x="2418" y="2850"/>
                    </a:lnTo>
                    <a:lnTo>
                      <a:pt x="2474" y="2724"/>
                    </a:lnTo>
                    <a:lnTo>
                      <a:pt x="2477" y="2660"/>
                    </a:lnTo>
                    <a:lnTo>
                      <a:pt x="2477" y="2622"/>
                    </a:lnTo>
                    <a:lnTo>
                      <a:pt x="2474" y="2589"/>
                    </a:lnTo>
                    <a:lnTo>
                      <a:pt x="2450" y="2524"/>
                    </a:lnTo>
                    <a:lnTo>
                      <a:pt x="2406" y="2464"/>
                    </a:lnTo>
                    <a:lnTo>
                      <a:pt x="2295" y="2360"/>
                    </a:lnTo>
                    <a:lnTo>
                      <a:pt x="2183" y="2267"/>
                    </a:lnTo>
                    <a:lnTo>
                      <a:pt x="2074" y="2184"/>
                    </a:lnTo>
                    <a:lnTo>
                      <a:pt x="1985" y="2090"/>
                    </a:lnTo>
                    <a:lnTo>
                      <a:pt x="1927" y="1985"/>
                    </a:lnTo>
                    <a:lnTo>
                      <a:pt x="1907" y="1862"/>
                    </a:lnTo>
                    <a:lnTo>
                      <a:pt x="1907" y="1716"/>
                    </a:lnTo>
                    <a:lnTo>
                      <a:pt x="1907" y="1570"/>
                    </a:lnTo>
                    <a:lnTo>
                      <a:pt x="1907" y="1539"/>
                    </a:lnTo>
                    <a:lnTo>
                      <a:pt x="1907" y="1521"/>
                    </a:lnTo>
                    <a:lnTo>
                      <a:pt x="1905" y="1502"/>
                    </a:lnTo>
                    <a:lnTo>
                      <a:pt x="1898" y="1437"/>
                    </a:lnTo>
                    <a:lnTo>
                      <a:pt x="1887" y="1300"/>
                    </a:lnTo>
                    <a:lnTo>
                      <a:pt x="1887" y="1155"/>
                    </a:lnTo>
                    <a:lnTo>
                      <a:pt x="1887" y="1011"/>
                    </a:lnTo>
                    <a:lnTo>
                      <a:pt x="1887" y="864"/>
                    </a:lnTo>
                    <a:lnTo>
                      <a:pt x="1887" y="719"/>
                    </a:lnTo>
                    <a:lnTo>
                      <a:pt x="1887" y="574"/>
                    </a:lnTo>
                    <a:lnTo>
                      <a:pt x="1887" y="427"/>
                    </a:lnTo>
                    <a:lnTo>
                      <a:pt x="1887" y="282"/>
                    </a:lnTo>
                    <a:lnTo>
                      <a:pt x="1907" y="158"/>
                    </a:lnTo>
                    <a:lnTo>
                      <a:pt x="1942" y="115"/>
                    </a:lnTo>
                    <a:lnTo>
                      <a:pt x="1996" y="82"/>
                    </a:lnTo>
                    <a:lnTo>
                      <a:pt x="2023" y="80"/>
                    </a:lnTo>
                    <a:lnTo>
                      <a:pt x="2040" y="80"/>
                    </a:lnTo>
                    <a:lnTo>
                      <a:pt x="2057" y="82"/>
                    </a:lnTo>
                    <a:lnTo>
                      <a:pt x="2117" y="105"/>
                    </a:lnTo>
                    <a:lnTo>
                      <a:pt x="2160" y="153"/>
                    </a:lnTo>
                    <a:lnTo>
                      <a:pt x="2195" y="209"/>
                    </a:lnTo>
                    <a:lnTo>
                      <a:pt x="2238" y="333"/>
                    </a:lnTo>
                    <a:lnTo>
                      <a:pt x="2272" y="470"/>
                    </a:lnTo>
                    <a:lnTo>
                      <a:pt x="2285" y="616"/>
                    </a:lnTo>
                    <a:lnTo>
                      <a:pt x="2285" y="770"/>
                    </a:lnTo>
                    <a:lnTo>
                      <a:pt x="2285" y="926"/>
                    </a:lnTo>
                    <a:lnTo>
                      <a:pt x="2285" y="1069"/>
                    </a:lnTo>
                    <a:lnTo>
                      <a:pt x="2285" y="1216"/>
                    </a:lnTo>
                    <a:lnTo>
                      <a:pt x="2285" y="1363"/>
                    </a:lnTo>
                    <a:lnTo>
                      <a:pt x="2285" y="1507"/>
                    </a:lnTo>
                    <a:lnTo>
                      <a:pt x="2285" y="1654"/>
                    </a:lnTo>
                    <a:lnTo>
                      <a:pt x="2309" y="1778"/>
                    </a:lnTo>
                    <a:lnTo>
                      <a:pt x="2340" y="1819"/>
                    </a:lnTo>
                    <a:lnTo>
                      <a:pt x="2396" y="1851"/>
                    </a:lnTo>
                    <a:lnTo>
                      <a:pt x="2529" y="1882"/>
                    </a:lnTo>
                    <a:lnTo>
                      <a:pt x="2671" y="1892"/>
                    </a:lnTo>
                    <a:lnTo>
                      <a:pt x="2733" y="1874"/>
                    </a:lnTo>
                    <a:lnTo>
                      <a:pt x="2782" y="1829"/>
                    </a:lnTo>
                    <a:lnTo>
                      <a:pt x="2818" y="1756"/>
                    </a:lnTo>
                    <a:lnTo>
                      <a:pt x="2818" y="1748"/>
                    </a:lnTo>
                  </a:path>
                </a:pathLst>
              </a:custGeom>
              <a:noFill/>
              <a:ln w="19050">
                <a:solidFill>
                  <a:srgbClr val="0070C0"/>
                </a:solidFill>
                <a:round/>
                <a:headEnd/>
                <a:tailEnd/>
              </a:ln>
            </p:spPr>
            <p:txBody>
              <a:bodyPr/>
              <a:lstStyle/>
              <a:p>
                <a:endParaRPr lang="en-US"/>
              </a:p>
            </p:txBody>
          </p:sp>
          <p:cxnSp>
            <p:nvCxnSpPr>
              <p:cNvPr id="438" name="Straight Connector 437"/>
              <p:cNvCxnSpPr/>
              <p:nvPr/>
            </p:nvCxnSpPr>
            <p:spPr bwMode="auto">
              <a:xfrm flipV="1">
                <a:off x="6669088" y="4881563"/>
                <a:ext cx="444500" cy="0"/>
              </a:xfrm>
              <a:prstGeom prst="line">
                <a:avLst/>
              </a:pr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4" name="Straight Connector 433"/>
              <p:cNvCxnSpPr/>
              <p:nvPr/>
            </p:nvCxnSpPr>
            <p:spPr bwMode="auto">
              <a:xfrm flipH="1">
                <a:off x="7613650" y="4359275"/>
                <a:ext cx="239713" cy="323850"/>
              </a:xfrm>
              <a:prstGeom prst="line">
                <a:avLst/>
              </a:pr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5" name="Freeform 374"/>
              <p:cNvSpPr/>
              <p:nvPr/>
            </p:nvSpPr>
            <p:spPr bwMode="auto">
              <a:xfrm>
                <a:off x="5984875" y="3021013"/>
                <a:ext cx="515938" cy="827087"/>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Lst>
                <a:ahLst/>
                <a:cxnLst>
                  <a:cxn ang="0">
                    <a:pos x="connsiteX0" y="connsiteY0"/>
                  </a:cxn>
                  <a:cxn ang="0">
                    <a:pos x="connsiteX1" y="connsiteY1"/>
                  </a:cxn>
                  <a:cxn ang="0">
                    <a:pos x="connsiteX2" y="connsiteY2"/>
                  </a:cxn>
                  <a:cxn ang="0">
                    <a:pos x="connsiteX3" y="connsiteY3"/>
                  </a:cxn>
                </a:cxnLst>
                <a:rect l="l" t="t" r="r" b="b"/>
                <a:pathLst>
                  <a:path w="2129050" h="2934268">
                    <a:moveTo>
                      <a:pt x="0" y="0"/>
                    </a:moveTo>
                    <a:cubicBezTo>
                      <a:pt x="54022" y="409433"/>
                      <a:pt x="56865" y="1517176"/>
                      <a:pt x="259307" y="1965277"/>
                    </a:cubicBezTo>
                    <a:cubicBezTo>
                      <a:pt x="461749" y="2413379"/>
                      <a:pt x="903026" y="2527111"/>
                      <a:pt x="1214650" y="2688609"/>
                    </a:cubicBezTo>
                    <a:cubicBezTo>
                      <a:pt x="1526274" y="2850107"/>
                      <a:pt x="1827662" y="2892187"/>
                      <a:pt x="2129050" y="2934268"/>
                    </a:cubicBezTo>
                  </a:path>
                </a:pathLst>
              </a:custGeom>
              <a:ln w="19050">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eaLnBrk="0" hangingPunct="0">
                  <a:defRPr/>
                </a:pPr>
                <a:endParaRPr lang="en-US" sz="1050"/>
              </a:p>
            </p:txBody>
          </p:sp>
          <p:sp>
            <p:nvSpPr>
              <p:cNvPr id="39011" name="Freeform 695"/>
              <p:cNvSpPr>
                <a:spLocks/>
              </p:cNvSpPr>
              <p:nvPr/>
            </p:nvSpPr>
            <p:spPr bwMode="auto">
              <a:xfrm>
                <a:off x="4854575" y="3911600"/>
                <a:ext cx="1543050" cy="2003425"/>
              </a:xfrm>
              <a:custGeom>
                <a:avLst/>
                <a:gdLst>
                  <a:gd name="T0" fmla="*/ 1557396 w 1542553"/>
                  <a:gd name="T1" fmla="*/ 0 h 2003729"/>
                  <a:gd name="T2" fmla="*/ 545895 w 1542553"/>
                  <a:gd name="T3" fmla="*/ 617495 h 2003729"/>
                  <a:gd name="T4" fmla="*/ 0 w 1542553"/>
                  <a:gd name="T5" fmla="*/ 1994992 h 2003729"/>
                  <a:gd name="T6" fmla="*/ 0 60000 65536"/>
                  <a:gd name="T7" fmla="*/ 0 60000 65536"/>
                  <a:gd name="T8" fmla="*/ 0 60000 65536"/>
                  <a:gd name="T9" fmla="*/ 0 w 1542553"/>
                  <a:gd name="T10" fmla="*/ 0 h 2003729"/>
                  <a:gd name="T11" fmla="*/ 1542553 w 1542553"/>
                  <a:gd name="T12" fmla="*/ 2003729 h 2003729"/>
                </a:gdLst>
                <a:ahLst/>
                <a:cxnLst>
                  <a:cxn ang="T6">
                    <a:pos x="T0" y="T1"/>
                  </a:cxn>
                  <a:cxn ang="T7">
                    <a:pos x="T2" y="T3"/>
                  </a:cxn>
                  <a:cxn ang="T8">
                    <a:pos x="T4" y="T5"/>
                  </a:cxn>
                </a:cxnLst>
                <a:rect l="T9" t="T10" r="T11" b="T12"/>
                <a:pathLst>
                  <a:path w="1542553" h="2003729">
                    <a:moveTo>
                      <a:pt x="1542553" y="0"/>
                    </a:moveTo>
                    <a:cubicBezTo>
                      <a:pt x="1344347" y="318090"/>
                      <a:pt x="797781" y="286247"/>
                      <a:pt x="540689" y="620202"/>
                    </a:cubicBezTo>
                    <a:cubicBezTo>
                      <a:pt x="283597" y="954157"/>
                      <a:pt x="141798" y="1478943"/>
                      <a:pt x="0" y="2003729"/>
                    </a:cubicBezTo>
                  </a:path>
                </a:pathLst>
              </a:custGeom>
              <a:noFill/>
              <a:ln w="19050" cap="flat" cmpd="sng" algn="ctr">
                <a:solidFill>
                  <a:schemeClr val="tx1"/>
                </a:solidFill>
                <a:prstDash val="dash"/>
                <a:round/>
                <a:headEnd type="none" w="med" len="med"/>
                <a:tailEnd type="none" w="med" len="med"/>
              </a:ln>
            </p:spPr>
            <p:txBody>
              <a:bodyPr/>
              <a:lstStyle/>
              <a:p>
                <a:endParaRPr lang="en-US"/>
              </a:p>
            </p:txBody>
          </p:sp>
          <p:sp>
            <p:nvSpPr>
              <p:cNvPr id="39012" name="Freeform 696"/>
              <p:cNvSpPr>
                <a:spLocks/>
              </p:cNvSpPr>
              <p:nvPr/>
            </p:nvSpPr>
            <p:spPr bwMode="auto">
              <a:xfrm>
                <a:off x="6089650" y="3927475"/>
                <a:ext cx="728663" cy="1901825"/>
              </a:xfrm>
              <a:custGeom>
                <a:avLst/>
                <a:gdLst>
                  <a:gd name="T0" fmla="*/ 2 w 1158670"/>
                  <a:gd name="T1" fmla="*/ 0 h 1917400"/>
                  <a:gd name="T2" fmla="*/ 1 w 1158670"/>
                  <a:gd name="T3" fmla="*/ 534293 h 1917400"/>
                  <a:gd name="T4" fmla="*/ 1 w 1158670"/>
                  <a:gd name="T5" fmla="*/ 1513225 h 1917400"/>
                  <a:gd name="T6" fmla="*/ 0 60000 65536"/>
                  <a:gd name="T7" fmla="*/ 0 60000 65536"/>
                  <a:gd name="T8" fmla="*/ 0 60000 65536"/>
                  <a:gd name="T9" fmla="*/ 0 w 1158670"/>
                  <a:gd name="T10" fmla="*/ 0 h 1917400"/>
                  <a:gd name="T11" fmla="*/ 1158670 w 1158670"/>
                  <a:gd name="T12" fmla="*/ 1917400 h 1917400"/>
                </a:gdLst>
                <a:ahLst/>
                <a:cxnLst>
                  <a:cxn ang="T6">
                    <a:pos x="T0" y="T1"/>
                  </a:cxn>
                  <a:cxn ang="T7">
                    <a:pos x="T2" y="T3"/>
                  </a:cxn>
                  <a:cxn ang="T8">
                    <a:pos x="T4" y="T5"/>
                  </a:cxn>
                </a:cxnLst>
                <a:rect l="T9" t="T10" r="T11" b="T12"/>
                <a:pathLst>
                  <a:path w="1158670" h="1917400">
                    <a:moveTo>
                      <a:pt x="1033500" y="0"/>
                    </a:moveTo>
                    <a:cubicBezTo>
                      <a:pt x="1158670" y="320454"/>
                      <a:pt x="86280" y="357429"/>
                      <a:pt x="43140" y="676996"/>
                    </a:cubicBezTo>
                    <a:cubicBezTo>
                      <a:pt x="0" y="996563"/>
                      <a:pt x="312159" y="1313101"/>
                      <a:pt x="774660" y="1917400"/>
                    </a:cubicBezTo>
                  </a:path>
                </a:pathLst>
              </a:custGeom>
              <a:noFill/>
              <a:ln w="19050" cap="flat" cmpd="sng" algn="ctr">
                <a:solidFill>
                  <a:schemeClr val="tx1"/>
                </a:solidFill>
                <a:prstDash val="dash"/>
                <a:round/>
                <a:headEnd type="none" w="med" len="med"/>
                <a:tailEnd type="none" w="med" len="med"/>
              </a:ln>
            </p:spPr>
            <p:txBody>
              <a:bodyPr/>
              <a:lstStyle/>
              <a:p>
                <a:endParaRPr lang="en-US"/>
              </a:p>
            </p:txBody>
          </p:sp>
          <p:sp>
            <p:nvSpPr>
              <p:cNvPr id="444" name="Freeform 443"/>
              <p:cNvSpPr/>
              <p:nvPr/>
            </p:nvSpPr>
            <p:spPr bwMode="auto">
              <a:xfrm>
                <a:off x="7623175" y="2651125"/>
                <a:ext cx="995363" cy="2333625"/>
              </a:xfrm>
              <a:custGeom>
                <a:avLst/>
                <a:gdLst>
                  <a:gd name="connsiteX0" fmla="*/ 628650 w 1976967"/>
                  <a:gd name="connsiteY0" fmla="*/ 0 h 2794000"/>
                  <a:gd name="connsiteX1" fmla="*/ 1517650 w 1976967"/>
                  <a:gd name="connsiteY1" fmla="*/ 723900 h 2794000"/>
                  <a:gd name="connsiteX2" fmla="*/ 1771650 w 1976967"/>
                  <a:gd name="connsiteY2" fmla="*/ 1968500 h 2794000"/>
                  <a:gd name="connsiteX3" fmla="*/ 285750 w 1976967"/>
                  <a:gd name="connsiteY3" fmla="*/ 2374900 h 2794000"/>
                  <a:gd name="connsiteX4" fmla="*/ 57150 w 1976967"/>
                  <a:gd name="connsiteY4" fmla="*/ 2794000 h 2794000"/>
                  <a:gd name="connsiteX0" fmla="*/ 632883 w 1981200"/>
                  <a:gd name="connsiteY0" fmla="*/ 0 h 3263900"/>
                  <a:gd name="connsiteX1" fmla="*/ 1521883 w 1981200"/>
                  <a:gd name="connsiteY1" fmla="*/ 723900 h 3263900"/>
                  <a:gd name="connsiteX2" fmla="*/ 1775883 w 1981200"/>
                  <a:gd name="connsiteY2" fmla="*/ 1968500 h 3263900"/>
                  <a:gd name="connsiteX3" fmla="*/ 289983 w 1981200"/>
                  <a:gd name="connsiteY3" fmla="*/ 2374900 h 3263900"/>
                  <a:gd name="connsiteX4" fmla="*/ 35983 w 1981200"/>
                  <a:gd name="connsiteY4" fmla="*/ 3263900 h 3263900"/>
                  <a:gd name="connsiteX0" fmla="*/ 625475 w 1956858"/>
                  <a:gd name="connsiteY0" fmla="*/ 0 h 3670300"/>
                  <a:gd name="connsiteX1" fmla="*/ 1514475 w 1956858"/>
                  <a:gd name="connsiteY1" fmla="*/ 723900 h 3670300"/>
                  <a:gd name="connsiteX2" fmla="*/ 1768475 w 1956858"/>
                  <a:gd name="connsiteY2" fmla="*/ 1968500 h 3670300"/>
                  <a:gd name="connsiteX3" fmla="*/ 1666875 w 1956858"/>
                  <a:gd name="connsiteY3" fmla="*/ 3454400 h 3670300"/>
                  <a:gd name="connsiteX4" fmla="*/ 28575 w 1956858"/>
                  <a:gd name="connsiteY4" fmla="*/ 3263900 h 3670300"/>
                  <a:gd name="connsiteX0" fmla="*/ 596900 w 1826683"/>
                  <a:gd name="connsiteY0" fmla="*/ 0 h 3683000"/>
                  <a:gd name="connsiteX1" fmla="*/ 1485900 w 1826683"/>
                  <a:gd name="connsiteY1" fmla="*/ 723900 h 3683000"/>
                  <a:gd name="connsiteX2" fmla="*/ 1739900 w 1826683"/>
                  <a:gd name="connsiteY2" fmla="*/ 1968500 h 3683000"/>
                  <a:gd name="connsiteX3" fmla="*/ 1638300 w 1826683"/>
                  <a:gd name="connsiteY3" fmla="*/ 3454400 h 3683000"/>
                  <a:gd name="connsiteX4" fmla="*/ 609600 w 1826683"/>
                  <a:gd name="connsiteY4" fmla="*/ 3340100 h 3683000"/>
                  <a:gd name="connsiteX5" fmla="*/ 0 w 1826683"/>
                  <a:gd name="connsiteY5" fmla="*/ 3263900 h 3683000"/>
                  <a:gd name="connsiteX0" fmla="*/ 596900 w 1875367"/>
                  <a:gd name="connsiteY0" fmla="*/ 0 h 3722952"/>
                  <a:gd name="connsiteX1" fmla="*/ 1485900 w 1875367"/>
                  <a:gd name="connsiteY1" fmla="*/ 723900 h 3722952"/>
                  <a:gd name="connsiteX2" fmla="*/ 1739900 w 1875367"/>
                  <a:gd name="connsiteY2" fmla="*/ 1968500 h 3722952"/>
                  <a:gd name="connsiteX3" fmla="*/ 1638300 w 1875367"/>
                  <a:gd name="connsiteY3" fmla="*/ 3454400 h 3722952"/>
                  <a:gd name="connsiteX4" fmla="*/ 317500 w 1875367"/>
                  <a:gd name="connsiteY4" fmla="*/ 3579813 h 3722952"/>
                  <a:gd name="connsiteX5" fmla="*/ 0 w 1875367"/>
                  <a:gd name="connsiteY5" fmla="*/ 3263900 h 3722952"/>
                  <a:gd name="connsiteX0" fmla="*/ 596900 w 1875367"/>
                  <a:gd name="connsiteY0" fmla="*/ 0 h 3722952"/>
                  <a:gd name="connsiteX1" fmla="*/ 1485900 w 1875367"/>
                  <a:gd name="connsiteY1" fmla="*/ 723900 h 3722952"/>
                  <a:gd name="connsiteX2" fmla="*/ 1739900 w 1875367"/>
                  <a:gd name="connsiteY2" fmla="*/ 1968500 h 3722952"/>
                  <a:gd name="connsiteX3" fmla="*/ 1638300 w 1875367"/>
                  <a:gd name="connsiteY3" fmla="*/ 3454400 h 3722952"/>
                  <a:gd name="connsiteX4" fmla="*/ 317500 w 1875367"/>
                  <a:gd name="connsiteY4" fmla="*/ 3579813 h 3722952"/>
                  <a:gd name="connsiteX5" fmla="*/ 0 w 1875367"/>
                  <a:gd name="connsiteY5" fmla="*/ 3263900 h 3722952"/>
                  <a:gd name="connsiteX0" fmla="*/ 596900 w 1900767"/>
                  <a:gd name="connsiteY0" fmla="*/ 0 h 3584311"/>
                  <a:gd name="connsiteX1" fmla="*/ 1485900 w 1900767"/>
                  <a:gd name="connsiteY1" fmla="*/ 723900 h 3584311"/>
                  <a:gd name="connsiteX2" fmla="*/ 1739900 w 1900767"/>
                  <a:gd name="connsiteY2" fmla="*/ 1968500 h 3584311"/>
                  <a:gd name="connsiteX3" fmla="*/ 1663700 w 1900767"/>
                  <a:gd name="connsiteY3" fmla="*/ 3290887 h 3584311"/>
                  <a:gd name="connsiteX4" fmla="*/ 317500 w 1900767"/>
                  <a:gd name="connsiteY4" fmla="*/ 3579813 h 3584311"/>
                  <a:gd name="connsiteX5" fmla="*/ 0 w 1900767"/>
                  <a:gd name="connsiteY5" fmla="*/ 3263900 h 3584311"/>
                  <a:gd name="connsiteX0" fmla="*/ 279400 w 1583267"/>
                  <a:gd name="connsiteY0" fmla="*/ 0 h 3584311"/>
                  <a:gd name="connsiteX1" fmla="*/ 1168400 w 1583267"/>
                  <a:gd name="connsiteY1" fmla="*/ 723900 h 3584311"/>
                  <a:gd name="connsiteX2" fmla="*/ 1422400 w 1583267"/>
                  <a:gd name="connsiteY2" fmla="*/ 1968500 h 3584311"/>
                  <a:gd name="connsiteX3" fmla="*/ 1346200 w 1583267"/>
                  <a:gd name="connsiteY3" fmla="*/ 3290887 h 3584311"/>
                  <a:gd name="connsiteX4" fmla="*/ 0 w 1583267"/>
                  <a:gd name="connsiteY4" fmla="*/ 3579813 h 3584311"/>
                  <a:gd name="connsiteX0" fmla="*/ 0 w 1303867"/>
                  <a:gd name="connsiteY0" fmla="*/ 0 h 3290887"/>
                  <a:gd name="connsiteX1" fmla="*/ 889000 w 1303867"/>
                  <a:gd name="connsiteY1" fmla="*/ 723900 h 3290887"/>
                  <a:gd name="connsiteX2" fmla="*/ 1143000 w 1303867"/>
                  <a:gd name="connsiteY2" fmla="*/ 1968500 h 3290887"/>
                  <a:gd name="connsiteX3" fmla="*/ 1066800 w 1303867"/>
                  <a:gd name="connsiteY3" fmla="*/ 3290887 h 3290887"/>
                  <a:gd name="connsiteX0" fmla="*/ 431800 w 1794933"/>
                  <a:gd name="connsiteY0" fmla="*/ 0 h 2998787"/>
                  <a:gd name="connsiteX1" fmla="*/ 1320800 w 1794933"/>
                  <a:gd name="connsiteY1" fmla="*/ 723900 h 2998787"/>
                  <a:gd name="connsiteX2" fmla="*/ 1574800 w 1794933"/>
                  <a:gd name="connsiteY2" fmla="*/ 1968500 h 2998787"/>
                  <a:gd name="connsiteX3" fmla="*/ 0 w 1794933"/>
                  <a:gd name="connsiteY3" fmla="*/ 2998787 h 2998787"/>
                  <a:gd name="connsiteX0" fmla="*/ 431800 w 1583267"/>
                  <a:gd name="connsiteY0" fmla="*/ 0 h 3080016"/>
                  <a:gd name="connsiteX1" fmla="*/ 1320800 w 1583267"/>
                  <a:gd name="connsiteY1" fmla="*/ 723900 h 3080016"/>
                  <a:gd name="connsiteX2" fmla="*/ 1574800 w 1583267"/>
                  <a:gd name="connsiteY2" fmla="*/ 1968500 h 3080016"/>
                  <a:gd name="connsiteX3" fmla="*/ 1320800 w 1583267"/>
                  <a:gd name="connsiteY3" fmla="*/ 2908301 h 3080016"/>
                  <a:gd name="connsiteX4" fmla="*/ 0 w 1583267"/>
                  <a:gd name="connsiteY4" fmla="*/ 2998787 h 3080016"/>
                  <a:gd name="connsiteX0" fmla="*/ 431800 w 1590463"/>
                  <a:gd name="connsiteY0" fmla="*/ 0 h 3080016"/>
                  <a:gd name="connsiteX1" fmla="*/ 1399963 w 1590463"/>
                  <a:gd name="connsiteY1" fmla="*/ 429956 h 3080016"/>
                  <a:gd name="connsiteX2" fmla="*/ 1574800 w 1590463"/>
                  <a:gd name="connsiteY2" fmla="*/ 1968500 h 3080016"/>
                  <a:gd name="connsiteX3" fmla="*/ 1320800 w 1590463"/>
                  <a:gd name="connsiteY3" fmla="*/ 2908301 h 3080016"/>
                  <a:gd name="connsiteX4" fmla="*/ 0 w 1590463"/>
                  <a:gd name="connsiteY4" fmla="*/ 2998787 h 3080016"/>
                  <a:gd name="connsiteX0" fmla="*/ 885982 w 1587993"/>
                  <a:gd name="connsiteY0" fmla="*/ 44795 h 2948809"/>
                  <a:gd name="connsiteX1" fmla="*/ 1399963 w 1587993"/>
                  <a:gd name="connsiteY1" fmla="*/ 298749 h 2948809"/>
                  <a:gd name="connsiteX2" fmla="*/ 1574800 w 1587993"/>
                  <a:gd name="connsiteY2" fmla="*/ 1837293 h 2948809"/>
                  <a:gd name="connsiteX3" fmla="*/ 1320800 w 1587993"/>
                  <a:gd name="connsiteY3" fmla="*/ 2777094 h 2948809"/>
                  <a:gd name="connsiteX4" fmla="*/ 0 w 1587993"/>
                  <a:gd name="connsiteY4" fmla="*/ 2867580 h 2948809"/>
                  <a:gd name="connsiteX0" fmla="*/ 885982 w 1587995"/>
                  <a:gd name="connsiteY0" fmla="*/ 44795 h 2948809"/>
                  <a:gd name="connsiteX1" fmla="*/ 1399963 w 1587995"/>
                  <a:gd name="connsiteY1" fmla="*/ 298749 h 2948809"/>
                  <a:gd name="connsiteX2" fmla="*/ 1574800 w 1587995"/>
                  <a:gd name="connsiteY2" fmla="*/ 1837293 h 2948809"/>
                  <a:gd name="connsiteX3" fmla="*/ 1320800 w 1587995"/>
                  <a:gd name="connsiteY3" fmla="*/ 2777094 h 2948809"/>
                  <a:gd name="connsiteX4" fmla="*/ 0 w 1587995"/>
                  <a:gd name="connsiteY4" fmla="*/ 2867580 h 2948809"/>
                  <a:gd name="connsiteX0" fmla="*/ 234989 w 1623265"/>
                  <a:gd name="connsiteY0" fmla="*/ 0 h 2986498"/>
                  <a:gd name="connsiteX1" fmla="*/ 1399963 w 1623265"/>
                  <a:gd name="connsiteY1" fmla="*/ 336438 h 2986498"/>
                  <a:gd name="connsiteX2" fmla="*/ 1574800 w 1623265"/>
                  <a:gd name="connsiteY2" fmla="*/ 1874982 h 2986498"/>
                  <a:gd name="connsiteX3" fmla="*/ 1320800 w 1623265"/>
                  <a:gd name="connsiteY3" fmla="*/ 2814783 h 2986498"/>
                  <a:gd name="connsiteX4" fmla="*/ 0 w 1623265"/>
                  <a:gd name="connsiteY4" fmla="*/ 2905269 h 2986498"/>
                  <a:gd name="connsiteX0" fmla="*/ 295552 w 1683828"/>
                  <a:gd name="connsiteY0" fmla="*/ 0 h 2988193"/>
                  <a:gd name="connsiteX1" fmla="*/ 1460526 w 1683828"/>
                  <a:gd name="connsiteY1" fmla="*/ 336438 h 2988193"/>
                  <a:gd name="connsiteX2" fmla="*/ 1635363 w 1683828"/>
                  <a:gd name="connsiteY2" fmla="*/ 1874982 h 2988193"/>
                  <a:gd name="connsiteX3" fmla="*/ 1381363 w 1683828"/>
                  <a:gd name="connsiteY3" fmla="*/ 2814783 h 2988193"/>
                  <a:gd name="connsiteX4" fmla="*/ 0 w 1683828"/>
                  <a:gd name="connsiteY4" fmla="*/ 2915443 h 2988193"/>
                  <a:gd name="connsiteX0" fmla="*/ 295552 w 1683828"/>
                  <a:gd name="connsiteY0" fmla="*/ 0 h 2986472"/>
                  <a:gd name="connsiteX1" fmla="*/ 1460526 w 1683828"/>
                  <a:gd name="connsiteY1" fmla="*/ 336438 h 2986472"/>
                  <a:gd name="connsiteX2" fmla="*/ 1635363 w 1683828"/>
                  <a:gd name="connsiteY2" fmla="*/ 1874982 h 2986472"/>
                  <a:gd name="connsiteX3" fmla="*/ 1381363 w 1683828"/>
                  <a:gd name="connsiteY3" fmla="*/ 2814783 h 2986472"/>
                  <a:gd name="connsiteX4" fmla="*/ 422516 w 1683828"/>
                  <a:gd name="connsiteY4" fmla="*/ 2905113 h 2986472"/>
                  <a:gd name="connsiteX5" fmla="*/ 0 w 1683828"/>
                  <a:gd name="connsiteY5" fmla="*/ 2915443 h 2986472"/>
                  <a:gd name="connsiteX0" fmla="*/ 295552 w 1683828"/>
                  <a:gd name="connsiteY0" fmla="*/ 0 h 2986472"/>
                  <a:gd name="connsiteX1" fmla="*/ 1460526 w 1683828"/>
                  <a:gd name="connsiteY1" fmla="*/ 336438 h 2986472"/>
                  <a:gd name="connsiteX2" fmla="*/ 1635363 w 1683828"/>
                  <a:gd name="connsiteY2" fmla="*/ 1874982 h 2986472"/>
                  <a:gd name="connsiteX3" fmla="*/ 1381363 w 1683828"/>
                  <a:gd name="connsiteY3" fmla="*/ 2814783 h 2986472"/>
                  <a:gd name="connsiteX4" fmla="*/ 422516 w 1683828"/>
                  <a:gd name="connsiteY4" fmla="*/ 2905113 h 2986472"/>
                  <a:gd name="connsiteX5" fmla="*/ 0 w 1683828"/>
                  <a:gd name="connsiteY5" fmla="*/ 2915443 h 2986472"/>
                  <a:gd name="connsiteX0" fmla="*/ 507518 w 1895794"/>
                  <a:gd name="connsiteY0" fmla="*/ 0 h 2986472"/>
                  <a:gd name="connsiteX1" fmla="*/ 1672492 w 1895794"/>
                  <a:gd name="connsiteY1" fmla="*/ 336438 h 2986472"/>
                  <a:gd name="connsiteX2" fmla="*/ 1847329 w 1895794"/>
                  <a:gd name="connsiteY2" fmla="*/ 1874982 h 2986472"/>
                  <a:gd name="connsiteX3" fmla="*/ 1593329 w 1895794"/>
                  <a:gd name="connsiteY3" fmla="*/ 2814783 h 2986472"/>
                  <a:gd name="connsiteX4" fmla="*/ 634482 w 1895794"/>
                  <a:gd name="connsiteY4" fmla="*/ 2905113 h 2986472"/>
                  <a:gd name="connsiteX5" fmla="*/ 0 w 1895794"/>
                  <a:gd name="connsiteY5" fmla="*/ 2854404 h 2986472"/>
                  <a:gd name="connsiteX0" fmla="*/ 507518 w 1895794"/>
                  <a:gd name="connsiteY0" fmla="*/ 0 h 2986472"/>
                  <a:gd name="connsiteX1" fmla="*/ 1672492 w 1895794"/>
                  <a:gd name="connsiteY1" fmla="*/ 336438 h 2986472"/>
                  <a:gd name="connsiteX2" fmla="*/ 1847329 w 1895794"/>
                  <a:gd name="connsiteY2" fmla="*/ 1874982 h 2986472"/>
                  <a:gd name="connsiteX3" fmla="*/ 1593329 w 1895794"/>
                  <a:gd name="connsiteY3" fmla="*/ 2814783 h 2986472"/>
                  <a:gd name="connsiteX4" fmla="*/ 634482 w 1895794"/>
                  <a:gd name="connsiteY4" fmla="*/ 2905113 h 2986472"/>
                  <a:gd name="connsiteX5" fmla="*/ 0 w 1895794"/>
                  <a:gd name="connsiteY5" fmla="*/ 2854404 h 2986472"/>
                  <a:gd name="connsiteX0" fmla="*/ 507518 w 1895794"/>
                  <a:gd name="connsiteY0" fmla="*/ 0 h 2986472"/>
                  <a:gd name="connsiteX1" fmla="*/ 1672492 w 1895794"/>
                  <a:gd name="connsiteY1" fmla="*/ 336438 h 2986472"/>
                  <a:gd name="connsiteX2" fmla="*/ 1847329 w 1895794"/>
                  <a:gd name="connsiteY2" fmla="*/ 1874982 h 2986472"/>
                  <a:gd name="connsiteX3" fmla="*/ 1593329 w 1895794"/>
                  <a:gd name="connsiteY3" fmla="*/ 2814783 h 2986472"/>
                  <a:gd name="connsiteX4" fmla="*/ 634482 w 1895794"/>
                  <a:gd name="connsiteY4" fmla="*/ 2905113 h 2986472"/>
                  <a:gd name="connsiteX5" fmla="*/ 0 w 1895794"/>
                  <a:gd name="connsiteY5" fmla="*/ 2854404 h 2986472"/>
                  <a:gd name="connsiteX0" fmla="*/ 507518 w 1895794"/>
                  <a:gd name="connsiteY0" fmla="*/ 0 h 2986472"/>
                  <a:gd name="connsiteX1" fmla="*/ 1672492 w 1895794"/>
                  <a:gd name="connsiteY1" fmla="*/ 336438 h 2986472"/>
                  <a:gd name="connsiteX2" fmla="*/ 1847329 w 1895794"/>
                  <a:gd name="connsiteY2" fmla="*/ 1874982 h 2986472"/>
                  <a:gd name="connsiteX3" fmla="*/ 1593329 w 1895794"/>
                  <a:gd name="connsiteY3" fmla="*/ 2814783 h 2986472"/>
                  <a:gd name="connsiteX4" fmla="*/ 634482 w 1895794"/>
                  <a:gd name="connsiteY4" fmla="*/ 2905113 h 2986472"/>
                  <a:gd name="connsiteX5" fmla="*/ 0 w 1895794"/>
                  <a:gd name="connsiteY5" fmla="*/ 2854404 h 298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5794" h="2986472">
                    <a:moveTo>
                      <a:pt x="507518" y="0"/>
                    </a:moveTo>
                    <a:cubicBezTo>
                      <a:pt x="871908" y="65907"/>
                      <a:pt x="1449190" y="23941"/>
                      <a:pt x="1672492" y="336438"/>
                    </a:cubicBezTo>
                    <a:cubicBezTo>
                      <a:pt x="1895794" y="648935"/>
                      <a:pt x="1860523" y="1461925"/>
                      <a:pt x="1847329" y="1874982"/>
                    </a:cubicBezTo>
                    <a:cubicBezTo>
                      <a:pt x="1834135" y="2288039"/>
                      <a:pt x="1795470" y="2643095"/>
                      <a:pt x="1593329" y="2814783"/>
                    </a:cubicBezTo>
                    <a:cubicBezTo>
                      <a:pt x="1391188" y="2986472"/>
                      <a:pt x="854830" y="2923244"/>
                      <a:pt x="634482" y="2905113"/>
                    </a:cubicBezTo>
                    <a:cubicBezTo>
                      <a:pt x="414134" y="2886982"/>
                      <a:pt x="70419" y="2852682"/>
                      <a:pt x="0" y="2854404"/>
                    </a:cubicBezTo>
                  </a:path>
                </a:pathLst>
              </a:cu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eaLnBrk="0" hangingPunct="0">
                  <a:defRPr/>
                </a:pPr>
                <a:endParaRPr lang="en-US" sz="1050"/>
              </a:p>
            </p:txBody>
          </p:sp>
          <p:sp>
            <p:nvSpPr>
              <p:cNvPr id="240" name="Freeform 41"/>
              <p:cNvSpPr>
                <a:spLocks/>
              </p:cNvSpPr>
              <p:nvPr/>
            </p:nvSpPr>
            <p:spPr bwMode="auto">
              <a:xfrm rot="5400000" flipH="1">
                <a:off x="7758907" y="778669"/>
                <a:ext cx="603250" cy="1589087"/>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625475 w 847725"/>
                  <a:gd name="connsiteY37" fmla="*/ 1249362 h 2482850"/>
                  <a:gd name="connsiteX38" fmla="*/ 539750 w 847725"/>
                  <a:gd name="connsiteY38" fmla="*/ 1235075 h 2482850"/>
                  <a:gd name="connsiteX39" fmla="*/ 592138 w 847725"/>
                  <a:gd name="connsiteY39" fmla="*/ 1149350 h 2482850"/>
                  <a:gd name="connsiteX40" fmla="*/ 611188 w 847725"/>
                  <a:gd name="connsiteY40" fmla="*/ 1058862 h 2482850"/>
                  <a:gd name="connsiteX41" fmla="*/ 649288 w 847725"/>
                  <a:gd name="connsiteY41" fmla="*/ 1039812 h 2482850"/>
                  <a:gd name="connsiteX42" fmla="*/ 611188 w 847725"/>
                  <a:gd name="connsiteY42" fmla="*/ 982662 h 2482850"/>
                  <a:gd name="connsiteX43" fmla="*/ 544513 w 847725"/>
                  <a:gd name="connsiteY43" fmla="*/ 996950 h 2482850"/>
                  <a:gd name="connsiteX44" fmla="*/ 563563 w 847725"/>
                  <a:gd name="connsiteY44" fmla="*/ 1063625 h 2482850"/>
                  <a:gd name="connsiteX45" fmla="*/ 530225 w 847725"/>
                  <a:gd name="connsiteY45" fmla="*/ 1177925 h 2482850"/>
                  <a:gd name="connsiteX46" fmla="*/ 496888 w 847725"/>
                  <a:gd name="connsiteY46" fmla="*/ 1220787 h 2482850"/>
                  <a:gd name="connsiteX47" fmla="*/ 387350 w 847725"/>
                  <a:gd name="connsiteY47" fmla="*/ 1216025 h 2482850"/>
                  <a:gd name="connsiteX48" fmla="*/ 349250 w 847725"/>
                  <a:gd name="connsiteY48" fmla="*/ 1139825 h 2482850"/>
                  <a:gd name="connsiteX49" fmla="*/ 349250 w 847725"/>
                  <a:gd name="connsiteY49" fmla="*/ 334962 h 2482850"/>
                  <a:gd name="connsiteX50" fmla="*/ 339725 w 847725"/>
                  <a:gd name="connsiteY50" fmla="*/ 149225 h 2482850"/>
                  <a:gd name="connsiteX51" fmla="*/ 311150 w 847725"/>
                  <a:gd name="connsiteY51" fmla="*/ 1587 h 2482850"/>
                  <a:gd name="connsiteX52" fmla="*/ 249238 w 847725"/>
                  <a:gd name="connsiteY52" fmla="*/ 139700 h 2482850"/>
                  <a:gd name="connsiteX53" fmla="*/ 230188 w 847725"/>
                  <a:gd name="connsiteY53" fmla="*/ 311150 h 2482850"/>
                  <a:gd name="connsiteX54" fmla="*/ 239713 w 847725"/>
                  <a:gd name="connsiteY54" fmla="*/ 1368425 h 2482850"/>
                  <a:gd name="connsiteX55" fmla="*/ 168275 w 847725"/>
                  <a:gd name="connsiteY55" fmla="*/ 1487487 h 2482850"/>
                  <a:gd name="connsiteX56" fmla="*/ 120650 w 847725"/>
                  <a:gd name="connsiteY56" fmla="*/ 1239837 h 2482850"/>
                  <a:gd name="connsiteX57" fmla="*/ 139700 w 847725"/>
                  <a:gd name="connsiteY57" fmla="*/ 306387 h 2482850"/>
                  <a:gd name="connsiteX58" fmla="*/ 130175 w 847725"/>
                  <a:gd name="connsiteY58" fmla="*/ 106362 h 2482850"/>
                  <a:gd name="connsiteX59" fmla="*/ 96838 w 847725"/>
                  <a:gd name="connsiteY59" fmla="*/ 34925 h 2482850"/>
                  <a:gd name="connsiteX60" fmla="*/ 30163 w 847725"/>
                  <a:gd name="connsiteY60" fmla="*/ 209232 h 2482850"/>
                  <a:gd name="connsiteX61" fmla="*/ 25400 w 847725"/>
                  <a:gd name="connsiteY61" fmla="*/ 854075 h 2482850"/>
                  <a:gd name="connsiteX0" fmla="*/ 25400 w 849314"/>
                  <a:gd name="connsiteY0" fmla="*/ 854075 h 2482850"/>
                  <a:gd name="connsiteX1" fmla="*/ 24576 w 849314"/>
                  <a:gd name="connsiteY1" fmla="*/ 1118666 h 2482850"/>
                  <a:gd name="connsiteX2" fmla="*/ 25400 w 849314"/>
                  <a:gd name="connsiteY2" fmla="*/ 1485582 h 2482850"/>
                  <a:gd name="connsiteX3" fmla="*/ 6350 w 849314"/>
                  <a:gd name="connsiteY3" fmla="*/ 2216150 h 2482850"/>
                  <a:gd name="connsiteX4" fmla="*/ 63500 w 849314"/>
                  <a:gd name="connsiteY4" fmla="*/ 2382837 h 2482850"/>
                  <a:gd name="connsiteX5" fmla="*/ 134938 w 849314"/>
                  <a:gd name="connsiteY5" fmla="*/ 2278062 h 2482850"/>
                  <a:gd name="connsiteX6" fmla="*/ 133237 w 849314"/>
                  <a:gd name="connsiteY6" fmla="*/ 2007187 h 2482850"/>
                  <a:gd name="connsiteX7" fmla="*/ 111125 w 849314"/>
                  <a:gd name="connsiteY7" fmla="*/ 1773237 h 2482850"/>
                  <a:gd name="connsiteX8" fmla="*/ 139700 w 849314"/>
                  <a:gd name="connsiteY8" fmla="*/ 1644650 h 2482850"/>
                  <a:gd name="connsiteX9" fmla="*/ 183413 w 849314"/>
                  <a:gd name="connsiteY9" fmla="*/ 1584956 h 2482850"/>
                  <a:gd name="connsiteX10" fmla="*/ 244475 w 849314"/>
                  <a:gd name="connsiteY10" fmla="*/ 1658937 h 2482850"/>
                  <a:gd name="connsiteX11" fmla="*/ 225425 w 849314"/>
                  <a:gd name="connsiteY11" fmla="*/ 2349500 h 2482850"/>
                  <a:gd name="connsiteX12" fmla="*/ 268288 w 849314"/>
                  <a:gd name="connsiteY12" fmla="*/ 2459037 h 2482850"/>
                  <a:gd name="connsiteX13" fmla="*/ 320675 w 849314"/>
                  <a:gd name="connsiteY13" fmla="*/ 2311400 h 2482850"/>
                  <a:gd name="connsiteX14" fmla="*/ 344488 w 849314"/>
                  <a:gd name="connsiteY14" fmla="*/ 1620837 h 2482850"/>
                  <a:gd name="connsiteX15" fmla="*/ 354013 w 849314"/>
                  <a:gd name="connsiteY15" fmla="*/ 1349375 h 2482850"/>
                  <a:gd name="connsiteX16" fmla="*/ 439738 w 849314"/>
                  <a:gd name="connsiteY16" fmla="*/ 1273175 h 2482850"/>
                  <a:gd name="connsiteX17" fmla="*/ 511175 w 849314"/>
                  <a:gd name="connsiteY17" fmla="*/ 1330325 h 2482850"/>
                  <a:gd name="connsiteX18" fmla="*/ 473075 w 849314"/>
                  <a:gd name="connsiteY18" fmla="*/ 1458912 h 2482850"/>
                  <a:gd name="connsiteX19" fmla="*/ 454025 w 849314"/>
                  <a:gd name="connsiteY19" fmla="*/ 1501775 h 2482850"/>
                  <a:gd name="connsiteX20" fmla="*/ 477838 w 849314"/>
                  <a:gd name="connsiteY20" fmla="*/ 1554162 h 2482850"/>
                  <a:gd name="connsiteX21" fmla="*/ 525463 w 849314"/>
                  <a:gd name="connsiteY21" fmla="*/ 1554162 h 2482850"/>
                  <a:gd name="connsiteX22" fmla="*/ 544513 w 849314"/>
                  <a:gd name="connsiteY22" fmla="*/ 1506537 h 2482850"/>
                  <a:gd name="connsiteX23" fmla="*/ 506413 w 849314"/>
                  <a:gd name="connsiteY23" fmla="*/ 1444625 h 2482850"/>
                  <a:gd name="connsiteX24" fmla="*/ 534988 w 849314"/>
                  <a:gd name="connsiteY24" fmla="*/ 1339850 h 2482850"/>
                  <a:gd name="connsiteX25" fmla="*/ 568325 w 849314"/>
                  <a:gd name="connsiteY25" fmla="*/ 1301750 h 2482850"/>
                  <a:gd name="connsiteX26" fmla="*/ 682625 w 849314"/>
                  <a:gd name="connsiteY26" fmla="*/ 1382712 h 2482850"/>
                  <a:gd name="connsiteX27" fmla="*/ 739775 w 849314"/>
                  <a:gd name="connsiteY27" fmla="*/ 1425575 h 2482850"/>
                  <a:gd name="connsiteX28" fmla="*/ 835025 w 849314"/>
                  <a:gd name="connsiteY28" fmla="*/ 1468437 h 2482850"/>
                  <a:gd name="connsiteX29" fmla="*/ 825500 w 849314"/>
                  <a:gd name="connsiteY29" fmla="*/ 1382712 h 2482850"/>
                  <a:gd name="connsiteX30" fmla="*/ 754063 w 849314"/>
                  <a:gd name="connsiteY30" fmla="*/ 1377950 h 2482850"/>
                  <a:gd name="connsiteX31" fmla="*/ 722321 w 849314"/>
                  <a:gd name="connsiteY31" fmla="*/ 1321061 h 2482850"/>
                  <a:gd name="connsiteX32" fmla="*/ 731581 w 849314"/>
                  <a:gd name="connsiteY32" fmla="*/ 1263650 h 2482850"/>
                  <a:gd name="connsiteX33" fmla="*/ 773113 w 849314"/>
                  <a:gd name="connsiteY33" fmla="*/ 1206500 h 2482850"/>
                  <a:gd name="connsiteX34" fmla="*/ 759778 w 849314"/>
                  <a:gd name="connsiteY34" fmla="*/ 1129347 h 2482850"/>
                  <a:gd name="connsiteX35" fmla="*/ 720725 w 849314"/>
                  <a:gd name="connsiteY35" fmla="*/ 1163637 h 2482850"/>
                  <a:gd name="connsiteX36" fmla="*/ 625475 w 849314"/>
                  <a:gd name="connsiteY36" fmla="*/ 1249362 h 2482850"/>
                  <a:gd name="connsiteX37" fmla="*/ 539750 w 849314"/>
                  <a:gd name="connsiteY37" fmla="*/ 1235075 h 2482850"/>
                  <a:gd name="connsiteX38" fmla="*/ 592138 w 849314"/>
                  <a:gd name="connsiteY38" fmla="*/ 1149350 h 2482850"/>
                  <a:gd name="connsiteX39" fmla="*/ 611188 w 849314"/>
                  <a:gd name="connsiteY39" fmla="*/ 1058862 h 2482850"/>
                  <a:gd name="connsiteX40" fmla="*/ 649288 w 849314"/>
                  <a:gd name="connsiteY40" fmla="*/ 1039812 h 2482850"/>
                  <a:gd name="connsiteX41" fmla="*/ 611188 w 849314"/>
                  <a:gd name="connsiteY41" fmla="*/ 982662 h 2482850"/>
                  <a:gd name="connsiteX42" fmla="*/ 544513 w 849314"/>
                  <a:gd name="connsiteY42" fmla="*/ 996950 h 2482850"/>
                  <a:gd name="connsiteX43" fmla="*/ 563563 w 849314"/>
                  <a:gd name="connsiteY43" fmla="*/ 1063625 h 2482850"/>
                  <a:gd name="connsiteX44" fmla="*/ 530225 w 849314"/>
                  <a:gd name="connsiteY44" fmla="*/ 1177925 h 2482850"/>
                  <a:gd name="connsiteX45" fmla="*/ 496888 w 849314"/>
                  <a:gd name="connsiteY45" fmla="*/ 1220787 h 2482850"/>
                  <a:gd name="connsiteX46" fmla="*/ 387350 w 849314"/>
                  <a:gd name="connsiteY46" fmla="*/ 1216025 h 2482850"/>
                  <a:gd name="connsiteX47" fmla="*/ 349250 w 849314"/>
                  <a:gd name="connsiteY47" fmla="*/ 1139825 h 2482850"/>
                  <a:gd name="connsiteX48" fmla="*/ 349250 w 849314"/>
                  <a:gd name="connsiteY48" fmla="*/ 334962 h 2482850"/>
                  <a:gd name="connsiteX49" fmla="*/ 339725 w 849314"/>
                  <a:gd name="connsiteY49" fmla="*/ 149225 h 2482850"/>
                  <a:gd name="connsiteX50" fmla="*/ 311150 w 849314"/>
                  <a:gd name="connsiteY50" fmla="*/ 1587 h 2482850"/>
                  <a:gd name="connsiteX51" fmla="*/ 249238 w 849314"/>
                  <a:gd name="connsiteY51" fmla="*/ 139700 h 2482850"/>
                  <a:gd name="connsiteX52" fmla="*/ 230188 w 849314"/>
                  <a:gd name="connsiteY52" fmla="*/ 311150 h 2482850"/>
                  <a:gd name="connsiteX53" fmla="*/ 239713 w 849314"/>
                  <a:gd name="connsiteY53" fmla="*/ 1368425 h 2482850"/>
                  <a:gd name="connsiteX54" fmla="*/ 168275 w 849314"/>
                  <a:gd name="connsiteY54" fmla="*/ 1487487 h 2482850"/>
                  <a:gd name="connsiteX55" fmla="*/ 120650 w 849314"/>
                  <a:gd name="connsiteY55" fmla="*/ 1239837 h 2482850"/>
                  <a:gd name="connsiteX56" fmla="*/ 139700 w 849314"/>
                  <a:gd name="connsiteY56" fmla="*/ 306387 h 2482850"/>
                  <a:gd name="connsiteX57" fmla="*/ 130175 w 849314"/>
                  <a:gd name="connsiteY57" fmla="*/ 106362 h 2482850"/>
                  <a:gd name="connsiteX58" fmla="*/ 96838 w 849314"/>
                  <a:gd name="connsiteY58" fmla="*/ 34925 h 2482850"/>
                  <a:gd name="connsiteX59" fmla="*/ 30163 w 849314"/>
                  <a:gd name="connsiteY59" fmla="*/ 209232 h 2482850"/>
                  <a:gd name="connsiteX60" fmla="*/ 25400 w 849314"/>
                  <a:gd name="connsiteY60" fmla="*/ 854075 h 2482850"/>
                  <a:gd name="connsiteX0" fmla="*/ 25400 w 849313"/>
                  <a:gd name="connsiteY0" fmla="*/ 854075 h 2482850"/>
                  <a:gd name="connsiteX1" fmla="*/ 24576 w 849313"/>
                  <a:gd name="connsiteY1" fmla="*/ 1118666 h 2482850"/>
                  <a:gd name="connsiteX2" fmla="*/ 25400 w 849313"/>
                  <a:gd name="connsiteY2" fmla="*/ 1485582 h 2482850"/>
                  <a:gd name="connsiteX3" fmla="*/ 6350 w 849313"/>
                  <a:gd name="connsiteY3" fmla="*/ 2216150 h 2482850"/>
                  <a:gd name="connsiteX4" fmla="*/ 63500 w 849313"/>
                  <a:gd name="connsiteY4" fmla="*/ 2382837 h 2482850"/>
                  <a:gd name="connsiteX5" fmla="*/ 134938 w 849313"/>
                  <a:gd name="connsiteY5" fmla="*/ 2278062 h 2482850"/>
                  <a:gd name="connsiteX6" fmla="*/ 133237 w 849313"/>
                  <a:gd name="connsiteY6" fmla="*/ 2007187 h 2482850"/>
                  <a:gd name="connsiteX7" fmla="*/ 111125 w 849313"/>
                  <a:gd name="connsiteY7" fmla="*/ 1773237 h 2482850"/>
                  <a:gd name="connsiteX8" fmla="*/ 139700 w 849313"/>
                  <a:gd name="connsiteY8" fmla="*/ 1644650 h 2482850"/>
                  <a:gd name="connsiteX9" fmla="*/ 183413 w 849313"/>
                  <a:gd name="connsiteY9" fmla="*/ 1584956 h 2482850"/>
                  <a:gd name="connsiteX10" fmla="*/ 244475 w 849313"/>
                  <a:gd name="connsiteY10" fmla="*/ 1658937 h 2482850"/>
                  <a:gd name="connsiteX11" fmla="*/ 225425 w 849313"/>
                  <a:gd name="connsiteY11" fmla="*/ 2349500 h 2482850"/>
                  <a:gd name="connsiteX12" fmla="*/ 268288 w 849313"/>
                  <a:gd name="connsiteY12" fmla="*/ 2459037 h 2482850"/>
                  <a:gd name="connsiteX13" fmla="*/ 320675 w 849313"/>
                  <a:gd name="connsiteY13" fmla="*/ 2311400 h 2482850"/>
                  <a:gd name="connsiteX14" fmla="*/ 344488 w 849313"/>
                  <a:gd name="connsiteY14" fmla="*/ 1620837 h 2482850"/>
                  <a:gd name="connsiteX15" fmla="*/ 354013 w 849313"/>
                  <a:gd name="connsiteY15" fmla="*/ 1349375 h 2482850"/>
                  <a:gd name="connsiteX16" fmla="*/ 439738 w 849313"/>
                  <a:gd name="connsiteY16" fmla="*/ 1273175 h 2482850"/>
                  <a:gd name="connsiteX17" fmla="*/ 511175 w 849313"/>
                  <a:gd name="connsiteY17" fmla="*/ 1330325 h 2482850"/>
                  <a:gd name="connsiteX18" fmla="*/ 473075 w 849313"/>
                  <a:gd name="connsiteY18" fmla="*/ 1458912 h 2482850"/>
                  <a:gd name="connsiteX19" fmla="*/ 454025 w 849313"/>
                  <a:gd name="connsiteY19" fmla="*/ 1501775 h 2482850"/>
                  <a:gd name="connsiteX20" fmla="*/ 477838 w 849313"/>
                  <a:gd name="connsiteY20" fmla="*/ 1554162 h 2482850"/>
                  <a:gd name="connsiteX21" fmla="*/ 525463 w 849313"/>
                  <a:gd name="connsiteY21" fmla="*/ 1554162 h 2482850"/>
                  <a:gd name="connsiteX22" fmla="*/ 544513 w 849313"/>
                  <a:gd name="connsiteY22" fmla="*/ 1506537 h 2482850"/>
                  <a:gd name="connsiteX23" fmla="*/ 506413 w 849313"/>
                  <a:gd name="connsiteY23" fmla="*/ 1444625 h 2482850"/>
                  <a:gd name="connsiteX24" fmla="*/ 534988 w 849313"/>
                  <a:gd name="connsiteY24" fmla="*/ 1339850 h 2482850"/>
                  <a:gd name="connsiteX25" fmla="*/ 568325 w 849313"/>
                  <a:gd name="connsiteY25" fmla="*/ 1301750 h 2482850"/>
                  <a:gd name="connsiteX26" fmla="*/ 682625 w 849313"/>
                  <a:gd name="connsiteY26" fmla="*/ 1382712 h 2482850"/>
                  <a:gd name="connsiteX27" fmla="*/ 739775 w 849313"/>
                  <a:gd name="connsiteY27" fmla="*/ 1425575 h 2482850"/>
                  <a:gd name="connsiteX28" fmla="*/ 835025 w 849313"/>
                  <a:gd name="connsiteY28" fmla="*/ 1468437 h 2482850"/>
                  <a:gd name="connsiteX29" fmla="*/ 825500 w 849313"/>
                  <a:gd name="connsiteY29" fmla="*/ 1382712 h 2482850"/>
                  <a:gd name="connsiteX30" fmla="*/ 722321 w 849313"/>
                  <a:gd name="connsiteY30" fmla="*/ 1321061 h 2482850"/>
                  <a:gd name="connsiteX31" fmla="*/ 731581 w 849313"/>
                  <a:gd name="connsiteY31" fmla="*/ 1263650 h 2482850"/>
                  <a:gd name="connsiteX32" fmla="*/ 773113 w 849313"/>
                  <a:gd name="connsiteY32" fmla="*/ 1206500 h 2482850"/>
                  <a:gd name="connsiteX33" fmla="*/ 759778 w 849313"/>
                  <a:gd name="connsiteY33" fmla="*/ 1129347 h 2482850"/>
                  <a:gd name="connsiteX34" fmla="*/ 720725 w 849313"/>
                  <a:gd name="connsiteY34" fmla="*/ 1163637 h 2482850"/>
                  <a:gd name="connsiteX35" fmla="*/ 625475 w 849313"/>
                  <a:gd name="connsiteY35" fmla="*/ 1249362 h 2482850"/>
                  <a:gd name="connsiteX36" fmla="*/ 539750 w 849313"/>
                  <a:gd name="connsiteY36" fmla="*/ 1235075 h 2482850"/>
                  <a:gd name="connsiteX37" fmla="*/ 592138 w 849313"/>
                  <a:gd name="connsiteY37" fmla="*/ 1149350 h 2482850"/>
                  <a:gd name="connsiteX38" fmla="*/ 611188 w 849313"/>
                  <a:gd name="connsiteY38" fmla="*/ 1058862 h 2482850"/>
                  <a:gd name="connsiteX39" fmla="*/ 649288 w 849313"/>
                  <a:gd name="connsiteY39" fmla="*/ 1039812 h 2482850"/>
                  <a:gd name="connsiteX40" fmla="*/ 611188 w 849313"/>
                  <a:gd name="connsiteY40" fmla="*/ 982662 h 2482850"/>
                  <a:gd name="connsiteX41" fmla="*/ 544513 w 849313"/>
                  <a:gd name="connsiteY41" fmla="*/ 996950 h 2482850"/>
                  <a:gd name="connsiteX42" fmla="*/ 563563 w 849313"/>
                  <a:gd name="connsiteY42" fmla="*/ 1063625 h 2482850"/>
                  <a:gd name="connsiteX43" fmla="*/ 530225 w 849313"/>
                  <a:gd name="connsiteY43" fmla="*/ 1177925 h 2482850"/>
                  <a:gd name="connsiteX44" fmla="*/ 496888 w 849313"/>
                  <a:gd name="connsiteY44" fmla="*/ 1220787 h 2482850"/>
                  <a:gd name="connsiteX45" fmla="*/ 387350 w 849313"/>
                  <a:gd name="connsiteY45" fmla="*/ 1216025 h 2482850"/>
                  <a:gd name="connsiteX46" fmla="*/ 349250 w 849313"/>
                  <a:gd name="connsiteY46" fmla="*/ 1139825 h 2482850"/>
                  <a:gd name="connsiteX47" fmla="*/ 349250 w 849313"/>
                  <a:gd name="connsiteY47" fmla="*/ 334962 h 2482850"/>
                  <a:gd name="connsiteX48" fmla="*/ 339725 w 849313"/>
                  <a:gd name="connsiteY48" fmla="*/ 149225 h 2482850"/>
                  <a:gd name="connsiteX49" fmla="*/ 311150 w 849313"/>
                  <a:gd name="connsiteY49" fmla="*/ 1587 h 2482850"/>
                  <a:gd name="connsiteX50" fmla="*/ 249238 w 849313"/>
                  <a:gd name="connsiteY50" fmla="*/ 139700 h 2482850"/>
                  <a:gd name="connsiteX51" fmla="*/ 230188 w 849313"/>
                  <a:gd name="connsiteY51" fmla="*/ 311150 h 2482850"/>
                  <a:gd name="connsiteX52" fmla="*/ 239713 w 849313"/>
                  <a:gd name="connsiteY52" fmla="*/ 1368425 h 2482850"/>
                  <a:gd name="connsiteX53" fmla="*/ 168275 w 849313"/>
                  <a:gd name="connsiteY53" fmla="*/ 1487487 h 2482850"/>
                  <a:gd name="connsiteX54" fmla="*/ 120650 w 849313"/>
                  <a:gd name="connsiteY54" fmla="*/ 1239837 h 2482850"/>
                  <a:gd name="connsiteX55" fmla="*/ 139700 w 849313"/>
                  <a:gd name="connsiteY55" fmla="*/ 306387 h 2482850"/>
                  <a:gd name="connsiteX56" fmla="*/ 130175 w 849313"/>
                  <a:gd name="connsiteY56" fmla="*/ 106362 h 2482850"/>
                  <a:gd name="connsiteX57" fmla="*/ 96838 w 849313"/>
                  <a:gd name="connsiteY57" fmla="*/ 34925 h 2482850"/>
                  <a:gd name="connsiteX58" fmla="*/ 30163 w 849313"/>
                  <a:gd name="connsiteY58" fmla="*/ 209232 h 2482850"/>
                  <a:gd name="connsiteX59" fmla="*/ 25400 w 849313"/>
                  <a:gd name="connsiteY59" fmla="*/ 854075 h 2482850"/>
                  <a:gd name="connsiteX0" fmla="*/ 25400 w 828409"/>
                  <a:gd name="connsiteY0" fmla="*/ 854075 h 2482850"/>
                  <a:gd name="connsiteX1" fmla="*/ 24576 w 828409"/>
                  <a:gd name="connsiteY1" fmla="*/ 1118666 h 2482850"/>
                  <a:gd name="connsiteX2" fmla="*/ 25400 w 828409"/>
                  <a:gd name="connsiteY2" fmla="*/ 1485582 h 2482850"/>
                  <a:gd name="connsiteX3" fmla="*/ 6350 w 828409"/>
                  <a:gd name="connsiteY3" fmla="*/ 2216150 h 2482850"/>
                  <a:gd name="connsiteX4" fmla="*/ 63500 w 828409"/>
                  <a:gd name="connsiteY4" fmla="*/ 2382837 h 2482850"/>
                  <a:gd name="connsiteX5" fmla="*/ 134938 w 828409"/>
                  <a:gd name="connsiteY5" fmla="*/ 2278062 h 2482850"/>
                  <a:gd name="connsiteX6" fmla="*/ 133237 w 828409"/>
                  <a:gd name="connsiteY6" fmla="*/ 2007187 h 2482850"/>
                  <a:gd name="connsiteX7" fmla="*/ 111125 w 828409"/>
                  <a:gd name="connsiteY7" fmla="*/ 1773237 h 2482850"/>
                  <a:gd name="connsiteX8" fmla="*/ 139700 w 828409"/>
                  <a:gd name="connsiteY8" fmla="*/ 1644650 h 2482850"/>
                  <a:gd name="connsiteX9" fmla="*/ 183413 w 828409"/>
                  <a:gd name="connsiteY9" fmla="*/ 1584956 h 2482850"/>
                  <a:gd name="connsiteX10" fmla="*/ 244475 w 828409"/>
                  <a:gd name="connsiteY10" fmla="*/ 1658937 h 2482850"/>
                  <a:gd name="connsiteX11" fmla="*/ 225425 w 828409"/>
                  <a:gd name="connsiteY11" fmla="*/ 2349500 h 2482850"/>
                  <a:gd name="connsiteX12" fmla="*/ 268288 w 828409"/>
                  <a:gd name="connsiteY12" fmla="*/ 2459037 h 2482850"/>
                  <a:gd name="connsiteX13" fmla="*/ 320675 w 828409"/>
                  <a:gd name="connsiteY13" fmla="*/ 2311400 h 2482850"/>
                  <a:gd name="connsiteX14" fmla="*/ 344488 w 828409"/>
                  <a:gd name="connsiteY14" fmla="*/ 1620837 h 2482850"/>
                  <a:gd name="connsiteX15" fmla="*/ 354013 w 828409"/>
                  <a:gd name="connsiteY15" fmla="*/ 1349375 h 2482850"/>
                  <a:gd name="connsiteX16" fmla="*/ 439738 w 828409"/>
                  <a:gd name="connsiteY16" fmla="*/ 1273175 h 2482850"/>
                  <a:gd name="connsiteX17" fmla="*/ 511175 w 828409"/>
                  <a:gd name="connsiteY17" fmla="*/ 1330325 h 2482850"/>
                  <a:gd name="connsiteX18" fmla="*/ 473075 w 828409"/>
                  <a:gd name="connsiteY18" fmla="*/ 1458912 h 2482850"/>
                  <a:gd name="connsiteX19" fmla="*/ 454025 w 828409"/>
                  <a:gd name="connsiteY19" fmla="*/ 1501775 h 2482850"/>
                  <a:gd name="connsiteX20" fmla="*/ 477838 w 828409"/>
                  <a:gd name="connsiteY20" fmla="*/ 1554162 h 2482850"/>
                  <a:gd name="connsiteX21" fmla="*/ 525463 w 828409"/>
                  <a:gd name="connsiteY21" fmla="*/ 1554162 h 2482850"/>
                  <a:gd name="connsiteX22" fmla="*/ 544513 w 828409"/>
                  <a:gd name="connsiteY22" fmla="*/ 1506537 h 2482850"/>
                  <a:gd name="connsiteX23" fmla="*/ 506413 w 828409"/>
                  <a:gd name="connsiteY23" fmla="*/ 1444625 h 2482850"/>
                  <a:gd name="connsiteX24" fmla="*/ 534988 w 828409"/>
                  <a:gd name="connsiteY24" fmla="*/ 1339850 h 2482850"/>
                  <a:gd name="connsiteX25" fmla="*/ 568325 w 828409"/>
                  <a:gd name="connsiteY25" fmla="*/ 1301750 h 2482850"/>
                  <a:gd name="connsiteX26" fmla="*/ 682625 w 828409"/>
                  <a:gd name="connsiteY26" fmla="*/ 1382712 h 2482850"/>
                  <a:gd name="connsiteX27" fmla="*/ 739775 w 828409"/>
                  <a:gd name="connsiteY27" fmla="*/ 1425575 h 2482850"/>
                  <a:gd name="connsiteX28" fmla="*/ 825500 w 828409"/>
                  <a:gd name="connsiteY28" fmla="*/ 1382712 h 2482850"/>
                  <a:gd name="connsiteX29" fmla="*/ 722321 w 828409"/>
                  <a:gd name="connsiteY29" fmla="*/ 1321061 h 2482850"/>
                  <a:gd name="connsiteX30" fmla="*/ 731581 w 828409"/>
                  <a:gd name="connsiteY30" fmla="*/ 1263650 h 2482850"/>
                  <a:gd name="connsiteX31" fmla="*/ 773113 w 828409"/>
                  <a:gd name="connsiteY31" fmla="*/ 1206500 h 2482850"/>
                  <a:gd name="connsiteX32" fmla="*/ 759778 w 828409"/>
                  <a:gd name="connsiteY32" fmla="*/ 1129347 h 2482850"/>
                  <a:gd name="connsiteX33" fmla="*/ 720725 w 828409"/>
                  <a:gd name="connsiteY33" fmla="*/ 1163637 h 2482850"/>
                  <a:gd name="connsiteX34" fmla="*/ 625475 w 828409"/>
                  <a:gd name="connsiteY34" fmla="*/ 1249362 h 2482850"/>
                  <a:gd name="connsiteX35" fmla="*/ 539750 w 828409"/>
                  <a:gd name="connsiteY35" fmla="*/ 1235075 h 2482850"/>
                  <a:gd name="connsiteX36" fmla="*/ 592138 w 828409"/>
                  <a:gd name="connsiteY36" fmla="*/ 1149350 h 2482850"/>
                  <a:gd name="connsiteX37" fmla="*/ 611188 w 828409"/>
                  <a:gd name="connsiteY37" fmla="*/ 1058862 h 2482850"/>
                  <a:gd name="connsiteX38" fmla="*/ 649288 w 828409"/>
                  <a:gd name="connsiteY38" fmla="*/ 1039812 h 2482850"/>
                  <a:gd name="connsiteX39" fmla="*/ 611188 w 828409"/>
                  <a:gd name="connsiteY39" fmla="*/ 982662 h 2482850"/>
                  <a:gd name="connsiteX40" fmla="*/ 544513 w 828409"/>
                  <a:gd name="connsiteY40" fmla="*/ 996950 h 2482850"/>
                  <a:gd name="connsiteX41" fmla="*/ 563563 w 828409"/>
                  <a:gd name="connsiteY41" fmla="*/ 1063625 h 2482850"/>
                  <a:gd name="connsiteX42" fmla="*/ 530225 w 828409"/>
                  <a:gd name="connsiteY42" fmla="*/ 1177925 h 2482850"/>
                  <a:gd name="connsiteX43" fmla="*/ 496888 w 828409"/>
                  <a:gd name="connsiteY43" fmla="*/ 1220787 h 2482850"/>
                  <a:gd name="connsiteX44" fmla="*/ 387350 w 828409"/>
                  <a:gd name="connsiteY44" fmla="*/ 1216025 h 2482850"/>
                  <a:gd name="connsiteX45" fmla="*/ 349250 w 828409"/>
                  <a:gd name="connsiteY45" fmla="*/ 1139825 h 2482850"/>
                  <a:gd name="connsiteX46" fmla="*/ 349250 w 828409"/>
                  <a:gd name="connsiteY46" fmla="*/ 334962 h 2482850"/>
                  <a:gd name="connsiteX47" fmla="*/ 339725 w 828409"/>
                  <a:gd name="connsiteY47" fmla="*/ 149225 h 2482850"/>
                  <a:gd name="connsiteX48" fmla="*/ 311150 w 828409"/>
                  <a:gd name="connsiteY48" fmla="*/ 1587 h 2482850"/>
                  <a:gd name="connsiteX49" fmla="*/ 249238 w 828409"/>
                  <a:gd name="connsiteY49" fmla="*/ 139700 h 2482850"/>
                  <a:gd name="connsiteX50" fmla="*/ 230188 w 828409"/>
                  <a:gd name="connsiteY50" fmla="*/ 311150 h 2482850"/>
                  <a:gd name="connsiteX51" fmla="*/ 239713 w 828409"/>
                  <a:gd name="connsiteY51" fmla="*/ 1368425 h 2482850"/>
                  <a:gd name="connsiteX52" fmla="*/ 168275 w 828409"/>
                  <a:gd name="connsiteY52" fmla="*/ 1487487 h 2482850"/>
                  <a:gd name="connsiteX53" fmla="*/ 120650 w 828409"/>
                  <a:gd name="connsiteY53" fmla="*/ 1239837 h 2482850"/>
                  <a:gd name="connsiteX54" fmla="*/ 139700 w 828409"/>
                  <a:gd name="connsiteY54" fmla="*/ 306387 h 2482850"/>
                  <a:gd name="connsiteX55" fmla="*/ 130175 w 828409"/>
                  <a:gd name="connsiteY55" fmla="*/ 106362 h 2482850"/>
                  <a:gd name="connsiteX56" fmla="*/ 96838 w 828409"/>
                  <a:gd name="connsiteY56" fmla="*/ 34925 h 2482850"/>
                  <a:gd name="connsiteX57" fmla="*/ 30163 w 828409"/>
                  <a:gd name="connsiteY57" fmla="*/ 209232 h 2482850"/>
                  <a:gd name="connsiteX58" fmla="*/ 25400 w 828409"/>
                  <a:gd name="connsiteY58"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44513 w 832116"/>
                  <a:gd name="connsiteY22" fmla="*/ 1506537 h 2482850"/>
                  <a:gd name="connsiteX23" fmla="*/ 506413 w 832116"/>
                  <a:gd name="connsiteY23" fmla="*/ 1444625 h 2482850"/>
                  <a:gd name="connsiteX24" fmla="*/ 534988 w 832116"/>
                  <a:gd name="connsiteY24" fmla="*/ 1339850 h 2482850"/>
                  <a:gd name="connsiteX25" fmla="*/ 568325 w 832116"/>
                  <a:gd name="connsiteY25" fmla="*/ 1301750 h 2482850"/>
                  <a:gd name="connsiteX26" fmla="*/ 682625 w 832116"/>
                  <a:gd name="connsiteY26" fmla="*/ 1382712 h 2482850"/>
                  <a:gd name="connsiteX27" fmla="*/ 825500 w 832116"/>
                  <a:gd name="connsiteY27" fmla="*/ 1382712 h 2482850"/>
                  <a:gd name="connsiteX28" fmla="*/ 722321 w 832116"/>
                  <a:gd name="connsiteY28" fmla="*/ 1321061 h 2482850"/>
                  <a:gd name="connsiteX29" fmla="*/ 731581 w 832116"/>
                  <a:gd name="connsiteY29" fmla="*/ 1263650 h 2482850"/>
                  <a:gd name="connsiteX30" fmla="*/ 773113 w 832116"/>
                  <a:gd name="connsiteY30" fmla="*/ 1206500 h 2482850"/>
                  <a:gd name="connsiteX31" fmla="*/ 759778 w 832116"/>
                  <a:gd name="connsiteY31" fmla="*/ 1129347 h 2482850"/>
                  <a:gd name="connsiteX32" fmla="*/ 720725 w 832116"/>
                  <a:gd name="connsiteY32" fmla="*/ 1163637 h 2482850"/>
                  <a:gd name="connsiteX33" fmla="*/ 625475 w 832116"/>
                  <a:gd name="connsiteY33" fmla="*/ 1249362 h 2482850"/>
                  <a:gd name="connsiteX34" fmla="*/ 539750 w 832116"/>
                  <a:gd name="connsiteY34" fmla="*/ 1235075 h 2482850"/>
                  <a:gd name="connsiteX35" fmla="*/ 592138 w 832116"/>
                  <a:gd name="connsiteY35" fmla="*/ 1149350 h 2482850"/>
                  <a:gd name="connsiteX36" fmla="*/ 611188 w 832116"/>
                  <a:gd name="connsiteY36" fmla="*/ 1058862 h 2482850"/>
                  <a:gd name="connsiteX37" fmla="*/ 649288 w 832116"/>
                  <a:gd name="connsiteY37" fmla="*/ 1039812 h 2482850"/>
                  <a:gd name="connsiteX38" fmla="*/ 611188 w 832116"/>
                  <a:gd name="connsiteY38" fmla="*/ 982662 h 2482850"/>
                  <a:gd name="connsiteX39" fmla="*/ 544513 w 832116"/>
                  <a:gd name="connsiteY39" fmla="*/ 996950 h 2482850"/>
                  <a:gd name="connsiteX40" fmla="*/ 563563 w 832116"/>
                  <a:gd name="connsiteY40" fmla="*/ 1063625 h 2482850"/>
                  <a:gd name="connsiteX41" fmla="*/ 530225 w 832116"/>
                  <a:gd name="connsiteY41" fmla="*/ 1177925 h 2482850"/>
                  <a:gd name="connsiteX42" fmla="*/ 496888 w 832116"/>
                  <a:gd name="connsiteY42" fmla="*/ 1220787 h 2482850"/>
                  <a:gd name="connsiteX43" fmla="*/ 387350 w 832116"/>
                  <a:gd name="connsiteY43" fmla="*/ 1216025 h 2482850"/>
                  <a:gd name="connsiteX44" fmla="*/ 349250 w 832116"/>
                  <a:gd name="connsiteY44" fmla="*/ 1139825 h 2482850"/>
                  <a:gd name="connsiteX45" fmla="*/ 349250 w 832116"/>
                  <a:gd name="connsiteY45" fmla="*/ 334962 h 2482850"/>
                  <a:gd name="connsiteX46" fmla="*/ 339725 w 832116"/>
                  <a:gd name="connsiteY46" fmla="*/ 149225 h 2482850"/>
                  <a:gd name="connsiteX47" fmla="*/ 311150 w 832116"/>
                  <a:gd name="connsiteY47" fmla="*/ 1587 h 2482850"/>
                  <a:gd name="connsiteX48" fmla="*/ 249238 w 832116"/>
                  <a:gd name="connsiteY48" fmla="*/ 139700 h 2482850"/>
                  <a:gd name="connsiteX49" fmla="*/ 230188 w 832116"/>
                  <a:gd name="connsiteY49" fmla="*/ 311150 h 2482850"/>
                  <a:gd name="connsiteX50" fmla="*/ 239713 w 832116"/>
                  <a:gd name="connsiteY50" fmla="*/ 1368425 h 2482850"/>
                  <a:gd name="connsiteX51" fmla="*/ 168275 w 832116"/>
                  <a:gd name="connsiteY51" fmla="*/ 1487487 h 2482850"/>
                  <a:gd name="connsiteX52" fmla="*/ 120650 w 832116"/>
                  <a:gd name="connsiteY52" fmla="*/ 1239837 h 2482850"/>
                  <a:gd name="connsiteX53" fmla="*/ 139700 w 832116"/>
                  <a:gd name="connsiteY53" fmla="*/ 306387 h 2482850"/>
                  <a:gd name="connsiteX54" fmla="*/ 130175 w 832116"/>
                  <a:gd name="connsiteY54" fmla="*/ 106362 h 2482850"/>
                  <a:gd name="connsiteX55" fmla="*/ 96838 w 832116"/>
                  <a:gd name="connsiteY55" fmla="*/ 34925 h 2482850"/>
                  <a:gd name="connsiteX56" fmla="*/ 30163 w 832116"/>
                  <a:gd name="connsiteY56" fmla="*/ 209232 h 2482850"/>
                  <a:gd name="connsiteX57" fmla="*/ 25400 w 832116"/>
                  <a:gd name="connsiteY57"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625475 w 832116"/>
                  <a:gd name="connsiteY32" fmla="*/ 1249362 h 2482850"/>
                  <a:gd name="connsiteX33" fmla="*/ 539750 w 832116"/>
                  <a:gd name="connsiteY33" fmla="*/ 1235075 h 2482850"/>
                  <a:gd name="connsiteX34" fmla="*/ 592138 w 832116"/>
                  <a:gd name="connsiteY34" fmla="*/ 1149350 h 2482850"/>
                  <a:gd name="connsiteX35" fmla="*/ 611188 w 832116"/>
                  <a:gd name="connsiteY35" fmla="*/ 1058862 h 2482850"/>
                  <a:gd name="connsiteX36" fmla="*/ 649288 w 832116"/>
                  <a:gd name="connsiteY36" fmla="*/ 1039812 h 2482850"/>
                  <a:gd name="connsiteX37" fmla="*/ 611188 w 832116"/>
                  <a:gd name="connsiteY37" fmla="*/ 982662 h 2482850"/>
                  <a:gd name="connsiteX38" fmla="*/ 544513 w 832116"/>
                  <a:gd name="connsiteY38" fmla="*/ 996950 h 2482850"/>
                  <a:gd name="connsiteX39" fmla="*/ 563563 w 832116"/>
                  <a:gd name="connsiteY39" fmla="*/ 1063625 h 2482850"/>
                  <a:gd name="connsiteX40" fmla="*/ 530225 w 832116"/>
                  <a:gd name="connsiteY40" fmla="*/ 1177925 h 2482850"/>
                  <a:gd name="connsiteX41" fmla="*/ 496888 w 832116"/>
                  <a:gd name="connsiteY41" fmla="*/ 1220787 h 2482850"/>
                  <a:gd name="connsiteX42" fmla="*/ 387350 w 832116"/>
                  <a:gd name="connsiteY42" fmla="*/ 1216025 h 2482850"/>
                  <a:gd name="connsiteX43" fmla="*/ 349250 w 832116"/>
                  <a:gd name="connsiteY43" fmla="*/ 1139825 h 2482850"/>
                  <a:gd name="connsiteX44" fmla="*/ 349250 w 832116"/>
                  <a:gd name="connsiteY44" fmla="*/ 334962 h 2482850"/>
                  <a:gd name="connsiteX45" fmla="*/ 339725 w 832116"/>
                  <a:gd name="connsiteY45" fmla="*/ 149225 h 2482850"/>
                  <a:gd name="connsiteX46" fmla="*/ 311150 w 832116"/>
                  <a:gd name="connsiteY46" fmla="*/ 1587 h 2482850"/>
                  <a:gd name="connsiteX47" fmla="*/ 249238 w 832116"/>
                  <a:gd name="connsiteY47" fmla="*/ 139700 h 2482850"/>
                  <a:gd name="connsiteX48" fmla="*/ 230188 w 832116"/>
                  <a:gd name="connsiteY48" fmla="*/ 311150 h 2482850"/>
                  <a:gd name="connsiteX49" fmla="*/ 239713 w 832116"/>
                  <a:gd name="connsiteY49" fmla="*/ 1368425 h 2482850"/>
                  <a:gd name="connsiteX50" fmla="*/ 168275 w 832116"/>
                  <a:gd name="connsiteY50" fmla="*/ 1487487 h 2482850"/>
                  <a:gd name="connsiteX51" fmla="*/ 120650 w 832116"/>
                  <a:gd name="connsiteY51" fmla="*/ 1239837 h 2482850"/>
                  <a:gd name="connsiteX52" fmla="*/ 139700 w 832116"/>
                  <a:gd name="connsiteY52" fmla="*/ 306387 h 2482850"/>
                  <a:gd name="connsiteX53" fmla="*/ 130175 w 832116"/>
                  <a:gd name="connsiteY53" fmla="*/ 106362 h 2482850"/>
                  <a:gd name="connsiteX54" fmla="*/ 96838 w 832116"/>
                  <a:gd name="connsiteY54" fmla="*/ 34925 h 2482850"/>
                  <a:gd name="connsiteX55" fmla="*/ 30163 w 832116"/>
                  <a:gd name="connsiteY55" fmla="*/ 209232 h 2482850"/>
                  <a:gd name="connsiteX56" fmla="*/ 25400 w 832116"/>
                  <a:gd name="connsiteY56"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539750 w 832116"/>
                  <a:gd name="connsiteY32" fmla="*/ 1235075 h 2482850"/>
                  <a:gd name="connsiteX33" fmla="*/ 592138 w 832116"/>
                  <a:gd name="connsiteY33" fmla="*/ 1149350 h 2482850"/>
                  <a:gd name="connsiteX34" fmla="*/ 611188 w 832116"/>
                  <a:gd name="connsiteY34" fmla="*/ 1058862 h 2482850"/>
                  <a:gd name="connsiteX35" fmla="*/ 649288 w 832116"/>
                  <a:gd name="connsiteY35" fmla="*/ 1039812 h 2482850"/>
                  <a:gd name="connsiteX36" fmla="*/ 611188 w 832116"/>
                  <a:gd name="connsiteY36" fmla="*/ 982662 h 2482850"/>
                  <a:gd name="connsiteX37" fmla="*/ 544513 w 832116"/>
                  <a:gd name="connsiteY37" fmla="*/ 996950 h 2482850"/>
                  <a:gd name="connsiteX38" fmla="*/ 563563 w 832116"/>
                  <a:gd name="connsiteY38" fmla="*/ 1063625 h 2482850"/>
                  <a:gd name="connsiteX39" fmla="*/ 530225 w 832116"/>
                  <a:gd name="connsiteY39" fmla="*/ 1177925 h 2482850"/>
                  <a:gd name="connsiteX40" fmla="*/ 496888 w 832116"/>
                  <a:gd name="connsiteY40" fmla="*/ 1220787 h 2482850"/>
                  <a:gd name="connsiteX41" fmla="*/ 387350 w 832116"/>
                  <a:gd name="connsiteY41" fmla="*/ 1216025 h 2482850"/>
                  <a:gd name="connsiteX42" fmla="*/ 349250 w 832116"/>
                  <a:gd name="connsiteY42" fmla="*/ 1139825 h 2482850"/>
                  <a:gd name="connsiteX43" fmla="*/ 349250 w 832116"/>
                  <a:gd name="connsiteY43" fmla="*/ 334962 h 2482850"/>
                  <a:gd name="connsiteX44" fmla="*/ 339725 w 832116"/>
                  <a:gd name="connsiteY44" fmla="*/ 149225 h 2482850"/>
                  <a:gd name="connsiteX45" fmla="*/ 311150 w 832116"/>
                  <a:gd name="connsiteY45" fmla="*/ 1587 h 2482850"/>
                  <a:gd name="connsiteX46" fmla="*/ 249238 w 832116"/>
                  <a:gd name="connsiteY46" fmla="*/ 139700 h 2482850"/>
                  <a:gd name="connsiteX47" fmla="*/ 230188 w 832116"/>
                  <a:gd name="connsiteY47" fmla="*/ 311150 h 2482850"/>
                  <a:gd name="connsiteX48" fmla="*/ 239713 w 832116"/>
                  <a:gd name="connsiteY48" fmla="*/ 1368425 h 2482850"/>
                  <a:gd name="connsiteX49" fmla="*/ 168275 w 832116"/>
                  <a:gd name="connsiteY49" fmla="*/ 1487487 h 2482850"/>
                  <a:gd name="connsiteX50" fmla="*/ 120650 w 832116"/>
                  <a:gd name="connsiteY50" fmla="*/ 1239837 h 2482850"/>
                  <a:gd name="connsiteX51" fmla="*/ 139700 w 832116"/>
                  <a:gd name="connsiteY51" fmla="*/ 306387 h 2482850"/>
                  <a:gd name="connsiteX52" fmla="*/ 130175 w 832116"/>
                  <a:gd name="connsiteY52" fmla="*/ 106362 h 2482850"/>
                  <a:gd name="connsiteX53" fmla="*/ 96838 w 832116"/>
                  <a:gd name="connsiteY53" fmla="*/ 34925 h 2482850"/>
                  <a:gd name="connsiteX54" fmla="*/ 30163 w 832116"/>
                  <a:gd name="connsiteY54" fmla="*/ 209232 h 2482850"/>
                  <a:gd name="connsiteX55" fmla="*/ 25400 w 832116"/>
                  <a:gd name="connsiteY55"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73113 w 832116"/>
                  <a:gd name="connsiteY28" fmla="*/ 1206500 h 2482850"/>
                  <a:gd name="connsiteX29" fmla="*/ 759778 w 832116"/>
                  <a:gd name="connsiteY29" fmla="*/ 1129347 h 2482850"/>
                  <a:gd name="connsiteX30" fmla="*/ 720725 w 832116"/>
                  <a:gd name="connsiteY30" fmla="*/ 1163637 h 2482850"/>
                  <a:gd name="connsiteX31" fmla="*/ 539750 w 832116"/>
                  <a:gd name="connsiteY31" fmla="*/ 1235075 h 2482850"/>
                  <a:gd name="connsiteX32" fmla="*/ 592138 w 832116"/>
                  <a:gd name="connsiteY32" fmla="*/ 1149350 h 2482850"/>
                  <a:gd name="connsiteX33" fmla="*/ 611188 w 832116"/>
                  <a:gd name="connsiteY33" fmla="*/ 1058862 h 2482850"/>
                  <a:gd name="connsiteX34" fmla="*/ 649288 w 832116"/>
                  <a:gd name="connsiteY34" fmla="*/ 1039812 h 2482850"/>
                  <a:gd name="connsiteX35" fmla="*/ 611188 w 832116"/>
                  <a:gd name="connsiteY35" fmla="*/ 982662 h 2482850"/>
                  <a:gd name="connsiteX36" fmla="*/ 544513 w 832116"/>
                  <a:gd name="connsiteY36" fmla="*/ 996950 h 2482850"/>
                  <a:gd name="connsiteX37" fmla="*/ 563563 w 832116"/>
                  <a:gd name="connsiteY37" fmla="*/ 1063625 h 2482850"/>
                  <a:gd name="connsiteX38" fmla="*/ 530225 w 832116"/>
                  <a:gd name="connsiteY38" fmla="*/ 1177925 h 2482850"/>
                  <a:gd name="connsiteX39" fmla="*/ 496888 w 832116"/>
                  <a:gd name="connsiteY39" fmla="*/ 1220787 h 2482850"/>
                  <a:gd name="connsiteX40" fmla="*/ 387350 w 832116"/>
                  <a:gd name="connsiteY40" fmla="*/ 1216025 h 2482850"/>
                  <a:gd name="connsiteX41" fmla="*/ 349250 w 832116"/>
                  <a:gd name="connsiteY41" fmla="*/ 1139825 h 2482850"/>
                  <a:gd name="connsiteX42" fmla="*/ 349250 w 832116"/>
                  <a:gd name="connsiteY42" fmla="*/ 334962 h 2482850"/>
                  <a:gd name="connsiteX43" fmla="*/ 339725 w 832116"/>
                  <a:gd name="connsiteY43" fmla="*/ 149225 h 2482850"/>
                  <a:gd name="connsiteX44" fmla="*/ 311150 w 832116"/>
                  <a:gd name="connsiteY44" fmla="*/ 1587 h 2482850"/>
                  <a:gd name="connsiteX45" fmla="*/ 249238 w 832116"/>
                  <a:gd name="connsiteY45" fmla="*/ 139700 h 2482850"/>
                  <a:gd name="connsiteX46" fmla="*/ 230188 w 832116"/>
                  <a:gd name="connsiteY46" fmla="*/ 311150 h 2482850"/>
                  <a:gd name="connsiteX47" fmla="*/ 239713 w 832116"/>
                  <a:gd name="connsiteY47" fmla="*/ 1368425 h 2482850"/>
                  <a:gd name="connsiteX48" fmla="*/ 168275 w 832116"/>
                  <a:gd name="connsiteY48" fmla="*/ 1487487 h 2482850"/>
                  <a:gd name="connsiteX49" fmla="*/ 120650 w 832116"/>
                  <a:gd name="connsiteY49" fmla="*/ 1239837 h 2482850"/>
                  <a:gd name="connsiteX50" fmla="*/ 139700 w 832116"/>
                  <a:gd name="connsiteY50" fmla="*/ 306387 h 2482850"/>
                  <a:gd name="connsiteX51" fmla="*/ 130175 w 832116"/>
                  <a:gd name="connsiteY51" fmla="*/ 106362 h 2482850"/>
                  <a:gd name="connsiteX52" fmla="*/ 96838 w 832116"/>
                  <a:gd name="connsiteY52" fmla="*/ 34925 h 2482850"/>
                  <a:gd name="connsiteX53" fmla="*/ 30163 w 832116"/>
                  <a:gd name="connsiteY53" fmla="*/ 209232 h 2482850"/>
                  <a:gd name="connsiteX54" fmla="*/ 25400 w 832116"/>
                  <a:gd name="connsiteY54" fmla="*/ 854075 h 2482850"/>
                  <a:gd name="connsiteX0" fmla="*/ 25400 w 840581"/>
                  <a:gd name="connsiteY0" fmla="*/ 854075 h 2482850"/>
                  <a:gd name="connsiteX1" fmla="*/ 24576 w 840581"/>
                  <a:gd name="connsiteY1" fmla="*/ 1118666 h 2482850"/>
                  <a:gd name="connsiteX2" fmla="*/ 25400 w 840581"/>
                  <a:gd name="connsiteY2" fmla="*/ 1485582 h 2482850"/>
                  <a:gd name="connsiteX3" fmla="*/ 6350 w 840581"/>
                  <a:gd name="connsiteY3" fmla="*/ 2216150 h 2482850"/>
                  <a:gd name="connsiteX4" fmla="*/ 63500 w 840581"/>
                  <a:gd name="connsiteY4" fmla="*/ 2382837 h 2482850"/>
                  <a:gd name="connsiteX5" fmla="*/ 134938 w 840581"/>
                  <a:gd name="connsiteY5" fmla="*/ 2278062 h 2482850"/>
                  <a:gd name="connsiteX6" fmla="*/ 133237 w 840581"/>
                  <a:gd name="connsiteY6" fmla="*/ 2007187 h 2482850"/>
                  <a:gd name="connsiteX7" fmla="*/ 111125 w 840581"/>
                  <a:gd name="connsiteY7" fmla="*/ 1773237 h 2482850"/>
                  <a:gd name="connsiteX8" fmla="*/ 139700 w 840581"/>
                  <a:gd name="connsiteY8" fmla="*/ 1644650 h 2482850"/>
                  <a:gd name="connsiteX9" fmla="*/ 183413 w 840581"/>
                  <a:gd name="connsiteY9" fmla="*/ 1584956 h 2482850"/>
                  <a:gd name="connsiteX10" fmla="*/ 244475 w 840581"/>
                  <a:gd name="connsiteY10" fmla="*/ 1658937 h 2482850"/>
                  <a:gd name="connsiteX11" fmla="*/ 225425 w 840581"/>
                  <a:gd name="connsiteY11" fmla="*/ 2349500 h 2482850"/>
                  <a:gd name="connsiteX12" fmla="*/ 268288 w 840581"/>
                  <a:gd name="connsiteY12" fmla="*/ 2459037 h 2482850"/>
                  <a:gd name="connsiteX13" fmla="*/ 320675 w 840581"/>
                  <a:gd name="connsiteY13" fmla="*/ 2311400 h 2482850"/>
                  <a:gd name="connsiteX14" fmla="*/ 344488 w 840581"/>
                  <a:gd name="connsiteY14" fmla="*/ 1620837 h 2482850"/>
                  <a:gd name="connsiteX15" fmla="*/ 354013 w 840581"/>
                  <a:gd name="connsiteY15" fmla="*/ 1349375 h 2482850"/>
                  <a:gd name="connsiteX16" fmla="*/ 439738 w 840581"/>
                  <a:gd name="connsiteY16" fmla="*/ 1273175 h 2482850"/>
                  <a:gd name="connsiteX17" fmla="*/ 511175 w 840581"/>
                  <a:gd name="connsiteY17" fmla="*/ 1330325 h 2482850"/>
                  <a:gd name="connsiteX18" fmla="*/ 473075 w 840581"/>
                  <a:gd name="connsiteY18" fmla="*/ 1458912 h 2482850"/>
                  <a:gd name="connsiteX19" fmla="*/ 454025 w 840581"/>
                  <a:gd name="connsiteY19" fmla="*/ 1501775 h 2482850"/>
                  <a:gd name="connsiteX20" fmla="*/ 477838 w 840581"/>
                  <a:gd name="connsiteY20" fmla="*/ 1554162 h 2482850"/>
                  <a:gd name="connsiteX21" fmla="*/ 525463 w 840581"/>
                  <a:gd name="connsiteY21" fmla="*/ 1554162 h 2482850"/>
                  <a:gd name="connsiteX22" fmla="*/ 506413 w 840581"/>
                  <a:gd name="connsiteY22" fmla="*/ 1444625 h 2482850"/>
                  <a:gd name="connsiteX23" fmla="*/ 534988 w 840581"/>
                  <a:gd name="connsiteY23" fmla="*/ 1339850 h 2482850"/>
                  <a:gd name="connsiteX24" fmla="*/ 568325 w 840581"/>
                  <a:gd name="connsiteY24" fmla="*/ 1301750 h 2482850"/>
                  <a:gd name="connsiteX25" fmla="*/ 682625 w 840581"/>
                  <a:gd name="connsiteY25" fmla="*/ 1382712 h 2482850"/>
                  <a:gd name="connsiteX26" fmla="*/ 825500 w 840581"/>
                  <a:gd name="connsiteY26" fmla="*/ 1382712 h 2482850"/>
                  <a:gd name="connsiteX27" fmla="*/ 773113 w 840581"/>
                  <a:gd name="connsiteY27" fmla="*/ 1206500 h 2482850"/>
                  <a:gd name="connsiteX28" fmla="*/ 759778 w 840581"/>
                  <a:gd name="connsiteY28" fmla="*/ 1129347 h 2482850"/>
                  <a:gd name="connsiteX29" fmla="*/ 720725 w 840581"/>
                  <a:gd name="connsiteY29" fmla="*/ 1163637 h 2482850"/>
                  <a:gd name="connsiteX30" fmla="*/ 539750 w 840581"/>
                  <a:gd name="connsiteY30" fmla="*/ 1235075 h 2482850"/>
                  <a:gd name="connsiteX31" fmla="*/ 592138 w 840581"/>
                  <a:gd name="connsiteY31" fmla="*/ 1149350 h 2482850"/>
                  <a:gd name="connsiteX32" fmla="*/ 611188 w 840581"/>
                  <a:gd name="connsiteY32" fmla="*/ 1058862 h 2482850"/>
                  <a:gd name="connsiteX33" fmla="*/ 649288 w 840581"/>
                  <a:gd name="connsiteY33" fmla="*/ 1039812 h 2482850"/>
                  <a:gd name="connsiteX34" fmla="*/ 611188 w 840581"/>
                  <a:gd name="connsiteY34" fmla="*/ 982662 h 2482850"/>
                  <a:gd name="connsiteX35" fmla="*/ 544513 w 840581"/>
                  <a:gd name="connsiteY35" fmla="*/ 996950 h 2482850"/>
                  <a:gd name="connsiteX36" fmla="*/ 563563 w 840581"/>
                  <a:gd name="connsiteY36" fmla="*/ 1063625 h 2482850"/>
                  <a:gd name="connsiteX37" fmla="*/ 530225 w 840581"/>
                  <a:gd name="connsiteY37" fmla="*/ 1177925 h 2482850"/>
                  <a:gd name="connsiteX38" fmla="*/ 496888 w 840581"/>
                  <a:gd name="connsiteY38" fmla="*/ 1220787 h 2482850"/>
                  <a:gd name="connsiteX39" fmla="*/ 387350 w 840581"/>
                  <a:gd name="connsiteY39" fmla="*/ 1216025 h 2482850"/>
                  <a:gd name="connsiteX40" fmla="*/ 349250 w 840581"/>
                  <a:gd name="connsiteY40" fmla="*/ 1139825 h 2482850"/>
                  <a:gd name="connsiteX41" fmla="*/ 349250 w 840581"/>
                  <a:gd name="connsiteY41" fmla="*/ 334962 h 2482850"/>
                  <a:gd name="connsiteX42" fmla="*/ 339725 w 840581"/>
                  <a:gd name="connsiteY42" fmla="*/ 149225 h 2482850"/>
                  <a:gd name="connsiteX43" fmla="*/ 311150 w 840581"/>
                  <a:gd name="connsiteY43" fmla="*/ 1587 h 2482850"/>
                  <a:gd name="connsiteX44" fmla="*/ 249238 w 840581"/>
                  <a:gd name="connsiteY44" fmla="*/ 139700 h 2482850"/>
                  <a:gd name="connsiteX45" fmla="*/ 230188 w 840581"/>
                  <a:gd name="connsiteY45" fmla="*/ 311150 h 2482850"/>
                  <a:gd name="connsiteX46" fmla="*/ 239713 w 840581"/>
                  <a:gd name="connsiteY46" fmla="*/ 1368425 h 2482850"/>
                  <a:gd name="connsiteX47" fmla="*/ 168275 w 840581"/>
                  <a:gd name="connsiteY47" fmla="*/ 1487487 h 2482850"/>
                  <a:gd name="connsiteX48" fmla="*/ 120650 w 840581"/>
                  <a:gd name="connsiteY48" fmla="*/ 1239837 h 2482850"/>
                  <a:gd name="connsiteX49" fmla="*/ 139700 w 840581"/>
                  <a:gd name="connsiteY49" fmla="*/ 306387 h 2482850"/>
                  <a:gd name="connsiteX50" fmla="*/ 130175 w 840581"/>
                  <a:gd name="connsiteY50" fmla="*/ 106362 h 2482850"/>
                  <a:gd name="connsiteX51" fmla="*/ 96838 w 840581"/>
                  <a:gd name="connsiteY51" fmla="*/ 34925 h 2482850"/>
                  <a:gd name="connsiteX52" fmla="*/ 30163 w 840581"/>
                  <a:gd name="connsiteY52" fmla="*/ 209232 h 2482850"/>
                  <a:gd name="connsiteX53" fmla="*/ 25400 w 840581"/>
                  <a:gd name="connsiteY53" fmla="*/ 854075 h 2482850"/>
                  <a:gd name="connsiteX0" fmla="*/ 25400 w 838358"/>
                  <a:gd name="connsiteY0" fmla="*/ 854075 h 2482850"/>
                  <a:gd name="connsiteX1" fmla="*/ 24576 w 838358"/>
                  <a:gd name="connsiteY1" fmla="*/ 1118666 h 2482850"/>
                  <a:gd name="connsiteX2" fmla="*/ 25400 w 838358"/>
                  <a:gd name="connsiteY2" fmla="*/ 1485582 h 2482850"/>
                  <a:gd name="connsiteX3" fmla="*/ 6350 w 838358"/>
                  <a:gd name="connsiteY3" fmla="*/ 2216150 h 2482850"/>
                  <a:gd name="connsiteX4" fmla="*/ 63500 w 838358"/>
                  <a:gd name="connsiteY4" fmla="*/ 2382837 h 2482850"/>
                  <a:gd name="connsiteX5" fmla="*/ 134938 w 838358"/>
                  <a:gd name="connsiteY5" fmla="*/ 2278062 h 2482850"/>
                  <a:gd name="connsiteX6" fmla="*/ 133237 w 838358"/>
                  <a:gd name="connsiteY6" fmla="*/ 2007187 h 2482850"/>
                  <a:gd name="connsiteX7" fmla="*/ 111125 w 838358"/>
                  <a:gd name="connsiteY7" fmla="*/ 1773237 h 2482850"/>
                  <a:gd name="connsiteX8" fmla="*/ 139700 w 838358"/>
                  <a:gd name="connsiteY8" fmla="*/ 1644650 h 2482850"/>
                  <a:gd name="connsiteX9" fmla="*/ 183413 w 838358"/>
                  <a:gd name="connsiteY9" fmla="*/ 1584956 h 2482850"/>
                  <a:gd name="connsiteX10" fmla="*/ 244475 w 838358"/>
                  <a:gd name="connsiteY10" fmla="*/ 1658937 h 2482850"/>
                  <a:gd name="connsiteX11" fmla="*/ 225425 w 838358"/>
                  <a:gd name="connsiteY11" fmla="*/ 2349500 h 2482850"/>
                  <a:gd name="connsiteX12" fmla="*/ 268288 w 838358"/>
                  <a:gd name="connsiteY12" fmla="*/ 2459037 h 2482850"/>
                  <a:gd name="connsiteX13" fmla="*/ 320675 w 838358"/>
                  <a:gd name="connsiteY13" fmla="*/ 2311400 h 2482850"/>
                  <a:gd name="connsiteX14" fmla="*/ 344488 w 838358"/>
                  <a:gd name="connsiteY14" fmla="*/ 1620837 h 2482850"/>
                  <a:gd name="connsiteX15" fmla="*/ 354013 w 838358"/>
                  <a:gd name="connsiteY15" fmla="*/ 1349375 h 2482850"/>
                  <a:gd name="connsiteX16" fmla="*/ 439738 w 838358"/>
                  <a:gd name="connsiteY16" fmla="*/ 1273175 h 2482850"/>
                  <a:gd name="connsiteX17" fmla="*/ 511175 w 838358"/>
                  <a:gd name="connsiteY17" fmla="*/ 1330325 h 2482850"/>
                  <a:gd name="connsiteX18" fmla="*/ 473075 w 838358"/>
                  <a:gd name="connsiteY18" fmla="*/ 1458912 h 2482850"/>
                  <a:gd name="connsiteX19" fmla="*/ 454025 w 838358"/>
                  <a:gd name="connsiteY19" fmla="*/ 1501775 h 2482850"/>
                  <a:gd name="connsiteX20" fmla="*/ 477838 w 838358"/>
                  <a:gd name="connsiteY20" fmla="*/ 1554162 h 2482850"/>
                  <a:gd name="connsiteX21" fmla="*/ 525463 w 838358"/>
                  <a:gd name="connsiteY21" fmla="*/ 1554162 h 2482850"/>
                  <a:gd name="connsiteX22" fmla="*/ 506413 w 838358"/>
                  <a:gd name="connsiteY22" fmla="*/ 1444625 h 2482850"/>
                  <a:gd name="connsiteX23" fmla="*/ 534988 w 838358"/>
                  <a:gd name="connsiteY23" fmla="*/ 1339850 h 2482850"/>
                  <a:gd name="connsiteX24" fmla="*/ 568325 w 838358"/>
                  <a:gd name="connsiteY24" fmla="*/ 1301750 h 2482850"/>
                  <a:gd name="connsiteX25" fmla="*/ 682625 w 838358"/>
                  <a:gd name="connsiteY25" fmla="*/ 1382712 h 2482850"/>
                  <a:gd name="connsiteX26" fmla="*/ 825500 w 838358"/>
                  <a:gd name="connsiteY26" fmla="*/ 1382712 h 2482850"/>
                  <a:gd name="connsiteX27" fmla="*/ 759778 w 838358"/>
                  <a:gd name="connsiteY27" fmla="*/ 1129347 h 2482850"/>
                  <a:gd name="connsiteX28" fmla="*/ 720725 w 838358"/>
                  <a:gd name="connsiteY28" fmla="*/ 1163637 h 2482850"/>
                  <a:gd name="connsiteX29" fmla="*/ 539750 w 838358"/>
                  <a:gd name="connsiteY29" fmla="*/ 1235075 h 2482850"/>
                  <a:gd name="connsiteX30" fmla="*/ 592138 w 838358"/>
                  <a:gd name="connsiteY30" fmla="*/ 1149350 h 2482850"/>
                  <a:gd name="connsiteX31" fmla="*/ 611188 w 838358"/>
                  <a:gd name="connsiteY31" fmla="*/ 1058862 h 2482850"/>
                  <a:gd name="connsiteX32" fmla="*/ 649288 w 838358"/>
                  <a:gd name="connsiteY32" fmla="*/ 1039812 h 2482850"/>
                  <a:gd name="connsiteX33" fmla="*/ 611188 w 838358"/>
                  <a:gd name="connsiteY33" fmla="*/ 982662 h 2482850"/>
                  <a:gd name="connsiteX34" fmla="*/ 544513 w 838358"/>
                  <a:gd name="connsiteY34" fmla="*/ 996950 h 2482850"/>
                  <a:gd name="connsiteX35" fmla="*/ 563563 w 838358"/>
                  <a:gd name="connsiteY35" fmla="*/ 1063625 h 2482850"/>
                  <a:gd name="connsiteX36" fmla="*/ 530225 w 838358"/>
                  <a:gd name="connsiteY36" fmla="*/ 1177925 h 2482850"/>
                  <a:gd name="connsiteX37" fmla="*/ 496888 w 838358"/>
                  <a:gd name="connsiteY37" fmla="*/ 1220787 h 2482850"/>
                  <a:gd name="connsiteX38" fmla="*/ 387350 w 838358"/>
                  <a:gd name="connsiteY38" fmla="*/ 1216025 h 2482850"/>
                  <a:gd name="connsiteX39" fmla="*/ 349250 w 838358"/>
                  <a:gd name="connsiteY39" fmla="*/ 1139825 h 2482850"/>
                  <a:gd name="connsiteX40" fmla="*/ 349250 w 838358"/>
                  <a:gd name="connsiteY40" fmla="*/ 334962 h 2482850"/>
                  <a:gd name="connsiteX41" fmla="*/ 339725 w 838358"/>
                  <a:gd name="connsiteY41" fmla="*/ 149225 h 2482850"/>
                  <a:gd name="connsiteX42" fmla="*/ 311150 w 838358"/>
                  <a:gd name="connsiteY42" fmla="*/ 1587 h 2482850"/>
                  <a:gd name="connsiteX43" fmla="*/ 249238 w 838358"/>
                  <a:gd name="connsiteY43" fmla="*/ 139700 h 2482850"/>
                  <a:gd name="connsiteX44" fmla="*/ 230188 w 838358"/>
                  <a:gd name="connsiteY44" fmla="*/ 311150 h 2482850"/>
                  <a:gd name="connsiteX45" fmla="*/ 239713 w 838358"/>
                  <a:gd name="connsiteY45" fmla="*/ 1368425 h 2482850"/>
                  <a:gd name="connsiteX46" fmla="*/ 168275 w 838358"/>
                  <a:gd name="connsiteY46" fmla="*/ 1487487 h 2482850"/>
                  <a:gd name="connsiteX47" fmla="*/ 120650 w 838358"/>
                  <a:gd name="connsiteY47" fmla="*/ 1239837 h 2482850"/>
                  <a:gd name="connsiteX48" fmla="*/ 139700 w 838358"/>
                  <a:gd name="connsiteY48" fmla="*/ 306387 h 2482850"/>
                  <a:gd name="connsiteX49" fmla="*/ 130175 w 838358"/>
                  <a:gd name="connsiteY49" fmla="*/ 106362 h 2482850"/>
                  <a:gd name="connsiteX50" fmla="*/ 96838 w 838358"/>
                  <a:gd name="connsiteY50" fmla="*/ 34925 h 2482850"/>
                  <a:gd name="connsiteX51" fmla="*/ 30163 w 838358"/>
                  <a:gd name="connsiteY51" fmla="*/ 209232 h 2482850"/>
                  <a:gd name="connsiteX52" fmla="*/ 25400 w 838358"/>
                  <a:gd name="connsiteY52"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06413 w 838359"/>
                  <a:gd name="connsiteY22" fmla="*/ 1444625 h 2482850"/>
                  <a:gd name="connsiteX23" fmla="*/ 568325 w 838359"/>
                  <a:gd name="connsiteY23" fmla="*/ 1301750 h 2482850"/>
                  <a:gd name="connsiteX24" fmla="*/ 682625 w 838359"/>
                  <a:gd name="connsiteY24" fmla="*/ 1382712 h 2482850"/>
                  <a:gd name="connsiteX25" fmla="*/ 825500 w 838359"/>
                  <a:gd name="connsiteY25" fmla="*/ 1382712 h 2482850"/>
                  <a:gd name="connsiteX26" fmla="*/ 759778 w 838359"/>
                  <a:gd name="connsiteY26" fmla="*/ 1129347 h 2482850"/>
                  <a:gd name="connsiteX27" fmla="*/ 720725 w 838359"/>
                  <a:gd name="connsiteY27" fmla="*/ 1163637 h 2482850"/>
                  <a:gd name="connsiteX28" fmla="*/ 539750 w 838359"/>
                  <a:gd name="connsiteY28" fmla="*/ 1235075 h 2482850"/>
                  <a:gd name="connsiteX29" fmla="*/ 592138 w 838359"/>
                  <a:gd name="connsiteY29" fmla="*/ 1149350 h 2482850"/>
                  <a:gd name="connsiteX30" fmla="*/ 611188 w 838359"/>
                  <a:gd name="connsiteY30" fmla="*/ 1058862 h 2482850"/>
                  <a:gd name="connsiteX31" fmla="*/ 649288 w 838359"/>
                  <a:gd name="connsiteY31" fmla="*/ 1039812 h 2482850"/>
                  <a:gd name="connsiteX32" fmla="*/ 611188 w 838359"/>
                  <a:gd name="connsiteY32" fmla="*/ 982662 h 2482850"/>
                  <a:gd name="connsiteX33" fmla="*/ 544513 w 838359"/>
                  <a:gd name="connsiteY33" fmla="*/ 996950 h 2482850"/>
                  <a:gd name="connsiteX34" fmla="*/ 563563 w 838359"/>
                  <a:gd name="connsiteY34" fmla="*/ 1063625 h 2482850"/>
                  <a:gd name="connsiteX35" fmla="*/ 530225 w 838359"/>
                  <a:gd name="connsiteY35" fmla="*/ 1177925 h 2482850"/>
                  <a:gd name="connsiteX36" fmla="*/ 496888 w 838359"/>
                  <a:gd name="connsiteY36" fmla="*/ 1220787 h 2482850"/>
                  <a:gd name="connsiteX37" fmla="*/ 387350 w 838359"/>
                  <a:gd name="connsiteY37" fmla="*/ 1216025 h 2482850"/>
                  <a:gd name="connsiteX38" fmla="*/ 349250 w 838359"/>
                  <a:gd name="connsiteY38" fmla="*/ 1139825 h 2482850"/>
                  <a:gd name="connsiteX39" fmla="*/ 349250 w 838359"/>
                  <a:gd name="connsiteY39" fmla="*/ 334962 h 2482850"/>
                  <a:gd name="connsiteX40" fmla="*/ 339725 w 838359"/>
                  <a:gd name="connsiteY40" fmla="*/ 149225 h 2482850"/>
                  <a:gd name="connsiteX41" fmla="*/ 311150 w 838359"/>
                  <a:gd name="connsiteY41" fmla="*/ 1587 h 2482850"/>
                  <a:gd name="connsiteX42" fmla="*/ 249238 w 838359"/>
                  <a:gd name="connsiteY42" fmla="*/ 139700 h 2482850"/>
                  <a:gd name="connsiteX43" fmla="*/ 230188 w 838359"/>
                  <a:gd name="connsiteY43" fmla="*/ 311150 h 2482850"/>
                  <a:gd name="connsiteX44" fmla="*/ 239713 w 838359"/>
                  <a:gd name="connsiteY44" fmla="*/ 1368425 h 2482850"/>
                  <a:gd name="connsiteX45" fmla="*/ 168275 w 838359"/>
                  <a:gd name="connsiteY45" fmla="*/ 1487487 h 2482850"/>
                  <a:gd name="connsiteX46" fmla="*/ 120650 w 838359"/>
                  <a:gd name="connsiteY46" fmla="*/ 1239837 h 2482850"/>
                  <a:gd name="connsiteX47" fmla="*/ 139700 w 838359"/>
                  <a:gd name="connsiteY47" fmla="*/ 306387 h 2482850"/>
                  <a:gd name="connsiteX48" fmla="*/ 130175 w 838359"/>
                  <a:gd name="connsiteY48" fmla="*/ 106362 h 2482850"/>
                  <a:gd name="connsiteX49" fmla="*/ 96838 w 838359"/>
                  <a:gd name="connsiteY49" fmla="*/ 34925 h 2482850"/>
                  <a:gd name="connsiteX50" fmla="*/ 30163 w 838359"/>
                  <a:gd name="connsiteY50" fmla="*/ 209232 h 2482850"/>
                  <a:gd name="connsiteX51" fmla="*/ 25400 w 838359"/>
                  <a:gd name="connsiteY51"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68325 w 838359"/>
                  <a:gd name="connsiteY22" fmla="*/ 1301750 h 2482850"/>
                  <a:gd name="connsiteX23" fmla="*/ 682625 w 838359"/>
                  <a:gd name="connsiteY23" fmla="*/ 1382712 h 2482850"/>
                  <a:gd name="connsiteX24" fmla="*/ 825500 w 838359"/>
                  <a:gd name="connsiteY24" fmla="*/ 1382712 h 2482850"/>
                  <a:gd name="connsiteX25" fmla="*/ 759778 w 838359"/>
                  <a:gd name="connsiteY25" fmla="*/ 1129347 h 2482850"/>
                  <a:gd name="connsiteX26" fmla="*/ 720725 w 838359"/>
                  <a:gd name="connsiteY26" fmla="*/ 1163637 h 2482850"/>
                  <a:gd name="connsiteX27" fmla="*/ 539750 w 838359"/>
                  <a:gd name="connsiteY27" fmla="*/ 1235075 h 2482850"/>
                  <a:gd name="connsiteX28" fmla="*/ 592138 w 838359"/>
                  <a:gd name="connsiteY28" fmla="*/ 1149350 h 2482850"/>
                  <a:gd name="connsiteX29" fmla="*/ 611188 w 838359"/>
                  <a:gd name="connsiteY29" fmla="*/ 1058862 h 2482850"/>
                  <a:gd name="connsiteX30" fmla="*/ 649288 w 838359"/>
                  <a:gd name="connsiteY30" fmla="*/ 1039812 h 2482850"/>
                  <a:gd name="connsiteX31" fmla="*/ 611188 w 838359"/>
                  <a:gd name="connsiteY31" fmla="*/ 982662 h 2482850"/>
                  <a:gd name="connsiteX32" fmla="*/ 544513 w 838359"/>
                  <a:gd name="connsiteY32" fmla="*/ 996950 h 2482850"/>
                  <a:gd name="connsiteX33" fmla="*/ 563563 w 838359"/>
                  <a:gd name="connsiteY33" fmla="*/ 1063625 h 2482850"/>
                  <a:gd name="connsiteX34" fmla="*/ 530225 w 838359"/>
                  <a:gd name="connsiteY34" fmla="*/ 1177925 h 2482850"/>
                  <a:gd name="connsiteX35" fmla="*/ 496888 w 838359"/>
                  <a:gd name="connsiteY35" fmla="*/ 1220787 h 2482850"/>
                  <a:gd name="connsiteX36" fmla="*/ 387350 w 838359"/>
                  <a:gd name="connsiteY36" fmla="*/ 1216025 h 2482850"/>
                  <a:gd name="connsiteX37" fmla="*/ 349250 w 838359"/>
                  <a:gd name="connsiteY37" fmla="*/ 1139825 h 2482850"/>
                  <a:gd name="connsiteX38" fmla="*/ 349250 w 838359"/>
                  <a:gd name="connsiteY38" fmla="*/ 334962 h 2482850"/>
                  <a:gd name="connsiteX39" fmla="*/ 339725 w 838359"/>
                  <a:gd name="connsiteY39" fmla="*/ 149225 h 2482850"/>
                  <a:gd name="connsiteX40" fmla="*/ 311150 w 838359"/>
                  <a:gd name="connsiteY40" fmla="*/ 1587 h 2482850"/>
                  <a:gd name="connsiteX41" fmla="*/ 249238 w 838359"/>
                  <a:gd name="connsiteY41" fmla="*/ 139700 h 2482850"/>
                  <a:gd name="connsiteX42" fmla="*/ 230188 w 838359"/>
                  <a:gd name="connsiteY42" fmla="*/ 311150 h 2482850"/>
                  <a:gd name="connsiteX43" fmla="*/ 239713 w 838359"/>
                  <a:gd name="connsiteY43" fmla="*/ 1368425 h 2482850"/>
                  <a:gd name="connsiteX44" fmla="*/ 168275 w 838359"/>
                  <a:gd name="connsiteY44" fmla="*/ 1487487 h 2482850"/>
                  <a:gd name="connsiteX45" fmla="*/ 120650 w 838359"/>
                  <a:gd name="connsiteY45" fmla="*/ 1239837 h 2482850"/>
                  <a:gd name="connsiteX46" fmla="*/ 139700 w 838359"/>
                  <a:gd name="connsiteY46" fmla="*/ 306387 h 2482850"/>
                  <a:gd name="connsiteX47" fmla="*/ 130175 w 838359"/>
                  <a:gd name="connsiteY47" fmla="*/ 106362 h 2482850"/>
                  <a:gd name="connsiteX48" fmla="*/ 96838 w 838359"/>
                  <a:gd name="connsiteY48" fmla="*/ 34925 h 2482850"/>
                  <a:gd name="connsiteX49" fmla="*/ 30163 w 838359"/>
                  <a:gd name="connsiteY49" fmla="*/ 209232 h 2482850"/>
                  <a:gd name="connsiteX50" fmla="*/ 25400 w 838359"/>
                  <a:gd name="connsiteY50"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68325 w 838359"/>
                  <a:gd name="connsiteY21" fmla="*/ 1301750 h 2482850"/>
                  <a:gd name="connsiteX22" fmla="*/ 682625 w 838359"/>
                  <a:gd name="connsiteY22" fmla="*/ 1382712 h 2482850"/>
                  <a:gd name="connsiteX23" fmla="*/ 825500 w 838359"/>
                  <a:gd name="connsiteY23" fmla="*/ 1382712 h 2482850"/>
                  <a:gd name="connsiteX24" fmla="*/ 759778 w 838359"/>
                  <a:gd name="connsiteY24" fmla="*/ 1129347 h 2482850"/>
                  <a:gd name="connsiteX25" fmla="*/ 720725 w 838359"/>
                  <a:gd name="connsiteY25" fmla="*/ 1163637 h 2482850"/>
                  <a:gd name="connsiteX26" fmla="*/ 539750 w 838359"/>
                  <a:gd name="connsiteY26" fmla="*/ 1235075 h 2482850"/>
                  <a:gd name="connsiteX27" fmla="*/ 592138 w 838359"/>
                  <a:gd name="connsiteY27" fmla="*/ 1149350 h 2482850"/>
                  <a:gd name="connsiteX28" fmla="*/ 611188 w 838359"/>
                  <a:gd name="connsiteY28" fmla="*/ 1058862 h 2482850"/>
                  <a:gd name="connsiteX29" fmla="*/ 649288 w 838359"/>
                  <a:gd name="connsiteY29" fmla="*/ 1039812 h 2482850"/>
                  <a:gd name="connsiteX30" fmla="*/ 611188 w 838359"/>
                  <a:gd name="connsiteY30" fmla="*/ 982662 h 2482850"/>
                  <a:gd name="connsiteX31" fmla="*/ 544513 w 838359"/>
                  <a:gd name="connsiteY31" fmla="*/ 996950 h 2482850"/>
                  <a:gd name="connsiteX32" fmla="*/ 563563 w 838359"/>
                  <a:gd name="connsiteY32" fmla="*/ 1063625 h 2482850"/>
                  <a:gd name="connsiteX33" fmla="*/ 530225 w 838359"/>
                  <a:gd name="connsiteY33" fmla="*/ 1177925 h 2482850"/>
                  <a:gd name="connsiteX34" fmla="*/ 496888 w 838359"/>
                  <a:gd name="connsiteY34" fmla="*/ 1220787 h 2482850"/>
                  <a:gd name="connsiteX35" fmla="*/ 387350 w 838359"/>
                  <a:gd name="connsiteY35" fmla="*/ 1216025 h 2482850"/>
                  <a:gd name="connsiteX36" fmla="*/ 349250 w 838359"/>
                  <a:gd name="connsiteY36" fmla="*/ 1139825 h 2482850"/>
                  <a:gd name="connsiteX37" fmla="*/ 349250 w 838359"/>
                  <a:gd name="connsiteY37" fmla="*/ 334962 h 2482850"/>
                  <a:gd name="connsiteX38" fmla="*/ 339725 w 838359"/>
                  <a:gd name="connsiteY38" fmla="*/ 149225 h 2482850"/>
                  <a:gd name="connsiteX39" fmla="*/ 311150 w 838359"/>
                  <a:gd name="connsiteY39" fmla="*/ 1587 h 2482850"/>
                  <a:gd name="connsiteX40" fmla="*/ 249238 w 838359"/>
                  <a:gd name="connsiteY40" fmla="*/ 139700 h 2482850"/>
                  <a:gd name="connsiteX41" fmla="*/ 230188 w 838359"/>
                  <a:gd name="connsiteY41" fmla="*/ 311150 h 2482850"/>
                  <a:gd name="connsiteX42" fmla="*/ 239713 w 838359"/>
                  <a:gd name="connsiteY42" fmla="*/ 1368425 h 2482850"/>
                  <a:gd name="connsiteX43" fmla="*/ 168275 w 838359"/>
                  <a:gd name="connsiteY43" fmla="*/ 1487487 h 2482850"/>
                  <a:gd name="connsiteX44" fmla="*/ 120650 w 838359"/>
                  <a:gd name="connsiteY44" fmla="*/ 1239837 h 2482850"/>
                  <a:gd name="connsiteX45" fmla="*/ 139700 w 838359"/>
                  <a:gd name="connsiteY45" fmla="*/ 306387 h 2482850"/>
                  <a:gd name="connsiteX46" fmla="*/ 130175 w 838359"/>
                  <a:gd name="connsiteY46" fmla="*/ 106362 h 2482850"/>
                  <a:gd name="connsiteX47" fmla="*/ 96838 w 838359"/>
                  <a:gd name="connsiteY47" fmla="*/ 34925 h 2482850"/>
                  <a:gd name="connsiteX48" fmla="*/ 30163 w 838359"/>
                  <a:gd name="connsiteY48" fmla="*/ 209232 h 2482850"/>
                  <a:gd name="connsiteX49" fmla="*/ 25400 w 838359"/>
                  <a:gd name="connsiteY49"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568325 w 838359"/>
                  <a:gd name="connsiteY20" fmla="*/ 1301750 h 2482850"/>
                  <a:gd name="connsiteX21" fmla="*/ 682625 w 838359"/>
                  <a:gd name="connsiteY21" fmla="*/ 1382712 h 2482850"/>
                  <a:gd name="connsiteX22" fmla="*/ 825500 w 838359"/>
                  <a:gd name="connsiteY22" fmla="*/ 1382712 h 2482850"/>
                  <a:gd name="connsiteX23" fmla="*/ 759778 w 838359"/>
                  <a:gd name="connsiteY23" fmla="*/ 1129347 h 2482850"/>
                  <a:gd name="connsiteX24" fmla="*/ 720725 w 838359"/>
                  <a:gd name="connsiteY24" fmla="*/ 1163637 h 2482850"/>
                  <a:gd name="connsiteX25" fmla="*/ 539750 w 838359"/>
                  <a:gd name="connsiteY25" fmla="*/ 1235075 h 2482850"/>
                  <a:gd name="connsiteX26" fmla="*/ 592138 w 838359"/>
                  <a:gd name="connsiteY26" fmla="*/ 1149350 h 2482850"/>
                  <a:gd name="connsiteX27" fmla="*/ 611188 w 838359"/>
                  <a:gd name="connsiteY27" fmla="*/ 1058862 h 2482850"/>
                  <a:gd name="connsiteX28" fmla="*/ 649288 w 838359"/>
                  <a:gd name="connsiteY28" fmla="*/ 1039812 h 2482850"/>
                  <a:gd name="connsiteX29" fmla="*/ 611188 w 838359"/>
                  <a:gd name="connsiteY29" fmla="*/ 982662 h 2482850"/>
                  <a:gd name="connsiteX30" fmla="*/ 544513 w 838359"/>
                  <a:gd name="connsiteY30" fmla="*/ 996950 h 2482850"/>
                  <a:gd name="connsiteX31" fmla="*/ 563563 w 838359"/>
                  <a:gd name="connsiteY31" fmla="*/ 1063625 h 2482850"/>
                  <a:gd name="connsiteX32" fmla="*/ 530225 w 838359"/>
                  <a:gd name="connsiteY32" fmla="*/ 1177925 h 2482850"/>
                  <a:gd name="connsiteX33" fmla="*/ 496888 w 838359"/>
                  <a:gd name="connsiteY33" fmla="*/ 1220787 h 2482850"/>
                  <a:gd name="connsiteX34" fmla="*/ 387350 w 838359"/>
                  <a:gd name="connsiteY34" fmla="*/ 1216025 h 2482850"/>
                  <a:gd name="connsiteX35" fmla="*/ 349250 w 838359"/>
                  <a:gd name="connsiteY35" fmla="*/ 1139825 h 2482850"/>
                  <a:gd name="connsiteX36" fmla="*/ 349250 w 838359"/>
                  <a:gd name="connsiteY36" fmla="*/ 334962 h 2482850"/>
                  <a:gd name="connsiteX37" fmla="*/ 339725 w 838359"/>
                  <a:gd name="connsiteY37" fmla="*/ 149225 h 2482850"/>
                  <a:gd name="connsiteX38" fmla="*/ 311150 w 838359"/>
                  <a:gd name="connsiteY38" fmla="*/ 1587 h 2482850"/>
                  <a:gd name="connsiteX39" fmla="*/ 249238 w 838359"/>
                  <a:gd name="connsiteY39" fmla="*/ 139700 h 2482850"/>
                  <a:gd name="connsiteX40" fmla="*/ 230188 w 838359"/>
                  <a:gd name="connsiteY40" fmla="*/ 311150 h 2482850"/>
                  <a:gd name="connsiteX41" fmla="*/ 239713 w 838359"/>
                  <a:gd name="connsiteY41" fmla="*/ 1368425 h 2482850"/>
                  <a:gd name="connsiteX42" fmla="*/ 168275 w 838359"/>
                  <a:gd name="connsiteY42" fmla="*/ 1487487 h 2482850"/>
                  <a:gd name="connsiteX43" fmla="*/ 120650 w 838359"/>
                  <a:gd name="connsiteY43" fmla="*/ 1239837 h 2482850"/>
                  <a:gd name="connsiteX44" fmla="*/ 139700 w 838359"/>
                  <a:gd name="connsiteY44" fmla="*/ 306387 h 2482850"/>
                  <a:gd name="connsiteX45" fmla="*/ 130175 w 838359"/>
                  <a:gd name="connsiteY45" fmla="*/ 106362 h 2482850"/>
                  <a:gd name="connsiteX46" fmla="*/ 96838 w 838359"/>
                  <a:gd name="connsiteY46" fmla="*/ 34925 h 2482850"/>
                  <a:gd name="connsiteX47" fmla="*/ 30163 w 838359"/>
                  <a:gd name="connsiteY47" fmla="*/ 209232 h 2482850"/>
                  <a:gd name="connsiteX48" fmla="*/ 25400 w 838359"/>
                  <a:gd name="connsiteY48"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568325 w 838359"/>
                  <a:gd name="connsiteY19" fmla="*/ 1301750 h 2482850"/>
                  <a:gd name="connsiteX20" fmla="*/ 682625 w 838359"/>
                  <a:gd name="connsiteY20" fmla="*/ 1382712 h 2482850"/>
                  <a:gd name="connsiteX21" fmla="*/ 825500 w 838359"/>
                  <a:gd name="connsiteY21" fmla="*/ 1382712 h 2482850"/>
                  <a:gd name="connsiteX22" fmla="*/ 759778 w 838359"/>
                  <a:gd name="connsiteY22" fmla="*/ 1129347 h 2482850"/>
                  <a:gd name="connsiteX23" fmla="*/ 720725 w 838359"/>
                  <a:gd name="connsiteY23" fmla="*/ 1163637 h 2482850"/>
                  <a:gd name="connsiteX24" fmla="*/ 539750 w 838359"/>
                  <a:gd name="connsiteY24" fmla="*/ 1235075 h 2482850"/>
                  <a:gd name="connsiteX25" fmla="*/ 592138 w 838359"/>
                  <a:gd name="connsiteY25" fmla="*/ 1149350 h 2482850"/>
                  <a:gd name="connsiteX26" fmla="*/ 611188 w 838359"/>
                  <a:gd name="connsiteY26" fmla="*/ 1058862 h 2482850"/>
                  <a:gd name="connsiteX27" fmla="*/ 649288 w 838359"/>
                  <a:gd name="connsiteY27" fmla="*/ 1039812 h 2482850"/>
                  <a:gd name="connsiteX28" fmla="*/ 611188 w 838359"/>
                  <a:gd name="connsiteY28" fmla="*/ 982662 h 2482850"/>
                  <a:gd name="connsiteX29" fmla="*/ 544513 w 838359"/>
                  <a:gd name="connsiteY29" fmla="*/ 996950 h 2482850"/>
                  <a:gd name="connsiteX30" fmla="*/ 563563 w 838359"/>
                  <a:gd name="connsiteY30" fmla="*/ 1063625 h 2482850"/>
                  <a:gd name="connsiteX31" fmla="*/ 530225 w 838359"/>
                  <a:gd name="connsiteY31" fmla="*/ 1177925 h 2482850"/>
                  <a:gd name="connsiteX32" fmla="*/ 496888 w 838359"/>
                  <a:gd name="connsiteY32" fmla="*/ 1220787 h 2482850"/>
                  <a:gd name="connsiteX33" fmla="*/ 387350 w 838359"/>
                  <a:gd name="connsiteY33" fmla="*/ 1216025 h 2482850"/>
                  <a:gd name="connsiteX34" fmla="*/ 349250 w 838359"/>
                  <a:gd name="connsiteY34" fmla="*/ 1139825 h 2482850"/>
                  <a:gd name="connsiteX35" fmla="*/ 349250 w 838359"/>
                  <a:gd name="connsiteY35" fmla="*/ 334962 h 2482850"/>
                  <a:gd name="connsiteX36" fmla="*/ 339725 w 838359"/>
                  <a:gd name="connsiteY36" fmla="*/ 149225 h 2482850"/>
                  <a:gd name="connsiteX37" fmla="*/ 311150 w 838359"/>
                  <a:gd name="connsiteY37" fmla="*/ 1587 h 2482850"/>
                  <a:gd name="connsiteX38" fmla="*/ 249238 w 838359"/>
                  <a:gd name="connsiteY38" fmla="*/ 139700 h 2482850"/>
                  <a:gd name="connsiteX39" fmla="*/ 230188 w 838359"/>
                  <a:gd name="connsiteY39" fmla="*/ 311150 h 2482850"/>
                  <a:gd name="connsiteX40" fmla="*/ 239713 w 838359"/>
                  <a:gd name="connsiteY40" fmla="*/ 1368425 h 2482850"/>
                  <a:gd name="connsiteX41" fmla="*/ 168275 w 838359"/>
                  <a:gd name="connsiteY41" fmla="*/ 1487487 h 2482850"/>
                  <a:gd name="connsiteX42" fmla="*/ 120650 w 838359"/>
                  <a:gd name="connsiteY42" fmla="*/ 1239837 h 2482850"/>
                  <a:gd name="connsiteX43" fmla="*/ 139700 w 838359"/>
                  <a:gd name="connsiteY43" fmla="*/ 306387 h 2482850"/>
                  <a:gd name="connsiteX44" fmla="*/ 130175 w 838359"/>
                  <a:gd name="connsiteY44" fmla="*/ 106362 h 2482850"/>
                  <a:gd name="connsiteX45" fmla="*/ 96838 w 838359"/>
                  <a:gd name="connsiteY45" fmla="*/ 34925 h 2482850"/>
                  <a:gd name="connsiteX46" fmla="*/ 30163 w 838359"/>
                  <a:gd name="connsiteY46" fmla="*/ 209232 h 2482850"/>
                  <a:gd name="connsiteX47" fmla="*/ 25400 w 838359"/>
                  <a:gd name="connsiteY47"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568325 w 838359"/>
                  <a:gd name="connsiteY18" fmla="*/ 1301750 h 2482850"/>
                  <a:gd name="connsiteX19" fmla="*/ 682625 w 838359"/>
                  <a:gd name="connsiteY19" fmla="*/ 1382712 h 2482850"/>
                  <a:gd name="connsiteX20" fmla="*/ 825500 w 838359"/>
                  <a:gd name="connsiteY20" fmla="*/ 1382712 h 2482850"/>
                  <a:gd name="connsiteX21" fmla="*/ 759778 w 838359"/>
                  <a:gd name="connsiteY21" fmla="*/ 1129347 h 2482850"/>
                  <a:gd name="connsiteX22" fmla="*/ 720725 w 838359"/>
                  <a:gd name="connsiteY22" fmla="*/ 1163637 h 2482850"/>
                  <a:gd name="connsiteX23" fmla="*/ 539750 w 838359"/>
                  <a:gd name="connsiteY23" fmla="*/ 1235075 h 2482850"/>
                  <a:gd name="connsiteX24" fmla="*/ 592138 w 838359"/>
                  <a:gd name="connsiteY24" fmla="*/ 1149350 h 2482850"/>
                  <a:gd name="connsiteX25" fmla="*/ 611188 w 838359"/>
                  <a:gd name="connsiteY25" fmla="*/ 1058862 h 2482850"/>
                  <a:gd name="connsiteX26" fmla="*/ 649288 w 838359"/>
                  <a:gd name="connsiteY26" fmla="*/ 1039812 h 2482850"/>
                  <a:gd name="connsiteX27" fmla="*/ 611188 w 838359"/>
                  <a:gd name="connsiteY27" fmla="*/ 982662 h 2482850"/>
                  <a:gd name="connsiteX28" fmla="*/ 544513 w 838359"/>
                  <a:gd name="connsiteY28" fmla="*/ 996950 h 2482850"/>
                  <a:gd name="connsiteX29" fmla="*/ 563563 w 838359"/>
                  <a:gd name="connsiteY29" fmla="*/ 1063625 h 2482850"/>
                  <a:gd name="connsiteX30" fmla="*/ 530225 w 838359"/>
                  <a:gd name="connsiteY30" fmla="*/ 1177925 h 2482850"/>
                  <a:gd name="connsiteX31" fmla="*/ 496888 w 838359"/>
                  <a:gd name="connsiteY31" fmla="*/ 1220787 h 2482850"/>
                  <a:gd name="connsiteX32" fmla="*/ 387350 w 838359"/>
                  <a:gd name="connsiteY32" fmla="*/ 1216025 h 2482850"/>
                  <a:gd name="connsiteX33" fmla="*/ 349250 w 838359"/>
                  <a:gd name="connsiteY33" fmla="*/ 1139825 h 2482850"/>
                  <a:gd name="connsiteX34" fmla="*/ 349250 w 838359"/>
                  <a:gd name="connsiteY34" fmla="*/ 334962 h 2482850"/>
                  <a:gd name="connsiteX35" fmla="*/ 339725 w 838359"/>
                  <a:gd name="connsiteY35" fmla="*/ 149225 h 2482850"/>
                  <a:gd name="connsiteX36" fmla="*/ 311150 w 838359"/>
                  <a:gd name="connsiteY36" fmla="*/ 1587 h 2482850"/>
                  <a:gd name="connsiteX37" fmla="*/ 249238 w 838359"/>
                  <a:gd name="connsiteY37" fmla="*/ 139700 h 2482850"/>
                  <a:gd name="connsiteX38" fmla="*/ 230188 w 838359"/>
                  <a:gd name="connsiteY38" fmla="*/ 311150 h 2482850"/>
                  <a:gd name="connsiteX39" fmla="*/ 239713 w 838359"/>
                  <a:gd name="connsiteY39" fmla="*/ 1368425 h 2482850"/>
                  <a:gd name="connsiteX40" fmla="*/ 168275 w 838359"/>
                  <a:gd name="connsiteY40" fmla="*/ 1487487 h 2482850"/>
                  <a:gd name="connsiteX41" fmla="*/ 120650 w 838359"/>
                  <a:gd name="connsiteY41" fmla="*/ 1239837 h 2482850"/>
                  <a:gd name="connsiteX42" fmla="*/ 139700 w 838359"/>
                  <a:gd name="connsiteY42" fmla="*/ 306387 h 2482850"/>
                  <a:gd name="connsiteX43" fmla="*/ 130175 w 838359"/>
                  <a:gd name="connsiteY43" fmla="*/ 106362 h 2482850"/>
                  <a:gd name="connsiteX44" fmla="*/ 96838 w 838359"/>
                  <a:gd name="connsiteY44" fmla="*/ 34925 h 2482850"/>
                  <a:gd name="connsiteX45" fmla="*/ 30163 w 838359"/>
                  <a:gd name="connsiteY45" fmla="*/ 209232 h 2482850"/>
                  <a:gd name="connsiteX46" fmla="*/ 25400 w 838359"/>
                  <a:gd name="connsiteY46"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68325 w 838359"/>
                  <a:gd name="connsiteY17" fmla="*/ 1301750 h 2482850"/>
                  <a:gd name="connsiteX18" fmla="*/ 682625 w 838359"/>
                  <a:gd name="connsiteY18" fmla="*/ 1382712 h 2482850"/>
                  <a:gd name="connsiteX19" fmla="*/ 825500 w 838359"/>
                  <a:gd name="connsiteY19" fmla="*/ 1382712 h 2482850"/>
                  <a:gd name="connsiteX20" fmla="*/ 759778 w 838359"/>
                  <a:gd name="connsiteY20" fmla="*/ 1129347 h 2482850"/>
                  <a:gd name="connsiteX21" fmla="*/ 720725 w 838359"/>
                  <a:gd name="connsiteY21" fmla="*/ 1163637 h 2482850"/>
                  <a:gd name="connsiteX22" fmla="*/ 539750 w 838359"/>
                  <a:gd name="connsiteY22" fmla="*/ 1235075 h 2482850"/>
                  <a:gd name="connsiteX23" fmla="*/ 592138 w 838359"/>
                  <a:gd name="connsiteY23" fmla="*/ 1149350 h 2482850"/>
                  <a:gd name="connsiteX24" fmla="*/ 611188 w 838359"/>
                  <a:gd name="connsiteY24" fmla="*/ 1058862 h 2482850"/>
                  <a:gd name="connsiteX25" fmla="*/ 649288 w 838359"/>
                  <a:gd name="connsiteY25" fmla="*/ 1039812 h 2482850"/>
                  <a:gd name="connsiteX26" fmla="*/ 611188 w 838359"/>
                  <a:gd name="connsiteY26" fmla="*/ 982662 h 2482850"/>
                  <a:gd name="connsiteX27" fmla="*/ 544513 w 838359"/>
                  <a:gd name="connsiteY27" fmla="*/ 996950 h 2482850"/>
                  <a:gd name="connsiteX28" fmla="*/ 563563 w 838359"/>
                  <a:gd name="connsiteY28" fmla="*/ 1063625 h 2482850"/>
                  <a:gd name="connsiteX29" fmla="*/ 530225 w 838359"/>
                  <a:gd name="connsiteY29" fmla="*/ 1177925 h 2482850"/>
                  <a:gd name="connsiteX30" fmla="*/ 496888 w 838359"/>
                  <a:gd name="connsiteY30" fmla="*/ 1220787 h 2482850"/>
                  <a:gd name="connsiteX31" fmla="*/ 387350 w 838359"/>
                  <a:gd name="connsiteY31" fmla="*/ 1216025 h 2482850"/>
                  <a:gd name="connsiteX32" fmla="*/ 349250 w 838359"/>
                  <a:gd name="connsiteY32" fmla="*/ 1139825 h 2482850"/>
                  <a:gd name="connsiteX33" fmla="*/ 349250 w 838359"/>
                  <a:gd name="connsiteY33" fmla="*/ 334962 h 2482850"/>
                  <a:gd name="connsiteX34" fmla="*/ 339725 w 838359"/>
                  <a:gd name="connsiteY34" fmla="*/ 149225 h 2482850"/>
                  <a:gd name="connsiteX35" fmla="*/ 311150 w 838359"/>
                  <a:gd name="connsiteY35" fmla="*/ 1587 h 2482850"/>
                  <a:gd name="connsiteX36" fmla="*/ 249238 w 838359"/>
                  <a:gd name="connsiteY36" fmla="*/ 139700 h 2482850"/>
                  <a:gd name="connsiteX37" fmla="*/ 230188 w 838359"/>
                  <a:gd name="connsiteY37" fmla="*/ 311150 h 2482850"/>
                  <a:gd name="connsiteX38" fmla="*/ 239713 w 838359"/>
                  <a:gd name="connsiteY38" fmla="*/ 1368425 h 2482850"/>
                  <a:gd name="connsiteX39" fmla="*/ 168275 w 838359"/>
                  <a:gd name="connsiteY39" fmla="*/ 1487487 h 2482850"/>
                  <a:gd name="connsiteX40" fmla="*/ 120650 w 838359"/>
                  <a:gd name="connsiteY40" fmla="*/ 1239837 h 2482850"/>
                  <a:gd name="connsiteX41" fmla="*/ 139700 w 838359"/>
                  <a:gd name="connsiteY41" fmla="*/ 306387 h 2482850"/>
                  <a:gd name="connsiteX42" fmla="*/ 130175 w 838359"/>
                  <a:gd name="connsiteY42" fmla="*/ 106362 h 2482850"/>
                  <a:gd name="connsiteX43" fmla="*/ 96838 w 838359"/>
                  <a:gd name="connsiteY43" fmla="*/ 34925 h 2482850"/>
                  <a:gd name="connsiteX44" fmla="*/ 30163 w 838359"/>
                  <a:gd name="connsiteY44" fmla="*/ 209232 h 2482850"/>
                  <a:gd name="connsiteX45" fmla="*/ 25400 w 838359"/>
                  <a:gd name="connsiteY45"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682625 w 838359"/>
                  <a:gd name="connsiteY17" fmla="*/ 1382712 h 2482850"/>
                  <a:gd name="connsiteX18" fmla="*/ 825500 w 838359"/>
                  <a:gd name="connsiteY18" fmla="*/ 1382712 h 2482850"/>
                  <a:gd name="connsiteX19" fmla="*/ 759778 w 838359"/>
                  <a:gd name="connsiteY19" fmla="*/ 1129347 h 2482850"/>
                  <a:gd name="connsiteX20" fmla="*/ 720725 w 838359"/>
                  <a:gd name="connsiteY20" fmla="*/ 1163637 h 2482850"/>
                  <a:gd name="connsiteX21" fmla="*/ 539750 w 838359"/>
                  <a:gd name="connsiteY21" fmla="*/ 1235075 h 2482850"/>
                  <a:gd name="connsiteX22" fmla="*/ 592138 w 838359"/>
                  <a:gd name="connsiteY22" fmla="*/ 1149350 h 2482850"/>
                  <a:gd name="connsiteX23" fmla="*/ 611188 w 838359"/>
                  <a:gd name="connsiteY23" fmla="*/ 1058862 h 2482850"/>
                  <a:gd name="connsiteX24" fmla="*/ 649288 w 838359"/>
                  <a:gd name="connsiteY24" fmla="*/ 1039812 h 2482850"/>
                  <a:gd name="connsiteX25" fmla="*/ 611188 w 838359"/>
                  <a:gd name="connsiteY25" fmla="*/ 982662 h 2482850"/>
                  <a:gd name="connsiteX26" fmla="*/ 544513 w 838359"/>
                  <a:gd name="connsiteY26" fmla="*/ 996950 h 2482850"/>
                  <a:gd name="connsiteX27" fmla="*/ 563563 w 838359"/>
                  <a:gd name="connsiteY27" fmla="*/ 1063625 h 2482850"/>
                  <a:gd name="connsiteX28" fmla="*/ 530225 w 838359"/>
                  <a:gd name="connsiteY28" fmla="*/ 1177925 h 2482850"/>
                  <a:gd name="connsiteX29" fmla="*/ 496888 w 838359"/>
                  <a:gd name="connsiteY29" fmla="*/ 1220787 h 2482850"/>
                  <a:gd name="connsiteX30" fmla="*/ 387350 w 838359"/>
                  <a:gd name="connsiteY30" fmla="*/ 1216025 h 2482850"/>
                  <a:gd name="connsiteX31" fmla="*/ 349250 w 838359"/>
                  <a:gd name="connsiteY31" fmla="*/ 1139825 h 2482850"/>
                  <a:gd name="connsiteX32" fmla="*/ 349250 w 838359"/>
                  <a:gd name="connsiteY32" fmla="*/ 334962 h 2482850"/>
                  <a:gd name="connsiteX33" fmla="*/ 339725 w 838359"/>
                  <a:gd name="connsiteY33" fmla="*/ 149225 h 2482850"/>
                  <a:gd name="connsiteX34" fmla="*/ 311150 w 838359"/>
                  <a:gd name="connsiteY34" fmla="*/ 1587 h 2482850"/>
                  <a:gd name="connsiteX35" fmla="*/ 249238 w 838359"/>
                  <a:gd name="connsiteY35" fmla="*/ 139700 h 2482850"/>
                  <a:gd name="connsiteX36" fmla="*/ 230188 w 838359"/>
                  <a:gd name="connsiteY36" fmla="*/ 311150 h 2482850"/>
                  <a:gd name="connsiteX37" fmla="*/ 239713 w 838359"/>
                  <a:gd name="connsiteY37" fmla="*/ 1368425 h 2482850"/>
                  <a:gd name="connsiteX38" fmla="*/ 168275 w 838359"/>
                  <a:gd name="connsiteY38" fmla="*/ 1487487 h 2482850"/>
                  <a:gd name="connsiteX39" fmla="*/ 120650 w 838359"/>
                  <a:gd name="connsiteY39" fmla="*/ 1239837 h 2482850"/>
                  <a:gd name="connsiteX40" fmla="*/ 139700 w 838359"/>
                  <a:gd name="connsiteY40" fmla="*/ 306387 h 2482850"/>
                  <a:gd name="connsiteX41" fmla="*/ 130175 w 838359"/>
                  <a:gd name="connsiteY41" fmla="*/ 106362 h 2482850"/>
                  <a:gd name="connsiteX42" fmla="*/ 96838 w 838359"/>
                  <a:gd name="connsiteY42" fmla="*/ 34925 h 2482850"/>
                  <a:gd name="connsiteX43" fmla="*/ 30163 w 838359"/>
                  <a:gd name="connsiteY43" fmla="*/ 209232 h 2482850"/>
                  <a:gd name="connsiteX44" fmla="*/ 25400 w 838359"/>
                  <a:gd name="connsiteY44" fmla="*/ 854075 h 2482850"/>
                  <a:gd name="connsiteX0" fmla="*/ 25400 w 878840"/>
                  <a:gd name="connsiteY0" fmla="*/ 854075 h 2482850"/>
                  <a:gd name="connsiteX1" fmla="*/ 24576 w 878840"/>
                  <a:gd name="connsiteY1" fmla="*/ 1118666 h 2482850"/>
                  <a:gd name="connsiteX2" fmla="*/ 25400 w 878840"/>
                  <a:gd name="connsiteY2" fmla="*/ 1485582 h 2482850"/>
                  <a:gd name="connsiteX3" fmla="*/ 6350 w 878840"/>
                  <a:gd name="connsiteY3" fmla="*/ 2216150 h 2482850"/>
                  <a:gd name="connsiteX4" fmla="*/ 63500 w 878840"/>
                  <a:gd name="connsiteY4" fmla="*/ 2382837 h 2482850"/>
                  <a:gd name="connsiteX5" fmla="*/ 134938 w 878840"/>
                  <a:gd name="connsiteY5" fmla="*/ 2278062 h 2482850"/>
                  <a:gd name="connsiteX6" fmla="*/ 133237 w 878840"/>
                  <a:gd name="connsiteY6" fmla="*/ 2007187 h 2482850"/>
                  <a:gd name="connsiteX7" fmla="*/ 111125 w 878840"/>
                  <a:gd name="connsiteY7" fmla="*/ 1773237 h 2482850"/>
                  <a:gd name="connsiteX8" fmla="*/ 139700 w 878840"/>
                  <a:gd name="connsiteY8" fmla="*/ 1644650 h 2482850"/>
                  <a:gd name="connsiteX9" fmla="*/ 183413 w 878840"/>
                  <a:gd name="connsiteY9" fmla="*/ 1584956 h 2482850"/>
                  <a:gd name="connsiteX10" fmla="*/ 244475 w 878840"/>
                  <a:gd name="connsiteY10" fmla="*/ 1658937 h 2482850"/>
                  <a:gd name="connsiteX11" fmla="*/ 225425 w 878840"/>
                  <a:gd name="connsiteY11" fmla="*/ 2349500 h 2482850"/>
                  <a:gd name="connsiteX12" fmla="*/ 268288 w 878840"/>
                  <a:gd name="connsiteY12" fmla="*/ 2459037 h 2482850"/>
                  <a:gd name="connsiteX13" fmla="*/ 320675 w 878840"/>
                  <a:gd name="connsiteY13" fmla="*/ 2311400 h 2482850"/>
                  <a:gd name="connsiteX14" fmla="*/ 344488 w 878840"/>
                  <a:gd name="connsiteY14" fmla="*/ 1620837 h 2482850"/>
                  <a:gd name="connsiteX15" fmla="*/ 354013 w 878840"/>
                  <a:gd name="connsiteY15" fmla="*/ 1349375 h 2482850"/>
                  <a:gd name="connsiteX16" fmla="*/ 439738 w 878840"/>
                  <a:gd name="connsiteY16" fmla="*/ 1273175 h 2482850"/>
                  <a:gd name="connsiteX17" fmla="*/ 825500 w 878840"/>
                  <a:gd name="connsiteY17" fmla="*/ 1382712 h 2482850"/>
                  <a:gd name="connsiteX18" fmla="*/ 759778 w 878840"/>
                  <a:gd name="connsiteY18" fmla="*/ 1129347 h 2482850"/>
                  <a:gd name="connsiteX19" fmla="*/ 720725 w 878840"/>
                  <a:gd name="connsiteY19" fmla="*/ 1163637 h 2482850"/>
                  <a:gd name="connsiteX20" fmla="*/ 539750 w 878840"/>
                  <a:gd name="connsiteY20" fmla="*/ 1235075 h 2482850"/>
                  <a:gd name="connsiteX21" fmla="*/ 592138 w 878840"/>
                  <a:gd name="connsiteY21" fmla="*/ 1149350 h 2482850"/>
                  <a:gd name="connsiteX22" fmla="*/ 611188 w 878840"/>
                  <a:gd name="connsiteY22" fmla="*/ 1058862 h 2482850"/>
                  <a:gd name="connsiteX23" fmla="*/ 649288 w 878840"/>
                  <a:gd name="connsiteY23" fmla="*/ 1039812 h 2482850"/>
                  <a:gd name="connsiteX24" fmla="*/ 611188 w 878840"/>
                  <a:gd name="connsiteY24" fmla="*/ 982662 h 2482850"/>
                  <a:gd name="connsiteX25" fmla="*/ 544513 w 878840"/>
                  <a:gd name="connsiteY25" fmla="*/ 996950 h 2482850"/>
                  <a:gd name="connsiteX26" fmla="*/ 563563 w 878840"/>
                  <a:gd name="connsiteY26" fmla="*/ 1063625 h 2482850"/>
                  <a:gd name="connsiteX27" fmla="*/ 530225 w 878840"/>
                  <a:gd name="connsiteY27" fmla="*/ 1177925 h 2482850"/>
                  <a:gd name="connsiteX28" fmla="*/ 496888 w 878840"/>
                  <a:gd name="connsiteY28" fmla="*/ 1220787 h 2482850"/>
                  <a:gd name="connsiteX29" fmla="*/ 387350 w 878840"/>
                  <a:gd name="connsiteY29" fmla="*/ 1216025 h 2482850"/>
                  <a:gd name="connsiteX30" fmla="*/ 349250 w 878840"/>
                  <a:gd name="connsiteY30" fmla="*/ 1139825 h 2482850"/>
                  <a:gd name="connsiteX31" fmla="*/ 349250 w 878840"/>
                  <a:gd name="connsiteY31" fmla="*/ 334962 h 2482850"/>
                  <a:gd name="connsiteX32" fmla="*/ 339725 w 878840"/>
                  <a:gd name="connsiteY32" fmla="*/ 149225 h 2482850"/>
                  <a:gd name="connsiteX33" fmla="*/ 311150 w 878840"/>
                  <a:gd name="connsiteY33" fmla="*/ 1587 h 2482850"/>
                  <a:gd name="connsiteX34" fmla="*/ 249238 w 878840"/>
                  <a:gd name="connsiteY34" fmla="*/ 139700 h 2482850"/>
                  <a:gd name="connsiteX35" fmla="*/ 230188 w 878840"/>
                  <a:gd name="connsiteY35" fmla="*/ 311150 h 2482850"/>
                  <a:gd name="connsiteX36" fmla="*/ 239713 w 878840"/>
                  <a:gd name="connsiteY36" fmla="*/ 1368425 h 2482850"/>
                  <a:gd name="connsiteX37" fmla="*/ 168275 w 878840"/>
                  <a:gd name="connsiteY37" fmla="*/ 1487487 h 2482850"/>
                  <a:gd name="connsiteX38" fmla="*/ 120650 w 878840"/>
                  <a:gd name="connsiteY38" fmla="*/ 1239837 h 2482850"/>
                  <a:gd name="connsiteX39" fmla="*/ 139700 w 878840"/>
                  <a:gd name="connsiteY39" fmla="*/ 306387 h 2482850"/>
                  <a:gd name="connsiteX40" fmla="*/ 130175 w 878840"/>
                  <a:gd name="connsiteY40" fmla="*/ 106362 h 2482850"/>
                  <a:gd name="connsiteX41" fmla="*/ 96838 w 878840"/>
                  <a:gd name="connsiteY41" fmla="*/ 34925 h 2482850"/>
                  <a:gd name="connsiteX42" fmla="*/ 30163 w 878840"/>
                  <a:gd name="connsiteY42" fmla="*/ 209232 h 2482850"/>
                  <a:gd name="connsiteX43" fmla="*/ 25400 w 878840"/>
                  <a:gd name="connsiteY43" fmla="*/ 854075 h 2482850"/>
                  <a:gd name="connsiteX0" fmla="*/ 25400 w 806609"/>
                  <a:gd name="connsiteY0" fmla="*/ 854075 h 2482850"/>
                  <a:gd name="connsiteX1" fmla="*/ 24576 w 806609"/>
                  <a:gd name="connsiteY1" fmla="*/ 1118666 h 2482850"/>
                  <a:gd name="connsiteX2" fmla="*/ 25400 w 806609"/>
                  <a:gd name="connsiteY2" fmla="*/ 1485582 h 2482850"/>
                  <a:gd name="connsiteX3" fmla="*/ 6350 w 806609"/>
                  <a:gd name="connsiteY3" fmla="*/ 2216150 h 2482850"/>
                  <a:gd name="connsiteX4" fmla="*/ 63500 w 806609"/>
                  <a:gd name="connsiteY4" fmla="*/ 2382837 h 2482850"/>
                  <a:gd name="connsiteX5" fmla="*/ 134938 w 806609"/>
                  <a:gd name="connsiteY5" fmla="*/ 2278062 h 2482850"/>
                  <a:gd name="connsiteX6" fmla="*/ 133237 w 806609"/>
                  <a:gd name="connsiteY6" fmla="*/ 2007187 h 2482850"/>
                  <a:gd name="connsiteX7" fmla="*/ 111125 w 806609"/>
                  <a:gd name="connsiteY7" fmla="*/ 1773237 h 2482850"/>
                  <a:gd name="connsiteX8" fmla="*/ 139700 w 806609"/>
                  <a:gd name="connsiteY8" fmla="*/ 1644650 h 2482850"/>
                  <a:gd name="connsiteX9" fmla="*/ 183413 w 806609"/>
                  <a:gd name="connsiteY9" fmla="*/ 1584956 h 2482850"/>
                  <a:gd name="connsiteX10" fmla="*/ 244475 w 806609"/>
                  <a:gd name="connsiteY10" fmla="*/ 1658937 h 2482850"/>
                  <a:gd name="connsiteX11" fmla="*/ 225425 w 806609"/>
                  <a:gd name="connsiteY11" fmla="*/ 2349500 h 2482850"/>
                  <a:gd name="connsiteX12" fmla="*/ 268288 w 806609"/>
                  <a:gd name="connsiteY12" fmla="*/ 2459037 h 2482850"/>
                  <a:gd name="connsiteX13" fmla="*/ 320675 w 806609"/>
                  <a:gd name="connsiteY13" fmla="*/ 2311400 h 2482850"/>
                  <a:gd name="connsiteX14" fmla="*/ 344488 w 806609"/>
                  <a:gd name="connsiteY14" fmla="*/ 1620837 h 2482850"/>
                  <a:gd name="connsiteX15" fmla="*/ 354013 w 806609"/>
                  <a:gd name="connsiteY15" fmla="*/ 1349375 h 2482850"/>
                  <a:gd name="connsiteX16" fmla="*/ 439738 w 806609"/>
                  <a:gd name="connsiteY16" fmla="*/ 1273175 h 2482850"/>
                  <a:gd name="connsiteX17" fmla="*/ 759778 w 806609"/>
                  <a:gd name="connsiteY17" fmla="*/ 1129347 h 2482850"/>
                  <a:gd name="connsiteX18" fmla="*/ 720725 w 806609"/>
                  <a:gd name="connsiteY18" fmla="*/ 1163637 h 2482850"/>
                  <a:gd name="connsiteX19" fmla="*/ 539750 w 806609"/>
                  <a:gd name="connsiteY19" fmla="*/ 1235075 h 2482850"/>
                  <a:gd name="connsiteX20" fmla="*/ 592138 w 806609"/>
                  <a:gd name="connsiteY20" fmla="*/ 1149350 h 2482850"/>
                  <a:gd name="connsiteX21" fmla="*/ 611188 w 806609"/>
                  <a:gd name="connsiteY21" fmla="*/ 1058862 h 2482850"/>
                  <a:gd name="connsiteX22" fmla="*/ 649288 w 806609"/>
                  <a:gd name="connsiteY22" fmla="*/ 1039812 h 2482850"/>
                  <a:gd name="connsiteX23" fmla="*/ 611188 w 806609"/>
                  <a:gd name="connsiteY23" fmla="*/ 982662 h 2482850"/>
                  <a:gd name="connsiteX24" fmla="*/ 544513 w 806609"/>
                  <a:gd name="connsiteY24" fmla="*/ 996950 h 2482850"/>
                  <a:gd name="connsiteX25" fmla="*/ 563563 w 806609"/>
                  <a:gd name="connsiteY25" fmla="*/ 1063625 h 2482850"/>
                  <a:gd name="connsiteX26" fmla="*/ 530225 w 806609"/>
                  <a:gd name="connsiteY26" fmla="*/ 1177925 h 2482850"/>
                  <a:gd name="connsiteX27" fmla="*/ 496888 w 806609"/>
                  <a:gd name="connsiteY27" fmla="*/ 1220787 h 2482850"/>
                  <a:gd name="connsiteX28" fmla="*/ 387350 w 806609"/>
                  <a:gd name="connsiteY28" fmla="*/ 1216025 h 2482850"/>
                  <a:gd name="connsiteX29" fmla="*/ 349250 w 806609"/>
                  <a:gd name="connsiteY29" fmla="*/ 1139825 h 2482850"/>
                  <a:gd name="connsiteX30" fmla="*/ 349250 w 806609"/>
                  <a:gd name="connsiteY30" fmla="*/ 334962 h 2482850"/>
                  <a:gd name="connsiteX31" fmla="*/ 339725 w 806609"/>
                  <a:gd name="connsiteY31" fmla="*/ 149225 h 2482850"/>
                  <a:gd name="connsiteX32" fmla="*/ 311150 w 806609"/>
                  <a:gd name="connsiteY32" fmla="*/ 1587 h 2482850"/>
                  <a:gd name="connsiteX33" fmla="*/ 249238 w 806609"/>
                  <a:gd name="connsiteY33" fmla="*/ 139700 h 2482850"/>
                  <a:gd name="connsiteX34" fmla="*/ 230188 w 806609"/>
                  <a:gd name="connsiteY34" fmla="*/ 311150 h 2482850"/>
                  <a:gd name="connsiteX35" fmla="*/ 239713 w 806609"/>
                  <a:gd name="connsiteY35" fmla="*/ 1368425 h 2482850"/>
                  <a:gd name="connsiteX36" fmla="*/ 168275 w 806609"/>
                  <a:gd name="connsiteY36" fmla="*/ 1487487 h 2482850"/>
                  <a:gd name="connsiteX37" fmla="*/ 120650 w 806609"/>
                  <a:gd name="connsiteY37" fmla="*/ 1239837 h 2482850"/>
                  <a:gd name="connsiteX38" fmla="*/ 139700 w 806609"/>
                  <a:gd name="connsiteY38" fmla="*/ 306387 h 2482850"/>
                  <a:gd name="connsiteX39" fmla="*/ 130175 w 806609"/>
                  <a:gd name="connsiteY39" fmla="*/ 106362 h 2482850"/>
                  <a:gd name="connsiteX40" fmla="*/ 96838 w 806609"/>
                  <a:gd name="connsiteY40" fmla="*/ 34925 h 2482850"/>
                  <a:gd name="connsiteX41" fmla="*/ 30163 w 806609"/>
                  <a:gd name="connsiteY41" fmla="*/ 209232 h 2482850"/>
                  <a:gd name="connsiteX42" fmla="*/ 25400 w 806609"/>
                  <a:gd name="connsiteY42" fmla="*/ 854075 h 2482850"/>
                  <a:gd name="connsiteX0" fmla="*/ 25400 w 776447"/>
                  <a:gd name="connsiteY0" fmla="*/ 854075 h 2482850"/>
                  <a:gd name="connsiteX1" fmla="*/ 24576 w 776447"/>
                  <a:gd name="connsiteY1" fmla="*/ 1118666 h 2482850"/>
                  <a:gd name="connsiteX2" fmla="*/ 25400 w 776447"/>
                  <a:gd name="connsiteY2" fmla="*/ 1485582 h 2482850"/>
                  <a:gd name="connsiteX3" fmla="*/ 6350 w 776447"/>
                  <a:gd name="connsiteY3" fmla="*/ 2216150 h 2482850"/>
                  <a:gd name="connsiteX4" fmla="*/ 63500 w 776447"/>
                  <a:gd name="connsiteY4" fmla="*/ 2382837 h 2482850"/>
                  <a:gd name="connsiteX5" fmla="*/ 134938 w 776447"/>
                  <a:gd name="connsiteY5" fmla="*/ 2278062 h 2482850"/>
                  <a:gd name="connsiteX6" fmla="*/ 133237 w 776447"/>
                  <a:gd name="connsiteY6" fmla="*/ 2007187 h 2482850"/>
                  <a:gd name="connsiteX7" fmla="*/ 111125 w 776447"/>
                  <a:gd name="connsiteY7" fmla="*/ 1773237 h 2482850"/>
                  <a:gd name="connsiteX8" fmla="*/ 139700 w 776447"/>
                  <a:gd name="connsiteY8" fmla="*/ 1644650 h 2482850"/>
                  <a:gd name="connsiteX9" fmla="*/ 183413 w 776447"/>
                  <a:gd name="connsiteY9" fmla="*/ 1584956 h 2482850"/>
                  <a:gd name="connsiteX10" fmla="*/ 244475 w 776447"/>
                  <a:gd name="connsiteY10" fmla="*/ 1658937 h 2482850"/>
                  <a:gd name="connsiteX11" fmla="*/ 225425 w 776447"/>
                  <a:gd name="connsiteY11" fmla="*/ 2349500 h 2482850"/>
                  <a:gd name="connsiteX12" fmla="*/ 268288 w 776447"/>
                  <a:gd name="connsiteY12" fmla="*/ 2459037 h 2482850"/>
                  <a:gd name="connsiteX13" fmla="*/ 320675 w 776447"/>
                  <a:gd name="connsiteY13" fmla="*/ 2311400 h 2482850"/>
                  <a:gd name="connsiteX14" fmla="*/ 344488 w 776447"/>
                  <a:gd name="connsiteY14" fmla="*/ 1620837 h 2482850"/>
                  <a:gd name="connsiteX15" fmla="*/ 354013 w 776447"/>
                  <a:gd name="connsiteY15" fmla="*/ 1349375 h 2482850"/>
                  <a:gd name="connsiteX16" fmla="*/ 439738 w 776447"/>
                  <a:gd name="connsiteY16" fmla="*/ 1273175 h 2482850"/>
                  <a:gd name="connsiteX17" fmla="*/ 759778 w 776447"/>
                  <a:gd name="connsiteY17" fmla="*/ 1129347 h 2482850"/>
                  <a:gd name="connsiteX18" fmla="*/ 539750 w 776447"/>
                  <a:gd name="connsiteY18" fmla="*/ 1235075 h 2482850"/>
                  <a:gd name="connsiteX19" fmla="*/ 592138 w 776447"/>
                  <a:gd name="connsiteY19" fmla="*/ 1149350 h 2482850"/>
                  <a:gd name="connsiteX20" fmla="*/ 611188 w 776447"/>
                  <a:gd name="connsiteY20" fmla="*/ 1058862 h 2482850"/>
                  <a:gd name="connsiteX21" fmla="*/ 649288 w 776447"/>
                  <a:gd name="connsiteY21" fmla="*/ 1039812 h 2482850"/>
                  <a:gd name="connsiteX22" fmla="*/ 611188 w 776447"/>
                  <a:gd name="connsiteY22" fmla="*/ 982662 h 2482850"/>
                  <a:gd name="connsiteX23" fmla="*/ 544513 w 776447"/>
                  <a:gd name="connsiteY23" fmla="*/ 996950 h 2482850"/>
                  <a:gd name="connsiteX24" fmla="*/ 563563 w 776447"/>
                  <a:gd name="connsiteY24" fmla="*/ 1063625 h 2482850"/>
                  <a:gd name="connsiteX25" fmla="*/ 530225 w 776447"/>
                  <a:gd name="connsiteY25" fmla="*/ 1177925 h 2482850"/>
                  <a:gd name="connsiteX26" fmla="*/ 496888 w 776447"/>
                  <a:gd name="connsiteY26" fmla="*/ 1220787 h 2482850"/>
                  <a:gd name="connsiteX27" fmla="*/ 387350 w 776447"/>
                  <a:gd name="connsiteY27" fmla="*/ 1216025 h 2482850"/>
                  <a:gd name="connsiteX28" fmla="*/ 349250 w 776447"/>
                  <a:gd name="connsiteY28" fmla="*/ 1139825 h 2482850"/>
                  <a:gd name="connsiteX29" fmla="*/ 349250 w 776447"/>
                  <a:gd name="connsiteY29" fmla="*/ 334962 h 2482850"/>
                  <a:gd name="connsiteX30" fmla="*/ 339725 w 776447"/>
                  <a:gd name="connsiteY30" fmla="*/ 149225 h 2482850"/>
                  <a:gd name="connsiteX31" fmla="*/ 311150 w 776447"/>
                  <a:gd name="connsiteY31" fmla="*/ 1587 h 2482850"/>
                  <a:gd name="connsiteX32" fmla="*/ 249238 w 776447"/>
                  <a:gd name="connsiteY32" fmla="*/ 139700 h 2482850"/>
                  <a:gd name="connsiteX33" fmla="*/ 230188 w 776447"/>
                  <a:gd name="connsiteY33" fmla="*/ 311150 h 2482850"/>
                  <a:gd name="connsiteX34" fmla="*/ 239713 w 776447"/>
                  <a:gd name="connsiteY34" fmla="*/ 1368425 h 2482850"/>
                  <a:gd name="connsiteX35" fmla="*/ 168275 w 776447"/>
                  <a:gd name="connsiteY35" fmla="*/ 1487487 h 2482850"/>
                  <a:gd name="connsiteX36" fmla="*/ 120650 w 776447"/>
                  <a:gd name="connsiteY36" fmla="*/ 1239837 h 2482850"/>
                  <a:gd name="connsiteX37" fmla="*/ 139700 w 776447"/>
                  <a:gd name="connsiteY37" fmla="*/ 306387 h 2482850"/>
                  <a:gd name="connsiteX38" fmla="*/ 130175 w 776447"/>
                  <a:gd name="connsiteY38" fmla="*/ 106362 h 2482850"/>
                  <a:gd name="connsiteX39" fmla="*/ 96838 w 776447"/>
                  <a:gd name="connsiteY39" fmla="*/ 34925 h 2482850"/>
                  <a:gd name="connsiteX40" fmla="*/ 30163 w 776447"/>
                  <a:gd name="connsiteY40" fmla="*/ 209232 h 2482850"/>
                  <a:gd name="connsiteX41" fmla="*/ 25400 w 776447"/>
                  <a:gd name="connsiteY41"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496888 w 649288"/>
                  <a:gd name="connsiteY25" fmla="*/ 1220787 h 2482850"/>
                  <a:gd name="connsiteX26" fmla="*/ 387350 w 649288"/>
                  <a:gd name="connsiteY26" fmla="*/ 1216025 h 2482850"/>
                  <a:gd name="connsiteX27" fmla="*/ 349250 w 649288"/>
                  <a:gd name="connsiteY27" fmla="*/ 1139825 h 2482850"/>
                  <a:gd name="connsiteX28" fmla="*/ 349250 w 649288"/>
                  <a:gd name="connsiteY28" fmla="*/ 334962 h 2482850"/>
                  <a:gd name="connsiteX29" fmla="*/ 339725 w 649288"/>
                  <a:gd name="connsiteY29" fmla="*/ 149225 h 2482850"/>
                  <a:gd name="connsiteX30" fmla="*/ 311150 w 649288"/>
                  <a:gd name="connsiteY30" fmla="*/ 1587 h 2482850"/>
                  <a:gd name="connsiteX31" fmla="*/ 249238 w 649288"/>
                  <a:gd name="connsiteY31" fmla="*/ 139700 h 2482850"/>
                  <a:gd name="connsiteX32" fmla="*/ 230188 w 649288"/>
                  <a:gd name="connsiteY32" fmla="*/ 311150 h 2482850"/>
                  <a:gd name="connsiteX33" fmla="*/ 239713 w 649288"/>
                  <a:gd name="connsiteY33" fmla="*/ 1368425 h 2482850"/>
                  <a:gd name="connsiteX34" fmla="*/ 168275 w 649288"/>
                  <a:gd name="connsiteY34" fmla="*/ 1487487 h 2482850"/>
                  <a:gd name="connsiteX35" fmla="*/ 120650 w 649288"/>
                  <a:gd name="connsiteY35" fmla="*/ 1239837 h 2482850"/>
                  <a:gd name="connsiteX36" fmla="*/ 139700 w 649288"/>
                  <a:gd name="connsiteY36" fmla="*/ 306387 h 2482850"/>
                  <a:gd name="connsiteX37" fmla="*/ 130175 w 649288"/>
                  <a:gd name="connsiteY37" fmla="*/ 106362 h 2482850"/>
                  <a:gd name="connsiteX38" fmla="*/ 96838 w 649288"/>
                  <a:gd name="connsiteY38" fmla="*/ 34925 h 2482850"/>
                  <a:gd name="connsiteX39" fmla="*/ 30163 w 649288"/>
                  <a:gd name="connsiteY39" fmla="*/ 209232 h 2482850"/>
                  <a:gd name="connsiteX40" fmla="*/ 25400 w 649288"/>
                  <a:gd name="connsiteY40"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387350 w 649288"/>
                  <a:gd name="connsiteY25" fmla="*/ 1216025 h 2482850"/>
                  <a:gd name="connsiteX26" fmla="*/ 349250 w 649288"/>
                  <a:gd name="connsiteY26" fmla="*/ 1139825 h 2482850"/>
                  <a:gd name="connsiteX27" fmla="*/ 349250 w 649288"/>
                  <a:gd name="connsiteY27" fmla="*/ 334962 h 2482850"/>
                  <a:gd name="connsiteX28" fmla="*/ 339725 w 649288"/>
                  <a:gd name="connsiteY28" fmla="*/ 149225 h 2482850"/>
                  <a:gd name="connsiteX29" fmla="*/ 311150 w 649288"/>
                  <a:gd name="connsiteY29" fmla="*/ 1587 h 2482850"/>
                  <a:gd name="connsiteX30" fmla="*/ 249238 w 649288"/>
                  <a:gd name="connsiteY30" fmla="*/ 139700 h 2482850"/>
                  <a:gd name="connsiteX31" fmla="*/ 230188 w 649288"/>
                  <a:gd name="connsiteY31" fmla="*/ 311150 h 2482850"/>
                  <a:gd name="connsiteX32" fmla="*/ 239713 w 649288"/>
                  <a:gd name="connsiteY32" fmla="*/ 1368425 h 2482850"/>
                  <a:gd name="connsiteX33" fmla="*/ 168275 w 649288"/>
                  <a:gd name="connsiteY33" fmla="*/ 1487487 h 2482850"/>
                  <a:gd name="connsiteX34" fmla="*/ 120650 w 649288"/>
                  <a:gd name="connsiteY34" fmla="*/ 1239837 h 2482850"/>
                  <a:gd name="connsiteX35" fmla="*/ 139700 w 649288"/>
                  <a:gd name="connsiteY35" fmla="*/ 306387 h 2482850"/>
                  <a:gd name="connsiteX36" fmla="*/ 130175 w 649288"/>
                  <a:gd name="connsiteY36" fmla="*/ 106362 h 2482850"/>
                  <a:gd name="connsiteX37" fmla="*/ 96838 w 649288"/>
                  <a:gd name="connsiteY37" fmla="*/ 34925 h 2482850"/>
                  <a:gd name="connsiteX38" fmla="*/ 30163 w 649288"/>
                  <a:gd name="connsiteY38" fmla="*/ 209232 h 2482850"/>
                  <a:gd name="connsiteX39" fmla="*/ 25400 w 649288"/>
                  <a:gd name="connsiteY39"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387350 w 649288"/>
                  <a:gd name="connsiteY24" fmla="*/ 1216025 h 2482850"/>
                  <a:gd name="connsiteX25" fmla="*/ 349250 w 649288"/>
                  <a:gd name="connsiteY25" fmla="*/ 1139825 h 2482850"/>
                  <a:gd name="connsiteX26" fmla="*/ 349250 w 649288"/>
                  <a:gd name="connsiteY26" fmla="*/ 334962 h 2482850"/>
                  <a:gd name="connsiteX27" fmla="*/ 339725 w 649288"/>
                  <a:gd name="connsiteY27" fmla="*/ 149225 h 2482850"/>
                  <a:gd name="connsiteX28" fmla="*/ 311150 w 649288"/>
                  <a:gd name="connsiteY28" fmla="*/ 1587 h 2482850"/>
                  <a:gd name="connsiteX29" fmla="*/ 249238 w 649288"/>
                  <a:gd name="connsiteY29" fmla="*/ 139700 h 2482850"/>
                  <a:gd name="connsiteX30" fmla="*/ 230188 w 649288"/>
                  <a:gd name="connsiteY30" fmla="*/ 311150 h 2482850"/>
                  <a:gd name="connsiteX31" fmla="*/ 239713 w 649288"/>
                  <a:gd name="connsiteY31" fmla="*/ 1368425 h 2482850"/>
                  <a:gd name="connsiteX32" fmla="*/ 168275 w 649288"/>
                  <a:gd name="connsiteY32" fmla="*/ 1487487 h 2482850"/>
                  <a:gd name="connsiteX33" fmla="*/ 120650 w 649288"/>
                  <a:gd name="connsiteY33" fmla="*/ 1239837 h 2482850"/>
                  <a:gd name="connsiteX34" fmla="*/ 139700 w 649288"/>
                  <a:gd name="connsiteY34" fmla="*/ 306387 h 2482850"/>
                  <a:gd name="connsiteX35" fmla="*/ 130175 w 649288"/>
                  <a:gd name="connsiteY35" fmla="*/ 106362 h 2482850"/>
                  <a:gd name="connsiteX36" fmla="*/ 96838 w 649288"/>
                  <a:gd name="connsiteY36" fmla="*/ 34925 h 2482850"/>
                  <a:gd name="connsiteX37" fmla="*/ 30163 w 649288"/>
                  <a:gd name="connsiteY37" fmla="*/ 209232 h 2482850"/>
                  <a:gd name="connsiteX38" fmla="*/ 25400 w 649288"/>
                  <a:gd name="connsiteY38"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611188 w 649288"/>
                  <a:gd name="connsiteY18" fmla="*/ 1058862 h 2482850"/>
                  <a:gd name="connsiteX19" fmla="*/ 649288 w 649288"/>
                  <a:gd name="connsiteY19" fmla="*/ 1039812 h 2482850"/>
                  <a:gd name="connsiteX20" fmla="*/ 611188 w 649288"/>
                  <a:gd name="connsiteY20" fmla="*/ 982662 h 2482850"/>
                  <a:gd name="connsiteX21" fmla="*/ 544513 w 649288"/>
                  <a:gd name="connsiteY21" fmla="*/ 996950 h 2482850"/>
                  <a:gd name="connsiteX22" fmla="*/ 563563 w 649288"/>
                  <a:gd name="connsiteY22" fmla="*/ 1063625 h 2482850"/>
                  <a:gd name="connsiteX23" fmla="*/ 387350 w 649288"/>
                  <a:gd name="connsiteY23" fmla="*/ 1216025 h 2482850"/>
                  <a:gd name="connsiteX24" fmla="*/ 349250 w 649288"/>
                  <a:gd name="connsiteY24" fmla="*/ 1139825 h 2482850"/>
                  <a:gd name="connsiteX25" fmla="*/ 349250 w 649288"/>
                  <a:gd name="connsiteY25" fmla="*/ 334962 h 2482850"/>
                  <a:gd name="connsiteX26" fmla="*/ 339725 w 649288"/>
                  <a:gd name="connsiteY26" fmla="*/ 149225 h 2482850"/>
                  <a:gd name="connsiteX27" fmla="*/ 311150 w 649288"/>
                  <a:gd name="connsiteY27" fmla="*/ 1587 h 2482850"/>
                  <a:gd name="connsiteX28" fmla="*/ 249238 w 649288"/>
                  <a:gd name="connsiteY28" fmla="*/ 139700 h 2482850"/>
                  <a:gd name="connsiteX29" fmla="*/ 230188 w 649288"/>
                  <a:gd name="connsiteY29" fmla="*/ 311150 h 2482850"/>
                  <a:gd name="connsiteX30" fmla="*/ 239713 w 649288"/>
                  <a:gd name="connsiteY30" fmla="*/ 1368425 h 2482850"/>
                  <a:gd name="connsiteX31" fmla="*/ 168275 w 649288"/>
                  <a:gd name="connsiteY31" fmla="*/ 1487487 h 2482850"/>
                  <a:gd name="connsiteX32" fmla="*/ 120650 w 649288"/>
                  <a:gd name="connsiteY32" fmla="*/ 1239837 h 2482850"/>
                  <a:gd name="connsiteX33" fmla="*/ 139700 w 649288"/>
                  <a:gd name="connsiteY33" fmla="*/ 306387 h 2482850"/>
                  <a:gd name="connsiteX34" fmla="*/ 130175 w 649288"/>
                  <a:gd name="connsiteY34" fmla="*/ 106362 h 2482850"/>
                  <a:gd name="connsiteX35" fmla="*/ 96838 w 649288"/>
                  <a:gd name="connsiteY35" fmla="*/ 34925 h 2482850"/>
                  <a:gd name="connsiteX36" fmla="*/ 30163 w 649288"/>
                  <a:gd name="connsiteY36" fmla="*/ 209232 h 2482850"/>
                  <a:gd name="connsiteX37" fmla="*/ 25400 w 649288"/>
                  <a:gd name="connsiteY37"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611188 w 649288"/>
                  <a:gd name="connsiteY17" fmla="*/ 1058862 h 2482850"/>
                  <a:gd name="connsiteX18" fmla="*/ 649288 w 649288"/>
                  <a:gd name="connsiteY18" fmla="*/ 1039812 h 2482850"/>
                  <a:gd name="connsiteX19" fmla="*/ 611188 w 649288"/>
                  <a:gd name="connsiteY19" fmla="*/ 982662 h 2482850"/>
                  <a:gd name="connsiteX20" fmla="*/ 544513 w 649288"/>
                  <a:gd name="connsiteY20" fmla="*/ 996950 h 2482850"/>
                  <a:gd name="connsiteX21" fmla="*/ 563563 w 649288"/>
                  <a:gd name="connsiteY21" fmla="*/ 1063625 h 2482850"/>
                  <a:gd name="connsiteX22" fmla="*/ 387350 w 649288"/>
                  <a:gd name="connsiteY22" fmla="*/ 1216025 h 2482850"/>
                  <a:gd name="connsiteX23" fmla="*/ 349250 w 649288"/>
                  <a:gd name="connsiteY23" fmla="*/ 1139825 h 2482850"/>
                  <a:gd name="connsiteX24" fmla="*/ 349250 w 649288"/>
                  <a:gd name="connsiteY24" fmla="*/ 334962 h 2482850"/>
                  <a:gd name="connsiteX25" fmla="*/ 339725 w 649288"/>
                  <a:gd name="connsiteY25" fmla="*/ 149225 h 2482850"/>
                  <a:gd name="connsiteX26" fmla="*/ 311150 w 649288"/>
                  <a:gd name="connsiteY26" fmla="*/ 1587 h 2482850"/>
                  <a:gd name="connsiteX27" fmla="*/ 249238 w 649288"/>
                  <a:gd name="connsiteY27" fmla="*/ 139700 h 2482850"/>
                  <a:gd name="connsiteX28" fmla="*/ 230188 w 649288"/>
                  <a:gd name="connsiteY28" fmla="*/ 311150 h 2482850"/>
                  <a:gd name="connsiteX29" fmla="*/ 239713 w 649288"/>
                  <a:gd name="connsiteY29" fmla="*/ 1368425 h 2482850"/>
                  <a:gd name="connsiteX30" fmla="*/ 168275 w 649288"/>
                  <a:gd name="connsiteY30" fmla="*/ 1487487 h 2482850"/>
                  <a:gd name="connsiteX31" fmla="*/ 120650 w 649288"/>
                  <a:gd name="connsiteY31" fmla="*/ 1239837 h 2482850"/>
                  <a:gd name="connsiteX32" fmla="*/ 139700 w 649288"/>
                  <a:gd name="connsiteY32" fmla="*/ 306387 h 2482850"/>
                  <a:gd name="connsiteX33" fmla="*/ 130175 w 649288"/>
                  <a:gd name="connsiteY33" fmla="*/ 106362 h 2482850"/>
                  <a:gd name="connsiteX34" fmla="*/ 96838 w 649288"/>
                  <a:gd name="connsiteY34" fmla="*/ 34925 h 2482850"/>
                  <a:gd name="connsiteX35" fmla="*/ 30163 w 649288"/>
                  <a:gd name="connsiteY35" fmla="*/ 209232 h 2482850"/>
                  <a:gd name="connsiteX36" fmla="*/ 25400 w 649288"/>
                  <a:gd name="connsiteY36"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563563 w 660401"/>
                  <a:gd name="connsiteY20" fmla="*/ 1063625 h 2482850"/>
                  <a:gd name="connsiteX21" fmla="*/ 387350 w 660401"/>
                  <a:gd name="connsiteY21" fmla="*/ 1216025 h 2482850"/>
                  <a:gd name="connsiteX22" fmla="*/ 349250 w 660401"/>
                  <a:gd name="connsiteY22" fmla="*/ 1139825 h 2482850"/>
                  <a:gd name="connsiteX23" fmla="*/ 349250 w 660401"/>
                  <a:gd name="connsiteY23" fmla="*/ 334962 h 2482850"/>
                  <a:gd name="connsiteX24" fmla="*/ 339725 w 660401"/>
                  <a:gd name="connsiteY24" fmla="*/ 149225 h 2482850"/>
                  <a:gd name="connsiteX25" fmla="*/ 311150 w 660401"/>
                  <a:gd name="connsiteY25" fmla="*/ 1587 h 2482850"/>
                  <a:gd name="connsiteX26" fmla="*/ 249238 w 660401"/>
                  <a:gd name="connsiteY26" fmla="*/ 139700 h 2482850"/>
                  <a:gd name="connsiteX27" fmla="*/ 230188 w 660401"/>
                  <a:gd name="connsiteY27" fmla="*/ 311150 h 2482850"/>
                  <a:gd name="connsiteX28" fmla="*/ 239713 w 660401"/>
                  <a:gd name="connsiteY28" fmla="*/ 1368425 h 2482850"/>
                  <a:gd name="connsiteX29" fmla="*/ 168275 w 660401"/>
                  <a:gd name="connsiteY29" fmla="*/ 1487487 h 2482850"/>
                  <a:gd name="connsiteX30" fmla="*/ 120650 w 660401"/>
                  <a:gd name="connsiteY30" fmla="*/ 1239837 h 2482850"/>
                  <a:gd name="connsiteX31" fmla="*/ 139700 w 660401"/>
                  <a:gd name="connsiteY31" fmla="*/ 306387 h 2482850"/>
                  <a:gd name="connsiteX32" fmla="*/ 130175 w 660401"/>
                  <a:gd name="connsiteY32" fmla="*/ 106362 h 2482850"/>
                  <a:gd name="connsiteX33" fmla="*/ 96838 w 660401"/>
                  <a:gd name="connsiteY33" fmla="*/ 34925 h 2482850"/>
                  <a:gd name="connsiteX34" fmla="*/ 30163 w 660401"/>
                  <a:gd name="connsiteY34" fmla="*/ 209232 h 2482850"/>
                  <a:gd name="connsiteX35" fmla="*/ 25400 w 660401"/>
                  <a:gd name="connsiteY35"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387350 w 660401"/>
                  <a:gd name="connsiteY20" fmla="*/ 1216025 h 2482850"/>
                  <a:gd name="connsiteX21" fmla="*/ 349250 w 660401"/>
                  <a:gd name="connsiteY21" fmla="*/ 1139825 h 2482850"/>
                  <a:gd name="connsiteX22" fmla="*/ 349250 w 660401"/>
                  <a:gd name="connsiteY22" fmla="*/ 334962 h 2482850"/>
                  <a:gd name="connsiteX23" fmla="*/ 339725 w 660401"/>
                  <a:gd name="connsiteY23" fmla="*/ 149225 h 2482850"/>
                  <a:gd name="connsiteX24" fmla="*/ 311150 w 660401"/>
                  <a:gd name="connsiteY24" fmla="*/ 1587 h 2482850"/>
                  <a:gd name="connsiteX25" fmla="*/ 249238 w 660401"/>
                  <a:gd name="connsiteY25" fmla="*/ 139700 h 2482850"/>
                  <a:gd name="connsiteX26" fmla="*/ 230188 w 660401"/>
                  <a:gd name="connsiteY26" fmla="*/ 311150 h 2482850"/>
                  <a:gd name="connsiteX27" fmla="*/ 239713 w 660401"/>
                  <a:gd name="connsiteY27" fmla="*/ 1368425 h 2482850"/>
                  <a:gd name="connsiteX28" fmla="*/ 168275 w 660401"/>
                  <a:gd name="connsiteY28" fmla="*/ 1487487 h 2482850"/>
                  <a:gd name="connsiteX29" fmla="*/ 120650 w 660401"/>
                  <a:gd name="connsiteY29" fmla="*/ 1239837 h 2482850"/>
                  <a:gd name="connsiteX30" fmla="*/ 139700 w 660401"/>
                  <a:gd name="connsiteY30" fmla="*/ 306387 h 2482850"/>
                  <a:gd name="connsiteX31" fmla="*/ 130175 w 660401"/>
                  <a:gd name="connsiteY31" fmla="*/ 106362 h 2482850"/>
                  <a:gd name="connsiteX32" fmla="*/ 96838 w 660401"/>
                  <a:gd name="connsiteY32" fmla="*/ 34925 h 2482850"/>
                  <a:gd name="connsiteX33" fmla="*/ 30163 w 660401"/>
                  <a:gd name="connsiteY33" fmla="*/ 209232 h 2482850"/>
                  <a:gd name="connsiteX34" fmla="*/ 25400 w 660401"/>
                  <a:gd name="connsiteY34" fmla="*/ 854075 h 2482850"/>
                  <a:gd name="connsiteX0" fmla="*/ 25400 w 654050"/>
                  <a:gd name="connsiteY0" fmla="*/ 854075 h 2482850"/>
                  <a:gd name="connsiteX1" fmla="*/ 24576 w 654050"/>
                  <a:gd name="connsiteY1" fmla="*/ 1118666 h 2482850"/>
                  <a:gd name="connsiteX2" fmla="*/ 25400 w 654050"/>
                  <a:gd name="connsiteY2" fmla="*/ 1485582 h 2482850"/>
                  <a:gd name="connsiteX3" fmla="*/ 6350 w 654050"/>
                  <a:gd name="connsiteY3" fmla="*/ 2216150 h 2482850"/>
                  <a:gd name="connsiteX4" fmla="*/ 63500 w 654050"/>
                  <a:gd name="connsiteY4" fmla="*/ 2382837 h 2482850"/>
                  <a:gd name="connsiteX5" fmla="*/ 134938 w 654050"/>
                  <a:gd name="connsiteY5" fmla="*/ 2278062 h 2482850"/>
                  <a:gd name="connsiteX6" fmla="*/ 133237 w 654050"/>
                  <a:gd name="connsiteY6" fmla="*/ 2007187 h 2482850"/>
                  <a:gd name="connsiteX7" fmla="*/ 111125 w 654050"/>
                  <a:gd name="connsiteY7" fmla="*/ 1773237 h 2482850"/>
                  <a:gd name="connsiteX8" fmla="*/ 139700 w 654050"/>
                  <a:gd name="connsiteY8" fmla="*/ 1644650 h 2482850"/>
                  <a:gd name="connsiteX9" fmla="*/ 183413 w 654050"/>
                  <a:gd name="connsiteY9" fmla="*/ 1584956 h 2482850"/>
                  <a:gd name="connsiteX10" fmla="*/ 244475 w 654050"/>
                  <a:gd name="connsiteY10" fmla="*/ 1658937 h 2482850"/>
                  <a:gd name="connsiteX11" fmla="*/ 225425 w 654050"/>
                  <a:gd name="connsiteY11" fmla="*/ 2349500 h 2482850"/>
                  <a:gd name="connsiteX12" fmla="*/ 268288 w 654050"/>
                  <a:gd name="connsiteY12" fmla="*/ 2459037 h 2482850"/>
                  <a:gd name="connsiteX13" fmla="*/ 320675 w 654050"/>
                  <a:gd name="connsiteY13" fmla="*/ 2311400 h 2482850"/>
                  <a:gd name="connsiteX14" fmla="*/ 344488 w 654050"/>
                  <a:gd name="connsiteY14" fmla="*/ 1620837 h 2482850"/>
                  <a:gd name="connsiteX15" fmla="*/ 354013 w 654050"/>
                  <a:gd name="connsiteY15" fmla="*/ 1349375 h 2482850"/>
                  <a:gd name="connsiteX16" fmla="*/ 611188 w 654050"/>
                  <a:gd name="connsiteY16" fmla="*/ 1058862 h 2482850"/>
                  <a:gd name="connsiteX17" fmla="*/ 611188 w 654050"/>
                  <a:gd name="connsiteY17" fmla="*/ 982662 h 2482850"/>
                  <a:gd name="connsiteX18" fmla="*/ 544513 w 654050"/>
                  <a:gd name="connsiteY18" fmla="*/ 996950 h 2482850"/>
                  <a:gd name="connsiteX19" fmla="*/ 387350 w 654050"/>
                  <a:gd name="connsiteY19" fmla="*/ 1216025 h 2482850"/>
                  <a:gd name="connsiteX20" fmla="*/ 349250 w 654050"/>
                  <a:gd name="connsiteY20" fmla="*/ 1139825 h 2482850"/>
                  <a:gd name="connsiteX21" fmla="*/ 349250 w 654050"/>
                  <a:gd name="connsiteY21" fmla="*/ 334962 h 2482850"/>
                  <a:gd name="connsiteX22" fmla="*/ 339725 w 654050"/>
                  <a:gd name="connsiteY22" fmla="*/ 149225 h 2482850"/>
                  <a:gd name="connsiteX23" fmla="*/ 311150 w 654050"/>
                  <a:gd name="connsiteY23" fmla="*/ 1587 h 2482850"/>
                  <a:gd name="connsiteX24" fmla="*/ 249238 w 654050"/>
                  <a:gd name="connsiteY24" fmla="*/ 139700 h 2482850"/>
                  <a:gd name="connsiteX25" fmla="*/ 230188 w 654050"/>
                  <a:gd name="connsiteY25" fmla="*/ 311150 h 2482850"/>
                  <a:gd name="connsiteX26" fmla="*/ 239713 w 654050"/>
                  <a:gd name="connsiteY26" fmla="*/ 1368425 h 2482850"/>
                  <a:gd name="connsiteX27" fmla="*/ 168275 w 654050"/>
                  <a:gd name="connsiteY27" fmla="*/ 1487487 h 2482850"/>
                  <a:gd name="connsiteX28" fmla="*/ 120650 w 654050"/>
                  <a:gd name="connsiteY28" fmla="*/ 1239837 h 2482850"/>
                  <a:gd name="connsiteX29" fmla="*/ 139700 w 654050"/>
                  <a:gd name="connsiteY29" fmla="*/ 306387 h 2482850"/>
                  <a:gd name="connsiteX30" fmla="*/ 130175 w 654050"/>
                  <a:gd name="connsiteY30" fmla="*/ 106362 h 2482850"/>
                  <a:gd name="connsiteX31" fmla="*/ 96838 w 654050"/>
                  <a:gd name="connsiteY31" fmla="*/ 34925 h 2482850"/>
                  <a:gd name="connsiteX32" fmla="*/ 30163 w 654050"/>
                  <a:gd name="connsiteY32" fmla="*/ 209232 h 2482850"/>
                  <a:gd name="connsiteX33" fmla="*/ 25400 w 654050"/>
                  <a:gd name="connsiteY33" fmla="*/ 854075 h 2482850"/>
                  <a:gd name="connsiteX0" fmla="*/ 25400 w 642939"/>
                  <a:gd name="connsiteY0" fmla="*/ 854075 h 2482850"/>
                  <a:gd name="connsiteX1" fmla="*/ 24576 w 642939"/>
                  <a:gd name="connsiteY1" fmla="*/ 1118666 h 2482850"/>
                  <a:gd name="connsiteX2" fmla="*/ 25400 w 642939"/>
                  <a:gd name="connsiteY2" fmla="*/ 1485582 h 2482850"/>
                  <a:gd name="connsiteX3" fmla="*/ 6350 w 642939"/>
                  <a:gd name="connsiteY3" fmla="*/ 2216150 h 2482850"/>
                  <a:gd name="connsiteX4" fmla="*/ 63500 w 642939"/>
                  <a:gd name="connsiteY4" fmla="*/ 2382837 h 2482850"/>
                  <a:gd name="connsiteX5" fmla="*/ 134938 w 642939"/>
                  <a:gd name="connsiteY5" fmla="*/ 2278062 h 2482850"/>
                  <a:gd name="connsiteX6" fmla="*/ 133237 w 642939"/>
                  <a:gd name="connsiteY6" fmla="*/ 2007187 h 2482850"/>
                  <a:gd name="connsiteX7" fmla="*/ 111125 w 642939"/>
                  <a:gd name="connsiteY7" fmla="*/ 1773237 h 2482850"/>
                  <a:gd name="connsiteX8" fmla="*/ 139700 w 642939"/>
                  <a:gd name="connsiteY8" fmla="*/ 1644650 h 2482850"/>
                  <a:gd name="connsiteX9" fmla="*/ 183413 w 642939"/>
                  <a:gd name="connsiteY9" fmla="*/ 1584956 h 2482850"/>
                  <a:gd name="connsiteX10" fmla="*/ 244475 w 642939"/>
                  <a:gd name="connsiteY10" fmla="*/ 1658937 h 2482850"/>
                  <a:gd name="connsiteX11" fmla="*/ 225425 w 642939"/>
                  <a:gd name="connsiteY11" fmla="*/ 2349500 h 2482850"/>
                  <a:gd name="connsiteX12" fmla="*/ 268288 w 642939"/>
                  <a:gd name="connsiteY12" fmla="*/ 2459037 h 2482850"/>
                  <a:gd name="connsiteX13" fmla="*/ 320675 w 642939"/>
                  <a:gd name="connsiteY13" fmla="*/ 2311400 h 2482850"/>
                  <a:gd name="connsiteX14" fmla="*/ 344488 w 642939"/>
                  <a:gd name="connsiteY14" fmla="*/ 1620837 h 2482850"/>
                  <a:gd name="connsiteX15" fmla="*/ 354013 w 642939"/>
                  <a:gd name="connsiteY15" fmla="*/ 1349375 h 2482850"/>
                  <a:gd name="connsiteX16" fmla="*/ 611188 w 642939"/>
                  <a:gd name="connsiteY16" fmla="*/ 1058862 h 2482850"/>
                  <a:gd name="connsiteX17" fmla="*/ 544513 w 642939"/>
                  <a:gd name="connsiteY17" fmla="*/ 996950 h 2482850"/>
                  <a:gd name="connsiteX18" fmla="*/ 387350 w 642939"/>
                  <a:gd name="connsiteY18" fmla="*/ 1216025 h 2482850"/>
                  <a:gd name="connsiteX19" fmla="*/ 349250 w 642939"/>
                  <a:gd name="connsiteY19" fmla="*/ 1139825 h 2482850"/>
                  <a:gd name="connsiteX20" fmla="*/ 349250 w 642939"/>
                  <a:gd name="connsiteY20" fmla="*/ 334962 h 2482850"/>
                  <a:gd name="connsiteX21" fmla="*/ 339725 w 642939"/>
                  <a:gd name="connsiteY21" fmla="*/ 149225 h 2482850"/>
                  <a:gd name="connsiteX22" fmla="*/ 311150 w 642939"/>
                  <a:gd name="connsiteY22" fmla="*/ 1587 h 2482850"/>
                  <a:gd name="connsiteX23" fmla="*/ 249238 w 642939"/>
                  <a:gd name="connsiteY23" fmla="*/ 139700 h 2482850"/>
                  <a:gd name="connsiteX24" fmla="*/ 230188 w 642939"/>
                  <a:gd name="connsiteY24" fmla="*/ 311150 h 2482850"/>
                  <a:gd name="connsiteX25" fmla="*/ 239713 w 642939"/>
                  <a:gd name="connsiteY25" fmla="*/ 1368425 h 2482850"/>
                  <a:gd name="connsiteX26" fmla="*/ 168275 w 642939"/>
                  <a:gd name="connsiteY26" fmla="*/ 1487487 h 2482850"/>
                  <a:gd name="connsiteX27" fmla="*/ 120650 w 642939"/>
                  <a:gd name="connsiteY27" fmla="*/ 1239837 h 2482850"/>
                  <a:gd name="connsiteX28" fmla="*/ 139700 w 642939"/>
                  <a:gd name="connsiteY28" fmla="*/ 306387 h 2482850"/>
                  <a:gd name="connsiteX29" fmla="*/ 130175 w 642939"/>
                  <a:gd name="connsiteY29" fmla="*/ 106362 h 2482850"/>
                  <a:gd name="connsiteX30" fmla="*/ 96838 w 642939"/>
                  <a:gd name="connsiteY30" fmla="*/ 34925 h 2482850"/>
                  <a:gd name="connsiteX31" fmla="*/ 30163 w 642939"/>
                  <a:gd name="connsiteY31" fmla="*/ 209232 h 2482850"/>
                  <a:gd name="connsiteX32" fmla="*/ 25400 w 642939"/>
                  <a:gd name="connsiteY32" fmla="*/ 854075 h 2482850"/>
                  <a:gd name="connsiteX0" fmla="*/ 25400 w 550069"/>
                  <a:gd name="connsiteY0" fmla="*/ 854075 h 2482850"/>
                  <a:gd name="connsiteX1" fmla="*/ 24576 w 550069"/>
                  <a:gd name="connsiteY1" fmla="*/ 1118666 h 2482850"/>
                  <a:gd name="connsiteX2" fmla="*/ 25400 w 550069"/>
                  <a:gd name="connsiteY2" fmla="*/ 1485582 h 2482850"/>
                  <a:gd name="connsiteX3" fmla="*/ 6350 w 550069"/>
                  <a:gd name="connsiteY3" fmla="*/ 2216150 h 2482850"/>
                  <a:gd name="connsiteX4" fmla="*/ 63500 w 550069"/>
                  <a:gd name="connsiteY4" fmla="*/ 2382837 h 2482850"/>
                  <a:gd name="connsiteX5" fmla="*/ 134938 w 550069"/>
                  <a:gd name="connsiteY5" fmla="*/ 2278062 h 2482850"/>
                  <a:gd name="connsiteX6" fmla="*/ 133237 w 550069"/>
                  <a:gd name="connsiteY6" fmla="*/ 2007187 h 2482850"/>
                  <a:gd name="connsiteX7" fmla="*/ 111125 w 550069"/>
                  <a:gd name="connsiteY7" fmla="*/ 1773237 h 2482850"/>
                  <a:gd name="connsiteX8" fmla="*/ 139700 w 550069"/>
                  <a:gd name="connsiteY8" fmla="*/ 1644650 h 2482850"/>
                  <a:gd name="connsiteX9" fmla="*/ 183413 w 550069"/>
                  <a:gd name="connsiteY9" fmla="*/ 1584956 h 2482850"/>
                  <a:gd name="connsiteX10" fmla="*/ 244475 w 550069"/>
                  <a:gd name="connsiteY10" fmla="*/ 1658937 h 2482850"/>
                  <a:gd name="connsiteX11" fmla="*/ 225425 w 550069"/>
                  <a:gd name="connsiteY11" fmla="*/ 2349500 h 2482850"/>
                  <a:gd name="connsiteX12" fmla="*/ 268288 w 550069"/>
                  <a:gd name="connsiteY12" fmla="*/ 2459037 h 2482850"/>
                  <a:gd name="connsiteX13" fmla="*/ 320675 w 550069"/>
                  <a:gd name="connsiteY13" fmla="*/ 2311400 h 2482850"/>
                  <a:gd name="connsiteX14" fmla="*/ 344488 w 550069"/>
                  <a:gd name="connsiteY14" fmla="*/ 1620837 h 2482850"/>
                  <a:gd name="connsiteX15" fmla="*/ 354013 w 550069"/>
                  <a:gd name="connsiteY15" fmla="*/ 1349375 h 2482850"/>
                  <a:gd name="connsiteX16" fmla="*/ 544513 w 550069"/>
                  <a:gd name="connsiteY16" fmla="*/ 996950 h 2482850"/>
                  <a:gd name="connsiteX17" fmla="*/ 387350 w 550069"/>
                  <a:gd name="connsiteY17" fmla="*/ 1216025 h 2482850"/>
                  <a:gd name="connsiteX18" fmla="*/ 349250 w 550069"/>
                  <a:gd name="connsiteY18" fmla="*/ 1139825 h 2482850"/>
                  <a:gd name="connsiteX19" fmla="*/ 349250 w 550069"/>
                  <a:gd name="connsiteY19" fmla="*/ 334962 h 2482850"/>
                  <a:gd name="connsiteX20" fmla="*/ 339725 w 550069"/>
                  <a:gd name="connsiteY20" fmla="*/ 149225 h 2482850"/>
                  <a:gd name="connsiteX21" fmla="*/ 311150 w 550069"/>
                  <a:gd name="connsiteY21" fmla="*/ 1587 h 2482850"/>
                  <a:gd name="connsiteX22" fmla="*/ 249238 w 550069"/>
                  <a:gd name="connsiteY22" fmla="*/ 139700 h 2482850"/>
                  <a:gd name="connsiteX23" fmla="*/ 230188 w 550069"/>
                  <a:gd name="connsiteY23" fmla="*/ 311150 h 2482850"/>
                  <a:gd name="connsiteX24" fmla="*/ 239713 w 550069"/>
                  <a:gd name="connsiteY24" fmla="*/ 1368425 h 2482850"/>
                  <a:gd name="connsiteX25" fmla="*/ 168275 w 550069"/>
                  <a:gd name="connsiteY25" fmla="*/ 1487487 h 2482850"/>
                  <a:gd name="connsiteX26" fmla="*/ 120650 w 550069"/>
                  <a:gd name="connsiteY26" fmla="*/ 1239837 h 2482850"/>
                  <a:gd name="connsiteX27" fmla="*/ 139700 w 550069"/>
                  <a:gd name="connsiteY27" fmla="*/ 306387 h 2482850"/>
                  <a:gd name="connsiteX28" fmla="*/ 130175 w 550069"/>
                  <a:gd name="connsiteY28" fmla="*/ 106362 h 2482850"/>
                  <a:gd name="connsiteX29" fmla="*/ 96838 w 550069"/>
                  <a:gd name="connsiteY29" fmla="*/ 34925 h 2482850"/>
                  <a:gd name="connsiteX30" fmla="*/ 30163 w 550069"/>
                  <a:gd name="connsiteY30" fmla="*/ 209232 h 2482850"/>
                  <a:gd name="connsiteX31" fmla="*/ 25400 w 550069"/>
                  <a:gd name="connsiteY31"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54013 w 388144"/>
                  <a:gd name="connsiteY15" fmla="*/ 1349375 h 2482850"/>
                  <a:gd name="connsiteX16" fmla="*/ 387350 w 388144"/>
                  <a:gd name="connsiteY16" fmla="*/ 1216025 h 2482850"/>
                  <a:gd name="connsiteX17" fmla="*/ 349250 w 388144"/>
                  <a:gd name="connsiteY17" fmla="*/ 1139825 h 2482850"/>
                  <a:gd name="connsiteX18" fmla="*/ 349250 w 388144"/>
                  <a:gd name="connsiteY18" fmla="*/ 334962 h 2482850"/>
                  <a:gd name="connsiteX19" fmla="*/ 339725 w 388144"/>
                  <a:gd name="connsiteY19" fmla="*/ 149225 h 2482850"/>
                  <a:gd name="connsiteX20" fmla="*/ 311150 w 388144"/>
                  <a:gd name="connsiteY20" fmla="*/ 1587 h 2482850"/>
                  <a:gd name="connsiteX21" fmla="*/ 249238 w 388144"/>
                  <a:gd name="connsiteY21" fmla="*/ 139700 h 2482850"/>
                  <a:gd name="connsiteX22" fmla="*/ 230188 w 388144"/>
                  <a:gd name="connsiteY22" fmla="*/ 311150 h 2482850"/>
                  <a:gd name="connsiteX23" fmla="*/ 239713 w 388144"/>
                  <a:gd name="connsiteY23" fmla="*/ 1368425 h 2482850"/>
                  <a:gd name="connsiteX24" fmla="*/ 168275 w 388144"/>
                  <a:gd name="connsiteY24" fmla="*/ 1487487 h 2482850"/>
                  <a:gd name="connsiteX25" fmla="*/ 120650 w 388144"/>
                  <a:gd name="connsiteY25" fmla="*/ 1239837 h 2482850"/>
                  <a:gd name="connsiteX26" fmla="*/ 139700 w 388144"/>
                  <a:gd name="connsiteY26" fmla="*/ 306387 h 2482850"/>
                  <a:gd name="connsiteX27" fmla="*/ 130175 w 388144"/>
                  <a:gd name="connsiteY27" fmla="*/ 106362 h 2482850"/>
                  <a:gd name="connsiteX28" fmla="*/ 96838 w 388144"/>
                  <a:gd name="connsiteY28" fmla="*/ 34925 h 2482850"/>
                  <a:gd name="connsiteX29" fmla="*/ 30163 w 388144"/>
                  <a:gd name="connsiteY29" fmla="*/ 209232 h 2482850"/>
                  <a:gd name="connsiteX30" fmla="*/ 25400 w 388144"/>
                  <a:gd name="connsiteY30"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87350 w 388144"/>
                  <a:gd name="connsiteY15" fmla="*/ 1216025 h 2482850"/>
                  <a:gd name="connsiteX16" fmla="*/ 349250 w 388144"/>
                  <a:gd name="connsiteY16" fmla="*/ 1139825 h 2482850"/>
                  <a:gd name="connsiteX17" fmla="*/ 349250 w 388144"/>
                  <a:gd name="connsiteY17" fmla="*/ 334962 h 2482850"/>
                  <a:gd name="connsiteX18" fmla="*/ 339725 w 388144"/>
                  <a:gd name="connsiteY18" fmla="*/ 149225 h 2482850"/>
                  <a:gd name="connsiteX19" fmla="*/ 311150 w 388144"/>
                  <a:gd name="connsiteY19" fmla="*/ 1587 h 2482850"/>
                  <a:gd name="connsiteX20" fmla="*/ 249238 w 388144"/>
                  <a:gd name="connsiteY20" fmla="*/ 139700 h 2482850"/>
                  <a:gd name="connsiteX21" fmla="*/ 230188 w 388144"/>
                  <a:gd name="connsiteY21" fmla="*/ 311150 h 2482850"/>
                  <a:gd name="connsiteX22" fmla="*/ 239713 w 388144"/>
                  <a:gd name="connsiteY22" fmla="*/ 1368425 h 2482850"/>
                  <a:gd name="connsiteX23" fmla="*/ 168275 w 388144"/>
                  <a:gd name="connsiteY23" fmla="*/ 1487487 h 2482850"/>
                  <a:gd name="connsiteX24" fmla="*/ 120650 w 388144"/>
                  <a:gd name="connsiteY24" fmla="*/ 1239837 h 2482850"/>
                  <a:gd name="connsiteX25" fmla="*/ 139700 w 388144"/>
                  <a:gd name="connsiteY25" fmla="*/ 306387 h 2482850"/>
                  <a:gd name="connsiteX26" fmla="*/ 130175 w 388144"/>
                  <a:gd name="connsiteY26" fmla="*/ 106362 h 2482850"/>
                  <a:gd name="connsiteX27" fmla="*/ 96838 w 388144"/>
                  <a:gd name="connsiteY27" fmla="*/ 34925 h 2482850"/>
                  <a:gd name="connsiteX28" fmla="*/ 30163 w 388144"/>
                  <a:gd name="connsiteY28" fmla="*/ 209232 h 2482850"/>
                  <a:gd name="connsiteX29" fmla="*/ 25400 w 388144"/>
                  <a:gd name="connsiteY29" fmla="*/ 854075 h 2482850"/>
                  <a:gd name="connsiteX0" fmla="*/ 25400 w 392112"/>
                  <a:gd name="connsiteY0" fmla="*/ 854075 h 2518569"/>
                  <a:gd name="connsiteX1" fmla="*/ 24576 w 392112"/>
                  <a:gd name="connsiteY1" fmla="*/ 1118666 h 2518569"/>
                  <a:gd name="connsiteX2" fmla="*/ 25400 w 392112"/>
                  <a:gd name="connsiteY2" fmla="*/ 1485582 h 2518569"/>
                  <a:gd name="connsiteX3" fmla="*/ 6350 w 392112"/>
                  <a:gd name="connsiteY3" fmla="*/ 2216150 h 2518569"/>
                  <a:gd name="connsiteX4" fmla="*/ 63500 w 392112"/>
                  <a:gd name="connsiteY4" fmla="*/ 2382837 h 2518569"/>
                  <a:gd name="connsiteX5" fmla="*/ 134938 w 392112"/>
                  <a:gd name="connsiteY5" fmla="*/ 2278062 h 2518569"/>
                  <a:gd name="connsiteX6" fmla="*/ 133237 w 392112"/>
                  <a:gd name="connsiteY6" fmla="*/ 2007187 h 2518569"/>
                  <a:gd name="connsiteX7" fmla="*/ 111125 w 392112"/>
                  <a:gd name="connsiteY7" fmla="*/ 1773237 h 2518569"/>
                  <a:gd name="connsiteX8" fmla="*/ 139700 w 392112"/>
                  <a:gd name="connsiteY8" fmla="*/ 1644650 h 2518569"/>
                  <a:gd name="connsiteX9" fmla="*/ 183413 w 392112"/>
                  <a:gd name="connsiteY9" fmla="*/ 1584956 h 2518569"/>
                  <a:gd name="connsiteX10" fmla="*/ 244475 w 392112"/>
                  <a:gd name="connsiteY10" fmla="*/ 1658937 h 2518569"/>
                  <a:gd name="connsiteX11" fmla="*/ 225425 w 392112"/>
                  <a:gd name="connsiteY11" fmla="*/ 2349500 h 2518569"/>
                  <a:gd name="connsiteX12" fmla="*/ 268288 w 392112"/>
                  <a:gd name="connsiteY12" fmla="*/ 2459037 h 2518569"/>
                  <a:gd name="connsiteX13" fmla="*/ 320675 w 392112"/>
                  <a:gd name="connsiteY13" fmla="*/ 2311400 h 2518569"/>
                  <a:gd name="connsiteX14" fmla="*/ 387350 w 392112"/>
                  <a:gd name="connsiteY14" fmla="*/ 1216025 h 2518569"/>
                  <a:gd name="connsiteX15" fmla="*/ 349250 w 392112"/>
                  <a:gd name="connsiteY15" fmla="*/ 1139825 h 2518569"/>
                  <a:gd name="connsiteX16" fmla="*/ 349250 w 392112"/>
                  <a:gd name="connsiteY16" fmla="*/ 334962 h 2518569"/>
                  <a:gd name="connsiteX17" fmla="*/ 339725 w 392112"/>
                  <a:gd name="connsiteY17" fmla="*/ 149225 h 2518569"/>
                  <a:gd name="connsiteX18" fmla="*/ 311150 w 392112"/>
                  <a:gd name="connsiteY18" fmla="*/ 1587 h 2518569"/>
                  <a:gd name="connsiteX19" fmla="*/ 249238 w 392112"/>
                  <a:gd name="connsiteY19" fmla="*/ 139700 h 2518569"/>
                  <a:gd name="connsiteX20" fmla="*/ 230188 w 392112"/>
                  <a:gd name="connsiteY20" fmla="*/ 311150 h 2518569"/>
                  <a:gd name="connsiteX21" fmla="*/ 239713 w 392112"/>
                  <a:gd name="connsiteY21" fmla="*/ 1368425 h 2518569"/>
                  <a:gd name="connsiteX22" fmla="*/ 168275 w 392112"/>
                  <a:gd name="connsiteY22" fmla="*/ 1487487 h 2518569"/>
                  <a:gd name="connsiteX23" fmla="*/ 120650 w 392112"/>
                  <a:gd name="connsiteY23" fmla="*/ 1239837 h 2518569"/>
                  <a:gd name="connsiteX24" fmla="*/ 139700 w 392112"/>
                  <a:gd name="connsiteY24" fmla="*/ 306387 h 2518569"/>
                  <a:gd name="connsiteX25" fmla="*/ 130175 w 392112"/>
                  <a:gd name="connsiteY25" fmla="*/ 106362 h 2518569"/>
                  <a:gd name="connsiteX26" fmla="*/ 96838 w 392112"/>
                  <a:gd name="connsiteY26" fmla="*/ 34925 h 2518569"/>
                  <a:gd name="connsiteX27" fmla="*/ 30163 w 392112"/>
                  <a:gd name="connsiteY27" fmla="*/ 209232 h 2518569"/>
                  <a:gd name="connsiteX28" fmla="*/ 25400 w 392112"/>
                  <a:gd name="connsiteY28" fmla="*/ 854075 h 2518569"/>
                  <a:gd name="connsiteX0" fmla="*/ 25400 w 400844"/>
                  <a:gd name="connsiteY0" fmla="*/ 854075 h 2647950"/>
                  <a:gd name="connsiteX1" fmla="*/ 24576 w 400844"/>
                  <a:gd name="connsiteY1" fmla="*/ 1118666 h 2647950"/>
                  <a:gd name="connsiteX2" fmla="*/ 25400 w 400844"/>
                  <a:gd name="connsiteY2" fmla="*/ 1485582 h 2647950"/>
                  <a:gd name="connsiteX3" fmla="*/ 6350 w 400844"/>
                  <a:gd name="connsiteY3" fmla="*/ 2216150 h 2647950"/>
                  <a:gd name="connsiteX4" fmla="*/ 63500 w 400844"/>
                  <a:gd name="connsiteY4" fmla="*/ 2382837 h 2647950"/>
                  <a:gd name="connsiteX5" fmla="*/ 134938 w 400844"/>
                  <a:gd name="connsiteY5" fmla="*/ 2278062 h 2647950"/>
                  <a:gd name="connsiteX6" fmla="*/ 133237 w 400844"/>
                  <a:gd name="connsiteY6" fmla="*/ 2007187 h 2647950"/>
                  <a:gd name="connsiteX7" fmla="*/ 111125 w 400844"/>
                  <a:gd name="connsiteY7" fmla="*/ 1773237 h 2647950"/>
                  <a:gd name="connsiteX8" fmla="*/ 139700 w 400844"/>
                  <a:gd name="connsiteY8" fmla="*/ 1644650 h 2647950"/>
                  <a:gd name="connsiteX9" fmla="*/ 183413 w 400844"/>
                  <a:gd name="connsiteY9" fmla="*/ 1584956 h 2647950"/>
                  <a:gd name="connsiteX10" fmla="*/ 244475 w 400844"/>
                  <a:gd name="connsiteY10" fmla="*/ 1658937 h 2647950"/>
                  <a:gd name="connsiteX11" fmla="*/ 225425 w 400844"/>
                  <a:gd name="connsiteY11" fmla="*/ 2349500 h 2647950"/>
                  <a:gd name="connsiteX12" fmla="*/ 268288 w 400844"/>
                  <a:gd name="connsiteY12" fmla="*/ 2459037 h 2647950"/>
                  <a:gd name="connsiteX13" fmla="*/ 387350 w 400844"/>
                  <a:gd name="connsiteY13" fmla="*/ 1216025 h 2647950"/>
                  <a:gd name="connsiteX14" fmla="*/ 349250 w 400844"/>
                  <a:gd name="connsiteY14" fmla="*/ 1139825 h 2647950"/>
                  <a:gd name="connsiteX15" fmla="*/ 349250 w 400844"/>
                  <a:gd name="connsiteY15" fmla="*/ 334962 h 2647950"/>
                  <a:gd name="connsiteX16" fmla="*/ 339725 w 400844"/>
                  <a:gd name="connsiteY16" fmla="*/ 149225 h 2647950"/>
                  <a:gd name="connsiteX17" fmla="*/ 311150 w 400844"/>
                  <a:gd name="connsiteY17" fmla="*/ 1587 h 2647950"/>
                  <a:gd name="connsiteX18" fmla="*/ 249238 w 400844"/>
                  <a:gd name="connsiteY18" fmla="*/ 139700 h 2647950"/>
                  <a:gd name="connsiteX19" fmla="*/ 230188 w 400844"/>
                  <a:gd name="connsiteY19" fmla="*/ 311150 h 2647950"/>
                  <a:gd name="connsiteX20" fmla="*/ 239713 w 400844"/>
                  <a:gd name="connsiteY20" fmla="*/ 1368425 h 2647950"/>
                  <a:gd name="connsiteX21" fmla="*/ 168275 w 400844"/>
                  <a:gd name="connsiteY21" fmla="*/ 1487487 h 2647950"/>
                  <a:gd name="connsiteX22" fmla="*/ 120650 w 400844"/>
                  <a:gd name="connsiteY22" fmla="*/ 1239837 h 2647950"/>
                  <a:gd name="connsiteX23" fmla="*/ 139700 w 400844"/>
                  <a:gd name="connsiteY23" fmla="*/ 306387 h 2647950"/>
                  <a:gd name="connsiteX24" fmla="*/ 130175 w 400844"/>
                  <a:gd name="connsiteY24" fmla="*/ 106362 h 2647950"/>
                  <a:gd name="connsiteX25" fmla="*/ 96838 w 400844"/>
                  <a:gd name="connsiteY25" fmla="*/ 34925 h 2647950"/>
                  <a:gd name="connsiteX26" fmla="*/ 30163 w 400844"/>
                  <a:gd name="connsiteY26" fmla="*/ 209232 h 2647950"/>
                  <a:gd name="connsiteX27" fmla="*/ 25400 w 400844"/>
                  <a:gd name="connsiteY27" fmla="*/ 854075 h 2647950"/>
                  <a:gd name="connsiteX0" fmla="*/ 25400 w 407987"/>
                  <a:gd name="connsiteY0" fmla="*/ 854075 h 2423320"/>
                  <a:gd name="connsiteX1" fmla="*/ 24576 w 407987"/>
                  <a:gd name="connsiteY1" fmla="*/ 1118666 h 2423320"/>
                  <a:gd name="connsiteX2" fmla="*/ 25400 w 407987"/>
                  <a:gd name="connsiteY2" fmla="*/ 1485582 h 2423320"/>
                  <a:gd name="connsiteX3" fmla="*/ 6350 w 407987"/>
                  <a:gd name="connsiteY3" fmla="*/ 2216150 h 2423320"/>
                  <a:gd name="connsiteX4" fmla="*/ 63500 w 407987"/>
                  <a:gd name="connsiteY4" fmla="*/ 2382837 h 2423320"/>
                  <a:gd name="connsiteX5" fmla="*/ 134938 w 407987"/>
                  <a:gd name="connsiteY5" fmla="*/ 2278062 h 2423320"/>
                  <a:gd name="connsiteX6" fmla="*/ 133237 w 407987"/>
                  <a:gd name="connsiteY6" fmla="*/ 2007187 h 2423320"/>
                  <a:gd name="connsiteX7" fmla="*/ 111125 w 407987"/>
                  <a:gd name="connsiteY7" fmla="*/ 1773237 h 2423320"/>
                  <a:gd name="connsiteX8" fmla="*/ 139700 w 407987"/>
                  <a:gd name="connsiteY8" fmla="*/ 1644650 h 2423320"/>
                  <a:gd name="connsiteX9" fmla="*/ 183413 w 407987"/>
                  <a:gd name="connsiteY9" fmla="*/ 1584956 h 2423320"/>
                  <a:gd name="connsiteX10" fmla="*/ 244475 w 407987"/>
                  <a:gd name="connsiteY10" fmla="*/ 1658937 h 2423320"/>
                  <a:gd name="connsiteX11" fmla="*/ 225425 w 407987"/>
                  <a:gd name="connsiteY11" fmla="*/ 2349500 h 2423320"/>
                  <a:gd name="connsiteX12" fmla="*/ 387350 w 407987"/>
                  <a:gd name="connsiteY12" fmla="*/ 1216025 h 2423320"/>
                  <a:gd name="connsiteX13" fmla="*/ 349250 w 407987"/>
                  <a:gd name="connsiteY13" fmla="*/ 1139825 h 2423320"/>
                  <a:gd name="connsiteX14" fmla="*/ 349250 w 407987"/>
                  <a:gd name="connsiteY14" fmla="*/ 334962 h 2423320"/>
                  <a:gd name="connsiteX15" fmla="*/ 339725 w 407987"/>
                  <a:gd name="connsiteY15" fmla="*/ 149225 h 2423320"/>
                  <a:gd name="connsiteX16" fmla="*/ 311150 w 407987"/>
                  <a:gd name="connsiteY16" fmla="*/ 1587 h 2423320"/>
                  <a:gd name="connsiteX17" fmla="*/ 249238 w 407987"/>
                  <a:gd name="connsiteY17" fmla="*/ 139700 h 2423320"/>
                  <a:gd name="connsiteX18" fmla="*/ 230188 w 407987"/>
                  <a:gd name="connsiteY18" fmla="*/ 311150 h 2423320"/>
                  <a:gd name="connsiteX19" fmla="*/ 239713 w 407987"/>
                  <a:gd name="connsiteY19" fmla="*/ 1368425 h 2423320"/>
                  <a:gd name="connsiteX20" fmla="*/ 168275 w 407987"/>
                  <a:gd name="connsiteY20" fmla="*/ 1487487 h 2423320"/>
                  <a:gd name="connsiteX21" fmla="*/ 120650 w 407987"/>
                  <a:gd name="connsiteY21" fmla="*/ 1239837 h 2423320"/>
                  <a:gd name="connsiteX22" fmla="*/ 139700 w 407987"/>
                  <a:gd name="connsiteY22" fmla="*/ 306387 h 2423320"/>
                  <a:gd name="connsiteX23" fmla="*/ 130175 w 407987"/>
                  <a:gd name="connsiteY23" fmla="*/ 106362 h 2423320"/>
                  <a:gd name="connsiteX24" fmla="*/ 96838 w 407987"/>
                  <a:gd name="connsiteY24" fmla="*/ 34925 h 2423320"/>
                  <a:gd name="connsiteX25" fmla="*/ 30163 w 407987"/>
                  <a:gd name="connsiteY25" fmla="*/ 209232 h 2423320"/>
                  <a:gd name="connsiteX26" fmla="*/ 25400 w 407987"/>
                  <a:gd name="connsiteY26" fmla="*/ 854075 h 2423320"/>
                  <a:gd name="connsiteX0" fmla="*/ 25400 w 404812"/>
                  <a:gd name="connsiteY0" fmla="*/ 854075 h 2393156"/>
                  <a:gd name="connsiteX1" fmla="*/ 24576 w 404812"/>
                  <a:gd name="connsiteY1" fmla="*/ 1118666 h 2393156"/>
                  <a:gd name="connsiteX2" fmla="*/ 25400 w 404812"/>
                  <a:gd name="connsiteY2" fmla="*/ 1485582 h 2393156"/>
                  <a:gd name="connsiteX3" fmla="*/ 6350 w 404812"/>
                  <a:gd name="connsiteY3" fmla="*/ 2216150 h 2393156"/>
                  <a:gd name="connsiteX4" fmla="*/ 63500 w 404812"/>
                  <a:gd name="connsiteY4" fmla="*/ 2382837 h 2393156"/>
                  <a:gd name="connsiteX5" fmla="*/ 134938 w 404812"/>
                  <a:gd name="connsiteY5" fmla="*/ 2278062 h 2393156"/>
                  <a:gd name="connsiteX6" fmla="*/ 133237 w 404812"/>
                  <a:gd name="connsiteY6" fmla="*/ 2007187 h 2393156"/>
                  <a:gd name="connsiteX7" fmla="*/ 111125 w 404812"/>
                  <a:gd name="connsiteY7" fmla="*/ 1773237 h 2393156"/>
                  <a:gd name="connsiteX8" fmla="*/ 139700 w 404812"/>
                  <a:gd name="connsiteY8" fmla="*/ 1644650 h 2393156"/>
                  <a:gd name="connsiteX9" fmla="*/ 183413 w 404812"/>
                  <a:gd name="connsiteY9" fmla="*/ 1584956 h 2393156"/>
                  <a:gd name="connsiteX10" fmla="*/ 244475 w 404812"/>
                  <a:gd name="connsiteY10" fmla="*/ 1658937 h 2393156"/>
                  <a:gd name="connsiteX11" fmla="*/ 387350 w 404812"/>
                  <a:gd name="connsiteY11" fmla="*/ 1216025 h 2393156"/>
                  <a:gd name="connsiteX12" fmla="*/ 349250 w 404812"/>
                  <a:gd name="connsiteY12" fmla="*/ 1139825 h 2393156"/>
                  <a:gd name="connsiteX13" fmla="*/ 349250 w 404812"/>
                  <a:gd name="connsiteY13" fmla="*/ 334962 h 2393156"/>
                  <a:gd name="connsiteX14" fmla="*/ 339725 w 404812"/>
                  <a:gd name="connsiteY14" fmla="*/ 149225 h 2393156"/>
                  <a:gd name="connsiteX15" fmla="*/ 311150 w 404812"/>
                  <a:gd name="connsiteY15" fmla="*/ 1587 h 2393156"/>
                  <a:gd name="connsiteX16" fmla="*/ 249238 w 404812"/>
                  <a:gd name="connsiteY16" fmla="*/ 139700 h 2393156"/>
                  <a:gd name="connsiteX17" fmla="*/ 230188 w 404812"/>
                  <a:gd name="connsiteY17" fmla="*/ 311150 h 2393156"/>
                  <a:gd name="connsiteX18" fmla="*/ 239713 w 404812"/>
                  <a:gd name="connsiteY18" fmla="*/ 1368425 h 2393156"/>
                  <a:gd name="connsiteX19" fmla="*/ 168275 w 404812"/>
                  <a:gd name="connsiteY19" fmla="*/ 1487487 h 2393156"/>
                  <a:gd name="connsiteX20" fmla="*/ 120650 w 404812"/>
                  <a:gd name="connsiteY20" fmla="*/ 1239837 h 2393156"/>
                  <a:gd name="connsiteX21" fmla="*/ 139700 w 404812"/>
                  <a:gd name="connsiteY21" fmla="*/ 306387 h 2393156"/>
                  <a:gd name="connsiteX22" fmla="*/ 130175 w 404812"/>
                  <a:gd name="connsiteY22" fmla="*/ 106362 h 2393156"/>
                  <a:gd name="connsiteX23" fmla="*/ 96838 w 404812"/>
                  <a:gd name="connsiteY23" fmla="*/ 34925 h 2393156"/>
                  <a:gd name="connsiteX24" fmla="*/ 30163 w 404812"/>
                  <a:gd name="connsiteY24" fmla="*/ 209232 h 2393156"/>
                  <a:gd name="connsiteX25" fmla="*/ 25400 w 404812"/>
                  <a:gd name="connsiteY25" fmla="*/ 854075 h 2393156"/>
                  <a:gd name="connsiteX0" fmla="*/ 25400 w 366713"/>
                  <a:gd name="connsiteY0" fmla="*/ 854075 h 2393156"/>
                  <a:gd name="connsiteX1" fmla="*/ 24576 w 366713"/>
                  <a:gd name="connsiteY1" fmla="*/ 1118666 h 2393156"/>
                  <a:gd name="connsiteX2" fmla="*/ 25400 w 366713"/>
                  <a:gd name="connsiteY2" fmla="*/ 1485582 h 2393156"/>
                  <a:gd name="connsiteX3" fmla="*/ 6350 w 366713"/>
                  <a:gd name="connsiteY3" fmla="*/ 2216150 h 2393156"/>
                  <a:gd name="connsiteX4" fmla="*/ 63500 w 366713"/>
                  <a:gd name="connsiteY4" fmla="*/ 2382837 h 2393156"/>
                  <a:gd name="connsiteX5" fmla="*/ 134938 w 366713"/>
                  <a:gd name="connsiteY5" fmla="*/ 2278062 h 2393156"/>
                  <a:gd name="connsiteX6" fmla="*/ 133237 w 366713"/>
                  <a:gd name="connsiteY6" fmla="*/ 2007187 h 2393156"/>
                  <a:gd name="connsiteX7" fmla="*/ 111125 w 366713"/>
                  <a:gd name="connsiteY7" fmla="*/ 1773237 h 2393156"/>
                  <a:gd name="connsiteX8" fmla="*/ 139700 w 366713"/>
                  <a:gd name="connsiteY8" fmla="*/ 1644650 h 2393156"/>
                  <a:gd name="connsiteX9" fmla="*/ 183413 w 366713"/>
                  <a:gd name="connsiteY9" fmla="*/ 1584956 h 2393156"/>
                  <a:gd name="connsiteX10" fmla="*/ 244475 w 366713"/>
                  <a:gd name="connsiteY10" fmla="*/ 1658937 h 2393156"/>
                  <a:gd name="connsiteX11" fmla="*/ 349250 w 366713"/>
                  <a:gd name="connsiteY11" fmla="*/ 1139825 h 2393156"/>
                  <a:gd name="connsiteX12" fmla="*/ 349250 w 366713"/>
                  <a:gd name="connsiteY12" fmla="*/ 334962 h 2393156"/>
                  <a:gd name="connsiteX13" fmla="*/ 339725 w 366713"/>
                  <a:gd name="connsiteY13" fmla="*/ 149225 h 2393156"/>
                  <a:gd name="connsiteX14" fmla="*/ 311150 w 366713"/>
                  <a:gd name="connsiteY14" fmla="*/ 1587 h 2393156"/>
                  <a:gd name="connsiteX15" fmla="*/ 249238 w 366713"/>
                  <a:gd name="connsiteY15" fmla="*/ 139700 h 2393156"/>
                  <a:gd name="connsiteX16" fmla="*/ 230188 w 366713"/>
                  <a:gd name="connsiteY16" fmla="*/ 311150 h 2393156"/>
                  <a:gd name="connsiteX17" fmla="*/ 239713 w 366713"/>
                  <a:gd name="connsiteY17" fmla="*/ 1368425 h 2393156"/>
                  <a:gd name="connsiteX18" fmla="*/ 168275 w 366713"/>
                  <a:gd name="connsiteY18" fmla="*/ 1487487 h 2393156"/>
                  <a:gd name="connsiteX19" fmla="*/ 120650 w 366713"/>
                  <a:gd name="connsiteY19" fmla="*/ 1239837 h 2393156"/>
                  <a:gd name="connsiteX20" fmla="*/ 139700 w 366713"/>
                  <a:gd name="connsiteY20" fmla="*/ 306387 h 2393156"/>
                  <a:gd name="connsiteX21" fmla="*/ 130175 w 366713"/>
                  <a:gd name="connsiteY21" fmla="*/ 106362 h 2393156"/>
                  <a:gd name="connsiteX22" fmla="*/ 96838 w 366713"/>
                  <a:gd name="connsiteY22" fmla="*/ 34925 h 2393156"/>
                  <a:gd name="connsiteX23" fmla="*/ 30163 w 366713"/>
                  <a:gd name="connsiteY23" fmla="*/ 209232 h 2393156"/>
                  <a:gd name="connsiteX24" fmla="*/ 25400 w 366713"/>
                  <a:gd name="connsiteY24" fmla="*/ 854075 h 2393156"/>
                  <a:gd name="connsiteX0" fmla="*/ 25400 w 365124"/>
                  <a:gd name="connsiteY0" fmla="*/ 854075 h 2393156"/>
                  <a:gd name="connsiteX1" fmla="*/ 24576 w 365124"/>
                  <a:gd name="connsiteY1" fmla="*/ 1118666 h 2393156"/>
                  <a:gd name="connsiteX2" fmla="*/ 25400 w 365124"/>
                  <a:gd name="connsiteY2" fmla="*/ 1485582 h 2393156"/>
                  <a:gd name="connsiteX3" fmla="*/ 6350 w 365124"/>
                  <a:gd name="connsiteY3" fmla="*/ 2216150 h 2393156"/>
                  <a:gd name="connsiteX4" fmla="*/ 63500 w 365124"/>
                  <a:gd name="connsiteY4" fmla="*/ 2382837 h 2393156"/>
                  <a:gd name="connsiteX5" fmla="*/ 134938 w 365124"/>
                  <a:gd name="connsiteY5" fmla="*/ 2278062 h 2393156"/>
                  <a:gd name="connsiteX6" fmla="*/ 133237 w 365124"/>
                  <a:gd name="connsiteY6" fmla="*/ 2007187 h 2393156"/>
                  <a:gd name="connsiteX7" fmla="*/ 111125 w 365124"/>
                  <a:gd name="connsiteY7" fmla="*/ 1773237 h 2393156"/>
                  <a:gd name="connsiteX8" fmla="*/ 139700 w 365124"/>
                  <a:gd name="connsiteY8" fmla="*/ 1644650 h 2393156"/>
                  <a:gd name="connsiteX9" fmla="*/ 183413 w 365124"/>
                  <a:gd name="connsiteY9" fmla="*/ 1584956 h 2393156"/>
                  <a:gd name="connsiteX10" fmla="*/ 244475 w 365124"/>
                  <a:gd name="connsiteY10" fmla="*/ 1658937 h 2393156"/>
                  <a:gd name="connsiteX11" fmla="*/ 349250 w 365124"/>
                  <a:gd name="connsiteY11" fmla="*/ 334962 h 2393156"/>
                  <a:gd name="connsiteX12" fmla="*/ 339725 w 365124"/>
                  <a:gd name="connsiteY12" fmla="*/ 149225 h 2393156"/>
                  <a:gd name="connsiteX13" fmla="*/ 311150 w 365124"/>
                  <a:gd name="connsiteY13" fmla="*/ 1587 h 2393156"/>
                  <a:gd name="connsiteX14" fmla="*/ 249238 w 365124"/>
                  <a:gd name="connsiteY14" fmla="*/ 139700 h 2393156"/>
                  <a:gd name="connsiteX15" fmla="*/ 230188 w 365124"/>
                  <a:gd name="connsiteY15" fmla="*/ 311150 h 2393156"/>
                  <a:gd name="connsiteX16" fmla="*/ 239713 w 365124"/>
                  <a:gd name="connsiteY16" fmla="*/ 1368425 h 2393156"/>
                  <a:gd name="connsiteX17" fmla="*/ 168275 w 365124"/>
                  <a:gd name="connsiteY17" fmla="*/ 1487487 h 2393156"/>
                  <a:gd name="connsiteX18" fmla="*/ 120650 w 365124"/>
                  <a:gd name="connsiteY18" fmla="*/ 1239837 h 2393156"/>
                  <a:gd name="connsiteX19" fmla="*/ 139700 w 365124"/>
                  <a:gd name="connsiteY19" fmla="*/ 306387 h 2393156"/>
                  <a:gd name="connsiteX20" fmla="*/ 130175 w 365124"/>
                  <a:gd name="connsiteY20" fmla="*/ 106362 h 2393156"/>
                  <a:gd name="connsiteX21" fmla="*/ 96838 w 365124"/>
                  <a:gd name="connsiteY21" fmla="*/ 34925 h 2393156"/>
                  <a:gd name="connsiteX22" fmla="*/ 30163 w 365124"/>
                  <a:gd name="connsiteY22" fmla="*/ 209232 h 2393156"/>
                  <a:gd name="connsiteX23" fmla="*/ 25400 w 365124"/>
                  <a:gd name="connsiteY23" fmla="*/ 854075 h 2393156"/>
                  <a:gd name="connsiteX0" fmla="*/ 25400 w 350837"/>
                  <a:gd name="connsiteY0" fmla="*/ 981075 h 2520156"/>
                  <a:gd name="connsiteX1" fmla="*/ 24576 w 350837"/>
                  <a:gd name="connsiteY1" fmla="*/ 1245666 h 2520156"/>
                  <a:gd name="connsiteX2" fmla="*/ 25400 w 350837"/>
                  <a:gd name="connsiteY2" fmla="*/ 1612582 h 2520156"/>
                  <a:gd name="connsiteX3" fmla="*/ 6350 w 350837"/>
                  <a:gd name="connsiteY3" fmla="*/ 2343150 h 2520156"/>
                  <a:gd name="connsiteX4" fmla="*/ 63500 w 350837"/>
                  <a:gd name="connsiteY4" fmla="*/ 2509837 h 2520156"/>
                  <a:gd name="connsiteX5" fmla="*/ 134938 w 350837"/>
                  <a:gd name="connsiteY5" fmla="*/ 2405062 h 2520156"/>
                  <a:gd name="connsiteX6" fmla="*/ 133237 w 350837"/>
                  <a:gd name="connsiteY6" fmla="*/ 2134187 h 2520156"/>
                  <a:gd name="connsiteX7" fmla="*/ 111125 w 350837"/>
                  <a:gd name="connsiteY7" fmla="*/ 1900237 h 2520156"/>
                  <a:gd name="connsiteX8" fmla="*/ 139700 w 350837"/>
                  <a:gd name="connsiteY8" fmla="*/ 1771650 h 2520156"/>
                  <a:gd name="connsiteX9" fmla="*/ 183413 w 350837"/>
                  <a:gd name="connsiteY9" fmla="*/ 1711956 h 2520156"/>
                  <a:gd name="connsiteX10" fmla="*/ 244475 w 350837"/>
                  <a:gd name="connsiteY10" fmla="*/ 1785937 h 2520156"/>
                  <a:gd name="connsiteX11" fmla="*/ 339725 w 350837"/>
                  <a:gd name="connsiteY11" fmla="*/ 276225 h 2520156"/>
                  <a:gd name="connsiteX12" fmla="*/ 311150 w 350837"/>
                  <a:gd name="connsiteY12" fmla="*/ 128587 h 2520156"/>
                  <a:gd name="connsiteX13" fmla="*/ 249238 w 350837"/>
                  <a:gd name="connsiteY13" fmla="*/ 266700 h 2520156"/>
                  <a:gd name="connsiteX14" fmla="*/ 230188 w 350837"/>
                  <a:gd name="connsiteY14" fmla="*/ 438150 h 2520156"/>
                  <a:gd name="connsiteX15" fmla="*/ 239713 w 350837"/>
                  <a:gd name="connsiteY15" fmla="*/ 1495425 h 2520156"/>
                  <a:gd name="connsiteX16" fmla="*/ 168275 w 350837"/>
                  <a:gd name="connsiteY16" fmla="*/ 1614487 h 2520156"/>
                  <a:gd name="connsiteX17" fmla="*/ 120650 w 350837"/>
                  <a:gd name="connsiteY17" fmla="*/ 1366837 h 2520156"/>
                  <a:gd name="connsiteX18" fmla="*/ 139700 w 350837"/>
                  <a:gd name="connsiteY18" fmla="*/ 433387 h 2520156"/>
                  <a:gd name="connsiteX19" fmla="*/ 130175 w 350837"/>
                  <a:gd name="connsiteY19" fmla="*/ 233362 h 2520156"/>
                  <a:gd name="connsiteX20" fmla="*/ 96838 w 350837"/>
                  <a:gd name="connsiteY20" fmla="*/ 161925 h 2520156"/>
                  <a:gd name="connsiteX21" fmla="*/ 30163 w 350837"/>
                  <a:gd name="connsiteY21" fmla="*/ 336232 h 2520156"/>
                  <a:gd name="connsiteX22" fmla="*/ 25400 w 350837"/>
                  <a:gd name="connsiteY22" fmla="*/ 981075 h 2520156"/>
                  <a:gd name="connsiteX0" fmla="*/ 25400 w 311150"/>
                  <a:gd name="connsiteY0" fmla="*/ 854075 h 2393156"/>
                  <a:gd name="connsiteX1" fmla="*/ 24576 w 311150"/>
                  <a:gd name="connsiteY1" fmla="*/ 1118666 h 2393156"/>
                  <a:gd name="connsiteX2" fmla="*/ 25400 w 311150"/>
                  <a:gd name="connsiteY2" fmla="*/ 1485582 h 2393156"/>
                  <a:gd name="connsiteX3" fmla="*/ 6350 w 311150"/>
                  <a:gd name="connsiteY3" fmla="*/ 2216150 h 2393156"/>
                  <a:gd name="connsiteX4" fmla="*/ 63500 w 311150"/>
                  <a:gd name="connsiteY4" fmla="*/ 2382837 h 2393156"/>
                  <a:gd name="connsiteX5" fmla="*/ 134938 w 311150"/>
                  <a:gd name="connsiteY5" fmla="*/ 2278062 h 2393156"/>
                  <a:gd name="connsiteX6" fmla="*/ 133237 w 311150"/>
                  <a:gd name="connsiteY6" fmla="*/ 2007187 h 2393156"/>
                  <a:gd name="connsiteX7" fmla="*/ 111125 w 311150"/>
                  <a:gd name="connsiteY7" fmla="*/ 1773237 h 2393156"/>
                  <a:gd name="connsiteX8" fmla="*/ 139700 w 311150"/>
                  <a:gd name="connsiteY8" fmla="*/ 1644650 h 2393156"/>
                  <a:gd name="connsiteX9" fmla="*/ 183413 w 311150"/>
                  <a:gd name="connsiteY9" fmla="*/ 1584956 h 2393156"/>
                  <a:gd name="connsiteX10" fmla="*/ 244475 w 311150"/>
                  <a:gd name="connsiteY10" fmla="*/ 1658937 h 2393156"/>
                  <a:gd name="connsiteX11" fmla="*/ 311150 w 311150"/>
                  <a:gd name="connsiteY11" fmla="*/ 1587 h 2393156"/>
                  <a:gd name="connsiteX12" fmla="*/ 249238 w 311150"/>
                  <a:gd name="connsiteY12" fmla="*/ 139700 h 2393156"/>
                  <a:gd name="connsiteX13" fmla="*/ 230188 w 311150"/>
                  <a:gd name="connsiteY13" fmla="*/ 311150 h 2393156"/>
                  <a:gd name="connsiteX14" fmla="*/ 239713 w 311150"/>
                  <a:gd name="connsiteY14" fmla="*/ 1368425 h 2393156"/>
                  <a:gd name="connsiteX15" fmla="*/ 168275 w 311150"/>
                  <a:gd name="connsiteY15" fmla="*/ 1487487 h 2393156"/>
                  <a:gd name="connsiteX16" fmla="*/ 120650 w 311150"/>
                  <a:gd name="connsiteY16" fmla="*/ 1239837 h 2393156"/>
                  <a:gd name="connsiteX17" fmla="*/ 139700 w 311150"/>
                  <a:gd name="connsiteY17" fmla="*/ 306387 h 2393156"/>
                  <a:gd name="connsiteX18" fmla="*/ 130175 w 311150"/>
                  <a:gd name="connsiteY18" fmla="*/ 106362 h 2393156"/>
                  <a:gd name="connsiteX19" fmla="*/ 96838 w 311150"/>
                  <a:gd name="connsiteY19" fmla="*/ 34925 h 2393156"/>
                  <a:gd name="connsiteX20" fmla="*/ 30163 w 311150"/>
                  <a:gd name="connsiteY20" fmla="*/ 209232 h 2393156"/>
                  <a:gd name="connsiteX21" fmla="*/ 25400 w 311150"/>
                  <a:gd name="connsiteY21" fmla="*/ 854075 h 239315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0188 w 255446"/>
                  <a:gd name="connsiteY12" fmla="*/ 293370 h 2375376"/>
                  <a:gd name="connsiteX13" fmla="*/ 239713 w 255446"/>
                  <a:gd name="connsiteY13" fmla="*/ 1350645 h 2375376"/>
                  <a:gd name="connsiteX14" fmla="*/ 168275 w 255446"/>
                  <a:gd name="connsiteY14" fmla="*/ 1469707 h 2375376"/>
                  <a:gd name="connsiteX15" fmla="*/ 120650 w 255446"/>
                  <a:gd name="connsiteY15" fmla="*/ 1222057 h 2375376"/>
                  <a:gd name="connsiteX16" fmla="*/ 139700 w 255446"/>
                  <a:gd name="connsiteY16" fmla="*/ 288607 h 2375376"/>
                  <a:gd name="connsiteX17" fmla="*/ 130175 w 255446"/>
                  <a:gd name="connsiteY17" fmla="*/ 88582 h 2375376"/>
                  <a:gd name="connsiteX18" fmla="*/ 96838 w 255446"/>
                  <a:gd name="connsiteY18" fmla="*/ 17145 h 2375376"/>
                  <a:gd name="connsiteX19" fmla="*/ 30163 w 255446"/>
                  <a:gd name="connsiteY19" fmla="*/ 191452 h 2375376"/>
                  <a:gd name="connsiteX20" fmla="*/ 25400 w 255446"/>
                  <a:gd name="connsiteY20" fmla="*/ 836295 h 237537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9713 w 255446"/>
                  <a:gd name="connsiteY12" fmla="*/ 1350645 h 2375376"/>
                  <a:gd name="connsiteX13" fmla="*/ 168275 w 255446"/>
                  <a:gd name="connsiteY13" fmla="*/ 1469707 h 2375376"/>
                  <a:gd name="connsiteX14" fmla="*/ 120650 w 255446"/>
                  <a:gd name="connsiteY14" fmla="*/ 1222057 h 2375376"/>
                  <a:gd name="connsiteX15" fmla="*/ 139700 w 255446"/>
                  <a:gd name="connsiteY15" fmla="*/ 288607 h 2375376"/>
                  <a:gd name="connsiteX16" fmla="*/ 130175 w 255446"/>
                  <a:gd name="connsiteY16" fmla="*/ 88582 h 2375376"/>
                  <a:gd name="connsiteX17" fmla="*/ 96838 w 255446"/>
                  <a:gd name="connsiteY17" fmla="*/ 17145 h 2375376"/>
                  <a:gd name="connsiteX18" fmla="*/ 30163 w 255446"/>
                  <a:gd name="connsiteY18" fmla="*/ 191452 h 2375376"/>
                  <a:gd name="connsiteX19" fmla="*/ 25400 w 255446"/>
                  <a:gd name="connsiteY19" fmla="*/ 836295 h 2375376"/>
                  <a:gd name="connsiteX0" fmla="*/ 25400 w 253857"/>
                  <a:gd name="connsiteY0" fmla="*/ 836295 h 2375376"/>
                  <a:gd name="connsiteX1" fmla="*/ 24576 w 253857"/>
                  <a:gd name="connsiteY1" fmla="*/ 1100886 h 2375376"/>
                  <a:gd name="connsiteX2" fmla="*/ 25400 w 253857"/>
                  <a:gd name="connsiteY2" fmla="*/ 1467802 h 2375376"/>
                  <a:gd name="connsiteX3" fmla="*/ 6350 w 253857"/>
                  <a:gd name="connsiteY3" fmla="*/ 2198370 h 2375376"/>
                  <a:gd name="connsiteX4" fmla="*/ 63500 w 253857"/>
                  <a:gd name="connsiteY4" fmla="*/ 2365057 h 2375376"/>
                  <a:gd name="connsiteX5" fmla="*/ 134938 w 253857"/>
                  <a:gd name="connsiteY5" fmla="*/ 2260282 h 2375376"/>
                  <a:gd name="connsiteX6" fmla="*/ 133237 w 253857"/>
                  <a:gd name="connsiteY6" fmla="*/ 1989407 h 2375376"/>
                  <a:gd name="connsiteX7" fmla="*/ 111125 w 253857"/>
                  <a:gd name="connsiteY7" fmla="*/ 1755457 h 2375376"/>
                  <a:gd name="connsiteX8" fmla="*/ 139700 w 253857"/>
                  <a:gd name="connsiteY8" fmla="*/ 1626870 h 2375376"/>
                  <a:gd name="connsiteX9" fmla="*/ 183413 w 253857"/>
                  <a:gd name="connsiteY9" fmla="*/ 1567176 h 2375376"/>
                  <a:gd name="connsiteX10" fmla="*/ 244475 w 253857"/>
                  <a:gd name="connsiteY10" fmla="*/ 1641157 h 2375376"/>
                  <a:gd name="connsiteX11" fmla="*/ 239713 w 253857"/>
                  <a:gd name="connsiteY11" fmla="*/ 1350645 h 2375376"/>
                  <a:gd name="connsiteX12" fmla="*/ 168275 w 253857"/>
                  <a:gd name="connsiteY12" fmla="*/ 1469707 h 2375376"/>
                  <a:gd name="connsiteX13" fmla="*/ 120650 w 253857"/>
                  <a:gd name="connsiteY13" fmla="*/ 1222057 h 2375376"/>
                  <a:gd name="connsiteX14" fmla="*/ 139700 w 253857"/>
                  <a:gd name="connsiteY14" fmla="*/ 288607 h 2375376"/>
                  <a:gd name="connsiteX15" fmla="*/ 130175 w 253857"/>
                  <a:gd name="connsiteY15" fmla="*/ 88582 h 2375376"/>
                  <a:gd name="connsiteX16" fmla="*/ 96838 w 253857"/>
                  <a:gd name="connsiteY16" fmla="*/ 17145 h 2375376"/>
                  <a:gd name="connsiteX17" fmla="*/ 30163 w 253857"/>
                  <a:gd name="connsiteY17" fmla="*/ 191452 h 2375376"/>
                  <a:gd name="connsiteX18" fmla="*/ 25400 w 253857"/>
                  <a:gd name="connsiteY18" fmla="*/ 836295 h 2375376"/>
                  <a:gd name="connsiteX0" fmla="*/ 25400 w 246998"/>
                  <a:gd name="connsiteY0" fmla="*/ 836295 h 2375376"/>
                  <a:gd name="connsiteX1" fmla="*/ 24576 w 246998"/>
                  <a:gd name="connsiteY1" fmla="*/ 1100886 h 2375376"/>
                  <a:gd name="connsiteX2" fmla="*/ 25400 w 246998"/>
                  <a:gd name="connsiteY2" fmla="*/ 1467802 h 2375376"/>
                  <a:gd name="connsiteX3" fmla="*/ 6350 w 246998"/>
                  <a:gd name="connsiteY3" fmla="*/ 2198370 h 2375376"/>
                  <a:gd name="connsiteX4" fmla="*/ 63500 w 246998"/>
                  <a:gd name="connsiteY4" fmla="*/ 2365057 h 2375376"/>
                  <a:gd name="connsiteX5" fmla="*/ 134938 w 246998"/>
                  <a:gd name="connsiteY5" fmla="*/ 2260282 h 2375376"/>
                  <a:gd name="connsiteX6" fmla="*/ 133237 w 246998"/>
                  <a:gd name="connsiteY6" fmla="*/ 1989407 h 2375376"/>
                  <a:gd name="connsiteX7" fmla="*/ 111125 w 246998"/>
                  <a:gd name="connsiteY7" fmla="*/ 1755457 h 2375376"/>
                  <a:gd name="connsiteX8" fmla="*/ 139700 w 246998"/>
                  <a:gd name="connsiteY8" fmla="*/ 1626870 h 2375376"/>
                  <a:gd name="connsiteX9" fmla="*/ 183413 w 246998"/>
                  <a:gd name="connsiteY9" fmla="*/ 1567176 h 2375376"/>
                  <a:gd name="connsiteX10" fmla="*/ 244475 w 246998"/>
                  <a:gd name="connsiteY10" fmla="*/ 1641157 h 2375376"/>
                  <a:gd name="connsiteX11" fmla="*/ 168275 w 246998"/>
                  <a:gd name="connsiteY11" fmla="*/ 1469707 h 2375376"/>
                  <a:gd name="connsiteX12" fmla="*/ 120650 w 246998"/>
                  <a:gd name="connsiteY12" fmla="*/ 1222057 h 2375376"/>
                  <a:gd name="connsiteX13" fmla="*/ 139700 w 246998"/>
                  <a:gd name="connsiteY13" fmla="*/ 288607 h 2375376"/>
                  <a:gd name="connsiteX14" fmla="*/ 130175 w 246998"/>
                  <a:gd name="connsiteY14" fmla="*/ 88582 h 2375376"/>
                  <a:gd name="connsiteX15" fmla="*/ 96838 w 246998"/>
                  <a:gd name="connsiteY15" fmla="*/ 17145 h 2375376"/>
                  <a:gd name="connsiteX16" fmla="*/ 30163 w 246998"/>
                  <a:gd name="connsiteY16" fmla="*/ 191452 h 2375376"/>
                  <a:gd name="connsiteX17" fmla="*/ 25400 w 246998"/>
                  <a:gd name="connsiteY17" fmla="*/ 836295 h 2375376"/>
                  <a:gd name="connsiteX0" fmla="*/ 25400 w 188174"/>
                  <a:gd name="connsiteY0" fmla="*/ 836295 h 2375376"/>
                  <a:gd name="connsiteX1" fmla="*/ 24576 w 188174"/>
                  <a:gd name="connsiteY1" fmla="*/ 1100886 h 2375376"/>
                  <a:gd name="connsiteX2" fmla="*/ 25400 w 188174"/>
                  <a:gd name="connsiteY2" fmla="*/ 1467802 h 2375376"/>
                  <a:gd name="connsiteX3" fmla="*/ 6350 w 188174"/>
                  <a:gd name="connsiteY3" fmla="*/ 2198370 h 2375376"/>
                  <a:gd name="connsiteX4" fmla="*/ 63500 w 188174"/>
                  <a:gd name="connsiteY4" fmla="*/ 2365057 h 2375376"/>
                  <a:gd name="connsiteX5" fmla="*/ 134938 w 188174"/>
                  <a:gd name="connsiteY5" fmla="*/ 2260282 h 2375376"/>
                  <a:gd name="connsiteX6" fmla="*/ 133237 w 188174"/>
                  <a:gd name="connsiteY6" fmla="*/ 1989407 h 2375376"/>
                  <a:gd name="connsiteX7" fmla="*/ 111125 w 188174"/>
                  <a:gd name="connsiteY7" fmla="*/ 1755457 h 2375376"/>
                  <a:gd name="connsiteX8" fmla="*/ 139700 w 188174"/>
                  <a:gd name="connsiteY8" fmla="*/ 1626870 h 2375376"/>
                  <a:gd name="connsiteX9" fmla="*/ 183413 w 188174"/>
                  <a:gd name="connsiteY9" fmla="*/ 1567176 h 2375376"/>
                  <a:gd name="connsiteX10" fmla="*/ 168275 w 188174"/>
                  <a:gd name="connsiteY10" fmla="*/ 1469707 h 2375376"/>
                  <a:gd name="connsiteX11" fmla="*/ 120650 w 188174"/>
                  <a:gd name="connsiteY11" fmla="*/ 1222057 h 2375376"/>
                  <a:gd name="connsiteX12" fmla="*/ 139700 w 188174"/>
                  <a:gd name="connsiteY12" fmla="*/ 288607 h 2375376"/>
                  <a:gd name="connsiteX13" fmla="*/ 130175 w 188174"/>
                  <a:gd name="connsiteY13" fmla="*/ 88582 h 2375376"/>
                  <a:gd name="connsiteX14" fmla="*/ 96838 w 188174"/>
                  <a:gd name="connsiteY14" fmla="*/ 17145 h 2375376"/>
                  <a:gd name="connsiteX15" fmla="*/ 30163 w 188174"/>
                  <a:gd name="connsiteY15" fmla="*/ 191452 h 2375376"/>
                  <a:gd name="connsiteX16" fmla="*/ 25400 w 188174"/>
                  <a:gd name="connsiteY16" fmla="*/ 836295 h 2375376"/>
                  <a:gd name="connsiteX0" fmla="*/ 25400 w 171450"/>
                  <a:gd name="connsiteY0" fmla="*/ 836295 h 2375376"/>
                  <a:gd name="connsiteX1" fmla="*/ 24576 w 171450"/>
                  <a:gd name="connsiteY1" fmla="*/ 1100886 h 2375376"/>
                  <a:gd name="connsiteX2" fmla="*/ 25400 w 171450"/>
                  <a:gd name="connsiteY2" fmla="*/ 1467802 h 2375376"/>
                  <a:gd name="connsiteX3" fmla="*/ 6350 w 171450"/>
                  <a:gd name="connsiteY3" fmla="*/ 2198370 h 2375376"/>
                  <a:gd name="connsiteX4" fmla="*/ 63500 w 171450"/>
                  <a:gd name="connsiteY4" fmla="*/ 2365057 h 2375376"/>
                  <a:gd name="connsiteX5" fmla="*/ 134938 w 171450"/>
                  <a:gd name="connsiteY5" fmla="*/ 2260282 h 2375376"/>
                  <a:gd name="connsiteX6" fmla="*/ 133237 w 171450"/>
                  <a:gd name="connsiteY6" fmla="*/ 1989407 h 2375376"/>
                  <a:gd name="connsiteX7" fmla="*/ 111125 w 171450"/>
                  <a:gd name="connsiteY7" fmla="*/ 1755457 h 2375376"/>
                  <a:gd name="connsiteX8" fmla="*/ 139700 w 171450"/>
                  <a:gd name="connsiteY8" fmla="*/ 1626870 h 2375376"/>
                  <a:gd name="connsiteX9" fmla="*/ 168275 w 171450"/>
                  <a:gd name="connsiteY9" fmla="*/ 1469707 h 2375376"/>
                  <a:gd name="connsiteX10" fmla="*/ 120650 w 171450"/>
                  <a:gd name="connsiteY10" fmla="*/ 1222057 h 2375376"/>
                  <a:gd name="connsiteX11" fmla="*/ 139700 w 171450"/>
                  <a:gd name="connsiteY11" fmla="*/ 288607 h 2375376"/>
                  <a:gd name="connsiteX12" fmla="*/ 130175 w 171450"/>
                  <a:gd name="connsiteY12" fmla="*/ 88582 h 2375376"/>
                  <a:gd name="connsiteX13" fmla="*/ 96838 w 171450"/>
                  <a:gd name="connsiteY13" fmla="*/ 17145 h 2375376"/>
                  <a:gd name="connsiteX14" fmla="*/ 30163 w 171450"/>
                  <a:gd name="connsiteY14" fmla="*/ 191452 h 2375376"/>
                  <a:gd name="connsiteX15" fmla="*/ 25400 w 171450"/>
                  <a:gd name="connsiteY15" fmla="*/ 836295 h 2375376"/>
                  <a:gd name="connsiteX0" fmla="*/ 25400 w 169861"/>
                  <a:gd name="connsiteY0" fmla="*/ 836295 h 2375376"/>
                  <a:gd name="connsiteX1" fmla="*/ 24576 w 169861"/>
                  <a:gd name="connsiteY1" fmla="*/ 1100886 h 2375376"/>
                  <a:gd name="connsiteX2" fmla="*/ 25400 w 169861"/>
                  <a:gd name="connsiteY2" fmla="*/ 1467802 h 2375376"/>
                  <a:gd name="connsiteX3" fmla="*/ 6350 w 169861"/>
                  <a:gd name="connsiteY3" fmla="*/ 2198370 h 2375376"/>
                  <a:gd name="connsiteX4" fmla="*/ 63500 w 169861"/>
                  <a:gd name="connsiteY4" fmla="*/ 2365057 h 2375376"/>
                  <a:gd name="connsiteX5" fmla="*/ 134938 w 169861"/>
                  <a:gd name="connsiteY5" fmla="*/ 2260282 h 2375376"/>
                  <a:gd name="connsiteX6" fmla="*/ 133237 w 169861"/>
                  <a:gd name="connsiteY6" fmla="*/ 1989407 h 2375376"/>
                  <a:gd name="connsiteX7" fmla="*/ 111125 w 169861"/>
                  <a:gd name="connsiteY7" fmla="*/ 1755457 h 2375376"/>
                  <a:gd name="connsiteX8" fmla="*/ 168275 w 169861"/>
                  <a:gd name="connsiteY8" fmla="*/ 1469707 h 2375376"/>
                  <a:gd name="connsiteX9" fmla="*/ 120650 w 169861"/>
                  <a:gd name="connsiteY9" fmla="*/ 1222057 h 2375376"/>
                  <a:gd name="connsiteX10" fmla="*/ 139700 w 169861"/>
                  <a:gd name="connsiteY10" fmla="*/ 288607 h 2375376"/>
                  <a:gd name="connsiteX11" fmla="*/ 130175 w 169861"/>
                  <a:gd name="connsiteY11" fmla="*/ 88582 h 2375376"/>
                  <a:gd name="connsiteX12" fmla="*/ 96838 w 169861"/>
                  <a:gd name="connsiteY12" fmla="*/ 17145 h 2375376"/>
                  <a:gd name="connsiteX13" fmla="*/ 30163 w 169861"/>
                  <a:gd name="connsiteY13" fmla="*/ 191452 h 2375376"/>
                  <a:gd name="connsiteX14" fmla="*/ 25400 w 169861"/>
                  <a:gd name="connsiteY14" fmla="*/ 836295 h 2375376"/>
                  <a:gd name="connsiteX0" fmla="*/ 25400 w 170373"/>
                  <a:gd name="connsiteY0" fmla="*/ 836295 h 2375376"/>
                  <a:gd name="connsiteX1" fmla="*/ 24576 w 170373"/>
                  <a:gd name="connsiteY1" fmla="*/ 1100886 h 2375376"/>
                  <a:gd name="connsiteX2" fmla="*/ 25400 w 170373"/>
                  <a:gd name="connsiteY2" fmla="*/ 1467802 h 2375376"/>
                  <a:gd name="connsiteX3" fmla="*/ 6350 w 170373"/>
                  <a:gd name="connsiteY3" fmla="*/ 2198370 h 2375376"/>
                  <a:gd name="connsiteX4" fmla="*/ 63500 w 170373"/>
                  <a:gd name="connsiteY4" fmla="*/ 2365057 h 2375376"/>
                  <a:gd name="connsiteX5" fmla="*/ 134938 w 170373"/>
                  <a:gd name="connsiteY5" fmla="*/ 2260282 h 2375376"/>
                  <a:gd name="connsiteX6" fmla="*/ 133237 w 170373"/>
                  <a:gd name="connsiteY6" fmla="*/ 1989407 h 2375376"/>
                  <a:gd name="connsiteX7" fmla="*/ 168275 w 170373"/>
                  <a:gd name="connsiteY7" fmla="*/ 1469707 h 2375376"/>
                  <a:gd name="connsiteX8" fmla="*/ 120650 w 170373"/>
                  <a:gd name="connsiteY8" fmla="*/ 1222057 h 2375376"/>
                  <a:gd name="connsiteX9" fmla="*/ 139700 w 170373"/>
                  <a:gd name="connsiteY9" fmla="*/ 288607 h 2375376"/>
                  <a:gd name="connsiteX10" fmla="*/ 130175 w 170373"/>
                  <a:gd name="connsiteY10" fmla="*/ 88582 h 2375376"/>
                  <a:gd name="connsiteX11" fmla="*/ 96838 w 170373"/>
                  <a:gd name="connsiteY11" fmla="*/ 17145 h 2375376"/>
                  <a:gd name="connsiteX12" fmla="*/ 30163 w 170373"/>
                  <a:gd name="connsiteY12" fmla="*/ 191452 h 2375376"/>
                  <a:gd name="connsiteX13" fmla="*/ 25400 w 170373"/>
                  <a:gd name="connsiteY13" fmla="*/ 836295 h 2375376"/>
                  <a:gd name="connsiteX0" fmla="*/ 25400 w 170656"/>
                  <a:gd name="connsiteY0" fmla="*/ 836295 h 2409507"/>
                  <a:gd name="connsiteX1" fmla="*/ 24576 w 170656"/>
                  <a:gd name="connsiteY1" fmla="*/ 1100886 h 2409507"/>
                  <a:gd name="connsiteX2" fmla="*/ 25400 w 170656"/>
                  <a:gd name="connsiteY2" fmla="*/ 1467802 h 2409507"/>
                  <a:gd name="connsiteX3" fmla="*/ 6350 w 170656"/>
                  <a:gd name="connsiteY3" fmla="*/ 2198370 h 2409507"/>
                  <a:gd name="connsiteX4" fmla="*/ 63500 w 170656"/>
                  <a:gd name="connsiteY4" fmla="*/ 2365057 h 2409507"/>
                  <a:gd name="connsiteX5" fmla="*/ 134938 w 170656"/>
                  <a:gd name="connsiteY5" fmla="*/ 2260282 h 2409507"/>
                  <a:gd name="connsiteX6" fmla="*/ 168275 w 170656"/>
                  <a:gd name="connsiteY6" fmla="*/ 1469707 h 2409507"/>
                  <a:gd name="connsiteX7" fmla="*/ 120650 w 170656"/>
                  <a:gd name="connsiteY7" fmla="*/ 1222057 h 2409507"/>
                  <a:gd name="connsiteX8" fmla="*/ 139700 w 170656"/>
                  <a:gd name="connsiteY8" fmla="*/ 288607 h 2409507"/>
                  <a:gd name="connsiteX9" fmla="*/ 130175 w 170656"/>
                  <a:gd name="connsiteY9" fmla="*/ 88582 h 2409507"/>
                  <a:gd name="connsiteX10" fmla="*/ 96838 w 170656"/>
                  <a:gd name="connsiteY10" fmla="*/ 17145 h 2409507"/>
                  <a:gd name="connsiteX11" fmla="*/ 30163 w 170656"/>
                  <a:gd name="connsiteY11" fmla="*/ 191452 h 2409507"/>
                  <a:gd name="connsiteX12" fmla="*/ 25400 w 170656"/>
                  <a:gd name="connsiteY12" fmla="*/ 836295 h 2409507"/>
                  <a:gd name="connsiteX0" fmla="*/ 25400 w 177800"/>
                  <a:gd name="connsiteY0" fmla="*/ 836295 h 2486501"/>
                  <a:gd name="connsiteX1" fmla="*/ 24576 w 177800"/>
                  <a:gd name="connsiteY1" fmla="*/ 1100886 h 2486501"/>
                  <a:gd name="connsiteX2" fmla="*/ 25400 w 177800"/>
                  <a:gd name="connsiteY2" fmla="*/ 1467802 h 2486501"/>
                  <a:gd name="connsiteX3" fmla="*/ 6350 w 177800"/>
                  <a:gd name="connsiteY3" fmla="*/ 2198370 h 2486501"/>
                  <a:gd name="connsiteX4" fmla="*/ 63500 w 177800"/>
                  <a:gd name="connsiteY4" fmla="*/ 2365057 h 2486501"/>
                  <a:gd name="connsiteX5" fmla="*/ 168275 w 177800"/>
                  <a:gd name="connsiteY5" fmla="*/ 1469707 h 2486501"/>
                  <a:gd name="connsiteX6" fmla="*/ 120650 w 177800"/>
                  <a:gd name="connsiteY6" fmla="*/ 1222057 h 2486501"/>
                  <a:gd name="connsiteX7" fmla="*/ 139700 w 177800"/>
                  <a:gd name="connsiteY7" fmla="*/ 288607 h 2486501"/>
                  <a:gd name="connsiteX8" fmla="*/ 130175 w 177800"/>
                  <a:gd name="connsiteY8" fmla="*/ 88582 h 2486501"/>
                  <a:gd name="connsiteX9" fmla="*/ 96838 w 177800"/>
                  <a:gd name="connsiteY9" fmla="*/ 17145 h 2486501"/>
                  <a:gd name="connsiteX10" fmla="*/ 30163 w 177800"/>
                  <a:gd name="connsiteY10" fmla="*/ 191452 h 2486501"/>
                  <a:gd name="connsiteX11" fmla="*/ 25400 w 177800"/>
                  <a:gd name="connsiteY11" fmla="*/ 836295 h 2486501"/>
                  <a:gd name="connsiteX0" fmla="*/ 42862 w 204787"/>
                  <a:gd name="connsiteY0" fmla="*/ 836295 h 2198687"/>
                  <a:gd name="connsiteX1" fmla="*/ 42038 w 204787"/>
                  <a:gd name="connsiteY1" fmla="*/ 1100886 h 2198687"/>
                  <a:gd name="connsiteX2" fmla="*/ 42862 w 204787"/>
                  <a:gd name="connsiteY2" fmla="*/ 1467802 h 2198687"/>
                  <a:gd name="connsiteX3" fmla="*/ 23812 w 204787"/>
                  <a:gd name="connsiteY3" fmla="*/ 2198370 h 2198687"/>
                  <a:gd name="connsiteX4" fmla="*/ 185737 w 204787"/>
                  <a:gd name="connsiteY4" fmla="*/ 1469707 h 2198687"/>
                  <a:gd name="connsiteX5" fmla="*/ 138112 w 204787"/>
                  <a:gd name="connsiteY5" fmla="*/ 1222057 h 2198687"/>
                  <a:gd name="connsiteX6" fmla="*/ 157162 w 204787"/>
                  <a:gd name="connsiteY6" fmla="*/ 288607 h 2198687"/>
                  <a:gd name="connsiteX7" fmla="*/ 147637 w 204787"/>
                  <a:gd name="connsiteY7" fmla="*/ 88582 h 2198687"/>
                  <a:gd name="connsiteX8" fmla="*/ 114300 w 204787"/>
                  <a:gd name="connsiteY8" fmla="*/ 17145 h 2198687"/>
                  <a:gd name="connsiteX9" fmla="*/ 47625 w 204787"/>
                  <a:gd name="connsiteY9" fmla="*/ 191452 h 2198687"/>
                  <a:gd name="connsiteX10" fmla="*/ 42862 w 204787"/>
                  <a:gd name="connsiteY10" fmla="*/ 836295 h 2198687"/>
                  <a:gd name="connsiteX0" fmla="*/ 23950 w 182701"/>
                  <a:gd name="connsiteY0" fmla="*/ 836295 h 1529272"/>
                  <a:gd name="connsiteX1" fmla="*/ 23126 w 182701"/>
                  <a:gd name="connsiteY1" fmla="*/ 1100886 h 1529272"/>
                  <a:gd name="connsiteX2" fmla="*/ 23950 w 182701"/>
                  <a:gd name="connsiteY2" fmla="*/ 1467802 h 1529272"/>
                  <a:gd name="connsiteX3" fmla="*/ 166825 w 182701"/>
                  <a:gd name="connsiteY3" fmla="*/ 1469707 h 1529272"/>
                  <a:gd name="connsiteX4" fmla="*/ 119200 w 182701"/>
                  <a:gd name="connsiteY4" fmla="*/ 1222057 h 1529272"/>
                  <a:gd name="connsiteX5" fmla="*/ 138250 w 182701"/>
                  <a:gd name="connsiteY5" fmla="*/ 288607 h 1529272"/>
                  <a:gd name="connsiteX6" fmla="*/ 128725 w 182701"/>
                  <a:gd name="connsiteY6" fmla="*/ 88582 h 1529272"/>
                  <a:gd name="connsiteX7" fmla="*/ 95388 w 182701"/>
                  <a:gd name="connsiteY7" fmla="*/ 17145 h 1529272"/>
                  <a:gd name="connsiteX8" fmla="*/ 28713 w 182701"/>
                  <a:gd name="connsiteY8" fmla="*/ 191452 h 1529272"/>
                  <a:gd name="connsiteX9" fmla="*/ 23950 w 182701"/>
                  <a:gd name="connsiteY9" fmla="*/ 836295 h 1529272"/>
                  <a:gd name="connsiteX0" fmla="*/ 24636 w 183523"/>
                  <a:gd name="connsiteY0" fmla="*/ 836295 h 1489902"/>
                  <a:gd name="connsiteX1" fmla="*/ 23812 w 183523"/>
                  <a:gd name="connsiteY1" fmla="*/ 1100886 h 1489902"/>
                  <a:gd name="connsiteX2" fmla="*/ 167511 w 183523"/>
                  <a:gd name="connsiteY2" fmla="*/ 1469707 h 1489902"/>
                  <a:gd name="connsiteX3" fmla="*/ 119886 w 183523"/>
                  <a:gd name="connsiteY3" fmla="*/ 1222057 h 1489902"/>
                  <a:gd name="connsiteX4" fmla="*/ 138936 w 183523"/>
                  <a:gd name="connsiteY4" fmla="*/ 288607 h 1489902"/>
                  <a:gd name="connsiteX5" fmla="*/ 129411 w 183523"/>
                  <a:gd name="connsiteY5" fmla="*/ 88582 h 1489902"/>
                  <a:gd name="connsiteX6" fmla="*/ 96074 w 183523"/>
                  <a:gd name="connsiteY6" fmla="*/ 17145 h 1489902"/>
                  <a:gd name="connsiteX7" fmla="*/ 29399 w 183523"/>
                  <a:gd name="connsiteY7" fmla="*/ 191452 h 1489902"/>
                  <a:gd name="connsiteX8" fmla="*/ 24636 w 183523"/>
                  <a:gd name="connsiteY8" fmla="*/ 836295 h 1489902"/>
                  <a:gd name="connsiteX0" fmla="*/ 16699 w 132586"/>
                  <a:gd name="connsiteY0" fmla="*/ 836295 h 1357437"/>
                  <a:gd name="connsiteX1" fmla="*/ 15875 w 132586"/>
                  <a:gd name="connsiteY1" fmla="*/ 1100886 h 1357437"/>
                  <a:gd name="connsiteX2" fmla="*/ 111949 w 132586"/>
                  <a:gd name="connsiteY2" fmla="*/ 1222057 h 1357437"/>
                  <a:gd name="connsiteX3" fmla="*/ 130999 w 132586"/>
                  <a:gd name="connsiteY3" fmla="*/ 288607 h 1357437"/>
                  <a:gd name="connsiteX4" fmla="*/ 121474 w 132586"/>
                  <a:gd name="connsiteY4" fmla="*/ 88582 h 1357437"/>
                  <a:gd name="connsiteX5" fmla="*/ 88137 w 132586"/>
                  <a:gd name="connsiteY5" fmla="*/ 17145 h 1357437"/>
                  <a:gd name="connsiteX6" fmla="*/ 21462 w 132586"/>
                  <a:gd name="connsiteY6" fmla="*/ 191452 h 1357437"/>
                  <a:gd name="connsiteX7" fmla="*/ 16699 w 132586"/>
                  <a:gd name="connsiteY7" fmla="*/ 836295 h 1357437"/>
                  <a:gd name="connsiteX0" fmla="*/ 19874 w 151774"/>
                  <a:gd name="connsiteY0" fmla="*/ 836295 h 1192167"/>
                  <a:gd name="connsiteX1" fmla="*/ 19050 w 151774"/>
                  <a:gd name="connsiteY1" fmla="*/ 1100886 h 1192167"/>
                  <a:gd name="connsiteX2" fmla="*/ 134174 w 151774"/>
                  <a:gd name="connsiteY2" fmla="*/ 288607 h 1192167"/>
                  <a:gd name="connsiteX3" fmla="*/ 124649 w 151774"/>
                  <a:gd name="connsiteY3" fmla="*/ 88582 h 1192167"/>
                  <a:gd name="connsiteX4" fmla="*/ 91312 w 151774"/>
                  <a:gd name="connsiteY4" fmla="*/ 17145 h 1192167"/>
                  <a:gd name="connsiteX5" fmla="*/ 24637 w 151774"/>
                  <a:gd name="connsiteY5" fmla="*/ 191452 h 1192167"/>
                  <a:gd name="connsiteX6" fmla="*/ 19874 w 151774"/>
                  <a:gd name="connsiteY6" fmla="*/ 836295 h 1192167"/>
                  <a:gd name="connsiteX0" fmla="*/ 18255 w 150018"/>
                  <a:gd name="connsiteY0" fmla="*/ 836295 h 852487"/>
                  <a:gd name="connsiteX1" fmla="*/ 132555 w 150018"/>
                  <a:gd name="connsiteY1" fmla="*/ 288607 h 852487"/>
                  <a:gd name="connsiteX2" fmla="*/ 123030 w 150018"/>
                  <a:gd name="connsiteY2" fmla="*/ 88582 h 852487"/>
                  <a:gd name="connsiteX3" fmla="*/ 89693 w 150018"/>
                  <a:gd name="connsiteY3" fmla="*/ 17145 h 852487"/>
                  <a:gd name="connsiteX4" fmla="*/ 23018 w 150018"/>
                  <a:gd name="connsiteY4" fmla="*/ 191452 h 852487"/>
                  <a:gd name="connsiteX5" fmla="*/ 18255 w 150018"/>
                  <a:gd name="connsiteY5" fmla="*/ 836295 h 852487"/>
                  <a:gd name="connsiteX0" fmla="*/ 7143 w 133350"/>
                  <a:gd name="connsiteY0" fmla="*/ 191452 h 305752"/>
                  <a:gd name="connsiteX1" fmla="*/ 116680 w 133350"/>
                  <a:gd name="connsiteY1" fmla="*/ 288607 h 305752"/>
                  <a:gd name="connsiteX2" fmla="*/ 107155 w 133350"/>
                  <a:gd name="connsiteY2" fmla="*/ 88582 h 305752"/>
                  <a:gd name="connsiteX3" fmla="*/ 73818 w 133350"/>
                  <a:gd name="connsiteY3" fmla="*/ 17145 h 305752"/>
                  <a:gd name="connsiteX4" fmla="*/ 7143 w 133350"/>
                  <a:gd name="connsiteY4" fmla="*/ 191452 h 305752"/>
                  <a:gd name="connsiteX0" fmla="*/ 116681 w 235459"/>
                  <a:gd name="connsiteY0" fmla="*/ 288607 h 393858"/>
                  <a:gd name="connsiteX1" fmla="*/ 107156 w 235459"/>
                  <a:gd name="connsiteY1" fmla="*/ 88582 h 393858"/>
                  <a:gd name="connsiteX2" fmla="*/ 73819 w 235459"/>
                  <a:gd name="connsiteY2" fmla="*/ 17145 h 393858"/>
                  <a:gd name="connsiteX3" fmla="*/ 7144 w 235459"/>
                  <a:gd name="connsiteY3" fmla="*/ 191452 h 393858"/>
                  <a:gd name="connsiteX4" fmla="*/ 235458 w 235459"/>
                  <a:gd name="connsiteY4" fmla="*/ 393858 h 393858"/>
                  <a:gd name="connsiteX0" fmla="*/ 130282 w 146952"/>
                  <a:gd name="connsiteY0" fmla="*/ 288607 h 393861"/>
                  <a:gd name="connsiteX1" fmla="*/ 120757 w 146952"/>
                  <a:gd name="connsiteY1" fmla="*/ 88582 h 393861"/>
                  <a:gd name="connsiteX2" fmla="*/ 87420 w 146952"/>
                  <a:gd name="connsiteY2" fmla="*/ 17145 h 393861"/>
                  <a:gd name="connsiteX3" fmla="*/ 20745 w 146952"/>
                  <a:gd name="connsiteY3" fmla="*/ 191452 h 393861"/>
                  <a:gd name="connsiteX4" fmla="*/ 135446 w 146952"/>
                  <a:gd name="connsiteY4" fmla="*/ 393861 h 393861"/>
                  <a:gd name="connsiteX0" fmla="*/ 223239 w 239907"/>
                  <a:gd name="connsiteY0" fmla="*/ 288607 h 357255"/>
                  <a:gd name="connsiteX1" fmla="*/ 213714 w 239907"/>
                  <a:gd name="connsiteY1" fmla="*/ 88582 h 357255"/>
                  <a:gd name="connsiteX2" fmla="*/ 180377 w 239907"/>
                  <a:gd name="connsiteY2" fmla="*/ 17145 h 357255"/>
                  <a:gd name="connsiteX3" fmla="*/ 113702 w 239907"/>
                  <a:gd name="connsiteY3" fmla="*/ 191452 h 357255"/>
                  <a:gd name="connsiteX4" fmla="*/ 135446 w 239907"/>
                  <a:gd name="connsiteY4" fmla="*/ 357255 h 357255"/>
                  <a:gd name="connsiteX0" fmla="*/ 223239 w 239908"/>
                  <a:gd name="connsiteY0" fmla="*/ 288607 h 357255"/>
                  <a:gd name="connsiteX1" fmla="*/ 213714 w 239908"/>
                  <a:gd name="connsiteY1" fmla="*/ 88582 h 357255"/>
                  <a:gd name="connsiteX2" fmla="*/ 180377 w 239908"/>
                  <a:gd name="connsiteY2" fmla="*/ 17145 h 357255"/>
                  <a:gd name="connsiteX3" fmla="*/ 113702 w 239908"/>
                  <a:gd name="connsiteY3" fmla="*/ 191452 h 357255"/>
                  <a:gd name="connsiteX4" fmla="*/ 135446 w 239908"/>
                  <a:gd name="connsiteY4" fmla="*/ 357255 h 357255"/>
                  <a:gd name="connsiteX0" fmla="*/ 117025 w 133694"/>
                  <a:gd name="connsiteY0" fmla="*/ 288607 h 357255"/>
                  <a:gd name="connsiteX1" fmla="*/ 107500 w 133694"/>
                  <a:gd name="connsiteY1" fmla="*/ 88582 h 357255"/>
                  <a:gd name="connsiteX2" fmla="*/ 74163 w 133694"/>
                  <a:gd name="connsiteY2" fmla="*/ 17145 h 357255"/>
                  <a:gd name="connsiteX3" fmla="*/ 7488 w 133694"/>
                  <a:gd name="connsiteY3" fmla="*/ 191452 h 357255"/>
                  <a:gd name="connsiteX4" fmla="*/ 29232 w 133694"/>
                  <a:gd name="connsiteY4" fmla="*/ 357255 h 357255"/>
                  <a:gd name="connsiteX0" fmla="*/ 110673 w 127342"/>
                  <a:gd name="connsiteY0" fmla="*/ 288607 h 357255"/>
                  <a:gd name="connsiteX1" fmla="*/ 101148 w 127342"/>
                  <a:gd name="connsiteY1" fmla="*/ 88582 h 357255"/>
                  <a:gd name="connsiteX2" fmla="*/ 67811 w 127342"/>
                  <a:gd name="connsiteY2" fmla="*/ 17145 h 357255"/>
                  <a:gd name="connsiteX3" fmla="*/ 1136 w 127342"/>
                  <a:gd name="connsiteY3" fmla="*/ 191452 h 357255"/>
                  <a:gd name="connsiteX4" fmla="*/ 22880 w 127342"/>
                  <a:gd name="connsiteY4" fmla="*/ 357255 h 357255"/>
                  <a:gd name="connsiteX0" fmla="*/ 111970 w 128639"/>
                  <a:gd name="connsiteY0" fmla="*/ 288607 h 357255"/>
                  <a:gd name="connsiteX1" fmla="*/ 102445 w 128639"/>
                  <a:gd name="connsiteY1" fmla="*/ 88582 h 357255"/>
                  <a:gd name="connsiteX2" fmla="*/ 69108 w 128639"/>
                  <a:gd name="connsiteY2" fmla="*/ 17145 h 357255"/>
                  <a:gd name="connsiteX3" fmla="*/ 2433 w 128639"/>
                  <a:gd name="connsiteY3" fmla="*/ 191452 h 357255"/>
                  <a:gd name="connsiteX4" fmla="*/ 24177 w 128639"/>
                  <a:gd name="connsiteY4" fmla="*/ 357255 h 357255"/>
                  <a:gd name="connsiteX0" fmla="*/ 111970 w 128639"/>
                  <a:gd name="connsiteY0" fmla="*/ 272151 h 340799"/>
                  <a:gd name="connsiteX1" fmla="*/ 102445 w 128639"/>
                  <a:gd name="connsiteY1" fmla="*/ 72126 h 340799"/>
                  <a:gd name="connsiteX2" fmla="*/ 69108 w 128639"/>
                  <a:gd name="connsiteY2" fmla="*/ 689 h 340799"/>
                  <a:gd name="connsiteX3" fmla="*/ 2433 w 128639"/>
                  <a:gd name="connsiteY3" fmla="*/ 174996 h 340799"/>
                  <a:gd name="connsiteX4" fmla="*/ 24177 w 128639"/>
                  <a:gd name="connsiteY4" fmla="*/ 340799 h 340799"/>
                  <a:gd name="connsiteX0" fmla="*/ 111970 w 111970"/>
                  <a:gd name="connsiteY0" fmla="*/ 287654 h 356302"/>
                  <a:gd name="connsiteX1" fmla="*/ 69108 w 111970"/>
                  <a:gd name="connsiteY1" fmla="*/ 16192 h 356302"/>
                  <a:gd name="connsiteX2" fmla="*/ 2433 w 111970"/>
                  <a:gd name="connsiteY2" fmla="*/ 190499 h 356302"/>
                  <a:gd name="connsiteX3" fmla="*/ 24177 w 111970"/>
                  <a:gd name="connsiteY3" fmla="*/ 356302 h 356302"/>
                  <a:gd name="connsiteX0" fmla="*/ 111970 w 111970"/>
                  <a:gd name="connsiteY0" fmla="*/ 273104 h 341752"/>
                  <a:gd name="connsiteX1" fmla="*/ 69108 w 111970"/>
                  <a:gd name="connsiteY1" fmla="*/ 1642 h 341752"/>
                  <a:gd name="connsiteX2" fmla="*/ 2433 w 111970"/>
                  <a:gd name="connsiteY2" fmla="*/ 175949 h 341752"/>
                  <a:gd name="connsiteX3" fmla="*/ 24177 w 111970"/>
                  <a:gd name="connsiteY3" fmla="*/ 341752 h 341752"/>
                  <a:gd name="connsiteX0" fmla="*/ 87793 w 87793"/>
                  <a:gd name="connsiteY0" fmla="*/ 282903 h 351551"/>
                  <a:gd name="connsiteX1" fmla="*/ 44931 w 87793"/>
                  <a:gd name="connsiteY1" fmla="*/ 11441 h 351551"/>
                  <a:gd name="connsiteX2" fmla="*/ 0 w 87793"/>
                  <a:gd name="connsiteY2" fmla="*/ 351551 h 351551"/>
                  <a:gd name="connsiteX0" fmla="*/ 104934 w 124144"/>
                  <a:gd name="connsiteY0" fmla="*/ 273985 h 342633"/>
                  <a:gd name="connsiteX1" fmla="*/ 62072 w 124144"/>
                  <a:gd name="connsiteY1" fmla="*/ 2523 h 342633"/>
                  <a:gd name="connsiteX2" fmla="*/ 17141 w 124144"/>
                  <a:gd name="connsiteY2" fmla="*/ 342633 h 342633"/>
                </a:gdLst>
                <a:ahLst/>
                <a:cxnLst>
                  <a:cxn ang="0">
                    <a:pos x="connsiteX0" y="connsiteY0"/>
                  </a:cxn>
                  <a:cxn ang="0">
                    <a:pos x="connsiteX1" y="connsiteY1"/>
                  </a:cxn>
                  <a:cxn ang="0">
                    <a:pos x="connsiteX2" y="connsiteY2"/>
                  </a:cxn>
                </a:cxnLst>
                <a:rect l="l" t="t" r="r" b="b"/>
                <a:pathLst>
                  <a:path w="124144" h="342633">
                    <a:moveTo>
                      <a:pt x="104934" y="273985"/>
                    </a:moveTo>
                    <a:cubicBezTo>
                      <a:pt x="96005" y="217431"/>
                      <a:pt x="124144" y="0"/>
                      <a:pt x="62072" y="2523"/>
                    </a:cubicBezTo>
                    <a:cubicBezTo>
                      <a:pt x="0" y="5046"/>
                      <a:pt x="26502" y="271777"/>
                      <a:pt x="17141" y="342633"/>
                    </a:cubicBezTo>
                  </a:path>
                </a:pathLst>
              </a:custGeom>
              <a:solidFill>
                <a:srgbClr val="CCECFF"/>
              </a:solidFill>
              <a:ln w="28575" cap="flat" cmpd="sng" algn="ctr">
                <a:solidFill>
                  <a:srgbClr val="969696"/>
                </a:solidFill>
                <a:prstDash val="solid"/>
                <a:round/>
                <a:headEnd type="none" w="med" len="med"/>
                <a:tailEnd type="none" w="med" len="med"/>
              </a:ln>
            </p:spPr>
            <p:txBody>
              <a:bodyPr vert="vert"/>
              <a:lstStyle/>
              <a:p>
                <a:pPr eaLnBrk="0" hangingPunct="0">
                  <a:defRPr/>
                </a:pPr>
                <a:endParaRPr lang="en-US" sz="1050">
                  <a:ln>
                    <a:solidFill>
                      <a:schemeClr val="accent2"/>
                    </a:solidFill>
                  </a:ln>
                  <a:cs typeface="+mn-cs"/>
                </a:endParaRPr>
              </a:p>
            </p:txBody>
          </p:sp>
          <p:grpSp>
            <p:nvGrpSpPr>
              <p:cNvPr id="39015" name="Group 262"/>
              <p:cNvGrpSpPr>
                <a:grpSpLocks/>
              </p:cNvGrpSpPr>
              <p:nvPr/>
            </p:nvGrpSpPr>
            <p:grpSpPr bwMode="auto">
              <a:xfrm>
                <a:off x="8121650" y="1520825"/>
                <a:ext cx="420688" cy="496888"/>
                <a:chOff x="7749650" y="1910968"/>
                <a:chExt cx="421666" cy="496760"/>
              </a:xfrm>
            </p:grpSpPr>
            <p:sp>
              <p:nvSpPr>
                <p:cNvPr id="39092" name="Rounded Rectangle 690"/>
                <p:cNvSpPr>
                  <a:spLocks noChangeArrowheads="1"/>
                </p:cNvSpPr>
                <p:nvPr/>
              </p:nvSpPr>
              <p:spPr bwMode="auto">
                <a:xfrm>
                  <a:off x="7749650" y="1910968"/>
                  <a:ext cx="404433" cy="201242"/>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eaLnBrk="0" hangingPunct="0"/>
                  <a:endParaRPr lang="en-US" sz="1000"/>
                </a:p>
              </p:txBody>
            </p:sp>
            <p:sp>
              <p:nvSpPr>
                <p:cNvPr id="39093" name="Rounded Rectangle 690"/>
                <p:cNvSpPr>
                  <a:spLocks noChangeArrowheads="1"/>
                </p:cNvSpPr>
                <p:nvPr/>
              </p:nvSpPr>
              <p:spPr bwMode="auto">
                <a:xfrm>
                  <a:off x="7766883" y="2206486"/>
                  <a:ext cx="404433" cy="201242"/>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eaLnBrk="0" hangingPunct="0"/>
                  <a:r>
                    <a:rPr lang="en-US" sz="1000">
                      <a:solidFill>
                        <a:srgbClr val="FF0000"/>
                      </a:solidFill>
                    </a:rPr>
                    <a:t>ATF6</a:t>
                  </a:r>
                </a:p>
              </p:txBody>
            </p:sp>
            <p:cxnSp>
              <p:nvCxnSpPr>
                <p:cNvPr id="39094" name="Straight Connector 244"/>
                <p:cNvCxnSpPr>
                  <a:cxnSpLocks noChangeShapeType="1"/>
                  <a:stCxn id="39092" idx="2"/>
                  <a:endCxn id="39093" idx="0"/>
                </p:cNvCxnSpPr>
                <p:nvPr/>
              </p:nvCxnSpPr>
              <p:spPr bwMode="auto">
                <a:xfrm>
                  <a:off x="7951867" y="2112210"/>
                  <a:ext cx="17233" cy="94276"/>
                </a:xfrm>
                <a:prstGeom prst="line">
                  <a:avLst/>
                </a:prstGeom>
                <a:noFill/>
                <a:ln w="28575" algn="ctr">
                  <a:solidFill>
                    <a:schemeClr val="tx1"/>
                  </a:solidFill>
                  <a:round/>
                  <a:headEnd/>
                  <a:tailEnd/>
                </a:ln>
              </p:spPr>
            </p:cxnSp>
          </p:grpSp>
          <p:sp>
            <p:nvSpPr>
              <p:cNvPr id="39016" name="Freeform 274"/>
              <p:cNvSpPr>
                <a:spLocks/>
              </p:cNvSpPr>
              <p:nvPr/>
            </p:nvSpPr>
            <p:spPr bwMode="auto">
              <a:xfrm>
                <a:off x="7964488" y="1820863"/>
                <a:ext cx="819150" cy="779462"/>
              </a:xfrm>
              <a:custGeom>
                <a:avLst/>
                <a:gdLst>
                  <a:gd name="T0" fmla="*/ 0 w 811033"/>
                  <a:gd name="T1" fmla="*/ 195051 h 818984"/>
                  <a:gd name="T2" fmla="*/ 806660 w 811033"/>
                  <a:gd name="T3" fmla="*/ 134450 h 818984"/>
                  <a:gd name="T4" fmla="*/ 1082618 w 811033"/>
                  <a:gd name="T5" fmla="*/ 0 h 818984"/>
                  <a:gd name="T6" fmla="*/ 0 60000 65536"/>
                  <a:gd name="T7" fmla="*/ 0 60000 65536"/>
                  <a:gd name="T8" fmla="*/ 0 60000 65536"/>
                  <a:gd name="T9" fmla="*/ 0 w 811033"/>
                  <a:gd name="T10" fmla="*/ 0 h 818984"/>
                  <a:gd name="T11" fmla="*/ 811033 w 811033"/>
                  <a:gd name="T12" fmla="*/ 818984 h 818984"/>
                </a:gdLst>
                <a:ahLst/>
                <a:cxnLst>
                  <a:cxn ang="T6">
                    <a:pos x="T0" y="T1"/>
                  </a:cxn>
                  <a:cxn ang="T7">
                    <a:pos x="T2" y="T3"/>
                  </a:cxn>
                  <a:cxn ang="T8">
                    <a:pos x="T4" y="T5"/>
                  </a:cxn>
                </a:cxnLst>
                <a:rect l="T9" t="T10" r="T11" b="T12"/>
                <a:pathLst>
                  <a:path w="811033" h="818984">
                    <a:moveTo>
                      <a:pt x="0" y="818984"/>
                    </a:moveTo>
                    <a:cubicBezTo>
                      <a:pt x="147968" y="648695"/>
                      <a:pt x="469127" y="701039"/>
                      <a:pt x="604299" y="564542"/>
                    </a:cubicBezTo>
                    <a:cubicBezTo>
                      <a:pt x="739471" y="428045"/>
                      <a:pt x="775252" y="214022"/>
                      <a:pt x="811033" y="0"/>
                    </a:cubicBezTo>
                  </a:path>
                </a:pathLst>
              </a:custGeom>
              <a:noFill/>
              <a:ln w="19050" cap="flat" cmpd="sng" algn="ctr">
                <a:solidFill>
                  <a:schemeClr val="tx1"/>
                </a:solidFill>
                <a:prstDash val="dash"/>
                <a:round/>
                <a:headEnd type="none" w="med" len="med"/>
                <a:tailEnd type="none" w="med" len="med"/>
              </a:ln>
            </p:spPr>
            <p:txBody>
              <a:bodyPr/>
              <a:lstStyle/>
              <a:p>
                <a:endParaRPr lang="en-US"/>
              </a:p>
            </p:txBody>
          </p:sp>
          <p:sp>
            <p:nvSpPr>
              <p:cNvPr id="257" name="Oval 689"/>
              <p:cNvSpPr>
                <a:spLocks noChangeArrowheads="1"/>
              </p:cNvSpPr>
              <p:nvPr/>
            </p:nvSpPr>
            <p:spPr bwMode="auto">
              <a:xfrm rot="5400000">
                <a:off x="5887244" y="2099469"/>
                <a:ext cx="163513" cy="136525"/>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50" b="1" dirty="0">
                    <a:cs typeface="+mn-cs"/>
                  </a:rPr>
                  <a:t>+</a:t>
                </a:r>
              </a:p>
            </p:txBody>
          </p:sp>
          <p:sp>
            <p:nvSpPr>
              <p:cNvPr id="258" name="TextBox 51"/>
              <p:cNvSpPr txBox="1">
                <a:spLocks noChangeArrowheads="1"/>
              </p:cNvSpPr>
              <p:nvPr/>
            </p:nvSpPr>
            <p:spPr bwMode="auto">
              <a:xfrm>
                <a:off x="5159375" y="2563813"/>
                <a:ext cx="777875" cy="600075"/>
              </a:xfrm>
              <a:prstGeom prst="rect">
                <a:avLst/>
              </a:prstGeom>
              <a:noFill/>
              <a:ln w="9525">
                <a:noFill/>
                <a:miter lim="800000"/>
                <a:headEnd/>
                <a:tailEnd/>
              </a:ln>
            </p:spPr>
            <p:txBody>
              <a:bodyPr wrap="none">
                <a:spAutoFit/>
              </a:bodyPr>
              <a:lstStyle/>
              <a:p>
                <a:pPr eaLnBrk="0" hangingPunct="0">
                  <a:defRPr/>
                </a:pPr>
                <a:r>
                  <a:rPr lang="en-US" sz="1100" dirty="0">
                    <a:solidFill>
                      <a:srgbClr val="002060"/>
                    </a:solidFill>
                    <a:latin typeface="Arial" pitchFamily="34" charset="0"/>
                    <a:cs typeface="+mn-cs"/>
                  </a:rPr>
                  <a:t>Neutral </a:t>
                </a:r>
              </a:p>
              <a:p>
                <a:pPr eaLnBrk="0" hangingPunct="0">
                  <a:defRPr/>
                </a:pPr>
                <a:r>
                  <a:rPr lang="en-US" sz="1100" dirty="0">
                    <a:solidFill>
                      <a:srgbClr val="002060"/>
                    </a:solidFill>
                    <a:latin typeface="Arial" pitchFamily="34" charset="0"/>
                    <a:cs typeface="+mn-cs"/>
                  </a:rPr>
                  <a:t>permeant</a:t>
                </a:r>
              </a:p>
              <a:p>
                <a:pPr eaLnBrk="0" hangingPunct="0">
                  <a:defRPr/>
                </a:pPr>
                <a:r>
                  <a:rPr lang="en-US" sz="1100" dirty="0">
                    <a:solidFill>
                      <a:srgbClr val="002060"/>
                    </a:solidFill>
                    <a:latin typeface="Arial" pitchFamily="34" charset="0"/>
                    <a:cs typeface="+mn-cs"/>
                  </a:rPr>
                  <a:t> drug</a:t>
                </a:r>
              </a:p>
            </p:txBody>
          </p:sp>
          <p:sp>
            <p:nvSpPr>
              <p:cNvPr id="265" name="Oval 689"/>
              <p:cNvSpPr>
                <a:spLocks noChangeAspect="1" noChangeArrowheads="1"/>
              </p:cNvSpPr>
              <p:nvPr/>
            </p:nvSpPr>
            <p:spPr bwMode="auto">
              <a:xfrm rot="5400000">
                <a:off x="6576219" y="3863182"/>
                <a:ext cx="96837" cy="82550"/>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00" b="1" dirty="0">
                    <a:cs typeface="+mn-cs"/>
                  </a:rPr>
                  <a:t>+</a:t>
                </a:r>
              </a:p>
            </p:txBody>
          </p:sp>
          <p:sp>
            <p:nvSpPr>
              <p:cNvPr id="268" name="Oval 689"/>
              <p:cNvSpPr>
                <a:spLocks noChangeAspect="1" noChangeArrowheads="1"/>
              </p:cNvSpPr>
              <p:nvPr/>
            </p:nvSpPr>
            <p:spPr bwMode="auto">
              <a:xfrm rot="5400000">
                <a:off x="6923881" y="3596482"/>
                <a:ext cx="98425" cy="80962"/>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00" b="1" dirty="0">
                    <a:cs typeface="+mn-cs"/>
                  </a:rPr>
                  <a:t>+</a:t>
                </a:r>
              </a:p>
            </p:txBody>
          </p:sp>
          <p:sp>
            <p:nvSpPr>
              <p:cNvPr id="269" name="Oval 689"/>
              <p:cNvSpPr>
                <a:spLocks noChangeAspect="1" noChangeArrowheads="1"/>
              </p:cNvSpPr>
              <p:nvPr/>
            </p:nvSpPr>
            <p:spPr bwMode="auto">
              <a:xfrm rot="5400000">
                <a:off x="7993062" y="3597276"/>
                <a:ext cx="98425" cy="82550"/>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00" b="1" dirty="0">
                    <a:cs typeface="+mn-cs"/>
                  </a:rPr>
                  <a:t>+</a:t>
                </a:r>
              </a:p>
            </p:txBody>
          </p:sp>
          <p:sp>
            <p:nvSpPr>
              <p:cNvPr id="270" name="Oval 689"/>
              <p:cNvSpPr>
                <a:spLocks noChangeAspect="1" noChangeArrowheads="1"/>
              </p:cNvSpPr>
              <p:nvPr/>
            </p:nvSpPr>
            <p:spPr bwMode="auto">
              <a:xfrm rot="5400000">
                <a:off x="8020844" y="3872707"/>
                <a:ext cx="96837" cy="82550"/>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00" b="1" dirty="0">
                    <a:cs typeface="+mn-cs"/>
                  </a:rPr>
                  <a:t>+</a:t>
                </a:r>
              </a:p>
            </p:txBody>
          </p:sp>
          <p:sp>
            <p:nvSpPr>
              <p:cNvPr id="279" name="Oval 689"/>
              <p:cNvSpPr>
                <a:spLocks noChangeArrowheads="1"/>
              </p:cNvSpPr>
              <p:nvPr/>
            </p:nvSpPr>
            <p:spPr bwMode="auto">
              <a:xfrm rot="5400000">
                <a:off x="5887245" y="2805906"/>
                <a:ext cx="163512" cy="136525"/>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endParaRPr lang="en-US" sz="1050" b="1" dirty="0">
                  <a:cs typeface="+mn-cs"/>
                </a:endParaRPr>
              </a:p>
            </p:txBody>
          </p:sp>
          <p:sp>
            <p:nvSpPr>
              <p:cNvPr id="39024" name="Rectangle 577"/>
              <p:cNvSpPr>
                <a:spLocks noChangeArrowheads="1"/>
              </p:cNvSpPr>
              <p:nvPr/>
            </p:nvSpPr>
            <p:spPr bwMode="auto">
              <a:xfrm>
                <a:off x="4094163" y="1914525"/>
                <a:ext cx="0" cy="138113"/>
              </a:xfrm>
              <a:prstGeom prst="rect">
                <a:avLst/>
              </a:prstGeom>
              <a:noFill/>
              <a:ln w="9525">
                <a:noFill/>
                <a:miter lim="800000"/>
                <a:headEnd/>
                <a:tailEnd/>
              </a:ln>
            </p:spPr>
            <p:txBody>
              <a:bodyPr wrap="none" lIns="0" tIns="0" rIns="0" bIns="0">
                <a:spAutoFit/>
              </a:bodyPr>
              <a:lstStyle/>
              <a:p>
                <a:pPr eaLnBrk="0" hangingPunct="0"/>
                <a:endParaRPr lang="en-US" sz="900">
                  <a:latin typeface="Symbol" pitchFamily="18" charset="2"/>
                </a:endParaRPr>
              </a:p>
            </p:txBody>
          </p:sp>
          <p:sp>
            <p:nvSpPr>
              <p:cNvPr id="39025" name="Line 589"/>
              <p:cNvSpPr>
                <a:spLocks noChangeShapeType="1"/>
              </p:cNvSpPr>
              <p:nvPr/>
            </p:nvSpPr>
            <p:spPr bwMode="auto">
              <a:xfrm>
                <a:off x="4297363" y="2446338"/>
                <a:ext cx="0" cy="128587"/>
              </a:xfrm>
              <a:prstGeom prst="line">
                <a:avLst/>
              </a:prstGeom>
              <a:noFill/>
              <a:ln w="19050">
                <a:solidFill>
                  <a:schemeClr val="bg1"/>
                </a:solidFill>
                <a:round/>
                <a:headEnd/>
                <a:tailEnd/>
              </a:ln>
            </p:spPr>
            <p:txBody>
              <a:bodyPr/>
              <a:lstStyle/>
              <a:p>
                <a:endParaRPr lang="en-US"/>
              </a:p>
            </p:txBody>
          </p:sp>
          <p:sp>
            <p:nvSpPr>
              <p:cNvPr id="39026" name="Line 590"/>
              <p:cNvSpPr>
                <a:spLocks noChangeShapeType="1"/>
              </p:cNvSpPr>
              <p:nvPr/>
            </p:nvSpPr>
            <p:spPr bwMode="auto">
              <a:xfrm rot="3185005">
                <a:off x="4294982" y="2445544"/>
                <a:ext cx="0" cy="128587"/>
              </a:xfrm>
              <a:prstGeom prst="line">
                <a:avLst/>
              </a:prstGeom>
              <a:noFill/>
              <a:ln w="19050">
                <a:solidFill>
                  <a:schemeClr val="bg1"/>
                </a:solidFill>
                <a:round/>
                <a:headEnd/>
                <a:tailEnd/>
              </a:ln>
            </p:spPr>
            <p:txBody>
              <a:bodyPr/>
              <a:lstStyle/>
              <a:p>
                <a:endParaRPr lang="en-US"/>
              </a:p>
            </p:txBody>
          </p:sp>
          <p:sp>
            <p:nvSpPr>
              <p:cNvPr id="39027" name="Line 591"/>
              <p:cNvSpPr>
                <a:spLocks noChangeShapeType="1"/>
              </p:cNvSpPr>
              <p:nvPr/>
            </p:nvSpPr>
            <p:spPr bwMode="auto">
              <a:xfrm rot="7702927">
                <a:off x="4294188" y="2447925"/>
                <a:ext cx="0" cy="127000"/>
              </a:xfrm>
              <a:prstGeom prst="line">
                <a:avLst/>
              </a:prstGeom>
              <a:noFill/>
              <a:ln w="19050">
                <a:solidFill>
                  <a:schemeClr val="bg1"/>
                </a:solidFill>
                <a:round/>
                <a:headEnd/>
                <a:tailEnd/>
              </a:ln>
            </p:spPr>
            <p:txBody>
              <a:bodyPr/>
              <a:lstStyle/>
              <a:p>
                <a:endParaRPr lang="en-US"/>
              </a:p>
            </p:txBody>
          </p:sp>
          <p:cxnSp>
            <p:nvCxnSpPr>
              <p:cNvPr id="248" name="Straight Connector 247"/>
              <p:cNvCxnSpPr/>
              <p:nvPr/>
            </p:nvCxnSpPr>
            <p:spPr bwMode="auto">
              <a:xfrm rot="16200000" flipH="1" flipV="1">
                <a:off x="7900988" y="4911725"/>
                <a:ext cx="0" cy="920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029" name="Freeform 274"/>
              <p:cNvSpPr>
                <a:spLocks/>
              </p:cNvSpPr>
              <p:nvPr/>
            </p:nvSpPr>
            <p:spPr bwMode="auto">
              <a:xfrm flipH="1">
                <a:off x="7264400" y="1828800"/>
                <a:ext cx="542925" cy="788988"/>
              </a:xfrm>
              <a:custGeom>
                <a:avLst/>
                <a:gdLst>
                  <a:gd name="T0" fmla="*/ 0 w 811033"/>
                  <a:gd name="T1" fmla="*/ 277331 h 818984"/>
                  <a:gd name="T2" fmla="*/ 5 w 811033"/>
                  <a:gd name="T3" fmla="*/ 191170 h 818984"/>
                  <a:gd name="T4" fmla="*/ 7 w 811033"/>
                  <a:gd name="T5" fmla="*/ 0 h 818984"/>
                  <a:gd name="T6" fmla="*/ 0 60000 65536"/>
                  <a:gd name="T7" fmla="*/ 0 60000 65536"/>
                  <a:gd name="T8" fmla="*/ 0 60000 65536"/>
                  <a:gd name="T9" fmla="*/ 0 w 811033"/>
                  <a:gd name="T10" fmla="*/ 0 h 818984"/>
                  <a:gd name="T11" fmla="*/ 811033 w 811033"/>
                  <a:gd name="T12" fmla="*/ 818984 h 818984"/>
                </a:gdLst>
                <a:ahLst/>
                <a:cxnLst>
                  <a:cxn ang="T6">
                    <a:pos x="T0" y="T1"/>
                  </a:cxn>
                  <a:cxn ang="T7">
                    <a:pos x="T2" y="T3"/>
                  </a:cxn>
                  <a:cxn ang="T8">
                    <a:pos x="T4" y="T5"/>
                  </a:cxn>
                </a:cxnLst>
                <a:rect l="T9" t="T10" r="T11" b="T12"/>
                <a:pathLst>
                  <a:path w="811033" h="818984">
                    <a:moveTo>
                      <a:pt x="0" y="818984"/>
                    </a:moveTo>
                    <a:cubicBezTo>
                      <a:pt x="147968" y="648695"/>
                      <a:pt x="469127" y="701039"/>
                      <a:pt x="604299" y="564542"/>
                    </a:cubicBezTo>
                    <a:cubicBezTo>
                      <a:pt x="739471" y="428045"/>
                      <a:pt x="775252" y="214022"/>
                      <a:pt x="811033" y="0"/>
                    </a:cubicBezTo>
                  </a:path>
                </a:pathLst>
              </a:custGeom>
              <a:noFill/>
              <a:ln w="19050" cap="flat" cmpd="sng" algn="ctr">
                <a:solidFill>
                  <a:schemeClr val="tx1"/>
                </a:solidFill>
                <a:prstDash val="dash"/>
                <a:round/>
                <a:headEnd type="none" w="med" len="med"/>
                <a:tailEnd type="none" w="med" len="med"/>
              </a:ln>
            </p:spPr>
            <p:txBody>
              <a:bodyPr/>
              <a:lstStyle/>
              <a:p>
                <a:endParaRPr lang="en-US"/>
              </a:p>
            </p:txBody>
          </p:sp>
          <p:sp>
            <p:nvSpPr>
              <p:cNvPr id="39030" name="Oval 226"/>
              <p:cNvSpPr>
                <a:spLocks noChangeArrowheads="1"/>
              </p:cNvSpPr>
              <p:nvPr/>
            </p:nvSpPr>
            <p:spPr bwMode="auto">
              <a:xfrm>
                <a:off x="6983413" y="40814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1" name="Oval 231"/>
              <p:cNvSpPr>
                <a:spLocks noChangeArrowheads="1"/>
              </p:cNvSpPr>
              <p:nvPr/>
            </p:nvSpPr>
            <p:spPr bwMode="auto">
              <a:xfrm>
                <a:off x="7466013" y="42719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2" name="Oval 237"/>
              <p:cNvSpPr>
                <a:spLocks noChangeArrowheads="1"/>
              </p:cNvSpPr>
              <p:nvPr/>
            </p:nvSpPr>
            <p:spPr bwMode="auto">
              <a:xfrm>
                <a:off x="7319963" y="406241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3" name="Oval 238"/>
              <p:cNvSpPr>
                <a:spLocks noChangeArrowheads="1"/>
              </p:cNvSpPr>
              <p:nvPr/>
            </p:nvSpPr>
            <p:spPr bwMode="auto">
              <a:xfrm>
                <a:off x="7235825" y="4362450"/>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4" name="Oval 240"/>
              <p:cNvSpPr>
                <a:spLocks noChangeArrowheads="1"/>
              </p:cNvSpPr>
              <p:nvPr/>
            </p:nvSpPr>
            <p:spPr bwMode="auto">
              <a:xfrm>
                <a:off x="7046913" y="440531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5" name="Oval 241"/>
              <p:cNvSpPr>
                <a:spLocks noChangeArrowheads="1"/>
              </p:cNvSpPr>
              <p:nvPr/>
            </p:nvSpPr>
            <p:spPr bwMode="auto">
              <a:xfrm>
                <a:off x="6850063" y="431641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6" name="Oval 242"/>
              <p:cNvSpPr>
                <a:spLocks noChangeArrowheads="1"/>
              </p:cNvSpPr>
              <p:nvPr/>
            </p:nvSpPr>
            <p:spPr bwMode="auto">
              <a:xfrm>
                <a:off x="7015163" y="421481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7" name="Oval 243"/>
              <p:cNvSpPr>
                <a:spLocks noChangeArrowheads="1"/>
              </p:cNvSpPr>
              <p:nvPr/>
            </p:nvSpPr>
            <p:spPr bwMode="auto">
              <a:xfrm>
                <a:off x="6792913" y="42084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8" name="Oval 250"/>
              <p:cNvSpPr>
                <a:spLocks noChangeArrowheads="1"/>
              </p:cNvSpPr>
              <p:nvPr/>
            </p:nvSpPr>
            <p:spPr bwMode="auto">
              <a:xfrm>
                <a:off x="7294563" y="41957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39" name="Oval 258"/>
              <p:cNvSpPr>
                <a:spLocks noChangeArrowheads="1"/>
              </p:cNvSpPr>
              <p:nvPr/>
            </p:nvSpPr>
            <p:spPr bwMode="auto">
              <a:xfrm>
                <a:off x="7529513" y="41449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0" name="Oval 260"/>
              <p:cNvSpPr>
                <a:spLocks noChangeArrowheads="1"/>
              </p:cNvSpPr>
              <p:nvPr/>
            </p:nvSpPr>
            <p:spPr bwMode="auto">
              <a:xfrm>
                <a:off x="7097713" y="37639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1" name="Oval 261"/>
              <p:cNvSpPr>
                <a:spLocks noChangeArrowheads="1"/>
              </p:cNvSpPr>
              <p:nvPr/>
            </p:nvSpPr>
            <p:spPr bwMode="auto">
              <a:xfrm>
                <a:off x="7326313" y="37639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2" name="Oval 273"/>
              <p:cNvSpPr>
                <a:spLocks noChangeArrowheads="1"/>
              </p:cNvSpPr>
              <p:nvPr/>
            </p:nvSpPr>
            <p:spPr bwMode="auto">
              <a:xfrm>
                <a:off x="7154863" y="39798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3" name="Oval 276"/>
              <p:cNvSpPr>
                <a:spLocks noChangeArrowheads="1"/>
              </p:cNvSpPr>
              <p:nvPr/>
            </p:nvSpPr>
            <p:spPr bwMode="auto">
              <a:xfrm>
                <a:off x="7345363" y="38909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4" name="Oval 277"/>
              <p:cNvSpPr>
                <a:spLocks noChangeArrowheads="1"/>
              </p:cNvSpPr>
              <p:nvPr/>
            </p:nvSpPr>
            <p:spPr bwMode="auto">
              <a:xfrm>
                <a:off x="7521575" y="3892550"/>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5" name="Oval 279"/>
              <p:cNvSpPr>
                <a:spLocks noChangeArrowheads="1"/>
              </p:cNvSpPr>
              <p:nvPr/>
            </p:nvSpPr>
            <p:spPr bwMode="auto">
              <a:xfrm>
                <a:off x="7834313" y="37639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6" name="Oval 280"/>
              <p:cNvSpPr>
                <a:spLocks noChangeArrowheads="1"/>
              </p:cNvSpPr>
              <p:nvPr/>
            </p:nvSpPr>
            <p:spPr bwMode="auto">
              <a:xfrm>
                <a:off x="7808913" y="35861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7" name="Oval 281"/>
              <p:cNvSpPr>
                <a:spLocks noChangeArrowheads="1"/>
              </p:cNvSpPr>
              <p:nvPr/>
            </p:nvSpPr>
            <p:spPr bwMode="auto">
              <a:xfrm>
                <a:off x="6748463" y="3581400"/>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8" name="Oval 282"/>
              <p:cNvSpPr>
                <a:spLocks noChangeArrowheads="1"/>
              </p:cNvSpPr>
              <p:nvPr/>
            </p:nvSpPr>
            <p:spPr bwMode="auto">
              <a:xfrm>
                <a:off x="6723063" y="375761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49" name="Oval 284"/>
              <p:cNvSpPr>
                <a:spLocks noChangeArrowheads="1"/>
              </p:cNvSpPr>
              <p:nvPr/>
            </p:nvSpPr>
            <p:spPr bwMode="auto">
              <a:xfrm>
                <a:off x="8207375" y="3890963"/>
                <a:ext cx="60325" cy="60325"/>
              </a:xfrm>
              <a:prstGeom prst="ellipse">
                <a:avLst/>
              </a:prstGeom>
              <a:solidFill>
                <a:srgbClr val="5F5F5F"/>
              </a:solidFill>
              <a:ln w="9525" algn="ctr">
                <a:noFill/>
                <a:round/>
                <a:headEnd/>
                <a:tailEnd/>
              </a:ln>
            </p:spPr>
            <p:txBody>
              <a:bodyPr/>
              <a:lstStyle/>
              <a:p>
                <a:pPr algn="ctr" eaLnBrk="0" hangingPunct="0"/>
                <a:endParaRPr lang="en-US" sz="2400"/>
              </a:p>
            </p:txBody>
          </p:sp>
          <p:sp>
            <p:nvSpPr>
              <p:cNvPr id="39050" name="Oval 285"/>
              <p:cNvSpPr>
                <a:spLocks noChangeArrowheads="1"/>
              </p:cNvSpPr>
              <p:nvPr/>
            </p:nvSpPr>
            <p:spPr bwMode="auto">
              <a:xfrm>
                <a:off x="6448425" y="3886200"/>
                <a:ext cx="60325" cy="60325"/>
              </a:xfrm>
              <a:prstGeom prst="ellipse">
                <a:avLst/>
              </a:prstGeom>
              <a:solidFill>
                <a:srgbClr val="5F5F5F"/>
              </a:solidFill>
              <a:ln w="9525" algn="ctr">
                <a:noFill/>
                <a:round/>
                <a:headEnd/>
                <a:tailEnd/>
              </a:ln>
            </p:spPr>
            <p:txBody>
              <a:bodyPr/>
              <a:lstStyle/>
              <a:p>
                <a:pPr algn="ctr" eaLnBrk="0" hangingPunct="0"/>
                <a:endParaRPr lang="en-US" sz="2400"/>
              </a:p>
            </p:txBody>
          </p:sp>
          <p:grpSp>
            <p:nvGrpSpPr>
              <p:cNvPr id="39051" name="Group 339"/>
              <p:cNvGrpSpPr>
                <a:grpSpLocks/>
              </p:cNvGrpSpPr>
              <p:nvPr/>
            </p:nvGrpSpPr>
            <p:grpSpPr bwMode="auto">
              <a:xfrm>
                <a:off x="4833938" y="5697538"/>
                <a:ext cx="2139950" cy="1068387"/>
                <a:chOff x="4833939" y="4918094"/>
                <a:chExt cx="2139949" cy="1068767"/>
              </a:xfrm>
            </p:grpSpPr>
            <p:grpSp>
              <p:nvGrpSpPr>
                <p:cNvPr id="39077" name="Group 676"/>
                <p:cNvGrpSpPr>
                  <a:grpSpLocks/>
                </p:cNvGrpSpPr>
                <p:nvPr/>
              </p:nvGrpSpPr>
              <p:grpSpPr bwMode="auto">
                <a:xfrm>
                  <a:off x="4833939" y="4918094"/>
                  <a:ext cx="2139949" cy="1068767"/>
                  <a:chOff x="3976440" y="542098"/>
                  <a:chExt cx="2138168" cy="1068538"/>
                </a:xfrm>
              </p:grpSpPr>
              <p:sp>
                <p:nvSpPr>
                  <p:cNvPr id="670" name="Freeform 41"/>
                  <p:cNvSpPr>
                    <a:spLocks/>
                  </p:cNvSpPr>
                  <p:nvPr/>
                </p:nvSpPr>
                <p:spPr bwMode="auto">
                  <a:xfrm rot="16200000">
                    <a:off x="4554124" y="50152"/>
                    <a:ext cx="982801" cy="2138168"/>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625475 w 847725"/>
                      <a:gd name="connsiteY37" fmla="*/ 1249362 h 2482850"/>
                      <a:gd name="connsiteX38" fmla="*/ 539750 w 847725"/>
                      <a:gd name="connsiteY38" fmla="*/ 1235075 h 2482850"/>
                      <a:gd name="connsiteX39" fmla="*/ 592138 w 847725"/>
                      <a:gd name="connsiteY39" fmla="*/ 1149350 h 2482850"/>
                      <a:gd name="connsiteX40" fmla="*/ 611188 w 847725"/>
                      <a:gd name="connsiteY40" fmla="*/ 1058862 h 2482850"/>
                      <a:gd name="connsiteX41" fmla="*/ 649288 w 847725"/>
                      <a:gd name="connsiteY41" fmla="*/ 1039812 h 2482850"/>
                      <a:gd name="connsiteX42" fmla="*/ 611188 w 847725"/>
                      <a:gd name="connsiteY42" fmla="*/ 982662 h 2482850"/>
                      <a:gd name="connsiteX43" fmla="*/ 544513 w 847725"/>
                      <a:gd name="connsiteY43" fmla="*/ 996950 h 2482850"/>
                      <a:gd name="connsiteX44" fmla="*/ 563563 w 847725"/>
                      <a:gd name="connsiteY44" fmla="*/ 1063625 h 2482850"/>
                      <a:gd name="connsiteX45" fmla="*/ 530225 w 847725"/>
                      <a:gd name="connsiteY45" fmla="*/ 1177925 h 2482850"/>
                      <a:gd name="connsiteX46" fmla="*/ 496888 w 847725"/>
                      <a:gd name="connsiteY46" fmla="*/ 1220787 h 2482850"/>
                      <a:gd name="connsiteX47" fmla="*/ 387350 w 847725"/>
                      <a:gd name="connsiteY47" fmla="*/ 1216025 h 2482850"/>
                      <a:gd name="connsiteX48" fmla="*/ 349250 w 847725"/>
                      <a:gd name="connsiteY48" fmla="*/ 1139825 h 2482850"/>
                      <a:gd name="connsiteX49" fmla="*/ 349250 w 847725"/>
                      <a:gd name="connsiteY49" fmla="*/ 334962 h 2482850"/>
                      <a:gd name="connsiteX50" fmla="*/ 339725 w 847725"/>
                      <a:gd name="connsiteY50" fmla="*/ 149225 h 2482850"/>
                      <a:gd name="connsiteX51" fmla="*/ 311150 w 847725"/>
                      <a:gd name="connsiteY51" fmla="*/ 1587 h 2482850"/>
                      <a:gd name="connsiteX52" fmla="*/ 249238 w 847725"/>
                      <a:gd name="connsiteY52" fmla="*/ 139700 h 2482850"/>
                      <a:gd name="connsiteX53" fmla="*/ 230188 w 847725"/>
                      <a:gd name="connsiteY53" fmla="*/ 311150 h 2482850"/>
                      <a:gd name="connsiteX54" fmla="*/ 239713 w 847725"/>
                      <a:gd name="connsiteY54" fmla="*/ 1368425 h 2482850"/>
                      <a:gd name="connsiteX55" fmla="*/ 168275 w 847725"/>
                      <a:gd name="connsiteY55" fmla="*/ 1487487 h 2482850"/>
                      <a:gd name="connsiteX56" fmla="*/ 120650 w 847725"/>
                      <a:gd name="connsiteY56" fmla="*/ 1239837 h 2482850"/>
                      <a:gd name="connsiteX57" fmla="*/ 139700 w 847725"/>
                      <a:gd name="connsiteY57" fmla="*/ 306387 h 2482850"/>
                      <a:gd name="connsiteX58" fmla="*/ 130175 w 847725"/>
                      <a:gd name="connsiteY58" fmla="*/ 106362 h 2482850"/>
                      <a:gd name="connsiteX59" fmla="*/ 96838 w 847725"/>
                      <a:gd name="connsiteY59" fmla="*/ 34925 h 2482850"/>
                      <a:gd name="connsiteX60" fmla="*/ 30163 w 847725"/>
                      <a:gd name="connsiteY60" fmla="*/ 209232 h 2482850"/>
                      <a:gd name="connsiteX61" fmla="*/ 25400 w 847725"/>
                      <a:gd name="connsiteY61" fmla="*/ 854075 h 2482850"/>
                      <a:gd name="connsiteX0" fmla="*/ 25400 w 849314"/>
                      <a:gd name="connsiteY0" fmla="*/ 854075 h 2482850"/>
                      <a:gd name="connsiteX1" fmla="*/ 24576 w 849314"/>
                      <a:gd name="connsiteY1" fmla="*/ 1118666 h 2482850"/>
                      <a:gd name="connsiteX2" fmla="*/ 25400 w 849314"/>
                      <a:gd name="connsiteY2" fmla="*/ 1485582 h 2482850"/>
                      <a:gd name="connsiteX3" fmla="*/ 6350 w 849314"/>
                      <a:gd name="connsiteY3" fmla="*/ 2216150 h 2482850"/>
                      <a:gd name="connsiteX4" fmla="*/ 63500 w 849314"/>
                      <a:gd name="connsiteY4" fmla="*/ 2382837 h 2482850"/>
                      <a:gd name="connsiteX5" fmla="*/ 134938 w 849314"/>
                      <a:gd name="connsiteY5" fmla="*/ 2278062 h 2482850"/>
                      <a:gd name="connsiteX6" fmla="*/ 133237 w 849314"/>
                      <a:gd name="connsiteY6" fmla="*/ 2007187 h 2482850"/>
                      <a:gd name="connsiteX7" fmla="*/ 111125 w 849314"/>
                      <a:gd name="connsiteY7" fmla="*/ 1773237 h 2482850"/>
                      <a:gd name="connsiteX8" fmla="*/ 139700 w 849314"/>
                      <a:gd name="connsiteY8" fmla="*/ 1644650 h 2482850"/>
                      <a:gd name="connsiteX9" fmla="*/ 183413 w 849314"/>
                      <a:gd name="connsiteY9" fmla="*/ 1584956 h 2482850"/>
                      <a:gd name="connsiteX10" fmla="*/ 244475 w 849314"/>
                      <a:gd name="connsiteY10" fmla="*/ 1658937 h 2482850"/>
                      <a:gd name="connsiteX11" fmla="*/ 225425 w 849314"/>
                      <a:gd name="connsiteY11" fmla="*/ 2349500 h 2482850"/>
                      <a:gd name="connsiteX12" fmla="*/ 268288 w 849314"/>
                      <a:gd name="connsiteY12" fmla="*/ 2459037 h 2482850"/>
                      <a:gd name="connsiteX13" fmla="*/ 320675 w 849314"/>
                      <a:gd name="connsiteY13" fmla="*/ 2311400 h 2482850"/>
                      <a:gd name="connsiteX14" fmla="*/ 344488 w 849314"/>
                      <a:gd name="connsiteY14" fmla="*/ 1620837 h 2482850"/>
                      <a:gd name="connsiteX15" fmla="*/ 354013 w 849314"/>
                      <a:gd name="connsiteY15" fmla="*/ 1349375 h 2482850"/>
                      <a:gd name="connsiteX16" fmla="*/ 439738 w 849314"/>
                      <a:gd name="connsiteY16" fmla="*/ 1273175 h 2482850"/>
                      <a:gd name="connsiteX17" fmla="*/ 511175 w 849314"/>
                      <a:gd name="connsiteY17" fmla="*/ 1330325 h 2482850"/>
                      <a:gd name="connsiteX18" fmla="*/ 473075 w 849314"/>
                      <a:gd name="connsiteY18" fmla="*/ 1458912 h 2482850"/>
                      <a:gd name="connsiteX19" fmla="*/ 454025 w 849314"/>
                      <a:gd name="connsiteY19" fmla="*/ 1501775 h 2482850"/>
                      <a:gd name="connsiteX20" fmla="*/ 477838 w 849314"/>
                      <a:gd name="connsiteY20" fmla="*/ 1554162 h 2482850"/>
                      <a:gd name="connsiteX21" fmla="*/ 525463 w 849314"/>
                      <a:gd name="connsiteY21" fmla="*/ 1554162 h 2482850"/>
                      <a:gd name="connsiteX22" fmla="*/ 544513 w 849314"/>
                      <a:gd name="connsiteY22" fmla="*/ 1506537 h 2482850"/>
                      <a:gd name="connsiteX23" fmla="*/ 506413 w 849314"/>
                      <a:gd name="connsiteY23" fmla="*/ 1444625 h 2482850"/>
                      <a:gd name="connsiteX24" fmla="*/ 534988 w 849314"/>
                      <a:gd name="connsiteY24" fmla="*/ 1339850 h 2482850"/>
                      <a:gd name="connsiteX25" fmla="*/ 568325 w 849314"/>
                      <a:gd name="connsiteY25" fmla="*/ 1301750 h 2482850"/>
                      <a:gd name="connsiteX26" fmla="*/ 682625 w 849314"/>
                      <a:gd name="connsiteY26" fmla="*/ 1382712 h 2482850"/>
                      <a:gd name="connsiteX27" fmla="*/ 739775 w 849314"/>
                      <a:gd name="connsiteY27" fmla="*/ 1425575 h 2482850"/>
                      <a:gd name="connsiteX28" fmla="*/ 835025 w 849314"/>
                      <a:gd name="connsiteY28" fmla="*/ 1468437 h 2482850"/>
                      <a:gd name="connsiteX29" fmla="*/ 825500 w 849314"/>
                      <a:gd name="connsiteY29" fmla="*/ 1382712 h 2482850"/>
                      <a:gd name="connsiteX30" fmla="*/ 754063 w 849314"/>
                      <a:gd name="connsiteY30" fmla="*/ 1377950 h 2482850"/>
                      <a:gd name="connsiteX31" fmla="*/ 722321 w 849314"/>
                      <a:gd name="connsiteY31" fmla="*/ 1321061 h 2482850"/>
                      <a:gd name="connsiteX32" fmla="*/ 731581 w 849314"/>
                      <a:gd name="connsiteY32" fmla="*/ 1263650 h 2482850"/>
                      <a:gd name="connsiteX33" fmla="*/ 773113 w 849314"/>
                      <a:gd name="connsiteY33" fmla="*/ 1206500 h 2482850"/>
                      <a:gd name="connsiteX34" fmla="*/ 759778 w 849314"/>
                      <a:gd name="connsiteY34" fmla="*/ 1129347 h 2482850"/>
                      <a:gd name="connsiteX35" fmla="*/ 720725 w 849314"/>
                      <a:gd name="connsiteY35" fmla="*/ 1163637 h 2482850"/>
                      <a:gd name="connsiteX36" fmla="*/ 625475 w 849314"/>
                      <a:gd name="connsiteY36" fmla="*/ 1249362 h 2482850"/>
                      <a:gd name="connsiteX37" fmla="*/ 539750 w 849314"/>
                      <a:gd name="connsiteY37" fmla="*/ 1235075 h 2482850"/>
                      <a:gd name="connsiteX38" fmla="*/ 592138 w 849314"/>
                      <a:gd name="connsiteY38" fmla="*/ 1149350 h 2482850"/>
                      <a:gd name="connsiteX39" fmla="*/ 611188 w 849314"/>
                      <a:gd name="connsiteY39" fmla="*/ 1058862 h 2482850"/>
                      <a:gd name="connsiteX40" fmla="*/ 649288 w 849314"/>
                      <a:gd name="connsiteY40" fmla="*/ 1039812 h 2482850"/>
                      <a:gd name="connsiteX41" fmla="*/ 611188 w 849314"/>
                      <a:gd name="connsiteY41" fmla="*/ 982662 h 2482850"/>
                      <a:gd name="connsiteX42" fmla="*/ 544513 w 849314"/>
                      <a:gd name="connsiteY42" fmla="*/ 996950 h 2482850"/>
                      <a:gd name="connsiteX43" fmla="*/ 563563 w 849314"/>
                      <a:gd name="connsiteY43" fmla="*/ 1063625 h 2482850"/>
                      <a:gd name="connsiteX44" fmla="*/ 530225 w 849314"/>
                      <a:gd name="connsiteY44" fmla="*/ 1177925 h 2482850"/>
                      <a:gd name="connsiteX45" fmla="*/ 496888 w 849314"/>
                      <a:gd name="connsiteY45" fmla="*/ 1220787 h 2482850"/>
                      <a:gd name="connsiteX46" fmla="*/ 387350 w 849314"/>
                      <a:gd name="connsiteY46" fmla="*/ 1216025 h 2482850"/>
                      <a:gd name="connsiteX47" fmla="*/ 349250 w 849314"/>
                      <a:gd name="connsiteY47" fmla="*/ 1139825 h 2482850"/>
                      <a:gd name="connsiteX48" fmla="*/ 349250 w 849314"/>
                      <a:gd name="connsiteY48" fmla="*/ 334962 h 2482850"/>
                      <a:gd name="connsiteX49" fmla="*/ 339725 w 849314"/>
                      <a:gd name="connsiteY49" fmla="*/ 149225 h 2482850"/>
                      <a:gd name="connsiteX50" fmla="*/ 311150 w 849314"/>
                      <a:gd name="connsiteY50" fmla="*/ 1587 h 2482850"/>
                      <a:gd name="connsiteX51" fmla="*/ 249238 w 849314"/>
                      <a:gd name="connsiteY51" fmla="*/ 139700 h 2482850"/>
                      <a:gd name="connsiteX52" fmla="*/ 230188 w 849314"/>
                      <a:gd name="connsiteY52" fmla="*/ 311150 h 2482850"/>
                      <a:gd name="connsiteX53" fmla="*/ 239713 w 849314"/>
                      <a:gd name="connsiteY53" fmla="*/ 1368425 h 2482850"/>
                      <a:gd name="connsiteX54" fmla="*/ 168275 w 849314"/>
                      <a:gd name="connsiteY54" fmla="*/ 1487487 h 2482850"/>
                      <a:gd name="connsiteX55" fmla="*/ 120650 w 849314"/>
                      <a:gd name="connsiteY55" fmla="*/ 1239837 h 2482850"/>
                      <a:gd name="connsiteX56" fmla="*/ 139700 w 849314"/>
                      <a:gd name="connsiteY56" fmla="*/ 306387 h 2482850"/>
                      <a:gd name="connsiteX57" fmla="*/ 130175 w 849314"/>
                      <a:gd name="connsiteY57" fmla="*/ 106362 h 2482850"/>
                      <a:gd name="connsiteX58" fmla="*/ 96838 w 849314"/>
                      <a:gd name="connsiteY58" fmla="*/ 34925 h 2482850"/>
                      <a:gd name="connsiteX59" fmla="*/ 30163 w 849314"/>
                      <a:gd name="connsiteY59" fmla="*/ 209232 h 2482850"/>
                      <a:gd name="connsiteX60" fmla="*/ 25400 w 849314"/>
                      <a:gd name="connsiteY60" fmla="*/ 854075 h 2482850"/>
                      <a:gd name="connsiteX0" fmla="*/ 25400 w 849313"/>
                      <a:gd name="connsiteY0" fmla="*/ 854075 h 2482850"/>
                      <a:gd name="connsiteX1" fmla="*/ 24576 w 849313"/>
                      <a:gd name="connsiteY1" fmla="*/ 1118666 h 2482850"/>
                      <a:gd name="connsiteX2" fmla="*/ 25400 w 849313"/>
                      <a:gd name="connsiteY2" fmla="*/ 1485582 h 2482850"/>
                      <a:gd name="connsiteX3" fmla="*/ 6350 w 849313"/>
                      <a:gd name="connsiteY3" fmla="*/ 2216150 h 2482850"/>
                      <a:gd name="connsiteX4" fmla="*/ 63500 w 849313"/>
                      <a:gd name="connsiteY4" fmla="*/ 2382837 h 2482850"/>
                      <a:gd name="connsiteX5" fmla="*/ 134938 w 849313"/>
                      <a:gd name="connsiteY5" fmla="*/ 2278062 h 2482850"/>
                      <a:gd name="connsiteX6" fmla="*/ 133237 w 849313"/>
                      <a:gd name="connsiteY6" fmla="*/ 2007187 h 2482850"/>
                      <a:gd name="connsiteX7" fmla="*/ 111125 w 849313"/>
                      <a:gd name="connsiteY7" fmla="*/ 1773237 h 2482850"/>
                      <a:gd name="connsiteX8" fmla="*/ 139700 w 849313"/>
                      <a:gd name="connsiteY8" fmla="*/ 1644650 h 2482850"/>
                      <a:gd name="connsiteX9" fmla="*/ 183413 w 849313"/>
                      <a:gd name="connsiteY9" fmla="*/ 1584956 h 2482850"/>
                      <a:gd name="connsiteX10" fmla="*/ 244475 w 849313"/>
                      <a:gd name="connsiteY10" fmla="*/ 1658937 h 2482850"/>
                      <a:gd name="connsiteX11" fmla="*/ 225425 w 849313"/>
                      <a:gd name="connsiteY11" fmla="*/ 2349500 h 2482850"/>
                      <a:gd name="connsiteX12" fmla="*/ 268288 w 849313"/>
                      <a:gd name="connsiteY12" fmla="*/ 2459037 h 2482850"/>
                      <a:gd name="connsiteX13" fmla="*/ 320675 w 849313"/>
                      <a:gd name="connsiteY13" fmla="*/ 2311400 h 2482850"/>
                      <a:gd name="connsiteX14" fmla="*/ 344488 w 849313"/>
                      <a:gd name="connsiteY14" fmla="*/ 1620837 h 2482850"/>
                      <a:gd name="connsiteX15" fmla="*/ 354013 w 849313"/>
                      <a:gd name="connsiteY15" fmla="*/ 1349375 h 2482850"/>
                      <a:gd name="connsiteX16" fmla="*/ 439738 w 849313"/>
                      <a:gd name="connsiteY16" fmla="*/ 1273175 h 2482850"/>
                      <a:gd name="connsiteX17" fmla="*/ 511175 w 849313"/>
                      <a:gd name="connsiteY17" fmla="*/ 1330325 h 2482850"/>
                      <a:gd name="connsiteX18" fmla="*/ 473075 w 849313"/>
                      <a:gd name="connsiteY18" fmla="*/ 1458912 h 2482850"/>
                      <a:gd name="connsiteX19" fmla="*/ 454025 w 849313"/>
                      <a:gd name="connsiteY19" fmla="*/ 1501775 h 2482850"/>
                      <a:gd name="connsiteX20" fmla="*/ 477838 w 849313"/>
                      <a:gd name="connsiteY20" fmla="*/ 1554162 h 2482850"/>
                      <a:gd name="connsiteX21" fmla="*/ 525463 w 849313"/>
                      <a:gd name="connsiteY21" fmla="*/ 1554162 h 2482850"/>
                      <a:gd name="connsiteX22" fmla="*/ 544513 w 849313"/>
                      <a:gd name="connsiteY22" fmla="*/ 1506537 h 2482850"/>
                      <a:gd name="connsiteX23" fmla="*/ 506413 w 849313"/>
                      <a:gd name="connsiteY23" fmla="*/ 1444625 h 2482850"/>
                      <a:gd name="connsiteX24" fmla="*/ 534988 w 849313"/>
                      <a:gd name="connsiteY24" fmla="*/ 1339850 h 2482850"/>
                      <a:gd name="connsiteX25" fmla="*/ 568325 w 849313"/>
                      <a:gd name="connsiteY25" fmla="*/ 1301750 h 2482850"/>
                      <a:gd name="connsiteX26" fmla="*/ 682625 w 849313"/>
                      <a:gd name="connsiteY26" fmla="*/ 1382712 h 2482850"/>
                      <a:gd name="connsiteX27" fmla="*/ 739775 w 849313"/>
                      <a:gd name="connsiteY27" fmla="*/ 1425575 h 2482850"/>
                      <a:gd name="connsiteX28" fmla="*/ 835025 w 849313"/>
                      <a:gd name="connsiteY28" fmla="*/ 1468437 h 2482850"/>
                      <a:gd name="connsiteX29" fmla="*/ 825500 w 849313"/>
                      <a:gd name="connsiteY29" fmla="*/ 1382712 h 2482850"/>
                      <a:gd name="connsiteX30" fmla="*/ 722321 w 849313"/>
                      <a:gd name="connsiteY30" fmla="*/ 1321061 h 2482850"/>
                      <a:gd name="connsiteX31" fmla="*/ 731581 w 849313"/>
                      <a:gd name="connsiteY31" fmla="*/ 1263650 h 2482850"/>
                      <a:gd name="connsiteX32" fmla="*/ 773113 w 849313"/>
                      <a:gd name="connsiteY32" fmla="*/ 1206500 h 2482850"/>
                      <a:gd name="connsiteX33" fmla="*/ 759778 w 849313"/>
                      <a:gd name="connsiteY33" fmla="*/ 1129347 h 2482850"/>
                      <a:gd name="connsiteX34" fmla="*/ 720725 w 849313"/>
                      <a:gd name="connsiteY34" fmla="*/ 1163637 h 2482850"/>
                      <a:gd name="connsiteX35" fmla="*/ 625475 w 849313"/>
                      <a:gd name="connsiteY35" fmla="*/ 1249362 h 2482850"/>
                      <a:gd name="connsiteX36" fmla="*/ 539750 w 849313"/>
                      <a:gd name="connsiteY36" fmla="*/ 1235075 h 2482850"/>
                      <a:gd name="connsiteX37" fmla="*/ 592138 w 849313"/>
                      <a:gd name="connsiteY37" fmla="*/ 1149350 h 2482850"/>
                      <a:gd name="connsiteX38" fmla="*/ 611188 w 849313"/>
                      <a:gd name="connsiteY38" fmla="*/ 1058862 h 2482850"/>
                      <a:gd name="connsiteX39" fmla="*/ 649288 w 849313"/>
                      <a:gd name="connsiteY39" fmla="*/ 1039812 h 2482850"/>
                      <a:gd name="connsiteX40" fmla="*/ 611188 w 849313"/>
                      <a:gd name="connsiteY40" fmla="*/ 982662 h 2482850"/>
                      <a:gd name="connsiteX41" fmla="*/ 544513 w 849313"/>
                      <a:gd name="connsiteY41" fmla="*/ 996950 h 2482850"/>
                      <a:gd name="connsiteX42" fmla="*/ 563563 w 849313"/>
                      <a:gd name="connsiteY42" fmla="*/ 1063625 h 2482850"/>
                      <a:gd name="connsiteX43" fmla="*/ 530225 w 849313"/>
                      <a:gd name="connsiteY43" fmla="*/ 1177925 h 2482850"/>
                      <a:gd name="connsiteX44" fmla="*/ 496888 w 849313"/>
                      <a:gd name="connsiteY44" fmla="*/ 1220787 h 2482850"/>
                      <a:gd name="connsiteX45" fmla="*/ 387350 w 849313"/>
                      <a:gd name="connsiteY45" fmla="*/ 1216025 h 2482850"/>
                      <a:gd name="connsiteX46" fmla="*/ 349250 w 849313"/>
                      <a:gd name="connsiteY46" fmla="*/ 1139825 h 2482850"/>
                      <a:gd name="connsiteX47" fmla="*/ 349250 w 849313"/>
                      <a:gd name="connsiteY47" fmla="*/ 334962 h 2482850"/>
                      <a:gd name="connsiteX48" fmla="*/ 339725 w 849313"/>
                      <a:gd name="connsiteY48" fmla="*/ 149225 h 2482850"/>
                      <a:gd name="connsiteX49" fmla="*/ 311150 w 849313"/>
                      <a:gd name="connsiteY49" fmla="*/ 1587 h 2482850"/>
                      <a:gd name="connsiteX50" fmla="*/ 249238 w 849313"/>
                      <a:gd name="connsiteY50" fmla="*/ 139700 h 2482850"/>
                      <a:gd name="connsiteX51" fmla="*/ 230188 w 849313"/>
                      <a:gd name="connsiteY51" fmla="*/ 311150 h 2482850"/>
                      <a:gd name="connsiteX52" fmla="*/ 239713 w 849313"/>
                      <a:gd name="connsiteY52" fmla="*/ 1368425 h 2482850"/>
                      <a:gd name="connsiteX53" fmla="*/ 168275 w 849313"/>
                      <a:gd name="connsiteY53" fmla="*/ 1487487 h 2482850"/>
                      <a:gd name="connsiteX54" fmla="*/ 120650 w 849313"/>
                      <a:gd name="connsiteY54" fmla="*/ 1239837 h 2482850"/>
                      <a:gd name="connsiteX55" fmla="*/ 139700 w 849313"/>
                      <a:gd name="connsiteY55" fmla="*/ 306387 h 2482850"/>
                      <a:gd name="connsiteX56" fmla="*/ 130175 w 849313"/>
                      <a:gd name="connsiteY56" fmla="*/ 106362 h 2482850"/>
                      <a:gd name="connsiteX57" fmla="*/ 96838 w 849313"/>
                      <a:gd name="connsiteY57" fmla="*/ 34925 h 2482850"/>
                      <a:gd name="connsiteX58" fmla="*/ 30163 w 849313"/>
                      <a:gd name="connsiteY58" fmla="*/ 209232 h 2482850"/>
                      <a:gd name="connsiteX59" fmla="*/ 25400 w 849313"/>
                      <a:gd name="connsiteY59" fmla="*/ 854075 h 2482850"/>
                      <a:gd name="connsiteX0" fmla="*/ 25400 w 828409"/>
                      <a:gd name="connsiteY0" fmla="*/ 854075 h 2482850"/>
                      <a:gd name="connsiteX1" fmla="*/ 24576 w 828409"/>
                      <a:gd name="connsiteY1" fmla="*/ 1118666 h 2482850"/>
                      <a:gd name="connsiteX2" fmla="*/ 25400 w 828409"/>
                      <a:gd name="connsiteY2" fmla="*/ 1485582 h 2482850"/>
                      <a:gd name="connsiteX3" fmla="*/ 6350 w 828409"/>
                      <a:gd name="connsiteY3" fmla="*/ 2216150 h 2482850"/>
                      <a:gd name="connsiteX4" fmla="*/ 63500 w 828409"/>
                      <a:gd name="connsiteY4" fmla="*/ 2382837 h 2482850"/>
                      <a:gd name="connsiteX5" fmla="*/ 134938 w 828409"/>
                      <a:gd name="connsiteY5" fmla="*/ 2278062 h 2482850"/>
                      <a:gd name="connsiteX6" fmla="*/ 133237 w 828409"/>
                      <a:gd name="connsiteY6" fmla="*/ 2007187 h 2482850"/>
                      <a:gd name="connsiteX7" fmla="*/ 111125 w 828409"/>
                      <a:gd name="connsiteY7" fmla="*/ 1773237 h 2482850"/>
                      <a:gd name="connsiteX8" fmla="*/ 139700 w 828409"/>
                      <a:gd name="connsiteY8" fmla="*/ 1644650 h 2482850"/>
                      <a:gd name="connsiteX9" fmla="*/ 183413 w 828409"/>
                      <a:gd name="connsiteY9" fmla="*/ 1584956 h 2482850"/>
                      <a:gd name="connsiteX10" fmla="*/ 244475 w 828409"/>
                      <a:gd name="connsiteY10" fmla="*/ 1658937 h 2482850"/>
                      <a:gd name="connsiteX11" fmla="*/ 225425 w 828409"/>
                      <a:gd name="connsiteY11" fmla="*/ 2349500 h 2482850"/>
                      <a:gd name="connsiteX12" fmla="*/ 268288 w 828409"/>
                      <a:gd name="connsiteY12" fmla="*/ 2459037 h 2482850"/>
                      <a:gd name="connsiteX13" fmla="*/ 320675 w 828409"/>
                      <a:gd name="connsiteY13" fmla="*/ 2311400 h 2482850"/>
                      <a:gd name="connsiteX14" fmla="*/ 344488 w 828409"/>
                      <a:gd name="connsiteY14" fmla="*/ 1620837 h 2482850"/>
                      <a:gd name="connsiteX15" fmla="*/ 354013 w 828409"/>
                      <a:gd name="connsiteY15" fmla="*/ 1349375 h 2482850"/>
                      <a:gd name="connsiteX16" fmla="*/ 439738 w 828409"/>
                      <a:gd name="connsiteY16" fmla="*/ 1273175 h 2482850"/>
                      <a:gd name="connsiteX17" fmla="*/ 511175 w 828409"/>
                      <a:gd name="connsiteY17" fmla="*/ 1330325 h 2482850"/>
                      <a:gd name="connsiteX18" fmla="*/ 473075 w 828409"/>
                      <a:gd name="connsiteY18" fmla="*/ 1458912 h 2482850"/>
                      <a:gd name="connsiteX19" fmla="*/ 454025 w 828409"/>
                      <a:gd name="connsiteY19" fmla="*/ 1501775 h 2482850"/>
                      <a:gd name="connsiteX20" fmla="*/ 477838 w 828409"/>
                      <a:gd name="connsiteY20" fmla="*/ 1554162 h 2482850"/>
                      <a:gd name="connsiteX21" fmla="*/ 525463 w 828409"/>
                      <a:gd name="connsiteY21" fmla="*/ 1554162 h 2482850"/>
                      <a:gd name="connsiteX22" fmla="*/ 544513 w 828409"/>
                      <a:gd name="connsiteY22" fmla="*/ 1506537 h 2482850"/>
                      <a:gd name="connsiteX23" fmla="*/ 506413 w 828409"/>
                      <a:gd name="connsiteY23" fmla="*/ 1444625 h 2482850"/>
                      <a:gd name="connsiteX24" fmla="*/ 534988 w 828409"/>
                      <a:gd name="connsiteY24" fmla="*/ 1339850 h 2482850"/>
                      <a:gd name="connsiteX25" fmla="*/ 568325 w 828409"/>
                      <a:gd name="connsiteY25" fmla="*/ 1301750 h 2482850"/>
                      <a:gd name="connsiteX26" fmla="*/ 682625 w 828409"/>
                      <a:gd name="connsiteY26" fmla="*/ 1382712 h 2482850"/>
                      <a:gd name="connsiteX27" fmla="*/ 739775 w 828409"/>
                      <a:gd name="connsiteY27" fmla="*/ 1425575 h 2482850"/>
                      <a:gd name="connsiteX28" fmla="*/ 825500 w 828409"/>
                      <a:gd name="connsiteY28" fmla="*/ 1382712 h 2482850"/>
                      <a:gd name="connsiteX29" fmla="*/ 722321 w 828409"/>
                      <a:gd name="connsiteY29" fmla="*/ 1321061 h 2482850"/>
                      <a:gd name="connsiteX30" fmla="*/ 731581 w 828409"/>
                      <a:gd name="connsiteY30" fmla="*/ 1263650 h 2482850"/>
                      <a:gd name="connsiteX31" fmla="*/ 773113 w 828409"/>
                      <a:gd name="connsiteY31" fmla="*/ 1206500 h 2482850"/>
                      <a:gd name="connsiteX32" fmla="*/ 759778 w 828409"/>
                      <a:gd name="connsiteY32" fmla="*/ 1129347 h 2482850"/>
                      <a:gd name="connsiteX33" fmla="*/ 720725 w 828409"/>
                      <a:gd name="connsiteY33" fmla="*/ 1163637 h 2482850"/>
                      <a:gd name="connsiteX34" fmla="*/ 625475 w 828409"/>
                      <a:gd name="connsiteY34" fmla="*/ 1249362 h 2482850"/>
                      <a:gd name="connsiteX35" fmla="*/ 539750 w 828409"/>
                      <a:gd name="connsiteY35" fmla="*/ 1235075 h 2482850"/>
                      <a:gd name="connsiteX36" fmla="*/ 592138 w 828409"/>
                      <a:gd name="connsiteY36" fmla="*/ 1149350 h 2482850"/>
                      <a:gd name="connsiteX37" fmla="*/ 611188 w 828409"/>
                      <a:gd name="connsiteY37" fmla="*/ 1058862 h 2482850"/>
                      <a:gd name="connsiteX38" fmla="*/ 649288 w 828409"/>
                      <a:gd name="connsiteY38" fmla="*/ 1039812 h 2482850"/>
                      <a:gd name="connsiteX39" fmla="*/ 611188 w 828409"/>
                      <a:gd name="connsiteY39" fmla="*/ 982662 h 2482850"/>
                      <a:gd name="connsiteX40" fmla="*/ 544513 w 828409"/>
                      <a:gd name="connsiteY40" fmla="*/ 996950 h 2482850"/>
                      <a:gd name="connsiteX41" fmla="*/ 563563 w 828409"/>
                      <a:gd name="connsiteY41" fmla="*/ 1063625 h 2482850"/>
                      <a:gd name="connsiteX42" fmla="*/ 530225 w 828409"/>
                      <a:gd name="connsiteY42" fmla="*/ 1177925 h 2482850"/>
                      <a:gd name="connsiteX43" fmla="*/ 496888 w 828409"/>
                      <a:gd name="connsiteY43" fmla="*/ 1220787 h 2482850"/>
                      <a:gd name="connsiteX44" fmla="*/ 387350 w 828409"/>
                      <a:gd name="connsiteY44" fmla="*/ 1216025 h 2482850"/>
                      <a:gd name="connsiteX45" fmla="*/ 349250 w 828409"/>
                      <a:gd name="connsiteY45" fmla="*/ 1139825 h 2482850"/>
                      <a:gd name="connsiteX46" fmla="*/ 349250 w 828409"/>
                      <a:gd name="connsiteY46" fmla="*/ 334962 h 2482850"/>
                      <a:gd name="connsiteX47" fmla="*/ 339725 w 828409"/>
                      <a:gd name="connsiteY47" fmla="*/ 149225 h 2482850"/>
                      <a:gd name="connsiteX48" fmla="*/ 311150 w 828409"/>
                      <a:gd name="connsiteY48" fmla="*/ 1587 h 2482850"/>
                      <a:gd name="connsiteX49" fmla="*/ 249238 w 828409"/>
                      <a:gd name="connsiteY49" fmla="*/ 139700 h 2482850"/>
                      <a:gd name="connsiteX50" fmla="*/ 230188 w 828409"/>
                      <a:gd name="connsiteY50" fmla="*/ 311150 h 2482850"/>
                      <a:gd name="connsiteX51" fmla="*/ 239713 w 828409"/>
                      <a:gd name="connsiteY51" fmla="*/ 1368425 h 2482850"/>
                      <a:gd name="connsiteX52" fmla="*/ 168275 w 828409"/>
                      <a:gd name="connsiteY52" fmla="*/ 1487487 h 2482850"/>
                      <a:gd name="connsiteX53" fmla="*/ 120650 w 828409"/>
                      <a:gd name="connsiteY53" fmla="*/ 1239837 h 2482850"/>
                      <a:gd name="connsiteX54" fmla="*/ 139700 w 828409"/>
                      <a:gd name="connsiteY54" fmla="*/ 306387 h 2482850"/>
                      <a:gd name="connsiteX55" fmla="*/ 130175 w 828409"/>
                      <a:gd name="connsiteY55" fmla="*/ 106362 h 2482850"/>
                      <a:gd name="connsiteX56" fmla="*/ 96838 w 828409"/>
                      <a:gd name="connsiteY56" fmla="*/ 34925 h 2482850"/>
                      <a:gd name="connsiteX57" fmla="*/ 30163 w 828409"/>
                      <a:gd name="connsiteY57" fmla="*/ 209232 h 2482850"/>
                      <a:gd name="connsiteX58" fmla="*/ 25400 w 828409"/>
                      <a:gd name="connsiteY58"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44513 w 832116"/>
                      <a:gd name="connsiteY22" fmla="*/ 1506537 h 2482850"/>
                      <a:gd name="connsiteX23" fmla="*/ 506413 w 832116"/>
                      <a:gd name="connsiteY23" fmla="*/ 1444625 h 2482850"/>
                      <a:gd name="connsiteX24" fmla="*/ 534988 w 832116"/>
                      <a:gd name="connsiteY24" fmla="*/ 1339850 h 2482850"/>
                      <a:gd name="connsiteX25" fmla="*/ 568325 w 832116"/>
                      <a:gd name="connsiteY25" fmla="*/ 1301750 h 2482850"/>
                      <a:gd name="connsiteX26" fmla="*/ 682625 w 832116"/>
                      <a:gd name="connsiteY26" fmla="*/ 1382712 h 2482850"/>
                      <a:gd name="connsiteX27" fmla="*/ 825500 w 832116"/>
                      <a:gd name="connsiteY27" fmla="*/ 1382712 h 2482850"/>
                      <a:gd name="connsiteX28" fmla="*/ 722321 w 832116"/>
                      <a:gd name="connsiteY28" fmla="*/ 1321061 h 2482850"/>
                      <a:gd name="connsiteX29" fmla="*/ 731581 w 832116"/>
                      <a:gd name="connsiteY29" fmla="*/ 1263650 h 2482850"/>
                      <a:gd name="connsiteX30" fmla="*/ 773113 w 832116"/>
                      <a:gd name="connsiteY30" fmla="*/ 1206500 h 2482850"/>
                      <a:gd name="connsiteX31" fmla="*/ 759778 w 832116"/>
                      <a:gd name="connsiteY31" fmla="*/ 1129347 h 2482850"/>
                      <a:gd name="connsiteX32" fmla="*/ 720725 w 832116"/>
                      <a:gd name="connsiteY32" fmla="*/ 1163637 h 2482850"/>
                      <a:gd name="connsiteX33" fmla="*/ 625475 w 832116"/>
                      <a:gd name="connsiteY33" fmla="*/ 1249362 h 2482850"/>
                      <a:gd name="connsiteX34" fmla="*/ 539750 w 832116"/>
                      <a:gd name="connsiteY34" fmla="*/ 1235075 h 2482850"/>
                      <a:gd name="connsiteX35" fmla="*/ 592138 w 832116"/>
                      <a:gd name="connsiteY35" fmla="*/ 1149350 h 2482850"/>
                      <a:gd name="connsiteX36" fmla="*/ 611188 w 832116"/>
                      <a:gd name="connsiteY36" fmla="*/ 1058862 h 2482850"/>
                      <a:gd name="connsiteX37" fmla="*/ 649288 w 832116"/>
                      <a:gd name="connsiteY37" fmla="*/ 1039812 h 2482850"/>
                      <a:gd name="connsiteX38" fmla="*/ 611188 w 832116"/>
                      <a:gd name="connsiteY38" fmla="*/ 982662 h 2482850"/>
                      <a:gd name="connsiteX39" fmla="*/ 544513 w 832116"/>
                      <a:gd name="connsiteY39" fmla="*/ 996950 h 2482850"/>
                      <a:gd name="connsiteX40" fmla="*/ 563563 w 832116"/>
                      <a:gd name="connsiteY40" fmla="*/ 1063625 h 2482850"/>
                      <a:gd name="connsiteX41" fmla="*/ 530225 w 832116"/>
                      <a:gd name="connsiteY41" fmla="*/ 1177925 h 2482850"/>
                      <a:gd name="connsiteX42" fmla="*/ 496888 w 832116"/>
                      <a:gd name="connsiteY42" fmla="*/ 1220787 h 2482850"/>
                      <a:gd name="connsiteX43" fmla="*/ 387350 w 832116"/>
                      <a:gd name="connsiteY43" fmla="*/ 1216025 h 2482850"/>
                      <a:gd name="connsiteX44" fmla="*/ 349250 w 832116"/>
                      <a:gd name="connsiteY44" fmla="*/ 1139825 h 2482850"/>
                      <a:gd name="connsiteX45" fmla="*/ 349250 w 832116"/>
                      <a:gd name="connsiteY45" fmla="*/ 334962 h 2482850"/>
                      <a:gd name="connsiteX46" fmla="*/ 339725 w 832116"/>
                      <a:gd name="connsiteY46" fmla="*/ 149225 h 2482850"/>
                      <a:gd name="connsiteX47" fmla="*/ 311150 w 832116"/>
                      <a:gd name="connsiteY47" fmla="*/ 1587 h 2482850"/>
                      <a:gd name="connsiteX48" fmla="*/ 249238 w 832116"/>
                      <a:gd name="connsiteY48" fmla="*/ 139700 h 2482850"/>
                      <a:gd name="connsiteX49" fmla="*/ 230188 w 832116"/>
                      <a:gd name="connsiteY49" fmla="*/ 311150 h 2482850"/>
                      <a:gd name="connsiteX50" fmla="*/ 239713 w 832116"/>
                      <a:gd name="connsiteY50" fmla="*/ 1368425 h 2482850"/>
                      <a:gd name="connsiteX51" fmla="*/ 168275 w 832116"/>
                      <a:gd name="connsiteY51" fmla="*/ 1487487 h 2482850"/>
                      <a:gd name="connsiteX52" fmla="*/ 120650 w 832116"/>
                      <a:gd name="connsiteY52" fmla="*/ 1239837 h 2482850"/>
                      <a:gd name="connsiteX53" fmla="*/ 139700 w 832116"/>
                      <a:gd name="connsiteY53" fmla="*/ 306387 h 2482850"/>
                      <a:gd name="connsiteX54" fmla="*/ 130175 w 832116"/>
                      <a:gd name="connsiteY54" fmla="*/ 106362 h 2482850"/>
                      <a:gd name="connsiteX55" fmla="*/ 96838 w 832116"/>
                      <a:gd name="connsiteY55" fmla="*/ 34925 h 2482850"/>
                      <a:gd name="connsiteX56" fmla="*/ 30163 w 832116"/>
                      <a:gd name="connsiteY56" fmla="*/ 209232 h 2482850"/>
                      <a:gd name="connsiteX57" fmla="*/ 25400 w 832116"/>
                      <a:gd name="connsiteY57"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625475 w 832116"/>
                      <a:gd name="connsiteY32" fmla="*/ 1249362 h 2482850"/>
                      <a:gd name="connsiteX33" fmla="*/ 539750 w 832116"/>
                      <a:gd name="connsiteY33" fmla="*/ 1235075 h 2482850"/>
                      <a:gd name="connsiteX34" fmla="*/ 592138 w 832116"/>
                      <a:gd name="connsiteY34" fmla="*/ 1149350 h 2482850"/>
                      <a:gd name="connsiteX35" fmla="*/ 611188 w 832116"/>
                      <a:gd name="connsiteY35" fmla="*/ 1058862 h 2482850"/>
                      <a:gd name="connsiteX36" fmla="*/ 649288 w 832116"/>
                      <a:gd name="connsiteY36" fmla="*/ 1039812 h 2482850"/>
                      <a:gd name="connsiteX37" fmla="*/ 611188 w 832116"/>
                      <a:gd name="connsiteY37" fmla="*/ 982662 h 2482850"/>
                      <a:gd name="connsiteX38" fmla="*/ 544513 w 832116"/>
                      <a:gd name="connsiteY38" fmla="*/ 996950 h 2482850"/>
                      <a:gd name="connsiteX39" fmla="*/ 563563 w 832116"/>
                      <a:gd name="connsiteY39" fmla="*/ 1063625 h 2482850"/>
                      <a:gd name="connsiteX40" fmla="*/ 530225 w 832116"/>
                      <a:gd name="connsiteY40" fmla="*/ 1177925 h 2482850"/>
                      <a:gd name="connsiteX41" fmla="*/ 496888 w 832116"/>
                      <a:gd name="connsiteY41" fmla="*/ 1220787 h 2482850"/>
                      <a:gd name="connsiteX42" fmla="*/ 387350 w 832116"/>
                      <a:gd name="connsiteY42" fmla="*/ 1216025 h 2482850"/>
                      <a:gd name="connsiteX43" fmla="*/ 349250 w 832116"/>
                      <a:gd name="connsiteY43" fmla="*/ 1139825 h 2482850"/>
                      <a:gd name="connsiteX44" fmla="*/ 349250 w 832116"/>
                      <a:gd name="connsiteY44" fmla="*/ 334962 h 2482850"/>
                      <a:gd name="connsiteX45" fmla="*/ 339725 w 832116"/>
                      <a:gd name="connsiteY45" fmla="*/ 149225 h 2482850"/>
                      <a:gd name="connsiteX46" fmla="*/ 311150 w 832116"/>
                      <a:gd name="connsiteY46" fmla="*/ 1587 h 2482850"/>
                      <a:gd name="connsiteX47" fmla="*/ 249238 w 832116"/>
                      <a:gd name="connsiteY47" fmla="*/ 139700 h 2482850"/>
                      <a:gd name="connsiteX48" fmla="*/ 230188 w 832116"/>
                      <a:gd name="connsiteY48" fmla="*/ 311150 h 2482850"/>
                      <a:gd name="connsiteX49" fmla="*/ 239713 w 832116"/>
                      <a:gd name="connsiteY49" fmla="*/ 1368425 h 2482850"/>
                      <a:gd name="connsiteX50" fmla="*/ 168275 w 832116"/>
                      <a:gd name="connsiteY50" fmla="*/ 1487487 h 2482850"/>
                      <a:gd name="connsiteX51" fmla="*/ 120650 w 832116"/>
                      <a:gd name="connsiteY51" fmla="*/ 1239837 h 2482850"/>
                      <a:gd name="connsiteX52" fmla="*/ 139700 w 832116"/>
                      <a:gd name="connsiteY52" fmla="*/ 306387 h 2482850"/>
                      <a:gd name="connsiteX53" fmla="*/ 130175 w 832116"/>
                      <a:gd name="connsiteY53" fmla="*/ 106362 h 2482850"/>
                      <a:gd name="connsiteX54" fmla="*/ 96838 w 832116"/>
                      <a:gd name="connsiteY54" fmla="*/ 34925 h 2482850"/>
                      <a:gd name="connsiteX55" fmla="*/ 30163 w 832116"/>
                      <a:gd name="connsiteY55" fmla="*/ 209232 h 2482850"/>
                      <a:gd name="connsiteX56" fmla="*/ 25400 w 832116"/>
                      <a:gd name="connsiteY56"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539750 w 832116"/>
                      <a:gd name="connsiteY32" fmla="*/ 1235075 h 2482850"/>
                      <a:gd name="connsiteX33" fmla="*/ 592138 w 832116"/>
                      <a:gd name="connsiteY33" fmla="*/ 1149350 h 2482850"/>
                      <a:gd name="connsiteX34" fmla="*/ 611188 w 832116"/>
                      <a:gd name="connsiteY34" fmla="*/ 1058862 h 2482850"/>
                      <a:gd name="connsiteX35" fmla="*/ 649288 w 832116"/>
                      <a:gd name="connsiteY35" fmla="*/ 1039812 h 2482850"/>
                      <a:gd name="connsiteX36" fmla="*/ 611188 w 832116"/>
                      <a:gd name="connsiteY36" fmla="*/ 982662 h 2482850"/>
                      <a:gd name="connsiteX37" fmla="*/ 544513 w 832116"/>
                      <a:gd name="connsiteY37" fmla="*/ 996950 h 2482850"/>
                      <a:gd name="connsiteX38" fmla="*/ 563563 w 832116"/>
                      <a:gd name="connsiteY38" fmla="*/ 1063625 h 2482850"/>
                      <a:gd name="connsiteX39" fmla="*/ 530225 w 832116"/>
                      <a:gd name="connsiteY39" fmla="*/ 1177925 h 2482850"/>
                      <a:gd name="connsiteX40" fmla="*/ 496888 w 832116"/>
                      <a:gd name="connsiteY40" fmla="*/ 1220787 h 2482850"/>
                      <a:gd name="connsiteX41" fmla="*/ 387350 w 832116"/>
                      <a:gd name="connsiteY41" fmla="*/ 1216025 h 2482850"/>
                      <a:gd name="connsiteX42" fmla="*/ 349250 w 832116"/>
                      <a:gd name="connsiteY42" fmla="*/ 1139825 h 2482850"/>
                      <a:gd name="connsiteX43" fmla="*/ 349250 w 832116"/>
                      <a:gd name="connsiteY43" fmla="*/ 334962 h 2482850"/>
                      <a:gd name="connsiteX44" fmla="*/ 339725 w 832116"/>
                      <a:gd name="connsiteY44" fmla="*/ 149225 h 2482850"/>
                      <a:gd name="connsiteX45" fmla="*/ 311150 w 832116"/>
                      <a:gd name="connsiteY45" fmla="*/ 1587 h 2482850"/>
                      <a:gd name="connsiteX46" fmla="*/ 249238 w 832116"/>
                      <a:gd name="connsiteY46" fmla="*/ 139700 h 2482850"/>
                      <a:gd name="connsiteX47" fmla="*/ 230188 w 832116"/>
                      <a:gd name="connsiteY47" fmla="*/ 311150 h 2482850"/>
                      <a:gd name="connsiteX48" fmla="*/ 239713 w 832116"/>
                      <a:gd name="connsiteY48" fmla="*/ 1368425 h 2482850"/>
                      <a:gd name="connsiteX49" fmla="*/ 168275 w 832116"/>
                      <a:gd name="connsiteY49" fmla="*/ 1487487 h 2482850"/>
                      <a:gd name="connsiteX50" fmla="*/ 120650 w 832116"/>
                      <a:gd name="connsiteY50" fmla="*/ 1239837 h 2482850"/>
                      <a:gd name="connsiteX51" fmla="*/ 139700 w 832116"/>
                      <a:gd name="connsiteY51" fmla="*/ 306387 h 2482850"/>
                      <a:gd name="connsiteX52" fmla="*/ 130175 w 832116"/>
                      <a:gd name="connsiteY52" fmla="*/ 106362 h 2482850"/>
                      <a:gd name="connsiteX53" fmla="*/ 96838 w 832116"/>
                      <a:gd name="connsiteY53" fmla="*/ 34925 h 2482850"/>
                      <a:gd name="connsiteX54" fmla="*/ 30163 w 832116"/>
                      <a:gd name="connsiteY54" fmla="*/ 209232 h 2482850"/>
                      <a:gd name="connsiteX55" fmla="*/ 25400 w 832116"/>
                      <a:gd name="connsiteY55"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73113 w 832116"/>
                      <a:gd name="connsiteY28" fmla="*/ 1206500 h 2482850"/>
                      <a:gd name="connsiteX29" fmla="*/ 759778 w 832116"/>
                      <a:gd name="connsiteY29" fmla="*/ 1129347 h 2482850"/>
                      <a:gd name="connsiteX30" fmla="*/ 720725 w 832116"/>
                      <a:gd name="connsiteY30" fmla="*/ 1163637 h 2482850"/>
                      <a:gd name="connsiteX31" fmla="*/ 539750 w 832116"/>
                      <a:gd name="connsiteY31" fmla="*/ 1235075 h 2482850"/>
                      <a:gd name="connsiteX32" fmla="*/ 592138 w 832116"/>
                      <a:gd name="connsiteY32" fmla="*/ 1149350 h 2482850"/>
                      <a:gd name="connsiteX33" fmla="*/ 611188 w 832116"/>
                      <a:gd name="connsiteY33" fmla="*/ 1058862 h 2482850"/>
                      <a:gd name="connsiteX34" fmla="*/ 649288 w 832116"/>
                      <a:gd name="connsiteY34" fmla="*/ 1039812 h 2482850"/>
                      <a:gd name="connsiteX35" fmla="*/ 611188 w 832116"/>
                      <a:gd name="connsiteY35" fmla="*/ 982662 h 2482850"/>
                      <a:gd name="connsiteX36" fmla="*/ 544513 w 832116"/>
                      <a:gd name="connsiteY36" fmla="*/ 996950 h 2482850"/>
                      <a:gd name="connsiteX37" fmla="*/ 563563 w 832116"/>
                      <a:gd name="connsiteY37" fmla="*/ 1063625 h 2482850"/>
                      <a:gd name="connsiteX38" fmla="*/ 530225 w 832116"/>
                      <a:gd name="connsiteY38" fmla="*/ 1177925 h 2482850"/>
                      <a:gd name="connsiteX39" fmla="*/ 496888 w 832116"/>
                      <a:gd name="connsiteY39" fmla="*/ 1220787 h 2482850"/>
                      <a:gd name="connsiteX40" fmla="*/ 387350 w 832116"/>
                      <a:gd name="connsiteY40" fmla="*/ 1216025 h 2482850"/>
                      <a:gd name="connsiteX41" fmla="*/ 349250 w 832116"/>
                      <a:gd name="connsiteY41" fmla="*/ 1139825 h 2482850"/>
                      <a:gd name="connsiteX42" fmla="*/ 349250 w 832116"/>
                      <a:gd name="connsiteY42" fmla="*/ 334962 h 2482850"/>
                      <a:gd name="connsiteX43" fmla="*/ 339725 w 832116"/>
                      <a:gd name="connsiteY43" fmla="*/ 149225 h 2482850"/>
                      <a:gd name="connsiteX44" fmla="*/ 311150 w 832116"/>
                      <a:gd name="connsiteY44" fmla="*/ 1587 h 2482850"/>
                      <a:gd name="connsiteX45" fmla="*/ 249238 w 832116"/>
                      <a:gd name="connsiteY45" fmla="*/ 139700 h 2482850"/>
                      <a:gd name="connsiteX46" fmla="*/ 230188 w 832116"/>
                      <a:gd name="connsiteY46" fmla="*/ 311150 h 2482850"/>
                      <a:gd name="connsiteX47" fmla="*/ 239713 w 832116"/>
                      <a:gd name="connsiteY47" fmla="*/ 1368425 h 2482850"/>
                      <a:gd name="connsiteX48" fmla="*/ 168275 w 832116"/>
                      <a:gd name="connsiteY48" fmla="*/ 1487487 h 2482850"/>
                      <a:gd name="connsiteX49" fmla="*/ 120650 w 832116"/>
                      <a:gd name="connsiteY49" fmla="*/ 1239837 h 2482850"/>
                      <a:gd name="connsiteX50" fmla="*/ 139700 w 832116"/>
                      <a:gd name="connsiteY50" fmla="*/ 306387 h 2482850"/>
                      <a:gd name="connsiteX51" fmla="*/ 130175 w 832116"/>
                      <a:gd name="connsiteY51" fmla="*/ 106362 h 2482850"/>
                      <a:gd name="connsiteX52" fmla="*/ 96838 w 832116"/>
                      <a:gd name="connsiteY52" fmla="*/ 34925 h 2482850"/>
                      <a:gd name="connsiteX53" fmla="*/ 30163 w 832116"/>
                      <a:gd name="connsiteY53" fmla="*/ 209232 h 2482850"/>
                      <a:gd name="connsiteX54" fmla="*/ 25400 w 832116"/>
                      <a:gd name="connsiteY54" fmla="*/ 854075 h 2482850"/>
                      <a:gd name="connsiteX0" fmla="*/ 25400 w 840581"/>
                      <a:gd name="connsiteY0" fmla="*/ 854075 h 2482850"/>
                      <a:gd name="connsiteX1" fmla="*/ 24576 w 840581"/>
                      <a:gd name="connsiteY1" fmla="*/ 1118666 h 2482850"/>
                      <a:gd name="connsiteX2" fmla="*/ 25400 w 840581"/>
                      <a:gd name="connsiteY2" fmla="*/ 1485582 h 2482850"/>
                      <a:gd name="connsiteX3" fmla="*/ 6350 w 840581"/>
                      <a:gd name="connsiteY3" fmla="*/ 2216150 h 2482850"/>
                      <a:gd name="connsiteX4" fmla="*/ 63500 w 840581"/>
                      <a:gd name="connsiteY4" fmla="*/ 2382837 h 2482850"/>
                      <a:gd name="connsiteX5" fmla="*/ 134938 w 840581"/>
                      <a:gd name="connsiteY5" fmla="*/ 2278062 h 2482850"/>
                      <a:gd name="connsiteX6" fmla="*/ 133237 w 840581"/>
                      <a:gd name="connsiteY6" fmla="*/ 2007187 h 2482850"/>
                      <a:gd name="connsiteX7" fmla="*/ 111125 w 840581"/>
                      <a:gd name="connsiteY7" fmla="*/ 1773237 h 2482850"/>
                      <a:gd name="connsiteX8" fmla="*/ 139700 w 840581"/>
                      <a:gd name="connsiteY8" fmla="*/ 1644650 h 2482850"/>
                      <a:gd name="connsiteX9" fmla="*/ 183413 w 840581"/>
                      <a:gd name="connsiteY9" fmla="*/ 1584956 h 2482850"/>
                      <a:gd name="connsiteX10" fmla="*/ 244475 w 840581"/>
                      <a:gd name="connsiteY10" fmla="*/ 1658937 h 2482850"/>
                      <a:gd name="connsiteX11" fmla="*/ 225425 w 840581"/>
                      <a:gd name="connsiteY11" fmla="*/ 2349500 h 2482850"/>
                      <a:gd name="connsiteX12" fmla="*/ 268288 w 840581"/>
                      <a:gd name="connsiteY12" fmla="*/ 2459037 h 2482850"/>
                      <a:gd name="connsiteX13" fmla="*/ 320675 w 840581"/>
                      <a:gd name="connsiteY13" fmla="*/ 2311400 h 2482850"/>
                      <a:gd name="connsiteX14" fmla="*/ 344488 w 840581"/>
                      <a:gd name="connsiteY14" fmla="*/ 1620837 h 2482850"/>
                      <a:gd name="connsiteX15" fmla="*/ 354013 w 840581"/>
                      <a:gd name="connsiteY15" fmla="*/ 1349375 h 2482850"/>
                      <a:gd name="connsiteX16" fmla="*/ 439738 w 840581"/>
                      <a:gd name="connsiteY16" fmla="*/ 1273175 h 2482850"/>
                      <a:gd name="connsiteX17" fmla="*/ 511175 w 840581"/>
                      <a:gd name="connsiteY17" fmla="*/ 1330325 h 2482850"/>
                      <a:gd name="connsiteX18" fmla="*/ 473075 w 840581"/>
                      <a:gd name="connsiteY18" fmla="*/ 1458912 h 2482850"/>
                      <a:gd name="connsiteX19" fmla="*/ 454025 w 840581"/>
                      <a:gd name="connsiteY19" fmla="*/ 1501775 h 2482850"/>
                      <a:gd name="connsiteX20" fmla="*/ 477838 w 840581"/>
                      <a:gd name="connsiteY20" fmla="*/ 1554162 h 2482850"/>
                      <a:gd name="connsiteX21" fmla="*/ 525463 w 840581"/>
                      <a:gd name="connsiteY21" fmla="*/ 1554162 h 2482850"/>
                      <a:gd name="connsiteX22" fmla="*/ 506413 w 840581"/>
                      <a:gd name="connsiteY22" fmla="*/ 1444625 h 2482850"/>
                      <a:gd name="connsiteX23" fmla="*/ 534988 w 840581"/>
                      <a:gd name="connsiteY23" fmla="*/ 1339850 h 2482850"/>
                      <a:gd name="connsiteX24" fmla="*/ 568325 w 840581"/>
                      <a:gd name="connsiteY24" fmla="*/ 1301750 h 2482850"/>
                      <a:gd name="connsiteX25" fmla="*/ 682625 w 840581"/>
                      <a:gd name="connsiteY25" fmla="*/ 1382712 h 2482850"/>
                      <a:gd name="connsiteX26" fmla="*/ 825500 w 840581"/>
                      <a:gd name="connsiteY26" fmla="*/ 1382712 h 2482850"/>
                      <a:gd name="connsiteX27" fmla="*/ 773113 w 840581"/>
                      <a:gd name="connsiteY27" fmla="*/ 1206500 h 2482850"/>
                      <a:gd name="connsiteX28" fmla="*/ 759778 w 840581"/>
                      <a:gd name="connsiteY28" fmla="*/ 1129347 h 2482850"/>
                      <a:gd name="connsiteX29" fmla="*/ 720725 w 840581"/>
                      <a:gd name="connsiteY29" fmla="*/ 1163637 h 2482850"/>
                      <a:gd name="connsiteX30" fmla="*/ 539750 w 840581"/>
                      <a:gd name="connsiteY30" fmla="*/ 1235075 h 2482850"/>
                      <a:gd name="connsiteX31" fmla="*/ 592138 w 840581"/>
                      <a:gd name="connsiteY31" fmla="*/ 1149350 h 2482850"/>
                      <a:gd name="connsiteX32" fmla="*/ 611188 w 840581"/>
                      <a:gd name="connsiteY32" fmla="*/ 1058862 h 2482850"/>
                      <a:gd name="connsiteX33" fmla="*/ 649288 w 840581"/>
                      <a:gd name="connsiteY33" fmla="*/ 1039812 h 2482850"/>
                      <a:gd name="connsiteX34" fmla="*/ 611188 w 840581"/>
                      <a:gd name="connsiteY34" fmla="*/ 982662 h 2482850"/>
                      <a:gd name="connsiteX35" fmla="*/ 544513 w 840581"/>
                      <a:gd name="connsiteY35" fmla="*/ 996950 h 2482850"/>
                      <a:gd name="connsiteX36" fmla="*/ 563563 w 840581"/>
                      <a:gd name="connsiteY36" fmla="*/ 1063625 h 2482850"/>
                      <a:gd name="connsiteX37" fmla="*/ 530225 w 840581"/>
                      <a:gd name="connsiteY37" fmla="*/ 1177925 h 2482850"/>
                      <a:gd name="connsiteX38" fmla="*/ 496888 w 840581"/>
                      <a:gd name="connsiteY38" fmla="*/ 1220787 h 2482850"/>
                      <a:gd name="connsiteX39" fmla="*/ 387350 w 840581"/>
                      <a:gd name="connsiteY39" fmla="*/ 1216025 h 2482850"/>
                      <a:gd name="connsiteX40" fmla="*/ 349250 w 840581"/>
                      <a:gd name="connsiteY40" fmla="*/ 1139825 h 2482850"/>
                      <a:gd name="connsiteX41" fmla="*/ 349250 w 840581"/>
                      <a:gd name="connsiteY41" fmla="*/ 334962 h 2482850"/>
                      <a:gd name="connsiteX42" fmla="*/ 339725 w 840581"/>
                      <a:gd name="connsiteY42" fmla="*/ 149225 h 2482850"/>
                      <a:gd name="connsiteX43" fmla="*/ 311150 w 840581"/>
                      <a:gd name="connsiteY43" fmla="*/ 1587 h 2482850"/>
                      <a:gd name="connsiteX44" fmla="*/ 249238 w 840581"/>
                      <a:gd name="connsiteY44" fmla="*/ 139700 h 2482850"/>
                      <a:gd name="connsiteX45" fmla="*/ 230188 w 840581"/>
                      <a:gd name="connsiteY45" fmla="*/ 311150 h 2482850"/>
                      <a:gd name="connsiteX46" fmla="*/ 239713 w 840581"/>
                      <a:gd name="connsiteY46" fmla="*/ 1368425 h 2482850"/>
                      <a:gd name="connsiteX47" fmla="*/ 168275 w 840581"/>
                      <a:gd name="connsiteY47" fmla="*/ 1487487 h 2482850"/>
                      <a:gd name="connsiteX48" fmla="*/ 120650 w 840581"/>
                      <a:gd name="connsiteY48" fmla="*/ 1239837 h 2482850"/>
                      <a:gd name="connsiteX49" fmla="*/ 139700 w 840581"/>
                      <a:gd name="connsiteY49" fmla="*/ 306387 h 2482850"/>
                      <a:gd name="connsiteX50" fmla="*/ 130175 w 840581"/>
                      <a:gd name="connsiteY50" fmla="*/ 106362 h 2482850"/>
                      <a:gd name="connsiteX51" fmla="*/ 96838 w 840581"/>
                      <a:gd name="connsiteY51" fmla="*/ 34925 h 2482850"/>
                      <a:gd name="connsiteX52" fmla="*/ 30163 w 840581"/>
                      <a:gd name="connsiteY52" fmla="*/ 209232 h 2482850"/>
                      <a:gd name="connsiteX53" fmla="*/ 25400 w 840581"/>
                      <a:gd name="connsiteY53" fmla="*/ 854075 h 2482850"/>
                      <a:gd name="connsiteX0" fmla="*/ 25400 w 838358"/>
                      <a:gd name="connsiteY0" fmla="*/ 854075 h 2482850"/>
                      <a:gd name="connsiteX1" fmla="*/ 24576 w 838358"/>
                      <a:gd name="connsiteY1" fmla="*/ 1118666 h 2482850"/>
                      <a:gd name="connsiteX2" fmla="*/ 25400 w 838358"/>
                      <a:gd name="connsiteY2" fmla="*/ 1485582 h 2482850"/>
                      <a:gd name="connsiteX3" fmla="*/ 6350 w 838358"/>
                      <a:gd name="connsiteY3" fmla="*/ 2216150 h 2482850"/>
                      <a:gd name="connsiteX4" fmla="*/ 63500 w 838358"/>
                      <a:gd name="connsiteY4" fmla="*/ 2382837 h 2482850"/>
                      <a:gd name="connsiteX5" fmla="*/ 134938 w 838358"/>
                      <a:gd name="connsiteY5" fmla="*/ 2278062 h 2482850"/>
                      <a:gd name="connsiteX6" fmla="*/ 133237 w 838358"/>
                      <a:gd name="connsiteY6" fmla="*/ 2007187 h 2482850"/>
                      <a:gd name="connsiteX7" fmla="*/ 111125 w 838358"/>
                      <a:gd name="connsiteY7" fmla="*/ 1773237 h 2482850"/>
                      <a:gd name="connsiteX8" fmla="*/ 139700 w 838358"/>
                      <a:gd name="connsiteY8" fmla="*/ 1644650 h 2482850"/>
                      <a:gd name="connsiteX9" fmla="*/ 183413 w 838358"/>
                      <a:gd name="connsiteY9" fmla="*/ 1584956 h 2482850"/>
                      <a:gd name="connsiteX10" fmla="*/ 244475 w 838358"/>
                      <a:gd name="connsiteY10" fmla="*/ 1658937 h 2482850"/>
                      <a:gd name="connsiteX11" fmla="*/ 225425 w 838358"/>
                      <a:gd name="connsiteY11" fmla="*/ 2349500 h 2482850"/>
                      <a:gd name="connsiteX12" fmla="*/ 268288 w 838358"/>
                      <a:gd name="connsiteY12" fmla="*/ 2459037 h 2482850"/>
                      <a:gd name="connsiteX13" fmla="*/ 320675 w 838358"/>
                      <a:gd name="connsiteY13" fmla="*/ 2311400 h 2482850"/>
                      <a:gd name="connsiteX14" fmla="*/ 344488 w 838358"/>
                      <a:gd name="connsiteY14" fmla="*/ 1620837 h 2482850"/>
                      <a:gd name="connsiteX15" fmla="*/ 354013 w 838358"/>
                      <a:gd name="connsiteY15" fmla="*/ 1349375 h 2482850"/>
                      <a:gd name="connsiteX16" fmla="*/ 439738 w 838358"/>
                      <a:gd name="connsiteY16" fmla="*/ 1273175 h 2482850"/>
                      <a:gd name="connsiteX17" fmla="*/ 511175 w 838358"/>
                      <a:gd name="connsiteY17" fmla="*/ 1330325 h 2482850"/>
                      <a:gd name="connsiteX18" fmla="*/ 473075 w 838358"/>
                      <a:gd name="connsiteY18" fmla="*/ 1458912 h 2482850"/>
                      <a:gd name="connsiteX19" fmla="*/ 454025 w 838358"/>
                      <a:gd name="connsiteY19" fmla="*/ 1501775 h 2482850"/>
                      <a:gd name="connsiteX20" fmla="*/ 477838 w 838358"/>
                      <a:gd name="connsiteY20" fmla="*/ 1554162 h 2482850"/>
                      <a:gd name="connsiteX21" fmla="*/ 525463 w 838358"/>
                      <a:gd name="connsiteY21" fmla="*/ 1554162 h 2482850"/>
                      <a:gd name="connsiteX22" fmla="*/ 506413 w 838358"/>
                      <a:gd name="connsiteY22" fmla="*/ 1444625 h 2482850"/>
                      <a:gd name="connsiteX23" fmla="*/ 534988 w 838358"/>
                      <a:gd name="connsiteY23" fmla="*/ 1339850 h 2482850"/>
                      <a:gd name="connsiteX24" fmla="*/ 568325 w 838358"/>
                      <a:gd name="connsiteY24" fmla="*/ 1301750 h 2482850"/>
                      <a:gd name="connsiteX25" fmla="*/ 682625 w 838358"/>
                      <a:gd name="connsiteY25" fmla="*/ 1382712 h 2482850"/>
                      <a:gd name="connsiteX26" fmla="*/ 825500 w 838358"/>
                      <a:gd name="connsiteY26" fmla="*/ 1382712 h 2482850"/>
                      <a:gd name="connsiteX27" fmla="*/ 759778 w 838358"/>
                      <a:gd name="connsiteY27" fmla="*/ 1129347 h 2482850"/>
                      <a:gd name="connsiteX28" fmla="*/ 720725 w 838358"/>
                      <a:gd name="connsiteY28" fmla="*/ 1163637 h 2482850"/>
                      <a:gd name="connsiteX29" fmla="*/ 539750 w 838358"/>
                      <a:gd name="connsiteY29" fmla="*/ 1235075 h 2482850"/>
                      <a:gd name="connsiteX30" fmla="*/ 592138 w 838358"/>
                      <a:gd name="connsiteY30" fmla="*/ 1149350 h 2482850"/>
                      <a:gd name="connsiteX31" fmla="*/ 611188 w 838358"/>
                      <a:gd name="connsiteY31" fmla="*/ 1058862 h 2482850"/>
                      <a:gd name="connsiteX32" fmla="*/ 649288 w 838358"/>
                      <a:gd name="connsiteY32" fmla="*/ 1039812 h 2482850"/>
                      <a:gd name="connsiteX33" fmla="*/ 611188 w 838358"/>
                      <a:gd name="connsiteY33" fmla="*/ 982662 h 2482850"/>
                      <a:gd name="connsiteX34" fmla="*/ 544513 w 838358"/>
                      <a:gd name="connsiteY34" fmla="*/ 996950 h 2482850"/>
                      <a:gd name="connsiteX35" fmla="*/ 563563 w 838358"/>
                      <a:gd name="connsiteY35" fmla="*/ 1063625 h 2482850"/>
                      <a:gd name="connsiteX36" fmla="*/ 530225 w 838358"/>
                      <a:gd name="connsiteY36" fmla="*/ 1177925 h 2482850"/>
                      <a:gd name="connsiteX37" fmla="*/ 496888 w 838358"/>
                      <a:gd name="connsiteY37" fmla="*/ 1220787 h 2482850"/>
                      <a:gd name="connsiteX38" fmla="*/ 387350 w 838358"/>
                      <a:gd name="connsiteY38" fmla="*/ 1216025 h 2482850"/>
                      <a:gd name="connsiteX39" fmla="*/ 349250 w 838358"/>
                      <a:gd name="connsiteY39" fmla="*/ 1139825 h 2482850"/>
                      <a:gd name="connsiteX40" fmla="*/ 349250 w 838358"/>
                      <a:gd name="connsiteY40" fmla="*/ 334962 h 2482850"/>
                      <a:gd name="connsiteX41" fmla="*/ 339725 w 838358"/>
                      <a:gd name="connsiteY41" fmla="*/ 149225 h 2482850"/>
                      <a:gd name="connsiteX42" fmla="*/ 311150 w 838358"/>
                      <a:gd name="connsiteY42" fmla="*/ 1587 h 2482850"/>
                      <a:gd name="connsiteX43" fmla="*/ 249238 w 838358"/>
                      <a:gd name="connsiteY43" fmla="*/ 139700 h 2482850"/>
                      <a:gd name="connsiteX44" fmla="*/ 230188 w 838358"/>
                      <a:gd name="connsiteY44" fmla="*/ 311150 h 2482850"/>
                      <a:gd name="connsiteX45" fmla="*/ 239713 w 838358"/>
                      <a:gd name="connsiteY45" fmla="*/ 1368425 h 2482850"/>
                      <a:gd name="connsiteX46" fmla="*/ 168275 w 838358"/>
                      <a:gd name="connsiteY46" fmla="*/ 1487487 h 2482850"/>
                      <a:gd name="connsiteX47" fmla="*/ 120650 w 838358"/>
                      <a:gd name="connsiteY47" fmla="*/ 1239837 h 2482850"/>
                      <a:gd name="connsiteX48" fmla="*/ 139700 w 838358"/>
                      <a:gd name="connsiteY48" fmla="*/ 306387 h 2482850"/>
                      <a:gd name="connsiteX49" fmla="*/ 130175 w 838358"/>
                      <a:gd name="connsiteY49" fmla="*/ 106362 h 2482850"/>
                      <a:gd name="connsiteX50" fmla="*/ 96838 w 838358"/>
                      <a:gd name="connsiteY50" fmla="*/ 34925 h 2482850"/>
                      <a:gd name="connsiteX51" fmla="*/ 30163 w 838358"/>
                      <a:gd name="connsiteY51" fmla="*/ 209232 h 2482850"/>
                      <a:gd name="connsiteX52" fmla="*/ 25400 w 838358"/>
                      <a:gd name="connsiteY52"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06413 w 838359"/>
                      <a:gd name="connsiteY22" fmla="*/ 1444625 h 2482850"/>
                      <a:gd name="connsiteX23" fmla="*/ 568325 w 838359"/>
                      <a:gd name="connsiteY23" fmla="*/ 1301750 h 2482850"/>
                      <a:gd name="connsiteX24" fmla="*/ 682625 w 838359"/>
                      <a:gd name="connsiteY24" fmla="*/ 1382712 h 2482850"/>
                      <a:gd name="connsiteX25" fmla="*/ 825500 w 838359"/>
                      <a:gd name="connsiteY25" fmla="*/ 1382712 h 2482850"/>
                      <a:gd name="connsiteX26" fmla="*/ 759778 w 838359"/>
                      <a:gd name="connsiteY26" fmla="*/ 1129347 h 2482850"/>
                      <a:gd name="connsiteX27" fmla="*/ 720725 w 838359"/>
                      <a:gd name="connsiteY27" fmla="*/ 1163637 h 2482850"/>
                      <a:gd name="connsiteX28" fmla="*/ 539750 w 838359"/>
                      <a:gd name="connsiteY28" fmla="*/ 1235075 h 2482850"/>
                      <a:gd name="connsiteX29" fmla="*/ 592138 w 838359"/>
                      <a:gd name="connsiteY29" fmla="*/ 1149350 h 2482850"/>
                      <a:gd name="connsiteX30" fmla="*/ 611188 w 838359"/>
                      <a:gd name="connsiteY30" fmla="*/ 1058862 h 2482850"/>
                      <a:gd name="connsiteX31" fmla="*/ 649288 w 838359"/>
                      <a:gd name="connsiteY31" fmla="*/ 1039812 h 2482850"/>
                      <a:gd name="connsiteX32" fmla="*/ 611188 w 838359"/>
                      <a:gd name="connsiteY32" fmla="*/ 982662 h 2482850"/>
                      <a:gd name="connsiteX33" fmla="*/ 544513 w 838359"/>
                      <a:gd name="connsiteY33" fmla="*/ 996950 h 2482850"/>
                      <a:gd name="connsiteX34" fmla="*/ 563563 w 838359"/>
                      <a:gd name="connsiteY34" fmla="*/ 1063625 h 2482850"/>
                      <a:gd name="connsiteX35" fmla="*/ 530225 w 838359"/>
                      <a:gd name="connsiteY35" fmla="*/ 1177925 h 2482850"/>
                      <a:gd name="connsiteX36" fmla="*/ 496888 w 838359"/>
                      <a:gd name="connsiteY36" fmla="*/ 1220787 h 2482850"/>
                      <a:gd name="connsiteX37" fmla="*/ 387350 w 838359"/>
                      <a:gd name="connsiteY37" fmla="*/ 1216025 h 2482850"/>
                      <a:gd name="connsiteX38" fmla="*/ 349250 w 838359"/>
                      <a:gd name="connsiteY38" fmla="*/ 1139825 h 2482850"/>
                      <a:gd name="connsiteX39" fmla="*/ 349250 w 838359"/>
                      <a:gd name="connsiteY39" fmla="*/ 334962 h 2482850"/>
                      <a:gd name="connsiteX40" fmla="*/ 339725 w 838359"/>
                      <a:gd name="connsiteY40" fmla="*/ 149225 h 2482850"/>
                      <a:gd name="connsiteX41" fmla="*/ 311150 w 838359"/>
                      <a:gd name="connsiteY41" fmla="*/ 1587 h 2482850"/>
                      <a:gd name="connsiteX42" fmla="*/ 249238 w 838359"/>
                      <a:gd name="connsiteY42" fmla="*/ 139700 h 2482850"/>
                      <a:gd name="connsiteX43" fmla="*/ 230188 w 838359"/>
                      <a:gd name="connsiteY43" fmla="*/ 311150 h 2482850"/>
                      <a:gd name="connsiteX44" fmla="*/ 239713 w 838359"/>
                      <a:gd name="connsiteY44" fmla="*/ 1368425 h 2482850"/>
                      <a:gd name="connsiteX45" fmla="*/ 168275 w 838359"/>
                      <a:gd name="connsiteY45" fmla="*/ 1487487 h 2482850"/>
                      <a:gd name="connsiteX46" fmla="*/ 120650 w 838359"/>
                      <a:gd name="connsiteY46" fmla="*/ 1239837 h 2482850"/>
                      <a:gd name="connsiteX47" fmla="*/ 139700 w 838359"/>
                      <a:gd name="connsiteY47" fmla="*/ 306387 h 2482850"/>
                      <a:gd name="connsiteX48" fmla="*/ 130175 w 838359"/>
                      <a:gd name="connsiteY48" fmla="*/ 106362 h 2482850"/>
                      <a:gd name="connsiteX49" fmla="*/ 96838 w 838359"/>
                      <a:gd name="connsiteY49" fmla="*/ 34925 h 2482850"/>
                      <a:gd name="connsiteX50" fmla="*/ 30163 w 838359"/>
                      <a:gd name="connsiteY50" fmla="*/ 209232 h 2482850"/>
                      <a:gd name="connsiteX51" fmla="*/ 25400 w 838359"/>
                      <a:gd name="connsiteY51"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68325 w 838359"/>
                      <a:gd name="connsiteY22" fmla="*/ 1301750 h 2482850"/>
                      <a:gd name="connsiteX23" fmla="*/ 682625 w 838359"/>
                      <a:gd name="connsiteY23" fmla="*/ 1382712 h 2482850"/>
                      <a:gd name="connsiteX24" fmla="*/ 825500 w 838359"/>
                      <a:gd name="connsiteY24" fmla="*/ 1382712 h 2482850"/>
                      <a:gd name="connsiteX25" fmla="*/ 759778 w 838359"/>
                      <a:gd name="connsiteY25" fmla="*/ 1129347 h 2482850"/>
                      <a:gd name="connsiteX26" fmla="*/ 720725 w 838359"/>
                      <a:gd name="connsiteY26" fmla="*/ 1163637 h 2482850"/>
                      <a:gd name="connsiteX27" fmla="*/ 539750 w 838359"/>
                      <a:gd name="connsiteY27" fmla="*/ 1235075 h 2482850"/>
                      <a:gd name="connsiteX28" fmla="*/ 592138 w 838359"/>
                      <a:gd name="connsiteY28" fmla="*/ 1149350 h 2482850"/>
                      <a:gd name="connsiteX29" fmla="*/ 611188 w 838359"/>
                      <a:gd name="connsiteY29" fmla="*/ 1058862 h 2482850"/>
                      <a:gd name="connsiteX30" fmla="*/ 649288 w 838359"/>
                      <a:gd name="connsiteY30" fmla="*/ 1039812 h 2482850"/>
                      <a:gd name="connsiteX31" fmla="*/ 611188 w 838359"/>
                      <a:gd name="connsiteY31" fmla="*/ 982662 h 2482850"/>
                      <a:gd name="connsiteX32" fmla="*/ 544513 w 838359"/>
                      <a:gd name="connsiteY32" fmla="*/ 996950 h 2482850"/>
                      <a:gd name="connsiteX33" fmla="*/ 563563 w 838359"/>
                      <a:gd name="connsiteY33" fmla="*/ 1063625 h 2482850"/>
                      <a:gd name="connsiteX34" fmla="*/ 530225 w 838359"/>
                      <a:gd name="connsiteY34" fmla="*/ 1177925 h 2482850"/>
                      <a:gd name="connsiteX35" fmla="*/ 496888 w 838359"/>
                      <a:gd name="connsiteY35" fmla="*/ 1220787 h 2482850"/>
                      <a:gd name="connsiteX36" fmla="*/ 387350 w 838359"/>
                      <a:gd name="connsiteY36" fmla="*/ 1216025 h 2482850"/>
                      <a:gd name="connsiteX37" fmla="*/ 349250 w 838359"/>
                      <a:gd name="connsiteY37" fmla="*/ 1139825 h 2482850"/>
                      <a:gd name="connsiteX38" fmla="*/ 349250 w 838359"/>
                      <a:gd name="connsiteY38" fmla="*/ 334962 h 2482850"/>
                      <a:gd name="connsiteX39" fmla="*/ 339725 w 838359"/>
                      <a:gd name="connsiteY39" fmla="*/ 149225 h 2482850"/>
                      <a:gd name="connsiteX40" fmla="*/ 311150 w 838359"/>
                      <a:gd name="connsiteY40" fmla="*/ 1587 h 2482850"/>
                      <a:gd name="connsiteX41" fmla="*/ 249238 w 838359"/>
                      <a:gd name="connsiteY41" fmla="*/ 139700 h 2482850"/>
                      <a:gd name="connsiteX42" fmla="*/ 230188 w 838359"/>
                      <a:gd name="connsiteY42" fmla="*/ 311150 h 2482850"/>
                      <a:gd name="connsiteX43" fmla="*/ 239713 w 838359"/>
                      <a:gd name="connsiteY43" fmla="*/ 1368425 h 2482850"/>
                      <a:gd name="connsiteX44" fmla="*/ 168275 w 838359"/>
                      <a:gd name="connsiteY44" fmla="*/ 1487487 h 2482850"/>
                      <a:gd name="connsiteX45" fmla="*/ 120650 w 838359"/>
                      <a:gd name="connsiteY45" fmla="*/ 1239837 h 2482850"/>
                      <a:gd name="connsiteX46" fmla="*/ 139700 w 838359"/>
                      <a:gd name="connsiteY46" fmla="*/ 306387 h 2482850"/>
                      <a:gd name="connsiteX47" fmla="*/ 130175 w 838359"/>
                      <a:gd name="connsiteY47" fmla="*/ 106362 h 2482850"/>
                      <a:gd name="connsiteX48" fmla="*/ 96838 w 838359"/>
                      <a:gd name="connsiteY48" fmla="*/ 34925 h 2482850"/>
                      <a:gd name="connsiteX49" fmla="*/ 30163 w 838359"/>
                      <a:gd name="connsiteY49" fmla="*/ 209232 h 2482850"/>
                      <a:gd name="connsiteX50" fmla="*/ 25400 w 838359"/>
                      <a:gd name="connsiteY50"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68325 w 838359"/>
                      <a:gd name="connsiteY21" fmla="*/ 1301750 h 2482850"/>
                      <a:gd name="connsiteX22" fmla="*/ 682625 w 838359"/>
                      <a:gd name="connsiteY22" fmla="*/ 1382712 h 2482850"/>
                      <a:gd name="connsiteX23" fmla="*/ 825500 w 838359"/>
                      <a:gd name="connsiteY23" fmla="*/ 1382712 h 2482850"/>
                      <a:gd name="connsiteX24" fmla="*/ 759778 w 838359"/>
                      <a:gd name="connsiteY24" fmla="*/ 1129347 h 2482850"/>
                      <a:gd name="connsiteX25" fmla="*/ 720725 w 838359"/>
                      <a:gd name="connsiteY25" fmla="*/ 1163637 h 2482850"/>
                      <a:gd name="connsiteX26" fmla="*/ 539750 w 838359"/>
                      <a:gd name="connsiteY26" fmla="*/ 1235075 h 2482850"/>
                      <a:gd name="connsiteX27" fmla="*/ 592138 w 838359"/>
                      <a:gd name="connsiteY27" fmla="*/ 1149350 h 2482850"/>
                      <a:gd name="connsiteX28" fmla="*/ 611188 w 838359"/>
                      <a:gd name="connsiteY28" fmla="*/ 1058862 h 2482850"/>
                      <a:gd name="connsiteX29" fmla="*/ 649288 w 838359"/>
                      <a:gd name="connsiteY29" fmla="*/ 1039812 h 2482850"/>
                      <a:gd name="connsiteX30" fmla="*/ 611188 w 838359"/>
                      <a:gd name="connsiteY30" fmla="*/ 982662 h 2482850"/>
                      <a:gd name="connsiteX31" fmla="*/ 544513 w 838359"/>
                      <a:gd name="connsiteY31" fmla="*/ 996950 h 2482850"/>
                      <a:gd name="connsiteX32" fmla="*/ 563563 w 838359"/>
                      <a:gd name="connsiteY32" fmla="*/ 1063625 h 2482850"/>
                      <a:gd name="connsiteX33" fmla="*/ 530225 w 838359"/>
                      <a:gd name="connsiteY33" fmla="*/ 1177925 h 2482850"/>
                      <a:gd name="connsiteX34" fmla="*/ 496888 w 838359"/>
                      <a:gd name="connsiteY34" fmla="*/ 1220787 h 2482850"/>
                      <a:gd name="connsiteX35" fmla="*/ 387350 w 838359"/>
                      <a:gd name="connsiteY35" fmla="*/ 1216025 h 2482850"/>
                      <a:gd name="connsiteX36" fmla="*/ 349250 w 838359"/>
                      <a:gd name="connsiteY36" fmla="*/ 1139825 h 2482850"/>
                      <a:gd name="connsiteX37" fmla="*/ 349250 w 838359"/>
                      <a:gd name="connsiteY37" fmla="*/ 334962 h 2482850"/>
                      <a:gd name="connsiteX38" fmla="*/ 339725 w 838359"/>
                      <a:gd name="connsiteY38" fmla="*/ 149225 h 2482850"/>
                      <a:gd name="connsiteX39" fmla="*/ 311150 w 838359"/>
                      <a:gd name="connsiteY39" fmla="*/ 1587 h 2482850"/>
                      <a:gd name="connsiteX40" fmla="*/ 249238 w 838359"/>
                      <a:gd name="connsiteY40" fmla="*/ 139700 h 2482850"/>
                      <a:gd name="connsiteX41" fmla="*/ 230188 w 838359"/>
                      <a:gd name="connsiteY41" fmla="*/ 311150 h 2482850"/>
                      <a:gd name="connsiteX42" fmla="*/ 239713 w 838359"/>
                      <a:gd name="connsiteY42" fmla="*/ 1368425 h 2482850"/>
                      <a:gd name="connsiteX43" fmla="*/ 168275 w 838359"/>
                      <a:gd name="connsiteY43" fmla="*/ 1487487 h 2482850"/>
                      <a:gd name="connsiteX44" fmla="*/ 120650 w 838359"/>
                      <a:gd name="connsiteY44" fmla="*/ 1239837 h 2482850"/>
                      <a:gd name="connsiteX45" fmla="*/ 139700 w 838359"/>
                      <a:gd name="connsiteY45" fmla="*/ 306387 h 2482850"/>
                      <a:gd name="connsiteX46" fmla="*/ 130175 w 838359"/>
                      <a:gd name="connsiteY46" fmla="*/ 106362 h 2482850"/>
                      <a:gd name="connsiteX47" fmla="*/ 96838 w 838359"/>
                      <a:gd name="connsiteY47" fmla="*/ 34925 h 2482850"/>
                      <a:gd name="connsiteX48" fmla="*/ 30163 w 838359"/>
                      <a:gd name="connsiteY48" fmla="*/ 209232 h 2482850"/>
                      <a:gd name="connsiteX49" fmla="*/ 25400 w 838359"/>
                      <a:gd name="connsiteY49"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568325 w 838359"/>
                      <a:gd name="connsiteY20" fmla="*/ 1301750 h 2482850"/>
                      <a:gd name="connsiteX21" fmla="*/ 682625 w 838359"/>
                      <a:gd name="connsiteY21" fmla="*/ 1382712 h 2482850"/>
                      <a:gd name="connsiteX22" fmla="*/ 825500 w 838359"/>
                      <a:gd name="connsiteY22" fmla="*/ 1382712 h 2482850"/>
                      <a:gd name="connsiteX23" fmla="*/ 759778 w 838359"/>
                      <a:gd name="connsiteY23" fmla="*/ 1129347 h 2482850"/>
                      <a:gd name="connsiteX24" fmla="*/ 720725 w 838359"/>
                      <a:gd name="connsiteY24" fmla="*/ 1163637 h 2482850"/>
                      <a:gd name="connsiteX25" fmla="*/ 539750 w 838359"/>
                      <a:gd name="connsiteY25" fmla="*/ 1235075 h 2482850"/>
                      <a:gd name="connsiteX26" fmla="*/ 592138 w 838359"/>
                      <a:gd name="connsiteY26" fmla="*/ 1149350 h 2482850"/>
                      <a:gd name="connsiteX27" fmla="*/ 611188 w 838359"/>
                      <a:gd name="connsiteY27" fmla="*/ 1058862 h 2482850"/>
                      <a:gd name="connsiteX28" fmla="*/ 649288 w 838359"/>
                      <a:gd name="connsiteY28" fmla="*/ 1039812 h 2482850"/>
                      <a:gd name="connsiteX29" fmla="*/ 611188 w 838359"/>
                      <a:gd name="connsiteY29" fmla="*/ 982662 h 2482850"/>
                      <a:gd name="connsiteX30" fmla="*/ 544513 w 838359"/>
                      <a:gd name="connsiteY30" fmla="*/ 996950 h 2482850"/>
                      <a:gd name="connsiteX31" fmla="*/ 563563 w 838359"/>
                      <a:gd name="connsiteY31" fmla="*/ 1063625 h 2482850"/>
                      <a:gd name="connsiteX32" fmla="*/ 530225 w 838359"/>
                      <a:gd name="connsiteY32" fmla="*/ 1177925 h 2482850"/>
                      <a:gd name="connsiteX33" fmla="*/ 496888 w 838359"/>
                      <a:gd name="connsiteY33" fmla="*/ 1220787 h 2482850"/>
                      <a:gd name="connsiteX34" fmla="*/ 387350 w 838359"/>
                      <a:gd name="connsiteY34" fmla="*/ 1216025 h 2482850"/>
                      <a:gd name="connsiteX35" fmla="*/ 349250 w 838359"/>
                      <a:gd name="connsiteY35" fmla="*/ 1139825 h 2482850"/>
                      <a:gd name="connsiteX36" fmla="*/ 349250 w 838359"/>
                      <a:gd name="connsiteY36" fmla="*/ 334962 h 2482850"/>
                      <a:gd name="connsiteX37" fmla="*/ 339725 w 838359"/>
                      <a:gd name="connsiteY37" fmla="*/ 149225 h 2482850"/>
                      <a:gd name="connsiteX38" fmla="*/ 311150 w 838359"/>
                      <a:gd name="connsiteY38" fmla="*/ 1587 h 2482850"/>
                      <a:gd name="connsiteX39" fmla="*/ 249238 w 838359"/>
                      <a:gd name="connsiteY39" fmla="*/ 139700 h 2482850"/>
                      <a:gd name="connsiteX40" fmla="*/ 230188 w 838359"/>
                      <a:gd name="connsiteY40" fmla="*/ 311150 h 2482850"/>
                      <a:gd name="connsiteX41" fmla="*/ 239713 w 838359"/>
                      <a:gd name="connsiteY41" fmla="*/ 1368425 h 2482850"/>
                      <a:gd name="connsiteX42" fmla="*/ 168275 w 838359"/>
                      <a:gd name="connsiteY42" fmla="*/ 1487487 h 2482850"/>
                      <a:gd name="connsiteX43" fmla="*/ 120650 w 838359"/>
                      <a:gd name="connsiteY43" fmla="*/ 1239837 h 2482850"/>
                      <a:gd name="connsiteX44" fmla="*/ 139700 w 838359"/>
                      <a:gd name="connsiteY44" fmla="*/ 306387 h 2482850"/>
                      <a:gd name="connsiteX45" fmla="*/ 130175 w 838359"/>
                      <a:gd name="connsiteY45" fmla="*/ 106362 h 2482850"/>
                      <a:gd name="connsiteX46" fmla="*/ 96838 w 838359"/>
                      <a:gd name="connsiteY46" fmla="*/ 34925 h 2482850"/>
                      <a:gd name="connsiteX47" fmla="*/ 30163 w 838359"/>
                      <a:gd name="connsiteY47" fmla="*/ 209232 h 2482850"/>
                      <a:gd name="connsiteX48" fmla="*/ 25400 w 838359"/>
                      <a:gd name="connsiteY48"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568325 w 838359"/>
                      <a:gd name="connsiteY19" fmla="*/ 1301750 h 2482850"/>
                      <a:gd name="connsiteX20" fmla="*/ 682625 w 838359"/>
                      <a:gd name="connsiteY20" fmla="*/ 1382712 h 2482850"/>
                      <a:gd name="connsiteX21" fmla="*/ 825500 w 838359"/>
                      <a:gd name="connsiteY21" fmla="*/ 1382712 h 2482850"/>
                      <a:gd name="connsiteX22" fmla="*/ 759778 w 838359"/>
                      <a:gd name="connsiteY22" fmla="*/ 1129347 h 2482850"/>
                      <a:gd name="connsiteX23" fmla="*/ 720725 w 838359"/>
                      <a:gd name="connsiteY23" fmla="*/ 1163637 h 2482850"/>
                      <a:gd name="connsiteX24" fmla="*/ 539750 w 838359"/>
                      <a:gd name="connsiteY24" fmla="*/ 1235075 h 2482850"/>
                      <a:gd name="connsiteX25" fmla="*/ 592138 w 838359"/>
                      <a:gd name="connsiteY25" fmla="*/ 1149350 h 2482850"/>
                      <a:gd name="connsiteX26" fmla="*/ 611188 w 838359"/>
                      <a:gd name="connsiteY26" fmla="*/ 1058862 h 2482850"/>
                      <a:gd name="connsiteX27" fmla="*/ 649288 w 838359"/>
                      <a:gd name="connsiteY27" fmla="*/ 1039812 h 2482850"/>
                      <a:gd name="connsiteX28" fmla="*/ 611188 w 838359"/>
                      <a:gd name="connsiteY28" fmla="*/ 982662 h 2482850"/>
                      <a:gd name="connsiteX29" fmla="*/ 544513 w 838359"/>
                      <a:gd name="connsiteY29" fmla="*/ 996950 h 2482850"/>
                      <a:gd name="connsiteX30" fmla="*/ 563563 w 838359"/>
                      <a:gd name="connsiteY30" fmla="*/ 1063625 h 2482850"/>
                      <a:gd name="connsiteX31" fmla="*/ 530225 w 838359"/>
                      <a:gd name="connsiteY31" fmla="*/ 1177925 h 2482850"/>
                      <a:gd name="connsiteX32" fmla="*/ 496888 w 838359"/>
                      <a:gd name="connsiteY32" fmla="*/ 1220787 h 2482850"/>
                      <a:gd name="connsiteX33" fmla="*/ 387350 w 838359"/>
                      <a:gd name="connsiteY33" fmla="*/ 1216025 h 2482850"/>
                      <a:gd name="connsiteX34" fmla="*/ 349250 w 838359"/>
                      <a:gd name="connsiteY34" fmla="*/ 1139825 h 2482850"/>
                      <a:gd name="connsiteX35" fmla="*/ 349250 w 838359"/>
                      <a:gd name="connsiteY35" fmla="*/ 334962 h 2482850"/>
                      <a:gd name="connsiteX36" fmla="*/ 339725 w 838359"/>
                      <a:gd name="connsiteY36" fmla="*/ 149225 h 2482850"/>
                      <a:gd name="connsiteX37" fmla="*/ 311150 w 838359"/>
                      <a:gd name="connsiteY37" fmla="*/ 1587 h 2482850"/>
                      <a:gd name="connsiteX38" fmla="*/ 249238 w 838359"/>
                      <a:gd name="connsiteY38" fmla="*/ 139700 h 2482850"/>
                      <a:gd name="connsiteX39" fmla="*/ 230188 w 838359"/>
                      <a:gd name="connsiteY39" fmla="*/ 311150 h 2482850"/>
                      <a:gd name="connsiteX40" fmla="*/ 239713 w 838359"/>
                      <a:gd name="connsiteY40" fmla="*/ 1368425 h 2482850"/>
                      <a:gd name="connsiteX41" fmla="*/ 168275 w 838359"/>
                      <a:gd name="connsiteY41" fmla="*/ 1487487 h 2482850"/>
                      <a:gd name="connsiteX42" fmla="*/ 120650 w 838359"/>
                      <a:gd name="connsiteY42" fmla="*/ 1239837 h 2482850"/>
                      <a:gd name="connsiteX43" fmla="*/ 139700 w 838359"/>
                      <a:gd name="connsiteY43" fmla="*/ 306387 h 2482850"/>
                      <a:gd name="connsiteX44" fmla="*/ 130175 w 838359"/>
                      <a:gd name="connsiteY44" fmla="*/ 106362 h 2482850"/>
                      <a:gd name="connsiteX45" fmla="*/ 96838 w 838359"/>
                      <a:gd name="connsiteY45" fmla="*/ 34925 h 2482850"/>
                      <a:gd name="connsiteX46" fmla="*/ 30163 w 838359"/>
                      <a:gd name="connsiteY46" fmla="*/ 209232 h 2482850"/>
                      <a:gd name="connsiteX47" fmla="*/ 25400 w 838359"/>
                      <a:gd name="connsiteY47"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568325 w 838359"/>
                      <a:gd name="connsiteY18" fmla="*/ 1301750 h 2482850"/>
                      <a:gd name="connsiteX19" fmla="*/ 682625 w 838359"/>
                      <a:gd name="connsiteY19" fmla="*/ 1382712 h 2482850"/>
                      <a:gd name="connsiteX20" fmla="*/ 825500 w 838359"/>
                      <a:gd name="connsiteY20" fmla="*/ 1382712 h 2482850"/>
                      <a:gd name="connsiteX21" fmla="*/ 759778 w 838359"/>
                      <a:gd name="connsiteY21" fmla="*/ 1129347 h 2482850"/>
                      <a:gd name="connsiteX22" fmla="*/ 720725 w 838359"/>
                      <a:gd name="connsiteY22" fmla="*/ 1163637 h 2482850"/>
                      <a:gd name="connsiteX23" fmla="*/ 539750 w 838359"/>
                      <a:gd name="connsiteY23" fmla="*/ 1235075 h 2482850"/>
                      <a:gd name="connsiteX24" fmla="*/ 592138 w 838359"/>
                      <a:gd name="connsiteY24" fmla="*/ 1149350 h 2482850"/>
                      <a:gd name="connsiteX25" fmla="*/ 611188 w 838359"/>
                      <a:gd name="connsiteY25" fmla="*/ 1058862 h 2482850"/>
                      <a:gd name="connsiteX26" fmla="*/ 649288 w 838359"/>
                      <a:gd name="connsiteY26" fmla="*/ 1039812 h 2482850"/>
                      <a:gd name="connsiteX27" fmla="*/ 611188 w 838359"/>
                      <a:gd name="connsiteY27" fmla="*/ 982662 h 2482850"/>
                      <a:gd name="connsiteX28" fmla="*/ 544513 w 838359"/>
                      <a:gd name="connsiteY28" fmla="*/ 996950 h 2482850"/>
                      <a:gd name="connsiteX29" fmla="*/ 563563 w 838359"/>
                      <a:gd name="connsiteY29" fmla="*/ 1063625 h 2482850"/>
                      <a:gd name="connsiteX30" fmla="*/ 530225 w 838359"/>
                      <a:gd name="connsiteY30" fmla="*/ 1177925 h 2482850"/>
                      <a:gd name="connsiteX31" fmla="*/ 496888 w 838359"/>
                      <a:gd name="connsiteY31" fmla="*/ 1220787 h 2482850"/>
                      <a:gd name="connsiteX32" fmla="*/ 387350 w 838359"/>
                      <a:gd name="connsiteY32" fmla="*/ 1216025 h 2482850"/>
                      <a:gd name="connsiteX33" fmla="*/ 349250 w 838359"/>
                      <a:gd name="connsiteY33" fmla="*/ 1139825 h 2482850"/>
                      <a:gd name="connsiteX34" fmla="*/ 349250 w 838359"/>
                      <a:gd name="connsiteY34" fmla="*/ 334962 h 2482850"/>
                      <a:gd name="connsiteX35" fmla="*/ 339725 w 838359"/>
                      <a:gd name="connsiteY35" fmla="*/ 149225 h 2482850"/>
                      <a:gd name="connsiteX36" fmla="*/ 311150 w 838359"/>
                      <a:gd name="connsiteY36" fmla="*/ 1587 h 2482850"/>
                      <a:gd name="connsiteX37" fmla="*/ 249238 w 838359"/>
                      <a:gd name="connsiteY37" fmla="*/ 139700 h 2482850"/>
                      <a:gd name="connsiteX38" fmla="*/ 230188 w 838359"/>
                      <a:gd name="connsiteY38" fmla="*/ 311150 h 2482850"/>
                      <a:gd name="connsiteX39" fmla="*/ 239713 w 838359"/>
                      <a:gd name="connsiteY39" fmla="*/ 1368425 h 2482850"/>
                      <a:gd name="connsiteX40" fmla="*/ 168275 w 838359"/>
                      <a:gd name="connsiteY40" fmla="*/ 1487487 h 2482850"/>
                      <a:gd name="connsiteX41" fmla="*/ 120650 w 838359"/>
                      <a:gd name="connsiteY41" fmla="*/ 1239837 h 2482850"/>
                      <a:gd name="connsiteX42" fmla="*/ 139700 w 838359"/>
                      <a:gd name="connsiteY42" fmla="*/ 306387 h 2482850"/>
                      <a:gd name="connsiteX43" fmla="*/ 130175 w 838359"/>
                      <a:gd name="connsiteY43" fmla="*/ 106362 h 2482850"/>
                      <a:gd name="connsiteX44" fmla="*/ 96838 w 838359"/>
                      <a:gd name="connsiteY44" fmla="*/ 34925 h 2482850"/>
                      <a:gd name="connsiteX45" fmla="*/ 30163 w 838359"/>
                      <a:gd name="connsiteY45" fmla="*/ 209232 h 2482850"/>
                      <a:gd name="connsiteX46" fmla="*/ 25400 w 838359"/>
                      <a:gd name="connsiteY46"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68325 w 838359"/>
                      <a:gd name="connsiteY17" fmla="*/ 1301750 h 2482850"/>
                      <a:gd name="connsiteX18" fmla="*/ 682625 w 838359"/>
                      <a:gd name="connsiteY18" fmla="*/ 1382712 h 2482850"/>
                      <a:gd name="connsiteX19" fmla="*/ 825500 w 838359"/>
                      <a:gd name="connsiteY19" fmla="*/ 1382712 h 2482850"/>
                      <a:gd name="connsiteX20" fmla="*/ 759778 w 838359"/>
                      <a:gd name="connsiteY20" fmla="*/ 1129347 h 2482850"/>
                      <a:gd name="connsiteX21" fmla="*/ 720725 w 838359"/>
                      <a:gd name="connsiteY21" fmla="*/ 1163637 h 2482850"/>
                      <a:gd name="connsiteX22" fmla="*/ 539750 w 838359"/>
                      <a:gd name="connsiteY22" fmla="*/ 1235075 h 2482850"/>
                      <a:gd name="connsiteX23" fmla="*/ 592138 w 838359"/>
                      <a:gd name="connsiteY23" fmla="*/ 1149350 h 2482850"/>
                      <a:gd name="connsiteX24" fmla="*/ 611188 w 838359"/>
                      <a:gd name="connsiteY24" fmla="*/ 1058862 h 2482850"/>
                      <a:gd name="connsiteX25" fmla="*/ 649288 w 838359"/>
                      <a:gd name="connsiteY25" fmla="*/ 1039812 h 2482850"/>
                      <a:gd name="connsiteX26" fmla="*/ 611188 w 838359"/>
                      <a:gd name="connsiteY26" fmla="*/ 982662 h 2482850"/>
                      <a:gd name="connsiteX27" fmla="*/ 544513 w 838359"/>
                      <a:gd name="connsiteY27" fmla="*/ 996950 h 2482850"/>
                      <a:gd name="connsiteX28" fmla="*/ 563563 w 838359"/>
                      <a:gd name="connsiteY28" fmla="*/ 1063625 h 2482850"/>
                      <a:gd name="connsiteX29" fmla="*/ 530225 w 838359"/>
                      <a:gd name="connsiteY29" fmla="*/ 1177925 h 2482850"/>
                      <a:gd name="connsiteX30" fmla="*/ 496888 w 838359"/>
                      <a:gd name="connsiteY30" fmla="*/ 1220787 h 2482850"/>
                      <a:gd name="connsiteX31" fmla="*/ 387350 w 838359"/>
                      <a:gd name="connsiteY31" fmla="*/ 1216025 h 2482850"/>
                      <a:gd name="connsiteX32" fmla="*/ 349250 w 838359"/>
                      <a:gd name="connsiteY32" fmla="*/ 1139825 h 2482850"/>
                      <a:gd name="connsiteX33" fmla="*/ 349250 w 838359"/>
                      <a:gd name="connsiteY33" fmla="*/ 334962 h 2482850"/>
                      <a:gd name="connsiteX34" fmla="*/ 339725 w 838359"/>
                      <a:gd name="connsiteY34" fmla="*/ 149225 h 2482850"/>
                      <a:gd name="connsiteX35" fmla="*/ 311150 w 838359"/>
                      <a:gd name="connsiteY35" fmla="*/ 1587 h 2482850"/>
                      <a:gd name="connsiteX36" fmla="*/ 249238 w 838359"/>
                      <a:gd name="connsiteY36" fmla="*/ 139700 h 2482850"/>
                      <a:gd name="connsiteX37" fmla="*/ 230188 w 838359"/>
                      <a:gd name="connsiteY37" fmla="*/ 311150 h 2482850"/>
                      <a:gd name="connsiteX38" fmla="*/ 239713 w 838359"/>
                      <a:gd name="connsiteY38" fmla="*/ 1368425 h 2482850"/>
                      <a:gd name="connsiteX39" fmla="*/ 168275 w 838359"/>
                      <a:gd name="connsiteY39" fmla="*/ 1487487 h 2482850"/>
                      <a:gd name="connsiteX40" fmla="*/ 120650 w 838359"/>
                      <a:gd name="connsiteY40" fmla="*/ 1239837 h 2482850"/>
                      <a:gd name="connsiteX41" fmla="*/ 139700 w 838359"/>
                      <a:gd name="connsiteY41" fmla="*/ 306387 h 2482850"/>
                      <a:gd name="connsiteX42" fmla="*/ 130175 w 838359"/>
                      <a:gd name="connsiteY42" fmla="*/ 106362 h 2482850"/>
                      <a:gd name="connsiteX43" fmla="*/ 96838 w 838359"/>
                      <a:gd name="connsiteY43" fmla="*/ 34925 h 2482850"/>
                      <a:gd name="connsiteX44" fmla="*/ 30163 w 838359"/>
                      <a:gd name="connsiteY44" fmla="*/ 209232 h 2482850"/>
                      <a:gd name="connsiteX45" fmla="*/ 25400 w 838359"/>
                      <a:gd name="connsiteY45"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682625 w 838359"/>
                      <a:gd name="connsiteY17" fmla="*/ 1382712 h 2482850"/>
                      <a:gd name="connsiteX18" fmla="*/ 825500 w 838359"/>
                      <a:gd name="connsiteY18" fmla="*/ 1382712 h 2482850"/>
                      <a:gd name="connsiteX19" fmla="*/ 759778 w 838359"/>
                      <a:gd name="connsiteY19" fmla="*/ 1129347 h 2482850"/>
                      <a:gd name="connsiteX20" fmla="*/ 720725 w 838359"/>
                      <a:gd name="connsiteY20" fmla="*/ 1163637 h 2482850"/>
                      <a:gd name="connsiteX21" fmla="*/ 539750 w 838359"/>
                      <a:gd name="connsiteY21" fmla="*/ 1235075 h 2482850"/>
                      <a:gd name="connsiteX22" fmla="*/ 592138 w 838359"/>
                      <a:gd name="connsiteY22" fmla="*/ 1149350 h 2482850"/>
                      <a:gd name="connsiteX23" fmla="*/ 611188 w 838359"/>
                      <a:gd name="connsiteY23" fmla="*/ 1058862 h 2482850"/>
                      <a:gd name="connsiteX24" fmla="*/ 649288 w 838359"/>
                      <a:gd name="connsiteY24" fmla="*/ 1039812 h 2482850"/>
                      <a:gd name="connsiteX25" fmla="*/ 611188 w 838359"/>
                      <a:gd name="connsiteY25" fmla="*/ 982662 h 2482850"/>
                      <a:gd name="connsiteX26" fmla="*/ 544513 w 838359"/>
                      <a:gd name="connsiteY26" fmla="*/ 996950 h 2482850"/>
                      <a:gd name="connsiteX27" fmla="*/ 563563 w 838359"/>
                      <a:gd name="connsiteY27" fmla="*/ 1063625 h 2482850"/>
                      <a:gd name="connsiteX28" fmla="*/ 530225 w 838359"/>
                      <a:gd name="connsiteY28" fmla="*/ 1177925 h 2482850"/>
                      <a:gd name="connsiteX29" fmla="*/ 496888 w 838359"/>
                      <a:gd name="connsiteY29" fmla="*/ 1220787 h 2482850"/>
                      <a:gd name="connsiteX30" fmla="*/ 387350 w 838359"/>
                      <a:gd name="connsiteY30" fmla="*/ 1216025 h 2482850"/>
                      <a:gd name="connsiteX31" fmla="*/ 349250 w 838359"/>
                      <a:gd name="connsiteY31" fmla="*/ 1139825 h 2482850"/>
                      <a:gd name="connsiteX32" fmla="*/ 349250 w 838359"/>
                      <a:gd name="connsiteY32" fmla="*/ 334962 h 2482850"/>
                      <a:gd name="connsiteX33" fmla="*/ 339725 w 838359"/>
                      <a:gd name="connsiteY33" fmla="*/ 149225 h 2482850"/>
                      <a:gd name="connsiteX34" fmla="*/ 311150 w 838359"/>
                      <a:gd name="connsiteY34" fmla="*/ 1587 h 2482850"/>
                      <a:gd name="connsiteX35" fmla="*/ 249238 w 838359"/>
                      <a:gd name="connsiteY35" fmla="*/ 139700 h 2482850"/>
                      <a:gd name="connsiteX36" fmla="*/ 230188 w 838359"/>
                      <a:gd name="connsiteY36" fmla="*/ 311150 h 2482850"/>
                      <a:gd name="connsiteX37" fmla="*/ 239713 w 838359"/>
                      <a:gd name="connsiteY37" fmla="*/ 1368425 h 2482850"/>
                      <a:gd name="connsiteX38" fmla="*/ 168275 w 838359"/>
                      <a:gd name="connsiteY38" fmla="*/ 1487487 h 2482850"/>
                      <a:gd name="connsiteX39" fmla="*/ 120650 w 838359"/>
                      <a:gd name="connsiteY39" fmla="*/ 1239837 h 2482850"/>
                      <a:gd name="connsiteX40" fmla="*/ 139700 w 838359"/>
                      <a:gd name="connsiteY40" fmla="*/ 306387 h 2482850"/>
                      <a:gd name="connsiteX41" fmla="*/ 130175 w 838359"/>
                      <a:gd name="connsiteY41" fmla="*/ 106362 h 2482850"/>
                      <a:gd name="connsiteX42" fmla="*/ 96838 w 838359"/>
                      <a:gd name="connsiteY42" fmla="*/ 34925 h 2482850"/>
                      <a:gd name="connsiteX43" fmla="*/ 30163 w 838359"/>
                      <a:gd name="connsiteY43" fmla="*/ 209232 h 2482850"/>
                      <a:gd name="connsiteX44" fmla="*/ 25400 w 838359"/>
                      <a:gd name="connsiteY44" fmla="*/ 854075 h 2482850"/>
                      <a:gd name="connsiteX0" fmla="*/ 25400 w 878840"/>
                      <a:gd name="connsiteY0" fmla="*/ 854075 h 2482850"/>
                      <a:gd name="connsiteX1" fmla="*/ 24576 w 878840"/>
                      <a:gd name="connsiteY1" fmla="*/ 1118666 h 2482850"/>
                      <a:gd name="connsiteX2" fmla="*/ 25400 w 878840"/>
                      <a:gd name="connsiteY2" fmla="*/ 1485582 h 2482850"/>
                      <a:gd name="connsiteX3" fmla="*/ 6350 w 878840"/>
                      <a:gd name="connsiteY3" fmla="*/ 2216150 h 2482850"/>
                      <a:gd name="connsiteX4" fmla="*/ 63500 w 878840"/>
                      <a:gd name="connsiteY4" fmla="*/ 2382837 h 2482850"/>
                      <a:gd name="connsiteX5" fmla="*/ 134938 w 878840"/>
                      <a:gd name="connsiteY5" fmla="*/ 2278062 h 2482850"/>
                      <a:gd name="connsiteX6" fmla="*/ 133237 w 878840"/>
                      <a:gd name="connsiteY6" fmla="*/ 2007187 h 2482850"/>
                      <a:gd name="connsiteX7" fmla="*/ 111125 w 878840"/>
                      <a:gd name="connsiteY7" fmla="*/ 1773237 h 2482850"/>
                      <a:gd name="connsiteX8" fmla="*/ 139700 w 878840"/>
                      <a:gd name="connsiteY8" fmla="*/ 1644650 h 2482850"/>
                      <a:gd name="connsiteX9" fmla="*/ 183413 w 878840"/>
                      <a:gd name="connsiteY9" fmla="*/ 1584956 h 2482850"/>
                      <a:gd name="connsiteX10" fmla="*/ 244475 w 878840"/>
                      <a:gd name="connsiteY10" fmla="*/ 1658937 h 2482850"/>
                      <a:gd name="connsiteX11" fmla="*/ 225425 w 878840"/>
                      <a:gd name="connsiteY11" fmla="*/ 2349500 h 2482850"/>
                      <a:gd name="connsiteX12" fmla="*/ 268288 w 878840"/>
                      <a:gd name="connsiteY12" fmla="*/ 2459037 h 2482850"/>
                      <a:gd name="connsiteX13" fmla="*/ 320675 w 878840"/>
                      <a:gd name="connsiteY13" fmla="*/ 2311400 h 2482850"/>
                      <a:gd name="connsiteX14" fmla="*/ 344488 w 878840"/>
                      <a:gd name="connsiteY14" fmla="*/ 1620837 h 2482850"/>
                      <a:gd name="connsiteX15" fmla="*/ 354013 w 878840"/>
                      <a:gd name="connsiteY15" fmla="*/ 1349375 h 2482850"/>
                      <a:gd name="connsiteX16" fmla="*/ 439738 w 878840"/>
                      <a:gd name="connsiteY16" fmla="*/ 1273175 h 2482850"/>
                      <a:gd name="connsiteX17" fmla="*/ 825500 w 878840"/>
                      <a:gd name="connsiteY17" fmla="*/ 1382712 h 2482850"/>
                      <a:gd name="connsiteX18" fmla="*/ 759778 w 878840"/>
                      <a:gd name="connsiteY18" fmla="*/ 1129347 h 2482850"/>
                      <a:gd name="connsiteX19" fmla="*/ 720725 w 878840"/>
                      <a:gd name="connsiteY19" fmla="*/ 1163637 h 2482850"/>
                      <a:gd name="connsiteX20" fmla="*/ 539750 w 878840"/>
                      <a:gd name="connsiteY20" fmla="*/ 1235075 h 2482850"/>
                      <a:gd name="connsiteX21" fmla="*/ 592138 w 878840"/>
                      <a:gd name="connsiteY21" fmla="*/ 1149350 h 2482850"/>
                      <a:gd name="connsiteX22" fmla="*/ 611188 w 878840"/>
                      <a:gd name="connsiteY22" fmla="*/ 1058862 h 2482850"/>
                      <a:gd name="connsiteX23" fmla="*/ 649288 w 878840"/>
                      <a:gd name="connsiteY23" fmla="*/ 1039812 h 2482850"/>
                      <a:gd name="connsiteX24" fmla="*/ 611188 w 878840"/>
                      <a:gd name="connsiteY24" fmla="*/ 982662 h 2482850"/>
                      <a:gd name="connsiteX25" fmla="*/ 544513 w 878840"/>
                      <a:gd name="connsiteY25" fmla="*/ 996950 h 2482850"/>
                      <a:gd name="connsiteX26" fmla="*/ 563563 w 878840"/>
                      <a:gd name="connsiteY26" fmla="*/ 1063625 h 2482850"/>
                      <a:gd name="connsiteX27" fmla="*/ 530225 w 878840"/>
                      <a:gd name="connsiteY27" fmla="*/ 1177925 h 2482850"/>
                      <a:gd name="connsiteX28" fmla="*/ 496888 w 878840"/>
                      <a:gd name="connsiteY28" fmla="*/ 1220787 h 2482850"/>
                      <a:gd name="connsiteX29" fmla="*/ 387350 w 878840"/>
                      <a:gd name="connsiteY29" fmla="*/ 1216025 h 2482850"/>
                      <a:gd name="connsiteX30" fmla="*/ 349250 w 878840"/>
                      <a:gd name="connsiteY30" fmla="*/ 1139825 h 2482850"/>
                      <a:gd name="connsiteX31" fmla="*/ 349250 w 878840"/>
                      <a:gd name="connsiteY31" fmla="*/ 334962 h 2482850"/>
                      <a:gd name="connsiteX32" fmla="*/ 339725 w 878840"/>
                      <a:gd name="connsiteY32" fmla="*/ 149225 h 2482850"/>
                      <a:gd name="connsiteX33" fmla="*/ 311150 w 878840"/>
                      <a:gd name="connsiteY33" fmla="*/ 1587 h 2482850"/>
                      <a:gd name="connsiteX34" fmla="*/ 249238 w 878840"/>
                      <a:gd name="connsiteY34" fmla="*/ 139700 h 2482850"/>
                      <a:gd name="connsiteX35" fmla="*/ 230188 w 878840"/>
                      <a:gd name="connsiteY35" fmla="*/ 311150 h 2482850"/>
                      <a:gd name="connsiteX36" fmla="*/ 239713 w 878840"/>
                      <a:gd name="connsiteY36" fmla="*/ 1368425 h 2482850"/>
                      <a:gd name="connsiteX37" fmla="*/ 168275 w 878840"/>
                      <a:gd name="connsiteY37" fmla="*/ 1487487 h 2482850"/>
                      <a:gd name="connsiteX38" fmla="*/ 120650 w 878840"/>
                      <a:gd name="connsiteY38" fmla="*/ 1239837 h 2482850"/>
                      <a:gd name="connsiteX39" fmla="*/ 139700 w 878840"/>
                      <a:gd name="connsiteY39" fmla="*/ 306387 h 2482850"/>
                      <a:gd name="connsiteX40" fmla="*/ 130175 w 878840"/>
                      <a:gd name="connsiteY40" fmla="*/ 106362 h 2482850"/>
                      <a:gd name="connsiteX41" fmla="*/ 96838 w 878840"/>
                      <a:gd name="connsiteY41" fmla="*/ 34925 h 2482850"/>
                      <a:gd name="connsiteX42" fmla="*/ 30163 w 878840"/>
                      <a:gd name="connsiteY42" fmla="*/ 209232 h 2482850"/>
                      <a:gd name="connsiteX43" fmla="*/ 25400 w 878840"/>
                      <a:gd name="connsiteY43" fmla="*/ 854075 h 2482850"/>
                      <a:gd name="connsiteX0" fmla="*/ 25400 w 806609"/>
                      <a:gd name="connsiteY0" fmla="*/ 854075 h 2482850"/>
                      <a:gd name="connsiteX1" fmla="*/ 24576 w 806609"/>
                      <a:gd name="connsiteY1" fmla="*/ 1118666 h 2482850"/>
                      <a:gd name="connsiteX2" fmla="*/ 25400 w 806609"/>
                      <a:gd name="connsiteY2" fmla="*/ 1485582 h 2482850"/>
                      <a:gd name="connsiteX3" fmla="*/ 6350 w 806609"/>
                      <a:gd name="connsiteY3" fmla="*/ 2216150 h 2482850"/>
                      <a:gd name="connsiteX4" fmla="*/ 63500 w 806609"/>
                      <a:gd name="connsiteY4" fmla="*/ 2382837 h 2482850"/>
                      <a:gd name="connsiteX5" fmla="*/ 134938 w 806609"/>
                      <a:gd name="connsiteY5" fmla="*/ 2278062 h 2482850"/>
                      <a:gd name="connsiteX6" fmla="*/ 133237 w 806609"/>
                      <a:gd name="connsiteY6" fmla="*/ 2007187 h 2482850"/>
                      <a:gd name="connsiteX7" fmla="*/ 111125 w 806609"/>
                      <a:gd name="connsiteY7" fmla="*/ 1773237 h 2482850"/>
                      <a:gd name="connsiteX8" fmla="*/ 139700 w 806609"/>
                      <a:gd name="connsiteY8" fmla="*/ 1644650 h 2482850"/>
                      <a:gd name="connsiteX9" fmla="*/ 183413 w 806609"/>
                      <a:gd name="connsiteY9" fmla="*/ 1584956 h 2482850"/>
                      <a:gd name="connsiteX10" fmla="*/ 244475 w 806609"/>
                      <a:gd name="connsiteY10" fmla="*/ 1658937 h 2482850"/>
                      <a:gd name="connsiteX11" fmla="*/ 225425 w 806609"/>
                      <a:gd name="connsiteY11" fmla="*/ 2349500 h 2482850"/>
                      <a:gd name="connsiteX12" fmla="*/ 268288 w 806609"/>
                      <a:gd name="connsiteY12" fmla="*/ 2459037 h 2482850"/>
                      <a:gd name="connsiteX13" fmla="*/ 320675 w 806609"/>
                      <a:gd name="connsiteY13" fmla="*/ 2311400 h 2482850"/>
                      <a:gd name="connsiteX14" fmla="*/ 344488 w 806609"/>
                      <a:gd name="connsiteY14" fmla="*/ 1620837 h 2482850"/>
                      <a:gd name="connsiteX15" fmla="*/ 354013 w 806609"/>
                      <a:gd name="connsiteY15" fmla="*/ 1349375 h 2482850"/>
                      <a:gd name="connsiteX16" fmla="*/ 439738 w 806609"/>
                      <a:gd name="connsiteY16" fmla="*/ 1273175 h 2482850"/>
                      <a:gd name="connsiteX17" fmla="*/ 759778 w 806609"/>
                      <a:gd name="connsiteY17" fmla="*/ 1129347 h 2482850"/>
                      <a:gd name="connsiteX18" fmla="*/ 720725 w 806609"/>
                      <a:gd name="connsiteY18" fmla="*/ 1163637 h 2482850"/>
                      <a:gd name="connsiteX19" fmla="*/ 539750 w 806609"/>
                      <a:gd name="connsiteY19" fmla="*/ 1235075 h 2482850"/>
                      <a:gd name="connsiteX20" fmla="*/ 592138 w 806609"/>
                      <a:gd name="connsiteY20" fmla="*/ 1149350 h 2482850"/>
                      <a:gd name="connsiteX21" fmla="*/ 611188 w 806609"/>
                      <a:gd name="connsiteY21" fmla="*/ 1058862 h 2482850"/>
                      <a:gd name="connsiteX22" fmla="*/ 649288 w 806609"/>
                      <a:gd name="connsiteY22" fmla="*/ 1039812 h 2482850"/>
                      <a:gd name="connsiteX23" fmla="*/ 611188 w 806609"/>
                      <a:gd name="connsiteY23" fmla="*/ 982662 h 2482850"/>
                      <a:gd name="connsiteX24" fmla="*/ 544513 w 806609"/>
                      <a:gd name="connsiteY24" fmla="*/ 996950 h 2482850"/>
                      <a:gd name="connsiteX25" fmla="*/ 563563 w 806609"/>
                      <a:gd name="connsiteY25" fmla="*/ 1063625 h 2482850"/>
                      <a:gd name="connsiteX26" fmla="*/ 530225 w 806609"/>
                      <a:gd name="connsiteY26" fmla="*/ 1177925 h 2482850"/>
                      <a:gd name="connsiteX27" fmla="*/ 496888 w 806609"/>
                      <a:gd name="connsiteY27" fmla="*/ 1220787 h 2482850"/>
                      <a:gd name="connsiteX28" fmla="*/ 387350 w 806609"/>
                      <a:gd name="connsiteY28" fmla="*/ 1216025 h 2482850"/>
                      <a:gd name="connsiteX29" fmla="*/ 349250 w 806609"/>
                      <a:gd name="connsiteY29" fmla="*/ 1139825 h 2482850"/>
                      <a:gd name="connsiteX30" fmla="*/ 349250 w 806609"/>
                      <a:gd name="connsiteY30" fmla="*/ 334962 h 2482850"/>
                      <a:gd name="connsiteX31" fmla="*/ 339725 w 806609"/>
                      <a:gd name="connsiteY31" fmla="*/ 149225 h 2482850"/>
                      <a:gd name="connsiteX32" fmla="*/ 311150 w 806609"/>
                      <a:gd name="connsiteY32" fmla="*/ 1587 h 2482850"/>
                      <a:gd name="connsiteX33" fmla="*/ 249238 w 806609"/>
                      <a:gd name="connsiteY33" fmla="*/ 139700 h 2482850"/>
                      <a:gd name="connsiteX34" fmla="*/ 230188 w 806609"/>
                      <a:gd name="connsiteY34" fmla="*/ 311150 h 2482850"/>
                      <a:gd name="connsiteX35" fmla="*/ 239713 w 806609"/>
                      <a:gd name="connsiteY35" fmla="*/ 1368425 h 2482850"/>
                      <a:gd name="connsiteX36" fmla="*/ 168275 w 806609"/>
                      <a:gd name="connsiteY36" fmla="*/ 1487487 h 2482850"/>
                      <a:gd name="connsiteX37" fmla="*/ 120650 w 806609"/>
                      <a:gd name="connsiteY37" fmla="*/ 1239837 h 2482850"/>
                      <a:gd name="connsiteX38" fmla="*/ 139700 w 806609"/>
                      <a:gd name="connsiteY38" fmla="*/ 306387 h 2482850"/>
                      <a:gd name="connsiteX39" fmla="*/ 130175 w 806609"/>
                      <a:gd name="connsiteY39" fmla="*/ 106362 h 2482850"/>
                      <a:gd name="connsiteX40" fmla="*/ 96838 w 806609"/>
                      <a:gd name="connsiteY40" fmla="*/ 34925 h 2482850"/>
                      <a:gd name="connsiteX41" fmla="*/ 30163 w 806609"/>
                      <a:gd name="connsiteY41" fmla="*/ 209232 h 2482850"/>
                      <a:gd name="connsiteX42" fmla="*/ 25400 w 806609"/>
                      <a:gd name="connsiteY42" fmla="*/ 854075 h 2482850"/>
                      <a:gd name="connsiteX0" fmla="*/ 25400 w 776447"/>
                      <a:gd name="connsiteY0" fmla="*/ 854075 h 2482850"/>
                      <a:gd name="connsiteX1" fmla="*/ 24576 w 776447"/>
                      <a:gd name="connsiteY1" fmla="*/ 1118666 h 2482850"/>
                      <a:gd name="connsiteX2" fmla="*/ 25400 w 776447"/>
                      <a:gd name="connsiteY2" fmla="*/ 1485582 h 2482850"/>
                      <a:gd name="connsiteX3" fmla="*/ 6350 w 776447"/>
                      <a:gd name="connsiteY3" fmla="*/ 2216150 h 2482850"/>
                      <a:gd name="connsiteX4" fmla="*/ 63500 w 776447"/>
                      <a:gd name="connsiteY4" fmla="*/ 2382837 h 2482850"/>
                      <a:gd name="connsiteX5" fmla="*/ 134938 w 776447"/>
                      <a:gd name="connsiteY5" fmla="*/ 2278062 h 2482850"/>
                      <a:gd name="connsiteX6" fmla="*/ 133237 w 776447"/>
                      <a:gd name="connsiteY6" fmla="*/ 2007187 h 2482850"/>
                      <a:gd name="connsiteX7" fmla="*/ 111125 w 776447"/>
                      <a:gd name="connsiteY7" fmla="*/ 1773237 h 2482850"/>
                      <a:gd name="connsiteX8" fmla="*/ 139700 w 776447"/>
                      <a:gd name="connsiteY8" fmla="*/ 1644650 h 2482850"/>
                      <a:gd name="connsiteX9" fmla="*/ 183413 w 776447"/>
                      <a:gd name="connsiteY9" fmla="*/ 1584956 h 2482850"/>
                      <a:gd name="connsiteX10" fmla="*/ 244475 w 776447"/>
                      <a:gd name="connsiteY10" fmla="*/ 1658937 h 2482850"/>
                      <a:gd name="connsiteX11" fmla="*/ 225425 w 776447"/>
                      <a:gd name="connsiteY11" fmla="*/ 2349500 h 2482850"/>
                      <a:gd name="connsiteX12" fmla="*/ 268288 w 776447"/>
                      <a:gd name="connsiteY12" fmla="*/ 2459037 h 2482850"/>
                      <a:gd name="connsiteX13" fmla="*/ 320675 w 776447"/>
                      <a:gd name="connsiteY13" fmla="*/ 2311400 h 2482850"/>
                      <a:gd name="connsiteX14" fmla="*/ 344488 w 776447"/>
                      <a:gd name="connsiteY14" fmla="*/ 1620837 h 2482850"/>
                      <a:gd name="connsiteX15" fmla="*/ 354013 w 776447"/>
                      <a:gd name="connsiteY15" fmla="*/ 1349375 h 2482850"/>
                      <a:gd name="connsiteX16" fmla="*/ 439738 w 776447"/>
                      <a:gd name="connsiteY16" fmla="*/ 1273175 h 2482850"/>
                      <a:gd name="connsiteX17" fmla="*/ 759778 w 776447"/>
                      <a:gd name="connsiteY17" fmla="*/ 1129347 h 2482850"/>
                      <a:gd name="connsiteX18" fmla="*/ 539750 w 776447"/>
                      <a:gd name="connsiteY18" fmla="*/ 1235075 h 2482850"/>
                      <a:gd name="connsiteX19" fmla="*/ 592138 w 776447"/>
                      <a:gd name="connsiteY19" fmla="*/ 1149350 h 2482850"/>
                      <a:gd name="connsiteX20" fmla="*/ 611188 w 776447"/>
                      <a:gd name="connsiteY20" fmla="*/ 1058862 h 2482850"/>
                      <a:gd name="connsiteX21" fmla="*/ 649288 w 776447"/>
                      <a:gd name="connsiteY21" fmla="*/ 1039812 h 2482850"/>
                      <a:gd name="connsiteX22" fmla="*/ 611188 w 776447"/>
                      <a:gd name="connsiteY22" fmla="*/ 982662 h 2482850"/>
                      <a:gd name="connsiteX23" fmla="*/ 544513 w 776447"/>
                      <a:gd name="connsiteY23" fmla="*/ 996950 h 2482850"/>
                      <a:gd name="connsiteX24" fmla="*/ 563563 w 776447"/>
                      <a:gd name="connsiteY24" fmla="*/ 1063625 h 2482850"/>
                      <a:gd name="connsiteX25" fmla="*/ 530225 w 776447"/>
                      <a:gd name="connsiteY25" fmla="*/ 1177925 h 2482850"/>
                      <a:gd name="connsiteX26" fmla="*/ 496888 w 776447"/>
                      <a:gd name="connsiteY26" fmla="*/ 1220787 h 2482850"/>
                      <a:gd name="connsiteX27" fmla="*/ 387350 w 776447"/>
                      <a:gd name="connsiteY27" fmla="*/ 1216025 h 2482850"/>
                      <a:gd name="connsiteX28" fmla="*/ 349250 w 776447"/>
                      <a:gd name="connsiteY28" fmla="*/ 1139825 h 2482850"/>
                      <a:gd name="connsiteX29" fmla="*/ 349250 w 776447"/>
                      <a:gd name="connsiteY29" fmla="*/ 334962 h 2482850"/>
                      <a:gd name="connsiteX30" fmla="*/ 339725 w 776447"/>
                      <a:gd name="connsiteY30" fmla="*/ 149225 h 2482850"/>
                      <a:gd name="connsiteX31" fmla="*/ 311150 w 776447"/>
                      <a:gd name="connsiteY31" fmla="*/ 1587 h 2482850"/>
                      <a:gd name="connsiteX32" fmla="*/ 249238 w 776447"/>
                      <a:gd name="connsiteY32" fmla="*/ 139700 h 2482850"/>
                      <a:gd name="connsiteX33" fmla="*/ 230188 w 776447"/>
                      <a:gd name="connsiteY33" fmla="*/ 311150 h 2482850"/>
                      <a:gd name="connsiteX34" fmla="*/ 239713 w 776447"/>
                      <a:gd name="connsiteY34" fmla="*/ 1368425 h 2482850"/>
                      <a:gd name="connsiteX35" fmla="*/ 168275 w 776447"/>
                      <a:gd name="connsiteY35" fmla="*/ 1487487 h 2482850"/>
                      <a:gd name="connsiteX36" fmla="*/ 120650 w 776447"/>
                      <a:gd name="connsiteY36" fmla="*/ 1239837 h 2482850"/>
                      <a:gd name="connsiteX37" fmla="*/ 139700 w 776447"/>
                      <a:gd name="connsiteY37" fmla="*/ 306387 h 2482850"/>
                      <a:gd name="connsiteX38" fmla="*/ 130175 w 776447"/>
                      <a:gd name="connsiteY38" fmla="*/ 106362 h 2482850"/>
                      <a:gd name="connsiteX39" fmla="*/ 96838 w 776447"/>
                      <a:gd name="connsiteY39" fmla="*/ 34925 h 2482850"/>
                      <a:gd name="connsiteX40" fmla="*/ 30163 w 776447"/>
                      <a:gd name="connsiteY40" fmla="*/ 209232 h 2482850"/>
                      <a:gd name="connsiteX41" fmla="*/ 25400 w 776447"/>
                      <a:gd name="connsiteY41"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496888 w 649288"/>
                      <a:gd name="connsiteY25" fmla="*/ 1220787 h 2482850"/>
                      <a:gd name="connsiteX26" fmla="*/ 387350 w 649288"/>
                      <a:gd name="connsiteY26" fmla="*/ 1216025 h 2482850"/>
                      <a:gd name="connsiteX27" fmla="*/ 349250 w 649288"/>
                      <a:gd name="connsiteY27" fmla="*/ 1139825 h 2482850"/>
                      <a:gd name="connsiteX28" fmla="*/ 349250 w 649288"/>
                      <a:gd name="connsiteY28" fmla="*/ 334962 h 2482850"/>
                      <a:gd name="connsiteX29" fmla="*/ 339725 w 649288"/>
                      <a:gd name="connsiteY29" fmla="*/ 149225 h 2482850"/>
                      <a:gd name="connsiteX30" fmla="*/ 311150 w 649288"/>
                      <a:gd name="connsiteY30" fmla="*/ 1587 h 2482850"/>
                      <a:gd name="connsiteX31" fmla="*/ 249238 w 649288"/>
                      <a:gd name="connsiteY31" fmla="*/ 139700 h 2482850"/>
                      <a:gd name="connsiteX32" fmla="*/ 230188 w 649288"/>
                      <a:gd name="connsiteY32" fmla="*/ 311150 h 2482850"/>
                      <a:gd name="connsiteX33" fmla="*/ 239713 w 649288"/>
                      <a:gd name="connsiteY33" fmla="*/ 1368425 h 2482850"/>
                      <a:gd name="connsiteX34" fmla="*/ 168275 w 649288"/>
                      <a:gd name="connsiteY34" fmla="*/ 1487487 h 2482850"/>
                      <a:gd name="connsiteX35" fmla="*/ 120650 w 649288"/>
                      <a:gd name="connsiteY35" fmla="*/ 1239837 h 2482850"/>
                      <a:gd name="connsiteX36" fmla="*/ 139700 w 649288"/>
                      <a:gd name="connsiteY36" fmla="*/ 306387 h 2482850"/>
                      <a:gd name="connsiteX37" fmla="*/ 130175 w 649288"/>
                      <a:gd name="connsiteY37" fmla="*/ 106362 h 2482850"/>
                      <a:gd name="connsiteX38" fmla="*/ 96838 w 649288"/>
                      <a:gd name="connsiteY38" fmla="*/ 34925 h 2482850"/>
                      <a:gd name="connsiteX39" fmla="*/ 30163 w 649288"/>
                      <a:gd name="connsiteY39" fmla="*/ 209232 h 2482850"/>
                      <a:gd name="connsiteX40" fmla="*/ 25400 w 649288"/>
                      <a:gd name="connsiteY40"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387350 w 649288"/>
                      <a:gd name="connsiteY25" fmla="*/ 1216025 h 2482850"/>
                      <a:gd name="connsiteX26" fmla="*/ 349250 w 649288"/>
                      <a:gd name="connsiteY26" fmla="*/ 1139825 h 2482850"/>
                      <a:gd name="connsiteX27" fmla="*/ 349250 w 649288"/>
                      <a:gd name="connsiteY27" fmla="*/ 334962 h 2482850"/>
                      <a:gd name="connsiteX28" fmla="*/ 339725 w 649288"/>
                      <a:gd name="connsiteY28" fmla="*/ 149225 h 2482850"/>
                      <a:gd name="connsiteX29" fmla="*/ 311150 w 649288"/>
                      <a:gd name="connsiteY29" fmla="*/ 1587 h 2482850"/>
                      <a:gd name="connsiteX30" fmla="*/ 249238 w 649288"/>
                      <a:gd name="connsiteY30" fmla="*/ 139700 h 2482850"/>
                      <a:gd name="connsiteX31" fmla="*/ 230188 w 649288"/>
                      <a:gd name="connsiteY31" fmla="*/ 311150 h 2482850"/>
                      <a:gd name="connsiteX32" fmla="*/ 239713 w 649288"/>
                      <a:gd name="connsiteY32" fmla="*/ 1368425 h 2482850"/>
                      <a:gd name="connsiteX33" fmla="*/ 168275 w 649288"/>
                      <a:gd name="connsiteY33" fmla="*/ 1487487 h 2482850"/>
                      <a:gd name="connsiteX34" fmla="*/ 120650 w 649288"/>
                      <a:gd name="connsiteY34" fmla="*/ 1239837 h 2482850"/>
                      <a:gd name="connsiteX35" fmla="*/ 139700 w 649288"/>
                      <a:gd name="connsiteY35" fmla="*/ 306387 h 2482850"/>
                      <a:gd name="connsiteX36" fmla="*/ 130175 w 649288"/>
                      <a:gd name="connsiteY36" fmla="*/ 106362 h 2482850"/>
                      <a:gd name="connsiteX37" fmla="*/ 96838 w 649288"/>
                      <a:gd name="connsiteY37" fmla="*/ 34925 h 2482850"/>
                      <a:gd name="connsiteX38" fmla="*/ 30163 w 649288"/>
                      <a:gd name="connsiteY38" fmla="*/ 209232 h 2482850"/>
                      <a:gd name="connsiteX39" fmla="*/ 25400 w 649288"/>
                      <a:gd name="connsiteY39"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387350 w 649288"/>
                      <a:gd name="connsiteY24" fmla="*/ 1216025 h 2482850"/>
                      <a:gd name="connsiteX25" fmla="*/ 349250 w 649288"/>
                      <a:gd name="connsiteY25" fmla="*/ 1139825 h 2482850"/>
                      <a:gd name="connsiteX26" fmla="*/ 349250 w 649288"/>
                      <a:gd name="connsiteY26" fmla="*/ 334962 h 2482850"/>
                      <a:gd name="connsiteX27" fmla="*/ 339725 w 649288"/>
                      <a:gd name="connsiteY27" fmla="*/ 149225 h 2482850"/>
                      <a:gd name="connsiteX28" fmla="*/ 311150 w 649288"/>
                      <a:gd name="connsiteY28" fmla="*/ 1587 h 2482850"/>
                      <a:gd name="connsiteX29" fmla="*/ 249238 w 649288"/>
                      <a:gd name="connsiteY29" fmla="*/ 139700 h 2482850"/>
                      <a:gd name="connsiteX30" fmla="*/ 230188 w 649288"/>
                      <a:gd name="connsiteY30" fmla="*/ 311150 h 2482850"/>
                      <a:gd name="connsiteX31" fmla="*/ 239713 w 649288"/>
                      <a:gd name="connsiteY31" fmla="*/ 1368425 h 2482850"/>
                      <a:gd name="connsiteX32" fmla="*/ 168275 w 649288"/>
                      <a:gd name="connsiteY32" fmla="*/ 1487487 h 2482850"/>
                      <a:gd name="connsiteX33" fmla="*/ 120650 w 649288"/>
                      <a:gd name="connsiteY33" fmla="*/ 1239837 h 2482850"/>
                      <a:gd name="connsiteX34" fmla="*/ 139700 w 649288"/>
                      <a:gd name="connsiteY34" fmla="*/ 306387 h 2482850"/>
                      <a:gd name="connsiteX35" fmla="*/ 130175 w 649288"/>
                      <a:gd name="connsiteY35" fmla="*/ 106362 h 2482850"/>
                      <a:gd name="connsiteX36" fmla="*/ 96838 w 649288"/>
                      <a:gd name="connsiteY36" fmla="*/ 34925 h 2482850"/>
                      <a:gd name="connsiteX37" fmla="*/ 30163 w 649288"/>
                      <a:gd name="connsiteY37" fmla="*/ 209232 h 2482850"/>
                      <a:gd name="connsiteX38" fmla="*/ 25400 w 649288"/>
                      <a:gd name="connsiteY38"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611188 w 649288"/>
                      <a:gd name="connsiteY18" fmla="*/ 1058862 h 2482850"/>
                      <a:gd name="connsiteX19" fmla="*/ 649288 w 649288"/>
                      <a:gd name="connsiteY19" fmla="*/ 1039812 h 2482850"/>
                      <a:gd name="connsiteX20" fmla="*/ 611188 w 649288"/>
                      <a:gd name="connsiteY20" fmla="*/ 982662 h 2482850"/>
                      <a:gd name="connsiteX21" fmla="*/ 544513 w 649288"/>
                      <a:gd name="connsiteY21" fmla="*/ 996950 h 2482850"/>
                      <a:gd name="connsiteX22" fmla="*/ 563563 w 649288"/>
                      <a:gd name="connsiteY22" fmla="*/ 1063625 h 2482850"/>
                      <a:gd name="connsiteX23" fmla="*/ 387350 w 649288"/>
                      <a:gd name="connsiteY23" fmla="*/ 1216025 h 2482850"/>
                      <a:gd name="connsiteX24" fmla="*/ 349250 w 649288"/>
                      <a:gd name="connsiteY24" fmla="*/ 1139825 h 2482850"/>
                      <a:gd name="connsiteX25" fmla="*/ 349250 w 649288"/>
                      <a:gd name="connsiteY25" fmla="*/ 334962 h 2482850"/>
                      <a:gd name="connsiteX26" fmla="*/ 339725 w 649288"/>
                      <a:gd name="connsiteY26" fmla="*/ 149225 h 2482850"/>
                      <a:gd name="connsiteX27" fmla="*/ 311150 w 649288"/>
                      <a:gd name="connsiteY27" fmla="*/ 1587 h 2482850"/>
                      <a:gd name="connsiteX28" fmla="*/ 249238 w 649288"/>
                      <a:gd name="connsiteY28" fmla="*/ 139700 h 2482850"/>
                      <a:gd name="connsiteX29" fmla="*/ 230188 w 649288"/>
                      <a:gd name="connsiteY29" fmla="*/ 311150 h 2482850"/>
                      <a:gd name="connsiteX30" fmla="*/ 239713 w 649288"/>
                      <a:gd name="connsiteY30" fmla="*/ 1368425 h 2482850"/>
                      <a:gd name="connsiteX31" fmla="*/ 168275 w 649288"/>
                      <a:gd name="connsiteY31" fmla="*/ 1487487 h 2482850"/>
                      <a:gd name="connsiteX32" fmla="*/ 120650 w 649288"/>
                      <a:gd name="connsiteY32" fmla="*/ 1239837 h 2482850"/>
                      <a:gd name="connsiteX33" fmla="*/ 139700 w 649288"/>
                      <a:gd name="connsiteY33" fmla="*/ 306387 h 2482850"/>
                      <a:gd name="connsiteX34" fmla="*/ 130175 w 649288"/>
                      <a:gd name="connsiteY34" fmla="*/ 106362 h 2482850"/>
                      <a:gd name="connsiteX35" fmla="*/ 96838 w 649288"/>
                      <a:gd name="connsiteY35" fmla="*/ 34925 h 2482850"/>
                      <a:gd name="connsiteX36" fmla="*/ 30163 w 649288"/>
                      <a:gd name="connsiteY36" fmla="*/ 209232 h 2482850"/>
                      <a:gd name="connsiteX37" fmla="*/ 25400 w 649288"/>
                      <a:gd name="connsiteY37"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611188 w 649288"/>
                      <a:gd name="connsiteY17" fmla="*/ 1058862 h 2482850"/>
                      <a:gd name="connsiteX18" fmla="*/ 649288 w 649288"/>
                      <a:gd name="connsiteY18" fmla="*/ 1039812 h 2482850"/>
                      <a:gd name="connsiteX19" fmla="*/ 611188 w 649288"/>
                      <a:gd name="connsiteY19" fmla="*/ 982662 h 2482850"/>
                      <a:gd name="connsiteX20" fmla="*/ 544513 w 649288"/>
                      <a:gd name="connsiteY20" fmla="*/ 996950 h 2482850"/>
                      <a:gd name="connsiteX21" fmla="*/ 563563 w 649288"/>
                      <a:gd name="connsiteY21" fmla="*/ 1063625 h 2482850"/>
                      <a:gd name="connsiteX22" fmla="*/ 387350 w 649288"/>
                      <a:gd name="connsiteY22" fmla="*/ 1216025 h 2482850"/>
                      <a:gd name="connsiteX23" fmla="*/ 349250 w 649288"/>
                      <a:gd name="connsiteY23" fmla="*/ 1139825 h 2482850"/>
                      <a:gd name="connsiteX24" fmla="*/ 349250 w 649288"/>
                      <a:gd name="connsiteY24" fmla="*/ 334962 h 2482850"/>
                      <a:gd name="connsiteX25" fmla="*/ 339725 w 649288"/>
                      <a:gd name="connsiteY25" fmla="*/ 149225 h 2482850"/>
                      <a:gd name="connsiteX26" fmla="*/ 311150 w 649288"/>
                      <a:gd name="connsiteY26" fmla="*/ 1587 h 2482850"/>
                      <a:gd name="connsiteX27" fmla="*/ 249238 w 649288"/>
                      <a:gd name="connsiteY27" fmla="*/ 139700 h 2482850"/>
                      <a:gd name="connsiteX28" fmla="*/ 230188 w 649288"/>
                      <a:gd name="connsiteY28" fmla="*/ 311150 h 2482850"/>
                      <a:gd name="connsiteX29" fmla="*/ 239713 w 649288"/>
                      <a:gd name="connsiteY29" fmla="*/ 1368425 h 2482850"/>
                      <a:gd name="connsiteX30" fmla="*/ 168275 w 649288"/>
                      <a:gd name="connsiteY30" fmla="*/ 1487487 h 2482850"/>
                      <a:gd name="connsiteX31" fmla="*/ 120650 w 649288"/>
                      <a:gd name="connsiteY31" fmla="*/ 1239837 h 2482850"/>
                      <a:gd name="connsiteX32" fmla="*/ 139700 w 649288"/>
                      <a:gd name="connsiteY32" fmla="*/ 306387 h 2482850"/>
                      <a:gd name="connsiteX33" fmla="*/ 130175 w 649288"/>
                      <a:gd name="connsiteY33" fmla="*/ 106362 h 2482850"/>
                      <a:gd name="connsiteX34" fmla="*/ 96838 w 649288"/>
                      <a:gd name="connsiteY34" fmla="*/ 34925 h 2482850"/>
                      <a:gd name="connsiteX35" fmla="*/ 30163 w 649288"/>
                      <a:gd name="connsiteY35" fmla="*/ 209232 h 2482850"/>
                      <a:gd name="connsiteX36" fmla="*/ 25400 w 649288"/>
                      <a:gd name="connsiteY36"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563563 w 660401"/>
                      <a:gd name="connsiteY20" fmla="*/ 1063625 h 2482850"/>
                      <a:gd name="connsiteX21" fmla="*/ 387350 w 660401"/>
                      <a:gd name="connsiteY21" fmla="*/ 1216025 h 2482850"/>
                      <a:gd name="connsiteX22" fmla="*/ 349250 w 660401"/>
                      <a:gd name="connsiteY22" fmla="*/ 1139825 h 2482850"/>
                      <a:gd name="connsiteX23" fmla="*/ 349250 w 660401"/>
                      <a:gd name="connsiteY23" fmla="*/ 334962 h 2482850"/>
                      <a:gd name="connsiteX24" fmla="*/ 339725 w 660401"/>
                      <a:gd name="connsiteY24" fmla="*/ 149225 h 2482850"/>
                      <a:gd name="connsiteX25" fmla="*/ 311150 w 660401"/>
                      <a:gd name="connsiteY25" fmla="*/ 1587 h 2482850"/>
                      <a:gd name="connsiteX26" fmla="*/ 249238 w 660401"/>
                      <a:gd name="connsiteY26" fmla="*/ 139700 h 2482850"/>
                      <a:gd name="connsiteX27" fmla="*/ 230188 w 660401"/>
                      <a:gd name="connsiteY27" fmla="*/ 311150 h 2482850"/>
                      <a:gd name="connsiteX28" fmla="*/ 239713 w 660401"/>
                      <a:gd name="connsiteY28" fmla="*/ 1368425 h 2482850"/>
                      <a:gd name="connsiteX29" fmla="*/ 168275 w 660401"/>
                      <a:gd name="connsiteY29" fmla="*/ 1487487 h 2482850"/>
                      <a:gd name="connsiteX30" fmla="*/ 120650 w 660401"/>
                      <a:gd name="connsiteY30" fmla="*/ 1239837 h 2482850"/>
                      <a:gd name="connsiteX31" fmla="*/ 139700 w 660401"/>
                      <a:gd name="connsiteY31" fmla="*/ 306387 h 2482850"/>
                      <a:gd name="connsiteX32" fmla="*/ 130175 w 660401"/>
                      <a:gd name="connsiteY32" fmla="*/ 106362 h 2482850"/>
                      <a:gd name="connsiteX33" fmla="*/ 96838 w 660401"/>
                      <a:gd name="connsiteY33" fmla="*/ 34925 h 2482850"/>
                      <a:gd name="connsiteX34" fmla="*/ 30163 w 660401"/>
                      <a:gd name="connsiteY34" fmla="*/ 209232 h 2482850"/>
                      <a:gd name="connsiteX35" fmla="*/ 25400 w 660401"/>
                      <a:gd name="connsiteY35"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387350 w 660401"/>
                      <a:gd name="connsiteY20" fmla="*/ 1216025 h 2482850"/>
                      <a:gd name="connsiteX21" fmla="*/ 349250 w 660401"/>
                      <a:gd name="connsiteY21" fmla="*/ 1139825 h 2482850"/>
                      <a:gd name="connsiteX22" fmla="*/ 349250 w 660401"/>
                      <a:gd name="connsiteY22" fmla="*/ 334962 h 2482850"/>
                      <a:gd name="connsiteX23" fmla="*/ 339725 w 660401"/>
                      <a:gd name="connsiteY23" fmla="*/ 149225 h 2482850"/>
                      <a:gd name="connsiteX24" fmla="*/ 311150 w 660401"/>
                      <a:gd name="connsiteY24" fmla="*/ 1587 h 2482850"/>
                      <a:gd name="connsiteX25" fmla="*/ 249238 w 660401"/>
                      <a:gd name="connsiteY25" fmla="*/ 139700 h 2482850"/>
                      <a:gd name="connsiteX26" fmla="*/ 230188 w 660401"/>
                      <a:gd name="connsiteY26" fmla="*/ 311150 h 2482850"/>
                      <a:gd name="connsiteX27" fmla="*/ 239713 w 660401"/>
                      <a:gd name="connsiteY27" fmla="*/ 1368425 h 2482850"/>
                      <a:gd name="connsiteX28" fmla="*/ 168275 w 660401"/>
                      <a:gd name="connsiteY28" fmla="*/ 1487487 h 2482850"/>
                      <a:gd name="connsiteX29" fmla="*/ 120650 w 660401"/>
                      <a:gd name="connsiteY29" fmla="*/ 1239837 h 2482850"/>
                      <a:gd name="connsiteX30" fmla="*/ 139700 w 660401"/>
                      <a:gd name="connsiteY30" fmla="*/ 306387 h 2482850"/>
                      <a:gd name="connsiteX31" fmla="*/ 130175 w 660401"/>
                      <a:gd name="connsiteY31" fmla="*/ 106362 h 2482850"/>
                      <a:gd name="connsiteX32" fmla="*/ 96838 w 660401"/>
                      <a:gd name="connsiteY32" fmla="*/ 34925 h 2482850"/>
                      <a:gd name="connsiteX33" fmla="*/ 30163 w 660401"/>
                      <a:gd name="connsiteY33" fmla="*/ 209232 h 2482850"/>
                      <a:gd name="connsiteX34" fmla="*/ 25400 w 660401"/>
                      <a:gd name="connsiteY34" fmla="*/ 854075 h 2482850"/>
                      <a:gd name="connsiteX0" fmla="*/ 25400 w 654050"/>
                      <a:gd name="connsiteY0" fmla="*/ 854075 h 2482850"/>
                      <a:gd name="connsiteX1" fmla="*/ 24576 w 654050"/>
                      <a:gd name="connsiteY1" fmla="*/ 1118666 h 2482850"/>
                      <a:gd name="connsiteX2" fmla="*/ 25400 w 654050"/>
                      <a:gd name="connsiteY2" fmla="*/ 1485582 h 2482850"/>
                      <a:gd name="connsiteX3" fmla="*/ 6350 w 654050"/>
                      <a:gd name="connsiteY3" fmla="*/ 2216150 h 2482850"/>
                      <a:gd name="connsiteX4" fmla="*/ 63500 w 654050"/>
                      <a:gd name="connsiteY4" fmla="*/ 2382837 h 2482850"/>
                      <a:gd name="connsiteX5" fmla="*/ 134938 w 654050"/>
                      <a:gd name="connsiteY5" fmla="*/ 2278062 h 2482850"/>
                      <a:gd name="connsiteX6" fmla="*/ 133237 w 654050"/>
                      <a:gd name="connsiteY6" fmla="*/ 2007187 h 2482850"/>
                      <a:gd name="connsiteX7" fmla="*/ 111125 w 654050"/>
                      <a:gd name="connsiteY7" fmla="*/ 1773237 h 2482850"/>
                      <a:gd name="connsiteX8" fmla="*/ 139700 w 654050"/>
                      <a:gd name="connsiteY8" fmla="*/ 1644650 h 2482850"/>
                      <a:gd name="connsiteX9" fmla="*/ 183413 w 654050"/>
                      <a:gd name="connsiteY9" fmla="*/ 1584956 h 2482850"/>
                      <a:gd name="connsiteX10" fmla="*/ 244475 w 654050"/>
                      <a:gd name="connsiteY10" fmla="*/ 1658937 h 2482850"/>
                      <a:gd name="connsiteX11" fmla="*/ 225425 w 654050"/>
                      <a:gd name="connsiteY11" fmla="*/ 2349500 h 2482850"/>
                      <a:gd name="connsiteX12" fmla="*/ 268288 w 654050"/>
                      <a:gd name="connsiteY12" fmla="*/ 2459037 h 2482850"/>
                      <a:gd name="connsiteX13" fmla="*/ 320675 w 654050"/>
                      <a:gd name="connsiteY13" fmla="*/ 2311400 h 2482850"/>
                      <a:gd name="connsiteX14" fmla="*/ 344488 w 654050"/>
                      <a:gd name="connsiteY14" fmla="*/ 1620837 h 2482850"/>
                      <a:gd name="connsiteX15" fmla="*/ 354013 w 654050"/>
                      <a:gd name="connsiteY15" fmla="*/ 1349375 h 2482850"/>
                      <a:gd name="connsiteX16" fmla="*/ 611188 w 654050"/>
                      <a:gd name="connsiteY16" fmla="*/ 1058862 h 2482850"/>
                      <a:gd name="connsiteX17" fmla="*/ 611188 w 654050"/>
                      <a:gd name="connsiteY17" fmla="*/ 982662 h 2482850"/>
                      <a:gd name="connsiteX18" fmla="*/ 544513 w 654050"/>
                      <a:gd name="connsiteY18" fmla="*/ 996950 h 2482850"/>
                      <a:gd name="connsiteX19" fmla="*/ 387350 w 654050"/>
                      <a:gd name="connsiteY19" fmla="*/ 1216025 h 2482850"/>
                      <a:gd name="connsiteX20" fmla="*/ 349250 w 654050"/>
                      <a:gd name="connsiteY20" fmla="*/ 1139825 h 2482850"/>
                      <a:gd name="connsiteX21" fmla="*/ 349250 w 654050"/>
                      <a:gd name="connsiteY21" fmla="*/ 334962 h 2482850"/>
                      <a:gd name="connsiteX22" fmla="*/ 339725 w 654050"/>
                      <a:gd name="connsiteY22" fmla="*/ 149225 h 2482850"/>
                      <a:gd name="connsiteX23" fmla="*/ 311150 w 654050"/>
                      <a:gd name="connsiteY23" fmla="*/ 1587 h 2482850"/>
                      <a:gd name="connsiteX24" fmla="*/ 249238 w 654050"/>
                      <a:gd name="connsiteY24" fmla="*/ 139700 h 2482850"/>
                      <a:gd name="connsiteX25" fmla="*/ 230188 w 654050"/>
                      <a:gd name="connsiteY25" fmla="*/ 311150 h 2482850"/>
                      <a:gd name="connsiteX26" fmla="*/ 239713 w 654050"/>
                      <a:gd name="connsiteY26" fmla="*/ 1368425 h 2482850"/>
                      <a:gd name="connsiteX27" fmla="*/ 168275 w 654050"/>
                      <a:gd name="connsiteY27" fmla="*/ 1487487 h 2482850"/>
                      <a:gd name="connsiteX28" fmla="*/ 120650 w 654050"/>
                      <a:gd name="connsiteY28" fmla="*/ 1239837 h 2482850"/>
                      <a:gd name="connsiteX29" fmla="*/ 139700 w 654050"/>
                      <a:gd name="connsiteY29" fmla="*/ 306387 h 2482850"/>
                      <a:gd name="connsiteX30" fmla="*/ 130175 w 654050"/>
                      <a:gd name="connsiteY30" fmla="*/ 106362 h 2482850"/>
                      <a:gd name="connsiteX31" fmla="*/ 96838 w 654050"/>
                      <a:gd name="connsiteY31" fmla="*/ 34925 h 2482850"/>
                      <a:gd name="connsiteX32" fmla="*/ 30163 w 654050"/>
                      <a:gd name="connsiteY32" fmla="*/ 209232 h 2482850"/>
                      <a:gd name="connsiteX33" fmla="*/ 25400 w 654050"/>
                      <a:gd name="connsiteY33" fmla="*/ 854075 h 2482850"/>
                      <a:gd name="connsiteX0" fmla="*/ 25400 w 642939"/>
                      <a:gd name="connsiteY0" fmla="*/ 854075 h 2482850"/>
                      <a:gd name="connsiteX1" fmla="*/ 24576 w 642939"/>
                      <a:gd name="connsiteY1" fmla="*/ 1118666 h 2482850"/>
                      <a:gd name="connsiteX2" fmla="*/ 25400 w 642939"/>
                      <a:gd name="connsiteY2" fmla="*/ 1485582 h 2482850"/>
                      <a:gd name="connsiteX3" fmla="*/ 6350 w 642939"/>
                      <a:gd name="connsiteY3" fmla="*/ 2216150 h 2482850"/>
                      <a:gd name="connsiteX4" fmla="*/ 63500 w 642939"/>
                      <a:gd name="connsiteY4" fmla="*/ 2382837 h 2482850"/>
                      <a:gd name="connsiteX5" fmla="*/ 134938 w 642939"/>
                      <a:gd name="connsiteY5" fmla="*/ 2278062 h 2482850"/>
                      <a:gd name="connsiteX6" fmla="*/ 133237 w 642939"/>
                      <a:gd name="connsiteY6" fmla="*/ 2007187 h 2482850"/>
                      <a:gd name="connsiteX7" fmla="*/ 111125 w 642939"/>
                      <a:gd name="connsiteY7" fmla="*/ 1773237 h 2482850"/>
                      <a:gd name="connsiteX8" fmla="*/ 139700 w 642939"/>
                      <a:gd name="connsiteY8" fmla="*/ 1644650 h 2482850"/>
                      <a:gd name="connsiteX9" fmla="*/ 183413 w 642939"/>
                      <a:gd name="connsiteY9" fmla="*/ 1584956 h 2482850"/>
                      <a:gd name="connsiteX10" fmla="*/ 244475 w 642939"/>
                      <a:gd name="connsiteY10" fmla="*/ 1658937 h 2482850"/>
                      <a:gd name="connsiteX11" fmla="*/ 225425 w 642939"/>
                      <a:gd name="connsiteY11" fmla="*/ 2349500 h 2482850"/>
                      <a:gd name="connsiteX12" fmla="*/ 268288 w 642939"/>
                      <a:gd name="connsiteY12" fmla="*/ 2459037 h 2482850"/>
                      <a:gd name="connsiteX13" fmla="*/ 320675 w 642939"/>
                      <a:gd name="connsiteY13" fmla="*/ 2311400 h 2482850"/>
                      <a:gd name="connsiteX14" fmla="*/ 344488 w 642939"/>
                      <a:gd name="connsiteY14" fmla="*/ 1620837 h 2482850"/>
                      <a:gd name="connsiteX15" fmla="*/ 354013 w 642939"/>
                      <a:gd name="connsiteY15" fmla="*/ 1349375 h 2482850"/>
                      <a:gd name="connsiteX16" fmla="*/ 611188 w 642939"/>
                      <a:gd name="connsiteY16" fmla="*/ 1058862 h 2482850"/>
                      <a:gd name="connsiteX17" fmla="*/ 544513 w 642939"/>
                      <a:gd name="connsiteY17" fmla="*/ 996950 h 2482850"/>
                      <a:gd name="connsiteX18" fmla="*/ 387350 w 642939"/>
                      <a:gd name="connsiteY18" fmla="*/ 1216025 h 2482850"/>
                      <a:gd name="connsiteX19" fmla="*/ 349250 w 642939"/>
                      <a:gd name="connsiteY19" fmla="*/ 1139825 h 2482850"/>
                      <a:gd name="connsiteX20" fmla="*/ 349250 w 642939"/>
                      <a:gd name="connsiteY20" fmla="*/ 334962 h 2482850"/>
                      <a:gd name="connsiteX21" fmla="*/ 339725 w 642939"/>
                      <a:gd name="connsiteY21" fmla="*/ 149225 h 2482850"/>
                      <a:gd name="connsiteX22" fmla="*/ 311150 w 642939"/>
                      <a:gd name="connsiteY22" fmla="*/ 1587 h 2482850"/>
                      <a:gd name="connsiteX23" fmla="*/ 249238 w 642939"/>
                      <a:gd name="connsiteY23" fmla="*/ 139700 h 2482850"/>
                      <a:gd name="connsiteX24" fmla="*/ 230188 w 642939"/>
                      <a:gd name="connsiteY24" fmla="*/ 311150 h 2482850"/>
                      <a:gd name="connsiteX25" fmla="*/ 239713 w 642939"/>
                      <a:gd name="connsiteY25" fmla="*/ 1368425 h 2482850"/>
                      <a:gd name="connsiteX26" fmla="*/ 168275 w 642939"/>
                      <a:gd name="connsiteY26" fmla="*/ 1487487 h 2482850"/>
                      <a:gd name="connsiteX27" fmla="*/ 120650 w 642939"/>
                      <a:gd name="connsiteY27" fmla="*/ 1239837 h 2482850"/>
                      <a:gd name="connsiteX28" fmla="*/ 139700 w 642939"/>
                      <a:gd name="connsiteY28" fmla="*/ 306387 h 2482850"/>
                      <a:gd name="connsiteX29" fmla="*/ 130175 w 642939"/>
                      <a:gd name="connsiteY29" fmla="*/ 106362 h 2482850"/>
                      <a:gd name="connsiteX30" fmla="*/ 96838 w 642939"/>
                      <a:gd name="connsiteY30" fmla="*/ 34925 h 2482850"/>
                      <a:gd name="connsiteX31" fmla="*/ 30163 w 642939"/>
                      <a:gd name="connsiteY31" fmla="*/ 209232 h 2482850"/>
                      <a:gd name="connsiteX32" fmla="*/ 25400 w 642939"/>
                      <a:gd name="connsiteY32" fmla="*/ 854075 h 2482850"/>
                      <a:gd name="connsiteX0" fmla="*/ 25400 w 550069"/>
                      <a:gd name="connsiteY0" fmla="*/ 854075 h 2482850"/>
                      <a:gd name="connsiteX1" fmla="*/ 24576 w 550069"/>
                      <a:gd name="connsiteY1" fmla="*/ 1118666 h 2482850"/>
                      <a:gd name="connsiteX2" fmla="*/ 25400 w 550069"/>
                      <a:gd name="connsiteY2" fmla="*/ 1485582 h 2482850"/>
                      <a:gd name="connsiteX3" fmla="*/ 6350 w 550069"/>
                      <a:gd name="connsiteY3" fmla="*/ 2216150 h 2482850"/>
                      <a:gd name="connsiteX4" fmla="*/ 63500 w 550069"/>
                      <a:gd name="connsiteY4" fmla="*/ 2382837 h 2482850"/>
                      <a:gd name="connsiteX5" fmla="*/ 134938 w 550069"/>
                      <a:gd name="connsiteY5" fmla="*/ 2278062 h 2482850"/>
                      <a:gd name="connsiteX6" fmla="*/ 133237 w 550069"/>
                      <a:gd name="connsiteY6" fmla="*/ 2007187 h 2482850"/>
                      <a:gd name="connsiteX7" fmla="*/ 111125 w 550069"/>
                      <a:gd name="connsiteY7" fmla="*/ 1773237 h 2482850"/>
                      <a:gd name="connsiteX8" fmla="*/ 139700 w 550069"/>
                      <a:gd name="connsiteY8" fmla="*/ 1644650 h 2482850"/>
                      <a:gd name="connsiteX9" fmla="*/ 183413 w 550069"/>
                      <a:gd name="connsiteY9" fmla="*/ 1584956 h 2482850"/>
                      <a:gd name="connsiteX10" fmla="*/ 244475 w 550069"/>
                      <a:gd name="connsiteY10" fmla="*/ 1658937 h 2482850"/>
                      <a:gd name="connsiteX11" fmla="*/ 225425 w 550069"/>
                      <a:gd name="connsiteY11" fmla="*/ 2349500 h 2482850"/>
                      <a:gd name="connsiteX12" fmla="*/ 268288 w 550069"/>
                      <a:gd name="connsiteY12" fmla="*/ 2459037 h 2482850"/>
                      <a:gd name="connsiteX13" fmla="*/ 320675 w 550069"/>
                      <a:gd name="connsiteY13" fmla="*/ 2311400 h 2482850"/>
                      <a:gd name="connsiteX14" fmla="*/ 344488 w 550069"/>
                      <a:gd name="connsiteY14" fmla="*/ 1620837 h 2482850"/>
                      <a:gd name="connsiteX15" fmla="*/ 354013 w 550069"/>
                      <a:gd name="connsiteY15" fmla="*/ 1349375 h 2482850"/>
                      <a:gd name="connsiteX16" fmla="*/ 544513 w 550069"/>
                      <a:gd name="connsiteY16" fmla="*/ 996950 h 2482850"/>
                      <a:gd name="connsiteX17" fmla="*/ 387350 w 550069"/>
                      <a:gd name="connsiteY17" fmla="*/ 1216025 h 2482850"/>
                      <a:gd name="connsiteX18" fmla="*/ 349250 w 550069"/>
                      <a:gd name="connsiteY18" fmla="*/ 1139825 h 2482850"/>
                      <a:gd name="connsiteX19" fmla="*/ 349250 w 550069"/>
                      <a:gd name="connsiteY19" fmla="*/ 334962 h 2482850"/>
                      <a:gd name="connsiteX20" fmla="*/ 339725 w 550069"/>
                      <a:gd name="connsiteY20" fmla="*/ 149225 h 2482850"/>
                      <a:gd name="connsiteX21" fmla="*/ 311150 w 550069"/>
                      <a:gd name="connsiteY21" fmla="*/ 1587 h 2482850"/>
                      <a:gd name="connsiteX22" fmla="*/ 249238 w 550069"/>
                      <a:gd name="connsiteY22" fmla="*/ 139700 h 2482850"/>
                      <a:gd name="connsiteX23" fmla="*/ 230188 w 550069"/>
                      <a:gd name="connsiteY23" fmla="*/ 311150 h 2482850"/>
                      <a:gd name="connsiteX24" fmla="*/ 239713 w 550069"/>
                      <a:gd name="connsiteY24" fmla="*/ 1368425 h 2482850"/>
                      <a:gd name="connsiteX25" fmla="*/ 168275 w 550069"/>
                      <a:gd name="connsiteY25" fmla="*/ 1487487 h 2482850"/>
                      <a:gd name="connsiteX26" fmla="*/ 120650 w 550069"/>
                      <a:gd name="connsiteY26" fmla="*/ 1239837 h 2482850"/>
                      <a:gd name="connsiteX27" fmla="*/ 139700 w 550069"/>
                      <a:gd name="connsiteY27" fmla="*/ 306387 h 2482850"/>
                      <a:gd name="connsiteX28" fmla="*/ 130175 w 550069"/>
                      <a:gd name="connsiteY28" fmla="*/ 106362 h 2482850"/>
                      <a:gd name="connsiteX29" fmla="*/ 96838 w 550069"/>
                      <a:gd name="connsiteY29" fmla="*/ 34925 h 2482850"/>
                      <a:gd name="connsiteX30" fmla="*/ 30163 w 550069"/>
                      <a:gd name="connsiteY30" fmla="*/ 209232 h 2482850"/>
                      <a:gd name="connsiteX31" fmla="*/ 25400 w 550069"/>
                      <a:gd name="connsiteY31"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54013 w 388144"/>
                      <a:gd name="connsiteY15" fmla="*/ 1349375 h 2482850"/>
                      <a:gd name="connsiteX16" fmla="*/ 387350 w 388144"/>
                      <a:gd name="connsiteY16" fmla="*/ 1216025 h 2482850"/>
                      <a:gd name="connsiteX17" fmla="*/ 349250 w 388144"/>
                      <a:gd name="connsiteY17" fmla="*/ 1139825 h 2482850"/>
                      <a:gd name="connsiteX18" fmla="*/ 349250 w 388144"/>
                      <a:gd name="connsiteY18" fmla="*/ 334962 h 2482850"/>
                      <a:gd name="connsiteX19" fmla="*/ 339725 w 388144"/>
                      <a:gd name="connsiteY19" fmla="*/ 149225 h 2482850"/>
                      <a:gd name="connsiteX20" fmla="*/ 311150 w 388144"/>
                      <a:gd name="connsiteY20" fmla="*/ 1587 h 2482850"/>
                      <a:gd name="connsiteX21" fmla="*/ 249238 w 388144"/>
                      <a:gd name="connsiteY21" fmla="*/ 139700 h 2482850"/>
                      <a:gd name="connsiteX22" fmla="*/ 230188 w 388144"/>
                      <a:gd name="connsiteY22" fmla="*/ 311150 h 2482850"/>
                      <a:gd name="connsiteX23" fmla="*/ 239713 w 388144"/>
                      <a:gd name="connsiteY23" fmla="*/ 1368425 h 2482850"/>
                      <a:gd name="connsiteX24" fmla="*/ 168275 w 388144"/>
                      <a:gd name="connsiteY24" fmla="*/ 1487487 h 2482850"/>
                      <a:gd name="connsiteX25" fmla="*/ 120650 w 388144"/>
                      <a:gd name="connsiteY25" fmla="*/ 1239837 h 2482850"/>
                      <a:gd name="connsiteX26" fmla="*/ 139700 w 388144"/>
                      <a:gd name="connsiteY26" fmla="*/ 306387 h 2482850"/>
                      <a:gd name="connsiteX27" fmla="*/ 130175 w 388144"/>
                      <a:gd name="connsiteY27" fmla="*/ 106362 h 2482850"/>
                      <a:gd name="connsiteX28" fmla="*/ 96838 w 388144"/>
                      <a:gd name="connsiteY28" fmla="*/ 34925 h 2482850"/>
                      <a:gd name="connsiteX29" fmla="*/ 30163 w 388144"/>
                      <a:gd name="connsiteY29" fmla="*/ 209232 h 2482850"/>
                      <a:gd name="connsiteX30" fmla="*/ 25400 w 388144"/>
                      <a:gd name="connsiteY30"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87350 w 388144"/>
                      <a:gd name="connsiteY15" fmla="*/ 1216025 h 2482850"/>
                      <a:gd name="connsiteX16" fmla="*/ 349250 w 388144"/>
                      <a:gd name="connsiteY16" fmla="*/ 1139825 h 2482850"/>
                      <a:gd name="connsiteX17" fmla="*/ 349250 w 388144"/>
                      <a:gd name="connsiteY17" fmla="*/ 334962 h 2482850"/>
                      <a:gd name="connsiteX18" fmla="*/ 339725 w 388144"/>
                      <a:gd name="connsiteY18" fmla="*/ 149225 h 2482850"/>
                      <a:gd name="connsiteX19" fmla="*/ 311150 w 388144"/>
                      <a:gd name="connsiteY19" fmla="*/ 1587 h 2482850"/>
                      <a:gd name="connsiteX20" fmla="*/ 249238 w 388144"/>
                      <a:gd name="connsiteY20" fmla="*/ 139700 h 2482850"/>
                      <a:gd name="connsiteX21" fmla="*/ 230188 w 388144"/>
                      <a:gd name="connsiteY21" fmla="*/ 311150 h 2482850"/>
                      <a:gd name="connsiteX22" fmla="*/ 239713 w 388144"/>
                      <a:gd name="connsiteY22" fmla="*/ 1368425 h 2482850"/>
                      <a:gd name="connsiteX23" fmla="*/ 168275 w 388144"/>
                      <a:gd name="connsiteY23" fmla="*/ 1487487 h 2482850"/>
                      <a:gd name="connsiteX24" fmla="*/ 120650 w 388144"/>
                      <a:gd name="connsiteY24" fmla="*/ 1239837 h 2482850"/>
                      <a:gd name="connsiteX25" fmla="*/ 139700 w 388144"/>
                      <a:gd name="connsiteY25" fmla="*/ 306387 h 2482850"/>
                      <a:gd name="connsiteX26" fmla="*/ 130175 w 388144"/>
                      <a:gd name="connsiteY26" fmla="*/ 106362 h 2482850"/>
                      <a:gd name="connsiteX27" fmla="*/ 96838 w 388144"/>
                      <a:gd name="connsiteY27" fmla="*/ 34925 h 2482850"/>
                      <a:gd name="connsiteX28" fmla="*/ 30163 w 388144"/>
                      <a:gd name="connsiteY28" fmla="*/ 209232 h 2482850"/>
                      <a:gd name="connsiteX29" fmla="*/ 25400 w 388144"/>
                      <a:gd name="connsiteY29" fmla="*/ 854075 h 2482850"/>
                      <a:gd name="connsiteX0" fmla="*/ 25400 w 392112"/>
                      <a:gd name="connsiteY0" fmla="*/ 854075 h 2518569"/>
                      <a:gd name="connsiteX1" fmla="*/ 24576 w 392112"/>
                      <a:gd name="connsiteY1" fmla="*/ 1118666 h 2518569"/>
                      <a:gd name="connsiteX2" fmla="*/ 25400 w 392112"/>
                      <a:gd name="connsiteY2" fmla="*/ 1485582 h 2518569"/>
                      <a:gd name="connsiteX3" fmla="*/ 6350 w 392112"/>
                      <a:gd name="connsiteY3" fmla="*/ 2216150 h 2518569"/>
                      <a:gd name="connsiteX4" fmla="*/ 63500 w 392112"/>
                      <a:gd name="connsiteY4" fmla="*/ 2382837 h 2518569"/>
                      <a:gd name="connsiteX5" fmla="*/ 134938 w 392112"/>
                      <a:gd name="connsiteY5" fmla="*/ 2278062 h 2518569"/>
                      <a:gd name="connsiteX6" fmla="*/ 133237 w 392112"/>
                      <a:gd name="connsiteY6" fmla="*/ 2007187 h 2518569"/>
                      <a:gd name="connsiteX7" fmla="*/ 111125 w 392112"/>
                      <a:gd name="connsiteY7" fmla="*/ 1773237 h 2518569"/>
                      <a:gd name="connsiteX8" fmla="*/ 139700 w 392112"/>
                      <a:gd name="connsiteY8" fmla="*/ 1644650 h 2518569"/>
                      <a:gd name="connsiteX9" fmla="*/ 183413 w 392112"/>
                      <a:gd name="connsiteY9" fmla="*/ 1584956 h 2518569"/>
                      <a:gd name="connsiteX10" fmla="*/ 244475 w 392112"/>
                      <a:gd name="connsiteY10" fmla="*/ 1658937 h 2518569"/>
                      <a:gd name="connsiteX11" fmla="*/ 225425 w 392112"/>
                      <a:gd name="connsiteY11" fmla="*/ 2349500 h 2518569"/>
                      <a:gd name="connsiteX12" fmla="*/ 268288 w 392112"/>
                      <a:gd name="connsiteY12" fmla="*/ 2459037 h 2518569"/>
                      <a:gd name="connsiteX13" fmla="*/ 320675 w 392112"/>
                      <a:gd name="connsiteY13" fmla="*/ 2311400 h 2518569"/>
                      <a:gd name="connsiteX14" fmla="*/ 387350 w 392112"/>
                      <a:gd name="connsiteY14" fmla="*/ 1216025 h 2518569"/>
                      <a:gd name="connsiteX15" fmla="*/ 349250 w 392112"/>
                      <a:gd name="connsiteY15" fmla="*/ 1139825 h 2518569"/>
                      <a:gd name="connsiteX16" fmla="*/ 349250 w 392112"/>
                      <a:gd name="connsiteY16" fmla="*/ 334962 h 2518569"/>
                      <a:gd name="connsiteX17" fmla="*/ 339725 w 392112"/>
                      <a:gd name="connsiteY17" fmla="*/ 149225 h 2518569"/>
                      <a:gd name="connsiteX18" fmla="*/ 311150 w 392112"/>
                      <a:gd name="connsiteY18" fmla="*/ 1587 h 2518569"/>
                      <a:gd name="connsiteX19" fmla="*/ 249238 w 392112"/>
                      <a:gd name="connsiteY19" fmla="*/ 139700 h 2518569"/>
                      <a:gd name="connsiteX20" fmla="*/ 230188 w 392112"/>
                      <a:gd name="connsiteY20" fmla="*/ 311150 h 2518569"/>
                      <a:gd name="connsiteX21" fmla="*/ 239713 w 392112"/>
                      <a:gd name="connsiteY21" fmla="*/ 1368425 h 2518569"/>
                      <a:gd name="connsiteX22" fmla="*/ 168275 w 392112"/>
                      <a:gd name="connsiteY22" fmla="*/ 1487487 h 2518569"/>
                      <a:gd name="connsiteX23" fmla="*/ 120650 w 392112"/>
                      <a:gd name="connsiteY23" fmla="*/ 1239837 h 2518569"/>
                      <a:gd name="connsiteX24" fmla="*/ 139700 w 392112"/>
                      <a:gd name="connsiteY24" fmla="*/ 306387 h 2518569"/>
                      <a:gd name="connsiteX25" fmla="*/ 130175 w 392112"/>
                      <a:gd name="connsiteY25" fmla="*/ 106362 h 2518569"/>
                      <a:gd name="connsiteX26" fmla="*/ 96838 w 392112"/>
                      <a:gd name="connsiteY26" fmla="*/ 34925 h 2518569"/>
                      <a:gd name="connsiteX27" fmla="*/ 30163 w 392112"/>
                      <a:gd name="connsiteY27" fmla="*/ 209232 h 2518569"/>
                      <a:gd name="connsiteX28" fmla="*/ 25400 w 392112"/>
                      <a:gd name="connsiteY28" fmla="*/ 854075 h 2518569"/>
                      <a:gd name="connsiteX0" fmla="*/ 25400 w 400844"/>
                      <a:gd name="connsiteY0" fmla="*/ 854075 h 2647950"/>
                      <a:gd name="connsiteX1" fmla="*/ 24576 w 400844"/>
                      <a:gd name="connsiteY1" fmla="*/ 1118666 h 2647950"/>
                      <a:gd name="connsiteX2" fmla="*/ 25400 w 400844"/>
                      <a:gd name="connsiteY2" fmla="*/ 1485582 h 2647950"/>
                      <a:gd name="connsiteX3" fmla="*/ 6350 w 400844"/>
                      <a:gd name="connsiteY3" fmla="*/ 2216150 h 2647950"/>
                      <a:gd name="connsiteX4" fmla="*/ 63500 w 400844"/>
                      <a:gd name="connsiteY4" fmla="*/ 2382837 h 2647950"/>
                      <a:gd name="connsiteX5" fmla="*/ 134938 w 400844"/>
                      <a:gd name="connsiteY5" fmla="*/ 2278062 h 2647950"/>
                      <a:gd name="connsiteX6" fmla="*/ 133237 w 400844"/>
                      <a:gd name="connsiteY6" fmla="*/ 2007187 h 2647950"/>
                      <a:gd name="connsiteX7" fmla="*/ 111125 w 400844"/>
                      <a:gd name="connsiteY7" fmla="*/ 1773237 h 2647950"/>
                      <a:gd name="connsiteX8" fmla="*/ 139700 w 400844"/>
                      <a:gd name="connsiteY8" fmla="*/ 1644650 h 2647950"/>
                      <a:gd name="connsiteX9" fmla="*/ 183413 w 400844"/>
                      <a:gd name="connsiteY9" fmla="*/ 1584956 h 2647950"/>
                      <a:gd name="connsiteX10" fmla="*/ 244475 w 400844"/>
                      <a:gd name="connsiteY10" fmla="*/ 1658937 h 2647950"/>
                      <a:gd name="connsiteX11" fmla="*/ 225425 w 400844"/>
                      <a:gd name="connsiteY11" fmla="*/ 2349500 h 2647950"/>
                      <a:gd name="connsiteX12" fmla="*/ 268288 w 400844"/>
                      <a:gd name="connsiteY12" fmla="*/ 2459037 h 2647950"/>
                      <a:gd name="connsiteX13" fmla="*/ 387350 w 400844"/>
                      <a:gd name="connsiteY13" fmla="*/ 1216025 h 2647950"/>
                      <a:gd name="connsiteX14" fmla="*/ 349250 w 400844"/>
                      <a:gd name="connsiteY14" fmla="*/ 1139825 h 2647950"/>
                      <a:gd name="connsiteX15" fmla="*/ 349250 w 400844"/>
                      <a:gd name="connsiteY15" fmla="*/ 334962 h 2647950"/>
                      <a:gd name="connsiteX16" fmla="*/ 339725 w 400844"/>
                      <a:gd name="connsiteY16" fmla="*/ 149225 h 2647950"/>
                      <a:gd name="connsiteX17" fmla="*/ 311150 w 400844"/>
                      <a:gd name="connsiteY17" fmla="*/ 1587 h 2647950"/>
                      <a:gd name="connsiteX18" fmla="*/ 249238 w 400844"/>
                      <a:gd name="connsiteY18" fmla="*/ 139700 h 2647950"/>
                      <a:gd name="connsiteX19" fmla="*/ 230188 w 400844"/>
                      <a:gd name="connsiteY19" fmla="*/ 311150 h 2647950"/>
                      <a:gd name="connsiteX20" fmla="*/ 239713 w 400844"/>
                      <a:gd name="connsiteY20" fmla="*/ 1368425 h 2647950"/>
                      <a:gd name="connsiteX21" fmla="*/ 168275 w 400844"/>
                      <a:gd name="connsiteY21" fmla="*/ 1487487 h 2647950"/>
                      <a:gd name="connsiteX22" fmla="*/ 120650 w 400844"/>
                      <a:gd name="connsiteY22" fmla="*/ 1239837 h 2647950"/>
                      <a:gd name="connsiteX23" fmla="*/ 139700 w 400844"/>
                      <a:gd name="connsiteY23" fmla="*/ 306387 h 2647950"/>
                      <a:gd name="connsiteX24" fmla="*/ 130175 w 400844"/>
                      <a:gd name="connsiteY24" fmla="*/ 106362 h 2647950"/>
                      <a:gd name="connsiteX25" fmla="*/ 96838 w 400844"/>
                      <a:gd name="connsiteY25" fmla="*/ 34925 h 2647950"/>
                      <a:gd name="connsiteX26" fmla="*/ 30163 w 400844"/>
                      <a:gd name="connsiteY26" fmla="*/ 209232 h 2647950"/>
                      <a:gd name="connsiteX27" fmla="*/ 25400 w 400844"/>
                      <a:gd name="connsiteY27" fmla="*/ 854075 h 2647950"/>
                      <a:gd name="connsiteX0" fmla="*/ 25400 w 407987"/>
                      <a:gd name="connsiteY0" fmla="*/ 854075 h 2423320"/>
                      <a:gd name="connsiteX1" fmla="*/ 24576 w 407987"/>
                      <a:gd name="connsiteY1" fmla="*/ 1118666 h 2423320"/>
                      <a:gd name="connsiteX2" fmla="*/ 25400 w 407987"/>
                      <a:gd name="connsiteY2" fmla="*/ 1485582 h 2423320"/>
                      <a:gd name="connsiteX3" fmla="*/ 6350 w 407987"/>
                      <a:gd name="connsiteY3" fmla="*/ 2216150 h 2423320"/>
                      <a:gd name="connsiteX4" fmla="*/ 63500 w 407987"/>
                      <a:gd name="connsiteY4" fmla="*/ 2382837 h 2423320"/>
                      <a:gd name="connsiteX5" fmla="*/ 134938 w 407987"/>
                      <a:gd name="connsiteY5" fmla="*/ 2278062 h 2423320"/>
                      <a:gd name="connsiteX6" fmla="*/ 133237 w 407987"/>
                      <a:gd name="connsiteY6" fmla="*/ 2007187 h 2423320"/>
                      <a:gd name="connsiteX7" fmla="*/ 111125 w 407987"/>
                      <a:gd name="connsiteY7" fmla="*/ 1773237 h 2423320"/>
                      <a:gd name="connsiteX8" fmla="*/ 139700 w 407987"/>
                      <a:gd name="connsiteY8" fmla="*/ 1644650 h 2423320"/>
                      <a:gd name="connsiteX9" fmla="*/ 183413 w 407987"/>
                      <a:gd name="connsiteY9" fmla="*/ 1584956 h 2423320"/>
                      <a:gd name="connsiteX10" fmla="*/ 244475 w 407987"/>
                      <a:gd name="connsiteY10" fmla="*/ 1658937 h 2423320"/>
                      <a:gd name="connsiteX11" fmla="*/ 225425 w 407987"/>
                      <a:gd name="connsiteY11" fmla="*/ 2349500 h 2423320"/>
                      <a:gd name="connsiteX12" fmla="*/ 387350 w 407987"/>
                      <a:gd name="connsiteY12" fmla="*/ 1216025 h 2423320"/>
                      <a:gd name="connsiteX13" fmla="*/ 349250 w 407987"/>
                      <a:gd name="connsiteY13" fmla="*/ 1139825 h 2423320"/>
                      <a:gd name="connsiteX14" fmla="*/ 349250 w 407987"/>
                      <a:gd name="connsiteY14" fmla="*/ 334962 h 2423320"/>
                      <a:gd name="connsiteX15" fmla="*/ 339725 w 407987"/>
                      <a:gd name="connsiteY15" fmla="*/ 149225 h 2423320"/>
                      <a:gd name="connsiteX16" fmla="*/ 311150 w 407987"/>
                      <a:gd name="connsiteY16" fmla="*/ 1587 h 2423320"/>
                      <a:gd name="connsiteX17" fmla="*/ 249238 w 407987"/>
                      <a:gd name="connsiteY17" fmla="*/ 139700 h 2423320"/>
                      <a:gd name="connsiteX18" fmla="*/ 230188 w 407987"/>
                      <a:gd name="connsiteY18" fmla="*/ 311150 h 2423320"/>
                      <a:gd name="connsiteX19" fmla="*/ 239713 w 407987"/>
                      <a:gd name="connsiteY19" fmla="*/ 1368425 h 2423320"/>
                      <a:gd name="connsiteX20" fmla="*/ 168275 w 407987"/>
                      <a:gd name="connsiteY20" fmla="*/ 1487487 h 2423320"/>
                      <a:gd name="connsiteX21" fmla="*/ 120650 w 407987"/>
                      <a:gd name="connsiteY21" fmla="*/ 1239837 h 2423320"/>
                      <a:gd name="connsiteX22" fmla="*/ 139700 w 407987"/>
                      <a:gd name="connsiteY22" fmla="*/ 306387 h 2423320"/>
                      <a:gd name="connsiteX23" fmla="*/ 130175 w 407987"/>
                      <a:gd name="connsiteY23" fmla="*/ 106362 h 2423320"/>
                      <a:gd name="connsiteX24" fmla="*/ 96838 w 407987"/>
                      <a:gd name="connsiteY24" fmla="*/ 34925 h 2423320"/>
                      <a:gd name="connsiteX25" fmla="*/ 30163 w 407987"/>
                      <a:gd name="connsiteY25" fmla="*/ 209232 h 2423320"/>
                      <a:gd name="connsiteX26" fmla="*/ 25400 w 407987"/>
                      <a:gd name="connsiteY26" fmla="*/ 854075 h 2423320"/>
                      <a:gd name="connsiteX0" fmla="*/ 25400 w 404812"/>
                      <a:gd name="connsiteY0" fmla="*/ 854075 h 2393156"/>
                      <a:gd name="connsiteX1" fmla="*/ 24576 w 404812"/>
                      <a:gd name="connsiteY1" fmla="*/ 1118666 h 2393156"/>
                      <a:gd name="connsiteX2" fmla="*/ 25400 w 404812"/>
                      <a:gd name="connsiteY2" fmla="*/ 1485582 h 2393156"/>
                      <a:gd name="connsiteX3" fmla="*/ 6350 w 404812"/>
                      <a:gd name="connsiteY3" fmla="*/ 2216150 h 2393156"/>
                      <a:gd name="connsiteX4" fmla="*/ 63500 w 404812"/>
                      <a:gd name="connsiteY4" fmla="*/ 2382837 h 2393156"/>
                      <a:gd name="connsiteX5" fmla="*/ 134938 w 404812"/>
                      <a:gd name="connsiteY5" fmla="*/ 2278062 h 2393156"/>
                      <a:gd name="connsiteX6" fmla="*/ 133237 w 404812"/>
                      <a:gd name="connsiteY6" fmla="*/ 2007187 h 2393156"/>
                      <a:gd name="connsiteX7" fmla="*/ 111125 w 404812"/>
                      <a:gd name="connsiteY7" fmla="*/ 1773237 h 2393156"/>
                      <a:gd name="connsiteX8" fmla="*/ 139700 w 404812"/>
                      <a:gd name="connsiteY8" fmla="*/ 1644650 h 2393156"/>
                      <a:gd name="connsiteX9" fmla="*/ 183413 w 404812"/>
                      <a:gd name="connsiteY9" fmla="*/ 1584956 h 2393156"/>
                      <a:gd name="connsiteX10" fmla="*/ 244475 w 404812"/>
                      <a:gd name="connsiteY10" fmla="*/ 1658937 h 2393156"/>
                      <a:gd name="connsiteX11" fmla="*/ 387350 w 404812"/>
                      <a:gd name="connsiteY11" fmla="*/ 1216025 h 2393156"/>
                      <a:gd name="connsiteX12" fmla="*/ 349250 w 404812"/>
                      <a:gd name="connsiteY12" fmla="*/ 1139825 h 2393156"/>
                      <a:gd name="connsiteX13" fmla="*/ 349250 w 404812"/>
                      <a:gd name="connsiteY13" fmla="*/ 334962 h 2393156"/>
                      <a:gd name="connsiteX14" fmla="*/ 339725 w 404812"/>
                      <a:gd name="connsiteY14" fmla="*/ 149225 h 2393156"/>
                      <a:gd name="connsiteX15" fmla="*/ 311150 w 404812"/>
                      <a:gd name="connsiteY15" fmla="*/ 1587 h 2393156"/>
                      <a:gd name="connsiteX16" fmla="*/ 249238 w 404812"/>
                      <a:gd name="connsiteY16" fmla="*/ 139700 h 2393156"/>
                      <a:gd name="connsiteX17" fmla="*/ 230188 w 404812"/>
                      <a:gd name="connsiteY17" fmla="*/ 311150 h 2393156"/>
                      <a:gd name="connsiteX18" fmla="*/ 239713 w 404812"/>
                      <a:gd name="connsiteY18" fmla="*/ 1368425 h 2393156"/>
                      <a:gd name="connsiteX19" fmla="*/ 168275 w 404812"/>
                      <a:gd name="connsiteY19" fmla="*/ 1487487 h 2393156"/>
                      <a:gd name="connsiteX20" fmla="*/ 120650 w 404812"/>
                      <a:gd name="connsiteY20" fmla="*/ 1239837 h 2393156"/>
                      <a:gd name="connsiteX21" fmla="*/ 139700 w 404812"/>
                      <a:gd name="connsiteY21" fmla="*/ 306387 h 2393156"/>
                      <a:gd name="connsiteX22" fmla="*/ 130175 w 404812"/>
                      <a:gd name="connsiteY22" fmla="*/ 106362 h 2393156"/>
                      <a:gd name="connsiteX23" fmla="*/ 96838 w 404812"/>
                      <a:gd name="connsiteY23" fmla="*/ 34925 h 2393156"/>
                      <a:gd name="connsiteX24" fmla="*/ 30163 w 404812"/>
                      <a:gd name="connsiteY24" fmla="*/ 209232 h 2393156"/>
                      <a:gd name="connsiteX25" fmla="*/ 25400 w 404812"/>
                      <a:gd name="connsiteY25" fmla="*/ 854075 h 2393156"/>
                      <a:gd name="connsiteX0" fmla="*/ 25400 w 366713"/>
                      <a:gd name="connsiteY0" fmla="*/ 854075 h 2393156"/>
                      <a:gd name="connsiteX1" fmla="*/ 24576 w 366713"/>
                      <a:gd name="connsiteY1" fmla="*/ 1118666 h 2393156"/>
                      <a:gd name="connsiteX2" fmla="*/ 25400 w 366713"/>
                      <a:gd name="connsiteY2" fmla="*/ 1485582 h 2393156"/>
                      <a:gd name="connsiteX3" fmla="*/ 6350 w 366713"/>
                      <a:gd name="connsiteY3" fmla="*/ 2216150 h 2393156"/>
                      <a:gd name="connsiteX4" fmla="*/ 63500 w 366713"/>
                      <a:gd name="connsiteY4" fmla="*/ 2382837 h 2393156"/>
                      <a:gd name="connsiteX5" fmla="*/ 134938 w 366713"/>
                      <a:gd name="connsiteY5" fmla="*/ 2278062 h 2393156"/>
                      <a:gd name="connsiteX6" fmla="*/ 133237 w 366713"/>
                      <a:gd name="connsiteY6" fmla="*/ 2007187 h 2393156"/>
                      <a:gd name="connsiteX7" fmla="*/ 111125 w 366713"/>
                      <a:gd name="connsiteY7" fmla="*/ 1773237 h 2393156"/>
                      <a:gd name="connsiteX8" fmla="*/ 139700 w 366713"/>
                      <a:gd name="connsiteY8" fmla="*/ 1644650 h 2393156"/>
                      <a:gd name="connsiteX9" fmla="*/ 183413 w 366713"/>
                      <a:gd name="connsiteY9" fmla="*/ 1584956 h 2393156"/>
                      <a:gd name="connsiteX10" fmla="*/ 244475 w 366713"/>
                      <a:gd name="connsiteY10" fmla="*/ 1658937 h 2393156"/>
                      <a:gd name="connsiteX11" fmla="*/ 349250 w 366713"/>
                      <a:gd name="connsiteY11" fmla="*/ 1139825 h 2393156"/>
                      <a:gd name="connsiteX12" fmla="*/ 349250 w 366713"/>
                      <a:gd name="connsiteY12" fmla="*/ 334962 h 2393156"/>
                      <a:gd name="connsiteX13" fmla="*/ 339725 w 366713"/>
                      <a:gd name="connsiteY13" fmla="*/ 149225 h 2393156"/>
                      <a:gd name="connsiteX14" fmla="*/ 311150 w 366713"/>
                      <a:gd name="connsiteY14" fmla="*/ 1587 h 2393156"/>
                      <a:gd name="connsiteX15" fmla="*/ 249238 w 366713"/>
                      <a:gd name="connsiteY15" fmla="*/ 139700 h 2393156"/>
                      <a:gd name="connsiteX16" fmla="*/ 230188 w 366713"/>
                      <a:gd name="connsiteY16" fmla="*/ 311150 h 2393156"/>
                      <a:gd name="connsiteX17" fmla="*/ 239713 w 366713"/>
                      <a:gd name="connsiteY17" fmla="*/ 1368425 h 2393156"/>
                      <a:gd name="connsiteX18" fmla="*/ 168275 w 366713"/>
                      <a:gd name="connsiteY18" fmla="*/ 1487487 h 2393156"/>
                      <a:gd name="connsiteX19" fmla="*/ 120650 w 366713"/>
                      <a:gd name="connsiteY19" fmla="*/ 1239837 h 2393156"/>
                      <a:gd name="connsiteX20" fmla="*/ 139700 w 366713"/>
                      <a:gd name="connsiteY20" fmla="*/ 306387 h 2393156"/>
                      <a:gd name="connsiteX21" fmla="*/ 130175 w 366713"/>
                      <a:gd name="connsiteY21" fmla="*/ 106362 h 2393156"/>
                      <a:gd name="connsiteX22" fmla="*/ 96838 w 366713"/>
                      <a:gd name="connsiteY22" fmla="*/ 34925 h 2393156"/>
                      <a:gd name="connsiteX23" fmla="*/ 30163 w 366713"/>
                      <a:gd name="connsiteY23" fmla="*/ 209232 h 2393156"/>
                      <a:gd name="connsiteX24" fmla="*/ 25400 w 366713"/>
                      <a:gd name="connsiteY24" fmla="*/ 854075 h 2393156"/>
                      <a:gd name="connsiteX0" fmla="*/ 25400 w 365124"/>
                      <a:gd name="connsiteY0" fmla="*/ 854075 h 2393156"/>
                      <a:gd name="connsiteX1" fmla="*/ 24576 w 365124"/>
                      <a:gd name="connsiteY1" fmla="*/ 1118666 h 2393156"/>
                      <a:gd name="connsiteX2" fmla="*/ 25400 w 365124"/>
                      <a:gd name="connsiteY2" fmla="*/ 1485582 h 2393156"/>
                      <a:gd name="connsiteX3" fmla="*/ 6350 w 365124"/>
                      <a:gd name="connsiteY3" fmla="*/ 2216150 h 2393156"/>
                      <a:gd name="connsiteX4" fmla="*/ 63500 w 365124"/>
                      <a:gd name="connsiteY4" fmla="*/ 2382837 h 2393156"/>
                      <a:gd name="connsiteX5" fmla="*/ 134938 w 365124"/>
                      <a:gd name="connsiteY5" fmla="*/ 2278062 h 2393156"/>
                      <a:gd name="connsiteX6" fmla="*/ 133237 w 365124"/>
                      <a:gd name="connsiteY6" fmla="*/ 2007187 h 2393156"/>
                      <a:gd name="connsiteX7" fmla="*/ 111125 w 365124"/>
                      <a:gd name="connsiteY7" fmla="*/ 1773237 h 2393156"/>
                      <a:gd name="connsiteX8" fmla="*/ 139700 w 365124"/>
                      <a:gd name="connsiteY8" fmla="*/ 1644650 h 2393156"/>
                      <a:gd name="connsiteX9" fmla="*/ 183413 w 365124"/>
                      <a:gd name="connsiteY9" fmla="*/ 1584956 h 2393156"/>
                      <a:gd name="connsiteX10" fmla="*/ 244475 w 365124"/>
                      <a:gd name="connsiteY10" fmla="*/ 1658937 h 2393156"/>
                      <a:gd name="connsiteX11" fmla="*/ 349250 w 365124"/>
                      <a:gd name="connsiteY11" fmla="*/ 334962 h 2393156"/>
                      <a:gd name="connsiteX12" fmla="*/ 339725 w 365124"/>
                      <a:gd name="connsiteY12" fmla="*/ 149225 h 2393156"/>
                      <a:gd name="connsiteX13" fmla="*/ 311150 w 365124"/>
                      <a:gd name="connsiteY13" fmla="*/ 1587 h 2393156"/>
                      <a:gd name="connsiteX14" fmla="*/ 249238 w 365124"/>
                      <a:gd name="connsiteY14" fmla="*/ 139700 h 2393156"/>
                      <a:gd name="connsiteX15" fmla="*/ 230188 w 365124"/>
                      <a:gd name="connsiteY15" fmla="*/ 311150 h 2393156"/>
                      <a:gd name="connsiteX16" fmla="*/ 239713 w 365124"/>
                      <a:gd name="connsiteY16" fmla="*/ 1368425 h 2393156"/>
                      <a:gd name="connsiteX17" fmla="*/ 168275 w 365124"/>
                      <a:gd name="connsiteY17" fmla="*/ 1487487 h 2393156"/>
                      <a:gd name="connsiteX18" fmla="*/ 120650 w 365124"/>
                      <a:gd name="connsiteY18" fmla="*/ 1239837 h 2393156"/>
                      <a:gd name="connsiteX19" fmla="*/ 139700 w 365124"/>
                      <a:gd name="connsiteY19" fmla="*/ 306387 h 2393156"/>
                      <a:gd name="connsiteX20" fmla="*/ 130175 w 365124"/>
                      <a:gd name="connsiteY20" fmla="*/ 106362 h 2393156"/>
                      <a:gd name="connsiteX21" fmla="*/ 96838 w 365124"/>
                      <a:gd name="connsiteY21" fmla="*/ 34925 h 2393156"/>
                      <a:gd name="connsiteX22" fmla="*/ 30163 w 365124"/>
                      <a:gd name="connsiteY22" fmla="*/ 209232 h 2393156"/>
                      <a:gd name="connsiteX23" fmla="*/ 25400 w 365124"/>
                      <a:gd name="connsiteY23" fmla="*/ 854075 h 2393156"/>
                      <a:gd name="connsiteX0" fmla="*/ 25400 w 350837"/>
                      <a:gd name="connsiteY0" fmla="*/ 981075 h 2520156"/>
                      <a:gd name="connsiteX1" fmla="*/ 24576 w 350837"/>
                      <a:gd name="connsiteY1" fmla="*/ 1245666 h 2520156"/>
                      <a:gd name="connsiteX2" fmla="*/ 25400 w 350837"/>
                      <a:gd name="connsiteY2" fmla="*/ 1612582 h 2520156"/>
                      <a:gd name="connsiteX3" fmla="*/ 6350 w 350837"/>
                      <a:gd name="connsiteY3" fmla="*/ 2343150 h 2520156"/>
                      <a:gd name="connsiteX4" fmla="*/ 63500 w 350837"/>
                      <a:gd name="connsiteY4" fmla="*/ 2509837 h 2520156"/>
                      <a:gd name="connsiteX5" fmla="*/ 134938 w 350837"/>
                      <a:gd name="connsiteY5" fmla="*/ 2405062 h 2520156"/>
                      <a:gd name="connsiteX6" fmla="*/ 133237 w 350837"/>
                      <a:gd name="connsiteY6" fmla="*/ 2134187 h 2520156"/>
                      <a:gd name="connsiteX7" fmla="*/ 111125 w 350837"/>
                      <a:gd name="connsiteY7" fmla="*/ 1900237 h 2520156"/>
                      <a:gd name="connsiteX8" fmla="*/ 139700 w 350837"/>
                      <a:gd name="connsiteY8" fmla="*/ 1771650 h 2520156"/>
                      <a:gd name="connsiteX9" fmla="*/ 183413 w 350837"/>
                      <a:gd name="connsiteY9" fmla="*/ 1711956 h 2520156"/>
                      <a:gd name="connsiteX10" fmla="*/ 244475 w 350837"/>
                      <a:gd name="connsiteY10" fmla="*/ 1785937 h 2520156"/>
                      <a:gd name="connsiteX11" fmla="*/ 339725 w 350837"/>
                      <a:gd name="connsiteY11" fmla="*/ 276225 h 2520156"/>
                      <a:gd name="connsiteX12" fmla="*/ 311150 w 350837"/>
                      <a:gd name="connsiteY12" fmla="*/ 128587 h 2520156"/>
                      <a:gd name="connsiteX13" fmla="*/ 249238 w 350837"/>
                      <a:gd name="connsiteY13" fmla="*/ 266700 h 2520156"/>
                      <a:gd name="connsiteX14" fmla="*/ 230188 w 350837"/>
                      <a:gd name="connsiteY14" fmla="*/ 438150 h 2520156"/>
                      <a:gd name="connsiteX15" fmla="*/ 239713 w 350837"/>
                      <a:gd name="connsiteY15" fmla="*/ 1495425 h 2520156"/>
                      <a:gd name="connsiteX16" fmla="*/ 168275 w 350837"/>
                      <a:gd name="connsiteY16" fmla="*/ 1614487 h 2520156"/>
                      <a:gd name="connsiteX17" fmla="*/ 120650 w 350837"/>
                      <a:gd name="connsiteY17" fmla="*/ 1366837 h 2520156"/>
                      <a:gd name="connsiteX18" fmla="*/ 139700 w 350837"/>
                      <a:gd name="connsiteY18" fmla="*/ 433387 h 2520156"/>
                      <a:gd name="connsiteX19" fmla="*/ 130175 w 350837"/>
                      <a:gd name="connsiteY19" fmla="*/ 233362 h 2520156"/>
                      <a:gd name="connsiteX20" fmla="*/ 96838 w 350837"/>
                      <a:gd name="connsiteY20" fmla="*/ 161925 h 2520156"/>
                      <a:gd name="connsiteX21" fmla="*/ 30163 w 350837"/>
                      <a:gd name="connsiteY21" fmla="*/ 336232 h 2520156"/>
                      <a:gd name="connsiteX22" fmla="*/ 25400 w 350837"/>
                      <a:gd name="connsiteY22" fmla="*/ 981075 h 2520156"/>
                      <a:gd name="connsiteX0" fmla="*/ 25400 w 311150"/>
                      <a:gd name="connsiteY0" fmla="*/ 854075 h 2393156"/>
                      <a:gd name="connsiteX1" fmla="*/ 24576 w 311150"/>
                      <a:gd name="connsiteY1" fmla="*/ 1118666 h 2393156"/>
                      <a:gd name="connsiteX2" fmla="*/ 25400 w 311150"/>
                      <a:gd name="connsiteY2" fmla="*/ 1485582 h 2393156"/>
                      <a:gd name="connsiteX3" fmla="*/ 6350 w 311150"/>
                      <a:gd name="connsiteY3" fmla="*/ 2216150 h 2393156"/>
                      <a:gd name="connsiteX4" fmla="*/ 63500 w 311150"/>
                      <a:gd name="connsiteY4" fmla="*/ 2382837 h 2393156"/>
                      <a:gd name="connsiteX5" fmla="*/ 134938 w 311150"/>
                      <a:gd name="connsiteY5" fmla="*/ 2278062 h 2393156"/>
                      <a:gd name="connsiteX6" fmla="*/ 133237 w 311150"/>
                      <a:gd name="connsiteY6" fmla="*/ 2007187 h 2393156"/>
                      <a:gd name="connsiteX7" fmla="*/ 111125 w 311150"/>
                      <a:gd name="connsiteY7" fmla="*/ 1773237 h 2393156"/>
                      <a:gd name="connsiteX8" fmla="*/ 139700 w 311150"/>
                      <a:gd name="connsiteY8" fmla="*/ 1644650 h 2393156"/>
                      <a:gd name="connsiteX9" fmla="*/ 183413 w 311150"/>
                      <a:gd name="connsiteY9" fmla="*/ 1584956 h 2393156"/>
                      <a:gd name="connsiteX10" fmla="*/ 244475 w 311150"/>
                      <a:gd name="connsiteY10" fmla="*/ 1658937 h 2393156"/>
                      <a:gd name="connsiteX11" fmla="*/ 311150 w 311150"/>
                      <a:gd name="connsiteY11" fmla="*/ 1587 h 2393156"/>
                      <a:gd name="connsiteX12" fmla="*/ 249238 w 311150"/>
                      <a:gd name="connsiteY12" fmla="*/ 139700 h 2393156"/>
                      <a:gd name="connsiteX13" fmla="*/ 230188 w 311150"/>
                      <a:gd name="connsiteY13" fmla="*/ 311150 h 2393156"/>
                      <a:gd name="connsiteX14" fmla="*/ 239713 w 311150"/>
                      <a:gd name="connsiteY14" fmla="*/ 1368425 h 2393156"/>
                      <a:gd name="connsiteX15" fmla="*/ 168275 w 311150"/>
                      <a:gd name="connsiteY15" fmla="*/ 1487487 h 2393156"/>
                      <a:gd name="connsiteX16" fmla="*/ 120650 w 311150"/>
                      <a:gd name="connsiteY16" fmla="*/ 1239837 h 2393156"/>
                      <a:gd name="connsiteX17" fmla="*/ 139700 w 311150"/>
                      <a:gd name="connsiteY17" fmla="*/ 306387 h 2393156"/>
                      <a:gd name="connsiteX18" fmla="*/ 130175 w 311150"/>
                      <a:gd name="connsiteY18" fmla="*/ 106362 h 2393156"/>
                      <a:gd name="connsiteX19" fmla="*/ 96838 w 311150"/>
                      <a:gd name="connsiteY19" fmla="*/ 34925 h 2393156"/>
                      <a:gd name="connsiteX20" fmla="*/ 30163 w 311150"/>
                      <a:gd name="connsiteY20" fmla="*/ 209232 h 2393156"/>
                      <a:gd name="connsiteX21" fmla="*/ 25400 w 311150"/>
                      <a:gd name="connsiteY21" fmla="*/ 854075 h 239315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0188 w 255446"/>
                      <a:gd name="connsiteY12" fmla="*/ 293370 h 2375376"/>
                      <a:gd name="connsiteX13" fmla="*/ 239713 w 255446"/>
                      <a:gd name="connsiteY13" fmla="*/ 1350645 h 2375376"/>
                      <a:gd name="connsiteX14" fmla="*/ 168275 w 255446"/>
                      <a:gd name="connsiteY14" fmla="*/ 1469707 h 2375376"/>
                      <a:gd name="connsiteX15" fmla="*/ 120650 w 255446"/>
                      <a:gd name="connsiteY15" fmla="*/ 1222057 h 2375376"/>
                      <a:gd name="connsiteX16" fmla="*/ 139700 w 255446"/>
                      <a:gd name="connsiteY16" fmla="*/ 288607 h 2375376"/>
                      <a:gd name="connsiteX17" fmla="*/ 130175 w 255446"/>
                      <a:gd name="connsiteY17" fmla="*/ 88582 h 2375376"/>
                      <a:gd name="connsiteX18" fmla="*/ 96838 w 255446"/>
                      <a:gd name="connsiteY18" fmla="*/ 17145 h 2375376"/>
                      <a:gd name="connsiteX19" fmla="*/ 30163 w 255446"/>
                      <a:gd name="connsiteY19" fmla="*/ 191452 h 2375376"/>
                      <a:gd name="connsiteX20" fmla="*/ 25400 w 255446"/>
                      <a:gd name="connsiteY20" fmla="*/ 836295 h 237537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9713 w 255446"/>
                      <a:gd name="connsiteY12" fmla="*/ 1350645 h 2375376"/>
                      <a:gd name="connsiteX13" fmla="*/ 168275 w 255446"/>
                      <a:gd name="connsiteY13" fmla="*/ 1469707 h 2375376"/>
                      <a:gd name="connsiteX14" fmla="*/ 120650 w 255446"/>
                      <a:gd name="connsiteY14" fmla="*/ 1222057 h 2375376"/>
                      <a:gd name="connsiteX15" fmla="*/ 139700 w 255446"/>
                      <a:gd name="connsiteY15" fmla="*/ 288607 h 2375376"/>
                      <a:gd name="connsiteX16" fmla="*/ 130175 w 255446"/>
                      <a:gd name="connsiteY16" fmla="*/ 88582 h 2375376"/>
                      <a:gd name="connsiteX17" fmla="*/ 96838 w 255446"/>
                      <a:gd name="connsiteY17" fmla="*/ 17145 h 2375376"/>
                      <a:gd name="connsiteX18" fmla="*/ 30163 w 255446"/>
                      <a:gd name="connsiteY18" fmla="*/ 191452 h 2375376"/>
                      <a:gd name="connsiteX19" fmla="*/ 25400 w 255446"/>
                      <a:gd name="connsiteY19" fmla="*/ 836295 h 2375376"/>
                      <a:gd name="connsiteX0" fmla="*/ 25400 w 253857"/>
                      <a:gd name="connsiteY0" fmla="*/ 836295 h 2375376"/>
                      <a:gd name="connsiteX1" fmla="*/ 24576 w 253857"/>
                      <a:gd name="connsiteY1" fmla="*/ 1100886 h 2375376"/>
                      <a:gd name="connsiteX2" fmla="*/ 25400 w 253857"/>
                      <a:gd name="connsiteY2" fmla="*/ 1467802 h 2375376"/>
                      <a:gd name="connsiteX3" fmla="*/ 6350 w 253857"/>
                      <a:gd name="connsiteY3" fmla="*/ 2198370 h 2375376"/>
                      <a:gd name="connsiteX4" fmla="*/ 63500 w 253857"/>
                      <a:gd name="connsiteY4" fmla="*/ 2365057 h 2375376"/>
                      <a:gd name="connsiteX5" fmla="*/ 134938 w 253857"/>
                      <a:gd name="connsiteY5" fmla="*/ 2260282 h 2375376"/>
                      <a:gd name="connsiteX6" fmla="*/ 133237 w 253857"/>
                      <a:gd name="connsiteY6" fmla="*/ 1989407 h 2375376"/>
                      <a:gd name="connsiteX7" fmla="*/ 111125 w 253857"/>
                      <a:gd name="connsiteY7" fmla="*/ 1755457 h 2375376"/>
                      <a:gd name="connsiteX8" fmla="*/ 139700 w 253857"/>
                      <a:gd name="connsiteY8" fmla="*/ 1626870 h 2375376"/>
                      <a:gd name="connsiteX9" fmla="*/ 183413 w 253857"/>
                      <a:gd name="connsiteY9" fmla="*/ 1567176 h 2375376"/>
                      <a:gd name="connsiteX10" fmla="*/ 244475 w 253857"/>
                      <a:gd name="connsiteY10" fmla="*/ 1641157 h 2375376"/>
                      <a:gd name="connsiteX11" fmla="*/ 239713 w 253857"/>
                      <a:gd name="connsiteY11" fmla="*/ 1350645 h 2375376"/>
                      <a:gd name="connsiteX12" fmla="*/ 168275 w 253857"/>
                      <a:gd name="connsiteY12" fmla="*/ 1469707 h 2375376"/>
                      <a:gd name="connsiteX13" fmla="*/ 120650 w 253857"/>
                      <a:gd name="connsiteY13" fmla="*/ 1222057 h 2375376"/>
                      <a:gd name="connsiteX14" fmla="*/ 139700 w 253857"/>
                      <a:gd name="connsiteY14" fmla="*/ 288607 h 2375376"/>
                      <a:gd name="connsiteX15" fmla="*/ 130175 w 253857"/>
                      <a:gd name="connsiteY15" fmla="*/ 88582 h 2375376"/>
                      <a:gd name="connsiteX16" fmla="*/ 96838 w 253857"/>
                      <a:gd name="connsiteY16" fmla="*/ 17145 h 2375376"/>
                      <a:gd name="connsiteX17" fmla="*/ 30163 w 253857"/>
                      <a:gd name="connsiteY17" fmla="*/ 191452 h 2375376"/>
                      <a:gd name="connsiteX18" fmla="*/ 25400 w 253857"/>
                      <a:gd name="connsiteY18" fmla="*/ 836295 h 2375376"/>
                      <a:gd name="connsiteX0" fmla="*/ 25400 w 246998"/>
                      <a:gd name="connsiteY0" fmla="*/ 836295 h 2375376"/>
                      <a:gd name="connsiteX1" fmla="*/ 24576 w 246998"/>
                      <a:gd name="connsiteY1" fmla="*/ 1100886 h 2375376"/>
                      <a:gd name="connsiteX2" fmla="*/ 25400 w 246998"/>
                      <a:gd name="connsiteY2" fmla="*/ 1467802 h 2375376"/>
                      <a:gd name="connsiteX3" fmla="*/ 6350 w 246998"/>
                      <a:gd name="connsiteY3" fmla="*/ 2198370 h 2375376"/>
                      <a:gd name="connsiteX4" fmla="*/ 63500 w 246998"/>
                      <a:gd name="connsiteY4" fmla="*/ 2365057 h 2375376"/>
                      <a:gd name="connsiteX5" fmla="*/ 134938 w 246998"/>
                      <a:gd name="connsiteY5" fmla="*/ 2260282 h 2375376"/>
                      <a:gd name="connsiteX6" fmla="*/ 133237 w 246998"/>
                      <a:gd name="connsiteY6" fmla="*/ 1989407 h 2375376"/>
                      <a:gd name="connsiteX7" fmla="*/ 111125 w 246998"/>
                      <a:gd name="connsiteY7" fmla="*/ 1755457 h 2375376"/>
                      <a:gd name="connsiteX8" fmla="*/ 139700 w 246998"/>
                      <a:gd name="connsiteY8" fmla="*/ 1626870 h 2375376"/>
                      <a:gd name="connsiteX9" fmla="*/ 183413 w 246998"/>
                      <a:gd name="connsiteY9" fmla="*/ 1567176 h 2375376"/>
                      <a:gd name="connsiteX10" fmla="*/ 244475 w 246998"/>
                      <a:gd name="connsiteY10" fmla="*/ 1641157 h 2375376"/>
                      <a:gd name="connsiteX11" fmla="*/ 168275 w 246998"/>
                      <a:gd name="connsiteY11" fmla="*/ 1469707 h 2375376"/>
                      <a:gd name="connsiteX12" fmla="*/ 120650 w 246998"/>
                      <a:gd name="connsiteY12" fmla="*/ 1222057 h 2375376"/>
                      <a:gd name="connsiteX13" fmla="*/ 139700 w 246998"/>
                      <a:gd name="connsiteY13" fmla="*/ 288607 h 2375376"/>
                      <a:gd name="connsiteX14" fmla="*/ 130175 w 246998"/>
                      <a:gd name="connsiteY14" fmla="*/ 88582 h 2375376"/>
                      <a:gd name="connsiteX15" fmla="*/ 96838 w 246998"/>
                      <a:gd name="connsiteY15" fmla="*/ 17145 h 2375376"/>
                      <a:gd name="connsiteX16" fmla="*/ 30163 w 246998"/>
                      <a:gd name="connsiteY16" fmla="*/ 191452 h 2375376"/>
                      <a:gd name="connsiteX17" fmla="*/ 25400 w 246998"/>
                      <a:gd name="connsiteY17" fmla="*/ 836295 h 2375376"/>
                      <a:gd name="connsiteX0" fmla="*/ 25400 w 188174"/>
                      <a:gd name="connsiteY0" fmla="*/ 836295 h 2375376"/>
                      <a:gd name="connsiteX1" fmla="*/ 24576 w 188174"/>
                      <a:gd name="connsiteY1" fmla="*/ 1100886 h 2375376"/>
                      <a:gd name="connsiteX2" fmla="*/ 25400 w 188174"/>
                      <a:gd name="connsiteY2" fmla="*/ 1467802 h 2375376"/>
                      <a:gd name="connsiteX3" fmla="*/ 6350 w 188174"/>
                      <a:gd name="connsiteY3" fmla="*/ 2198370 h 2375376"/>
                      <a:gd name="connsiteX4" fmla="*/ 63500 w 188174"/>
                      <a:gd name="connsiteY4" fmla="*/ 2365057 h 2375376"/>
                      <a:gd name="connsiteX5" fmla="*/ 134938 w 188174"/>
                      <a:gd name="connsiteY5" fmla="*/ 2260282 h 2375376"/>
                      <a:gd name="connsiteX6" fmla="*/ 133237 w 188174"/>
                      <a:gd name="connsiteY6" fmla="*/ 1989407 h 2375376"/>
                      <a:gd name="connsiteX7" fmla="*/ 111125 w 188174"/>
                      <a:gd name="connsiteY7" fmla="*/ 1755457 h 2375376"/>
                      <a:gd name="connsiteX8" fmla="*/ 139700 w 188174"/>
                      <a:gd name="connsiteY8" fmla="*/ 1626870 h 2375376"/>
                      <a:gd name="connsiteX9" fmla="*/ 183413 w 188174"/>
                      <a:gd name="connsiteY9" fmla="*/ 1567176 h 2375376"/>
                      <a:gd name="connsiteX10" fmla="*/ 168275 w 188174"/>
                      <a:gd name="connsiteY10" fmla="*/ 1469707 h 2375376"/>
                      <a:gd name="connsiteX11" fmla="*/ 120650 w 188174"/>
                      <a:gd name="connsiteY11" fmla="*/ 1222057 h 2375376"/>
                      <a:gd name="connsiteX12" fmla="*/ 139700 w 188174"/>
                      <a:gd name="connsiteY12" fmla="*/ 288607 h 2375376"/>
                      <a:gd name="connsiteX13" fmla="*/ 130175 w 188174"/>
                      <a:gd name="connsiteY13" fmla="*/ 88582 h 2375376"/>
                      <a:gd name="connsiteX14" fmla="*/ 96838 w 188174"/>
                      <a:gd name="connsiteY14" fmla="*/ 17145 h 2375376"/>
                      <a:gd name="connsiteX15" fmla="*/ 30163 w 188174"/>
                      <a:gd name="connsiteY15" fmla="*/ 191452 h 2375376"/>
                      <a:gd name="connsiteX16" fmla="*/ 25400 w 188174"/>
                      <a:gd name="connsiteY16" fmla="*/ 836295 h 2375376"/>
                      <a:gd name="connsiteX0" fmla="*/ 25400 w 171450"/>
                      <a:gd name="connsiteY0" fmla="*/ 836295 h 2375376"/>
                      <a:gd name="connsiteX1" fmla="*/ 24576 w 171450"/>
                      <a:gd name="connsiteY1" fmla="*/ 1100886 h 2375376"/>
                      <a:gd name="connsiteX2" fmla="*/ 25400 w 171450"/>
                      <a:gd name="connsiteY2" fmla="*/ 1467802 h 2375376"/>
                      <a:gd name="connsiteX3" fmla="*/ 6350 w 171450"/>
                      <a:gd name="connsiteY3" fmla="*/ 2198370 h 2375376"/>
                      <a:gd name="connsiteX4" fmla="*/ 63500 w 171450"/>
                      <a:gd name="connsiteY4" fmla="*/ 2365057 h 2375376"/>
                      <a:gd name="connsiteX5" fmla="*/ 134938 w 171450"/>
                      <a:gd name="connsiteY5" fmla="*/ 2260282 h 2375376"/>
                      <a:gd name="connsiteX6" fmla="*/ 133237 w 171450"/>
                      <a:gd name="connsiteY6" fmla="*/ 1989407 h 2375376"/>
                      <a:gd name="connsiteX7" fmla="*/ 111125 w 171450"/>
                      <a:gd name="connsiteY7" fmla="*/ 1755457 h 2375376"/>
                      <a:gd name="connsiteX8" fmla="*/ 139700 w 171450"/>
                      <a:gd name="connsiteY8" fmla="*/ 1626870 h 2375376"/>
                      <a:gd name="connsiteX9" fmla="*/ 168275 w 171450"/>
                      <a:gd name="connsiteY9" fmla="*/ 1469707 h 2375376"/>
                      <a:gd name="connsiteX10" fmla="*/ 120650 w 171450"/>
                      <a:gd name="connsiteY10" fmla="*/ 1222057 h 2375376"/>
                      <a:gd name="connsiteX11" fmla="*/ 139700 w 171450"/>
                      <a:gd name="connsiteY11" fmla="*/ 288607 h 2375376"/>
                      <a:gd name="connsiteX12" fmla="*/ 130175 w 171450"/>
                      <a:gd name="connsiteY12" fmla="*/ 88582 h 2375376"/>
                      <a:gd name="connsiteX13" fmla="*/ 96838 w 171450"/>
                      <a:gd name="connsiteY13" fmla="*/ 17145 h 2375376"/>
                      <a:gd name="connsiteX14" fmla="*/ 30163 w 171450"/>
                      <a:gd name="connsiteY14" fmla="*/ 191452 h 2375376"/>
                      <a:gd name="connsiteX15" fmla="*/ 25400 w 171450"/>
                      <a:gd name="connsiteY15" fmla="*/ 836295 h 2375376"/>
                      <a:gd name="connsiteX0" fmla="*/ 25400 w 169861"/>
                      <a:gd name="connsiteY0" fmla="*/ 836295 h 2375376"/>
                      <a:gd name="connsiteX1" fmla="*/ 24576 w 169861"/>
                      <a:gd name="connsiteY1" fmla="*/ 1100886 h 2375376"/>
                      <a:gd name="connsiteX2" fmla="*/ 25400 w 169861"/>
                      <a:gd name="connsiteY2" fmla="*/ 1467802 h 2375376"/>
                      <a:gd name="connsiteX3" fmla="*/ 6350 w 169861"/>
                      <a:gd name="connsiteY3" fmla="*/ 2198370 h 2375376"/>
                      <a:gd name="connsiteX4" fmla="*/ 63500 w 169861"/>
                      <a:gd name="connsiteY4" fmla="*/ 2365057 h 2375376"/>
                      <a:gd name="connsiteX5" fmla="*/ 134938 w 169861"/>
                      <a:gd name="connsiteY5" fmla="*/ 2260282 h 2375376"/>
                      <a:gd name="connsiteX6" fmla="*/ 133237 w 169861"/>
                      <a:gd name="connsiteY6" fmla="*/ 1989407 h 2375376"/>
                      <a:gd name="connsiteX7" fmla="*/ 111125 w 169861"/>
                      <a:gd name="connsiteY7" fmla="*/ 1755457 h 2375376"/>
                      <a:gd name="connsiteX8" fmla="*/ 168275 w 169861"/>
                      <a:gd name="connsiteY8" fmla="*/ 1469707 h 2375376"/>
                      <a:gd name="connsiteX9" fmla="*/ 120650 w 169861"/>
                      <a:gd name="connsiteY9" fmla="*/ 1222057 h 2375376"/>
                      <a:gd name="connsiteX10" fmla="*/ 139700 w 169861"/>
                      <a:gd name="connsiteY10" fmla="*/ 288607 h 2375376"/>
                      <a:gd name="connsiteX11" fmla="*/ 130175 w 169861"/>
                      <a:gd name="connsiteY11" fmla="*/ 88582 h 2375376"/>
                      <a:gd name="connsiteX12" fmla="*/ 96838 w 169861"/>
                      <a:gd name="connsiteY12" fmla="*/ 17145 h 2375376"/>
                      <a:gd name="connsiteX13" fmla="*/ 30163 w 169861"/>
                      <a:gd name="connsiteY13" fmla="*/ 191452 h 2375376"/>
                      <a:gd name="connsiteX14" fmla="*/ 25400 w 169861"/>
                      <a:gd name="connsiteY14" fmla="*/ 836295 h 2375376"/>
                      <a:gd name="connsiteX0" fmla="*/ 25400 w 170373"/>
                      <a:gd name="connsiteY0" fmla="*/ 836295 h 2375376"/>
                      <a:gd name="connsiteX1" fmla="*/ 24576 w 170373"/>
                      <a:gd name="connsiteY1" fmla="*/ 1100886 h 2375376"/>
                      <a:gd name="connsiteX2" fmla="*/ 25400 w 170373"/>
                      <a:gd name="connsiteY2" fmla="*/ 1467802 h 2375376"/>
                      <a:gd name="connsiteX3" fmla="*/ 6350 w 170373"/>
                      <a:gd name="connsiteY3" fmla="*/ 2198370 h 2375376"/>
                      <a:gd name="connsiteX4" fmla="*/ 63500 w 170373"/>
                      <a:gd name="connsiteY4" fmla="*/ 2365057 h 2375376"/>
                      <a:gd name="connsiteX5" fmla="*/ 134938 w 170373"/>
                      <a:gd name="connsiteY5" fmla="*/ 2260282 h 2375376"/>
                      <a:gd name="connsiteX6" fmla="*/ 133237 w 170373"/>
                      <a:gd name="connsiteY6" fmla="*/ 1989407 h 2375376"/>
                      <a:gd name="connsiteX7" fmla="*/ 168275 w 170373"/>
                      <a:gd name="connsiteY7" fmla="*/ 1469707 h 2375376"/>
                      <a:gd name="connsiteX8" fmla="*/ 120650 w 170373"/>
                      <a:gd name="connsiteY8" fmla="*/ 1222057 h 2375376"/>
                      <a:gd name="connsiteX9" fmla="*/ 139700 w 170373"/>
                      <a:gd name="connsiteY9" fmla="*/ 288607 h 2375376"/>
                      <a:gd name="connsiteX10" fmla="*/ 130175 w 170373"/>
                      <a:gd name="connsiteY10" fmla="*/ 88582 h 2375376"/>
                      <a:gd name="connsiteX11" fmla="*/ 96838 w 170373"/>
                      <a:gd name="connsiteY11" fmla="*/ 17145 h 2375376"/>
                      <a:gd name="connsiteX12" fmla="*/ 30163 w 170373"/>
                      <a:gd name="connsiteY12" fmla="*/ 191452 h 2375376"/>
                      <a:gd name="connsiteX13" fmla="*/ 25400 w 170373"/>
                      <a:gd name="connsiteY13" fmla="*/ 836295 h 2375376"/>
                      <a:gd name="connsiteX0" fmla="*/ 25400 w 170656"/>
                      <a:gd name="connsiteY0" fmla="*/ 836295 h 2409507"/>
                      <a:gd name="connsiteX1" fmla="*/ 24576 w 170656"/>
                      <a:gd name="connsiteY1" fmla="*/ 1100886 h 2409507"/>
                      <a:gd name="connsiteX2" fmla="*/ 25400 w 170656"/>
                      <a:gd name="connsiteY2" fmla="*/ 1467802 h 2409507"/>
                      <a:gd name="connsiteX3" fmla="*/ 6350 w 170656"/>
                      <a:gd name="connsiteY3" fmla="*/ 2198370 h 2409507"/>
                      <a:gd name="connsiteX4" fmla="*/ 63500 w 170656"/>
                      <a:gd name="connsiteY4" fmla="*/ 2365057 h 2409507"/>
                      <a:gd name="connsiteX5" fmla="*/ 134938 w 170656"/>
                      <a:gd name="connsiteY5" fmla="*/ 2260282 h 2409507"/>
                      <a:gd name="connsiteX6" fmla="*/ 168275 w 170656"/>
                      <a:gd name="connsiteY6" fmla="*/ 1469707 h 2409507"/>
                      <a:gd name="connsiteX7" fmla="*/ 120650 w 170656"/>
                      <a:gd name="connsiteY7" fmla="*/ 1222057 h 2409507"/>
                      <a:gd name="connsiteX8" fmla="*/ 139700 w 170656"/>
                      <a:gd name="connsiteY8" fmla="*/ 288607 h 2409507"/>
                      <a:gd name="connsiteX9" fmla="*/ 130175 w 170656"/>
                      <a:gd name="connsiteY9" fmla="*/ 88582 h 2409507"/>
                      <a:gd name="connsiteX10" fmla="*/ 96838 w 170656"/>
                      <a:gd name="connsiteY10" fmla="*/ 17145 h 2409507"/>
                      <a:gd name="connsiteX11" fmla="*/ 30163 w 170656"/>
                      <a:gd name="connsiteY11" fmla="*/ 191452 h 2409507"/>
                      <a:gd name="connsiteX12" fmla="*/ 25400 w 170656"/>
                      <a:gd name="connsiteY12" fmla="*/ 836295 h 2409507"/>
                      <a:gd name="connsiteX0" fmla="*/ 25400 w 177800"/>
                      <a:gd name="connsiteY0" fmla="*/ 836295 h 2486501"/>
                      <a:gd name="connsiteX1" fmla="*/ 24576 w 177800"/>
                      <a:gd name="connsiteY1" fmla="*/ 1100886 h 2486501"/>
                      <a:gd name="connsiteX2" fmla="*/ 25400 w 177800"/>
                      <a:gd name="connsiteY2" fmla="*/ 1467802 h 2486501"/>
                      <a:gd name="connsiteX3" fmla="*/ 6350 w 177800"/>
                      <a:gd name="connsiteY3" fmla="*/ 2198370 h 2486501"/>
                      <a:gd name="connsiteX4" fmla="*/ 63500 w 177800"/>
                      <a:gd name="connsiteY4" fmla="*/ 2365057 h 2486501"/>
                      <a:gd name="connsiteX5" fmla="*/ 168275 w 177800"/>
                      <a:gd name="connsiteY5" fmla="*/ 1469707 h 2486501"/>
                      <a:gd name="connsiteX6" fmla="*/ 120650 w 177800"/>
                      <a:gd name="connsiteY6" fmla="*/ 1222057 h 2486501"/>
                      <a:gd name="connsiteX7" fmla="*/ 139700 w 177800"/>
                      <a:gd name="connsiteY7" fmla="*/ 288607 h 2486501"/>
                      <a:gd name="connsiteX8" fmla="*/ 130175 w 177800"/>
                      <a:gd name="connsiteY8" fmla="*/ 88582 h 2486501"/>
                      <a:gd name="connsiteX9" fmla="*/ 96838 w 177800"/>
                      <a:gd name="connsiteY9" fmla="*/ 17145 h 2486501"/>
                      <a:gd name="connsiteX10" fmla="*/ 30163 w 177800"/>
                      <a:gd name="connsiteY10" fmla="*/ 191452 h 2486501"/>
                      <a:gd name="connsiteX11" fmla="*/ 25400 w 177800"/>
                      <a:gd name="connsiteY11" fmla="*/ 836295 h 2486501"/>
                      <a:gd name="connsiteX0" fmla="*/ 42862 w 204787"/>
                      <a:gd name="connsiteY0" fmla="*/ 836295 h 2198687"/>
                      <a:gd name="connsiteX1" fmla="*/ 42038 w 204787"/>
                      <a:gd name="connsiteY1" fmla="*/ 1100886 h 2198687"/>
                      <a:gd name="connsiteX2" fmla="*/ 42862 w 204787"/>
                      <a:gd name="connsiteY2" fmla="*/ 1467802 h 2198687"/>
                      <a:gd name="connsiteX3" fmla="*/ 23812 w 204787"/>
                      <a:gd name="connsiteY3" fmla="*/ 2198370 h 2198687"/>
                      <a:gd name="connsiteX4" fmla="*/ 185737 w 204787"/>
                      <a:gd name="connsiteY4" fmla="*/ 1469707 h 2198687"/>
                      <a:gd name="connsiteX5" fmla="*/ 138112 w 204787"/>
                      <a:gd name="connsiteY5" fmla="*/ 1222057 h 2198687"/>
                      <a:gd name="connsiteX6" fmla="*/ 157162 w 204787"/>
                      <a:gd name="connsiteY6" fmla="*/ 288607 h 2198687"/>
                      <a:gd name="connsiteX7" fmla="*/ 147637 w 204787"/>
                      <a:gd name="connsiteY7" fmla="*/ 88582 h 2198687"/>
                      <a:gd name="connsiteX8" fmla="*/ 114300 w 204787"/>
                      <a:gd name="connsiteY8" fmla="*/ 17145 h 2198687"/>
                      <a:gd name="connsiteX9" fmla="*/ 47625 w 204787"/>
                      <a:gd name="connsiteY9" fmla="*/ 191452 h 2198687"/>
                      <a:gd name="connsiteX10" fmla="*/ 42862 w 204787"/>
                      <a:gd name="connsiteY10" fmla="*/ 836295 h 2198687"/>
                      <a:gd name="connsiteX0" fmla="*/ 23950 w 182701"/>
                      <a:gd name="connsiteY0" fmla="*/ 836295 h 1529272"/>
                      <a:gd name="connsiteX1" fmla="*/ 23126 w 182701"/>
                      <a:gd name="connsiteY1" fmla="*/ 1100886 h 1529272"/>
                      <a:gd name="connsiteX2" fmla="*/ 23950 w 182701"/>
                      <a:gd name="connsiteY2" fmla="*/ 1467802 h 1529272"/>
                      <a:gd name="connsiteX3" fmla="*/ 166825 w 182701"/>
                      <a:gd name="connsiteY3" fmla="*/ 1469707 h 1529272"/>
                      <a:gd name="connsiteX4" fmla="*/ 119200 w 182701"/>
                      <a:gd name="connsiteY4" fmla="*/ 1222057 h 1529272"/>
                      <a:gd name="connsiteX5" fmla="*/ 138250 w 182701"/>
                      <a:gd name="connsiteY5" fmla="*/ 288607 h 1529272"/>
                      <a:gd name="connsiteX6" fmla="*/ 128725 w 182701"/>
                      <a:gd name="connsiteY6" fmla="*/ 88582 h 1529272"/>
                      <a:gd name="connsiteX7" fmla="*/ 95388 w 182701"/>
                      <a:gd name="connsiteY7" fmla="*/ 17145 h 1529272"/>
                      <a:gd name="connsiteX8" fmla="*/ 28713 w 182701"/>
                      <a:gd name="connsiteY8" fmla="*/ 191452 h 1529272"/>
                      <a:gd name="connsiteX9" fmla="*/ 23950 w 182701"/>
                      <a:gd name="connsiteY9" fmla="*/ 836295 h 1529272"/>
                      <a:gd name="connsiteX0" fmla="*/ 24636 w 183523"/>
                      <a:gd name="connsiteY0" fmla="*/ 836295 h 1489902"/>
                      <a:gd name="connsiteX1" fmla="*/ 23812 w 183523"/>
                      <a:gd name="connsiteY1" fmla="*/ 1100886 h 1489902"/>
                      <a:gd name="connsiteX2" fmla="*/ 167511 w 183523"/>
                      <a:gd name="connsiteY2" fmla="*/ 1469707 h 1489902"/>
                      <a:gd name="connsiteX3" fmla="*/ 119886 w 183523"/>
                      <a:gd name="connsiteY3" fmla="*/ 1222057 h 1489902"/>
                      <a:gd name="connsiteX4" fmla="*/ 138936 w 183523"/>
                      <a:gd name="connsiteY4" fmla="*/ 288607 h 1489902"/>
                      <a:gd name="connsiteX5" fmla="*/ 129411 w 183523"/>
                      <a:gd name="connsiteY5" fmla="*/ 88582 h 1489902"/>
                      <a:gd name="connsiteX6" fmla="*/ 96074 w 183523"/>
                      <a:gd name="connsiteY6" fmla="*/ 17145 h 1489902"/>
                      <a:gd name="connsiteX7" fmla="*/ 29399 w 183523"/>
                      <a:gd name="connsiteY7" fmla="*/ 191452 h 1489902"/>
                      <a:gd name="connsiteX8" fmla="*/ 24636 w 183523"/>
                      <a:gd name="connsiteY8" fmla="*/ 836295 h 1489902"/>
                      <a:gd name="connsiteX0" fmla="*/ 16699 w 132586"/>
                      <a:gd name="connsiteY0" fmla="*/ 836295 h 1357437"/>
                      <a:gd name="connsiteX1" fmla="*/ 15875 w 132586"/>
                      <a:gd name="connsiteY1" fmla="*/ 1100886 h 1357437"/>
                      <a:gd name="connsiteX2" fmla="*/ 111949 w 132586"/>
                      <a:gd name="connsiteY2" fmla="*/ 1222057 h 1357437"/>
                      <a:gd name="connsiteX3" fmla="*/ 130999 w 132586"/>
                      <a:gd name="connsiteY3" fmla="*/ 288607 h 1357437"/>
                      <a:gd name="connsiteX4" fmla="*/ 121474 w 132586"/>
                      <a:gd name="connsiteY4" fmla="*/ 88582 h 1357437"/>
                      <a:gd name="connsiteX5" fmla="*/ 88137 w 132586"/>
                      <a:gd name="connsiteY5" fmla="*/ 17145 h 1357437"/>
                      <a:gd name="connsiteX6" fmla="*/ 21462 w 132586"/>
                      <a:gd name="connsiteY6" fmla="*/ 191452 h 1357437"/>
                      <a:gd name="connsiteX7" fmla="*/ 16699 w 132586"/>
                      <a:gd name="connsiteY7" fmla="*/ 836295 h 1357437"/>
                      <a:gd name="connsiteX0" fmla="*/ 19874 w 151774"/>
                      <a:gd name="connsiteY0" fmla="*/ 836295 h 1192167"/>
                      <a:gd name="connsiteX1" fmla="*/ 19050 w 151774"/>
                      <a:gd name="connsiteY1" fmla="*/ 1100886 h 1192167"/>
                      <a:gd name="connsiteX2" fmla="*/ 134174 w 151774"/>
                      <a:gd name="connsiteY2" fmla="*/ 288607 h 1192167"/>
                      <a:gd name="connsiteX3" fmla="*/ 124649 w 151774"/>
                      <a:gd name="connsiteY3" fmla="*/ 88582 h 1192167"/>
                      <a:gd name="connsiteX4" fmla="*/ 91312 w 151774"/>
                      <a:gd name="connsiteY4" fmla="*/ 17145 h 1192167"/>
                      <a:gd name="connsiteX5" fmla="*/ 24637 w 151774"/>
                      <a:gd name="connsiteY5" fmla="*/ 191452 h 1192167"/>
                      <a:gd name="connsiteX6" fmla="*/ 19874 w 151774"/>
                      <a:gd name="connsiteY6" fmla="*/ 836295 h 1192167"/>
                      <a:gd name="connsiteX0" fmla="*/ 18255 w 150018"/>
                      <a:gd name="connsiteY0" fmla="*/ 836295 h 852487"/>
                      <a:gd name="connsiteX1" fmla="*/ 132555 w 150018"/>
                      <a:gd name="connsiteY1" fmla="*/ 288607 h 852487"/>
                      <a:gd name="connsiteX2" fmla="*/ 123030 w 150018"/>
                      <a:gd name="connsiteY2" fmla="*/ 88582 h 852487"/>
                      <a:gd name="connsiteX3" fmla="*/ 89693 w 150018"/>
                      <a:gd name="connsiteY3" fmla="*/ 17145 h 852487"/>
                      <a:gd name="connsiteX4" fmla="*/ 23018 w 150018"/>
                      <a:gd name="connsiteY4" fmla="*/ 191452 h 852487"/>
                      <a:gd name="connsiteX5" fmla="*/ 18255 w 150018"/>
                      <a:gd name="connsiteY5" fmla="*/ 836295 h 852487"/>
                      <a:gd name="connsiteX0" fmla="*/ 7143 w 133350"/>
                      <a:gd name="connsiteY0" fmla="*/ 191452 h 305752"/>
                      <a:gd name="connsiteX1" fmla="*/ 116680 w 133350"/>
                      <a:gd name="connsiteY1" fmla="*/ 288607 h 305752"/>
                      <a:gd name="connsiteX2" fmla="*/ 107155 w 133350"/>
                      <a:gd name="connsiteY2" fmla="*/ 88582 h 305752"/>
                      <a:gd name="connsiteX3" fmla="*/ 73818 w 133350"/>
                      <a:gd name="connsiteY3" fmla="*/ 17145 h 305752"/>
                      <a:gd name="connsiteX4" fmla="*/ 7143 w 133350"/>
                      <a:gd name="connsiteY4" fmla="*/ 191452 h 305752"/>
                      <a:gd name="connsiteX0" fmla="*/ 116681 w 235459"/>
                      <a:gd name="connsiteY0" fmla="*/ 288607 h 393858"/>
                      <a:gd name="connsiteX1" fmla="*/ 107156 w 235459"/>
                      <a:gd name="connsiteY1" fmla="*/ 88582 h 393858"/>
                      <a:gd name="connsiteX2" fmla="*/ 73819 w 235459"/>
                      <a:gd name="connsiteY2" fmla="*/ 17145 h 393858"/>
                      <a:gd name="connsiteX3" fmla="*/ 7144 w 235459"/>
                      <a:gd name="connsiteY3" fmla="*/ 191452 h 393858"/>
                      <a:gd name="connsiteX4" fmla="*/ 235458 w 235459"/>
                      <a:gd name="connsiteY4" fmla="*/ 393858 h 393858"/>
                      <a:gd name="connsiteX0" fmla="*/ 130282 w 146952"/>
                      <a:gd name="connsiteY0" fmla="*/ 288607 h 393861"/>
                      <a:gd name="connsiteX1" fmla="*/ 120757 w 146952"/>
                      <a:gd name="connsiteY1" fmla="*/ 88582 h 393861"/>
                      <a:gd name="connsiteX2" fmla="*/ 87420 w 146952"/>
                      <a:gd name="connsiteY2" fmla="*/ 17145 h 393861"/>
                      <a:gd name="connsiteX3" fmla="*/ 20745 w 146952"/>
                      <a:gd name="connsiteY3" fmla="*/ 191452 h 393861"/>
                      <a:gd name="connsiteX4" fmla="*/ 135446 w 146952"/>
                      <a:gd name="connsiteY4" fmla="*/ 393861 h 393861"/>
                      <a:gd name="connsiteX0" fmla="*/ 223239 w 239907"/>
                      <a:gd name="connsiteY0" fmla="*/ 288607 h 357255"/>
                      <a:gd name="connsiteX1" fmla="*/ 213714 w 239907"/>
                      <a:gd name="connsiteY1" fmla="*/ 88582 h 357255"/>
                      <a:gd name="connsiteX2" fmla="*/ 180377 w 239907"/>
                      <a:gd name="connsiteY2" fmla="*/ 17145 h 357255"/>
                      <a:gd name="connsiteX3" fmla="*/ 113702 w 239907"/>
                      <a:gd name="connsiteY3" fmla="*/ 191452 h 357255"/>
                      <a:gd name="connsiteX4" fmla="*/ 135446 w 239907"/>
                      <a:gd name="connsiteY4" fmla="*/ 357255 h 357255"/>
                      <a:gd name="connsiteX0" fmla="*/ 223239 w 239908"/>
                      <a:gd name="connsiteY0" fmla="*/ 288607 h 357255"/>
                      <a:gd name="connsiteX1" fmla="*/ 213714 w 239908"/>
                      <a:gd name="connsiteY1" fmla="*/ 88582 h 357255"/>
                      <a:gd name="connsiteX2" fmla="*/ 180377 w 239908"/>
                      <a:gd name="connsiteY2" fmla="*/ 17145 h 357255"/>
                      <a:gd name="connsiteX3" fmla="*/ 113702 w 239908"/>
                      <a:gd name="connsiteY3" fmla="*/ 191452 h 357255"/>
                      <a:gd name="connsiteX4" fmla="*/ 135446 w 239908"/>
                      <a:gd name="connsiteY4" fmla="*/ 357255 h 357255"/>
                      <a:gd name="connsiteX0" fmla="*/ 117025 w 133694"/>
                      <a:gd name="connsiteY0" fmla="*/ 288607 h 357255"/>
                      <a:gd name="connsiteX1" fmla="*/ 107500 w 133694"/>
                      <a:gd name="connsiteY1" fmla="*/ 88582 h 357255"/>
                      <a:gd name="connsiteX2" fmla="*/ 74163 w 133694"/>
                      <a:gd name="connsiteY2" fmla="*/ 17145 h 357255"/>
                      <a:gd name="connsiteX3" fmla="*/ 7488 w 133694"/>
                      <a:gd name="connsiteY3" fmla="*/ 191452 h 357255"/>
                      <a:gd name="connsiteX4" fmla="*/ 29232 w 133694"/>
                      <a:gd name="connsiteY4" fmla="*/ 357255 h 357255"/>
                      <a:gd name="connsiteX0" fmla="*/ 110673 w 127342"/>
                      <a:gd name="connsiteY0" fmla="*/ 288607 h 357255"/>
                      <a:gd name="connsiteX1" fmla="*/ 101148 w 127342"/>
                      <a:gd name="connsiteY1" fmla="*/ 88582 h 357255"/>
                      <a:gd name="connsiteX2" fmla="*/ 67811 w 127342"/>
                      <a:gd name="connsiteY2" fmla="*/ 17145 h 357255"/>
                      <a:gd name="connsiteX3" fmla="*/ 1136 w 127342"/>
                      <a:gd name="connsiteY3" fmla="*/ 191452 h 357255"/>
                      <a:gd name="connsiteX4" fmla="*/ 22880 w 127342"/>
                      <a:gd name="connsiteY4" fmla="*/ 357255 h 357255"/>
                      <a:gd name="connsiteX0" fmla="*/ 111970 w 128639"/>
                      <a:gd name="connsiteY0" fmla="*/ 288607 h 357255"/>
                      <a:gd name="connsiteX1" fmla="*/ 102445 w 128639"/>
                      <a:gd name="connsiteY1" fmla="*/ 88582 h 357255"/>
                      <a:gd name="connsiteX2" fmla="*/ 69108 w 128639"/>
                      <a:gd name="connsiteY2" fmla="*/ 17145 h 357255"/>
                      <a:gd name="connsiteX3" fmla="*/ 2433 w 128639"/>
                      <a:gd name="connsiteY3" fmla="*/ 191452 h 357255"/>
                      <a:gd name="connsiteX4" fmla="*/ 24177 w 128639"/>
                      <a:gd name="connsiteY4" fmla="*/ 357255 h 357255"/>
                      <a:gd name="connsiteX0" fmla="*/ 111970 w 128639"/>
                      <a:gd name="connsiteY0" fmla="*/ 272151 h 340799"/>
                      <a:gd name="connsiteX1" fmla="*/ 102445 w 128639"/>
                      <a:gd name="connsiteY1" fmla="*/ 72126 h 340799"/>
                      <a:gd name="connsiteX2" fmla="*/ 69108 w 128639"/>
                      <a:gd name="connsiteY2" fmla="*/ 689 h 340799"/>
                      <a:gd name="connsiteX3" fmla="*/ 2433 w 128639"/>
                      <a:gd name="connsiteY3" fmla="*/ 174996 h 340799"/>
                      <a:gd name="connsiteX4" fmla="*/ 24177 w 128639"/>
                      <a:gd name="connsiteY4" fmla="*/ 340799 h 340799"/>
                      <a:gd name="connsiteX0" fmla="*/ 111970 w 111970"/>
                      <a:gd name="connsiteY0" fmla="*/ 287654 h 356302"/>
                      <a:gd name="connsiteX1" fmla="*/ 69108 w 111970"/>
                      <a:gd name="connsiteY1" fmla="*/ 16192 h 356302"/>
                      <a:gd name="connsiteX2" fmla="*/ 2433 w 111970"/>
                      <a:gd name="connsiteY2" fmla="*/ 190499 h 356302"/>
                      <a:gd name="connsiteX3" fmla="*/ 24177 w 111970"/>
                      <a:gd name="connsiteY3" fmla="*/ 356302 h 356302"/>
                      <a:gd name="connsiteX0" fmla="*/ 111970 w 111970"/>
                      <a:gd name="connsiteY0" fmla="*/ 273104 h 341752"/>
                      <a:gd name="connsiteX1" fmla="*/ 69108 w 111970"/>
                      <a:gd name="connsiteY1" fmla="*/ 1642 h 341752"/>
                      <a:gd name="connsiteX2" fmla="*/ 2433 w 111970"/>
                      <a:gd name="connsiteY2" fmla="*/ 175949 h 341752"/>
                      <a:gd name="connsiteX3" fmla="*/ 24177 w 111970"/>
                      <a:gd name="connsiteY3" fmla="*/ 341752 h 341752"/>
                      <a:gd name="connsiteX0" fmla="*/ 87793 w 87793"/>
                      <a:gd name="connsiteY0" fmla="*/ 282903 h 351551"/>
                      <a:gd name="connsiteX1" fmla="*/ 44931 w 87793"/>
                      <a:gd name="connsiteY1" fmla="*/ 11441 h 351551"/>
                      <a:gd name="connsiteX2" fmla="*/ 0 w 87793"/>
                      <a:gd name="connsiteY2" fmla="*/ 351551 h 351551"/>
                      <a:gd name="connsiteX0" fmla="*/ 104934 w 124144"/>
                      <a:gd name="connsiteY0" fmla="*/ 273985 h 342633"/>
                      <a:gd name="connsiteX1" fmla="*/ 62072 w 124144"/>
                      <a:gd name="connsiteY1" fmla="*/ 2523 h 342633"/>
                      <a:gd name="connsiteX2" fmla="*/ 17141 w 124144"/>
                      <a:gd name="connsiteY2" fmla="*/ 342633 h 342633"/>
                    </a:gdLst>
                    <a:ahLst/>
                    <a:cxnLst>
                      <a:cxn ang="0">
                        <a:pos x="connsiteX0" y="connsiteY0"/>
                      </a:cxn>
                      <a:cxn ang="0">
                        <a:pos x="connsiteX1" y="connsiteY1"/>
                      </a:cxn>
                      <a:cxn ang="0">
                        <a:pos x="connsiteX2" y="connsiteY2"/>
                      </a:cxn>
                    </a:cxnLst>
                    <a:rect l="l" t="t" r="r" b="b"/>
                    <a:pathLst>
                      <a:path w="124144" h="342633">
                        <a:moveTo>
                          <a:pt x="104934" y="273985"/>
                        </a:moveTo>
                        <a:cubicBezTo>
                          <a:pt x="96005" y="217431"/>
                          <a:pt x="124144" y="0"/>
                          <a:pt x="62072" y="2523"/>
                        </a:cubicBezTo>
                        <a:cubicBezTo>
                          <a:pt x="0" y="5046"/>
                          <a:pt x="26502" y="271777"/>
                          <a:pt x="17141" y="342633"/>
                        </a:cubicBezTo>
                      </a:path>
                    </a:pathLst>
                  </a:custGeom>
                  <a:solidFill>
                    <a:srgbClr val="99FFCC"/>
                  </a:solidFill>
                  <a:ln w="28575" cap="flat" cmpd="sng" algn="ctr">
                    <a:solidFill>
                      <a:srgbClr val="969696"/>
                    </a:solidFill>
                    <a:prstDash val="solid"/>
                    <a:round/>
                    <a:headEnd type="none" w="med" len="med"/>
                    <a:tailEnd type="none" w="med" len="med"/>
                  </a:ln>
                </p:spPr>
                <p:txBody>
                  <a:bodyPr vert="vert"/>
                  <a:lstStyle/>
                  <a:p>
                    <a:pPr eaLnBrk="0" hangingPunct="0">
                      <a:defRPr/>
                    </a:pPr>
                    <a:endParaRPr lang="en-US" sz="1600">
                      <a:ln>
                        <a:solidFill>
                          <a:schemeClr val="accent2"/>
                        </a:solidFill>
                      </a:ln>
                      <a:cs typeface="+mn-cs"/>
                    </a:endParaRPr>
                  </a:p>
                </p:txBody>
              </p:sp>
              <p:sp>
                <p:nvSpPr>
                  <p:cNvPr id="39090" name="Freeform 568"/>
                  <p:cNvSpPr>
                    <a:spLocks/>
                  </p:cNvSpPr>
                  <p:nvPr/>
                </p:nvSpPr>
                <p:spPr bwMode="auto">
                  <a:xfrm flipV="1">
                    <a:off x="4599007" y="542098"/>
                    <a:ext cx="362759" cy="380266"/>
                  </a:xfrm>
                  <a:custGeom>
                    <a:avLst/>
                    <a:gdLst>
                      <a:gd name="T0" fmla="*/ 0 w 2818"/>
                      <a:gd name="T1" fmla="*/ 2147483647 h 2954"/>
                      <a:gd name="T2" fmla="*/ 2147483647 w 2818"/>
                      <a:gd name="T3" fmla="*/ 2147483647 h 2954"/>
                      <a:gd name="T4" fmla="*/ 2147483647 w 2818"/>
                      <a:gd name="T5" fmla="*/ 2147483647 h 2954"/>
                      <a:gd name="T6" fmla="*/ 2147483647 w 2818"/>
                      <a:gd name="T7" fmla="*/ 2147483647 h 2954"/>
                      <a:gd name="T8" fmla="*/ 2147483647 w 2818"/>
                      <a:gd name="T9" fmla="*/ 2147483647 h 2954"/>
                      <a:gd name="T10" fmla="*/ 2147483647 w 2818"/>
                      <a:gd name="T11" fmla="*/ 2147483647 h 2954"/>
                      <a:gd name="T12" fmla="*/ 2147483647 w 2818"/>
                      <a:gd name="T13" fmla="*/ 2147483647 h 2954"/>
                      <a:gd name="T14" fmla="*/ 2147483647 w 2818"/>
                      <a:gd name="T15" fmla="*/ 2147483647 h 2954"/>
                      <a:gd name="T16" fmla="*/ 2147483647 w 2818"/>
                      <a:gd name="T17" fmla="*/ 2147483647 h 2954"/>
                      <a:gd name="T18" fmla="*/ 2147483647 w 2818"/>
                      <a:gd name="T19" fmla="*/ 2147483647 h 2954"/>
                      <a:gd name="T20" fmla="*/ 2147483647 w 2818"/>
                      <a:gd name="T21" fmla="*/ 2147483647 h 2954"/>
                      <a:gd name="T22" fmla="*/ 2147483647 w 2818"/>
                      <a:gd name="T23" fmla="*/ 2147483647 h 2954"/>
                      <a:gd name="T24" fmla="*/ 2147483647 w 2818"/>
                      <a:gd name="T25" fmla="*/ 2147483647 h 2954"/>
                      <a:gd name="T26" fmla="*/ 2147483647 w 2818"/>
                      <a:gd name="T27" fmla="*/ 2147483647 h 2954"/>
                      <a:gd name="T28" fmla="*/ 2147483647 w 2818"/>
                      <a:gd name="T29" fmla="*/ 2147483647 h 2954"/>
                      <a:gd name="T30" fmla="*/ 2147483647 w 2818"/>
                      <a:gd name="T31" fmla="*/ 2147483647 h 2954"/>
                      <a:gd name="T32" fmla="*/ 2147483647 w 2818"/>
                      <a:gd name="T33" fmla="*/ 2147483647 h 2954"/>
                      <a:gd name="T34" fmla="*/ 2147483647 w 2818"/>
                      <a:gd name="T35" fmla="*/ 2147483647 h 2954"/>
                      <a:gd name="T36" fmla="*/ 2147483647 w 2818"/>
                      <a:gd name="T37" fmla="*/ 2147483647 h 2954"/>
                      <a:gd name="T38" fmla="*/ 2147483647 w 2818"/>
                      <a:gd name="T39" fmla="*/ 2147483647 h 2954"/>
                      <a:gd name="T40" fmla="*/ 2147483647 w 2818"/>
                      <a:gd name="T41" fmla="*/ 2147483647 h 2954"/>
                      <a:gd name="T42" fmla="*/ 2147483647 w 2818"/>
                      <a:gd name="T43" fmla="*/ 2147483647 h 2954"/>
                      <a:gd name="T44" fmla="*/ 2147483647 w 2818"/>
                      <a:gd name="T45" fmla="*/ 2147483647 h 2954"/>
                      <a:gd name="T46" fmla="*/ 2147483647 w 2818"/>
                      <a:gd name="T47" fmla="*/ 2147483647 h 2954"/>
                      <a:gd name="T48" fmla="*/ 2147483647 w 2818"/>
                      <a:gd name="T49" fmla="*/ 2147483647 h 2954"/>
                      <a:gd name="T50" fmla="*/ 2147483647 w 2818"/>
                      <a:gd name="T51" fmla="*/ 2147483647 h 2954"/>
                      <a:gd name="T52" fmla="*/ 2147483647 w 2818"/>
                      <a:gd name="T53" fmla="*/ 2147483647 h 2954"/>
                      <a:gd name="T54" fmla="*/ 2147483647 w 2818"/>
                      <a:gd name="T55" fmla="*/ 2147483647 h 2954"/>
                      <a:gd name="T56" fmla="*/ 2147483647 w 2818"/>
                      <a:gd name="T57" fmla="*/ 2147483647 h 2954"/>
                      <a:gd name="T58" fmla="*/ 2147483647 w 2818"/>
                      <a:gd name="T59" fmla="*/ 2147483647 h 2954"/>
                      <a:gd name="T60" fmla="*/ 2147483647 w 2818"/>
                      <a:gd name="T61" fmla="*/ 2147483647 h 2954"/>
                      <a:gd name="T62" fmla="*/ 2147483647 w 2818"/>
                      <a:gd name="T63" fmla="*/ 2147483647 h 2954"/>
                      <a:gd name="T64" fmla="*/ 2147483647 w 2818"/>
                      <a:gd name="T65" fmla="*/ 2147483647 h 2954"/>
                      <a:gd name="T66" fmla="*/ 2147483647 w 2818"/>
                      <a:gd name="T67" fmla="*/ 2147483647 h 2954"/>
                      <a:gd name="T68" fmla="*/ 2147483647 w 2818"/>
                      <a:gd name="T69" fmla="*/ 2147483647 h 2954"/>
                      <a:gd name="T70" fmla="*/ 2147483647 w 2818"/>
                      <a:gd name="T71" fmla="*/ 2147483647 h 2954"/>
                      <a:gd name="T72" fmla="*/ 2147483647 w 2818"/>
                      <a:gd name="T73" fmla="*/ 2147483647 h 2954"/>
                      <a:gd name="T74" fmla="*/ 2147483647 w 2818"/>
                      <a:gd name="T75" fmla="*/ 2147483647 h 2954"/>
                      <a:gd name="T76" fmla="*/ 2147483647 w 2818"/>
                      <a:gd name="T77" fmla="*/ 2147483647 h 2954"/>
                      <a:gd name="T78" fmla="*/ 2147483647 w 2818"/>
                      <a:gd name="T79" fmla="*/ 2147483647 h 2954"/>
                      <a:gd name="T80" fmla="*/ 2147483647 w 2818"/>
                      <a:gd name="T81" fmla="*/ 2147483647 h 2954"/>
                      <a:gd name="T82" fmla="*/ 2147483647 w 2818"/>
                      <a:gd name="T83" fmla="*/ 2147483647 h 2954"/>
                      <a:gd name="T84" fmla="*/ 2147483647 w 2818"/>
                      <a:gd name="T85" fmla="*/ 2147483647 h 2954"/>
                      <a:gd name="T86" fmla="*/ 2147483647 w 2818"/>
                      <a:gd name="T87" fmla="*/ 2147483647 h 2954"/>
                      <a:gd name="T88" fmla="*/ 2147483647 w 2818"/>
                      <a:gd name="T89" fmla="*/ 2147483647 h 2954"/>
                      <a:gd name="T90" fmla="*/ 2147483647 w 2818"/>
                      <a:gd name="T91" fmla="*/ 2147483647 h 2954"/>
                      <a:gd name="T92" fmla="*/ 2147483647 w 2818"/>
                      <a:gd name="T93" fmla="*/ 2147483647 h 2954"/>
                      <a:gd name="T94" fmla="*/ 2147483647 w 2818"/>
                      <a:gd name="T95" fmla="*/ 2147483647 h 2954"/>
                      <a:gd name="T96" fmla="*/ 2147483647 w 2818"/>
                      <a:gd name="T97" fmla="*/ 2147483647 h 2954"/>
                      <a:gd name="T98" fmla="*/ 2147483647 w 2818"/>
                      <a:gd name="T99" fmla="*/ 2147483647 h 2954"/>
                      <a:gd name="T100" fmla="*/ 2147483647 w 2818"/>
                      <a:gd name="T101" fmla="*/ 2147483647 h 2954"/>
                      <a:gd name="T102" fmla="*/ 2147483647 w 2818"/>
                      <a:gd name="T103" fmla="*/ 2147483647 h 2954"/>
                      <a:gd name="T104" fmla="*/ 2147483647 w 2818"/>
                      <a:gd name="T105" fmla="*/ 2147483647 h 2954"/>
                      <a:gd name="T106" fmla="*/ 2147483647 w 2818"/>
                      <a:gd name="T107" fmla="*/ 2147483647 h 2954"/>
                      <a:gd name="T108" fmla="*/ 2147483647 w 2818"/>
                      <a:gd name="T109" fmla="*/ 2147483647 h 2954"/>
                      <a:gd name="T110" fmla="*/ 2147483647 w 2818"/>
                      <a:gd name="T111" fmla="*/ 2147483647 h 2954"/>
                      <a:gd name="T112" fmla="*/ 2147483647 w 2818"/>
                      <a:gd name="T113" fmla="*/ 2147483647 h 2954"/>
                      <a:gd name="T114" fmla="*/ 2147483647 w 2818"/>
                      <a:gd name="T115" fmla="*/ 2147483647 h 2954"/>
                      <a:gd name="T116" fmla="*/ 2147483647 w 2818"/>
                      <a:gd name="T117" fmla="*/ 2147483647 h 2954"/>
                      <a:gd name="T118" fmla="*/ 2147483647 w 2818"/>
                      <a:gd name="T119" fmla="*/ 2147483647 h 29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818"/>
                      <a:gd name="T181" fmla="*/ 0 h 2954"/>
                      <a:gd name="T182" fmla="*/ 2818 w 2818"/>
                      <a:gd name="T183" fmla="*/ 2954 h 29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818" h="2954">
                        <a:moveTo>
                          <a:pt x="0" y="478"/>
                        </a:moveTo>
                        <a:lnTo>
                          <a:pt x="0" y="396"/>
                        </a:lnTo>
                        <a:lnTo>
                          <a:pt x="0" y="240"/>
                        </a:lnTo>
                        <a:lnTo>
                          <a:pt x="21" y="115"/>
                        </a:lnTo>
                        <a:lnTo>
                          <a:pt x="56" y="70"/>
                        </a:lnTo>
                        <a:lnTo>
                          <a:pt x="109" y="31"/>
                        </a:lnTo>
                        <a:lnTo>
                          <a:pt x="254" y="0"/>
                        </a:lnTo>
                        <a:lnTo>
                          <a:pt x="284" y="4"/>
                        </a:lnTo>
                        <a:lnTo>
                          <a:pt x="314" y="19"/>
                        </a:lnTo>
                        <a:lnTo>
                          <a:pt x="353" y="64"/>
                        </a:lnTo>
                        <a:lnTo>
                          <a:pt x="377" y="197"/>
                        </a:lnTo>
                        <a:lnTo>
                          <a:pt x="377" y="343"/>
                        </a:lnTo>
                        <a:lnTo>
                          <a:pt x="377" y="488"/>
                        </a:lnTo>
                        <a:lnTo>
                          <a:pt x="377" y="635"/>
                        </a:lnTo>
                        <a:lnTo>
                          <a:pt x="377" y="791"/>
                        </a:lnTo>
                        <a:lnTo>
                          <a:pt x="386" y="937"/>
                        </a:lnTo>
                        <a:lnTo>
                          <a:pt x="397" y="1069"/>
                        </a:lnTo>
                        <a:lnTo>
                          <a:pt x="397" y="1216"/>
                        </a:lnTo>
                        <a:lnTo>
                          <a:pt x="397" y="1363"/>
                        </a:lnTo>
                        <a:lnTo>
                          <a:pt x="397" y="1507"/>
                        </a:lnTo>
                        <a:lnTo>
                          <a:pt x="397" y="1654"/>
                        </a:lnTo>
                        <a:lnTo>
                          <a:pt x="397" y="1809"/>
                        </a:lnTo>
                        <a:lnTo>
                          <a:pt x="420" y="1944"/>
                        </a:lnTo>
                        <a:lnTo>
                          <a:pt x="456" y="1983"/>
                        </a:lnTo>
                        <a:lnTo>
                          <a:pt x="507" y="2008"/>
                        </a:lnTo>
                        <a:lnTo>
                          <a:pt x="641" y="2017"/>
                        </a:lnTo>
                        <a:lnTo>
                          <a:pt x="697" y="2001"/>
                        </a:lnTo>
                        <a:lnTo>
                          <a:pt x="741" y="1966"/>
                        </a:lnTo>
                        <a:lnTo>
                          <a:pt x="764" y="1908"/>
                        </a:lnTo>
                        <a:lnTo>
                          <a:pt x="776" y="1841"/>
                        </a:lnTo>
                        <a:lnTo>
                          <a:pt x="776" y="1695"/>
                        </a:lnTo>
                        <a:lnTo>
                          <a:pt x="776" y="1549"/>
                        </a:lnTo>
                        <a:lnTo>
                          <a:pt x="776" y="1403"/>
                        </a:lnTo>
                        <a:lnTo>
                          <a:pt x="776" y="1260"/>
                        </a:lnTo>
                        <a:lnTo>
                          <a:pt x="776" y="1102"/>
                        </a:lnTo>
                        <a:lnTo>
                          <a:pt x="776" y="948"/>
                        </a:lnTo>
                        <a:lnTo>
                          <a:pt x="788" y="801"/>
                        </a:lnTo>
                        <a:lnTo>
                          <a:pt x="799" y="656"/>
                        </a:lnTo>
                        <a:lnTo>
                          <a:pt x="808" y="520"/>
                        </a:lnTo>
                        <a:lnTo>
                          <a:pt x="855" y="408"/>
                        </a:lnTo>
                        <a:lnTo>
                          <a:pt x="895" y="374"/>
                        </a:lnTo>
                        <a:lnTo>
                          <a:pt x="924" y="365"/>
                        </a:lnTo>
                        <a:lnTo>
                          <a:pt x="952" y="363"/>
                        </a:lnTo>
                        <a:lnTo>
                          <a:pt x="1005" y="391"/>
                        </a:lnTo>
                        <a:lnTo>
                          <a:pt x="1042" y="437"/>
                        </a:lnTo>
                        <a:lnTo>
                          <a:pt x="1066" y="574"/>
                        </a:lnTo>
                        <a:lnTo>
                          <a:pt x="1066" y="719"/>
                        </a:lnTo>
                        <a:lnTo>
                          <a:pt x="1066" y="864"/>
                        </a:lnTo>
                        <a:lnTo>
                          <a:pt x="1066" y="1011"/>
                        </a:lnTo>
                        <a:lnTo>
                          <a:pt x="1066" y="1155"/>
                        </a:lnTo>
                        <a:lnTo>
                          <a:pt x="1066" y="1300"/>
                        </a:lnTo>
                        <a:lnTo>
                          <a:pt x="1066" y="1448"/>
                        </a:lnTo>
                        <a:lnTo>
                          <a:pt x="1066" y="1593"/>
                        </a:lnTo>
                        <a:lnTo>
                          <a:pt x="1066" y="1739"/>
                        </a:lnTo>
                        <a:lnTo>
                          <a:pt x="1076" y="1871"/>
                        </a:lnTo>
                        <a:lnTo>
                          <a:pt x="1101" y="1926"/>
                        </a:lnTo>
                        <a:lnTo>
                          <a:pt x="1140" y="1976"/>
                        </a:lnTo>
                        <a:lnTo>
                          <a:pt x="1264" y="2040"/>
                        </a:lnTo>
                        <a:lnTo>
                          <a:pt x="1289" y="2042"/>
                        </a:lnTo>
                        <a:lnTo>
                          <a:pt x="1318" y="2034"/>
                        </a:lnTo>
                        <a:lnTo>
                          <a:pt x="1363" y="1997"/>
                        </a:lnTo>
                        <a:lnTo>
                          <a:pt x="1395" y="1862"/>
                        </a:lnTo>
                        <a:lnTo>
                          <a:pt x="1395" y="1705"/>
                        </a:lnTo>
                        <a:lnTo>
                          <a:pt x="1395" y="1540"/>
                        </a:lnTo>
                        <a:lnTo>
                          <a:pt x="1395" y="1363"/>
                        </a:lnTo>
                        <a:lnTo>
                          <a:pt x="1395" y="1187"/>
                        </a:lnTo>
                        <a:lnTo>
                          <a:pt x="1395" y="1021"/>
                        </a:lnTo>
                        <a:lnTo>
                          <a:pt x="1395" y="864"/>
                        </a:lnTo>
                        <a:lnTo>
                          <a:pt x="1395" y="834"/>
                        </a:lnTo>
                        <a:lnTo>
                          <a:pt x="1395" y="815"/>
                        </a:lnTo>
                        <a:lnTo>
                          <a:pt x="1394" y="796"/>
                        </a:lnTo>
                        <a:lnTo>
                          <a:pt x="1386" y="729"/>
                        </a:lnTo>
                        <a:lnTo>
                          <a:pt x="1363" y="604"/>
                        </a:lnTo>
                        <a:lnTo>
                          <a:pt x="1342" y="478"/>
                        </a:lnTo>
                        <a:lnTo>
                          <a:pt x="1341" y="453"/>
                        </a:lnTo>
                        <a:lnTo>
                          <a:pt x="1341" y="437"/>
                        </a:lnTo>
                        <a:lnTo>
                          <a:pt x="1340" y="418"/>
                        </a:lnTo>
                        <a:lnTo>
                          <a:pt x="1354" y="355"/>
                        </a:lnTo>
                        <a:lnTo>
                          <a:pt x="1388" y="309"/>
                        </a:lnTo>
                        <a:lnTo>
                          <a:pt x="1441" y="282"/>
                        </a:lnTo>
                        <a:lnTo>
                          <a:pt x="1469" y="281"/>
                        </a:lnTo>
                        <a:lnTo>
                          <a:pt x="1504" y="287"/>
                        </a:lnTo>
                        <a:lnTo>
                          <a:pt x="1565" y="314"/>
                        </a:lnTo>
                        <a:lnTo>
                          <a:pt x="1604" y="360"/>
                        </a:lnTo>
                        <a:lnTo>
                          <a:pt x="1630" y="416"/>
                        </a:lnTo>
                        <a:lnTo>
                          <a:pt x="1653" y="553"/>
                        </a:lnTo>
                        <a:lnTo>
                          <a:pt x="1673" y="699"/>
                        </a:lnTo>
                        <a:lnTo>
                          <a:pt x="1687" y="844"/>
                        </a:lnTo>
                        <a:lnTo>
                          <a:pt x="1687" y="988"/>
                        </a:lnTo>
                        <a:lnTo>
                          <a:pt x="1687" y="1133"/>
                        </a:lnTo>
                        <a:lnTo>
                          <a:pt x="1697" y="1268"/>
                        </a:lnTo>
                        <a:lnTo>
                          <a:pt x="1708" y="1403"/>
                        </a:lnTo>
                        <a:lnTo>
                          <a:pt x="1708" y="1549"/>
                        </a:lnTo>
                        <a:lnTo>
                          <a:pt x="1708" y="1695"/>
                        </a:lnTo>
                        <a:lnTo>
                          <a:pt x="1708" y="1851"/>
                        </a:lnTo>
                        <a:lnTo>
                          <a:pt x="1708" y="1885"/>
                        </a:lnTo>
                        <a:lnTo>
                          <a:pt x="1708" y="1905"/>
                        </a:lnTo>
                        <a:lnTo>
                          <a:pt x="1706" y="1927"/>
                        </a:lnTo>
                        <a:lnTo>
                          <a:pt x="1697" y="1997"/>
                        </a:lnTo>
                        <a:lnTo>
                          <a:pt x="1664" y="2122"/>
                        </a:lnTo>
                        <a:lnTo>
                          <a:pt x="1598" y="2235"/>
                        </a:lnTo>
                        <a:lnTo>
                          <a:pt x="1547" y="2280"/>
                        </a:lnTo>
                        <a:lnTo>
                          <a:pt x="1486" y="2320"/>
                        </a:lnTo>
                        <a:lnTo>
                          <a:pt x="1354" y="2374"/>
                        </a:lnTo>
                        <a:lnTo>
                          <a:pt x="1219" y="2403"/>
                        </a:lnTo>
                        <a:lnTo>
                          <a:pt x="1085" y="2422"/>
                        </a:lnTo>
                        <a:lnTo>
                          <a:pt x="1029" y="2445"/>
                        </a:lnTo>
                        <a:lnTo>
                          <a:pt x="975" y="2487"/>
                        </a:lnTo>
                        <a:lnTo>
                          <a:pt x="942" y="2539"/>
                        </a:lnTo>
                        <a:lnTo>
                          <a:pt x="919" y="2600"/>
                        </a:lnTo>
                        <a:lnTo>
                          <a:pt x="916" y="2662"/>
                        </a:lnTo>
                        <a:lnTo>
                          <a:pt x="919" y="2724"/>
                        </a:lnTo>
                        <a:lnTo>
                          <a:pt x="944" y="2780"/>
                        </a:lnTo>
                        <a:lnTo>
                          <a:pt x="984" y="2828"/>
                        </a:lnTo>
                        <a:lnTo>
                          <a:pt x="1110" y="2882"/>
                        </a:lnTo>
                        <a:lnTo>
                          <a:pt x="1244" y="2901"/>
                        </a:lnTo>
                        <a:lnTo>
                          <a:pt x="1386" y="2923"/>
                        </a:lnTo>
                        <a:lnTo>
                          <a:pt x="1542" y="2934"/>
                        </a:lnTo>
                        <a:lnTo>
                          <a:pt x="1575" y="2934"/>
                        </a:lnTo>
                        <a:lnTo>
                          <a:pt x="1595" y="2934"/>
                        </a:lnTo>
                        <a:lnTo>
                          <a:pt x="1618" y="2936"/>
                        </a:lnTo>
                        <a:lnTo>
                          <a:pt x="1697" y="2946"/>
                        </a:lnTo>
                        <a:lnTo>
                          <a:pt x="1850" y="2954"/>
                        </a:lnTo>
                        <a:lnTo>
                          <a:pt x="2007" y="2954"/>
                        </a:lnTo>
                        <a:lnTo>
                          <a:pt x="2162" y="2954"/>
                        </a:lnTo>
                        <a:lnTo>
                          <a:pt x="2309" y="2932"/>
                        </a:lnTo>
                        <a:lnTo>
                          <a:pt x="2366" y="2901"/>
                        </a:lnTo>
                        <a:lnTo>
                          <a:pt x="2418" y="2850"/>
                        </a:lnTo>
                        <a:lnTo>
                          <a:pt x="2474" y="2724"/>
                        </a:lnTo>
                        <a:lnTo>
                          <a:pt x="2477" y="2660"/>
                        </a:lnTo>
                        <a:lnTo>
                          <a:pt x="2477" y="2622"/>
                        </a:lnTo>
                        <a:lnTo>
                          <a:pt x="2474" y="2589"/>
                        </a:lnTo>
                        <a:lnTo>
                          <a:pt x="2450" y="2524"/>
                        </a:lnTo>
                        <a:lnTo>
                          <a:pt x="2406" y="2464"/>
                        </a:lnTo>
                        <a:lnTo>
                          <a:pt x="2295" y="2360"/>
                        </a:lnTo>
                        <a:lnTo>
                          <a:pt x="2183" y="2267"/>
                        </a:lnTo>
                        <a:lnTo>
                          <a:pt x="2074" y="2184"/>
                        </a:lnTo>
                        <a:lnTo>
                          <a:pt x="1985" y="2090"/>
                        </a:lnTo>
                        <a:lnTo>
                          <a:pt x="1927" y="1985"/>
                        </a:lnTo>
                        <a:lnTo>
                          <a:pt x="1907" y="1862"/>
                        </a:lnTo>
                        <a:lnTo>
                          <a:pt x="1907" y="1716"/>
                        </a:lnTo>
                        <a:lnTo>
                          <a:pt x="1907" y="1570"/>
                        </a:lnTo>
                        <a:lnTo>
                          <a:pt x="1907" y="1539"/>
                        </a:lnTo>
                        <a:lnTo>
                          <a:pt x="1907" y="1521"/>
                        </a:lnTo>
                        <a:lnTo>
                          <a:pt x="1905" y="1502"/>
                        </a:lnTo>
                        <a:lnTo>
                          <a:pt x="1898" y="1437"/>
                        </a:lnTo>
                        <a:lnTo>
                          <a:pt x="1887" y="1300"/>
                        </a:lnTo>
                        <a:lnTo>
                          <a:pt x="1887" y="1155"/>
                        </a:lnTo>
                        <a:lnTo>
                          <a:pt x="1887" y="1011"/>
                        </a:lnTo>
                        <a:lnTo>
                          <a:pt x="1887" y="864"/>
                        </a:lnTo>
                        <a:lnTo>
                          <a:pt x="1887" y="719"/>
                        </a:lnTo>
                        <a:lnTo>
                          <a:pt x="1887" y="574"/>
                        </a:lnTo>
                        <a:lnTo>
                          <a:pt x="1887" y="427"/>
                        </a:lnTo>
                        <a:lnTo>
                          <a:pt x="1887" y="282"/>
                        </a:lnTo>
                        <a:lnTo>
                          <a:pt x="1907" y="158"/>
                        </a:lnTo>
                        <a:lnTo>
                          <a:pt x="1942" y="115"/>
                        </a:lnTo>
                        <a:lnTo>
                          <a:pt x="1996" y="82"/>
                        </a:lnTo>
                        <a:lnTo>
                          <a:pt x="2023" y="80"/>
                        </a:lnTo>
                        <a:lnTo>
                          <a:pt x="2040" y="80"/>
                        </a:lnTo>
                        <a:lnTo>
                          <a:pt x="2057" y="82"/>
                        </a:lnTo>
                        <a:lnTo>
                          <a:pt x="2117" y="105"/>
                        </a:lnTo>
                        <a:lnTo>
                          <a:pt x="2160" y="153"/>
                        </a:lnTo>
                        <a:lnTo>
                          <a:pt x="2195" y="209"/>
                        </a:lnTo>
                        <a:lnTo>
                          <a:pt x="2238" y="333"/>
                        </a:lnTo>
                        <a:lnTo>
                          <a:pt x="2272" y="470"/>
                        </a:lnTo>
                        <a:lnTo>
                          <a:pt x="2285" y="616"/>
                        </a:lnTo>
                        <a:lnTo>
                          <a:pt x="2285" y="770"/>
                        </a:lnTo>
                        <a:lnTo>
                          <a:pt x="2285" y="926"/>
                        </a:lnTo>
                        <a:lnTo>
                          <a:pt x="2285" y="1069"/>
                        </a:lnTo>
                        <a:lnTo>
                          <a:pt x="2285" y="1216"/>
                        </a:lnTo>
                        <a:lnTo>
                          <a:pt x="2285" y="1363"/>
                        </a:lnTo>
                        <a:lnTo>
                          <a:pt x="2285" y="1507"/>
                        </a:lnTo>
                        <a:lnTo>
                          <a:pt x="2285" y="1654"/>
                        </a:lnTo>
                        <a:lnTo>
                          <a:pt x="2309" y="1778"/>
                        </a:lnTo>
                        <a:lnTo>
                          <a:pt x="2340" y="1819"/>
                        </a:lnTo>
                        <a:lnTo>
                          <a:pt x="2396" y="1851"/>
                        </a:lnTo>
                        <a:lnTo>
                          <a:pt x="2529" y="1882"/>
                        </a:lnTo>
                        <a:lnTo>
                          <a:pt x="2671" y="1892"/>
                        </a:lnTo>
                        <a:lnTo>
                          <a:pt x="2733" y="1874"/>
                        </a:lnTo>
                        <a:lnTo>
                          <a:pt x="2782" y="1829"/>
                        </a:lnTo>
                        <a:lnTo>
                          <a:pt x="2818" y="1756"/>
                        </a:lnTo>
                        <a:lnTo>
                          <a:pt x="2818" y="1748"/>
                        </a:lnTo>
                      </a:path>
                    </a:pathLst>
                  </a:custGeom>
                  <a:noFill/>
                  <a:ln w="19050">
                    <a:solidFill>
                      <a:srgbClr val="0070C0"/>
                    </a:solidFill>
                    <a:round/>
                    <a:headEnd/>
                    <a:tailEnd/>
                  </a:ln>
                </p:spPr>
                <p:txBody>
                  <a:bodyPr/>
                  <a:lstStyle/>
                  <a:p>
                    <a:endParaRPr lang="en-US"/>
                  </a:p>
                </p:txBody>
              </p:sp>
              <p:sp>
                <p:nvSpPr>
                  <p:cNvPr id="39091" name="Freeform 568"/>
                  <p:cNvSpPr>
                    <a:spLocks/>
                  </p:cNvSpPr>
                  <p:nvPr/>
                </p:nvSpPr>
                <p:spPr bwMode="auto">
                  <a:xfrm flipH="1" flipV="1">
                    <a:off x="5037642" y="543431"/>
                    <a:ext cx="362759" cy="380266"/>
                  </a:xfrm>
                  <a:custGeom>
                    <a:avLst/>
                    <a:gdLst>
                      <a:gd name="T0" fmla="*/ 0 w 2818"/>
                      <a:gd name="T1" fmla="*/ 2147483647 h 2954"/>
                      <a:gd name="T2" fmla="*/ 2147483647 w 2818"/>
                      <a:gd name="T3" fmla="*/ 2147483647 h 2954"/>
                      <a:gd name="T4" fmla="*/ 2147483647 w 2818"/>
                      <a:gd name="T5" fmla="*/ 2147483647 h 2954"/>
                      <a:gd name="T6" fmla="*/ 2147483647 w 2818"/>
                      <a:gd name="T7" fmla="*/ 2147483647 h 2954"/>
                      <a:gd name="T8" fmla="*/ 2147483647 w 2818"/>
                      <a:gd name="T9" fmla="*/ 2147483647 h 2954"/>
                      <a:gd name="T10" fmla="*/ 2147483647 w 2818"/>
                      <a:gd name="T11" fmla="*/ 2147483647 h 2954"/>
                      <a:gd name="T12" fmla="*/ 2147483647 w 2818"/>
                      <a:gd name="T13" fmla="*/ 2147483647 h 2954"/>
                      <a:gd name="T14" fmla="*/ 2147483647 w 2818"/>
                      <a:gd name="T15" fmla="*/ 2147483647 h 2954"/>
                      <a:gd name="T16" fmla="*/ 2147483647 w 2818"/>
                      <a:gd name="T17" fmla="*/ 2147483647 h 2954"/>
                      <a:gd name="T18" fmla="*/ 2147483647 w 2818"/>
                      <a:gd name="T19" fmla="*/ 2147483647 h 2954"/>
                      <a:gd name="T20" fmla="*/ 2147483647 w 2818"/>
                      <a:gd name="T21" fmla="*/ 2147483647 h 2954"/>
                      <a:gd name="T22" fmla="*/ 2147483647 w 2818"/>
                      <a:gd name="T23" fmla="*/ 2147483647 h 2954"/>
                      <a:gd name="T24" fmla="*/ 2147483647 w 2818"/>
                      <a:gd name="T25" fmla="*/ 2147483647 h 2954"/>
                      <a:gd name="T26" fmla="*/ 2147483647 w 2818"/>
                      <a:gd name="T27" fmla="*/ 2147483647 h 2954"/>
                      <a:gd name="T28" fmla="*/ 2147483647 w 2818"/>
                      <a:gd name="T29" fmla="*/ 2147483647 h 2954"/>
                      <a:gd name="T30" fmla="*/ 2147483647 w 2818"/>
                      <a:gd name="T31" fmla="*/ 2147483647 h 2954"/>
                      <a:gd name="T32" fmla="*/ 2147483647 w 2818"/>
                      <a:gd name="T33" fmla="*/ 2147483647 h 2954"/>
                      <a:gd name="T34" fmla="*/ 2147483647 w 2818"/>
                      <a:gd name="T35" fmla="*/ 2147483647 h 2954"/>
                      <a:gd name="T36" fmla="*/ 2147483647 w 2818"/>
                      <a:gd name="T37" fmla="*/ 2147483647 h 2954"/>
                      <a:gd name="T38" fmla="*/ 2147483647 w 2818"/>
                      <a:gd name="T39" fmla="*/ 2147483647 h 2954"/>
                      <a:gd name="T40" fmla="*/ 2147483647 w 2818"/>
                      <a:gd name="T41" fmla="*/ 2147483647 h 2954"/>
                      <a:gd name="T42" fmla="*/ 2147483647 w 2818"/>
                      <a:gd name="T43" fmla="*/ 2147483647 h 2954"/>
                      <a:gd name="T44" fmla="*/ 2147483647 w 2818"/>
                      <a:gd name="T45" fmla="*/ 2147483647 h 2954"/>
                      <a:gd name="T46" fmla="*/ 2147483647 w 2818"/>
                      <a:gd name="T47" fmla="*/ 2147483647 h 2954"/>
                      <a:gd name="T48" fmla="*/ 2147483647 w 2818"/>
                      <a:gd name="T49" fmla="*/ 2147483647 h 2954"/>
                      <a:gd name="T50" fmla="*/ 2147483647 w 2818"/>
                      <a:gd name="T51" fmla="*/ 2147483647 h 2954"/>
                      <a:gd name="T52" fmla="*/ 2147483647 w 2818"/>
                      <a:gd name="T53" fmla="*/ 2147483647 h 2954"/>
                      <a:gd name="T54" fmla="*/ 2147483647 w 2818"/>
                      <a:gd name="T55" fmla="*/ 2147483647 h 2954"/>
                      <a:gd name="T56" fmla="*/ 2147483647 w 2818"/>
                      <a:gd name="T57" fmla="*/ 2147483647 h 2954"/>
                      <a:gd name="T58" fmla="*/ 2147483647 w 2818"/>
                      <a:gd name="T59" fmla="*/ 2147483647 h 2954"/>
                      <a:gd name="T60" fmla="*/ 2147483647 w 2818"/>
                      <a:gd name="T61" fmla="*/ 2147483647 h 2954"/>
                      <a:gd name="T62" fmla="*/ 2147483647 w 2818"/>
                      <a:gd name="T63" fmla="*/ 2147483647 h 2954"/>
                      <a:gd name="T64" fmla="*/ 2147483647 w 2818"/>
                      <a:gd name="T65" fmla="*/ 2147483647 h 2954"/>
                      <a:gd name="T66" fmla="*/ 2147483647 w 2818"/>
                      <a:gd name="T67" fmla="*/ 2147483647 h 2954"/>
                      <a:gd name="T68" fmla="*/ 2147483647 w 2818"/>
                      <a:gd name="T69" fmla="*/ 2147483647 h 2954"/>
                      <a:gd name="T70" fmla="*/ 2147483647 w 2818"/>
                      <a:gd name="T71" fmla="*/ 2147483647 h 2954"/>
                      <a:gd name="T72" fmla="*/ 2147483647 w 2818"/>
                      <a:gd name="T73" fmla="*/ 2147483647 h 2954"/>
                      <a:gd name="T74" fmla="*/ 2147483647 w 2818"/>
                      <a:gd name="T75" fmla="*/ 2147483647 h 2954"/>
                      <a:gd name="T76" fmla="*/ 2147483647 w 2818"/>
                      <a:gd name="T77" fmla="*/ 2147483647 h 2954"/>
                      <a:gd name="T78" fmla="*/ 2147483647 w 2818"/>
                      <a:gd name="T79" fmla="*/ 2147483647 h 2954"/>
                      <a:gd name="T80" fmla="*/ 2147483647 w 2818"/>
                      <a:gd name="T81" fmla="*/ 2147483647 h 2954"/>
                      <a:gd name="T82" fmla="*/ 2147483647 w 2818"/>
                      <a:gd name="T83" fmla="*/ 2147483647 h 2954"/>
                      <a:gd name="T84" fmla="*/ 2147483647 w 2818"/>
                      <a:gd name="T85" fmla="*/ 2147483647 h 2954"/>
                      <a:gd name="T86" fmla="*/ 2147483647 w 2818"/>
                      <a:gd name="T87" fmla="*/ 2147483647 h 2954"/>
                      <a:gd name="T88" fmla="*/ 2147483647 w 2818"/>
                      <a:gd name="T89" fmla="*/ 2147483647 h 2954"/>
                      <a:gd name="T90" fmla="*/ 2147483647 w 2818"/>
                      <a:gd name="T91" fmla="*/ 2147483647 h 2954"/>
                      <a:gd name="T92" fmla="*/ 2147483647 w 2818"/>
                      <a:gd name="T93" fmla="*/ 2147483647 h 2954"/>
                      <a:gd name="T94" fmla="*/ 2147483647 w 2818"/>
                      <a:gd name="T95" fmla="*/ 2147483647 h 2954"/>
                      <a:gd name="T96" fmla="*/ 2147483647 w 2818"/>
                      <a:gd name="T97" fmla="*/ 2147483647 h 2954"/>
                      <a:gd name="T98" fmla="*/ 2147483647 w 2818"/>
                      <a:gd name="T99" fmla="*/ 2147483647 h 2954"/>
                      <a:gd name="T100" fmla="*/ 2147483647 w 2818"/>
                      <a:gd name="T101" fmla="*/ 2147483647 h 2954"/>
                      <a:gd name="T102" fmla="*/ 2147483647 w 2818"/>
                      <a:gd name="T103" fmla="*/ 2147483647 h 2954"/>
                      <a:gd name="T104" fmla="*/ 2147483647 w 2818"/>
                      <a:gd name="T105" fmla="*/ 2147483647 h 2954"/>
                      <a:gd name="T106" fmla="*/ 2147483647 w 2818"/>
                      <a:gd name="T107" fmla="*/ 2147483647 h 2954"/>
                      <a:gd name="T108" fmla="*/ 2147483647 w 2818"/>
                      <a:gd name="T109" fmla="*/ 2147483647 h 2954"/>
                      <a:gd name="T110" fmla="*/ 2147483647 w 2818"/>
                      <a:gd name="T111" fmla="*/ 2147483647 h 2954"/>
                      <a:gd name="T112" fmla="*/ 2147483647 w 2818"/>
                      <a:gd name="T113" fmla="*/ 2147483647 h 2954"/>
                      <a:gd name="T114" fmla="*/ 2147483647 w 2818"/>
                      <a:gd name="T115" fmla="*/ 2147483647 h 2954"/>
                      <a:gd name="T116" fmla="*/ 2147483647 w 2818"/>
                      <a:gd name="T117" fmla="*/ 2147483647 h 2954"/>
                      <a:gd name="T118" fmla="*/ 2147483647 w 2818"/>
                      <a:gd name="T119" fmla="*/ 2147483647 h 29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818"/>
                      <a:gd name="T181" fmla="*/ 0 h 2954"/>
                      <a:gd name="T182" fmla="*/ 2818 w 2818"/>
                      <a:gd name="T183" fmla="*/ 2954 h 29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818" h="2954">
                        <a:moveTo>
                          <a:pt x="0" y="478"/>
                        </a:moveTo>
                        <a:lnTo>
                          <a:pt x="0" y="396"/>
                        </a:lnTo>
                        <a:lnTo>
                          <a:pt x="0" y="240"/>
                        </a:lnTo>
                        <a:lnTo>
                          <a:pt x="21" y="115"/>
                        </a:lnTo>
                        <a:lnTo>
                          <a:pt x="56" y="70"/>
                        </a:lnTo>
                        <a:lnTo>
                          <a:pt x="109" y="31"/>
                        </a:lnTo>
                        <a:lnTo>
                          <a:pt x="254" y="0"/>
                        </a:lnTo>
                        <a:lnTo>
                          <a:pt x="284" y="4"/>
                        </a:lnTo>
                        <a:lnTo>
                          <a:pt x="314" y="19"/>
                        </a:lnTo>
                        <a:lnTo>
                          <a:pt x="353" y="64"/>
                        </a:lnTo>
                        <a:lnTo>
                          <a:pt x="377" y="197"/>
                        </a:lnTo>
                        <a:lnTo>
                          <a:pt x="377" y="343"/>
                        </a:lnTo>
                        <a:lnTo>
                          <a:pt x="377" y="488"/>
                        </a:lnTo>
                        <a:lnTo>
                          <a:pt x="377" y="635"/>
                        </a:lnTo>
                        <a:lnTo>
                          <a:pt x="377" y="791"/>
                        </a:lnTo>
                        <a:lnTo>
                          <a:pt x="386" y="937"/>
                        </a:lnTo>
                        <a:lnTo>
                          <a:pt x="397" y="1069"/>
                        </a:lnTo>
                        <a:lnTo>
                          <a:pt x="397" y="1216"/>
                        </a:lnTo>
                        <a:lnTo>
                          <a:pt x="397" y="1363"/>
                        </a:lnTo>
                        <a:lnTo>
                          <a:pt x="397" y="1507"/>
                        </a:lnTo>
                        <a:lnTo>
                          <a:pt x="397" y="1654"/>
                        </a:lnTo>
                        <a:lnTo>
                          <a:pt x="397" y="1809"/>
                        </a:lnTo>
                        <a:lnTo>
                          <a:pt x="420" y="1944"/>
                        </a:lnTo>
                        <a:lnTo>
                          <a:pt x="456" y="1983"/>
                        </a:lnTo>
                        <a:lnTo>
                          <a:pt x="507" y="2008"/>
                        </a:lnTo>
                        <a:lnTo>
                          <a:pt x="641" y="2017"/>
                        </a:lnTo>
                        <a:lnTo>
                          <a:pt x="697" y="2001"/>
                        </a:lnTo>
                        <a:lnTo>
                          <a:pt x="741" y="1966"/>
                        </a:lnTo>
                        <a:lnTo>
                          <a:pt x="764" y="1908"/>
                        </a:lnTo>
                        <a:lnTo>
                          <a:pt x="776" y="1841"/>
                        </a:lnTo>
                        <a:lnTo>
                          <a:pt x="776" y="1695"/>
                        </a:lnTo>
                        <a:lnTo>
                          <a:pt x="776" y="1549"/>
                        </a:lnTo>
                        <a:lnTo>
                          <a:pt x="776" y="1403"/>
                        </a:lnTo>
                        <a:lnTo>
                          <a:pt x="776" y="1260"/>
                        </a:lnTo>
                        <a:lnTo>
                          <a:pt x="776" y="1102"/>
                        </a:lnTo>
                        <a:lnTo>
                          <a:pt x="776" y="948"/>
                        </a:lnTo>
                        <a:lnTo>
                          <a:pt x="788" y="801"/>
                        </a:lnTo>
                        <a:lnTo>
                          <a:pt x="799" y="656"/>
                        </a:lnTo>
                        <a:lnTo>
                          <a:pt x="808" y="520"/>
                        </a:lnTo>
                        <a:lnTo>
                          <a:pt x="855" y="408"/>
                        </a:lnTo>
                        <a:lnTo>
                          <a:pt x="895" y="374"/>
                        </a:lnTo>
                        <a:lnTo>
                          <a:pt x="924" y="365"/>
                        </a:lnTo>
                        <a:lnTo>
                          <a:pt x="952" y="363"/>
                        </a:lnTo>
                        <a:lnTo>
                          <a:pt x="1005" y="391"/>
                        </a:lnTo>
                        <a:lnTo>
                          <a:pt x="1042" y="437"/>
                        </a:lnTo>
                        <a:lnTo>
                          <a:pt x="1066" y="574"/>
                        </a:lnTo>
                        <a:lnTo>
                          <a:pt x="1066" y="719"/>
                        </a:lnTo>
                        <a:lnTo>
                          <a:pt x="1066" y="864"/>
                        </a:lnTo>
                        <a:lnTo>
                          <a:pt x="1066" y="1011"/>
                        </a:lnTo>
                        <a:lnTo>
                          <a:pt x="1066" y="1155"/>
                        </a:lnTo>
                        <a:lnTo>
                          <a:pt x="1066" y="1300"/>
                        </a:lnTo>
                        <a:lnTo>
                          <a:pt x="1066" y="1448"/>
                        </a:lnTo>
                        <a:lnTo>
                          <a:pt x="1066" y="1593"/>
                        </a:lnTo>
                        <a:lnTo>
                          <a:pt x="1066" y="1739"/>
                        </a:lnTo>
                        <a:lnTo>
                          <a:pt x="1076" y="1871"/>
                        </a:lnTo>
                        <a:lnTo>
                          <a:pt x="1101" y="1926"/>
                        </a:lnTo>
                        <a:lnTo>
                          <a:pt x="1140" y="1976"/>
                        </a:lnTo>
                        <a:lnTo>
                          <a:pt x="1264" y="2040"/>
                        </a:lnTo>
                        <a:lnTo>
                          <a:pt x="1289" y="2042"/>
                        </a:lnTo>
                        <a:lnTo>
                          <a:pt x="1318" y="2034"/>
                        </a:lnTo>
                        <a:lnTo>
                          <a:pt x="1363" y="1997"/>
                        </a:lnTo>
                        <a:lnTo>
                          <a:pt x="1395" y="1862"/>
                        </a:lnTo>
                        <a:lnTo>
                          <a:pt x="1395" y="1705"/>
                        </a:lnTo>
                        <a:lnTo>
                          <a:pt x="1395" y="1540"/>
                        </a:lnTo>
                        <a:lnTo>
                          <a:pt x="1395" y="1363"/>
                        </a:lnTo>
                        <a:lnTo>
                          <a:pt x="1395" y="1187"/>
                        </a:lnTo>
                        <a:lnTo>
                          <a:pt x="1395" y="1021"/>
                        </a:lnTo>
                        <a:lnTo>
                          <a:pt x="1395" y="864"/>
                        </a:lnTo>
                        <a:lnTo>
                          <a:pt x="1395" y="834"/>
                        </a:lnTo>
                        <a:lnTo>
                          <a:pt x="1395" y="815"/>
                        </a:lnTo>
                        <a:lnTo>
                          <a:pt x="1394" y="796"/>
                        </a:lnTo>
                        <a:lnTo>
                          <a:pt x="1386" y="729"/>
                        </a:lnTo>
                        <a:lnTo>
                          <a:pt x="1363" y="604"/>
                        </a:lnTo>
                        <a:lnTo>
                          <a:pt x="1342" y="478"/>
                        </a:lnTo>
                        <a:lnTo>
                          <a:pt x="1341" y="453"/>
                        </a:lnTo>
                        <a:lnTo>
                          <a:pt x="1341" y="437"/>
                        </a:lnTo>
                        <a:lnTo>
                          <a:pt x="1340" y="418"/>
                        </a:lnTo>
                        <a:lnTo>
                          <a:pt x="1354" y="355"/>
                        </a:lnTo>
                        <a:lnTo>
                          <a:pt x="1388" y="309"/>
                        </a:lnTo>
                        <a:lnTo>
                          <a:pt x="1441" y="282"/>
                        </a:lnTo>
                        <a:lnTo>
                          <a:pt x="1469" y="281"/>
                        </a:lnTo>
                        <a:lnTo>
                          <a:pt x="1504" y="287"/>
                        </a:lnTo>
                        <a:lnTo>
                          <a:pt x="1565" y="314"/>
                        </a:lnTo>
                        <a:lnTo>
                          <a:pt x="1604" y="360"/>
                        </a:lnTo>
                        <a:lnTo>
                          <a:pt x="1630" y="416"/>
                        </a:lnTo>
                        <a:lnTo>
                          <a:pt x="1653" y="553"/>
                        </a:lnTo>
                        <a:lnTo>
                          <a:pt x="1673" y="699"/>
                        </a:lnTo>
                        <a:lnTo>
                          <a:pt x="1687" y="844"/>
                        </a:lnTo>
                        <a:lnTo>
                          <a:pt x="1687" y="988"/>
                        </a:lnTo>
                        <a:lnTo>
                          <a:pt x="1687" y="1133"/>
                        </a:lnTo>
                        <a:lnTo>
                          <a:pt x="1697" y="1268"/>
                        </a:lnTo>
                        <a:lnTo>
                          <a:pt x="1708" y="1403"/>
                        </a:lnTo>
                        <a:lnTo>
                          <a:pt x="1708" y="1549"/>
                        </a:lnTo>
                        <a:lnTo>
                          <a:pt x="1708" y="1695"/>
                        </a:lnTo>
                        <a:lnTo>
                          <a:pt x="1708" y="1851"/>
                        </a:lnTo>
                        <a:lnTo>
                          <a:pt x="1708" y="1885"/>
                        </a:lnTo>
                        <a:lnTo>
                          <a:pt x="1708" y="1905"/>
                        </a:lnTo>
                        <a:lnTo>
                          <a:pt x="1706" y="1927"/>
                        </a:lnTo>
                        <a:lnTo>
                          <a:pt x="1697" y="1997"/>
                        </a:lnTo>
                        <a:lnTo>
                          <a:pt x="1664" y="2122"/>
                        </a:lnTo>
                        <a:lnTo>
                          <a:pt x="1598" y="2235"/>
                        </a:lnTo>
                        <a:lnTo>
                          <a:pt x="1547" y="2280"/>
                        </a:lnTo>
                        <a:lnTo>
                          <a:pt x="1486" y="2320"/>
                        </a:lnTo>
                        <a:lnTo>
                          <a:pt x="1354" y="2374"/>
                        </a:lnTo>
                        <a:lnTo>
                          <a:pt x="1219" y="2403"/>
                        </a:lnTo>
                        <a:lnTo>
                          <a:pt x="1085" y="2422"/>
                        </a:lnTo>
                        <a:lnTo>
                          <a:pt x="1029" y="2445"/>
                        </a:lnTo>
                        <a:lnTo>
                          <a:pt x="975" y="2487"/>
                        </a:lnTo>
                        <a:lnTo>
                          <a:pt x="942" y="2539"/>
                        </a:lnTo>
                        <a:lnTo>
                          <a:pt x="919" y="2600"/>
                        </a:lnTo>
                        <a:lnTo>
                          <a:pt x="916" y="2662"/>
                        </a:lnTo>
                        <a:lnTo>
                          <a:pt x="919" y="2724"/>
                        </a:lnTo>
                        <a:lnTo>
                          <a:pt x="944" y="2780"/>
                        </a:lnTo>
                        <a:lnTo>
                          <a:pt x="984" y="2828"/>
                        </a:lnTo>
                        <a:lnTo>
                          <a:pt x="1110" y="2882"/>
                        </a:lnTo>
                        <a:lnTo>
                          <a:pt x="1244" y="2901"/>
                        </a:lnTo>
                        <a:lnTo>
                          <a:pt x="1386" y="2923"/>
                        </a:lnTo>
                        <a:lnTo>
                          <a:pt x="1542" y="2934"/>
                        </a:lnTo>
                        <a:lnTo>
                          <a:pt x="1575" y="2934"/>
                        </a:lnTo>
                        <a:lnTo>
                          <a:pt x="1595" y="2934"/>
                        </a:lnTo>
                        <a:lnTo>
                          <a:pt x="1618" y="2936"/>
                        </a:lnTo>
                        <a:lnTo>
                          <a:pt x="1697" y="2946"/>
                        </a:lnTo>
                        <a:lnTo>
                          <a:pt x="1850" y="2954"/>
                        </a:lnTo>
                        <a:lnTo>
                          <a:pt x="2007" y="2954"/>
                        </a:lnTo>
                        <a:lnTo>
                          <a:pt x="2162" y="2954"/>
                        </a:lnTo>
                        <a:lnTo>
                          <a:pt x="2309" y="2932"/>
                        </a:lnTo>
                        <a:lnTo>
                          <a:pt x="2366" y="2901"/>
                        </a:lnTo>
                        <a:lnTo>
                          <a:pt x="2418" y="2850"/>
                        </a:lnTo>
                        <a:lnTo>
                          <a:pt x="2474" y="2724"/>
                        </a:lnTo>
                        <a:lnTo>
                          <a:pt x="2477" y="2660"/>
                        </a:lnTo>
                        <a:lnTo>
                          <a:pt x="2477" y="2622"/>
                        </a:lnTo>
                        <a:lnTo>
                          <a:pt x="2474" y="2589"/>
                        </a:lnTo>
                        <a:lnTo>
                          <a:pt x="2450" y="2524"/>
                        </a:lnTo>
                        <a:lnTo>
                          <a:pt x="2406" y="2464"/>
                        </a:lnTo>
                        <a:lnTo>
                          <a:pt x="2295" y="2360"/>
                        </a:lnTo>
                        <a:lnTo>
                          <a:pt x="2183" y="2267"/>
                        </a:lnTo>
                        <a:lnTo>
                          <a:pt x="2074" y="2184"/>
                        </a:lnTo>
                        <a:lnTo>
                          <a:pt x="1985" y="2090"/>
                        </a:lnTo>
                        <a:lnTo>
                          <a:pt x="1927" y="1985"/>
                        </a:lnTo>
                        <a:lnTo>
                          <a:pt x="1907" y="1862"/>
                        </a:lnTo>
                        <a:lnTo>
                          <a:pt x="1907" y="1716"/>
                        </a:lnTo>
                        <a:lnTo>
                          <a:pt x="1907" y="1570"/>
                        </a:lnTo>
                        <a:lnTo>
                          <a:pt x="1907" y="1539"/>
                        </a:lnTo>
                        <a:lnTo>
                          <a:pt x="1907" y="1521"/>
                        </a:lnTo>
                        <a:lnTo>
                          <a:pt x="1905" y="1502"/>
                        </a:lnTo>
                        <a:lnTo>
                          <a:pt x="1898" y="1437"/>
                        </a:lnTo>
                        <a:lnTo>
                          <a:pt x="1887" y="1300"/>
                        </a:lnTo>
                        <a:lnTo>
                          <a:pt x="1887" y="1155"/>
                        </a:lnTo>
                        <a:lnTo>
                          <a:pt x="1887" y="1011"/>
                        </a:lnTo>
                        <a:lnTo>
                          <a:pt x="1887" y="864"/>
                        </a:lnTo>
                        <a:lnTo>
                          <a:pt x="1887" y="719"/>
                        </a:lnTo>
                        <a:lnTo>
                          <a:pt x="1887" y="574"/>
                        </a:lnTo>
                        <a:lnTo>
                          <a:pt x="1887" y="427"/>
                        </a:lnTo>
                        <a:lnTo>
                          <a:pt x="1887" y="282"/>
                        </a:lnTo>
                        <a:lnTo>
                          <a:pt x="1907" y="158"/>
                        </a:lnTo>
                        <a:lnTo>
                          <a:pt x="1942" y="115"/>
                        </a:lnTo>
                        <a:lnTo>
                          <a:pt x="1996" y="82"/>
                        </a:lnTo>
                        <a:lnTo>
                          <a:pt x="2023" y="80"/>
                        </a:lnTo>
                        <a:lnTo>
                          <a:pt x="2040" y="80"/>
                        </a:lnTo>
                        <a:lnTo>
                          <a:pt x="2057" y="82"/>
                        </a:lnTo>
                        <a:lnTo>
                          <a:pt x="2117" y="105"/>
                        </a:lnTo>
                        <a:lnTo>
                          <a:pt x="2160" y="153"/>
                        </a:lnTo>
                        <a:lnTo>
                          <a:pt x="2195" y="209"/>
                        </a:lnTo>
                        <a:lnTo>
                          <a:pt x="2238" y="333"/>
                        </a:lnTo>
                        <a:lnTo>
                          <a:pt x="2272" y="470"/>
                        </a:lnTo>
                        <a:lnTo>
                          <a:pt x="2285" y="616"/>
                        </a:lnTo>
                        <a:lnTo>
                          <a:pt x="2285" y="770"/>
                        </a:lnTo>
                        <a:lnTo>
                          <a:pt x="2285" y="926"/>
                        </a:lnTo>
                        <a:lnTo>
                          <a:pt x="2285" y="1069"/>
                        </a:lnTo>
                        <a:lnTo>
                          <a:pt x="2285" y="1216"/>
                        </a:lnTo>
                        <a:lnTo>
                          <a:pt x="2285" y="1363"/>
                        </a:lnTo>
                        <a:lnTo>
                          <a:pt x="2285" y="1507"/>
                        </a:lnTo>
                        <a:lnTo>
                          <a:pt x="2285" y="1654"/>
                        </a:lnTo>
                        <a:lnTo>
                          <a:pt x="2309" y="1778"/>
                        </a:lnTo>
                        <a:lnTo>
                          <a:pt x="2340" y="1819"/>
                        </a:lnTo>
                        <a:lnTo>
                          <a:pt x="2396" y="1851"/>
                        </a:lnTo>
                        <a:lnTo>
                          <a:pt x="2529" y="1882"/>
                        </a:lnTo>
                        <a:lnTo>
                          <a:pt x="2671" y="1892"/>
                        </a:lnTo>
                        <a:lnTo>
                          <a:pt x="2733" y="1874"/>
                        </a:lnTo>
                        <a:lnTo>
                          <a:pt x="2782" y="1829"/>
                        </a:lnTo>
                        <a:lnTo>
                          <a:pt x="2818" y="1756"/>
                        </a:lnTo>
                        <a:lnTo>
                          <a:pt x="2818" y="1748"/>
                        </a:lnTo>
                      </a:path>
                    </a:pathLst>
                  </a:custGeom>
                  <a:noFill/>
                  <a:ln w="19050">
                    <a:solidFill>
                      <a:srgbClr val="002060"/>
                    </a:solidFill>
                    <a:round/>
                    <a:headEnd/>
                    <a:tailEnd/>
                  </a:ln>
                </p:spPr>
                <p:txBody>
                  <a:bodyPr/>
                  <a:lstStyle/>
                  <a:p>
                    <a:endParaRPr lang="en-US"/>
                  </a:p>
                </p:txBody>
              </p:sp>
            </p:grpSp>
            <p:sp>
              <p:nvSpPr>
                <p:cNvPr id="39078" name="Rounded Rectangle 690"/>
                <p:cNvSpPr>
                  <a:spLocks noChangeArrowheads="1"/>
                </p:cNvSpPr>
                <p:nvPr/>
              </p:nvSpPr>
              <p:spPr bwMode="auto">
                <a:xfrm>
                  <a:off x="5595967" y="5419264"/>
                  <a:ext cx="404528" cy="262451"/>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1000"/>
                    <a:t>BiP</a:t>
                  </a:r>
                </a:p>
              </p:txBody>
            </p:sp>
            <p:sp>
              <p:nvSpPr>
                <p:cNvPr id="39079" name="Rounded Rectangle 690"/>
                <p:cNvSpPr>
                  <a:spLocks noChangeArrowheads="1"/>
                </p:cNvSpPr>
                <p:nvPr/>
              </p:nvSpPr>
              <p:spPr bwMode="auto">
                <a:xfrm>
                  <a:off x="5979059" y="5756285"/>
                  <a:ext cx="404528" cy="201248"/>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eaLnBrk="0" hangingPunct="0"/>
                  <a:r>
                    <a:rPr lang="en-US" sz="1000">
                      <a:solidFill>
                        <a:srgbClr val="FF0000"/>
                      </a:solidFill>
                    </a:rPr>
                    <a:t>PERK</a:t>
                  </a:r>
                </a:p>
              </p:txBody>
            </p:sp>
            <p:sp>
              <p:nvSpPr>
                <p:cNvPr id="39080" name="Rounded Rectangle 690"/>
                <p:cNvSpPr>
                  <a:spLocks noChangeArrowheads="1"/>
                </p:cNvSpPr>
                <p:nvPr/>
              </p:nvSpPr>
              <p:spPr bwMode="auto">
                <a:xfrm>
                  <a:off x="5026018" y="5704973"/>
                  <a:ext cx="404528" cy="201248"/>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eaLnBrk="0" hangingPunct="0"/>
                  <a:r>
                    <a:rPr lang="en-US" sz="1000">
                      <a:solidFill>
                        <a:srgbClr val="FF0000"/>
                      </a:solidFill>
                    </a:rPr>
                    <a:t>IRE1</a:t>
                  </a:r>
                </a:p>
              </p:txBody>
            </p:sp>
            <p:cxnSp>
              <p:nvCxnSpPr>
                <p:cNvPr id="39081" name="Straight Arrow Connector 254"/>
                <p:cNvCxnSpPr>
                  <a:cxnSpLocks noChangeShapeType="1"/>
                </p:cNvCxnSpPr>
                <p:nvPr/>
              </p:nvCxnSpPr>
              <p:spPr bwMode="auto">
                <a:xfrm flipH="1">
                  <a:off x="5388128" y="5618082"/>
                  <a:ext cx="198829" cy="95419"/>
                </a:xfrm>
                <a:prstGeom prst="straightConnector1">
                  <a:avLst/>
                </a:prstGeom>
                <a:noFill/>
                <a:ln w="9525" algn="ctr">
                  <a:solidFill>
                    <a:schemeClr val="tx1"/>
                  </a:solidFill>
                  <a:round/>
                  <a:headEnd/>
                  <a:tailEnd type="triangle" w="med" len="med"/>
                </a:ln>
              </p:spPr>
            </p:cxnSp>
            <p:cxnSp>
              <p:nvCxnSpPr>
                <p:cNvPr id="39082" name="Straight Arrow Connector 255"/>
                <p:cNvCxnSpPr>
                  <a:cxnSpLocks noChangeShapeType="1"/>
                </p:cNvCxnSpPr>
                <p:nvPr/>
              </p:nvCxnSpPr>
              <p:spPr bwMode="auto">
                <a:xfrm>
                  <a:off x="6041595" y="5576632"/>
                  <a:ext cx="155634" cy="173604"/>
                </a:xfrm>
                <a:prstGeom prst="straightConnector1">
                  <a:avLst/>
                </a:prstGeom>
                <a:noFill/>
                <a:ln w="9525" algn="ctr">
                  <a:solidFill>
                    <a:schemeClr val="tx1"/>
                  </a:solidFill>
                  <a:round/>
                  <a:headEnd/>
                  <a:tailEnd type="triangle" w="med" len="med"/>
                </a:ln>
              </p:spPr>
            </p:cxnSp>
            <p:sp>
              <p:nvSpPr>
                <p:cNvPr id="255" name="Oval 689"/>
                <p:cNvSpPr>
                  <a:spLocks noChangeArrowheads="1"/>
                </p:cNvSpPr>
                <p:nvPr/>
              </p:nvSpPr>
              <p:spPr bwMode="auto">
                <a:xfrm rot="5400000">
                  <a:off x="5948335" y="5178561"/>
                  <a:ext cx="161983" cy="136525"/>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50" b="1" dirty="0">
                      <a:cs typeface="+mn-cs"/>
                    </a:rPr>
                    <a:t>+</a:t>
                  </a:r>
                </a:p>
              </p:txBody>
            </p:sp>
            <p:sp>
              <p:nvSpPr>
                <p:cNvPr id="260" name="Oval 689"/>
                <p:cNvSpPr>
                  <a:spLocks noChangeArrowheads="1"/>
                </p:cNvSpPr>
                <p:nvPr/>
              </p:nvSpPr>
              <p:spPr bwMode="auto">
                <a:xfrm rot="5400000">
                  <a:off x="4993453" y="5473147"/>
                  <a:ext cx="163571" cy="136525"/>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endParaRPr lang="en-US" sz="1050" b="1" dirty="0">
                    <a:cs typeface="+mn-cs"/>
                  </a:endParaRPr>
                </a:p>
              </p:txBody>
            </p:sp>
            <p:sp>
              <p:nvSpPr>
                <p:cNvPr id="271" name="Oval 689"/>
                <p:cNvSpPr>
                  <a:spLocks noChangeArrowheads="1"/>
                </p:cNvSpPr>
                <p:nvPr/>
              </p:nvSpPr>
              <p:spPr bwMode="auto">
                <a:xfrm rot="5400000">
                  <a:off x="5502247" y="5186501"/>
                  <a:ext cx="161983" cy="136525"/>
                </a:xfrm>
                <a:prstGeom prst="ellipse">
                  <a:avLst/>
                </a:prstGeom>
                <a:solidFill>
                  <a:srgbClr val="FF6600"/>
                </a:solidFill>
                <a:ln w="1651">
                  <a:solidFill>
                    <a:srgbClr val="000000"/>
                  </a:solidFill>
                  <a:round/>
                  <a:headEnd/>
                  <a:tailEnd/>
                </a:ln>
              </p:spPr>
              <p:txBody>
                <a:bodyPr vert="vert" wrap="none" lIns="0" tIns="0" rIns="0" bIns="0" anchor="ctr"/>
                <a:lstStyle/>
                <a:p>
                  <a:pPr eaLnBrk="0" hangingPunct="0">
                    <a:defRPr/>
                  </a:pPr>
                  <a:r>
                    <a:rPr lang="en-US" sz="1050" b="1" dirty="0">
                      <a:cs typeface="+mn-cs"/>
                    </a:rPr>
                    <a:t>+</a:t>
                  </a:r>
                </a:p>
              </p:txBody>
            </p:sp>
            <p:cxnSp>
              <p:nvCxnSpPr>
                <p:cNvPr id="275" name="Straight Arrow Connector 274"/>
                <p:cNvCxnSpPr/>
                <p:nvPr/>
              </p:nvCxnSpPr>
              <p:spPr bwMode="auto">
                <a:xfrm flipH="1">
                  <a:off x="5149851" y="5307169"/>
                  <a:ext cx="357188" cy="182628"/>
                </a:xfrm>
                <a:prstGeom prst="straightConnector1">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6" name="TextBox 447"/>
                <p:cNvSpPr txBox="1">
                  <a:spLocks noChangeArrowheads="1"/>
                </p:cNvSpPr>
                <p:nvPr/>
              </p:nvSpPr>
              <p:spPr bwMode="auto">
                <a:xfrm>
                  <a:off x="5105401" y="5235707"/>
                  <a:ext cx="334963" cy="252502"/>
                </a:xfrm>
                <a:prstGeom prst="rect">
                  <a:avLst/>
                </a:prstGeom>
                <a:noFill/>
                <a:ln w="9525">
                  <a:noFill/>
                  <a:miter lim="800000"/>
                  <a:headEnd/>
                  <a:tailEnd/>
                </a:ln>
              </p:spPr>
              <p:txBody>
                <a:bodyPr wrap="none">
                  <a:spAutoFit/>
                </a:bodyPr>
                <a:lstStyle/>
                <a:p>
                  <a:pPr eaLnBrk="0" hangingPunct="0">
                    <a:defRPr/>
                  </a:pPr>
                  <a:r>
                    <a:rPr lang="en-US" sz="1050" dirty="0">
                      <a:cs typeface="+mn-cs"/>
                    </a:rPr>
                    <a:t>H</a:t>
                  </a:r>
                  <a:r>
                    <a:rPr lang="en-US" sz="1050" baseline="30000" dirty="0">
                      <a:cs typeface="+mn-cs"/>
                    </a:rPr>
                    <a:t>+</a:t>
                  </a:r>
                </a:p>
              </p:txBody>
            </p:sp>
            <p:sp>
              <p:nvSpPr>
                <p:cNvPr id="39088" name="TextBox 328"/>
                <p:cNvSpPr txBox="1">
                  <a:spLocks noChangeArrowheads="1"/>
                </p:cNvSpPr>
                <p:nvPr/>
              </p:nvSpPr>
              <p:spPr bwMode="auto">
                <a:xfrm>
                  <a:off x="6406609" y="5406970"/>
                  <a:ext cx="434734" cy="307777"/>
                </a:xfrm>
                <a:prstGeom prst="rect">
                  <a:avLst/>
                </a:prstGeom>
                <a:noFill/>
                <a:ln w="9525">
                  <a:noFill/>
                  <a:miter lim="800000"/>
                  <a:headEnd/>
                  <a:tailEnd/>
                </a:ln>
              </p:spPr>
              <p:txBody>
                <a:bodyPr wrap="none">
                  <a:spAutoFit/>
                </a:bodyPr>
                <a:lstStyle/>
                <a:p>
                  <a:pPr eaLnBrk="0" hangingPunct="0"/>
                  <a:r>
                    <a:rPr lang="en-US" sz="1400"/>
                    <a:t>ER</a:t>
                  </a:r>
                </a:p>
              </p:txBody>
            </p:sp>
          </p:grpSp>
          <p:grpSp>
            <p:nvGrpSpPr>
              <p:cNvPr id="39052" name="Group 6"/>
              <p:cNvGrpSpPr>
                <a:grpSpLocks noChangeAspect="1"/>
              </p:cNvGrpSpPr>
              <p:nvPr/>
            </p:nvGrpSpPr>
            <p:grpSpPr bwMode="auto">
              <a:xfrm rot="-4842466">
                <a:off x="8268495" y="1526381"/>
                <a:ext cx="569912" cy="606425"/>
                <a:chOff x="2048" y="438"/>
                <a:chExt cx="1058" cy="1125"/>
              </a:xfrm>
            </p:grpSpPr>
            <p:sp>
              <p:nvSpPr>
                <p:cNvPr id="39055" name="AutoShape 5"/>
                <p:cNvSpPr>
                  <a:spLocks noChangeAspect="1" noChangeArrowheads="1" noTextEdit="1"/>
                </p:cNvSpPr>
                <p:nvPr/>
              </p:nvSpPr>
              <p:spPr bwMode="auto">
                <a:xfrm>
                  <a:off x="2048" y="438"/>
                  <a:ext cx="1058" cy="1125"/>
                </a:xfrm>
                <a:prstGeom prst="rect">
                  <a:avLst/>
                </a:prstGeom>
                <a:noFill/>
                <a:ln w="9525">
                  <a:noFill/>
                  <a:miter lim="800000"/>
                  <a:headEnd/>
                  <a:tailEnd/>
                </a:ln>
              </p:spPr>
              <p:txBody>
                <a:bodyPr/>
                <a:lstStyle/>
                <a:p>
                  <a:endParaRPr lang="en-US"/>
                </a:p>
              </p:txBody>
            </p:sp>
            <p:sp>
              <p:nvSpPr>
                <p:cNvPr id="39056" name="Freeform 7"/>
                <p:cNvSpPr>
                  <a:spLocks/>
                </p:cNvSpPr>
                <p:nvPr/>
              </p:nvSpPr>
              <p:spPr bwMode="auto">
                <a:xfrm>
                  <a:off x="2406" y="1281"/>
                  <a:ext cx="284" cy="282"/>
                </a:xfrm>
                <a:custGeom>
                  <a:avLst/>
                  <a:gdLst>
                    <a:gd name="T0" fmla="*/ 1 w 566"/>
                    <a:gd name="T1" fmla="*/ 0 h 565"/>
                    <a:gd name="T2" fmla="*/ 1 w 566"/>
                    <a:gd name="T3" fmla="*/ 0 h 565"/>
                    <a:gd name="T4" fmla="*/ 1 w 566"/>
                    <a:gd name="T5" fmla="*/ 0 h 565"/>
                    <a:gd name="T6" fmla="*/ 1 w 566"/>
                    <a:gd name="T7" fmla="*/ 0 h 565"/>
                    <a:gd name="T8" fmla="*/ 1 w 566"/>
                    <a:gd name="T9" fmla="*/ 0 h 565"/>
                    <a:gd name="T10" fmla="*/ 1 w 566"/>
                    <a:gd name="T11" fmla="*/ 0 h 565"/>
                    <a:gd name="T12" fmla="*/ 1 w 566"/>
                    <a:gd name="T13" fmla="*/ 0 h 565"/>
                    <a:gd name="T14" fmla="*/ 1 w 566"/>
                    <a:gd name="T15" fmla="*/ 0 h 565"/>
                    <a:gd name="T16" fmla="*/ 1 w 566"/>
                    <a:gd name="T17" fmla="*/ 0 h 565"/>
                    <a:gd name="T18" fmla="*/ 0 w 566"/>
                    <a:gd name="T19" fmla="*/ 0 h 565"/>
                    <a:gd name="T20" fmla="*/ 1 w 566"/>
                    <a:gd name="T21" fmla="*/ 0 h 565"/>
                    <a:gd name="T22" fmla="*/ 1 w 566"/>
                    <a:gd name="T23" fmla="*/ 0 h 565"/>
                    <a:gd name="T24" fmla="*/ 1 w 566"/>
                    <a:gd name="T25" fmla="*/ 0 h 565"/>
                    <a:gd name="T26" fmla="*/ 1 w 566"/>
                    <a:gd name="T27" fmla="*/ 0 h 565"/>
                    <a:gd name="T28" fmla="*/ 1 w 566"/>
                    <a:gd name="T29" fmla="*/ 0 h 565"/>
                    <a:gd name="T30" fmla="*/ 1 w 566"/>
                    <a:gd name="T31" fmla="*/ 0 h 565"/>
                    <a:gd name="T32" fmla="*/ 1 w 566"/>
                    <a:gd name="T33" fmla="*/ 0 h 565"/>
                    <a:gd name="T34" fmla="*/ 1 w 566"/>
                    <a:gd name="T35" fmla="*/ 0 h 565"/>
                    <a:gd name="T36" fmla="*/ 1 w 566"/>
                    <a:gd name="T37" fmla="*/ 0 h 565"/>
                    <a:gd name="T38" fmla="*/ 1 w 566"/>
                    <a:gd name="T39" fmla="*/ 0 h 565"/>
                    <a:gd name="T40" fmla="*/ 1 w 566"/>
                    <a:gd name="T41" fmla="*/ 0 h 565"/>
                    <a:gd name="T42" fmla="*/ 1 w 566"/>
                    <a:gd name="T43" fmla="*/ 0 h 565"/>
                    <a:gd name="T44" fmla="*/ 1 w 566"/>
                    <a:gd name="T45" fmla="*/ 0 h 565"/>
                    <a:gd name="T46" fmla="*/ 1 w 566"/>
                    <a:gd name="T47" fmla="*/ 0 h 565"/>
                    <a:gd name="T48" fmla="*/ 1 w 566"/>
                    <a:gd name="T49" fmla="*/ 0 h 565"/>
                    <a:gd name="T50" fmla="*/ 1 w 566"/>
                    <a:gd name="T51" fmla="*/ 0 h 565"/>
                    <a:gd name="T52" fmla="*/ 1 w 566"/>
                    <a:gd name="T53" fmla="*/ 0 h 565"/>
                    <a:gd name="T54" fmla="*/ 1 w 566"/>
                    <a:gd name="T55" fmla="*/ 0 h 565"/>
                    <a:gd name="T56" fmla="*/ 1 w 566"/>
                    <a:gd name="T57" fmla="*/ 0 h 565"/>
                    <a:gd name="T58" fmla="*/ 1 w 566"/>
                    <a:gd name="T59" fmla="*/ 0 h 565"/>
                    <a:gd name="T60" fmla="*/ 1 w 566"/>
                    <a:gd name="T61" fmla="*/ 0 h 565"/>
                    <a:gd name="T62" fmla="*/ 1 w 566"/>
                    <a:gd name="T63" fmla="*/ 0 h 565"/>
                    <a:gd name="T64" fmla="*/ 1 w 566"/>
                    <a:gd name="T65" fmla="*/ 0 h 565"/>
                    <a:gd name="T66" fmla="*/ 1 w 566"/>
                    <a:gd name="T67" fmla="*/ 0 h 565"/>
                    <a:gd name="T68" fmla="*/ 1 w 566"/>
                    <a:gd name="T69" fmla="*/ 0 h 565"/>
                    <a:gd name="T70" fmla="*/ 1 w 566"/>
                    <a:gd name="T71" fmla="*/ 0 h 565"/>
                    <a:gd name="T72" fmla="*/ 1 w 566"/>
                    <a:gd name="T73" fmla="*/ 0 h 565"/>
                    <a:gd name="T74" fmla="*/ 1 w 566"/>
                    <a:gd name="T75" fmla="*/ 0 h 565"/>
                    <a:gd name="T76" fmla="*/ 1 w 566"/>
                    <a:gd name="T77" fmla="*/ 0 h 565"/>
                    <a:gd name="T78" fmla="*/ 1 w 566"/>
                    <a:gd name="T79" fmla="*/ 0 h 565"/>
                    <a:gd name="T80" fmla="*/ 1 w 566"/>
                    <a:gd name="T81" fmla="*/ 0 h 565"/>
                    <a:gd name="T82" fmla="*/ 1 w 566"/>
                    <a:gd name="T83" fmla="*/ 0 h 565"/>
                    <a:gd name="T84" fmla="*/ 1 w 566"/>
                    <a:gd name="T85" fmla="*/ 0 h 565"/>
                    <a:gd name="T86" fmla="*/ 1 w 566"/>
                    <a:gd name="T87" fmla="*/ 0 h 565"/>
                    <a:gd name="T88" fmla="*/ 1 w 566"/>
                    <a:gd name="T89" fmla="*/ 0 h 565"/>
                    <a:gd name="T90" fmla="*/ 1 w 566"/>
                    <a:gd name="T91" fmla="*/ 0 h 565"/>
                    <a:gd name="T92" fmla="*/ 1 w 566"/>
                    <a:gd name="T93" fmla="*/ 0 h 565"/>
                    <a:gd name="T94" fmla="*/ 1 w 566"/>
                    <a:gd name="T95" fmla="*/ 0 h 565"/>
                    <a:gd name="T96" fmla="*/ 1 w 566"/>
                    <a:gd name="T97" fmla="*/ 0 h 565"/>
                    <a:gd name="T98" fmla="*/ 1 w 566"/>
                    <a:gd name="T99" fmla="*/ 0 h 565"/>
                    <a:gd name="T100" fmla="*/ 1 w 566"/>
                    <a:gd name="T101" fmla="*/ 0 h 565"/>
                    <a:gd name="T102" fmla="*/ 1 w 566"/>
                    <a:gd name="T103" fmla="*/ 0 h 565"/>
                    <a:gd name="T104" fmla="*/ 1 w 566"/>
                    <a:gd name="T105" fmla="*/ 0 h 565"/>
                    <a:gd name="T106" fmla="*/ 1 w 566"/>
                    <a:gd name="T107" fmla="*/ 0 h 565"/>
                    <a:gd name="T108" fmla="*/ 1 w 566"/>
                    <a:gd name="T109" fmla="*/ 0 h 565"/>
                    <a:gd name="T110" fmla="*/ 1 w 566"/>
                    <a:gd name="T111" fmla="*/ 0 h 565"/>
                    <a:gd name="T112" fmla="*/ 1 w 566"/>
                    <a:gd name="T113" fmla="*/ 0 h 565"/>
                    <a:gd name="T114" fmla="*/ 1 w 566"/>
                    <a:gd name="T115" fmla="*/ 0 h 565"/>
                    <a:gd name="T116" fmla="*/ 1 w 566"/>
                    <a:gd name="T117" fmla="*/ 0 h 565"/>
                    <a:gd name="T118" fmla="*/ 1 w 566"/>
                    <a:gd name="T119" fmla="*/ 0 h 565"/>
                    <a:gd name="T120" fmla="*/ 1 w 566"/>
                    <a:gd name="T121" fmla="*/ 0 h 565"/>
                    <a:gd name="T122" fmla="*/ 1 w 566"/>
                    <a:gd name="T123" fmla="*/ 0 h 56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66"/>
                    <a:gd name="T187" fmla="*/ 0 h 565"/>
                    <a:gd name="T188" fmla="*/ 566 w 566"/>
                    <a:gd name="T189" fmla="*/ 565 h 56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66" h="565">
                      <a:moveTo>
                        <a:pt x="462" y="67"/>
                      </a:moveTo>
                      <a:lnTo>
                        <a:pt x="448" y="57"/>
                      </a:lnTo>
                      <a:lnTo>
                        <a:pt x="437" y="51"/>
                      </a:lnTo>
                      <a:lnTo>
                        <a:pt x="426" y="44"/>
                      </a:lnTo>
                      <a:lnTo>
                        <a:pt x="414" y="38"/>
                      </a:lnTo>
                      <a:lnTo>
                        <a:pt x="401" y="32"/>
                      </a:lnTo>
                      <a:lnTo>
                        <a:pt x="389" y="27"/>
                      </a:lnTo>
                      <a:lnTo>
                        <a:pt x="378" y="21"/>
                      </a:lnTo>
                      <a:lnTo>
                        <a:pt x="369" y="19"/>
                      </a:lnTo>
                      <a:lnTo>
                        <a:pt x="355" y="13"/>
                      </a:lnTo>
                      <a:lnTo>
                        <a:pt x="344" y="12"/>
                      </a:lnTo>
                      <a:lnTo>
                        <a:pt x="332" y="8"/>
                      </a:lnTo>
                      <a:lnTo>
                        <a:pt x="321" y="6"/>
                      </a:lnTo>
                      <a:lnTo>
                        <a:pt x="312" y="4"/>
                      </a:lnTo>
                      <a:lnTo>
                        <a:pt x="300" y="2"/>
                      </a:lnTo>
                      <a:lnTo>
                        <a:pt x="289" y="2"/>
                      </a:lnTo>
                      <a:lnTo>
                        <a:pt x="279" y="2"/>
                      </a:lnTo>
                      <a:lnTo>
                        <a:pt x="266" y="0"/>
                      </a:lnTo>
                      <a:lnTo>
                        <a:pt x="254" y="0"/>
                      </a:lnTo>
                      <a:lnTo>
                        <a:pt x="245" y="2"/>
                      </a:lnTo>
                      <a:lnTo>
                        <a:pt x="234" y="4"/>
                      </a:lnTo>
                      <a:lnTo>
                        <a:pt x="224" y="6"/>
                      </a:lnTo>
                      <a:lnTo>
                        <a:pt x="213" y="6"/>
                      </a:lnTo>
                      <a:lnTo>
                        <a:pt x="203" y="10"/>
                      </a:lnTo>
                      <a:lnTo>
                        <a:pt x="194" y="12"/>
                      </a:lnTo>
                      <a:lnTo>
                        <a:pt x="184" y="13"/>
                      </a:lnTo>
                      <a:lnTo>
                        <a:pt x="175" y="19"/>
                      </a:lnTo>
                      <a:lnTo>
                        <a:pt x="165" y="21"/>
                      </a:lnTo>
                      <a:lnTo>
                        <a:pt x="156" y="27"/>
                      </a:lnTo>
                      <a:lnTo>
                        <a:pt x="146" y="31"/>
                      </a:lnTo>
                      <a:lnTo>
                        <a:pt x="139" y="34"/>
                      </a:lnTo>
                      <a:lnTo>
                        <a:pt x="131" y="40"/>
                      </a:lnTo>
                      <a:lnTo>
                        <a:pt x="121" y="46"/>
                      </a:lnTo>
                      <a:lnTo>
                        <a:pt x="112" y="50"/>
                      </a:lnTo>
                      <a:lnTo>
                        <a:pt x="104" y="55"/>
                      </a:lnTo>
                      <a:lnTo>
                        <a:pt x="97" y="61"/>
                      </a:lnTo>
                      <a:lnTo>
                        <a:pt x="91" y="69"/>
                      </a:lnTo>
                      <a:lnTo>
                        <a:pt x="81" y="74"/>
                      </a:lnTo>
                      <a:lnTo>
                        <a:pt x="76" y="82"/>
                      </a:lnTo>
                      <a:lnTo>
                        <a:pt x="68" y="88"/>
                      </a:lnTo>
                      <a:lnTo>
                        <a:pt x="62" y="97"/>
                      </a:lnTo>
                      <a:lnTo>
                        <a:pt x="57" y="105"/>
                      </a:lnTo>
                      <a:lnTo>
                        <a:pt x="51" y="112"/>
                      </a:lnTo>
                      <a:lnTo>
                        <a:pt x="43" y="120"/>
                      </a:lnTo>
                      <a:lnTo>
                        <a:pt x="38" y="128"/>
                      </a:lnTo>
                      <a:lnTo>
                        <a:pt x="34" y="137"/>
                      </a:lnTo>
                      <a:lnTo>
                        <a:pt x="30" y="147"/>
                      </a:lnTo>
                      <a:lnTo>
                        <a:pt x="24" y="154"/>
                      </a:lnTo>
                      <a:lnTo>
                        <a:pt x="23" y="164"/>
                      </a:lnTo>
                      <a:lnTo>
                        <a:pt x="17" y="173"/>
                      </a:lnTo>
                      <a:lnTo>
                        <a:pt x="13" y="181"/>
                      </a:lnTo>
                      <a:lnTo>
                        <a:pt x="9" y="190"/>
                      </a:lnTo>
                      <a:lnTo>
                        <a:pt x="9" y="202"/>
                      </a:lnTo>
                      <a:lnTo>
                        <a:pt x="5" y="209"/>
                      </a:lnTo>
                      <a:lnTo>
                        <a:pt x="4" y="221"/>
                      </a:lnTo>
                      <a:lnTo>
                        <a:pt x="4" y="230"/>
                      </a:lnTo>
                      <a:lnTo>
                        <a:pt x="2" y="242"/>
                      </a:lnTo>
                      <a:lnTo>
                        <a:pt x="0" y="249"/>
                      </a:lnTo>
                      <a:lnTo>
                        <a:pt x="0" y="261"/>
                      </a:lnTo>
                      <a:lnTo>
                        <a:pt x="0" y="272"/>
                      </a:lnTo>
                      <a:lnTo>
                        <a:pt x="0" y="284"/>
                      </a:lnTo>
                      <a:lnTo>
                        <a:pt x="0" y="293"/>
                      </a:lnTo>
                      <a:lnTo>
                        <a:pt x="4" y="304"/>
                      </a:lnTo>
                      <a:lnTo>
                        <a:pt x="4" y="316"/>
                      </a:lnTo>
                      <a:lnTo>
                        <a:pt x="7" y="325"/>
                      </a:lnTo>
                      <a:lnTo>
                        <a:pt x="9" y="337"/>
                      </a:lnTo>
                      <a:lnTo>
                        <a:pt x="9" y="346"/>
                      </a:lnTo>
                      <a:lnTo>
                        <a:pt x="13" y="358"/>
                      </a:lnTo>
                      <a:lnTo>
                        <a:pt x="17" y="367"/>
                      </a:lnTo>
                      <a:lnTo>
                        <a:pt x="21" y="377"/>
                      </a:lnTo>
                      <a:lnTo>
                        <a:pt x="23" y="384"/>
                      </a:lnTo>
                      <a:lnTo>
                        <a:pt x="28" y="396"/>
                      </a:lnTo>
                      <a:lnTo>
                        <a:pt x="32" y="405"/>
                      </a:lnTo>
                      <a:lnTo>
                        <a:pt x="36" y="411"/>
                      </a:lnTo>
                      <a:lnTo>
                        <a:pt x="42" y="420"/>
                      </a:lnTo>
                      <a:lnTo>
                        <a:pt x="45" y="430"/>
                      </a:lnTo>
                      <a:lnTo>
                        <a:pt x="51" y="438"/>
                      </a:lnTo>
                      <a:lnTo>
                        <a:pt x="57" y="445"/>
                      </a:lnTo>
                      <a:lnTo>
                        <a:pt x="62" y="453"/>
                      </a:lnTo>
                      <a:lnTo>
                        <a:pt x="68" y="458"/>
                      </a:lnTo>
                      <a:lnTo>
                        <a:pt x="74" y="466"/>
                      </a:lnTo>
                      <a:lnTo>
                        <a:pt x="78" y="472"/>
                      </a:lnTo>
                      <a:lnTo>
                        <a:pt x="83" y="479"/>
                      </a:lnTo>
                      <a:lnTo>
                        <a:pt x="91" y="485"/>
                      </a:lnTo>
                      <a:lnTo>
                        <a:pt x="97" y="493"/>
                      </a:lnTo>
                      <a:lnTo>
                        <a:pt x="104" y="498"/>
                      </a:lnTo>
                      <a:lnTo>
                        <a:pt x="112" y="504"/>
                      </a:lnTo>
                      <a:lnTo>
                        <a:pt x="118" y="508"/>
                      </a:lnTo>
                      <a:lnTo>
                        <a:pt x="125" y="514"/>
                      </a:lnTo>
                      <a:lnTo>
                        <a:pt x="131" y="519"/>
                      </a:lnTo>
                      <a:lnTo>
                        <a:pt x="139" y="525"/>
                      </a:lnTo>
                      <a:lnTo>
                        <a:pt x="146" y="529"/>
                      </a:lnTo>
                      <a:lnTo>
                        <a:pt x="156" y="533"/>
                      </a:lnTo>
                      <a:lnTo>
                        <a:pt x="161" y="536"/>
                      </a:lnTo>
                      <a:lnTo>
                        <a:pt x="171" y="540"/>
                      </a:lnTo>
                      <a:lnTo>
                        <a:pt x="178" y="544"/>
                      </a:lnTo>
                      <a:lnTo>
                        <a:pt x="186" y="546"/>
                      </a:lnTo>
                      <a:lnTo>
                        <a:pt x="194" y="550"/>
                      </a:lnTo>
                      <a:lnTo>
                        <a:pt x="201" y="554"/>
                      </a:lnTo>
                      <a:lnTo>
                        <a:pt x="211" y="554"/>
                      </a:lnTo>
                      <a:lnTo>
                        <a:pt x="218" y="557"/>
                      </a:lnTo>
                      <a:lnTo>
                        <a:pt x="226" y="559"/>
                      </a:lnTo>
                      <a:lnTo>
                        <a:pt x="234" y="559"/>
                      </a:lnTo>
                      <a:lnTo>
                        <a:pt x="243" y="561"/>
                      </a:lnTo>
                      <a:lnTo>
                        <a:pt x="253" y="563"/>
                      </a:lnTo>
                      <a:lnTo>
                        <a:pt x="260" y="563"/>
                      </a:lnTo>
                      <a:lnTo>
                        <a:pt x="268" y="563"/>
                      </a:lnTo>
                      <a:lnTo>
                        <a:pt x="277" y="563"/>
                      </a:lnTo>
                      <a:lnTo>
                        <a:pt x="287" y="565"/>
                      </a:lnTo>
                      <a:lnTo>
                        <a:pt x="294" y="563"/>
                      </a:lnTo>
                      <a:lnTo>
                        <a:pt x="302" y="563"/>
                      </a:lnTo>
                      <a:lnTo>
                        <a:pt x="312" y="563"/>
                      </a:lnTo>
                      <a:lnTo>
                        <a:pt x="321" y="563"/>
                      </a:lnTo>
                      <a:lnTo>
                        <a:pt x="327" y="561"/>
                      </a:lnTo>
                      <a:lnTo>
                        <a:pt x="336" y="559"/>
                      </a:lnTo>
                      <a:lnTo>
                        <a:pt x="344" y="557"/>
                      </a:lnTo>
                      <a:lnTo>
                        <a:pt x="353" y="555"/>
                      </a:lnTo>
                      <a:lnTo>
                        <a:pt x="361" y="554"/>
                      </a:lnTo>
                      <a:lnTo>
                        <a:pt x="370" y="552"/>
                      </a:lnTo>
                      <a:lnTo>
                        <a:pt x="378" y="548"/>
                      </a:lnTo>
                      <a:lnTo>
                        <a:pt x="388" y="546"/>
                      </a:lnTo>
                      <a:lnTo>
                        <a:pt x="395" y="540"/>
                      </a:lnTo>
                      <a:lnTo>
                        <a:pt x="403" y="538"/>
                      </a:lnTo>
                      <a:lnTo>
                        <a:pt x="410" y="533"/>
                      </a:lnTo>
                      <a:lnTo>
                        <a:pt x="420" y="531"/>
                      </a:lnTo>
                      <a:lnTo>
                        <a:pt x="429" y="527"/>
                      </a:lnTo>
                      <a:lnTo>
                        <a:pt x="435" y="521"/>
                      </a:lnTo>
                      <a:lnTo>
                        <a:pt x="443" y="517"/>
                      </a:lnTo>
                      <a:lnTo>
                        <a:pt x="452" y="514"/>
                      </a:lnTo>
                      <a:lnTo>
                        <a:pt x="458" y="506"/>
                      </a:lnTo>
                      <a:lnTo>
                        <a:pt x="466" y="500"/>
                      </a:lnTo>
                      <a:lnTo>
                        <a:pt x="471" y="495"/>
                      </a:lnTo>
                      <a:lnTo>
                        <a:pt x="479" y="491"/>
                      </a:lnTo>
                      <a:lnTo>
                        <a:pt x="485" y="483"/>
                      </a:lnTo>
                      <a:lnTo>
                        <a:pt x="490" y="478"/>
                      </a:lnTo>
                      <a:lnTo>
                        <a:pt x="496" y="472"/>
                      </a:lnTo>
                      <a:lnTo>
                        <a:pt x="502" y="466"/>
                      </a:lnTo>
                      <a:lnTo>
                        <a:pt x="505" y="458"/>
                      </a:lnTo>
                      <a:lnTo>
                        <a:pt x="511" y="453"/>
                      </a:lnTo>
                      <a:lnTo>
                        <a:pt x="517" y="447"/>
                      </a:lnTo>
                      <a:lnTo>
                        <a:pt x="521" y="441"/>
                      </a:lnTo>
                      <a:lnTo>
                        <a:pt x="524" y="434"/>
                      </a:lnTo>
                      <a:lnTo>
                        <a:pt x="528" y="428"/>
                      </a:lnTo>
                      <a:lnTo>
                        <a:pt x="532" y="422"/>
                      </a:lnTo>
                      <a:lnTo>
                        <a:pt x="536" y="417"/>
                      </a:lnTo>
                      <a:lnTo>
                        <a:pt x="538" y="409"/>
                      </a:lnTo>
                      <a:lnTo>
                        <a:pt x="542" y="403"/>
                      </a:lnTo>
                      <a:lnTo>
                        <a:pt x="543" y="398"/>
                      </a:lnTo>
                      <a:lnTo>
                        <a:pt x="547" y="390"/>
                      </a:lnTo>
                      <a:lnTo>
                        <a:pt x="549" y="384"/>
                      </a:lnTo>
                      <a:lnTo>
                        <a:pt x="551" y="377"/>
                      </a:lnTo>
                      <a:lnTo>
                        <a:pt x="553" y="371"/>
                      </a:lnTo>
                      <a:lnTo>
                        <a:pt x="557" y="363"/>
                      </a:lnTo>
                      <a:lnTo>
                        <a:pt x="557" y="358"/>
                      </a:lnTo>
                      <a:lnTo>
                        <a:pt x="557" y="350"/>
                      </a:lnTo>
                      <a:lnTo>
                        <a:pt x="559" y="344"/>
                      </a:lnTo>
                      <a:lnTo>
                        <a:pt x="561" y="339"/>
                      </a:lnTo>
                      <a:lnTo>
                        <a:pt x="562" y="333"/>
                      </a:lnTo>
                      <a:lnTo>
                        <a:pt x="564" y="327"/>
                      </a:lnTo>
                      <a:lnTo>
                        <a:pt x="564" y="322"/>
                      </a:lnTo>
                      <a:lnTo>
                        <a:pt x="564" y="316"/>
                      </a:lnTo>
                      <a:lnTo>
                        <a:pt x="564" y="310"/>
                      </a:lnTo>
                      <a:lnTo>
                        <a:pt x="564" y="303"/>
                      </a:lnTo>
                      <a:lnTo>
                        <a:pt x="564" y="297"/>
                      </a:lnTo>
                      <a:lnTo>
                        <a:pt x="566" y="293"/>
                      </a:lnTo>
                      <a:lnTo>
                        <a:pt x="566" y="285"/>
                      </a:lnTo>
                      <a:lnTo>
                        <a:pt x="566" y="282"/>
                      </a:lnTo>
                      <a:lnTo>
                        <a:pt x="566" y="276"/>
                      </a:lnTo>
                      <a:lnTo>
                        <a:pt x="566" y="272"/>
                      </a:lnTo>
                      <a:lnTo>
                        <a:pt x="566" y="266"/>
                      </a:lnTo>
                      <a:lnTo>
                        <a:pt x="566" y="261"/>
                      </a:lnTo>
                      <a:lnTo>
                        <a:pt x="564" y="255"/>
                      </a:lnTo>
                      <a:lnTo>
                        <a:pt x="564" y="251"/>
                      </a:lnTo>
                      <a:lnTo>
                        <a:pt x="564" y="247"/>
                      </a:lnTo>
                      <a:lnTo>
                        <a:pt x="564" y="244"/>
                      </a:lnTo>
                      <a:lnTo>
                        <a:pt x="564" y="240"/>
                      </a:lnTo>
                      <a:lnTo>
                        <a:pt x="564" y="236"/>
                      </a:lnTo>
                      <a:lnTo>
                        <a:pt x="562" y="228"/>
                      </a:lnTo>
                      <a:lnTo>
                        <a:pt x="562" y="223"/>
                      </a:lnTo>
                      <a:lnTo>
                        <a:pt x="561" y="215"/>
                      </a:lnTo>
                      <a:lnTo>
                        <a:pt x="561" y="213"/>
                      </a:lnTo>
                      <a:lnTo>
                        <a:pt x="559" y="206"/>
                      </a:lnTo>
                      <a:lnTo>
                        <a:pt x="559" y="204"/>
                      </a:lnTo>
                      <a:lnTo>
                        <a:pt x="454" y="238"/>
                      </a:lnTo>
                      <a:lnTo>
                        <a:pt x="454" y="240"/>
                      </a:lnTo>
                      <a:lnTo>
                        <a:pt x="454" y="245"/>
                      </a:lnTo>
                      <a:lnTo>
                        <a:pt x="454" y="249"/>
                      </a:lnTo>
                      <a:lnTo>
                        <a:pt x="454" y="253"/>
                      </a:lnTo>
                      <a:lnTo>
                        <a:pt x="454" y="259"/>
                      </a:lnTo>
                      <a:lnTo>
                        <a:pt x="456" y="264"/>
                      </a:lnTo>
                      <a:lnTo>
                        <a:pt x="454" y="270"/>
                      </a:lnTo>
                      <a:lnTo>
                        <a:pt x="454" y="276"/>
                      </a:lnTo>
                      <a:lnTo>
                        <a:pt x="454" y="284"/>
                      </a:lnTo>
                      <a:lnTo>
                        <a:pt x="454" y="293"/>
                      </a:lnTo>
                      <a:lnTo>
                        <a:pt x="452" y="297"/>
                      </a:lnTo>
                      <a:lnTo>
                        <a:pt x="452" y="301"/>
                      </a:lnTo>
                      <a:lnTo>
                        <a:pt x="450" y="304"/>
                      </a:lnTo>
                      <a:lnTo>
                        <a:pt x="450" y="310"/>
                      </a:lnTo>
                      <a:lnTo>
                        <a:pt x="450" y="314"/>
                      </a:lnTo>
                      <a:lnTo>
                        <a:pt x="448" y="318"/>
                      </a:lnTo>
                      <a:lnTo>
                        <a:pt x="448" y="323"/>
                      </a:lnTo>
                      <a:lnTo>
                        <a:pt x="448" y="327"/>
                      </a:lnTo>
                      <a:lnTo>
                        <a:pt x="448" y="331"/>
                      </a:lnTo>
                      <a:lnTo>
                        <a:pt x="447" y="337"/>
                      </a:lnTo>
                      <a:lnTo>
                        <a:pt x="445" y="341"/>
                      </a:lnTo>
                      <a:lnTo>
                        <a:pt x="443" y="344"/>
                      </a:lnTo>
                      <a:lnTo>
                        <a:pt x="443" y="348"/>
                      </a:lnTo>
                      <a:lnTo>
                        <a:pt x="441" y="352"/>
                      </a:lnTo>
                      <a:lnTo>
                        <a:pt x="439" y="358"/>
                      </a:lnTo>
                      <a:lnTo>
                        <a:pt x="437" y="361"/>
                      </a:lnTo>
                      <a:lnTo>
                        <a:pt x="435" y="365"/>
                      </a:lnTo>
                      <a:lnTo>
                        <a:pt x="433" y="371"/>
                      </a:lnTo>
                      <a:lnTo>
                        <a:pt x="431" y="375"/>
                      </a:lnTo>
                      <a:lnTo>
                        <a:pt x="429" y="377"/>
                      </a:lnTo>
                      <a:lnTo>
                        <a:pt x="428" y="382"/>
                      </a:lnTo>
                      <a:lnTo>
                        <a:pt x="424" y="386"/>
                      </a:lnTo>
                      <a:lnTo>
                        <a:pt x="422" y="392"/>
                      </a:lnTo>
                      <a:lnTo>
                        <a:pt x="420" y="396"/>
                      </a:lnTo>
                      <a:lnTo>
                        <a:pt x="412" y="403"/>
                      </a:lnTo>
                      <a:lnTo>
                        <a:pt x="407" y="411"/>
                      </a:lnTo>
                      <a:lnTo>
                        <a:pt x="399" y="417"/>
                      </a:lnTo>
                      <a:lnTo>
                        <a:pt x="391" y="424"/>
                      </a:lnTo>
                      <a:lnTo>
                        <a:pt x="386" y="426"/>
                      </a:lnTo>
                      <a:lnTo>
                        <a:pt x="382" y="430"/>
                      </a:lnTo>
                      <a:lnTo>
                        <a:pt x="376" y="432"/>
                      </a:lnTo>
                      <a:lnTo>
                        <a:pt x="372" y="434"/>
                      </a:lnTo>
                      <a:lnTo>
                        <a:pt x="367" y="438"/>
                      </a:lnTo>
                      <a:lnTo>
                        <a:pt x="361" y="438"/>
                      </a:lnTo>
                      <a:lnTo>
                        <a:pt x="355" y="441"/>
                      </a:lnTo>
                      <a:lnTo>
                        <a:pt x="351" y="443"/>
                      </a:lnTo>
                      <a:lnTo>
                        <a:pt x="344" y="445"/>
                      </a:lnTo>
                      <a:lnTo>
                        <a:pt x="340" y="445"/>
                      </a:lnTo>
                      <a:lnTo>
                        <a:pt x="334" y="447"/>
                      </a:lnTo>
                      <a:lnTo>
                        <a:pt x="327" y="449"/>
                      </a:lnTo>
                      <a:lnTo>
                        <a:pt x="321" y="449"/>
                      </a:lnTo>
                      <a:lnTo>
                        <a:pt x="315" y="451"/>
                      </a:lnTo>
                      <a:lnTo>
                        <a:pt x="310" y="451"/>
                      </a:lnTo>
                      <a:lnTo>
                        <a:pt x="306" y="453"/>
                      </a:lnTo>
                      <a:lnTo>
                        <a:pt x="300" y="453"/>
                      </a:lnTo>
                      <a:lnTo>
                        <a:pt x="294" y="453"/>
                      </a:lnTo>
                      <a:lnTo>
                        <a:pt x="287" y="453"/>
                      </a:lnTo>
                      <a:lnTo>
                        <a:pt x="283" y="453"/>
                      </a:lnTo>
                      <a:lnTo>
                        <a:pt x="277" y="453"/>
                      </a:lnTo>
                      <a:lnTo>
                        <a:pt x="274" y="453"/>
                      </a:lnTo>
                      <a:lnTo>
                        <a:pt x="266" y="453"/>
                      </a:lnTo>
                      <a:lnTo>
                        <a:pt x="262" y="453"/>
                      </a:lnTo>
                      <a:lnTo>
                        <a:pt x="256" y="453"/>
                      </a:lnTo>
                      <a:lnTo>
                        <a:pt x="251" y="453"/>
                      </a:lnTo>
                      <a:lnTo>
                        <a:pt x="247" y="451"/>
                      </a:lnTo>
                      <a:lnTo>
                        <a:pt x="241" y="451"/>
                      </a:lnTo>
                      <a:lnTo>
                        <a:pt x="235" y="449"/>
                      </a:lnTo>
                      <a:lnTo>
                        <a:pt x="232" y="447"/>
                      </a:lnTo>
                      <a:lnTo>
                        <a:pt x="226" y="445"/>
                      </a:lnTo>
                      <a:lnTo>
                        <a:pt x="222" y="445"/>
                      </a:lnTo>
                      <a:lnTo>
                        <a:pt x="218" y="443"/>
                      </a:lnTo>
                      <a:lnTo>
                        <a:pt x="213" y="441"/>
                      </a:lnTo>
                      <a:lnTo>
                        <a:pt x="209" y="439"/>
                      </a:lnTo>
                      <a:lnTo>
                        <a:pt x="205" y="438"/>
                      </a:lnTo>
                      <a:lnTo>
                        <a:pt x="199" y="438"/>
                      </a:lnTo>
                      <a:lnTo>
                        <a:pt x="196" y="434"/>
                      </a:lnTo>
                      <a:lnTo>
                        <a:pt x="192" y="432"/>
                      </a:lnTo>
                      <a:lnTo>
                        <a:pt x="188" y="432"/>
                      </a:lnTo>
                      <a:lnTo>
                        <a:pt x="184" y="426"/>
                      </a:lnTo>
                      <a:lnTo>
                        <a:pt x="178" y="424"/>
                      </a:lnTo>
                      <a:lnTo>
                        <a:pt x="175" y="420"/>
                      </a:lnTo>
                      <a:lnTo>
                        <a:pt x="173" y="419"/>
                      </a:lnTo>
                      <a:lnTo>
                        <a:pt x="163" y="411"/>
                      </a:lnTo>
                      <a:lnTo>
                        <a:pt x="158" y="405"/>
                      </a:lnTo>
                      <a:lnTo>
                        <a:pt x="152" y="398"/>
                      </a:lnTo>
                      <a:lnTo>
                        <a:pt x="144" y="392"/>
                      </a:lnTo>
                      <a:lnTo>
                        <a:pt x="140" y="386"/>
                      </a:lnTo>
                      <a:lnTo>
                        <a:pt x="139" y="382"/>
                      </a:lnTo>
                      <a:lnTo>
                        <a:pt x="137" y="377"/>
                      </a:lnTo>
                      <a:lnTo>
                        <a:pt x="133" y="373"/>
                      </a:lnTo>
                      <a:lnTo>
                        <a:pt x="131" y="369"/>
                      </a:lnTo>
                      <a:lnTo>
                        <a:pt x="129" y="363"/>
                      </a:lnTo>
                      <a:lnTo>
                        <a:pt x="127" y="358"/>
                      </a:lnTo>
                      <a:lnTo>
                        <a:pt x="125" y="354"/>
                      </a:lnTo>
                      <a:lnTo>
                        <a:pt x="123" y="348"/>
                      </a:lnTo>
                      <a:lnTo>
                        <a:pt x="120" y="342"/>
                      </a:lnTo>
                      <a:lnTo>
                        <a:pt x="118" y="337"/>
                      </a:lnTo>
                      <a:lnTo>
                        <a:pt x="118" y="331"/>
                      </a:lnTo>
                      <a:lnTo>
                        <a:pt x="116" y="325"/>
                      </a:lnTo>
                      <a:lnTo>
                        <a:pt x="114" y="320"/>
                      </a:lnTo>
                      <a:lnTo>
                        <a:pt x="112" y="314"/>
                      </a:lnTo>
                      <a:lnTo>
                        <a:pt x="112" y="308"/>
                      </a:lnTo>
                      <a:lnTo>
                        <a:pt x="112" y="303"/>
                      </a:lnTo>
                      <a:lnTo>
                        <a:pt x="110" y="295"/>
                      </a:lnTo>
                      <a:lnTo>
                        <a:pt x="110" y="289"/>
                      </a:lnTo>
                      <a:lnTo>
                        <a:pt x="110" y="282"/>
                      </a:lnTo>
                      <a:lnTo>
                        <a:pt x="108" y="276"/>
                      </a:lnTo>
                      <a:lnTo>
                        <a:pt x="108" y="268"/>
                      </a:lnTo>
                      <a:lnTo>
                        <a:pt x="108" y="263"/>
                      </a:lnTo>
                      <a:lnTo>
                        <a:pt x="108" y="255"/>
                      </a:lnTo>
                      <a:lnTo>
                        <a:pt x="108" y="249"/>
                      </a:lnTo>
                      <a:lnTo>
                        <a:pt x="110" y="242"/>
                      </a:lnTo>
                      <a:lnTo>
                        <a:pt x="110" y="236"/>
                      </a:lnTo>
                      <a:lnTo>
                        <a:pt x="112" y="232"/>
                      </a:lnTo>
                      <a:lnTo>
                        <a:pt x="112" y="225"/>
                      </a:lnTo>
                      <a:lnTo>
                        <a:pt x="114" y="221"/>
                      </a:lnTo>
                      <a:lnTo>
                        <a:pt x="116" y="215"/>
                      </a:lnTo>
                      <a:lnTo>
                        <a:pt x="118" y="209"/>
                      </a:lnTo>
                      <a:lnTo>
                        <a:pt x="118" y="204"/>
                      </a:lnTo>
                      <a:lnTo>
                        <a:pt x="121" y="200"/>
                      </a:lnTo>
                      <a:lnTo>
                        <a:pt x="123" y="194"/>
                      </a:lnTo>
                      <a:lnTo>
                        <a:pt x="125" y="190"/>
                      </a:lnTo>
                      <a:lnTo>
                        <a:pt x="129" y="185"/>
                      </a:lnTo>
                      <a:lnTo>
                        <a:pt x="131" y="181"/>
                      </a:lnTo>
                      <a:lnTo>
                        <a:pt x="133" y="177"/>
                      </a:lnTo>
                      <a:lnTo>
                        <a:pt x="137" y="173"/>
                      </a:lnTo>
                      <a:lnTo>
                        <a:pt x="139" y="167"/>
                      </a:lnTo>
                      <a:lnTo>
                        <a:pt x="142" y="164"/>
                      </a:lnTo>
                      <a:lnTo>
                        <a:pt x="144" y="162"/>
                      </a:lnTo>
                      <a:lnTo>
                        <a:pt x="150" y="158"/>
                      </a:lnTo>
                      <a:lnTo>
                        <a:pt x="156" y="150"/>
                      </a:lnTo>
                      <a:lnTo>
                        <a:pt x="163" y="145"/>
                      </a:lnTo>
                      <a:lnTo>
                        <a:pt x="167" y="141"/>
                      </a:lnTo>
                      <a:lnTo>
                        <a:pt x="173" y="139"/>
                      </a:lnTo>
                      <a:lnTo>
                        <a:pt x="177" y="137"/>
                      </a:lnTo>
                      <a:lnTo>
                        <a:pt x="180" y="133"/>
                      </a:lnTo>
                      <a:lnTo>
                        <a:pt x="184" y="131"/>
                      </a:lnTo>
                      <a:lnTo>
                        <a:pt x="188" y="128"/>
                      </a:lnTo>
                      <a:lnTo>
                        <a:pt x="192" y="128"/>
                      </a:lnTo>
                      <a:lnTo>
                        <a:pt x="196" y="124"/>
                      </a:lnTo>
                      <a:lnTo>
                        <a:pt x="199" y="122"/>
                      </a:lnTo>
                      <a:lnTo>
                        <a:pt x="205" y="120"/>
                      </a:lnTo>
                      <a:lnTo>
                        <a:pt x="209" y="118"/>
                      </a:lnTo>
                      <a:lnTo>
                        <a:pt x="213" y="116"/>
                      </a:lnTo>
                      <a:lnTo>
                        <a:pt x="218" y="114"/>
                      </a:lnTo>
                      <a:lnTo>
                        <a:pt x="222" y="114"/>
                      </a:lnTo>
                      <a:lnTo>
                        <a:pt x="226" y="112"/>
                      </a:lnTo>
                      <a:lnTo>
                        <a:pt x="232" y="112"/>
                      </a:lnTo>
                      <a:lnTo>
                        <a:pt x="235" y="110"/>
                      </a:lnTo>
                      <a:lnTo>
                        <a:pt x="239" y="109"/>
                      </a:lnTo>
                      <a:lnTo>
                        <a:pt x="245" y="109"/>
                      </a:lnTo>
                      <a:lnTo>
                        <a:pt x="251" y="109"/>
                      </a:lnTo>
                      <a:lnTo>
                        <a:pt x="253" y="107"/>
                      </a:lnTo>
                      <a:lnTo>
                        <a:pt x="258" y="107"/>
                      </a:lnTo>
                      <a:lnTo>
                        <a:pt x="262" y="107"/>
                      </a:lnTo>
                      <a:lnTo>
                        <a:pt x="266" y="107"/>
                      </a:lnTo>
                      <a:lnTo>
                        <a:pt x="272" y="107"/>
                      </a:lnTo>
                      <a:lnTo>
                        <a:pt x="275" y="107"/>
                      </a:lnTo>
                      <a:lnTo>
                        <a:pt x="279" y="107"/>
                      </a:lnTo>
                      <a:lnTo>
                        <a:pt x="283" y="107"/>
                      </a:lnTo>
                      <a:lnTo>
                        <a:pt x="287" y="107"/>
                      </a:lnTo>
                      <a:lnTo>
                        <a:pt x="293" y="107"/>
                      </a:lnTo>
                      <a:lnTo>
                        <a:pt x="294" y="107"/>
                      </a:lnTo>
                      <a:lnTo>
                        <a:pt x="300" y="107"/>
                      </a:lnTo>
                      <a:lnTo>
                        <a:pt x="308" y="109"/>
                      </a:lnTo>
                      <a:lnTo>
                        <a:pt x="313" y="110"/>
                      </a:lnTo>
                      <a:lnTo>
                        <a:pt x="321" y="112"/>
                      </a:lnTo>
                      <a:lnTo>
                        <a:pt x="327" y="114"/>
                      </a:lnTo>
                      <a:lnTo>
                        <a:pt x="334" y="116"/>
                      </a:lnTo>
                      <a:lnTo>
                        <a:pt x="340" y="118"/>
                      </a:lnTo>
                      <a:lnTo>
                        <a:pt x="346" y="120"/>
                      </a:lnTo>
                      <a:lnTo>
                        <a:pt x="351" y="120"/>
                      </a:lnTo>
                      <a:lnTo>
                        <a:pt x="357" y="124"/>
                      </a:lnTo>
                      <a:lnTo>
                        <a:pt x="363" y="126"/>
                      </a:lnTo>
                      <a:lnTo>
                        <a:pt x="369" y="128"/>
                      </a:lnTo>
                      <a:lnTo>
                        <a:pt x="372" y="129"/>
                      </a:lnTo>
                      <a:lnTo>
                        <a:pt x="376" y="131"/>
                      </a:lnTo>
                      <a:lnTo>
                        <a:pt x="382" y="133"/>
                      </a:lnTo>
                      <a:lnTo>
                        <a:pt x="386" y="135"/>
                      </a:lnTo>
                      <a:lnTo>
                        <a:pt x="389" y="139"/>
                      </a:lnTo>
                      <a:lnTo>
                        <a:pt x="395" y="141"/>
                      </a:lnTo>
                      <a:lnTo>
                        <a:pt x="399" y="143"/>
                      </a:lnTo>
                      <a:lnTo>
                        <a:pt x="403" y="147"/>
                      </a:lnTo>
                      <a:lnTo>
                        <a:pt x="410" y="148"/>
                      </a:lnTo>
                      <a:lnTo>
                        <a:pt x="416" y="150"/>
                      </a:lnTo>
                      <a:lnTo>
                        <a:pt x="420" y="154"/>
                      </a:lnTo>
                      <a:lnTo>
                        <a:pt x="426" y="158"/>
                      </a:lnTo>
                      <a:lnTo>
                        <a:pt x="428" y="160"/>
                      </a:lnTo>
                      <a:lnTo>
                        <a:pt x="462" y="67"/>
                      </a:lnTo>
                      <a:close/>
                    </a:path>
                  </a:pathLst>
                </a:custGeom>
                <a:solidFill>
                  <a:srgbClr val="000000"/>
                </a:solidFill>
                <a:ln w="9525">
                  <a:noFill/>
                  <a:round/>
                  <a:headEnd/>
                  <a:tailEnd/>
                </a:ln>
              </p:spPr>
              <p:txBody>
                <a:bodyPr/>
                <a:lstStyle/>
                <a:p>
                  <a:endParaRPr lang="en-US"/>
                </a:p>
              </p:txBody>
            </p:sp>
            <p:sp>
              <p:nvSpPr>
                <p:cNvPr id="39057" name="Freeform 8"/>
                <p:cNvSpPr>
                  <a:spLocks/>
                </p:cNvSpPr>
                <p:nvPr/>
              </p:nvSpPr>
              <p:spPr bwMode="auto">
                <a:xfrm>
                  <a:off x="2577" y="1303"/>
                  <a:ext cx="112" cy="119"/>
                </a:xfrm>
                <a:custGeom>
                  <a:avLst/>
                  <a:gdLst>
                    <a:gd name="T0" fmla="*/ 1 w 224"/>
                    <a:gd name="T1" fmla="*/ 1 h 238"/>
                    <a:gd name="T2" fmla="*/ 1 w 224"/>
                    <a:gd name="T3" fmla="*/ 1 h 238"/>
                    <a:gd name="T4" fmla="*/ 1 w 224"/>
                    <a:gd name="T5" fmla="*/ 1 h 238"/>
                    <a:gd name="T6" fmla="*/ 1 w 224"/>
                    <a:gd name="T7" fmla="*/ 1 h 238"/>
                    <a:gd name="T8" fmla="*/ 1 w 224"/>
                    <a:gd name="T9" fmla="*/ 1 h 238"/>
                    <a:gd name="T10" fmla="*/ 1 w 224"/>
                    <a:gd name="T11" fmla="*/ 1 h 238"/>
                    <a:gd name="T12" fmla="*/ 1 w 224"/>
                    <a:gd name="T13" fmla="*/ 1 h 238"/>
                    <a:gd name="T14" fmla="*/ 1 w 224"/>
                    <a:gd name="T15" fmla="*/ 1 h 238"/>
                    <a:gd name="T16" fmla="*/ 1 w 224"/>
                    <a:gd name="T17" fmla="*/ 1 h 238"/>
                    <a:gd name="T18" fmla="*/ 1 w 224"/>
                    <a:gd name="T19" fmla="*/ 1 h 238"/>
                    <a:gd name="T20" fmla="*/ 1 w 224"/>
                    <a:gd name="T21" fmla="*/ 1 h 238"/>
                    <a:gd name="T22" fmla="*/ 1 w 224"/>
                    <a:gd name="T23" fmla="*/ 1 h 238"/>
                    <a:gd name="T24" fmla="*/ 1 w 224"/>
                    <a:gd name="T25" fmla="*/ 1 h 238"/>
                    <a:gd name="T26" fmla="*/ 1 w 224"/>
                    <a:gd name="T27" fmla="*/ 1 h 238"/>
                    <a:gd name="T28" fmla="*/ 1 w 224"/>
                    <a:gd name="T29" fmla="*/ 1 h 238"/>
                    <a:gd name="T30" fmla="*/ 1 w 224"/>
                    <a:gd name="T31" fmla="*/ 1 h 238"/>
                    <a:gd name="T32" fmla="*/ 1 w 224"/>
                    <a:gd name="T33" fmla="*/ 1 h 238"/>
                    <a:gd name="T34" fmla="*/ 1 w 224"/>
                    <a:gd name="T35" fmla="*/ 1 h 238"/>
                    <a:gd name="T36" fmla="*/ 1 w 224"/>
                    <a:gd name="T37" fmla="*/ 1 h 238"/>
                    <a:gd name="T38" fmla="*/ 1 w 224"/>
                    <a:gd name="T39" fmla="*/ 1 h 238"/>
                    <a:gd name="T40" fmla="*/ 1 w 224"/>
                    <a:gd name="T41" fmla="*/ 1 h 238"/>
                    <a:gd name="T42" fmla="*/ 1 w 224"/>
                    <a:gd name="T43" fmla="*/ 1 h 238"/>
                    <a:gd name="T44" fmla="*/ 1 w 224"/>
                    <a:gd name="T45" fmla="*/ 1 h 238"/>
                    <a:gd name="T46" fmla="*/ 1 w 224"/>
                    <a:gd name="T47" fmla="*/ 1 h 238"/>
                    <a:gd name="T48" fmla="*/ 1 w 224"/>
                    <a:gd name="T49" fmla="*/ 1 h 238"/>
                    <a:gd name="T50" fmla="*/ 1 w 224"/>
                    <a:gd name="T51" fmla="*/ 1 h 238"/>
                    <a:gd name="T52" fmla="*/ 1 w 224"/>
                    <a:gd name="T53" fmla="*/ 1 h 238"/>
                    <a:gd name="T54" fmla="*/ 1 w 224"/>
                    <a:gd name="T55" fmla="*/ 1 h 238"/>
                    <a:gd name="T56" fmla="*/ 1 w 224"/>
                    <a:gd name="T57" fmla="*/ 1 h 238"/>
                    <a:gd name="T58" fmla="*/ 1 w 224"/>
                    <a:gd name="T59" fmla="*/ 1 h 238"/>
                    <a:gd name="T60" fmla="*/ 1 w 224"/>
                    <a:gd name="T61" fmla="*/ 1 h 238"/>
                    <a:gd name="T62" fmla="*/ 1 w 224"/>
                    <a:gd name="T63" fmla="*/ 1 h 238"/>
                    <a:gd name="T64" fmla="*/ 1 w 224"/>
                    <a:gd name="T65" fmla="*/ 1 h 238"/>
                    <a:gd name="T66" fmla="*/ 1 w 224"/>
                    <a:gd name="T67" fmla="*/ 1 h 238"/>
                    <a:gd name="T68" fmla="*/ 1 w 224"/>
                    <a:gd name="T69" fmla="*/ 1 h 238"/>
                    <a:gd name="T70" fmla="*/ 1 w 224"/>
                    <a:gd name="T71" fmla="*/ 1 h 238"/>
                    <a:gd name="T72" fmla="*/ 1 w 224"/>
                    <a:gd name="T73" fmla="*/ 1 h 238"/>
                    <a:gd name="T74" fmla="*/ 1 w 224"/>
                    <a:gd name="T75" fmla="*/ 1 h 238"/>
                    <a:gd name="T76" fmla="*/ 1 w 224"/>
                    <a:gd name="T77" fmla="*/ 1 h 238"/>
                    <a:gd name="T78" fmla="*/ 1 w 224"/>
                    <a:gd name="T79" fmla="*/ 1 h 238"/>
                    <a:gd name="T80" fmla="*/ 1 w 224"/>
                    <a:gd name="T81" fmla="*/ 1 h 238"/>
                    <a:gd name="T82" fmla="*/ 1 w 224"/>
                    <a:gd name="T83" fmla="*/ 1 h 238"/>
                    <a:gd name="T84" fmla="*/ 1 w 224"/>
                    <a:gd name="T85" fmla="*/ 1 h 238"/>
                    <a:gd name="T86" fmla="*/ 1 w 224"/>
                    <a:gd name="T87" fmla="*/ 1 h 238"/>
                    <a:gd name="T88" fmla="*/ 1 w 224"/>
                    <a:gd name="T89" fmla="*/ 1 h 238"/>
                    <a:gd name="T90" fmla="*/ 1 w 224"/>
                    <a:gd name="T91" fmla="*/ 1 h 238"/>
                    <a:gd name="T92" fmla="*/ 1 w 224"/>
                    <a:gd name="T93" fmla="*/ 1 h 238"/>
                    <a:gd name="T94" fmla="*/ 1 w 224"/>
                    <a:gd name="T95" fmla="*/ 1 h 238"/>
                    <a:gd name="T96" fmla="*/ 1 w 224"/>
                    <a:gd name="T97" fmla="*/ 1 h 238"/>
                    <a:gd name="T98" fmla="*/ 1 w 224"/>
                    <a:gd name="T99" fmla="*/ 1 h 238"/>
                    <a:gd name="T100" fmla="*/ 0 w 224"/>
                    <a:gd name="T101" fmla="*/ 1 h 238"/>
                    <a:gd name="T102" fmla="*/ 1 w 224"/>
                    <a:gd name="T103" fmla="*/ 1 h 238"/>
                    <a:gd name="T104" fmla="*/ 1 w 224"/>
                    <a:gd name="T105" fmla="*/ 1 h 238"/>
                    <a:gd name="T106" fmla="*/ 1 w 224"/>
                    <a:gd name="T107" fmla="*/ 1 h 238"/>
                    <a:gd name="T108" fmla="*/ 1 w 224"/>
                    <a:gd name="T109" fmla="*/ 1 h 238"/>
                    <a:gd name="T110" fmla="*/ 1 w 224"/>
                    <a:gd name="T111" fmla="*/ 1 h 238"/>
                    <a:gd name="T112" fmla="*/ 1 w 224"/>
                    <a:gd name="T113" fmla="*/ 1 h 238"/>
                    <a:gd name="T114" fmla="*/ 1 w 224"/>
                    <a:gd name="T115" fmla="*/ 1 h 238"/>
                    <a:gd name="T116" fmla="*/ 1 w 224"/>
                    <a:gd name="T117" fmla="*/ 1 h 238"/>
                    <a:gd name="T118" fmla="*/ 1 w 224"/>
                    <a:gd name="T119" fmla="*/ 1 h 238"/>
                    <a:gd name="T120" fmla="*/ 1 w 224"/>
                    <a:gd name="T121" fmla="*/ 0 h 238"/>
                    <a:gd name="T122" fmla="*/ 1 w 224"/>
                    <a:gd name="T123" fmla="*/ 0 h 23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4"/>
                    <a:gd name="T187" fmla="*/ 0 h 238"/>
                    <a:gd name="T188" fmla="*/ 224 w 224"/>
                    <a:gd name="T189" fmla="*/ 238 h 23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4" h="238">
                      <a:moveTo>
                        <a:pt x="95" y="0"/>
                      </a:moveTo>
                      <a:lnTo>
                        <a:pt x="99" y="2"/>
                      </a:lnTo>
                      <a:lnTo>
                        <a:pt x="105" y="5"/>
                      </a:lnTo>
                      <a:lnTo>
                        <a:pt x="108" y="7"/>
                      </a:lnTo>
                      <a:lnTo>
                        <a:pt x="116" y="11"/>
                      </a:lnTo>
                      <a:lnTo>
                        <a:pt x="120" y="13"/>
                      </a:lnTo>
                      <a:lnTo>
                        <a:pt x="124" y="19"/>
                      </a:lnTo>
                      <a:lnTo>
                        <a:pt x="129" y="21"/>
                      </a:lnTo>
                      <a:lnTo>
                        <a:pt x="133" y="26"/>
                      </a:lnTo>
                      <a:lnTo>
                        <a:pt x="137" y="30"/>
                      </a:lnTo>
                      <a:lnTo>
                        <a:pt x="143" y="34"/>
                      </a:lnTo>
                      <a:lnTo>
                        <a:pt x="145" y="38"/>
                      </a:lnTo>
                      <a:lnTo>
                        <a:pt x="150" y="42"/>
                      </a:lnTo>
                      <a:lnTo>
                        <a:pt x="154" y="45"/>
                      </a:lnTo>
                      <a:lnTo>
                        <a:pt x="156" y="47"/>
                      </a:lnTo>
                      <a:lnTo>
                        <a:pt x="160" y="53"/>
                      </a:lnTo>
                      <a:lnTo>
                        <a:pt x="164" y="57"/>
                      </a:lnTo>
                      <a:lnTo>
                        <a:pt x="169" y="64"/>
                      </a:lnTo>
                      <a:lnTo>
                        <a:pt x="177" y="72"/>
                      </a:lnTo>
                      <a:lnTo>
                        <a:pt x="179" y="76"/>
                      </a:lnTo>
                      <a:lnTo>
                        <a:pt x="183" y="82"/>
                      </a:lnTo>
                      <a:lnTo>
                        <a:pt x="184" y="83"/>
                      </a:lnTo>
                      <a:lnTo>
                        <a:pt x="186" y="87"/>
                      </a:lnTo>
                      <a:lnTo>
                        <a:pt x="190" y="95"/>
                      </a:lnTo>
                      <a:lnTo>
                        <a:pt x="196" y="102"/>
                      </a:lnTo>
                      <a:lnTo>
                        <a:pt x="200" y="110"/>
                      </a:lnTo>
                      <a:lnTo>
                        <a:pt x="203" y="120"/>
                      </a:lnTo>
                      <a:lnTo>
                        <a:pt x="205" y="125"/>
                      </a:lnTo>
                      <a:lnTo>
                        <a:pt x="209" y="133"/>
                      </a:lnTo>
                      <a:lnTo>
                        <a:pt x="211" y="139"/>
                      </a:lnTo>
                      <a:lnTo>
                        <a:pt x="215" y="144"/>
                      </a:lnTo>
                      <a:lnTo>
                        <a:pt x="215" y="150"/>
                      </a:lnTo>
                      <a:lnTo>
                        <a:pt x="217" y="156"/>
                      </a:lnTo>
                      <a:lnTo>
                        <a:pt x="219" y="163"/>
                      </a:lnTo>
                      <a:lnTo>
                        <a:pt x="221" y="167"/>
                      </a:lnTo>
                      <a:lnTo>
                        <a:pt x="221" y="169"/>
                      </a:lnTo>
                      <a:lnTo>
                        <a:pt x="222" y="175"/>
                      </a:lnTo>
                      <a:lnTo>
                        <a:pt x="222" y="177"/>
                      </a:lnTo>
                      <a:lnTo>
                        <a:pt x="224" y="182"/>
                      </a:lnTo>
                      <a:lnTo>
                        <a:pt x="224" y="184"/>
                      </a:lnTo>
                      <a:lnTo>
                        <a:pt x="224" y="188"/>
                      </a:lnTo>
                      <a:lnTo>
                        <a:pt x="222" y="188"/>
                      </a:lnTo>
                      <a:lnTo>
                        <a:pt x="219" y="190"/>
                      </a:lnTo>
                      <a:lnTo>
                        <a:pt x="213" y="194"/>
                      </a:lnTo>
                      <a:lnTo>
                        <a:pt x="205" y="199"/>
                      </a:lnTo>
                      <a:lnTo>
                        <a:pt x="202" y="201"/>
                      </a:lnTo>
                      <a:lnTo>
                        <a:pt x="198" y="203"/>
                      </a:lnTo>
                      <a:lnTo>
                        <a:pt x="192" y="205"/>
                      </a:lnTo>
                      <a:lnTo>
                        <a:pt x="188" y="209"/>
                      </a:lnTo>
                      <a:lnTo>
                        <a:pt x="183" y="211"/>
                      </a:lnTo>
                      <a:lnTo>
                        <a:pt x="177" y="217"/>
                      </a:lnTo>
                      <a:lnTo>
                        <a:pt x="173" y="218"/>
                      </a:lnTo>
                      <a:lnTo>
                        <a:pt x="169" y="222"/>
                      </a:lnTo>
                      <a:lnTo>
                        <a:pt x="164" y="224"/>
                      </a:lnTo>
                      <a:lnTo>
                        <a:pt x="156" y="228"/>
                      </a:lnTo>
                      <a:lnTo>
                        <a:pt x="152" y="230"/>
                      </a:lnTo>
                      <a:lnTo>
                        <a:pt x="148" y="232"/>
                      </a:lnTo>
                      <a:lnTo>
                        <a:pt x="143" y="234"/>
                      </a:lnTo>
                      <a:lnTo>
                        <a:pt x="139" y="236"/>
                      </a:lnTo>
                      <a:lnTo>
                        <a:pt x="135" y="238"/>
                      </a:lnTo>
                      <a:lnTo>
                        <a:pt x="129" y="238"/>
                      </a:lnTo>
                      <a:lnTo>
                        <a:pt x="124" y="238"/>
                      </a:lnTo>
                      <a:lnTo>
                        <a:pt x="120" y="238"/>
                      </a:lnTo>
                      <a:lnTo>
                        <a:pt x="116" y="234"/>
                      </a:lnTo>
                      <a:lnTo>
                        <a:pt x="116" y="230"/>
                      </a:lnTo>
                      <a:lnTo>
                        <a:pt x="116" y="224"/>
                      </a:lnTo>
                      <a:lnTo>
                        <a:pt x="116" y="222"/>
                      </a:lnTo>
                      <a:lnTo>
                        <a:pt x="116" y="217"/>
                      </a:lnTo>
                      <a:lnTo>
                        <a:pt x="116" y="213"/>
                      </a:lnTo>
                      <a:lnTo>
                        <a:pt x="114" y="207"/>
                      </a:lnTo>
                      <a:lnTo>
                        <a:pt x="114" y="203"/>
                      </a:lnTo>
                      <a:lnTo>
                        <a:pt x="112" y="198"/>
                      </a:lnTo>
                      <a:lnTo>
                        <a:pt x="110" y="194"/>
                      </a:lnTo>
                      <a:lnTo>
                        <a:pt x="108" y="188"/>
                      </a:lnTo>
                      <a:lnTo>
                        <a:pt x="108" y="182"/>
                      </a:lnTo>
                      <a:lnTo>
                        <a:pt x="105" y="177"/>
                      </a:lnTo>
                      <a:lnTo>
                        <a:pt x="103" y="171"/>
                      </a:lnTo>
                      <a:lnTo>
                        <a:pt x="101" y="167"/>
                      </a:lnTo>
                      <a:lnTo>
                        <a:pt x="97" y="161"/>
                      </a:lnTo>
                      <a:lnTo>
                        <a:pt x="95" y="156"/>
                      </a:lnTo>
                      <a:lnTo>
                        <a:pt x="93" y="150"/>
                      </a:lnTo>
                      <a:lnTo>
                        <a:pt x="89" y="144"/>
                      </a:lnTo>
                      <a:lnTo>
                        <a:pt x="86" y="139"/>
                      </a:lnTo>
                      <a:lnTo>
                        <a:pt x="82" y="133"/>
                      </a:lnTo>
                      <a:lnTo>
                        <a:pt x="76" y="129"/>
                      </a:lnTo>
                      <a:lnTo>
                        <a:pt x="72" y="121"/>
                      </a:lnTo>
                      <a:lnTo>
                        <a:pt x="68" y="118"/>
                      </a:lnTo>
                      <a:lnTo>
                        <a:pt x="63" y="114"/>
                      </a:lnTo>
                      <a:lnTo>
                        <a:pt x="61" y="108"/>
                      </a:lnTo>
                      <a:lnTo>
                        <a:pt x="55" y="102"/>
                      </a:lnTo>
                      <a:lnTo>
                        <a:pt x="49" y="101"/>
                      </a:lnTo>
                      <a:lnTo>
                        <a:pt x="44" y="95"/>
                      </a:lnTo>
                      <a:lnTo>
                        <a:pt x="40" y="91"/>
                      </a:lnTo>
                      <a:lnTo>
                        <a:pt x="34" y="87"/>
                      </a:lnTo>
                      <a:lnTo>
                        <a:pt x="29" y="83"/>
                      </a:lnTo>
                      <a:lnTo>
                        <a:pt x="23" y="82"/>
                      </a:lnTo>
                      <a:lnTo>
                        <a:pt x="17" y="80"/>
                      </a:lnTo>
                      <a:lnTo>
                        <a:pt x="11" y="74"/>
                      </a:lnTo>
                      <a:lnTo>
                        <a:pt x="8" y="72"/>
                      </a:lnTo>
                      <a:lnTo>
                        <a:pt x="2" y="70"/>
                      </a:lnTo>
                      <a:lnTo>
                        <a:pt x="2" y="68"/>
                      </a:lnTo>
                      <a:lnTo>
                        <a:pt x="0" y="61"/>
                      </a:lnTo>
                      <a:lnTo>
                        <a:pt x="2" y="55"/>
                      </a:lnTo>
                      <a:lnTo>
                        <a:pt x="6" y="47"/>
                      </a:lnTo>
                      <a:lnTo>
                        <a:pt x="13" y="42"/>
                      </a:lnTo>
                      <a:lnTo>
                        <a:pt x="15" y="38"/>
                      </a:lnTo>
                      <a:lnTo>
                        <a:pt x="21" y="34"/>
                      </a:lnTo>
                      <a:lnTo>
                        <a:pt x="27" y="30"/>
                      </a:lnTo>
                      <a:lnTo>
                        <a:pt x="32" y="28"/>
                      </a:lnTo>
                      <a:lnTo>
                        <a:pt x="34" y="24"/>
                      </a:lnTo>
                      <a:lnTo>
                        <a:pt x="42" y="21"/>
                      </a:lnTo>
                      <a:lnTo>
                        <a:pt x="48" y="19"/>
                      </a:lnTo>
                      <a:lnTo>
                        <a:pt x="53" y="15"/>
                      </a:lnTo>
                      <a:lnTo>
                        <a:pt x="57" y="13"/>
                      </a:lnTo>
                      <a:lnTo>
                        <a:pt x="61" y="11"/>
                      </a:lnTo>
                      <a:lnTo>
                        <a:pt x="68" y="7"/>
                      </a:lnTo>
                      <a:lnTo>
                        <a:pt x="72" y="7"/>
                      </a:lnTo>
                      <a:lnTo>
                        <a:pt x="76" y="5"/>
                      </a:lnTo>
                      <a:lnTo>
                        <a:pt x="82" y="4"/>
                      </a:lnTo>
                      <a:lnTo>
                        <a:pt x="84" y="2"/>
                      </a:lnTo>
                      <a:lnTo>
                        <a:pt x="89" y="0"/>
                      </a:lnTo>
                      <a:lnTo>
                        <a:pt x="93" y="0"/>
                      </a:lnTo>
                      <a:lnTo>
                        <a:pt x="95" y="0"/>
                      </a:lnTo>
                      <a:close/>
                    </a:path>
                  </a:pathLst>
                </a:custGeom>
                <a:solidFill>
                  <a:srgbClr val="000000"/>
                </a:solidFill>
                <a:ln w="9525">
                  <a:noFill/>
                  <a:round/>
                  <a:headEnd/>
                  <a:tailEnd/>
                </a:ln>
              </p:spPr>
              <p:txBody>
                <a:bodyPr/>
                <a:lstStyle/>
                <a:p>
                  <a:endParaRPr lang="en-US"/>
                </a:p>
              </p:txBody>
            </p:sp>
            <p:sp>
              <p:nvSpPr>
                <p:cNvPr id="39058" name="Freeform 9"/>
                <p:cNvSpPr>
                  <a:spLocks/>
                </p:cNvSpPr>
                <p:nvPr/>
              </p:nvSpPr>
              <p:spPr bwMode="auto">
                <a:xfrm>
                  <a:off x="2822" y="1224"/>
                  <a:ext cx="284" cy="285"/>
                </a:xfrm>
                <a:custGeom>
                  <a:avLst/>
                  <a:gdLst>
                    <a:gd name="T0" fmla="*/ 1 w 568"/>
                    <a:gd name="T1" fmla="*/ 0 h 571"/>
                    <a:gd name="T2" fmla="*/ 1 w 568"/>
                    <a:gd name="T3" fmla="*/ 0 h 571"/>
                    <a:gd name="T4" fmla="*/ 1 w 568"/>
                    <a:gd name="T5" fmla="*/ 0 h 571"/>
                    <a:gd name="T6" fmla="*/ 1 w 568"/>
                    <a:gd name="T7" fmla="*/ 0 h 571"/>
                    <a:gd name="T8" fmla="*/ 1 w 568"/>
                    <a:gd name="T9" fmla="*/ 0 h 571"/>
                    <a:gd name="T10" fmla="*/ 1 w 568"/>
                    <a:gd name="T11" fmla="*/ 0 h 571"/>
                    <a:gd name="T12" fmla="*/ 1 w 568"/>
                    <a:gd name="T13" fmla="*/ 0 h 571"/>
                    <a:gd name="T14" fmla="*/ 1 w 568"/>
                    <a:gd name="T15" fmla="*/ 0 h 571"/>
                    <a:gd name="T16" fmla="*/ 1 w 568"/>
                    <a:gd name="T17" fmla="*/ 0 h 571"/>
                    <a:gd name="T18" fmla="*/ 0 w 568"/>
                    <a:gd name="T19" fmla="*/ 0 h 571"/>
                    <a:gd name="T20" fmla="*/ 1 w 568"/>
                    <a:gd name="T21" fmla="*/ 0 h 571"/>
                    <a:gd name="T22" fmla="*/ 1 w 568"/>
                    <a:gd name="T23" fmla="*/ 0 h 571"/>
                    <a:gd name="T24" fmla="*/ 1 w 568"/>
                    <a:gd name="T25" fmla="*/ 0 h 571"/>
                    <a:gd name="T26" fmla="*/ 1 w 568"/>
                    <a:gd name="T27" fmla="*/ 0 h 571"/>
                    <a:gd name="T28" fmla="*/ 1 w 568"/>
                    <a:gd name="T29" fmla="*/ 0 h 571"/>
                    <a:gd name="T30" fmla="*/ 1 w 568"/>
                    <a:gd name="T31" fmla="*/ 0 h 571"/>
                    <a:gd name="T32" fmla="*/ 1 w 568"/>
                    <a:gd name="T33" fmla="*/ 0 h 571"/>
                    <a:gd name="T34" fmla="*/ 1 w 568"/>
                    <a:gd name="T35" fmla="*/ 0 h 571"/>
                    <a:gd name="T36" fmla="*/ 1 w 568"/>
                    <a:gd name="T37" fmla="*/ 0 h 571"/>
                    <a:gd name="T38" fmla="*/ 1 w 568"/>
                    <a:gd name="T39" fmla="*/ 0 h 571"/>
                    <a:gd name="T40" fmla="*/ 1 w 568"/>
                    <a:gd name="T41" fmla="*/ 0 h 571"/>
                    <a:gd name="T42" fmla="*/ 1 w 568"/>
                    <a:gd name="T43" fmla="*/ 0 h 571"/>
                    <a:gd name="T44" fmla="*/ 1 w 568"/>
                    <a:gd name="T45" fmla="*/ 0 h 571"/>
                    <a:gd name="T46" fmla="*/ 1 w 568"/>
                    <a:gd name="T47" fmla="*/ 0 h 571"/>
                    <a:gd name="T48" fmla="*/ 1 w 568"/>
                    <a:gd name="T49" fmla="*/ 0 h 571"/>
                    <a:gd name="T50" fmla="*/ 1 w 568"/>
                    <a:gd name="T51" fmla="*/ 0 h 571"/>
                    <a:gd name="T52" fmla="*/ 1 w 568"/>
                    <a:gd name="T53" fmla="*/ 0 h 571"/>
                    <a:gd name="T54" fmla="*/ 1 w 568"/>
                    <a:gd name="T55" fmla="*/ 0 h 571"/>
                    <a:gd name="T56" fmla="*/ 1 w 568"/>
                    <a:gd name="T57" fmla="*/ 0 h 571"/>
                    <a:gd name="T58" fmla="*/ 1 w 568"/>
                    <a:gd name="T59" fmla="*/ 0 h 571"/>
                    <a:gd name="T60" fmla="*/ 1 w 568"/>
                    <a:gd name="T61" fmla="*/ 0 h 571"/>
                    <a:gd name="T62" fmla="*/ 1 w 568"/>
                    <a:gd name="T63" fmla="*/ 0 h 571"/>
                    <a:gd name="T64" fmla="*/ 1 w 568"/>
                    <a:gd name="T65" fmla="*/ 0 h 571"/>
                    <a:gd name="T66" fmla="*/ 1 w 568"/>
                    <a:gd name="T67" fmla="*/ 0 h 571"/>
                    <a:gd name="T68" fmla="*/ 1 w 568"/>
                    <a:gd name="T69" fmla="*/ 0 h 571"/>
                    <a:gd name="T70" fmla="*/ 1 w 568"/>
                    <a:gd name="T71" fmla="*/ 0 h 571"/>
                    <a:gd name="T72" fmla="*/ 1 w 568"/>
                    <a:gd name="T73" fmla="*/ 0 h 571"/>
                    <a:gd name="T74" fmla="*/ 1 w 568"/>
                    <a:gd name="T75" fmla="*/ 0 h 571"/>
                    <a:gd name="T76" fmla="*/ 1 w 568"/>
                    <a:gd name="T77" fmla="*/ 0 h 571"/>
                    <a:gd name="T78" fmla="*/ 1 w 568"/>
                    <a:gd name="T79" fmla="*/ 0 h 571"/>
                    <a:gd name="T80" fmla="*/ 1 w 568"/>
                    <a:gd name="T81" fmla="*/ 0 h 571"/>
                    <a:gd name="T82" fmla="*/ 1 w 568"/>
                    <a:gd name="T83" fmla="*/ 0 h 571"/>
                    <a:gd name="T84" fmla="*/ 1 w 568"/>
                    <a:gd name="T85" fmla="*/ 0 h 571"/>
                    <a:gd name="T86" fmla="*/ 1 w 568"/>
                    <a:gd name="T87" fmla="*/ 0 h 571"/>
                    <a:gd name="T88" fmla="*/ 1 w 568"/>
                    <a:gd name="T89" fmla="*/ 0 h 571"/>
                    <a:gd name="T90" fmla="*/ 1 w 568"/>
                    <a:gd name="T91" fmla="*/ 0 h 571"/>
                    <a:gd name="T92" fmla="*/ 1 w 568"/>
                    <a:gd name="T93" fmla="*/ 0 h 571"/>
                    <a:gd name="T94" fmla="*/ 1 w 568"/>
                    <a:gd name="T95" fmla="*/ 0 h 571"/>
                    <a:gd name="T96" fmla="*/ 1 w 568"/>
                    <a:gd name="T97" fmla="*/ 0 h 571"/>
                    <a:gd name="T98" fmla="*/ 1 w 568"/>
                    <a:gd name="T99" fmla="*/ 0 h 571"/>
                    <a:gd name="T100" fmla="*/ 1 w 568"/>
                    <a:gd name="T101" fmla="*/ 0 h 571"/>
                    <a:gd name="T102" fmla="*/ 1 w 568"/>
                    <a:gd name="T103" fmla="*/ 0 h 571"/>
                    <a:gd name="T104" fmla="*/ 1 w 568"/>
                    <a:gd name="T105" fmla="*/ 0 h 571"/>
                    <a:gd name="T106" fmla="*/ 1 w 568"/>
                    <a:gd name="T107" fmla="*/ 0 h 571"/>
                    <a:gd name="T108" fmla="*/ 1 w 568"/>
                    <a:gd name="T109" fmla="*/ 0 h 571"/>
                    <a:gd name="T110" fmla="*/ 1 w 568"/>
                    <a:gd name="T111" fmla="*/ 0 h 571"/>
                    <a:gd name="T112" fmla="*/ 1 w 568"/>
                    <a:gd name="T113" fmla="*/ 0 h 571"/>
                    <a:gd name="T114" fmla="*/ 1 w 568"/>
                    <a:gd name="T115" fmla="*/ 0 h 571"/>
                    <a:gd name="T116" fmla="*/ 1 w 568"/>
                    <a:gd name="T117" fmla="*/ 0 h 571"/>
                    <a:gd name="T118" fmla="*/ 1 w 568"/>
                    <a:gd name="T119" fmla="*/ 0 h 571"/>
                    <a:gd name="T120" fmla="*/ 1 w 568"/>
                    <a:gd name="T121" fmla="*/ 0 h 571"/>
                    <a:gd name="T122" fmla="*/ 1 w 568"/>
                    <a:gd name="T123" fmla="*/ 0 h 57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68"/>
                    <a:gd name="T187" fmla="*/ 0 h 571"/>
                    <a:gd name="T188" fmla="*/ 568 w 568"/>
                    <a:gd name="T189" fmla="*/ 571 h 57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68" h="571">
                      <a:moveTo>
                        <a:pt x="463" y="65"/>
                      </a:moveTo>
                      <a:lnTo>
                        <a:pt x="450" y="55"/>
                      </a:lnTo>
                      <a:lnTo>
                        <a:pt x="439" y="48"/>
                      </a:lnTo>
                      <a:lnTo>
                        <a:pt x="427" y="40"/>
                      </a:lnTo>
                      <a:lnTo>
                        <a:pt x="416" y="34"/>
                      </a:lnTo>
                      <a:lnTo>
                        <a:pt x="403" y="29"/>
                      </a:lnTo>
                      <a:lnTo>
                        <a:pt x="391" y="25"/>
                      </a:lnTo>
                      <a:lnTo>
                        <a:pt x="380" y="19"/>
                      </a:lnTo>
                      <a:lnTo>
                        <a:pt x="368" y="15"/>
                      </a:lnTo>
                      <a:lnTo>
                        <a:pt x="355" y="11"/>
                      </a:lnTo>
                      <a:lnTo>
                        <a:pt x="344" y="8"/>
                      </a:lnTo>
                      <a:lnTo>
                        <a:pt x="334" y="4"/>
                      </a:lnTo>
                      <a:lnTo>
                        <a:pt x="321" y="4"/>
                      </a:lnTo>
                      <a:lnTo>
                        <a:pt x="311" y="2"/>
                      </a:lnTo>
                      <a:lnTo>
                        <a:pt x="300" y="2"/>
                      </a:lnTo>
                      <a:lnTo>
                        <a:pt x="289" y="0"/>
                      </a:lnTo>
                      <a:lnTo>
                        <a:pt x="279" y="0"/>
                      </a:lnTo>
                      <a:lnTo>
                        <a:pt x="268" y="0"/>
                      </a:lnTo>
                      <a:lnTo>
                        <a:pt x="256" y="0"/>
                      </a:lnTo>
                      <a:lnTo>
                        <a:pt x="247" y="0"/>
                      </a:lnTo>
                      <a:lnTo>
                        <a:pt x="235" y="4"/>
                      </a:lnTo>
                      <a:lnTo>
                        <a:pt x="226" y="4"/>
                      </a:lnTo>
                      <a:lnTo>
                        <a:pt x="214" y="4"/>
                      </a:lnTo>
                      <a:lnTo>
                        <a:pt x="205" y="8"/>
                      </a:lnTo>
                      <a:lnTo>
                        <a:pt x="195" y="11"/>
                      </a:lnTo>
                      <a:lnTo>
                        <a:pt x="186" y="13"/>
                      </a:lnTo>
                      <a:lnTo>
                        <a:pt x="176" y="17"/>
                      </a:lnTo>
                      <a:lnTo>
                        <a:pt x="165" y="21"/>
                      </a:lnTo>
                      <a:lnTo>
                        <a:pt x="157" y="25"/>
                      </a:lnTo>
                      <a:lnTo>
                        <a:pt x="148" y="30"/>
                      </a:lnTo>
                      <a:lnTo>
                        <a:pt x="138" y="34"/>
                      </a:lnTo>
                      <a:lnTo>
                        <a:pt x="131" y="38"/>
                      </a:lnTo>
                      <a:lnTo>
                        <a:pt x="123" y="46"/>
                      </a:lnTo>
                      <a:lnTo>
                        <a:pt x="114" y="51"/>
                      </a:lnTo>
                      <a:lnTo>
                        <a:pt x="106" y="57"/>
                      </a:lnTo>
                      <a:lnTo>
                        <a:pt x="98" y="65"/>
                      </a:lnTo>
                      <a:lnTo>
                        <a:pt x="91" y="70"/>
                      </a:lnTo>
                      <a:lnTo>
                        <a:pt x="83" y="76"/>
                      </a:lnTo>
                      <a:lnTo>
                        <a:pt x="77" y="84"/>
                      </a:lnTo>
                      <a:lnTo>
                        <a:pt x="70" y="91"/>
                      </a:lnTo>
                      <a:lnTo>
                        <a:pt x="64" y="99"/>
                      </a:lnTo>
                      <a:lnTo>
                        <a:pt x="57" y="107"/>
                      </a:lnTo>
                      <a:lnTo>
                        <a:pt x="51" y="114"/>
                      </a:lnTo>
                      <a:lnTo>
                        <a:pt x="45" y="122"/>
                      </a:lnTo>
                      <a:lnTo>
                        <a:pt x="39" y="131"/>
                      </a:lnTo>
                      <a:lnTo>
                        <a:pt x="36" y="141"/>
                      </a:lnTo>
                      <a:lnTo>
                        <a:pt x="30" y="148"/>
                      </a:lnTo>
                      <a:lnTo>
                        <a:pt x="26" y="158"/>
                      </a:lnTo>
                      <a:lnTo>
                        <a:pt x="24" y="167"/>
                      </a:lnTo>
                      <a:lnTo>
                        <a:pt x="19" y="175"/>
                      </a:lnTo>
                      <a:lnTo>
                        <a:pt x="15" y="186"/>
                      </a:lnTo>
                      <a:lnTo>
                        <a:pt x="11" y="194"/>
                      </a:lnTo>
                      <a:lnTo>
                        <a:pt x="9" y="205"/>
                      </a:lnTo>
                      <a:lnTo>
                        <a:pt x="7" y="215"/>
                      </a:lnTo>
                      <a:lnTo>
                        <a:pt x="3" y="224"/>
                      </a:lnTo>
                      <a:lnTo>
                        <a:pt x="3" y="234"/>
                      </a:lnTo>
                      <a:lnTo>
                        <a:pt x="3" y="245"/>
                      </a:lnTo>
                      <a:lnTo>
                        <a:pt x="1" y="255"/>
                      </a:lnTo>
                      <a:lnTo>
                        <a:pt x="0" y="264"/>
                      </a:lnTo>
                      <a:lnTo>
                        <a:pt x="0" y="276"/>
                      </a:lnTo>
                      <a:lnTo>
                        <a:pt x="1" y="287"/>
                      </a:lnTo>
                      <a:lnTo>
                        <a:pt x="1" y="297"/>
                      </a:lnTo>
                      <a:lnTo>
                        <a:pt x="3" y="308"/>
                      </a:lnTo>
                      <a:lnTo>
                        <a:pt x="3" y="320"/>
                      </a:lnTo>
                      <a:lnTo>
                        <a:pt x="7" y="329"/>
                      </a:lnTo>
                      <a:lnTo>
                        <a:pt x="11" y="340"/>
                      </a:lnTo>
                      <a:lnTo>
                        <a:pt x="11" y="350"/>
                      </a:lnTo>
                      <a:lnTo>
                        <a:pt x="15" y="361"/>
                      </a:lnTo>
                      <a:lnTo>
                        <a:pt x="19" y="371"/>
                      </a:lnTo>
                      <a:lnTo>
                        <a:pt x="22" y="380"/>
                      </a:lnTo>
                      <a:lnTo>
                        <a:pt x="24" y="390"/>
                      </a:lnTo>
                      <a:lnTo>
                        <a:pt x="30" y="399"/>
                      </a:lnTo>
                      <a:lnTo>
                        <a:pt x="34" y="409"/>
                      </a:lnTo>
                      <a:lnTo>
                        <a:pt x="38" y="417"/>
                      </a:lnTo>
                      <a:lnTo>
                        <a:pt x="43" y="424"/>
                      </a:lnTo>
                      <a:lnTo>
                        <a:pt x="47" y="434"/>
                      </a:lnTo>
                      <a:lnTo>
                        <a:pt x="53" y="441"/>
                      </a:lnTo>
                      <a:lnTo>
                        <a:pt x="57" y="449"/>
                      </a:lnTo>
                      <a:lnTo>
                        <a:pt x="62" y="456"/>
                      </a:lnTo>
                      <a:lnTo>
                        <a:pt x="68" y="464"/>
                      </a:lnTo>
                      <a:lnTo>
                        <a:pt x="76" y="472"/>
                      </a:lnTo>
                      <a:lnTo>
                        <a:pt x="79" y="477"/>
                      </a:lnTo>
                      <a:lnTo>
                        <a:pt x="85" y="485"/>
                      </a:lnTo>
                      <a:lnTo>
                        <a:pt x="91" y="491"/>
                      </a:lnTo>
                      <a:lnTo>
                        <a:pt x="98" y="498"/>
                      </a:lnTo>
                      <a:lnTo>
                        <a:pt x="104" y="502"/>
                      </a:lnTo>
                      <a:lnTo>
                        <a:pt x="112" y="508"/>
                      </a:lnTo>
                      <a:lnTo>
                        <a:pt x="117" y="514"/>
                      </a:lnTo>
                      <a:lnTo>
                        <a:pt x="127" y="519"/>
                      </a:lnTo>
                      <a:lnTo>
                        <a:pt x="133" y="525"/>
                      </a:lnTo>
                      <a:lnTo>
                        <a:pt x="140" y="529"/>
                      </a:lnTo>
                      <a:lnTo>
                        <a:pt x="148" y="533"/>
                      </a:lnTo>
                      <a:lnTo>
                        <a:pt x="155" y="538"/>
                      </a:lnTo>
                      <a:lnTo>
                        <a:pt x="163" y="540"/>
                      </a:lnTo>
                      <a:lnTo>
                        <a:pt x="173" y="546"/>
                      </a:lnTo>
                      <a:lnTo>
                        <a:pt x="178" y="548"/>
                      </a:lnTo>
                      <a:lnTo>
                        <a:pt x="188" y="552"/>
                      </a:lnTo>
                      <a:lnTo>
                        <a:pt x="195" y="553"/>
                      </a:lnTo>
                      <a:lnTo>
                        <a:pt x="203" y="557"/>
                      </a:lnTo>
                      <a:lnTo>
                        <a:pt x="211" y="559"/>
                      </a:lnTo>
                      <a:lnTo>
                        <a:pt x="220" y="561"/>
                      </a:lnTo>
                      <a:lnTo>
                        <a:pt x="228" y="563"/>
                      </a:lnTo>
                      <a:lnTo>
                        <a:pt x="235" y="565"/>
                      </a:lnTo>
                      <a:lnTo>
                        <a:pt x="245" y="567"/>
                      </a:lnTo>
                      <a:lnTo>
                        <a:pt x="254" y="567"/>
                      </a:lnTo>
                      <a:lnTo>
                        <a:pt x="260" y="569"/>
                      </a:lnTo>
                      <a:lnTo>
                        <a:pt x="270" y="569"/>
                      </a:lnTo>
                      <a:lnTo>
                        <a:pt x="279" y="569"/>
                      </a:lnTo>
                      <a:lnTo>
                        <a:pt x="287" y="571"/>
                      </a:lnTo>
                      <a:lnTo>
                        <a:pt x="294" y="569"/>
                      </a:lnTo>
                      <a:lnTo>
                        <a:pt x="304" y="569"/>
                      </a:lnTo>
                      <a:lnTo>
                        <a:pt x="313" y="569"/>
                      </a:lnTo>
                      <a:lnTo>
                        <a:pt x="321" y="567"/>
                      </a:lnTo>
                      <a:lnTo>
                        <a:pt x="328" y="567"/>
                      </a:lnTo>
                      <a:lnTo>
                        <a:pt x="338" y="565"/>
                      </a:lnTo>
                      <a:lnTo>
                        <a:pt x="346" y="563"/>
                      </a:lnTo>
                      <a:lnTo>
                        <a:pt x="355" y="561"/>
                      </a:lnTo>
                      <a:lnTo>
                        <a:pt x="363" y="559"/>
                      </a:lnTo>
                      <a:lnTo>
                        <a:pt x="370" y="555"/>
                      </a:lnTo>
                      <a:lnTo>
                        <a:pt x="380" y="552"/>
                      </a:lnTo>
                      <a:lnTo>
                        <a:pt x="389" y="552"/>
                      </a:lnTo>
                      <a:lnTo>
                        <a:pt x="395" y="546"/>
                      </a:lnTo>
                      <a:lnTo>
                        <a:pt x="404" y="544"/>
                      </a:lnTo>
                      <a:lnTo>
                        <a:pt x="412" y="538"/>
                      </a:lnTo>
                      <a:lnTo>
                        <a:pt x="422" y="536"/>
                      </a:lnTo>
                      <a:lnTo>
                        <a:pt x="429" y="533"/>
                      </a:lnTo>
                      <a:lnTo>
                        <a:pt x="437" y="527"/>
                      </a:lnTo>
                      <a:lnTo>
                        <a:pt x="444" y="521"/>
                      </a:lnTo>
                      <a:lnTo>
                        <a:pt x="452" y="519"/>
                      </a:lnTo>
                      <a:lnTo>
                        <a:pt x="458" y="512"/>
                      </a:lnTo>
                      <a:lnTo>
                        <a:pt x="465" y="506"/>
                      </a:lnTo>
                      <a:lnTo>
                        <a:pt x="473" y="500"/>
                      </a:lnTo>
                      <a:lnTo>
                        <a:pt x="479" y="495"/>
                      </a:lnTo>
                      <a:lnTo>
                        <a:pt x="484" y="489"/>
                      </a:lnTo>
                      <a:lnTo>
                        <a:pt x="490" y="483"/>
                      </a:lnTo>
                      <a:lnTo>
                        <a:pt x="498" y="477"/>
                      </a:lnTo>
                      <a:lnTo>
                        <a:pt x="503" y="472"/>
                      </a:lnTo>
                      <a:lnTo>
                        <a:pt x="507" y="464"/>
                      </a:lnTo>
                      <a:lnTo>
                        <a:pt x="511" y="458"/>
                      </a:lnTo>
                      <a:lnTo>
                        <a:pt x="517" y="451"/>
                      </a:lnTo>
                      <a:lnTo>
                        <a:pt x="520" y="445"/>
                      </a:lnTo>
                      <a:lnTo>
                        <a:pt x="524" y="439"/>
                      </a:lnTo>
                      <a:lnTo>
                        <a:pt x="530" y="432"/>
                      </a:lnTo>
                      <a:lnTo>
                        <a:pt x="532" y="426"/>
                      </a:lnTo>
                      <a:lnTo>
                        <a:pt x="538" y="420"/>
                      </a:lnTo>
                      <a:lnTo>
                        <a:pt x="539" y="415"/>
                      </a:lnTo>
                      <a:lnTo>
                        <a:pt x="543" y="407"/>
                      </a:lnTo>
                      <a:lnTo>
                        <a:pt x="543" y="401"/>
                      </a:lnTo>
                      <a:lnTo>
                        <a:pt x="547" y="394"/>
                      </a:lnTo>
                      <a:lnTo>
                        <a:pt x="549" y="388"/>
                      </a:lnTo>
                      <a:lnTo>
                        <a:pt x="551" y="382"/>
                      </a:lnTo>
                      <a:lnTo>
                        <a:pt x="553" y="375"/>
                      </a:lnTo>
                      <a:lnTo>
                        <a:pt x="557" y="369"/>
                      </a:lnTo>
                      <a:lnTo>
                        <a:pt x="558" y="363"/>
                      </a:lnTo>
                      <a:lnTo>
                        <a:pt x="558" y="356"/>
                      </a:lnTo>
                      <a:lnTo>
                        <a:pt x="560" y="350"/>
                      </a:lnTo>
                      <a:lnTo>
                        <a:pt x="562" y="342"/>
                      </a:lnTo>
                      <a:lnTo>
                        <a:pt x="564" y="337"/>
                      </a:lnTo>
                      <a:lnTo>
                        <a:pt x="564" y="329"/>
                      </a:lnTo>
                      <a:lnTo>
                        <a:pt x="564" y="325"/>
                      </a:lnTo>
                      <a:lnTo>
                        <a:pt x="566" y="320"/>
                      </a:lnTo>
                      <a:lnTo>
                        <a:pt x="566" y="314"/>
                      </a:lnTo>
                      <a:lnTo>
                        <a:pt x="566" y="308"/>
                      </a:lnTo>
                      <a:lnTo>
                        <a:pt x="566" y="302"/>
                      </a:lnTo>
                      <a:lnTo>
                        <a:pt x="568" y="297"/>
                      </a:lnTo>
                      <a:lnTo>
                        <a:pt x="568" y="289"/>
                      </a:lnTo>
                      <a:lnTo>
                        <a:pt x="568" y="285"/>
                      </a:lnTo>
                      <a:lnTo>
                        <a:pt x="568" y="280"/>
                      </a:lnTo>
                      <a:lnTo>
                        <a:pt x="568" y="276"/>
                      </a:lnTo>
                      <a:lnTo>
                        <a:pt x="568" y="268"/>
                      </a:lnTo>
                      <a:lnTo>
                        <a:pt x="568" y="264"/>
                      </a:lnTo>
                      <a:lnTo>
                        <a:pt x="566" y="261"/>
                      </a:lnTo>
                      <a:lnTo>
                        <a:pt x="566" y="255"/>
                      </a:lnTo>
                      <a:lnTo>
                        <a:pt x="566" y="251"/>
                      </a:lnTo>
                      <a:lnTo>
                        <a:pt x="566" y="247"/>
                      </a:lnTo>
                      <a:lnTo>
                        <a:pt x="564" y="243"/>
                      </a:lnTo>
                      <a:lnTo>
                        <a:pt x="564" y="240"/>
                      </a:lnTo>
                      <a:lnTo>
                        <a:pt x="564" y="232"/>
                      </a:lnTo>
                      <a:lnTo>
                        <a:pt x="564" y="226"/>
                      </a:lnTo>
                      <a:lnTo>
                        <a:pt x="562" y="221"/>
                      </a:lnTo>
                      <a:lnTo>
                        <a:pt x="562" y="215"/>
                      </a:lnTo>
                      <a:lnTo>
                        <a:pt x="560" y="209"/>
                      </a:lnTo>
                      <a:lnTo>
                        <a:pt x="560" y="207"/>
                      </a:lnTo>
                      <a:lnTo>
                        <a:pt x="456" y="242"/>
                      </a:lnTo>
                      <a:lnTo>
                        <a:pt x="456" y="243"/>
                      </a:lnTo>
                      <a:lnTo>
                        <a:pt x="456" y="247"/>
                      </a:lnTo>
                      <a:lnTo>
                        <a:pt x="456" y="253"/>
                      </a:lnTo>
                      <a:lnTo>
                        <a:pt x="456" y="257"/>
                      </a:lnTo>
                      <a:lnTo>
                        <a:pt x="456" y="262"/>
                      </a:lnTo>
                      <a:lnTo>
                        <a:pt x="456" y="268"/>
                      </a:lnTo>
                      <a:lnTo>
                        <a:pt x="456" y="276"/>
                      </a:lnTo>
                      <a:lnTo>
                        <a:pt x="456" y="281"/>
                      </a:lnTo>
                      <a:lnTo>
                        <a:pt x="454" y="289"/>
                      </a:lnTo>
                      <a:lnTo>
                        <a:pt x="454" y="297"/>
                      </a:lnTo>
                      <a:lnTo>
                        <a:pt x="454" y="301"/>
                      </a:lnTo>
                      <a:lnTo>
                        <a:pt x="452" y="304"/>
                      </a:lnTo>
                      <a:lnTo>
                        <a:pt x="452" y="308"/>
                      </a:lnTo>
                      <a:lnTo>
                        <a:pt x="452" y="314"/>
                      </a:lnTo>
                      <a:lnTo>
                        <a:pt x="452" y="318"/>
                      </a:lnTo>
                      <a:lnTo>
                        <a:pt x="450" y="323"/>
                      </a:lnTo>
                      <a:lnTo>
                        <a:pt x="450" y="327"/>
                      </a:lnTo>
                      <a:lnTo>
                        <a:pt x="450" y="329"/>
                      </a:lnTo>
                      <a:lnTo>
                        <a:pt x="450" y="335"/>
                      </a:lnTo>
                      <a:lnTo>
                        <a:pt x="448" y="339"/>
                      </a:lnTo>
                      <a:lnTo>
                        <a:pt x="446" y="342"/>
                      </a:lnTo>
                      <a:lnTo>
                        <a:pt x="444" y="348"/>
                      </a:lnTo>
                      <a:lnTo>
                        <a:pt x="443" y="352"/>
                      </a:lnTo>
                      <a:lnTo>
                        <a:pt x="443" y="356"/>
                      </a:lnTo>
                      <a:lnTo>
                        <a:pt x="441" y="361"/>
                      </a:lnTo>
                      <a:lnTo>
                        <a:pt x="439" y="365"/>
                      </a:lnTo>
                      <a:lnTo>
                        <a:pt x="437" y="369"/>
                      </a:lnTo>
                      <a:lnTo>
                        <a:pt x="435" y="373"/>
                      </a:lnTo>
                      <a:lnTo>
                        <a:pt x="431" y="377"/>
                      </a:lnTo>
                      <a:lnTo>
                        <a:pt x="429" y="382"/>
                      </a:lnTo>
                      <a:lnTo>
                        <a:pt x="427" y="386"/>
                      </a:lnTo>
                      <a:lnTo>
                        <a:pt x="425" y="390"/>
                      </a:lnTo>
                      <a:lnTo>
                        <a:pt x="422" y="396"/>
                      </a:lnTo>
                      <a:lnTo>
                        <a:pt x="422" y="399"/>
                      </a:lnTo>
                      <a:lnTo>
                        <a:pt x="414" y="407"/>
                      </a:lnTo>
                      <a:lnTo>
                        <a:pt x="408" y="415"/>
                      </a:lnTo>
                      <a:lnTo>
                        <a:pt x="399" y="420"/>
                      </a:lnTo>
                      <a:lnTo>
                        <a:pt x="393" y="428"/>
                      </a:lnTo>
                      <a:lnTo>
                        <a:pt x="387" y="430"/>
                      </a:lnTo>
                      <a:lnTo>
                        <a:pt x="382" y="434"/>
                      </a:lnTo>
                      <a:lnTo>
                        <a:pt x="378" y="436"/>
                      </a:lnTo>
                      <a:lnTo>
                        <a:pt x="374" y="437"/>
                      </a:lnTo>
                      <a:lnTo>
                        <a:pt x="368" y="441"/>
                      </a:lnTo>
                      <a:lnTo>
                        <a:pt x="363" y="443"/>
                      </a:lnTo>
                      <a:lnTo>
                        <a:pt x="357" y="445"/>
                      </a:lnTo>
                      <a:lnTo>
                        <a:pt x="353" y="449"/>
                      </a:lnTo>
                      <a:lnTo>
                        <a:pt x="346" y="449"/>
                      </a:lnTo>
                      <a:lnTo>
                        <a:pt x="340" y="451"/>
                      </a:lnTo>
                      <a:lnTo>
                        <a:pt x="334" y="451"/>
                      </a:lnTo>
                      <a:lnTo>
                        <a:pt x="328" y="453"/>
                      </a:lnTo>
                      <a:lnTo>
                        <a:pt x="323" y="455"/>
                      </a:lnTo>
                      <a:lnTo>
                        <a:pt x="317" y="455"/>
                      </a:lnTo>
                      <a:lnTo>
                        <a:pt x="311" y="456"/>
                      </a:lnTo>
                      <a:lnTo>
                        <a:pt x="306" y="456"/>
                      </a:lnTo>
                      <a:lnTo>
                        <a:pt x="300" y="456"/>
                      </a:lnTo>
                      <a:lnTo>
                        <a:pt x="294" y="458"/>
                      </a:lnTo>
                      <a:lnTo>
                        <a:pt x="289" y="458"/>
                      </a:lnTo>
                      <a:lnTo>
                        <a:pt x="285" y="458"/>
                      </a:lnTo>
                      <a:lnTo>
                        <a:pt x="279" y="458"/>
                      </a:lnTo>
                      <a:lnTo>
                        <a:pt x="273" y="458"/>
                      </a:lnTo>
                      <a:lnTo>
                        <a:pt x="268" y="458"/>
                      </a:lnTo>
                      <a:lnTo>
                        <a:pt x="264" y="458"/>
                      </a:lnTo>
                      <a:lnTo>
                        <a:pt x="258" y="456"/>
                      </a:lnTo>
                      <a:lnTo>
                        <a:pt x="252" y="456"/>
                      </a:lnTo>
                      <a:lnTo>
                        <a:pt x="247" y="456"/>
                      </a:lnTo>
                      <a:lnTo>
                        <a:pt x="241" y="456"/>
                      </a:lnTo>
                      <a:lnTo>
                        <a:pt x="237" y="455"/>
                      </a:lnTo>
                      <a:lnTo>
                        <a:pt x="233" y="451"/>
                      </a:lnTo>
                      <a:lnTo>
                        <a:pt x="228" y="451"/>
                      </a:lnTo>
                      <a:lnTo>
                        <a:pt x="224" y="451"/>
                      </a:lnTo>
                      <a:lnTo>
                        <a:pt x="218" y="449"/>
                      </a:lnTo>
                      <a:lnTo>
                        <a:pt x="212" y="447"/>
                      </a:lnTo>
                      <a:lnTo>
                        <a:pt x="211" y="445"/>
                      </a:lnTo>
                      <a:lnTo>
                        <a:pt x="207" y="445"/>
                      </a:lnTo>
                      <a:lnTo>
                        <a:pt x="201" y="441"/>
                      </a:lnTo>
                      <a:lnTo>
                        <a:pt x="197" y="439"/>
                      </a:lnTo>
                      <a:lnTo>
                        <a:pt x="193" y="437"/>
                      </a:lnTo>
                      <a:lnTo>
                        <a:pt x="188" y="436"/>
                      </a:lnTo>
                      <a:lnTo>
                        <a:pt x="184" y="430"/>
                      </a:lnTo>
                      <a:lnTo>
                        <a:pt x="180" y="430"/>
                      </a:lnTo>
                      <a:lnTo>
                        <a:pt x="176" y="424"/>
                      </a:lnTo>
                      <a:lnTo>
                        <a:pt x="173" y="424"/>
                      </a:lnTo>
                      <a:lnTo>
                        <a:pt x="165" y="417"/>
                      </a:lnTo>
                      <a:lnTo>
                        <a:pt x="159" y="411"/>
                      </a:lnTo>
                      <a:lnTo>
                        <a:pt x="154" y="405"/>
                      </a:lnTo>
                      <a:lnTo>
                        <a:pt x="152" y="403"/>
                      </a:lnTo>
                      <a:lnTo>
                        <a:pt x="148" y="398"/>
                      </a:lnTo>
                      <a:lnTo>
                        <a:pt x="146" y="394"/>
                      </a:lnTo>
                      <a:lnTo>
                        <a:pt x="142" y="390"/>
                      </a:lnTo>
                      <a:lnTo>
                        <a:pt x="138" y="386"/>
                      </a:lnTo>
                      <a:lnTo>
                        <a:pt x="138" y="382"/>
                      </a:lnTo>
                      <a:lnTo>
                        <a:pt x="135" y="377"/>
                      </a:lnTo>
                      <a:lnTo>
                        <a:pt x="133" y="371"/>
                      </a:lnTo>
                      <a:lnTo>
                        <a:pt x="131" y="367"/>
                      </a:lnTo>
                      <a:lnTo>
                        <a:pt x="127" y="361"/>
                      </a:lnTo>
                      <a:lnTo>
                        <a:pt x="125" y="358"/>
                      </a:lnTo>
                      <a:lnTo>
                        <a:pt x="123" y="352"/>
                      </a:lnTo>
                      <a:lnTo>
                        <a:pt x="121" y="346"/>
                      </a:lnTo>
                      <a:lnTo>
                        <a:pt x="119" y="340"/>
                      </a:lnTo>
                      <a:lnTo>
                        <a:pt x="117" y="337"/>
                      </a:lnTo>
                      <a:lnTo>
                        <a:pt x="117" y="329"/>
                      </a:lnTo>
                      <a:lnTo>
                        <a:pt x="116" y="323"/>
                      </a:lnTo>
                      <a:lnTo>
                        <a:pt x="114" y="318"/>
                      </a:lnTo>
                      <a:lnTo>
                        <a:pt x="114" y="312"/>
                      </a:lnTo>
                      <a:lnTo>
                        <a:pt x="112" y="304"/>
                      </a:lnTo>
                      <a:lnTo>
                        <a:pt x="112" y="299"/>
                      </a:lnTo>
                      <a:lnTo>
                        <a:pt x="112" y="293"/>
                      </a:lnTo>
                      <a:lnTo>
                        <a:pt x="112" y="287"/>
                      </a:lnTo>
                      <a:lnTo>
                        <a:pt x="110" y="280"/>
                      </a:lnTo>
                      <a:lnTo>
                        <a:pt x="110" y="272"/>
                      </a:lnTo>
                      <a:lnTo>
                        <a:pt x="110" y="266"/>
                      </a:lnTo>
                      <a:lnTo>
                        <a:pt x="110" y="261"/>
                      </a:lnTo>
                      <a:lnTo>
                        <a:pt x="110" y="255"/>
                      </a:lnTo>
                      <a:lnTo>
                        <a:pt x="112" y="247"/>
                      </a:lnTo>
                      <a:lnTo>
                        <a:pt x="112" y="242"/>
                      </a:lnTo>
                      <a:lnTo>
                        <a:pt x="112" y="236"/>
                      </a:lnTo>
                      <a:lnTo>
                        <a:pt x="114" y="230"/>
                      </a:lnTo>
                      <a:lnTo>
                        <a:pt x="116" y="226"/>
                      </a:lnTo>
                      <a:lnTo>
                        <a:pt x="116" y="221"/>
                      </a:lnTo>
                      <a:lnTo>
                        <a:pt x="117" y="215"/>
                      </a:lnTo>
                      <a:lnTo>
                        <a:pt x="117" y="209"/>
                      </a:lnTo>
                      <a:lnTo>
                        <a:pt x="121" y="205"/>
                      </a:lnTo>
                      <a:lnTo>
                        <a:pt x="123" y="202"/>
                      </a:lnTo>
                      <a:lnTo>
                        <a:pt x="125" y="196"/>
                      </a:lnTo>
                      <a:lnTo>
                        <a:pt x="129" y="192"/>
                      </a:lnTo>
                      <a:lnTo>
                        <a:pt x="131" y="186"/>
                      </a:lnTo>
                      <a:lnTo>
                        <a:pt x="133" y="183"/>
                      </a:lnTo>
                      <a:lnTo>
                        <a:pt x="136" y="179"/>
                      </a:lnTo>
                      <a:lnTo>
                        <a:pt x="144" y="171"/>
                      </a:lnTo>
                      <a:lnTo>
                        <a:pt x="150" y="164"/>
                      </a:lnTo>
                      <a:lnTo>
                        <a:pt x="155" y="158"/>
                      </a:lnTo>
                      <a:lnTo>
                        <a:pt x="165" y="152"/>
                      </a:lnTo>
                      <a:lnTo>
                        <a:pt x="167" y="148"/>
                      </a:lnTo>
                      <a:lnTo>
                        <a:pt x="173" y="146"/>
                      </a:lnTo>
                      <a:lnTo>
                        <a:pt x="176" y="143"/>
                      </a:lnTo>
                      <a:lnTo>
                        <a:pt x="180" y="141"/>
                      </a:lnTo>
                      <a:lnTo>
                        <a:pt x="184" y="139"/>
                      </a:lnTo>
                      <a:lnTo>
                        <a:pt x="188" y="135"/>
                      </a:lnTo>
                      <a:lnTo>
                        <a:pt x="192" y="133"/>
                      </a:lnTo>
                      <a:lnTo>
                        <a:pt x="195" y="133"/>
                      </a:lnTo>
                      <a:lnTo>
                        <a:pt x="199" y="129"/>
                      </a:lnTo>
                      <a:lnTo>
                        <a:pt x="205" y="127"/>
                      </a:lnTo>
                      <a:lnTo>
                        <a:pt x="209" y="126"/>
                      </a:lnTo>
                      <a:lnTo>
                        <a:pt x="212" y="126"/>
                      </a:lnTo>
                      <a:lnTo>
                        <a:pt x="218" y="122"/>
                      </a:lnTo>
                      <a:lnTo>
                        <a:pt x="222" y="120"/>
                      </a:lnTo>
                      <a:lnTo>
                        <a:pt x="226" y="120"/>
                      </a:lnTo>
                      <a:lnTo>
                        <a:pt x="231" y="120"/>
                      </a:lnTo>
                      <a:lnTo>
                        <a:pt x="235" y="118"/>
                      </a:lnTo>
                      <a:lnTo>
                        <a:pt x="239" y="116"/>
                      </a:lnTo>
                      <a:lnTo>
                        <a:pt x="245" y="116"/>
                      </a:lnTo>
                      <a:lnTo>
                        <a:pt x="249" y="116"/>
                      </a:lnTo>
                      <a:lnTo>
                        <a:pt x="254" y="114"/>
                      </a:lnTo>
                      <a:lnTo>
                        <a:pt x="258" y="112"/>
                      </a:lnTo>
                      <a:lnTo>
                        <a:pt x="262" y="112"/>
                      </a:lnTo>
                      <a:lnTo>
                        <a:pt x="268" y="112"/>
                      </a:lnTo>
                      <a:lnTo>
                        <a:pt x="271" y="112"/>
                      </a:lnTo>
                      <a:lnTo>
                        <a:pt x="275" y="112"/>
                      </a:lnTo>
                      <a:lnTo>
                        <a:pt x="281" y="112"/>
                      </a:lnTo>
                      <a:lnTo>
                        <a:pt x="285" y="112"/>
                      </a:lnTo>
                      <a:lnTo>
                        <a:pt x="287" y="112"/>
                      </a:lnTo>
                      <a:lnTo>
                        <a:pt x="292" y="112"/>
                      </a:lnTo>
                      <a:lnTo>
                        <a:pt x="296" y="112"/>
                      </a:lnTo>
                      <a:lnTo>
                        <a:pt x="300" y="112"/>
                      </a:lnTo>
                      <a:lnTo>
                        <a:pt x="304" y="112"/>
                      </a:lnTo>
                      <a:lnTo>
                        <a:pt x="308" y="112"/>
                      </a:lnTo>
                      <a:lnTo>
                        <a:pt x="311" y="112"/>
                      </a:lnTo>
                      <a:lnTo>
                        <a:pt x="315" y="114"/>
                      </a:lnTo>
                      <a:lnTo>
                        <a:pt x="323" y="116"/>
                      </a:lnTo>
                      <a:lnTo>
                        <a:pt x="328" y="118"/>
                      </a:lnTo>
                      <a:lnTo>
                        <a:pt x="334" y="118"/>
                      </a:lnTo>
                      <a:lnTo>
                        <a:pt x="342" y="120"/>
                      </a:lnTo>
                      <a:lnTo>
                        <a:pt x="347" y="122"/>
                      </a:lnTo>
                      <a:lnTo>
                        <a:pt x="353" y="124"/>
                      </a:lnTo>
                      <a:lnTo>
                        <a:pt x="359" y="126"/>
                      </a:lnTo>
                      <a:lnTo>
                        <a:pt x="365" y="127"/>
                      </a:lnTo>
                      <a:lnTo>
                        <a:pt x="368" y="129"/>
                      </a:lnTo>
                      <a:lnTo>
                        <a:pt x="376" y="131"/>
                      </a:lnTo>
                      <a:lnTo>
                        <a:pt x="380" y="133"/>
                      </a:lnTo>
                      <a:lnTo>
                        <a:pt x="384" y="135"/>
                      </a:lnTo>
                      <a:lnTo>
                        <a:pt x="389" y="137"/>
                      </a:lnTo>
                      <a:lnTo>
                        <a:pt x="393" y="139"/>
                      </a:lnTo>
                      <a:lnTo>
                        <a:pt x="395" y="141"/>
                      </a:lnTo>
                      <a:lnTo>
                        <a:pt x="401" y="143"/>
                      </a:lnTo>
                      <a:lnTo>
                        <a:pt x="406" y="146"/>
                      </a:lnTo>
                      <a:lnTo>
                        <a:pt x="412" y="150"/>
                      </a:lnTo>
                      <a:lnTo>
                        <a:pt x="416" y="154"/>
                      </a:lnTo>
                      <a:lnTo>
                        <a:pt x="422" y="158"/>
                      </a:lnTo>
                      <a:lnTo>
                        <a:pt x="427" y="162"/>
                      </a:lnTo>
                      <a:lnTo>
                        <a:pt x="429" y="164"/>
                      </a:lnTo>
                      <a:lnTo>
                        <a:pt x="463" y="65"/>
                      </a:lnTo>
                      <a:close/>
                    </a:path>
                  </a:pathLst>
                </a:custGeom>
                <a:solidFill>
                  <a:srgbClr val="000000"/>
                </a:solidFill>
                <a:ln w="9525">
                  <a:noFill/>
                  <a:round/>
                  <a:headEnd/>
                  <a:tailEnd/>
                </a:ln>
              </p:spPr>
              <p:txBody>
                <a:bodyPr/>
                <a:lstStyle/>
                <a:p>
                  <a:endParaRPr lang="en-US"/>
                </a:p>
              </p:txBody>
            </p:sp>
            <p:sp>
              <p:nvSpPr>
                <p:cNvPr id="39059" name="Freeform 10"/>
                <p:cNvSpPr>
                  <a:spLocks/>
                </p:cNvSpPr>
                <p:nvPr/>
              </p:nvSpPr>
              <p:spPr bwMode="auto">
                <a:xfrm>
                  <a:off x="2998" y="1246"/>
                  <a:ext cx="106" cy="122"/>
                </a:xfrm>
                <a:custGeom>
                  <a:avLst/>
                  <a:gdLst>
                    <a:gd name="T0" fmla="*/ 0 w 213"/>
                    <a:gd name="T1" fmla="*/ 1 h 243"/>
                    <a:gd name="T2" fmla="*/ 0 w 213"/>
                    <a:gd name="T3" fmla="*/ 1 h 243"/>
                    <a:gd name="T4" fmla="*/ 0 w 213"/>
                    <a:gd name="T5" fmla="*/ 1 h 243"/>
                    <a:gd name="T6" fmla="*/ 0 w 213"/>
                    <a:gd name="T7" fmla="*/ 1 h 243"/>
                    <a:gd name="T8" fmla="*/ 0 w 213"/>
                    <a:gd name="T9" fmla="*/ 1 h 243"/>
                    <a:gd name="T10" fmla="*/ 0 w 213"/>
                    <a:gd name="T11" fmla="*/ 1 h 243"/>
                    <a:gd name="T12" fmla="*/ 0 w 213"/>
                    <a:gd name="T13" fmla="*/ 1 h 243"/>
                    <a:gd name="T14" fmla="*/ 0 w 213"/>
                    <a:gd name="T15" fmla="*/ 1 h 243"/>
                    <a:gd name="T16" fmla="*/ 0 w 213"/>
                    <a:gd name="T17" fmla="*/ 1 h 243"/>
                    <a:gd name="T18" fmla="*/ 0 w 213"/>
                    <a:gd name="T19" fmla="*/ 1 h 243"/>
                    <a:gd name="T20" fmla="*/ 0 w 213"/>
                    <a:gd name="T21" fmla="*/ 1 h 243"/>
                    <a:gd name="T22" fmla="*/ 0 w 213"/>
                    <a:gd name="T23" fmla="*/ 1 h 243"/>
                    <a:gd name="T24" fmla="*/ 0 w 213"/>
                    <a:gd name="T25" fmla="*/ 1 h 243"/>
                    <a:gd name="T26" fmla="*/ 0 w 213"/>
                    <a:gd name="T27" fmla="*/ 1 h 243"/>
                    <a:gd name="T28" fmla="*/ 0 w 213"/>
                    <a:gd name="T29" fmla="*/ 1 h 243"/>
                    <a:gd name="T30" fmla="*/ 0 w 213"/>
                    <a:gd name="T31" fmla="*/ 1 h 243"/>
                    <a:gd name="T32" fmla="*/ 0 w 213"/>
                    <a:gd name="T33" fmla="*/ 1 h 243"/>
                    <a:gd name="T34" fmla="*/ 0 w 213"/>
                    <a:gd name="T35" fmla="*/ 1 h 243"/>
                    <a:gd name="T36" fmla="*/ 0 w 213"/>
                    <a:gd name="T37" fmla="*/ 1 h 243"/>
                    <a:gd name="T38" fmla="*/ 0 w 213"/>
                    <a:gd name="T39" fmla="*/ 1 h 243"/>
                    <a:gd name="T40" fmla="*/ 0 w 213"/>
                    <a:gd name="T41" fmla="*/ 1 h 243"/>
                    <a:gd name="T42" fmla="*/ 0 w 213"/>
                    <a:gd name="T43" fmla="*/ 1 h 243"/>
                    <a:gd name="T44" fmla="*/ 0 w 213"/>
                    <a:gd name="T45" fmla="*/ 1 h 243"/>
                    <a:gd name="T46" fmla="*/ 0 w 213"/>
                    <a:gd name="T47" fmla="*/ 1 h 243"/>
                    <a:gd name="T48" fmla="*/ 0 w 213"/>
                    <a:gd name="T49" fmla="*/ 1 h 243"/>
                    <a:gd name="T50" fmla="*/ 0 w 213"/>
                    <a:gd name="T51" fmla="*/ 1 h 243"/>
                    <a:gd name="T52" fmla="*/ 0 w 213"/>
                    <a:gd name="T53" fmla="*/ 1 h 243"/>
                    <a:gd name="T54" fmla="*/ 0 w 213"/>
                    <a:gd name="T55" fmla="*/ 1 h 243"/>
                    <a:gd name="T56" fmla="*/ 0 w 213"/>
                    <a:gd name="T57" fmla="*/ 1 h 243"/>
                    <a:gd name="T58" fmla="*/ 0 w 213"/>
                    <a:gd name="T59" fmla="*/ 1 h 243"/>
                    <a:gd name="T60" fmla="*/ 0 w 213"/>
                    <a:gd name="T61" fmla="*/ 1 h 243"/>
                    <a:gd name="T62" fmla="*/ 0 w 213"/>
                    <a:gd name="T63" fmla="*/ 1 h 243"/>
                    <a:gd name="T64" fmla="*/ 0 w 213"/>
                    <a:gd name="T65" fmla="*/ 1 h 243"/>
                    <a:gd name="T66" fmla="*/ 0 w 213"/>
                    <a:gd name="T67" fmla="*/ 1 h 243"/>
                    <a:gd name="T68" fmla="*/ 0 w 213"/>
                    <a:gd name="T69" fmla="*/ 1 h 243"/>
                    <a:gd name="T70" fmla="*/ 0 w 213"/>
                    <a:gd name="T71" fmla="*/ 1 h 243"/>
                    <a:gd name="T72" fmla="*/ 0 w 213"/>
                    <a:gd name="T73" fmla="*/ 1 h 243"/>
                    <a:gd name="T74" fmla="*/ 0 w 213"/>
                    <a:gd name="T75" fmla="*/ 1 h 243"/>
                    <a:gd name="T76" fmla="*/ 0 w 213"/>
                    <a:gd name="T77" fmla="*/ 1 h 243"/>
                    <a:gd name="T78" fmla="*/ 0 w 213"/>
                    <a:gd name="T79" fmla="*/ 1 h 243"/>
                    <a:gd name="T80" fmla="*/ 0 w 213"/>
                    <a:gd name="T81" fmla="*/ 1 h 243"/>
                    <a:gd name="T82" fmla="*/ 0 w 213"/>
                    <a:gd name="T83" fmla="*/ 1 h 243"/>
                    <a:gd name="T84" fmla="*/ 0 w 213"/>
                    <a:gd name="T85" fmla="*/ 1 h 243"/>
                    <a:gd name="T86" fmla="*/ 0 w 213"/>
                    <a:gd name="T87" fmla="*/ 1 h 243"/>
                    <a:gd name="T88" fmla="*/ 0 w 213"/>
                    <a:gd name="T89" fmla="*/ 1 h 243"/>
                    <a:gd name="T90" fmla="*/ 0 w 213"/>
                    <a:gd name="T91" fmla="*/ 1 h 243"/>
                    <a:gd name="T92" fmla="*/ 0 w 213"/>
                    <a:gd name="T93" fmla="*/ 1 h 243"/>
                    <a:gd name="T94" fmla="*/ 0 w 213"/>
                    <a:gd name="T95" fmla="*/ 1 h 243"/>
                    <a:gd name="T96" fmla="*/ 0 w 213"/>
                    <a:gd name="T97" fmla="*/ 1 h 243"/>
                    <a:gd name="T98" fmla="*/ 0 w 213"/>
                    <a:gd name="T99" fmla="*/ 1 h 243"/>
                    <a:gd name="T100" fmla="*/ 0 w 213"/>
                    <a:gd name="T101" fmla="*/ 1 h 243"/>
                    <a:gd name="T102" fmla="*/ 0 w 213"/>
                    <a:gd name="T103" fmla="*/ 1 h 243"/>
                    <a:gd name="T104" fmla="*/ 0 w 213"/>
                    <a:gd name="T105" fmla="*/ 1 h 243"/>
                    <a:gd name="T106" fmla="*/ 0 w 213"/>
                    <a:gd name="T107" fmla="*/ 1 h 243"/>
                    <a:gd name="T108" fmla="*/ 0 w 213"/>
                    <a:gd name="T109" fmla="*/ 1 h 243"/>
                    <a:gd name="T110" fmla="*/ 0 w 213"/>
                    <a:gd name="T111" fmla="*/ 1 h 243"/>
                    <a:gd name="T112" fmla="*/ 0 w 213"/>
                    <a:gd name="T113" fmla="*/ 1 h 243"/>
                    <a:gd name="T114" fmla="*/ 0 w 213"/>
                    <a:gd name="T115" fmla="*/ 1 h 243"/>
                    <a:gd name="T116" fmla="*/ 0 w 213"/>
                    <a:gd name="T117" fmla="*/ 1 h 243"/>
                    <a:gd name="T118" fmla="*/ 0 w 213"/>
                    <a:gd name="T119" fmla="*/ 1 h 243"/>
                    <a:gd name="T120" fmla="*/ 0 w 213"/>
                    <a:gd name="T121" fmla="*/ 0 h 243"/>
                    <a:gd name="T122" fmla="*/ 0 w 213"/>
                    <a:gd name="T123" fmla="*/ 0 h 24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3"/>
                    <a:gd name="T187" fmla="*/ 0 h 243"/>
                    <a:gd name="T188" fmla="*/ 213 w 213"/>
                    <a:gd name="T189" fmla="*/ 243 h 24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3" h="243">
                      <a:moveTo>
                        <a:pt x="86" y="0"/>
                      </a:moveTo>
                      <a:lnTo>
                        <a:pt x="90" y="2"/>
                      </a:lnTo>
                      <a:lnTo>
                        <a:pt x="95" y="5"/>
                      </a:lnTo>
                      <a:lnTo>
                        <a:pt x="99" y="9"/>
                      </a:lnTo>
                      <a:lnTo>
                        <a:pt x="105" y="13"/>
                      </a:lnTo>
                      <a:lnTo>
                        <a:pt x="109" y="15"/>
                      </a:lnTo>
                      <a:lnTo>
                        <a:pt x="114" y="19"/>
                      </a:lnTo>
                      <a:lnTo>
                        <a:pt x="118" y="22"/>
                      </a:lnTo>
                      <a:lnTo>
                        <a:pt x="124" y="26"/>
                      </a:lnTo>
                      <a:lnTo>
                        <a:pt x="128" y="30"/>
                      </a:lnTo>
                      <a:lnTo>
                        <a:pt x="131" y="34"/>
                      </a:lnTo>
                      <a:lnTo>
                        <a:pt x="135" y="38"/>
                      </a:lnTo>
                      <a:lnTo>
                        <a:pt x="139" y="41"/>
                      </a:lnTo>
                      <a:lnTo>
                        <a:pt x="143" y="47"/>
                      </a:lnTo>
                      <a:lnTo>
                        <a:pt x="147" y="49"/>
                      </a:lnTo>
                      <a:lnTo>
                        <a:pt x="150" y="53"/>
                      </a:lnTo>
                      <a:lnTo>
                        <a:pt x="154" y="59"/>
                      </a:lnTo>
                      <a:lnTo>
                        <a:pt x="160" y="66"/>
                      </a:lnTo>
                      <a:lnTo>
                        <a:pt x="166" y="74"/>
                      </a:lnTo>
                      <a:lnTo>
                        <a:pt x="168" y="78"/>
                      </a:lnTo>
                      <a:lnTo>
                        <a:pt x="171" y="81"/>
                      </a:lnTo>
                      <a:lnTo>
                        <a:pt x="173" y="85"/>
                      </a:lnTo>
                      <a:lnTo>
                        <a:pt x="177" y="89"/>
                      </a:lnTo>
                      <a:lnTo>
                        <a:pt x="181" y="97"/>
                      </a:lnTo>
                      <a:lnTo>
                        <a:pt x="187" y="104"/>
                      </a:lnTo>
                      <a:lnTo>
                        <a:pt x="187" y="108"/>
                      </a:lnTo>
                      <a:lnTo>
                        <a:pt x="190" y="114"/>
                      </a:lnTo>
                      <a:lnTo>
                        <a:pt x="192" y="116"/>
                      </a:lnTo>
                      <a:lnTo>
                        <a:pt x="194" y="121"/>
                      </a:lnTo>
                      <a:lnTo>
                        <a:pt x="196" y="127"/>
                      </a:lnTo>
                      <a:lnTo>
                        <a:pt x="200" y="135"/>
                      </a:lnTo>
                      <a:lnTo>
                        <a:pt x="200" y="140"/>
                      </a:lnTo>
                      <a:lnTo>
                        <a:pt x="204" y="148"/>
                      </a:lnTo>
                      <a:lnTo>
                        <a:pt x="206" y="154"/>
                      </a:lnTo>
                      <a:lnTo>
                        <a:pt x="207" y="159"/>
                      </a:lnTo>
                      <a:lnTo>
                        <a:pt x="209" y="163"/>
                      </a:lnTo>
                      <a:lnTo>
                        <a:pt x="211" y="169"/>
                      </a:lnTo>
                      <a:lnTo>
                        <a:pt x="211" y="175"/>
                      </a:lnTo>
                      <a:lnTo>
                        <a:pt x="213" y="178"/>
                      </a:lnTo>
                      <a:lnTo>
                        <a:pt x="213" y="182"/>
                      </a:lnTo>
                      <a:lnTo>
                        <a:pt x="213" y="184"/>
                      </a:lnTo>
                      <a:lnTo>
                        <a:pt x="213" y="188"/>
                      </a:lnTo>
                      <a:lnTo>
                        <a:pt x="213" y="190"/>
                      </a:lnTo>
                      <a:lnTo>
                        <a:pt x="209" y="194"/>
                      </a:lnTo>
                      <a:lnTo>
                        <a:pt x="202" y="197"/>
                      </a:lnTo>
                      <a:lnTo>
                        <a:pt x="196" y="201"/>
                      </a:lnTo>
                      <a:lnTo>
                        <a:pt x="192" y="205"/>
                      </a:lnTo>
                      <a:lnTo>
                        <a:pt x="187" y="207"/>
                      </a:lnTo>
                      <a:lnTo>
                        <a:pt x="183" y="209"/>
                      </a:lnTo>
                      <a:lnTo>
                        <a:pt x="179" y="215"/>
                      </a:lnTo>
                      <a:lnTo>
                        <a:pt x="173" y="216"/>
                      </a:lnTo>
                      <a:lnTo>
                        <a:pt x="168" y="218"/>
                      </a:lnTo>
                      <a:lnTo>
                        <a:pt x="164" y="222"/>
                      </a:lnTo>
                      <a:lnTo>
                        <a:pt x="160" y="226"/>
                      </a:lnTo>
                      <a:lnTo>
                        <a:pt x="152" y="228"/>
                      </a:lnTo>
                      <a:lnTo>
                        <a:pt x="149" y="230"/>
                      </a:lnTo>
                      <a:lnTo>
                        <a:pt x="143" y="232"/>
                      </a:lnTo>
                      <a:lnTo>
                        <a:pt x="139" y="235"/>
                      </a:lnTo>
                      <a:lnTo>
                        <a:pt x="135" y="235"/>
                      </a:lnTo>
                      <a:lnTo>
                        <a:pt x="131" y="239"/>
                      </a:lnTo>
                      <a:lnTo>
                        <a:pt x="126" y="241"/>
                      </a:lnTo>
                      <a:lnTo>
                        <a:pt x="122" y="243"/>
                      </a:lnTo>
                      <a:lnTo>
                        <a:pt x="114" y="243"/>
                      </a:lnTo>
                      <a:lnTo>
                        <a:pt x="111" y="241"/>
                      </a:lnTo>
                      <a:lnTo>
                        <a:pt x="109" y="237"/>
                      </a:lnTo>
                      <a:lnTo>
                        <a:pt x="109" y="232"/>
                      </a:lnTo>
                      <a:lnTo>
                        <a:pt x="107" y="228"/>
                      </a:lnTo>
                      <a:lnTo>
                        <a:pt x="107" y="222"/>
                      </a:lnTo>
                      <a:lnTo>
                        <a:pt x="107" y="218"/>
                      </a:lnTo>
                      <a:lnTo>
                        <a:pt x="107" y="215"/>
                      </a:lnTo>
                      <a:lnTo>
                        <a:pt x="105" y="209"/>
                      </a:lnTo>
                      <a:lnTo>
                        <a:pt x="105" y="203"/>
                      </a:lnTo>
                      <a:lnTo>
                        <a:pt x="103" y="197"/>
                      </a:lnTo>
                      <a:lnTo>
                        <a:pt x="101" y="194"/>
                      </a:lnTo>
                      <a:lnTo>
                        <a:pt x="99" y="188"/>
                      </a:lnTo>
                      <a:lnTo>
                        <a:pt x="97" y="182"/>
                      </a:lnTo>
                      <a:lnTo>
                        <a:pt x="95" y="175"/>
                      </a:lnTo>
                      <a:lnTo>
                        <a:pt x="92" y="169"/>
                      </a:lnTo>
                      <a:lnTo>
                        <a:pt x="90" y="163"/>
                      </a:lnTo>
                      <a:lnTo>
                        <a:pt x="86" y="158"/>
                      </a:lnTo>
                      <a:lnTo>
                        <a:pt x="84" y="152"/>
                      </a:lnTo>
                      <a:lnTo>
                        <a:pt x="80" y="146"/>
                      </a:lnTo>
                      <a:lnTo>
                        <a:pt x="76" y="140"/>
                      </a:lnTo>
                      <a:lnTo>
                        <a:pt x="71" y="135"/>
                      </a:lnTo>
                      <a:lnTo>
                        <a:pt x="69" y="127"/>
                      </a:lnTo>
                      <a:lnTo>
                        <a:pt x="65" y="121"/>
                      </a:lnTo>
                      <a:lnTo>
                        <a:pt x="61" y="118"/>
                      </a:lnTo>
                      <a:lnTo>
                        <a:pt x="57" y="112"/>
                      </a:lnTo>
                      <a:lnTo>
                        <a:pt x="52" y="108"/>
                      </a:lnTo>
                      <a:lnTo>
                        <a:pt x="48" y="102"/>
                      </a:lnTo>
                      <a:lnTo>
                        <a:pt x="44" y="99"/>
                      </a:lnTo>
                      <a:lnTo>
                        <a:pt x="38" y="95"/>
                      </a:lnTo>
                      <a:lnTo>
                        <a:pt x="34" y="91"/>
                      </a:lnTo>
                      <a:lnTo>
                        <a:pt x="31" y="87"/>
                      </a:lnTo>
                      <a:lnTo>
                        <a:pt x="25" y="85"/>
                      </a:lnTo>
                      <a:lnTo>
                        <a:pt x="21" y="81"/>
                      </a:lnTo>
                      <a:lnTo>
                        <a:pt x="17" y="80"/>
                      </a:lnTo>
                      <a:lnTo>
                        <a:pt x="12" y="80"/>
                      </a:lnTo>
                      <a:lnTo>
                        <a:pt x="8" y="78"/>
                      </a:lnTo>
                      <a:lnTo>
                        <a:pt x="4" y="74"/>
                      </a:lnTo>
                      <a:lnTo>
                        <a:pt x="2" y="74"/>
                      </a:lnTo>
                      <a:lnTo>
                        <a:pt x="2" y="72"/>
                      </a:lnTo>
                      <a:lnTo>
                        <a:pt x="0" y="66"/>
                      </a:lnTo>
                      <a:lnTo>
                        <a:pt x="4" y="61"/>
                      </a:lnTo>
                      <a:lnTo>
                        <a:pt x="6" y="53"/>
                      </a:lnTo>
                      <a:lnTo>
                        <a:pt x="12" y="47"/>
                      </a:lnTo>
                      <a:lnTo>
                        <a:pt x="15" y="43"/>
                      </a:lnTo>
                      <a:lnTo>
                        <a:pt x="19" y="40"/>
                      </a:lnTo>
                      <a:lnTo>
                        <a:pt x="25" y="38"/>
                      </a:lnTo>
                      <a:lnTo>
                        <a:pt x="31" y="34"/>
                      </a:lnTo>
                      <a:lnTo>
                        <a:pt x="34" y="30"/>
                      </a:lnTo>
                      <a:lnTo>
                        <a:pt x="38" y="26"/>
                      </a:lnTo>
                      <a:lnTo>
                        <a:pt x="44" y="22"/>
                      </a:lnTo>
                      <a:lnTo>
                        <a:pt x="48" y="21"/>
                      </a:lnTo>
                      <a:lnTo>
                        <a:pt x="52" y="19"/>
                      </a:lnTo>
                      <a:lnTo>
                        <a:pt x="57" y="15"/>
                      </a:lnTo>
                      <a:lnTo>
                        <a:pt x="61" y="13"/>
                      </a:lnTo>
                      <a:lnTo>
                        <a:pt x="65" y="11"/>
                      </a:lnTo>
                      <a:lnTo>
                        <a:pt x="73" y="5"/>
                      </a:lnTo>
                      <a:lnTo>
                        <a:pt x="78" y="2"/>
                      </a:lnTo>
                      <a:lnTo>
                        <a:pt x="82" y="0"/>
                      </a:lnTo>
                      <a:lnTo>
                        <a:pt x="86" y="0"/>
                      </a:lnTo>
                      <a:close/>
                    </a:path>
                  </a:pathLst>
                </a:custGeom>
                <a:solidFill>
                  <a:srgbClr val="000000"/>
                </a:solidFill>
                <a:ln w="9525">
                  <a:noFill/>
                  <a:round/>
                  <a:headEnd/>
                  <a:tailEnd/>
                </a:ln>
              </p:spPr>
              <p:txBody>
                <a:bodyPr/>
                <a:lstStyle/>
                <a:p>
                  <a:endParaRPr lang="en-US"/>
                </a:p>
              </p:txBody>
            </p:sp>
            <p:sp>
              <p:nvSpPr>
                <p:cNvPr id="39060" name="Freeform 11"/>
                <p:cNvSpPr>
                  <a:spLocks/>
                </p:cNvSpPr>
                <p:nvPr/>
              </p:nvSpPr>
              <p:spPr bwMode="auto">
                <a:xfrm>
                  <a:off x="2588" y="863"/>
                  <a:ext cx="282" cy="477"/>
                </a:xfrm>
                <a:custGeom>
                  <a:avLst/>
                  <a:gdLst>
                    <a:gd name="T0" fmla="*/ 0 w 565"/>
                    <a:gd name="T1" fmla="*/ 0 h 955"/>
                    <a:gd name="T2" fmla="*/ 0 w 565"/>
                    <a:gd name="T3" fmla="*/ 0 h 955"/>
                    <a:gd name="T4" fmla="*/ 0 w 565"/>
                    <a:gd name="T5" fmla="*/ 0 h 955"/>
                    <a:gd name="T6" fmla="*/ 0 w 565"/>
                    <a:gd name="T7" fmla="*/ 0 h 955"/>
                    <a:gd name="T8" fmla="*/ 0 w 565"/>
                    <a:gd name="T9" fmla="*/ 0 h 955"/>
                    <a:gd name="T10" fmla="*/ 0 w 565"/>
                    <a:gd name="T11" fmla="*/ 0 h 955"/>
                    <a:gd name="T12" fmla="*/ 0 w 565"/>
                    <a:gd name="T13" fmla="*/ 0 h 955"/>
                    <a:gd name="T14" fmla="*/ 0 w 565"/>
                    <a:gd name="T15" fmla="*/ 0 h 955"/>
                    <a:gd name="T16" fmla="*/ 0 w 565"/>
                    <a:gd name="T17" fmla="*/ 0 h 955"/>
                    <a:gd name="T18" fmla="*/ 0 w 565"/>
                    <a:gd name="T19" fmla="*/ 0 h 955"/>
                    <a:gd name="T20" fmla="*/ 0 w 565"/>
                    <a:gd name="T21" fmla="*/ 0 h 955"/>
                    <a:gd name="T22" fmla="*/ 0 w 565"/>
                    <a:gd name="T23" fmla="*/ 0 h 955"/>
                    <a:gd name="T24" fmla="*/ 0 w 565"/>
                    <a:gd name="T25" fmla="*/ 0 h 955"/>
                    <a:gd name="T26" fmla="*/ 0 w 565"/>
                    <a:gd name="T27" fmla="*/ 0 h 955"/>
                    <a:gd name="T28" fmla="*/ 0 w 565"/>
                    <a:gd name="T29" fmla="*/ 0 h 955"/>
                    <a:gd name="T30" fmla="*/ 0 w 565"/>
                    <a:gd name="T31" fmla="*/ 0 h 955"/>
                    <a:gd name="T32" fmla="*/ 0 w 565"/>
                    <a:gd name="T33" fmla="*/ 0 h 955"/>
                    <a:gd name="T34" fmla="*/ 0 w 565"/>
                    <a:gd name="T35" fmla="*/ 0 h 955"/>
                    <a:gd name="T36" fmla="*/ 0 w 565"/>
                    <a:gd name="T37" fmla="*/ 0 h 955"/>
                    <a:gd name="T38" fmla="*/ 0 w 565"/>
                    <a:gd name="T39" fmla="*/ 0 h 955"/>
                    <a:gd name="T40" fmla="*/ 0 w 565"/>
                    <a:gd name="T41" fmla="*/ 0 h 955"/>
                    <a:gd name="T42" fmla="*/ 0 w 565"/>
                    <a:gd name="T43" fmla="*/ 0 h 955"/>
                    <a:gd name="T44" fmla="*/ 0 w 565"/>
                    <a:gd name="T45" fmla="*/ 0 h 955"/>
                    <a:gd name="T46" fmla="*/ 0 w 565"/>
                    <a:gd name="T47" fmla="*/ 0 h 955"/>
                    <a:gd name="T48" fmla="*/ 0 w 565"/>
                    <a:gd name="T49" fmla="*/ 0 h 955"/>
                    <a:gd name="T50" fmla="*/ 0 w 565"/>
                    <a:gd name="T51" fmla="*/ 0 h 955"/>
                    <a:gd name="T52" fmla="*/ 0 w 565"/>
                    <a:gd name="T53" fmla="*/ 0 h 955"/>
                    <a:gd name="T54" fmla="*/ 0 w 565"/>
                    <a:gd name="T55" fmla="*/ 0 h 955"/>
                    <a:gd name="T56" fmla="*/ 0 w 565"/>
                    <a:gd name="T57" fmla="*/ 0 h 955"/>
                    <a:gd name="T58" fmla="*/ 0 w 565"/>
                    <a:gd name="T59" fmla="*/ 0 h 955"/>
                    <a:gd name="T60" fmla="*/ 0 w 565"/>
                    <a:gd name="T61" fmla="*/ 0 h 955"/>
                    <a:gd name="T62" fmla="*/ 0 w 565"/>
                    <a:gd name="T63" fmla="*/ 0 h 955"/>
                    <a:gd name="T64" fmla="*/ 0 w 565"/>
                    <a:gd name="T65" fmla="*/ 0 h 955"/>
                    <a:gd name="T66" fmla="*/ 0 w 565"/>
                    <a:gd name="T67" fmla="*/ 0 h 955"/>
                    <a:gd name="T68" fmla="*/ 0 w 565"/>
                    <a:gd name="T69" fmla="*/ 0 h 955"/>
                    <a:gd name="T70" fmla="*/ 0 w 565"/>
                    <a:gd name="T71" fmla="*/ 0 h 955"/>
                    <a:gd name="T72" fmla="*/ 0 w 565"/>
                    <a:gd name="T73" fmla="*/ 0 h 955"/>
                    <a:gd name="T74" fmla="*/ 0 w 565"/>
                    <a:gd name="T75" fmla="*/ 0 h 955"/>
                    <a:gd name="T76" fmla="*/ 0 w 565"/>
                    <a:gd name="T77" fmla="*/ 0 h 955"/>
                    <a:gd name="T78" fmla="*/ 0 w 565"/>
                    <a:gd name="T79" fmla="*/ 0 h 955"/>
                    <a:gd name="T80" fmla="*/ 0 w 565"/>
                    <a:gd name="T81" fmla="*/ 0 h 955"/>
                    <a:gd name="T82" fmla="*/ 0 w 565"/>
                    <a:gd name="T83" fmla="*/ 0 h 955"/>
                    <a:gd name="T84" fmla="*/ 0 w 565"/>
                    <a:gd name="T85" fmla="*/ 0 h 955"/>
                    <a:gd name="T86" fmla="*/ 0 w 565"/>
                    <a:gd name="T87" fmla="*/ 0 h 955"/>
                    <a:gd name="T88" fmla="*/ 0 w 565"/>
                    <a:gd name="T89" fmla="*/ 0 h 955"/>
                    <a:gd name="T90" fmla="*/ 0 w 565"/>
                    <a:gd name="T91" fmla="*/ 0 h 955"/>
                    <a:gd name="T92" fmla="*/ 0 w 565"/>
                    <a:gd name="T93" fmla="*/ 0 h 955"/>
                    <a:gd name="T94" fmla="*/ 0 w 565"/>
                    <a:gd name="T95" fmla="*/ 0 h 9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65"/>
                    <a:gd name="T145" fmla="*/ 0 h 955"/>
                    <a:gd name="T146" fmla="*/ 565 w 565"/>
                    <a:gd name="T147" fmla="*/ 955 h 95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65" h="955">
                      <a:moveTo>
                        <a:pt x="0" y="923"/>
                      </a:moveTo>
                      <a:lnTo>
                        <a:pt x="2" y="907"/>
                      </a:lnTo>
                      <a:lnTo>
                        <a:pt x="4" y="894"/>
                      </a:lnTo>
                      <a:lnTo>
                        <a:pt x="6" y="881"/>
                      </a:lnTo>
                      <a:lnTo>
                        <a:pt x="6" y="867"/>
                      </a:lnTo>
                      <a:lnTo>
                        <a:pt x="6" y="852"/>
                      </a:lnTo>
                      <a:lnTo>
                        <a:pt x="9" y="835"/>
                      </a:lnTo>
                      <a:lnTo>
                        <a:pt x="9" y="820"/>
                      </a:lnTo>
                      <a:lnTo>
                        <a:pt x="11" y="805"/>
                      </a:lnTo>
                      <a:lnTo>
                        <a:pt x="11" y="788"/>
                      </a:lnTo>
                      <a:lnTo>
                        <a:pt x="13" y="772"/>
                      </a:lnTo>
                      <a:lnTo>
                        <a:pt x="15" y="753"/>
                      </a:lnTo>
                      <a:lnTo>
                        <a:pt x="17" y="736"/>
                      </a:lnTo>
                      <a:lnTo>
                        <a:pt x="19" y="719"/>
                      </a:lnTo>
                      <a:lnTo>
                        <a:pt x="19" y="700"/>
                      </a:lnTo>
                      <a:lnTo>
                        <a:pt x="21" y="683"/>
                      </a:lnTo>
                      <a:lnTo>
                        <a:pt x="23" y="664"/>
                      </a:lnTo>
                      <a:lnTo>
                        <a:pt x="25" y="645"/>
                      </a:lnTo>
                      <a:lnTo>
                        <a:pt x="25" y="628"/>
                      </a:lnTo>
                      <a:lnTo>
                        <a:pt x="26" y="609"/>
                      </a:lnTo>
                      <a:lnTo>
                        <a:pt x="28" y="590"/>
                      </a:lnTo>
                      <a:lnTo>
                        <a:pt x="30" y="571"/>
                      </a:lnTo>
                      <a:lnTo>
                        <a:pt x="32" y="550"/>
                      </a:lnTo>
                      <a:lnTo>
                        <a:pt x="32" y="531"/>
                      </a:lnTo>
                      <a:lnTo>
                        <a:pt x="34" y="512"/>
                      </a:lnTo>
                      <a:lnTo>
                        <a:pt x="36" y="493"/>
                      </a:lnTo>
                      <a:lnTo>
                        <a:pt x="38" y="474"/>
                      </a:lnTo>
                      <a:lnTo>
                        <a:pt x="38" y="455"/>
                      </a:lnTo>
                      <a:lnTo>
                        <a:pt x="38" y="436"/>
                      </a:lnTo>
                      <a:lnTo>
                        <a:pt x="40" y="415"/>
                      </a:lnTo>
                      <a:lnTo>
                        <a:pt x="44" y="398"/>
                      </a:lnTo>
                      <a:lnTo>
                        <a:pt x="44" y="379"/>
                      </a:lnTo>
                      <a:lnTo>
                        <a:pt x="45" y="360"/>
                      </a:lnTo>
                      <a:lnTo>
                        <a:pt x="45" y="343"/>
                      </a:lnTo>
                      <a:lnTo>
                        <a:pt x="47" y="323"/>
                      </a:lnTo>
                      <a:lnTo>
                        <a:pt x="47" y="306"/>
                      </a:lnTo>
                      <a:lnTo>
                        <a:pt x="49" y="287"/>
                      </a:lnTo>
                      <a:lnTo>
                        <a:pt x="51" y="270"/>
                      </a:lnTo>
                      <a:lnTo>
                        <a:pt x="53" y="253"/>
                      </a:lnTo>
                      <a:lnTo>
                        <a:pt x="53" y="236"/>
                      </a:lnTo>
                      <a:lnTo>
                        <a:pt x="53" y="221"/>
                      </a:lnTo>
                      <a:lnTo>
                        <a:pt x="55" y="206"/>
                      </a:lnTo>
                      <a:lnTo>
                        <a:pt x="55" y="188"/>
                      </a:lnTo>
                      <a:lnTo>
                        <a:pt x="57" y="173"/>
                      </a:lnTo>
                      <a:lnTo>
                        <a:pt x="59" y="158"/>
                      </a:lnTo>
                      <a:lnTo>
                        <a:pt x="59" y="145"/>
                      </a:lnTo>
                      <a:lnTo>
                        <a:pt x="59" y="131"/>
                      </a:lnTo>
                      <a:lnTo>
                        <a:pt x="59" y="116"/>
                      </a:lnTo>
                      <a:lnTo>
                        <a:pt x="61" y="107"/>
                      </a:lnTo>
                      <a:lnTo>
                        <a:pt x="61" y="93"/>
                      </a:lnTo>
                      <a:lnTo>
                        <a:pt x="63" y="84"/>
                      </a:lnTo>
                      <a:lnTo>
                        <a:pt x="63" y="71"/>
                      </a:lnTo>
                      <a:lnTo>
                        <a:pt x="65" y="61"/>
                      </a:lnTo>
                      <a:lnTo>
                        <a:pt x="65" y="52"/>
                      </a:lnTo>
                      <a:lnTo>
                        <a:pt x="66" y="42"/>
                      </a:lnTo>
                      <a:lnTo>
                        <a:pt x="66" y="34"/>
                      </a:lnTo>
                      <a:lnTo>
                        <a:pt x="66" y="29"/>
                      </a:lnTo>
                      <a:lnTo>
                        <a:pt x="66" y="21"/>
                      </a:lnTo>
                      <a:lnTo>
                        <a:pt x="66" y="15"/>
                      </a:lnTo>
                      <a:lnTo>
                        <a:pt x="66" y="10"/>
                      </a:lnTo>
                      <a:lnTo>
                        <a:pt x="68" y="8"/>
                      </a:lnTo>
                      <a:lnTo>
                        <a:pt x="68" y="2"/>
                      </a:lnTo>
                      <a:lnTo>
                        <a:pt x="68" y="0"/>
                      </a:lnTo>
                      <a:lnTo>
                        <a:pt x="245" y="21"/>
                      </a:lnTo>
                      <a:lnTo>
                        <a:pt x="565" y="839"/>
                      </a:lnTo>
                      <a:lnTo>
                        <a:pt x="485" y="955"/>
                      </a:lnTo>
                      <a:lnTo>
                        <a:pt x="483" y="953"/>
                      </a:lnTo>
                      <a:lnTo>
                        <a:pt x="481" y="949"/>
                      </a:lnTo>
                      <a:lnTo>
                        <a:pt x="481" y="945"/>
                      </a:lnTo>
                      <a:lnTo>
                        <a:pt x="479" y="940"/>
                      </a:lnTo>
                      <a:lnTo>
                        <a:pt x="477" y="934"/>
                      </a:lnTo>
                      <a:lnTo>
                        <a:pt x="473" y="926"/>
                      </a:lnTo>
                      <a:lnTo>
                        <a:pt x="471" y="919"/>
                      </a:lnTo>
                      <a:lnTo>
                        <a:pt x="468" y="907"/>
                      </a:lnTo>
                      <a:lnTo>
                        <a:pt x="464" y="898"/>
                      </a:lnTo>
                      <a:lnTo>
                        <a:pt x="460" y="886"/>
                      </a:lnTo>
                      <a:lnTo>
                        <a:pt x="456" y="875"/>
                      </a:lnTo>
                      <a:lnTo>
                        <a:pt x="450" y="862"/>
                      </a:lnTo>
                      <a:lnTo>
                        <a:pt x="447" y="848"/>
                      </a:lnTo>
                      <a:lnTo>
                        <a:pt x="441" y="833"/>
                      </a:lnTo>
                      <a:lnTo>
                        <a:pt x="437" y="820"/>
                      </a:lnTo>
                      <a:lnTo>
                        <a:pt x="431" y="805"/>
                      </a:lnTo>
                      <a:lnTo>
                        <a:pt x="426" y="788"/>
                      </a:lnTo>
                      <a:lnTo>
                        <a:pt x="420" y="770"/>
                      </a:lnTo>
                      <a:lnTo>
                        <a:pt x="414" y="753"/>
                      </a:lnTo>
                      <a:lnTo>
                        <a:pt x="407" y="736"/>
                      </a:lnTo>
                      <a:lnTo>
                        <a:pt x="401" y="719"/>
                      </a:lnTo>
                      <a:lnTo>
                        <a:pt x="395" y="698"/>
                      </a:lnTo>
                      <a:lnTo>
                        <a:pt x="390" y="681"/>
                      </a:lnTo>
                      <a:lnTo>
                        <a:pt x="382" y="662"/>
                      </a:lnTo>
                      <a:lnTo>
                        <a:pt x="374" y="643"/>
                      </a:lnTo>
                      <a:lnTo>
                        <a:pt x="367" y="624"/>
                      </a:lnTo>
                      <a:lnTo>
                        <a:pt x="361" y="603"/>
                      </a:lnTo>
                      <a:lnTo>
                        <a:pt x="353" y="584"/>
                      </a:lnTo>
                      <a:lnTo>
                        <a:pt x="346" y="563"/>
                      </a:lnTo>
                      <a:lnTo>
                        <a:pt x="340" y="542"/>
                      </a:lnTo>
                      <a:lnTo>
                        <a:pt x="333" y="523"/>
                      </a:lnTo>
                      <a:lnTo>
                        <a:pt x="325" y="502"/>
                      </a:lnTo>
                      <a:lnTo>
                        <a:pt x="317" y="481"/>
                      </a:lnTo>
                      <a:lnTo>
                        <a:pt x="310" y="462"/>
                      </a:lnTo>
                      <a:lnTo>
                        <a:pt x="302" y="441"/>
                      </a:lnTo>
                      <a:lnTo>
                        <a:pt x="296" y="420"/>
                      </a:lnTo>
                      <a:lnTo>
                        <a:pt x="289" y="401"/>
                      </a:lnTo>
                      <a:lnTo>
                        <a:pt x="281" y="382"/>
                      </a:lnTo>
                      <a:lnTo>
                        <a:pt x="276" y="363"/>
                      </a:lnTo>
                      <a:lnTo>
                        <a:pt x="268" y="344"/>
                      </a:lnTo>
                      <a:lnTo>
                        <a:pt x="262" y="327"/>
                      </a:lnTo>
                      <a:lnTo>
                        <a:pt x="255" y="308"/>
                      </a:lnTo>
                      <a:lnTo>
                        <a:pt x="249" y="291"/>
                      </a:lnTo>
                      <a:lnTo>
                        <a:pt x="241" y="272"/>
                      </a:lnTo>
                      <a:lnTo>
                        <a:pt x="236" y="257"/>
                      </a:lnTo>
                      <a:lnTo>
                        <a:pt x="228" y="240"/>
                      </a:lnTo>
                      <a:lnTo>
                        <a:pt x="224" y="225"/>
                      </a:lnTo>
                      <a:lnTo>
                        <a:pt x="218" y="211"/>
                      </a:lnTo>
                      <a:lnTo>
                        <a:pt x="213" y="196"/>
                      </a:lnTo>
                      <a:lnTo>
                        <a:pt x="207" y="183"/>
                      </a:lnTo>
                      <a:lnTo>
                        <a:pt x="201" y="169"/>
                      </a:lnTo>
                      <a:lnTo>
                        <a:pt x="198" y="156"/>
                      </a:lnTo>
                      <a:lnTo>
                        <a:pt x="194" y="145"/>
                      </a:lnTo>
                      <a:lnTo>
                        <a:pt x="188" y="135"/>
                      </a:lnTo>
                      <a:lnTo>
                        <a:pt x="186" y="126"/>
                      </a:lnTo>
                      <a:lnTo>
                        <a:pt x="180" y="116"/>
                      </a:lnTo>
                      <a:lnTo>
                        <a:pt x="179" y="110"/>
                      </a:lnTo>
                      <a:lnTo>
                        <a:pt x="175" y="103"/>
                      </a:lnTo>
                      <a:lnTo>
                        <a:pt x="173" y="97"/>
                      </a:lnTo>
                      <a:lnTo>
                        <a:pt x="171" y="91"/>
                      </a:lnTo>
                      <a:lnTo>
                        <a:pt x="167" y="90"/>
                      </a:lnTo>
                      <a:lnTo>
                        <a:pt x="167" y="88"/>
                      </a:lnTo>
                      <a:lnTo>
                        <a:pt x="165" y="88"/>
                      </a:lnTo>
                      <a:lnTo>
                        <a:pt x="165" y="90"/>
                      </a:lnTo>
                      <a:lnTo>
                        <a:pt x="163" y="91"/>
                      </a:lnTo>
                      <a:lnTo>
                        <a:pt x="161" y="97"/>
                      </a:lnTo>
                      <a:lnTo>
                        <a:pt x="161" y="101"/>
                      </a:lnTo>
                      <a:lnTo>
                        <a:pt x="160" y="107"/>
                      </a:lnTo>
                      <a:lnTo>
                        <a:pt x="160" y="114"/>
                      </a:lnTo>
                      <a:lnTo>
                        <a:pt x="160" y="124"/>
                      </a:lnTo>
                      <a:lnTo>
                        <a:pt x="158" y="131"/>
                      </a:lnTo>
                      <a:lnTo>
                        <a:pt x="156" y="143"/>
                      </a:lnTo>
                      <a:lnTo>
                        <a:pt x="154" y="152"/>
                      </a:lnTo>
                      <a:lnTo>
                        <a:pt x="154" y="164"/>
                      </a:lnTo>
                      <a:lnTo>
                        <a:pt x="154" y="177"/>
                      </a:lnTo>
                      <a:lnTo>
                        <a:pt x="152" y="190"/>
                      </a:lnTo>
                      <a:lnTo>
                        <a:pt x="150" y="206"/>
                      </a:lnTo>
                      <a:lnTo>
                        <a:pt x="150" y="219"/>
                      </a:lnTo>
                      <a:lnTo>
                        <a:pt x="148" y="234"/>
                      </a:lnTo>
                      <a:lnTo>
                        <a:pt x="146" y="251"/>
                      </a:lnTo>
                      <a:lnTo>
                        <a:pt x="146" y="266"/>
                      </a:lnTo>
                      <a:lnTo>
                        <a:pt x="144" y="285"/>
                      </a:lnTo>
                      <a:lnTo>
                        <a:pt x="142" y="303"/>
                      </a:lnTo>
                      <a:lnTo>
                        <a:pt x="142" y="320"/>
                      </a:lnTo>
                      <a:lnTo>
                        <a:pt x="141" y="339"/>
                      </a:lnTo>
                      <a:lnTo>
                        <a:pt x="141" y="358"/>
                      </a:lnTo>
                      <a:lnTo>
                        <a:pt x="139" y="377"/>
                      </a:lnTo>
                      <a:lnTo>
                        <a:pt x="139" y="396"/>
                      </a:lnTo>
                      <a:lnTo>
                        <a:pt x="137" y="415"/>
                      </a:lnTo>
                      <a:lnTo>
                        <a:pt x="135" y="436"/>
                      </a:lnTo>
                      <a:lnTo>
                        <a:pt x="133" y="455"/>
                      </a:lnTo>
                      <a:lnTo>
                        <a:pt x="133" y="476"/>
                      </a:lnTo>
                      <a:lnTo>
                        <a:pt x="133" y="497"/>
                      </a:lnTo>
                      <a:lnTo>
                        <a:pt x="133" y="516"/>
                      </a:lnTo>
                      <a:lnTo>
                        <a:pt x="131" y="537"/>
                      </a:lnTo>
                      <a:lnTo>
                        <a:pt x="131" y="557"/>
                      </a:lnTo>
                      <a:lnTo>
                        <a:pt x="129" y="576"/>
                      </a:lnTo>
                      <a:lnTo>
                        <a:pt x="127" y="597"/>
                      </a:lnTo>
                      <a:lnTo>
                        <a:pt x="127" y="618"/>
                      </a:lnTo>
                      <a:lnTo>
                        <a:pt x="127" y="637"/>
                      </a:lnTo>
                      <a:lnTo>
                        <a:pt x="125" y="656"/>
                      </a:lnTo>
                      <a:lnTo>
                        <a:pt x="123" y="675"/>
                      </a:lnTo>
                      <a:lnTo>
                        <a:pt x="122" y="692"/>
                      </a:lnTo>
                      <a:lnTo>
                        <a:pt x="122" y="711"/>
                      </a:lnTo>
                      <a:lnTo>
                        <a:pt x="120" y="731"/>
                      </a:lnTo>
                      <a:lnTo>
                        <a:pt x="120" y="750"/>
                      </a:lnTo>
                      <a:lnTo>
                        <a:pt x="120" y="767"/>
                      </a:lnTo>
                      <a:lnTo>
                        <a:pt x="120" y="784"/>
                      </a:lnTo>
                      <a:lnTo>
                        <a:pt x="118" y="799"/>
                      </a:lnTo>
                      <a:lnTo>
                        <a:pt x="118" y="814"/>
                      </a:lnTo>
                      <a:lnTo>
                        <a:pt x="118" y="829"/>
                      </a:lnTo>
                      <a:lnTo>
                        <a:pt x="116" y="843"/>
                      </a:lnTo>
                      <a:lnTo>
                        <a:pt x="116" y="856"/>
                      </a:lnTo>
                      <a:lnTo>
                        <a:pt x="116" y="869"/>
                      </a:lnTo>
                      <a:lnTo>
                        <a:pt x="114" y="881"/>
                      </a:lnTo>
                      <a:lnTo>
                        <a:pt x="114" y="892"/>
                      </a:lnTo>
                      <a:lnTo>
                        <a:pt x="114" y="902"/>
                      </a:lnTo>
                      <a:lnTo>
                        <a:pt x="114" y="913"/>
                      </a:lnTo>
                      <a:lnTo>
                        <a:pt x="114" y="923"/>
                      </a:lnTo>
                      <a:lnTo>
                        <a:pt x="114" y="928"/>
                      </a:lnTo>
                      <a:lnTo>
                        <a:pt x="114" y="936"/>
                      </a:lnTo>
                      <a:lnTo>
                        <a:pt x="114" y="942"/>
                      </a:lnTo>
                      <a:lnTo>
                        <a:pt x="114" y="944"/>
                      </a:lnTo>
                      <a:lnTo>
                        <a:pt x="114" y="949"/>
                      </a:lnTo>
                      <a:lnTo>
                        <a:pt x="114" y="951"/>
                      </a:lnTo>
                      <a:lnTo>
                        <a:pt x="0" y="923"/>
                      </a:lnTo>
                      <a:close/>
                    </a:path>
                  </a:pathLst>
                </a:custGeom>
                <a:solidFill>
                  <a:srgbClr val="000000"/>
                </a:solidFill>
                <a:ln w="9525">
                  <a:noFill/>
                  <a:round/>
                  <a:headEnd/>
                  <a:tailEnd/>
                </a:ln>
              </p:spPr>
              <p:txBody>
                <a:bodyPr/>
                <a:lstStyle/>
                <a:p>
                  <a:endParaRPr lang="en-US"/>
                </a:p>
              </p:txBody>
            </p:sp>
            <p:sp>
              <p:nvSpPr>
                <p:cNvPr id="39061" name="Freeform 12"/>
                <p:cNvSpPr>
                  <a:spLocks/>
                </p:cNvSpPr>
                <p:nvPr/>
              </p:nvSpPr>
              <p:spPr bwMode="auto">
                <a:xfrm>
                  <a:off x="2554" y="438"/>
                  <a:ext cx="164" cy="462"/>
                </a:xfrm>
                <a:custGeom>
                  <a:avLst/>
                  <a:gdLst>
                    <a:gd name="T0" fmla="*/ 0 w 329"/>
                    <a:gd name="T1" fmla="*/ 1 h 924"/>
                    <a:gd name="T2" fmla="*/ 0 w 329"/>
                    <a:gd name="T3" fmla="*/ 1 h 924"/>
                    <a:gd name="T4" fmla="*/ 0 w 329"/>
                    <a:gd name="T5" fmla="*/ 1 h 924"/>
                    <a:gd name="T6" fmla="*/ 0 w 329"/>
                    <a:gd name="T7" fmla="*/ 1 h 924"/>
                    <a:gd name="T8" fmla="*/ 0 w 329"/>
                    <a:gd name="T9" fmla="*/ 1 h 924"/>
                    <a:gd name="T10" fmla="*/ 0 w 329"/>
                    <a:gd name="T11" fmla="*/ 1 h 924"/>
                    <a:gd name="T12" fmla="*/ 0 w 329"/>
                    <a:gd name="T13" fmla="*/ 1 h 924"/>
                    <a:gd name="T14" fmla="*/ 0 w 329"/>
                    <a:gd name="T15" fmla="*/ 1 h 924"/>
                    <a:gd name="T16" fmla="*/ 0 w 329"/>
                    <a:gd name="T17" fmla="*/ 1 h 924"/>
                    <a:gd name="T18" fmla="*/ 0 w 329"/>
                    <a:gd name="T19" fmla="*/ 1 h 924"/>
                    <a:gd name="T20" fmla="*/ 0 w 329"/>
                    <a:gd name="T21" fmla="*/ 1 h 924"/>
                    <a:gd name="T22" fmla="*/ 0 w 329"/>
                    <a:gd name="T23" fmla="*/ 1 h 924"/>
                    <a:gd name="T24" fmla="*/ 0 w 329"/>
                    <a:gd name="T25" fmla="*/ 1 h 924"/>
                    <a:gd name="T26" fmla="*/ 0 w 329"/>
                    <a:gd name="T27" fmla="*/ 1 h 924"/>
                    <a:gd name="T28" fmla="*/ 0 w 329"/>
                    <a:gd name="T29" fmla="*/ 1 h 924"/>
                    <a:gd name="T30" fmla="*/ 0 w 329"/>
                    <a:gd name="T31" fmla="*/ 1 h 924"/>
                    <a:gd name="T32" fmla="*/ 0 w 329"/>
                    <a:gd name="T33" fmla="*/ 1 h 924"/>
                    <a:gd name="T34" fmla="*/ 0 w 329"/>
                    <a:gd name="T35" fmla="*/ 1 h 924"/>
                    <a:gd name="T36" fmla="*/ 0 w 329"/>
                    <a:gd name="T37" fmla="*/ 1 h 924"/>
                    <a:gd name="T38" fmla="*/ 0 w 329"/>
                    <a:gd name="T39" fmla="*/ 1 h 924"/>
                    <a:gd name="T40" fmla="*/ 0 w 329"/>
                    <a:gd name="T41" fmla="*/ 1 h 924"/>
                    <a:gd name="T42" fmla="*/ 0 w 329"/>
                    <a:gd name="T43" fmla="*/ 1 h 924"/>
                    <a:gd name="T44" fmla="*/ 0 w 329"/>
                    <a:gd name="T45" fmla="*/ 1 h 924"/>
                    <a:gd name="T46" fmla="*/ 0 w 329"/>
                    <a:gd name="T47" fmla="*/ 1 h 924"/>
                    <a:gd name="T48" fmla="*/ 0 w 329"/>
                    <a:gd name="T49" fmla="*/ 1 h 924"/>
                    <a:gd name="T50" fmla="*/ 0 w 329"/>
                    <a:gd name="T51" fmla="*/ 1 h 924"/>
                    <a:gd name="T52" fmla="*/ 0 w 329"/>
                    <a:gd name="T53" fmla="*/ 1 h 924"/>
                    <a:gd name="T54" fmla="*/ 0 w 329"/>
                    <a:gd name="T55" fmla="*/ 1 h 924"/>
                    <a:gd name="T56" fmla="*/ 0 w 329"/>
                    <a:gd name="T57" fmla="*/ 1 h 924"/>
                    <a:gd name="T58" fmla="*/ 0 w 329"/>
                    <a:gd name="T59" fmla="*/ 1 h 924"/>
                    <a:gd name="T60" fmla="*/ 0 w 329"/>
                    <a:gd name="T61" fmla="*/ 1 h 924"/>
                    <a:gd name="T62" fmla="*/ 0 w 329"/>
                    <a:gd name="T63" fmla="*/ 1 h 924"/>
                    <a:gd name="T64" fmla="*/ 0 w 329"/>
                    <a:gd name="T65" fmla="*/ 1 h 924"/>
                    <a:gd name="T66" fmla="*/ 0 w 329"/>
                    <a:gd name="T67" fmla="*/ 1 h 924"/>
                    <a:gd name="T68" fmla="*/ 0 w 329"/>
                    <a:gd name="T69" fmla="*/ 1 h 924"/>
                    <a:gd name="T70" fmla="*/ 0 w 329"/>
                    <a:gd name="T71" fmla="*/ 1 h 924"/>
                    <a:gd name="T72" fmla="*/ 0 w 329"/>
                    <a:gd name="T73" fmla="*/ 1 h 924"/>
                    <a:gd name="T74" fmla="*/ 0 w 329"/>
                    <a:gd name="T75" fmla="*/ 1 h 924"/>
                    <a:gd name="T76" fmla="*/ 0 w 329"/>
                    <a:gd name="T77" fmla="*/ 1 h 924"/>
                    <a:gd name="T78" fmla="*/ 0 w 329"/>
                    <a:gd name="T79" fmla="*/ 1 h 924"/>
                    <a:gd name="T80" fmla="*/ 0 w 329"/>
                    <a:gd name="T81" fmla="*/ 1 h 924"/>
                    <a:gd name="T82" fmla="*/ 0 w 329"/>
                    <a:gd name="T83" fmla="*/ 1 h 924"/>
                    <a:gd name="T84" fmla="*/ 0 w 329"/>
                    <a:gd name="T85" fmla="*/ 1 h 924"/>
                    <a:gd name="T86" fmla="*/ 0 w 329"/>
                    <a:gd name="T87" fmla="*/ 1 h 924"/>
                    <a:gd name="T88" fmla="*/ 0 w 329"/>
                    <a:gd name="T89" fmla="*/ 1 h 924"/>
                    <a:gd name="T90" fmla="*/ 0 w 329"/>
                    <a:gd name="T91" fmla="*/ 1 h 924"/>
                    <a:gd name="T92" fmla="*/ 0 w 329"/>
                    <a:gd name="T93" fmla="*/ 1 h 924"/>
                    <a:gd name="T94" fmla="*/ 0 w 329"/>
                    <a:gd name="T95" fmla="*/ 1 h 924"/>
                    <a:gd name="T96" fmla="*/ 0 w 329"/>
                    <a:gd name="T97" fmla="*/ 1 h 924"/>
                    <a:gd name="T98" fmla="*/ 0 w 329"/>
                    <a:gd name="T99" fmla="*/ 1 h 924"/>
                    <a:gd name="T100" fmla="*/ 0 w 329"/>
                    <a:gd name="T101" fmla="*/ 1 h 924"/>
                    <a:gd name="T102" fmla="*/ 0 w 329"/>
                    <a:gd name="T103" fmla="*/ 1 h 924"/>
                    <a:gd name="T104" fmla="*/ 0 w 329"/>
                    <a:gd name="T105" fmla="*/ 1 h 924"/>
                    <a:gd name="T106" fmla="*/ 0 w 329"/>
                    <a:gd name="T107" fmla="*/ 1 h 924"/>
                    <a:gd name="T108" fmla="*/ 0 w 329"/>
                    <a:gd name="T109" fmla="*/ 1 h 924"/>
                    <a:gd name="T110" fmla="*/ 0 w 329"/>
                    <a:gd name="T111" fmla="*/ 1 h 924"/>
                    <a:gd name="T112" fmla="*/ 0 w 329"/>
                    <a:gd name="T113" fmla="*/ 1 h 924"/>
                    <a:gd name="T114" fmla="*/ 0 w 329"/>
                    <a:gd name="T115" fmla="*/ 1 h 924"/>
                    <a:gd name="T116" fmla="*/ 0 w 329"/>
                    <a:gd name="T117" fmla="*/ 1 h 924"/>
                    <a:gd name="T118" fmla="*/ 0 w 329"/>
                    <a:gd name="T119" fmla="*/ 1 h 924"/>
                    <a:gd name="T120" fmla="*/ 0 w 329"/>
                    <a:gd name="T121" fmla="*/ 1 h 924"/>
                    <a:gd name="T122" fmla="*/ 0 w 329"/>
                    <a:gd name="T123" fmla="*/ 1 h 92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9"/>
                    <a:gd name="T187" fmla="*/ 0 h 924"/>
                    <a:gd name="T188" fmla="*/ 329 w 329"/>
                    <a:gd name="T189" fmla="*/ 924 h 92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9" h="924">
                      <a:moveTo>
                        <a:pt x="134" y="894"/>
                      </a:moveTo>
                      <a:lnTo>
                        <a:pt x="132" y="888"/>
                      </a:lnTo>
                      <a:lnTo>
                        <a:pt x="132" y="881"/>
                      </a:lnTo>
                      <a:lnTo>
                        <a:pt x="130" y="875"/>
                      </a:lnTo>
                      <a:lnTo>
                        <a:pt x="128" y="867"/>
                      </a:lnTo>
                      <a:lnTo>
                        <a:pt x="128" y="858"/>
                      </a:lnTo>
                      <a:lnTo>
                        <a:pt x="126" y="848"/>
                      </a:lnTo>
                      <a:lnTo>
                        <a:pt x="124" y="839"/>
                      </a:lnTo>
                      <a:lnTo>
                        <a:pt x="122" y="829"/>
                      </a:lnTo>
                      <a:lnTo>
                        <a:pt x="120" y="818"/>
                      </a:lnTo>
                      <a:lnTo>
                        <a:pt x="118" y="805"/>
                      </a:lnTo>
                      <a:lnTo>
                        <a:pt x="114" y="791"/>
                      </a:lnTo>
                      <a:lnTo>
                        <a:pt x="114" y="780"/>
                      </a:lnTo>
                      <a:lnTo>
                        <a:pt x="111" y="765"/>
                      </a:lnTo>
                      <a:lnTo>
                        <a:pt x="107" y="751"/>
                      </a:lnTo>
                      <a:lnTo>
                        <a:pt x="107" y="738"/>
                      </a:lnTo>
                      <a:lnTo>
                        <a:pt x="105" y="723"/>
                      </a:lnTo>
                      <a:lnTo>
                        <a:pt x="101" y="708"/>
                      </a:lnTo>
                      <a:lnTo>
                        <a:pt x="99" y="690"/>
                      </a:lnTo>
                      <a:lnTo>
                        <a:pt x="94" y="675"/>
                      </a:lnTo>
                      <a:lnTo>
                        <a:pt x="94" y="658"/>
                      </a:lnTo>
                      <a:lnTo>
                        <a:pt x="88" y="641"/>
                      </a:lnTo>
                      <a:lnTo>
                        <a:pt x="86" y="622"/>
                      </a:lnTo>
                      <a:lnTo>
                        <a:pt x="82" y="607"/>
                      </a:lnTo>
                      <a:lnTo>
                        <a:pt x="80" y="588"/>
                      </a:lnTo>
                      <a:lnTo>
                        <a:pt x="76" y="571"/>
                      </a:lnTo>
                      <a:lnTo>
                        <a:pt x="75" y="553"/>
                      </a:lnTo>
                      <a:lnTo>
                        <a:pt x="71" y="534"/>
                      </a:lnTo>
                      <a:lnTo>
                        <a:pt x="67" y="517"/>
                      </a:lnTo>
                      <a:lnTo>
                        <a:pt x="65" y="500"/>
                      </a:lnTo>
                      <a:lnTo>
                        <a:pt x="61" y="481"/>
                      </a:lnTo>
                      <a:lnTo>
                        <a:pt x="57" y="462"/>
                      </a:lnTo>
                      <a:lnTo>
                        <a:pt x="56" y="447"/>
                      </a:lnTo>
                      <a:lnTo>
                        <a:pt x="52" y="426"/>
                      </a:lnTo>
                      <a:lnTo>
                        <a:pt x="48" y="409"/>
                      </a:lnTo>
                      <a:lnTo>
                        <a:pt x="46" y="392"/>
                      </a:lnTo>
                      <a:lnTo>
                        <a:pt x="42" y="373"/>
                      </a:lnTo>
                      <a:lnTo>
                        <a:pt x="40" y="356"/>
                      </a:lnTo>
                      <a:lnTo>
                        <a:pt x="37" y="339"/>
                      </a:lnTo>
                      <a:lnTo>
                        <a:pt x="33" y="321"/>
                      </a:lnTo>
                      <a:lnTo>
                        <a:pt x="33" y="304"/>
                      </a:lnTo>
                      <a:lnTo>
                        <a:pt x="29" y="287"/>
                      </a:lnTo>
                      <a:lnTo>
                        <a:pt x="27" y="270"/>
                      </a:lnTo>
                      <a:lnTo>
                        <a:pt x="23" y="255"/>
                      </a:lnTo>
                      <a:lnTo>
                        <a:pt x="19" y="240"/>
                      </a:lnTo>
                      <a:lnTo>
                        <a:pt x="19" y="224"/>
                      </a:lnTo>
                      <a:lnTo>
                        <a:pt x="18" y="209"/>
                      </a:lnTo>
                      <a:lnTo>
                        <a:pt x="14" y="196"/>
                      </a:lnTo>
                      <a:lnTo>
                        <a:pt x="14" y="183"/>
                      </a:lnTo>
                      <a:lnTo>
                        <a:pt x="12" y="169"/>
                      </a:lnTo>
                      <a:lnTo>
                        <a:pt x="8" y="156"/>
                      </a:lnTo>
                      <a:lnTo>
                        <a:pt x="6" y="143"/>
                      </a:lnTo>
                      <a:lnTo>
                        <a:pt x="6" y="133"/>
                      </a:lnTo>
                      <a:lnTo>
                        <a:pt x="4" y="122"/>
                      </a:lnTo>
                      <a:lnTo>
                        <a:pt x="2" y="112"/>
                      </a:lnTo>
                      <a:lnTo>
                        <a:pt x="0" y="103"/>
                      </a:lnTo>
                      <a:lnTo>
                        <a:pt x="0" y="95"/>
                      </a:lnTo>
                      <a:lnTo>
                        <a:pt x="0" y="86"/>
                      </a:lnTo>
                      <a:lnTo>
                        <a:pt x="0" y="80"/>
                      </a:lnTo>
                      <a:lnTo>
                        <a:pt x="0" y="74"/>
                      </a:lnTo>
                      <a:lnTo>
                        <a:pt x="0" y="68"/>
                      </a:lnTo>
                      <a:lnTo>
                        <a:pt x="0" y="63"/>
                      </a:lnTo>
                      <a:lnTo>
                        <a:pt x="0" y="61"/>
                      </a:lnTo>
                      <a:lnTo>
                        <a:pt x="0" y="57"/>
                      </a:lnTo>
                      <a:lnTo>
                        <a:pt x="0" y="55"/>
                      </a:lnTo>
                      <a:lnTo>
                        <a:pt x="2" y="53"/>
                      </a:lnTo>
                      <a:lnTo>
                        <a:pt x="6" y="57"/>
                      </a:lnTo>
                      <a:lnTo>
                        <a:pt x="6" y="59"/>
                      </a:lnTo>
                      <a:lnTo>
                        <a:pt x="8" y="61"/>
                      </a:lnTo>
                      <a:lnTo>
                        <a:pt x="10" y="65"/>
                      </a:lnTo>
                      <a:lnTo>
                        <a:pt x="14" y="68"/>
                      </a:lnTo>
                      <a:lnTo>
                        <a:pt x="14" y="72"/>
                      </a:lnTo>
                      <a:lnTo>
                        <a:pt x="16" y="76"/>
                      </a:lnTo>
                      <a:lnTo>
                        <a:pt x="19" y="82"/>
                      </a:lnTo>
                      <a:lnTo>
                        <a:pt x="19" y="87"/>
                      </a:lnTo>
                      <a:lnTo>
                        <a:pt x="23" y="95"/>
                      </a:lnTo>
                      <a:lnTo>
                        <a:pt x="25" y="103"/>
                      </a:lnTo>
                      <a:lnTo>
                        <a:pt x="27" y="108"/>
                      </a:lnTo>
                      <a:lnTo>
                        <a:pt x="33" y="118"/>
                      </a:lnTo>
                      <a:lnTo>
                        <a:pt x="33" y="126"/>
                      </a:lnTo>
                      <a:lnTo>
                        <a:pt x="38" y="135"/>
                      </a:lnTo>
                      <a:lnTo>
                        <a:pt x="40" y="143"/>
                      </a:lnTo>
                      <a:lnTo>
                        <a:pt x="44" y="152"/>
                      </a:lnTo>
                      <a:lnTo>
                        <a:pt x="46" y="162"/>
                      </a:lnTo>
                      <a:lnTo>
                        <a:pt x="50" y="171"/>
                      </a:lnTo>
                      <a:lnTo>
                        <a:pt x="54" y="181"/>
                      </a:lnTo>
                      <a:lnTo>
                        <a:pt x="57" y="192"/>
                      </a:lnTo>
                      <a:lnTo>
                        <a:pt x="61" y="202"/>
                      </a:lnTo>
                      <a:lnTo>
                        <a:pt x="65" y="211"/>
                      </a:lnTo>
                      <a:lnTo>
                        <a:pt x="67" y="223"/>
                      </a:lnTo>
                      <a:lnTo>
                        <a:pt x="73" y="232"/>
                      </a:lnTo>
                      <a:lnTo>
                        <a:pt x="75" y="243"/>
                      </a:lnTo>
                      <a:lnTo>
                        <a:pt x="78" y="255"/>
                      </a:lnTo>
                      <a:lnTo>
                        <a:pt x="80" y="264"/>
                      </a:lnTo>
                      <a:lnTo>
                        <a:pt x="86" y="278"/>
                      </a:lnTo>
                      <a:lnTo>
                        <a:pt x="88" y="287"/>
                      </a:lnTo>
                      <a:lnTo>
                        <a:pt x="94" y="299"/>
                      </a:lnTo>
                      <a:lnTo>
                        <a:pt x="95" y="308"/>
                      </a:lnTo>
                      <a:lnTo>
                        <a:pt x="101" y="320"/>
                      </a:lnTo>
                      <a:lnTo>
                        <a:pt x="103" y="329"/>
                      </a:lnTo>
                      <a:lnTo>
                        <a:pt x="107" y="340"/>
                      </a:lnTo>
                      <a:lnTo>
                        <a:pt x="109" y="352"/>
                      </a:lnTo>
                      <a:lnTo>
                        <a:pt x="114" y="361"/>
                      </a:lnTo>
                      <a:lnTo>
                        <a:pt x="116" y="371"/>
                      </a:lnTo>
                      <a:lnTo>
                        <a:pt x="120" y="378"/>
                      </a:lnTo>
                      <a:lnTo>
                        <a:pt x="122" y="390"/>
                      </a:lnTo>
                      <a:lnTo>
                        <a:pt x="126" y="399"/>
                      </a:lnTo>
                      <a:lnTo>
                        <a:pt x="128" y="407"/>
                      </a:lnTo>
                      <a:lnTo>
                        <a:pt x="132" y="417"/>
                      </a:lnTo>
                      <a:lnTo>
                        <a:pt x="135" y="424"/>
                      </a:lnTo>
                      <a:lnTo>
                        <a:pt x="137" y="434"/>
                      </a:lnTo>
                      <a:lnTo>
                        <a:pt x="139" y="439"/>
                      </a:lnTo>
                      <a:lnTo>
                        <a:pt x="141" y="447"/>
                      </a:lnTo>
                      <a:lnTo>
                        <a:pt x="143" y="453"/>
                      </a:lnTo>
                      <a:lnTo>
                        <a:pt x="145" y="460"/>
                      </a:lnTo>
                      <a:lnTo>
                        <a:pt x="147" y="464"/>
                      </a:lnTo>
                      <a:lnTo>
                        <a:pt x="149" y="470"/>
                      </a:lnTo>
                      <a:lnTo>
                        <a:pt x="151" y="474"/>
                      </a:lnTo>
                      <a:lnTo>
                        <a:pt x="153" y="479"/>
                      </a:lnTo>
                      <a:lnTo>
                        <a:pt x="154" y="485"/>
                      </a:lnTo>
                      <a:lnTo>
                        <a:pt x="156" y="487"/>
                      </a:lnTo>
                      <a:lnTo>
                        <a:pt x="156" y="489"/>
                      </a:lnTo>
                      <a:lnTo>
                        <a:pt x="158" y="487"/>
                      </a:lnTo>
                      <a:lnTo>
                        <a:pt x="156" y="485"/>
                      </a:lnTo>
                      <a:lnTo>
                        <a:pt x="156" y="481"/>
                      </a:lnTo>
                      <a:lnTo>
                        <a:pt x="156" y="479"/>
                      </a:lnTo>
                      <a:lnTo>
                        <a:pt x="156" y="474"/>
                      </a:lnTo>
                      <a:lnTo>
                        <a:pt x="156" y="470"/>
                      </a:lnTo>
                      <a:lnTo>
                        <a:pt x="156" y="464"/>
                      </a:lnTo>
                      <a:lnTo>
                        <a:pt x="156" y="458"/>
                      </a:lnTo>
                      <a:lnTo>
                        <a:pt x="156" y="453"/>
                      </a:lnTo>
                      <a:lnTo>
                        <a:pt x="156" y="447"/>
                      </a:lnTo>
                      <a:lnTo>
                        <a:pt x="156" y="439"/>
                      </a:lnTo>
                      <a:lnTo>
                        <a:pt x="156" y="432"/>
                      </a:lnTo>
                      <a:lnTo>
                        <a:pt x="156" y="424"/>
                      </a:lnTo>
                      <a:lnTo>
                        <a:pt x="156" y="415"/>
                      </a:lnTo>
                      <a:lnTo>
                        <a:pt x="156" y="405"/>
                      </a:lnTo>
                      <a:lnTo>
                        <a:pt x="156" y="398"/>
                      </a:lnTo>
                      <a:lnTo>
                        <a:pt x="158" y="388"/>
                      </a:lnTo>
                      <a:lnTo>
                        <a:pt x="158" y="378"/>
                      </a:lnTo>
                      <a:lnTo>
                        <a:pt x="158" y="367"/>
                      </a:lnTo>
                      <a:lnTo>
                        <a:pt x="158" y="358"/>
                      </a:lnTo>
                      <a:lnTo>
                        <a:pt x="158" y="348"/>
                      </a:lnTo>
                      <a:lnTo>
                        <a:pt x="158" y="337"/>
                      </a:lnTo>
                      <a:lnTo>
                        <a:pt x="160" y="325"/>
                      </a:lnTo>
                      <a:lnTo>
                        <a:pt x="160" y="316"/>
                      </a:lnTo>
                      <a:lnTo>
                        <a:pt x="160" y="304"/>
                      </a:lnTo>
                      <a:lnTo>
                        <a:pt x="160" y="293"/>
                      </a:lnTo>
                      <a:lnTo>
                        <a:pt x="162" y="281"/>
                      </a:lnTo>
                      <a:lnTo>
                        <a:pt x="162" y="270"/>
                      </a:lnTo>
                      <a:lnTo>
                        <a:pt x="162" y="259"/>
                      </a:lnTo>
                      <a:lnTo>
                        <a:pt x="162" y="247"/>
                      </a:lnTo>
                      <a:lnTo>
                        <a:pt x="162" y="236"/>
                      </a:lnTo>
                      <a:lnTo>
                        <a:pt x="164" y="224"/>
                      </a:lnTo>
                      <a:lnTo>
                        <a:pt x="166" y="213"/>
                      </a:lnTo>
                      <a:lnTo>
                        <a:pt x="166" y="202"/>
                      </a:lnTo>
                      <a:lnTo>
                        <a:pt x="166" y="190"/>
                      </a:lnTo>
                      <a:lnTo>
                        <a:pt x="168" y="179"/>
                      </a:lnTo>
                      <a:lnTo>
                        <a:pt x="168" y="167"/>
                      </a:lnTo>
                      <a:lnTo>
                        <a:pt x="168" y="156"/>
                      </a:lnTo>
                      <a:lnTo>
                        <a:pt x="168" y="146"/>
                      </a:lnTo>
                      <a:lnTo>
                        <a:pt x="168" y="135"/>
                      </a:lnTo>
                      <a:lnTo>
                        <a:pt x="170" y="126"/>
                      </a:lnTo>
                      <a:lnTo>
                        <a:pt x="170" y="114"/>
                      </a:lnTo>
                      <a:lnTo>
                        <a:pt x="172" y="105"/>
                      </a:lnTo>
                      <a:lnTo>
                        <a:pt x="172" y="95"/>
                      </a:lnTo>
                      <a:lnTo>
                        <a:pt x="173" y="87"/>
                      </a:lnTo>
                      <a:lnTo>
                        <a:pt x="173" y="76"/>
                      </a:lnTo>
                      <a:lnTo>
                        <a:pt x="175" y="68"/>
                      </a:lnTo>
                      <a:lnTo>
                        <a:pt x="175" y="61"/>
                      </a:lnTo>
                      <a:lnTo>
                        <a:pt x="177" y="53"/>
                      </a:lnTo>
                      <a:lnTo>
                        <a:pt x="177" y="46"/>
                      </a:lnTo>
                      <a:lnTo>
                        <a:pt x="179" y="40"/>
                      </a:lnTo>
                      <a:lnTo>
                        <a:pt x="179" y="32"/>
                      </a:lnTo>
                      <a:lnTo>
                        <a:pt x="181" y="27"/>
                      </a:lnTo>
                      <a:lnTo>
                        <a:pt x="181" y="21"/>
                      </a:lnTo>
                      <a:lnTo>
                        <a:pt x="183" y="17"/>
                      </a:lnTo>
                      <a:lnTo>
                        <a:pt x="183" y="11"/>
                      </a:lnTo>
                      <a:lnTo>
                        <a:pt x="183" y="8"/>
                      </a:lnTo>
                      <a:lnTo>
                        <a:pt x="185" y="2"/>
                      </a:lnTo>
                      <a:lnTo>
                        <a:pt x="189" y="0"/>
                      </a:lnTo>
                      <a:lnTo>
                        <a:pt x="192" y="4"/>
                      </a:lnTo>
                      <a:lnTo>
                        <a:pt x="192" y="6"/>
                      </a:lnTo>
                      <a:lnTo>
                        <a:pt x="194" y="8"/>
                      </a:lnTo>
                      <a:lnTo>
                        <a:pt x="194" y="13"/>
                      </a:lnTo>
                      <a:lnTo>
                        <a:pt x="196" y="21"/>
                      </a:lnTo>
                      <a:lnTo>
                        <a:pt x="196" y="27"/>
                      </a:lnTo>
                      <a:lnTo>
                        <a:pt x="198" y="34"/>
                      </a:lnTo>
                      <a:lnTo>
                        <a:pt x="202" y="42"/>
                      </a:lnTo>
                      <a:lnTo>
                        <a:pt x="202" y="53"/>
                      </a:lnTo>
                      <a:lnTo>
                        <a:pt x="204" y="65"/>
                      </a:lnTo>
                      <a:lnTo>
                        <a:pt x="206" y="76"/>
                      </a:lnTo>
                      <a:lnTo>
                        <a:pt x="210" y="87"/>
                      </a:lnTo>
                      <a:lnTo>
                        <a:pt x="210" y="103"/>
                      </a:lnTo>
                      <a:lnTo>
                        <a:pt x="213" y="116"/>
                      </a:lnTo>
                      <a:lnTo>
                        <a:pt x="215" y="131"/>
                      </a:lnTo>
                      <a:lnTo>
                        <a:pt x="217" y="146"/>
                      </a:lnTo>
                      <a:lnTo>
                        <a:pt x="221" y="164"/>
                      </a:lnTo>
                      <a:lnTo>
                        <a:pt x="223" y="181"/>
                      </a:lnTo>
                      <a:lnTo>
                        <a:pt x="225" y="198"/>
                      </a:lnTo>
                      <a:lnTo>
                        <a:pt x="229" y="217"/>
                      </a:lnTo>
                      <a:lnTo>
                        <a:pt x="230" y="234"/>
                      </a:lnTo>
                      <a:lnTo>
                        <a:pt x="232" y="253"/>
                      </a:lnTo>
                      <a:lnTo>
                        <a:pt x="236" y="272"/>
                      </a:lnTo>
                      <a:lnTo>
                        <a:pt x="238" y="291"/>
                      </a:lnTo>
                      <a:lnTo>
                        <a:pt x="244" y="312"/>
                      </a:lnTo>
                      <a:lnTo>
                        <a:pt x="244" y="331"/>
                      </a:lnTo>
                      <a:lnTo>
                        <a:pt x="249" y="352"/>
                      </a:lnTo>
                      <a:lnTo>
                        <a:pt x="251" y="373"/>
                      </a:lnTo>
                      <a:lnTo>
                        <a:pt x="255" y="394"/>
                      </a:lnTo>
                      <a:lnTo>
                        <a:pt x="257" y="415"/>
                      </a:lnTo>
                      <a:lnTo>
                        <a:pt x="261" y="436"/>
                      </a:lnTo>
                      <a:lnTo>
                        <a:pt x="263" y="458"/>
                      </a:lnTo>
                      <a:lnTo>
                        <a:pt x="267" y="479"/>
                      </a:lnTo>
                      <a:lnTo>
                        <a:pt x="270" y="500"/>
                      </a:lnTo>
                      <a:lnTo>
                        <a:pt x="272" y="521"/>
                      </a:lnTo>
                      <a:lnTo>
                        <a:pt x="276" y="540"/>
                      </a:lnTo>
                      <a:lnTo>
                        <a:pt x="278" y="561"/>
                      </a:lnTo>
                      <a:lnTo>
                        <a:pt x="282" y="582"/>
                      </a:lnTo>
                      <a:lnTo>
                        <a:pt x="284" y="601"/>
                      </a:lnTo>
                      <a:lnTo>
                        <a:pt x="287" y="622"/>
                      </a:lnTo>
                      <a:lnTo>
                        <a:pt x="289" y="643"/>
                      </a:lnTo>
                      <a:lnTo>
                        <a:pt x="291" y="662"/>
                      </a:lnTo>
                      <a:lnTo>
                        <a:pt x="295" y="681"/>
                      </a:lnTo>
                      <a:lnTo>
                        <a:pt x="297" y="698"/>
                      </a:lnTo>
                      <a:lnTo>
                        <a:pt x="299" y="717"/>
                      </a:lnTo>
                      <a:lnTo>
                        <a:pt x="303" y="736"/>
                      </a:lnTo>
                      <a:lnTo>
                        <a:pt x="305" y="751"/>
                      </a:lnTo>
                      <a:lnTo>
                        <a:pt x="307" y="768"/>
                      </a:lnTo>
                      <a:lnTo>
                        <a:pt x="310" y="784"/>
                      </a:lnTo>
                      <a:lnTo>
                        <a:pt x="310" y="799"/>
                      </a:lnTo>
                      <a:lnTo>
                        <a:pt x="314" y="814"/>
                      </a:lnTo>
                      <a:lnTo>
                        <a:pt x="316" y="827"/>
                      </a:lnTo>
                      <a:lnTo>
                        <a:pt x="318" y="841"/>
                      </a:lnTo>
                      <a:lnTo>
                        <a:pt x="318" y="852"/>
                      </a:lnTo>
                      <a:lnTo>
                        <a:pt x="320" y="865"/>
                      </a:lnTo>
                      <a:lnTo>
                        <a:pt x="322" y="875"/>
                      </a:lnTo>
                      <a:lnTo>
                        <a:pt x="324" y="886"/>
                      </a:lnTo>
                      <a:lnTo>
                        <a:pt x="324" y="892"/>
                      </a:lnTo>
                      <a:lnTo>
                        <a:pt x="324" y="902"/>
                      </a:lnTo>
                      <a:lnTo>
                        <a:pt x="324" y="907"/>
                      </a:lnTo>
                      <a:lnTo>
                        <a:pt x="326" y="913"/>
                      </a:lnTo>
                      <a:lnTo>
                        <a:pt x="327" y="917"/>
                      </a:lnTo>
                      <a:lnTo>
                        <a:pt x="327" y="921"/>
                      </a:lnTo>
                      <a:lnTo>
                        <a:pt x="327" y="922"/>
                      </a:lnTo>
                      <a:lnTo>
                        <a:pt x="329" y="924"/>
                      </a:lnTo>
                      <a:lnTo>
                        <a:pt x="134" y="894"/>
                      </a:lnTo>
                      <a:close/>
                    </a:path>
                  </a:pathLst>
                </a:custGeom>
                <a:solidFill>
                  <a:srgbClr val="000000"/>
                </a:solidFill>
                <a:ln w="9525">
                  <a:noFill/>
                  <a:round/>
                  <a:headEnd/>
                  <a:tailEnd/>
                </a:ln>
              </p:spPr>
              <p:txBody>
                <a:bodyPr/>
                <a:lstStyle/>
                <a:p>
                  <a:endParaRPr lang="en-US"/>
                </a:p>
              </p:txBody>
            </p:sp>
            <p:sp>
              <p:nvSpPr>
                <p:cNvPr id="39062" name="Freeform 14"/>
                <p:cNvSpPr>
                  <a:spLocks/>
                </p:cNvSpPr>
                <p:nvPr/>
              </p:nvSpPr>
              <p:spPr bwMode="auto">
                <a:xfrm>
                  <a:off x="2427" y="1321"/>
                  <a:ext cx="64" cy="161"/>
                </a:xfrm>
                <a:custGeom>
                  <a:avLst/>
                  <a:gdLst>
                    <a:gd name="T0" fmla="*/ 1 w 127"/>
                    <a:gd name="T1" fmla="*/ 0 h 323"/>
                    <a:gd name="T2" fmla="*/ 1 w 127"/>
                    <a:gd name="T3" fmla="*/ 0 h 323"/>
                    <a:gd name="T4" fmla="*/ 1 w 127"/>
                    <a:gd name="T5" fmla="*/ 0 h 323"/>
                    <a:gd name="T6" fmla="*/ 1 w 127"/>
                    <a:gd name="T7" fmla="*/ 0 h 323"/>
                    <a:gd name="T8" fmla="*/ 1 w 127"/>
                    <a:gd name="T9" fmla="*/ 0 h 323"/>
                    <a:gd name="T10" fmla="*/ 1 w 127"/>
                    <a:gd name="T11" fmla="*/ 0 h 323"/>
                    <a:gd name="T12" fmla="*/ 1 w 127"/>
                    <a:gd name="T13" fmla="*/ 0 h 323"/>
                    <a:gd name="T14" fmla="*/ 1 w 127"/>
                    <a:gd name="T15" fmla="*/ 0 h 323"/>
                    <a:gd name="T16" fmla="*/ 1 w 127"/>
                    <a:gd name="T17" fmla="*/ 0 h 323"/>
                    <a:gd name="T18" fmla="*/ 1 w 127"/>
                    <a:gd name="T19" fmla="*/ 0 h 323"/>
                    <a:gd name="T20" fmla="*/ 1 w 127"/>
                    <a:gd name="T21" fmla="*/ 0 h 323"/>
                    <a:gd name="T22" fmla="*/ 0 w 127"/>
                    <a:gd name="T23" fmla="*/ 0 h 323"/>
                    <a:gd name="T24" fmla="*/ 0 w 127"/>
                    <a:gd name="T25" fmla="*/ 0 h 323"/>
                    <a:gd name="T26" fmla="*/ 0 w 127"/>
                    <a:gd name="T27" fmla="*/ 0 h 323"/>
                    <a:gd name="T28" fmla="*/ 0 w 127"/>
                    <a:gd name="T29" fmla="*/ 0 h 323"/>
                    <a:gd name="T30" fmla="*/ 1 w 127"/>
                    <a:gd name="T31" fmla="*/ 0 h 323"/>
                    <a:gd name="T32" fmla="*/ 1 w 127"/>
                    <a:gd name="T33" fmla="*/ 0 h 323"/>
                    <a:gd name="T34" fmla="*/ 1 w 127"/>
                    <a:gd name="T35" fmla="*/ 0 h 323"/>
                    <a:gd name="T36" fmla="*/ 1 w 127"/>
                    <a:gd name="T37" fmla="*/ 0 h 323"/>
                    <a:gd name="T38" fmla="*/ 1 w 127"/>
                    <a:gd name="T39" fmla="*/ 0 h 323"/>
                    <a:gd name="T40" fmla="*/ 1 w 127"/>
                    <a:gd name="T41" fmla="*/ 0 h 323"/>
                    <a:gd name="T42" fmla="*/ 1 w 127"/>
                    <a:gd name="T43" fmla="*/ 0 h 323"/>
                    <a:gd name="T44" fmla="*/ 1 w 127"/>
                    <a:gd name="T45" fmla="*/ 0 h 323"/>
                    <a:gd name="T46" fmla="*/ 1 w 127"/>
                    <a:gd name="T47" fmla="*/ 0 h 323"/>
                    <a:gd name="T48" fmla="*/ 1 w 127"/>
                    <a:gd name="T49" fmla="*/ 0 h 323"/>
                    <a:gd name="T50" fmla="*/ 1 w 127"/>
                    <a:gd name="T51" fmla="*/ 0 h 323"/>
                    <a:gd name="T52" fmla="*/ 1 w 127"/>
                    <a:gd name="T53" fmla="*/ 0 h 323"/>
                    <a:gd name="T54" fmla="*/ 1 w 127"/>
                    <a:gd name="T55" fmla="*/ 0 h 323"/>
                    <a:gd name="T56" fmla="*/ 1 w 127"/>
                    <a:gd name="T57" fmla="*/ 0 h 323"/>
                    <a:gd name="T58" fmla="*/ 1 w 127"/>
                    <a:gd name="T59" fmla="*/ 0 h 323"/>
                    <a:gd name="T60" fmla="*/ 1 w 127"/>
                    <a:gd name="T61" fmla="*/ 0 h 323"/>
                    <a:gd name="T62" fmla="*/ 1 w 127"/>
                    <a:gd name="T63" fmla="*/ 0 h 323"/>
                    <a:gd name="T64" fmla="*/ 1 w 127"/>
                    <a:gd name="T65" fmla="*/ 0 h 323"/>
                    <a:gd name="T66" fmla="*/ 1 w 127"/>
                    <a:gd name="T67" fmla="*/ 0 h 323"/>
                    <a:gd name="T68" fmla="*/ 1 w 127"/>
                    <a:gd name="T69" fmla="*/ 0 h 323"/>
                    <a:gd name="T70" fmla="*/ 1 w 127"/>
                    <a:gd name="T71" fmla="*/ 0 h 323"/>
                    <a:gd name="T72" fmla="*/ 1 w 127"/>
                    <a:gd name="T73" fmla="*/ 0 h 323"/>
                    <a:gd name="T74" fmla="*/ 1 w 127"/>
                    <a:gd name="T75" fmla="*/ 0 h 323"/>
                    <a:gd name="T76" fmla="*/ 1 w 127"/>
                    <a:gd name="T77" fmla="*/ 0 h 323"/>
                    <a:gd name="T78" fmla="*/ 1 w 127"/>
                    <a:gd name="T79" fmla="*/ 0 h 323"/>
                    <a:gd name="T80" fmla="*/ 1 w 127"/>
                    <a:gd name="T81" fmla="*/ 0 h 323"/>
                    <a:gd name="T82" fmla="*/ 1 w 127"/>
                    <a:gd name="T83" fmla="*/ 0 h 323"/>
                    <a:gd name="T84" fmla="*/ 1 w 127"/>
                    <a:gd name="T85" fmla="*/ 0 h 323"/>
                    <a:gd name="T86" fmla="*/ 1 w 127"/>
                    <a:gd name="T87" fmla="*/ 0 h 323"/>
                    <a:gd name="T88" fmla="*/ 1 w 127"/>
                    <a:gd name="T89" fmla="*/ 0 h 323"/>
                    <a:gd name="T90" fmla="*/ 1 w 127"/>
                    <a:gd name="T91" fmla="*/ 0 h 323"/>
                    <a:gd name="T92" fmla="*/ 1 w 127"/>
                    <a:gd name="T93" fmla="*/ 0 h 323"/>
                    <a:gd name="T94" fmla="*/ 1 w 127"/>
                    <a:gd name="T95" fmla="*/ 0 h 323"/>
                    <a:gd name="T96" fmla="*/ 1 w 127"/>
                    <a:gd name="T97" fmla="*/ 0 h 323"/>
                    <a:gd name="T98" fmla="*/ 1 w 127"/>
                    <a:gd name="T99" fmla="*/ 0 h 323"/>
                    <a:gd name="T100" fmla="*/ 1 w 127"/>
                    <a:gd name="T101" fmla="*/ 0 h 323"/>
                    <a:gd name="T102" fmla="*/ 1 w 127"/>
                    <a:gd name="T103" fmla="*/ 0 h 323"/>
                    <a:gd name="T104" fmla="*/ 1 w 127"/>
                    <a:gd name="T105" fmla="*/ 0 h 323"/>
                    <a:gd name="T106" fmla="*/ 1 w 127"/>
                    <a:gd name="T107" fmla="*/ 0 h 323"/>
                    <a:gd name="T108" fmla="*/ 1 w 127"/>
                    <a:gd name="T109" fmla="*/ 0 h 323"/>
                    <a:gd name="T110" fmla="*/ 1 w 127"/>
                    <a:gd name="T111" fmla="*/ 0 h 323"/>
                    <a:gd name="T112" fmla="*/ 1 w 127"/>
                    <a:gd name="T113" fmla="*/ 0 h 323"/>
                    <a:gd name="T114" fmla="*/ 1 w 127"/>
                    <a:gd name="T115" fmla="*/ 0 h 323"/>
                    <a:gd name="T116" fmla="*/ 1 w 127"/>
                    <a:gd name="T117" fmla="*/ 0 h 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7"/>
                    <a:gd name="T178" fmla="*/ 0 h 323"/>
                    <a:gd name="T179" fmla="*/ 127 w 127"/>
                    <a:gd name="T180" fmla="*/ 323 h 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7" h="323">
                      <a:moveTo>
                        <a:pt x="81" y="21"/>
                      </a:moveTo>
                      <a:lnTo>
                        <a:pt x="72" y="25"/>
                      </a:lnTo>
                      <a:lnTo>
                        <a:pt x="66" y="30"/>
                      </a:lnTo>
                      <a:lnTo>
                        <a:pt x="59" y="34"/>
                      </a:lnTo>
                      <a:lnTo>
                        <a:pt x="55" y="40"/>
                      </a:lnTo>
                      <a:lnTo>
                        <a:pt x="49" y="46"/>
                      </a:lnTo>
                      <a:lnTo>
                        <a:pt x="41" y="51"/>
                      </a:lnTo>
                      <a:lnTo>
                        <a:pt x="38" y="59"/>
                      </a:lnTo>
                      <a:lnTo>
                        <a:pt x="34" y="65"/>
                      </a:lnTo>
                      <a:lnTo>
                        <a:pt x="28" y="70"/>
                      </a:lnTo>
                      <a:lnTo>
                        <a:pt x="24" y="78"/>
                      </a:lnTo>
                      <a:lnTo>
                        <a:pt x="22" y="84"/>
                      </a:lnTo>
                      <a:lnTo>
                        <a:pt x="19" y="91"/>
                      </a:lnTo>
                      <a:lnTo>
                        <a:pt x="15" y="97"/>
                      </a:lnTo>
                      <a:lnTo>
                        <a:pt x="13" y="105"/>
                      </a:lnTo>
                      <a:lnTo>
                        <a:pt x="9" y="112"/>
                      </a:lnTo>
                      <a:lnTo>
                        <a:pt x="9" y="120"/>
                      </a:lnTo>
                      <a:lnTo>
                        <a:pt x="7" y="126"/>
                      </a:lnTo>
                      <a:lnTo>
                        <a:pt x="3" y="133"/>
                      </a:lnTo>
                      <a:lnTo>
                        <a:pt x="1" y="139"/>
                      </a:lnTo>
                      <a:lnTo>
                        <a:pt x="1" y="146"/>
                      </a:lnTo>
                      <a:lnTo>
                        <a:pt x="1" y="154"/>
                      </a:lnTo>
                      <a:lnTo>
                        <a:pt x="0" y="162"/>
                      </a:lnTo>
                      <a:lnTo>
                        <a:pt x="0" y="167"/>
                      </a:lnTo>
                      <a:lnTo>
                        <a:pt x="0" y="175"/>
                      </a:lnTo>
                      <a:lnTo>
                        <a:pt x="0" y="181"/>
                      </a:lnTo>
                      <a:lnTo>
                        <a:pt x="0" y="186"/>
                      </a:lnTo>
                      <a:lnTo>
                        <a:pt x="0" y="192"/>
                      </a:lnTo>
                      <a:lnTo>
                        <a:pt x="0" y="198"/>
                      </a:lnTo>
                      <a:lnTo>
                        <a:pt x="0" y="204"/>
                      </a:lnTo>
                      <a:lnTo>
                        <a:pt x="0" y="209"/>
                      </a:lnTo>
                      <a:lnTo>
                        <a:pt x="1" y="217"/>
                      </a:lnTo>
                      <a:lnTo>
                        <a:pt x="1" y="223"/>
                      </a:lnTo>
                      <a:lnTo>
                        <a:pt x="1" y="226"/>
                      </a:lnTo>
                      <a:lnTo>
                        <a:pt x="3" y="230"/>
                      </a:lnTo>
                      <a:lnTo>
                        <a:pt x="3" y="234"/>
                      </a:lnTo>
                      <a:lnTo>
                        <a:pt x="7" y="240"/>
                      </a:lnTo>
                      <a:lnTo>
                        <a:pt x="9" y="243"/>
                      </a:lnTo>
                      <a:lnTo>
                        <a:pt x="9" y="249"/>
                      </a:lnTo>
                      <a:lnTo>
                        <a:pt x="11" y="253"/>
                      </a:lnTo>
                      <a:lnTo>
                        <a:pt x="15" y="257"/>
                      </a:lnTo>
                      <a:lnTo>
                        <a:pt x="15" y="262"/>
                      </a:lnTo>
                      <a:lnTo>
                        <a:pt x="19" y="266"/>
                      </a:lnTo>
                      <a:lnTo>
                        <a:pt x="20" y="270"/>
                      </a:lnTo>
                      <a:lnTo>
                        <a:pt x="22" y="276"/>
                      </a:lnTo>
                      <a:lnTo>
                        <a:pt x="24" y="278"/>
                      </a:lnTo>
                      <a:lnTo>
                        <a:pt x="28" y="283"/>
                      </a:lnTo>
                      <a:lnTo>
                        <a:pt x="28" y="287"/>
                      </a:lnTo>
                      <a:lnTo>
                        <a:pt x="32" y="291"/>
                      </a:lnTo>
                      <a:lnTo>
                        <a:pt x="36" y="297"/>
                      </a:lnTo>
                      <a:lnTo>
                        <a:pt x="41" y="304"/>
                      </a:lnTo>
                      <a:lnTo>
                        <a:pt x="45" y="308"/>
                      </a:lnTo>
                      <a:lnTo>
                        <a:pt x="49" y="314"/>
                      </a:lnTo>
                      <a:lnTo>
                        <a:pt x="55" y="320"/>
                      </a:lnTo>
                      <a:lnTo>
                        <a:pt x="57" y="323"/>
                      </a:lnTo>
                      <a:lnTo>
                        <a:pt x="55" y="320"/>
                      </a:lnTo>
                      <a:lnTo>
                        <a:pt x="55" y="318"/>
                      </a:lnTo>
                      <a:lnTo>
                        <a:pt x="53" y="314"/>
                      </a:lnTo>
                      <a:lnTo>
                        <a:pt x="51" y="312"/>
                      </a:lnTo>
                      <a:lnTo>
                        <a:pt x="49" y="306"/>
                      </a:lnTo>
                      <a:lnTo>
                        <a:pt x="49" y="302"/>
                      </a:lnTo>
                      <a:lnTo>
                        <a:pt x="47" y="297"/>
                      </a:lnTo>
                      <a:lnTo>
                        <a:pt x="43" y="291"/>
                      </a:lnTo>
                      <a:lnTo>
                        <a:pt x="41" y="285"/>
                      </a:lnTo>
                      <a:lnTo>
                        <a:pt x="41" y="280"/>
                      </a:lnTo>
                      <a:lnTo>
                        <a:pt x="38" y="274"/>
                      </a:lnTo>
                      <a:lnTo>
                        <a:pt x="36" y="266"/>
                      </a:lnTo>
                      <a:lnTo>
                        <a:pt x="34" y="261"/>
                      </a:lnTo>
                      <a:lnTo>
                        <a:pt x="32" y="253"/>
                      </a:lnTo>
                      <a:lnTo>
                        <a:pt x="30" y="249"/>
                      </a:lnTo>
                      <a:lnTo>
                        <a:pt x="30" y="243"/>
                      </a:lnTo>
                      <a:lnTo>
                        <a:pt x="28" y="240"/>
                      </a:lnTo>
                      <a:lnTo>
                        <a:pt x="28" y="236"/>
                      </a:lnTo>
                      <a:lnTo>
                        <a:pt x="26" y="232"/>
                      </a:lnTo>
                      <a:lnTo>
                        <a:pt x="26" y="228"/>
                      </a:lnTo>
                      <a:lnTo>
                        <a:pt x="26" y="223"/>
                      </a:lnTo>
                      <a:lnTo>
                        <a:pt x="26" y="221"/>
                      </a:lnTo>
                      <a:lnTo>
                        <a:pt x="24" y="215"/>
                      </a:lnTo>
                      <a:lnTo>
                        <a:pt x="24" y="209"/>
                      </a:lnTo>
                      <a:lnTo>
                        <a:pt x="22" y="205"/>
                      </a:lnTo>
                      <a:lnTo>
                        <a:pt x="22" y="202"/>
                      </a:lnTo>
                      <a:lnTo>
                        <a:pt x="22" y="196"/>
                      </a:lnTo>
                      <a:lnTo>
                        <a:pt x="22" y="194"/>
                      </a:lnTo>
                      <a:lnTo>
                        <a:pt x="22" y="190"/>
                      </a:lnTo>
                      <a:lnTo>
                        <a:pt x="22" y="184"/>
                      </a:lnTo>
                      <a:lnTo>
                        <a:pt x="22" y="179"/>
                      </a:lnTo>
                      <a:lnTo>
                        <a:pt x="22" y="175"/>
                      </a:lnTo>
                      <a:lnTo>
                        <a:pt x="22" y="169"/>
                      </a:lnTo>
                      <a:lnTo>
                        <a:pt x="22" y="165"/>
                      </a:lnTo>
                      <a:lnTo>
                        <a:pt x="22" y="162"/>
                      </a:lnTo>
                      <a:lnTo>
                        <a:pt x="22" y="156"/>
                      </a:lnTo>
                      <a:lnTo>
                        <a:pt x="24" y="152"/>
                      </a:lnTo>
                      <a:lnTo>
                        <a:pt x="24" y="148"/>
                      </a:lnTo>
                      <a:lnTo>
                        <a:pt x="24" y="143"/>
                      </a:lnTo>
                      <a:lnTo>
                        <a:pt x="26" y="139"/>
                      </a:lnTo>
                      <a:lnTo>
                        <a:pt x="26" y="133"/>
                      </a:lnTo>
                      <a:lnTo>
                        <a:pt x="28" y="129"/>
                      </a:lnTo>
                      <a:lnTo>
                        <a:pt x="28" y="126"/>
                      </a:lnTo>
                      <a:lnTo>
                        <a:pt x="30" y="122"/>
                      </a:lnTo>
                      <a:lnTo>
                        <a:pt x="32" y="116"/>
                      </a:lnTo>
                      <a:lnTo>
                        <a:pt x="34" y="112"/>
                      </a:lnTo>
                      <a:lnTo>
                        <a:pt x="36" y="107"/>
                      </a:lnTo>
                      <a:lnTo>
                        <a:pt x="36" y="103"/>
                      </a:lnTo>
                      <a:lnTo>
                        <a:pt x="38" y="99"/>
                      </a:lnTo>
                      <a:lnTo>
                        <a:pt x="39" y="95"/>
                      </a:lnTo>
                      <a:lnTo>
                        <a:pt x="41" y="86"/>
                      </a:lnTo>
                      <a:lnTo>
                        <a:pt x="47" y="78"/>
                      </a:lnTo>
                      <a:lnTo>
                        <a:pt x="51" y="70"/>
                      </a:lnTo>
                      <a:lnTo>
                        <a:pt x="55" y="65"/>
                      </a:lnTo>
                      <a:lnTo>
                        <a:pt x="59" y="59"/>
                      </a:lnTo>
                      <a:lnTo>
                        <a:pt x="62" y="53"/>
                      </a:lnTo>
                      <a:lnTo>
                        <a:pt x="66" y="48"/>
                      </a:lnTo>
                      <a:lnTo>
                        <a:pt x="70" y="40"/>
                      </a:lnTo>
                      <a:lnTo>
                        <a:pt x="74" y="36"/>
                      </a:lnTo>
                      <a:lnTo>
                        <a:pt x="78" y="34"/>
                      </a:lnTo>
                      <a:lnTo>
                        <a:pt x="127" y="0"/>
                      </a:lnTo>
                      <a:lnTo>
                        <a:pt x="81" y="21"/>
                      </a:lnTo>
                      <a:close/>
                    </a:path>
                  </a:pathLst>
                </a:custGeom>
                <a:solidFill>
                  <a:srgbClr val="FFFFFF"/>
                </a:solidFill>
                <a:ln w="9525">
                  <a:noFill/>
                  <a:round/>
                  <a:headEnd/>
                  <a:tailEnd/>
                </a:ln>
              </p:spPr>
              <p:txBody>
                <a:bodyPr/>
                <a:lstStyle/>
                <a:p>
                  <a:endParaRPr lang="en-US"/>
                </a:p>
              </p:txBody>
            </p:sp>
            <p:sp>
              <p:nvSpPr>
                <p:cNvPr id="39063" name="Freeform 15"/>
                <p:cNvSpPr>
                  <a:spLocks/>
                </p:cNvSpPr>
                <p:nvPr/>
              </p:nvSpPr>
              <p:spPr bwMode="auto">
                <a:xfrm>
                  <a:off x="2846" y="1264"/>
                  <a:ext cx="64" cy="162"/>
                </a:xfrm>
                <a:custGeom>
                  <a:avLst/>
                  <a:gdLst>
                    <a:gd name="T0" fmla="*/ 1 w 127"/>
                    <a:gd name="T1" fmla="*/ 1 h 323"/>
                    <a:gd name="T2" fmla="*/ 1 w 127"/>
                    <a:gd name="T3" fmla="*/ 1 h 323"/>
                    <a:gd name="T4" fmla="*/ 1 w 127"/>
                    <a:gd name="T5" fmla="*/ 1 h 323"/>
                    <a:gd name="T6" fmla="*/ 1 w 127"/>
                    <a:gd name="T7" fmla="*/ 1 h 323"/>
                    <a:gd name="T8" fmla="*/ 1 w 127"/>
                    <a:gd name="T9" fmla="*/ 1 h 323"/>
                    <a:gd name="T10" fmla="*/ 1 w 127"/>
                    <a:gd name="T11" fmla="*/ 1 h 323"/>
                    <a:gd name="T12" fmla="*/ 1 w 127"/>
                    <a:gd name="T13" fmla="*/ 1 h 323"/>
                    <a:gd name="T14" fmla="*/ 1 w 127"/>
                    <a:gd name="T15" fmla="*/ 1 h 323"/>
                    <a:gd name="T16" fmla="*/ 1 w 127"/>
                    <a:gd name="T17" fmla="*/ 1 h 323"/>
                    <a:gd name="T18" fmla="*/ 1 w 127"/>
                    <a:gd name="T19" fmla="*/ 1 h 323"/>
                    <a:gd name="T20" fmla="*/ 1 w 127"/>
                    <a:gd name="T21" fmla="*/ 1 h 323"/>
                    <a:gd name="T22" fmla="*/ 0 w 127"/>
                    <a:gd name="T23" fmla="*/ 1 h 323"/>
                    <a:gd name="T24" fmla="*/ 0 w 127"/>
                    <a:gd name="T25" fmla="*/ 1 h 323"/>
                    <a:gd name="T26" fmla="*/ 0 w 127"/>
                    <a:gd name="T27" fmla="*/ 1 h 323"/>
                    <a:gd name="T28" fmla="*/ 0 w 127"/>
                    <a:gd name="T29" fmla="*/ 1 h 323"/>
                    <a:gd name="T30" fmla="*/ 1 w 127"/>
                    <a:gd name="T31" fmla="*/ 1 h 323"/>
                    <a:gd name="T32" fmla="*/ 1 w 127"/>
                    <a:gd name="T33" fmla="*/ 1 h 323"/>
                    <a:gd name="T34" fmla="*/ 1 w 127"/>
                    <a:gd name="T35" fmla="*/ 1 h 323"/>
                    <a:gd name="T36" fmla="*/ 1 w 127"/>
                    <a:gd name="T37" fmla="*/ 1 h 323"/>
                    <a:gd name="T38" fmla="*/ 1 w 127"/>
                    <a:gd name="T39" fmla="*/ 1 h 323"/>
                    <a:gd name="T40" fmla="*/ 1 w 127"/>
                    <a:gd name="T41" fmla="*/ 1 h 323"/>
                    <a:gd name="T42" fmla="*/ 1 w 127"/>
                    <a:gd name="T43" fmla="*/ 1 h 323"/>
                    <a:gd name="T44" fmla="*/ 1 w 127"/>
                    <a:gd name="T45" fmla="*/ 1 h 323"/>
                    <a:gd name="T46" fmla="*/ 1 w 127"/>
                    <a:gd name="T47" fmla="*/ 1 h 323"/>
                    <a:gd name="T48" fmla="*/ 1 w 127"/>
                    <a:gd name="T49" fmla="*/ 1 h 323"/>
                    <a:gd name="T50" fmla="*/ 1 w 127"/>
                    <a:gd name="T51" fmla="*/ 1 h 323"/>
                    <a:gd name="T52" fmla="*/ 1 w 127"/>
                    <a:gd name="T53" fmla="*/ 1 h 323"/>
                    <a:gd name="T54" fmla="*/ 1 w 127"/>
                    <a:gd name="T55" fmla="*/ 1 h 323"/>
                    <a:gd name="T56" fmla="*/ 1 w 127"/>
                    <a:gd name="T57" fmla="*/ 1 h 323"/>
                    <a:gd name="T58" fmla="*/ 1 w 127"/>
                    <a:gd name="T59" fmla="*/ 1 h 323"/>
                    <a:gd name="T60" fmla="*/ 1 w 127"/>
                    <a:gd name="T61" fmla="*/ 1 h 323"/>
                    <a:gd name="T62" fmla="*/ 1 w 127"/>
                    <a:gd name="T63" fmla="*/ 1 h 323"/>
                    <a:gd name="T64" fmla="*/ 1 w 127"/>
                    <a:gd name="T65" fmla="*/ 1 h 323"/>
                    <a:gd name="T66" fmla="*/ 1 w 127"/>
                    <a:gd name="T67" fmla="*/ 1 h 323"/>
                    <a:gd name="T68" fmla="*/ 1 w 127"/>
                    <a:gd name="T69" fmla="*/ 1 h 323"/>
                    <a:gd name="T70" fmla="*/ 1 w 127"/>
                    <a:gd name="T71" fmla="*/ 1 h 323"/>
                    <a:gd name="T72" fmla="*/ 1 w 127"/>
                    <a:gd name="T73" fmla="*/ 1 h 323"/>
                    <a:gd name="T74" fmla="*/ 1 w 127"/>
                    <a:gd name="T75" fmla="*/ 1 h 323"/>
                    <a:gd name="T76" fmla="*/ 1 w 127"/>
                    <a:gd name="T77" fmla="*/ 1 h 323"/>
                    <a:gd name="T78" fmla="*/ 1 w 127"/>
                    <a:gd name="T79" fmla="*/ 1 h 323"/>
                    <a:gd name="T80" fmla="*/ 1 w 127"/>
                    <a:gd name="T81" fmla="*/ 1 h 323"/>
                    <a:gd name="T82" fmla="*/ 1 w 127"/>
                    <a:gd name="T83" fmla="*/ 1 h 323"/>
                    <a:gd name="T84" fmla="*/ 1 w 127"/>
                    <a:gd name="T85" fmla="*/ 1 h 323"/>
                    <a:gd name="T86" fmla="*/ 1 w 127"/>
                    <a:gd name="T87" fmla="*/ 1 h 323"/>
                    <a:gd name="T88" fmla="*/ 1 w 127"/>
                    <a:gd name="T89" fmla="*/ 1 h 323"/>
                    <a:gd name="T90" fmla="*/ 1 w 127"/>
                    <a:gd name="T91" fmla="*/ 1 h 323"/>
                    <a:gd name="T92" fmla="*/ 1 w 127"/>
                    <a:gd name="T93" fmla="*/ 1 h 323"/>
                    <a:gd name="T94" fmla="*/ 1 w 127"/>
                    <a:gd name="T95" fmla="*/ 1 h 323"/>
                    <a:gd name="T96" fmla="*/ 1 w 127"/>
                    <a:gd name="T97" fmla="*/ 1 h 323"/>
                    <a:gd name="T98" fmla="*/ 1 w 127"/>
                    <a:gd name="T99" fmla="*/ 1 h 323"/>
                    <a:gd name="T100" fmla="*/ 1 w 127"/>
                    <a:gd name="T101" fmla="*/ 1 h 323"/>
                    <a:gd name="T102" fmla="*/ 1 w 127"/>
                    <a:gd name="T103" fmla="*/ 1 h 323"/>
                    <a:gd name="T104" fmla="*/ 1 w 127"/>
                    <a:gd name="T105" fmla="*/ 1 h 323"/>
                    <a:gd name="T106" fmla="*/ 1 w 127"/>
                    <a:gd name="T107" fmla="*/ 1 h 323"/>
                    <a:gd name="T108" fmla="*/ 1 w 127"/>
                    <a:gd name="T109" fmla="*/ 1 h 323"/>
                    <a:gd name="T110" fmla="*/ 1 w 127"/>
                    <a:gd name="T111" fmla="*/ 1 h 323"/>
                    <a:gd name="T112" fmla="*/ 1 w 127"/>
                    <a:gd name="T113" fmla="*/ 1 h 323"/>
                    <a:gd name="T114" fmla="*/ 1 w 127"/>
                    <a:gd name="T115" fmla="*/ 1 h 323"/>
                    <a:gd name="T116" fmla="*/ 1 w 127"/>
                    <a:gd name="T117" fmla="*/ 1 h 323"/>
                    <a:gd name="T118" fmla="*/ 1 w 127"/>
                    <a:gd name="T119" fmla="*/ 0 h 323"/>
                    <a:gd name="T120" fmla="*/ 1 w 127"/>
                    <a:gd name="T121" fmla="*/ 1 h 3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7"/>
                    <a:gd name="T184" fmla="*/ 0 h 323"/>
                    <a:gd name="T185" fmla="*/ 127 w 127"/>
                    <a:gd name="T186" fmla="*/ 323 h 32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7" h="323">
                      <a:moveTo>
                        <a:pt x="80" y="21"/>
                      </a:moveTo>
                      <a:lnTo>
                        <a:pt x="72" y="25"/>
                      </a:lnTo>
                      <a:lnTo>
                        <a:pt x="65" y="30"/>
                      </a:lnTo>
                      <a:lnTo>
                        <a:pt x="59" y="36"/>
                      </a:lnTo>
                      <a:lnTo>
                        <a:pt x="53" y="42"/>
                      </a:lnTo>
                      <a:lnTo>
                        <a:pt x="48" y="45"/>
                      </a:lnTo>
                      <a:lnTo>
                        <a:pt x="42" y="51"/>
                      </a:lnTo>
                      <a:lnTo>
                        <a:pt x="38" y="59"/>
                      </a:lnTo>
                      <a:lnTo>
                        <a:pt x="34" y="64"/>
                      </a:lnTo>
                      <a:lnTo>
                        <a:pt x="28" y="72"/>
                      </a:lnTo>
                      <a:lnTo>
                        <a:pt x="25" y="78"/>
                      </a:lnTo>
                      <a:lnTo>
                        <a:pt x="21" y="85"/>
                      </a:lnTo>
                      <a:lnTo>
                        <a:pt x="17" y="91"/>
                      </a:lnTo>
                      <a:lnTo>
                        <a:pt x="15" y="99"/>
                      </a:lnTo>
                      <a:lnTo>
                        <a:pt x="11" y="104"/>
                      </a:lnTo>
                      <a:lnTo>
                        <a:pt x="9" y="112"/>
                      </a:lnTo>
                      <a:lnTo>
                        <a:pt x="8" y="120"/>
                      </a:lnTo>
                      <a:lnTo>
                        <a:pt x="8" y="125"/>
                      </a:lnTo>
                      <a:lnTo>
                        <a:pt x="4" y="133"/>
                      </a:lnTo>
                      <a:lnTo>
                        <a:pt x="2" y="139"/>
                      </a:lnTo>
                      <a:lnTo>
                        <a:pt x="2" y="146"/>
                      </a:lnTo>
                      <a:lnTo>
                        <a:pt x="2" y="152"/>
                      </a:lnTo>
                      <a:lnTo>
                        <a:pt x="0" y="160"/>
                      </a:lnTo>
                      <a:lnTo>
                        <a:pt x="0" y="167"/>
                      </a:lnTo>
                      <a:lnTo>
                        <a:pt x="0" y="175"/>
                      </a:lnTo>
                      <a:lnTo>
                        <a:pt x="0" y="180"/>
                      </a:lnTo>
                      <a:lnTo>
                        <a:pt x="0" y="186"/>
                      </a:lnTo>
                      <a:lnTo>
                        <a:pt x="0" y="194"/>
                      </a:lnTo>
                      <a:lnTo>
                        <a:pt x="0" y="199"/>
                      </a:lnTo>
                      <a:lnTo>
                        <a:pt x="0" y="205"/>
                      </a:lnTo>
                      <a:lnTo>
                        <a:pt x="2" y="211"/>
                      </a:lnTo>
                      <a:lnTo>
                        <a:pt x="2" y="215"/>
                      </a:lnTo>
                      <a:lnTo>
                        <a:pt x="2" y="220"/>
                      </a:lnTo>
                      <a:lnTo>
                        <a:pt x="2" y="226"/>
                      </a:lnTo>
                      <a:lnTo>
                        <a:pt x="4" y="230"/>
                      </a:lnTo>
                      <a:lnTo>
                        <a:pt x="6" y="234"/>
                      </a:lnTo>
                      <a:lnTo>
                        <a:pt x="8" y="241"/>
                      </a:lnTo>
                      <a:lnTo>
                        <a:pt x="8" y="245"/>
                      </a:lnTo>
                      <a:lnTo>
                        <a:pt x="9" y="249"/>
                      </a:lnTo>
                      <a:lnTo>
                        <a:pt x="11" y="255"/>
                      </a:lnTo>
                      <a:lnTo>
                        <a:pt x="13" y="258"/>
                      </a:lnTo>
                      <a:lnTo>
                        <a:pt x="15" y="262"/>
                      </a:lnTo>
                      <a:lnTo>
                        <a:pt x="17" y="268"/>
                      </a:lnTo>
                      <a:lnTo>
                        <a:pt x="21" y="272"/>
                      </a:lnTo>
                      <a:lnTo>
                        <a:pt x="23" y="276"/>
                      </a:lnTo>
                      <a:lnTo>
                        <a:pt x="25" y="279"/>
                      </a:lnTo>
                      <a:lnTo>
                        <a:pt x="28" y="283"/>
                      </a:lnTo>
                      <a:lnTo>
                        <a:pt x="28" y="287"/>
                      </a:lnTo>
                      <a:lnTo>
                        <a:pt x="32" y="291"/>
                      </a:lnTo>
                      <a:lnTo>
                        <a:pt x="36" y="296"/>
                      </a:lnTo>
                      <a:lnTo>
                        <a:pt x="42" y="304"/>
                      </a:lnTo>
                      <a:lnTo>
                        <a:pt x="44" y="308"/>
                      </a:lnTo>
                      <a:lnTo>
                        <a:pt x="49" y="314"/>
                      </a:lnTo>
                      <a:lnTo>
                        <a:pt x="51" y="317"/>
                      </a:lnTo>
                      <a:lnTo>
                        <a:pt x="55" y="321"/>
                      </a:lnTo>
                      <a:lnTo>
                        <a:pt x="57" y="323"/>
                      </a:lnTo>
                      <a:lnTo>
                        <a:pt x="55" y="321"/>
                      </a:lnTo>
                      <a:lnTo>
                        <a:pt x="55" y="317"/>
                      </a:lnTo>
                      <a:lnTo>
                        <a:pt x="53" y="316"/>
                      </a:lnTo>
                      <a:lnTo>
                        <a:pt x="51" y="312"/>
                      </a:lnTo>
                      <a:lnTo>
                        <a:pt x="49" y="308"/>
                      </a:lnTo>
                      <a:lnTo>
                        <a:pt x="49" y="304"/>
                      </a:lnTo>
                      <a:lnTo>
                        <a:pt x="46" y="298"/>
                      </a:lnTo>
                      <a:lnTo>
                        <a:pt x="44" y="293"/>
                      </a:lnTo>
                      <a:lnTo>
                        <a:pt x="42" y="287"/>
                      </a:lnTo>
                      <a:lnTo>
                        <a:pt x="40" y="281"/>
                      </a:lnTo>
                      <a:lnTo>
                        <a:pt x="38" y="274"/>
                      </a:lnTo>
                      <a:lnTo>
                        <a:pt x="36" y="268"/>
                      </a:lnTo>
                      <a:lnTo>
                        <a:pt x="34" y="260"/>
                      </a:lnTo>
                      <a:lnTo>
                        <a:pt x="32" y="255"/>
                      </a:lnTo>
                      <a:lnTo>
                        <a:pt x="30" y="249"/>
                      </a:lnTo>
                      <a:lnTo>
                        <a:pt x="28" y="245"/>
                      </a:lnTo>
                      <a:lnTo>
                        <a:pt x="28" y="241"/>
                      </a:lnTo>
                      <a:lnTo>
                        <a:pt x="28" y="238"/>
                      </a:lnTo>
                      <a:lnTo>
                        <a:pt x="27" y="234"/>
                      </a:lnTo>
                      <a:lnTo>
                        <a:pt x="27" y="228"/>
                      </a:lnTo>
                      <a:lnTo>
                        <a:pt x="25" y="224"/>
                      </a:lnTo>
                      <a:lnTo>
                        <a:pt x="25" y="220"/>
                      </a:lnTo>
                      <a:lnTo>
                        <a:pt x="23" y="215"/>
                      </a:lnTo>
                      <a:lnTo>
                        <a:pt x="23" y="211"/>
                      </a:lnTo>
                      <a:lnTo>
                        <a:pt x="23" y="207"/>
                      </a:lnTo>
                      <a:lnTo>
                        <a:pt x="23" y="203"/>
                      </a:lnTo>
                      <a:lnTo>
                        <a:pt x="23" y="199"/>
                      </a:lnTo>
                      <a:lnTo>
                        <a:pt x="23" y="194"/>
                      </a:lnTo>
                      <a:lnTo>
                        <a:pt x="23" y="190"/>
                      </a:lnTo>
                      <a:lnTo>
                        <a:pt x="23" y="186"/>
                      </a:lnTo>
                      <a:lnTo>
                        <a:pt x="23" y="180"/>
                      </a:lnTo>
                      <a:lnTo>
                        <a:pt x="23" y="175"/>
                      </a:lnTo>
                      <a:lnTo>
                        <a:pt x="23" y="171"/>
                      </a:lnTo>
                      <a:lnTo>
                        <a:pt x="23" y="165"/>
                      </a:lnTo>
                      <a:lnTo>
                        <a:pt x="23" y="161"/>
                      </a:lnTo>
                      <a:lnTo>
                        <a:pt x="23" y="156"/>
                      </a:lnTo>
                      <a:lnTo>
                        <a:pt x="23" y="152"/>
                      </a:lnTo>
                      <a:lnTo>
                        <a:pt x="23" y="148"/>
                      </a:lnTo>
                      <a:lnTo>
                        <a:pt x="23" y="142"/>
                      </a:lnTo>
                      <a:lnTo>
                        <a:pt x="25" y="139"/>
                      </a:lnTo>
                      <a:lnTo>
                        <a:pt x="27" y="133"/>
                      </a:lnTo>
                      <a:lnTo>
                        <a:pt x="28" y="129"/>
                      </a:lnTo>
                      <a:lnTo>
                        <a:pt x="28" y="125"/>
                      </a:lnTo>
                      <a:lnTo>
                        <a:pt x="28" y="120"/>
                      </a:lnTo>
                      <a:lnTo>
                        <a:pt x="30" y="116"/>
                      </a:lnTo>
                      <a:lnTo>
                        <a:pt x="34" y="112"/>
                      </a:lnTo>
                      <a:lnTo>
                        <a:pt x="34" y="106"/>
                      </a:lnTo>
                      <a:lnTo>
                        <a:pt x="36" y="102"/>
                      </a:lnTo>
                      <a:lnTo>
                        <a:pt x="36" y="99"/>
                      </a:lnTo>
                      <a:lnTo>
                        <a:pt x="40" y="93"/>
                      </a:lnTo>
                      <a:lnTo>
                        <a:pt x="40" y="89"/>
                      </a:lnTo>
                      <a:lnTo>
                        <a:pt x="42" y="85"/>
                      </a:lnTo>
                      <a:lnTo>
                        <a:pt x="44" y="82"/>
                      </a:lnTo>
                      <a:lnTo>
                        <a:pt x="46" y="78"/>
                      </a:lnTo>
                      <a:lnTo>
                        <a:pt x="49" y="72"/>
                      </a:lnTo>
                      <a:lnTo>
                        <a:pt x="53" y="64"/>
                      </a:lnTo>
                      <a:lnTo>
                        <a:pt x="57" y="59"/>
                      </a:lnTo>
                      <a:lnTo>
                        <a:pt x="63" y="53"/>
                      </a:lnTo>
                      <a:lnTo>
                        <a:pt x="65" y="47"/>
                      </a:lnTo>
                      <a:lnTo>
                        <a:pt x="68" y="42"/>
                      </a:lnTo>
                      <a:lnTo>
                        <a:pt x="72" y="38"/>
                      </a:lnTo>
                      <a:lnTo>
                        <a:pt x="76" y="32"/>
                      </a:lnTo>
                      <a:lnTo>
                        <a:pt x="127" y="0"/>
                      </a:lnTo>
                      <a:lnTo>
                        <a:pt x="80" y="21"/>
                      </a:lnTo>
                      <a:close/>
                    </a:path>
                  </a:pathLst>
                </a:custGeom>
                <a:solidFill>
                  <a:srgbClr val="FFFFFF"/>
                </a:solidFill>
                <a:ln w="9525">
                  <a:noFill/>
                  <a:round/>
                  <a:headEnd/>
                  <a:tailEnd/>
                </a:ln>
              </p:spPr>
              <p:txBody>
                <a:bodyPr/>
                <a:lstStyle/>
                <a:p>
                  <a:endParaRPr lang="en-US"/>
                </a:p>
              </p:txBody>
            </p:sp>
            <p:sp>
              <p:nvSpPr>
                <p:cNvPr id="39064" name="Freeform 16"/>
                <p:cNvSpPr>
                  <a:spLocks/>
                </p:cNvSpPr>
                <p:nvPr/>
              </p:nvSpPr>
              <p:spPr bwMode="auto">
                <a:xfrm>
                  <a:off x="2635" y="803"/>
                  <a:ext cx="50" cy="50"/>
                </a:xfrm>
                <a:custGeom>
                  <a:avLst/>
                  <a:gdLst>
                    <a:gd name="T0" fmla="*/ 0 w 101"/>
                    <a:gd name="T1" fmla="*/ 0 h 99"/>
                    <a:gd name="T2" fmla="*/ 0 w 101"/>
                    <a:gd name="T3" fmla="*/ 0 h 99"/>
                    <a:gd name="T4" fmla="*/ 0 w 101"/>
                    <a:gd name="T5" fmla="*/ 1 h 99"/>
                    <a:gd name="T6" fmla="*/ 0 w 101"/>
                    <a:gd name="T7" fmla="*/ 1 h 99"/>
                    <a:gd name="T8" fmla="*/ 0 w 101"/>
                    <a:gd name="T9" fmla="*/ 1 h 99"/>
                    <a:gd name="T10" fmla="*/ 0 w 101"/>
                    <a:gd name="T11" fmla="*/ 1 h 99"/>
                    <a:gd name="T12" fmla="*/ 0 w 101"/>
                    <a:gd name="T13" fmla="*/ 1 h 99"/>
                    <a:gd name="T14" fmla="*/ 0 w 101"/>
                    <a:gd name="T15" fmla="*/ 1 h 99"/>
                    <a:gd name="T16" fmla="*/ 0 w 101"/>
                    <a:gd name="T17" fmla="*/ 1 h 99"/>
                    <a:gd name="T18" fmla="*/ 0 w 101"/>
                    <a:gd name="T19" fmla="*/ 1 h 99"/>
                    <a:gd name="T20" fmla="*/ 0 w 101"/>
                    <a:gd name="T21" fmla="*/ 1 h 99"/>
                    <a:gd name="T22" fmla="*/ 0 w 101"/>
                    <a:gd name="T23" fmla="*/ 1 h 99"/>
                    <a:gd name="T24" fmla="*/ 0 w 101"/>
                    <a:gd name="T25" fmla="*/ 1 h 99"/>
                    <a:gd name="T26" fmla="*/ 0 w 101"/>
                    <a:gd name="T27" fmla="*/ 1 h 99"/>
                    <a:gd name="T28" fmla="*/ 0 w 101"/>
                    <a:gd name="T29" fmla="*/ 1 h 99"/>
                    <a:gd name="T30" fmla="*/ 0 w 101"/>
                    <a:gd name="T31" fmla="*/ 1 h 99"/>
                    <a:gd name="T32" fmla="*/ 0 w 101"/>
                    <a:gd name="T33" fmla="*/ 1 h 99"/>
                    <a:gd name="T34" fmla="*/ 0 w 101"/>
                    <a:gd name="T35" fmla="*/ 1 h 99"/>
                    <a:gd name="T36" fmla="*/ 0 w 101"/>
                    <a:gd name="T37" fmla="*/ 1 h 99"/>
                    <a:gd name="T38" fmla="*/ 0 w 101"/>
                    <a:gd name="T39" fmla="*/ 1 h 99"/>
                    <a:gd name="T40" fmla="*/ 0 w 101"/>
                    <a:gd name="T41" fmla="*/ 1 h 99"/>
                    <a:gd name="T42" fmla="*/ 0 w 101"/>
                    <a:gd name="T43" fmla="*/ 1 h 99"/>
                    <a:gd name="T44" fmla="*/ 0 w 101"/>
                    <a:gd name="T45" fmla="*/ 1 h 99"/>
                    <a:gd name="T46" fmla="*/ 0 w 101"/>
                    <a:gd name="T47" fmla="*/ 1 h 99"/>
                    <a:gd name="T48" fmla="*/ 0 w 101"/>
                    <a:gd name="T49" fmla="*/ 1 h 99"/>
                    <a:gd name="T50" fmla="*/ 0 w 101"/>
                    <a:gd name="T51" fmla="*/ 1 h 99"/>
                    <a:gd name="T52" fmla="*/ 0 w 101"/>
                    <a:gd name="T53" fmla="*/ 1 h 99"/>
                    <a:gd name="T54" fmla="*/ 0 w 101"/>
                    <a:gd name="T55" fmla="*/ 1 h 99"/>
                    <a:gd name="T56" fmla="*/ 0 w 101"/>
                    <a:gd name="T57" fmla="*/ 1 h 99"/>
                    <a:gd name="T58" fmla="*/ 0 w 101"/>
                    <a:gd name="T59" fmla="*/ 1 h 99"/>
                    <a:gd name="T60" fmla="*/ 0 w 101"/>
                    <a:gd name="T61" fmla="*/ 1 h 99"/>
                    <a:gd name="T62" fmla="*/ 0 w 101"/>
                    <a:gd name="T63" fmla="*/ 1 h 99"/>
                    <a:gd name="T64" fmla="*/ 0 w 101"/>
                    <a:gd name="T65" fmla="*/ 1 h 99"/>
                    <a:gd name="T66" fmla="*/ 0 w 101"/>
                    <a:gd name="T67" fmla="*/ 1 h 99"/>
                    <a:gd name="T68" fmla="*/ 0 w 101"/>
                    <a:gd name="T69" fmla="*/ 1 h 99"/>
                    <a:gd name="T70" fmla="*/ 0 w 101"/>
                    <a:gd name="T71" fmla="*/ 1 h 99"/>
                    <a:gd name="T72" fmla="*/ 0 w 101"/>
                    <a:gd name="T73" fmla="*/ 1 h 99"/>
                    <a:gd name="T74" fmla="*/ 0 w 101"/>
                    <a:gd name="T75" fmla="*/ 1 h 99"/>
                    <a:gd name="T76" fmla="*/ 0 w 101"/>
                    <a:gd name="T77" fmla="*/ 1 h 99"/>
                    <a:gd name="T78" fmla="*/ 0 w 101"/>
                    <a:gd name="T79" fmla="*/ 1 h 99"/>
                    <a:gd name="T80" fmla="*/ 0 w 101"/>
                    <a:gd name="T81" fmla="*/ 1 h 99"/>
                    <a:gd name="T82" fmla="*/ 0 w 101"/>
                    <a:gd name="T83" fmla="*/ 1 h 99"/>
                    <a:gd name="T84" fmla="*/ 0 w 101"/>
                    <a:gd name="T85" fmla="*/ 1 h 99"/>
                    <a:gd name="T86" fmla="*/ 0 w 101"/>
                    <a:gd name="T87" fmla="*/ 1 h 99"/>
                    <a:gd name="T88" fmla="*/ 0 w 101"/>
                    <a:gd name="T89" fmla="*/ 1 h 99"/>
                    <a:gd name="T90" fmla="*/ 0 w 101"/>
                    <a:gd name="T91" fmla="*/ 1 h 99"/>
                    <a:gd name="T92" fmla="*/ 0 w 101"/>
                    <a:gd name="T93" fmla="*/ 1 h 99"/>
                    <a:gd name="T94" fmla="*/ 0 w 101"/>
                    <a:gd name="T95" fmla="*/ 1 h 99"/>
                    <a:gd name="T96" fmla="*/ 0 w 101"/>
                    <a:gd name="T97" fmla="*/ 1 h 99"/>
                    <a:gd name="T98" fmla="*/ 0 w 101"/>
                    <a:gd name="T99" fmla="*/ 1 h 99"/>
                    <a:gd name="T100" fmla="*/ 0 w 101"/>
                    <a:gd name="T101" fmla="*/ 0 h 99"/>
                    <a:gd name="T102" fmla="*/ 0 w 101"/>
                    <a:gd name="T103" fmla="*/ 0 h 99"/>
                    <a:gd name="T104" fmla="*/ 0 w 101"/>
                    <a:gd name="T105" fmla="*/ 0 h 99"/>
                    <a:gd name="T106" fmla="*/ 0 w 101"/>
                    <a:gd name="T107" fmla="*/ 0 h 99"/>
                    <a:gd name="T108" fmla="*/ 0 w 101"/>
                    <a:gd name="T109" fmla="*/ 0 h 99"/>
                    <a:gd name="T110" fmla="*/ 0 w 101"/>
                    <a:gd name="T111" fmla="*/ 0 h 99"/>
                    <a:gd name="T112" fmla="*/ 0 w 101"/>
                    <a:gd name="T113" fmla="*/ 0 h 99"/>
                    <a:gd name="T114" fmla="*/ 0 w 101"/>
                    <a:gd name="T115" fmla="*/ 0 h 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
                    <a:gd name="T175" fmla="*/ 0 h 99"/>
                    <a:gd name="T176" fmla="*/ 101 w 101"/>
                    <a:gd name="T177" fmla="*/ 99 h 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 h="99">
                      <a:moveTo>
                        <a:pt x="51" y="0"/>
                      </a:moveTo>
                      <a:lnTo>
                        <a:pt x="46" y="0"/>
                      </a:lnTo>
                      <a:lnTo>
                        <a:pt x="40" y="2"/>
                      </a:lnTo>
                      <a:lnTo>
                        <a:pt x="34" y="2"/>
                      </a:lnTo>
                      <a:lnTo>
                        <a:pt x="29" y="6"/>
                      </a:lnTo>
                      <a:lnTo>
                        <a:pt x="25" y="8"/>
                      </a:lnTo>
                      <a:lnTo>
                        <a:pt x="21" y="8"/>
                      </a:lnTo>
                      <a:lnTo>
                        <a:pt x="17" y="12"/>
                      </a:lnTo>
                      <a:lnTo>
                        <a:pt x="13" y="14"/>
                      </a:lnTo>
                      <a:lnTo>
                        <a:pt x="10" y="19"/>
                      </a:lnTo>
                      <a:lnTo>
                        <a:pt x="6" y="27"/>
                      </a:lnTo>
                      <a:lnTo>
                        <a:pt x="2" y="35"/>
                      </a:lnTo>
                      <a:lnTo>
                        <a:pt x="2" y="40"/>
                      </a:lnTo>
                      <a:lnTo>
                        <a:pt x="0" y="48"/>
                      </a:lnTo>
                      <a:lnTo>
                        <a:pt x="0" y="54"/>
                      </a:lnTo>
                      <a:lnTo>
                        <a:pt x="2" y="61"/>
                      </a:lnTo>
                      <a:lnTo>
                        <a:pt x="6" y="69"/>
                      </a:lnTo>
                      <a:lnTo>
                        <a:pt x="8" y="75"/>
                      </a:lnTo>
                      <a:lnTo>
                        <a:pt x="11" y="82"/>
                      </a:lnTo>
                      <a:lnTo>
                        <a:pt x="15" y="86"/>
                      </a:lnTo>
                      <a:lnTo>
                        <a:pt x="21" y="92"/>
                      </a:lnTo>
                      <a:lnTo>
                        <a:pt x="25" y="95"/>
                      </a:lnTo>
                      <a:lnTo>
                        <a:pt x="30" y="95"/>
                      </a:lnTo>
                      <a:lnTo>
                        <a:pt x="36" y="97"/>
                      </a:lnTo>
                      <a:lnTo>
                        <a:pt x="44" y="99"/>
                      </a:lnTo>
                      <a:lnTo>
                        <a:pt x="49" y="99"/>
                      </a:lnTo>
                      <a:lnTo>
                        <a:pt x="59" y="97"/>
                      </a:lnTo>
                      <a:lnTo>
                        <a:pt x="67" y="95"/>
                      </a:lnTo>
                      <a:lnTo>
                        <a:pt x="74" y="95"/>
                      </a:lnTo>
                      <a:lnTo>
                        <a:pt x="80" y="90"/>
                      </a:lnTo>
                      <a:lnTo>
                        <a:pt x="86" y="86"/>
                      </a:lnTo>
                      <a:lnTo>
                        <a:pt x="91" y="80"/>
                      </a:lnTo>
                      <a:lnTo>
                        <a:pt x="95" y="75"/>
                      </a:lnTo>
                      <a:lnTo>
                        <a:pt x="97" y="71"/>
                      </a:lnTo>
                      <a:lnTo>
                        <a:pt x="99" y="69"/>
                      </a:lnTo>
                      <a:lnTo>
                        <a:pt x="101" y="63"/>
                      </a:lnTo>
                      <a:lnTo>
                        <a:pt x="101" y="59"/>
                      </a:lnTo>
                      <a:lnTo>
                        <a:pt x="101" y="54"/>
                      </a:lnTo>
                      <a:lnTo>
                        <a:pt x="101" y="50"/>
                      </a:lnTo>
                      <a:lnTo>
                        <a:pt x="101" y="46"/>
                      </a:lnTo>
                      <a:lnTo>
                        <a:pt x="101" y="42"/>
                      </a:lnTo>
                      <a:lnTo>
                        <a:pt x="99" y="36"/>
                      </a:lnTo>
                      <a:lnTo>
                        <a:pt x="97" y="33"/>
                      </a:lnTo>
                      <a:lnTo>
                        <a:pt x="95" y="27"/>
                      </a:lnTo>
                      <a:lnTo>
                        <a:pt x="95" y="25"/>
                      </a:lnTo>
                      <a:lnTo>
                        <a:pt x="91" y="17"/>
                      </a:lnTo>
                      <a:lnTo>
                        <a:pt x="87" y="14"/>
                      </a:lnTo>
                      <a:lnTo>
                        <a:pt x="82" y="8"/>
                      </a:lnTo>
                      <a:lnTo>
                        <a:pt x="80" y="6"/>
                      </a:lnTo>
                      <a:lnTo>
                        <a:pt x="74" y="2"/>
                      </a:lnTo>
                      <a:lnTo>
                        <a:pt x="70" y="0"/>
                      </a:lnTo>
                      <a:lnTo>
                        <a:pt x="67" y="0"/>
                      </a:lnTo>
                      <a:lnTo>
                        <a:pt x="63" y="0"/>
                      </a:lnTo>
                      <a:lnTo>
                        <a:pt x="59" y="0"/>
                      </a:lnTo>
                      <a:lnTo>
                        <a:pt x="57" y="0"/>
                      </a:lnTo>
                      <a:lnTo>
                        <a:pt x="53" y="0"/>
                      </a:lnTo>
                      <a:lnTo>
                        <a:pt x="51" y="0"/>
                      </a:lnTo>
                      <a:close/>
                    </a:path>
                  </a:pathLst>
                </a:custGeom>
                <a:solidFill>
                  <a:srgbClr val="FFFFFF"/>
                </a:solidFill>
                <a:ln w="9525">
                  <a:noFill/>
                  <a:round/>
                  <a:headEnd/>
                  <a:tailEnd/>
                </a:ln>
              </p:spPr>
              <p:txBody>
                <a:bodyPr/>
                <a:lstStyle/>
                <a:p>
                  <a:endParaRPr lang="en-US"/>
                </a:p>
              </p:txBody>
            </p:sp>
            <p:sp>
              <p:nvSpPr>
                <p:cNvPr id="39065" name="Freeform 17"/>
                <p:cNvSpPr>
                  <a:spLocks/>
                </p:cNvSpPr>
                <p:nvPr/>
              </p:nvSpPr>
              <p:spPr bwMode="auto">
                <a:xfrm>
                  <a:off x="2647" y="814"/>
                  <a:ext cx="25" cy="25"/>
                </a:xfrm>
                <a:custGeom>
                  <a:avLst/>
                  <a:gdLst>
                    <a:gd name="T0" fmla="*/ 1 w 49"/>
                    <a:gd name="T1" fmla="*/ 0 h 52"/>
                    <a:gd name="T2" fmla="*/ 1 w 49"/>
                    <a:gd name="T3" fmla="*/ 0 h 52"/>
                    <a:gd name="T4" fmla="*/ 1 w 49"/>
                    <a:gd name="T5" fmla="*/ 0 h 52"/>
                    <a:gd name="T6" fmla="*/ 1 w 49"/>
                    <a:gd name="T7" fmla="*/ 0 h 52"/>
                    <a:gd name="T8" fmla="*/ 1 w 49"/>
                    <a:gd name="T9" fmla="*/ 0 h 52"/>
                    <a:gd name="T10" fmla="*/ 1 w 49"/>
                    <a:gd name="T11" fmla="*/ 0 h 52"/>
                    <a:gd name="T12" fmla="*/ 1 w 49"/>
                    <a:gd name="T13" fmla="*/ 0 h 52"/>
                    <a:gd name="T14" fmla="*/ 0 w 49"/>
                    <a:gd name="T15" fmla="*/ 0 h 52"/>
                    <a:gd name="T16" fmla="*/ 1 w 49"/>
                    <a:gd name="T17" fmla="*/ 0 h 52"/>
                    <a:gd name="T18" fmla="*/ 1 w 49"/>
                    <a:gd name="T19" fmla="*/ 0 h 52"/>
                    <a:gd name="T20" fmla="*/ 1 w 49"/>
                    <a:gd name="T21" fmla="*/ 0 h 52"/>
                    <a:gd name="T22" fmla="*/ 1 w 49"/>
                    <a:gd name="T23" fmla="*/ 0 h 52"/>
                    <a:gd name="T24" fmla="*/ 1 w 49"/>
                    <a:gd name="T25" fmla="*/ 0 h 52"/>
                    <a:gd name="T26" fmla="*/ 1 w 49"/>
                    <a:gd name="T27" fmla="*/ 0 h 52"/>
                    <a:gd name="T28" fmla="*/ 1 w 49"/>
                    <a:gd name="T29" fmla="*/ 0 h 52"/>
                    <a:gd name="T30" fmla="*/ 1 w 49"/>
                    <a:gd name="T31" fmla="*/ 0 h 52"/>
                    <a:gd name="T32" fmla="*/ 1 w 49"/>
                    <a:gd name="T33" fmla="*/ 0 h 52"/>
                    <a:gd name="T34" fmla="*/ 1 w 49"/>
                    <a:gd name="T35" fmla="*/ 0 h 52"/>
                    <a:gd name="T36" fmla="*/ 1 w 49"/>
                    <a:gd name="T37" fmla="*/ 0 h 52"/>
                    <a:gd name="T38" fmla="*/ 1 w 49"/>
                    <a:gd name="T39" fmla="*/ 0 h 52"/>
                    <a:gd name="T40" fmla="*/ 1 w 49"/>
                    <a:gd name="T41" fmla="*/ 0 h 52"/>
                    <a:gd name="T42" fmla="*/ 1 w 49"/>
                    <a:gd name="T43" fmla="*/ 0 h 52"/>
                    <a:gd name="T44" fmla="*/ 1 w 49"/>
                    <a:gd name="T45" fmla="*/ 0 h 52"/>
                    <a:gd name="T46" fmla="*/ 1 w 49"/>
                    <a:gd name="T47" fmla="*/ 0 h 52"/>
                    <a:gd name="T48" fmla="*/ 1 w 49"/>
                    <a:gd name="T49" fmla="*/ 0 h 52"/>
                    <a:gd name="T50" fmla="*/ 1 w 49"/>
                    <a:gd name="T51" fmla="*/ 0 h 52"/>
                    <a:gd name="T52" fmla="*/ 1 w 49"/>
                    <a:gd name="T53" fmla="*/ 0 h 52"/>
                    <a:gd name="T54" fmla="*/ 1 w 49"/>
                    <a:gd name="T55" fmla="*/ 0 h 52"/>
                    <a:gd name="T56" fmla="*/ 1 w 49"/>
                    <a:gd name="T57" fmla="*/ 0 h 52"/>
                    <a:gd name="T58" fmla="*/ 1 w 49"/>
                    <a:gd name="T59" fmla="*/ 0 h 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9"/>
                    <a:gd name="T91" fmla="*/ 0 h 52"/>
                    <a:gd name="T92" fmla="*/ 49 w 49"/>
                    <a:gd name="T93" fmla="*/ 52 h 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9" h="52">
                      <a:moveTo>
                        <a:pt x="23" y="0"/>
                      </a:moveTo>
                      <a:lnTo>
                        <a:pt x="19" y="0"/>
                      </a:lnTo>
                      <a:lnTo>
                        <a:pt x="15" y="2"/>
                      </a:lnTo>
                      <a:lnTo>
                        <a:pt x="9" y="4"/>
                      </a:lnTo>
                      <a:lnTo>
                        <a:pt x="9" y="6"/>
                      </a:lnTo>
                      <a:lnTo>
                        <a:pt x="2" y="12"/>
                      </a:lnTo>
                      <a:lnTo>
                        <a:pt x="2" y="19"/>
                      </a:lnTo>
                      <a:lnTo>
                        <a:pt x="0" y="25"/>
                      </a:lnTo>
                      <a:lnTo>
                        <a:pt x="2" y="33"/>
                      </a:lnTo>
                      <a:lnTo>
                        <a:pt x="4" y="38"/>
                      </a:lnTo>
                      <a:lnTo>
                        <a:pt x="9" y="46"/>
                      </a:lnTo>
                      <a:lnTo>
                        <a:pt x="15" y="48"/>
                      </a:lnTo>
                      <a:lnTo>
                        <a:pt x="19" y="52"/>
                      </a:lnTo>
                      <a:lnTo>
                        <a:pt x="24" y="52"/>
                      </a:lnTo>
                      <a:lnTo>
                        <a:pt x="30" y="50"/>
                      </a:lnTo>
                      <a:lnTo>
                        <a:pt x="36" y="48"/>
                      </a:lnTo>
                      <a:lnTo>
                        <a:pt x="40" y="44"/>
                      </a:lnTo>
                      <a:lnTo>
                        <a:pt x="43" y="36"/>
                      </a:lnTo>
                      <a:lnTo>
                        <a:pt x="47" y="31"/>
                      </a:lnTo>
                      <a:lnTo>
                        <a:pt x="47" y="27"/>
                      </a:lnTo>
                      <a:lnTo>
                        <a:pt x="49" y="21"/>
                      </a:lnTo>
                      <a:lnTo>
                        <a:pt x="47" y="19"/>
                      </a:lnTo>
                      <a:lnTo>
                        <a:pt x="47" y="15"/>
                      </a:lnTo>
                      <a:lnTo>
                        <a:pt x="42" y="12"/>
                      </a:lnTo>
                      <a:lnTo>
                        <a:pt x="38" y="6"/>
                      </a:lnTo>
                      <a:lnTo>
                        <a:pt x="32" y="4"/>
                      </a:lnTo>
                      <a:lnTo>
                        <a:pt x="28" y="2"/>
                      </a:lnTo>
                      <a:lnTo>
                        <a:pt x="24" y="0"/>
                      </a:lnTo>
                      <a:lnTo>
                        <a:pt x="23" y="0"/>
                      </a:lnTo>
                      <a:close/>
                    </a:path>
                  </a:pathLst>
                </a:custGeom>
                <a:solidFill>
                  <a:srgbClr val="000000"/>
                </a:solidFill>
                <a:ln w="9525">
                  <a:noFill/>
                  <a:round/>
                  <a:headEnd/>
                  <a:tailEnd/>
                </a:ln>
              </p:spPr>
              <p:txBody>
                <a:bodyPr/>
                <a:lstStyle/>
                <a:p>
                  <a:endParaRPr lang="en-US"/>
                </a:p>
              </p:txBody>
            </p:sp>
            <p:sp>
              <p:nvSpPr>
                <p:cNvPr id="39066" name="Freeform 18"/>
                <p:cNvSpPr>
                  <a:spLocks/>
                </p:cNvSpPr>
                <p:nvPr/>
              </p:nvSpPr>
              <p:spPr bwMode="auto">
                <a:xfrm>
                  <a:off x="2402" y="625"/>
                  <a:ext cx="150" cy="34"/>
                </a:xfrm>
                <a:custGeom>
                  <a:avLst/>
                  <a:gdLst>
                    <a:gd name="T0" fmla="*/ 0 w 301"/>
                    <a:gd name="T1" fmla="*/ 1 h 66"/>
                    <a:gd name="T2" fmla="*/ 0 w 301"/>
                    <a:gd name="T3" fmla="*/ 1 h 66"/>
                    <a:gd name="T4" fmla="*/ 0 w 301"/>
                    <a:gd name="T5" fmla="*/ 1 h 66"/>
                    <a:gd name="T6" fmla="*/ 0 w 301"/>
                    <a:gd name="T7" fmla="*/ 1 h 66"/>
                    <a:gd name="T8" fmla="*/ 0 w 301"/>
                    <a:gd name="T9" fmla="*/ 1 h 66"/>
                    <a:gd name="T10" fmla="*/ 0 w 301"/>
                    <a:gd name="T11" fmla="*/ 1 h 66"/>
                    <a:gd name="T12" fmla="*/ 0 w 301"/>
                    <a:gd name="T13" fmla="*/ 1 h 66"/>
                    <a:gd name="T14" fmla="*/ 0 w 301"/>
                    <a:gd name="T15" fmla="*/ 1 h 66"/>
                    <a:gd name="T16" fmla="*/ 0 w 301"/>
                    <a:gd name="T17" fmla="*/ 1 h 66"/>
                    <a:gd name="T18" fmla="*/ 0 w 301"/>
                    <a:gd name="T19" fmla="*/ 1 h 66"/>
                    <a:gd name="T20" fmla="*/ 0 w 301"/>
                    <a:gd name="T21" fmla="*/ 1 h 66"/>
                    <a:gd name="T22" fmla="*/ 0 w 301"/>
                    <a:gd name="T23" fmla="*/ 1 h 66"/>
                    <a:gd name="T24" fmla="*/ 0 w 301"/>
                    <a:gd name="T25" fmla="*/ 1 h 66"/>
                    <a:gd name="T26" fmla="*/ 0 w 301"/>
                    <a:gd name="T27" fmla="*/ 1 h 66"/>
                    <a:gd name="T28" fmla="*/ 0 w 301"/>
                    <a:gd name="T29" fmla="*/ 1 h 66"/>
                    <a:gd name="T30" fmla="*/ 0 w 301"/>
                    <a:gd name="T31" fmla="*/ 1 h 66"/>
                    <a:gd name="T32" fmla="*/ 0 w 301"/>
                    <a:gd name="T33" fmla="*/ 1 h 66"/>
                    <a:gd name="T34" fmla="*/ 0 w 301"/>
                    <a:gd name="T35" fmla="*/ 1 h 66"/>
                    <a:gd name="T36" fmla="*/ 0 w 301"/>
                    <a:gd name="T37" fmla="*/ 1 h 66"/>
                    <a:gd name="T38" fmla="*/ 0 w 301"/>
                    <a:gd name="T39" fmla="*/ 1 h 66"/>
                    <a:gd name="T40" fmla="*/ 0 w 301"/>
                    <a:gd name="T41" fmla="*/ 1 h 66"/>
                    <a:gd name="T42" fmla="*/ 0 w 301"/>
                    <a:gd name="T43" fmla="*/ 1 h 66"/>
                    <a:gd name="T44" fmla="*/ 0 w 301"/>
                    <a:gd name="T45" fmla="*/ 0 h 66"/>
                    <a:gd name="T46" fmla="*/ 0 w 301"/>
                    <a:gd name="T47" fmla="*/ 1 h 66"/>
                    <a:gd name="T48" fmla="*/ 0 w 301"/>
                    <a:gd name="T49" fmla="*/ 1 h 66"/>
                    <a:gd name="T50" fmla="*/ 0 w 301"/>
                    <a:gd name="T51" fmla="*/ 1 h 66"/>
                    <a:gd name="T52" fmla="*/ 0 w 301"/>
                    <a:gd name="T53" fmla="*/ 1 h 66"/>
                    <a:gd name="T54" fmla="*/ 0 w 301"/>
                    <a:gd name="T55" fmla="*/ 1 h 66"/>
                    <a:gd name="T56" fmla="*/ 0 w 301"/>
                    <a:gd name="T57" fmla="*/ 1 h 66"/>
                    <a:gd name="T58" fmla="*/ 0 w 301"/>
                    <a:gd name="T59" fmla="*/ 1 h 66"/>
                    <a:gd name="T60" fmla="*/ 0 w 301"/>
                    <a:gd name="T61" fmla="*/ 1 h 66"/>
                    <a:gd name="T62" fmla="*/ 0 w 301"/>
                    <a:gd name="T63" fmla="*/ 1 h 66"/>
                    <a:gd name="T64" fmla="*/ 0 w 301"/>
                    <a:gd name="T65" fmla="*/ 1 h 66"/>
                    <a:gd name="T66" fmla="*/ 0 w 301"/>
                    <a:gd name="T67" fmla="*/ 1 h 66"/>
                    <a:gd name="T68" fmla="*/ 0 w 301"/>
                    <a:gd name="T69" fmla="*/ 1 h 66"/>
                    <a:gd name="T70" fmla="*/ 0 w 301"/>
                    <a:gd name="T71" fmla="*/ 1 h 66"/>
                    <a:gd name="T72" fmla="*/ 0 w 301"/>
                    <a:gd name="T73" fmla="*/ 1 h 66"/>
                    <a:gd name="T74" fmla="*/ 0 w 301"/>
                    <a:gd name="T75" fmla="*/ 1 h 66"/>
                    <a:gd name="T76" fmla="*/ 0 w 301"/>
                    <a:gd name="T77" fmla="*/ 1 h 66"/>
                    <a:gd name="T78" fmla="*/ 0 w 301"/>
                    <a:gd name="T79" fmla="*/ 1 h 66"/>
                    <a:gd name="T80" fmla="*/ 0 w 301"/>
                    <a:gd name="T81" fmla="*/ 1 h 66"/>
                    <a:gd name="T82" fmla="*/ 0 w 301"/>
                    <a:gd name="T83" fmla="*/ 1 h 66"/>
                    <a:gd name="T84" fmla="*/ 0 w 301"/>
                    <a:gd name="T85" fmla="*/ 1 h 66"/>
                    <a:gd name="T86" fmla="*/ 0 w 301"/>
                    <a:gd name="T87" fmla="*/ 1 h 66"/>
                    <a:gd name="T88" fmla="*/ 0 w 301"/>
                    <a:gd name="T89" fmla="*/ 1 h 66"/>
                    <a:gd name="T90" fmla="*/ 0 w 301"/>
                    <a:gd name="T91" fmla="*/ 1 h 66"/>
                    <a:gd name="T92" fmla="*/ 0 w 301"/>
                    <a:gd name="T93" fmla="*/ 1 h 66"/>
                    <a:gd name="T94" fmla="*/ 0 w 301"/>
                    <a:gd name="T95" fmla="*/ 1 h 66"/>
                    <a:gd name="T96" fmla="*/ 0 w 301"/>
                    <a:gd name="T97" fmla="*/ 1 h 66"/>
                    <a:gd name="T98" fmla="*/ 0 w 301"/>
                    <a:gd name="T99" fmla="*/ 1 h 66"/>
                    <a:gd name="T100" fmla="*/ 0 w 301"/>
                    <a:gd name="T101" fmla="*/ 1 h 66"/>
                    <a:gd name="T102" fmla="*/ 0 w 301"/>
                    <a:gd name="T103" fmla="*/ 1 h 66"/>
                    <a:gd name="T104" fmla="*/ 0 w 301"/>
                    <a:gd name="T105" fmla="*/ 1 h 66"/>
                    <a:gd name="T106" fmla="*/ 0 w 301"/>
                    <a:gd name="T107" fmla="*/ 0 h 66"/>
                    <a:gd name="T108" fmla="*/ 0 w 301"/>
                    <a:gd name="T109" fmla="*/ 1 h 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1"/>
                    <a:gd name="T166" fmla="*/ 0 h 66"/>
                    <a:gd name="T167" fmla="*/ 301 w 301"/>
                    <a:gd name="T168" fmla="*/ 66 h 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1" h="66">
                      <a:moveTo>
                        <a:pt x="40" y="17"/>
                      </a:moveTo>
                      <a:lnTo>
                        <a:pt x="46" y="21"/>
                      </a:lnTo>
                      <a:lnTo>
                        <a:pt x="52" y="24"/>
                      </a:lnTo>
                      <a:lnTo>
                        <a:pt x="57" y="26"/>
                      </a:lnTo>
                      <a:lnTo>
                        <a:pt x="63" y="30"/>
                      </a:lnTo>
                      <a:lnTo>
                        <a:pt x="69" y="30"/>
                      </a:lnTo>
                      <a:lnTo>
                        <a:pt x="76" y="34"/>
                      </a:lnTo>
                      <a:lnTo>
                        <a:pt x="82" y="36"/>
                      </a:lnTo>
                      <a:lnTo>
                        <a:pt x="88" y="38"/>
                      </a:lnTo>
                      <a:lnTo>
                        <a:pt x="93" y="40"/>
                      </a:lnTo>
                      <a:lnTo>
                        <a:pt x="101" y="42"/>
                      </a:lnTo>
                      <a:lnTo>
                        <a:pt x="107" y="43"/>
                      </a:lnTo>
                      <a:lnTo>
                        <a:pt x="114" y="43"/>
                      </a:lnTo>
                      <a:lnTo>
                        <a:pt x="122" y="45"/>
                      </a:lnTo>
                      <a:lnTo>
                        <a:pt x="128" y="45"/>
                      </a:lnTo>
                      <a:lnTo>
                        <a:pt x="135" y="47"/>
                      </a:lnTo>
                      <a:lnTo>
                        <a:pt x="141" y="49"/>
                      </a:lnTo>
                      <a:lnTo>
                        <a:pt x="147" y="49"/>
                      </a:lnTo>
                      <a:lnTo>
                        <a:pt x="152" y="49"/>
                      </a:lnTo>
                      <a:lnTo>
                        <a:pt x="158" y="49"/>
                      </a:lnTo>
                      <a:lnTo>
                        <a:pt x="164" y="49"/>
                      </a:lnTo>
                      <a:lnTo>
                        <a:pt x="168" y="49"/>
                      </a:lnTo>
                      <a:lnTo>
                        <a:pt x="175" y="49"/>
                      </a:lnTo>
                      <a:lnTo>
                        <a:pt x="179" y="49"/>
                      </a:lnTo>
                      <a:lnTo>
                        <a:pt x="185" y="49"/>
                      </a:lnTo>
                      <a:lnTo>
                        <a:pt x="188" y="49"/>
                      </a:lnTo>
                      <a:lnTo>
                        <a:pt x="196" y="49"/>
                      </a:lnTo>
                      <a:lnTo>
                        <a:pt x="200" y="47"/>
                      </a:lnTo>
                      <a:lnTo>
                        <a:pt x="204" y="47"/>
                      </a:lnTo>
                      <a:lnTo>
                        <a:pt x="207" y="45"/>
                      </a:lnTo>
                      <a:lnTo>
                        <a:pt x="211" y="45"/>
                      </a:lnTo>
                      <a:lnTo>
                        <a:pt x="215" y="43"/>
                      </a:lnTo>
                      <a:lnTo>
                        <a:pt x="219" y="43"/>
                      </a:lnTo>
                      <a:lnTo>
                        <a:pt x="225" y="40"/>
                      </a:lnTo>
                      <a:lnTo>
                        <a:pt x="230" y="38"/>
                      </a:lnTo>
                      <a:lnTo>
                        <a:pt x="238" y="34"/>
                      </a:lnTo>
                      <a:lnTo>
                        <a:pt x="245" y="30"/>
                      </a:lnTo>
                      <a:lnTo>
                        <a:pt x="251" y="24"/>
                      </a:lnTo>
                      <a:lnTo>
                        <a:pt x="259" y="23"/>
                      </a:lnTo>
                      <a:lnTo>
                        <a:pt x="264" y="17"/>
                      </a:lnTo>
                      <a:lnTo>
                        <a:pt x="272" y="15"/>
                      </a:lnTo>
                      <a:lnTo>
                        <a:pt x="278" y="11"/>
                      </a:lnTo>
                      <a:lnTo>
                        <a:pt x="284" y="7"/>
                      </a:lnTo>
                      <a:lnTo>
                        <a:pt x="289" y="3"/>
                      </a:lnTo>
                      <a:lnTo>
                        <a:pt x="293" y="3"/>
                      </a:lnTo>
                      <a:lnTo>
                        <a:pt x="297" y="0"/>
                      </a:lnTo>
                      <a:lnTo>
                        <a:pt x="301" y="2"/>
                      </a:lnTo>
                      <a:lnTo>
                        <a:pt x="297" y="3"/>
                      </a:lnTo>
                      <a:lnTo>
                        <a:pt x="295" y="5"/>
                      </a:lnTo>
                      <a:lnTo>
                        <a:pt x="291" y="9"/>
                      </a:lnTo>
                      <a:lnTo>
                        <a:pt x="285" y="15"/>
                      </a:lnTo>
                      <a:lnTo>
                        <a:pt x="278" y="17"/>
                      </a:lnTo>
                      <a:lnTo>
                        <a:pt x="270" y="24"/>
                      </a:lnTo>
                      <a:lnTo>
                        <a:pt x="266" y="28"/>
                      </a:lnTo>
                      <a:lnTo>
                        <a:pt x="263" y="30"/>
                      </a:lnTo>
                      <a:lnTo>
                        <a:pt x="257" y="34"/>
                      </a:lnTo>
                      <a:lnTo>
                        <a:pt x="253" y="38"/>
                      </a:lnTo>
                      <a:lnTo>
                        <a:pt x="247" y="40"/>
                      </a:lnTo>
                      <a:lnTo>
                        <a:pt x="244" y="43"/>
                      </a:lnTo>
                      <a:lnTo>
                        <a:pt x="236" y="45"/>
                      </a:lnTo>
                      <a:lnTo>
                        <a:pt x="232" y="49"/>
                      </a:lnTo>
                      <a:lnTo>
                        <a:pt x="226" y="51"/>
                      </a:lnTo>
                      <a:lnTo>
                        <a:pt x="223" y="53"/>
                      </a:lnTo>
                      <a:lnTo>
                        <a:pt x="215" y="55"/>
                      </a:lnTo>
                      <a:lnTo>
                        <a:pt x="211" y="59"/>
                      </a:lnTo>
                      <a:lnTo>
                        <a:pt x="206" y="59"/>
                      </a:lnTo>
                      <a:lnTo>
                        <a:pt x="202" y="62"/>
                      </a:lnTo>
                      <a:lnTo>
                        <a:pt x="196" y="62"/>
                      </a:lnTo>
                      <a:lnTo>
                        <a:pt x="190" y="64"/>
                      </a:lnTo>
                      <a:lnTo>
                        <a:pt x="185" y="64"/>
                      </a:lnTo>
                      <a:lnTo>
                        <a:pt x="181" y="64"/>
                      </a:lnTo>
                      <a:lnTo>
                        <a:pt x="175" y="64"/>
                      </a:lnTo>
                      <a:lnTo>
                        <a:pt x="171" y="66"/>
                      </a:lnTo>
                      <a:lnTo>
                        <a:pt x="168" y="64"/>
                      </a:lnTo>
                      <a:lnTo>
                        <a:pt x="162" y="64"/>
                      </a:lnTo>
                      <a:lnTo>
                        <a:pt x="156" y="64"/>
                      </a:lnTo>
                      <a:lnTo>
                        <a:pt x="152" y="64"/>
                      </a:lnTo>
                      <a:lnTo>
                        <a:pt x="147" y="62"/>
                      </a:lnTo>
                      <a:lnTo>
                        <a:pt x="141" y="62"/>
                      </a:lnTo>
                      <a:lnTo>
                        <a:pt x="137" y="61"/>
                      </a:lnTo>
                      <a:lnTo>
                        <a:pt x="133" y="61"/>
                      </a:lnTo>
                      <a:lnTo>
                        <a:pt x="128" y="59"/>
                      </a:lnTo>
                      <a:lnTo>
                        <a:pt x="124" y="59"/>
                      </a:lnTo>
                      <a:lnTo>
                        <a:pt x="118" y="57"/>
                      </a:lnTo>
                      <a:lnTo>
                        <a:pt x="114" y="57"/>
                      </a:lnTo>
                      <a:lnTo>
                        <a:pt x="111" y="55"/>
                      </a:lnTo>
                      <a:lnTo>
                        <a:pt x="107" y="53"/>
                      </a:lnTo>
                      <a:lnTo>
                        <a:pt x="101" y="53"/>
                      </a:lnTo>
                      <a:lnTo>
                        <a:pt x="97" y="51"/>
                      </a:lnTo>
                      <a:lnTo>
                        <a:pt x="93" y="51"/>
                      </a:lnTo>
                      <a:lnTo>
                        <a:pt x="88" y="49"/>
                      </a:lnTo>
                      <a:lnTo>
                        <a:pt x="84" y="47"/>
                      </a:lnTo>
                      <a:lnTo>
                        <a:pt x="80" y="45"/>
                      </a:lnTo>
                      <a:lnTo>
                        <a:pt x="74" y="43"/>
                      </a:lnTo>
                      <a:lnTo>
                        <a:pt x="67" y="43"/>
                      </a:lnTo>
                      <a:lnTo>
                        <a:pt x="61" y="40"/>
                      </a:lnTo>
                      <a:lnTo>
                        <a:pt x="55" y="38"/>
                      </a:lnTo>
                      <a:lnTo>
                        <a:pt x="52" y="36"/>
                      </a:lnTo>
                      <a:lnTo>
                        <a:pt x="48" y="32"/>
                      </a:lnTo>
                      <a:lnTo>
                        <a:pt x="44" y="30"/>
                      </a:lnTo>
                      <a:lnTo>
                        <a:pt x="40" y="26"/>
                      </a:lnTo>
                      <a:lnTo>
                        <a:pt x="36" y="24"/>
                      </a:lnTo>
                      <a:lnTo>
                        <a:pt x="33" y="23"/>
                      </a:lnTo>
                      <a:lnTo>
                        <a:pt x="27" y="17"/>
                      </a:lnTo>
                      <a:lnTo>
                        <a:pt x="23" y="17"/>
                      </a:lnTo>
                      <a:lnTo>
                        <a:pt x="19" y="13"/>
                      </a:lnTo>
                      <a:lnTo>
                        <a:pt x="17" y="11"/>
                      </a:lnTo>
                      <a:lnTo>
                        <a:pt x="0" y="0"/>
                      </a:lnTo>
                      <a:lnTo>
                        <a:pt x="40" y="17"/>
                      </a:lnTo>
                      <a:close/>
                    </a:path>
                  </a:pathLst>
                </a:custGeom>
                <a:solidFill>
                  <a:srgbClr val="FFFFFF"/>
                </a:solidFill>
                <a:ln w="9525">
                  <a:noFill/>
                  <a:round/>
                  <a:headEnd/>
                  <a:tailEnd/>
                </a:ln>
              </p:spPr>
              <p:txBody>
                <a:bodyPr/>
                <a:lstStyle/>
                <a:p>
                  <a:endParaRPr lang="en-US"/>
                </a:p>
              </p:txBody>
            </p:sp>
            <p:sp>
              <p:nvSpPr>
                <p:cNvPr id="39067" name="Freeform 19"/>
                <p:cNvSpPr>
                  <a:spLocks/>
                </p:cNvSpPr>
                <p:nvPr/>
              </p:nvSpPr>
              <p:spPr bwMode="auto">
                <a:xfrm>
                  <a:off x="2609" y="486"/>
                  <a:ext cx="134" cy="71"/>
                </a:xfrm>
                <a:custGeom>
                  <a:avLst/>
                  <a:gdLst>
                    <a:gd name="T0" fmla="*/ 1 w 268"/>
                    <a:gd name="T1" fmla="*/ 1 h 141"/>
                    <a:gd name="T2" fmla="*/ 1 w 268"/>
                    <a:gd name="T3" fmla="*/ 1 h 141"/>
                    <a:gd name="T4" fmla="*/ 1 w 268"/>
                    <a:gd name="T5" fmla="*/ 1 h 141"/>
                    <a:gd name="T6" fmla="*/ 1 w 268"/>
                    <a:gd name="T7" fmla="*/ 1 h 141"/>
                    <a:gd name="T8" fmla="*/ 1 w 268"/>
                    <a:gd name="T9" fmla="*/ 1 h 141"/>
                    <a:gd name="T10" fmla="*/ 1 w 268"/>
                    <a:gd name="T11" fmla="*/ 1 h 141"/>
                    <a:gd name="T12" fmla="*/ 1 w 268"/>
                    <a:gd name="T13" fmla="*/ 1 h 141"/>
                    <a:gd name="T14" fmla="*/ 1 w 268"/>
                    <a:gd name="T15" fmla="*/ 1 h 141"/>
                    <a:gd name="T16" fmla="*/ 1 w 268"/>
                    <a:gd name="T17" fmla="*/ 1 h 141"/>
                    <a:gd name="T18" fmla="*/ 1 w 268"/>
                    <a:gd name="T19" fmla="*/ 1 h 141"/>
                    <a:gd name="T20" fmla="*/ 1 w 268"/>
                    <a:gd name="T21" fmla="*/ 1 h 141"/>
                    <a:gd name="T22" fmla="*/ 1 w 268"/>
                    <a:gd name="T23" fmla="*/ 1 h 141"/>
                    <a:gd name="T24" fmla="*/ 1 w 268"/>
                    <a:gd name="T25" fmla="*/ 1 h 141"/>
                    <a:gd name="T26" fmla="*/ 1 w 268"/>
                    <a:gd name="T27" fmla="*/ 1 h 141"/>
                    <a:gd name="T28" fmla="*/ 1 w 268"/>
                    <a:gd name="T29" fmla="*/ 1 h 141"/>
                    <a:gd name="T30" fmla="*/ 1 w 268"/>
                    <a:gd name="T31" fmla="*/ 1 h 141"/>
                    <a:gd name="T32" fmla="*/ 1 w 268"/>
                    <a:gd name="T33" fmla="*/ 1 h 141"/>
                    <a:gd name="T34" fmla="*/ 1 w 268"/>
                    <a:gd name="T35" fmla="*/ 0 h 141"/>
                    <a:gd name="T36" fmla="*/ 1 w 268"/>
                    <a:gd name="T37" fmla="*/ 0 h 141"/>
                    <a:gd name="T38" fmla="*/ 1 w 268"/>
                    <a:gd name="T39" fmla="*/ 0 h 141"/>
                    <a:gd name="T40" fmla="*/ 1 w 268"/>
                    <a:gd name="T41" fmla="*/ 0 h 141"/>
                    <a:gd name="T42" fmla="*/ 1 w 268"/>
                    <a:gd name="T43" fmla="*/ 0 h 141"/>
                    <a:gd name="T44" fmla="*/ 1 w 268"/>
                    <a:gd name="T45" fmla="*/ 1 h 141"/>
                    <a:gd name="T46" fmla="*/ 1 w 268"/>
                    <a:gd name="T47" fmla="*/ 1 h 141"/>
                    <a:gd name="T48" fmla="*/ 1 w 268"/>
                    <a:gd name="T49" fmla="*/ 1 h 141"/>
                    <a:gd name="T50" fmla="*/ 1 w 268"/>
                    <a:gd name="T51" fmla="*/ 1 h 141"/>
                    <a:gd name="T52" fmla="*/ 1 w 268"/>
                    <a:gd name="T53" fmla="*/ 1 h 141"/>
                    <a:gd name="T54" fmla="*/ 1 w 268"/>
                    <a:gd name="T55" fmla="*/ 1 h 141"/>
                    <a:gd name="T56" fmla="*/ 1 w 268"/>
                    <a:gd name="T57" fmla="*/ 1 h 141"/>
                    <a:gd name="T58" fmla="*/ 1 w 268"/>
                    <a:gd name="T59" fmla="*/ 1 h 141"/>
                    <a:gd name="T60" fmla="*/ 1 w 268"/>
                    <a:gd name="T61" fmla="*/ 1 h 141"/>
                    <a:gd name="T62" fmla="*/ 1 w 268"/>
                    <a:gd name="T63" fmla="*/ 1 h 141"/>
                    <a:gd name="T64" fmla="*/ 1 w 268"/>
                    <a:gd name="T65" fmla="*/ 1 h 141"/>
                    <a:gd name="T66" fmla="*/ 1 w 268"/>
                    <a:gd name="T67" fmla="*/ 1 h 141"/>
                    <a:gd name="T68" fmla="*/ 1 w 268"/>
                    <a:gd name="T69" fmla="*/ 1 h 141"/>
                    <a:gd name="T70" fmla="*/ 1 w 268"/>
                    <a:gd name="T71" fmla="*/ 1 h 141"/>
                    <a:gd name="T72" fmla="*/ 1 w 268"/>
                    <a:gd name="T73" fmla="*/ 1 h 141"/>
                    <a:gd name="T74" fmla="*/ 1 w 268"/>
                    <a:gd name="T75" fmla="*/ 1 h 141"/>
                    <a:gd name="T76" fmla="*/ 1 w 268"/>
                    <a:gd name="T77" fmla="*/ 1 h 141"/>
                    <a:gd name="T78" fmla="*/ 1 w 268"/>
                    <a:gd name="T79" fmla="*/ 1 h 141"/>
                    <a:gd name="T80" fmla="*/ 1 w 268"/>
                    <a:gd name="T81" fmla="*/ 1 h 141"/>
                    <a:gd name="T82" fmla="*/ 1 w 268"/>
                    <a:gd name="T83" fmla="*/ 1 h 141"/>
                    <a:gd name="T84" fmla="*/ 1 w 268"/>
                    <a:gd name="T85" fmla="*/ 1 h 141"/>
                    <a:gd name="T86" fmla="*/ 1 w 268"/>
                    <a:gd name="T87" fmla="*/ 1 h 141"/>
                    <a:gd name="T88" fmla="*/ 1 w 268"/>
                    <a:gd name="T89" fmla="*/ 1 h 141"/>
                    <a:gd name="T90" fmla="*/ 1 w 268"/>
                    <a:gd name="T91" fmla="*/ 1 h 141"/>
                    <a:gd name="T92" fmla="*/ 1 w 268"/>
                    <a:gd name="T93" fmla="*/ 1 h 141"/>
                    <a:gd name="T94" fmla="*/ 1 w 268"/>
                    <a:gd name="T95" fmla="*/ 1 h 141"/>
                    <a:gd name="T96" fmla="*/ 1 w 268"/>
                    <a:gd name="T97" fmla="*/ 1 h 141"/>
                    <a:gd name="T98" fmla="*/ 1 w 268"/>
                    <a:gd name="T99" fmla="*/ 1 h 141"/>
                    <a:gd name="T100" fmla="*/ 1 w 268"/>
                    <a:gd name="T101" fmla="*/ 1 h 141"/>
                    <a:gd name="T102" fmla="*/ 1 w 268"/>
                    <a:gd name="T103" fmla="*/ 1 h 141"/>
                    <a:gd name="T104" fmla="*/ 1 w 268"/>
                    <a:gd name="T105" fmla="*/ 1 h 141"/>
                    <a:gd name="T106" fmla="*/ 1 w 268"/>
                    <a:gd name="T107" fmla="*/ 1 h 141"/>
                    <a:gd name="T108" fmla="*/ 1 w 268"/>
                    <a:gd name="T109" fmla="*/ 1 h 141"/>
                    <a:gd name="T110" fmla="*/ 1 w 268"/>
                    <a:gd name="T111" fmla="*/ 1 h 141"/>
                    <a:gd name="T112" fmla="*/ 1 w 268"/>
                    <a:gd name="T113" fmla="*/ 1 h 141"/>
                    <a:gd name="T114" fmla="*/ 1 w 268"/>
                    <a:gd name="T115" fmla="*/ 1 h 141"/>
                    <a:gd name="T116" fmla="*/ 1 w 268"/>
                    <a:gd name="T117" fmla="*/ 1 h 141"/>
                    <a:gd name="T118" fmla="*/ 1 w 268"/>
                    <a:gd name="T119" fmla="*/ 1 h 1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8"/>
                    <a:gd name="T181" fmla="*/ 0 h 141"/>
                    <a:gd name="T182" fmla="*/ 268 w 268"/>
                    <a:gd name="T183" fmla="*/ 141 h 14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8" h="141">
                      <a:moveTo>
                        <a:pt x="15" y="120"/>
                      </a:moveTo>
                      <a:lnTo>
                        <a:pt x="17" y="114"/>
                      </a:lnTo>
                      <a:lnTo>
                        <a:pt x="19" y="110"/>
                      </a:lnTo>
                      <a:lnTo>
                        <a:pt x="23" y="107"/>
                      </a:lnTo>
                      <a:lnTo>
                        <a:pt x="24" y="103"/>
                      </a:lnTo>
                      <a:lnTo>
                        <a:pt x="26" y="99"/>
                      </a:lnTo>
                      <a:lnTo>
                        <a:pt x="30" y="93"/>
                      </a:lnTo>
                      <a:lnTo>
                        <a:pt x="32" y="89"/>
                      </a:lnTo>
                      <a:lnTo>
                        <a:pt x="38" y="86"/>
                      </a:lnTo>
                      <a:lnTo>
                        <a:pt x="40" y="80"/>
                      </a:lnTo>
                      <a:lnTo>
                        <a:pt x="43" y="76"/>
                      </a:lnTo>
                      <a:lnTo>
                        <a:pt x="47" y="72"/>
                      </a:lnTo>
                      <a:lnTo>
                        <a:pt x="51" y="67"/>
                      </a:lnTo>
                      <a:lnTo>
                        <a:pt x="57" y="63"/>
                      </a:lnTo>
                      <a:lnTo>
                        <a:pt x="61" y="59"/>
                      </a:lnTo>
                      <a:lnTo>
                        <a:pt x="64" y="53"/>
                      </a:lnTo>
                      <a:lnTo>
                        <a:pt x="68" y="51"/>
                      </a:lnTo>
                      <a:lnTo>
                        <a:pt x="72" y="46"/>
                      </a:lnTo>
                      <a:lnTo>
                        <a:pt x="78" y="42"/>
                      </a:lnTo>
                      <a:lnTo>
                        <a:pt x="81" y="38"/>
                      </a:lnTo>
                      <a:lnTo>
                        <a:pt x="85" y="34"/>
                      </a:lnTo>
                      <a:lnTo>
                        <a:pt x="91" y="30"/>
                      </a:lnTo>
                      <a:lnTo>
                        <a:pt x="95" y="27"/>
                      </a:lnTo>
                      <a:lnTo>
                        <a:pt x="99" y="25"/>
                      </a:lnTo>
                      <a:lnTo>
                        <a:pt x="104" y="21"/>
                      </a:lnTo>
                      <a:lnTo>
                        <a:pt x="110" y="17"/>
                      </a:lnTo>
                      <a:lnTo>
                        <a:pt x="116" y="13"/>
                      </a:lnTo>
                      <a:lnTo>
                        <a:pt x="119" y="11"/>
                      </a:lnTo>
                      <a:lnTo>
                        <a:pt x="125" y="10"/>
                      </a:lnTo>
                      <a:lnTo>
                        <a:pt x="133" y="8"/>
                      </a:lnTo>
                      <a:lnTo>
                        <a:pt x="138" y="6"/>
                      </a:lnTo>
                      <a:lnTo>
                        <a:pt x="144" y="4"/>
                      </a:lnTo>
                      <a:lnTo>
                        <a:pt x="150" y="4"/>
                      </a:lnTo>
                      <a:lnTo>
                        <a:pt x="156" y="4"/>
                      </a:lnTo>
                      <a:lnTo>
                        <a:pt x="161" y="2"/>
                      </a:lnTo>
                      <a:lnTo>
                        <a:pt x="167" y="0"/>
                      </a:lnTo>
                      <a:lnTo>
                        <a:pt x="173" y="0"/>
                      </a:lnTo>
                      <a:lnTo>
                        <a:pt x="178" y="0"/>
                      </a:lnTo>
                      <a:lnTo>
                        <a:pt x="184" y="0"/>
                      </a:lnTo>
                      <a:lnTo>
                        <a:pt x="190" y="0"/>
                      </a:lnTo>
                      <a:lnTo>
                        <a:pt x="196" y="0"/>
                      </a:lnTo>
                      <a:lnTo>
                        <a:pt x="199" y="0"/>
                      </a:lnTo>
                      <a:lnTo>
                        <a:pt x="207" y="0"/>
                      </a:lnTo>
                      <a:lnTo>
                        <a:pt x="209" y="0"/>
                      </a:lnTo>
                      <a:lnTo>
                        <a:pt x="215" y="2"/>
                      </a:lnTo>
                      <a:lnTo>
                        <a:pt x="220" y="2"/>
                      </a:lnTo>
                      <a:lnTo>
                        <a:pt x="224" y="4"/>
                      </a:lnTo>
                      <a:lnTo>
                        <a:pt x="228" y="4"/>
                      </a:lnTo>
                      <a:lnTo>
                        <a:pt x="234" y="4"/>
                      </a:lnTo>
                      <a:lnTo>
                        <a:pt x="241" y="6"/>
                      </a:lnTo>
                      <a:lnTo>
                        <a:pt x="247" y="6"/>
                      </a:lnTo>
                      <a:lnTo>
                        <a:pt x="254" y="8"/>
                      </a:lnTo>
                      <a:lnTo>
                        <a:pt x="260" y="10"/>
                      </a:lnTo>
                      <a:lnTo>
                        <a:pt x="262" y="11"/>
                      </a:lnTo>
                      <a:lnTo>
                        <a:pt x="266" y="11"/>
                      </a:lnTo>
                      <a:lnTo>
                        <a:pt x="268" y="11"/>
                      </a:lnTo>
                      <a:lnTo>
                        <a:pt x="264" y="11"/>
                      </a:lnTo>
                      <a:lnTo>
                        <a:pt x="260" y="11"/>
                      </a:lnTo>
                      <a:lnTo>
                        <a:pt x="254" y="11"/>
                      </a:lnTo>
                      <a:lnTo>
                        <a:pt x="247" y="11"/>
                      </a:lnTo>
                      <a:lnTo>
                        <a:pt x="243" y="11"/>
                      </a:lnTo>
                      <a:lnTo>
                        <a:pt x="239" y="11"/>
                      </a:lnTo>
                      <a:lnTo>
                        <a:pt x="235" y="11"/>
                      </a:lnTo>
                      <a:lnTo>
                        <a:pt x="232" y="11"/>
                      </a:lnTo>
                      <a:lnTo>
                        <a:pt x="226" y="11"/>
                      </a:lnTo>
                      <a:lnTo>
                        <a:pt x="222" y="11"/>
                      </a:lnTo>
                      <a:lnTo>
                        <a:pt x="218" y="11"/>
                      </a:lnTo>
                      <a:lnTo>
                        <a:pt x="213" y="11"/>
                      </a:lnTo>
                      <a:lnTo>
                        <a:pt x="207" y="11"/>
                      </a:lnTo>
                      <a:lnTo>
                        <a:pt x="203" y="11"/>
                      </a:lnTo>
                      <a:lnTo>
                        <a:pt x="197" y="11"/>
                      </a:lnTo>
                      <a:lnTo>
                        <a:pt x="194" y="11"/>
                      </a:lnTo>
                      <a:lnTo>
                        <a:pt x="186" y="11"/>
                      </a:lnTo>
                      <a:lnTo>
                        <a:pt x="180" y="11"/>
                      </a:lnTo>
                      <a:lnTo>
                        <a:pt x="176" y="11"/>
                      </a:lnTo>
                      <a:lnTo>
                        <a:pt x="173" y="11"/>
                      </a:lnTo>
                      <a:lnTo>
                        <a:pt x="165" y="11"/>
                      </a:lnTo>
                      <a:lnTo>
                        <a:pt x="161" y="13"/>
                      </a:lnTo>
                      <a:lnTo>
                        <a:pt x="157" y="13"/>
                      </a:lnTo>
                      <a:lnTo>
                        <a:pt x="152" y="15"/>
                      </a:lnTo>
                      <a:lnTo>
                        <a:pt x="148" y="17"/>
                      </a:lnTo>
                      <a:lnTo>
                        <a:pt x="144" y="17"/>
                      </a:lnTo>
                      <a:lnTo>
                        <a:pt x="138" y="19"/>
                      </a:lnTo>
                      <a:lnTo>
                        <a:pt x="137" y="21"/>
                      </a:lnTo>
                      <a:lnTo>
                        <a:pt x="129" y="25"/>
                      </a:lnTo>
                      <a:lnTo>
                        <a:pt x="121" y="27"/>
                      </a:lnTo>
                      <a:lnTo>
                        <a:pt x="116" y="30"/>
                      </a:lnTo>
                      <a:lnTo>
                        <a:pt x="110" y="32"/>
                      </a:lnTo>
                      <a:lnTo>
                        <a:pt x="104" y="36"/>
                      </a:lnTo>
                      <a:lnTo>
                        <a:pt x="99" y="38"/>
                      </a:lnTo>
                      <a:lnTo>
                        <a:pt x="93" y="42"/>
                      </a:lnTo>
                      <a:lnTo>
                        <a:pt x="91" y="46"/>
                      </a:lnTo>
                      <a:lnTo>
                        <a:pt x="85" y="49"/>
                      </a:lnTo>
                      <a:lnTo>
                        <a:pt x="81" y="51"/>
                      </a:lnTo>
                      <a:lnTo>
                        <a:pt x="78" y="57"/>
                      </a:lnTo>
                      <a:lnTo>
                        <a:pt x="74" y="59"/>
                      </a:lnTo>
                      <a:lnTo>
                        <a:pt x="66" y="67"/>
                      </a:lnTo>
                      <a:lnTo>
                        <a:pt x="62" y="74"/>
                      </a:lnTo>
                      <a:lnTo>
                        <a:pt x="59" y="78"/>
                      </a:lnTo>
                      <a:lnTo>
                        <a:pt x="57" y="84"/>
                      </a:lnTo>
                      <a:lnTo>
                        <a:pt x="51" y="87"/>
                      </a:lnTo>
                      <a:lnTo>
                        <a:pt x="45" y="93"/>
                      </a:lnTo>
                      <a:lnTo>
                        <a:pt x="40" y="99"/>
                      </a:lnTo>
                      <a:lnTo>
                        <a:pt x="36" y="105"/>
                      </a:lnTo>
                      <a:lnTo>
                        <a:pt x="30" y="110"/>
                      </a:lnTo>
                      <a:lnTo>
                        <a:pt x="24" y="116"/>
                      </a:lnTo>
                      <a:lnTo>
                        <a:pt x="19" y="122"/>
                      </a:lnTo>
                      <a:lnTo>
                        <a:pt x="15" y="126"/>
                      </a:lnTo>
                      <a:lnTo>
                        <a:pt x="9" y="131"/>
                      </a:lnTo>
                      <a:lnTo>
                        <a:pt x="5" y="135"/>
                      </a:lnTo>
                      <a:lnTo>
                        <a:pt x="2" y="139"/>
                      </a:lnTo>
                      <a:lnTo>
                        <a:pt x="0" y="141"/>
                      </a:lnTo>
                      <a:lnTo>
                        <a:pt x="2" y="139"/>
                      </a:lnTo>
                      <a:lnTo>
                        <a:pt x="3" y="135"/>
                      </a:lnTo>
                      <a:lnTo>
                        <a:pt x="3" y="133"/>
                      </a:lnTo>
                      <a:lnTo>
                        <a:pt x="7" y="127"/>
                      </a:lnTo>
                      <a:lnTo>
                        <a:pt x="11" y="122"/>
                      </a:lnTo>
                      <a:lnTo>
                        <a:pt x="15" y="120"/>
                      </a:lnTo>
                      <a:close/>
                    </a:path>
                  </a:pathLst>
                </a:custGeom>
                <a:solidFill>
                  <a:srgbClr val="FFFFFF"/>
                </a:solidFill>
                <a:ln w="9525">
                  <a:noFill/>
                  <a:round/>
                  <a:headEnd/>
                  <a:tailEnd/>
                </a:ln>
              </p:spPr>
              <p:txBody>
                <a:bodyPr/>
                <a:lstStyle/>
                <a:p>
                  <a:endParaRPr lang="en-US"/>
                </a:p>
              </p:txBody>
            </p:sp>
            <p:sp>
              <p:nvSpPr>
                <p:cNvPr id="39068" name="Freeform 20"/>
                <p:cNvSpPr>
                  <a:spLocks/>
                </p:cNvSpPr>
                <p:nvPr/>
              </p:nvSpPr>
              <p:spPr bwMode="auto">
                <a:xfrm>
                  <a:off x="2131" y="597"/>
                  <a:ext cx="189" cy="40"/>
                </a:xfrm>
                <a:custGeom>
                  <a:avLst/>
                  <a:gdLst>
                    <a:gd name="T0" fmla="*/ 0 w 379"/>
                    <a:gd name="T1" fmla="*/ 1 h 80"/>
                    <a:gd name="T2" fmla="*/ 0 w 379"/>
                    <a:gd name="T3" fmla="*/ 1 h 80"/>
                    <a:gd name="T4" fmla="*/ 0 w 379"/>
                    <a:gd name="T5" fmla="*/ 1 h 80"/>
                    <a:gd name="T6" fmla="*/ 0 w 379"/>
                    <a:gd name="T7" fmla="*/ 1 h 80"/>
                    <a:gd name="T8" fmla="*/ 0 w 379"/>
                    <a:gd name="T9" fmla="*/ 1 h 80"/>
                    <a:gd name="T10" fmla="*/ 0 w 379"/>
                    <a:gd name="T11" fmla="*/ 1 h 80"/>
                    <a:gd name="T12" fmla="*/ 0 w 379"/>
                    <a:gd name="T13" fmla="*/ 1 h 80"/>
                    <a:gd name="T14" fmla="*/ 0 w 379"/>
                    <a:gd name="T15" fmla="*/ 1 h 80"/>
                    <a:gd name="T16" fmla="*/ 0 w 379"/>
                    <a:gd name="T17" fmla="*/ 1 h 80"/>
                    <a:gd name="T18" fmla="*/ 0 w 379"/>
                    <a:gd name="T19" fmla="*/ 1 h 80"/>
                    <a:gd name="T20" fmla="*/ 0 w 379"/>
                    <a:gd name="T21" fmla="*/ 1 h 80"/>
                    <a:gd name="T22" fmla="*/ 0 w 379"/>
                    <a:gd name="T23" fmla="*/ 1 h 80"/>
                    <a:gd name="T24" fmla="*/ 0 w 379"/>
                    <a:gd name="T25" fmla="*/ 1 h 80"/>
                    <a:gd name="T26" fmla="*/ 0 w 379"/>
                    <a:gd name="T27" fmla="*/ 1 h 80"/>
                    <a:gd name="T28" fmla="*/ 0 w 379"/>
                    <a:gd name="T29" fmla="*/ 0 h 80"/>
                    <a:gd name="T30" fmla="*/ 0 w 379"/>
                    <a:gd name="T31" fmla="*/ 0 h 80"/>
                    <a:gd name="T32" fmla="*/ 0 w 379"/>
                    <a:gd name="T33" fmla="*/ 1 h 80"/>
                    <a:gd name="T34" fmla="*/ 0 w 379"/>
                    <a:gd name="T35" fmla="*/ 1 h 80"/>
                    <a:gd name="T36" fmla="*/ 0 w 379"/>
                    <a:gd name="T37" fmla="*/ 1 h 80"/>
                    <a:gd name="T38" fmla="*/ 0 w 379"/>
                    <a:gd name="T39" fmla="*/ 1 h 80"/>
                    <a:gd name="T40" fmla="*/ 0 w 379"/>
                    <a:gd name="T41" fmla="*/ 1 h 80"/>
                    <a:gd name="T42" fmla="*/ 0 w 379"/>
                    <a:gd name="T43" fmla="*/ 1 h 80"/>
                    <a:gd name="T44" fmla="*/ 0 w 379"/>
                    <a:gd name="T45" fmla="*/ 1 h 80"/>
                    <a:gd name="T46" fmla="*/ 0 w 379"/>
                    <a:gd name="T47" fmla="*/ 1 h 80"/>
                    <a:gd name="T48" fmla="*/ 0 w 379"/>
                    <a:gd name="T49" fmla="*/ 1 h 80"/>
                    <a:gd name="T50" fmla="*/ 0 w 379"/>
                    <a:gd name="T51" fmla="*/ 1 h 80"/>
                    <a:gd name="T52" fmla="*/ 0 w 379"/>
                    <a:gd name="T53" fmla="*/ 1 h 80"/>
                    <a:gd name="T54" fmla="*/ 0 w 379"/>
                    <a:gd name="T55" fmla="*/ 1 h 80"/>
                    <a:gd name="T56" fmla="*/ 0 w 379"/>
                    <a:gd name="T57" fmla="*/ 1 h 80"/>
                    <a:gd name="T58" fmla="*/ 0 w 379"/>
                    <a:gd name="T59" fmla="*/ 1 h 80"/>
                    <a:gd name="T60" fmla="*/ 0 w 379"/>
                    <a:gd name="T61" fmla="*/ 1 h 80"/>
                    <a:gd name="T62" fmla="*/ 0 w 379"/>
                    <a:gd name="T63" fmla="*/ 1 h 80"/>
                    <a:gd name="T64" fmla="*/ 0 w 379"/>
                    <a:gd name="T65" fmla="*/ 1 h 80"/>
                    <a:gd name="T66" fmla="*/ 0 w 379"/>
                    <a:gd name="T67" fmla="*/ 1 h 80"/>
                    <a:gd name="T68" fmla="*/ 0 w 379"/>
                    <a:gd name="T69" fmla="*/ 1 h 80"/>
                    <a:gd name="T70" fmla="*/ 0 w 379"/>
                    <a:gd name="T71" fmla="*/ 1 h 80"/>
                    <a:gd name="T72" fmla="*/ 0 w 379"/>
                    <a:gd name="T73" fmla="*/ 1 h 80"/>
                    <a:gd name="T74" fmla="*/ 0 w 379"/>
                    <a:gd name="T75" fmla="*/ 1 h 80"/>
                    <a:gd name="T76" fmla="*/ 0 w 379"/>
                    <a:gd name="T77" fmla="*/ 1 h 80"/>
                    <a:gd name="T78" fmla="*/ 0 w 379"/>
                    <a:gd name="T79" fmla="*/ 1 h 80"/>
                    <a:gd name="T80" fmla="*/ 0 w 379"/>
                    <a:gd name="T81" fmla="*/ 1 h 80"/>
                    <a:gd name="T82" fmla="*/ 0 w 379"/>
                    <a:gd name="T83" fmla="*/ 1 h 80"/>
                    <a:gd name="T84" fmla="*/ 0 w 379"/>
                    <a:gd name="T85" fmla="*/ 1 h 80"/>
                    <a:gd name="T86" fmla="*/ 0 w 379"/>
                    <a:gd name="T87" fmla="*/ 1 h 80"/>
                    <a:gd name="T88" fmla="*/ 0 w 379"/>
                    <a:gd name="T89" fmla="*/ 1 h 80"/>
                    <a:gd name="T90" fmla="*/ 0 w 379"/>
                    <a:gd name="T91" fmla="*/ 1 h 80"/>
                    <a:gd name="T92" fmla="*/ 0 w 379"/>
                    <a:gd name="T93" fmla="*/ 1 h 80"/>
                    <a:gd name="T94" fmla="*/ 0 w 379"/>
                    <a:gd name="T95" fmla="*/ 1 h 8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9"/>
                    <a:gd name="T145" fmla="*/ 0 h 80"/>
                    <a:gd name="T146" fmla="*/ 379 w 379"/>
                    <a:gd name="T147" fmla="*/ 80 h 8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9" h="80">
                      <a:moveTo>
                        <a:pt x="25" y="57"/>
                      </a:moveTo>
                      <a:lnTo>
                        <a:pt x="29" y="55"/>
                      </a:lnTo>
                      <a:lnTo>
                        <a:pt x="35" y="53"/>
                      </a:lnTo>
                      <a:lnTo>
                        <a:pt x="38" y="51"/>
                      </a:lnTo>
                      <a:lnTo>
                        <a:pt x="42" y="47"/>
                      </a:lnTo>
                      <a:lnTo>
                        <a:pt x="46" y="47"/>
                      </a:lnTo>
                      <a:lnTo>
                        <a:pt x="50" y="43"/>
                      </a:lnTo>
                      <a:lnTo>
                        <a:pt x="56" y="43"/>
                      </a:lnTo>
                      <a:lnTo>
                        <a:pt x="59" y="40"/>
                      </a:lnTo>
                      <a:lnTo>
                        <a:pt x="63" y="40"/>
                      </a:lnTo>
                      <a:lnTo>
                        <a:pt x="69" y="38"/>
                      </a:lnTo>
                      <a:lnTo>
                        <a:pt x="73" y="36"/>
                      </a:lnTo>
                      <a:lnTo>
                        <a:pt x="76" y="34"/>
                      </a:lnTo>
                      <a:lnTo>
                        <a:pt x="80" y="34"/>
                      </a:lnTo>
                      <a:lnTo>
                        <a:pt x="84" y="32"/>
                      </a:lnTo>
                      <a:lnTo>
                        <a:pt x="88" y="30"/>
                      </a:lnTo>
                      <a:lnTo>
                        <a:pt x="94" y="30"/>
                      </a:lnTo>
                      <a:lnTo>
                        <a:pt x="101" y="26"/>
                      </a:lnTo>
                      <a:lnTo>
                        <a:pt x="109" y="24"/>
                      </a:lnTo>
                      <a:lnTo>
                        <a:pt x="113" y="22"/>
                      </a:lnTo>
                      <a:lnTo>
                        <a:pt x="116" y="22"/>
                      </a:lnTo>
                      <a:lnTo>
                        <a:pt x="120" y="21"/>
                      </a:lnTo>
                      <a:lnTo>
                        <a:pt x="124" y="21"/>
                      </a:lnTo>
                      <a:lnTo>
                        <a:pt x="132" y="19"/>
                      </a:lnTo>
                      <a:lnTo>
                        <a:pt x="139" y="17"/>
                      </a:lnTo>
                      <a:lnTo>
                        <a:pt x="147" y="15"/>
                      </a:lnTo>
                      <a:lnTo>
                        <a:pt x="154" y="13"/>
                      </a:lnTo>
                      <a:lnTo>
                        <a:pt x="162" y="13"/>
                      </a:lnTo>
                      <a:lnTo>
                        <a:pt x="168" y="11"/>
                      </a:lnTo>
                      <a:lnTo>
                        <a:pt x="175" y="11"/>
                      </a:lnTo>
                      <a:lnTo>
                        <a:pt x="183" y="9"/>
                      </a:lnTo>
                      <a:lnTo>
                        <a:pt x="189" y="7"/>
                      </a:lnTo>
                      <a:lnTo>
                        <a:pt x="196" y="7"/>
                      </a:lnTo>
                      <a:lnTo>
                        <a:pt x="202" y="7"/>
                      </a:lnTo>
                      <a:lnTo>
                        <a:pt x="208" y="7"/>
                      </a:lnTo>
                      <a:lnTo>
                        <a:pt x="213" y="5"/>
                      </a:lnTo>
                      <a:lnTo>
                        <a:pt x="219" y="5"/>
                      </a:lnTo>
                      <a:lnTo>
                        <a:pt x="225" y="3"/>
                      </a:lnTo>
                      <a:lnTo>
                        <a:pt x="230" y="3"/>
                      </a:lnTo>
                      <a:lnTo>
                        <a:pt x="238" y="3"/>
                      </a:lnTo>
                      <a:lnTo>
                        <a:pt x="244" y="3"/>
                      </a:lnTo>
                      <a:lnTo>
                        <a:pt x="249" y="2"/>
                      </a:lnTo>
                      <a:lnTo>
                        <a:pt x="255" y="2"/>
                      </a:lnTo>
                      <a:lnTo>
                        <a:pt x="257" y="2"/>
                      </a:lnTo>
                      <a:lnTo>
                        <a:pt x="265" y="0"/>
                      </a:lnTo>
                      <a:lnTo>
                        <a:pt x="270" y="0"/>
                      </a:lnTo>
                      <a:lnTo>
                        <a:pt x="276" y="0"/>
                      </a:lnTo>
                      <a:lnTo>
                        <a:pt x="280" y="0"/>
                      </a:lnTo>
                      <a:lnTo>
                        <a:pt x="287" y="0"/>
                      </a:lnTo>
                      <a:lnTo>
                        <a:pt x="291" y="2"/>
                      </a:lnTo>
                      <a:lnTo>
                        <a:pt x="299" y="2"/>
                      </a:lnTo>
                      <a:lnTo>
                        <a:pt x="305" y="2"/>
                      </a:lnTo>
                      <a:lnTo>
                        <a:pt x="310" y="3"/>
                      </a:lnTo>
                      <a:lnTo>
                        <a:pt x="314" y="3"/>
                      </a:lnTo>
                      <a:lnTo>
                        <a:pt x="320" y="5"/>
                      </a:lnTo>
                      <a:lnTo>
                        <a:pt x="326" y="7"/>
                      </a:lnTo>
                      <a:lnTo>
                        <a:pt x="331" y="7"/>
                      </a:lnTo>
                      <a:lnTo>
                        <a:pt x="335" y="7"/>
                      </a:lnTo>
                      <a:lnTo>
                        <a:pt x="341" y="9"/>
                      </a:lnTo>
                      <a:lnTo>
                        <a:pt x="345" y="9"/>
                      </a:lnTo>
                      <a:lnTo>
                        <a:pt x="348" y="11"/>
                      </a:lnTo>
                      <a:lnTo>
                        <a:pt x="352" y="11"/>
                      </a:lnTo>
                      <a:lnTo>
                        <a:pt x="358" y="13"/>
                      </a:lnTo>
                      <a:lnTo>
                        <a:pt x="364" y="13"/>
                      </a:lnTo>
                      <a:lnTo>
                        <a:pt x="371" y="15"/>
                      </a:lnTo>
                      <a:lnTo>
                        <a:pt x="373" y="17"/>
                      </a:lnTo>
                      <a:lnTo>
                        <a:pt x="377" y="19"/>
                      </a:lnTo>
                      <a:lnTo>
                        <a:pt x="379" y="19"/>
                      </a:lnTo>
                      <a:lnTo>
                        <a:pt x="377" y="19"/>
                      </a:lnTo>
                      <a:lnTo>
                        <a:pt x="375" y="19"/>
                      </a:lnTo>
                      <a:lnTo>
                        <a:pt x="373" y="17"/>
                      </a:lnTo>
                      <a:lnTo>
                        <a:pt x="369" y="17"/>
                      </a:lnTo>
                      <a:lnTo>
                        <a:pt x="365" y="17"/>
                      </a:lnTo>
                      <a:lnTo>
                        <a:pt x="360" y="15"/>
                      </a:lnTo>
                      <a:lnTo>
                        <a:pt x="356" y="15"/>
                      </a:lnTo>
                      <a:lnTo>
                        <a:pt x="350" y="15"/>
                      </a:lnTo>
                      <a:lnTo>
                        <a:pt x="345" y="15"/>
                      </a:lnTo>
                      <a:lnTo>
                        <a:pt x="339" y="15"/>
                      </a:lnTo>
                      <a:lnTo>
                        <a:pt x="331" y="15"/>
                      </a:lnTo>
                      <a:lnTo>
                        <a:pt x="326" y="15"/>
                      </a:lnTo>
                      <a:lnTo>
                        <a:pt x="318" y="15"/>
                      </a:lnTo>
                      <a:lnTo>
                        <a:pt x="314" y="15"/>
                      </a:lnTo>
                      <a:lnTo>
                        <a:pt x="310" y="15"/>
                      </a:lnTo>
                      <a:lnTo>
                        <a:pt x="305" y="15"/>
                      </a:lnTo>
                      <a:lnTo>
                        <a:pt x="303" y="15"/>
                      </a:lnTo>
                      <a:lnTo>
                        <a:pt x="299" y="15"/>
                      </a:lnTo>
                      <a:lnTo>
                        <a:pt x="293" y="15"/>
                      </a:lnTo>
                      <a:lnTo>
                        <a:pt x="289" y="15"/>
                      </a:lnTo>
                      <a:lnTo>
                        <a:pt x="286" y="15"/>
                      </a:lnTo>
                      <a:lnTo>
                        <a:pt x="282" y="15"/>
                      </a:lnTo>
                      <a:lnTo>
                        <a:pt x="278" y="15"/>
                      </a:lnTo>
                      <a:lnTo>
                        <a:pt x="272" y="15"/>
                      </a:lnTo>
                      <a:lnTo>
                        <a:pt x="268" y="15"/>
                      </a:lnTo>
                      <a:lnTo>
                        <a:pt x="265" y="15"/>
                      </a:lnTo>
                      <a:lnTo>
                        <a:pt x="259" y="15"/>
                      </a:lnTo>
                      <a:lnTo>
                        <a:pt x="255" y="15"/>
                      </a:lnTo>
                      <a:lnTo>
                        <a:pt x="251" y="15"/>
                      </a:lnTo>
                      <a:lnTo>
                        <a:pt x="246" y="15"/>
                      </a:lnTo>
                      <a:lnTo>
                        <a:pt x="242" y="15"/>
                      </a:lnTo>
                      <a:lnTo>
                        <a:pt x="238" y="15"/>
                      </a:lnTo>
                      <a:lnTo>
                        <a:pt x="232" y="17"/>
                      </a:lnTo>
                      <a:lnTo>
                        <a:pt x="229" y="17"/>
                      </a:lnTo>
                      <a:lnTo>
                        <a:pt x="225" y="17"/>
                      </a:lnTo>
                      <a:lnTo>
                        <a:pt x="221" y="19"/>
                      </a:lnTo>
                      <a:lnTo>
                        <a:pt x="217" y="19"/>
                      </a:lnTo>
                      <a:lnTo>
                        <a:pt x="213" y="19"/>
                      </a:lnTo>
                      <a:lnTo>
                        <a:pt x="210" y="19"/>
                      </a:lnTo>
                      <a:lnTo>
                        <a:pt x="204" y="19"/>
                      </a:lnTo>
                      <a:lnTo>
                        <a:pt x="200" y="21"/>
                      </a:lnTo>
                      <a:lnTo>
                        <a:pt x="194" y="21"/>
                      </a:lnTo>
                      <a:lnTo>
                        <a:pt x="187" y="21"/>
                      </a:lnTo>
                      <a:lnTo>
                        <a:pt x="179" y="21"/>
                      </a:lnTo>
                      <a:lnTo>
                        <a:pt x="173" y="22"/>
                      </a:lnTo>
                      <a:lnTo>
                        <a:pt x="168" y="24"/>
                      </a:lnTo>
                      <a:lnTo>
                        <a:pt x="162" y="26"/>
                      </a:lnTo>
                      <a:lnTo>
                        <a:pt x="156" y="26"/>
                      </a:lnTo>
                      <a:lnTo>
                        <a:pt x="151" y="28"/>
                      </a:lnTo>
                      <a:lnTo>
                        <a:pt x="145" y="30"/>
                      </a:lnTo>
                      <a:lnTo>
                        <a:pt x="139" y="32"/>
                      </a:lnTo>
                      <a:lnTo>
                        <a:pt x="133" y="34"/>
                      </a:lnTo>
                      <a:lnTo>
                        <a:pt x="126" y="36"/>
                      </a:lnTo>
                      <a:lnTo>
                        <a:pt x="120" y="38"/>
                      </a:lnTo>
                      <a:lnTo>
                        <a:pt x="113" y="40"/>
                      </a:lnTo>
                      <a:lnTo>
                        <a:pt x="107" y="41"/>
                      </a:lnTo>
                      <a:lnTo>
                        <a:pt x="99" y="43"/>
                      </a:lnTo>
                      <a:lnTo>
                        <a:pt x="92" y="47"/>
                      </a:lnTo>
                      <a:lnTo>
                        <a:pt x="86" y="49"/>
                      </a:lnTo>
                      <a:lnTo>
                        <a:pt x="78" y="51"/>
                      </a:lnTo>
                      <a:lnTo>
                        <a:pt x="73" y="55"/>
                      </a:lnTo>
                      <a:lnTo>
                        <a:pt x="65" y="57"/>
                      </a:lnTo>
                      <a:lnTo>
                        <a:pt x="59" y="60"/>
                      </a:lnTo>
                      <a:lnTo>
                        <a:pt x="52" y="60"/>
                      </a:lnTo>
                      <a:lnTo>
                        <a:pt x="46" y="62"/>
                      </a:lnTo>
                      <a:lnTo>
                        <a:pt x="40" y="66"/>
                      </a:lnTo>
                      <a:lnTo>
                        <a:pt x="35" y="68"/>
                      </a:lnTo>
                      <a:lnTo>
                        <a:pt x="27" y="68"/>
                      </a:lnTo>
                      <a:lnTo>
                        <a:pt x="0" y="80"/>
                      </a:lnTo>
                      <a:lnTo>
                        <a:pt x="6" y="74"/>
                      </a:lnTo>
                      <a:lnTo>
                        <a:pt x="10" y="70"/>
                      </a:lnTo>
                      <a:lnTo>
                        <a:pt x="14" y="66"/>
                      </a:lnTo>
                      <a:lnTo>
                        <a:pt x="18" y="62"/>
                      </a:lnTo>
                      <a:lnTo>
                        <a:pt x="21" y="60"/>
                      </a:lnTo>
                      <a:lnTo>
                        <a:pt x="23" y="57"/>
                      </a:lnTo>
                      <a:lnTo>
                        <a:pt x="25" y="57"/>
                      </a:lnTo>
                      <a:close/>
                    </a:path>
                  </a:pathLst>
                </a:custGeom>
                <a:solidFill>
                  <a:srgbClr val="FFFFFF"/>
                </a:solidFill>
                <a:ln w="9525">
                  <a:noFill/>
                  <a:round/>
                  <a:headEnd/>
                  <a:tailEnd/>
                </a:ln>
              </p:spPr>
              <p:txBody>
                <a:bodyPr/>
                <a:lstStyle/>
                <a:p>
                  <a:endParaRPr lang="en-US"/>
                </a:p>
              </p:txBody>
            </p:sp>
            <p:sp>
              <p:nvSpPr>
                <p:cNvPr id="39069" name="Freeform 21"/>
                <p:cNvSpPr>
                  <a:spLocks/>
                </p:cNvSpPr>
                <p:nvPr/>
              </p:nvSpPr>
              <p:spPr bwMode="auto">
                <a:xfrm>
                  <a:off x="2613" y="964"/>
                  <a:ext cx="26" cy="289"/>
                </a:xfrm>
                <a:custGeom>
                  <a:avLst/>
                  <a:gdLst>
                    <a:gd name="T0" fmla="*/ 0 w 54"/>
                    <a:gd name="T1" fmla="*/ 1 h 578"/>
                    <a:gd name="T2" fmla="*/ 0 w 54"/>
                    <a:gd name="T3" fmla="*/ 1 h 578"/>
                    <a:gd name="T4" fmla="*/ 0 w 54"/>
                    <a:gd name="T5" fmla="*/ 1 h 578"/>
                    <a:gd name="T6" fmla="*/ 0 w 54"/>
                    <a:gd name="T7" fmla="*/ 1 h 578"/>
                    <a:gd name="T8" fmla="*/ 0 w 54"/>
                    <a:gd name="T9" fmla="*/ 1 h 578"/>
                    <a:gd name="T10" fmla="*/ 0 w 54"/>
                    <a:gd name="T11" fmla="*/ 1 h 578"/>
                    <a:gd name="T12" fmla="*/ 0 w 54"/>
                    <a:gd name="T13" fmla="*/ 1 h 578"/>
                    <a:gd name="T14" fmla="*/ 0 w 54"/>
                    <a:gd name="T15" fmla="*/ 1 h 578"/>
                    <a:gd name="T16" fmla="*/ 0 w 54"/>
                    <a:gd name="T17" fmla="*/ 1 h 578"/>
                    <a:gd name="T18" fmla="*/ 0 w 54"/>
                    <a:gd name="T19" fmla="*/ 1 h 578"/>
                    <a:gd name="T20" fmla="*/ 0 w 54"/>
                    <a:gd name="T21" fmla="*/ 1 h 578"/>
                    <a:gd name="T22" fmla="*/ 0 w 54"/>
                    <a:gd name="T23" fmla="*/ 1 h 578"/>
                    <a:gd name="T24" fmla="*/ 0 w 54"/>
                    <a:gd name="T25" fmla="*/ 1 h 578"/>
                    <a:gd name="T26" fmla="*/ 0 w 54"/>
                    <a:gd name="T27" fmla="*/ 1 h 578"/>
                    <a:gd name="T28" fmla="*/ 0 w 54"/>
                    <a:gd name="T29" fmla="*/ 1 h 578"/>
                    <a:gd name="T30" fmla="*/ 0 w 54"/>
                    <a:gd name="T31" fmla="*/ 1 h 578"/>
                    <a:gd name="T32" fmla="*/ 0 w 54"/>
                    <a:gd name="T33" fmla="*/ 1 h 578"/>
                    <a:gd name="T34" fmla="*/ 0 w 54"/>
                    <a:gd name="T35" fmla="*/ 1 h 578"/>
                    <a:gd name="T36" fmla="*/ 0 w 54"/>
                    <a:gd name="T37" fmla="*/ 1 h 578"/>
                    <a:gd name="T38" fmla="*/ 0 w 54"/>
                    <a:gd name="T39" fmla="*/ 1 h 578"/>
                    <a:gd name="T40" fmla="*/ 0 w 54"/>
                    <a:gd name="T41" fmla="*/ 1 h 578"/>
                    <a:gd name="T42" fmla="*/ 0 w 54"/>
                    <a:gd name="T43" fmla="*/ 1 h 578"/>
                    <a:gd name="T44" fmla="*/ 0 w 54"/>
                    <a:gd name="T45" fmla="*/ 1 h 578"/>
                    <a:gd name="T46" fmla="*/ 0 w 54"/>
                    <a:gd name="T47" fmla="*/ 1 h 578"/>
                    <a:gd name="T48" fmla="*/ 0 w 54"/>
                    <a:gd name="T49" fmla="*/ 1 h 578"/>
                    <a:gd name="T50" fmla="*/ 0 w 54"/>
                    <a:gd name="T51" fmla="*/ 1 h 578"/>
                    <a:gd name="T52" fmla="*/ 0 w 54"/>
                    <a:gd name="T53" fmla="*/ 1 h 578"/>
                    <a:gd name="T54" fmla="*/ 0 w 54"/>
                    <a:gd name="T55" fmla="*/ 1 h 578"/>
                    <a:gd name="T56" fmla="*/ 0 w 54"/>
                    <a:gd name="T57" fmla="*/ 1 h 578"/>
                    <a:gd name="T58" fmla="*/ 0 w 54"/>
                    <a:gd name="T59" fmla="*/ 1 h 578"/>
                    <a:gd name="T60" fmla="*/ 0 w 54"/>
                    <a:gd name="T61" fmla="*/ 1 h 578"/>
                    <a:gd name="T62" fmla="*/ 0 w 54"/>
                    <a:gd name="T63" fmla="*/ 1 h 578"/>
                    <a:gd name="T64" fmla="*/ 0 w 54"/>
                    <a:gd name="T65" fmla="*/ 1 h 578"/>
                    <a:gd name="T66" fmla="*/ 0 w 54"/>
                    <a:gd name="T67" fmla="*/ 1 h 578"/>
                    <a:gd name="T68" fmla="*/ 0 w 54"/>
                    <a:gd name="T69" fmla="*/ 1 h 578"/>
                    <a:gd name="T70" fmla="*/ 0 w 54"/>
                    <a:gd name="T71" fmla="*/ 1 h 578"/>
                    <a:gd name="T72" fmla="*/ 0 w 54"/>
                    <a:gd name="T73" fmla="*/ 1 h 578"/>
                    <a:gd name="T74" fmla="*/ 0 w 54"/>
                    <a:gd name="T75" fmla="*/ 1 h 578"/>
                    <a:gd name="T76" fmla="*/ 0 w 54"/>
                    <a:gd name="T77" fmla="*/ 1 h 578"/>
                    <a:gd name="T78" fmla="*/ 0 w 54"/>
                    <a:gd name="T79" fmla="*/ 1 h 578"/>
                    <a:gd name="T80" fmla="*/ 0 w 54"/>
                    <a:gd name="T81" fmla="*/ 1 h 578"/>
                    <a:gd name="T82" fmla="*/ 0 w 54"/>
                    <a:gd name="T83" fmla="*/ 1 h 578"/>
                    <a:gd name="T84" fmla="*/ 0 w 54"/>
                    <a:gd name="T85" fmla="*/ 1 h 578"/>
                    <a:gd name="T86" fmla="*/ 0 w 54"/>
                    <a:gd name="T87" fmla="*/ 1 h 5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4"/>
                    <a:gd name="T133" fmla="*/ 0 h 578"/>
                    <a:gd name="T134" fmla="*/ 54 w 54"/>
                    <a:gd name="T135" fmla="*/ 578 h 5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4" h="578">
                      <a:moveTo>
                        <a:pt x="42" y="7"/>
                      </a:moveTo>
                      <a:lnTo>
                        <a:pt x="40" y="15"/>
                      </a:lnTo>
                      <a:lnTo>
                        <a:pt x="38" y="23"/>
                      </a:lnTo>
                      <a:lnTo>
                        <a:pt x="36" y="30"/>
                      </a:lnTo>
                      <a:lnTo>
                        <a:pt x="36" y="42"/>
                      </a:lnTo>
                      <a:lnTo>
                        <a:pt x="36" y="49"/>
                      </a:lnTo>
                      <a:lnTo>
                        <a:pt x="35" y="59"/>
                      </a:lnTo>
                      <a:lnTo>
                        <a:pt x="35" y="70"/>
                      </a:lnTo>
                      <a:lnTo>
                        <a:pt x="33" y="80"/>
                      </a:lnTo>
                      <a:lnTo>
                        <a:pt x="31" y="91"/>
                      </a:lnTo>
                      <a:lnTo>
                        <a:pt x="31" y="102"/>
                      </a:lnTo>
                      <a:lnTo>
                        <a:pt x="31" y="112"/>
                      </a:lnTo>
                      <a:lnTo>
                        <a:pt x="31" y="125"/>
                      </a:lnTo>
                      <a:lnTo>
                        <a:pt x="29" y="137"/>
                      </a:lnTo>
                      <a:lnTo>
                        <a:pt x="27" y="148"/>
                      </a:lnTo>
                      <a:lnTo>
                        <a:pt x="25" y="160"/>
                      </a:lnTo>
                      <a:lnTo>
                        <a:pt x="25" y="173"/>
                      </a:lnTo>
                      <a:lnTo>
                        <a:pt x="23" y="186"/>
                      </a:lnTo>
                      <a:lnTo>
                        <a:pt x="23" y="198"/>
                      </a:lnTo>
                      <a:lnTo>
                        <a:pt x="23" y="211"/>
                      </a:lnTo>
                      <a:lnTo>
                        <a:pt x="23" y="224"/>
                      </a:lnTo>
                      <a:lnTo>
                        <a:pt x="21" y="236"/>
                      </a:lnTo>
                      <a:lnTo>
                        <a:pt x="19" y="249"/>
                      </a:lnTo>
                      <a:lnTo>
                        <a:pt x="19" y="262"/>
                      </a:lnTo>
                      <a:lnTo>
                        <a:pt x="17" y="274"/>
                      </a:lnTo>
                      <a:lnTo>
                        <a:pt x="17" y="287"/>
                      </a:lnTo>
                      <a:lnTo>
                        <a:pt x="17" y="300"/>
                      </a:lnTo>
                      <a:lnTo>
                        <a:pt x="16" y="314"/>
                      </a:lnTo>
                      <a:lnTo>
                        <a:pt x="16" y="327"/>
                      </a:lnTo>
                      <a:lnTo>
                        <a:pt x="14" y="338"/>
                      </a:lnTo>
                      <a:lnTo>
                        <a:pt x="14" y="352"/>
                      </a:lnTo>
                      <a:lnTo>
                        <a:pt x="12" y="363"/>
                      </a:lnTo>
                      <a:lnTo>
                        <a:pt x="12" y="376"/>
                      </a:lnTo>
                      <a:lnTo>
                        <a:pt x="10" y="388"/>
                      </a:lnTo>
                      <a:lnTo>
                        <a:pt x="10" y="399"/>
                      </a:lnTo>
                      <a:lnTo>
                        <a:pt x="10" y="411"/>
                      </a:lnTo>
                      <a:lnTo>
                        <a:pt x="8" y="422"/>
                      </a:lnTo>
                      <a:lnTo>
                        <a:pt x="8" y="433"/>
                      </a:lnTo>
                      <a:lnTo>
                        <a:pt x="6" y="445"/>
                      </a:lnTo>
                      <a:lnTo>
                        <a:pt x="6" y="456"/>
                      </a:lnTo>
                      <a:lnTo>
                        <a:pt x="6" y="466"/>
                      </a:lnTo>
                      <a:lnTo>
                        <a:pt x="4" y="477"/>
                      </a:lnTo>
                      <a:lnTo>
                        <a:pt x="4" y="485"/>
                      </a:lnTo>
                      <a:lnTo>
                        <a:pt x="4" y="494"/>
                      </a:lnTo>
                      <a:lnTo>
                        <a:pt x="4" y="504"/>
                      </a:lnTo>
                      <a:lnTo>
                        <a:pt x="4" y="511"/>
                      </a:lnTo>
                      <a:lnTo>
                        <a:pt x="2" y="521"/>
                      </a:lnTo>
                      <a:lnTo>
                        <a:pt x="2" y="529"/>
                      </a:lnTo>
                      <a:lnTo>
                        <a:pt x="2" y="536"/>
                      </a:lnTo>
                      <a:lnTo>
                        <a:pt x="2" y="542"/>
                      </a:lnTo>
                      <a:lnTo>
                        <a:pt x="2" y="549"/>
                      </a:lnTo>
                      <a:lnTo>
                        <a:pt x="0" y="553"/>
                      </a:lnTo>
                      <a:lnTo>
                        <a:pt x="0" y="559"/>
                      </a:lnTo>
                      <a:lnTo>
                        <a:pt x="0" y="565"/>
                      </a:lnTo>
                      <a:lnTo>
                        <a:pt x="0" y="568"/>
                      </a:lnTo>
                      <a:lnTo>
                        <a:pt x="0" y="570"/>
                      </a:lnTo>
                      <a:lnTo>
                        <a:pt x="0" y="574"/>
                      </a:lnTo>
                      <a:lnTo>
                        <a:pt x="0" y="578"/>
                      </a:lnTo>
                      <a:lnTo>
                        <a:pt x="2" y="572"/>
                      </a:lnTo>
                      <a:lnTo>
                        <a:pt x="2" y="568"/>
                      </a:lnTo>
                      <a:lnTo>
                        <a:pt x="2" y="565"/>
                      </a:lnTo>
                      <a:lnTo>
                        <a:pt x="4" y="557"/>
                      </a:lnTo>
                      <a:lnTo>
                        <a:pt x="4" y="553"/>
                      </a:lnTo>
                      <a:lnTo>
                        <a:pt x="4" y="548"/>
                      </a:lnTo>
                      <a:lnTo>
                        <a:pt x="4" y="542"/>
                      </a:lnTo>
                      <a:lnTo>
                        <a:pt x="4" y="534"/>
                      </a:lnTo>
                      <a:lnTo>
                        <a:pt x="6" y="529"/>
                      </a:lnTo>
                      <a:lnTo>
                        <a:pt x="6" y="521"/>
                      </a:lnTo>
                      <a:lnTo>
                        <a:pt x="8" y="511"/>
                      </a:lnTo>
                      <a:lnTo>
                        <a:pt x="8" y="504"/>
                      </a:lnTo>
                      <a:lnTo>
                        <a:pt x="10" y="494"/>
                      </a:lnTo>
                      <a:lnTo>
                        <a:pt x="10" y="485"/>
                      </a:lnTo>
                      <a:lnTo>
                        <a:pt x="10" y="477"/>
                      </a:lnTo>
                      <a:lnTo>
                        <a:pt x="12" y="466"/>
                      </a:lnTo>
                      <a:lnTo>
                        <a:pt x="14" y="456"/>
                      </a:lnTo>
                      <a:lnTo>
                        <a:pt x="14" y="447"/>
                      </a:lnTo>
                      <a:lnTo>
                        <a:pt x="16" y="435"/>
                      </a:lnTo>
                      <a:lnTo>
                        <a:pt x="16" y="424"/>
                      </a:lnTo>
                      <a:lnTo>
                        <a:pt x="17" y="414"/>
                      </a:lnTo>
                      <a:lnTo>
                        <a:pt x="17" y="401"/>
                      </a:lnTo>
                      <a:lnTo>
                        <a:pt x="19" y="392"/>
                      </a:lnTo>
                      <a:lnTo>
                        <a:pt x="19" y="380"/>
                      </a:lnTo>
                      <a:lnTo>
                        <a:pt x="21" y="369"/>
                      </a:lnTo>
                      <a:lnTo>
                        <a:pt x="23" y="355"/>
                      </a:lnTo>
                      <a:lnTo>
                        <a:pt x="23" y="344"/>
                      </a:lnTo>
                      <a:lnTo>
                        <a:pt x="23" y="333"/>
                      </a:lnTo>
                      <a:lnTo>
                        <a:pt x="25" y="321"/>
                      </a:lnTo>
                      <a:lnTo>
                        <a:pt x="27" y="308"/>
                      </a:lnTo>
                      <a:lnTo>
                        <a:pt x="29" y="296"/>
                      </a:lnTo>
                      <a:lnTo>
                        <a:pt x="29" y="283"/>
                      </a:lnTo>
                      <a:lnTo>
                        <a:pt x="31" y="272"/>
                      </a:lnTo>
                      <a:lnTo>
                        <a:pt x="31" y="260"/>
                      </a:lnTo>
                      <a:lnTo>
                        <a:pt x="33" y="247"/>
                      </a:lnTo>
                      <a:lnTo>
                        <a:pt x="33" y="236"/>
                      </a:lnTo>
                      <a:lnTo>
                        <a:pt x="35" y="224"/>
                      </a:lnTo>
                      <a:lnTo>
                        <a:pt x="36" y="211"/>
                      </a:lnTo>
                      <a:lnTo>
                        <a:pt x="36" y="199"/>
                      </a:lnTo>
                      <a:lnTo>
                        <a:pt x="36" y="188"/>
                      </a:lnTo>
                      <a:lnTo>
                        <a:pt x="38" y="179"/>
                      </a:lnTo>
                      <a:lnTo>
                        <a:pt x="40" y="165"/>
                      </a:lnTo>
                      <a:lnTo>
                        <a:pt x="40" y="156"/>
                      </a:lnTo>
                      <a:lnTo>
                        <a:pt x="42" y="144"/>
                      </a:lnTo>
                      <a:lnTo>
                        <a:pt x="44" y="135"/>
                      </a:lnTo>
                      <a:lnTo>
                        <a:pt x="44" y="125"/>
                      </a:lnTo>
                      <a:lnTo>
                        <a:pt x="44" y="114"/>
                      </a:lnTo>
                      <a:lnTo>
                        <a:pt x="46" y="104"/>
                      </a:lnTo>
                      <a:lnTo>
                        <a:pt x="48" y="97"/>
                      </a:lnTo>
                      <a:lnTo>
                        <a:pt x="48" y="87"/>
                      </a:lnTo>
                      <a:lnTo>
                        <a:pt x="48" y="78"/>
                      </a:lnTo>
                      <a:lnTo>
                        <a:pt x="50" y="70"/>
                      </a:lnTo>
                      <a:lnTo>
                        <a:pt x="50" y="63"/>
                      </a:lnTo>
                      <a:lnTo>
                        <a:pt x="50" y="55"/>
                      </a:lnTo>
                      <a:lnTo>
                        <a:pt x="50" y="49"/>
                      </a:lnTo>
                      <a:lnTo>
                        <a:pt x="52" y="44"/>
                      </a:lnTo>
                      <a:lnTo>
                        <a:pt x="52" y="36"/>
                      </a:lnTo>
                      <a:lnTo>
                        <a:pt x="52" y="30"/>
                      </a:lnTo>
                      <a:lnTo>
                        <a:pt x="54" y="26"/>
                      </a:lnTo>
                      <a:lnTo>
                        <a:pt x="54" y="23"/>
                      </a:lnTo>
                      <a:lnTo>
                        <a:pt x="54" y="17"/>
                      </a:lnTo>
                      <a:lnTo>
                        <a:pt x="54" y="11"/>
                      </a:lnTo>
                      <a:lnTo>
                        <a:pt x="54" y="9"/>
                      </a:lnTo>
                      <a:lnTo>
                        <a:pt x="54" y="5"/>
                      </a:lnTo>
                      <a:lnTo>
                        <a:pt x="54" y="4"/>
                      </a:lnTo>
                      <a:lnTo>
                        <a:pt x="52" y="2"/>
                      </a:lnTo>
                      <a:lnTo>
                        <a:pt x="52" y="0"/>
                      </a:lnTo>
                      <a:lnTo>
                        <a:pt x="50" y="0"/>
                      </a:lnTo>
                      <a:lnTo>
                        <a:pt x="48" y="2"/>
                      </a:lnTo>
                      <a:lnTo>
                        <a:pt x="44" y="4"/>
                      </a:lnTo>
                      <a:lnTo>
                        <a:pt x="42" y="7"/>
                      </a:lnTo>
                      <a:close/>
                    </a:path>
                  </a:pathLst>
                </a:custGeom>
                <a:solidFill>
                  <a:srgbClr val="FFFFFF"/>
                </a:solidFill>
                <a:ln w="9525">
                  <a:noFill/>
                  <a:round/>
                  <a:headEnd/>
                  <a:tailEnd/>
                </a:ln>
              </p:spPr>
              <p:txBody>
                <a:bodyPr/>
                <a:lstStyle/>
                <a:p>
                  <a:endParaRPr lang="en-US"/>
                </a:p>
              </p:txBody>
            </p:sp>
            <p:sp>
              <p:nvSpPr>
                <p:cNvPr id="39070" name="Freeform 22"/>
                <p:cNvSpPr>
                  <a:spLocks/>
                </p:cNvSpPr>
                <p:nvPr/>
              </p:nvSpPr>
              <p:spPr bwMode="auto">
                <a:xfrm>
                  <a:off x="2712" y="957"/>
                  <a:ext cx="106" cy="256"/>
                </a:xfrm>
                <a:custGeom>
                  <a:avLst/>
                  <a:gdLst>
                    <a:gd name="T0" fmla="*/ 0 w 213"/>
                    <a:gd name="T1" fmla="*/ 1 h 512"/>
                    <a:gd name="T2" fmla="*/ 0 w 213"/>
                    <a:gd name="T3" fmla="*/ 1 h 512"/>
                    <a:gd name="T4" fmla="*/ 0 w 213"/>
                    <a:gd name="T5" fmla="*/ 1 h 512"/>
                    <a:gd name="T6" fmla="*/ 0 w 213"/>
                    <a:gd name="T7" fmla="*/ 1 h 512"/>
                    <a:gd name="T8" fmla="*/ 0 w 213"/>
                    <a:gd name="T9" fmla="*/ 1 h 512"/>
                    <a:gd name="T10" fmla="*/ 0 w 213"/>
                    <a:gd name="T11" fmla="*/ 1 h 512"/>
                    <a:gd name="T12" fmla="*/ 0 w 213"/>
                    <a:gd name="T13" fmla="*/ 1 h 512"/>
                    <a:gd name="T14" fmla="*/ 0 w 213"/>
                    <a:gd name="T15" fmla="*/ 1 h 512"/>
                    <a:gd name="T16" fmla="*/ 0 w 213"/>
                    <a:gd name="T17" fmla="*/ 1 h 512"/>
                    <a:gd name="T18" fmla="*/ 0 w 213"/>
                    <a:gd name="T19" fmla="*/ 1 h 512"/>
                    <a:gd name="T20" fmla="*/ 0 w 213"/>
                    <a:gd name="T21" fmla="*/ 1 h 512"/>
                    <a:gd name="T22" fmla="*/ 0 w 213"/>
                    <a:gd name="T23" fmla="*/ 1 h 512"/>
                    <a:gd name="T24" fmla="*/ 0 w 213"/>
                    <a:gd name="T25" fmla="*/ 1 h 512"/>
                    <a:gd name="T26" fmla="*/ 0 w 213"/>
                    <a:gd name="T27" fmla="*/ 1 h 512"/>
                    <a:gd name="T28" fmla="*/ 0 w 213"/>
                    <a:gd name="T29" fmla="*/ 1 h 512"/>
                    <a:gd name="T30" fmla="*/ 0 w 213"/>
                    <a:gd name="T31" fmla="*/ 1 h 512"/>
                    <a:gd name="T32" fmla="*/ 0 w 213"/>
                    <a:gd name="T33" fmla="*/ 1 h 512"/>
                    <a:gd name="T34" fmla="*/ 0 w 213"/>
                    <a:gd name="T35" fmla="*/ 1 h 512"/>
                    <a:gd name="T36" fmla="*/ 0 w 213"/>
                    <a:gd name="T37" fmla="*/ 1 h 512"/>
                    <a:gd name="T38" fmla="*/ 0 w 213"/>
                    <a:gd name="T39" fmla="*/ 1 h 512"/>
                    <a:gd name="T40" fmla="*/ 0 w 213"/>
                    <a:gd name="T41" fmla="*/ 1 h 512"/>
                    <a:gd name="T42" fmla="*/ 0 w 213"/>
                    <a:gd name="T43" fmla="*/ 1 h 512"/>
                    <a:gd name="T44" fmla="*/ 0 w 213"/>
                    <a:gd name="T45" fmla="*/ 1 h 512"/>
                    <a:gd name="T46" fmla="*/ 0 w 213"/>
                    <a:gd name="T47" fmla="*/ 1 h 512"/>
                    <a:gd name="T48" fmla="*/ 0 w 213"/>
                    <a:gd name="T49" fmla="*/ 1 h 512"/>
                    <a:gd name="T50" fmla="*/ 0 w 213"/>
                    <a:gd name="T51" fmla="*/ 1 h 512"/>
                    <a:gd name="T52" fmla="*/ 0 w 213"/>
                    <a:gd name="T53" fmla="*/ 1 h 512"/>
                    <a:gd name="T54" fmla="*/ 0 w 213"/>
                    <a:gd name="T55" fmla="*/ 1 h 512"/>
                    <a:gd name="T56" fmla="*/ 0 w 213"/>
                    <a:gd name="T57" fmla="*/ 1 h 512"/>
                    <a:gd name="T58" fmla="*/ 0 w 213"/>
                    <a:gd name="T59" fmla="*/ 1 h 512"/>
                    <a:gd name="T60" fmla="*/ 0 w 213"/>
                    <a:gd name="T61" fmla="*/ 1 h 512"/>
                    <a:gd name="T62" fmla="*/ 0 w 213"/>
                    <a:gd name="T63" fmla="*/ 1 h 512"/>
                    <a:gd name="T64" fmla="*/ 0 w 213"/>
                    <a:gd name="T65" fmla="*/ 1 h 512"/>
                    <a:gd name="T66" fmla="*/ 0 w 213"/>
                    <a:gd name="T67" fmla="*/ 1 h 512"/>
                    <a:gd name="T68" fmla="*/ 0 w 213"/>
                    <a:gd name="T69" fmla="*/ 1 h 512"/>
                    <a:gd name="T70" fmla="*/ 0 w 213"/>
                    <a:gd name="T71" fmla="*/ 1 h 512"/>
                    <a:gd name="T72" fmla="*/ 0 w 213"/>
                    <a:gd name="T73" fmla="*/ 1 h 512"/>
                    <a:gd name="T74" fmla="*/ 0 w 213"/>
                    <a:gd name="T75" fmla="*/ 1 h 512"/>
                    <a:gd name="T76" fmla="*/ 0 w 213"/>
                    <a:gd name="T77" fmla="*/ 1 h 512"/>
                    <a:gd name="T78" fmla="*/ 0 w 213"/>
                    <a:gd name="T79" fmla="*/ 1 h 512"/>
                    <a:gd name="T80" fmla="*/ 0 w 213"/>
                    <a:gd name="T81" fmla="*/ 1 h 512"/>
                    <a:gd name="T82" fmla="*/ 0 w 213"/>
                    <a:gd name="T83" fmla="*/ 1 h 512"/>
                    <a:gd name="T84" fmla="*/ 0 w 213"/>
                    <a:gd name="T85" fmla="*/ 1 h 512"/>
                    <a:gd name="T86" fmla="*/ 0 w 213"/>
                    <a:gd name="T87" fmla="*/ 1 h 512"/>
                    <a:gd name="T88" fmla="*/ 0 w 213"/>
                    <a:gd name="T89" fmla="*/ 1 h 512"/>
                    <a:gd name="T90" fmla="*/ 0 w 213"/>
                    <a:gd name="T91" fmla="*/ 1 h 512"/>
                    <a:gd name="T92" fmla="*/ 0 w 213"/>
                    <a:gd name="T93" fmla="*/ 1 h 512"/>
                    <a:gd name="T94" fmla="*/ 0 w 213"/>
                    <a:gd name="T95" fmla="*/ 1 h 512"/>
                    <a:gd name="T96" fmla="*/ 0 w 213"/>
                    <a:gd name="T97" fmla="*/ 1 h 512"/>
                    <a:gd name="T98" fmla="*/ 0 w 213"/>
                    <a:gd name="T99" fmla="*/ 1 h 512"/>
                    <a:gd name="T100" fmla="*/ 0 w 213"/>
                    <a:gd name="T101" fmla="*/ 1 h 512"/>
                    <a:gd name="T102" fmla="*/ 0 w 213"/>
                    <a:gd name="T103" fmla="*/ 1 h 512"/>
                    <a:gd name="T104" fmla="*/ 0 w 213"/>
                    <a:gd name="T105" fmla="*/ 1 h 512"/>
                    <a:gd name="T106" fmla="*/ 0 w 213"/>
                    <a:gd name="T107" fmla="*/ 1 h 512"/>
                    <a:gd name="T108" fmla="*/ 0 w 213"/>
                    <a:gd name="T109" fmla="*/ 1 h 512"/>
                    <a:gd name="T110" fmla="*/ 0 w 213"/>
                    <a:gd name="T111" fmla="*/ 1 h 512"/>
                    <a:gd name="T112" fmla="*/ 0 w 213"/>
                    <a:gd name="T113" fmla="*/ 1 h 512"/>
                    <a:gd name="T114" fmla="*/ 0 w 213"/>
                    <a:gd name="T115" fmla="*/ 1 h 512"/>
                    <a:gd name="T116" fmla="*/ 0 w 213"/>
                    <a:gd name="T117" fmla="*/ 1 h 512"/>
                    <a:gd name="T118" fmla="*/ 0 w 213"/>
                    <a:gd name="T119" fmla="*/ 0 h 512"/>
                    <a:gd name="T120" fmla="*/ 0 w 213"/>
                    <a:gd name="T121" fmla="*/ 1 h 51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512"/>
                    <a:gd name="T185" fmla="*/ 213 w 213"/>
                    <a:gd name="T186" fmla="*/ 512 h 51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512">
                      <a:moveTo>
                        <a:pt x="17" y="14"/>
                      </a:moveTo>
                      <a:lnTo>
                        <a:pt x="19" y="18"/>
                      </a:lnTo>
                      <a:lnTo>
                        <a:pt x="23" y="23"/>
                      </a:lnTo>
                      <a:lnTo>
                        <a:pt x="25" y="25"/>
                      </a:lnTo>
                      <a:lnTo>
                        <a:pt x="27" y="31"/>
                      </a:lnTo>
                      <a:lnTo>
                        <a:pt x="29" y="37"/>
                      </a:lnTo>
                      <a:lnTo>
                        <a:pt x="32" y="42"/>
                      </a:lnTo>
                      <a:lnTo>
                        <a:pt x="34" y="48"/>
                      </a:lnTo>
                      <a:lnTo>
                        <a:pt x="38" y="56"/>
                      </a:lnTo>
                      <a:lnTo>
                        <a:pt x="40" y="61"/>
                      </a:lnTo>
                      <a:lnTo>
                        <a:pt x="44" y="71"/>
                      </a:lnTo>
                      <a:lnTo>
                        <a:pt x="48" y="78"/>
                      </a:lnTo>
                      <a:lnTo>
                        <a:pt x="51" y="86"/>
                      </a:lnTo>
                      <a:lnTo>
                        <a:pt x="55" y="94"/>
                      </a:lnTo>
                      <a:lnTo>
                        <a:pt x="61" y="105"/>
                      </a:lnTo>
                      <a:lnTo>
                        <a:pt x="63" y="113"/>
                      </a:lnTo>
                      <a:lnTo>
                        <a:pt x="68" y="124"/>
                      </a:lnTo>
                      <a:lnTo>
                        <a:pt x="70" y="132"/>
                      </a:lnTo>
                      <a:lnTo>
                        <a:pt x="76" y="145"/>
                      </a:lnTo>
                      <a:lnTo>
                        <a:pt x="80" y="155"/>
                      </a:lnTo>
                      <a:lnTo>
                        <a:pt x="84" y="166"/>
                      </a:lnTo>
                      <a:lnTo>
                        <a:pt x="89" y="177"/>
                      </a:lnTo>
                      <a:lnTo>
                        <a:pt x="95" y="187"/>
                      </a:lnTo>
                      <a:lnTo>
                        <a:pt x="97" y="200"/>
                      </a:lnTo>
                      <a:lnTo>
                        <a:pt x="103" y="210"/>
                      </a:lnTo>
                      <a:lnTo>
                        <a:pt x="106" y="221"/>
                      </a:lnTo>
                      <a:lnTo>
                        <a:pt x="110" y="232"/>
                      </a:lnTo>
                      <a:lnTo>
                        <a:pt x="116" y="246"/>
                      </a:lnTo>
                      <a:lnTo>
                        <a:pt x="122" y="257"/>
                      </a:lnTo>
                      <a:lnTo>
                        <a:pt x="125" y="269"/>
                      </a:lnTo>
                      <a:lnTo>
                        <a:pt x="129" y="282"/>
                      </a:lnTo>
                      <a:lnTo>
                        <a:pt x="133" y="293"/>
                      </a:lnTo>
                      <a:lnTo>
                        <a:pt x="137" y="305"/>
                      </a:lnTo>
                      <a:lnTo>
                        <a:pt x="143" y="316"/>
                      </a:lnTo>
                      <a:lnTo>
                        <a:pt x="146" y="328"/>
                      </a:lnTo>
                      <a:lnTo>
                        <a:pt x="150" y="339"/>
                      </a:lnTo>
                      <a:lnTo>
                        <a:pt x="156" y="349"/>
                      </a:lnTo>
                      <a:lnTo>
                        <a:pt x="160" y="360"/>
                      </a:lnTo>
                      <a:lnTo>
                        <a:pt x="164" y="371"/>
                      </a:lnTo>
                      <a:lnTo>
                        <a:pt x="167" y="383"/>
                      </a:lnTo>
                      <a:lnTo>
                        <a:pt x="171" y="392"/>
                      </a:lnTo>
                      <a:lnTo>
                        <a:pt x="175" y="402"/>
                      </a:lnTo>
                      <a:lnTo>
                        <a:pt x="179" y="413"/>
                      </a:lnTo>
                      <a:lnTo>
                        <a:pt x="183" y="423"/>
                      </a:lnTo>
                      <a:lnTo>
                        <a:pt x="184" y="430"/>
                      </a:lnTo>
                      <a:lnTo>
                        <a:pt x="190" y="440"/>
                      </a:lnTo>
                      <a:lnTo>
                        <a:pt x="192" y="449"/>
                      </a:lnTo>
                      <a:lnTo>
                        <a:pt x="194" y="457"/>
                      </a:lnTo>
                      <a:lnTo>
                        <a:pt x="198" y="465"/>
                      </a:lnTo>
                      <a:lnTo>
                        <a:pt x="200" y="470"/>
                      </a:lnTo>
                      <a:lnTo>
                        <a:pt x="203" y="478"/>
                      </a:lnTo>
                      <a:lnTo>
                        <a:pt x="203" y="484"/>
                      </a:lnTo>
                      <a:lnTo>
                        <a:pt x="205" y="489"/>
                      </a:lnTo>
                      <a:lnTo>
                        <a:pt x="207" y="495"/>
                      </a:lnTo>
                      <a:lnTo>
                        <a:pt x="211" y="499"/>
                      </a:lnTo>
                      <a:lnTo>
                        <a:pt x="211" y="504"/>
                      </a:lnTo>
                      <a:lnTo>
                        <a:pt x="211" y="506"/>
                      </a:lnTo>
                      <a:lnTo>
                        <a:pt x="211" y="508"/>
                      </a:lnTo>
                      <a:lnTo>
                        <a:pt x="213" y="510"/>
                      </a:lnTo>
                      <a:lnTo>
                        <a:pt x="213" y="512"/>
                      </a:lnTo>
                      <a:lnTo>
                        <a:pt x="211" y="508"/>
                      </a:lnTo>
                      <a:lnTo>
                        <a:pt x="205" y="503"/>
                      </a:lnTo>
                      <a:lnTo>
                        <a:pt x="203" y="497"/>
                      </a:lnTo>
                      <a:lnTo>
                        <a:pt x="202" y="493"/>
                      </a:lnTo>
                      <a:lnTo>
                        <a:pt x="200" y="489"/>
                      </a:lnTo>
                      <a:lnTo>
                        <a:pt x="198" y="484"/>
                      </a:lnTo>
                      <a:lnTo>
                        <a:pt x="194" y="476"/>
                      </a:lnTo>
                      <a:lnTo>
                        <a:pt x="190" y="470"/>
                      </a:lnTo>
                      <a:lnTo>
                        <a:pt x="188" y="463"/>
                      </a:lnTo>
                      <a:lnTo>
                        <a:pt x="184" y="457"/>
                      </a:lnTo>
                      <a:lnTo>
                        <a:pt x="183" y="447"/>
                      </a:lnTo>
                      <a:lnTo>
                        <a:pt x="177" y="440"/>
                      </a:lnTo>
                      <a:lnTo>
                        <a:pt x="175" y="430"/>
                      </a:lnTo>
                      <a:lnTo>
                        <a:pt x="171" y="423"/>
                      </a:lnTo>
                      <a:lnTo>
                        <a:pt x="167" y="411"/>
                      </a:lnTo>
                      <a:lnTo>
                        <a:pt x="164" y="402"/>
                      </a:lnTo>
                      <a:lnTo>
                        <a:pt x="158" y="392"/>
                      </a:lnTo>
                      <a:lnTo>
                        <a:pt x="154" y="383"/>
                      </a:lnTo>
                      <a:lnTo>
                        <a:pt x="150" y="371"/>
                      </a:lnTo>
                      <a:lnTo>
                        <a:pt x="145" y="360"/>
                      </a:lnTo>
                      <a:lnTo>
                        <a:pt x="141" y="349"/>
                      </a:lnTo>
                      <a:lnTo>
                        <a:pt x="137" y="339"/>
                      </a:lnTo>
                      <a:lnTo>
                        <a:pt x="131" y="328"/>
                      </a:lnTo>
                      <a:lnTo>
                        <a:pt x="127" y="316"/>
                      </a:lnTo>
                      <a:lnTo>
                        <a:pt x="124" y="305"/>
                      </a:lnTo>
                      <a:lnTo>
                        <a:pt x="118" y="293"/>
                      </a:lnTo>
                      <a:lnTo>
                        <a:pt x="112" y="280"/>
                      </a:lnTo>
                      <a:lnTo>
                        <a:pt x="108" y="271"/>
                      </a:lnTo>
                      <a:lnTo>
                        <a:pt x="103" y="257"/>
                      </a:lnTo>
                      <a:lnTo>
                        <a:pt x="99" y="248"/>
                      </a:lnTo>
                      <a:lnTo>
                        <a:pt x="95" y="234"/>
                      </a:lnTo>
                      <a:lnTo>
                        <a:pt x="89" y="223"/>
                      </a:lnTo>
                      <a:lnTo>
                        <a:pt x="84" y="212"/>
                      </a:lnTo>
                      <a:lnTo>
                        <a:pt x="80" y="200"/>
                      </a:lnTo>
                      <a:lnTo>
                        <a:pt x="74" y="187"/>
                      </a:lnTo>
                      <a:lnTo>
                        <a:pt x="68" y="177"/>
                      </a:lnTo>
                      <a:lnTo>
                        <a:pt x="67" y="166"/>
                      </a:lnTo>
                      <a:lnTo>
                        <a:pt x="63" y="155"/>
                      </a:lnTo>
                      <a:lnTo>
                        <a:pt x="57" y="145"/>
                      </a:lnTo>
                      <a:lnTo>
                        <a:pt x="53" y="132"/>
                      </a:lnTo>
                      <a:lnTo>
                        <a:pt x="49" y="122"/>
                      </a:lnTo>
                      <a:lnTo>
                        <a:pt x="44" y="113"/>
                      </a:lnTo>
                      <a:lnTo>
                        <a:pt x="40" y="103"/>
                      </a:lnTo>
                      <a:lnTo>
                        <a:pt x="36" y="92"/>
                      </a:lnTo>
                      <a:lnTo>
                        <a:pt x="34" y="84"/>
                      </a:lnTo>
                      <a:lnTo>
                        <a:pt x="30" y="77"/>
                      </a:lnTo>
                      <a:lnTo>
                        <a:pt x="27" y="67"/>
                      </a:lnTo>
                      <a:lnTo>
                        <a:pt x="23" y="58"/>
                      </a:lnTo>
                      <a:lnTo>
                        <a:pt x="19" y="50"/>
                      </a:lnTo>
                      <a:lnTo>
                        <a:pt x="17" y="44"/>
                      </a:lnTo>
                      <a:lnTo>
                        <a:pt x="15" y="37"/>
                      </a:lnTo>
                      <a:lnTo>
                        <a:pt x="11" y="31"/>
                      </a:lnTo>
                      <a:lnTo>
                        <a:pt x="8" y="25"/>
                      </a:lnTo>
                      <a:lnTo>
                        <a:pt x="8" y="21"/>
                      </a:lnTo>
                      <a:lnTo>
                        <a:pt x="6" y="16"/>
                      </a:lnTo>
                      <a:lnTo>
                        <a:pt x="4" y="12"/>
                      </a:lnTo>
                      <a:lnTo>
                        <a:pt x="2" y="8"/>
                      </a:lnTo>
                      <a:lnTo>
                        <a:pt x="2" y="4"/>
                      </a:lnTo>
                      <a:lnTo>
                        <a:pt x="0" y="0"/>
                      </a:lnTo>
                      <a:lnTo>
                        <a:pt x="17" y="14"/>
                      </a:lnTo>
                      <a:close/>
                    </a:path>
                  </a:pathLst>
                </a:custGeom>
                <a:solidFill>
                  <a:srgbClr val="FFFFFF"/>
                </a:solidFill>
                <a:ln w="9525">
                  <a:noFill/>
                  <a:round/>
                  <a:headEnd/>
                  <a:tailEnd/>
                </a:ln>
              </p:spPr>
              <p:txBody>
                <a:bodyPr/>
                <a:lstStyle/>
                <a:p>
                  <a:endParaRPr lang="en-US"/>
                </a:p>
              </p:txBody>
            </p:sp>
            <p:sp>
              <p:nvSpPr>
                <p:cNvPr id="39071" name="Freeform 23"/>
                <p:cNvSpPr>
                  <a:spLocks/>
                </p:cNvSpPr>
                <p:nvPr/>
              </p:nvSpPr>
              <p:spPr bwMode="auto">
                <a:xfrm>
                  <a:off x="2570" y="534"/>
                  <a:ext cx="68" cy="243"/>
                </a:xfrm>
                <a:custGeom>
                  <a:avLst/>
                  <a:gdLst>
                    <a:gd name="T0" fmla="*/ 0 w 137"/>
                    <a:gd name="T1" fmla="*/ 1 h 485"/>
                    <a:gd name="T2" fmla="*/ 0 w 137"/>
                    <a:gd name="T3" fmla="*/ 1 h 485"/>
                    <a:gd name="T4" fmla="*/ 0 w 137"/>
                    <a:gd name="T5" fmla="*/ 1 h 485"/>
                    <a:gd name="T6" fmla="*/ 0 w 137"/>
                    <a:gd name="T7" fmla="*/ 1 h 485"/>
                    <a:gd name="T8" fmla="*/ 0 w 137"/>
                    <a:gd name="T9" fmla="*/ 1 h 485"/>
                    <a:gd name="T10" fmla="*/ 0 w 137"/>
                    <a:gd name="T11" fmla="*/ 1 h 485"/>
                    <a:gd name="T12" fmla="*/ 0 w 137"/>
                    <a:gd name="T13" fmla="*/ 1 h 485"/>
                    <a:gd name="T14" fmla="*/ 0 w 137"/>
                    <a:gd name="T15" fmla="*/ 1 h 485"/>
                    <a:gd name="T16" fmla="*/ 0 w 137"/>
                    <a:gd name="T17" fmla="*/ 1 h 485"/>
                    <a:gd name="T18" fmla="*/ 0 w 137"/>
                    <a:gd name="T19" fmla="*/ 1 h 485"/>
                    <a:gd name="T20" fmla="*/ 0 w 137"/>
                    <a:gd name="T21" fmla="*/ 1 h 485"/>
                    <a:gd name="T22" fmla="*/ 0 w 137"/>
                    <a:gd name="T23" fmla="*/ 1 h 485"/>
                    <a:gd name="T24" fmla="*/ 0 w 137"/>
                    <a:gd name="T25" fmla="*/ 1 h 485"/>
                    <a:gd name="T26" fmla="*/ 0 w 137"/>
                    <a:gd name="T27" fmla="*/ 1 h 485"/>
                    <a:gd name="T28" fmla="*/ 0 w 137"/>
                    <a:gd name="T29" fmla="*/ 1 h 485"/>
                    <a:gd name="T30" fmla="*/ 0 w 137"/>
                    <a:gd name="T31" fmla="*/ 1 h 485"/>
                    <a:gd name="T32" fmla="*/ 0 w 137"/>
                    <a:gd name="T33" fmla="*/ 1 h 485"/>
                    <a:gd name="T34" fmla="*/ 0 w 137"/>
                    <a:gd name="T35" fmla="*/ 1 h 485"/>
                    <a:gd name="T36" fmla="*/ 0 w 137"/>
                    <a:gd name="T37" fmla="*/ 1 h 485"/>
                    <a:gd name="T38" fmla="*/ 0 w 137"/>
                    <a:gd name="T39" fmla="*/ 1 h 485"/>
                    <a:gd name="T40" fmla="*/ 0 w 137"/>
                    <a:gd name="T41" fmla="*/ 1 h 485"/>
                    <a:gd name="T42" fmla="*/ 0 w 137"/>
                    <a:gd name="T43" fmla="*/ 1 h 485"/>
                    <a:gd name="T44" fmla="*/ 0 w 137"/>
                    <a:gd name="T45" fmla="*/ 1 h 485"/>
                    <a:gd name="T46" fmla="*/ 0 w 137"/>
                    <a:gd name="T47" fmla="*/ 1 h 485"/>
                    <a:gd name="T48" fmla="*/ 0 w 137"/>
                    <a:gd name="T49" fmla="*/ 1 h 485"/>
                    <a:gd name="T50" fmla="*/ 0 w 137"/>
                    <a:gd name="T51" fmla="*/ 1 h 485"/>
                    <a:gd name="T52" fmla="*/ 0 w 137"/>
                    <a:gd name="T53" fmla="*/ 1 h 485"/>
                    <a:gd name="T54" fmla="*/ 0 w 137"/>
                    <a:gd name="T55" fmla="*/ 1 h 485"/>
                    <a:gd name="T56" fmla="*/ 0 w 137"/>
                    <a:gd name="T57" fmla="*/ 1 h 485"/>
                    <a:gd name="T58" fmla="*/ 0 w 137"/>
                    <a:gd name="T59" fmla="*/ 1 h 485"/>
                    <a:gd name="T60" fmla="*/ 0 w 137"/>
                    <a:gd name="T61" fmla="*/ 1 h 485"/>
                    <a:gd name="T62" fmla="*/ 0 w 137"/>
                    <a:gd name="T63" fmla="*/ 1 h 485"/>
                    <a:gd name="T64" fmla="*/ 0 w 137"/>
                    <a:gd name="T65" fmla="*/ 1 h 485"/>
                    <a:gd name="T66" fmla="*/ 0 w 137"/>
                    <a:gd name="T67" fmla="*/ 1 h 485"/>
                    <a:gd name="T68" fmla="*/ 0 w 137"/>
                    <a:gd name="T69" fmla="*/ 1 h 485"/>
                    <a:gd name="T70" fmla="*/ 0 w 137"/>
                    <a:gd name="T71" fmla="*/ 1 h 485"/>
                    <a:gd name="T72" fmla="*/ 0 w 137"/>
                    <a:gd name="T73" fmla="*/ 1 h 485"/>
                    <a:gd name="T74" fmla="*/ 0 w 137"/>
                    <a:gd name="T75" fmla="*/ 1 h 485"/>
                    <a:gd name="T76" fmla="*/ 0 w 137"/>
                    <a:gd name="T77" fmla="*/ 1 h 485"/>
                    <a:gd name="T78" fmla="*/ 0 w 137"/>
                    <a:gd name="T79" fmla="*/ 1 h 485"/>
                    <a:gd name="T80" fmla="*/ 0 w 137"/>
                    <a:gd name="T81" fmla="*/ 1 h 485"/>
                    <a:gd name="T82" fmla="*/ 0 w 137"/>
                    <a:gd name="T83" fmla="*/ 1 h 485"/>
                    <a:gd name="T84" fmla="*/ 0 w 137"/>
                    <a:gd name="T85" fmla="*/ 1 h 485"/>
                    <a:gd name="T86" fmla="*/ 0 w 137"/>
                    <a:gd name="T87" fmla="*/ 1 h 485"/>
                    <a:gd name="T88" fmla="*/ 0 w 137"/>
                    <a:gd name="T89" fmla="*/ 1 h 485"/>
                    <a:gd name="T90" fmla="*/ 0 w 137"/>
                    <a:gd name="T91" fmla="*/ 1 h 485"/>
                    <a:gd name="T92" fmla="*/ 0 w 137"/>
                    <a:gd name="T93" fmla="*/ 1 h 485"/>
                    <a:gd name="T94" fmla="*/ 0 w 137"/>
                    <a:gd name="T95" fmla="*/ 1 h 485"/>
                    <a:gd name="T96" fmla="*/ 0 w 137"/>
                    <a:gd name="T97" fmla="*/ 1 h 485"/>
                    <a:gd name="T98" fmla="*/ 0 w 137"/>
                    <a:gd name="T99" fmla="*/ 1 h 485"/>
                    <a:gd name="T100" fmla="*/ 0 w 137"/>
                    <a:gd name="T101" fmla="*/ 1 h 485"/>
                    <a:gd name="T102" fmla="*/ 0 w 137"/>
                    <a:gd name="T103" fmla="*/ 1 h 485"/>
                    <a:gd name="T104" fmla="*/ 0 w 137"/>
                    <a:gd name="T105" fmla="*/ 1 h 4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7"/>
                    <a:gd name="T160" fmla="*/ 0 h 485"/>
                    <a:gd name="T161" fmla="*/ 137 w 137"/>
                    <a:gd name="T162" fmla="*/ 485 h 48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7" h="485">
                      <a:moveTo>
                        <a:pt x="42" y="207"/>
                      </a:moveTo>
                      <a:lnTo>
                        <a:pt x="42" y="213"/>
                      </a:lnTo>
                      <a:lnTo>
                        <a:pt x="42" y="219"/>
                      </a:lnTo>
                      <a:lnTo>
                        <a:pt x="42" y="221"/>
                      </a:lnTo>
                      <a:lnTo>
                        <a:pt x="43" y="226"/>
                      </a:lnTo>
                      <a:lnTo>
                        <a:pt x="43" y="228"/>
                      </a:lnTo>
                      <a:lnTo>
                        <a:pt x="45" y="234"/>
                      </a:lnTo>
                      <a:lnTo>
                        <a:pt x="45" y="236"/>
                      </a:lnTo>
                      <a:lnTo>
                        <a:pt x="47" y="242"/>
                      </a:lnTo>
                      <a:lnTo>
                        <a:pt x="47" y="245"/>
                      </a:lnTo>
                      <a:lnTo>
                        <a:pt x="47" y="251"/>
                      </a:lnTo>
                      <a:lnTo>
                        <a:pt x="49" y="255"/>
                      </a:lnTo>
                      <a:lnTo>
                        <a:pt x="51" y="261"/>
                      </a:lnTo>
                      <a:lnTo>
                        <a:pt x="51" y="266"/>
                      </a:lnTo>
                      <a:lnTo>
                        <a:pt x="55" y="270"/>
                      </a:lnTo>
                      <a:lnTo>
                        <a:pt x="55" y="274"/>
                      </a:lnTo>
                      <a:lnTo>
                        <a:pt x="55" y="282"/>
                      </a:lnTo>
                      <a:lnTo>
                        <a:pt x="57" y="287"/>
                      </a:lnTo>
                      <a:lnTo>
                        <a:pt x="59" y="293"/>
                      </a:lnTo>
                      <a:lnTo>
                        <a:pt x="59" y="297"/>
                      </a:lnTo>
                      <a:lnTo>
                        <a:pt x="61" y="303"/>
                      </a:lnTo>
                      <a:lnTo>
                        <a:pt x="61" y="308"/>
                      </a:lnTo>
                      <a:lnTo>
                        <a:pt x="62" y="316"/>
                      </a:lnTo>
                      <a:lnTo>
                        <a:pt x="64" y="322"/>
                      </a:lnTo>
                      <a:lnTo>
                        <a:pt x="66" y="327"/>
                      </a:lnTo>
                      <a:lnTo>
                        <a:pt x="68" y="333"/>
                      </a:lnTo>
                      <a:lnTo>
                        <a:pt x="68" y="339"/>
                      </a:lnTo>
                      <a:lnTo>
                        <a:pt x="70" y="344"/>
                      </a:lnTo>
                      <a:lnTo>
                        <a:pt x="72" y="352"/>
                      </a:lnTo>
                      <a:lnTo>
                        <a:pt x="74" y="358"/>
                      </a:lnTo>
                      <a:lnTo>
                        <a:pt x="74" y="363"/>
                      </a:lnTo>
                      <a:lnTo>
                        <a:pt x="76" y="369"/>
                      </a:lnTo>
                      <a:lnTo>
                        <a:pt x="78" y="375"/>
                      </a:lnTo>
                      <a:lnTo>
                        <a:pt x="80" y="380"/>
                      </a:lnTo>
                      <a:lnTo>
                        <a:pt x="81" y="386"/>
                      </a:lnTo>
                      <a:lnTo>
                        <a:pt x="81" y="390"/>
                      </a:lnTo>
                      <a:lnTo>
                        <a:pt x="81" y="396"/>
                      </a:lnTo>
                      <a:lnTo>
                        <a:pt x="83" y="403"/>
                      </a:lnTo>
                      <a:lnTo>
                        <a:pt x="85" y="409"/>
                      </a:lnTo>
                      <a:lnTo>
                        <a:pt x="87" y="415"/>
                      </a:lnTo>
                      <a:lnTo>
                        <a:pt x="89" y="419"/>
                      </a:lnTo>
                      <a:lnTo>
                        <a:pt x="89" y="424"/>
                      </a:lnTo>
                      <a:lnTo>
                        <a:pt x="91" y="430"/>
                      </a:lnTo>
                      <a:lnTo>
                        <a:pt x="91" y="434"/>
                      </a:lnTo>
                      <a:lnTo>
                        <a:pt x="93" y="438"/>
                      </a:lnTo>
                      <a:lnTo>
                        <a:pt x="95" y="443"/>
                      </a:lnTo>
                      <a:lnTo>
                        <a:pt x="95" y="447"/>
                      </a:lnTo>
                      <a:lnTo>
                        <a:pt x="97" y="455"/>
                      </a:lnTo>
                      <a:lnTo>
                        <a:pt x="101" y="462"/>
                      </a:lnTo>
                      <a:lnTo>
                        <a:pt x="102" y="468"/>
                      </a:lnTo>
                      <a:lnTo>
                        <a:pt x="102" y="474"/>
                      </a:lnTo>
                      <a:lnTo>
                        <a:pt x="102" y="477"/>
                      </a:lnTo>
                      <a:lnTo>
                        <a:pt x="104" y="481"/>
                      </a:lnTo>
                      <a:lnTo>
                        <a:pt x="104" y="483"/>
                      </a:lnTo>
                      <a:lnTo>
                        <a:pt x="106" y="485"/>
                      </a:lnTo>
                      <a:lnTo>
                        <a:pt x="108" y="485"/>
                      </a:lnTo>
                      <a:lnTo>
                        <a:pt x="114" y="483"/>
                      </a:lnTo>
                      <a:lnTo>
                        <a:pt x="121" y="483"/>
                      </a:lnTo>
                      <a:lnTo>
                        <a:pt x="125" y="481"/>
                      </a:lnTo>
                      <a:lnTo>
                        <a:pt x="131" y="479"/>
                      </a:lnTo>
                      <a:lnTo>
                        <a:pt x="135" y="477"/>
                      </a:lnTo>
                      <a:lnTo>
                        <a:pt x="137" y="474"/>
                      </a:lnTo>
                      <a:lnTo>
                        <a:pt x="135" y="470"/>
                      </a:lnTo>
                      <a:lnTo>
                        <a:pt x="135" y="466"/>
                      </a:lnTo>
                      <a:lnTo>
                        <a:pt x="133" y="462"/>
                      </a:lnTo>
                      <a:lnTo>
                        <a:pt x="133" y="458"/>
                      </a:lnTo>
                      <a:lnTo>
                        <a:pt x="131" y="455"/>
                      </a:lnTo>
                      <a:lnTo>
                        <a:pt x="129" y="451"/>
                      </a:lnTo>
                      <a:lnTo>
                        <a:pt x="129" y="443"/>
                      </a:lnTo>
                      <a:lnTo>
                        <a:pt x="127" y="438"/>
                      </a:lnTo>
                      <a:lnTo>
                        <a:pt x="125" y="430"/>
                      </a:lnTo>
                      <a:lnTo>
                        <a:pt x="123" y="424"/>
                      </a:lnTo>
                      <a:lnTo>
                        <a:pt x="121" y="417"/>
                      </a:lnTo>
                      <a:lnTo>
                        <a:pt x="120" y="409"/>
                      </a:lnTo>
                      <a:lnTo>
                        <a:pt x="116" y="401"/>
                      </a:lnTo>
                      <a:lnTo>
                        <a:pt x="116" y="392"/>
                      </a:lnTo>
                      <a:lnTo>
                        <a:pt x="112" y="382"/>
                      </a:lnTo>
                      <a:lnTo>
                        <a:pt x="108" y="375"/>
                      </a:lnTo>
                      <a:lnTo>
                        <a:pt x="106" y="363"/>
                      </a:lnTo>
                      <a:lnTo>
                        <a:pt x="104" y="356"/>
                      </a:lnTo>
                      <a:lnTo>
                        <a:pt x="101" y="344"/>
                      </a:lnTo>
                      <a:lnTo>
                        <a:pt x="99" y="335"/>
                      </a:lnTo>
                      <a:lnTo>
                        <a:pt x="95" y="325"/>
                      </a:lnTo>
                      <a:lnTo>
                        <a:pt x="93" y="316"/>
                      </a:lnTo>
                      <a:lnTo>
                        <a:pt x="89" y="303"/>
                      </a:lnTo>
                      <a:lnTo>
                        <a:pt x="85" y="293"/>
                      </a:lnTo>
                      <a:lnTo>
                        <a:pt x="81" y="282"/>
                      </a:lnTo>
                      <a:lnTo>
                        <a:pt x="80" y="270"/>
                      </a:lnTo>
                      <a:lnTo>
                        <a:pt x="74" y="261"/>
                      </a:lnTo>
                      <a:lnTo>
                        <a:pt x="74" y="247"/>
                      </a:lnTo>
                      <a:lnTo>
                        <a:pt x="70" y="238"/>
                      </a:lnTo>
                      <a:lnTo>
                        <a:pt x="68" y="226"/>
                      </a:lnTo>
                      <a:lnTo>
                        <a:pt x="62" y="215"/>
                      </a:lnTo>
                      <a:lnTo>
                        <a:pt x="61" y="204"/>
                      </a:lnTo>
                      <a:lnTo>
                        <a:pt x="57" y="194"/>
                      </a:lnTo>
                      <a:lnTo>
                        <a:pt x="55" y="181"/>
                      </a:lnTo>
                      <a:lnTo>
                        <a:pt x="49" y="171"/>
                      </a:lnTo>
                      <a:lnTo>
                        <a:pt x="47" y="160"/>
                      </a:lnTo>
                      <a:lnTo>
                        <a:pt x="43" y="150"/>
                      </a:lnTo>
                      <a:lnTo>
                        <a:pt x="42" y="139"/>
                      </a:lnTo>
                      <a:lnTo>
                        <a:pt x="38" y="129"/>
                      </a:lnTo>
                      <a:lnTo>
                        <a:pt x="34" y="120"/>
                      </a:lnTo>
                      <a:lnTo>
                        <a:pt x="32" y="109"/>
                      </a:lnTo>
                      <a:lnTo>
                        <a:pt x="28" y="99"/>
                      </a:lnTo>
                      <a:lnTo>
                        <a:pt x="26" y="91"/>
                      </a:lnTo>
                      <a:lnTo>
                        <a:pt x="23" y="82"/>
                      </a:lnTo>
                      <a:lnTo>
                        <a:pt x="21" y="72"/>
                      </a:lnTo>
                      <a:lnTo>
                        <a:pt x="19" y="65"/>
                      </a:lnTo>
                      <a:lnTo>
                        <a:pt x="15" y="57"/>
                      </a:lnTo>
                      <a:lnTo>
                        <a:pt x="13" y="50"/>
                      </a:lnTo>
                      <a:lnTo>
                        <a:pt x="13" y="42"/>
                      </a:lnTo>
                      <a:lnTo>
                        <a:pt x="11" y="36"/>
                      </a:lnTo>
                      <a:lnTo>
                        <a:pt x="7" y="31"/>
                      </a:lnTo>
                      <a:lnTo>
                        <a:pt x="7" y="25"/>
                      </a:lnTo>
                      <a:lnTo>
                        <a:pt x="5" y="19"/>
                      </a:lnTo>
                      <a:lnTo>
                        <a:pt x="4" y="15"/>
                      </a:lnTo>
                      <a:lnTo>
                        <a:pt x="2" y="8"/>
                      </a:lnTo>
                      <a:lnTo>
                        <a:pt x="0" y="0"/>
                      </a:lnTo>
                      <a:lnTo>
                        <a:pt x="0" y="8"/>
                      </a:lnTo>
                      <a:lnTo>
                        <a:pt x="2" y="12"/>
                      </a:lnTo>
                      <a:lnTo>
                        <a:pt x="2" y="17"/>
                      </a:lnTo>
                      <a:lnTo>
                        <a:pt x="4" y="25"/>
                      </a:lnTo>
                      <a:lnTo>
                        <a:pt x="5" y="31"/>
                      </a:lnTo>
                      <a:lnTo>
                        <a:pt x="7" y="38"/>
                      </a:lnTo>
                      <a:lnTo>
                        <a:pt x="7" y="46"/>
                      </a:lnTo>
                      <a:lnTo>
                        <a:pt x="9" y="53"/>
                      </a:lnTo>
                      <a:lnTo>
                        <a:pt x="11" y="59"/>
                      </a:lnTo>
                      <a:lnTo>
                        <a:pt x="11" y="63"/>
                      </a:lnTo>
                      <a:lnTo>
                        <a:pt x="13" y="67"/>
                      </a:lnTo>
                      <a:lnTo>
                        <a:pt x="13" y="72"/>
                      </a:lnTo>
                      <a:lnTo>
                        <a:pt x="13" y="76"/>
                      </a:lnTo>
                      <a:lnTo>
                        <a:pt x="15" y="80"/>
                      </a:lnTo>
                      <a:lnTo>
                        <a:pt x="15" y="86"/>
                      </a:lnTo>
                      <a:lnTo>
                        <a:pt x="17" y="91"/>
                      </a:lnTo>
                      <a:lnTo>
                        <a:pt x="17" y="95"/>
                      </a:lnTo>
                      <a:lnTo>
                        <a:pt x="19" y="99"/>
                      </a:lnTo>
                      <a:lnTo>
                        <a:pt x="21" y="105"/>
                      </a:lnTo>
                      <a:lnTo>
                        <a:pt x="21" y="110"/>
                      </a:lnTo>
                      <a:lnTo>
                        <a:pt x="21" y="114"/>
                      </a:lnTo>
                      <a:lnTo>
                        <a:pt x="23" y="120"/>
                      </a:lnTo>
                      <a:lnTo>
                        <a:pt x="23" y="124"/>
                      </a:lnTo>
                      <a:lnTo>
                        <a:pt x="24" y="128"/>
                      </a:lnTo>
                      <a:lnTo>
                        <a:pt x="24" y="133"/>
                      </a:lnTo>
                      <a:lnTo>
                        <a:pt x="26" y="137"/>
                      </a:lnTo>
                      <a:lnTo>
                        <a:pt x="26" y="141"/>
                      </a:lnTo>
                      <a:lnTo>
                        <a:pt x="28" y="147"/>
                      </a:lnTo>
                      <a:lnTo>
                        <a:pt x="28" y="148"/>
                      </a:lnTo>
                      <a:lnTo>
                        <a:pt x="28" y="152"/>
                      </a:lnTo>
                      <a:lnTo>
                        <a:pt x="28" y="158"/>
                      </a:lnTo>
                      <a:lnTo>
                        <a:pt x="30" y="162"/>
                      </a:lnTo>
                      <a:lnTo>
                        <a:pt x="32" y="169"/>
                      </a:lnTo>
                      <a:lnTo>
                        <a:pt x="34" y="177"/>
                      </a:lnTo>
                      <a:lnTo>
                        <a:pt x="34" y="183"/>
                      </a:lnTo>
                      <a:lnTo>
                        <a:pt x="36" y="190"/>
                      </a:lnTo>
                      <a:lnTo>
                        <a:pt x="38" y="194"/>
                      </a:lnTo>
                      <a:lnTo>
                        <a:pt x="40" y="200"/>
                      </a:lnTo>
                      <a:lnTo>
                        <a:pt x="42" y="206"/>
                      </a:lnTo>
                      <a:lnTo>
                        <a:pt x="42" y="207"/>
                      </a:lnTo>
                      <a:close/>
                    </a:path>
                  </a:pathLst>
                </a:custGeom>
                <a:solidFill>
                  <a:srgbClr val="FFFFFF"/>
                </a:solidFill>
                <a:ln w="9525">
                  <a:noFill/>
                  <a:round/>
                  <a:headEnd/>
                  <a:tailEnd/>
                </a:ln>
              </p:spPr>
              <p:txBody>
                <a:bodyPr/>
                <a:lstStyle/>
                <a:p>
                  <a:endParaRPr lang="en-US"/>
                </a:p>
              </p:txBody>
            </p:sp>
            <p:sp>
              <p:nvSpPr>
                <p:cNvPr id="39072" name="Freeform 24"/>
                <p:cNvSpPr>
                  <a:spLocks/>
                </p:cNvSpPr>
                <p:nvPr/>
              </p:nvSpPr>
              <p:spPr bwMode="auto">
                <a:xfrm>
                  <a:off x="2648" y="538"/>
                  <a:ext cx="27" cy="239"/>
                </a:xfrm>
                <a:custGeom>
                  <a:avLst/>
                  <a:gdLst>
                    <a:gd name="T0" fmla="*/ 0 w 55"/>
                    <a:gd name="T1" fmla="*/ 1 h 477"/>
                    <a:gd name="T2" fmla="*/ 0 w 55"/>
                    <a:gd name="T3" fmla="*/ 1 h 477"/>
                    <a:gd name="T4" fmla="*/ 0 w 55"/>
                    <a:gd name="T5" fmla="*/ 1 h 477"/>
                    <a:gd name="T6" fmla="*/ 0 w 55"/>
                    <a:gd name="T7" fmla="*/ 1 h 477"/>
                    <a:gd name="T8" fmla="*/ 0 w 55"/>
                    <a:gd name="T9" fmla="*/ 1 h 477"/>
                    <a:gd name="T10" fmla="*/ 0 w 55"/>
                    <a:gd name="T11" fmla="*/ 1 h 477"/>
                    <a:gd name="T12" fmla="*/ 0 w 55"/>
                    <a:gd name="T13" fmla="*/ 1 h 477"/>
                    <a:gd name="T14" fmla="*/ 0 w 55"/>
                    <a:gd name="T15" fmla="*/ 1 h 477"/>
                    <a:gd name="T16" fmla="*/ 0 w 55"/>
                    <a:gd name="T17" fmla="*/ 1 h 477"/>
                    <a:gd name="T18" fmla="*/ 0 w 55"/>
                    <a:gd name="T19" fmla="*/ 1 h 477"/>
                    <a:gd name="T20" fmla="*/ 0 w 55"/>
                    <a:gd name="T21" fmla="*/ 1 h 477"/>
                    <a:gd name="T22" fmla="*/ 0 w 55"/>
                    <a:gd name="T23" fmla="*/ 1 h 477"/>
                    <a:gd name="T24" fmla="*/ 0 w 55"/>
                    <a:gd name="T25" fmla="*/ 1 h 477"/>
                    <a:gd name="T26" fmla="*/ 0 w 55"/>
                    <a:gd name="T27" fmla="*/ 1 h 477"/>
                    <a:gd name="T28" fmla="*/ 0 w 55"/>
                    <a:gd name="T29" fmla="*/ 1 h 477"/>
                    <a:gd name="T30" fmla="*/ 0 w 55"/>
                    <a:gd name="T31" fmla="*/ 1 h 477"/>
                    <a:gd name="T32" fmla="*/ 0 w 55"/>
                    <a:gd name="T33" fmla="*/ 1 h 477"/>
                    <a:gd name="T34" fmla="*/ 0 w 55"/>
                    <a:gd name="T35" fmla="*/ 1 h 477"/>
                    <a:gd name="T36" fmla="*/ 0 w 55"/>
                    <a:gd name="T37" fmla="*/ 1 h 477"/>
                    <a:gd name="T38" fmla="*/ 0 w 55"/>
                    <a:gd name="T39" fmla="*/ 1 h 477"/>
                    <a:gd name="T40" fmla="*/ 0 w 55"/>
                    <a:gd name="T41" fmla="*/ 1 h 477"/>
                    <a:gd name="T42" fmla="*/ 0 w 55"/>
                    <a:gd name="T43" fmla="*/ 1 h 477"/>
                    <a:gd name="T44" fmla="*/ 0 w 55"/>
                    <a:gd name="T45" fmla="*/ 1 h 477"/>
                    <a:gd name="T46" fmla="*/ 0 w 55"/>
                    <a:gd name="T47" fmla="*/ 1 h 477"/>
                    <a:gd name="T48" fmla="*/ 0 w 55"/>
                    <a:gd name="T49" fmla="*/ 1 h 477"/>
                    <a:gd name="T50" fmla="*/ 0 w 55"/>
                    <a:gd name="T51" fmla="*/ 1 h 477"/>
                    <a:gd name="T52" fmla="*/ 0 w 55"/>
                    <a:gd name="T53" fmla="*/ 1 h 477"/>
                    <a:gd name="T54" fmla="*/ 0 w 55"/>
                    <a:gd name="T55" fmla="*/ 1 h 477"/>
                    <a:gd name="T56" fmla="*/ 0 w 55"/>
                    <a:gd name="T57" fmla="*/ 1 h 477"/>
                    <a:gd name="T58" fmla="*/ 0 w 55"/>
                    <a:gd name="T59" fmla="*/ 1 h 477"/>
                    <a:gd name="T60" fmla="*/ 0 w 55"/>
                    <a:gd name="T61" fmla="*/ 1 h 477"/>
                    <a:gd name="T62" fmla="*/ 0 w 55"/>
                    <a:gd name="T63" fmla="*/ 1 h 477"/>
                    <a:gd name="T64" fmla="*/ 0 w 55"/>
                    <a:gd name="T65" fmla="*/ 1 h 477"/>
                    <a:gd name="T66" fmla="*/ 0 w 55"/>
                    <a:gd name="T67" fmla="*/ 1 h 477"/>
                    <a:gd name="T68" fmla="*/ 0 w 55"/>
                    <a:gd name="T69" fmla="*/ 1 h 477"/>
                    <a:gd name="T70" fmla="*/ 0 w 55"/>
                    <a:gd name="T71" fmla="*/ 1 h 477"/>
                    <a:gd name="T72" fmla="*/ 0 w 55"/>
                    <a:gd name="T73" fmla="*/ 1 h 477"/>
                    <a:gd name="T74" fmla="*/ 0 w 55"/>
                    <a:gd name="T75" fmla="*/ 1 h 477"/>
                    <a:gd name="T76" fmla="*/ 0 w 55"/>
                    <a:gd name="T77" fmla="*/ 1 h 477"/>
                    <a:gd name="T78" fmla="*/ 0 w 55"/>
                    <a:gd name="T79" fmla="*/ 1 h 477"/>
                    <a:gd name="T80" fmla="*/ 0 w 55"/>
                    <a:gd name="T81" fmla="*/ 1 h 477"/>
                    <a:gd name="T82" fmla="*/ 0 w 55"/>
                    <a:gd name="T83" fmla="*/ 1 h 477"/>
                    <a:gd name="T84" fmla="*/ 0 w 55"/>
                    <a:gd name="T85" fmla="*/ 1 h 477"/>
                    <a:gd name="T86" fmla="*/ 0 w 55"/>
                    <a:gd name="T87" fmla="*/ 1 h 477"/>
                    <a:gd name="T88" fmla="*/ 0 w 55"/>
                    <a:gd name="T89" fmla="*/ 0 h 477"/>
                    <a:gd name="T90" fmla="*/ 0 w 55"/>
                    <a:gd name="T91" fmla="*/ 1 h 4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5"/>
                    <a:gd name="T139" fmla="*/ 0 h 477"/>
                    <a:gd name="T140" fmla="*/ 55 w 55"/>
                    <a:gd name="T141" fmla="*/ 477 h 4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5" h="477">
                      <a:moveTo>
                        <a:pt x="0" y="19"/>
                      </a:moveTo>
                      <a:lnTo>
                        <a:pt x="5" y="348"/>
                      </a:lnTo>
                      <a:lnTo>
                        <a:pt x="7" y="353"/>
                      </a:lnTo>
                      <a:lnTo>
                        <a:pt x="7" y="355"/>
                      </a:lnTo>
                      <a:lnTo>
                        <a:pt x="7" y="359"/>
                      </a:lnTo>
                      <a:lnTo>
                        <a:pt x="11" y="361"/>
                      </a:lnTo>
                      <a:lnTo>
                        <a:pt x="13" y="369"/>
                      </a:lnTo>
                      <a:lnTo>
                        <a:pt x="13" y="372"/>
                      </a:lnTo>
                      <a:lnTo>
                        <a:pt x="15" y="378"/>
                      </a:lnTo>
                      <a:lnTo>
                        <a:pt x="19" y="382"/>
                      </a:lnTo>
                      <a:lnTo>
                        <a:pt x="21" y="388"/>
                      </a:lnTo>
                      <a:lnTo>
                        <a:pt x="22" y="395"/>
                      </a:lnTo>
                      <a:lnTo>
                        <a:pt x="26" y="401"/>
                      </a:lnTo>
                      <a:lnTo>
                        <a:pt x="28" y="409"/>
                      </a:lnTo>
                      <a:lnTo>
                        <a:pt x="32" y="416"/>
                      </a:lnTo>
                      <a:lnTo>
                        <a:pt x="34" y="420"/>
                      </a:lnTo>
                      <a:lnTo>
                        <a:pt x="36" y="426"/>
                      </a:lnTo>
                      <a:lnTo>
                        <a:pt x="38" y="431"/>
                      </a:lnTo>
                      <a:lnTo>
                        <a:pt x="40" y="439"/>
                      </a:lnTo>
                      <a:lnTo>
                        <a:pt x="41" y="443"/>
                      </a:lnTo>
                      <a:lnTo>
                        <a:pt x="43" y="449"/>
                      </a:lnTo>
                      <a:lnTo>
                        <a:pt x="47" y="454"/>
                      </a:lnTo>
                      <a:lnTo>
                        <a:pt x="47" y="460"/>
                      </a:lnTo>
                      <a:lnTo>
                        <a:pt x="49" y="462"/>
                      </a:lnTo>
                      <a:lnTo>
                        <a:pt x="51" y="468"/>
                      </a:lnTo>
                      <a:lnTo>
                        <a:pt x="53" y="469"/>
                      </a:lnTo>
                      <a:lnTo>
                        <a:pt x="55" y="473"/>
                      </a:lnTo>
                      <a:lnTo>
                        <a:pt x="55" y="477"/>
                      </a:lnTo>
                      <a:lnTo>
                        <a:pt x="55" y="473"/>
                      </a:lnTo>
                      <a:lnTo>
                        <a:pt x="55" y="469"/>
                      </a:lnTo>
                      <a:lnTo>
                        <a:pt x="55" y="464"/>
                      </a:lnTo>
                      <a:lnTo>
                        <a:pt x="55" y="462"/>
                      </a:lnTo>
                      <a:lnTo>
                        <a:pt x="53" y="456"/>
                      </a:lnTo>
                      <a:lnTo>
                        <a:pt x="53" y="452"/>
                      </a:lnTo>
                      <a:lnTo>
                        <a:pt x="53" y="447"/>
                      </a:lnTo>
                      <a:lnTo>
                        <a:pt x="51" y="441"/>
                      </a:lnTo>
                      <a:lnTo>
                        <a:pt x="51" y="435"/>
                      </a:lnTo>
                      <a:lnTo>
                        <a:pt x="49" y="428"/>
                      </a:lnTo>
                      <a:lnTo>
                        <a:pt x="49" y="420"/>
                      </a:lnTo>
                      <a:lnTo>
                        <a:pt x="47" y="412"/>
                      </a:lnTo>
                      <a:lnTo>
                        <a:pt x="47" y="405"/>
                      </a:lnTo>
                      <a:lnTo>
                        <a:pt x="47" y="397"/>
                      </a:lnTo>
                      <a:lnTo>
                        <a:pt x="47" y="388"/>
                      </a:lnTo>
                      <a:lnTo>
                        <a:pt x="45" y="380"/>
                      </a:lnTo>
                      <a:lnTo>
                        <a:pt x="45" y="369"/>
                      </a:lnTo>
                      <a:lnTo>
                        <a:pt x="43" y="361"/>
                      </a:lnTo>
                      <a:lnTo>
                        <a:pt x="41" y="350"/>
                      </a:lnTo>
                      <a:lnTo>
                        <a:pt x="41" y="340"/>
                      </a:lnTo>
                      <a:lnTo>
                        <a:pt x="41" y="329"/>
                      </a:lnTo>
                      <a:lnTo>
                        <a:pt x="41" y="321"/>
                      </a:lnTo>
                      <a:lnTo>
                        <a:pt x="40" y="310"/>
                      </a:lnTo>
                      <a:lnTo>
                        <a:pt x="40" y="298"/>
                      </a:lnTo>
                      <a:lnTo>
                        <a:pt x="38" y="287"/>
                      </a:lnTo>
                      <a:lnTo>
                        <a:pt x="38" y="277"/>
                      </a:lnTo>
                      <a:lnTo>
                        <a:pt x="36" y="266"/>
                      </a:lnTo>
                      <a:lnTo>
                        <a:pt x="36" y="255"/>
                      </a:lnTo>
                      <a:lnTo>
                        <a:pt x="34" y="245"/>
                      </a:lnTo>
                      <a:lnTo>
                        <a:pt x="34" y="234"/>
                      </a:lnTo>
                      <a:lnTo>
                        <a:pt x="34" y="222"/>
                      </a:lnTo>
                      <a:lnTo>
                        <a:pt x="32" y="213"/>
                      </a:lnTo>
                      <a:lnTo>
                        <a:pt x="30" y="199"/>
                      </a:lnTo>
                      <a:lnTo>
                        <a:pt x="30" y="190"/>
                      </a:lnTo>
                      <a:lnTo>
                        <a:pt x="28" y="178"/>
                      </a:lnTo>
                      <a:lnTo>
                        <a:pt x="26" y="167"/>
                      </a:lnTo>
                      <a:lnTo>
                        <a:pt x="26" y="158"/>
                      </a:lnTo>
                      <a:lnTo>
                        <a:pt x="26" y="146"/>
                      </a:lnTo>
                      <a:lnTo>
                        <a:pt x="24" y="137"/>
                      </a:lnTo>
                      <a:lnTo>
                        <a:pt x="24" y="125"/>
                      </a:lnTo>
                      <a:lnTo>
                        <a:pt x="22" y="116"/>
                      </a:lnTo>
                      <a:lnTo>
                        <a:pt x="22" y="106"/>
                      </a:lnTo>
                      <a:lnTo>
                        <a:pt x="21" y="97"/>
                      </a:lnTo>
                      <a:lnTo>
                        <a:pt x="21" y="89"/>
                      </a:lnTo>
                      <a:lnTo>
                        <a:pt x="21" y="80"/>
                      </a:lnTo>
                      <a:lnTo>
                        <a:pt x="21" y="72"/>
                      </a:lnTo>
                      <a:lnTo>
                        <a:pt x="19" y="64"/>
                      </a:lnTo>
                      <a:lnTo>
                        <a:pt x="19" y="57"/>
                      </a:lnTo>
                      <a:lnTo>
                        <a:pt x="17" y="49"/>
                      </a:lnTo>
                      <a:lnTo>
                        <a:pt x="17" y="43"/>
                      </a:lnTo>
                      <a:lnTo>
                        <a:pt x="17" y="36"/>
                      </a:lnTo>
                      <a:lnTo>
                        <a:pt x="15" y="30"/>
                      </a:lnTo>
                      <a:lnTo>
                        <a:pt x="15" y="23"/>
                      </a:lnTo>
                      <a:lnTo>
                        <a:pt x="15" y="19"/>
                      </a:lnTo>
                      <a:lnTo>
                        <a:pt x="15" y="15"/>
                      </a:lnTo>
                      <a:lnTo>
                        <a:pt x="13" y="9"/>
                      </a:lnTo>
                      <a:lnTo>
                        <a:pt x="13" y="7"/>
                      </a:lnTo>
                      <a:lnTo>
                        <a:pt x="13" y="4"/>
                      </a:lnTo>
                      <a:lnTo>
                        <a:pt x="13" y="0"/>
                      </a:lnTo>
                      <a:lnTo>
                        <a:pt x="0" y="19"/>
                      </a:lnTo>
                      <a:close/>
                    </a:path>
                  </a:pathLst>
                </a:custGeom>
                <a:solidFill>
                  <a:srgbClr val="FFFFFF"/>
                </a:solidFill>
                <a:ln w="9525">
                  <a:noFill/>
                  <a:round/>
                  <a:headEnd/>
                  <a:tailEnd/>
                </a:ln>
              </p:spPr>
              <p:txBody>
                <a:bodyPr/>
                <a:lstStyle/>
                <a:p>
                  <a:endParaRPr lang="en-US"/>
                </a:p>
              </p:txBody>
            </p:sp>
            <p:sp>
              <p:nvSpPr>
                <p:cNvPr id="39073" name="Freeform 25"/>
                <p:cNvSpPr>
                  <a:spLocks/>
                </p:cNvSpPr>
                <p:nvPr/>
              </p:nvSpPr>
              <p:spPr bwMode="auto">
                <a:xfrm>
                  <a:off x="2988" y="1253"/>
                  <a:ext cx="84" cy="81"/>
                </a:xfrm>
                <a:custGeom>
                  <a:avLst/>
                  <a:gdLst>
                    <a:gd name="T0" fmla="*/ 1 w 168"/>
                    <a:gd name="T1" fmla="*/ 1 h 162"/>
                    <a:gd name="T2" fmla="*/ 1 w 168"/>
                    <a:gd name="T3" fmla="*/ 1 h 162"/>
                    <a:gd name="T4" fmla="*/ 1 w 168"/>
                    <a:gd name="T5" fmla="*/ 1 h 162"/>
                    <a:gd name="T6" fmla="*/ 1 w 168"/>
                    <a:gd name="T7" fmla="*/ 1 h 162"/>
                    <a:gd name="T8" fmla="*/ 1 w 168"/>
                    <a:gd name="T9" fmla="*/ 1 h 162"/>
                    <a:gd name="T10" fmla="*/ 1 w 168"/>
                    <a:gd name="T11" fmla="*/ 1 h 162"/>
                    <a:gd name="T12" fmla="*/ 1 w 168"/>
                    <a:gd name="T13" fmla="*/ 1 h 162"/>
                    <a:gd name="T14" fmla="*/ 1 w 168"/>
                    <a:gd name="T15" fmla="*/ 1 h 162"/>
                    <a:gd name="T16" fmla="*/ 1 w 168"/>
                    <a:gd name="T17" fmla="*/ 1 h 162"/>
                    <a:gd name="T18" fmla="*/ 1 w 168"/>
                    <a:gd name="T19" fmla="*/ 1 h 162"/>
                    <a:gd name="T20" fmla="*/ 1 w 168"/>
                    <a:gd name="T21" fmla="*/ 1 h 162"/>
                    <a:gd name="T22" fmla="*/ 1 w 168"/>
                    <a:gd name="T23" fmla="*/ 1 h 162"/>
                    <a:gd name="T24" fmla="*/ 1 w 168"/>
                    <a:gd name="T25" fmla="*/ 1 h 162"/>
                    <a:gd name="T26" fmla="*/ 1 w 168"/>
                    <a:gd name="T27" fmla="*/ 1 h 162"/>
                    <a:gd name="T28" fmla="*/ 1 w 168"/>
                    <a:gd name="T29" fmla="*/ 1 h 162"/>
                    <a:gd name="T30" fmla="*/ 1 w 168"/>
                    <a:gd name="T31" fmla="*/ 1 h 162"/>
                    <a:gd name="T32" fmla="*/ 1 w 168"/>
                    <a:gd name="T33" fmla="*/ 1 h 162"/>
                    <a:gd name="T34" fmla="*/ 1 w 168"/>
                    <a:gd name="T35" fmla="*/ 1 h 162"/>
                    <a:gd name="T36" fmla="*/ 1 w 168"/>
                    <a:gd name="T37" fmla="*/ 1 h 162"/>
                    <a:gd name="T38" fmla="*/ 1 w 168"/>
                    <a:gd name="T39" fmla="*/ 1 h 162"/>
                    <a:gd name="T40" fmla="*/ 1 w 168"/>
                    <a:gd name="T41" fmla="*/ 1 h 162"/>
                    <a:gd name="T42" fmla="*/ 1 w 168"/>
                    <a:gd name="T43" fmla="*/ 1 h 162"/>
                    <a:gd name="T44" fmla="*/ 1 w 168"/>
                    <a:gd name="T45" fmla="*/ 1 h 162"/>
                    <a:gd name="T46" fmla="*/ 1 w 168"/>
                    <a:gd name="T47" fmla="*/ 1 h 162"/>
                    <a:gd name="T48" fmla="*/ 1 w 168"/>
                    <a:gd name="T49" fmla="*/ 1 h 162"/>
                    <a:gd name="T50" fmla="*/ 1 w 168"/>
                    <a:gd name="T51" fmla="*/ 1 h 162"/>
                    <a:gd name="T52" fmla="*/ 1 w 168"/>
                    <a:gd name="T53" fmla="*/ 1 h 162"/>
                    <a:gd name="T54" fmla="*/ 1 w 168"/>
                    <a:gd name="T55" fmla="*/ 1 h 162"/>
                    <a:gd name="T56" fmla="*/ 1 w 168"/>
                    <a:gd name="T57" fmla="*/ 1 h 162"/>
                    <a:gd name="T58" fmla="*/ 1 w 168"/>
                    <a:gd name="T59" fmla="*/ 1 h 162"/>
                    <a:gd name="T60" fmla="*/ 1 w 168"/>
                    <a:gd name="T61" fmla="*/ 1 h 162"/>
                    <a:gd name="T62" fmla="*/ 1 w 168"/>
                    <a:gd name="T63" fmla="*/ 1 h 162"/>
                    <a:gd name="T64" fmla="*/ 1 w 168"/>
                    <a:gd name="T65" fmla="*/ 1 h 162"/>
                    <a:gd name="T66" fmla="*/ 1 w 168"/>
                    <a:gd name="T67" fmla="*/ 1 h 162"/>
                    <a:gd name="T68" fmla="*/ 1 w 168"/>
                    <a:gd name="T69" fmla="*/ 1 h 162"/>
                    <a:gd name="T70" fmla="*/ 1 w 168"/>
                    <a:gd name="T71" fmla="*/ 1 h 162"/>
                    <a:gd name="T72" fmla="*/ 1 w 168"/>
                    <a:gd name="T73" fmla="*/ 1 h 162"/>
                    <a:gd name="T74" fmla="*/ 1 w 168"/>
                    <a:gd name="T75" fmla="*/ 1 h 162"/>
                    <a:gd name="T76" fmla="*/ 1 w 168"/>
                    <a:gd name="T77" fmla="*/ 1 h 162"/>
                    <a:gd name="T78" fmla="*/ 1 w 168"/>
                    <a:gd name="T79" fmla="*/ 1 h 162"/>
                    <a:gd name="T80" fmla="*/ 1 w 168"/>
                    <a:gd name="T81" fmla="*/ 1 h 162"/>
                    <a:gd name="T82" fmla="*/ 0 w 168"/>
                    <a:gd name="T83" fmla="*/ 1 h 162"/>
                    <a:gd name="T84" fmla="*/ 1 w 168"/>
                    <a:gd name="T85" fmla="*/ 0 h 162"/>
                    <a:gd name="T86" fmla="*/ 1 w 168"/>
                    <a:gd name="T87" fmla="*/ 0 h 162"/>
                    <a:gd name="T88" fmla="*/ 1 w 168"/>
                    <a:gd name="T89" fmla="*/ 0 h 162"/>
                    <a:gd name="T90" fmla="*/ 1 w 168"/>
                    <a:gd name="T91" fmla="*/ 0 h 162"/>
                    <a:gd name="T92" fmla="*/ 1 w 168"/>
                    <a:gd name="T93" fmla="*/ 1 h 162"/>
                    <a:gd name="T94" fmla="*/ 1 w 168"/>
                    <a:gd name="T95" fmla="*/ 1 h 162"/>
                    <a:gd name="T96" fmla="*/ 1 w 168"/>
                    <a:gd name="T97" fmla="*/ 1 h 16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8"/>
                    <a:gd name="T148" fmla="*/ 0 h 162"/>
                    <a:gd name="T149" fmla="*/ 168 w 168"/>
                    <a:gd name="T150" fmla="*/ 162 h 16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8" h="162">
                      <a:moveTo>
                        <a:pt x="52" y="4"/>
                      </a:moveTo>
                      <a:lnTo>
                        <a:pt x="57" y="6"/>
                      </a:lnTo>
                      <a:lnTo>
                        <a:pt x="63" y="8"/>
                      </a:lnTo>
                      <a:lnTo>
                        <a:pt x="71" y="9"/>
                      </a:lnTo>
                      <a:lnTo>
                        <a:pt x="76" y="13"/>
                      </a:lnTo>
                      <a:lnTo>
                        <a:pt x="82" y="15"/>
                      </a:lnTo>
                      <a:lnTo>
                        <a:pt x="90" y="19"/>
                      </a:lnTo>
                      <a:lnTo>
                        <a:pt x="95" y="23"/>
                      </a:lnTo>
                      <a:lnTo>
                        <a:pt x="101" y="27"/>
                      </a:lnTo>
                      <a:lnTo>
                        <a:pt x="105" y="32"/>
                      </a:lnTo>
                      <a:lnTo>
                        <a:pt x="111" y="38"/>
                      </a:lnTo>
                      <a:lnTo>
                        <a:pt x="118" y="42"/>
                      </a:lnTo>
                      <a:lnTo>
                        <a:pt x="124" y="48"/>
                      </a:lnTo>
                      <a:lnTo>
                        <a:pt x="128" y="55"/>
                      </a:lnTo>
                      <a:lnTo>
                        <a:pt x="133" y="63"/>
                      </a:lnTo>
                      <a:lnTo>
                        <a:pt x="135" y="67"/>
                      </a:lnTo>
                      <a:lnTo>
                        <a:pt x="137" y="70"/>
                      </a:lnTo>
                      <a:lnTo>
                        <a:pt x="139" y="74"/>
                      </a:lnTo>
                      <a:lnTo>
                        <a:pt x="143" y="78"/>
                      </a:lnTo>
                      <a:lnTo>
                        <a:pt x="145" y="82"/>
                      </a:lnTo>
                      <a:lnTo>
                        <a:pt x="145" y="87"/>
                      </a:lnTo>
                      <a:lnTo>
                        <a:pt x="147" y="91"/>
                      </a:lnTo>
                      <a:lnTo>
                        <a:pt x="150" y="95"/>
                      </a:lnTo>
                      <a:lnTo>
                        <a:pt x="150" y="99"/>
                      </a:lnTo>
                      <a:lnTo>
                        <a:pt x="150" y="103"/>
                      </a:lnTo>
                      <a:lnTo>
                        <a:pt x="154" y="108"/>
                      </a:lnTo>
                      <a:lnTo>
                        <a:pt x="156" y="112"/>
                      </a:lnTo>
                      <a:lnTo>
                        <a:pt x="158" y="120"/>
                      </a:lnTo>
                      <a:lnTo>
                        <a:pt x="160" y="127"/>
                      </a:lnTo>
                      <a:lnTo>
                        <a:pt x="162" y="135"/>
                      </a:lnTo>
                      <a:lnTo>
                        <a:pt x="166" y="143"/>
                      </a:lnTo>
                      <a:lnTo>
                        <a:pt x="166" y="146"/>
                      </a:lnTo>
                      <a:lnTo>
                        <a:pt x="166" y="150"/>
                      </a:lnTo>
                      <a:lnTo>
                        <a:pt x="166" y="156"/>
                      </a:lnTo>
                      <a:lnTo>
                        <a:pt x="168" y="160"/>
                      </a:lnTo>
                      <a:lnTo>
                        <a:pt x="168" y="162"/>
                      </a:lnTo>
                      <a:lnTo>
                        <a:pt x="166" y="162"/>
                      </a:lnTo>
                      <a:lnTo>
                        <a:pt x="166" y="160"/>
                      </a:lnTo>
                      <a:lnTo>
                        <a:pt x="164" y="156"/>
                      </a:lnTo>
                      <a:lnTo>
                        <a:pt x="162" y="150"/>
                      </a:lnTo>
                      <a:lnTo>
                        <a:pt x="160" y="146"/>
                      </a:lnTo>
                      <a:lnTo>
                        <a:pt x="158" y="141"/>
                      </a:lnTo>
                      <a:lnTo>
                        <a:pt x="154" y="135"/>
                      </a:lnTo>
                      <a:lnTo>
                        <a:pt x="150" y="125"/>
                      </a:lnTo>
                      <a:lnTo>
                        <a:pt x="149" y="118"/>
                      </a:lnTo>
                      <a:lnTo>
                        <a:pt x="147" y="114"/>
                      </a:lnTo>
                      <a:lnTo>
                        <a:pt x="145" y="108"/>
                      </a:lnTo>
                      <a:lnTo>
                        <a:pt x="143" y="105"/>
                      </a:lnTo>
                      <a:lnTo>
                        <a:pt x="139" y="101"/>
                      </a:lnTo>
                      <a:lnTo>
                        <a:pt x="137" y="97"/>
                      </a:lnTo>
                      <a:lnTo>
                        <a:pt x="135" y="95"/>
                      </a:lnTo>
                      <a:lnTo>
                        <a:pt x="131" y="89"/>
                      </a:lnTo>
                      <a:lnTo>
                        <a:pt x="130" y="86"/>
                      </a:lnTo>
                      <a:lnTo>
                        <a:pt x="126" y="82"/>
                      </a:lnTo>
                      <a:lnTo>
                        <a:pt x="124" y="76"/>
                      </a:lnTo>
                      <a:lnTo>
                        <a:pt x="120" y="74"/>
                      </a:lnTo>
                      <a:lnTo>
                        <a:pt x="118" y="70"/>
                      </a:lnTo>
                      <a:lnTo>
                        <a:pt x="111" y="63"/>
                      </a:lnTo>
                      <a:lnTo>
                        <a:pt x="105" y="55"/>
                      </a:lnTo>
                      <a:lnTo>
                        <a:pt x="99" y="51"/>
                      </a:lnTo>
                      <a:lnTo>
                        <a:pt x="95" y="48"/>
                      </a:lnTo>
                      <a:lnTo>
                        <a:pt x="90" y="46"/>
                      </a:lnTo>
                      <a:lnTo>
                        <a:pt x="88" y="42"/>
                      </a:lnTo>
                      <a:lnTo>
                        <a:pt x="82" y="40"/>
                      </a:lnTo>
                      <a:lnTo>
                        <a:pt x="76" y="36"/>
                      </a:lnTo>
                      <a:lnTo>
                        <a:pt x="72" y="34"/>
                      </a:lnTo>
                      <a:lnTo>
                        <a:pt x="69" y="32"/>
                      </a:lnTo>
                      <a:lnTo>
                        <a:pt x="63" y="28"/>
                      </a:lnTo>
                      <a:lnTo>
                        <a:pt x="59" y="27"/>
                      </a:lnTo>
                      <a:lnTo>
                        <a:pt x="55" y="25"/>
                      </a:lnTo>
                      <a:lnTo>
                        <a:pt x="50" y="23"/>
                      </a:lnTo>
                      <a:lnTo>
                        <a:pt x="46" y="21"/>
                      </a:lnTo>
                      <a:lnTo>
                        <a:pt x="42" y="19"/>
                      </a:lnTo>
                      <a:lnTo>
                        <a:pt x="36" y="17"/>
                      </a:lnTo>
                      <a:lnTo>
                        <a:pt x="34" y="15"/>
                      </a:lnTo>
                      <a:lnTo>
                        <a:pt x="29" y="13"/>
                      </a:lnTo>
                      <a:lnTo>
                        <a:pt x="25" y="13"/>
                      </a:lnTo>
                      <a:lnTo>
                        <a:pt x="23" y="11"/>
                      </a:lnTo>
                      <a:lnTo>
                        <a:pt x="19" y="9"/>
                      </a:lnTo>
                      <a:lnTo>
                        <a:pt x="12" y="8"/>
                      </a:lnTo>
                      <a:lnTo>
                        <a:pt x="8" y="6"/>
                      </a:lnTo>
                      <a:lnTo>
                        <a:pt x="2" y="6"/>
                      </a:lnTo>
                      <a:lnTo>
                        <a:pt x="2" y="4"/>
                      </a:lnTo>
                      <a:lnTo>
                        <a:pt x="0" y="2"/>
                      </a:lnTo>
                      <a:lnTo>
                        <a:pt x="2" y="2"/>
                      </a:lnTo>
                      <a:lnTo>
                        <a:pt x="6" y="0"/>
                      </a:lnTo>
                      <a:lnTo>
                        <a:pt x="12" y="0"/>
                      </a:lnTo>
                      <a:lnTo>
                        <a:pt x="15" y="0"/>
                      </a:lnTo>
                      <a:lnTo>
                        <a:pt x="21" y="0"/>
                      </a:lnTo>
                      <a:lnTo>
                        <a:pt x="25" y="0"/>
                      </a:lnTo>
                      <a:lnTo>
                        <a:pt x="29" y="0"/>
                      </a:lnTo>
                      <a:lnTo>
                        <a:pt x="33" y="0"/>
                      </a:lnTo>
                      <a:lnTo>
                        <a:pt x="36" y="2"/>
                      </a:lnTo>
                      <a:lnTo>
                        <a:pt x="42" y="2"/>
                      </a:lnTo>
                      <a:lnTo>
                        <a:pt x="44" y="2"/>
                      </a:lnTo>
                      <a:lnTo>
                        <a:pt x="50" y="4"/>
                      </a:lnTo>
                      <a:lnTo>
                        <a:pt x="52" y="4"/>
                      </a:lnTo>
                      <a:close/>
                    </a:path>
                  </a:pathLst>
                </a:custGeom>
                <a:solidFill>
                  <a:srgbClr val="FFFFFF"/>
                </a:solidFill>
                <a:ln w="9525">
                  <a:noFill/>
                  <a:round/>
                  <a:headEnd/>
                  <a:tailEnd/>
                </a:ln>
              </p:spPr>
              <p:txBody>
                <a:bodyPr/>
                <a:lstStyle/>
                <a:p>
                  <a:endParaRPr lang="en-US"/>
                </a:p>
              </p:txBody>
            </p:sp>
            <p:sp>
              <p:nvSpPr>
                <p:cNvPr id="39074" name="Freeform 26"/>
                <p:cNvSpPr>
                  <a:spLocks/>
                </p:cNvSpPr>
                <p:nvPr/>
              </p:nvSpPr>
              <p:spPr bwMode="auto">
                <a:xfrm>
                  <a:off x="2951" y="1413"/>
                  <a:ext cx="110" cy="63"/>
                </a:xfrm>
                <a:custGeom>
                  <a:avLst/>
                  <a:gdLst>
                    <a:gd name="T0" fmla="*/ 0 w 221"/>
                    <a:gd name="T1" fmla="*/ 0 h 128"/>
                    <a:gd name="T2" fmla="*/ 0 w 221"/>
                    <a:gd name="T3" fmla="*/ 0 h 128"/>
                    <a:gd name="T4" fmla="*/ 0 w 221"/>
                    <a:gd name="T5" fmla="*/ 0 h 128"/>
                    <a:gd name="T6" fmla="*/ 0 w 221"/>
                    <a:gd name="T7" fmla="*/ 0 h 128"/>
                    <a:gd name="T8" fmla="*/ 0 w 221"/>
                    <a:gd name="T9" fmla="*/ 0 h 128"/>
                    <a:gd name="T10" fmla="*/ 0 w 221"/>
                    <a:gd name="T11" fmla="*/ 0 h 128"/>
                    <a:gd name="T12" fmla="*/ 0 w 221"/>
                    <a:gd name="T13" fmla="*/ 0 h 128"/>
                    <a:gd name="T14" fmla="*/ 0 w 221"/>
                    <a:gd name="T15" fmla="*/ 0 h 128"/>
                    <a:gd name="T16" fmla="*/ 0 w 221"/>
                    <a:gd name="T17" fmla="*/ 0 h 128"/>
                    <a:gd name="T18" fmla="*/ 0 w 221"/>
                    <a:gd name="T19" fmla="*/ 0 h 128"/>
                    <a:gd name="T20" fmla="*/ 0 w 221"/>
                    <a:gd name="T21" fmla="*/ 0 h 128"/>
                    <a:gd name="T22" fmla="*/ 0 w 221"/>
                    <a:gd name="T23" fmla="*/ 0 h 128"/>
                    <a:gd name="T24" fmla="*/ 0 w 221"/>
                    <a:gd name="T25" fmla="*/ 0 h 128"/>
                    <a:gd name="T26" fmla="*/ 0 w 221"/>
                    <a:gd name="T27" fmla="*/ 0 h 128"/>
                    <a:gd name="T28" fmla="*/ 0 w 221"/>
                    <a:gd name="T29" fmla="*/ 0 h 128"/>
                    <a:gd name="T30" fmla="*/ 0 w 221"/>
                    <a:gd name="T31" fmla="*/ 0 h 128"/>
                    <a:gd name="T32" fmla="*/ 0 w 221"/>
                    <a:gd name="T33" fmla="*/ 0 h 128"/>
                    <a:gd name="T34" fmla="*/ 0 w 221"/>
                    <a:gd name="T35" fmla="*/ 0 h 128"/>
                    <a:gd name="T36" fmla="*/ 0 w 221"/>
                    <a:gd name="T37" fmla="*/ 0 h 128"/>
                    <a:gd name="T38" fmla="*/ 0 w 221"/>
                    <a:gd name="T39" fmla="*/ 0 h 128"/>
                    <a:gd name="T40" fmla="*/ 0 w 221"/>
                    <a:gd name="T41" fmla="*/ 0 h 128"/>
                    <a:gd name="T42" fmla="*/ 0 w 221"/>
                    <a:gd name="T43" fmla="*/ 0 h 128"/>
                    <a:gd name="T44" fmla="*/ 0 w 221"/>
                    <a:gd name="T45" fmla="*/ 0 h 128"/>
                    <a:gd name="T46" fmla="*/ 0 w 221"/>
                    <a:gd name="T47" fmla="*/ 0 h 128"/>
                    <a:gd name="T48" fmla="*/ 0 w 221"/>
                    <a:gd name="T49" fmla="*/ 0 h 128"/>
                    <a:gd name="T50" fmla="*/ 0 w 221"/>
                    <a:gd name="T51" fmla="*/ 0 h 128"/>
                    <a:gd name="T52" fmla="*/ 0 w 221"/>
                    <a:gd name="T53" fmla="*/ 0 h 128"/>
                    <a:gd name="T54" fmla="*/ 0 w 221"/>
                    <a:gd name="T55" fmla="*/ 0 h 128"/>
                    <a:gd name="T56" fmla="*/ 0 w 221"/>
                    <a:gd name="T57" fmla="*/ 0 h 128"/>
                    <a:gd name="T58" fmla="*/ 0 w 221"/>
                    <a:gd name="T59" fmla="*/ 0 h 128"/>
                    <a:gd name="T60" fmla="*/ 0 w 221"/>
                    <a:gd name="T61" fmla="*/ 0 h 128"/>
                    <a:gd name="T62" fmla="*/ 0 w 221"/>
                    <a:gd name="T63" fmla="*/ 0 h 128"/>
                    <a:gd name="T64" fmla="*/ 0 w 221"/>
                    <a:gd name="T65" fmla="*/ 0 h 128"/>
                    <a:gd name="T66" fmla="*/ 0 w 221"/>
                    <a:gd name="T67" fmla="*/ 0 h 128"/>
                    <a:gd name="T68" fmla="*/ 0 w 221"/>
                    <a:gd name="T69" fmla="*/ 0 h 128"/>
                    <a:gd name="T70" fmla="*/ 0 w 221"/>
                    <a:gd name="T71" fmla="*/ 0 h 128"/>
                    <a:gd name="T72" fmla="*/ 0 w 221"/>
                    <a:gd name="T73" fmla="*/ 0 h 128"/>
                    <a:gd name="T74" fmla="*/ 0 w 221"/>
                    <a:gd name="T75" fmla="*/ 0 h 128"/>
                    <a:gd name="T76" fmla="*/ 0 w 221"/>
                    <a:gd name="T77" fmla="*/ 0 h 128"/>
                    <a:gd name="T78" fmla="*/ 0 w 221"/>
                    <a:gd name="T79" fmla="*/ 0 h 128"/>
                    <a:gd name="T80" fmla="*/ 0 w 221"/>
                    <a:gd name="T81" fmla="*/ 0 h 128"/>
                    <a:gd name="T82" fmla="*/ 0 w 221"/>
                    <a:gd name="T83" fmla="*/ 0 h 1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21"/>
                    <a:gd name="T127" fmla="*/ 0 h 128"/>
                    <a:gd name="T128" fmla="*/ 221 w 221"/>
                    <a:gd name="T129" fmla="*/ 128 h 12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21" h="128">
                      <a:moveTo>
                        <a:pt x="53" y="113"/>
                      </a:moveTo>
                      <a:lnTo>
                        <a:pt x="57" y="113"/>
                      </a:lnTo>
                      <a:lnTo>
                        <a:pt x="65" y="113"/>
                      </a:lnTo>
                      <a:lnTo>
                        <a:pt x="70" y="113"/>
                      </a:lnTo>
                      <a:lnTo>
                        <a:pt x="78" y="113"/>
                      </a:lnTo>
                      <a:lnTo>
                        <a:pt x="86" y="111"/>
                      </a:lnTo>
                      <a:lnTo>
                        <a:pt x="93" y="109"/>
                      </a:lnTo>
                      <a:lnTo>
                        <a:pt x="101" y="107"/>
                      </a:lnTo>
                      <a:lnTo>
                        <a:pt x="108" y="107"/>
                      </a:lnTo>
                      <a:lnTo>
                        <a:pt x="116" y="103"/>
                      </a:lnTo>
                      <a:lnTo>
                        <a:pt x="124" y="99"/>
                      </a:lnTo>
                      <a:lnTo>
                        <a:pt x="131" y="97"/>
                      </a:lnTo>
                      <a:lnTo>
                        <a:pt x="137" y="94"/>
                      </a:lnTo>
                      <a:lnTo>
                        <a:pt x="145" y="90"/>
                      </a:lnTo>
                      <a:lnTo>
                        <a:pt x="152" y="86"/>
                      </a:lnTo>
                      <a:lnTo>
                        <a:pt x="160" y="80"/>
                      </a:lnTo>
                      <a:lnTo>
                        <a:pt x="166" y="75"/>
                      </a:lnTo>
                      <a:lnTo>
                        <a:pt x="171" y="69"/>
                      </a:lnTo>
                      <a:lnTo>
                        <a:pt x="177" y="63"/>
                      </a:lnTo>
                      <a:lnTo>
                        <a:pt x="183" y="56"/>
                      </a:lnTo>
                      <a:lnTo>
                        <a:pt x="188" y="50"/>
                      </a:lnTo>
                      <a:lnTo>
                        <a:pt x="192" y="44"/>
                      </a:lnTo>
                      <a:lnTo>
                        <a:pt x="196" y="39"/>
                      </a:lnTo>
                      <a:lnTo>
                        <a:pt x="200" y="33"/>
                      </a:lnTo>
                      <a:lnTo>
                        <a:pt x="205" y="25"/>
                      </a:lnTo>
                      <a:lnTo>
                        <a:pt x="207" y="20"/>
                      </a:lnTo>
                      <a:lnTo>
                        <a:pt x="211" y="16"/>
                      </a:lnTo>
                      <a:lnTo>
                        <a:pt x="221" y="0"/>
                      </a:lnTo>
                      <a:lnTo>
                        <a:pt x="217" y="16"/>
                      </a:lnTo>
                      <a:lnTo>
                        <a:pt x="213" y="23"/>
                      </a:lnTo>
                      <a:lnTo>
                        <a:pt x="211" y="29"/>
                      </a:lnTo>
                      <a:lnTo>
                        <a:pt x="209" y="39"/>
                      </a:lnTo>
                      <a:lnTo>
                        <a:pt x="205" y="44"/>
                      </a:lnTo>
                      <a:lnTo>
                        <a:pt x="204" y="52"/>
                      </a:lnTo>
                      <a:lnTo>
                        <a:pt x="200" y="56"/>
                      </a:lnTo>
                      <a:lnTo>
                        <a:pt x="198" y="59"/>
                      </a:lnTo>
                      <a:lnTo>
                        <a:pt x="196" y="63"/>
                      </a:lnTo>
                      <a:lnTo>
                        <a:pt x="194" y="67"/>
                      </a:lnTo>
                      <a:lnTo>
                        <a:pt x="190" y="73"/>
                      </a:lnTo>
                      <a:lnTo>
                        <a:pt x="185" y="80"/>
                      </a:lnTo>
                      <a:lnTo>
                        <a:pt x="179" y="86"/>
                      </a:lnTo>
                      <a:lnTo>
                        <a:pt x="175" y="94"/>
                      </a:lnTo>
                      <a:lnTo>
                        <a:pt x="167" y="99"/>
                      </a:lnTo>
                      <a:lnTo>
                        <a:pt x="162" y="103"/>
                      </a:lnTo>
                      <a:lnTo>
                        <a:pt x="154" y="107"/>
                      </a:lnTo>
                      <a:lnTo>
                        <a:pt x="146" y="111"/>
                      </a:lnTo>
                      <a:lnTo>
                        <a:pt x="139" y="113"/>
                      </a:lnTo>
                      <a:lnTo>
                        <a:pt x="133" y="115"/>
                      </a:lnTo>
                      <a:lnTo>
                        <a:pt x="124" y="118"/>
                      </a:lnTo>
                      <a:lnTo>
                        <a:pt x="118" y="120"/>
                      </a:lnTo>
                      <a:lnTo>
                        <a:pt x="110" y="122"/>
                      </a:lnTo>
                      <a:lnTo>
                        <a:pt x="103" y="124"/>
                      </a:lnTo>
                      <a:lnTo>
                        <a:pt x="97" y="126"/>
                      </a:lnTo>
                      <a:lnTo>
                        <a:pt x="89" y="128"/>
                      </a:lnTo>
                      <a:lnTo>
                        <a:pt x="84" y="128"/>
                      </a:lnTo>
                      <a:lnTo>
                        <a:pt x="78" y="128"/>
                      </a:lnTo>
                      <a:lnTo>
                        <a:pt x="72" y="128"/>
                      </a:lnTo>
                      <a:lnTo>
                        <a:pt x="69" y="128"/>
                      </a:lnTo>
                      <a:lnTo>
                        <a:pt x="63" y="128"/>
                      </a:lnTo>
                      <a:lnTo>
                        <a:pt x="57" y="128"/>
                      </a:lnTo>
                      <a:lnTo>
                        <a:pt x="50" y="126"/>
                      </a:lnTo>
                      <a:lnTo>
                        <a:pt x="46" y="126"/>
                      </a:lnTo>
                      <a:lnTo>
                        <a:pt x="38" y="124"/>
                      </a:lnTo>
                      <a:lnTo>
                        <a:pt x="32" y="122"/>
                      </a:lnTo>
                      <a:lnTo>
                        <a:pt x="27" y="120"/>
                      </a:lnTo>
                      <a:lnTo>
                        <a:pt x="21" y="120"/>
                      </a:lnTo>
                      <a:lnTo>
                        <a:pt x="15" y="117"/>
                      </a:lnTo>
                      <a:lnTo>
                        <a:pt x="12" y="115"/>
                      </a:lnTo>
                      <a:lnTo>
                        <a:pt x="8" y="113"/>
                      </a:lnTo>
                      <a:lnTo>
                        <a:pt x="4" y="113"/>
                      </a:lnTo>
                      <a:lnTo>
                        <a:pt x="0" y="111"/>
                      </a:lnTo>
                      <a:lnTo>
                        <a:pt x="2" y="111"/>
                      </a:lnTo>
                      <a:lnTo>
                        <a:pt x="6" y="111"/>
                      </a:lnTo>
                      <a:lnTo>
                        <a:pt x="13" y="113"/>
                      </a:lnTo>
                      <a:lnTo>
                        <a:pt x="15" y="113"/>
                      </a:lnTo>
                      <a:lnTo>
                        <a:pt x="21" y="113"/>
                      </a:lnTo>
                      <a:lnTo>
                        <a:pt x="25" y="113"/>
                      </a:lnTo>
                      <a:lnTo>
                        <a:pt x="31" y="113"/>
                      </a:lnTo>
                      <a:lnTo>
                        <a:pt x="34" y="113"/>
                      </a:lnTo>
                      <a:lnTo>
                        <a:pt x="38" y="113"/>
                      </a:lnTo>
                      <a:lnTo>
                        <a:pt x="42" y="113"/>
                      </a:lnTo>
                      <a:lnTo>
                        <a:pt x="46" y="113"/>
                      </a:lnTo>
                      <a:lnTo>
                        <a:pt x="50" y="113"/>
                      </a:lnTo>
                      <a:lnTo>
                        <a:pt x="53" y="113"/>
                      </a:lnTo>
                      <a:close/>
                    </a:path>
                  </a:pathLst>
                </a:custGeom>
                <a:solidFill>
                  <a:srgbClr val="FFFFFF"/>
                </a:solidFill>
                <a:ln w="9525">
                  <a:noFill/>
                  <a:round/>
                  <a:headEnd/>
                  <a:tailEnd/>
                </a:ln>
              </p:spPr>
              <p:txBody>
                <a:bodyPr/>
                <a:lstStyle/>
                <a:p>
                  <a:endParaRPr lang="en-US"/>
                </a:p>
              </p:txBody>
            </p:sp>
            <p:sp>
              <p:nvSpPr>
                <p:cNvPr id="39075" name="Freeform 27"/>
                <p:cNvSpPr>
                  <a:spLocks/>
                </p:cNvSpPr>
                <p:nvPr/>
              </p:nvSpPr>
              <p:spPr bwMode="auto">
                <a:xfrm>
                  <a:off x="2541" y="1465"/>
                  <a:ext cx="105" cy="69"/>
                </a:xfrm>
                <a:custGeom>
                  <a:avLst/>
                  <a:gdLst>
                    <a:gd name="T0" fmla="*/ 1 w 209"/>
                    <a:gd name="T1" fmla="*/ 1 h 137"/>
                    <a:gd name="T2" fmla="*/ 1 w 209"/>
                    <a:gd name="T3" fmla="*/ 1 h 137"/>
                    <a:gd name="T4" fmla="*/ 1 w 209"/>
                    <a:gd name="T5" fmla="*/ 1 h 137"/>
                    <a:gd name="T6" fmla="*/ 1 w 209"/>
                    <a:gd name="T7" fmla="*/ 1 h 137"/>
                    <a:gd name="T8" fmla="*/ 1 w 209"/>
                    <a:gd name="T9" fmla="*/ 1 h 137"/>
                    <a:gd name="T10" fmla="*/ 1 w 209"/>
                    <a:gd name="T11" fmla="*/ 1 h 137"/>
                    <a:gd name="T12" fmla="*/ 1 w 209"/>
                    <a:gd name="T13" fmla="*/ 1 h 137"/>
                    <a:gd name="T14" fmla="*/ 1 w 209"/>
                    <a:gd name="T15" fmla="*/ 1 h 137"/>
                    <a:gd name="T16" fmla="*/ 1 w 209"/>
                    <a:gd name="T17" fmla="*/ 1 h 137"/>
                    <a:gd name="T18" fmla="*/ 1 w 209"/>
                    <a:gd name="T19" fmla="*/ 1 h 137"/>
                    <a:gd name="T20" fmla="*/ 1 w 209"/>
                    <a:gd name="T21" fmla="*/ 1 h 137"/>
                    <a:gd name="T22" fmla="*/ 1 w 209"/>
                    <a:gd name="T23" fmla="*/ 1 h 137"/>
                    <a:gd name="T24" fmla="*/ 1 w 209"/>
                    <a:gd name="T25" fmla="*/ 1 h 137"/>
                    <a:gd name="T26" fmla="*/ 1 w 209"/>
                    <a:gd name="T27" fmla="*/ 1 h 137"/>
                    <a:gd name="T28" fmla="*/ 1 w 209"/>
                    <a:gd name="T29" fmla="*/ 1 h 137"/>
                    <a:gd name="T30" fmla="*/ 1 w 209"/>
                    <a:gd name="T31" fmla="*/ 1 h 137"/>
                    <a:gd name="T32" fmla="*/ 1 w 209"/>
                    <a:gd name="T33" fmla="*/ 1 h 137"/>
                    <a:gd name="T34" fmla="*/ 1 w 209"/>
                    <a:gd name="T35" fmla="*/ 1 h 137"/>
                    <a:gd name="T36" fmla="*/ 1 w 209"/>
                    <a:gd name="T37" fmla="*/ 0 h 137"/>
                    <a:gd name="T38" fmla="*/ 1 w 209"/>
                    <a:gd name="T39" fmla="*/ 1 h 137"/>
                    <a:gd name="T40" fmla="*/ 1 w 209"/>
                    <a:gd name="T41" fmla="*/ 1 h 137"/>
                    <a:gd name="T42" fmla="*/ 1 w 209"/>
                    <a:gd name="T43" fmla="*/ 1 h 137"/>
                    <a:gd name="T44" fmla="*/ 1 w 209"/>
                    <a:gd name="T45" fmla="*/ 1 h 137"/>
                    <a:gd name="T46" fmla="*/ 1 w 209"/>
                    <a:gd name="T47" fmla="*/ 1 h 137"/>
                    <a:gd name="T48" fmla="*/ 1 w 209"/>
                    <a:gd name="T49" fmla="*/ 1 h 137"/>
                    <a:gd name="T50" fmla="*/ 1 w 209"/>
                    <a:gd name="T51" fmla="*/ 1 h 137"/>
                    <a:gd name="T52" fmla="*/ 1 w 209"/>
                    <a:gd name="T53" fmla="*/ 1 h 137"/>
                    <a:gd name="T54" fmla="*/ 1 w 209"/>
                    <a:gd name="T55" fmla="*/ 1 h 137"/>
                    <a:gd name="T56" fmla="*/ 1 w 209"/>
                    <a:gd name="T57" fmla="*/ 1 h 137"/>
                    <a:gd name="T58" fmla="*/ 1 w 209"/>
                    <a:gd name="T59" fmla="*/ 1 h 137"/>
                    <a:gd name="T60" fmla="*/ 1 w 209"/>
                    <a:gd name="T61" fmla="*/ 1 h 137"/>
                    <a:gd name="T62" fmla="*/ 1 w 209"/>
                    <a:gd name="T63" fmla="*/ 1 h 137"/>
                    <a:gd name="T64" fmla="*/ 1 w 209"/>
                    <a:gd name="T65" fmla="*/ 1 h 137"/>
                    <a:gd name="T66" fmla="*/ 1 w 209"/>
                    <a:gd name="T67" fmla="*/ 1 h 137"/>
                    <a:gd name="T68" fmla="*/ 1 w 209"/>
                    <a:gd name="T69" fmla="*/ 1 h 137"/>
                    <a:gd name="T70" fmla="*/ 1 w 209"/>
                    <a:gd name="T71" fmla="*/ 1 h 137"/>
                    <a:gd name="T72" fmla="*/ 1 w 209"/>
                    <a:gd name="T73" fmla="*/ 1 h 137"/>
                    <a:gd name="T74" fmla="*/ 1 w 209"/>
                    <a:gd name="T75" fmla="*/ 1 h 137"/>
                    <a:gd name="T76" fmla="*/ 1 w 209"/>
                    <a:gd name="T77" fmla="*/ 1 h 137"/>
                    <a:gd name="T78" fmla="*/ 1 w 209"/>
                    <a:gd name="T79" fmla="*/ 1 h 137"/>
                    <a:gd name="T80" fmla="*/ 1 w 209"/>
                    <a:gd name="T81" fmla="*/ 1 h 137"/>
                    <a:gd name="T82" fmla="*/ 1 w 209"/>
                    <a:gd name="T83" fmla="*/ 1 h 137"/>
                    <a:gd name="T84" fmla="*/ 1 w 209"/>
                    <a:gd name="T85" fmla="*/ 1 h 137"/>
                    <a:gd name="T86" fmla="*/ 1 w 209"/>
                    <a:gd name="T87" fmla="*/ 1 h 137"/>
                    <a:gd name="T88" fmla="*/ 0 w 209"/>
                    <a:gd name="T89" fmla="*/ 1 h 137"/>
                    <a:gd name="T90" fmla="*/ 1 w 209"/>
                    <a:gd name="T91" fmla="*/ 1 h 137"/>
                    <a:gd name="T92" fmla="*/ 1 w 209"/>
                    <a:gd name="T93" fmla="*/ 1 h 137"/>
                    <a:gd name="T94" fmla="*/ 1 w 209"/>
                    <a:gd name="T95" fmla="*/ 1 h 137"/>
                    <a:gd name="T96" fmla="*/ 1 w 209"/>
                    <a:gd name="T97" fmla="*/ 1 h 137"/>
                    <a:gd name="T98" fmla="*/ 1 w 209"/>
                    <a:gd name="T99" fmla="*/ 1 h 137"/>
                    <a:gd name="T100" fmla="*/ 1 w 209"/>
                    <a:gd name="T101" fmla="*/ 1 h 1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9"/>
                    <a:gd name="T154" fmla="*/ 0 h 137"/>
                    <a:gd name="T155" fmla="*/ 209 w 209"/>
                    <a:gd name="T156" fmla="*/ 137 h 1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9" h="137">
                      <a:moveTo>
                        <a:pt x="43" y="126"/>
                      </a:moveTo>
                      <a:lnTo>
                        <a:pt x="51" y="124"/>
                      </a:lnTo>
                      <a:lnTo>
                        <a:pt x="57" y="124"/>
                      </a:lnTo>
                      <a:lnTo>
                        <a:pt x="64" y="124"/>
                      </a:lnTo>
                      <a:lnTo>
                        <a:pt x="70" y="124"/>
                      </a:lnTo>
                      <a:lnTo>
                        <a:pt x="74" y="122"/>
                      </a:lnTo>
                      <a:lnTo>
                        <a:pt x="80" y="120"/>
                      </a:lnTo>
                      <a:lnTo>
                        <a:pt x="85" y="118"/>
                      </a:lnTo>
                      <a:lnTo>
                        <a:pt x="91" y="118"/>
                      </a:lnTo>
                      <a:lnTo>
                        <a:pt x="97" y="116"/>
                      </a:lnTo>
                      <a:lnTo>
                        <a:pt x="100" y="114"/>
                      </a:lnTo>
                      <a:lnTo>
                        <a:pt x="104" y="112"/>
                      </a:lnTo>
                      <a:lnTo>
                        <a:pt x="110" y="110"/>
                      </a:lnTo>
                      <a:lnTo>
                        <a:pt x="114" y="109"/>
                      </a:lnTo>
                      <a:lnTo>
                        <a:pt x="118" y="107"/>
                      </a:lnTo>
                      <a:lnTo>
                        <a:pt x="123" y="103"/>
                      </a:lnTo>
                      <a:lnTo>
                        <a:pt x="127" y="103"/>
                      </a:lnTo>
                      <a:lnTo>
                        <a:pt x="133" y="97"/>
                      </a:lnTo>
                      <a:lnTo>
                        <a:pt x="140" y="91"/>
                      </a:lnTo>
                      <a:lnTo>
                        <a:pt x="146" y="86"/>
                      </a:lnTo>
                      <a:lnTo>
                        <a:pt x="152" y="80"/>
                      </a:lnTo>
                      <a:lnTo>
                        <a:pt x="158" y="74"/>
                      </a:lnTo>
                      <a:lnTo>
                        <a:pt x="161" y="69"/>
                      </a:lnTo>
                      <a:lnTo>
                        <a:pt x="165" y="63"/>
                      </a:lnTo>
                      <a:lnTo>
                        <a:pt x="171" y="57"/>
                      </a:lnTo>
                      <a:lnTo>
                        <a:pt x="175" y="51"/>
                      </a:lnTo>
                      <a:lnTo>
                        <a:pt x="178" y="46"/>
                      </a:lnTo>
                      <a:lnTo>
                        <a:pt x="182" y="40"/>
                      </a:lnTo>
                      <a:lnTo>
                        <a:pt x="186" y="36"/>
                      </a:lnTo>
                      <a:lnTo>
                        <a:pt x="188" y="29"/>
                      </a:lnTo>
                      <a:lnTo>
                        <a:pt x="192" y="25"/>
                      </a:lnTo>
                      <a:lnTo>
                        <a:pt x="194" y="21"/>
                      </a:lnTo>
                      <a:lnTo>
                        <a:pt x="197" y="15"/>
                      </a:lnTo>
                      <a:lnTo>
                        <a:pt x="199" y="12"/>
                      </a:lnTo>
                      <a:lnTo>
                        <a:pt x="201" y="8"/>
                      </a:lnTo>
                      <a:lnTo>
                        <a:pt x="203" y="6"/>
                      </a:lnTo>
                      <a:lnTo>
                        <a:pt x="205" y="2"/>
                      </a:lnTo>
                      <a:lnTo>
                        <a:pt x="207" y="0"/>
                      </a:lnTo>
                      <a:lnTo>
                        <a:pt x="209" y="2"/>
                      </a:lnTo>
                      <a:lnTo>
                        <a:pt x="209" y="8"/>
                      </a:lnTo>
                      <a:lnTo>
                        <a:pt x="209" y="12"/>
                      </a:lnTo>
                      <a:lnTo>
                        <a:pt x="207" y="15"/>
                      </a:lnTo>
                      <a:lnTo>
                        <a:pt x="207" y="23"/>
                      </a:lnTo>
                      <a:lnTo>
                        <a:pt x="205" y="29"/>
                      </a:lnTo>
                      <a:lnTo>
                        <a:pt x="205" y="36"/>
                      </a:lnTo>
                      <a:lnTo>
                        <a:pt x="201" y="42"/>
                      </a:lnTo>
                      <a:lnTo>
                        <a:pt x="199" y="50"/>
                      </a:lnTo>
                      <a:lnTo>
                        <a:pt x="196" y="55"/>
                      </a:lnTo>
                      <a:lnTo>
                        <a:pt x="192" y="65"/>
                      </a:lnTo>
                      <a:lnTo>
                        <a:pt x="186" y="70"/>
                      </a:lnTo>
                      <a:lnTo>
                        <a:pt x="180" y="78"/>
                      </a:lnTo>
                      <a:lnTo>
                        <a:pt x="175" y="86"/>
                      </a:lnTo>
                      <a:lnTo>
                        <a:pt x="169" y="93"/>
                      </a:lnTo>
                      <a:lnTo>
                        <a:pt x="165" y="97"/>
                      </a:lnTo>
                      <a:lnTo>
                        <a:pt x="161" y="97"/>
                      </a:lnTo>
                      <a:lnTo>
                        <a:pt x="158" y="103"/>
                      </a:lnTo>
                      <a:lnTo>
                        <a:pt x="152" y="103"/>
                      </a:lnTo>
                      <a:lnTo>
                        <a:pt x="148" y="107"/>
                      </a:lnTo>
                      <a:lnTo>
                        <a:pt x="146" y="109"/>
                      </a:lnTo>
                      <a:lnTo>
                        <a:pt x="140" y="110"/>
                      </a:lnTo>
                      <a:lnTo>
                        <a:pt x="137" y="114"/>
                      </a:lnTo>
                      <a:lnTo>
                        <a:pt x="131" y="116"/>
                      </a:lnTo>
                      <a:lnTo>
                        <a:pt x="129" y="116"/>
                      </a:lnTo>
                      <a:lnTo>
                        <a:pt x="125" y="118"/>
                      </a:lnTo>
                      <a:lnTo>
                        <a:pt x="119" y="122"/>
                      </a:lnTo>
                      <a:lnTo>
                        <a:pt x="112" y="124"/>
                      </a:lnTo>
                      <a:lnTo>
                        <a:pt x="104" y="128"/>
                      </a:lnTo>
                      <a:lnTo>
                        <a:pt x="100" y="129"/>
                      </a:lnTo>
                      <a:lnTo>
                        <a:pt x="97" y="129"/>
                      </a:lnTo>
                      <a:lnTo>
                        <a:pt x="93" y="129"/>
                      </a:lnTo>
                      <a:lnTo>
                        <a:pt x="89" y="131"/>
                      </a:lnTo>
                      <a:lnTo>
                        <a:pt x="81" y="133"/>
                      </a:lnTo>
                      <a:lnTo>
                        <a:pt x="74" y="135"/>
                      </a:lnTo>
                      <a:lnTo>
                        <a:pt x="68" y="137"/>
                      </a:lnTo>
                      <a:lnTo>
                        <a:pt x="61" y="137"/>
                      </a:lnTo>
                      <a:lnTo>
                        <a:pt x="55" y="137"/>
                      </a:lnTo>
                      <a:lnTo>
                        <a:pt x="51" y="137"/>
                      </a:lnTo>
                      <a:lnTo>
                        <a:pt x="43" y="137"/>
                      </a:lnTo>
                      <a:lnTo>
                        <a:pt x="40" y="137"/>
                      </a:lnTo>
                      <a:lnTo>
                        <a:pt x="34" y="137"/>
                      </a:lnTo>
                      <a:lnTo>
                        <a:pt x="30" y="137"/>
                      </a:lnTo>
                      <a:lnTo>
                        <a:pt x="24" y="135"/>
                      </a:lnTo>
                      <a:lnTo>
                        <a:pt x="21" y="135"/>
                      </a:lnTo>
                      <a:lnTo>
                        <a:pt x="17" y="133"/>
                      </a:lnTo>
                      <a:lnTo>
                        <a:pt x="13" y="133"/>
                      </a:lnTo>
                      <a:lnTo>
                        <a:pt x="5" y="131"/>
                      </a:lnTo>
                      <a:lnTo>
                        <a:pt x="2" y="129"/>
                      </a:lnTo>
                      <a:lnTo>
                        <a:pt x="0" y="129"/>
                      </a:lnTo>
                      <a:lnTo>
                        <a:pt x="2" y="129"/>
                      </a:lnTo>
                      <a:lnTo>
                        <a:pt x="4" y="129"/>
                      </a:lnTo>
                      <a:lnTo>
                        <a:pt x="9" y="128"/>
                      </a:lnTo>
                      <a:lnTo>
                        <a:pt x="13" y="128"/>
                      </a:lnTo>
                      <a:lnTo>
                        <a:pt x="17" y="128"/>
                      </a:lnTo>
                      <a:lnTo>
                        <a:pt x="21" y="128"/>
                      </a:lnTo>
                      <a:lnTo>
                        <a:pt x="24" y="128"/>
                      </a:lnTo>
                      <a:lnTo>
                        <a:pt x="30" y="126"/>
                      </a:lnTo>
                      <a:lnTo>
                        <a:pt x="38" y="126"/>
                      </a:lnTo>
                      <a:lnTo>
                        <a:pt x="43" y="126"/>
                      </a:lnTo>
                      <a:close/>
                    </a:path>
                  </a:pathLst>
                </a:custGeom>
                <a:solidFill>
                  <a:srgbClr val="FFFFFF"/>
                </a:solidFill>
                <a:ln w="9525">
                  <a:noFill/>
                  <a:round/>
                  <a:headEnd/>
                  <a:tailEnd/>
                </a:ln>
              </p:spPr>
              <p:txBody>
                <a:bodyPr/>
                <a:lstStyle/>
                <a:p>
                  <a:endParaRPr lang="en-US"/>
                </a:p>
              </p:txBody>
            </p:sp>
            <p:sp>
              <p:nvSpPr>
                <p:cNvPr id="39076" name="Freeform 28"/>
                <p:cNvSpPr>
                  <a:spLocks/>
                </p:cNvSpPr>
                <p:nvPr/>
              </p:nvSpPr>
              <p:spPr bwMode="auto">
                <a:xfrm>
                  <a:off x="2550" y="1307"/>
                  <a:ext cx="107" cy="74"/>
                </a:xfrm>
                <a:custGeom>
                  <a:avLst/>
                  <a:gdLst>
                    <a:gd name="T0" fmla="*/ 0 w 215"/>
                    <a:gd name="T1" fmla="*/ 0 h 149"/>
                    <a:gd name="T2" fmla="*/ 0 w 215"/>
                    <a:gd name="T3" fmla="*/ 0 h 149"/>
                    <a:gd name="T4" fmla="*/ 0 w 215"/>
                    <a:gd name="T5" fmla="*/ 0 h 149"/>
                    <a:gd name="T6" fmla="*/ 0 w 215"/>
                    <a:gd name="T7" fmla="*/ 0 h 149"/>
                    <a:gd name="T8" fmla="*/ 0 w 215"/>
                    <a:gd name="T9" fmla="*/ 0 h 149"/>
                    <a:gd name="T10" fmla="*/ 0 w 215"/>
                    <a:gd name="T11" fmla="*/ 0 h 149"/>
                    <a:gd name="T12" fmla="*/ 0 w 215"/>
                    <a:gd name="T13" fmla="*/ 0 h 149"/>
                    <a:gd name="T14" fmla="*/ 0 w 215"/>
                    <a:gd name="T15" fmla="*/ 0 h 149"/>
                    <a:gd name="T16" fmla="*/ 0 w 215"/>
                    <a:gd name="T17" fmla="*/ 0 h 149"/>
                    <a:gd name="T18" fmla="*/ 0 w 215"/>
                    <a:gd name="T19" fmla="*/ 0 h 149"/>
                    <a:gd name="T20" fmla="*/ 0 w 215"/>
                    <a:gd name="T21" fmla="*/ 0 h 149"/>
                    <a:gd name="T22" fmla="*/ 0 w 215"/>
                    <a:gd name="T23" fmla="*/ 0 h 149"/>
                    <a:gd name="T24" fmla="*/ 0 w 215"/>
                    <a:gd name="T25" fmla="*/ 0 h 149"/>
                    <a:gd name="T26" fmla="*/ 0 w 215"/>
                    <a:gd name="T27" fmla="*/ 0 h 149"/>
                    <a:gd name="T28" fmla="*/ 0 w 215"/>
                    <a:gd name="T29" fmla="*/ 0 h 149"/>
                    <a:gd name="T30" fmla="*/ 0 w 215"/>
                    <a:gd name="T31" fmla="*/ 0 h 149"/>
                    <a:gd name="T32" fmla="*/ 0 w 215"/>
                    <a:gd name="T33" fmla="*/ 0 h 149"/>
                    <a:gd name="T34" fmla="*/ 0 w 215"/>
                    <a:gd name="T35" fmla="*/ 0 h 149"/>
                    <a:gd name="T36" fmla="*/ 0 w 215"/>
                    <a:gd name="T37" fmla="*/ 0 h 149"/>
                    <a:gd name="T38" fmla="*/ 0 w 215"/>
                    <a:gd name="T39" fmla="*/ 0 h 149"/>
                    <a:gd name="T40" fmla="*/ 0 w 215"/>
                    <a:gd name="T41" fmla="*/ 0 h 149"/>
                    <a:gd name="T42" fmla="*/ 0 w 215"/>
                    <a:gd name="T43" fmla="*/ 0 h 149"/>
                    <a:gd name="T44" fmla="*/ 0 w 215"/>
                    <a:gd name="T45" fmla="*/ 0 h 149"/>
                    <a:gd name="T46" fmla="*/ 0 w 215"/>
                    <a:gd name="T47" fmla="*/ 0 h 149"/>
                    <a:gd name="T48" fmla="*/ 0 w 215"/>
                    <a:gd name="T49" fmla="*/ 0 h 149"/>
                    <a:gd name="T50" fmla="*/ 0 w 215"/>
                    <a:gd name="T51" fmla="*/ 0 h 149"/>
                    <a:gd name="T52" fmla="*/ 0 w 215"/>
                    <a:gd name="T53" fmla="*/ 0 h 149"/>
                    <a:gd name="T54" fmla="*/ 0 w 215"/>
                    <a:gd name="T55" fmla="*/ 0 h 149"/>
                    <a:gd name="T56" fmla="*/ 0 w 215"/>
                    <a:gd name="T57" fmla="*/ 0 h 149"/>
                    <a:gd name="T58" fmla="*/ 0 w 215"/>
                    <a:gd name="T59" fmla="*/ 0 h 149"/>
                    <a:gd name="T60" fmla="*/ 0 w 215"/>
                    <a:gd name="T61" fmla="*/ 0 h 149"/>
                    <a:gd name="T62" fmla="*/ 0 w 215"/>
                    <a:gd name="T63" fmla="*/ 0 h 149"/>
                    <a:gd name="T64" fmla="*/ 0 w 215"/>
                    <a:gd name="T65" fmla="*/ 0 h 149"/>
                    <a:gd name="T66" fmla="*/ 0 w 215"/>
                    <a:gd name="T67" fmla="*/ 0 h 149"/>
                    <a:gd name="T68" fmla="*/ 0 w 215"/>
                    <a:gd name="T69" fmla="*/ 0 h 149"/>
                    <a:gd name="T70" fmla="*/ 0 w 215"/>
                    <a:gd name="T71" fmla="*/ 0 h 149"/>
                    <a:gd name="T72" fmla="*/ 0 w 215"/>
                    <a:gd name="T73" fmla="*/ 0 h 149"/>
                    <a:gd name="T74" fmla="*/ 0 w 215"/>
                    <a:gd name="T75" fmla="*/ 0 h 149"/>
                    <a:gd name="T76" fmla="*/ 0 w 215"/>
                    <a:gd name="T77" fmla="*/ 0 h 149"/>
                    <a:gd name="T78" fmla="*/ 0 w 215"/>
                    <a:gd name="T79" fmla="*/ 0 h 149"/>
                    <a:gd name="T80" fmla="*/ 0 w 215"/>
                    <a:gd name="T81" fmla="*/ 0 h 149"/>
                    <a:gd name="T82" fmla="*/ 0 w 215"/>
                    <a:gd name="T83" fmla="*/ 0 h 149"/>
                    <a:gd name="T84" fmla="*/ 0 w 215"/>
                    <a:gd name="T85" fmla="*/ 0 h 149"/>
                    <a:gd name="T86" fmla="*/ 0 w 215"/>
                    <a:gd name="T87" fmla="*/ 0 h 149"/>
                    <a:gd name="T88" fmla="*/ 0 w 215"/>
                    <a:gd name="T89" fmla="*/ 0 h 149"/>
                    <a:gd name="T90" fmla="*/ 0 w 215"/>
                    <a:gd name="T91" fmla="*/ 0 h 149"/>
                    <a:gd name="T92" fmla="*/ 0 w 215"/>
                    <a:gd name="T93" fmla="*/ 0 h 149"/>
                    <a:gd name="T94" fmla="*/ 0 w 215"/>
                    <a:gd name="T95" fmla="*/ 0 h 149"/>
                    <a:gd name="T96" fmla="*/ 0 w 215"/>
                    <a:gd name="T97" fmla="*/ 0 h 149"/>
                    <a:gd name="T98" fmla="*/ 0 w 215"/>
                    <a:gd name="T99" fmla="*/ 0 h 149"/>
                    <a:gd name="T100" fmla="*/ 0 w 215"/>
                    <a:gd name="T101" fmla="*/ 0 h 149"/>
                    <a:gd name="T102" fmla="*/ 0 w 215"/>
                    <a:gd name="T103" fmla="*/ 0 h 149"/>
                    <a:gd name="T104" fmla="*/ 0 w 215"/>
                    <a:gd name="T105" fmla="*/ 0 h 149"/>
                    <a:gd name="T106" fmla="*/ 0 w 215"/>
                    <a:gd name="T107" fmla="*/ 0 h 149"/>
                    <a:gd name="T108" fmla="*/ 0 w 215"/>
                    <a:gd name="T109" fmla="*/ 0 h 149"/>
                    <a:gd name="T110" fmla="*/ 0 w 215"/>
                    <a:gd name="T111" fmla="*/ 0 h 1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5"/>
                    <a:gd name="T169" fmla="*/ 0 h 149"/>
                    <a:gd name="T170" fmla="*/ 215 w 215"/>
                    <a:gd name="T171" fmla="*/ 149 h 14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5" h="149">
                      <a:moveTo>
                        <a:pt x="26" y="0"/>
                      </a:moveTo>
                      <a:lnTo>
                        <a:pt x="34" y="0"/>
                      </a:lnTo>
                      <a:lnTo>
                        <a:pt x="40" y="0"/>
                      </a:lnTo>
                      <a:lnTo>
                        <a:pt x="47" y="0"/>
                      </a:lnTo>
                      <a:lnTo>
                        <a:pt x="55" y="2"/>
                      </a:lnTo>
                      <a:lnTo>
                        <a:pt x="61" y="2"/>
                      </a:lnTo>
                      <a:lnTo>
                        <a:pt x="64" y="4"/>
                      </a:lnTo>
                      <a:lnTo>
                        <a:pt x="68" y="4"/>
                      </a:lnTo>
                      <a:lnTo>
                        <a:pt x="74" y="6"/>
                      </a:lnTo>
                      <a:lnTo>
                        <a:pt x="78" y="6"/>
                      </a:lnTo>
                      <a:lnTo>
                        <a:pt x="82" y="8"/>
                      </a:lnTo>
                      <a:lnTo>
                        <a:pt x="85" y="8"/>
                      </a:lnTo>
                      <a:lnTo>
                        <a:pt x="89" y="12"/>
                      </a:lnTo>
                      <a:lnTo>
                        <a:pt x="95" y="12"/>
                      </a:lnTo>
                      <a:lnTo>
                        <a:pt x="99" y="14"/>
                      </a:lnTo>
                      <a:lnTo>
                        <a:pt x="102" y="14"/>
                      </a:lnTo>
                      <a:lnTo>
                        <a:pt x="108" y="17"/>
                      </a:lnTo>
                      <a:lnTo>
                        <a:pt x="112" y="19"/>
                      </a:lnTo>
                      <a:lnTo>
                        <a:pt x="114" y="19"/>
                      </a:lnTo>
                      <a:lnTo>
                        <a:pt x="120" y="23"/>
                      </a:lnTo>
                      <a:lnTo>
                        <a:pt x="125" y="27"/>
                      </a:lnTo>
                      <a:lnTo>
                        <a:pt x="129" y="27"/>
                      </a:lnTo>
                      <a:lnTo>
                        <a:pt x="135" y="31"/>
                      </a:lnTo>
                      <a:lnTo>
                        <a:pt x="139" y="33"/>
                      </a:lnTo>
                      <a:lnTo>
                        <a:pt x="142" y="35"/>
                      </a:lnTo>
                      <a:lnTo>
                        <a:pt x="148" y="38"/>
                      </a:lnTo>
                      <a:lnTo>
                        <a:pt x="150" y="40"/>
                      </a:lnTo>
                      <a:lnTo>
                        <a:pt x="156" y="44"/>
                      </a:lnTo>
                      <a:lnTo>
                        <a:pt x="160" y="48"/>
                      </a:lnTo>
                      <a:lnTo>
                        <a:pt x="167" y="56"/>
                      </a:lnTo>
                      <a:lnTo>
                        <a:pt x="175" y="63"/>
                      </a:lnTo>
                      <a:lnTo>
                        <a:pt x="177" y="67"/>
                      </a:lnTo>
                      <a:lnTo>
                        <a:pt x="180" y="71"/>
                      </a:lnTo>
                      <a:lnTo>
                        <a:pt x="182" y="75"/>
                      </a:lnTo>
                      <a:lnTo>
                        <a:pt x="186" y="80"/>
                      </a:lnTo>
                      <a:lnTo>
                        <a:pt x="190" y="84"/>
                      </a:lnTo>
                      <a:lnTo>
                        <a:pt x="190" y="88"/>
                      </a:lnTo>
                      <a:lnTo>
                        <a:pt x="194" y="92"/>
                      </a:lnTo>
                      <a:lnTo>
                        <a:pt x="196" y="95"/>
                      </a:lnTo>
                      <a:lnTo>
                        <a:pt x="198" y="99"/>
                      </a:lnTo>
                      <a:lnTo>
                        <a:pt x="199" y="103"/>
                      </a:lnTo>
                      <a:lnTo>
                        <a:pt x="201" y="109"/>
                      </a:lnTo>
                      <a:lnTo>
                        <a:pt x="203" y="113"/>
                      </a:lnTo>
                      <a:lnTo>
                        <a:pt x="205" y="120"/>
                      </a:lnTo>
                      <a:lnTo>
                        <a:pt x="209" y="126"/>
                      </a:lnTo>
                      <a:lnTo>
                        <a:pt x="209" y="132"/>
                      </a:lnTo>
                      <a:lnTo>
                        <a:pt x="211" y="137"/>
                      </a:lnTo>
                      <a:lnTo>
                        <a:pt x="213" y="141"/>
                      </a:lnTo>
                      <a:lnTo>
                        <a:pt x="215" y="145"/>
                      </a:lnTo>
                      <a:lnTo>
                        <a:pt x="215" y="147"/>
                      </a:lnTo>
                      <a:lnTo>
                        <a:pt x="215" y="149"/>
                      </a:lnTo>
                      <a:lnTo>
                        <a:pt x="213" y="147"/>
                      </a:lnTo>
                      <a:lnTo>
                        <a:pt x="211" y="145"/>
                      </a:lnTo>
                      <a:lnTo>
                        <a:pt x="209" y="141"/>
                      </a:lnTo>
                      <a:lnTo>
                        <a:pt x="205" y="135"/>
                      </a:lnTo>
                      <a:lnTo>
                        <a:pt x="201" y="128"/>
                      </a:lnTo>
                      <a:lnTo>
                        <a:pt x="196" y="122"/>
                      </a:lnTo>
                      <a:lnTo>
                        <a:pt x="192" y="116"/>
                      </a:lnTo>
                      <a:lnTo>
                        <a:pt x="190" y="114"/>
                      </a:lnTo>
                      <a:lnTo>
                        <a:pt x="186" y="109"/>
                      </a:lnTo>
                      <a:lnTo>
                        <a:pt x="182" y="107"/>
                      </a:lnTo>
                      <a:lnTo>
                        <a:pt x="179" y="101"/>
                      </a:lnTo>
                      <a:lnTo>
                        <a:pt x="175" y="95"/>
                      </a:lnTo>
                      <a:lnTo>
                        <a:pt x="173" y="94"/>
                      </a:lnTo>
                      <a:lnTo>
                        <a:pt x="169" y="88"/>
                      </a:lnTo>
                      <a:lnTo>
                        <a:pt x="163" y="84"/>
                      </a:lnTo>
                      <a:lnTo>
                        <a:pt x="161" y="80"/>
                      </a:lnTo>
                      <a:lnTo>
                        <a:pt x="156" y="75"/>
                      </a:lnTo>
                      <a:lnTo>
                        <a:pt x="152" y="71"/>
                      </a:lnTo>
                      <a:lnTo>
                        <a:pt x="148" y="67"/>
                      </a:lnTo>
                      <a:lnTo>
                        <a:pt x="144" y="63"/>
                      </a:lnTo>
                      <a:lnTo>
                        <a:pt x="141" y="59"/>
                      </a:lnTo>
                      <a:lnTo>
                        <a:pt x="135" y="56"/>
                      </a:lnTo>
                      <a:lnTo>
                        <a:pt x="131" y="54"/>
                      </a:lnTo>
                      <a:lnTo>
                        <a:pt x="129" y="50"/>
                      </a:lnTo>
                      <a:lnTo>
                        <a:pt x="123" y="48"/>
                      </a:lnTo>
                      <a:lnTo>
                        <a:pt x="120" y="46"/>
                      </a:lnTo>
                      <a:lnTo>
                        <a:pt x="114" y="42"/>
                      </a:lnTo>
                      <a:lnTo>
                        <a:pt x="110" y="40"/>
                      </a:lnTo>
                      <a:lnTo>
                        <a:pt x="106" y="37"/>
                      </a:lnTo>
                      <a:lnTo>
                        <a:pt x="101" y="35"/>
                      </a:lnTo>
                      <a:lnTo>
                        <a:pt x="95" y="35"/>
                      </a:lnTo>
                      <a:lnTo>
                        <a:pt x="91" y="31"/>
                      </a:lnTo>
                      <a:lnTo>
                        <a:pt x="85" y="29"/>
                      </a:lnTo>
                      <a:lnTo>
                        <a:pt x="82" y="27"/>
                      </a:lnTo>
                      <a:lnTo>
                        <a:pt x="76" y="25"/>
                      </a:lnTo>
                      <a:lnTo>
                        <a:pt x="70" y="23"/>
                      </a:lnTo>
                      <a:lnTo>
                        <a:pt x="64" y="21"/>
                      </a:lnTo>
                      <a:lnTo>
                        <a:pt x="61" y="19"/>
                      </a:lnTo>
                      <a:lnTo>
                        <a:pt x="55" y="17"/>
                      </a:lnTo>
                      <a:lnTo>
                        <a:pt x="49" y="16"/>
                      </a:lnTo>
                      <a:lnTo>
                        <a:pt x="45" y="14"/>
                      </a:lnTo>
                      <a:lnTo>
                        <a:pt x="40" y="14"/>
                      </a:lnTo>
                      <a:lnTo>
                        <a:pt x="36" y="12"/>
                      </a:lnTo>
                      <a:lnTo>
                        <a:pt x="30" y="12"/>
                      </a:lnTo>
                      <a:lnTo>
                        <a:pt x="26" y="10"/>
                      </a:lnTo>
                      <a:lnTo>
                        <a:pt x="23" y="8"/>
                      </a:lnTo>
                      <a:lnTo>
                        <a:pt x="15" y="6"/>
                      </a:lnTo>
                      <a:lnTo>
                        <a:pt x="9" y="6"/>
                      </a:lnTo>
                      <a:lnTo>
                        <a:pt x="6" y="4"/>
                      </a:lnTo>
                      <a:lnTo>
                        <a:pt x="2" y="2"/>
                      </a:lnTo>
                      <a:lnTo>
                        <a:pt x="0" y="2"/>
                      </a:lnTo>
                      <a:lnTo>
                        <a:pt x="4" y="0"/>
                      </a:lnTo>
                      <a:lnTo>
                        <a:pt x="7" y="0"/>
                      </a:lnTo>
                      <a:lnTo>
                        <a:pt x="13" y="0"/>
                      </a:lnTo>
                      <a:lnTo>
                        <a:pt x="17" y="0"/>
                      </a:lnTo>
                      <a:lnTo>
                        <a:pt x="21" y="0"/>
                      </a:lnTo>
                      <a:lnTo>
                        <a:pt x="25" y="0"/>
                      </a:lnTo>
                      <a:lnTo>
                        <a:pt x="26" y="0"/>
                      </a:lnTo>
                      <a:close/>
                    </a:path>
                  </a:pathLst>
                </a:custGeom>
                <a:solidFill>
                  <a:srgbClr val="FFFFFF"/>
                </a:solidFill>
                <a:ln w="9525">
                  <a:noFill/>
                  <a:round/>
                  <a:headEnd/>
                  <a:tailEnd/>
                </a:ln>
              </p:spPr>
              <p:txBody>
                <a:bodyPr/>
                <a:lstStyle/>
                <a:p>
                  <a:endParaRPr lang="en-US"/>
                </a:p>
              </p:txBody>
            </p:sp>
          </p:grpSp>
          <p:sp>
            <p:nvSpPr>
              <p:cNvPr id="39053" name="TextBox 328"/>
              <p:cNvSpPr txBox="1">
                <a:spLocks noChangeArrowheads="1"/>
              </p:cNvSpPr>
              <p:nvPr/>
            </p:nvSpPr>
            <p:spPr bwMode="auto">
              <a:xfrm>
                <a:off x="7512050" y="1406525"/>
                <a:ext cx="542925" cy="276225"/>
              </a:xfrm>
              <a:prstGeom prst="rect">
                <a:avLst/>
              </a:prstGeom>
              <a:noFill/>
              <a:ln w="9525">
                <a:noFill/>
                <a:miter lim="800000"/>
                <a:headEnd/>
                <a:tailEnd/>
              </a:ln>
            </p:spPr>
            <p:txBody>
              <a:bodyPr wrap="none">
                <a:spAutoFit/>
              </a:bodyPr>
              <a:lstStyle/>
              <a:p>
                <a:pPr eaLnBrk="0" hangingPunct="0"/>
                <a:r>
                  <a:rPr lang="en-US" sz="1200"/>
                  <a:t>Golgi</a:t>
                </a:r>
              </a:p>
            </p:txBody>
          </p:sp>
          <p:sp>
            <p:nvSpPr>
              <p:cNvPr id="39054" name="TextBox 712"/>
              <p:cNvSpPr txBox="1">
                <a:spLocks noChangeArrowheads="1"/>
              </p:cNvSpPr>
              <p:nvPr/>
            </p:nvSpPr>
            <p:spPr bwMode="auto">
              <a:xfrm>
                <a:off x="4494213" y="1025525"/>
                <a:ext cx="2744787" cy="646113"/>
              </a:xfrm>
              <a:prstGeom prst="rect">
                <a:avLst/>
              </a:prstGeom>
              <a:noFill/>
              <a:ln w="9525">
                <a:noFill/>
                <a:miter lim="800000"/>
                <a:headEnd/>
                <a:tailEnd/>
              </a:ln>
            </p:spPr>
            <p:txBody>
              <a:bodyPr>
                <a:spAutoFit/>
              </a:bodyPr>
              <a:lstStyle/>
              <a:p>
                <a:pPr marL="342900" indent="-342900" eaLnBrk="0" hangingPunct="0"/>
                <a:r>
                  <a:rPr lang="en-US" sz="1200"/>
                  <a:t>B. Intracellular pharmacological </a:t>
                </a:r>
              </a:p>
              <a:p>
                <a:pPr marL="342900" indent="-342900" eaLnBrk="0" hangingPunct="0"/>
                <a:r>
                  <a:rPr lang="en-US" sz="1200"/>
                  <a:t>chaperoning of GPCR, </a:t>
                </a:r>
              </a:p>
              <a:p>
                <a:pPr marL="342900" indent="-342900" eaLnBrk="0" hangingPunct="0"/>
                <a:r>
                  <a:rPr lang="en-US" sz="1200"/>
                  <a:t>and downstream effects</a:t>
                </a:r>
              </a:p>
            </p:txBody>
          </p:sp>
        </p:grpSp>
        <p:sp>
          <p:nvSpPr>
            <p:cNvPr id="38967" name="TextBox 315"/>
            <p:cNvSpPr txBox="1">
              <a:spLocks noChangeArrowheads="1"/>
            </p:cNvSpPr>
            <p:nvPr/>
          </p:nvSpPr>
          <p:spPr bwMode="auto">
            <a:xfrm>
              <a:off x="6238875" y="762000"/>
              <a:ext cx="1428750" cy="369888"/>
            </a:xfrm>
            <a:prstGeom prst="rect">
              <a:avLst/>
            </a:prstGeom>
            <a:noFill/>
            <a:ln w="9525">
              <a:noFill/>
              <a:miter lim="800000"/>
              <a:headEnd/>
              <a:tailEnd/>
            </a:ln>
          </p:spPr>
          <p:txBody>
            <a:bodyPr wrap="none">
              <a:spAutoFit/>
            </a:bodyPr>
            <a:lstStyle/>
            <a:p>
              <a:pPr eaLnBrk="0" hangingPunct="0"/>
              <a:r>
                <a:rPr lang="en-US">
                  <a:solidFill>
                    <a:srgbClr val="FF0000"/>
                  </a:solidFill>
                </a:rPr>
                <a:t>Perhaps . . .</a:t>
              </a:r>
            </a:p>
          </p:txBody>
        </p:sp>
        <p:sp>
          <p:nvSpPr>
            <p:cNvPr id="291" name="TextBox 46"/>
            <p:cNvSpPr txBox="1">
              <a:spLocks noChangeArrowheads="1"/>
            </p:cNvSpPr>
            <p:nvPr/>
          </p:nvSpPr>
          <p:spPr bwMode="auto">
            <a:xfrm>
              <a:off x="6276975" y="4813300"/>
              <a:ext cx="404813" cy="122238"/>
            </a:xfrm>
            <a:prstGeom prst="rect">
              <a:avLst/>
            </a:prstGeom>
            <a:noFill/>
            <a:ln w="9525">
              <a:noFill/>
              <a:miter lim="800000"/>
              <a:headEnd/>
              <a:tailEnd/>
            </a:ln>
          </p:spPr>
          <p:txBody>
            <a:bodyPr lIns="0" tIns="0" rIns="0" bIns="0" anchor="ctr">
              <a:spAutoFit/>
            </a:bodyPr>
            <a:lstStyle/>
            <a:p>
              <a:pPr algn="ctr" eaLnBrk="0" hangingPunct="0">
                <a:defRPr/>
              </a:pPr>
              <a:r>
                <a:rPr lang="en-US" sz="800" b="1" dirty="0">
                  <a:solidFill>
                    <a:srgbClr val="FF0000"/>
                  </a:solidFill>
                  <a:latin typeface="Arial" pitchFamily="34" charset="0"/>
                  <a:cs typeface="+mn-cs"/>
                </a:rPr>
                <a:t>XBP1</a:t>
              </a:r>
            </a:p>
          </p:txBody>
        </p:sp>
        <p:sp>
          <p:nvSpPr>
            <p:cNvPr id="292" name="TextBox 46"/>
            <p:cNvSpPr txBox="1">
              <a:spLocks noChangeArrowheads="1"/>
            </p:cNvSpPr>
            <p:nvPr/>
          </p:nvSpPr>
          <p:spPr bwMode="auto">
            <a:xfrm>
              <a:off x="8005763" y="4532313"/>
              <a:ext cx="404812" cy="122237"/>
            </a:xfrm>
            <a:prstGeom prst="rect">
              <a:avLst/>
            </a:prstGeom>
            <a:noFill/>
            <a:ln w="9525">
              <a:noFill/>
              <a:miter lim="800000"/>
              <a:headEnd/>
              <a:tailEnd/>
            </a:ln>
          </p:spPr>
          <p:txBody>
            <a:bodyPr lIns="0" tIns="0" rIns="0" bIns="0" anchor="ctr">
              <a:spAutoFit/>
            </a:bodyPr>
            <a:lstStyle/>
            <a:p>
              <a:pPr algn="ctr" eaLnBrk="0" hangingPunct="0">
                <a:defRPr/>
              </a:pPr>
              <a:r>
                <a:rPr lang="en-US" sz="800" b="1" dirty="0">
                  <a:solidFill>
                    <a:srgbClr val="FF0000"/>
                  </a:solidFill>
                  <a:latin typeface="Arial" pitchFamily="34" charset="0"/>
                  <a:cs typeface="+mn-cs"/>
                </a:rPr>
                <a:t>peIF2</a:t>
              </a:r>
              <a:r>
                <a:rPr lang="el-GR" sz="800" b="1" dirty="0">
                  <a:solidFill>
                    <a:srgbClr val="FF0000"/>
                  </a:solidFill>
                  <a:latin typeface="Arial" pitchFamily="34" charset="0"/>
                  <a:cs typeface="+mn-cs"/>
                </a:rPr>
                <a:t>α</a:t>
              </a:r>
              <a:endParaRPr lang="en-US" sz="800" b="1" dirty="0">
                <a:solidFill>
                  <a:srgbClr val="FF0000"/>
                </a:solidFill>
                <a:latin typeface="Arial" pitchFamily="34" charset="0"/>
                <a:cs typeface="+mn-cs"/>
              </a:endParaRPr>
            </a:p>
          </p:txBody>
        </p:sp>
        <p:sp>
          <p:nvSpPr>
            <p:cNvPr id="293" name="TextBox 46"/>
            <p:cNvSpPr txBox="1">
              <a:spLocks noChangeArrowheads="1"/>
            </p:cNvSpPr>
            <p:nvPr/>
          </p:nvSpPr>
          <p:spPr bwMode="auto">
            <a:xfrm>
              <a:off x="7683500" y="4210050"/>
              <a:ext cx="404813" cy="122238"/>
            </a:xfrm>
            <a:prstGeom prst="rect">
              <a:avLst/>
            </a:prstGeom>
            <a:noFill/>
            <a:ln w="9525">
              <a:noFill/>
              <a:miter lim="800000"/>
              <a:headEnd/>
              <a:tailEnd/>
            </a:ln>
          </p:spPr>
          <p:txBody>
            <a:bodyPr lIns="0" tIns="0" rIns="0" bIns="0" anchor="ctr">
              <a:spAutoFit/>
            </a:bodyPr>
            <a:lstStyle/>
            <a:p>
              <a:pPr algn="ctr" eaLnBrk="0" hangingPunct="0">
                <a:defRPr/>
              </a:pPr>
              <a:r>
                <a:rPr lang="en-US" sz="800" b="1" dirty="0">
                  <a:solidFill>
                    <a:srgbClr val="FF0000"/>
                  </a:solidFill>
                  <a:latin typeface="Arial" pitchFamily="34" charset="0"/>
                  <a:cs typeface="+mn-cs"/>
                </a:rPr>
                <a:t>ATF4</a:t>
              </a:r>
            </a:p>
          </p:txBody>
        </p:sp>
        <p:sp>
          <p:nvSpPr>
            <p:cNvPr id="294" name="TextBox 46"/>
            <p:cNvSpPr txBox="1">
              <a:spLocks noChangeArrowheads="1"/>
            </p:cNvSpPr>
            <p:nvPr/>
          </p:nvSpPr>
          <p:spPr bwMode="auto">
            <a:xfrm>
              <a:off x="7559675" y="3922713"/>
              <a:ext cx="404813" cy="122237"/>
            </a:xfrm>
            <a:prstGeom prst="rect">
              <a:avLst/>
            </a:prstGeom>
            <a:noFill/>
            <a:ln w="9525">
              <a:noFill/>
              <a:miter lim="800000"/>
              <a:headEnd/>
              <a:tailEnd/>
            </a:ln>
          </p:spPr>
          <p:txBody>
            <a:bodyPr lIns="0" tIns="0" rIns="0" bIns="0" anchor="ctr">
              <a:spAutoFit/>
            </a:bodyPr>
            <a:lstStyle/>
            <a:p>
              <a:pPr algn="ctr" eaLnBrk="0" hangingPunct="0">
                <a:defRPr/>
              </a:pPr>
              <a:r>
                <a:rPr lang="en-US" sz="800" b="1" dirty="0">
                  <a:solidFill>
                    <a:srgbClr val="FF0000"/>
                  </a:solidFill>
                  <a:latin typeface="Arial" pitchFamily="34" charset="0"/>
                  <a:cs typeface="+mn-cs"/>
                </a:rPr>
                <a:t>PERK</a:t>
              </a:r>
            </a:p>
          </p:txBody>
        </p:sp>
        <p:sp>
          <p:nvSpPr>
            <p:cNvPr id="295" name="TextBox 46"/>
            <p:cNvSpPr txBox="1">
              <a:spLocks noChangeArrowheads="1"/>
            </p:cNvSpPr>
            <p:nvPr/>
          </p:nvSpPr>
          <p:spPr bwMode="auto">
            <a:xfrm>
              <a:off x="6772275" y="3911600"/>
              <a:ext cx="404813" cy="122238"/>
            </a:xfrm>
            <a:prstGeom prst="rect">
              <a:avLst/>
            </a:prstGeom>
            <a:noFill/>
            <a:ln w="9525">
              <a:noFill/>
              <a:miter lim="800000"/>
              <a:headEnd/>
              <a:tailEnd/>
            </a:ln>
          </p:spPr>
          <p:txBody>
            <a:bodyPr lIns="0" tIns="0" rIns="0" bIns="0" anchor="ctr">
              <a:spAutoFit/>
            </a:bodyPr>
            <a:lstStyle/>
            <a:p>
              <a:pPr algn="ctr" eaLnBrk="0" hangingPunct="0">
                <a:defRPr/>
              </a:pPr>
              <a:r>
                <a:rPr lang="en-US" sz="800" b="1" dirty="0">
                  <a:solidFill>
                    <a:srgbClr val="FF0000"/>
                  </a:solidFill>
                  <a:latin typeface="Arial" pitchFamily="34" charset="0"/>
                  <a:cs typeface="+mn-cs"/>
                </a:rPr>
                <a:t>IRE1</a:t>
              </a:r>
            </a:p>
          </p:txBody>
        </p:sp>
        <p:sp>
          <p:nvSpPr>
            <p:cNvPr id="296" name="TextBox 46"/>
            <p:cNvSpPr txBox="1">
              <a:spLocks noChangeArrowheads="1"/>
            </p:cNvSpPr>
            <p:nvPr/>
          </p:nvSpPr>
          <p:spPr bwMode="auto">
            <a:xfrm>
              <a:off x="8166100" y="3122613"/>
              <a:ext cx="404813" cy="123825"/>
            </a:xfrm>
            <a:prstGeom prst="rect">
              <a:avLst/>
            </a:prstGeom>
            <a:noFill/>
            <a:ln w="9525">
              <a:noFill/>
              <a:miter lim="800000"/>
              <a:headEnd/>
              <a:tailEnd/>
            </a:ln>
          </p:spPr>
          <p:txBody>
            <a:bodyPr lIns="0" tIns="0" rIns="0" bIns="0" anchor="ctr">
              <a:spAutoFit/>
            </a:bodyPr>
            <a:lstStyle/>
            <a:p>
              <a:pPr algn="ctr" eaLnBrk="0" hangingPunct="0">
                <a:defRPr/>
              </a:pPr>
              <a:r>
                <a:rPr lang="en-US" sz="800" b="1" dirty="0">
                  <a:solidFill>
                    <a:srgbClr val="FF0000"/>
                  </a:solidFill>
                  <a:latin typeface="Arial" pitchFamily="34" charset="0"/>
                  <a:cs typeface="+mn-cs"/>
                </a:rPr>
                <a:t>ATF6</a:t>
              </a:r>
            </a:p>
          </p:txBody>
        </p:sp>
      </p:grpSp>
      <p:sp>
        <p:nvSpPr>
          <p:cNvPr id="287" name="Slide Number Placeholder 286"/>
          <p:cNvSpPr>
            <a:spLocks noGrp="1"/>
          </p:cNvSpPr>
          <p:nvPr>
            <p:ph type="sldNum" sz="quarter" idx="12"/>
          </p:nvPr>
        </p:nvSpPr>
        <p:spPr/>
        <p:txBody>
          <a:bodyPr/>
          <a:lstStyle/>
          <a:p>
            <a:pPr>
              <a:defRPr/>
            </a:pPr>
            <a:fld id="{B7D0A5F3-7134-48F2-9CBC-2178FB80D92F}" type="slidenum">
              <a:rPr lang="en-US" smtClean="0"/>
              <a:pPr>
                <a:defRPr/>
              </a:pPr>
              <a:t>32</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1000" fill="hold"/>
                                        <p:tgtEl>
                                          <p:spTgt spid="25"/>
                                        </p:tgtEl>
                                        <p:attrNameLst>
                                          <p:attrName>ppt_x</p:attrName>
                                        </p:attrNameLst>
                                      </p:cBhvr>
                                      <p:tavLst>
                                        <p:tav tm="0">
                                          <p:val>
                                            <p:strVal val="1+#ppt_w/2"/>
                                          </p:val>
                                        </p:tav>
                                        <p:tav tm="100000">
                                          <p:val>
                                            <p:strVal val="#ppt_x"/>
                                          </p:val>
                                        </p:tav>
                                      </p:tavLst>
                                    </p:anim>
                                    <p:anim calcmode="lin" valueType="num">
                                      <p:cBhvr additive="base">
                                        <p:cTn id="8"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3"/>
          <p:cNvPicPr>
            <a:picLocks noChangeAspect="1" noChangeArrowheads="1"/>
          </p:cNvPicPr>
          <p:nvPr/>
        </p:nvPicPr>
        <p:blipFill>
          <a:blip r:embed="rId2" cstate="print"/>
          <a:srcRect l="18999" t="44305" r="73358" b="43427"/>
          <a:stretch>
            <a:fillRect/>
          </a:stretch>
        </p:blipFill>
        <p:spPr bwMode="auto">
          <a:xfrm>
            <a:off x="4849813" y="3308350"/>
            <a:ext cx="1466850" cy="1323975"/>
          </a:xfrm>
          <a:prstGeom prst="rect">
            <a:avLst/>
          </a:prstGeom>
          <a:noFill/>
          <a:ln w="9525">
            <a:noFill/>
            <a:miter lim="800000"/>
            <a:headEnd/>
            <a:tailEnd/>
          </a:ln>
        </p:spPr>
      </p:pic>
      <p:grpSp>
        <p:nvGrpSpPr>
          <p:cNvPr id="39939" name="Group 351"/>
          <p:cNvGrpSpPr>
            <a:grpSpLocks/>
          </p:cNvGrpSpPr>
          <p:nvPr/>
        </p:nvGrpSpPr>
        <p:grpSpPr bwMode="auto">
          <a:xfrm>
            <a:off x="3095625" y="1822450"/>
            <a:ext cx="3862388" cy="2952750"/>
            <a:chOff x="4771891" y="4471569"/>
            <a:chExt cx="1968546" cy="1504297"/>
          </a:xfrm>
        </p:grpSpPr>
        <p:grpSp>
          <p:nvGrpSpPr>
            <p:cNvPr id="39949" name="Group 232"/>
            <p:cNvGrpSpPr>
              <a:grpSpLocks noChangeAspect="1"/>
            </p:cNvGrpSpPr>
            <p:nvPr/>
          </p:nvGrpSpPr>
          <p:grpSpPr bwMode="auto">
            <a:xfrm>
              <a:off x="5312239" y="4740253"/>
              <a:ext cx="1428198" cy="1234434"/>
              <a:chOff x="6891657" y="3528964"/>
              <a:chExt cx="1785247" cy="1543042"/>
            </a:xfrm>
          </p:grpSpPr>
          <p:grpSp>
            <p:nvGrpSpPr>
              <p:cNvPr id="39953" name="Group 144"/>
              <p:cNvGrpSpPr>
                <a:grpSpLocks/>
              </p:cNvGrpSpPr>
              <p:nvPr/>
            </p:nvGrpSpPr>
            <p:grpSpPr bwMode="auto">
              <a:xfrm>
                <a:off x="6997383" y="4103287"/>
                <a:ext cx="1600352" cy="968719"/>
                <a:chOff x="6997383" y="4103287"/>
                <a:chExt cx="1600352" cy="968719"/>
              </a:xfrm>
            </p:grpSpPr>
            <p:grpSp>
              <p:nvGrpSpPr>
                <p:cNvPr id="40001" name="Group 139"/>
                <p:cNvGrpSpPr>
                  <a:grpSpLocks/>
                </p:cNvGrpSpPr>
                <p:nvPr/>
              </p:nvGrpSpPr>
              <p:grpSpPr bwMode="auto">
                <a:xfrm>
                  <a:off x="7343775" y="4105275"/>
                  <a:ext cx="1253960" cy="966731"/>
                  <a:chOff x="7343775" y="4105275"/>
                  <a:chExt cx="1253960" cy="966731"/>
                </a:xfrm>
              </p:grpSpPr>
              <p:sp>
                <p:nvSpPr>
                  <p:cNvPr id="71" name="Arc 70"/>
                  <p:cNvSpPr/>
                  <p:nvPr/>
                </p:nvSpPr>
                <p:spPr bwMode="auto">
                  <a:xfrm>
                    <a:off x="7342897" y="4105998"/>
                    <a:ext cx="915297" cy="912890"/>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3200">
                      <a:cs typeface="+mn-cs"/>
                    </a:endParaRPr>
                  </a:p>
                </p:txBody>
              </p:sp>
              <p:sp>
                <p:nvSpPr>
                  <p:cNvPr id="72" name="Arc 71"/>
                  <p:cNvSpPr/>
                  <p:nvPr/>
                </p:nvSpPr>
                <p:spPr bwMode="auto">
                  <a:xfrm>
                    <a:off x="8119635" y="4802544"/>
                    <a:ext cx="362073" cy="269925"/>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3200">
                      <a:cs typeface="+mn-cs"/>
                    </a:endParaRPr>
                  </a:p>
                </p:txBody>
              </p:sp>
              <p:cxnSp>
                <p:nvCxnSpPr>
                  <p:cNvPr id="73" name="Straight Connector 72"/>
                  <p:cNvCxnSpPr/>
                  <p:nvPr/>
                </p:nvCxnSpPr>
                <p:spPr bwMode="auto">
                  <a:xfrm flipH="1">
                    <a:off x="8313819" y="5065392"/>
                    <a:ext cx="284197" cy="7077"/>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nvGrpSpPr>
                <p:cNvPr id="40002" name="Group 140"/>
                <p:cNvGrpSpPr>
                  <a:grpSpLocks/>
                </p:cNvGrpSpPr>
                <p:nvPr/>
              </p:nvGrpSpPr>
              <p:grpSpPr bwMode="auto">
                <a:xfrm flipH="1">
                  <a:off x="6997383" y="4103287"/>
                  <a:ext cx="1248022" cy="966731"/>
                  <a:chOff x="7343775" y="4105275"/>
                  <a:chExt cx="1248022" cy="966731"/>
                </a:xfrm>
              </p:grpSpPr>
              <p:sp>
                <p:nvSpPr>
                  <p:cNvPr id="68" name="Arc 67"/>
                  <p:cNvSpPr/>
                  <p:nvPr/>
                </p:nvSpPr>
                <p:spPr bwMode="auto">
                  <a:xfrm>
                    <a:off x="7328963" y="4105965"/>
                    <a:ext cx="915297" cy="912890"/>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3200">
                      <a:cs typeface="+mn-cs"/>
                    </a:endParaRPr>
                  </a:p>
                </p:txBody>
              </p:sp>
              <p:sp>
                <p:nvSpPr>
                  <p:cNvPr id="69" name="Arc 68"/>
                  <p:cNvSpPr/>
                  <p:nvPr/>
                </p:nvSpPr>
                <p:spPr bwMode="auto">
                  <a:xfrm>
                    <a:off x="8098622" y="4802511"/>
                    <a:ext cx="362073" cy="268913"/>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3200">
                      <a:cs typeface="+mn-cs"/>
                    </a:endParaRPr>
                  </a:p>
                </p:txBody>
              </p:sp>
              <p:cxnSp>
                <p:nvCxnSpPr>
                  <p:cNvPr id="70" name="Straight Connector 69"/>
                  <p:cNvCxnSpPr/>
                  <p:nvPr/>
                </p:nvCxnSpPr>
                <p:spPr bwMode="auto">
                  <a:xfrm flipH="1">
                    <a:off x="8292806" y="5065358"/>
                    <a:ext cx="285208" cy="6066"/>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grpSp>
            <p:nvGrpSpPr>
              <p:cNvPr id="39954" name="Group 156"/>
              <p:cNvGrpSpPr>
                <a:grpSpLocks/>
              </p:cNvGrpSpPr>
              <p:nvPr/>
            </p:nvGrpSpPr>
            <p:grpSpPr bwMode="auto">
              <a:xfrm>
                <a:off x="7880270" y="3755572"/>
                <a:ext cx="796634" cy="1117268"/>
                <a:chOff x="7880270" y="3755572"/>
                <a:chExt cx="796634" cy="1117268"/>
              </a:xfrm>
            </p:grpSpPr>
            <p:grpSp>
              <p:nvGrpSpPr>
                <p:cNvPr id="39995" name="Group 150"/>
                <p:cNvGrpSpPr>
                  <a:grpSpLocks/>
                </p:cNvGrpSpPr>
                <p:nvPr/>
              </p:nvGrpSpPr>
              <p:grpSpPr bwMode="auto">
                <a:xfrm rot="1800000">
                  <a:off x="7880270" y="3755572"/>
                  <a:ext cx="566057" cy="342405"/>
                  <a:chOff x="7506195" y="3678382"/>
                  <a:chExt cx="566057" cy="342405"/>
                </a:xfrm>
              </p:grpSpPr>
              <p:sp>
                <p:nvSpPr>
                  <p:cNvPr id="64" name="Trapezoid 63"/>
                  <p:cNvSpPr/>
                  <p:nvPr/>
                </p:nvSpPr>
                <p:spPr bwMode="auto">
                  <a:xfrm rot="16200000">
                    <a:off x="7759305" y="3704695"/>
                    <a:ext cx="337658" cy="284197"/>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sp>
                <p:nvSpPr>
                  <p:cNvPr id="65" name="Trapezoid 64"/>
                  <p:cNvSpPr/>
                  <p:nvPr/>
                </p:nvSpPr>
                <p:spPr bwMode="auto">
                  <a:xfrm rot="5400000" flipH="1">
                    <a:off x="7464231" y="3701654"/>
                    <a:ext cx="342713" cy="288242"/>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grpSp>
            <p:grpSp>
              <p:nvGrpSpPr>
                <p:cNvPr id="39996" name="Group 151"/>
                <p:cNvGrpSpPr>
                  <a:grpSpLocks/>
                </p:cNvGrpSpPr>
                <p:nvPr/>
              </p:nvGrpSpPr>
              <p:grpSpPr bwMode="auto">
                <a:xfrm rot="5400000">
                  <a:off x="8222673" y="4418609"/>
                  <a:ext cx="566057" cy="342405"/>
                  <a:chOff x="7506195" y="3678382"/>
                  <a:chExt cx="566057" cy="342405"/>
                </a:xfrm>
              </p:grpSpPr>
              <p:sp>
                <p:nvSpPr>
                  <p:cNvPr id="62" name="Trapezoid 61"/>
                  <p:cNvSpPr/>
                  <p:nvPr/>
                </p:nvSpPr>
                <p:spPr bwMode="auto">
                  <a:xfrm rot="16200000">
                    <a:off x="7761279" y="3704738"/>
                    <a:ext cx="338811" cy="284077"/>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sp>
                <p:nvSpPr>
                  <p:cNvPr id="63" name="Trapezoid 62"/>
                  <p:cNvSpPr/>
                  <p:nvPr/>
                </p:nvSpPr>
                <p:spPr bwMode="auto">
                  <a:xfrm rot="5400000" flipH="1">
                    <a:off x="7481246" y="3692601"/>
                    <a:ext cx="334766" cy="284078"/>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grpSp>
          </p:grpSp>
          <p:grpSp>
            <p:nvGrpSpPr>
              <p:cNvPr id="39955" name="Group 161"/>
              <p:cNvGrpSpPr>
                <a:grpSpLocks/>
              </p:cNvGrpSpPr>
              <p:nvPr/>
            </p:nvGrpSpPr>
            <p:grpSpPr bwMode="auto">
              <a:xfrm flipH="1">
                <a:off x="6904450" y="3747646"/>
                <a:ext cx="796634" cy="1117268"/>
                <a:chOff x="7880270" y="3755572"/>
                <a:chExt cx="796634" cy="1117268"/>
              </a:xfrm>
            </p:grpSpPr>
            <p:grpSp>
              <p:nvGrpSpPr>
                <p:cNvPr id="39989" name="Group 150"/>
                <p:cNvGrpSpPr>
                  <a:grpSpLocks/>
                </p:cNvGrpSpPr>
                <p:nvPr/>
              </p:nvGrpSpPr>
              <p:grpSpPr bwMode="auto">
                <a:xfrm rot="1800000">
                  <a:off x="7880270" y="3755572"/>
                  <a:ext cx="566057" cy="342405"/>
                  <a:chOff x="7506195" y="3678382"/>
                  <a:chExt cx="566057" cy="342405"/>
                </a:xfrm>
              </p:grpSpPr>
              <p:sp>
                <p:nvSpPr>
                  <p:cNvPr id="58" name="Trapezoid 57"/>
                  <p:cNvSpPr/>
                  <p:nvPr/>
                </p:nvSpPr>
                <p:spPr bwMode="auto">
                  <a:xfrm rot="16200000">
                    <a:off x="7773657" y="3677041"/>
                    <a:ext cx="333614" cy="285208"/>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sp>
                <p:nvSpPr>
                  <p:cNvPr id="59" name="Trapezoid 58"/>
                  <p:cNvSpPr/>
                  <p:nvPr/>
                </p:nvSpPr>
                <p:spPr bwMode="auto">
                  <a:xfrm rot="5400000" flipH="1">
                    <a:off x="7487157" y="3676814"/>
                    <a:ext cx="341702" cy="280152"/>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grpSp>
            <p:grpSp>
              <p:nvGrpSpPr>
                <p:cNvPr id="39990" name="Group 151"/>
                <p:cNvGrpSpPr>
                  <a:grpSpLocks/>
                </p:cNvGrpSpPr>
                <p:nvPr/>
              </p:nvGrpSpPr>
              <p:grpSpPr bwMode="auto">
                <a:xfrm rot="5400000">
                  <a:off x="8222673" y="4418609"/>
                  <a:ext cx="566057" cy="342405"/>
                  <a:chOff x="7506195" y="3678382"/>
                  <a:chExt cx="566057" cy="342405"/>
                </a:xfrm>
              </p:grpSpPr>
              <p:sp>
                <p:nvSpPr>
                  <p:cNvPr id="56" name="Trapezoid 55"/>
                  <p:cNvSpPr/>
                  <p:nvPr/>
                </p:nvSpPr>
                <p:spPr bwMode="auto">
                  <a:xfrm rot="16200000">
                    <a:off x="7766680" y="3709810"/>
                    <a:ext cx="326675" cy="285089"/>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sp>
                <p:nvSpPr>
                  <p:cNvPr id="57" name="Trapezoid 56"/>
                  <p:cNvSpPr/>
                  <p:nvPr/>
                </p:nvSpPr>
                <p:spPr bwMode="auto">
                  <a:xfrm rot="5400000" flipH="1">
                    <a:off x="7466932" y="3712338"/>
                    <a:ext cx="330720" cy="284078"/>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grpSp>
          </p:grpSp>
          <p:grpSp>
            <p:nvGrpSpPr>
              <p:cNvPr id="39956" name="Group 202"/>
              <p:cNvGrpSpPr>
                <a:grpSpLocks/>
              </p:cNvGrpSpPr>
              <p:nvPr/>
            </p:nvGrpSpPr>
            <p:grpSpPr bwMode="auto">
              <a:xfrm>
                <a:off x="7392391" y="3528964"/>
                <a:ext cx="775858" cy="170199"/>
                <a:chOff x="7392391" y="3528964"/>
                <a:chExt cx="775858" cy="170199"/>
              </a:xfrm>
            </p:grpSpPr>
            <p:grpSp>
              <p:nvGrpSpPr>
                <p:cNvPr id="39983" name="Group 198"/>
                <p:cNvGrpSpPr>
                  <a:grpSpLocks/>
                </p:cNvGrpSpPr>
                <p:nvPr/>
              </p:nvGrpSpPr>
              <p:grpSpPr bwMode="auto">
                <a:xfrm>
                  <a:off x="7392391" y="3530952"/>
                  <a:ext cx="611582" cy="168211"/>
                  <a:chOff x="7392391" y="3530952"/>
                  <a:chExt cx="611582" cy="168211"/>
                </a:xfrm>
              </p:grpSpPr>
              <p:cxnSp>
                <p:nvCxnSpPr>
                  <p:cNvPr id="48" name="Straight Connector 47"/>
                  <p:cNvCxnSpPr/>
                  <p:nvPr/>
                </p:nvCxnSpPr>
                <p:spPr bwMode="auto">
                  <a:xfrm>
                    <a:off x="7553263" y="3543909"/>
                    <a:ext cx="433881"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9" name="Straight Connector 48"/>
                  <p:cNvCxnSpPr/>
                  <p:nvPr/>
                </p:nvCxnSpPr>
                <p:spPr bwMode="auto">
                  <a:xfrm flipV="1">
                    <a:off x="7391443" y="3530767"/>
                    <a:ext cx="181037" cy="152654"/>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39984" name="Group 199"/>
                <p:cNvGrpSpPr>
                  <a:grpSpLocks/>
                </p:cNvGrpSpPr>
                <p:nvPr/>
              </p:nvGrpSpPr>
              <p:grpSpPr bwMode="auto">
                <a:xfrm flipH="1">
                  <a:off x="7556667" y="3528964"/>
                  <a:ext cx="611582" cy="168211"/>
                  <a:chOff x="7392391" y="3536890"/>
                  <a:chExt cx="611582" cy="168211"/>
                </a:xfrm>
              </p:grpSpPr>
              <p:cxnSp>
                <p:nvCxnSpPr>
                  <p:cNvPr id="46" name="Straight Connector 45"/>
                  <p:cNvCxnSpPr/>
                  <p:nvPr/>
                </p:nvCxnSpPr>
                <p:spPr bwMode="auto">
                  <a:xfrm>
                    <a:off x="7554279" y="3544759"/>
                    <a:ext cx="450062"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7" name="Straight Connector 46"/>
                  <p:cNvCxnSpPr/>
                  <p:nvPr/>
                </p:nvCxnSpPr>
                <p:spPr bwMode="auto">
                  <a:xfrm flipV="1">
                    <a:off x="7392459" y="3535660"/>
                    <a:ext cx="181036" cy="13850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39957" name="Group 203"/>
              <p:cNvGrpSpPr>
                <a:grpSpLocks/>
              </p:cNvGrpSpPr>
              <p:nvPr/>
            </p:nvGrpSpPr>
            <p:grpSpPr bwMode="auto">
              <a:xfrm rot="-3600000">
                <a:off x="6588828" y="3990122"/>
                <a:ext cx="775858" cy="170199"/>
                <a:chOff x="7392391" y="3528964"/>
                <a:chExt cx="775858" cy="170199"/>
              </a:xfrm>
            </p:grpSpPr>
            <p:grpSp>
              <p:nvGrpSpPr>
                <p:cNvPr id="39977" name="Group 198"/>
                <p:cNvGrpSpPr>
                  <a:grpSpLocks/>
                </p:cNvGrpSpPr>
                <p:nvPr/>
              </p:nvGrpSpPr>
              <p:grpSpPr bwMode="auto">
                <a:xfrm>
                  <a:off x="7392391" y="3530952"/>
                  <a:ext cx="611582" cy="168211"/>
                  <a:chOff x="7392391" y="3530952"/>
                  <a:chExt cx="611582" cy="168211"/>
                </a:xfrm>
              </p:grpSpPr>
              <p:cxnSp>
                <p:nvCxnSpPr>
                  <p:cNvPr id="42" name="Straight Connector 41"/>
                  <p:cNvCxnSpPr/>
                  <p:nvPr/>
                </p:nvCxnSpPr>
                <p:spPr bwMode="auto">
                  <a:xfrm>
                    <a:off x="7562116" y="3515312"/>
                    <a:ext cx="442797"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3" name="Straight Connector 42"/>
                  <p:cNvCxnSpPr/>
                  <p:nvPr/>
                </p:nvCxnSpPr>
                <p:spPr bwMode="auto">
                  <a:xfrm flipV="1">
                    <a:off x="7401758" y="3493428"/>
                    <a:ext cx="177928" cy="157775"/>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39978" name="Group 199"/>
                <p:cNvGrpSpPr>
                  <a:grpSpLocks/>
                </p:cNvGrpSpPr>
                <p:nvPr/>
              </p:nvGrpSpPr>
              <p:grpSpPr bwMode="auto">
                <a:xfrm flipH="1">
                  <a:off x="7556667" y="3528964"/>
                  <a:ext cx="611582" cy="168211"/>
                  <a:chOff x="7392391" y="3536890"/>
                  <a:chExt cx="611582" cy="168211"/>
                </a:xfrm>
              </p:grpSpPr>
              <p:cxnSp>
                <p:nvCxnSpPr>
                  <p:cNvPr id="40" name="Straight Connector 39"/>
                  <p:cNvCxnSpPr/>
                  <p:nvPr/>
                </p:nvCxnSpPr>
                <p:spPr bwMode="auto">
                  <a:xfrm>
                    <a:off x="7542026" y="3498975"/>
                    <a:ext cx="446841"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41" name="Straight Connector 40"/>
                  <p:cNvCxnSpPr/>
                  <p:nvPr/>
                </p:nvCxnSpPr>
                <p:spPr bwMode="auto">
                  <a:xfrm flipV="1">
                    <a:off x="7395367" y="3496853"/>
                    <a:ext cx="179950" cy="16182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39958" name="Group 210"/>
              <p:cNvGrpSpPr>
                <a:grpSpLocks/>
              </p:cNvGrpSpPr>
              <p:nvPr/>
            </p:nvGrpSpPr>
            <p:grpSpPr bwMode="auto">
              <a:xfrm rot="3600000">
                <a:off x="8201893" y="3994082"/>
                <a:ext cx="775858" cy="170199"/>
                <a:chOff x="7392391" y="3528964"/>
                <a:chExt cx="775858" cy="170199"/>
              </a:xfrm>
            </p:grpSpPr>
            <p:grpSp>
              <p:nvGrpSpPr>
                <p:cNvPr id="39971" name="Group 198"/>
                <p:cNvGrpSpPr>
                  <a:grpSpLocks/>
                </p:cNvGrpSpPr>
                <p:nvPr/>
              </p:nvGrpSpPr>
              <p:grpSpPr bwMode="auto">
                <a:xfrm>
                  <a:off x="7392391" y="3530952"/>
                  <a:ext cx="611582" cy="168211"/>
                  <a:chOff x="7392391" y="3530952"/>
                  <a:chExt cx="611582" cy="168211"/>
                </a:xfrm>
              </p:grpSpPr>
              <p:cxnSp>
                <p:nvCxnSpPr>
                  <p:cNvPr id="36" name="Straight Connector 35"/>
                  <p:cNvCxnSpPr/>
                  <p:nvPr/>
                </p:nvCxnSpPr>
                <p:spPr bwMode="auto">
                  <a:xfrm>
                    <a:off x="7517831" y="3538534"/>
                    <a:ext cx="441786"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7" name="Straight Connector 36"/>
                  <p:cNvCxnSpPr/>
                  <p:nvPr/>
                </p:nvCxnSpPr>
                <p:spPr bwMode="auto">
                  <a:xfrm flipV="1">
                    <a:off x="7357564" y="3535851"/>
                    <a:ext cx="175906" cy="16182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39972" name="Group 199"/>
                <p:cNvGrpSpPr>
                  <a:grpSpLocks/>
                </p:cNvGrpSpPr>
                <p:nvPr/>
              </p:nvGrpSpPr>
              <p:grpSpPr bwMode="auto">
                <a:xfrm flipH="1">
                  <a:off x="7556667" y="3528964"/>
                  <a:ext cx="611582" cy="168211"/>
                  <a:chOff x="7392391" y="3536890"/>
                  <a:chExt cx="611582" cy="168211"/>
                </a:xfrm>
              </p:grpSpPr>
              <p:cxnSp>
                <p:nvCxnSpPr>
                  <p:cNvPr id="34" name="Straight Connector 33"/>
                  <p:cNvCxnSpPr/>
                  <p:nvPr/>
                </p:nvCxnSpPr>
                <p:spPr bwMode="auto">
                  <a:xfrm>
                    <a:off x="7581824" y="3550541"/>
                    <a:ext cx="449874"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35" name="Straight Connector 34"/>
                  <p:cNvCxnSpPr/>
                  <p:nvPr/>
                </p:nvCxnSpPr>
                <p:spPr bwMode="auto">
                  <a:xfrm flipV="1">
                    <a:off x="7418055" y="3546043"/>
                    <a:ext cx="180961" cy="160809"/>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39959" name="Group 221"/>
              <p:cNvGrpSpPr>
                <a:grpSpLocks/>
              </p:cNvGrpSpPr>
              <p:nvPr/>
            </p:nvGrpSpPr>
            <p:grpSpPr bwMode="auto">
              <a:xfrm rot="20700000" flipV="1">
                <a:off x="7113319" y="4661051"/>
                <a:ext cx="306778" cy="142518"/>
                <a:chOff x="7119257" y="4661051"/>
                <a:chExt cx="306778" cy="142518"/>
              </a:xfrm>
            </p:grpSpPr>
            <p:sp>
              <p:nvSpPr>
                <p:cNvPr id="30" name="Rectangle 29"/>
                <p:cNvSpPr/>
                <p:nvPr/>
              </p:nvSpPr>
              <p:spPr bwMode="auto">
                <a:xfrm>
                  <a:off x="7119061" y="4662394"/>
                  <a:ext cx="171934" cy="140523"/>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sp>
              <p:nvSpPr>
                <p:cNvPr id="31" name="Rectangle 30"/>
                <p:cNvSpPr/>
                <p:nvPr/>
              </p:nvSpPr>
              <p:spPr bwMode="auto">
                <a:xfrm>
                  <a:off x="7243739" y="4686151"/>
                  <a:ext cx="163843" cy="55602"/>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grpSp>
          <p:grpSp>
            <p:nvGrpSpPr>
              <p:cNvPr id="39960" name="Group 223"/>
              <p:cNvGrpSpPr>
                <a:grpSpLocks/>
              </p:cNvGrpSpPr>
              <p:nvPr/>
            </p:nvGrpSpPr>
            <p:grpSpPr bwMode="auto">
              <a:xfrm rot="2700000" flipV="1">
                <a:off x="7253844" y="4118746"/>
                <a:ext cx="306778" cy="142518"/>
                <a:chOff x="7119257" y="4661051"/>
                <a:chExt cx="306778" cy="142518"/>
              </a:xfrm>
            </p:grpSpPr>
            <p:sp>
              <p:nvSpPr>
                <p:cNvPr id="28" name="Rectangle 27"/>
                <p:cNvSpPr/>
                <p:nvPr/>
              </p:nvSpPr>
              <p:spPr bwMode="auto">
                <a:xfrm>
                  <a:off x="7086925" y="4659586"/>
                  <a:ext cx="183059" cy="130413"/>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sp>
              <p:nvSpPr>
                <p:cNvPr id="29" name="Rectangle 28"/>
                <p:cNvSpPr/>
                <p:nvPr/>
              </p:nvSpPr>
              <p:spPr bwMode="auto">
                <a:xfrm>
                  <a:off x="7235023" y="4663837"/>
                  <a:ext cx="185082" cy="52570"/>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grpSp>
          <p:grpSp>
            <p:nvGrpSpPr>
              <p:cNvPr id="39961" name="Group 226"/>
              <p:cNvGrpSpPr>
                <a:grpSpLocks/>
              </p:cNvGrpSpPr>
              <p:nvPr/>
            </p:nvGrpSpPr>
            <p:grpSpPr bwMode="auto">
              <a:xfrm rot="6300000" flipV="1">
                <a:off x="7762504" y="3986137"/>
                <a:ext cx="306778" cy="142518"/>
                <a:chOff x="7119257" y="4661051"/>
                <a:chExt cx="306778" cy="142518"/>
              </a:xfrm>
            </p:grpSpPr>
            <p:sp>
              <p:nvSpPr>
                <p:cNvPr id="26" name="Rectangle 25"/>
                <p:cNvSpPr/>
                <p:nvPr/>
              </p:nvSpPr>
              <p:spPr bwMode="auto">
                <a:xfrm>
                  <a:off x="7117757" y="4660424"/>
                  <a:ext cx="172873" cy="143616"/>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sp>
              <p:nvSpPr>
                <p:cNvPr id="27" name="Rectangle 26"/>
                <p:cNvSpPr/>
                <p:nvPr/>
              </p:nvSpPr>
              <p:spPr bwMode="auto">
                <a:xfrm>
                  <a:off x="7250770" y="4644576"/>
                  <a:ext cx="174895" cy="5764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grpSp>
          <p:grpSp>
            <p:nvGrpSpPr>
              <p:cNvPr id="39962" name="Group 229"/>
              <p:cNvGrpSpPr>
                <a:grpSpLocks/>
              </p:cNvGrpSpPr>
              <p:nvPr/>
            </p:nvGrpSpPr>
            <p:grpSpPr bwMode="auto">
              <a:xfrm rot="9900000" flipV="1">
                <a:off x="8170478" y="4381543"/>
                <a:ext cx="321117" cy="146361"/>
                <a:chOff x="7041797" y="4654913"/>
                <a:chExt cx="321117" cy="146361"/>
              </a:xfrm>
            </p:grpSpPr>
            <p:sp>
              <p:nvSpPr>
                <p:cNvPr id="24" name="Rectangle 23"/>
                <p:cNvSpPr/>
                <p:nvPr/>
              </p:nvSpPr>
              <p:spPr bwMode="auto">
                <a:xfrm>
                  <a:off x="7065634" y="4645596"/>
                  <a:ext cx="181037" cy="136478"/>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sp>
              <p:nvSpPr>
                <p:cNvPr id="25" name="Rectangle 24"/>
                <p:cNvSpPr/>
                <p:nvPr/>
              </p:nvSpPr>
              <p:spPr bwMode="auto">
                <a:xfrm>
                  <a:off x="7216926" y="4648128"/>
                  <a:ext cx="185082" cy="56613"/>
                </a:xfrm>
                <a:prstGeom prst="rect">
                  <a:avLst/>
                </a:prstGeom>
                <a:solidFill>
                  <a:schemeClr val="accent2">
                    <a:lumMod val="75000"/>
                  </a:schemeClr>
                </a:solidFill>
                <a:ln w="9525" cap="flat" cmpd="sng" algn="ctr">
                  <a:noFill/>
                  <a:prstDash val="solid"/>
                  <a:round/>
                  <a:headEnd type="none" w="med" len="med"/>
                  <a:tailEnd type="none" w="med" len="med"/>
                </a:ln>
                <a:effectLst/>
              </p:spPr>
              <p:txBody>
                <a:bodyPr/>
                <a:lstStyle/>
                <a:p>
                  <a:pPr eaLnBrk="0" hangingPunct="0">
                    <a:defRPr/>
                  </a:pPr>
                  <a:endParaRPr lang="en-US" sz="3200">
                    <a:cs typeface="+mn-cs"/>
                  </a:endParaRPr>
                </a:p>
              </p:txBody>
            </p:sp>
          </p:grpSp>
        </p:grpSp>
        <p:sp>
          <p:nvSpPr>
            <p:cNvPr id="9" name="TextBox 8"/>
            <p:cNvSpPr txBox="1"/>
            <p:nvPr/>
          </p:nvSpPr>
          <p:spPr>
            <a:xfrm>
              <a:off x="5581803" y="4471569"/>
              <a:ext cx="689355" cy="203808"/>
            </a:xfrm>
            <a:prstGeom prst="rect">
              <a:avLst/>
            </a:prstGeom>
            <a:noFill/>
          </p:spPr>
          <p:txBody>
            <a:bodyPr wrap="none">
              <a:spAutoFit/>
            </a:bodyPr>
            <a:lstStyle/>
            <a:p>
              <a:pPr eaLnBrk="0" hangingPunct="0">
                <a:defRPr/>
              </a:pPr>
              <a:r>
                <a:rPr lang="en-US" sz="2000" b="1" dirty="0">
                  <a:solidFill>
                    <a:schemeClr val="accent6">
                      <a:lumMod val="40000"/>
                      <a:lumOff val="60000"/>
                    </a:schemeClr>
                  </a:solidFill>
                  <a:cs typeface="+mn-cs"/>
                </a:rPr>
                <a:t>Sec 13/31</a:t>
              </a:r>
            </a:p>
          </p:txBody>
        </p:sp>
        <p:sp>
          <p:nvSpPr>
            <p:cNvPr id="10" name="TextBox 9"/>
            <p:cNvSpPr txBox="1"/>
            <p:nvPr/>
          </p:nvSpPr>
          <p:spPr>
            <a:xfrm>
              <a:off x="5393282" y="5772058"/>
              <a:ext cx="377851" cy="203808"/>
            </a:xfrm>
            <a:prstGeom prst="rect">
              <a:avLst/>
            </a:prstGeom>
            <a:noFill/>
          </p:spPr>
          <p:txBody>
            <a:bodyPr wrap="none">
              <a:spAutoFit/>
            </a:bodyPr>
            <a:lstStyle/>
            <a:p>
              <a:pPr eaLnBrk="0" hangingPunct="0">
                <a:defRPr/>
              </a:pPr>
              <a:r>
                <a:rPr lang="en-US" sz="2000" b="1" dirty="0">
                  <a:solidFill>
                    <a:schemeClr val="accent6">
                      <a:lumMod val="75000"/>
                    </a:schemeClr>
                  </a:solidFill>
                  <a:cs typeface="+mn-cs"/>
                </a:rPr>
                <a:t>Sar1</a:t>
              </a:r>
            </a:p>
          </p:txBody>
        </p:sp>
        <p:sp>
          <p:nvSpPr>
            <p:cNvPr id="39952" name="TextBox 358"/>
            <p:cNvSpPr txBox="1">
              <a:spLocks noChangeArrowheads="1"/>
            </p:cNvSpPr>
            <p:nvPr/>
          </p:nvSpPr>
          <p:spPr bwMode="auto">
            <a:xfrm>
              <a:off x="4771891" y="5371606"/>
              <a:ext cx="472386" cy="360623"/>
            </a:xfrm>
            <a:prstGeom prst="rect">
              <a:avLst/>
            </a:prstGeom>
            <a:noFill/>
            <a:ln w="9525">
              <a:noFill/>
              <a:miter lim="800000"/>
              <a:headEnd/>
              <a:tailEnd/>
            </a:ln>
          </p:spPr>
          <p:txBody>
            <a:bodyPr wrap="none">
              <a:spAutoFit/>
            </a:bodyPr>
            <a:lstStyle/>
            <a:p>
              <a:pPr eaLnBrk="0" hangingPunct="0"/>
              <a:r>
                <a:rPr lang="en-US" sz="2000" b="1">
                  <a:solidFill>
                    <a:srgbClr val="009900"/>
                  </a:solidFill>
                </a:rPr>
                <a:t>Sec24</a:t>
              </a:r>
            </a:p>
            <a:p>
              <a:pPr eaLnBrk="0" hangingPunct="0"/>
              <a:r>
                <a:rPr lang="en-US" sz="2000" b="1">
                  <a:solidFill>
                    <a:srgbClr val="009900"/>
                  </a:solidFill>
                </a:rPr>
                <a:t>Sec23</a:t>
              </a:r>
            </a:p>
          </p:txBody>
        </p:sp>
      </p:grpSp>
      <p:sp>
        <p:nvSpPr>
          <p:cNvPr id="39940" name="TextBox 52"/>
          <p:cNvSpPr txBox="1">
            <a:spLocks noChangeArrowheads="1"/>
          </p:cNvSpPr>
          <p:nvPr/>
        </p:nvSpPr>
        <p:spPr bwMode="auto">
          <a:xfrm>
            <a:off x="1074738" y="425450"/>
            <a:ext cx="6908800" cy="646113"/>
          </a:xfrm>
          <a:prstGeom prst="rect">
            <a:avLst/>
          </a:prstGeom>
          <a:solidFill>
            <a:srgbClr val="CCFFFF"/>
          </a:solidFill>
          <a:ln w="9525">
            <a:noFill/>
            <a:miter lim="800000"/>
            <a:headEnd/>
            <a:tailEnd/>
          </a:ln>
        </p:spPr>
        <p:txBody>
          <a:bodyPr>
            <a:spAutoFit/>
          </a:bodyPr>
          <a:lstStyle/>
          <a:p>
            <a:pPr algn="ctr"/>
            <a:r>
              <a:rPr lang="en-US"/>
              <a:t>A “matchmaking” fantasy: </a:t>
            </a:r>
          </a:p>
          <a:p>
            <a:pPr algn="ctr"/>
            <a:r>
              <a:rPr lang="en-US"/>
              <a:t>GPCR heterodimerization within the COPII vesicle</a:t>
            </a:r>
          </a:p>
        </p:txBody>
      </p:sp>
      <p:sp>
        <p:nvSpPr>
          <p:cNvPr id="39941" name="TextBox 66"/>
          <p:cNvSpPr txBox="1">
            <a:spLocks noChangeArrowheads="1"/>
          </p:cNvSpPr>
          <p:nvPr/>
        </p:nvSpPr>
        <p:spPr bwMode="auto">
          <a:xfrm>
            <a:off x="4449763" y="5545138"/>
            <a:ext cx="2851150" cy="368300"/>
          </a:xfrm>
          <a:prstGeom prst="rect">
            <a:avLst/>
          </a:prstGeom>
          <a:noFill/>
          <a:ln w="9525">
            <a:noFill/>
            <a:miter lim="800000"/>
            <a:headEnd/>
            <a:tailEnd/>
          </a:ln>
        </p:spPr>
        <p:txBody>
          <a:bodyPr wrap="none">
            <a:spAutoFit/>
          </a:bodyPr>
          <a:lstStyle/>
          <a:p>
            <a:r>
              <a:rPr lang="en-US"/>
              <a:t>Olanzapine binding profile</a:t>
            </a:r>
          </a:p>
        </p:txBody>
      </p:sp>
      <p:cxnSp>
        <p:nvCxnSpPr>
          <p:cNvPr id="39942" name="Straight Arrow Connector 74"/>
          <p:cNvCxnSpPr>
            <a:cxnSpLocks noChangeShapeType="1"/>
          </p:cNvCxnSpPr>
          <p:nvPr/>
        </p:nvCxnSpPr>
        <p:spPr bwMode="auto">
          <a:xfrm flipV="1">
            <a:off x="5175250" y="4659313"/>
            <a:ext cx="246063" cy="869950"/>
          </a:xfrm>
          <a:prstGeom prst="straightConnector1">
            <a:avLst/>
          </a:prstGeom>
          <a:noFill/>
          <a:ln w="12700" algn="ctr">
            <a:solidFill>
              <a:schemeClr val="tx1"/>
            </a:solidFill>
            <a:prstDash val="dash"/>
            <a:round/>
            <a:headEnd/>
            <a:tailEnd type="triangle" w="med" len="med"/>
          </a:ln>
        </p:spPr>
      </p:cxnSp>
      <p:grpSp>
        <p:nvGrpSpPr>
          <p:cNvPr id="39943" name="Group 640"/>
          <p:cNvGrpSpPr>
            <a:grpSpLocks/>
          </p:cNvGrpSpPr>
          <p:nvPr/>
        </p:nvGrpSpPr>
        <p:grpSpPr bwMode="auto">
          <a:xfrm>
            <a:off x="336550" y="1941513"/>
            <a:ext cx="1968500" cy="3081337"/>
            <a:chOff x="218833" y="3583172"/>
            <a:chExt cx="1664680" cy="2604977"/>
          </a:xfrm>
        </p:grpSpPr>
        <p:pic>
          <p:nvPicPr>
            <p:cNvPr id="39946" name="Picture 2"/>
            <p:cNvPicPr>
              <a:picLocks noChangeAspect="1" noChangeArrowheads="1"/>
            </p:cNvPicPr>
            <p:nvPr/>
          </p:nvPicPr>
          <p:blipFill>
            <a:blip r:embed="rId3" cstate="print"/>
            <a:srcRect/>
            <a:stretch>
              <a:fillRect/>
            </a:stretch>
          </p:blipFill>
          <p:spPr bwMode="auto">
            <a:xfrm>
              <a:off x="223293" y="3583172"/>
              <a:ext cx="1658199" cy="2604977"/>
            </a:xfrm>
            <a:prstGeom prst="rect">
              <a:avLst/>
            </a:prstGeom>
            <a:noFill/>
            <a:ln w="9525">
              <a:noFill/>
              <a:miter lim="800000"/>
              <a:headEnd/>
              <a:tailEnd/>
            </a:ln>
          </p:spPr>
        </p:pic>
        <p:sp>
          <p:nvSpPr>
            <p:cNvPr id="39947" name="Rectangle 75"/>
            <p:cNvSpPr>
              <a:spLocks noChangeArrowheads="1"/>
            </p:cNvSpPr>
            <p:nvPr/>
          </p:nvSpPr>
          <p:spPr bwMode="auto">
            <a:xfrm>
              <a:off x="1727200" y="4478216"/>
              <a:ext cx="156313" cy="289168"/>
            </a:xfrm>
            <a:prstGeom prst="rect">
              <a:avLst/>
            </a:prstGeom>
            <a:solidFill>
              <a:schemeClr val="bg1"/>
            </a:solidFill>
            <a:ln w="9525" algn="ctr">
              <a:noFill/>
              <a:round/>
              <a:headEnd/>
              <a:tailEnd/>
            </a:ln>
          </p:spPr>
          <p:txBody>
            <a:bodyPr/>
            <a:lstStyle/>
            <a:p>
              <a:pPr eaLnBrk="0" hangingPunct="0"/>
              <a:endParaRPr lang="en-US"/>
            </a:p>
          </p:txBody>
        </p:sp>
        <p:sp>
          <p:nvSpPr>
            <p:cNvPr id="39948" name="Rectangle 76"/>
            <p:cNvSpPr>
              <a:spLocks noChangeArrowheads="1"/>
            </p:cNvSpPr>
            <p:nvPr/>
          </p:nvSpPr>
          <p:spPr bwMode="auto">
            <a:xfrm>
              <a:off x="218833" y="3634154"/>
              <a:ext cx="199292" cy="918308"/>
            </a:xfrm>
            <a:prstGeom prst="rect">
              <a:avLst/>
            </a:prstGeom>
            <a:solidFill>
              <a:schemeClr val="bg1"/>
            </a:solidFill>
            <a:ln w="9525" algn="ctr">
              <a:noFill/>
              <a:round/>
              <a:headEnd/>
              <a:tailEnd/>
            </a:ln>
          </p:spPr>
          <p:txBody>
            <a:bodyPr/>
            <a:lstStyle/>
            <a:p>
              <a:pPr eaLnBrk="0" hangingPunct="0"/>
              <a:endParaRPr lang="en-US"/>
            </a:p>
          </p:txBody>
        </p:sp>
      </p:grpSp>
      <p:sp>
        <p:nvSpPr>
          <p:cNvPr id="39944" name="TextBox 77"/>
          <p:cNvSpPr txBox="1">
            <a:spLocks noChangeArrowheads="1"/>
          </p:cNvSpPr>
          <p:nvPr/>
        </p:nvSpPr>
        <p:spPr bwMode="auto">
          <a:xfrm>
            <a:off x="830263" y="4859338"/>
            <a:ext cx="1666875" cy="738187"/>
          </a:xfrm>
          <a:prstGeom prst="rect">
            <a:avLst/>
          </a:prstGeom>
          <a:noFill/>
          <a:ln w="9525">
            <a:noFill/>
            <a:miter lim="800000"/>
            <a:headEnd/>
            <a:tailEnd/>
          </a:ln>
        </p:spPr>
        <p:txBody>
          <a:bodyPr wrap="none">
            <a:spAutoFit/>
          </a:bodyPr>
          <a:lstStyle/>
          <a:p>
            <a:r>
              <a:rPr lang="en-US" sz="1400"/>
              <a:t>Rasmussen et al., </a:t>
            </a:r>
          </a:p>
          <a:p>
            <a:r>
              <a:rPr lang="en-US" sz="1400" i="1"/>
              <a:t>Nature </a:t>
            </a:r>
            <a:r>
              <a:rPr lang="en-US" sz="1400"/>
              <a:t>2011</a:t>
            </a:r>
          </a:p>
          <a:p>
            <a:r>
              <a:rPr lang="en-US" sz="1400"/>
              <a:t>PDB file 3SN6</a:t>
            </a:r>
          </a:p>
        </p:txBody>
      </p:sp>
      <p:sp>
        <p:nvSpPr>
          <p:cNvPr id="79" name="Slide Number Placeholder 78"/>
          <p:cNvSpPr>
            <a:spLocks noGrp="1"/>
          </p:cNvSpPr>
          <p:nvPr>
            <p:ph type="sldNum" sz="quarter" idx="12"/>
          </p:nvPr>
        </p:nvSpPr>
        <p:spPr/>
        <p:txBody>
          <a:bodyPr/>
          <a:lstStyle/>
          <a:p>
            <a:pPr>
              <a:defRPr/>
            </a:pPr>
            <a:fld id="{C75AD123-F4E1-454E-8DF4-A364C569BE06}" type="slidenum">
              <a:rPr lang="en-US" smtClean="0"/>
              <a:pPr>
                <a:defRPr/>
              </a:pPr>
              <a:t>33</a:t>
            </a:fld>
            <a:endParaRPr lang="en-US" dirty="0"/>
          </a:p>
        </p:txBody>
      </p:sp>
    </p:spTree>
  </p:cSld>
  <p:clrMapOvr>
    <a:masterClrMapping/>
  </p:clrMapOvr>
  <p:transition spd="slow">
    <p:push/>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2"/>
          <p:cNvPicPr>
            <a:picLocks noChangeAspect="1" noChangeArrowheads="1"/>
          </p:cNvPicPr>
          <p:nvPr/>
        </p:nvPicPr>
        <p:blipFill>
          <a:blip r:embed="rId3" cstate="print">
            <a:lum bright="-6000" contrast="14000"/>
          </a:blip>
          <a:srcRect/>
          <a:stretch>
            <a:fillRect/>
          </a:stretch>
        </p:blipFill>
        <p:spPr bwMode="auto">
          <a:xfrm>
            <a:off x="0" y="1066800"/>
            <a:ext cx="9144000" cy="4168775"/>
          </a:xfrm>
          <a:prstGeom prst="rect">
            <a:avLst/>
          </a:prstGeom>
          <a:noFill/>
          <a:ln w="9525">
            <a:noFill/>
            <a:miter lim="800000"/>
            <a:headEnd/>
            <a:tailEnd/>
          </a:ln>
        </p:spPr>
      </p:pic>
      <p:sp>
        <p:nvSpPr>
          <p:cNvPr id="40963" name="Text Box 3"/>
          <p:cNvSpPr txBox="1">
            <a:spLocks noChangeArrowheads="1"/>
          </p:cNvSpPr>
          <p:nvPr/>
        </p:nvSpPr>
        <p:spPr bwMode="auto">
          <a:xfrm>
            <a:off x="1303338" y="180975"/>
            <a:ext cx="6315075" cy="923925"/>
          </a:xfrm>
          <a:prstGeom prst="rect">
            <a:avLst/>
          </a:prstGeom>
          <a:solidFill>
            <a:srgbClr val="CCFFFF"/>
          </a:solidFill>
          <a:ln w="9525">
            <a:noFill/>
            <a:miter lim="800000"/>
            <a:headEnd/>
            <a:tailEnd/>
          </a:ln>
        </p:spPr>
        <p:txBody>
          <a:bodyPr wrap="none">
            <a:spAutoFit/>
          </a:bodyPr>
          <a:lstStyle/>
          <a:p>
            <a:pPr algn="ctr" eaLnBrk="0" hangingPunct="0"/>
            <a:r>
              <a:rPr lang="en-US">
                <a:solidFill>
                  <a:schemeClr val="hlink"/>
                </a:solidFill>
              </a:rPr>
              <a:t>Success of serotonin-selective reuptake inhibitors (SSRIs) </a:t>
            </a:r>
          </a:p>
          <a:p>
            <a:pPr algn="ctr" eaLnBrk="0" hangingPunct="0"/>
            <a:r>
              <a:rPr lang="en-US">
                <a:solidFill>
                  <a:schemeClr val="hlink"/>
                </a:solidFill>
              </a:rPr>
              <a:t>Implies participation of serotonergic systems in the brain . . .</a:t>
            </a:r>
          </a:p>
          <a:p>
            <a:pPr algn="ctr" eaLnBrk="0" hangingPunct="0"/>
            <a:r>
              <a:rPr lang="en-US">
                <a:solidFill>
                  <a:schemeClr val="hlink"/>
                </a:solidFill>
              </a:rPr>
              <a:t>. . . but nonspecifically</a:t>
            </a:r>
          </a:p>
        </p:txBody>
      </p:sp>
      <p:sp>
        <p:nvSpPr>
          <p:cNvPr id="40964" name="Text Box 4"/>
          <p:cNvSpPr txBox="1">
            <a:spLocks noChangeArrowheads="1"/>
          </p:cNvSpPr>
          <p:nvPr/>
        </p:nvSpPr>
        <p:spPr bwMode="auto">
          <a:xfrm>
            <a:off x="7118350" y="1484313"/>
            <a:ext cx="1965325" cy="307975"/>
          </a:xfrm>
          <a:prstGeom prst="rect">
            <a:avLst/>
          </a:prstGeom>
          <a:noFill/>
          <a:ln w="9525">
            <a:noFill/>
            <a:miter lim="800000"/>
            <a:headEnd/>
            <a:tailEnd/>
          </a:ln>
        </p:spPr>
        <p:txBody>
          <a:bodyPr wrap="none">
            <a:spAutoFit/>
          </a:bodyPr>
          <a:lstStyle/>
          <a:p>
            <a:pPr eaLnBrk="0" hangingPunct="0"/>
            <a:r>
              <a:rPr lang="en-US" sz="1400"/>
              <a:t>Midbrain Raphe nuclei</a:t>
            </a:r>
          </a:p>
        </p:txBody>
      </p:sp>
      <p:sp>
        <p:nvSpPr>
          <p:cNvPr id="40965" name="Text Box 5"/>
          <p:cNvSpPr txBox="1">
            <a:spLocks noChangeArrowheads="1"/>
          </p:cNvSpPr>
          <p:nvPr/>
        </p:nvSpPr>
        <p:spPr bwMode="auto">
          <a:xfrm>
            <a:off x="2530475" y="6386513"/>
            <a:ext cx="5357813" cy="277812"/>
          </a:xfrm>
          <a:prstGeom prst="rect">
            <a:avLst/>
          </a:prstGeom>
          <a:noFill/>
          <a:ln w="9525">
            <a:noFill/>
            <a:miter lim="800000"/>
            <a:headEnd/>
            <a:tailEnd/>
          </a:ln>
        </p:spPr>
        <p:txBody>
          <a:bodyPr wrap="none">
            <a:spAutoFit/>
          </a:bodyPr>
          <a:lstStyle/>
          <a:p>
            <a:pPr eaLnBrk="0" hangingPunct="0"/>
            <a:r>
              <a:rPr lang="en-US" sz="1200"/>
              <a:t>from Feldman et al., Principles of Neuropsychopharmacology, Sinauer, 1997</a:t>
            </a:r>
          </a:p>
        </p:txBody>
      </p:sp>
      <p:sp>
        <p:nvSpPr>
          <p:cNvPr id="40966" name="Rectangle 6"/>
          <p:cNvSpPr>
            <a:spLocks noChangeArrowheads="1"/>
          </p:cNvSpPr>
          <p:nvPr/>
        </p:nvSpPr>
        <p:spPr bwMode="auto">
          <a:xfrm>
            <a:off x="4876800" y="2590800"/>
            <a:ext cx="1066800" cy="1143000"/>
          </a:xfrm>
          <a:prstGeom prst="rect">
            <a:avLst/>
          </a:prstGeom>
          <a:noFill/>
          <a:ln w="12700">
            <a:solidFill>
              <a:srgbClr val="FF020E"/>
            </a:solidFill>
            <a:miter lim="800000"/>
            <a:headEnd/>
            <a:tailEnd/>
          </a:ln>
        </p:spPr>
        <p:txBody>
          <a:bodyPr wrap="none" anchor="ctr"/>
          <a:lstStyle/>
          <a:p>
            <a:pPr eaLnBrk="0" hangingPunct="0"/>
            <a:endParaRPr lang="en-US"/>
          </a:p>
        </p:txBody>
      </p:sp>
      <p:sp>
        <p:nvSpPr>
          <p:cNvPr id="40967" name="Rectangle 7"/>
          <p:cNvSpPr>
            <a:spLocks noChangeArrowheads="1"/>
          </p:cNvSpPr>
          <p:nvPr/>
        </p:nvSpPr>
        <p:spPr bwMode="auto">
          <a:xfrm>
            <a:off x="6019800" y="2971800"/>
            <a:ext cx="1371600" cy="1143000"/>
          </a:xfrm>
          <a:prstGeom prst="rect">
            <a:avLst/>
          </a:prstGeom>
          <a:noFill/>
          <a:ln w="9525">
            <a:solidFill>
              <a:srgbClr val="FF020E"/>
            </a:solidFill>
            <a:miter lim="800000"/>
            <a:headEnd/>
            <a:tailEnd/>
          </a:ln>
        </p:spPr>
        <p:txBody>
          <a:bodyPr wrap="none" anchor="ctr"/>
          <a:lstStyle/>
          <a:p>
            <a:pPr eaLnBrk="0" hangingPunct="0"/>
            <a:endParaRPr lang="en-US"/>
          </a:p>
        </p:txBody>
      </p:sp>
      <p:sp>
        <p:nvSpPr>
          <p:cNvPr id="40968" name="Text Box 8"/>
          <p:cNvSpPr txBox="1">
            <a:spLocks noChangeArrowheads="1"/>
          </p:cNvSpPr>
          <p:nvPr/>
        </p:nvSpPr>
        <p:spPr bwMode="auto">
          <a:xfrm>
            <a:off x="7223125" y="1136650"/>
            <a:ext cx="1562100" cy="336550"/>
          </a:xfrm>
          <a:prstGeom prst="rect">
            <a:avLst/>
          </a:prstGeom>
          <a:noFill/>
          <a:ln w="9525">
            <a:noFill/>
            <a:miter lim="800000"/>
            <a:headEnd/>
            <a:tailEnd/>
          </a:ln>
        </p:spPr>
        <p:txBody>
          <a:bodyPr wrap="none">
            <a:spAutoFit/>
          </a:bodyPr>
          <a:lstStyle/>
          <a:p>
            <a:pPr eaLnBrk="0" hangingPunct="0"/>
            <a:r>
              <a:rPr lang="en-US" sz="1600">
                <a:solidFill>
                  <a:srgbClr val="FF020E"/>
                </a:solidFill>
                <a:latin typeface="Helvetica" pitchFamily="1" charset="0"/>
              </a:rPr>
              <a:t>Rostral System</a:t>
            </a:r>
            <a:endParaRPr lang="en-US"/>
          </a:p>
        </p:txBody>
      </p:sp>
      <p:sp>
        <p:nvSpPr>
          <p:cNvPr id="40969" name="Line 9"/>
          <p:cNvSpPr>
            <a:spLocks noChangeShapeType="1"/>
          </p:cNvSpPr>
          <p:nvPr/>
        </p:nvSpPr>
        <p:spPr bwMode="auto">
          <a:xfrm flipH="1">
            <a:off x="5943600" y="1447800"/>
            <a:ext cx="1295400" cy="1143000"/>
          </a:xfrm>
          <a:prstGeom prst="line">
            <a:avLst/>
          </a:prstGeom>
          <a:noFill/>
          <a:ln w="9525">
            <a:solidFill>
              <a:srgbClr val="FF020E"/>
            </a:solidFill>
            <a:round/>
            <a:headEnd/>
            <a:tailEnd type="triangle" w="med" len="med"/>
          </a:ln>
        </p:spPr>
        <p:txBody>
          <a:bodyPr wrap="none" anchor="ctr"/>
          <a:lstStyle/>
          <a:p>
            <a:endParaRPr lang="en-US"/>
          </a:p>
        </p:txBody>
      </p:sp>
      <p:sp>
        <p:nvSpPr>
          <p:cNvPr id="40970" name="Text Box 10"/>
          <p:cNvSpPr txBox="1">
            <a:spLocks noChangeArrowheads="1"/>
          </p:cNvSpPr>
          <p:nvPr/>
        </p:nvSpPr>
        <p:spPr bwMode="auto">
          <a:xfrm>
            <a:off x="7451725" y="1746250"/>
            <a:ext cx="1562100" cy="336550"/>
          </a:xfrm>
          <a:prstGeom prst="rect">
            <a:avLst/>
          </a:prstGeom>
          <a:noFill/>
          <a:ln w="9525">
            <a:noFill/>
            <a:miter lim="800000"/>
            <a:headEnd/>
            <a:tailEnd/>
          </a:ln>
        </p:spPr>
        <p:txBody>
          <a:bodyPr wrap="none">
            <a:spAutoFit/>
          </a:bodyPr>
          <a:lstStyle/>
          <a:p>
            <a:pPr eaLnBrk="0" hangingPunct="0"/>
            <a:r>
              <a:rPr lang="en-US" sz="1600">
                <a:solidFill>
                  <a:srgbClr val="FF020E"/>
                </a:solidFill>
                <a:latin typeface="Helvetica" pitchFamily="1" charset="0"/>
              </a:rPr>
              <a:t>Caudal System</a:t>
            </a:r>
            <a:endParaRPr lang="en-US"/>
          </a:p>
        </p:txBody>
      </p:sp>
      <p:sp>
        <p:nvSpPr>
          <p:cNvPr id="40971" name="Line 11"/>
          <p:cNvSpPr>
            <a:spLocks noChangeShapeType="1"/>
          </p:cNvSpPr>
          <p:nvPr/>
        </p:nvSpPr>
        <p:spPr bwMode="auto">
          <a:xfrm flipH="1">
            <a:off x="7391400" y="2133600"/>
            <a:ext cx="152400" cy="838200"/>
          </a:xfrm>
          <a:prstGeom prst="line">
            <a:avLst/>
          </a:prstGeom>
          <a:noFill/>
          <a:ln w="9525">
            <a:solidFill>
              <a:srgbClr val="FF020E"/>
            </a:solidFill>
            <a:round/>
            <a:headEnd/>
            <a:tailEnd type="triangle" w="med" len="med"/>
          </a:ln>
        </p:spPr>
        <p:txBody>
          <a:bodyPr wrap="none" anchor="ctr"/>
          <a:lstStyle/>
          <a:p>
            <a:endParaRPr lang="en-US"/>
          </a:p>
        </p:txBody>
      </p:sp>
      <p:sp>
        <p:nvSpPr>
          <p:cNvPr id="40972" name="TextBox 11"/>
          <p:cNvSpPr txBox="1">
            <a:spLocks noChangeArrowheads="1"/>
          </p:cNvSpPr>
          <p:nvPr/>
        </p:nvSpPr>
        <p:spPr bwMode="auto">
          <a:xfrm>
            <a:off x="1184275" y="5510213"/>
            <a:ext cx="7232650" cy="368300"/>
          </a:xfrm>
          <a:prstGeom prst="rect">
            <a:avLst/>
          </a:prstGeom>
          <a:solidFill>
            <a:srgbClr val="FFFF00"/>
          </a:solidFill>
          <a:ln w="9525">
            <a:noFill/>
            <a:miter lim="800000"/>
            <a:headEnd/>
            <a:tailEnd/>
          </a:ln>
        </p:spPr>
        <p:txBody>
          <a:bodyPr wrap="none">
            <a:spAutoFit/>
          </a:bodyPr>
          <a:lstStyle/>
          <a:p>
            <a:r>
              <a:rPr lang="en-US"/>
              <a:t>~ 15 serotonin receptor genes, only one serotonin transporter gene</a:t>
            </a:r>
          </a:p>
        </p:txBody>
      </p:sp>
      <p:sp>
        <p:nvSpPr>
          <p:cNvPr id="13" name="Slide Number Placeholder 12"/>
          <p:cNvSpPr>
            <a:spLocks noGrp="1"/>
          </p:cNvSpPr>
          <p:nvPr>
            <p:ph type="sldNum" sz="quarter" idx="12"/>
          </p:nvPr>
        </p:nvSpPr>
        <p:spPr/>
        <p:txBody>
          <a:bodyPr/>
          <a:lstStyle/>
          <a:p>
            <a:pPr>
              <a:defRPr/>
            </a:pPr>
            <a:fld id="{3F7E1F82-022B-4525-BA21-7B82DD470EA1}" type="slidenum">
              <a:rPr lang="en-US" smtClean="0"/>
              <a:pPr>
                <a:defRPr/>
              </a:pPr>
              <a:t>34</a:t>
            </a:fld>
            <a:endParaRPr lang="en-US" dirty="0"/>
          </a:p>
        </p:txBody>
      </p:sp>
    </p:spTree>
  </p:cSld>
  <p:clrMapOvr>
    <a:masterClrMapping/>
  </p:clrMapOvr>
  <p:transition spd="slow">
    <p:fade thruBlk="1"/>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extBox 207"/>
          <p:cNvSpPr txBox="1">
            <a:spLocks noChangeArrowheads="1"/>
          </p:cNvSpPr>
          <p:nvPr/>
        </p:nvSpPr>
        <p:spPr bwMode="auto">
          <a:xfrm>
            <a:off x="322263" y="127000"/>
            <a:ext cx="8789987" cy="369888"/>
          </a:xfrm>
          <a:prstGeom prst="rect">
            <a:avLst/>
          </a:prstGeom>
          <a:solidFill>
            <a:srgbClr val="CCFFFF"/>
          </a:solidFill>
          <a:ln w="9525">
            <a:noFill/>
            <a:miter lim="800000"/>
            <a:headEnd/>
            <a:tailEnd/>
          </a:ln>
        </p:spPr>
        <p:txBody>
          <a:bodyPr wrap="none">
            <a:spAutoFit/>
          </a:bodyPr>
          <a:lstStyle/>
          <a:p>
            <a:pPr eaLnBrk="0" hangingPunct="0"/>
            <a:r>
              <a:rPr lang="en-US"/>
              <a:t>SSRIs bind tightly to, and stabilize, intermediate state(s) of the serotonin transporter.</a:t>
            </a:r>
          </a:p>
        </p:txBody>
      </p:sp>
      <p:sp>
        <p:nvSpPr>
          <p:cNvPr id="41987" name="AutoShape 2" descr="http://ars.sciencedirect.com.clsproxy.library.caltech.edu/content/image/1-s2.0-S0959438811000456-gr2.jpg"/>
          <p:cNvSpPr>
            <a:spLocks noChangeAspect="1" noChangeArrowheads="1"/>
          </p:cNvSpPr>
          <p:nvPr/>
        </p:nvSpPr>
        <p:spPr bwMode="auto">
          <a:xfrm>
            <a:off x="28575" y="-100013"/>
            <a:ext cx="304800" cy="304801"/>
          </a:xfrm>
          <a:prstGeom prst="rect">
            <a:avLst/>
          </a:prstGeom>
          <a:noFill/>
          <a:ln w="9525">
            <a:noFill/>
            <a:miter lim="800000"/>
            <a:headEnd/>
            <a:tailEnd/>
          </a:ln>
        </p:spPr>
        <p:txBody>
          <a:bodyPr/>
          <a:lstStyle/>
          <a:p>
            <a:pPr eaLnBrk="0" hangingPunct="0"/>
            <a:endParaRPr lang="en-US"/>
          </a:p>
        </p:txBody>
      </p:sp>
      <p:pic>
        <p:nvPicPr>
          <p:cNvPr id="41988" name="Picture 2"/>
          <p:cNvPicPr>
            <a:picLocks noChangeAspect="1" noChangeArrowheads="1"/>
          </p:cNvPicPr>
          <p:nvPr/>
        </p:nvPicPr>
        <p:blipFill>
          <a:blip r:embed="rId2" cstate="print"/>
          <a:srcRect/>
          <a:stretch>
            <a:fillRect/>
          </a:stretch>
        </p:blipFill>
        <p:spPr bwMode="auto">
          <a:xfrm>
            <a:off x="827088" y="1257300"/>
            <a:ext cx="7186612" cy="5257800"/>
          </a:xfrm>
          <a:prstGeom prst="rect">
            <a:avLst/>
          </a:prstGeom>
          <a:noFill/>
          <a:ln w="9525">
            <a:noFill/>
            <a:miter lim="800000"/>
            <a:headEnd/>
            <a:tailEnd/>
          </a:ln>
        </p:spPr>
      </p:pic>
      <p:cxnSp>
        <p:nvCxnSpPr>
          <p:cNvPr id="41989" name="Straight Arrow Connector 8"/>
          <p:cNvCxnSpPr>
            <a:cxnSpLocks noChangeShapeType="1"/>
          </p:cNvCxnSpPr>
          <p:nvPr/>
        </p:nvCxnSpPr>
        <p:spPr bwMode="auto">
          <a:xfrm>
            <a:off x="2262188" y="469900"/>
            <a:ext cx="1446212" cy="2886075"/>
          </a:xfrm>
          <a:prstGeom prst="straightConnector1">
            <a:avLst/>
          </a:prstGeom>
          <a:noFill/>
          <a:ln w="9525" algn="ctr">
            <a:solidFill>
              <a:schemeClr val="tx1"/>
            </a:solidFill>
            <a:round/>
            <a:headEnd/>
            <a:tailEnd type="arrow" w="med" len="med"/>
          </a:ln>
        </p:spPr>
      </p:cxnSp>
      <p:sp>
        <p:nvSpPr>
          <p:cNvPr id="41990" name="TextBox 9"/>
          <p:cNvSpPr txBox="1">
            <a:spLocks noChangeArrowheads="1"/>
          </p:cNvSpPr>
          <p:nvPr/>
        </p:nvSpPr>
        <p:spPr bwMode="auto">
          <a:xfrm>
            <a:off x="96838" y="6156325"/>
            <a:ext cx="2646362" cy="584200"/>
          </a:xfrm>
          <a:prstGeom prst="rect">
            <a:avLst/>
          </a:prstGeom>
          <a:noFill/>
          <a:ln w="9525">
            <a:noFill/>
            <a:miter lim="800000"/>
            <a:headEnd/>
            <a:tailEnd/>
          </a:ln>
        </p:spPr>
        <p:txBody>
          <a:bodyPr>
            <a:spAutoFit/>
          </a:bodyPr>
          <a:lstStyle/>
          <a:p>
            <a:r>
              <a:rPr lang="en-US" sz="1600"/>
              <a:t>Cao, Li, Mager, Lester. </a:t>
            </a:r>
            <a:r>
              <a:rPr lang="en-US" sz="1600" i="1"/>
              <a:t>J Neurosci </a:t>
            </a:r>
            <a:r>
              <a:rPr lang="en-US" sz="1600"/>
              <a:t>1997</a:t>
            </a:r>
          </a:p>
        </p:txBody>
      </p:sp>
      <p:sp>
        <p:nvSpPr>
          <p:cNvPr id="41991" name="Rectangle 136"/>
          <p:cNvSpPr>
            <a:spLocks noChangeArrowheads="1"/>
          </p:cNvSpPr>
          <p:nvPr/>
        </p:nvSpPr>
        <p:spPr bwMode="auto">
          <a:xfrm>
            <a:off x="4175125" y="1082675"/>
            <a:ext cx="3068638" cy="1492250"/>
          </a:xfrm>
          <a:prstGeom prst="rect">
            <a:avLst/>
          </a:prstGeom>
          <a:solidFill>
            <a:schemeClr val="bg1"/>
          </a:solidFill>
          <a:ln w="9525" algn="ctr">
            <a:noFill/>
            <a:round/>
            <a:headEnd/>
            <a:tailEnd/>
          </a:ln>
        </p:spPr>
        <p:txBody>
          <a:bodyPr/>
          <a:lstStyle/>
          <a:p>
            <a:pPr eaLnBrk="0" hangingPunct="0"/>
            <a:endParaRPr lang="en-US"/>
          </a:p>
        </p:txBody>
      </p:sp>
      <p:sp>
        <p:nvSpPr>
          <p:cNvPr id="41992" name="Rectangle 137"/>
          <p:cNvSpPr>
            <a:spLocks noChangeArrowheads="1"/>
          </p:cNvSpPr>
          <p:nvPr/>
        </p:nvSpPr>
        <p:spPr bwMode="auto">
          <a:xfrm>
            <a:off x="5715000" y="2309813"/>
            <a:ext cx="1789113" cy="488950"/>
          </a:xfrm>
          <a:prstGeom prst="rect">
            <a:avLst/>
          </a:prstGeom>
          <a:solidFill>
            <a:schemeClr val="bg1"/>
          </a:solidFill>
          <a:ln w="9525" algn="ctr">
            <a:noFill/>
            <a:round/>
            <a:headEnd/>
            <a:tailEnd/>
          </a:ln>
        </p:spPr>
        <p:txBody>
          <a:bodyPr/>
          <a:lstStyle/>
          <a:p>
            <a:pPr eaLnBrk="0" hangingPunct="0"/>
            <a:endParaRPr lang="en-US"/>
          </a:p>
        </p:txBody>
      </p:sp>
      <p:sp>
        <p:nvSpPr>
          <p:cNvPr id="41993" name="TextBox 7"/>
          <p:cNvSpPr txBox="1">
            <a:spLocks noChangeArrowheads="1"/>
          </p:cNvSpPr>
          <p:nvPr/>
        </p:nvSpPr>
        <p:spPr bwMode="auto">
          <a:xfrm>
            <a:off x="3001963" y="992188"/>
            <a:ext cx="800100" cy="307975"/>
          </a:xfrm>
          <a:prstGeom prst="rect">
            <a:avLst/>
          </a:prstGeom>
          <a:noFill/>
          <a:ln w="9525">
            <a:noFill/>
            <a:miter lim="800000"/>
            <a:headEnd/>
            <a:tailEnd/>
          </a:ln>
        </p:spPr>
        <p:txBody>
          <a:bodyPr>
            <a:spAutoFit/>
          </a:bodyPr>
          <a:lstStyle/>
          <a:p>
            <a:r>
              <a:rPr lang="en-US" sz="1400"/>
              <a:t>outside</a:t>
            </a:r>
          </a:p>
        </p:txBody>
      </p:sp>
      <p:grpSp>
        <p:nvGrpSpPr>
          <p:cNvPr id="41994" name="Group 133"/>
          <p:cNvGrpSpPr>
            <a:grpSpLocks/>
          </p:cNvGrpSpPr>
          <p:nvPr/>
        </p:nvGrpSpPr>
        <p:grpSpPr bwMode="auto">
          <a:xfrm rot="-5400000">
            <a:off x="3002756" y="845345"/>
            <a:ext cx="1978025" cy="1560512"/>
            <a:chOff x="415011" y="0"/>
            <a:chExt cx="7703146" cy="6078071"/>
          </a:xfrm>
        </p:grpSpPr>
        <p:grpSp>
          <p:nvGrpSpPr>
            <p:cNvPr id="41997" name="Group 129"/>
            <p:cNvGrpSpPr>
              <a:grpSpLocks/>
            </p:cNvGrpSpPr>
            <p:nvPr/>
          </p:nvGrpSpPr>
          <p:grpSpPr bwMode="auto">
            <a:xfrm>
              <a:off x="415011" y="1763404"/>
              <a:ext cx="7703146" cy="2675964"/>
              <a:chOff x="-632013" y="887507"/>
              <a:chExt cx="7703146" cy="2675964"/>
            </a:xfrm>
          </p:grpSpPr>
          <p:grpSp>
            <p:nvGrpSpPr>
              <p:cNvPr id="41999" name="Group 69"/>
              <p:cNvGrpSpPr>
                <a:grpSpLocks/>
              </p:cNvGrpSpPr>
              <p:nvPr/>
            </p:nvGrpSpPr>
            <p:grpSpPr bwMode="auto">
              <a:xfrm>
                <a:off x="-632013" y="923814"/>
                <a:ext cx="7703146" cy="2408368"/>
                <a:chOff x="2975" y="1813"/>
                <a:chExt cx="1273" cy="398"/>
              </a:xfrm>
            </p:grpSpPr>
            <p:grpSp>
              <p:nvGrpSpPr>
                <p:cNvPr id="42001" name="Group 70"/>
                <p:cNvGrpSpPr>
                  <a:grpSpLocks noChangeAspect="1"/>
                </p:cNvGrpSpPr>
                <p:nvPr/>
              </p:nvGrpSpPr>
              <p:grpSpPr bwMode="auto">
                <a:xfrm>
                  <a:off x="2975" y="1813"/>
                  <a:ext cx="633" cy="398"/>
                  <a:chOff x="2631" y="2109"/>
                  <a:chExt cx="1059" cy="666"/>
                </a:xfrm>
              </p:grpSpPr>
              <p:sp>
                <p:nvSpPr>
                  <p:cNvPr id="42063" name="Freeform 71"/>
                  <p:cNvSpPr>
                    <a:spLocks noChangeAspect="1"/>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64" name="Freeform 72"/>
                  <p:cNvSpPr>
                    <a:spLocks noChangeAspect="1"/>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65" name="Oval 73"/>
                  <p:cNvSpPr>
                    <a:spLocks noChangeAspect="1"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66" name="Freeform 74"/>
                  <p:cNvSpPr>
                    <a:spLocks noChangeAspect="1"/>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67" name="Freeform 75"/>
                  <p:cNvSpPr>
                    <a:spLocks noChangeAspect="1"/>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68" name="Oval 76"/>
                  <p:cNvSpPr>
                    <a:spLocks noChangeAspect="1"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69" name="Freeform 77"/>
                  <p:cNvSpPr>
                    <a:spLocks noChangeAspect="1"/>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70" name="Freeform 78"/>
                  <p:cNvSpPr>
                    <a:spLocks noChangeAspect="1"/>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71" name="Oval 79"/>
                  <p:cNvSpPr>
                    <a:spLocks noChangeAspect="1"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72" name="Freeform 80"/>
                  <p:cNvSpPr>
                    <a:spLocks noChangeAspect="1"/>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73" name="Freeform 81"/>
                  <p:cNvSpPr>
                    <a:spLocks noChangeAspect="1"/>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74" name="Oval 82"/>
                  <p:cNvSpPr>
                    <a:spLocks noChangeAspect="1"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75" name="Freeform 83"/>
                  <p:cNvSpPr>
                    <a:spLocks noChangeAspect="1"/>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76" name="Freeform 84"/>
                  <p:cNvSpPr>
                    <a:spLocks noChangeAspect="1"/>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77" name="Oval 85"/>
                  <p:cNvSpPr>
                    <a:spLocks noChangeAspect="1"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78" name="Freeform 86"/>
                  <p:cNvSpPr>
                    <a:spLocks noChangeAspect="1"/>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79" name="Freeform 87"/>
                  <p:cNvSpPr>
                    <a:spLocks noChangeAspect="1"/>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80" name="Oval 88"/>
                  <p:cNvSpPr>
                    <a:spLocks noChangeAspect="1"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81" name="Freeform 89"/>
                  <p:cNvSpPr>
                    <a:spLocks noChangeAspect="1"/>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82" name="Freeform 90"/>
                  <p:cNvSpPr>
                    <a:spLocks noChangeAspect="1"/>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83" name="Oval 91"/>
                  <p:cNvSpPr>
                    <a:spLocks noChangeAspect="1"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84" name="Freeform 92"/>
                  <p:cNvSpPr>
                    <a:spLocks noChangeAspect="1"/>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85" name="Freeform 93"/>
                  <p:cNvSpPr>
                    <a:spLocks noChangeAspect="1"/>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86" name="Oval 94"/>
                  <p:cNvSpPr>
                    <a:spLocks noChangeAspect="1"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87" name="Freeform 95"/>
                  <p:cNvSpPr>
                    <a:spLocks noChangeAspect="1"/>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88" name="Freeform 96"/>
                  <p:cNvSpPr>
                    <a:spLocks noChangeAspect="1"/>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89" name="Oval 97"/>
                  <p:cNvSpPr>
                    <a:spLocks noChangeAspect="1"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90" name="Freeform 98"/>
                  <p:cNvSpPr>
                    <a:spLocks noChangeAspect="1"/>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91" name="Freeform 99"/>
                  <p:cNvSpPr>
                    <a:spLocks noChangeAspect="1"/>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92" name="Oval 100"/>
                  <p:cNvSpPr>
                    <a:spLocks noChangeAspect="1"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93" name="Freeform 101"/>
                  <p:cNvSpPr>
                    <a:spLocks noChangeAspect="1"/>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94" name="Freeform 102"/>
                  <p:cNvSpPr>
                    <a:spLocks noChangeAspect="1"/>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95" name="Oval 103"/>
                  <p:cNvSpPr>
                    <a:spLocks noChangeAspect="1"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96" name="Freeform 104"/>
                  <p:cNvSpPr>
                    <a:spLocks noChangeAspect="1"/>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97" name="Freeform 105"/>
                  <p:cNvSpPr>
                    <a:spLocks noChangeAspect="1"/>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98" name="Oval 106"/>
                  <p:cNvSpPr>
                    <a:spLocks noChangeAspect="1"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99" name="Freeform 107"/>
                  <p:cNvSpPr>
                    <a:spLocks noChangeAspect="1"/>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00" name="Freeform 108"/>
                  <p:cNvSpPr>
                    <a:spLocks noChangeAspect="1"/>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01" name="Oval 109"/>
                  <p:cNvSpPr>
                    <a:spLocks noChangeAspect="1"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102" name="Freeform 110"/>
                  <p:cNvSpPr>
                    <a:spLocks noChangeAspect="1"/>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03" name="Freeform 111"/>
                  <p:cNvSpPr>
                    <a:spLocks noChangeAspect="1"/>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04" name="Oval 112"/>
                  <p:cNvSpPr>
                    <a:spLocks noChangeAspect="1"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105" name="Freeform 113"/>
                  <p:cNvSpPr>
                    <a:spLocks noChangeAspect="1"/>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06" name="Freeform 114"/>
                  <p:cNvSpPr>
                    <a:spLocks noChangeAspect="1"/>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07" name="Oval 115"/>
                  <p:cNvSpPr>
                    <a:spLocks noChangeAspect="1"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108" name="Freeform 116"/>
                  <p:cNvSpPr>
                    <a:spLocks noChangeAspect="1"/>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09" name="Freeform 117"/>
                  <p:cNvSpPr>
                    <a:spLocks noChangeAspect="1"/>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10" name="Oval 118"/>
                  <p:cNvSpPr>
                    <a:spLocks noChangeAspect="1"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111" name="Freeform 119"/>
                  <p:cNvSpPr>
                    <a:spLocks noChangeAspect="1"/>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12" name="Freeform 120"/>
                  <p:cNvSpPr>
                    <a:spLocks noChangeAspect="1"/>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13" name="Oval 121"/>
                  <p:cNvSpPr>
                    <a:spLocks noChangeAspect="1"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114" name="Freeform 122"/>
                  <p:cNvSpPr>
                    <a:spLocks noChangeAspect="1"/>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15" name="Freeform 123"/>
                  <p:cNvSpPr>
                    <a:spLocks noChangeAspect="1"/>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16" name="Oval 124"/>
                  <p:cNvSpPr>
                    <a:spLocks noChangeAspect="1"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117" name="Freeform 125"/>
                  <p:cNvSpPr>
                    <a:spLocks noChangeAspect="1"/>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18" name="Freeform 126"/>
                  <p:cNvSpPr>
                    <a:spLocks noChangeAspect="1"/>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19" name="Oval 127"/>
                  <p:cNvSpPr>
                    <a:spLocks noChangeAspect="1"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120" name="Freeform 128"/>
                  <p:cNvSpPr>
                    <a:spLocks noChangeAspect="1"/>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21" name="Freeform 129"/>
                  <p:cNvSpPr>
                    <a:spLocks noChangeAspect="1"/>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122" name="Oval 130"/>
                  <p:cNvSpPr>
                    <a:spLocks noChangeAspect="1"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endParaRPr lang="en-US"/>
                  </a:p>
                </p:txBody>
              </p:sp>
            </p:grpSp>
            <p:grpSp>
              <p:nvGrpSpPr>
                <p:cNvPr id="42002" name="Group 131"/>
                <p:cNvGrpSpPr>
                  <a:grpSpLocks noChangeAspect="1"/>
                </p:cNvGrpSpPr>
                <p:nvPr/>
              </p:nvGrpSpPr>
              <p:grpSpPr bwMode="auto">
                <a:xfrm>
                  <a:off x="3615" y="1813"/>
                  <a:ext cx="633" cy="398"/>
                  <a:chOff x="2631" y="2109"/>
                  <a:chExt cx="1059" cy="666"/>
                </a:xfrm>
              </p:grpSpPr>
              <p:sp>
                <p:nvSpPr>
                  <p:cNvPr id="42003" name="Freeform 132"/>
                  <p:cNvSpPr>
                    <a:spLocks noChangeAspect="1"/>
                  </p:cNvSpPr>
                  <p:nvPr/>
                </p:nvSpPr>
                <p:spPr bwMode="auto">
                  <a:xfrm>
                    <a:off x="264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04" name="Freeform 133"/>
                  <p:cNvSpPr>
                    <a:spLocks noChangeAspect="1"/>
                  </p:cNvSpPr>
                  <p:nvPr/>
                </p:nvSpPr>
                <p:spPr bwMode="auto">
                  <a:xfrm>
                    <a:off x="267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05" name="Oval 134"/>
                  <p:cNvSpPr>
                    <a:spLocks noChangeAspect="1" noChangeArrowheads="1"/>
                  </p:cNvSpPr>
                  <p:nvPr/>
                </p:nvSpPr>
                <p:spPr bwMode="auto">
                  <a:xfrm>
                    <a:off x="263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06" name="Freeform 135"/>
                  <p:cNvSpPr>
                    <a:spLocks noChangeAspect="1"/>
                  </p:cNvSpPr>
                  <p:nvPr/>
                </p:nvSpPr>
                <p:spPr bwMode="auto">
                  <a:xfrm flipV="1">
                    <a:off x="264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07" name="Freeform 136"/>
                  <p:cNvSpPr>
                    <a:spLocks noChangeAspect="1"/>
                  </p:cNvSpPr>
                  <p:nvPr/>
                </p:nvSpPr>
                <p:spPr bwMode="auto">
                  <a:xfrm flipV="1">
                    <a:off x="267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08" name="Oval 137"/>
                  <p:cNvSpPr>
                    <a:spLocks noChangeAspect="1" noChangeArrowheads="1"/>
                  </p:cNvSpPr>
                  <p:nvPr/>
                </p:nvSpPr>
                <p:spPr bwMode="auto">
                  <a:xfrm flipV="1">
                    <a:off x="263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09" name="Freeform 138"/>
                  <p:cNvSpPr>
                    <a:spLocks noChangeAspect="1"/>
                  </p:cNvSpPr>
                  <p:nvPr/>
                </p:nvSpPr>
                <p:spPr bwMode="auto">
                  <a:xfrm>
                    <a:off x="274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10" name="Freeform 139"/>
                  <p:cNvSpPr>
                    <a:spLocks noChangeAspect="1"/>
                  </p:cNvSpPr>
                  <p:nvPr/>
                </p:nvSpPr>
                <p:spPr bwMode="auto">
                  <a:xfrm>
                    <a:off x="277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11" name="Oval 140"/>
                  <p:cNvSpPr>
                    <a:spLocks noChangeAspect="1" noChangeArrowheads="1"/>
                  </p:cNvSpPr>
                  <p:nvPr/>
                </p:nvSpPr>
                <p:spPr bwMode="auto">
                  <a:xfrm>
                    <a:off x="273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12" name="Freeform 141"/>
                  <p:cNvSpPr>
                    <a:spLocks noChangeAspect="1"/>
                  </p:cNvSpPr>
                  <p:nvPr/>
                </p:nvSpPr>
                <p:spPr bwMode="auto">
                  <a:xfrm flipV="1">
                    <a:off x="274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13" name="Freeform 142"/>
                  <p:cNvSpPr>
                    <a:spLocks noChangeAspect="1"/>
                  </p:cNvSpPr>
                  <p:nvPr/>
                </p:nvSpPr>
                <p:spPr bwMode="auto">
                  <a:xfrm flipV="1">
                    <a:off x="277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14" name="Oval 143"/>
                  <p:cNvSpPr>
                    <a:spLocks noChangeAspect="1" noChangeArrowheads="1"/>
                  </p:cNvSpPr>
                  <p:nvPr/>
                </p:nvSpPr>
                <p:spPr bwMode="auto">
                  <a:xfrm flipV="1">
                    <a:off x="273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15" name="Freeform 144"/>
                  <p:cNvSpPr>
                    <a:spLocks noChangeAspect="1"/>
                  </p:cNvSpPr>
                  <p:nvPr/>
                </p:nvSpPr>
                <p:spPr bwMode="auto">
                  <a:xfrm>
                    <a:off x="285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16" name="Freeform 145"/>
                  <p:cNvSpPr>
                    <a:spLocks noChangeAspect="1"/>
                  </p:cNvSpPr>
                  <p:nvPr/>
                </p:nvSpPr>
                <p:spPr bwMode="auto">
                  <a:xfrm>
                    <a:off x="288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17" name="Oval 146"/>
                  <p:cNvSpPr>
                    <a:spLocks noChangeAspect="1" noChangeArrowheads="1"/>
                  </p:cNvSpPr>
                  <p:nvPr/>
                </p:nvSpPr>
                <p:spPr bwMode="auto">
                  <a:xfrm>
                    <a:off x="284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18" name="Freeform 147"/>
                  <p:cNvSpPr>
                    <a:spLocks noChangeAspect="1"/>
                  </p:cNvSpPr>
                  <p:nvPr/>
                </p:nvSpPr>
                <p:spPr bwMode="auto">
                  <a:xfrm flipV="1">
                    <a:off x="285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19" name="Freeform 148"/>
                  <p:cNvSpPr>
                    <a:spLocks noChangeAspect="1"/>
                  </p:cNvSpPr>
                  <p:nvPr/>
                </p:nvSpPr>
                <p:spPr bwMode="auto">
                  <a:xfrm flipV="1">
                    <a:off x="288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20" name="Oval 149"/>
                  <p:cNvSpPr>
                    <a:spLocks noChangeAspect="1" noChangeArrowheads="1"/>
                  </p:cNvSpPr>
                  <p:nvPr/>
                </p:nvSpPr>
                <p:spPr bwMode="auto">
                  <a:xfrm flipV="1">
                    <a:off x="284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21" name="Freeform 150"/>
                  <p:cNvSpPr>
                    <a:spLocks noChangeAspect="1"/>
                  </p:cNvSpPr>
                  <p:nvPr/>
                </p:nvSpPr>
                <p:spPr bwMode="auto">
                  <a:xfrm>
                    <a:off x="296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22" name="Freeform 151"/>
                  <p:cNvSpPr>
                    <a:spLocks noChangeAspect="1"/>
                  </p:cNvSpPr>
                  <p:nvPr/>
                </p:nvSpPr>
                <p:spPr bwMode="auto">
                  <a:xfrm>
                    <a:off x="299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23" name="Oval 152"/>
                  <p:cNvSpPr>
                    <a:spLocks noChangeAspect="1" noChangeArrowheads="1"/>
                  </p:cNvSpPr>
                  <p:nvPr/>
                </p:nvSpPr>
                <p:spPr bwMode="auto">
                  <a:xfrm>
                    <a:off x="295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24" name="Freeform 153"/>
                  <p:cNvSpPr>
                    <a:spLocks noChangeAspect="1"/>
                  </p:cNvSpPr>
                  <p:nvPr/>
                </p:nvSpPr>
                <p:spPr bwMode="auto">
                  <a:xfrm flipV="1">
                    <a:off x="296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25" name="Freeform 154"/>
                  <p:cNvSpPr>
                    <a:spLocks noChangeAspect="1"/>
                  </p:cNvSpPr>
                  <p:nvPr/>
                </p:nvSpPr>
                <p:spPr bwMode="auto">
                  <a:xfrm flipV="1">
                    <a:off x="299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26" name="Oval 155"/>
                  <p:cNvSpPr>
                    <a:spLocks noChangeAspect="1" noChangeArrowheads="1"/>
                  </p:cNvSpPr>
                  <p:nvPr/>
                </p:nvSpPr>
                <p:spPr bwMode="auto">
                  <a:xfrm flipV="1">
                    <a:off x="295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27" name="Freeform 156"/>
                  <p:cNvSpPr>
                    <a:spLocks noChangeAspect="1"/>
                  </p:cNvSpPr>
                  <p:nvPr/>
                </p:nvSpPr>
                <p:spPr bwMode="auto">
                  <a:xfrm>
                    <a:off x="306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28" name="Freeform 157"/>
                  <p:cNvSpPr>
                    <a:spLocks noChangeAspect="1"/>
                  </p:cNvSpPr>
                  <p:nvPr/>
                </p:nvSpPr>
                <p:spPr bwMode="auto">
                  <a:xfrm>
                    <a:off x="309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29" name="Oval 158"/>
                  <p:cNvSpPr>
                    <a:spLocks noChangeAspect="1" noChangeArrowheads="1"/>
                  </p:cNvSpPr>
                  <p:nvPr/>
                </p:nvSpPr>
                <p:spPr bwMode="auto">
                  <a:xfrm>
                    <a:off x="305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30" name="Freeform 159"/>
                  <p:cNvSpPr>
                    <a:spLocks noChangeAspect="1"/>
                  </p:cNvSpPr>
                  <p:nvPr/>
                </p:nvSpPr>
                <p:spPr bwMode="auto">
                  <a:xfrm flipV="1">
                    <a:off x="306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31" name="Freeform 160"/>
                  <p:cNvSpPr>
                    <a:spLocks noChangeAspect="1"/>
                  </p:cNvSpPr>
                  <p:nvPr/>
                </p:nvSpPr>
                <p:spPr bwMode="auto">
                  <a:xfrm flipV="1">
                    <a:off x="309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32" name="Oval 161"/>
                  <p:cNvSpPr>
                    <a:spLocks noChangeAspect="1" noChangeArrowheads="1"/>
                  </p:cNvSpPr>
                  <p:nvPr/>
                </p:nvSpPr>
                <p:spPr bwMode="auto">
                  <a:xfrm flipV="1">
                    <a:off x="305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33" name="Freeform 162"/>
                  <p:cNvSpPr>
                    <a:spLocks noChangeAspect="1"/>
                  </p:cNvSpPr>
                  <p:nvPr/>
                </p:nvSpPr>
                <p:spPr bwMode="auto">
                  <a:xfrm>
                    <a:off x="317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34" name="Freeform 163"/>
                  <p:cNvSpPr>
                    <a:spLocks noChangeAspect="1"/>
                  </p:cNvSpPr>
                  <p:nvPr/>
                </p:nvSpPr>
                <p:spPr bwMode="auto">
                  <a:xfrm>
                    <a:off x="320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35" name="Oval 164"/>
                  <p:cNvSpPr>
                    <a:spLocks noChangeAspect="1" noChangeArrowheads="1"/>
                  </p:cNvSpPr>
                  <p:nvPr/>
                </p:nvSpPr>
                <p:spPr bwMode="auto">
                  <a:xfrm>
                    <a:off x="316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36" name="Freeform 165"/>
                  <p:cNvSpPr>
                    <a:spLocks noChangeAspect="1"/>
                  </p:cNvSpPr>
                  <p:nvPr/>
                </p:nvSpPr>
                <p:spPr bwMode="auto">
                  <a:xfrm flipV="1">
                    <a:off x="317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37" name="Freeform 166"/>
                  <p:cNvSpPr>
                    <a:spLocks noChangeAspect="1"/>
                  </p:cNvSpPr>
                  <p:nvPr/>
                </p:nvSpPr>
                <p:spPr bwMode="auto">
                  <a:xfrm flipV="1">
                    <a:off x="320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38" name="Oval 167"/>
                  <p:cNvSpPr>
                    <a:spLocks noChangeAspect="1" noChangeArrowheads="1"/>
                  </p:cNvSpPr>
                  <p:nvPr/>
                </p:nvSpPr>
                <p:spPr bwMode="auto">
                  <a:xfrm flipV="1">
                    <a:off x="316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39" name="Freeform 168"/>
                  <p:cNvSpPr>
                    <a:spLocks noChangeAspect="1"/>
                  </p:cNvSpPr>
                  <p:nvPr/>
                </p:nvSpPr>
                <p:spPr bwMode="auto">
                  <a:xfrm>
                    <a:off x="328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40" name="Freeform 169"/>
                  <p:cNvSpPr>
                    <a:spLocks noChangeAspect="1"/>
                  </p:cNvSpPr>
                  <p:nvPr/>
                </p:nvSpPr>
                <p:spPr bwMode="auto">
                  <a:xfrm>
                    <a:off x="331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41" name="Oval 170"/>
                  <p:cNvSpPr>
                    <a:spLocks noChangeAspect="1" noChangeArrowheads="1"/>
                  </p:cNvSpPr>
                  <p:nvPr/>
                </p:nvSpPr>
                <p:spPr bwMode="auto">
                  <a:xfrm>
                    <a:off x="327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42" name="Freeform 171"/>
                  <p:cNvSpPr>
                    <a:spLocks noChangeAspect="1"/>
                  </p:cNvSpPr>
                  <p:nvPr/>
                </p:nvSpPr>
                <p:spPr bwMode="auto">
                  <a:xfrm flipV="1">
                    <a:off x="328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43" name="Freeform 172"/>
                  <p:cNvSpPr>
                    <a:spLocks noChangeAspect="1"/>
                  </p:cNvSpPr>
                  <p:nvPr/>
                </p:nvSpPr>
                <p:spPr bwMode="auto">
                  <a:xfrm flipV="1">
                    <a:off x="331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44" name="Oval 173"/>
                  <p:cNvSpPr>
                    <a:spLocks noChangeAspect="1" noChangeArrowheads="1"/>
                  </p:cNvSpPr>
                  <p:nvPr/>
                </p:nvSpPr>
                <p:spPr bwMode="auto">
                  <a:xfrm flipV="1">
                    <a:off x="3271"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45" name="Freeform 174"/>
                  <p:cNvSpPr>
                    <a:spLocks noChangeAspect="1"/>
                  </p:cNvSpPr>
                  <p:nvPr/>
                </p:nvSpPr>
                <p:spPr bwMode="auto">
                  <a:xfrm>
                    <a:off x="338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46" name="Freeform 175"/>
                  <p:cNvSpPr>
                    <a:spLocks noChangeAspect="1"/>
                  </p:cNvSpPr>
                  <p:nvPr/>
                </p:nvSpPr>
                <p:spPr bwMode="auto">
                  <a:xfrm>
                    <a:off x="3419"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47" name="Oval 176"/>
                  <p:cNvSpPr>
                    <a:spLocks noChangeAspect="1" noChangeArrowheads="1"/>
                  </p:cNvSpPr>
                  <p:nvPr/>
                </p:nvSpPr>
                <p:spPr bwMode="auto">
                  <a:xfrm>
                    <a:off x="3377"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48" name="Freeform 177"/>
                  <p:cNvSpPr>
                    <a:spLocks noChangeAspect="1"/>
                  </p:cNvSpPr>
                  <p:nvPr/>
                </p:nvSpPr>
                <p:spPr bwMode="auto">
                  <a:xfrm flipV="1">
                    <a:off x="338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49" name="Freeform 178"/>
                  <p:cNvSpPr>
                    <a:spLocks noChangeAspect="1"/>
                  </p:cNvSpPr>
                  <p:nvPr/>
                </p:nvSpPr>
                <p:spPr bwMode="auto">
                  <a:xfrm flipV="1">
                    <a:off x="3419"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50" name="Oval 179"/>
                  <p:cNvSpPr>
                    <a:spLocks noChangeAspect="1" noChangeArrowheads="1"/>
                  </p:cNvSpPr>
                  <p:nvPr/>
                </p:nvSpPr>
                <p:spPr bwMode="auto">
                  <a:xfrm flipV="1">
                    <a:off x="3377"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51" name="Freeform 180"/>
                  <p:cNvSpPr>
                    <a:spLocks noChangeAspect="1"/>
                  </p:cNvSpPr>
                  <p:nvPr/>
                </p:nvSpPr>
                <p:spPr bwMode="auto">
                  <a:xfrm>
                    <a:off x="349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52" name="Freeform 181"/>
                  <p:cNvSpPr>
                    <a:spLocks noChangeAspect="1"/>
                  </p:cNvSpPr>
                  <p:nvPr/>
                </p:nvSpPr>
                <p:spPr bwMode="auto">
                  <a:xfrm>
                    <a:off x="3526"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53" name="Oval 182"/>
                  <p:cNvSpPr>
                    <a:spLocks noChangeAspect="1" noChangeArrowheads="1"/>
                  </p:cNvSpPr>
                  <p:nvPr/>
                </p:nvSpPr>
                <p:spPr bwMode="auto">
                  <a:xfrm>
                    <a:off x="3484"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54" name="Freeform 183"/>
                  <p:cNvSpPr>
                    <a:spLocks noChangeAspect="1"/>
                  </p:cNvSpPr>
                  <p:nvPr/>
                </p:nvSpPr>
                <p:spPr bwMode="auto">
                  <a:xfrm flipV="1">
                    <a:off x="349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55" name="Freeform 184"/>
                  <p:cNvSpPr>
                    <a:spLocks noChangeAspect="1"/>
                  </p:cNvSpPr>
                  <p:nvPr/>
                </p:nvSpPr>
                <p:spPr bwMode="auto">
                  <a:xfrm flipV="1">
                    <a:off x="3526"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56" name="Oval 185"/>
                  <p:cNvSpPr>
                    <a:spLocks noChangeAspect="1" noChangeArrowheads="1"/>
                  </p:cNvSpPr>
                  <p:nvPr/>
                </p:nvSpPr>
                <p:spPr bwMode="auto">
                  <a:xfrm flipV="1">
                    <a:off x="3484" y="2676"/>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57" name="Freeform 186"/>
                  <p:cNvSpPr>
                    <a:spLocks noChangeAspect="1"/>
                  </p:cNvSpPr>
                  <p:nvPr/>
                </p:nvSpPr>
                <p:spPr bwMode="auto">
                  <a:xfrm>
                    <a:off x="360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58" name="Freeform 187"/>
                  <p:cNvSpPr>
                    <a:spLocks noChangeAspect="1"/>
                  </p:cNvSpPr>
                  <p:nvPr/>
                </p:nvSpPr>
                <p:spPr bwMode="auto">
                  <a:xfrm>
                    <a:off x="3633" y="2208"/>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59" name="Oval 188"/>
                  <p:cNvSpPr>
                    <a:spLocks noChangeAspect="1" noChangeArrowheads="1"/>
                  </p:cNvSpPr>
                  <p:nvPr/>
                </p:nvSpPr>
                <p:spPr bwMode="auto">
                  <a:xfrm>
                    <a:off x="3591" y="2109"/>
                    <a:ext cx="99" cy="99"/>
                  </a:xfrm>
                  <a:prstGeom prst="ellipse">
                    <a:avLst/>
                  </a:prstGeom>
                  <a:solidFill>
                    <a:srgbClr val="B2B2B2"/>
                  </a:solidFill>
                  <a:ln w="9525">
                    <a:solidFill>
                      <a:schemeClr val="tx1"/>
                    </a:solidFill>
                    <a:round/>
                    <a:headEnd/>
                    <a:tailEnd/>
                  </a:ln>
                </p:spPr>
                <p:txBody>
                  <a:bodyPr wrap="none" anchor="ctr"/>
                  <a:lstStyle/>
                  <a:p>
                    <a:endParaRPr lang="en-US"/>
                  </a:p>
                </p:txBody>
              </p:sp>
              <p:sp>
                <p:nvSpPr>
                  <p:cNvPr id="42060" name="Freeform 189"/>
                  <p:cNvSpPr>
                    <a:spLocks noChangeAspect="1"/>
                  </p:cNvSpPr>
                  <p:nvPr/>
                </p:nvSpPr>
                <p:spPr bwMode="auto">
                  <a:xfrm flipV="1">
                    <a:off x="360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61" name="Freeform 190"/>
                  <p:cNvSpPr>
                    <a:spLocks noChangeAspect="1"/>
                  </p:cNvSpPr>
                  <p:nvPr/>
                </p:nvSpPr>
                <p:spPr bwMode="auto">
                  <a:xfrm flipV="1">
                    <a:off x="3633" y="2451"/>
                    <a:ext cx="45" cy="225"/>
                  </a:xfrm>
                  <a:custGeom>
                    <a:avLst/>
                    <a:gdLst>
                      <a:gd name="T0" fmla="*/ 24 w 45"/>
                      <a:gd name="T1" fmla="*/ 0 h 225"/>
                      <a:gd name="T2" fmla="*/ 3 w 45"/>
                      <a:gd name="T3" fmla="*/ 42 h 225"/>
                      <a:gd name="T4" fmla="*/ 45 w 45"/>
                      <a:gd name="T5" fmla="*/ 99 h 225"/>
                      <a:gd name="T6" fmla="*/ 3 w 45"/>
                      <a:gd name="T7" fmla="*/ 162 h 225"/>
                      <a:gd name="T8" fmla="*/ 36 w 45"/>
                      <a:gd name="T9" fmla="*/ 225 h 225"/>
                      <a:gd name="T10" fmla="*/ 0 60000 65536"/>
                      <a:gd name="T11" fmla="*/ 0 60000 65536"/>
                      <a:gd name="T12" fmla="*/ 0 60000 65536"/>
                      <a:gd name="T13" fmla="*/ 0 60000 65536"/>
                      <a:gd name="T14" fmla="*/ 0 60000 65536"/>
                      <a:gd name="T15" fmla="*/ 0 w 45"/>
                      <a:gd name="T16" fmla="*/ 0 h 225"/>
                      <a:gd name="T17" fmla="*/ 45 w 45"/>
                      <a:gd name="T18" fmla="*/ 225 h 225"/>
                    </a:gdLst>
                    <a:ahLst/>
                    <a:cxnLst>
                      <a:cxn ang="T10">
                        <a:pos x="T0" y="T1"/>
                      </a:cxn>
                      <a:cxn ang="T11">
                        <a:pos x="T2" y="T3"/>
                      </a:cxn>
                      <a:cxn ang="T12">
                        <a:pos x="T4" y="T5"/>
                      </a:cxn>
                      <a:cxn ang="T13">
                        <a:pos x="T6" y="T7"/>
                      </a:cxn>
                      <a:cxn ang="T14">
                        <a:pos x="T8" y="T9"/>
                      </a:cxn>
                    </a:cxnLst>
                    <a:rect l="T15" t="T16" r="T17" b="T18"/>
                    <a:pathLst>
                      <a:path w="45" h="225">
                        <a:moveTo>
                          <a:pt x="24" y="0"/>
                        </a:moveTo>
                        <a:cubicBezTo>
                          <a:pt x="12" y="13"/>
                          <a:pt x="0" y="26"/>
                          <a:pt x="3" y="42"/>
                        </a:cubicBezTo>
                        <a:cubicBezTo>
                          <a:pt x="6" y="58"/>
                          <a:pt x="45" y="79"/>
                          <a:pt x="45" y="99"/>
                        </a:cubicBezTo>
                        <a:cubicBezTo>
                          <a:pt x="45" y="119"/>
                          <a:pt x="5" y="141"/>
                          <a:pt x="3" y="162"/>
                        </a:cubicBezTo>
                        <a:cubicBezTo>
                          <a:pt x="1" y="183"/>
                          <a:pt x="18" y="204"/>
                          <a:pt x="36" y="225"/>
                        </a:cubicBezTo>
                      </a:path>
                    </a:pathLst>
                  </a:custGeom>
                  <a:noFill/>
                  <a:ln w="9525">
                    <a:solidFill>
                      <a:schemeClr val="tx1"/>
                    </a:solidFill>
                    <a:round/>
                    <a:headEnd/>
                    <a:tailEnd/>
                  </a:ln>
                </p:spPr>
                <p:txBody>
                  <a:bodyPr/>
                  <a:lstStyle/>
                  <a:p>
                    <a:endParaRPr lang="en-US"/>
                  </a:p>
                </p:txBody>
              </p:sp>
              <p:sp>
                <p:nvSpPr>
                  <p:cNvPr id="42062" name="Oval 191"/>
                  <p:cNvSpPr>
                    <a:spLocks noChangeAspect="1" noChangeArrowheads="1"/>
                  </p:cNvSpPr>
                  <p:nvPr/>
                </p:nvSpPr>
                <p:spPr bwMode="auto">
                  <a:xfrm flipV="1">
                    <a:off x="3591" y="2676"/>
                    <a:ext cx="99" cy="99"/>
                  </a:xfrm>
                  <a:prstGeom prst="ellipse">
                    <a:avLst/>
                  </a:prstGeom>
                  <a:solidFill>
                    <a:srgbClr val="B2B2B2"/>
                  </a:solidFill>
                  <a:ln w="9525">
                    <a:solidFill>
                      <a:schemeClr val="tx1"/>
                    </a:solidFill>
                    <a:round/>
                    <a:headEnd/>
                    <a:tailEnd/>
                  </a:ln>
                </p:spPr>
                <p:txBody>
                  <a:bodyPr wrap="none" anchor="ctr"/>
                  <a:lstStyle/>
                  <a:p>
                    <a:endParaRPr lang="en-US"/>
                  </a:p>
                </p:txBody>
              </p:sp>
            </p:grpSp>
          </p:grpSp>
          <p:sp>
            <p:nvSpPr>
              <p:cNvPr id="42000" name="Rectangle 198"/>
              <p:cNvSpPr>
                <a:spLocks noChangeArrowheads="1"/>
              </p:cNvSpPr>
              <p:nvPr/>
            </p:nvSpPr>
            <p:spPr bwMode="auto">
              <a:xfrm>
                <a:off x="1734674" y="887507"/>
                <a:ext cx="3079376" cy="2675964"/>
              </a:xfrm>
              <a:prstGeom prst="rect">
                <a:avLst/>
              </a:prstGeom>
              <a:solidFill>
                <a:schemeClr val="bg1"/>
              </a:solidFill>
              <a:ln w="1588">
                <a:noFill/>
                <a:miter lim="800000"/>
                <a:headEnd/>
                <a:tailEnd/>
              </a:ln>
            </p:spPr>
            <p:txBody>
              <a:bodyPr/>
              <a:lstStyle/>
              <a:p>
                <a:endParaRPr lang="en-US"/>
              </a:p>
            </p:txBody>
          </p:sp>
        </p:grpSp>
        <p:pic>
          <p:nvPicPr>
            <p:cNvPr id="41998" name="Picture 1"/>
            <p:cNvPicPr>
              <a:picLocks noChangeAspect="1" noChangeArrowheads="1"/>
            </p:cNvPicPr>
            <p:nvPr/>
          </p:nvPicPr>
          <p:blipFill>
            <a:blip r:embed="rId3" cstate="print">
              <a:clrChange>
                <a:clrFrom>
                  <a:srgbClr val="FFFFFF"/>
                </a:clrFrom>
                <a:clrTo>
                  <a:srgbClr val="FFFFFF">
                    <a:alpha val="0"/>
                  </a:srgbClr>
                </a:clrTo>
              </a:clrChange>
            </a:blip>
            <a:srcRect l="20483" t="8456" r="14616" b="8456"/>
            <a:stretch>
              <a:fillRect/>
            </a:stretch>
          </p:blipFill>
          <p:spPr bwMode="auto">
            <a:xfrm>
              <a:off x="2259098" y="0"/>
              <a:ext cx="4908178" cy="6078071"/>
            </a:xfrm>
            <a:prstGeom prst="rect">
              <a:avLst/>
            </a:prstGeom>
            <a:noFill/>
            <a:ln w="9525">
              <a:noFill/>
              <a:miter lim="800000"/>
              <a:headEnd/>
              <a:tailEnd/>
            </a:ln>
          </p:spPr>
        </p:pic>
      </p:grpSp>
      <p:sp>
        <p:nvSpPr>
          <p:cNvPr id="41995" name="TextBox 135"/>
          <p:cNvSpPr txBox="1">
            <a:spLocks noChangeArrowheads="1"/>
          </p:cNvSpPr>
          <p:nvPr/>
        </p:nvSpPr>
        <p:spPr bwMode="auto">
          <a:xfrm>
            <a:off x="4478338" y="1106488"/>
            <a:ext cx="2279650" cy="522287"/>
          </a:xfrm>
          <a:prstGeom prst="rect">
            <a:avLst/>
          </a:prstGeom>
          <a:noFill/>
          <a:ln w="9525">
            <a:noFill/>
            <a:miter lim="800000"/>
            <a:headEnd/>
            <a:tailEnd/>
          </a:ln>
        </p:spPr>
        <p:txBody>
          <a:bodyPr>
            <a:spAutoFit/>
          </a:bodyPr>
          <a:lstStyle/>
          <a:p>
            <a:pPr algn="ctr"/>
            <a:r>
              <a:rPr lang="en-US" sz="1400"/>
              <a:t>Fluoxetine Bound to LeuT, </a:t>
            </a:r>
          </a:p>
          <a:p>
            <a:pPr algn="ctr"/>
            <a:r>
              <a:rPr lang="en-US" sz="1400"/>
              <a:t>PDB 3GWW</a:t>
            </a:r>
          </a:p>
        </p:txBody>
      </p:sp>
      <p:sp>
        <p:nvSpPr>
          <p:cNvPr id="140" name="Slide Number Placeholder 139"/>
          <p:cNvSpPr>
            <a:spLocks noGrp="1"/>
          </p:cNvSpPr>
          <p:nvPr>
            <p:ph type="sldNum" sz="quarter" idx="12"/>
          </p:nvPr>
        </p:nvSpPr>
        <p:spPr/>
        <p:txBody>
          <a:bodyPr/>
          <a:lstStyle/>
          <a:p>
            <a:pPr>
              <a:defRPr/>
            </a:pPr>
            <a:fld id="{EA2EC24E-EE8C-4643-8B2C-7314E72B5618}" type="slidenum">
              <a:rPr lang="en-US" smtClean="0"/>
              <a:pPr>
                <a:defRPr/>
              </a:pPr>
              <a:t>35</a:t>
            </a:fld>
            <a:endParaRPr lang="en-US" dirty="0"/>
          </a:p>
        </p:txBody>
      </p:sp>
    </p:spTree>
  </p:cSld>
  <p:clrMapOvr>
    <a:masterClrMapping/>
  </p:clrMapOvr>
  <p:transition spd="slow">
    <p:fade thruBlk="1"/>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extBox 207"/>
          <p:cNvSpPr txBox="1">
            <a:spLocks noChangeArrowheads="1"/>
          </p:cNvSpPr>
          <p:nvPr/>
        </p:nvSpPr>
        <p:spPr bwMode="auto">
          <a:xfrm>
            <a:off x="1349375" y="63500"/>
            <a:ext cx="6635750" cy="369888"/>
          </a:xfrm>
          <a:prstGeom prst="rect">
            <a:avLst/>
          </a:prstGeom>
          <a:solidFill>
            <a:srgbClr val="CCFFFF"/>
          </a:solidFill>
          <a:ln w="9525">
            <a:noFill/>
            <a:miter lim="800000"/>
            <a:headEnd/>
            <a:tailEnd/>
          </a:ln>
        </p:spPr>
        <p:txBody>
          <a:bodyPr wrap="none">
            <a:spAutoFit/>
          </a:bodyPr>
          <a:lstStyle/>
          <a:p>
            <a:pPr eaLnBrk="0" hangingPunct="0">
              <a:defRPr/>
            </a:pPr>
            <a:r>
              <a:rPr lang="en-US" dirty="0">
                <a:latin typeface="+mn-lt"/>
              </a:rPr>
              <a:t>Non-cell-autonomous actions in SSRI antidepressant treatment</a:t>
            </a:r>
          </a:p>
        </p:txBody>
      </p:sp>
      <p:pic>
        <p:nvPicPr>
          <p:cNvPr id="43011" name="Picture 2"/>
          <p:cNvPicPr>
            <a:picLocks noChangeAspect="1" noChangeArrowheads="1"/>
          </p:cNvPicPr>
          <p:nvPr/>
        </p:nvPicPr>
        <p:blipFill>
          <a:blip r:embed="rId2" cstate="print"/>
          <a:srcRect/>
          <a:stretch>
            <a:fillRect/>
          </a:stretch>
        </p:blipFill>
        <p:spPr bwMode="auto">
          <a:xfrm>
            <a:off x="307975" y="481013"/>
            <a:ext cx="8318500" cy="6134100"/>
          </a:xfrm>
          <a:prstGeom prst="rect">
            <a:avLst/>
          </a:prstGeom>
          <a:noFill/>
          <a:ln w="9525">
            <a:noFill/>
            <a:miter lim="800000"/>
            <a:headEnd/>
            <a:tailEnd/>
          </a:ln>
        </p:spPr>
      </p:pic>
      <p:sp>
        <p:nvSpPr>
          <p:cNvPr id="27653" name="TextBox 5"/>
          <p:cNvSpPr txBox="1">
            <a:spLocks noChangeArrowheads="1"/>
          </p:cNvSpPr>
          <p:nvPr/>
        </p:nvSpPr>
        <p:spPr bwMode="auto">
          <a:xfrm>
            <a:off x="5230813" y="6445250"/>
            <a:ext cx="3338512" cy="276225"/>
          </a:xfrm>
          <a:prstGeom prst="rect">
            <a:avLst/>
          </a:prstGeom>
          <a:solidFill>
            <a:schemeClr val="bg1"/>
          </a:solidFill>
          <a:ln w="9525">
            <a:noFill/>
            <a:miter lim="800000"/>
            <a:headEnd/>
            <a:tailEnd/>
          </a:ln>
        </p:spPr>
        <p:txBody>
          <a:bodyPr wrap="none">
            <a:spAutoFit/>
          </a:bodyPr>
          <a:lstStyle/>
          <a:p>
            <a:pPr eaLnBrk="0" hangingPunct="0">
              <a:defRPr/>
            </a:pPr>
            <a:r>
              <a:rPr lang="en-US" sz="1200" dirty="0" err="1">
                <a:latin typeface="+mn-lt"/>
              </a:rPr>
              <a:t>Kellermann</a:t>
            </a:r>
            <a:r>
              <a:rPr lang="en-US" sz="1200" dirty="0">
                <a:latin typeface="+mn-lt"/>
              </a:rPr>
              <a:t>, Current </a:t>
            </a:r>
            <a:r>
              <a:rPr lang="en-US" sz="1200" dirty="0" err="1">
                <a:latin typeface="+mn-lt"/>
              </a:rPr>
              <a:t>Opin</a:t>
            </a:r>
            <a:r>
              <a:rPr lang="en-US" sz="1200" dirty="0">
                <a:latin typeface="+mn-lt"/>
              </a:rPr>
              <a:t>. Neurobiology. 2011</a:t>
            </a:r>
          </a:p>
        </p:txBody>
      </p:sp>
      <p:grpSp>
        <p:nvGrpSpPr>
          <p:cNvPr id="2" name="Group 8"/>
          <p:cNvGrpSpPr>
            <a:grpSpLocks/>
          </p:cNvGrpSpPr>
          <p:nvPr/>
        </p:nvGrpSpPr>
        <p:grpSpPr bwMode="auto">
          <a:xfrm>
            <a:off x="1358900" y="6007100"/>
            <a:ext cx="3263900" cy="782638"/>
            <a:chOff x="1358900" y="6007100"/>
            <a:chExt cx="3263907" cy="782022"/>
          </a:xfrm>
        </p:grpSpPr>
        <p:sp>
          <p:nvSpPr>
            <p:cNvPr id="43015" name="TextBox 4"/>
            <p:cNvSpPr txBox="1">
              <a:spLocks noChangeArrowheads="1"/>
            </p:cNvSpPr>
            <p:nvPr/>
          </p:nvSpPr>
          <p:spPr bwMode="auto">
            <a:xfrm>
              <a:off x="1358900" y="6450568"/>
              <a:ext cx="3263907" cy="338554"/>
            </a:xfrm>
            <a:prstGeom prst="rect">
              <a:avLst/>
            </a:prstGeom>
            <a:solidFill>
              <a:srgbClr val="FFCCCC"/>
            </a:solidFill>
            <a:ln w="9525">
              <a:noFill/>
              <a:miter lim="800000"/>
              <a:headEnd/>
              <a:tailEnd/>
            </a:ln>
          </p:spPr>
          <p:txBody>
            <a:bodyPr wrap="none">
              <a:spAutoFit/>
            </a:bodyPr>
            <a:lstStyle/>
            <a:p>
              <a:r>
                <a:rPr lang="en-US" sz="1600"/>
                <a:t>A hint at an inside-out mechanism</a:t>
              </a:r>
            </a:p>
          </p:txBody>
        </p:sp>
        <p:cxnSp>
          <p:nvCxnSpPr>
            <p:cNvPr id="43016" name="Straight Arrow Connector 6"/>
            <p:cNvCxnSpPr>
              <a:cxnSpLocks noChangeShapeType="1"/>
            </p:cNvCxnSpPr>
            <p:nvPr/>
          </p:nvCxnSpPr>
          <p:spPr bwMode="auto">
            <a:xfrm flipV="1">
              <a:off x="1587500" y="6007100"/>
              <a:ext cx="50800" cy="457200"/>
            </a:xfrm>
            <a:prstGeom prst="straightConnector1">
              <a:avLst/>
            </a:prstGeom>
            <a:noFill/>
            <a:ln w="19050" algn="ctr">
              <a:solidFill>
                <a:schemeClr val="tx1"/>
              </a:solidFill>
              <a:prstDash val="dash"/>
              <a:round/>
              <a:headEnd/>
              <a:tailEnd type="triangle" w="med" len="med"/>
            </a:ln>
          </p:spPr>
        </p:cxnSp>
      </p:grpSp>
      <p:sp>
        <p:nvSpPr>
          <p:cNvPr id="8" name="Slide Number Placeholder 7"/>
          <p:cNvSpPr>
            <a:spLocks noGrp="1"/>
          </p:cNvSpPr>
          <p:nvPr>
            <p:ph type="sldNum" sz="quarter" idx="12"/>
          </p:nvPr>
        </p:nvSpPr>
        <p:spPr/>
        <p:txBody>
          <a:bodyPr/>
          <a:lstStyle/>
          <a:p>
            <a:pPr>
              <a:defRPr/>
            </a:pPr>
            <a:fld id="{2FEC9B17-800D-4130-9D48-AFFB24FD38C4}" type="slidenum">
              <a:rPr lang="en-US" smtClean="0"/>
              <a:pPr>
                <a:defRPr/>
              </a:pPr>
              <a:t>36</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extBox 2"/>
          <p:cNvSpPr txBox="1">
            <a:spLocks noChangeArrowheads="1"/>
          </p:cNvSpPr>
          <p:nvPr/>
        </p:nvSpPr>
        <p:spPr bwMode="auto">
          <a:xfrm>
            <a:off x="3865563" y="1709738"/>
            <a:ext cx="1774825" cy="369887"/>
          </a:xfrm>
          <a:prstGeom prst="rect">
            <a:avLst/>
          </a:prstGeom>
          <a:noFill/>
          <a:ln w="9525">
            <a:noFill/>
            <a:miter lim="800000"/>
            <a:headEnd/>
            <a:tailEnd/>
          </a:ln>
        </p:spPr>
        <p:txBody>
          <a:bodyPr wrap="none">
            <a:spAutoFit/>
          </a:bodyPr>
          <a:lstStyle/>
          <a:p>
            <a:pPr eaLnBrk="0" hangingPunct="0"/>
            <a:r>
              <a:rPr lang="en-US"/>
              <a:t>Other diagrams</a:t>
            </a:r>
          </a:p>
        </p:txBody>
      </p:sp>
      <p:pic>
        <p:nvPicPr>
          <p:cNvPr id="44035" name="Picture 2"/>
          <p:cNvPicPr>
            <a:picLocks noChangeAspect="1" noChangeArrowheads="1"/>
          </p:cNvPicPr>
          <p:nvPr/>
        </p:nvPicPr>
        <p:blipFill>
          <a:blip r:embed="rId2" cstate="print"/>
          <a:srcRect/>
          <a:stretch>
            <a:fillRect/>
          </a:stretch>
        </p:blipFill>
        <p:spPr bwMode="auto">
          <a:xfrm>
            <a:off x="87313" y="976313"/>
            <a:ext cx="8850312" cy="4505325"/>
          </a:xfrm>
          <a:prstGeom prst="rect">
            <a:avLst/>
          </a:prstGeom>
          <a:noFill/>
          <a:ln w="9525">
            <a:noFill/>
            <a:miter lim="800000"/>
            <a:headEnd/>
            <a:tailEnd/>
          </a:ln>
        </p:spPr>
      </p:pic>
      <p:sp>
        <p:nvSpPr>
          <p:cNvPr id="44036" name="TextBox 4"/>
          <p:cNvSpPr txBox="1">
            <a:spLocks noChangeArrowheads="1"/>
          </p:cNvSpPr>
          <p:nvPr/>
        </p:nvSpPr>
        <p:spPr bwMode="auto">
          <a:xfrm>
            <a:off x="4083050" y="6237288"/>
            <a:ext cx="3681413" cy="339725"/>
          </a:xfrm>
          <a:prstGeom prst="rect">
            <a:avLst/>
          </a:prstGeom>
          <a:noFill/>
          <a:ln w="9525">
            <a:noFill/>
            <a:miter lim="800000"/>
            <a:headEnd/>
            <a:tailEnd/>
          </a:ln>
        </p:spPr>
        <p:txBody>
          <a:bodyPr wrap="none">
            <a:spAutoFit/>
          </a:bodyPr>
          <a:lstStyle/>
          <a:p>
            <a:pPr eaLnBrk="0" hangingPunct="0"/>
            <a:r>
              <a:rPr lang="en-US" sz="1600"/>
              <a:t>Samuels &amp; Hen, </a:t>
            </a:r>
            <a:r>
              <a:rPr lang="en-US" sz="1600" i="1"/>
              <a:t>Eur J. Neurosci, 2011</a:t>
            </a:r>
          </a:p>
        </p:txBody>
      </p:sp>
      <p:sp>
        <p:nvSpPr>
          <p:cNvPr id="44037" name="TextBox 5"/>
          <p:cNvSpPr txBox="1">
            <a:spLocks noChangeArrowheads="1"/>
          </p:cNvSpPr>
          <p:nvPr/>
        </p:nvSpPr>
        <p:spPr bwMode="auto">
          <a:xfrm>
            <a:off x="1903413" y="276225"/>
            <a:ext cx="6140450" cy="400050"/>
          </a:xfrm>
          <a:prstGeom prst="rect">
            <a:avLst/>
          </a:prstGeom>
          <a:solidFill>
            <a:srgbClr val="CCFFFF"/>
          </a:solidFill>
          <a:ln w="9525">
            <a:noFill/>
            <a:miter lim="800000"/>
            <a:headEnd/>
            <a:tailEnd/>
          </a:ln>
        </p:spPr>
        <p:txBody>
          <a:bodyPr wrap="none">
            <a:spAutoFit/>
          </a:bodyPr>
          <a:lstStyle/>
          <a:p>
            <a:pPr eaLnBrk="0" hangingPunct="0"/>
            <a:r>
              <a:rPr lang="en-US" sz="2000"/>
              <a:t>How do antidepressants cause adult neurogenesis? </a:t>
            </a:r>
          </a:p>
        </p:txBody>
      </p:sp>
      <p:grpSp>
        <p:nvGrpSpPr>
          <p:cNvPr id="2" name="Group 13"/>
          <p:cNvGrpSpPr>
            <a:grpSpLocks/>
          </p:cNvGrpSpPr>
          <p:nvPr/>
        </p:nvGrpSpPr>
        <p:grpSpPr bwMode="auto">
          <a:xfrm>
            <a:off x="517525" y="1576388"/>
            <a:ext cx="4860925" cy="368300"/>
            <a:chOff x="517329" y="1576129"/>
            <a:chExt cx="4860781" cy="369332"/>
          </a:xfrm>
        </p:grpSpPr>
        <p:sp>
          <p:nvSpPr>
            <p:cNvPr id="44040" name="TextBox 6"/>
            <p:cNvSpPr txBox="1">
              <a:spLocks noChangeArrowheads="1"/>
            </p:cNvSpPr>
            <p:nvPr/>
          </p:nvSpPr>
          <p:spPr bwMode="auto">
            <a:xfrm>
              <a:off x="517329" y="1576129"/>
              <a:ext cx="3813865" cy="369332"/>
            </a:xfrm>
            <a:prstGeom prst="rect">
              <a:avLst/>
            </a:prstGeom>
            <a:noFill/>
            <a:ln w="9525">
              <a:noFill/>
              <a:miter lim="800000"/>
              <a:headEnd/>
              <a:tailEnd/>
            </a:ln>
          </p:spPr>
          <p:txBody>
            <a:bodyPr wrap="none">
              <a:spAutoFit/>
            </a:bodyPr>
            <a:lstStyle/>
            <a:p>
              <a:pPr eaLnBrk="0" hangingPunct="0"/>
              <a:r>
                <a:rPr lang="en-US">
                  <a:solidFill>
                    <a:srgbClr val="FF0000"/>
                  </a:solidFill>
                </a:rPr>
                <a:t>Inside-out actions would occur here</a:t>
              </a:r>
            </a:p>
          </p:txBody>
        </p:sp>
        <p:cxnSp>
          <p:nvCxnSpPr>
            <p:cNvPr id="44041" name="Straight Arrow Connector 12"/>
            <p:cNvCxnSpPr>
              <a:cxnSpLocks noChangeShapeType="1"/>
            </p:cNvCxnSpPr>
            <p:nvPr/>
          </p:nvCxnSpPr>
          <p:spPr bwMode="auto">
            <a:xfrm>
              <a:off x="4307300" y="1780673"/>
              <a:ext cx="1070810" cy="0"/>
            </a:xfrm>
            <a:prstGeom prst="straightConnector1">
              <a:avLst/>
            </a:prstGeom>
            <a:noFill/>
            <a:ln w="19050" algn="ctr">
              <a:solidFill>
                <a:srgbClr val="FF0000"/>
              </a:solidFill>
              <a:round/>
              <a:headEnd/>
              <a:tailEnd type="triangle" w="med" len="med"/>
            </a:ln>
          </p:spPr>
        </p:cxnSp>
      </p:grpSp>
      <p:sp>
        <p:nvSpPr>
          <p:cNvPr id="10" name="Slide Number Placeholder 9"/>
          <p:cNvSpPr>
            <a:spLocks noGrp="1"/>
          </p:cNvSpPr>
          <p:nvPr>
            <p:ph type="sldNum" sz="quarter" idx="12"/>
          </p:nvPr>
        </p:nvSpPr>
        <p:spPr/>
        <p:txBody>
          <a:bodyPr/>
          <a:lstStyle/>
          <a:p>
            <a:pPr>
              <a:defRPr/>
            </a:pPr>
            <a:fld id="{B0BEC611-0A49-404A-B017-97F78DE68378}" type="slidenum">
              <a:rPr lang="en-US" smtClean="0"/>
              <a:pPr>
                <a:defRPr/>
              </a:pPr>
              <a:t>37</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Box 713"/>
          <p:cNvSpPr txBox="1">
            <a:spLocks noChangeArrowheads="1"/>
          </p:cNvSpPr>
          <p:nvPr/>
        </p:nvSpPr>
        <p:spPr bwMode="auto">
          <a:xfrm>
            <a:off x="915988" y="115888"/>
            <a:ext cx="7686675" cy="369887"/>
          </a:xfrm>
          <a:prstGeom prst="rect">
            <a:avLst/>
          </a:prstGeom>
          <a:solidFill>
            <a:srgbClr val="CCFFFF"/>
          </a:solidFill>
          <a:ln w="9525">
            <a:noFill/>
            <a:miter lim="800000"/>
            <a:headEnd/>
            <a:tailEnd/>
          </a:ln>
        </p:spPr>
        <p:txBody>
          <a:bodyPr wrap="none">
            <a:spAutoFit/>
          </a:bodyPr>
          <a:lstStyle/>
          <a:p>
            <a:pPr eaLnBrk="0" hangingPunct="0"/>
            <a:r>
              <a:rPr lang="en-US"/>
              <a:t>Gene activation is too brief to account for the 2 - 3 week “therapeutic lag”</a:t>
            </a:r>
          </a:p>
        </p:txBody>
      </p:sp>
      <p:grpSp>
        <p:nvGrpSpPr>
          <p:cNvPr id="45059" name="Group 47"/>
          <p:cNvGrpSpPr>
            <a:grpSpLocks/>
          </p:cNvGrpSpPr>
          <p:nvPr/>
        </p:nvGrpSpPr>
        <p:grpSpPr bwMode="auto">
          <a:xfrm>
            <a:off x="179388" y="522288"/>
            <a:ext cx="4772025" cy="4462462"/>
            <a:chOff x="107663" y="521899"/>
            <a:chExt cx="3148635" cy="3155327"/>
          </a:xfrm>
        </p:grpSpPr>
        <p:pic>
          <p:nvPicPr>
            <p:cNvPr id="45067" name="Picture 2"/>
            <p:cNvPicPr>
              <a:picLocks noChangeAspect="1" noChangeArrowheads="1"/>
            </p:cNvPicPr>
            <p:nvPr/>
          </p:nvPicPr>
          <p:blipFill>
            <a:blip r:embed="rId3" cstate="print"/>
            <a:srcRect b="49286"/>
            <a:stretch>
              <a:fillRect/>
            </a:stretch>
          </p:blipFill>
          <p:spPr bwMode="auto">
            <a:xfrm>
              <a:off x="193058" y="521899"/>
              <a:ext cx="3063240" cy="3005542"/>
            </a:xfrm>
            <a:prstGeom prst="rect">
              <a:avLst/>
            </a:prstGeom>
            <a:noFill/>
            <a:ln w="9525">
              <a:noFill/>
              <a:miter lim="800000"/>
              <a:headEnd/>
              <a:tailEnd/>
            </a:ln>
          </p:spPr>
        </p:pic>
        <p:sp>
          <p:nvSpPr>
            <p:cNvPr id="45068" name="TextBox 45"/>
            <p:cNvSpPr txBox="1">
              <a:spLocks noChangeArrowheads="1"/>
            </p:cNvSpPr>
            <p:nvPr/>
          </p:nvSpPr>
          <p:spPr bwMode="auto">
            <a:xfrm>
              <a:off x="1685925" y="2933370"/>
              <a:ext cx="1161572" cy="239363"/>
            </a:xfrm>
            <a:prstGeom prst="rect">
              <a:avLst/>
            </a:prstGeom>
            <a:noFill/>
            <a:ln w="9525">
              <a:noFill/>
              <a:miter lim="800000"/>
              <a:headEnd/>
              <a:tailEnd/>
            </a:ln>
          </p:spPr>
          <p:txBody>
            <a:bodyPr wrap="none">
              <a:spAutoFit/>
            </a:bodyPr>
            <a:lstStyle/>
            <a:p>
              <a:pPr eaLnBrk="0" hangingPunct="0"/>
              <a:r>
                <a:rPr lang="en-US" sz="1600"/>
                <a:t>Marks et al, 1985</a:t>
              </a:r>
            </a:p>
          </p:txBody>
        </p:sp>
        <p:sp>
          <p:nvSpPr>
            <p:cNvPr id="45069" name="TextBox 47"/>
            <p:cNvSpPr txBox="1">
              <a:spLocks noChangeArrowheads="1"/>
            </p:cNvSpPr>
            <p:nvPr/>
          </p:nvSpPr>
          <p:spPr bwMode="auto">
            <a:xfrm>
              <a:off x="863714" y="3394342"/>
              <a:ext cx="1955909" cy="282884"/>
            </a:xfrm>
            <a:prstGeom prst="rect">
              <a:avLst/>
            </a:prstGeom>
            <a:noFill/>
            <a:ln w="9525">
              <a:noFill/>
              <a:miter lim="800000"/>
              <a:headEnd/>
              <a:tailEnd/>
            </a:ln>
          </p:spPr>
          <p:txBody>
            <a:bodyPr wrap="none">
              <a:spAutoFit/>
            </a:bodyPr>
            <a:lstStyle/>
            <a:p>
              <a:pPr eaLnBrk="0" hangingPunct="0"/>
              <a:r>
                <a:rPr lang="en-US" sz="2000"/>
                <a:t>Days of nicotine infusion</a:t>
              </a:r>
            </a:p>
          </p:txBody>
        </p:sp>
        <p:sp>
          <p:nvSpPr>
            <p:cNvPr id="45070" name="TextBox 56"/>
            <p:cNvSpPr txBox="1">
              <a:spLocks noChangeArrowheads="1"/>
            </p:cNvSpPr>
            <p:nvPr/>
          </p:nvSpPr>
          <p:spPr bwMode="auto">
            <a:xfrm>
              <a:off x="1604216" y="2388268"/>
              <a:ext cx="1035705" cy="261123"/>
            </a:xfrm>
            <a:prstGeom prst="rect">
              <a:avLst/>
            </a:prstGeom>
            <a:solidFill>
              <a:schemeClr val="bg1"/>
            </a:solidFill>
            <a:ln w="9525">
              <a:noFill/>
              <a:miter lim="800000"/>
              <a:headEnd/>
              <a:tailEnd/>
            </a:ln>
          </p:spPr>
          <p:txBody>
            <a:bodyPr wrap="none">
              <a:spAutoFit/>
            </a:bodyPr>
            <a:lstStyle/>
            <a:p>
              <a:pPr eaLnBrk="0" hangingPunct="0"/>
              <a:r>
                <a:rPr lang="en-US"/>
                <a:t>Mouse cortex</a:t>
              </a:r>
            </a:p>
          </p:txBody>
        </p:sp>
        <p:sp>
          <p:nvSpPr>
            <p:cNvPr id="45071" name="TextBox 45"/>
            <p:cNvSpPr txBox="1">
              <a:spLocks noChangeArrowheads="1"/>
            </p:cNvSpPr>
            <p:nvPr/>
          </p:nvSpPr>
          <p:spPr bwMode="auto">
            <a:xfrm rot="-5400000">
              <a:off x="-556151" y="1945373"/>
              <a:ext cx="1632247" cy="304619"/>
            </a:xfrm>
            <a:prstGeom prst="rect">
              <a:avLst/>
            </a:prstGeom>
            <a:solidFill>
              <a:schemeClr val="bg1"/>
            </a:solidFill>
            <a:ln w="9525">
              <a:noFill/>
              <a:miter lim="800000"/>
              <a:headEnd/>
              <a:tailEnd/>
            </a:ln>
          </p:spPr>
          <p:txBody>
            <a:bodyPr wrap="none">
              <a:spAutoFit/>
            </a:bodyPr>
            <a:lstStyle/>
            <a:p>
              <a:r>
                <a:rPr lang="en-US" sz="2400"/>
                <a:t>nAChR number</a:t>
              </a:r>
            </a:p>
          </p:txBody>
        </p:sp>
      </p:grpSp>
      <p:sp>
        <p:nvSpPr>
          <p:cNvPr id="45060" name="TextBox 287"/>
          <p:cNvSpPr txBox="1">
            <a:spLocks noChangeArrowheads="1"/>
          </p:cNvSpPr>
          <p:nvPr/>
        </p:nvSpPr>
        <p:spPr bwMode="auto">
          <a:xfrm>
            <a:off x="4933950" y="1009650"/>
            <a:ext cx="4124325" cy="2308225"/>
          </a:xfrm>
          <a:prstGeom prst="rect">
            <a:avLst/>
          </a:prstGeom>
          <a:noFill/>
          <a:ln w="9525">
            <a:noFill/>
            <a:miter lim="800000"/>
            <a:headEnd/>
            <a:tailEnd/>
          </a:ln>
        </p:spPr>
        <p:txBody>
          <a:bodyPr>
            <a:spAutoFit/>
          </a:bodyPr>
          <a:lstStyle/>
          <a:p>
            <a:pPr algn="ctr" eaLnBrk="0" hangingPunct="0"/>
            <a:r>
              <a:rPr lang="en-US" sz="1600"/>
              <a:t>Axonal transport / remodeling </a:t>
            </a:r>
          </a:p>
          <a:p>
            <a:pPr algn="ctr" eaLnBrk="0" hangingPunct="0"/>
            <a:r>
              <a:rPr lang="en-US" sz="1600"/>
              <a:t>could provide a delay in “inside-out” mechanisms</a:t>
            </a:r>
          </a:p>
          <a:p>
            <a:pPr algn="ctr" eaLnBrk="0" hangingPunct="0"/>
            <a:endParaRPr lang="en-US" sz="1600"/>
          </a:p>
          <a:p>
            <a:pPr algn="ctr" eaLnBrk="0" hangingPunct="0"/>
            <a:r>
              <a:rPr lang="en-US" sz="1600"/>
              <a:t>Speed: ~ 1 mm / day.  </a:t>
            </a:r>
          </a:p>
          <a:p>
            <a:pPr algn="ctr" eaLnBrk="0" hangingPunct="0"/>
            <a:endParaRPr lang="en-US" sz="1600"/>
          </a:p>
          <a:p>
            <a:pPr algn="ctr" eaLnBrk="0" hangingPunct="0"/>
            <a:r>
              <a:rPr lang="en-US" sz="1600"/>
              <a:t>Prediction:  </a:t>
            </a:r>
          </a:p>
          <a:p>
            <a:pPr algn="ctr" eaLnBrk="0" hangingPunct="0"/>
            <a:r>
              <a:rPr lang="en-US" sz="1600"/>
              <a:t>Therapeutic effects would require briefer delays in animals with shorter axons</a:t>
            </a:r>
          </a:p>
        </p:txBody>
      </p:sp>
      <p:pic>
        <p:nvPicPr>
          <p:cNvPr id="45061" name="Picture 2"/>
          <p:cNvPicPr>
            <a:picLocks noChangeAspect="1" noChangeArrowheads="1"/>
          </p:cNvPicPr>
          <p:nvPr/>
        </p:nvPicPr>
        <p:blipFill>
          <a:blip r:embed="rId4" cstate="print"/>
          <a:srcRect/>
          <a:stretch>
            <a:fillRect/>
          </a:stretch>
        </p:blipFill>
        <p:spPr bwMode="auto">
          <a:xfrm>
            <a:off x="831850" y="5118100"/>
            <a:ext cx="3830638" cy="1446213"/>
          </a:xfrm>
          <a:prstGeom prst="rect">
            <a:avLst/>
          </a:prstGeom>
          <a:noFill/>
          <a:ln w="9525">
            <a:noFill/>
            <a:miter lim="800000"/>
            <a:headEnd/>
            <a:tailEnd/>
          </a:ln>
        </p:spPr>
      </p:pic>
      <p:grpSp>
        <p:nvGrpSpPr>
          <p:cNvPr id="3" name="Group 44"/>
          <p:cNvGrpSpPr>
            <a:grpSpLocks/>
          </p:cNvGrpSpPr>
          <p:nvPr/>
        </p:nvGrpSpPr>
        <p:grpSpPr bwMode="auto">
          <a:xfrm>
            <a:off x="999768" y="5155554"/>
            <a:ext cx="3356304" cy="354031"/>
            <a:chOff x="785188" y="5868068"/>
            <a:chExt cx="3356277" cy="353826"/>
          </a:xfrm>
          <a:noFill/>
        </p:grpSpPr>
        <p:sp>
          <p:nvSpPr>
            <p:cNvPr id="29710" name="Oval 46"/>
            <p:cNvSpPr>
              <a:spLocks noChangeArrowheads="1"/>
            </p:cNvSpPr>
            <p:nvPr/>
          </p:nvSpPr>
          <p:spPr bwMode="auto">
            <a:xfrm>
              <a:off x="785188" y="5907819"/>
              <a:ext cx="576471" cy="314075"/>
            </a:xfrm>
            <a:prstGeom prst="ellipse">
              <a:avLst/>
            </a:prstGeom>
            <a:grpFill/>
            <a:ln w="19050" algn="ctr">
              <a:solidFill>
                <a:srgbClr val="FF0000"/>
              </a:solidFill>
              <a:round/>
              <a:headEnd/>
              <a:tailEnd/>
            </a:ln>
          </p:spPr>
          <p:txBody>
            <a:bodyPr/>
            <a:lstStyle/>
            <a:p>
              <a:pPr eaLnBrk="0" hangingPunct="0">
                <a:defRPr/>
              </a:pPr>
              <a:endParaRPr lang="en-US"/>
            </a:p>
          </p:txBody>
        </p:sp>
        <p:sp>
          <p:nvSpPr>
            <p:cNvPr id="29711" name="TextBox 43"/>
            <p:cNvSpPr txBox="1">
              <a:spLocks noChangeArrowheads="1"/>
            </p:cNvSpPr>
            <p:nvPr/>
          </p:nvSpPr>
          <p:spPr bwMode="auto">
            <a:xfrm>
              <a:off x="1327874" y="5868068"/>
              <a:ext cx="2813591" cy="338554"/>
            </a:xfrm>
            <a:prstGeom prst="rect">
              <a:avLst/>
            </a:prstGeom>
            <a:grpFill/>
            <a:ln w="9525">
              <a:noFill/>
              <a:miter lim="800000"/>
              <a:headEnd/>
              <a:tailEnd/>
            </a:ln>
          </p:spPr>
          <p:txBody>
            <a:bodyPr wrap="none">
              <a:spAutoFit/>
            </a:bodyPr>
            <a:lstStyle/>
            <a:p>
              <a:pPr eaLnBrk="0" hangingPunct="0">
                <a:defRPr/>
              </a:pPr>
              <a:r>
                <a:rPr lang="en-US" sz="1600"/>
                <a:t>Dendritically localized events</a:t>
              </a:r>
            </a:p>
          </p:txBody>
        </p:sp>
      </p:grpSp>
      <p:grpSp>
        <p:nvGrpSpPr>
          <p:cNvPr id="4" name="Group 51"/>
          <p:cNvGrpSpPr>
            <a:grpSpLocks/>
          </p:cNvGrpSpPr>
          <p:nvPr/>
        </p:nvGrpSpPr>
        <p:grpSpPr bwMode="auto">
          <a:xfrm>
            <a:off x="1406525" y="3586163"/>
            <a:ext cx="7327900" cy="3051175"/>
            <a:chOff x="1447137" y="2687542"/>
            <a:chExt cx="7327978" cy="3051315"/>
          </a:xfrm>
        </p:grpSpPr>
        <p:cxnSp>
          <p:nvCxnSpPr>
            <p:cNvPr id="45065" name="Straight Connector 48"/>
            <p:cNvCxnSpPr>
              <a:cxnSpLocks noChangeShapeType="1"/>
            </p:cNvCxnSpPr>
            <p:nvPr/>
          </p:nvCxnSpPr>
          <p:spPr bwMode="auto">
            <a:xfrm flipV="1">
              <a:off x="1463040" y="2687542"/>
              <a:ext cx="7124369" cy="1630016"/>
            </a:xfrm>
            <a:prstGeom prst="line">
              <a:avLst/>
            </a:prstGeom>
            <a:noFill/>
            <a:ln w="12700" algn="ctr">
              <a:solidFill>
                <a:schemeClr val="tx1"/>
              </a:solidFill>
              <a:prstDash val="dash"/>
              <a:round/>
              <a:headEnd/>
              <a:tailEnd/>
            </a:ln>
          </p:spPr>
        </p:cxnSp>
        <p:cxnSp>
          <p:nvCxnSpPr>
            <p:cNvPr id="45066" name="Straight Connector 50"/>
            <p:cNvCxnSpPr>
              <a:cxnSpLocks noChangeShapeType="1"/>
            </p:cNvCxnSpPr>
            <p:nvPr/>
          </p:nvCxnSpPr>
          <p:spPr bwMode="auto">
            <a:xfrm>
              <a:off x="1447137" y="4595854"/>
              <a:ext cx="7327978" cy="1143003"/>
            </a:xfrm>
            <a:prstGeom prst="line">
              <a:avLst/>
            </a:prstGeom>
            <a:noFill/>
            <a:ln w="12700" algn="ctr">
              <a:solidFill>
                <a:schemeClr val="tx1"/>
              </a:solidFill>
              <a:prstDash val="dash"/>
              <a:round/>
              <a:headEnd/>
              <a:tailEnd/>
            </a:ln>
          </p:spPr>
        </p:cxnSp>
      </p:grpSp>
      <p:sp>
        <p:nvSpPr>
          <p:cNvPr id="18" name="Slide Number Placeholder 17"/>
          <p:cNvSpPr>
            <a:spLocks noGrp="1"/>
          </p:cNvSpPr>
          <p:nvPr>
            <p:ph type="sldNum" sz="quarter" idx="12"/>
          </p:nvPr>
        </p:nvSpPr>
        <p:spPr/>
        <p:txBody>
          <a:bodyPr/>
          <a:lstStyle/>
          <a:p>
            <a:pPr>
              <a:defRPr/>
            </a:pPr>
            <a:fld id="{D7CFC752-7295-4F2E-8471-8D1687FC188B}" type="slidenum">
              <a:rPr lang="en-US" smtClean="0"/>
              <a:pPr>
                <a:defRPr/>
              </a:pPr>
              <a:t>38</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1000" fill="hold"/>
                                        <p:tgtEl>
                                          <p:spTgt spid="4"/>
                                        </p:tgtEl>
                                        <p:attrNameLst>
                                          <p:attrName>ppt_x</p:attrName>
                                        </p:attrNameLst>
                                      </p:cBhvr>
                                      <p:tavLst>
                                        <p:tav tm="0">
                                          <p:val>
                                            <p:strVal val="1+#ppt_w/2"/>
                                          </p:val>
                                        </p:tav>
                                        <p:tav tm="100000">
                                          <p:val>
                                            <p:strVal val="#ppt_x"/>
                                          </p:val>
                                        </p:tav>
                                      </p:tavLst>
                                    </p:anim>
                                    <p:anim calcmode="lin" valueType="num">
                                      <p:cBhvr additive="base">
                                        <p:cTn id="14" dur="10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TextBox 345"/>
          <p:cNvSpPr txBox="1">
            <a:spLocks noChangeArrowheads="1"/>
          </p:cNvSpPr>
          <p:nvPr/>
        </p:nvSpPr>
        <p:spPr bwMode="auto">
          <a:xfrm>
            <a:off x="958850" y="31750"/>
            <a:ext cx="7297738" cy="368300"/>
          </a:xfrm>
          <a:prstGeom prst="rect">
            <a:avLst/>
          </a:prstGeom>
          <a:solidFill>
            <a:srgbClr val="CCFFFF"/>
          </a:solidFill>
          <a:ln w="9525">
            <a:noFill/>
            <a:miter lim="800000"/>
            <a:headEnd/>
            <a:tailEnd/>
          </a:ln>
        </p:spPr>
        <p:txBody>
          <a:bodyPr wrap="none">
            <a:spAutoFit/>
          </a:bodyPr>
          <a:lstStyle/>
          <a:p>
            <a:pPr eaLnBrk="0" hangingPunct="0"/>
            <a:r>
              <a:rPr lang="en-US"/>
              <a:t>How does acute ketamine produce antidepressant effects within 2 hr?</a:t>
            </a:r>
          </a:p>
        </p:txBody>
      </p:sp>
      <p:sp>
        <p:nvSpPr>
          <p:cNvPr id="13316" name="TextBox 346"/>
          <p:cNvSpPr txBox="1">
            <a:spLocks noChangeArrowheads="1"/>
          </p:cNvSpPr>
          <p:nvPr/>
        </p:nvSpPr>
        <p:spPr bwMode="auto">
          <a:xfrm>
            <a:off x="212725" y="938213"/>
            <a:ext cx="3860800" cy="339725"/>
          </a:xfrm>
          <a:prstGeom prst="rect">
            <a:avLst/>
          </a:prstGeom>
          <a:solidFill>
            <a:srgbClr val="CCFFFF"/>
          </a:solidFill>
          <a:ln w="9525">
            <a:noFill/>
            <a:miter lim="800000"/>
            <a:headEnd/>
            <a:tailEnd/>
          </a:ln>
        </p:spPr>
        <p:txBody>
          <a:bodyPr wrap="none">
            <a:spAutoFit/>
          </a:bodyPr>
          <a:lstStyle/>
          <a:p>
            <a:pPr eaLnBrk="0" hangingPunct="0"/>
            <a:r>
              <a:rPr lang="en-US" sz="1600">
                <a:solidFill>
                  <a:srgbClr val="000000"/>
                </a:solidFill>
              </a:rPr>
              <a:t>Monteggia &amp; Duman groups suggest . . .</a:t>
            </a:r>
          </a:p>
        </p:txBody>
      </p:sp>
      <p:sp>
        <p:nvSpPr>
          <p:cNvPr id="13317" name="Rectangle 352"/>
          <p:cNvSpPr>
            <a:spLocks noChangeArrowheads="1"/>
          </p:cNvSpPr>
          <p:nvPr/>
        </p:nvSpPr>
        <p:spPr bwMode="auto">
          <a:xfrm>
            <a:off x="-312738" y="401638"/>
            <a:ext cx="8783638" cy="585787"/>
          </a:xfrm>
          <a:prstGeom prst="rect">
            <a:avLst/>
          </a:prstGeom>
          <a:noFill/>
          <a:ln w="9525">
            <a:noFill/>
            <a:miter lim="800000"/>
            <a:headEnd/>
            <a:tailEnd/>
          </a:ln>
        </p:spPr>
        <p:txBody>
          <a:bodyPr>
            <a:spAutoFit/>
          </a:bodyPr>
          <a:lstStyle/>
          <a:p>
            <a:pPr eaLnBrk="0" hangingPunct="0"/>
            <a:r>
              <a:rPr lang="en-US" sz="1600"/>
              <a:t>		(1) involve BDNF synthesis &amp; release, 	(2) occur in the dendrites,</a:t>
            </a:r>
          </a:p>
          <a:p>
            <a:pPr eaLnBrk="0" hangingPunct="0"/>
            <a:r>
              <a:rPr lang="en-US" sz="1600"/>
              <a:t>		(3) require protein synthesis, 		(4) do not require gene activation.</a:t>
            </a:r>
          </a:p>
        </p:txBody>
      </p:sp>
      <p:sp>
        <p:nvSpPr>
          <p:cNvPr id="13318" name="Rectangle 353"/>
          <p:cNvSpPr>
            <a:spLocks noChangeArrowheads="1"/>
          </p:cNvSpPr>
          <p:nvPr/>
        </p:nvSpPr>
        <p:spPr bwMode="auto">
          <a:xfrm>
            <a:off x="236538" y="519113"/>
            <a:ext cx="1219200" cy="338137"/>
          </a:xfrm>
          <a:prstGeom prst="rect">
            <a:avLst/>
          </a:prstGeom>
          <a:noFill/>
          <a:ln w="9525">
            <a:noFill/>
            <a:miter lim="800000"/>
            <a:headEnd/>
            <a:tailEnd/>
          </a:ln>
        </p:spPr>
        <p:txBody>
          <a:bodyPr>
            <a:spAutoFit/>
          </a:bodyPr>
          <a:lstStyle/>
          <a:p>
            <a:pPr eaLnBrk="0" hangingPunct="0"/>
            <a:r>
              <a:rPr lang="en-US" sz="1600"/>
              <a:t>The effects</a:t>
            </a:r>
          </a:p>
        </p:txBody>
      </p:sp>
      <p:sp>
        <p:nvSpPr>
          <p:cNvPr id="369" name="TextBox 100"/>
          <p:cNvSpPr txBox="1">
            <a:spLocks noChangeArrowheads="1"/>
          </p:cNvSpPr>
          <p:nvPr/>
        </p:nvSpPr>
        <p:spPr bwMode="auto">
          <a:xfrm rot="10800000" flipH="1" flipV="1">
            <a:off x="1892300" y="1754188"/>
            <a:ext cx="1116013" cy="246062"/>
          </a:xfrm>
          <a:prstGeom prst="rect">
            <a:avLst/>
          </a:prstGeom>
          <a:noFill/>
          <a:ln w="9525">
            <a:noFill/>
            <a:miter lim="800000"/>
            <a:headEnd/>
            <a:tailEnd/>
          </a:ln>
        </p:spPr>
        <p:txBody>
          <a:bodyPr wrap="none">
            <a:spAutoFit/>
          </a:bodyPr>
          <a:lstStyle/>
          <a:p>
            <a:pPr algn="ctr" eaLnBrk="0" hangingPunct="0">
              <a:defRPr/>
            </a:pPr>
            <a:r>
              <a:rPr lang="en-US" sz="1000" dirty="0">
                <a:latin typeface="Arial" pitchFamily="34" charset="0"/>
                <a:cs typeface="+mn-cs"/>
              </a:rPr>
              <a:t>NMDA Receptor</a:t>
            </a:r>
          </a:p>
        </p:txBody>
      </p:sp>
      <p:sp>
        <p:nvSpPr>
          <p:cNvPr id="13320" name="TextBox 369"/>
          <p:cNvSpPr txBox="1">
            <a:spLocks noChangeArrowheads="1"/>
          </p:cNvSpPr>
          <p:nvPr/>
        </p:nvSpPr>
        <p:spPr bwMode="auto">
          <a:xfrm flipH="1">
            <a:off x="3287713" y="3024188"/>
            <a:ext cx="184150" cy="261937"/>
          </a:xfrm>
          <a:prstGeom prst="rect">
            <a:avLst/>
          </a:prstGeom>
          <a:noFill/>
          <a:ln w="9525">
            <a:noFill/>
            <a:miter lim="800000"/>
            <a:headEnd/>
            <a:tailEnd/>
          </a:ln>
        </p:spPr>
        <p:txBody>
          <a:bodyPr wrap="none">
            <a:spAutoFit/>
          </a:bodyPr>
          <a:lstStyle/>
          <a:p>
            <a:pPr eaLnBrk="0" hangingPunct="0"/>
            <a:endParaRPr lang="en-US" sz="1100"/>
          </a:p>
        </p:txBody>
      </p:sp>
      <p:sp>
        <p:nvSpPr>
          <p:cNvPr id="371" name="Freeform 370"/>
          <p:cNvSpPr/>
          <p:nvPr/>
        </p:nvSpPr>
        <p:spPr bwMode="auto">
          <a:xfrm flipH="1">
            <a:off x="2905125" y="1438275"/>
            <a:ext cx="382588" cy="4106863"/>
          </a:xfrm>
          <a:custGeom>
            <a:avLst/>
            <a:gdLst>
              <a:gd name="connsiteX0" fmla="*/ 638504 w 638504"/>
              <a:gd name="connsiteY0" fmla="*/ 0 h 7472856"/>
              <a:gd name="connsiteX1" fmla="*/ 39414 w 638504"/>
              <a:gd name="connsiteY1" fmla="*/ 2017987 h 7472856"/>
              <a:gd name="connsiteX2" fmla="*/ 402021 w 638504"/>
              <a:gd name="connsiteY2" fmla="*/ 4398580 h 7472856"/>
              <a:gd name="connsiteX3" fmla="*/ 23649 w 638504"/>
              <a:gd name="connsiteY3" fmla="*/ 7472856 h 7472856"/>
            </a:gdLst>
            <a:ahLst/>
            <a:cxnLst>
              <a:cxn ang="0">
                <a:pos x="connsiteX0" y="connsiteY0"/>
              </a:cxn>
              <a:cxn ang="0">
                <a:pos x="connsiteX1" y="connsiteY1"/>
              </a:cxn>
              <a:cxn ang="0">
                <a:pos x="connsiteX2" y="connsiteY2"/>
              </a:cxn>
              <a:cxn ang="0">
                <a:pos x="connsiteX3" y="connsiteY3"/>
              </a:cxn>
            </a:cxnLst>
            <a:rect l="l" t="t" r="r" b="b"/>
            <a:pathLst>
              <a:path w="638504" h="7472856">
                <a:moveTo>
                  <a:pt x="638504" y="0"/>
                </a:moveTo>
                <a:cubicBezTo>
                  <a:pt x="358666" y="642445"/>
                  <a:pt x="78828" y="1284890"/>
                  <a:pt x="39414" y="2017987"/>
                </a:cubicBezTo>
                <a:cubicBezTo>
                  <a:pt x="0" y="2751084"/>
                  <a:pt x="404649" y="3489435"/>
                  <a:pt x="402021" y="4398580"/>
                </a:cubicBezTo>
                <a:cubicBezTo>
                  <a:pt x="399394" y="5307725"/>
                  <a:pt x="211521" y="6390290"/>
                  <a:pt x="23649" y="7472856"/>
                </a:cubicBez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372" name="Freeform 371"/>
          <p:cNvSpPr/>
          <p:nvPr/>
        </p:nvSpPr>
        <p:spPr bwMode="auto">
          <a:xfrm flipH="1">
            <a:off x="307975" y="1408113"/>
            <a:ext cx="357188" cy="4087812"/>
          </a:xfrm>
          <a:custGeom>
            <a:avLst/>
            <a:gdLst>
              <a:gd name="connsiteX0" fmla="*/ 462455 w 980089"/>
              <a:gd name="connsiteY0" fmla="*/ 0 h 6858000"/>
              <a:gd name="connsiteX1" fmla="*/ 919655 w 980089"/>
              <a:gd name="connsiteY1" fmla="*/ 3168869 h 6858000"/>
              <a:gd name="connsiteX2" fmla="*/ 99848 w 980089"/>
              <a:gd name="connsiteY2" fmla="*/ 5060731 h 6858000"/>
              <a:gd name="connsiteX3" fmla="*/ 320565 w 980089"/>
              <a:gd name="connsiteY3" fmla="*/ 6858000 h 6858000"/>
              <a:gd name="connsiteX0" fmla="*/ 378903 w 637721"/>
              <a:gd name="connsiteY0" fmla="*/ 0 h 6858000"/>
              <a:gd name="connsiteX1" fmla="*/ 334789 w 637721"/>
              <a:gd name="connsiteY1" fmla="*/ 3107964 h 6858000"/>
              <a:gd name="connsiteX2" fmla="*/ 16296 w 637721"/>
              <a:gd name="connsiteY2" fmla="*/ 5060731 h 6858000"/>
              <a:gd name="connsiteX3" fmla="*/ 237013 w 637721"/>
              <a:gd name="connsiteY3" fmla="*/ 6858000 h 6858000"/>
              <a:gd name="connsiteX0" fmla="*/ 0 w 339951"/>
              <a:gd name="connsiteY0" fmla="*/ 0 h 6898603"/>
              <a:gd name="connsiteX1" fmla="*/ 336886 w 339951"/>
              <a:gd name="connsiteY1" fmla="*/ 3148567 h 6898603"/>
              <a:gd name="connsiteX2" fmla="*/ 18393 w 339951"/>
              <a:gd name="connsiteY2" fmla="*/ 5101334 h 6898603"/>
              <a:gd name="connsiteX3" fmla="*/ 239110 w 339951"/>
              <a:gd name="connsiteY3" fmla="*/ 6898603 h 6898603"/>
              <a:gd name="connsiteX0" fmla="*/ 34667 w 595195"/>
              <a:gd name="connsiteY0" fmla="*/ 0 h 6898603"/>
              <a:gd name="connsiteX1" fmla="*/ 592131 w 595195"/>
              <a:gd name="connsiteY1" fmla="*/ 2356808 h 6898603"/>
              <a:gd name="connsiteX2" fmla="*/ 53060 w 595195"/>
              <a:gd name="connsiteY2" fmla="*/ 5101334 h 6898603"/>
              <a:gd name="connsiteX3" fmla="*/ 273777 w 595195"/>
              <a:gd name="connsiteY3" fmla="*/ 6898603 h 6898603"/>
            </a:gdLst>
            <a:ahLst/>
            <a:cxnLst>
              <a:cxn ang="0">
                <a:pos x="connsiteX0" y="connsiteY0"/>
              </a:cxn>
              <a:cxn ang="0">
                <a:pos x="connsiteX1" y="connsiteY1"/>
              </a:cxn>
              <a:cxn ang="0">
                <a:pos x="connsiteX2" y="connsiteY2"/>
              </a:cxn>
              <a:cxn ang="0">
                <a:pos x="connsiteX3" y="connsiteY3"/>
              </a:cxn>
            </a:cxnLst>
            <a:rect l="l" t="t" r="r" b="b"/>
            <a:pathLst>
              <a:path w="595195" h="6898603">
                <a:moveTo>
                  <a:pt x="34667" y="0"/>
                </a:moveTo>
                <a:cubicBezTo>
                  <a:pt x="293484" y="1162707"/>
                  <a:pt x="589066" y="1506586"/>
                  <a:pt x="592131" y="2356808"/>
                </a:cubicBezTo>
                <a:cubicBezTo>
                  <a:pt x="595196" y="3207030"/>
                  <a:pt x="106119" y="4344368"/>
                  <a:pt x="53060" y="5101334"/>
                </a:cubicBezTo>
                <a:cubicBezTo>
                  <a:pt x="1" y="5858300"/>
                  <a:pt x="113494" y="6307396"/>
                  <a:pt x="273777" y="6898603"/>
                </a:cubicBez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13323" name="TextBox 372"/>
          <p:cNvSpPr txBox="1">
            <a:spLocks noChangeArrowheads="1"/>
          </p:cNvSpPr>
          <p:nvPr/>
        </p:nvSpPr>
        <p:spPr bwMode="auto">
          <a:xfrm flipH="1">
            <a:off x="2189163" y="3797300"/>
            <a:ext cx="787400" cy="260350"/>
          </a:xfrm>
          <a:prstGeom prst="rect">
            <a:avLst/>
          </a:prstGeom>
          <a:noFill/>
          <a:ln w="12700">
            <a:solidFill>
              <a:schemeClr val="tx1"/>
            </a:solidFill>
            <a:miter lim="800000"/>
            <a:headEnd/>
            <a:tailEnd/>
          </a:ln>
        </p:spPr>
        <p:txBody>
          <a:bodyPr rIns="0">
            <a:spAutoFit/>
          </a:bodyPr>
          <a:lstStyle/>
          <a:p>
            <a:pPr eaLnBrk="0" hangingPunct="0"/>
            <a:r>
              <a:rPr lang="en-US" sz="1100" b="1">
                <a:solidFill>
                  <a:srgbClr val="FF0000"/>
                </a:solidFill>
              </a:rPr>
              <a:t>kinases</a:t>
            </a:r>
            <a:r>
              <a:rPr lang="en-US" sz="1100" b="1">
                <a:solidFill>
                  <a:srgbClr val="FF0000"/>
                </a:solidFill>
                <a:latin typeface="Adobe Heiti Std R" pitchFamily="34" charset="-128"/>
                <a:ea typeface="Adobe Heiti Std R" pitchFamily="34" charset="-128"/>
              </a:rPr>
              <a:t>↓</a:t>
            </a:r>
          </a:p>
        </p:txBody>
      </p:sp>
      <p:sp>
        <p:nvSpPr>
          <p:cNvPr id="374" name="Freeform 373"/>
          <p:cNvSpPr/>
          <p:nvPr/>
        </p:nvSpPr>
        <p:spPr bwMode="auto">
          <a:xfrm flipH="1">
            <a:off x="1370013" y="4110038"/>
            <a:ext cx="1601787" cy="835025"/>
          </a:xfrm>
          <a:custGeom>
            <a:avLst/>
            <a:gdLst>
              <a:gd name="connsiteX0" fmla="*/ 0 w 2375210"/>
              <a:gd name="connsiteY0" fmla="*/ 189570 h 243468"/>
              <a:gd name="connsiteX1" fmla="*/ 1884556 w 2375210"/>
              <a:gd name="connsiteY1" fmla="*/ 211873 h 243468"/>
              <a:gd name="connsiteX2" fmla="*/ 2375210 w 2375210"/>
              <a:gd name="connsiteY2" fmla="*/ 0 h 243468"/>
              <a:gd name="connsiteX0" fmla="*/ 861739 w 3236949"/>
              <a:gd name="connsiteY0" fmla="*/ 189570 h 240341"/>
              <a:gd name="connsiteX1" fmla="*/ 314094 w 3236949"/>
              <a:gd name="connsiteY1" fmla="*/ 170811 h 240341"/>
              <a:gd name="connsiteX2" fmla="*/ 2746295 w 3236949"/>
              <a:gd name="connsiteY2" fmla="*/ 211873 h 240341"/>
              <a:gd name="connsiteX3" fmla="*/ 3236949 w 3236949"/>
              <a:gd name="connsiteY3" fmla="*/ 0 h 240341"/>
              <a:gd name="connsiteX0" fmla="*/ 861737 w 3236947"/>
              <a:gd name="connsiteY0" fmla="*/ 189570 h 244384"/>
              <a:gd name="connsiteX1" fmla="*/ 314092 w 3236947"/>
              <a:gd name="connsiteY1" fmla="*/ 170811 h 244384"/>
              <a:gd name="connsiteX2" fmla="*/ 828099 w 3236947"/>
              <a:gd name="connsiteY2" fmla="*/ 195064 h 244384"/>
              <a:gd name="connsiteX3" fmla="*/ 2746293 w 3236947"/>
              <a:gd name="connsiteY3" fmla="*/ 211873 h 244384"/>
              <a:gd name="connsiteX4" fmla="*/ 3236947 w 3236947"/>
              <a:gd name="connsiteY4" fmla="*/ 0 h 244384"/>
              <a:gd name="connsiteX0" fmla="*/ 815011 w 3190221"/>
              <a:gd name="connsiteY0" fmla="*/ 737934 h 869515"/>
              <a:gd name="connsiteX1" fmla="*/ 314093 w 3190221"/>
              <a:gd name="connsiteY1" fmla="*/ 3717 h 869515"/>
              <a:gd name="connsiteX2" fmla="*/ 781373 w 3190221"/>
              <a:gd name="connsiteY2" fmla="*/ 743428 h 869515"/>
              <a:gd name="connsiteX3" fmla="*/ 2699567 w 3190221"/>
              <a:gd name="connsiteY3" fmla="*/ 760237 h 869515"/>
              <a:gd name="connsiteX4" fmla="*/ 3190221 w 3190221"/>
              <a:gd name="connsiteY4" fmla="*/ 548364 h 869515"/>
              <a:gd name="connsiteX0" fmla="*/ 815011 w 3190221"/>
              <a:gd name="connsiteY0" fmla="*/ 737934 h 881642"/>
              <a:gd name="connsiteX1" fmla="*/ 314093 w 3190221"/>
              <a:gd name="connsiteY1" fmla="*/ 3717 h 881642"/>
              <a:gd name="connsiteX2" fmla="*/ 477640 w 3190221"/>
              <a:gd name="connsiteY2" fmla="*/ 755555 h 881642"/>
              <a:gd name="connsiteX3" fmla="*/ 2699567 w 3190221"/>
              <a:gd name="connsiteY3" fmla="*/ 760237 h 881642"/>
              <a:gd name="connsiteX4" fmla="*/ 3190221 w 3190221"/>
              <a:gd name="connsiteY4" fmla="*/ 548364 h 881642"/>
              <a:gd name="connsiteX0" fmla="*/ 234033 w 3110161"/>
              <a:gd name="connsiteY0" fmla="*/ 0 h 877925"/>
              <a:gd name="connsiteX1" fmla="*/ 397580 w 3110161"/>
              <a:gd name="connsiteY1" fmla="*/ 751838 h 877925"/>
              <a:gd name="connsiteX2" fmla="*/ 2619507 w 3110161"/>
              <a:gd name="connsiteY2" fmla="*/ 756520 h 877925"/>
              <a:gd name="connsiteX3" fmla="*/ 3110161 w 3110161"/>
              <a:gd name="connsiteY3" fmla="*/ 544647 h 877925"/>
            </a:gdLst>
            <a:ahLst/>
            <a:cxnLst>
              <a:cxn ang="0">
                <a:pos x="connsiteX0" y="connsiteY0"/>
              </a:cxn>
              <a:cxn ang="0">
                <a:pos x="connsiteX1" y="connsiteY1"/>
              </a:cxn>
              <a:cxn ang="0">
                <a:pos x="connsiteX2" y="connsiteY2"/>
              </a:cxn>
              <a:cxn ang="0">
                <a:pos x="connsiteX3" y="connsiteY3"/>
              </a:cxn>
            </a:cxnLst>
            <a:rect l="l" t="t" r="r" b="b"/>
            <a:pathLst>
              <a:path w="3110161" h="877925">
                <a:moveTo>
                  <a:pt x="234033" y="0"/>
                </a:moveTo>
                <a:cubicBezTo>
                  <a:pt x="228427" y="2937"/>
                  <a:pt x="1" y="625751"/>
                  <a:pt x="397580" y="751838"/>
                </a:cubicBezTo>
                <a:cubicBezTo>
                  <a:pt x="795159" y="877925"/>
                  <a:pt x="2167410" y="791052"/>
                  <a:pt x="2619507" y="756520"/>
                </a:cubicBezTo>
                <a:cubicBezTo>
                  <a:pt x="3071604" y="721988"/>
                  <a:pt x="3062768" y="634786"/>
                  <a:pt x="3110161" y="544647"/>
                </a:cubicBezTo>
              </a:path>
            </a:pathLst>
          </a:cu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375" name="Oval 374"/>
          <p:cNvSpPr>
            <a:spLocks noChangeAspect="1"/>
          </p:cNvSpPr>
          <p:nvPr/>
        </p:nvSpPr>
        <p:spPr bwMode="auto">
          <a:xfrm flipH="1">
            <a:off x="79375" y="2032000"/>
            <a:ext cx="46038" cy="119063"/>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390" name="TextBox 47"/>
          <p:cNvSpPr txBox="1">
            <a:spLocks noChangeArrowheads="1"/>
          </p:cNvSpPr>
          <p:nvPr/>
        </p:nvSpPr>
        <p:spPr bwMode="auto">
          <a:xfrm flipH="1">
            <a:off x="109538" y="2173288"/>
            <a:ext cx="517525" cy="307975"/>
          </a:xfrm>
          <a:prstGeom prst="rect">
            <a:avLst/>
          </a:prstGeom>
          <a:solidFill>
            <a:schemeClr val="bg1"/>
          </a:solidFill>
          <a:ln w="9525">
            <a:noFill/>
            <a:miter lim="800000"/>
            <a:headEnd/>
            <a:tailEnd/>
          </a:ln>
        </p:spPr>
        <p:txBody>
          <a:bodyPr wrap="none" lIns="0" tIns="0" rIns="0" bIns="0">
            <a:spAutoFit/>
          </a:bodyPr>
          <a:lstStyle/>
          <a:p>
            <a:pPr algn="ctr" eaLnBrk="0" hangingPunct="0">
              <a:defRPr/>
            </a:pPr>
            <a:r>
              <a:rPr lang="en-US" sz="1000" dirty="0">
                <a:latin typeface="Arial" pitchFamily="34" charset="0"/>
                <a:cs typeface="+mn-cs"/>
              </a:rPr>
              <a:t>  BDNF</a:t>
            </a:r>
          </a:p>
          <a:p>
            <a:pPr algn="ctr" eaLnBrk="0" hangingPunct="0">
              <a:defRPr/>
            </a:pPr>
            <a:r>
              <a:rPr lang="en-US" sz="1000" dirty="0">
                <a:latin typeface="Arial" pitchFamily="34" charset="0"/>
                <a:cs typeface="+mn-cs"/>
              </a:rPr>
              <a:t>secretion</a:t>
            </a:r>
          </a:p>
        </p:txBody>
      </p:sp>
      <p:sp>
        <p:nvSpPr>
          <p:cNvPr id="13327" name="TextBox 391"/>
          <p:cNvSpPr txBox="1">
            <a:spLocks noChangeArrowheads="1"/>
          </p:cNvSpPr>
          <p:nvPr/>
        </p:nvSpPr>
        <p:spPr bwMode="auto">
          <a:xfrm flipH="1">
            <a:off x="1339850" y="5029200"/>
            <a:ext cx="547688" cy="431800"/>
          </a:xfrm>
          <a:prstGeom prst="rect">
            <a:avLst/>
          </a:prstGeom>
          <a:noFill/>
          <a:ln w="9525">
            <a:noFill/>
            <a:miter lim="800000"/>
            <a:headEnd/>
            <a:tailEnd/>
          </a:ln>
        </p:spPr>
        <p:txBody>
          <a:bodyPr wrap="none">
            <a:spAutoFit/>
          </a:bodyPr>
          <a:lstStyle/>
          <a:p>
            <a:pPr eaLnBrk="0" hangingPunct="0"/>
            <a:r>
              <a:rPr lang="en-US" sz="1100"/>
              <a:t>BDNF </a:t>
            </a:r>
          </a:p>
          <a:p>
            <a:pPr eaLnBrk="0" hangingPunct="0"/>
            <a:r>
              <a:rPr lang="en-US" sz="1100"/>
              <a:t>mRNA</a:t>
            </a:r>
          </a:p>
        </p:txBody>
      </p:sp>
      <p:sp>
        <p:nvSpPr>
          <p:cNvPr id="393" name="Freeform 392"/>
          <p:cNvSpPr/>
          <p:nvPr/>
        </p:nvSpPr>
        <p:spPr bwMode="auto">
          <a:xfrm flipH="1">
            <a:off x="1117600" y="4656138"/>
            <a:ext cx="334963" cy="942975"/>
          </a:xfrm>
          <a:custGeom>
            <a:avLst/>
            <a:gdLst>
              <a:gd name="connsiteX0" fmla="*/ 229673 w 555938"/>
              <a:gd name="connsiteY0" fmla="*/ 1571222 h 1571222"/>
              <a:gd name="connsiteX1" fmla="*/ 525887 w 555938"/>
              <a:gd name="connsiteY1" fmla="*/ 1107583 h 1571222"/>
              <a:gd name="connsiteX2" fmla="*/ 49369 w 555938"/>
              <a:gd name="connsiteY2" fmla="*/ 566670 h 1571222"/>
              <a:gd name="connsiteX3" fmla="*/ 229673 w 555938"/>
              <a:gd name="connsiteY3" fmla="*/ 180304 h 1571222"/>
              <a:gd name="connsiteX4" fmla="*/ 165279 w 555938"/>
              <a:gd name="connsiteY4" fmla="*/ 0 h 1571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938" h="1571222">
                <a:moveTo>
                  <a:pt x="229673" y="1571222"/>
                </a:moveTo>
                <a:cubicBezTo>
                  <a:pt x="392805" y="1423115"/>
                  <a:pt x="555938" y="1275008"/>
                  <a:pt x="525887" y="1107583"/>
                </a:cubicBezTo>
                <a:cubicBezTo>
                  <a:pt x="495836" y="940158"/>
                  <a:pt x="98738" y="721216"/>
                  <a:pt x="49369" y="566670"/>
                </a:cubicBezTo>
                <a:cubicBezTo>
                  <a:pt x="0" y="412124"/>
                  <a:pt x="210355" y="274749"/>
                  <a:pt x="229673" y="180304"/>
                </a:cubicBezTo>
                <a:cubicBezTo>
                  <a:pt x="248991" y="85859"/>
                  <a:pt x="207135" y="42929"/>
                  <a:pt x="165279" y="0"/>
                </a:cubicBezTo>
              </a:path>
            </a:pathLst>
          </a:custGeom>
          <a:ln w="28575">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13329" name="TextBox 393"/>
          <p:cNvSpPr txBox="1">
            <a:spLocks noChangeArrowheads="1"/>
          </p:cNvSpPr>
          <p:nvPr/>
        </p:nvSpPr>
        <p:spPr bwMode="auto">
          <a:xfrm flipH="1">
            <a:off x="690563" y="4610100"/>
            <a:ext cx="714375" cy="261938"/>
          </a:xfrm>
          <a:prstGeom prst="rect">
            <a:avLst/>
          </a:prstGeom>
          <a:noFill/>
          <a:ln w="9525">
            <a:noFill/>
            <a:miter lim="800000"/>
            <a:headEnd/>
            <a:tailEnd/>
          </a:ln>
        </p:spPr>
        <p:txBody>
          <a:bodyPr wrap="none">
            <a:spAutoFit/>
          </a:bodyPr>
          <a:lstStyle/>
          <a:p>
            <a:pPr eaLnBrk="0" hangingPunct="0"/>
            <a:r>
              <a:rPr lang="en-US" sz="1100"/>
              <a:t>BDNF</a:t>
            </a:r>
            <a:r>
              <a:rPr lang="en-US" sz="1100" b="1">
                <a:latin typeface="Adobe Heiti Std R" pitchFamily="34" charset="-128"/>
                <a:ea typeface="Adobe Heiti Std R" pitchFamily="34" charset="-128"/>
                <a:cs typeface="Times New Roman" pitchFamily="18" charset="0"/>
              </a:rPr>
              <a:t>↑</a:t>
            </a:r>
            <a:endParaRPr lang="en-US" sz="1100" b="1">
              <a:latin typeface="Adobe Heiti Std R" pitchFamily="34" charset="-128"/>
              <a:ea typeface="Adobe Heiti Std R" pitchFamily="34" charset="-128"/>
            </a:endParaRPr>
          </a:p>
        </p:txBody>
      </p:sp>
      <p:sp>
        <p:nvSpPr>
          <p:cNvPr id="395" name="Oval 394"/>
          <p:cNvSpPr/>
          <p:nvPr/>
        </p:nvSpPr>
        <p:spPr bwMode="auto">
          <a:xfrm rot="5400000" flipH="1">
            <a:off x="1472576" y="3944548"/>
            <a:ext cx="178731" cy="17875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00">
              <a:cs typeface="+mn-cs"/>
            </a:endParaRPr>
          </a:p>
        </p:txBody>
      </p:sp>
      <p:sp>
        <p:nvSpPr>
          <p:cNvPr id="396" name="Oval 395"/>
          <p:cNvSpPr/>
          <p:nvPr/>
        </p:nvSpPr>
        <p:spPr bwMode="auto">
          <a:xfrm rot="5400000" flipH="1">
            <a:off x="1847735" y="4098534"/>
            <a:ext cx="178731" cy="17875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00">
              <a:cs typeface="+mn-cs"/>
            </a:endParaRPr>
          </a:p>
        </p:txBody>
      </p:sp>
      <p:sp>
        <p:nvSpPr>
          <p:cNvPr id="397" name="Oval 396"/>
          <p:cNvSpPr/>
          <p:nvPr/>
        </p:nvSpPr>
        <p:spPr bwMode="auto">
          <a:xfrm rot="5400000" flipH="1">
            <a:off x="1379850" y="4164996"/>
            <a:ext cx="178731" cy="17875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00">
              <a:cs typeface="+mn-cs"/>
            </a:endParaRPr>
          </a:p>
        </p:txBody>
      </p:sp>
      <p:sp>
        <p:nvSpPr>
          <p:cNvPr id="398" name="Oval 397"/>
          <p:cNvSpPr/>
          <p:nvPr/>
        </p:nvSpPr>
        <p:spPr bwMode="auto">
          <a:xfrm rot="5400000" flipH="1">
            <a:off x="1539870" y="3770984"/>
            <a:ext cx="178731" cy="17875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00">
              <a:cs typeface="+mn-cs"/>
            </a:endParaRPr>
          </a:p>
        </p:txBody>
      </p:sp>
      <p:sp>
        <p:nvSpPr>
          <p:cNvPr id="399" name="Freeform 398"/>
          <p:cNvSpPr>
            <a:spLocks noChangeAspect="1"/>
          </p:cNvSpPr>
          <p:nvPr/>
        </p:nvSpPr>
        <p:spPr bwMode="auto">
          <a:xfrm rot="5400000" flipH="1">
            <a:off x="1513682" y="3421856"/>
            <a:ext cx="457200" cy="500063"/>
          </a:xfrm>
          <a:custGeom>
            <a:avLst/>
            <a:gdLst>
              <a:gd name="connsiteX0" fmla="*/ 226772 w 548640"/>
              <a:gd name="connsiteY0" fmla="*/ 0 h 610819"/>
              <a:gd name="connsiteX1" fmla="*/ 186538 w 548640"/>
              <a:gd name="connsiteY1" fmla="*/ 36576 h 610819"/>
              <a:gd name="connsiteX2" fmla="*/ 219456 w 548640"/>
              <a:gd name="connsiteY2" fmla="*/ 73152 h 610819"/>
              <a:gd name="connsiteX3" fmla="*/ 190196 w 548640"/>
              <a:gd name="connsiteY3" fmla="*/ 153619 h 610819"/>
              <a:gd name="connsiteX4" fmla="*/ 131674 w 548640"/>
              <a:gd name="connsiteY4" fmla="*/ 204826 h 610819"/>
              <a:gd name="connsiteX5" fmla="*/ 58522 w 548640"/>
              <a:gd name="connsiteY5" fmla="*/ 212141 h 610819"/>
              <a:gd name="connsiteX6" fmla="*/ 25604 w 548640"/>
              <a:gd name="connsiteY6" fmla="*/ 182880 h 610819"/>
              <a:gd name="connsiteX7" fmla="*/ 0 w 548640"/>
              <a:gd name="connsiteY7" fmla="*/ 226771 h 610819"/>
              <a:gd name="connsiteX8" fmla="*/ 21946 w 548640"/>
              <a:gd name="connsiteY8" fmla="*/ 263347 h 610819"/>
              <a:gd name="connsiteX9" fmla="*/ 65837 w 548640"/>
              <a:gd name="connsiteY9" fmla="*/ 248717 h 610819"/>
              <a:gd name="connsiteX10" fmla="*/ 98756 w 548640"/>
              <a:gd name="connsiteY10" fmla="*/ 234087 h 610819"/>
              <a:gd name="connsiteX11" fmla="*/ 186538 w 548640"/>
              <a:gd name="connsiteY11" fmla="*/ 230429 h 610819"/>
              <a:gd name="connsiteX12" fmla="*/ 270663 w 548640"/>
              <a:gd name="connsiteY12" fmla="*/ 234087 h 610819"/>
              <a:gd name="connsiteX13" fmla="*/ 321869 w 548640"/>
              <a:gd name="connsiteY13" fmla="*/ 274320 h 610819"/>
              <a:gd name="connsiteX14" fmla="*/ 281636 w 548640"/>
              <a:gd name="connsiteY14" fmla="*/ 358445 h 610819"/>
              <a:gd name="connsiteX15" fmla="*/ 226772 w 548640"/>
              <a:gd name="connsiteY15" fmla="*/ 449885 h 610819"/>
              <a:gd name="connsiteX16" fmla="*/ 171908 w 548640"/>
              <a:gd name="connsiteY16" fmla="*/ 460858 h 610819"/>
              <a:gd name="connsiteX17" fmla="*/ 124359 w 548640"/>
              <a:gd name="connsiteY17" fmla="*/ 420624 h 610819"/>
              <a:gd name="connsiteX18" fmla="*/ 47549 w 548640"/>
              <a:gd name="connsiteY18" fmla="*/ 416967 h 610819"/>
              <a:gd name="connsiteX19" fmla="*/ 76810 w 548640"/>
              <a:gd name="connsiteY19" fmla="*/ 475488 h 610819"/>
              <a:gd name="connsiteX20" fmla="*/ 164592 w 548640"/>
              <a:gd name="connsiteY20" fmla="*/ 490119 h 610819"/>
              <a:gd name="connsiteX21" fmla="*/ 230429 w 548640"/>
              <a:gd name="connsiteY21" fmla="*/ 512064 h 610819"/>
              <a:gd name="connsiteX22" fmla="*/ 310896 w 548640"/>
              <a:gd name="connsiteY22" fmla="*/ 431597 h 610819"/>
              <a:gd name="connsiteX23" fmla="*/ 347472 w 548640"/>
              <a:gd name="connsiteY23" fmla="*/ 310896 h 610819"/>
              <a:gd name="connsiteX24" fmla="*/ 391364 w 548640"/>
              <a:gd name="connsiteY24" fmla="*/ 285293 h 610819"/>
              <a:gd name="connsiteX25" fmla="*/ 460858 w 548640"/>
              <a:gd name="connsiteY25" fmla="*/ 336499 h 610819"/>
              <a:gd name="connsiteX26" fmla="*/ 486461 w 548640"/>
              <a:gd name="connsiteY26" fmla="*/ 405994 h 610819"/>
              <a:gd name="connsiteX27" fmla="*/ 435255 w 548640"/>
              <a:gd name="connsiteY27" fmla="*/ 504749 h 610819"/>
              <a:gd name="connsiteX28" fmla="*/ 435255 w 548640"/>
              <a:gd name="connsiteY28" fmla="*/ 581559 h 610819"/>
              <a:gd name="connsiteX29" fmla="*/ 475488 w 548640"/>
              <a:gd name="connsiteY29" fmla="*/ 610819 h 610819"/>
              <a:gd name="connsiteX30" fmla="*/ 501092 w 548640"/>
              <a:gd name="connsiteY30" fmla="*/ 559613 h 610819"/>
              <a:gd name="connsiteX31" fmla="*/ 493776 w 548640"/>
              <a:gd name="connsiteY31" fmla="*/ 493776 h 610819"/>
              <a:gd name="connsiteX32" fmla="*/ 541325 w 548640"/>
              <a:gd name="connsiteY32" fmla="*/ 420624 h 610819"/>
              <a:gd name="connsiteX33" fmla="*/ 548640 w 548640"/>
              <a:gd name="connsiteY33" fmla="*/ 351130 h 610819"/>
              <a:gd name="connsiteX34" fmla="*/ 453543 w 548640"/>
              <a:gd name="connsiteY34" fmla="*/ 256032 h 610819"/>
              <a:gd name="connsiteX35" fmla="*/ 362103 w 548640"/>
              <a:gd name="connsiteY35" fmla="*/ 223114 h 610819"/>
              <a:gd name="connsiteX36" fmla="*/ 296266 w 548640"/>
              <a:gd name="connsiteY36" fmla="*/ 175565 h 610819"/>
              <a:gd name="connsiteX37" fmla="*/ 230429 w 548640"/>
              <a:gd name="connsiteY37" fmla="*/ 146304 h 610819"/>
              <a:gd name="connsiteX38" fmla="*/ 237744 w 548640"/>
              <a:gd name="connsiteY38" fmla="*/ 73152 h 610819"/>
              <a:gd name="connsiteX39" fmla="*/ 263348 w 548640"/>
              <a:gd name="connsiteY39" fmla="*/ 54864 h 610819"/>
              <a:gd name="connsiteX40" fmla="*/ 226772 w 548640"/>
              <a:gd name="connsiteY40" fmla="*/ 0 h 610819"/>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83025 w 563880"/>
              <a:gd name="connsiteY35" fmla="*/ 190989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63880" h="617525">
                <a:moveTo>
                  <a:pt x="227382" y="3048"/>
                </a:moveTo>
                <a:cubicBezTo>
                  <a:pt x="214580" y="0"/>
                  <a:pt x="189329" y="25509"/>
                  <a:pt x="187148" y="39624"/>
                </a:cubicBezTo>
                <a:cubicBezTo>
                  <a:pt x="184967" y="53739"/>
                  <a:pt x="213686" y="68232"/>
                  <a:pt x="214296" y="87739"/>
                </a:cubicBezTo>
                <a:cubicBezTo>
                  <a:pt x="214906" y="107246"/>
                  <a:pt x="204475" y="136645"/>
                  <a:pt x="190806" y="156667"/>
                </a:cubicBezTo>
                <a:cubicBezTo>
                  <a:pt x="177137" y="176689"/>
                  <a:pt x="154230" y="198120"/>
                  <a:pt x="132284" y="207874"/>
                </a:cubicBezTo>
                <a:cubicBezTo>
                  <a:pt x="110338" y="217628"/>
                  <a:pt x="76810" y="218847"/>
                  <a:pt x="59132" y="215189"/>
                </a:cubicBezTo>
                <a:cubicBezTo>
                  <a:pt x="41454" y="211531"/>
                  <a:pt x="35968" y="183490"/>
                  <a:pt x="26214" y="185928"/>
                </a:cubicBezTo>
                <a:cubicBezTo>
                  <a:pt x="16460" y="188366"/>
                  <a:pt x="1220" y="216408"/>
                  <a:pt x="610" y="229819"/>
                </a:cubicBezTo>
                <a:cubicBezTo>
                  <a:pt x="0" y="243230"/>
                  <a:pt x="11583" y="262737"/>
                  <a:pt x="22556" y="266395"/>
                </a:cubicBezTo>
                <a:cubicBezTo>
                  <a:pt x="33529" y="270053"/>
                  <a:pt x="53645" y="256642"/>
                  <a:pt x="66447" y="251765"/>
                </a:cubicBezTo>
                <a:cubicBezTo>
                  <a:pt x="79249" y="246888"/>
                  <a:pt x="79249" y="240183"/>
                  <a:pt x="99366" y="237135"/>
                </a:cubicBezTo>
                <a:cubicBezTo>
                  <a:pt x="119483" y="234087"/>
                  <a:pt x="158497" y="233477"/>
                  <a:pt x="187148" y="233477"/>
                </a:cubicBezTo>
                <a:cubicBezTo>
                  <a:pt x="215799" y="233477"/>
                  <a:pt x="248718" y="229820"/>
                  <a:pt x="271273" y="237135"/>
                </a:cubicBezTo>
                <a:cubicBezTo>
                  <a:pt x="293828" y="244450"/>
                  <a:pt x="320650" y="256642"/>
                  <a:pt x="322479" y="277368"/>
                </a:cubicBezTo>
                <a:cubicBezTo>
                  <a:pt x="324308" y="298094"/>
                  <a:pt x="298095" y="332232"/>
                  <a:pt x="282246" y="361493"/>
                </a:cubicBezTo>
                <a:cubicBezTo>
                  <a:pt x="266397" y="390754"/>
                  <a:pt x="245670" y="435864"/>
                  <a:pt x="227382" y="452933"/>
                </a:cubicBezTo>
                <a:cubicBezTo>
                  <a:pt x="209094" y="470002"/>
                  <a:pt x="189587" y="468783"/>
                  <a:pt x="172518" y="463906"/>
                </a:cubicBezTo>
                <a:cubicBezTo>
                  <a:pt x="155449" y="459029"/>
                  <a:pt x="145695" y="430987"/>
                  <a:pt x="124969" y="423672"/>
                </a:cubicBezTo>
                <a:cubicBezTo>
                  <a:pt x="104243" y="416357"/>
                  <a:pt x="56084" y="410871"/>
                  <a:pt x="48159" y="420015"/>
                </a:cubicBezTo>
                <a:cubicBezTo>
                  <a:pt x="40234" y="429159"/>
                  <a:pt x="57913" y="466344"/>
                  <a:pt x="77420" y="478536"/>
                </a:cubicBezTo>
                <a:cubicBezTo>
                  <a:pt x="96927" y="490728"/>
                  <a:pt x="139599" y="487071"/>
                  <a:pt x="165202" y="493167"/>
                </a:cubicBezTo>
                <a:cubicBezTo>
                  <a:pt x="190805" y="499263"/>
                  <a:pt x="206655" y="524866"/>
                  <a:pt x="231039" y="515112"/>
                </a:cubicBezTo>
                <a:cubicBezTo>
                  <a:pt x="255423" y="505358"/>
                  <a:pt x="291999" y="468173"/>
                  <a:pt x="311506" y="434645"/>
                </a:cubicBezTo>
                <a:cubicBezTo>
                  <a:pt x="331013" y="401117"/>
                  <a:pt x="334671" y="338328"/>
                  <a:pt x="348082" y="313944"/>
                </a:cubicBezTo>
                <a:cubicBezTo>
                  <a:pt x="361493" y="289560"/>
                  <a:pt x="373076" y="284074"/>
                  <a:pt x="391974" y="288341"/>
                </a:cubicBezTo>
                <a:cubicBezTo>
                  <a:pt x="410872" y="292608"/>
                  <a:pt x="445619" y="319430"/>
                  <a:pt x="461468" y="339547"/>
                </a:cubicBezTo>
                <a:cubicBezTo>
                  <a:pt x="477317" y="359664"/>
                  <a:pt x="491338" y="381000"/>
                  <a:pt x="487071" y="409042"/>
                </a:cubicBezTo>
                <a:cubicBezTo>
                  <a:pt x="482804" y="437084"/>
                  <a:pt x="444399" y="478536"/>
                  <a:pt x="435865" y="507797"/>
                </a:cubicBezTo>
                <a:cubicBezTo>
                  <a:pt x="427331" y="537058"/>
                  <a:pt x="429160" y="566929"/>
                  <a:pt x="435865" y="584607"/>
                </a:cubicBezTo>
                <a:cubicBezTo>
                  <a:pt x="442570" y="602285"/>
                  <a:pt x="465125" y="617525"/>
                  <a:pt x="476098" y="613867"/>
                </a:cubicBezTo>
                <a:cubicBezTo>
                  <a:pt x="487071" y="610209"/>
                  <a:pt x="498654" y="582168"/>
                  <a:pt x="501702" y="562661"/>
                </a:cubicBezTo>
                <a:cubicBezTo>
                  <a:pt x="504750" y="543154"/>
                  <a:pt x="487681" y="519989"/>
                  <a:pt x="494386" y="496824"/>
                </a:cubicBezTo>
                <a:cubicBezTo>
                  <a:pt x="501091" y="473659"/>
                  <a:pt x="532791" y="447446"/>
                  <a:pt x="541935" y="423672"/>
                </a:cubicBezTo>
                <a:cubicBezTo>
                  <a:pt x="551079" y="399898"/>
                  <a:pt x="563880" y="381610"/>
                  <a:pt x="549250" y="354178"/>
                </a:cubicBezTo>
                <a:cubicBezTo>
                  <a:pt x="534620" y="326746"/>
                  <a:pt x="481857" y="286278"/>
                  <a:pt x="454153" y="259080"/>
                </a:cubicBezTo>
                <a:cubicBezTo>
                  <a:pt x="426449" y="231882"/>
                  <a:pt x="409238" y="204400"/>
                  <a:pt x="383025" y="190989"/>
                </a:cubicBezTo>
                <a:cubicBezTo>
                  <a:pt x="356812" y="177578"/>
                  <a:pt x="322207" y="185552"/>
                  <a:pt x="296876" y="178613"/>
                </a:cubicBezTo>
                <a:cubicBezTo>
                  <a:pt x="271545" y="171674"/>
                  <a:pt x="239350" y="162575"/>
                  <a:pt x="231039" y="149352"/>
                </a:cubicBezTo>
                <a:cubicBezTo>
                  <a:pt x="222728" y="136129"/>
                  <a:pt x="241522" y="114516"/>
                  <a:pt x="247008" y="99276"/>
                </a:cubicBezTo>
                <a:cubicBezTo>
                  <a:pt x="252494" y="84036"/>
                  <a:pt x="267229" y="73950"/>
                  <a:pt x="263958" y="57912"/>
                </a:cubicBezTo>
                <a:cubicBezTo>
                  <a:pt x="260687" y="41874"/>
                  <a:pt x="240184" y="6096"/>
                  <a:pt x="227382" y="3048"/>
                </a:cubicBezTo>
                <a:close/>
              </a:path>
            </a:pathLst>
          </a:custGeom>
          <a:solidFill>
            <a:srgbClr val="CCFF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00">
              <a:cs typeface="+mn-cs"/>
            </a:endParaRPr>
          </a:p>
        </p:txBody>
      </p:sp>
      <p:sp>
        <p:nvSpPr>
          <p:cNvPr id="400" name="Freeform 41"/>
          <p:cNvSpPr>
            <a:spLocks/>
          </p:cNvSpPr>
          <p:nvPr/>
        </p:nvSpPr>
        <p:spPr bwMode="auto">
          <a:xfrm rot="5400000" flipH="1">
            <a:off x="1416051" y="3224212"/>
            <a:ext cx="652462" cy="2157413"/>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47725" h="2482850">
                <a:moveTo>
                  <a:pt x="25400" y="854075"/>
                </a:moveTo>
                <a:cubicBezTo>
                  <a:pt x="24469" y="1005647"/>
                  <a:pt x="24576" y="1013415"/>
                  <a:pt x="24576" y="1118666"/>
                </a:cubicBezTo>
                <a:cubicBezTo>
                  <a:pt x="24576" y="1223917"/>
                  <a:pt x="28438" y="1302668"/>
                  <a:pt x="25400" y="1485582"/>
                </a:cubicBezTo>
                <a:cubicBezTo>
                  <a:pt x="22362" y="1668496"/>
                  <a:pt x="0" y="2066608"/>
                  <a:pt x="6350" y="2216150"/>
                </a:cubicBezTo>
                <a:cubicBezTo>
                  <a:pt x="12700" y="2365693"/>
                  <a:pt x="42069" y="2372518"/>
                  <a:pt x="63500" y="2382837"/>
                </a:cubicBezTo>
                <a:cubicBezTo>
                  <a:pt x="84931" y="2393156"/>
                  <a:pt x="123315" y="2340670"/>
                  <a:pt x="134938" y="2278062"/>
                </a:cubicBezTo>
                <a:cubicBezTo>
                  <a:pt x="146561" y="2215454"/>
                  <a:pt x="137206" y="2091325"/>
                  <a:pt x="133237" y="2007187"/>
                </a:cubicBezTo>
                <a:cubicBezTo>
                  <a:pt x="129268" y="1923050"/>
                  <a:pt x="110048" y="1833660"/>
                  <a:pt x="111125" y="1773237"/>
                </a:cubicBezTo>
                <a:cubicBezTo>
                  <a:pt x="112202" y="1712814"/>
                  <a:pt x="116424" y="1704084"/>
                  <a:pt x="139700" y="1644650"/>
                </a:cubicBezTo>
                <a:cubicBezTo>
                  <a:pt x="162976" y="1585216"/>
                  <a:pt x="151917" y="1585380"/>
                  <a:pt x="183413" y="1584956"/>
                </a:cubicBezTo>
                <a:cubicBezTo>
                  <a:pt x="214909" y="1584532"/>
                  <a:pt x="237473" y="1587619"/>
                  <a:pt x="244475" y="1658937"/>
                </a:cubicBezTo>
                <a:cubicBezTo>
                  <a:pt x="251477" y="1730255"/>
                  <a:pt x="221456" y="2216150"/>
                  <a:pt x="225425" y="2349500"/>
                </a:cubicBezTo>
                <a:cubicBezTo>
                  <a:pt x="229394" y="2482850"/>
                  <a:pt x="252413" y="2465387"/>
                  <a:pt x="268288" y="2459037"/>
                </a:cubicBezTo>
                <a:cubicBezTo>
                  <a:pt x="284163" y="2452687"/>
                  <a:pt x="307975" y="2451100"/>
                  <a:pt x="320675" y="2311400"/>
                </a:cubicBezTo>
                <a:cubicBezTo>
                  <a:pt x="333375" y="2171700"/>
                  <a:pt x="338932" y="1781174"/>
                  <a:pt x="344488" y="1620837"/>
                </a:cubicBezTo>
                <a:cubicBezTo>
                  <a:pt x="350044" y="1460500"/>
                  <a:pt x="338138" y="1407319"/>
                  <a:pt x="354013" y="1349375"/>
                </a:cubicBezTo>
                <a:cubicBezTo>
                  <a:pt x="369888" y="1291431"/>
                  <a:pt x="413544" y="1276350"/>
                  <a:pt x="439738" y="1273175"/>
                </a:cubicBezTo>
                <a:cubicBezTo>
                  <a:pt x="465932" y="1270000"/>
                  <a:pt x="505619" y="1299369"/>
                  <a:pt x="511175" y="1330325"/>
                </a:cubicBezTo>
                <a:cubicBezTo>
                  <a:pt x="516731" y="1361281"/>
                  <a:pt x="482600" y="1430337"/>
                  <a:pt x="473075" y="1458912"/>
                </a:cubicBezTo>
                <a:cubicBezTo>
                  <a:pt x="463550" y="1487487"/>
                  <a:pt x="453231" y="1485900"/>
                  <a:pt x="454025" y="1501775"/>
                </a:cubicBezTo>
                <a:cubicBezTo>
                  <a:pt x="454819" y="1517650"/>
                  <a:pt x="465932" y="1545431"/>
                  <a:pt x="477838" y="1554162"/>
                </a:cubicBezTo>
                <a:cubicBezTo>
                  <a:pt x="489744" y="1562893"/>
                  <a:pt x="514351" y="1562100"/>
                  <a:pt x="525463" y="1554162"/>
                </a:cubicBezTo>
                <a:cubicBezTo>
                  <a:pt x="536575" y="1546224"/>
                  <a:pt x="547688" y="1524793"/>
                  <a:pt x="544513" y="1506537"/>
                </a:cubicBezTo>
                <a:cubicBezTo>
                  <a:pt x="541338" y="1488281"/>
                  <a:pt x="508000" y="1472406"/>
                  <a:pt x="506413" y="1444625"/>
                </a:cubicBezTo>
                <a:cubicBezTo>
                  <a:pt x="504826" y="1416844"/>
                  <a:pt x="524669" y="1363662"/>
                  <a:pt x="534988" y="1339850"/>
                </a:cubicBezTo>
                <a:cubicBezTo>
                  <a:pt x="545307" y="1316038"/>
                  <a:pt x="543719" y="1294606"/>
                  <a:pt x="568325" y="1301750"/>
                </a:cubicBezTo>
                <a:cubicBezTo>
                  <a:pt x="592931" y="1308894"/>
                  <a:pt x="654050" y="1362075"/>
                  <a:pt x="682625" y="1382712"/>
                </a:cubicBezTo>
                <a:cubicBezTo>
                  <a:pt x="711200" y="1403349"/>
                  <a:pt x="728663" y="1411288"/>
                  <a:pt x="739775" y="1425575"/>
                </a:cubicBezTo>
                <a:cubicBezTo>
                  <a:pt x="750887" y="1439862"/>
                  <a:pt x="733425" y="1461293"/>
                  <a:pt x="749300" y="1468437"/>
                </a:cubicBezTo>
                <a:cubicBezTo>
                  <a:pt x="765175" y="1475581"/>
                  <a:pt x="822325" y="1482725"/>
                  <a:pt x="835025" y="1468437"/>
                </a:cubicBezTo>
                <a:cubicBezTo>
                  <a:pt x="847725" y="1454149"/>
                  <a:pt x="838994" y="1397793"/>
                  <a:pt x="825500" y="1382712"/>
                </a:cubicBezTo>
                <a:cubicBezTo>
                  <a:pt x="812006" y="1367631"/>
                  <a:pt x="771260" y="1388225"/>
                  <a:pt x="754063" y="1377950"/>
                </a:cubicBezTo>
                <a:cubicBezTo>
                  <a:pt x="736867" y="1367675"/>
                  <a:pt x="726068" y="1340111"/>
                  <a:pt x="722321" y="1321061"/>
                </a:cubicBezTo>
                <a:cubicBezTo>
                  <a:pt x="718574" y="1302011"/>
                  <a:pt x="723116" y="1282743"/>
                  <a:pt x="731581" y="1263650"/>
                </a:cubicBezTo>
                <a:cubicBezTo>
                  <a:pt x="740046" y="1244557"/>
                  <a:pt x="768414" y="1228884"/>
                  <a:pt x="773113" y="1206500"/>
                </a:cubicBezTo>
                <a:cubicBezTo>
                  <a:pt x="777813" y="1184116"/>
                  <a:pt x="768509" y="1136491"/>
                  <a:pt x="759778" y="1129347"/>
                </a:cubicBezTo>
                <a:cubicBezTo>
                  <a:pt x="751047" y="1122203"/>
                  <a:pt x="728821" y="1149985"/>
                  <a:pt x="720725" y="1163637"/>
                </a:cubicBezTo>
                <a:cubicBezTo>
                  <a:pt x="712629" y="1177290"/>
                  <a:pt x="727075" y="1196975"/>
                  <a:pt x="711200" y="1211262"/>
                </a:cubicBezTo>
                <a:cubicBezTo>
                  <a:pt x="695325" y="1225550"/>
                  <a:pt x="654050" y="1245393"/>
                  <a:pt x="625475" y="1249362"/>
                </a:cubicBezTo>
                <a:cubicBezTo>
                  <a:pt x="596900" y="1253331"/>
                  <a:pt x="545306" y="1251744"/>
                  <a:pt x="539750" y="1235075"/>
                </a:cubicBezTo>
                <a:cubicBezTo>
                  <a:pt x="534194" y="1218406"/>
                  <a:pt x="580232" y="1178719"/>
                  <a:pt x="592138" y="1149350"/>
                </a:cubicBezTo>
                <a:cubicBezTo>
                  <a:pt x="604044" y="1119981"/>
                  <a:pt x="601663" y="1077118"/>
                  <a:pt x="611188" y="1058862"/>
                </a:cubicBezTo>
                <a:cubicBezTo>
                  <a:pt x="620713" y="1040606"/>
                  <a:pt x="649288" y="1052512"/>
                  <a:pt x="649288" y="1039812"/>
                </a:cubicBezTo>
                <a:cubicBezTo>
                  <a:pt x="649288" y="1027112"/>
                  <a:pt x="628650" y="989806"/>
                  <a:pt x="611188" y="982662"/>
                </a:cubicBezTo>
                <a:cubicBezTo>
                  <a:pt x="593726" y="975518"/>
                  <a:pt x="552450" y="983456"/>
                  <a:pt x="544513" y="996950"/>
                </a:cubicBezTo>
                <a:cubicBezTo>
                  <a:pt x="536576" y="1010444"/>
                  <a:pt x="565944" y="1033463"/>
                  <a:pt x="563563" y="1063625"/>
                </a:cubicBezTo>
                <a:lnTo>
                  <a:pt x="530225" y="1177925"/>
                </a:lnTo>
                <a:cubicBezTo>
                  <a:pt x="519113" y="1204119"/>
                  <a:pt x="520700" y="1214437"/>
                  <a:pt x="496888" y="1220787"/>
                </a:cubicBezTo>
                <a:cubicBezTo>
                  <a:pt x="473076" y="1227137"/>
                  <a:pt x="411956" y="1229519"/>
                  <a:pt x="387350" y="1216025"/>
                </a:cubicBezTo>
                <a:cubicBezTo>
                  <a:pt x="362744" y="1202531"/>
                  <a:pt x="347180" y="1216535"/>
                  <a:pt x="349250" y="1139825"/>
                </a:cubicBezTo>
                <a:cubicBezTo>
                  <a:pt x="351320" y="1063115"/>
                  <a:pt x="350838" y="500062"/>
                  <a:pt x="349250" y="334962"/>
                </a:cubicBezTo>
                <a:cubicBezTo>
                  <a:pt x="347662" y="169862"/>
                  <a:pt x="346075" y="204787"/>
                  <a:pt x="339725" y="149225"/>
                </a:cubicBezTo>
                <a:cubicBezTo>
                  <a:pt x="333375" y="93663"/>
                  <a:pt x="326231" y="3174"/>
                  <a:pt x="311150" y="1587"/>
                </a:cubicBezTo>
                <a:cubicBezTo>
                  <a:pt x="296069" y="0"/>
                  <a:pt x="262732" y="88106"/>
                  <a:pt x="249238" y="139700"/>
                </a:cubicBezTo>
                <a:lnTo>
                  <a:pt x="230188" y="311150"/>
                </a:lnTo>
                <a:cubicBezTo>
                  <a:pt x="228601" y="515937"/>
                  <a:pt x="250032" y="1172369"/>
                  <a:pt x="239713" y="1368425"/>
                </a:cubicBezTo>
                <a:cubicBezTo>
                  <a:pt x="229394" y="1564481"/>
                  <a:pt x="188119" y="1508918"/>
                  <a:pt x="168275" y="1487487"/>
                </a:cubicBezTo>
                <a:cubicBezTo>
                  <a:pt x="148431" y="1466056"/>
                  <a:pt x="125412" y="1436687"/>
                  <a:pt x="120650" y="1239837"/>
                </a:cubicBezTo>
                <a:cubicBezTo>
                  <a:pt x="115888" y="1042987"/>
                  <a:pt x="138113" y="495299"/>
                  <a:pt x="139700" y="306387"/>
                </a:cubicBezTo>
                <a:cubicBezTo>
                  <a:pt x="141287" y="117475"/>
                  <a:pt x="137319" y="151606"/>
                  <a:pt x="130175" y="106362"/>
                </a:cubicBezTo>
                <a:cubicBezTo>
                  <a:pt x="123031" y="61118"/>
                  <a:pt x="113507" y="17780"/>
                  <a:pt x="96838" y="34925"/>
                </a:cubicBezTo>
                <a:cubicBezTo>
                  <a:pt x="80169" y="52070"/>
                  <a:pt x="42069" y="72707"/>
                  <a:pt x="30163" y="209232"/>
                </a:cubicBezTo>
                <a:cubicBezTo>
                  <a:pt x="18257" y="345757"/>
                  <a:pt x="26331" y="702503"/>
                  <a:pt x="25400" y="854075"/>
                </a:cubicBezTo>
                <a:close/>
              </a:path>
            </a:pathLst>
          </a:custGeom>
          <a:solidFill>
            <a:srgbClr val="99FFCC"/>
          </a:solidFill>
          <a:ln w="9525" cap="flat" cmpd="sng" algn="ctr">
            <a:solidFill>
              <a:schemeClr val="tx1"/>
            </a:solidFill>
            <a:prstDash val="solid"/>
            <a:round/>
            <a:headEnd type="none" w="med" len="med"/>
            <a:tailEnd type="none" w="med" len="med"/>
          </a:ln>
        </p:spPr>
        <p:txBody>
          <a:bodyPr vert="vert"/>
          <a:lstStyle/>
          <a:p>
            <a:pPr eaLnBrk="0" hangingPunct="0">
              <a:defRPr/>
            </a:pPr>
            <a:endParaRPr lang="en-US" sz="1000">
              <a:cs typeface="+mn-cs"/>
            </a:endParaRPr>
          </a:p>
        </p:txBody>
      </p:sp>
      <p:sp>
        <p:nvSpPr>
          <p:cNvPr id="401" name="Freeform 400"/>
          <p:cNvSpPr/>
          <p:nvPr/>
        </p:nvSpPr>
        <p:spPr bwMode="auto">
          <a:xfrm rot="5400000" flipH="1">
            <a:off x="1524001" y="2782887"/>
            <a:ext cx="347662" cy="1135063"/>
          </a:xfrm>
          <a:custGeom>
            <a:avLst/>
            <a:gdLst>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43123 w 429370"/>
              <a:gd name="connsiteY41" fmla="*/ 51683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29966 w 429370"/>
              <a:gd name="connsiteY41" fmla="*/ 58261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29966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39834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50944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5831"/>
              <a:gd name="connsiteX1" fmla="*/ 274320 w 429370"/>
              <a:gd name="connsiteY1" fmla="*/ 159026 h 2095831"/>
              <a:gd name="connsiteX2" fmla="*/ 254442 w 429370"/>
              <a:gd name="connsiteY2" fmla="*/ 230587 h 2095831"/>
              <a:gd name="connsiteX3" fmla="*/ 230588 w 429370"/>
              <a:gd name="connsiteY3" fmla="*/ 262393 h 2095831"/>
              <a:gd name="connsiteX4" fmla="*/ 174928 w 429370"/>
              <a:gd name="connsiteY4" fmla="*/ 290222 h 2095831"/>
              <a:gd name="connsiteX5" fmla="*/ 123245 w 429370"/>
              <a:gd name="connsiteY5" fmla="*/ 286247 h 2095831"/>
              <a:gd name="connsiteX6" fmla="*/ 123245 w 429370"/>
              <a:gd name="connsiteY6" fmla="*/ 286247 h 2095831"/>
              <a:gd name="connsiteX7" fmla="*/ 79513 w 429370"/>
              <a:gd name="connsiteY7" fmla="*/ 250466 h 2095831"/>
              <a:gd name="connsiteX8" fmla="*/ 27829 w 429370"/>
              <a:gd name="connsiteY8" fmla="*/ 250466 h 2095831"/>
              <a:gd name="connsiteX9" fmla="*/ 0 w 429370"/>
              <a:gd name="connsiteY9" fmla="*/ 290222 h 2095831"/>
              <a:gd name="connsiteX10" fmla="*/ 11927 w 429370"/>
              <a:gd name="connsiteY10" fmla="*/ 341906 h 2095831"/>
              <a:gd name="connsiteX11" fmla="*/ 79513 w 429370"/>
              <a:gd name="connsiteY11" fmla="*/ 337930 h 2095831"/>
              <a:gd name="connsiteX12" fmla="*/ 103367 w 429370"/>
              <a:gd name="connsiteY12" fmla="*/ 314076 h 2095831"/>
              <a:gd name="connsiteX13" fmla="*/ 127221 w 429370"/>
              <a:gd name="connsiteY13" fmla="*/ 302149 h 2095831"/>
              <a:gd name="connsiteX14" fmla="*/ 190831 w 429370"/>
              <a:gd name="connsiteY14" fmla="*/ 315306 h 2095831"/>
              <a:gd name="connsiteX15" fmla="*/ 232648 w 429370"/>
              <a:gd name="connsiteY15" fmla="*/ 344366 h 2095831"/>
              <a:gd name="connsiteX16" fmla="*/ 258417 w 429370"/>
              <a:gd name="connsiteY16" fmla="*/ 445273 h 2095831"/>
              <a:gd name="connsiteX17" fmla="*/ 278295 w 429370"/>
              <a:gd name="connsiteY17" fmla="*/ 683812 h 2095831"/>
              <a:gd name="connsiteX18" fmla="*/ 290222 w 429370"/>
              <a:gd name="connsiteY18" fmla="*/ 1105231 h 2095831"/>
              <a:gd name="connsiteX19" fmla="*/ 242515 w 429370"/>
              <a:gd name="connsiteY19" fmla="*/ 1554480 h 2095831"/>
              <a:gd name="connsiteX20" fmla="*/ 254442 w 429370"/>
              <a:gd name="connsiteY20" fmla="*/ 1785067 h 2095831"/>
              <a:gd name="connsiteX21" fmla="*/ 294198 w 429370"/>
              <a:gd name="connsiteY21" fmla="*/ 1916264 h 2095831"/>
              <a:gd name="connsiteX22" fmla="*/ 274320 w 429370"/>
              <a:gd name="connsiteY22" fmla="*/ 1956020 h 2095831"/>
              <a:gd name="connsiteX23" fmla="*/ 238539 w 429370"/>
              <a:gd name="connsiteY23" fmla="*/ 2035534 h 2095831"/>
              <a:gd name="connsiteX24" fmla="*/ 310101 w 429370"/>
              <a:gd name="connsiteY24" fmla="*/ 2091193 h 2095831"/>
              <a:gd name="connsiteX25" fmla="*/ 401541 w 429370"/>
              <a:gd name="connsiteY25" fmla="*/ 2063363 h 2095831"/>
              <a:gd name="connsiteX26" fmla="*/ 429370 w 429370"/>
              <a:gd name="connsiteY26" fmla="*/ 1987826 h 2095831"/>
              <a:gd name="connsiteX27" fmla="*/ 361784 w 429370"/>
              <a:gd name="connsiteY27" fmla="*/ 1936142 h 2095831"/>
              <a:gd name="connsiteX28" fmla="*/ 353833 w 429370"/>
              <a:gd name="connsiteY28" fmla="*/ 1904337 h 2095831"/>
              <a:gd name="connsiteX29" fmla="*/ 333955 w 429370"/>
              <a:gd name="connsiteY29" fmla="*/ 1745311 h 2095831"/>
              <a:gd name="connsiteX30" fmla="*/ 337930 w 429370"/>
              <a:gd name="connsiteY30" fmla="*/ 1447137 h 2095831"/>
              <a:gd name="connsiteX31" fmla="*/ 397565 w 429370"/>
              <a:gd name="connsiteY31" fmla="*/ 1113182 h 2095831"/>
              <a:gd name="connsiteX32" fmla="*/ 421419 w 429370"/>
              <a:gd name="connsiteY32" fmla="*/ 894521 h 2095831"/>
              <a:gd name="connsiteX33" fmla="*/ 385638 w 429370"/>
              <a:gd name="connsiteY33" fmla="*/ 659958 h 2095831"/>
              <a:gd name="connsiteX34" fmla="*/ 337930 w 429370"/>
              <a:gd name="connsiteY34" fmla="*/ 512859 h 2095831"/>
              <a:gd name="connsiteX35" fmla="*/ 349857 w 429370"/>
              <a:gd name="connsiteY35" fmla="*/ 186855 h 2095831"/>
              <a:gd name="connsiteX36" fmla="*/ 369735 w 429370"/>
              <a:gd name="connsiteY36" fmla="*/ 83488 h 2095831"/>
              <a:gd name="connsiteX37" fmla="*/ 274320 w 429370"/>
              <a:gd name="connsiteY37" fmla="*/ 63610 h 2095831"/>
              <a:gd name="connsiteX38" fmla="*/ 210709 w 429370"/>
              <a:gd name="connsiteY38" fmla="*/ 71561 h 2095831"/>
              <a:gd name="connsiteX39" fmla="*/ 155050 w 429370"/>
              <a:gd name="connsiteY39" fmla="*/ 55659 h 2095831"/>
              <a:gd name="connsiteX40" fmla="*/ 107342 w 429370"/>
              <a:gd name="connsiteY40" fmla="*/ 0 h 2095831"/>
              <a:gd name="connsiteX41" fmla="*/ 47708 w 429370"/>
              <a:gd name="connsiteY41" fmla="*/ 3975 h 2095831"/>
              <a:gd name="connsiteX42" fmla="*/ 43732 w 429370"/>
              <a:gd name="connsiteY42" fmla="*/ 63610 h 2095831"/>
              <a:gd name="connsiteX43" fmla="*/ 83488 w 429370"/>
              <a:gd name="connsiteY43" fmla="*/ 87464 h 2095831"/>
              <a:gd name="connsiteX44" fmla="*/ 135172 w 429370"/>
              <a:gd name="connsiteY44" fmla="*/ 87464 h 2095831"/>
              <a:gd name="connsiteX45" fmla="*/ 178904 w 429370"/>
              <a:gd name="connsiteY45" fmla="*/ 91440 h 2095831"/>
              <a:gd name="connsiteX46" fmla="*/ 234563 w 429370"/>
              <a:gd name="connsiteY46" fmla="*/ 119269 h 2095831"/>
              <a:gd name="connsiteX47" fmla="*/ 266368 w 429370"/>
              <a:gd name="connsiteY47" fmla="*/ 151074 h 2095831"/>
              <a:gd name="connsiteX48" fmla="*/ 274320 w 429370"/>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69018 w 438646"/>
              <a:gd name="connsiteY0" fmla="*/ 159688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0" fmla="*/ 237213 w 438646"/>
              <a:gd name="connsiteY0" fmla="*/ 127883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8646" h="2104445">
                <a:moveTo>
                  <a:pt x="237213" y="127883"/>
                </a:moveTo>
                <a:cubicBezTo>
                  <a:pt x="253116" y="139147"/>
                  <a:pt x="273657" y="149087"/>
                  <a:pt x="276970" y="167640"/>
                </a:cubicBezTo>
                <a:cubicBezTo>
                  <a:pt x="280283" y="186193"/>
                  <a:pt x="264381" y="221973"/>
                  <a:pt x="257092" y="239201"/>
                </a:cubicBezTo>
                <a:cubicBezTo>
                  <a:pt x="249803" y="256429"/>
                  <a:pt x="246490" y="261068"/>
                  <a:pt x="233238" y="271007"/>
                </a:cubicBezTo>
                <a:cubicBezTo>
                  <a:pt x="219986" y="280946"/>
                  <a:pt x="195469" y="294860"/>
                  <a:pt x="177578" y="298836"/>
                </a:cubicBezTo>
                <a:cubicBezTo>
                  <a:pt x="159687" y="302812"/>
                  <a:pt x="134509" y="295523"/>
                  <a:pt x="125895" y="294861"/>
                </a:cubicBezTo>
                <a:lnTo>
                  <a:pt x="125895" y="294861"/>
                </a:lnTo>
                <a:cubicBezTo>
                  <a:pt x="118606" y="288898"/>
                  <a:pt x="98066" y="265043"/>
                  <a:pt x="82163" y="259080"/>
                </a:cubicBezTo>
                <a:cubicBezTo>
                  <a:pt x="66260" y="253117"/>
                  <a:pt x="43731" y="252454"/>
                  <a:pt x="30479" y="259080"/>
                </a:cubicBezTo>
                <a:cubicBezTo>
                  <a:pt x="17227" y="265706"/>
                  <a:pt x="5300" y="283596"/>
                  <a:pt x="2650" y="298836"/>
                </a:cubicBezTo>
                <a:cubicBezTo>
                  <a:pt x="0" y="314076"/>
                  <a:pt x="1325" y="342569"/>
                  <a:pt x="14577" y="350520"/>
                </a:cubicBezTo>
                <a:cubicBezTo>
                  <a:pt x="27829" y="358471"/>
                  <a:pt x="66923" y="351182"/>
                  <a:pt x="82163" y="346544"/>
                </a:cubicBezTo>
                <a:cubicBezTo>
                  <a:pt x="97403" y="341906"/>
                  <a:pt x="87464" y="326461"/>
                  <a:pt x="106017" y="322690"/>
                </a:cubicBezTo>
                <a:cubicBezTo>
                  <a:pt x="124570" y="318919"/>
                  <a:pt x="175910" y="316884"/>
                  <a:pt x="193481" y="323920"/>
                </a:cubicBezTo>
                <a:cubicBezTo>
                  <a:pt x="211052" y="330956"/>
                  <a:pt x="224034" y="331319"/>
                  <a:pt x="235298" y="352980"/>
                </a:cubicBezTo>
                <a:cubicBezTo>
                  <a:pt x="246562" y="374641"/>
                  <a:pt x="253459" y="397313"/>
                  <a:pt x="261067" y="453887"/>
                </a:cubicBezTo>
                <a:cubicBezTo>
                  <a:pt x="268675" y="510461"/>
                  <a:pt x="275644" y="582433"/>
                  <a:pt x="280945" y="692426"/>
                </a:cubicBezTo>
                <a:cubicBezTo>
                  <a:pt x="286246" y="802419"/>
                  <a:pt x="298835" y="968734"/>
                  <a:pt x="292872" y="1113845"/>
                </a:cubicBezTo>
                <a:cubicBezTo>
                  <a:pt x="286909" y="1258956"/>
                  <a:pt x="251128" y="1449788"/>
                  <a:pt x="245165" y="1563094"/>
                </a:cubicBezTo>
                <a:cubicBezTo>
                  <a:pt x="239202" y="1676400"/>
                  <a:pt x="248478" y="1733384"/>
                  <a:pt x="257092" y="1793681"/>
                </a:cubicBezTo>
                <a:cubicBezTo>
                  <a:pt x="265706" y="1853978"/>
                  <a:pt x="293535" y="1896386"/>
                  <a:pt x="296848" y="1924878"/>
                </a:cubicBezTo>
                <a:cubicBezTo>
                  <a:pt x="300161" y="1953370"/>
                  <a:pt x="286247" y="1944756"/>
                  <a:pt x="276970" y="1964634"/>
                </a:cubicBezTo>
                <a:cubicBezTo>
                  <a:pt x="267693" y="1984512"/>
                  <a:pt x="235226" y="2021619"/>
                  <a:pt x="241189" y="2044148"/>
                </a:cubicBezTo>
                <a:cubicBezTo>
                  <a:pt x="247152" y="2066677"/>
                  <a:pt x="285584" y="2095169"/>
                  <a:pt x="312751" y="2099807"/>
                </a:cubicBezTo>
                <a:cubicBezTo>
                  <a:pt x="339918" y="2104445"/>
                  <a:pt x="384313" y="2089205"/>
                  <a:pt x="404191" y="2071977"/>
                </a:cubicBezTo>
                <a:cubicBezTo>
                  <a:pt x="424069" y="2054749"/>
                  <a:pt x="438646" y="2017643"/>
                  <a:pt x="432020" y="1996440"/>
                </a:cubicBezTo>
                <a:cubicBezTo>
                  <a:pt x="425394" y="1975237"/>
                  <a:pt x="377023" y="1958671"/>
                  <a:pt x="364434" y="1944756"/>
                </a:cubicBezTo>
                <a:cubicBezTo>
                  <a:pt x="351845" y="1930841"/>
                  <a:pt x="361121" y="1944756"/>
                  <a:pt x="356483" y="1912951"/>
                </a:cubicBezTo>
                <a:cubicBezTo>
                  <a:pt x="351845" y="1881146"/>
                  <a:pt x="339256" y="1830125"/>
                  <a:pt x="336605" y="1753925"/>
                </a:cubicBezTo>
                <a:cubicBezTo>
                  <a:pt x="333954" y="1677725"/>
                  <a:pt x="329978" y="1561106"/>
                  <a:pt x="340580" y="1455751"/>
                </a:cubicBezTo>
                <a:cubicBezTo>
                  <a:pt x="351182" y="1350396"/>
                  <a:pt x="386300" y="1213899"/>
                  <a:pt x="400215" y="1121796"/>
                </a:cubicBezTo>
                <a:cubicBezTo>
                  <a:pt x="414130" y="1029693"/>
                  <a:pt x="426057" y="978672"/>
                  <a:pt x="424069" y="903135"/>
                </a:cubicBezTo>
                <a:cubicBezTo>
                  <a:pt x="422081" y="827598"/>
                  <a:pt x="402203" y="732182"/>
                  <a:pt x="388288" y="668572"/>
                </a:cubicBezTo>
                <a:cubicBezTo>
                  <a:pt x="374373" y="604962"/>
                  <a:pt x="346543" y="600323"/>
                  <a:pt x="340580" y="521473"/>
                </a:cubicBezTo>
                <a:cubicBezTo>
                  <a:pt x="334617" y="442623"/>
                  <a:pt x="347206" y="267031"/>
                  <a:pt x="352507" y="195469"/>
                </a:cubicBezTo>
                <a:cubicBezTo>
                  <a:pt x="357808" y="123907"/>
                  <a:pt x="384975" y="112643"/>
                  <a:pt x="372385" y="92102"/>
                </a:cubicBezTo>
                <a:cubicBezTo>
                  <a:pt x="359795" y="71561"/>
                  <a:pt x="303474" y="74212"/>
                  <a:pt x="276970" y="72224"/>
                </a:cubicBezTo>
                <a:cubicBezTo>
                  <a:pt x="250466" y="70236"/>
                  <a:pt x="233237" y="81500"/>
                  <a:pt x="213359" y="80175"/>
                </a:cubicBezTo>
                <a:cubicBezTo>
                  <a:pt x="193481" y="78850"/>
                  <a:pt x="174928" y="76200"/>
                  <a:pt x="157700" y="64273"/>
                </a:cubicBezTo>
                <a:cubicBezTo>
                  <a:pt x="140472" y="52346"/>
                  <a:pt x="127882" y="17228"/>
                  <a:pt x="109992" y="8614"/>
                </a:cubicBezTo>
                <a:cubicBezTo>
                  <a:pt x="92102" y="0"/>
                  <a:pt x="60960" y="1987"/>
                  <a:pt x="50358" y="12589"/>
                </a:cubicBezTo>
                <a:cubicBezTo>
                  <a:pt x="39756" y="23191"/>
                  <a:pt x="40419" y="58309"/>
                  <a:pt x="46382" y="72224"/>
                </a:cubicBezTo>
                <a:cubicBezTo>
                  <a:pt x="52345" y="86139"/>
                  <a:pt x="70898" y="92102"/>
                  <a:pt x="86138" y="96078"/>
                </a:cubicBezTo>
                <a:cubicBezTo>
                  <a:pt x="101378" y="100054"/>
                  <a:pt x="121919" y="95415"/>
                  <a:pt x="137822" y="96078"/>
                </a:cubicBezTo>
                <a:cubicBezTo>
                  <a:pt x="153725" y="96741"/>
                  <a:pt x="164989" y="94753"/>
                  <a:pt x="181554" y="100054"/>
                </a:cubicBezTo>
                <a:cubicBezTo>
                  <a:pt x="198119" y="105355"/>
                  <a:pt x="221310" y="116619"/>
                  <a:pt x="237213" y="127883"/>
                </a:cubicBezTo>
                <a:close/>
              </a:path>
            </a:pathLst>
          </a:custGeom>
          <a:solidFill>
            <a:srgbClr val="CCE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00">
              <a:cs typeface="+mn-cs"/>
            </a:endParaRPr>
          </a:p>
        </p:txBody>
      </p:sp>
      <p:sp>
        <p:nvSpPr>
          <p:cNvPr id="402" name="Freeform 63"/>
          <p:cNvSpPr>
            <a:spLocks/>
          </p:cNvSpPr>
          <p:nvPr/>
        </p:nvSpPr>
        <p:spPr bwMode="auto">
          <a:xfrm rot="4640449">
            <a:off x="1524000" y="3378200"/>
            <a:ext cx="141288" cy="26988"/>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Lst>
            <a:ahLst/>
            <a:cxnLst>
              <a:cxn ang="T6">
                <a:pos x="T0" y="T1"/>
              </a:cxn>
              <a:cxn ang="T7">
                <a:pos x="T2" y="T3"/>
              </a:cxn>
              <a:cxn ang="T8">
                <a:pos x="T4" y="T5"/>
              </a:cxn>
            </a:cxnLst>
            <a:rect l="T9" t="T10" r="T11" b="T12"/>
            <a:pathLst>
              <a:path w="10000" h="7568">
                <a:moveTo>
                  <a:pt x="10000" y="0"/>
                </a:moveTo>
                <a:cubicBezTo>
                  <a:pt x="8575" y="3303"/>
                  <a:pt x="7198" y="4413"/>
                  <a:pt x="5532" y="4503"/>
                </a:cubicBezTo>
                <a:cubicBezTo>
                  <a:pt x="3865" y="4593"/>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000">
              <a:cs typeface="+mn-cs"/>
            </a:endParaRPr>
          </a:p>
        </p:txBody>
      </p:sp>
      <p:sp>
        <p:nvSpPr>
          <p:cNvPr id="13346" name="TextBox 46"/>
          <p:cNvSpPr txBox="1">
            <a:spLocks noChangeArrowheads="1"/>
          </p:cNvSpPr>
          <p:nvPr/>
        </p:nvSpPr>
        <p:spPr bwMode="auto">
          <a:xfrm flipH="1">
            <a:off x="515938" y="2986088"/>
            <a:ext cx="539750" cy="307975"/>
          </a:xfrm>
          <a:prstGeom prst="rect">
            <a:avLst/>
          </a:prstGeom>
          <a:noFill/>
          <a:ln w="9525">
            <a:noFill/>
            <a:miter lim="800000"/>
            <a:headEnd/>
            <a:tailEnd/>
          </a:ln>
        </p:spPr>
        <p:txBody>
          <a:bodyPr wrap="none" lIns="0" tIns="0" rIns="0" bIns="0">
            <a:spAutoFit/>
          </a:bodyPr>
          <a:lstStyle/>
          <a:p>
            <a:pPr algn="ctr"/>
            <a:r>
              <a:rPr lang="en-US" sz="1000"/>
              <a:t>Dendritic </a:t>
            </a:r>
          </a:p>
          <a:p>
            <a:pPr algn="ctr"/>
            <a:r>
              <a:rPr lang="en-US" sz="1000"/>
              <a:t>Golgi </a:t>
            </a:r>
          </a:p>
        </p:txBody>
      </p:sp>
      <p:sp>
        <p:nvSpPr>
          <p:cNvPr id="405" name="Oval 404"/>
          <p:cNvSpPr>
            <a:spLocks noChangeAspect="1"/>
          </p:cNvSpPr>
          <p:nvPr/>
        </p:nvSpPr>
        <p:spPr bwMode="auto">
          <a:xfrm flipH="1">
            <a:off x="1801813" y="3636963"/>
            <a:ext cx="46037"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406" name="Oval 405"/>
          <p:cNvSpPr>
            <a:spLocks noChangeAspect="1"/>
          </p:cNvSpPr>
          <p:nvPr/>
        </p:nvSpPr>
        <p:spPr bwMode="auto">
          <a:xfrm flipH="1">
            <a:off x="1684338" y="4108450"/>
            <a:ext cx="46037"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407" name="Oval 406"/>
          <p:cNvSpPr>
            <a:spLocks noChangeAspect="1"/>
          </p:cNvSpPr>
          <p:nvPr/>
        </p:nvSpPr>
        <p:spPr bwMode="auto">
          <a:xfrm rot="5400000" flipH="1">
            <a:off x="1164431" y="4526757"/>
            <a:ext cx="46037"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408" name="Oval 407"/>
          <p:cNvSpPr>
            <a:spLocks noChangeAspect="1"/>
          </p:cNvSpPr>
          <p:nvPr/>
        </p:nvSpPr>
        <p:spPr bwMode="auto">
          <a:xfrm rot="5400000" flipH="1">
            <a:off x="1154906" y="4353719"/>
            <a:ext cx="46038"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409" name="Oval 408"/>
          <p:cNvSpPr>
            <a:spLocks noChangeAspect="1"/>
          </p:cNvSpPr>
          <p:nvPr/>
        </p:nvSpPr>
        <p:spPr bwMode="auto">
          <a:xfrm rot="5400000" flipH="1">
            <a:off x="1761331" y="3175794"/>
            <a:ext cx="46038"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13352" name="TextBox 422"/>
          <p:cNvSpPr txBox="1">
            <a:spLocks noChangeArrowheads="1"/>
          </p:cNvSpPr>
          <p:nvPr/>
        </p:nvSpPr>
        <p:spPr bwMode="auto">
          <a:xfrm flipH="1">
            <a:off x="1758950" y="1365250"/>
            <a:ext cx="1117600" cy="307975"/>
          </a:xfrm>
          <a:prstGeom prst="rect">
            <a:avLst/>
          </a:prstGeom>
          <a:noFill/>
          <a:ln w="9525">
            <a:noFill/>
            <a:miter lim="800000"/>
            <a:headEnd/>
            <a:tailEnd/>
          </a:ln>
        </p:spPr>
        <p:txBody>
          <a:bodyPr wrap="none">
            <a:spAutoFit/>
          </a:bodyPr>
          <a:lstStyle/>
          <a:p>
            <a:pPr marL="342900" indent="-342900" algn="ctr" eaLnBrk="0" hangingPunct="0"/>
            <a:r>
              <a:rPr lang="en-US" sz="1400" b="1">
                <a:solidFill>
                  <a:srgbClr val="00B050"/>
                </a:solidFill>
              </a:rPr>
              <a:t>Outside-in </a:t>
            </a:r>
          </a:p>
        </p:txBody>
      </p:sp>
      <p:grpSp>
        <p:nvGrpSpPr>
          <p:cNvPr id="13353" name="Group 187"/>
          <p:cNvGrpSpPr>
            <a:grpSpLocks/>
          </p:cNvGrpSpPr>
          <p:nvPr/>
        </p:nvGrpSpPr>
        <p:grpSpPr bwMode="auto">
          <a:xfrm flipH="1">
            <a:off x="895350" y="4325938"/>
            <a:ext cx="1697038" cy="342900"/>
            <a:chOff x="6586567" y="4346042"/>
            <a:chExt cx="1696773" cy="342909"/>
          </a:xfrm>
        </p:grpSpPr>
        <p:sp>
          <p:nvSpPr>
            <p:cNvPr id="13776" name="Oval 469"/>
            <p:cNvSpPr>
              <a:spLocks noChangeAspect="1"/>
            </p:cNvSpPr>
            <p:nvPr/>
          </p:nvSpPr>
          <p:spPr bwMode="auto">
            <a:xfrm>
              <a:off x="8094845" y="4506394"/>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77" name="Oval 482"/>
            <p:cNvSpPr>
              <a:spLocks noChangeAspect="1"/>
            </p:cNvSpPr>
            <p:nvPr/>
          </p:nvSpPr>
          <p:spPr bwMode="auto">
            <a:xfrm>
              <a:off x="8247245" y="4652856"/>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78" name="Oval 483"/>
            <p:cNvSpPr>
              <a:spLocks noChangeAspect="1"/>
            </p:cNvSpPr>
            <p:nvPr/>
          </p:nvSpPr>
          <p:spPr bwMode="auto">
            <a:xfrm>
              <a:off x="7609891" y="4638992"/>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79" name="Oval 485"/>
            <p:cNvSpPr>
              <a:spLocks noChangeAspect="1"/>
            </p:cNvSpPr>
            <p:nvPr/>
          </p:nvSpPr>
          <p:spPr bwMode="auto">
            <a:xfrm>
              <a:off x="6586567" y="4637004"/>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80" name="Oval 486"/>
            <p:cNvSpPr>
              <a:spLocks noChangeAspect="1"/>
            </p:cNvSpPr>
            <p:nvPr/>
          </p:nvSpPr>
          <p:spPr bwMode="auto">
            <a:xfrm>
              <a:off x="7409987" y="4516282"/>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81" name="Oval 487"/>
            <p:cNvSpPr>
              <a:spLocks noChangeAspect="1"/>
            </p:cNvSpPr>
            <p:nvPr/>
          </p:nvSpPr>
          <p:spPr bwMode="auto">
            <a:xfrm>
              <a:off x="7140789" y="4514294"/>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82" name="Oval 488"/>
            <p:cNvSpPr>
              <a:spLocks noChangeAspect="1"/>
            </p:cNvSpPr>
            <p:nvPr/>
          </p:nvSpPr>
          <p:spPr bwMode="auto">
            <a:xfrm>
              <a:off x="6808261" y="4508356"/>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83" name="Oval 507"/>
            <p:cNvSpPr>
              <a:spLocks noChangeAspect="1"/>
            </p:cNvSpPr>
            <p:nvPr/>
          </p:nvSpPr>
          <p:spPr bwMode="auto">
            <a:xfrm>
              <a:off x="7993873" y="4346042"/>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84" name="Oval 510"/>
            <p:cNvSpPr>
              <a:spLocks noChangeAspect="1"/>
            </p:cNvSpPr>
            <p:nvPr/>
          </p:nvSpPr>
          <p:spPr bwMode="auto">
            <a:xfrm>
              <a:off x="7795957" y="4522220"/>
              <a:ext cx="36095" cy="36095"/>
            </a:xfrm>
            <a:prstGeom prst="ellipse">
              <a:avLst/>
            </a:prstGeom>
            <a:solidFill>
              <a:srgbClr val="5F5F5F"/>
            </a:solidFill>
            <a:ln w="9525" algn="ctr">
              <a:noFill/>
              <a:round/>
              <a:headEnd/>
              <a:tailEnd/>
            </a:ln>
          </p:spPr>
          <p:txBody>
            <a:bodyPr/>
            <a:lstStyle/>
            <a:p>
              <a:pPr algn="ctr" eaLnBrk="0" hangingPunct="0"/>
              <a:endParaRPr lang="en-US" sz="2000"/>
            </a:p>
          </p:txBody>
        </p:sp>
      </p:grpSp>
      <p:sp>
        <p:nvSpPr>
          <p:cNvPr id="13354" name="Oval 424"/>
          <p:cNvSpPr>
            <a:spLocks noChangeAspect="1"/>
          </p:cNvSpPr>
          <p:nvPr/>
        </p:nvSpPr>
        <p:spPr bwMode="auto">
          <a:xfrm flipH="1">
            <a:off x="1966913" y="4616450"/>
            <a:ext cx="36512" cy="36513"/>
          </a:xfrm>
          <a:prstGeom prst="ellipse">
            <a:avLst/>
          </a:prstGeom>
          <a:solidFill>
            <a:srgbClr val="5F5F5F"/>
          </a:solidFill>
          <a:ln w="9525" algn="ctr">
            <a:noFill/>
            <a:round/>
            <a:headEnd/>
            <a:tailEnd/>
          </a:ln>
        </p:spPr>
        <p:txBody>
          <a:bodyPr/>
          <a:lstStyle/>
          <a:p>
            <a:pPr algn="ctr" eaLnBrk="0" hangingPunct="0"/>
            <a:endParaRPr lang="en-US" sz="2000"/>
          </a:p>
        </p:txBody>
      </p:sp>
      <p:sp>
        <p:nvSpPr>
          <p:cNvPr id="426" name="Rectangle 425"/>
          <p:cNvSpPr/>
          <p:nvPr/>
        </p:nvSpPr>
        <p:spPr bwMode="auto">
          <a:xfrm flipH="1">
            <a:off x="3114675" y="2024063"/>
            <a:ext cx="111125" cy="95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nvGrpSpPr>
          <p:cNvPr id="13356" name="Group 175"/>
          <p:cNvGrpSpPr>
            <a:grpSpLocks/>
          </p:cNvGrpSpPr>
          <p:nvPr/>
        </p:nvGrpSpPr>
        <p:grpSpPr bwMode="auto">
          <a:xfrm flipH="1">
            <a:off x="1076325" y="2605088"/>
            <a:ext cx="1195388" cy="536575"/>
            <a:chOff x="6802845" y="1351500"/>
            <a:chExt cx="1194149" cy="537514"/>
          </a:xfrm>
        </p:grpSpPr>
        <p:sp>
          <p:nvSpPr>
            <p:cNvPr id="467" name="Freeform 466"/>
            <p:cNvSpPr/>
            <p:nvPr/>
          </p:nvSpPr>
          <p:spPr bwMode="auto">
            <a:xfrm rot="16200000">
              <a:off x="7190003" y="1082023"/>
              <a:ext cx="419833" cy="1194149"/>
            </a:xfrm>
            <a:custGeom>
              <a:avLst/>
              <a:gdLst>
                <a:gd name="connsiteX0" fmla="*/ 0 w 476834"/>
                <a:gd name="connsiteY0" fmla="*/ 106586 h 2109290"/>
                <a:gd name="connsiteX1" fmla="*/ 72927 w 476834"/>
                <a:gd name="connsiteY1" fmla="*/ 336589 h 2109290"/>
                <a:gd name="connsiteX2" fmla="*/ 78537 w 476834"/>
                <a:gd name="connsiteY2" fmla="*/ 1929776 h 2109290"/>
                <a:gd name="connsiteX3" fmla="*/ 387077 w 476834"/>
                <a:gd name="connsiteY3" fmla="*/ 2109290 h 2109290"/>
                <a:gd name="connsiteX4" fmla="*/ 145855 w 476834"/>
                <a:gd name="connsiteY4" fmla="*/ 1767092 h 2109290"/>
                <a:gd name="connsiteX5" fmla="*/ 157075 w 476834"/>
                <a:gd name="connsiteY5" fmla="*/ 970498 h 2109290"/>
                <a:gd name="connsiteX6" fmla="*/ 426346 w 476834"/>
                <a:gd name="connsiteY6" fmla="*/ 1166841 h 2109290"/>
                <a:gd name="connsiteX7" fmla="*/ 157075 w 476834"/>
                <a:gd name="connsiteY7" fmla="*/ 751715 h 2109290"/>
                <a:gd name="connsiteX8" fmla="*/ 476834 w 476834"/>
                <a:gd name="connsiteY8" fmla="*/ 409516 h 2109290"/>
                <a:gd name="connsiteX9" fmla="*/ 67317 w 476834"/>
                <a:gd name="connsiteY9" fmla="*/ 185123 h 2109290"/>
                <a:gd name="connsiteX10" fmla="*/ 336589 w 476834"/>
                <a:gd name="connsiteY10" fmla="*/ 201953 h 2109290"/>
                <a:gd name="connsiteX11" fmla="*/ 106586 w 476834"/>
                <a:gd name="connsiteY11" fmla="*/ 56098 h 2109290"/>
                <a:gd name="connsiteX12" fmla="*/ 11219 w 476834"/>
                <a:gd name="connsiteY12" fmla="*/ 0 h 2109290"/>
                <a:gd name="connsiteX13" fmla="*/ 0 w 476834"/>
                <a:gd name="connsiteY13" fmla="*/ 106586 h 2109290"/>
                <a:gd name="connsiteX0" fmla="*/ 0 w 476834"/>
                <a:gd name="connsiteY0" fmla="*/ 106586 h 2109290"/>
                <a:gd name="connsiteX1" fmla="*/ 72927 w 476834"/>
                <a:gd name="connsiteY1" fmla="*/ 336589 h 2109290"/>
                <a:gd name="connsiteX2" fmla="*/ 0 w 476834"/>
                <a:gd name="connsiteY2" fmla="*/ 1447800 h 2109290"/>
                <a:gd name="connsiteX3" fmla="*/ 78537 w 476834"/>
                <a:gd name="connsiteY3" fmla="*/ 1929776 h 2109290"/>
                <a:gd name="connsiteX4" fmla="*/ 387077 w 476834"/>
                <a:gd name="connsiteY4" fmla="*/ 2109290 h 2109290"/>
                <a:gd name="connsiteX5" fmla="*/ 145855 w 476834"/>
                <a:gd name="connsiteY5" fmla="*/ 1767092 h 2109290"/>
                <a:gd name="connsiteX6" fmla="*/ 157075 w 476834"/>
                <a:gd name="connsiteY6" fmla="*/ 970498 h 2109290"/>
                <a:gd name="connsiteX7" fmla="*/ 426346 w 476834"/>
                <a:gd name="connsiteY7" fmla="*/ 1166841 h 2109290"/>
                <a:gd name="connsiteX8" fmla="*/ 157075 w 476834"/>
                <a:gd name="connsiteY8" fmla="*/ 751715 h 2109290"/>
                <a:gd name="connsiteX9" fmla="*/ 476834 w 476834"/>
                <a:gd name="connsiteY9" fmla="*/ 409516 h 2109290"/>
                <a:gd name="connsiteX10" fmla="*/ 67317 w 476834"/>
                <a:gd name="connsiteY10" fmla="*/ 185123 h 2109290"/>
                <a:gd name="connsiteX11" fmla="*/ 336589 w 476834"/>
                <a:gd name="connsiteY11" fmla="*/ 201953 h 2109290"/>
                <a:gd name="connsiteX12" fmla="*/ 106586 w 476834"/>
                <a:gd name="connsiteY12" fmla="*/ 56098 h 2109290"/>
                <a:gd name="connsiteX13" fmla="*/ 11219 w 476834"/>
                <a:gd name="connsiteY13" fmla="*/ 0 h 2109290"/>
                <a:gd name="connsiteX14" fmla="*/ 0 w 476834"/>
                <a:gd name="connsiteY14" fmla="*/ 106586 h 2109290"/>
                <a:gd name="connsiteX0" fmla="*/ 935 w 477769"/>
                <a:gd name="connsiteY0" fmla="*/ 106586 h 2109290"/>
                <a:gd name="connsiteX1" fmla="*/ 73862 w 477769"/>
                <a:gd name="connsiteY1" fmla="*/ 336589 h 2109290"/>
                <a:gd name="connsiteX2" fmla="*/ 935 w 477769"/>
                <a:gd name="connsiteY2" fmla="*/ 1447800 h 2109290"/>
                <a:gd name="connsiteX3" fmla="*/ 79472 w 477769"/>
                <a:gd name="connsiteY3" fmla="*/ 1929776 h 2109290"/>
                <a:gd name="connsiteX4" fmla="*/ 388012 w 477769"/>
                <a:gd name="connsiteY4" fmla="*/ 2109290 h 2109290"/>
                <a:gd name="connsiteX5" fmla="*/ 146790 w 477769"/>
                <a:gd name="connsiteY5" fmla="*/ 1767092 h 2109290"/>
                <a:gd name="connsiteX6" fmla="*/ 158010 w 477769"/>
                <a:gd name="connsiteY6" fmla="*/ 970498 h 2109290"/>
                <a:gd name="connsiteX7" fmla="*/ 427281 w 477769"/>
                <a:gd name="connsiteY7" fmla="*/ 1166841 h 2109290"/>
                <a:gd name="connsiteX8" fmla="*/ 158010 w 477769"/>
                <a:gd name="connsiteY8" fmla="*/ 751715 h 2109290"/>
                <a:gd name="connsiteX9" fmla="*/ 477769 w 477769"/>
                <a:gd name="connsiteY9" fmla="*/ 409516 h 2109290"/>
                <a:gd name="connsiteX10" fmla="*/ 68252 w 477769"/>
                <a:gd name="connsiteY10" fmla="*/ 185123 h 2109290"/>
                <a:gd name="connsiteX11" fmla="*/ 337524 w 477769"/>
                <a:gd name="connsiteY11" fmla="*/ 201953 h 2109290"/>
                <a:gd name="connsiteX12" fmla="*/ 107521 w 477769"/>
                <a:gd name="connsiteY12" fmla="*/ 56098 h 2109290"/>
                <a:gd name="connsiteX13" fmla="*/ 12154 w 477769"/>
                <a:gd name="connsiteY13" fmla="*/ 0 h 2109290"/>
                <a:gd name="connsiteX14" fmla="*/ 935 w 477769"/>
                <a:gd name="connsiteY14" fmla="*/ 106586 h 2109290"/>
                <a:gd name="connsiteX0" fmla="*/ 389 w 477223"/>
                <a:gd name="connsiteY0" fmla="*/ 106586 h 2109290"/>
                <a:gd name="connsiteX1" fmla="*/ 73316 w 477223"/>
                <a:gd name="connsiteY1" fmla="*/ 336589 h 2109290"/>
                <a:gd name="connsiteX2" fmla="*/ 76590 w 477223"/>
                <a:gd name="connsiteY2" fmla="*/ 838200 h 2109290"/>
                <a:gd name="connsiteX3" fmla="*/ 389 w 477223"/>
                <a:gd name="connsiteY3" fmla="*/ 1447800 h 2109290"/>
                <a:gd name="connsiteX4" fmla="*/ 78926 w 477223"/>
                <a:gd name="connsiteY4" fmla="*/ 1929776 h 2109290"/>
                <a:gd name="connsiteX5" fmla="*/ 387466 w 477223"/>
                <a:gd name="connsiteY5" fmla="*/ 2109290 h 2109290"/>
                <a:gd name="connsiteX6" fmla="*/ 146244 w 477223"/>
                <a:gd name="connsiteY6" fmla="*/ 1767092 h 2109290"/>
                <a:gd name="connsiteX7" fmla="*/ 157464 w 477223"/>
                <a:gd name="connsiteY7" fmla="*/ 970498 h 2109290"/>
                <a:gd name="connsiteX8" fmla="*/ 426735 w 477223"/>
                <a:gd name="connsiteY8" fmla="*/ 1166841 h 2109290"/>
                <a:gd name="connsiteX9" fmla="*/ 157464 w 477223"/>
                <a:gd name="connsiteY9" fmla="*/ 751715 h 2109290"/>
                <a:gd name="connsiteX10" fmla="*/ 477223 w 477223"/>
                <a:gd name="connsiteY10" fmla="*/ 409516 h 2109290"/>
                <a:gd name="connsiteX11" fmla="*/ 67706 w 477223"/>
                <a:gd name="connsiteY11" fmla="*/ 185123 h 2109290"/>
                <a:gd name="connsiteX12" fmla="*/ 336978 w 477223"/>
                <a:gd name="connsiteY12" fmla="*/ 201953 h 2109290"/>
                <a:gd name="connsiteX13" fmla="*/ 106975 w 477223"/>
                <a:gd name="connsiteY13" fmla="*/ 56098 h 2109290"/>
                <a:gd name="connsiteX14" fmla="*/ 11608 w 477223"/>
                <a:gd name="connsiteY14" fmla="*/ 0 h 2109290"/>
                <a:gd name="connsiteX15" fmla="*/ 389 w 477223"/>
                <a:gd name="connsiteY15" fmla="*/ 106586 h 2109290"/>
                <a:gd name="connsiteX0" fmla="*/ 389 w 477223"/>
                <a:gd name="connsiteY0" fmla="*/ 106586 h 2109290"/>
                <a:gd name="connsiteX1" fmla="*/ 73316 w 477223"/>
                <a:gd name="connsiteY1" fmla="*/ 336589 h 2109290"/>
                <a:gd name="connsiteX2" fmla="*/ 7659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7620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109118 w 477223"/>
                <a:gd name="connsiteY2" fmla="*/ 537057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79923 w 478220"/>
                <a:gd name="connsiteY6" fmla="*/ 1929776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87238 w 478220"/>
                <a:gd name="connsiteY6" fmla="*/ 1977325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186315 w 478220"/>
                <a:gd name="connsiteY7" fmla="*/ 2157374 h 2157374"/>
                <a:gd name="connsiteX8" fmla="*/ 388463 w 478220"/>
                <a:gd name="connsiteY8" fmla="*/ 2109290 h 2157374"/>
                <a:gd name="connsiteX9" fmla="*/ 147241 w 478220"/>
                <a:gd name="connsiteY9" fmla="*/ 1767092 h 2157374"/>
                <a:gd name="connsiteX10" fmla="*/ 158461 w 478220"/>
                <a:gd name="connsiteY10" fmla="*/ 970498 h 2157374"/>
                <a:gd name="connsiteX11" fmla="*/ 427732 w 478220"/>
                <a:gd name="connsiteY11" fmla="*/ 1166841 h 2157374"/>
                <a:gd name="connsiteX12" fmla="*/ 158461 w 478220"/>
                <a:gd name="connsiteY12" fmla="*/ 751715 h 2157374"/>
                <a:gd name="connsiteX13" fmla="*/ 478220 w 478220"/>
                <a:gd name="connsiteY13" fmla="*/ 409516 h 2157374"/>
                <a:gd name="connsiteX14" fmla="*/ 68703 w 478220"/>
                <a:gd name="connsiteY14" fmla="*/ 185123 h 2157374"/>
                <a:gd name="connsiteX15" fmla="*/ 337975 w 478220"/>
                <a:gd name="connsiteY15" fmla="*/ 201953 h 2157374"/>
                <a:gd name="connsiteX16" fmla="*/ 107972 w 478220"/>
                <a:gd name="connsiteY16" fmla="*/ 56098 h 2157374"/>
                <a:gd name="connsiteX17" fmla="*/ 12605 w 478220"/>
                <a:gd name="connsiteY17" fmla="*/ 0 h 2157374"/>
                <a:gd name="connsiteX18" fmla="*/ 1386 w 478220"/>
                <a:gd name="connsiteY18"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65292 w 478220"/>
                <a:gd name="connsiteY6" fmla="*/ 196269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223211"/>
                <a:gd name="connsiteX1" fmla="*/ 74313 w 478220"/>
                <a:gd name="connsiteY1" fmla="*/ 336589 h 2223211"/>
                <a:gd name="connsiteX2" fmla="*/ 110115 w 478220"/>
                <a:gd name="connsiteY2" fmla="*/ 537057 h 2223211"/>
                <a:gd name="connsiteX3" fmla="*/ 77587 w 478220"/>
                <a:gd name="connsiteY3" fmla="*/ 838200 h 2223211"/>
                <a:gd name="connsiteX4" fmla="*/ 1386 w 478220"/>
                <a:gd name="connsiteY4" fmla="*/ 1447800 h 2223211"/>
                <a:gd name="connsiteX5" fmla="*/ 69272 w 478220"/>
                <a:gd name="connsiteY5" fmla="*/ 1806245 h 2223211"/>
                <a:gd name="connsiteX6" fmla="*/ 65292 w 478220"/>
                <a:gd name="connsiteY6" fmla="*/ 1962695 h 2223211"/>
                <a:gd name="connsiteX7" fmla="*/ 200946 w 478220"/>
                <a:gd name="connsiteY7" fmla="*/ 2040331 h 2223211"/>
                <a:gd name="connsiteX8" fmla="*/ 186315 w 478220"/>
                <a:gd name="connsiteY8" fmla="*/ 2157374 h 2223211"/>
                <a:gd name="connsiteX9" fmla="*/ 321647 w 478220"/>
                <a:gd name="connsiteY9" fmla="*/ 2223211 h 2223211"/>
                <a:gd name="connsiteX10" fmla="*/ 388463 w 478220"/>
                <a:gd name="connsiteY10" fmla="*/ 2109290 h 2223211"/>
                <a:gd name="connsiteX11" fmla="*/ 147241 w 478220"/>
                <a:gd name="connsiteY11" fmla="*/ 1767092 h 2223211"/>
                <a:gd name="connsiteX12" fmla="*/ 158461 w 478220"/>
                <a:gd name="connsiteY12" fmla="*/ 970498 h 2223211"/>
                <a:gd name="connsiteX13" fmla="*/ 427732 w 478220"/>
                <a:gd name="connsiteY13" fmla="*/ 1166841 h 2223211"/>
                <a:gd name="connsiteX14" fmla="*/ 158461 w 478220"/>
                <a:gd name="connsiteY14" fmla="*/ 751715 h 2223211"/>
                <a:gd name="connsiteX15" fmla="*/ 478220 w 478220"/>
                <a:gd name="connsiteY15" fmla="*/ 409516 h 2223211"/>
                <a:gd name="connsiteX16" fmla="*/ 68703 w 478220"/>
                <a:gd name="connsiteY16" fmla="*/ 185123 h 2223211"/>
                <a:gd name="connsiteX17" fmla="*/ 337975 w 478220"/>
                <a:gd name="connsiteY17" fmla="*/ 201953 h 2223211"/>
                <a:gd name="connsiteX18" fmla="*/ 107972 w 478220"/>
                <a:gd name="connsiteY18" fmla="*/ 56098 h 2223211"/>
                <a:gd name="connsiteX19" fmla="*/ 12605 w 478220"/>
                <a:gd name="connsiteY19" fmla="*/ 0 h 2223211"/>
                <a:gd name="connsiteX20" fmla="*/ 1386 w 478220"/>
                <a:gd name="connsiteY20" fmla="*/ 106586 h 2223211"/>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48710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107972 w 478220"/>
                <a:gd name="connsiteY18" fmla="*/ 52441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89684 w 478220"/>
                <a:gd name="connsiteY19" fmla="*/ 78044 h 2227568"/>
                <a:gd name="connsiteX20" fmla="*/ 41866 w 478220"/>
                <a:gd name="connsiteY20" fmla="*/ 0 h 2227568"/>
                <a:gd name="connsiteX21" fmla="*/ 1386 w 478220"/>
                <a:gd name="connsiteY21"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299701 w 478220"/>
                <a:gd name="connsiteY18" fmla="*/ 262737 h 2227568"/>
                <a:gd name="connsiteX19" fmla="*/ 337975 w 478220"/>
                <a:gd name="connsiteY19" fmla="*/ 198296 h 2227568"/>
                <a:gd name="connsiteX20" fmla="*/ 292386 w 478220"/>
                <a:gd name="connsiteY20" fmla="*/ 149352 h 2227568"/>
                <a:gd name="connsiteX21" fmla="*/ 89684 w 478220"/>
                <a:gd name="connsiteY21" fmla="*/ 78044 h 2227568"/>
                <a:gd name="connsiteX22" fmla="*/ 41866 w 478220"/>
                <a:gd name="connsiteY22" fmla="*/ 0 h 2227568"/>
                <a:gd name="connsiteX23" fmla="*/ 1386 w 478220"/>
                <a:gd name="connsiteY23"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99701 w 478220"/>
                <a:gd name="connsiteY19" fmla="*/ 266885 h 2231716"/>
                <a:gd name="connsiteX20" fmla="*/ 337975 w 478220"/>
                <a:gd name="connsiteY20" fmla="*/ 202444 h 2231716"/>
                <a:gd name="connsiteX21" fmla="*/ 292386 w 478220"/>
                <a:gd name="connsiteY21" fmla="*/ 153500 h 2231716"/>
                <a:gd name="connsiteX22" fmla="*/ 89684 w 478220"/>
                <a:gd name="connsiteY22" fmla="*/ 82192 h 2231716"/>
                <a:gd name="connsiteX23" fmla="*/ 41866 w 478220"/>
                <a:gd name="connsiteY23" fmla="*/ 4148 h 2231716"/>
                <a:gd name="connsiteX24" fmla="*/ 1386 w 478220"/>
                <a:gd name="connsiteY2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41179 w 478220"/>
                <a:gd name="connsiteY19" fmla="*/ 212021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288728 w 478220"/>
                <a:gd name="connsiteY15" fmla="*/ 515602 h 2231716"/>
                <a:gd name="connsiteX16" fmla="*/ 478220 w 478220"/>
                <a:gd name="connsiteY16" fmla="*/ 410007 h 2231716"/>
                <a:gd name="connsiteX17" fmla="*/ 142424 w 478220"/>
                <a:gd name="connsiteY17" fmla="*/ 380271 h 2231716"/>
                <a:gd name="connsiteX18" fmla="*/ 68703 w 478220"/>
                <a:gd name="connsiteY18" fmla="*/ 185614 h 2231716"/>
                <a:gd name="connsiteX19" fmla="*/ 208262 w 478220"/>
                <a:gd name="connsiteY19" fmla="*/ 149843 h 2231716"/>
                <a:gd name="connsiteX20" fmla="*/ 255809 w 478220"/>
                <a:gd name="connsiteY20" fmla="*/ 204706 h 2231716"/>
                <a:gd name="connsiteX21" fmla="*/ 299701 w 478220"/>
                <a:gd name="connsiteY21" fmla="*/ 266885 h 2231716"/>
                <a:gd name="connsiteX22" fmla="*/ 359920 w 478220"/>
                <a:gd name="connsiteY22" fmla="*/ 202444 h 2231716"/>
                <a:gd name="connsiteX23" fmla="*/ 288728 w 478220"/>
                <a:gd name="connsiteY23" fmla="*/ 164472 h 2231716"/>
                <a:gd name="connsiteX24" fmla="*/ 89684 w 478220"/>
                <a:gd name="connsiteY24" fmla="*/ 82192 h 2231716"/>
                <a:gd name="connsiteX25" fmla="*/ 41866 w 478220"/>
                <a:gd name="connsiteY25" fmla="*/ 4148 h 2231716"/>
                <a:gd name="connsiteX26" fmla="*/ 1386 w 478220"/>
                <a:gd name="connsiteY2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182658 w 478220"/>
                <a:gd name="connsiteY15" fmla="*/ 607042 h 2231716"/>
                <a:gd name="connsiteX16" fmla="*/ 288728 w 478220"/>
                <a:gd name="connsiteY16" fmla="*/ 515602 h 2231716"/>
                <a:gd name="connsiteX17" fmla="*/ 478220 w 478220"/>
                <a:gd name="connsiteY17" fmla="*/ 410007 h 2231716"/>
                <a:gd name="connsiteX18" fmla="*/ 142424 w 478220"/>
                <a:gd name="connsiteY18" fmla="*/ 380271 h 2231716"/>
                <a:gd name="connsiteX19" fmla="*/ 68703 w 478220"/>
                <a:gd name="connsiteY19" fmla="*/ 185614 h 2231716"/>
                <a:gd name="connsiteX20" fmla="*/ 208262 w 478220"/>
                <a:gd name="connsiteY20" fmla="*/ 149843 h 2231716"/>
                <a:gd name="connsiteX21" fmla="*/ 255809 w 478220"/>
                <a:gd name="connsiteY21" fmla="*/ 204706 h 2231716"/>
                <a:gd name="connsiteX22" fmla="*/ 299701 w 478220"/>
                <a:gd name="connsiteY22" fmla="*/ 266885 h 2231716"/>
                <a:gd name="connsiteX23" fmla="*/ 359920 w 478220"/>
                <a:gd name="connsiteY23" fmla="*/ 202444 h 2231716"/>
                <a:gd name="connsiteX24" fmla="*/ 288728 w 478220"/>
                <a:gd name="connsiteY24" fmla="*/ 164472 h 2231716"/>
                <a:gd name="connsiteX25" fmla="*/ 89684 w 478220"/>
                <a:gd name="connsiteY25" fmla="*/ 82192 h 2231716"/>
                <a:gd name="connsiteX26" fmla="*/ 41866 w 478220"/>
                <a:gd name="connsiteY26" fmla="*/ 4148 h 2231716"/>
                <a:gd name="connsiteX27" fmla="*/ 1386 w 478220"/>
                <a:gd name="connsiteY2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93631 w 478220"/>
                <a:gd name="connsiteY14" fmla="*/ 877704 h 2231716"/>
                <a:gd name="connsiteX15" fmla="*/ 158461 w 478220"/>
                <a:gd name="connsiteY15" fmla="*/ 752206 h 2231716"/>
                <a:gd name="connsiteX16" fmla="*/ 182658 w 478220"/>
                <a:gd name="connsiteY16" fmla="*/ 607042 h 2231716"/>
                <a:gd name="connsiteX17" fmla="*/ 288728 w 478220"/>
                <a:gd name="connsiteY17" fmla="*/ 515602 h 2231716"/>
                <a:gd name="connsiteX18" fmla="*/ 478220 w 478220"/>
                <a:gd name="connsiteY18" fmla="*/ 410007 h 2231716"/>
                <a:gd name="connsiteX19" fmla="*/ 142424 w 478220"/>
                <a:gd name="connsiteY19" fmla="*/ 380271 h 2231716"/>
                <a:gd name="connsiteX20" fmla="*/ 68703 w 478220"/>
                <a:gd name="connsiteY20" fmla="*/ 185614 h 2231716"/>
                <a:gd name="connsiteX21" fmla="*/ 208262 w 478220"/>
                <a:gd name="connsiteY21" fmla="*/ 149843 h 2231716"/>
                <a:gd name="connsiteX22" fmla="*/ 255809 w 478220"/>
                <a:gd name="connsiteY22" fmla="*/ 204706 h 2231716"/>
                <a:gd name="connsiteX23" fmla="*/ 299701 w 478220"/>
                <a:gd name="connsiteY23" fmla="*/ 266885 h 2231716"/>
                <a:gd name="connsiteX24" fmla="*/ 359920 w 478220"/>
                <a:gd name="connsiteY24" fmla="*/ 202444 h 2231716"/>
                <a:gd name="connsiteX25" fmla="*/ 288728 w 478220"/>
                <a:gd name="connsiteY25" fmla="*/ 164472 h 2231716"/>
                <a:gd name="connsiteX26" fmla="*/ 89684 w 478220"/>
                <a:gd name="connsiteY26" fmla="*/ 82192 h 2231716"/>
                <a:gd name="connsiteX27" fmla="*/ 41866 w 478220"/>
                <a:gd name="connsiteY27" fmla="*/ 4148 h 2231716"/>
                <a:gd name="connsiteX28" fmla="*/ 1386 w 478220"/>
                <a:gd name="connsiteY2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14331 w 478220"/>
                <a:gd name="connsiteY14" fmla="*/ 936226 h 2231716"/>
                <a:gd name="connsiteX15" fmla="*/ 193631 w 478220"/>
                <a:gd name="connsiteY15" fmla="*/ 877704 h 2231716"/>
                <a:gd name="connsiteX16" fmla="*/ 158461 w 478220"/>
                <a:gd name="connsiteY16" fmla="*/ 752206 h 2231716"/>
                <a:gd name="connsiteX17" fmla="*/ 182658 w 478220"/>
                <a:gd name="connsiteY17" fmla="*/ 607042 h 2231716"/>
                <a:gd name="connsiteX18" fmla="*/ 288728 w 478220"/>
                <a:gd name="connsiteY18" fmla="*/ 515602 h 2231716"/>
                <a:gd name="connsiteX19" fmla="*/ 478220 w 478220"/>
                <a:gd name="connsiteY19" fmla="*/ 410007 h 2231716"/>
                <a:gd name="connsiteX20" fmla="*/ 142424 w 478220"/>
                <a:gd name="connsiteY20" fmla="*/ 380271 h 2231716"/>
                <a:gd name="connsiteX21" fmla="*/ 68703 w 478220"/>
                <a:gd name="connsiteY21" fmla="*/ 185614 h 2231716"/>
                <a:gd name="connsiteX22" fmla="*/ 208262 w 478220"/>
                <a:gd name="connsiteY22" fmla="*/ 149843 h 2231716"/>
                <a:gd name="connsiteX23" fmla="*/ 255809 w 478220"/>
                <a:gd name="connsiteY23" fmla="*/ 204706 h 2231716"/>
                <a:gd name="connsiteX24" fmla="*/ 299701 w 478220"/>
                <a:gd name="connsiteY24" fmla="*/ 266885 h 2231716"/>
                <a:gd name="connsiteX25" fmla="*/ 359920 w 478220"/>
                <a:gd name="connsiteY25" fmla="*/ 202444 h 2231716"/>
                <a:gd name="connsiteX26" fmla="*/ 288728 w 478220"/>
                <a:gd name="connsiteY26" fmla="*/ 164472 h 2231716"/>
                <a:gd name="connsiteX27" fmla="*/ 89684 w 478220"/>
                <a:gd name="connsiteY27" fmla="*/ 82192 h 2231716"/>
                <a:gd name="connsiteX28" fmla="*/ 41866 w 478220"/>
                <a:gd name="connsiteY28" fmla="*/ 4148 h 2231716"/>
                <a:gd name="connsiteX29" fmla="*/ 1386 w 478220"/>
                <a:gd name="connsiteY2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380183 w 478220"/>
                <a:gd name="connsiteY14" fmla="*/ 1174647 h 2231716"/>
                <a:gd name="connsiteX15" fmla="*/ 380168 w 478220"/>
                <a:gd name="connsiteY15" fmla="*/ 1013036 h 2231716"/>
                <a:gd name="connsiteX16" fmla="*/ 314331 w 478220"/>
                <a:gd name="connsiteY16" fmla="*/ 936226 h 2231716"/>
                <a:gd name="connsiteX17" fmla="*/ 193631 w 478220"/>
                <a:gd name="connsiteY17" fmla="*/ 877704 h 2231716"/>
                <a:gd name="connsiteX18" fmla="*/ 158461 w 478220"/>
                <a:gd name="connsiteY18" fmla="*/ 752206 h 2231716"/>
                <a:gd name="connsiteX19" fmla="*/ 182658 w 478220"/>
                <a:gd name="connsiteY19" fmla="*/ 607042 h 2231716"/>
                <a:gd name="connsiteX20" fmla="*/ 288728 w 478220"/>
                <a:gd name="connsiteY20" fmla="*/ 515602 h 2231716"/>
                <a:gd name="connsiteX21" fmla="*/ 478220 w 478220"/>
                <a:gd name="connsiteY21" fmla="*/ 410007 h 2231716"/>
                <a:gd name="connsiteX22" fmla="*/ 142424 w 478220"/>
                <a:gd name="connsiteY22" fmla="*/ 380271 h 2231716"/>
                <a:gd name="connsiteX23" fmla="*/ 68703 w 478220"/>
                <a:gd name="connsiteY23" fmla="*/ 185614 h 2231716"/>
                <a:gd name="connsiteX24" fmla="*/ 208262 w 478220"/>
                <a:gd name="connsiteY24" fmla="*/ 149843 h 2231716"/>
                <a:gd name="connsiteX25" fmla="*/ 255809 w 478220"/>
                <a:gd name="connsiteY25" fmla="*/ 204706 h 2231716"/>
                <a:gd name="connsiteX26" fmla="*/ 299701 w 478220"/>
                <a:gd name="connsiteY26" fmla="*/ 266885 h 2231716"/>
                <a:gd name="connsiteX27" fmla="*/ 359920 w 478220"/>
                <a:gd name="connsiteY27" fmla="*/ 202444 h 2231716"/>
                <a:gd name="connsiteX28" fmla="*/ 288728 w 478220"/>
                <a:gd name="connsiteY28" fmla="*/ 164472 h 2231716"/>
                <a:gd name="connsiteX29" fmla="*/ 89684 w 478220"/>
                <a:gd name="connsiteY29" fmla="*/ 82192 h 2231716"/>
                <a:gd name="connsiteX30" fmla="*/ 41866 w 478220"/>
                <a:gd name="connsiteY30" fmla="*/ 4148 h 2231716"/>
                <a:gd name="connsiteX31" fmla="*/ 1386 w 478220"/>
                <a:gd name="connsiteY3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80183 w 478220"/>
                <a:gd name="connsiteY15" fmla="*/ 1174647 h 2231716"/>
                <a:gd name="connsiteX16" fmla="*/ 380168 w 478220"/>
                <a:gd name="connsiteY16" fmla="*/ 1013036 h 2231716"/>
                <a:gd name="connsiteX17" fmla="*/ 314331 w 478220"/>
                <a:gd name="connsiteY17" fmla="*/ 936226 h 2231716"/>
                <a:gd name="connsiteX18" fmla="*/ 193631 w 478220"/>
                <a:gd name="connsiteY18" fmla="*/ 877704 h 2231716"/>
                <a:gd name="connsiteX19" fmla="*/ 158461 w 478220"/>
                <a:gd name="connsiteY19" fmla="*/ 752206 h 2231716"/>
                <a:gd name="connsiteX20" fmla="*/ 182658 w 478220"/>
                <a:gd name="connsiteY20" fmla="*/ 607042 h 2231716"/>
                <a:gd name="connsiteX21" fmla="*/ 288728 w 478220"/>
                <a:gd name="connsiteY21" fmla="*/ 515602 h 2231716"/>
                <a:gd name="connsiteX22" fmla="*/ 478220 w 478220"/>
                <a:gd name="connsiteY22" fmla="*/ 410007 h 2231716"/>
                <a:gd name="connsiteX23" fmla="*/ 142424 w 478220"/>
                <a:gd name="connsiteY23" fmla="*/ 380271 h 2231716"/>
                <a:gd name="connsiteX24" fmla="*/ 68703 w 478220"/>
                <a:gd name="connsiteY24" fmla="*/ 185614 h 2231716"/>
                <a:gd name="connsiteX25" fmla="*/ 208262 w 478220"/>
                <a:gd name="connsiteY25" fmla="*/ 149843 h 2231716"/>
                <a:gd name="connsiteX26" fmla="*/ 255809 w 478220"/>
                <a:gd name="connsiteY26" fmla="*/ 204706 h 2231716"/>
                <a:gd name="connsiteX27" fmla="*/ 299701 w 478220"/>
                <a:gd name="connsiteY27" fmla="*/ 266885 h 2231716"/>
                <a:gd name="connsiteX28" fmla="*/ 359920 w 478220"/>
                <a:gd name="connsiteY28" fmla="*/ 202444 h 2231716"/>
                <a:gd name="connsiteX29" fmla="*/ 288728 w 478220"/>
                <a:gd name="connsiteY29" fmla="*/ 164472 h 2231716"/>
                <a:gd name="connsiteX30" fmla="*/ 89684 w 478220"/>
                <a:gd name="connsiteY30" fmla="*/ 82192 h 2231716"/>
                <a:gd name="connsiteX31" fmla="*/ 41866 w 478220"/>
                <a:gd name="connsiteY31" fmla="*/ 4148 h 2231716"/>
                <a:gd name="connsiteX32" fmla="*/ 1386 w 478220"/>
                <a:gd name="connsiteY32"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80183 w 478220"/>
                <a:gd name="connsiteY16" fmla="*/ 1174647 h 2231716"/>
                <a:gd name="connsiteX17" fmla="*/ 380168 w 478220"/>
                <a:gd name="connsiteY17" fmla="*/ 1013036 h 2231716"/>
                <a:gd name="connsiteX18" fmla="*/ 314331 w 478220"/>
                <a:gd name="connsiteY18" fmla="*/ 936226 h 2231716"/>
                <a:gd name="connsiteX19" fmla="*/ 193631 w 478220"/>
                <a:gd name="connsiteY19" fmla="*/ 877704 h 2231716"/>
                <a:gd name="connsiteX20" fmla="*/ 158461 w 478220"/>
                <a:gd name="connsiteY20" fmla="*/ 752206 h 2231716"/>
                <a:gd name="connsiteX21" fmla="*/ 182658 w 478220"/>
                <a:gd name="connsiteY21" fmla="*/ 607042 h 2231716"/>
                <a:gd name="connsiteX22" fmla="*/ 288728 w 478220"/>
                <a:gd name="connsiteY22" fmla="*/ 515602 h 2231716"/>
                <a:gd name="connsiteX23" fmla="*/ 478220 w 478220"/>
                <a:gd name="connsiteY23" fmla="*/ 410007 h 2231716"/>
                <a:gd name="connsiteX24" fmla="*/ 142424 w 478220"/>
                <a:gd name="connsiteY24" fmla="*/ 380271 h 2231716"/>
                <a:gd name="connsiteX25" fmla="*/ 68703 w 478220"/>
                <a:gd name="connsiteY25" fmla="*/ 185614 h 2231716"/>
                <a:gd name="connsiteX26" fmla="*/ 208262 w 478220"/>
                <a:gd name="connsiteY26" fmla="*/ 149843 h 2231716"/>
                <a:gd name="connsiteX27" fmla="*/ 255809 w 478220"/>
                <a:gd name="connsiteY27" fmla="*/ 204706 h 2231716"/>
                <a:gd name="connsiteX28" fmla="*/ 299701 w 478220"/>
                <a:gd name="connsiteY28" fmla="*/ 266885 h 2231716"/>
                <a:gd name="connsiteX29" fmla="*/ 359920 w 478220"/>
                <a:gd name="connsiteY29" fmla="*/ 202444 h 2231716"/>
                <a:gd name="connsiteX30" fmla="*/ 288728 w 478220"/>
                <a:gd name="connsiteY30" fmla="*/ 164472 h 2231716"/>
                <a:gd name="connsiteX31" fmla="*/ 89684 w 478220"/>
                <a:gd name="connsiteY31" fmla="*/ 82192 h 2231716"/>
                <a:gd name="connsiteX32" fmla="*/ 41866 w 478220"/>
                <a:gd name="connsiteY32" fmla="*/ 4148 h 2231716"/>
                <a:gd name="connsiteX33" fmla="*/ 1386 w 478220"/>
                <a:gd name="connsiteY33"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380168 w 478220"/>
                <a:gd name="connsiteY18" fmla="*/ 1013036 h 2231716"/>
                <a:gd name="connsiteX19" fmla="*/ 314331 w 478220"/>
                <a:gd name="connsiteY19" fmla="*/ 936226 h 2231716"/>
                <a:gd name="connsiteX20" fmla="*/ 193631 w 478220"/>
                <a:gd name="connsiteY20" fmla="*/ 877704 h 2231716"/>
                <a:gd name="connsiteX21" fmla="*/ 158461 w 478220"/>
                <a:gd name="connsiteY21" fmla="*/ 752206 h 2231716"/>
                <a:gd name="connsiteX22" fmla="*/ 182658 w 478220"/>
                <a:gd name="connsiteY22" fmla="*/ 607042 h 2231716"/>
                <a:gd name="connsiteX23" fmla="*/ 288728 w 478220"/>
                <a:gd name="connsiteY23" fmla="*/ 515602 h 2231716"/>
                <a:gd name="connsiteX24" fmla="*/ 478220 w 478220"/>
                <a:gd name="connsiteY24" fmla="*/ 410007 h 2231716"/>
                <a:gd name="connsiteX25" fmla="*/ 142424 w 478220"/>
                <a:gd name="connsiteY25" fmla="*/ 380271 h 2231716"/>
                <a:gd name="connsiteX26" fmla="*/ 68703 w 478220"/>
                <a:gd name="connsiteY26" fmla="*/ 185614 h 2231716"/>
                <a:gd name="connsiteX27" fmla="*/ 208262 w 478220"/>
                <a:gd name="connsiteY27" fmla="*/ 149843 h 2231716"/>
                <a:gd name="connsiteX28" fmla="*/ 255809 w 478220"/>
                <a:gd name="connsiteY28" fmla="*/ 204706 h 2231716"/>
                <a:gd name="connsiteX29" fmla="*/ 299701 w 478220"/>
                <a:gd name="connsiteY29" fmla="*/ 266885 h 2231716"/>
                <a:gd name="connsiteX30" fmla="*/ 359920 w 478220"/>
                <a:gd name="connsiteY30" fmla="*/ 202444 h 2231716"/>
                <a:gd name="connsiteX31" fmla="*/ 288728 w 478220"/>
                <a:gd name="connsiteY31" fmla="*/ 164472 h 2231716"/>
                <a:gd name="connsiteX32" fmla="*/ 89684 w 478220"/>
                <a:gd name="connsiteY32" fmla="*/ 82192 h 2231716"/>
                <a:gd name="connsiteX33" fmla="*/ 41866 w 478220"/>
                <a:gd name="connsiteY33" fmla="*/ 4148 h 2231716"/>
                <a:gd name="connsiteX34" fmla="*/ 1386 w 478220"/>
                <a:gd name="connsiteY3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159340 h 2231716"/>
                <a:gd name="connsiteX20" fmla="*/ 380168 w 478220"/>
                <a:gd name="connsiteY20" fmla="*/ 1013036 h 2231716"/>
                <a:gd name="connsiteX21" fmla="*/ 314331 w 478220"/>
                <a:gd name="connsiteY21" fmla="*/ 936226 h 2231716"/>
                <a:gd name="connsiteX22" fmla="*/ 193631 w 478220"/>
                <a:gd name="connsiteY22" fmla="*/ 877704 h 2231716"/>
                <a:gd name="connsiteX23" fmla="*/ 158461 w 478220"/>
                <a:gd name="connsiteY23" fmla="*/ 752206 h 2231716"/>
                <a:gd name="connsiteX24" fmla="*/ 182658 w 478220"/>
                <a:gd name="connsiteY24" fmla="*/ 607042 h 2231716"/>
                <a:gd name="connsiteX25" fmla="*/ 288728 w 478220"/>
                <a:gd name="connsiteY25" fmla="*/ 515602 h 2231716"/>
                <a:gd name="connsiteX26" fmla="*/ 478220 w 478220"/>
                <a:gd name="connsiteY26" fmla="*/ 410007 h 2231716"/>
                <a:gd name="connsiteX27" fmla="*/ 142424 w 478220"/>
                <a:gd name="connsiteY27" fmla="*/ 380271 h 2231716"/>
                <a:gd name="connsiteX28" fmla="*/ 68703 w 478220"/>
                <a:gd name="connsiteY28" fmla="*/ 185614 h 2231716"/>
                <a:gd name="connsiteX29" fmla="*/ 208262 w 478220"/>
                <a:gd name="connsiteY29" fmla="*/ 149843 h 2231716"/>
                <a:gd name="connsiteX30" fmla="*/ 255809 w 478220"/>
                <a:gd name="connsiteY30" fmla="*/ 204706 h 2231716"/>
                <a:gd name="connsiteX31" fmla="*/ 299701 w 478220"/>
                <a:gd name="connsiteY31" fmla="*/ 266885 h 2231716"/>
                <a:gd name="connsiteX32" fmla="*/ 359920 w 478220"/>
                <a:gd name="connsiteY32" fmla="*/ 202444 h 2231716"/>
                <a:gd name="connsiteX33" fmla="*/ 288728 w 478220"/>
                <a:gd name="connsiteY33" fmla="*/ 164472 h 2231716"/>
                <a:gd name="connsiteX34" fmla="*/ 89684 w 478220"/>
                <a:gd name="connsiteY34" fmla="*/ 82192 h 2231716"/>
                <a:gd name="connsiteX35" fmla="*/ 41866 w 478220"/>
                <a:gd name="connsiteY35" fmla="*/ 4148 h 2231716"/>
                <a:gd name="connsiteX36" fmla="*/ 1386 w 478220"/>
                <a:gd name="connsiteY3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393426 h 2231716"/>
                <a:gd name="connsiteX13" fmla="*/ 80245 w 478220"/>
                <a:gd name="connsiteY13" fmla="*/ 1219690 h 2231716"/>
                <a:gd name="connsiteX14" fmla="*/ 124136 w 478220"/>
                <a:gd name="connsiteY14" fmla="*/ 1122764 h 2231716"/>
                <a:gd name="connsiteX15" fmla="*/ 158461 w 478220"/>
                <a:gd name="connsiteY15" fmla="*/ 970989 h 2231716"/>
                <a:gd name="connsiteX16" fmla="*/ 252152 w 478220"/>
                <a:gd name="connsiteY16" fmla="*/ 939884 h 2231716"/>
                <a:gd name="connsiteX17" fmla="*/ 347250 w 478220"/>
                <a:gd name="connsiteY17" fmla="*/ 1045954 h 2231716"/>
                <a:gd name="connsiteX18" fmla="*/ 325305 w 478220"/>
                <a:gd name="connsiteY18" fmla="*/ 1219690 h 2231716"/>
                <a:gd name="connsiteX19" fmla="*/ 343607 w 478220"/>
                <a:gd name="connsiteY19" fmla="*/ 1219690 h 2231716"/>
                <a:gd name="connsiteX20" fmla="*/ 431375 w 478220"/>
                <a:gd name="connsiteY20" fmla="*/ 1219690 h 2231716"/>
                <a:gd name="connsiteX21" fmla="*/ 380168 w 478220"/>
                <a:gd name="connsiteY21" fmla="*/ 1159340 h 2231716"/>
                <a:gd name="connsiteX22" fmla="*/ 380168 w 478220"/>
                <a:gd name="connsiteY22" fmla="*/ 1013036 h 2231716"/>
                <a:gd name="connsiteX23" fmla="*/ 314331 w 478220"/>
                <a:gd name="connsiteY23" fmla="*/ 936226 h 2231716"/>
                <a:gd name="connsiteX24" fmla="*/ 193631 w 478220"/>
                <a:gd name="connsiteY24" fmla="*/ 877704 h 2231716"/>
                <a:gd name="connsiteX25" fmla="*/ 158461 w 478220"/>
                <a:gd name="connsiteY25" fmla="*/ 752206 h 2231716"/>
                <a:gd name="connsiteX26" fmla="*/ 182658 w 478220"/>
                <a:gd name="connsiteY26" fmla="*/ 607042 h 2231716"/>
                <a:gd name="connsiteX27" fmla="*/ 288728 w 478220"/>
                <a:gd name="connsiteY27" fmla="*/ 515602 h 2231716"/>
                <a:gd name="connsiteX28" fmla="*/ 478220 w 478220"/>
                <a:gd name="connsiteY28" fmla="*/ 410007 h 2231716"/>
                <a:gd name="connsiteX29" fmla="*/ 142424 w 478220"/>
                <a:gd name="connsiteY29" fmla="*/ 380271 h 2231716"/>
                <a:gd name="connsiteX30" fmla="*/ 68703 w 478220"/>
                <a:gd name="connsiteY30" fmla="*/ 185614 h 2231716"/>
                <a:gd name="connsiteX31" fmla="*/ 208262 w 478220"/>
                <a:gd name="connsiteY31" fmla="*/ 149843 h 2231716"/>
                <a:gd name="connsiteX32" fmla="*/ 255809 w 478220"/>
                <a:gd name="connsiteY32" fmla="*/ 204706 h 2231716"/>
                <a:gd name="connsiteX33" fmla="*/ 299701 w 478220"/>
                <a:gd name="connsiteY33" fmla="*/ 266885 h 2231716"/>
                <a:gd name="connsiteX34" fmla="*/ 359920 w 478220"/>
                <a:gd name="connsiteY34" fmla="*/ 202444 h 2231716"/>
                <a:gd name="connsiteX35" fmla="*/ 288728 w 478220"/>
                <a:gd name="connsiteY35" fmla="*/ 164472 h 2231716"/>
                <a:gd name="connsiteX36" fmla="*/ 89684 w 478220"/>
                <a:gd name="connsiteY36" fmla="*/ 82192 h 2231716"/>
                <a:gd name="connsiteX37" fmla="*/ 41866 w 478220"/>
                <a:gd name="connsiteY37" fmla="*/ 4148 h 2231716"/>
                <a:gd name="connsiteX38" fmla="*/ 1386 w 478220"/>
                <a:gd name="connsiteY3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75343 w 478220"/>
                <a:gd name="connsiteY12" fmla="*/ 1440975 h 2231716"/>
                <a:gd name="connsiteX13" fmla="*/ 80245 w 478220"/>
                <a:gd name="connsiteY13" fmla="*/ 1393426 h 2231716"/>
                <a:gd name="connsiteX14" fmla="*/ 80245 w 478220"/>
                <a:gd name="connsiteY14" fmla="*/ 1219690 h 2231716"/>
                <a:gd name="connsiteX15" fmla="*/ 124136 w 478220"/>
                <a:gd name="connsiteY15" fmla="*/ 1122764 h 2231716"/>
                <a:gd name="connsiteX16" fmla="*/ 158461 w 478220"/>
                <a:gd name="connsiteY16" fmla="*/ 970989 h 2231716"/>
                <a:gd name="connsiteX17" fmla="*/ 252152 w 478220"/>
                <a:gd name="connsiteY17" fmla="*/ 939884 h 2231716"/>
                <a:gd name="connsiteX18" fmla="*/ 347250 w 478220"/>
                <a:gd name="connsiteY18" fmla="*/ 1045954 h 2231716"/>
                <a:gd name="connsiteX19" fmla="*/ 325305 w 478220"/>
                <a:gd name="connsiteY19" fmla="*/ 1219690 h 2231716"/>
                <a:gd name="connsiteX20" fmla="*/ 343607 w 478220"/>
                <a:gd name="connsiteY20" fmla="*/ 1219690 h 2231716"/>
                <a:gd name="connsiteX21" fmla="*/ 431375 w 478220"/>
                <a:gd name="connsiteY21" fmla="*/ 1219690 h 2231716"/>
                <a:gd name="connsiteX22" fmla="*/ 380168 w 478220"/>
                <a:gd name="connsiteY22" fmla="*/ 1159340 h 2231716"/>
                <a:gd name="connsiteX23" fmla="*/ 380168 w 478220"/>
                <a:gd name="connsiteY23" fmla="*/ 1013036 h 2231716"/>
                <a:gd name="connsiteX24" fmla="*/ 314331 w 478220"/>
                <a:gd name="connsiteY24" fmla="*/ 936226 h 2231716"/>
                <a:gd name="connsiteX25" fmla="*/ 193631 w 478220"/>
                <a:gd name="connsiteY25" fmla="*/ 877704 h 2231716"/>
                <a:gd name="connsiteX26" fmla="*/ 158461 w 478220"/>
                <a:gd name="connsiteY26" fmla="*/ 752206 h 2231716"/>
                <a:gd name="connsiteX27" fmla="*/ 182658 w 478220"/>
                <a:gd name="connsiteY27" fmla="*/ 607042 h 2231716"/>
                <a:gd name="connsiteX28" fmla="*/ 288728 w 478220"/>
                <a:gd name="connsiteY28" fmla="*/ 515602 h 2231716"/>
                <a:gd name="connsiteX29" fmla="*/ 478220 w 478220"/>
                <a:gd name="connsiteY29" fmla="*/ 410007 h 2231716"/>
                <a:gd name="connsiteX30" fmla="*/ 142424 w 478220"/>
                <a:gd name="connsiteY30" fmla="*/ 380271 h 2231716"/>
                <a:gd name="connsiteX31" fmla="*/ 68703 w 478220"/>
                <a:gd name="connsiteY31" fmla="*/ 185614 h 2231716"/>
                <a:gd name="connsiteX32" fmla="*/ 208262 w 478220"/>
                <a:gd name="connsiteY32" fmla="*/ 149843 h 2231716"/>
                <a:gd name="connsiteX33" fmla="*/ 255809 w 478220"/>
                <a:gd name="connsiteY33" fmla="*/ 204706 h 2231716"/>
                <a:gd name="connsiteX34" fmla="*/ 299701 w 478220"/>
                <a:gd name="connsiteY34" fmla="*/ 266885 h 2231716"/>
                <a:gd name="connsiteX35" fmla="*/ 359920 w 478220"/>
                <a:gd name="connsiteY35" fmla="*/ 202444 h 2231716"/>
                <a:gd name="connsiteX36" fmla="*/ 288728 w 478220"/>
                <a:gd name="connsiteY36" fmla="*/ 164472 h 2231716"/>
                <a:gd name="connsiteX37" fmla="*/ 89684 w 478220"/>
                <a:gd name="connsiteY37" fmla="*/ 82192 h 2231716"/>
                <a:gd name="connsiteX38" fmla="*/ 41866 w 478220"/>
                <a:gd name="connsiteY38" fmla="*/ 4148 h 2231716"/>
                <a:gd name="connsiteX39" fmla="*/ 1386 w 478220"/>
                <a:gd name="connsiteY3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277755 w 478220"/>
                <a:gd name="connsiteY12" fmla="*/ 1510469 h 2231716"/>
                <a:gd name="connsiteX13" fmla="*/ 175343 w 478220"/>
                <a:gd name="connsiteY13" fmla="*/ 1440975 h 2231716"/>
                <a:gd name="connsiteX14" fmla="*/ 80245 w 478220"/>
                <a:gd name="connsiteY14" fmla="*/ 1393426 h 2231716"/>
                <a:gd name="connsiteX15" fmla="*/ 80245 w 478220"/>
                <a:gd name="connsiteY15" fmla="*/ 1219690 h 2231716"/>
                <a:gd name="connsiteX16" fmla="*/ 124136 w 478220"/>
                <a:gd name="connsiteY16" fmla="*/ 1122764 h 2231716"/>
                <a:gd name="connsiteX17" fmla="*/ 158461 w 478220"/>
                <a:gd name="connsiteY17" fmla="*/ 970989 h 2231716"/>
                <a:gd name="connsiteX18" fmla="*/ 252152 w 478220"/>
                <a:gd name="connsiteY18" fmla="*/ 939884 h 2231716"/>
                <a:gd name="connsiteX19" fmla="*/ 347250 w 478220"/>
                <a:gd name="connsiteY19" fmla="*/ 1045954 h 2231716"/>
                <a:gd name="connsiteX20" fmla="*/ 325305 w 478220"/>
                <a:gd name="connsiteY20" fmla="*/ 1219690 h 2231716"/>
                <a:gd name="connsiteX21" fmla="*/ 343607 w 478220"/>
                <a:gd name="connsiteY21" fmla="*/ 1219690 h 2231716"/>
                <a:gd name="connsiteX22" fmla="*/ 431375 w 478220"/>
                <a:gd name="connsiteY22" fmla="*/ 1219690 h 2231716"/>
                <a:gd name="connsiteX23" fmla="*/ 380168 w 478220"/>
                <a:gd name="connsiteY23" fmla="*/ 1159340 h 2231716"/>
                <a:gd name="connsiteX24" fmla="*/ 380168 w 478220"/>
                <a:gd name="connsiteY24" fmla="*/ 1013036 h 2231716"/>
                <a:gd name="connsiteX25" fmla="*/ 314331 w 478220"/>
                <a:gd name="connsiteY25" fmla="*/ 936226 h 2231716"/>
                <a:gd name="connsiteX26" fmla="*/ 193631 w 478220"/>
                <a:gd name="connsiteY26" fmla="*/ 877704 h 2231716"/>
                <a:gd name="connsiteX27" fmla="*/ 158461 w 478220"/>
                <a:gd name="connsiteY27" fmla="*/ 752206 h 2231716"/>
                <a:gd name="connsiteX28" fmla="*/ 182658 w 478220"/>
                <a:gd name="connsiteY28" fmla="*/ 607042 h 2231716"/>
                <a:gd name="connsiteX29" fmla="*/ 288728 w 478220"/>
                <a:gd name="connsiteY29" fmla="*/ 515602 h 2231716"/>
                <a:gd name="connsiteX30" fmla="*/ 478220 w 478220"/>
                <a:gd name="connsiteY30" fmla="*/ 410007 h 2231716"/>
                <a:gd name="connsiteX31" fmla="*/ 142424 w 478220"/>
                <a:gd name="connsiteY31" fmla="*/ 380271 h 2231716"/>
                <a:gd name="connsiteX32" fmla="*/ 68703 w 478220"/>
                <a:gd name="connsiteY32" fmla="*/ 185614 h 2231716"/>
                <a:gd name="connsiteX33" fmla="*/ 208262 w 478220"/>
                <a:gd name="connsiteY33" fmla="*/ 149843 h 2231716"/>
                <a:gd name="connsiteX34" fmla="*/ 255809 w 478220"/>
                <a:gd name="connsiteY34" fmla="*/ 204706 h 2231716"/>
                <a:gd name="connsiteX35" fmla="*/ 299701 w 478220"/>
                <a:gd name="connsiteY35" fmla="*/ 266885 h 2231716"/>
                <a:gd name="connsiteX36" fmla="*/ 359920 w 478220"/>
                <a:gd name="connsiteY36" fmla="*/ 202444 h 2231716"/>
                <a:gd name="connsiteX37" fmla="*/ 288728 w 478220"/>
                <a:gd name="connsiteY37" fmla="*/ 164472 h 2231716"/>
                <a:gd name="connsiteX38" fmla="*/ 89684 w 478220"/>
                <a:gd name="connsiteY38" fmla="*/ 82192 h 2231716"/>
                <a:gd name="connsiteX39" fmla="*/ 41866 w 478220"/>
                <a:gd name="connsiteY39" fmla="*/ 4148 h 2231716"/>
                <a:gd name="connsiteX40" fmla="*/ 1386 w 478220"/>
                <a:gd name="connsiteY4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43592 w 478220"/>
                <a:gd name="connsiteY12" fmla="*/ 1612882 h 2231716"/>
                <a:gd name="connsiteX13" fmla="*/ 277755 w 478220"/>
                <a:gd name="connsiteY13" fmla="*/ 1510469 h 2231716"/>
                <a:gd name="connsiteX14" fmla="*/ 175343 w 478220"/>
                <a:gd name="connsiteY14" fmla="*/ 1440975 h 2231716"/>
                <a:gd name="connsiteX15" fmla="*/ 80245 w 478220"/>
                <a:gd name="connsiteY15" fmla="*/ 1393426 h 2231716"/>
                <a:gd name="connsiteX16" fmla="*/ 80245 w 478220"/>
                <a:gd name="connsiteY16" fmla="*/ 1219690 h 2231716"/>
                <a:gd name="connsiteX17" fmla="*/ 124136 w 478220"/>
                <a:gd name="connsiteY17" fmla="*/ 1122764 h 2231716"/>
                <a:gd name="connsiteX18" fmla="*/ 158461 w 478220"/>
                <a:gd name="connsiteY18" fmla="*/ 970989 h 2231716"/>
                <a:gd name="connsiteX19" fmla="*/ 252152 w 478220"/>
                <a:gd name="connsiteY19" fmla="*/ 939884 h 2231716"/>
                <a:gd name="connsiteX20" fmla="*/ 347250 w 478220"/>
                <a:gd name="connsiteY20" fmla="*/ 1045954 h 2231716"/>
                <a:gd name="connsiteX21" fmla="*/ 325305 w 478220"/>
                <a:gd name="connsiteY21" fmla="*/ 1219690 h 2231716"/>
                <a:gd name="connsiteX22" fmla="*/ 343607 w 478220"/>
                <a:gd name="connsiteY22" fmla="*/ 1219690 h 2231716"/>
                <a:gd name="connsiteX23" fmla="*/ 431375 w 478220"/>
                <a:gd name="connsiteY23" fmla="*/ 1219690 h 2231716"/>
                <a:gd name="connsiteX24" fmla="*/ 380168 w 478220"/>
                <a:gd name="connsiteY24" fmla="*/ 1159340 h 2231716"/>
                <a:gd name="connsiteX25" fmla="*/ 380168 w 478220"/>
                <a:gd name="connsiteY25" fmla="*/ 1013036 h 2231716"/>
                <a:gd name="connsiteX26" fmla="*/ 314331 w 478220"/>
                <a:gd name="connsiteY26" fmla="*/ 936226 h 2231716"/>
                <a:gd name="connsiteX27" fmla="*/ 193631 w 478220"/>
                <a:gd name="connsiteY27" fmla="*/ 877704 h 2231716"/>
                <a:gd name="connsiteX28" fmla="*/ 158461 w 478220"/>
                <a:gd name="connsiteY28" fmla="*/ 752206 h 2231716"/>
                <a:gd name="connsiteX29" fmla="*/ 182658 w 478220"/>
                <a:gd name="connsiteY29" fmla="*/ 607042 h 2231716"/>
                <a:gd name="connsiteX30" fmla="*/ 288728 w 478220"/>
                <a:gd name="connsiteY30" fmla="*/ 515602 h 2231716"/>
                <a:gd name="connsiteX31" fmla="*/ 478220 w 478220"/>
                <a:gd name="connsiteY31" fmla="*/ 410007 h 2231716"/>
                <a:gd name="connsiteX32" fmla="*/ 142424 w 478220"/>
                <a:gd name="connsiteY32" fmla="*/ 380271 h 2231716"/>
                <a:gd name="connsiteX33" fmla="*/ 68703 w 478220"/>
                <a:gd name="connsiteY33" fmla="*/ 185614 h 2231716"/>
                <a:gd name="connsiteX34" fmla="*/ 208262 w 478220"/>
                <a:gd name="connsiteY34" fmla="*/ 149843 h 2231716"/>
                <a:gd name="connsiteX35" fmla="*/ 255809 w 478220"/>
                <a:gd name="connsiteY35" fmla="*/ 204706 h 2231716"/>
                <a:gd name="connsiteX36" fmla="*/ 299701 w 478220"/>
                <a:gd name="connsiteY36" fmla="*/ 266885 h 2231716"/>
                <a:gd name="connsiteX37" fmla="*/ 359920 w 478220"/>
                <a:gd name="connsiteY37" fmla="*/ 202444 h 2231716"/>
                <a:gd name="connsiteX38" fmla="*/ 288728 w 478220"/>
                <a:gd name="connsiteY38" fmla="*/ 164472 h 2231716"/>
                <a:gd name="connsiteX39" fmla="*/ 89684 w 478220"/>
                <a:gd name="connsiteY39" fmla="*/ 82192 h 2231716"/>
                <a:gd name="connsiteX40" fmla="*/ 41866 w 478220"/>
                <a:gd name="connsiteY40" fmla="*/ 4148 h 2231716"/>
                <a:gd name="connsiteX41" fmla="*/ 1386 w 478220"/>
                <a:gd name="connsiteY4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72853 w 478220"/>
                <a:gd name="connsiteY12" fmla="*/ 1638485 h 2231716"/>
                <a:gd name="connsiteX13" fmla="*/ 343592 w 478220"/>
                <a:gd name="connsiteY13" fmla="*/ 1612882 h 2231716"/>
                <a:gd name="connsiteX14" fmla="*/ 277755 w 478220"/>
                <a:gd name="connsiteY14" fmla="*/ 1510469 h 2231716"/>
                <a:gd name="connsiteX15" fmla="*/ 175343 w 478220"/>
                <a:gd name="connsiteY15" fmla="*/ 1440975 h 2231716"/>
                <a:gd name="connsiteX16" fmla="*/ 80245 w 478220"/>
                <a:gd name="connsiteY16" fmla="*/ 1393426 h 2231716"/>
                <a:gd name="connsiteX17" fmla="*/ 80245 w 478220"/>
                <a:gd name="connsiteY17" fmla="*/ 1219690 h 2231716"/>
                <a:gd name="connsiteX18" fmla="*/ 124136 w 478220"/>
                <a:gd name="connsiteY18" fmla="*/ 1122764 h 2231716"/>
                <a:gd name="connsiteX19" fmla="*/ 158461 w 478220"/>
                <a:gd name="connsiteY19" fmla="*/ 970989 h 2231716"/>
                <a:gd name="connsiteX20" fmla="*/ 252152 w 478220"/>
                <a:gd name="connsiteY20" fmla="*/ 939884 h 2231716"/>
                <a:gd name="connsiteX21" fmla="*/ 347250 w 478220"/>
                <a:gd name="connsiteY21" fmla="*/ 1045954 h 2231716"/>
                <a:gd name="connsiteX22" fmla="*/ 325305 w 478220"/>
                <a:gd name="connsiteY22" fmla="*/ 1219690 h 2231716"/>
                <a:gd name="connsiteX23" fmla="*/ 343607 w 478220"/>
                <a:gd name="connsiteY23" fmla="*/ 1219690 h 2231716"/>
                <a:gd name="connsiteX24" fmla="*/ 431375 w 478220"/>
                <a:gd name="connsiteY24" fmla="*/ 1219690 h 2231716"/>
                <a:gd name="connsiteX25" fmla="*/ 380168 w 478220"/>
                <a:gd name="connsiteY25" fmla="*/ 1159340 h 2231716"/>
                <a:gd name="connsiteX26" fmla="*/ 380168 w 478220"/>
                <a:gd name="connsiteY26" fmla="*/ 1013036 h 2231716"/>
                <a:gd name="connsiteX27" fmla="*/ 314331 w 478220"/>
                <a:gd name="connsiteY27" fmla="*/ 936226 h 2231716"/>
                <a:gd name="connsiteX28" fmla="*/ 193631 w 478220"/>
                <a:gd name="connsiteY28" fmla="*/ 877704 h 2231716"/>
                <a:gd name="connsiteX29" fmla="*/ 158461 w 478220"/>
                <a:gd name="connsiteY29" fmla="*/ 752206 h 2231716"/>
                <a:gd name="connsiteX30" fmla="*/ 182658 w 478220"/>
                <a:gd name="connsiteY30" fmla="*/ 607042 h 2231716"/>
                <a:gd name="connsiteX31" fmla="*/ 288728 w 478220"/>
                <a:gd name="connsiteY31" fmla="*/ 515602 h 2231716"/>
                <a:gd name="connsiteX32" fmla="*/ 478220 w 478220"/>
                <a:gd name="connsiteY32" fmla="*/ 410007 h 2231716"/>
                <a:gd name="connsiteX33" fmla="*/ 142424 w 478220"/>
                <a:gd name="connsiteY33" fmla="*/ 380271 h 2231716"/>
                <a:gd name="connsiteX34" fmla="*/ 68703 w 478220"/>
                <a:gd name="connsiteY34" fmla="*/ 185614 h 2231716"/>
                <a:gd name="connsiteX35" fmla="*/ 208262 w 478220"/>
                <a:gd name="connsiteY35" fmla="*/ 149843 h 2231716"/>
                <a:gd name="connsiteX36" fmla="*/ 255809 w 478220"/>
                <a:gd name="connsiteY36" fmla="*/ 204706 h 2231716"/>
                <a:gd name="connsiteX37" fmla="*/ 299701 w 478220"/>
                <a:gd name="connsiteY37" fmla="*/ 266885 h 2231716"/>
                <a:gd name="connsiteX38" fmla="*/ 359920 w 478220"/>
                <a:gd name="connsiteY38" fmla="*/ 202444 h 2231716"/>
                <a:gd name="connsiteX39" fmla="*/ 288728 w 478220"/>
                <a:gd name="connsiteY39" fmla="*/ 164472 h 2231716"/>
                <a:gd name="connsiteX40" fmla="*/ 89684 w 478220"/>
                <a:gd name="connsiteY40" fmla="*/ 82192 h 2231716"/>
                <a:gd name="connsiteX41" fmla="*/ 41866 w 478220"/>
                <a:gd name="connsiteY41" fmla="*/ 4148 h 2231716"/>
                <a:gd name="connsiteX42" fmla="*/ 1386 w 478220"/>
                <a:gd name="connsiteY42" fmla="*/ 107077 h 2231716"/>
                <a:gd name="connsiteX0" fmla="*/ 1386 w 516525"/>
                <a:gd name="connsiteY0" fmla="*/ 107077 h 2231716"/>
                <a:gd name="connsiteX1" fmla="*/ 48710 w 516525"/>
                <a:gd name="connsiteY1" fmla="*/ 337080 h 2231716"/>
                <a:gd name="connsiteX2" fmla="*/ 110115 w 516525"/>
                <a:gd name="connsiteY2" fmla="*/ 537548 h 2231716"/>
                <a:gd name="connsiteX3" fmla="*/ 77587 w 516525"/>
                <a:gd name="connsiteY3" fmla="*/ 838691 h 2231716"/>
                <a:gd name="connsiteX4" fmla="*/ 1386 w 516525"/>
                <a:gd name="connsiteY4" fmla="*/ 1448291 h 2231716"/>
                <a:gd name="connsiteX5" fmla="*/ 69272 w 516525"/>
                <a:gd name="connsiteY5" fmla="*/ 1806736 h 2231716"/>
                <a:gd name="connsiteX6" fmla="*/ 65292 w 516525"/>
                <a:gd name="connsiteY6" fmla="*/ 1963186 h 2231716"/>
                <a:gd name="connsiteX7" fmla="*/ 200946 w 516525"/>
                <a:gd name="connsiteY7" fmla="*/ 2040822 h 2231716"/>
                <a:gd name="connsiteX8" fmla="*/ 186315 w 516525"/>
                <a:gd name="connsiteY8" fmla="*/ 2157865 h 2231716"/>
                <a:gd name="connsiteX9" fmla="*/ 321647 w 516525"/>
                <a:gd name="connsiteY9" fmla="*/ 2223702 h 2231716"/>
                <a:gd name="connsiteX10" fmla="*/ 388463 w 516525"/>
                <a:gd name="connsiteY10" fmla="*/ 2109781 h 2231716"/>
                <a:gd name="connsiteX11" fmla="*/ 147241 w 516525"/>
                <a:gd name="connsiteY11" fmla="*/ 1767583 h 2231716"/>
                <a:gd name="connsiteX12" fmla="*/ 478923 w 516525"/>
                <a:gd name="connsiteY12" fmla="*/ 1601909 h 2231716"/>
                <a:gd name="connsiteX13" fmla="*/ 372853 w 516525"/>
                <a:gd name="connsiteY13" fmla="*/ 1638485 h 2231716"/>
                <a:gd name="connsiteX14" fmla="*/ 343592 w 516525"/>
                <a:gd name="connsiteY14" fmla="*/ 1612882 h 2231716"/>
                <a:gd name="connsiteX15" fmla="*/ 277755 w 516525"/>
                <a:gd name="connsiteY15" fmla="*/ 1510469 h 2231716"/>
                <a:gd name="connsiteX16" fmla="*/ 175343 w 516525"/>
                <a:gd name="connsiteY16" fmla="*/ 1440975 h 2231716"/>
                <a:gd name="connsiteX17" fmla="*/ 80245 w 516525"/>
                <a:gd name="connsiteY17" fmla="*/ 1393426 h 2231716"/>
                <a:gd name="connsiteX18" fmla="*/ 80245 w 516525"/>
                <a:gd name="connsiteY18" fmla="*/ 1219690 h 2231716"/>
                <a:gd name="connsiteX19" fmla="*/ 124136 w 516525"/>
                <a:gd name="connsiteY19" fmla="*/ 1122764 h 2231716"/>
                <a:gd name="connsiteX20" fmla="*/ 158461 w 516525"/>
                <a:gd name="connsiteY20" fmla="*/ 970989 h 2231716"/>
                <a:gd name="connsiteX21" fmla="*/ 252152 w 516525"/>
                <a:gd name="connsiteY21" fmla="*/ 939884 h 2231716"/>
                <a:gd name="connsiteX22" fmla="*/ 347250 w 516525"/>
                <a:gd name="connsiteY22" fmla="*/ 1045954 h 2231716"/>
                <a:gd name="connsiteX23" fmla="*/ 325305 w 516525"/>
                <a:gd name="connsiteY23" fmla="*/ 1219690 h 2231716"/>
                <a:gd name="connsiteX24" fmla="*/ 343607 w 516525"/>
                <a:gd name="connsiteY24" fmla="*/ 1219690 h 2231716"/>
                <a:gd name="connsiteX25" fmla="*/ 431375 w 516525"/>
                <a:gd name="connsiteY25" fmla="*/ 1219690 h 2231716"/>
                <a:gd name="connsiteX26" fmla="*/ 380168 w 516525"/>
                <a:gd name="connsiteY26" fmla="*/ 1159340 h 2231716"/>
                <a:gd name="connsiteX27" fmla="*/ 380168 w 516525"/>
                <a:gd name="connsiteY27" fmla="*/ 1013036 h 2231716"/>
                <a:gd name="connsiteX28" fmla="*/ 314331 w 516525"/>
                <a:gd name="connsiteY28" fmla="*/ 936226 h 2231716"/>
                <a:gd name="connsiteX29" fmla="*/ 193631 w 516525"/>
                <a:gd name="connsiteY29" fmla="*/ 877704 h 2231716"/>
                <a:gd name="connsiteX30" fmla="*/ 158461 w 516525"/>
                <a:gd name="connsiteY30" fmla="*/ 752206 h 2231716"/>
                <a:gd name="connsiteX31" fmla="*/ 182658 w 516525"/>
                <a:gd name="connsiteY31" fmla="*/ 607042 h 2231716"/>
                <a:gd name="connsiteX32" fmla="*/ 288728 w 516525"/>
                <a:gd name="connsiteY32" fmla="*/ 515602 h 2231716"/>
                <a:gd name="connsiteX33" fmla="*/ 478220 w 516525"/>
                <a:gd name="connsiteY33" fmla="*/ 410007 h 2231716"/>
                <a:gd name="connsiteX34" fmla="*/ 142424 w 516525"/>
                <a:gd name="connsiteY34" fmla="*/ 380271 h 2231716"/>
                <a:gd name="connsiteX35" fmla="*/ 68703 w 516525"/>
                <a:gd name="connsiteY35" fmla="*/ 185614 h 2231716"/>
                <a:gd name="connsiteX36" fmla="*/ 208262 w 516525"/>
                <a:gd name="connsiteY36" fmla="*/ 149843 h 2231716"/>
                <a:gd name="connsiteX37" fmla="*/ 255809 w 516525"/>
                <a:gd name="connsiteY37" fmla="*/ 204706 h 2231716"/>
                <a:gd name="connsiteX38" fmla="*/ 299701 w 516525"/>
                <a:gd name="connsiteY38" fmla="*/ 266885 h 2231716"/>
                <a:gd name="connsiteX39" fmla="*/ 359920 w 516525"/>
                <a:gd name="connsiteY39" fmla="*/ 202444 h 2231716"/>
                <a:gd name="connsiteX40" fmla="*/ 288728 w 516525"/>
                <a:gd name="connsiteY40" fmla="*/ 164472 h 2231716"/>
                <a:gd name="connsiteX41" fmla="*/ 89684 w 516525"/>
                <a:gd name="connsiteY41" fmla="*/ 82192 h 2231716"/>
                <a:gd name="connsiteX42" fmla="*/ 41866 w 516525"/>
                <a:gd name="connsiteY42" fmla="*/ 4148 h 2231716"/>
                <a:gd name="connsiteX43" fmla="*/ 1386 w 516525"/>
                <a:gd name="connsiteY43" fmla="*/ 107077 h 2231716"/>
                <a:gd name="connsiteX0" fmla="*/ 1386 w 548834"/>
                <a:gd name="connsiteY0" fmla="*/ 107077 h 2231716"/>
                <a:gd name="connsiteX1" fmla="*/ 48710 w 548834"/>
                <a:gd name="connsiteY1" fmla="*/ 337080 h 2231716"/>
                <a:gd name="connsiteX2" fmla="*/ 110115 w 548834"/>
                <a:gd name="connsiteY2" fmla="*/ 537548 h 2231716"/>
                <a:gd name="connsiteX3" fmla="*/ 77587 w 548834"/>
                <a:gd name="connsiteY3" fmla="*/ 838691 h 2231716"/>
                <a:gd name="connsiteX4" fmla="*/ 1386 w 548834"/>
                <a:gd name="connsiteY4" fmla="*/ 1448291 h 2231716"/>
                <a:gd name="connsiteX5" fmla="*/ 69272 w 548834"/>
                <a:gd name="connsiteY5" fmla="*/ 1806736 h 2231716"/>
                <a:gd name="connsiteX6" fmla="*/ 65292 w 548834"/>
                <a:gd name="connsiteY6" fmla="*/ 1963186 h 2231716"/>
                <a:gd name="connsiteX7" fmla="*/ 200946 w 548834"/>
                <a:gd name="connsiteY7" fmla="*/ 2040822 h 2231716"/>
                <a:gd name="connsiteX8" fmla="*/ 186315 w 548834"/>
                <a:gd name="connsiteY8" fmla="*/ 2157865 h 2231716"/>
                <a:gd name="connsiteX9" fmla="*/ 321647 w 548834"/>
                <a:gd name="connsiteY9" fmla="*/ 2223702 h 2231716"/>
                <a:gd name="connsiteX10" fmla="*/ 388463 w 548834"/>
                <a:gd name="connsiteY10" fmla="*/ 2109781 h 2231716"/>
                <a:gd name="connsiteX11" fmla="*/ 147241 w 548834"/>
                <a:gd name="connsiteY11" fmla="*/ 1767583 h 2231716"/>
                <a:gd name="connsiteX12" fmla="*/ 493554 w 548834"/>
                <a:gd name="connsiteY12" fmla="*/ 1726268 h 2231716"/>
                <a:gd name="connsiteX13" fmla="*/ 478923 w 548834"/>
                <a:gd name="connsiteY13" fmla="*/ 1601909 h 2231716"/>
                <a:gd name="connsiteX14" fmla="*/ 372853 w 548834"/>
                <a:gd name="connsiteY14" fmla="*/ 1638485 h 2231716"/>
                <a:gd name="connsiteX15" fmla="*/ 343592 w 548834"/>
                <a:gd name="connsiteY15" fmla="*/ 1612882 h 2231716"/>
                <a:gd name="connsiteX16" fmla="*/ 277755 w 548834"/>
                <a:gd name="connsiteY16" fmla="*/ 1510469 h 2231716"/>
                <a:gd name="connsiteX17" fmla="*/ 175343 w 548834"/>
                <a:gd name="connsiteY17" fmla="*/ 1440975 h 2231716"/>
                <a:gd name="connsiteX18" fmla="*/ 80245 w 548834"/>
                <a:gd name="connsiteY18" fmla="*/ 1393426 h 2231716"/>
                <a:gd name="connsiteX19" fmla="*/ 80245 w 548834"/>
                <a:gd name="connsiteY19" fmla="*/ 1219690 h 2231716"/>
                <a:gd name="connsiteX20" fmla="*/ 124136 w 548834"/>
                <a:gd name="connsiteY20" fmla="*/ 1122764 h 2231716"/>
                <a:gd name="connsiteX21" fmla="*/ 158461 w 548834"/>
                <a:gd name="connsiteY21" fmla="*/ 970989 h 2231716"/>
                <a:gd name="connsiteX22" fmla="*/ 252152 w 548834"/>
                <a:gd name="connsiteY22" fmla="*/ 939884 h 2231716"/>
                <a:gd name="connsiteX23" fmla="*/ 347250 w 548834"/>
                <a:gd name="connsiteY23" fmla="*/ 1045954 h 2231716"/>
                <a:gd name="connsiteX24" fmla="*/ 325305 w 548834"/>
                <a:gd name="connsiteY24" fmla="*/ 1219690 h 2231716"/>
                <a:gd name="connsiteX25" fmla="*/ 343607 w 548834"/>
                <a:gd name="connsiteY25" fmla="*/ 1219690 h 2231716"/>
                <a:gd name="connsiteX26" fmla="*/ 431375 w 548834"/>
                <a:gd name="connsiteY26" fmla="*/ 1219690 h 2231716"/>
                <a:gd name="connsiteX27" fmla="*/ 380168 w 548834"/>
                <a:gd name="connsiteY27" fmla="*/ 1159340 h 2231716"/>
                <a:gd name="connsiteX28" fmla="*/ 380168 w 548834"/>
                <a:gd name="connsiteY28" fmla="*/ 1013036 h 2231716"/>
                <a:gd name="connsiteX29" fmla="*/ 314331 w 548834"/>
                <a:gd name="connsiteY29" fmla="*/ 936226 h 2231716"/>
                <a:gd name="connsiteX30" fmla="*/ 193631 w 548834"/>
                <a:gd name="connsiteY30" fmla="*/ 877704 h 2231716"/>
                <a:gd name="connsiteX31" fmla="*/ 158461 w 548834"/>
                <a:gd name="connsiteY31" fmla="*/ 752206 h 2231716"/>
                <a:gd name="connsiteX32" fmla="*/ 182658 w 548834"/>
                <a:gd name="connsiteY32" fmla="*/ 607042 h 2231716"/>
                <a:gd name="connsiteX33" fmla="*/ 288728 w 548834"/>
                <a:gd name="connsiteY33" fmla="*/ 515602 h 2231716"/>
                <a:gd name="connsiteX34" fmla="*/ 478220 w 548834"/>
                <a:gd name="connsiteY34" fmla="*/ 410007 h 2231716"/>
                <a:gd name="connsiteX35" fmla="*/ 142424 w 548834"/>
                <a:gd name="connsiteY35" fmla="*/ 380271 h 2231716"/>
                <a:gd name="connsiteX36" fmla="*/ 68703 w 548834"/>
                <a:gd name="connsiteY36" fmla="*/ 185614 h 2231716"/>
                <a:gd name="connsiteX37" fmla="*/ 208262 w 548834"/>
                <a:gd name="connsiteY37" fmla="*/ 149843 h 2231716"/>
                <a:gd name="connsiteX38" fmla="*/ 255809 w 548834"/>
                <a:gd name="connsiteY38" fmla="*/ 204706 h 2231716"/>
                <a:gd name="connsiteX39" fmla="*/ 299701 w 548834"/>
                <a:gd name="connsiteY39" fmla="*/ 266885 h 2231716"/>
                <a:gd name="connsiteX40" fmla="*/ 359920 w 548834"/>
                <a:gd name="connsiteY40" fmla="*/ 202444 h 2231716"/>
                <a:gd name="connsiteX41" fmla="*/ 288728 w 548834"/>
                <a:gd name="connsiteY41" fmla="*/ 164472 h 2231716"/>
                <a:gd name="connsiteX42" fmla="*/ 89684 w 548834"/>
                <a:gd name="connsiteY42" fmla="*/ 82192 h 2231716"/>
                <a:gd name="connsiteX43" fmla="*/ 41866 w 548834"/>
                <a:gd name="connsiteY43" fmla="*/ 4148 h 2231716"/>
                <a:gd name="connsiteX44" fmla="*/ 1386 w 548834"/>
                <a:gd name="connsiteY4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431374 w 501479"/>
                <a:gd name="connsiteY12" fmla="*/ 1748213 h 2231716"/>
                <a:gd name="connsiteX13" fmla="*/ 493554 w 501479"/>
                <a:gd name="connsiteY13" fmla="*/ 1726268 h 2231716"/>
                <a:gd name="connsiteX14" fmla="*/ 478923 w 501479"/>
                <a:gd name="connsiteY14" fmla="*/ 1601909 h 2231716"/>
                <a:gd name="connsiteX15" fmla="*/ 372853 w 501479"/>
                <a:gd name="connsiteY15" fmla="*/ 1638485 h 2231716"/>
                <a:gd name="connsiteX16" fmla="*/ 343592 w 501479"/>
                <a:gd name="connsiteY16" fmla="*/ 1612882 h 2231716"/>
                <a:gd name="connsiteX17" fmla="*/ 277755 w 501479"/>
                <a:gd name="connsiteY17" fmla="*/ 1510469 h 2231716"/>
                <a:gd name="connsiteX18" fmla="*/ 175343 w 501479"/>
                <a:gd name="connsiteY18" fmla="*/ 1440975 h 2231716"/>
                <a:gd name="connsiteX19" fmla="*/ 80245 w 501479"/>
                <a:gd name="connsiteY19" fmla="*/ 1393426 h 2231716"/>
                <a:gd name="connsiteX20" fmla="*/ 80245 w 501479"/>
                <a:gd name="connsiteY20" fmla="*/ 1219690 h 2231716"/>
                <a:gd name="connsiteX21" fmla="*/ 124136 w 501479"/>
                <a:gd name="connsiteY21" fmla="*/ 1122764 h 2231716"/>
                <a:gd name="connsiteX22" fmla="*/ 158461 w 501479"/>
                <a:gd name="connsiteY22" fmla="*/ 970989 h 2231716"/>
                <a:gd name="connsiteX23" fmla="*/ 252152 w 501479"/>
                <a:gd name="connsiteY23" fmla="*/ 939884 h 2231716"/>
                <a:gd name="connsiteX24" fmla="*/ 347250 w 501479"/>
                <a:gd name="connsiteY24" fmla="*/ 1045954 h 2231716"/>
                <a:gd name="connsiteX25" fmla="*/ 325305 w 501479"/>
                <a:gd name="connsiteY25" fmla="*/ 1219690 h 2231716"/>
                <a:gd name="connsiteX26" fmla="*/ 343607 w 501479"/>
                <a:gd name="connsiteY26" fmla="*/ 1219690 h 2231716"/>
                <a:gd name="connsiteX27" fmla="*/ 431375 w 501479"/>
                <a:gd name="connsiteY27" fmla="*/ 1219690 h 2231716"/>
                <a:gd name="connsiteX28" fmla="*/ 380168 w 501479"/>
                <a:gd name="connsiteY28" fmla="*/ 1159340 h 2231716"/>
                <a:gd name="connsiteX29" fmla="*/ 380168 w 501479"/>
                <a:gd name="connsiteY29" fmla="*/ 1013036 h 2231716"/>
                <a:gd name="connsiteX30" fmla="*/ 314331 w 501479"/>
                <a:gd name="connsiteY30" fmla="*/ 936226 h 2231716"/>
                <a:gd name="connsiteX31" fmla="*/ 193631 w 501479"/>
                <a:gd name="connsiteY31" fmla="*/ 877704 h 2231716"/>
                <a:gd name="connsiteX32" fmla="*/ 158461 w 501479"/>
                <a:gd name="connsiteY32" fmla="*/ 752206 h 2231716"/>
                <a:gd name="connsiteX33" fmla="*/ 182658 w 501479"/>
                <a:gd name="connsiteY33" fmla="*/ 607042 h 2231716"/>
                <a:gd name="connsiteX34" fmla="*/ 288728 w 501479"/>
                <a:gd name="connsiteY34" fmla="*/ 515602 h 2231716"/>
                <a:gd name="connsiteX35" fmla="*/ 478220 w 501479"/>
                <a:gd name="connsiteY35" fmla="*/ 410007 h 2231716"/>
                <a:gd name="connsiteX36" fmla="*/ 142424 w 501479"/>
                <a:gd name="connsiteY36" fmla="*/ 380271 h 2231716"/>
                <a:gd name="connsiteX37" fmla="*/ 68703 w 501479"/>
                <a:gd name="connsiteY37" fmla="*/ 185614 h 2231716"/>
                <a:gd name="connsiteX38" fmla="*/ 208262 w 501479"/>
                <a:gd name="connsiteY38" fmla="*/ 149843 h 2231716"/>
                <a:gd name="connsiteX39" fmla="*/ 255809 w 501479"/>
                <a:gd name="connsiteY39" fmla="*/ 204706 h 2231716"/>
                <a:gd name="connsiteX40" fmla="*/ 299701 w 501479"/>
                <a:gd name="connsiteY40" fmla="*/ 266885 h 2231716"/>
                <a:gd name="connsiteX41" fmla="*/ 359920 w 501479"/>
                <a:gd name="connsiteY41" fmla="*/ 202444 h 2231716"/>
                <a:gd name="connsiteX42" fmla="*/ 288728 w 501479"/>
                <a:gd name="connsiteY42" fmla="*/ 164472 h 2231716"/>
                <a:gd name="connsiteX43" fmla="*/ 89684 w 501479"/>
                <a:gd name="connsiteY43" fmla="*/ 82192 h 2231716"/>
                <a:gd name="connsiteX44" fmla="*/ 41866 w 501479"/>
                <a:gd name="connsiteY44" fmla="*/ 4148 h 2231716"/>
                <a:gd name="connsiteX45" fmla="*/ 1386 w 501479"/>
                <a:gd name="connsiteY4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376511 w 501479"/>
                <a:gd name="connsiteY12" fmla="*/ 1697007 h 2231716"/>
                <a:gd name="connsiteX13" fmla="*/ 431374 w 501479"/>
                <a:gd name="connsiteY13" fmla="*/ 1748213 h 2231716"/>
                <a:gd name="connsiteX14" fmla="*/ 493554 w 501479"/>
                <a:gd name="connsiteY14" fmla="*/ 1726268 h 2231716"/>
                <a:gd name="connsiteX15" fmla="*/ 478923 w 501479"/>
                <a:gd name="connsiteY15" fmla="*/ 1601909 h 2231716"/>
                <a:gd name="connsiteX16" fmla="*/ 372853 w 501479"/>
                <a:gd name="connsiteY16" fmla="*/ 1638485 h 2231716"/>
                <a:gd name="connsiteX17" fmla="*/ 343592 w 501479"/>
                <a:gd name="connsiteY17" fmla="*/ 1612882 h 2231716"/>
                <a:gd name="connsiteX18" fmla="*/ 277755 w 501479"/>
                <a:gd name="connsiteY18" fmla="*/ 1510469 h 2231716"/>
                <a:gd name="connsiteX19" fmla="*/ 175343 w 501479"/>
                <a:gd name="connsiteY19" fmla="*/ 1440975 h 2231716"/>
                <a:gd name="connsiteX20" fmla="*/ 80245 w 501479"/>
                <a:gd name="connsiteY20" fmla="*/ 1393426 h 2231716"/>
                <a:gd name="connsiteX21" fmla="*/ 80245 w 501479"/>
                <a:gd name="connsiteY21" fmla="*/ 1219690 h 2231716"/>
                <a:gd name="connsiteX22" fmla="*/ 124136 w 501479"/>
                <a:gd name="connsiteY22" fmla="*/ 1122764 h 2231716"/>
                <a:gd name="connsiteX23" fmla="*/ 158461 w 501479"/>
                <a:gd name="connsiteY23" fmla="*/ 970989 h 2231716"/>
                <a:gd name="connsiteX24" fmla="*/ 252152 w 501479"/>
                <a:gd name="connsiteY24" fmla="*/ 939884 h 2231716"/>
                <a:gd name="connsiteX25" fmla="*/ 347250 w 501479"/>
                <a:gd name="connsiteY25" fmla="*/ 1045954 h 2231716"/>
                <a:gd name="connsiteX26" fmla="*/ 325305 w 501479"/>
                <a:gd name="connsiteY26" fmla="*/ 1219690 h 2231716"/>
                <a:gd name="connsiteX27" fmla="*/ 343607 w 501479"/>
                <a:gd name="connsiteY27" fmla="*/ 1219690 h 2231716"/>
                <a:gd name="connsiteX28" fmla="*/ 431375 w 501479"/>
                <a:gd name="connsiteY28" fmla="*/ 1219690 h 2231716"/>
                <a:gd name="connsiteX29" fmla="*/ 380168 w 501479"/>
                <a:gd name="connsiteY29" fmla="*/ 1159340 h 2231716"/>
                <a:gd name="connsiteX30" fmla="*/ 380168 w 501479"/>
                <a:gd name="connsiteY30" fmla="*/ 1013036 h 2231716"/>
                <a:gd name="connsiteX31" fmla="*/ 314331 w 501479"/>
                <a:gd name="connsiteY31" fmla="*/ 936226 h 2231716"/>
                <a:gd name="connsiteX32" fmla="*/ 193631 w 501479"/>
                <a:gd name="connsiteY32" fmla="*/ 877704 h 2231716"/>
                <a:gd name="connsiteX33" fmla="*/ 158461 w 501479"/>
                <a:gd name="connsiteY33" fmla="*/ 752206 h 2231716"/>
                <a:gd name="connsiteX34" fmla="*/ 182658 w 501479"/>
                <a:gd name="connsiteY34" fmla="*/ 607042 h 2231716"/>
                <a:gd name="connsiteX35" fmla="*/ 288728 w 501479"/>
                <a:gd name="connsiteY35" fmla="*/ 515602 h 2231716"/>
                <a:gd name="connsiteX36" fmla="*/ 478220 w 501479"/>
                <a:gd name="connsiteY36" fmla="*/ 410007 h 2231716"/>
                <a:gd name="connsiteX37" fmla="*/ 142424 w 501479"/>
                <a:gd name="connsiteY37" fmla="*/ 380271 h 2231716"/>
                <a:gd name="connsiteX38" fmla="*/ 68703 w 501479"/>
                <a:gd name="connsiteY38" fmla="*/ 185614 h 2231716"/>
                <a:gd name="connsiteX39" fmla="*/ 208262 w 501479"/>
                <a:gd name="connsiteY39" fmla="*/ 149843 h 2231716"/>
                <a:gd name="connsiteX40" fmla="*/ 255809 w 501479"/>
                <a:gd name="connsiteY40" fmla="*/ 204706 h 2231716"/>
                <a:gd name="connsiteX41" fmla="*/ 299701 w 501479"/>
                <a:gd name="connsiteY41" fmla="*/ 266885 h 2231716"/>
                <a:gd name="connsiteX42" fmla="*/ 359920 w 501479"/>
                <a:gd name="connsiteY42" fmla="*/ 202444 h 2231716"/>
                <a:gd name="connsiteX43" fmla="*/ 288728 w 501479"/>
                <a:gd name="connsiteY43" fmla="*/ 164472 h 2231716"/>
                <a:gd name="connsiteX44" fmla="*/ 89684 w 501479"/>
                <a:gd name="connsiteY44" fmla="*/ 82192 h 2231716"/>
                <a:gd name="connsiteX45" fmla="*/ 41866 w 501479"/>
                <a:gd name="connsiteY45" fmla="*/ 4148 h 2231716"/>
                <a:gd name="connsiteX46" fmla="*/ 1386 w 501479"/>
                <a:gd name="connsiteY4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76511 w 501479"/>
                <a:gd name="connsiteY13" fmla="*/ 1697007 h 2231716"/>
                <a:gd name="connsiteX14" fmla="*/ 431374 w 501479"/>
                <a:gd name="connsiteY14" fmla="*/ 1748213 h 2231716"/>
                <a:gd name="connsiteX15" fmla="*/ 493554 w 501479"/>
                <a:gd name="connsiteY15" fmla="*/ 1726268 h 2231716"/>
                <a:gd name="connsiteX16" fmla="*/ 478923 w 501479"/>
                <a:gd name="connsiteY16" fmla="*/ 1601909 h 2231716"/>
                <a:gd name="connsiteX17" fmla="*/ 372853 w 501479"/>
                <a:gd name="connsiteY17" fmla="*/ 1638485 h 2231716"/>
                <a:gd name="connsiteX18" fmla="*/ 343592 w 501479"/>
                <a:gd name="connsiteY18" fmla="*/ 1612882 h 2231716"/>
                <a:gd name="connsiteX19" fmla="*/ 277755 w 501479"/>
                <a:gd name="connsiteY19" fmla="*/ 1510469 h 2231716"/>
                <a:gd name="connsiteX20" fmla="*/ 175343 w 501479"/>
                <a:gd name="connsiteY20" fmla="*/ 1440975 h 2231716"/>
                <a:gd name="connsiteX21" fmla="*/ 80245 w 501479"/>
                <a:gd name="connsiteY21" fmla="*/ 1393426 h 2231716"/>
                <a:gd name="connsiteX22" fmla="*/ 80245 w 501479"/>
                <a:gd name="connsiteY22" fmla="*/ 1219690 h 2231716"/>
                <a:gd name="connsiteX23" fmla="*/ 124136 w 501479"/>
                <a:gd name="connsiteY23" fmla="*/ 1122764 h 2231716"/>
                <a:gd name="connsiteX24" fmla="*/ 158461 w 501479"/>
                <a:gd name="connsiteY24" fmla="*/ 970989 h 2231716"/>
                <a:gd name="connsiteX25" fmla="*/ 252152 w 501479"/>
                <a:gd name="connsiteY25" fmla="*/ 939884 h 2231716"/>
                <a:gd name="connsiteX26" fmla="*/ 347250 w 501479"/>
                <a:gd name="connsiteY26" fmla="*/ 1045954 h 2231716"/>
                <a:gd name="connsiteX27" fmla="*/ 325305 w 501479"/>
                <a:gd name="connsiteY27" fmla="*/ 1219690 h 2231716"/>
                <a:gd name="connsiteX28" fmla="*/ 343607 w 501479"/>
                <a:gd name="connsiteY28" fmla="*/ 1219690 h 2231716"/>
                <a:gd name="connsiteX29" fmla="*/ 431375 w 501479"/>
                <a:gd name="connsiteY29" fmla="*/ 1219690 h 2231716"/>
                <a:gd name="connsiteX30" fmla="*/ 380168 w 501479"/>
                <a:gd name="connsiteY30" fmla="*/ 1159340 h 2231716"/>
                <a:gd name="connsiteX31" fmla="*/ 380168 w 501479"/>
                <a:gd name="connsiteY31" fmla="*/ 1013036 h 2231716"/>
                <a:gd name="connsiteX32" fmla="*/ 314331 w 501479"/>
                <a:gd name="connsiteY32" fmla="*/ 936226 h 2231716"/>
                <a:gd name="connsiteX33" fmla="*/ 193631 w 501479"/>
                <a:gd name="connsiteY33" fmla="*/ 877704 h 2231716"/>
                <a:gd name="connsiteX34" fmla="*/ 158461 w 501479"/>
                <a:gd name="connsiteY34" fmla="*/ 752206 h 2231716"/>
                <a:gd name="connsiteX35" fmla="*/ 182658 w 501479"/>
                <a:gd name="connsiteY35" fmla="*/ 607042 h 2231716"/>
                <a:gd name="connsiteX36" fmla="*/ 288728 w 501479"/>
                <a:gd name="connsiteY36" fmla="*/ 515602 h 2231716"/>
                <a:gd name="connsiteX37" fmla="*/ 478220 w 501479"/>
                <a:gd name="connsiteY37" fmla="*/ 410007 h 2231716"/>
                <a:gd name="connsiteX38" fmla="*/ 142424 w 501479"/>
                <a:gd name="connsiteY38" fmla="*/ 380271 h 2231716"/>
                <a:gd name="connsiteX39" fmla="*/ 68703 w 501479"/>
                <a:gd name="connsiteY39" fmla="*/ 185614 h 2231716"/>
                <a:gd name="connsiteX40" fmla="*/ 208262 w 501479"/>
                <a:gd name="connsiteY40" fmla="*/ 149843 h 2231716"/>
                <a:gd name="connsiteX41" fmla="*/ 255809 w 501479"/>
                <a:gd name="connsiteY41" fmla="*/ 204706 h 2231716"/>
                <a:gd name="connsiteX42" fmla="*/ 299701 w 501479"/>
                <a:gd name="connsiteY42" fmla="*/ 266885 h 2231716"/>
                <a:gd name="connsiteX43" fmla="*/ 359920 w 501479"/>
                <a:gd name="connsiteY43" fmla="*/ 202444 h 2231716"/>
                <a:gd name="connsiteX44" fmla="*/ 288728 w 501479"/>
                <a:gd name="connsiteY44" fmla="*/ 164472 h 2231716"/>
                <a:gd name="connsiteX45" fmla="*/ 89684 w 501479"/>
                <a:gd name="connsiteY45" fmla="*/ 82192 h 2231716"/>
                <a:gd name="connsiteX46" fmla="*/ 41866 w 501479"/>
                <a:gd name="connsiteY46" fmla="*/ 4148 h 2231716"/>
                <a:gd name="connsiteX47" fmla="*/ 1386 w 501479"/>
                <a:gd name="connsiteY4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07016 w 501479"/>
                <a:gd name="connsiteY13" fmla="*/ 1671404 h 2231716"/>
                <a:gd name="connsiteX14" fmla="*/ 376511 w 501479"/>
                <a:gd name="connsiteY14" fmla="*/ 1697007 h 2231716"/>
                <a:gd name="connsiteX15" fmla="*/ 431374 w 501479"/>
                <a:gd name="connsiteY15" fmla="*/ 1748213 h 2231716"/>
                <a:gd name="connsiteX16" fmla="*/ 493554 w 501479"/>
                <a:gd name="connsiteY16" fmla="*/ 1726268 h 2231716"/>
                <a:gd name="connsiteX17" fmla="*/ 478923 w 501479"/>
                <a:gd name="connsiteY17" fmla="*/ 1601909 h 2231716"/>
                <a:gd name="connsiteX18" fmla="*/ 372853 w 501479"/>
                <a:gd name="connsiteY18" fmla="*/ 1638485 h 2231716"/>
                <a:gd name="connsiteX19" fmla="*/ 343592 w 501479"/>
                <a:gd name="connsiteY19" fmla="*/ 1612882 h 2231716"/>
                <a:gd name="connsiteX20" fmla="*/ 277755 w 501479"/>
                <a:gd name="connsiteY20" fmla="*/ 1510469 h 2231716"/>
                <a:gd name="connsiteX21" fmla="*/ 175343 w 501479"/>
                <a:gd name="connsiteY21" fmla="*/ 1440975 h 2231716"/>
                <a:gd name="connsiteX22" fmla="*/ 80245 w 501479"/>
                <a:gd name="connsiteY22" fmla="*/ 1393426 h 2231716"/>
                <a:gd name="connsiteX23" fmla="*/ 80245 w 501479"/>
                <a:gd name="connsiteY23" fmla="*/ 1219690 h 2231716"/>
                <a:gd name="connsiteX24" fmla="*/ 124136 w 501479"/>
                <a:gd name="connsiteY24" fmla="*/ 1122764 h 2231716"/>
                <a:gd name="connsiteX25" fmla="*/ 158461 w 501479"/>
                <a:gd name="connsiteY25" fmla="*/ 970989 h 2231716"/>
                <a:gd name="connsiteX26" fmla="*/ 252152 w 501479"/>
                <a:gd name="connsiteY26" fmla="*/ 939884 h 2231716"/>
                <a:gd name="connsiteX27" fmla="*/ 347250 w 501479"/>
                <a:gd name="connsiteY27" fmla="*/ 1045954 h 2231716"/>
                <a:gd name="connsiteX28" fmla="*/ 325305 w 501479"/>
                <a:gd name="connsiteY28" fmla="*/ 1219690 h 2231716"/>
                <a:gd name="connsiteX29" fmla="*/ 343607 w 501479"/>
                <a:gd name="connsiteY29" fmla="*/ 1219690 h 2231716"/>
                <a:gd name="connsiteX30" fmla="*/ 431375 w 501479"/>
                <a:gd name="connsiteY30" fmla="*/ 1219690 h 2231716"/>
                <a:gd name="connsiteX31" fmla="*/ 380168 w 501479"/>
                <a:gd name="connsiteY31" fmla="*/ 1159340 h 2231716"/>
                <a:gd name="connsiteX32" fmla="*/ 380168 w 501479"/>
                <a:gd name="connsiteY32" fmla="*/ 1013036 h 2231716"/>
                <a:gd name="connsiteX33" fmla="*/ 314331 w 501479"/>
                <a:gd name="connsiteY33" fmla="*/ 936226 h 2231716"/>
                <a:gd name="connsiteX34" fmla="*/ 193631 w 501479"/>
                <a:gd name="connsiteY34" fmla="*/ 877704 h 2231716"/>
                <a:gd name="connsiteX35" fmla="*/ 158461 w 501479"/>
                <a:gd name="connsiteY35" fmla="*/ 752206 h 2231716"/>
                <a:gd name="connsiteX36" fmla="*/ 182658 w 501479"/>
                <a:gd name="connsiteY36" fmla="*/ 607042 h 2231716"/>
                <a:gd name="connsiteX37" fmla="*/ 288728 w 501479"/>
                <a:gd name="connsiteY37" fmla="*/ 515602 h 2231716"/>
                <a:gd name="connsiteX38" fmla="*/ 478220 w 501479"/>
                <a:gd name="connsiteY38" fmla="*/ 410007 h 2231716"/>
                <a:gd name="connsiteX39" fmla="*/ 142424 w 501479"/>
                <a:gd name="connsiteY39" fmla="*/ 380271 h 2231716"/>
                <a:gd name="connsiteX40" fmla="*/ 68703 w 501479"/>
                <a:gd name="connsiteY40" fmla="*/ 185614 h 2231716"/>
                <a:gd name="connsiteX41" fmla="*/ 208262 w 501479"/>
                <a:gd name="connsiteY41" fmla="*/ 149843 h 2231716"/>
                <a:gd name="connsiteX42" fmla="*/ 255809 w 501479"/>
                <a:gd name="connsiteY42" fmla="*/ 204706 h 2231716"/>
                <a:gd name="connsiteX43" fmla="*/ 299701 w 501479"/>
                <a:gd name="connsiteY43" fmla="*/ 266885 h 2231716"/>
                <a:gd name="connsiteX44" fmla="*/ 359920 w 501479"/>
                <a:gd name="connsiteY44" fmla="*/ 202444 h 2231716"/>
                <a:gd name="connsiteX45" fmla="*/ 288728 w 501479"/>
                <a:gd name="connsiteY45" fmla="*/ 164472 h 2231716"/>
                <a:gd name="connsiteX46" fmla="*/ 89684 w 501479"/>
                <a:gd name="connsiteY46" fmla="*/ 82192 h 2231716"/>
                <a:gd name="connsiteX47" fmla="*/ 41866 w 501479"/>
                <a:gd name="connsiteY47" fmla="*/ 4148 h 2231716"/>
                <a:gd name="connsiteX48" fmla="*/ 1386 w 501479"/>
                <a:gd name="connsiteY4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160712 w 501479"/>
                <a:gd name="connsiteY12" fmla="*/ 1495839 h 2231716"/>
                <a:gd name="connsiteX13" fmla="*/ 255810 w 501479"/>
                <a:gd name="connsiteY13" fmla="*/ 1565333 h 2231716"/>
                <a:gd name="connsiteX14" fmla="*/ 307016 w 501479"/>
                <a:gd name="connsiteY14" fmla="*/ 1671404 h 2231716"/>
                <a:gd name="connsiteX15" fmla="*/ 376511 w 501479"/>
                <a:gd name="connsiteY15" fmla="*/ 1697007 h 2231716"/>
                <a:gd name="connsiteX16" fmla="*/ 431374 w 501479"/>
                <a:gd name="connsiteY16" fmla="*/ 1748213 h 2231716"/>
                <a:gd name="connsiteX17" fmla="*/ 493554 w 501479"/>
                <a:gd name="connsiteY17" fmla="*/ 1726268 h 2231716"/>
                <a:gd name="connsiteX18" fmla="*/ 478923 w 501479"/>
                <a:gd name="connsiteY18" fmla="*/ 1601909 h 2231716"/>
                <a:gd name="connsiteX19" fmla="*/ 372853 w 501479"/>
                <a:gd name="connsiteY19" fmla="*/ 1638485 h 2231716"/>
                <a:gd name="connsiteX20" fmla="*/ 343592 w 501479"/>
                <a:gd name="connsiteY20" fmla="*/ 1612882 h 2231716"/>
                <a:gd name="connsiteX21" fmla="*/ 277755 w 501479"/>
                <a:gd name="connsiteY21" fmla="*/ 1510469 h 2231716"/>
                <a:gd name="connsiteX22" fmla="*/ 175343 w 501479"/>
                <a:gd name="connsiteY22" fmla="*/ 1440975 h 2231716"/>
                <a:gd name="connsiteX23" fmla="*/ 80245 w 501479"/>
                <a:gd name="connsiteY23" fmla="*/ 1393426 h 2231716"/>
                <a:gd name="connsiteX24" fmla="*/ 80245 w 501479"/>
                <a:gd name="connsiteY24" fmla="*/ 1219690 h 2231716"/>
                <a:gd name="connsiteX25" fmla="*/ 124136 w 501479"/>
                <a:gd name="connsiteY25" fmla="*/ 1122764 h 2231716"/>
                <a:gd name="connsiteX26" fmla="*/ 158461 w 501479"/>
                <a:gd name="connsiteY26" fmla="*/ 970989 h 2231716"/>
                <a:gd name="connsiteX27" fmla="*/ 252152 w 501479"/>
                <a:gd name="connsiteY27" fmla="*/ 939884 h 2231716"/>
                <a:gd name="connsiteX28" fmla="*/ 347250 w 501479"/>
                <a:gd name="connsiteY28" fmla="*/ 1045954 h 2231716"/>
                <a:gd name="connsiteX29" fmla="*/ 325305 w 501479"/>
                <a:gd name="connsiteY29" fmla="*/ 1219690 h 2231716"/>
                <a:gd name="connsiteX30" fmla="*/ 343607 w 501479"/>
                <a:gd name="connsiteY30" fmla="*/ 1219690 h 2231716"/>
                <a:gd name="connsiteX31" fmla="*/ 431375 w 501479"/>
                <a:gd name="connsiteY31" fmla="*/ 1219690 h 2231716"/>
                <a:gd name="connsiteX32" fmla="*/ 380168 w 501479"/>
                <a:gd name="connsiteY32" fmla="*/ 1159340 h 2231716"/>
                <a:gd name="connsiteX33" fmla="*/ 380168 w 501479"/>
                <a:gd name="connsiteY33" fmla="*/ 1013036 h 2231716"/>
                <a:gd name="connsiteX34" fmla="*/ 314331 w 501479"/>
                <a:gd name="connsiteY34" fmla="*/ 936226 h 2231716"/>
                <a:gd name="connsiteX35" fmla="*/ 193631 w 501479"/>
                <a:gd name="connsiteY35" fmla="*/ 877704 h 2231716"/>
                <a:gd name="connsiteX36" fmla="*/ 158461 w 501479"/>
                <a:gd name="connsiteY36" fmla="*/ 752206 h 2231716"/>
                <a:gd name="connsiteX37" fmla="*/ 182658 w 501479"/>
                <a:gd name="connsiteY37" fmla="*/ 607042 h 2231716"/>
                <a:gd name="connsiteX38" fmla="*/ 288728 w 501479"/>
                <a:gd name="connsiteY38" fmla="*/ 515602 h 2231716"/>
                <a:gd name="connsiteX39" fmla="*/ 478220 w 501479"/>
                <a:gd name="connsiteY39" fmla="*/ 410007 h 2231716"/>
                <a:gd name="connsiteX40" fmla="*/ 142424 w 501479"/>
                <a:gd name="connsiteY40" fmla="*/ 380271 h 2231716"/>
                <a:gd name="connsiteX41" fmla="*/ 68703 w 501479"/>
                <a:gd name="connsiteY41" fmla="*/ 185614 h 2231716"/>
                <a:gd name="connsiteX42" fmla="*/ 208262 w 501479"/>
                <a:gd name="connsiteY42" fmla="*/ 149843 h 2231716"/>
                <a:gd name="connsiteX43" fmla="*/ 255809 w 501479"/>
                <a:gd name="connsiteY43" fmla="*/ 204706 h 2231716"/>
                <a:gd name="connsiteX44" fmla="*/ 299701 w 501479"/>
                <a:gd name="connsiteY44" fmla="*/ 266885 h 2231716"/>
                <a:gd name="connsiteX45" fmla="*/ 359920 w 501479"/>
                <a:gd name="connsiteY45" fmla="*/ 202444 h 2231716"/>
                <a:gd name="connsiteX46" fmla="*/ 288728 w 501479"/>
                <a:gd name="connsiteY46" fmla="*/ 164472 h 2231716"/>
                <a:gd name="connsiteX47" fmla="*/ 89684 w 501479"/>
                <a:gd name="connsiteY47" fmla="*/ 82192 h 2231716"/>
                <a:gd name="connsiteX48" fmla="*/ 41866 w 501479"/>
                <a:gd name="connsiteY48" fmla="*/ 4148 h 2231716"/>
                <a:gd name="connsiteX49" fmla="*/ 1386 w 501479"/>
                <a:gd name="connsiteY4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54642 w 501479"/>
                <a:gd name="connsiteY12" fmla="*/ 1561676 h 2231716"/>
                <a:gd name="connsiteX13" fmla="*/ 160712 w 501479"/>
                <a:gd name="connsiteY13" fmla="*/ 1495839 h 2231716"/>
                <a:gd name="connsiteX14" fmla="*/ 255810 w 501479"/>
                <a:gd name="connsiteY14" fmla="*/ 1565333 h 2231716"/>
                <a:gd name="connsiteX15" fmla="*/ 307016 w 501479"/>
                <a:gd name="connsiteY15" fmla="*/ 1671404 h 2231716"/>
                <a:gd name="connsiteX16" fmla="*/ 376511 w 501479"/>
                <a:gd name="connsiteY16" fmla="*/ 1697007 h 2231716"/>
                <a:gd name="connsiteX17" fmla="*/ 431374 w 501479"/>
                <a:gd name="connsiteY17" fmla="*/ 1748213 h 2231716"/>
                <a:gd name="connsiteX18" fmla="*/ 493554 w 501479"/>
                <a:gd name="connsiteY18" fmla="*/ 1726268 h 2231716"/>
                <a:gd name="connsiteX19" fmla="*/ 478923 w 501479"/>
                <a:gd name="connsiteY19" fmla="*/ 1601909 h 2231716"/>
                <a:gd name="connsiteX20" fmla="*/ 372853 w 501479"/>
                <a:gd name="connsiteY20" fmla="*/ 1638485 h 2231716"/>
                <a:gd name="connsiteX21" fmla="*/ 343592 w 501479"/>
                <a:gd name="connsiteY21" fmla="*/ 1612882 h 2231716"/>
                <a:gd name="connsiteX22" fmla="*/ 277755 w 501479"/>
                <a:gd name="connsiteY22" fmla="*/ 1510469 h 2231716"/>
                <a:gd name="connsiteX23" fmla="*/ 175343 w 501479"/>
                <a:gd name="connsiteY23" fmla="*/ 1440975 h 2231716"/>
                <a:gd name="connsiteX24" fmla="*/ 80245 w 501479"/>
                <a:gd name="connsiteY24" fmla="*/ 1393426 h 2231716"/>
                <a:gd name="connsiteX25" fmla="*/ 80245 w 501479"/>
                <a:gd name="connsiteY25" fmla="*/ 1219690 h 2231716"/>
                <a:gd name="connsiteX26" fmla="*/ 124136 w 501479"/>
                <a:gd name="connsiteY26" fmla="*/ 1122764 h 2231716"/>
                <a:gd name="connsiteX27" fmla="*/ 158461 w 501479"/>
                <a:gd name="connsiteY27" fmla="*/ 970989 h 2231716"/>
                <a:gd name="connsiteX28" fmla="*/ 252152 w 501479"/>
                <a:gd name="connsiteY28" fmla="*/ 939884 h 2231716"/>
                <a:gd name="connsiteX29" fmla="*/ 347250 w 501479"/>
                <a:gd name="connsiteY29" fmla="*/ 1045954 h 2231716"/>
                <a:gd name="connsiteX30" fmla="*/ 325305 w 501479"/>
                <a:gd name="connsiteY30" fmla="*/ 1219690 h 2231716"/>
                <a:gd name="connsiteX31" fmla="*/ 343607 w 501479"/>
                <a:gd name="connsiteY31" fmla="*/ 1219690 h 2231716"/>
                <a:gd name="connsiteX32" fmla="*/ 431375 w 501479"/>
                <a:gd name="connsiteY32" fmla="*/ 1219690 h 2231716"/>
                <a:gd name="connsiteX33" fmla="*/ 380168 w 501479"/>
                <a:gd name="connsiteY33" fmla="*/ 1159340 h 2231716"/>
                <a:gd name="connsiteX34" fmla="*/ 380168 w 501479"/>
                <a:gd name="connsiteY34" fmla="*/ 1013036 h 2231716"/>
                <a:gd name="connsiteX35" fmla="*/ 314331 w 501479"/>
                <a:gd name="connsiteY35" fmla="*/ 936226 h 2231716"/>
                <a:gd name="connsiteX36" fmla="*/ 193631 w 501479"/>
                <a:gd name="connsiteY36" fmla="*/ 877704 h 2231716"/>
                <a:gd name="connsiteX37" fmla="*/ 158461 w 501479"/>
                <a:gd name="connsiteY37" fmla="*/ 752206 h 2231716"/>
                <a:gd name="connsiteX38" fmla="*/ 182658 w 501479"/>
                <a:gd name="connsiteY38" fmla="*/ 607042 h 2231716"/>
                <a:gd name="connsiteX39" fmla="*/ 288728 w 501479"/>
                <a:gd name="connsiteY39" fmla="*/ 515602 h 2231716"/>
                <a:gd name="connsiteX40" fmla="*/ 478220 w 501479"/>
                <a:gd name="connsiteY40" fmla="*/ 410007 h 2231716"/>
                <a:gd name="connsiteX41" fmla="*/ 142424 w 501479"/>
                <a:gd name="connsiteY41" fmla="*/ 380271 h 2231716"/>
                <a:gd name="connsiteX42" fmla="*/ 68703 w 501479"/>
                <a:gd name="connsiteY42" fmla="*/ 185614 h 2231716"/>
                <a:gd name="connsiteX43" fmla="*/ 208262 w 501479"/>
                <a:gd name="connsiteY43" fmla="*/ 149843 h 2231716"/>
                <a:gd name="connsiteX44" fmla="*/ 255809 w 501479"/>
                <a:gd name="connsiteY44" fmla="*/ 204706 h 2231716"/>
                <a:gd name="connsiteX45" fmla="*/ 299701 w 501479"/>
                <a:gd name="connsiteY45" fmla="*/ 266885 h 2231716"/>
                <a:gd name="connsiteX46" fmla="*/ 359920 w 501479"/>
                <a:gd name="connsiteY46" fmla="*/ 202444 h 2231716"/>
                <a:gd name="connsiteX47" fmla="*/ 288728 w 501479"/>
                <a:gd name="connsiteY47" fmla="*/ 164472 h 2231716"/>
                <a:gd name="connsiteX48" fmla="*/ 89684 w 501479"/>
                <a:gd name="connsiteY48" fmla="*/ 82192 h 2231716"/>
                <a:gd name="connsiteX49" fmla="*/ 41866 w 501479"/>
                <a:gd name="connsiteY49" fmla="*/ 4148 h 2231716"/>
                <a:gd name="connsiteX50" fmla="*/ 1386 w 501479"/>
                <a:gd name="connsiteY5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27794 w 501479"/>
                <a:gd name="connsiteY11" fmla="*/ 1876229 h 2231716"/>
                <a:gd name="connsiteX12" fmla="*/ 147241 w 501479"/>
                <a:gd name="connsiteY12" fmla="*/ 1767583 h 2231716"/>
                <a:gd name="connsiteX13" fmla="*/ 54642 w 501479"/>
                <a:gd name="connsiteY13" fmla="*/ 1561676 h 2231716"/>
                <a:gd name="connsiteX14" fmla="*/ 160712 w 501479"/>
                <a:gd name="connsiteY14" fmla="*/ 1495839 h 2231716"/>
                <a:gd name="connsiteX15" fmla="*/ 255810 w 501479"/>
                <a:gd name="connsiteY15" fmla="*/ 1565333 h 2231716"/>
                <a:gd name="connsiteX16" fmla="*/ 307016 w 501479"/>
                <a:gd name="connsiteY16" fmla="*/ 1671404 h 2231716"/>
                <a:gd name="connsiteX17" fmla="*/ 376511 w 501479"/>
                <a:gd name="connsiteY17" fmla="*/ 1697007 h 2231716"/>
                <a:gd name="connsiteX18" fmla="*/ 431374 w 501479"/>
                <a:gd name="connsiteY18" fmla="*/ 1748213 h 2231716"/>
                <a:gd name="connsiteX19" fmla="*/ 493554 w 501479"/>
                <a:gd name="connsiteY19" fmla="*/ 1726268 h 2231716"/>
                <a:gd name="connsiteX20" fmla="*/ 478923 w 501479"/>
                <a:gd name="connsiteY20" fmla="*/ 1601909 h 2231716"/>
                <a:gd name="connsiteX21" fmla="*/ 372853 w 501479"/>
                <a:gd name="connsiteY21" fmla="*/ 1638485 h 2231716"/>
                <a:gd name="connsiteX22" fmla="*/ 343592 w 501479"/>
                <a:gd name="connsiteY22" fmla="*/ 1612882 h 2231716"/>
                <a:gd name="connsiteX23" fmla="*/ 277755 w 501479"/>
                <a:gd name="connsiteY23" fmla="*/ 1510469 h 2231716"/>
                <a:gd name="connsiteX24" fmla="*/ 175343 w 501479"/>
                <a:gd name="connsiteY24" fmla="*/ 1440975 h 2231716"/>
                <a:gd name="connsiteX25" fmla="*/ 80245 w 501479"/>
                <a:gd name="connsiteY25" fmla="*/ 1393426 h 2231716"/>
                <a:gd name="connsiteX26" fmla="*/ 80245 w 501479"/>
                <a:gd name="connsiteY26" fmla="*/ 1219690 h 2231716"/>
                <a:gd name="connsiteX27" fmla="*/ 124136 w 501479"/>
                <a:gd name="connsiteY27" fmla="*/ 1122764 h 2231716"/>
                <a:gd name="connsiteX28" fmla="*/ 158461 w 501479"/>
                <a:gd name="connsiteY28" fmla="*/ 970989 h 2231716"/>
                <a:gd name="connsiteX29" fmla="*/ 252152 w 501479"/>
                <a:gd name="connsiteY29" fmla="*/ 939884 h 2231716"/>
                <a:gd name="connsiteX30" fmla="*/ 347250 w 501479"/>
                <a:gd name="connsiteY30" fmla="*/ 1045954 h 2231716"/>
                <a:gd name="connsiteX31" fmla="*/ 325305 w 501479"/>
                <a:gd name="connsiteY31" fmla="*/ 1219690 h 2231716"/>
                <a:gd name="connsiteX32" fmla="*/ 343607 w 501479"/>
                <a:gd name="connsiteY32" fmla="*/ 1219690 h 2231716"/>
                <a:gd name="connsiteX33" fmla="*/ 431375 w 501479"/>
                <a:gd name="connsiteY33" fmla="*/ 1219690 h 2231716"/>
                <a:gd name="connsiteX34" fmla="*/ 380168 w 501479"/>
                <a:gd name="connsiteY34" fmla="*/ 1159340 h 2231716"/>
                <a:gd name="connsiteX35" fmla="*/ 380168 w 501479"/>
                <a:gd name="connsiteY35" fmla="*/ 1013036 h 2231716"/>
                <a:gd name="connsiteX36" fmla="*/ 314331 w 501479"/>
                <a:gd name="connsiteY36" fmla="*/ 936226 h 2231716"/>
                <a:gd name="connsiteX37" fmla="*/ 193631 w 501479"/>
                <a:gd name="connsiteY37" fmla="*/ 877704 h 2231716"/>
                <a:gd name="connsiteX38" fmla="*/ 158461 w 501479"/>
                <a:gd name="connsiteY38" fmla="*/ 752206 h 2231716"/>
                <a:gd name="connsiteX39" fmla="*/ 182658 w 501479"/>
                <a:gd name="connsiteY39" fmla="*/ 607042 h 2231716"/>
                <a:gd name="connsiteX40" fmla="*/ 288728 w 501479"/>
                <a:gd name="connsiteY40" fmla="*/ 515602 h 2231716"/>
                <a:gd name="connsiteX41" fmla="*/ 478220 w 501479"/>
                <a:gd name="connsiteY41" fmla="*/ 410007 h 2231716"/>
                <a:gd name="connsiteX42" fmla="*/ 142424 w 501479"/>
                <a:gd name="connsiteY42" fmla="*/ 380271 h 2231716"/>
                <a:gd name="connsiteX43" fmla="*/ 68703 w 501479"/>
                <a:gd name="connsiteY43" fmla="*/ 185614 h 2231716"/>
                <a:gd name="connsiteX44" fmla="*/ 208262 w 501479"/>
                <a:gd name="connsiteY44" fmla="*/ 149843 h 2231716"/>
                <a:gd name="connsiteX45" fmla="*/ 255809 w 501479"/>
                <a:gd name="connsiteY45" fmla="*/ 204706 h 2231716"/>
                <a:gd name="connsiteX46" fmla="*/ 299701 w 501479"/>
                <a:gd name="connsiteY46" fmla="*/ 266885 h 2231716"/>
                <a:gd name="connsiteX47" fmla="*/ 359920 w 501479"/>
                <a:gd name="connsiteY47" fmla="*/ 202444 h 2231716"/>
                <a:gd name="connsiteX48" fmla="*/ 288728 w 501479"/>
                <a:gd name="connsiteY48" fmla="*/ 164472 h 2231716"/>
                <a:gd name="connsiteX49" fmla="*/ 89684 w 501479"/>
                <a:gd name="connsiteY49" fmla="*/ 82192 h 2231716"/>
                <a:gd name="connsiteX50" fmla="*/ 41866 w 501479"/>
                <a:gd name="connsiteY50" fmla="*/ 4148 h 2231716"/>
                <a:gd name="connsiteX51" fmla="*/ 1386 w 501479"/>
                <a:gd name="connsiteY5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64370 w 501479"/>
                <a:gd name="connsiteY11" fmla="*/ 1989615 h 2231716"/>
                <a:gd name="connsiteX12" fmla="*/ 127794 w 501479"/>
                <a:gd name="connsiteY12" fmla="*/ 1876229 h 2231716"/>
                <a:gd name="connsiteX13" fmla="*/ 147241 w 501479"/>
                <a:gd name="connsiteY13" fmla="*/ 1767583 h 2231716"/>
                <a:gd name="connsiteX14" fmla="*/ 54642 w 501479"/>
                <a:gd name="connsiteY14" fmla="*/ 1561676 h 2231716"/>
                <a:gd name="connsiteX15" fmla="*/ 160712 w 501479"/>
                <a:gd name="connsiteY15" fmla="*/ 1495839 h 2231716"/>
                <a:gd name="connsiteX16" fmla="*/ 255810 w 501479"/>
                <a:gd name="connsiteY16" fmla="*/ 1565333 h 2231716"/>
                <a:gd name="connsiteX17" fmla="*/ 307016 w 501479"/>
                <a:gd name="connsiteY17" fmla="*/ 1671404 h 2231716"/>
                <a:gd name="connsiteX18" fmla="*/ 376511 w 501479"/>
                <a:gd name="connsiteY18" fmla="*/ 1697007 h 2231716"/>
                <a:gd name="connsiteX19" fmla="*/ 431374 w 501479"/>
                <a:gd name="connsiteY19" fmla="*/ 1748213 h 2231716"/>
                <a:gd name="connsiteX20" fmla="*/ 493554 w 501479"/>
                <a:gd name="connsiteY20" fmla="*/ 1726268 h 2231716"/>
                <a:gd name="connsiteX21" fmla="*/ 478923 w 501479"/>
                <a:gd name="connsiteY21" fmla="*/ 1601909 h 2231716"/>
                <a:gd name="connsiteX22" fmla="*/ 372853 w 501479"/>
                <a:gd name="connsiteY22" fmla="*/ 1638485 h 2231716"/>
                <a:gd name="connsiteX23" fmla="*/ 343592 w 501479"/>
                <a:gd name="connsiteY23" fmla="*/ 1612882 h 2231716"/>
                <a:gd name="connsiteX24" fmla="*/ 277755 w 501479"/>
                <a:gd name="connsiteY24" fmla="*/ 1510469 h 2231716"/>
                <a:gd name="connsiteX25" fmla="*/ 175343 w 501479"/>
                <a:gd name="connsiteY25" fmla="*/ 1440975 h 2231716"/>
                <a:gd name="connsiteX26" fmla="*/ 80245 w 501479"/>
                <a:gd name="connsiteY26" fmla="*/ 1393426 h 2231716"/>
                <a:gd name="connsiteX27" fmla="*/ 80245 w 501479"/>
                <a:gd name="connsiteY27" fmla="*/ 1219690 h 2231716"/>
                <a:gd name="connsiteX28" fmla="*/ 124136 w 501479"/>
                <a:gd name="connsiteY28" fmla="*/ 1122764 h 2231716"/>
                <a:gd name="connsiteX29" fmla="*/ 158461 w 501479"/>
                <a:gd name="connsiteY29" fmla="*/ 970989 h 2231716"/>
                <a:gd name="connsiteX30" fmla="*/ 252152 w 501479"/>
                <a:gd name="connsiteY30" fmla="*/ 939884 h 2231716"/>
                <a:gd name="connsiteX31" fmla="*/ 347250 w 501479"/>
                <a:gd name="connsiteY31" fmla="*/ 1045954 h 2231716"/>
                <a:gd name="connsiteX32" fmla="*/ 325305 w 501479"/>
                <a:gd name="connsiteY32" fmla="*/ 1219690 h 2231716"/>
                <a:gd name="connsiteX33" fmla="*/ 343607 w 501479"/>
                <a:gd name="connsiteY33" fmla="*/ 1219690 h 2231716"/>
                <a:gd name="connsiteX34" fmla="*/ 431375 w 501479"/>
                <a:gd name="connsiteY34" fmla="*/ 1219690 h 2231716"/>
                <a:gd name="connsiteX35" fmla="*/ 380168 w 501479"/>
                <a:gd name="connsiteY35" fmla="*/ 1159340 h 2231716"/>
                <a:gd name="connsiteX36" fmla="*/ 380168 w 501479"/>
                <a:gd name="connsiteY36" fmla="*/ 1013036 h 2231716"/>
                <a:gd name="connsiteX37" fmla="*/ 314331 w 501479"/>
                <a:gd name="connsiteY37" fmla="*/ 936226 h 2231716"/>
                <a:gd name="connsiteX38" fmla="*/ 193631 w 501479"/>
                <a:gd name="connsiteY38" fmla="*/ 877704 h 2231716"/>
                <a:gd name="connsiteX39" fmla="*/ 158461 w 501479"/>
                <a:gd name="connsiteY39" fmla="*/ 752206 h 2231716"/>
                <a:gd name="connsiteX40" fmla="*/ 182658 w 501479"/>
                <a:gd name="connsiteY40" fmla="*/ 607042 h 2231716"/>
                <a:gd name="connsiteX41" fmla="*/ 288728 w 501479"/>
                <a:gd name="connsiteY41" fmla="*/ 515602 h 2231716"/>
                <a:gd name="connsiteX42" fmla="*/ 478220 w 501479"/>
                <a:gd name="connsiteY42" fmla="*/ 410007 h 2231716"/>
                <a:gd name="connsiteX43" fmla="*/ 142424 w 501479"/>
                <a:gd name="connsiteY43" fmla="*/ 380271 h 2231716"/>
                <a:gd name="connsiteX44" fmla="*/ 68703 w 501479"/>
                <a:gd name="connsiteY44" fmla="*/ 185614 h 2231716"/>
                <a:gd name="connsiteX45" fmla="*/ 208262 w 501479"/>
                <a:gd name="connsiteY45" fmla="*/ 149843 h 2231716"/>
                <a:gd name="connsiteX46" fmla="*/ 255809 w 501479"/>
                <a:gd name="connsiteY46" fmla="*/ 204706 h 2231716"/>
                <a:gd name="connsiteX47" fmla="*/ 299701 w 501479"/>
                <a:gd name="connsiteY47" fmla="*/ 266885 h 2231716"/>
                <a:gd name="connsiteX48" fmla="*/ 359920 w 501479"/>
                <a:gd name="connsiteY48" fmla="*/ 202444 h 2231716"/>
                <a:gd name="connsiteX49" fmla="*/ 288728 w 501479"/>
                <a:gd name="connsiteY49" fmla="*/ 164472 h 2231716"/>
                <a:gd name="connsiteX50" fmla="*/ 89684 w 501479"/>
                <a:gd name="connsiteY50" fmla="*/ 82192 h 2231716"/>
                <a:gd name="connsiteX51" fmla="*/ 41866 w 501479"/>
                <a:gd name="connsiteY51" fmla="*/ 4148 h 2231716"/>
                <a:gd name="connsiteX52" fmla="*/ 1386 w 501479"/>
                <a:gd name="connsiteY5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42424 w 501479"/>
                <a:gd name="connsiteY44" fmla="*/ 380271 h 2231716"/>
                <a:gd name="connsiteX45" fmla="*/ 68703 w 501479"/>
                <a:gd name="connsiteY45" fmla="*/ 185614 h 2231716"/>
                <a:gd name="connsiteX46" fmla="*/ 208262 w 501479"/>
                <a:gd name="connsiteY46" fmla="*/ 149843 h 2231716"/>
                <a:gd name="connsiteX47" fmla="*/ 255809 w 501479"/>
                <a:gd name="connsiteY47" fmla="*/ 204706 h 2231716"/>
                <a:gd name="connsiteX48" fmla="*/ 299701 w 501479"/>
                <a:gd name="connsiteY48" fmla="*/ 266885 h 2231716"/>
                <a:gd name="connsiteX49" fmla="*/ 359920 w 501479"/>
                <a:gd name="connsiteY49" fmla="*/ 202444 h 2231716"/>
                <a:gd name="connsiteX50" fmla="*/ 288728 w 501479"/>
                <a:gd name="connsiteY50" fmla="*/ 164472 h 2231716"/>
                <a:gd name="connsiteX51" fmla="*/ 89684 w 501479"/>
                <a:gd name="connsiteY51" fmla="*/ 82192 h 2231716"/>
                <a:gd name="connsiteX52" fmla="*/ 41866 w 501479"/>
                <a:gd name="connsiteY52" fmla="*/ 4148 h 2231716"/>
                <a:gd name="connsiteX53" fmla="*/ 1386 w 501479"/>
                <a:gd name="connsiteY5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86315 w 501479"/>
                <a:gd name="connsiteY44" fmla="*/ 475368 h 2231716"/>
                <a:gd name="connsiteX45" fmla="*/ 142424 w 501479"/>
                <a:gd name="connsiteY45" fmla="*/ 380271 h 2231716"/>
                <a:gd name="connsiteX46" fmla="*/ 68703 w 501479"/>
                <a:gd name="connsiteY46" fmla="*/ 185614 h 2231716"/>
                <a:gd name="connsiteX47" fmla="*/ 208262 w 501479"/>
                <a:gd name="connsiteY47" fmla="*/ 149843 h 2231716"/>
                <a:gd name="connsiteX48" fmla="*/ 255809 w 501479"/>
                <a:gd name="connsiteY48" fmla="*/ 204706 h 2231716"/>
                <a:gd name="connsiteX49" fmla="*/ 299701 w 501479"/>
                <a:gd name="connsiteY49" fmla="*/ 266885 h 2231716"/>
                <a:gd name="connsiteX50" fmla="*/ 359920 w 501479"/>
                <a:gd name="connsiteY50" fmla="*/ 202444 h 2231716"/>
                <a:gd name="connsiteX51" fmla="*/ 288728 w 501479"/>
                <a:gd name="connsiteY51" fmla="*/ 164472 h 2231716"/>
                <a:gd name="connsiteX52" fmla="*/ 89684 w 501479"/>
                <a:gd name="connsiteY52" fmla="*/ 82192 h 2231716"/>
                <a:gd name="connsiteX53" fmla="*/ 41866 w 501479"/>
                <a:gd name="connsiteY53" fmla="*/ 4148 h 2231716"/>
                <a:gd name="connsiteX54" fmla="*/ 1386 w 501479"/>
                <a:gd name="connsiteY5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186315 w 501479"/>
                <a:gd name="connsiteY45" fmla="*/ 475368 h 2231716"/>
                <a:gd name="connsiteX46" fmla="*/ 142424 w 501479"/>
                <a:gd name="connsiteY46" fmla="*/ 380271 h 2231716"/>
                <a:gd name="connsiteX47" fmla="*/ 68703 w 501479"/>
                <a:gd name="connsiteY47" fmla="*/ 185614 h 2231716"/>
                <a:gd name="connsiteX48" fmla="*/ 208262 w 501479"/>
                <a:gd name="connsiteY48" fmla="*/ 149843 h 2231716"/>
                <a:gd name="connsiteX49" fmla="*/ 255809 w 501479"/>
                <a:gd name="connsiteY49" fmla="*/ 204706 h 2231716"/>
                <a:gd name="connsiteX50" fmla="*/ 299701 w 501479"/>
                <a:gd name="connsiteY50" fmla="*/ 266885 h 2231716"/>
                <a:gd name="connsiteX51" fmla="*/ 359920 w 501479"/>
                <a:gd name="connsiteY51" fmla="*/ 202444 h 2231716"/>
                <a:gd name="connsiteX52" fmla="*/ 288728 w 501479"/>
                <a:gd name="connsiteY52" fmla="*/ 164472 h 2231716"/>
                <a:gd name="connsiteX53" fmla="*/ 89684 w 501479"/>
                <a:gd name="connsiteY53" fmla="*/ 82192 h 2231716"/>
                <a:gd name="connsiteX54" fmla="*/ 41866 w 501479"/>
                <a:gd name="connsiteY54" fmla="*/ 4148 h 2231716"/>
                <a:gd name="connsiteX55" fmla="*/ 1386 w 501479"/>
                <a:gd name="connsiteY5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369195 w 501479"/>
                <a:gd name="connsiteY45" fmla="*/ 435135 h 2231716"/>
                <a:gd name="connsiteX46" fmla="*/ 186315 w 501479"/>
                <a:gd name="connsiteY46" fmla="*/ 475368 h 2231716"/>
                <a:gd name="connsiteX47" fmla="*/ 142424 w 501479"/>
                <a:gd name="connsiteY47" fmla="*/ 380271 h 2231716"/>
                <a:gd name="connsiteX48" fmla="*/ 68703 w 501479"/>
                <a:gd name="connsiteY48" fmla="*/ 185614 h 2231716"/>
                <a:gd name="connsiteX49" fmla="*/ 208262 w 501479"/>
                <a:gd name="connsiteY49" fmla="*/ 149843 h 2231716"/>
                <a:gd name="connsiteX50" fmla="*/ 255809 w 501479"/>
                <a:gd name="connsiteY50" fmla="*/ 204706 h 2231716"/>
                <a:gd name="connsiteX51" fmla="*/ 299701 w 501479"/>
                <a:gd name="connsiteY51" fmla="*/ 266885 h 2231716"/>
                <a:gd name="connsiteX52" fmla="*/ 359920 w 501479"/>
                <a:gd name="connsiteY52" fmla="*/ 202444 h 2231716"/>
                <a:gd name="connsiteX53" fmla="*/ 288728 w 501479"/>
                <a:gd name="connsiteY53" fmla="*/ 164472 h 2231716"/>
                <a:gd name="connsiteX54" fmla="*/ 89684 w 501479"/>
                <a:gd name="connsiteY54" fmla="*/ 82192 h 2231716"/>
                <a:gd name="connsiteX55" fmla="*/ 41866 w 501479"/>
                <a:gd name="connsiteY55" fmla="*/ 4148 h 2231716"/>
                <a:gd name="connsiteX56" fmla="*/ 1386 w 501479"/>
                <a:gd name="connsiteY5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53320 w 501479"/>
                <a:gd name="connsiteY43" fmla="*/ 479026 h 2231716"/>
                <a:gd name="connsiteX44" fmla="*/ 478220 w 501479"/>
                <a:gd name="connsiteY44" fmla="*/ 410007 h 2231716"/>
                <a:gd name="connsiteX45" fmla="*/ 427717 w 501479"/>
                <a:gd name="connsiteY45" fmla="*/ 369298 h 2231716"/>
                <a:gd name="connsiteX46" fmla="*/ 369195 w 501479"/>
                <a:gd name="connsiteY46" fmla="*/ 435135 h 2231716"/>
                <a:gd name="connsiteX47" fmla="*/ 186315 w 501479"/>
                <a:gd name="connsiteY47" fmla="*/ 475368 h 2231716"/>
                <a:gd name="connsiteX48" fmla="*/ 142424 w 501479"/>
                <a:gd name="connsiteY48" fmla="*/ 380271 h 2231716"/>
                <a:gd name="connsiteX49" fmla="*/ 68703 w 501479"/>
                <a:gd name="connsiteY49" fmla="*/ 185614 h 2231716"/>
                <a:gd name="connsiteX50" fmla="*/ 208262 w 501479"/>
                <a:gd name="connsiteY50" fmla="*/ 149843 h 2231716"/>
                <a:gd name="connsiteX51" fmla="*/ 255809 w 501479"/>
                <a:gd name="connsiteY51" fmla="*/ 204706 h 2231716"/>
                <a:gd name="connsiteX52" fmla="*/ 299701 w 501479"/>
                <a:gd name="connsiteY52" fmla="*/ 266885 h 2231716"/>
                <a:gd name="connsiteX53" fmla="*/ 359920 w 501479"/>
                <a:gd name="connsiteY53" fmla="*/ 202444 h 2231716"/>
                <a:gd name="connsiteX54" fmla="*/ 288728 w 501479"/>
                <a:gd name="connsiteY54" fmla="*/ 164472 h 2231716"/>
                <a:gd name="connsiteX55" fmla="*/ 89684 w 501479"/>
                <a:gd name="connsiteY55" fmla="*/ 82192 h 2231716"/>
                <a:gd name="connsiteX56" fmla="*/ 41866 w 501479"/>
                <a:gd name="connsiteY56" fmla="*/ 4148 h 2231716"/>
                <a:gd name="connsiteX57" fmla="*/ 1386 w 501479"/>
                <a:gd name="connsiteY5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383826 w 501479"/>
                <a:gd name="connsiteY43" fmla="*/ 468053 h 2231716"/>
                <a:gd name="connsiteX44" fmla="*/ 453320 w 501479"/>
                <a:gd name="connsiteY44" fmla="*/ 479026 h 2231716"/>
                <a:gd name="connsiteX45" fmla="*/ 478220 w 501479"/>
                <a:gd name="connsiteY45" fmla="*/ 410007 h 2231716"/>
                <a:gd name="connsiteX46" fmla="*/ 427717 w 501479"/>
                <a:gd name="connsiteY46" fmla="*/ 369298 h 2231716"/>
                <a:gd name="connsiteX47" fmla="*/ 369195 w 501479"/>
                <a:gd name="connsiteY47" fmla="*/ 435135 h 2231716"/>
                <a:gd name="connsiteX48" fmla="*/ 186315 w 501479"/>
                <a:gd name="connsiteY48" fmla="*/ 475368 h 2231716"/>
                <a:gd name="connsiteX49" fmla="*/ 142424 w 501479"/>
                <a:gd name="connsiteY49" fmla="*/ 380271 h 2231716"/>
                <a:gd name="connsiteX50" fmla="*/ 68703 w 501479"/>
                <a:gd name="connsiteY50" fmla="*/ 185614 h 2231716"/>
                <a:gd name="connsiteX51" fmla="*/ 208262 w 501479"/>
                <a:gd name="connsiteY51" fmla="*/ 149843 h 2231716"/>
                <a:gd name="connsiteX52" fmla="*/ 255809 w 501479"/>
                <a:gd name="connsiteY52" fmla="*/ 204706 h 2231716"/>
                <a:gd name="connsiteX53" fmla="*/ 299701 w 501479"/>
                <a:gd name="connsiteY53" fmla="*/ 266885 h 2231716"/>
                <a:gd name="connsiteX54" fmla="*/ 359920 w 501479"/>
                <a:gd name="connsiteY54" fmla="*/ 202444 h 2231716"/>
                <a:gd name="connsiteX55" fmla="*/ 288728 w 501479"/>
                <a:gd name="connsiteY55" fmla="*/ 164472 h 2231716"/>
                <a:gd name="connsiteX56" fmla="*/ 89684 w 501479"/>
                <a:gd name="connsiteY56" fmla="*/ 82192 h 2231716"/>
                <a:gd name="connsiteX57" fmla="*/ 41866 w 501479"/>
                <a:gd name="connsiteY57" fmla="*/ 4148 h 2231716"/>
                <a:gd name="connsiteX58" fmla="*/ 1386 w 501479"/>
                <a:gd name="connsiteY5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19234 w 501479"/>
                <a:gd name="connsiteY42" fmla="*/ 511944 h 2231716"/>
                <a:gd name="connsiteX43" fmla="*/ 288728 w 501479"/>
                <a:gd name="connsiteY43" fmla="*/ 515602 h 2231716"/>
                <a:gd name="connsiteX44" fmla="*/ 383826 w 501479"/>
                <a:gd name="connsiteY44" fmla="*/ 468053 h 2231716"/>
                <a:gd name="connsiteX45" fmla="*/ 453320 w 501479"/>
                <a:gd name="connsiteY45" fmla="*/ 479026 h 2231716"/>
                <a:gd name="connsiteX46" fmla="*/ 478220 w 501479"/>
                <a:gd name="connsiteY46" fmla="*/ 410007 h 2231716"/>
                <a:gd name="connsiteX47" fmla="*/ 427717 w 501479"/>
                <a:gd name="connsiteY47" fmla="*/ 369298 h 2231716"/>
                <a:gd name="connsiteX48" fmla="*/ 369195 w 501479"/>
                <a:gd name="connsiteY48" fmla="*/ 435135 h 2231716"/>
                <a:gd name="connsiteX49" fmla="*/ 186315 w 501479"/>
                <a:gd name="connsiteY49" fmla="*/ 475368 h 2231716"/>
                <a:gd name="connsiteX50" fmla="*/ 142424 w 501479"/>
                <a:gd name="connsiteY50" fmla="*/ 380271 h 2231716"/>
                <a:gd name="connsiteX51" fmla="*/ 68703 w 501479"/>
                <a:gd name="connsiteY51" fmla="*/ 185614 h 2231716"/>
                <a:gd name="connsiteX52" fmla="*/ 208262 w 501479"/>
                <a:gd name="connsiteY52" fmla="*/ 149843 h 2231716"/>
                <a:gd name="connsiteX53" fmla="*/ 255809 w 501479"/>
                <a:gd name="connsiteY53" fmla="*/ 204706 h 2231716"/>
                <a:gd name="connsiteX54" fmla="*/ 299701 w 501479"/>
                <a:gd name="connsiteY54" fmla="*/ 266885 h 2231716"/>
                <a:gd name="connsiteX55" fmla="*/ 359920 w 501479"/>
                <a:gd name="connsiteY55" fmla="*/ 202444 h 2231716"/>
                <a:gd name="connsiteX56" fmla="*/ 288728 w 501479"/>
                <a:gd name="connsiteY56" fmla="*/ 164472 h 2231716"/>
                <a:gd name="connsiteX57" fmla="*/ 89684 w 501479"/>
                <a:gd name="connsiteY57" fmla="*/ 82192 h 2231716"/>
                <a:gd name="connsiteX58" fmla="*/ 41866 w 501479"/>
                <a:gd name="connsiteY58" fmla="*/ 4148 h 2231716"/>
                <a:gd name="connsiteX59" fmla="*/ 1386 w 501479"/>
                <a:gd name="connsiteY5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24136 w 501479"/>
                <a:gd name="connsiteY30" fmla="*/ 1045954 h 2231716"/>
                <a:gd name="connsiteX31" fmla="*/ 158461 w 501479"/>
                <a:gd name="connsiteY31" fmla="*/ 970989 h 2231716"/>
                <a:gd name="connsiteX32" fmla="*/ 252152 w 501479"/>
                <a:gd name="connsiteY32" fmla="*/ 939884 h 2231716"/>
                <a:gd name="connsiteX33" fmla="*/ 347250 w 501479"/>
                <a:gd name="connsiteY33" fmla="*/ 1045954 h 2231716"/>
                <a:gd name="connsiteX34" fmla="*/ 325305 w 501479"/>
                <a:gd name="connsiteY34" fmla="*/ 1219690 h 2231716"/>
                <a:gd name="connsiteX35" fmla="*/ 343607 w 501479"/>
                <a:gd name="connsiteY35" fmla="*/ 1219690 h 2231716"/>
                <a:gd name="connsiteX36" fmla="*/ 431375 w 501479"/>
                <a:gd name="connsiteY36" fmla="*/ 1219690 h 2231716"/>
                <a:gd name="connsiteX37" fmla="*/ 380168 w 501479"/>
                <a:gd name="connsiteY37" fmla="*/ 1159340 h 2231716"/>
                <a:gd name="connsiteX38" fmla="*/ 380168 w 501479"/>
                <a:gd name="connsiteY38" fmla="*/ 1013036 h 2231716"/>
                <a:gd name="connsiteX39" fmla="*/ 314331 w 501479"/>
                <a:gd name="connsiteY39" fmla="*/ 936226 h 2231716"/>
                <a:gd name="connsiteX40" fmla="*/ 193631 w 501479"/>
                <a:gd name="connsiteY40" fmla="*/ 877704 h 2231716"/>
                <a:gd name="connsiteX41" fmla="*/ 158461 w 501479"/>
                <a:gd name="connsiteY41" fmla="*/ 752206 h 2231716"/>
                <a:gd name="connsiteX42" fmla="*/ 182658 w 501479"/>
                <a:gd name="connsiteY42" fmla="*/ 607042 h 2231716"/>
                <a:gd name="connsiteX43" fmla="*/ 219234 w 501479"/>
                <a:gd name="connsiteY43" fmla="*/ 511944 h 2231716"/>
                <a:gd name="connsiteX44" fmla="*/ 288728 w 501479"/>
                <a:gd name="connsiteY44" fmla="*/ 515602 h 2231716"/>
                <a:gd name="connsiteX45" fmla="*/ 383826 w 501479"/>
                <a:gd name="connsiteY45" fmla="*/ 468053 h 2231716"/>
                <a:gd name="connsiteX46" fmla="*/ 453320 w 501479"/>
                <a:gd name="connsiteY46" fmla="*/ 479026 h 2231716"/>
                <a:gd name="connsiteX47" fmla="*/ 478220 w 501479"/>
                <a:gd name="connsiteY47" fmla="*/ 410007 h 2231716"/>
                <a:gd name="connsiteX48" fmla="*/ 427717 w 501479"/>
                <a:gd name="connsiteY48" fmla="*/ 369298 h 2231716"/>
                <a:gd name="connsiteX49" fmla="*/ 369195 w 501479"/>
                <a:gd name="connsiteY49" fmla="*/ 435135 h 2231716"/>
                <a:gd name="connsiteX50" fmla="*/ 186315 w 501479"/>
                <a:gd name="connsiteY50" fmla="*/ 475368 h 2231716"/>
                <a:gd name="connsiteX51" fmla="*/ 142424 w 501479"/>
                <a:gd name="connsiteY51" fmla="*/ 380271 h 2231716"/>
                <a:gd name="connsiteX52" fmla="*/ 68703 w 501479"/>
                <a:gd name="connsiteY52" fmla="*/ 185614 h 2231716"/>
                <a:gd name="connsiteX53" fmla="*/ 208262 w 501479"/>
                <a:gd name="connsiteY53" fmla="*/ 149843 h 2231716"/>
                <a:gd name="connsiteX54" fmla="*/ 255809 w 501479"/>
                <a:gd name="connsiteY54" fmla="*/ 204706 h 2231716"/>
                <a:gd name="connsiteX55" fmla="*/ 299701 w 501479"/>
                <a:gd name="connsiteY55" fmla="*/ 266885 h 2231716"/>
                <a:gd name="connsiteX56" fmla="*/ 359920 w 501479"/>
                <a:gd name="connsiteY56" fmla="*/ 202444 h 2231716"/>
                <a:gd name="connsiteX57" fmla="*/ 288728 w 501479"/>
                <a:gd name="connsiteY57" fmla="*/ 164472 h 2231716"/>
                <a:gd name="connsiteX58" fmla="*/ 89684 w 501479"/>
                <a:gd name="connsiteY58" fmla="*/ 82192 h 2231716"/>
                <a:gd name="connsiteX59" fmla="*/ 41866 w 501479"/>
                <a:gd name="connsiteY59" fmla="*/ 4148 h 2231716"/>
                <a:gd name="connsiteX60" fmla="*/ 1386 w 501479"/>
                <a:gd name="connsiteY6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263125 w 501479"/>
                <a:gd name="connsiteY26" fmla="*/ 1430002 h 2231716"/>
                <a:gd name="connsiteX27" fmla="*/ 175343 w 501479"/>
                <a:gd name="connsiteY27" fmla="*/ 1440975 h 2231716"/>
                <a:gd name="connsiteX28" fmla="*/ 80245 w 501479"/>
                <a:gd name="connsiteY28" fmla="*/ 1393426 h 2231716"/>
                <a:gd name="connsiteX29" fmla="*/ 80245 w 501479"/>
                <a:gd name="connsiteY29" fmla="*/ 1219690 h 2231716"/>
                <a:gd name="connsiteX30" fmla="*/ 124136 w 501479"/>
                <a:gd name="connsiteY30" fmla="*/ 1122764 h 2231716"/>
                <a:gd name="connsiteX31" fmla="*/ 124136 w 501479"/>
                <a:gd name="connsiteY31" fmla="*/ 1045954 h 2231716"/>
                <a:gd name="connsiteX32" fmla="*/ 158461 w 501479"/>
                <a:gd name="connsiteY32" fmla="*/ 970989 h 2231716"/>
                <a:gd name="connsiteX33" fmla="*/ 252152 w 501479"/>
                <a:gd name="connsiteY33" fmla="*/ 939884 h 2231716"/>
                <a:gd name="connsiteX34" fmla="*/ 347250 w 501479"/>
                <a:gd name="connsiteY34" fmla="*/ 1045954 h 2231716"/>
                <a:gd name="connsiteX35" fmla="*/ 325305 w 501479"/>
                <a:gd name="connsiteY35" fmla="*/ 1219690 h 2231716"/>
                <a:gd name="connsiteX36" fmla="*/ 343607 w 501479"/>
                <a:gd name="connsiteY36" fmla="*/ 1219690 h 2231716"/>
                <a:gd name="connsiteX37" fmla="*/ 431375 w 501479"/>
                <a:gd name="connsiteY37" fmla="*/ 1219690 h 2231716"/>
                <a:gd name="connsiteX38" fmla="*/ 380168 w 501479"/>
                <a:gd name="connsiteY38" fmla="*/ 1159340 h 2231716"/>
                <a:gd name="connsiteX39" fmla="*/ 380168 w 501479"/>
                <a:gd name="connsiteY39" fmla="*/ 1013036 h 2231716"/>
                <a:gd name="connsiteX40" fmla="*/ 314331 w 501479"/>
                <a:gd name="connsiteY40" fmla="*/ 936226 h 2231716"/>
                <a:gd name="connsiteX41" fmla="*/ 193631 w 501479"/>
                <a:gd name="connsiteY41" fmla="*/ 877704 h 2231716"/>
                <a:gd name="connsiteX42" fmla="*/ 158461 w 501479"/>
                <a:gd name="connsiteY42" fmla="*/ 752206 h 2231716"/>
                <a:gd name="connsiteX43" fmla="*/ 182658 w 501479"/>
                <a:gd name="connsiteY43" fmla="*/ 607042 h 2231716"/>
                <a:gd name="connsiteX44" fmla="*/ 219234 w 501479"/>
                <a:gd name="connsiteY44" fmla="*/ 511944 h 2231716"/>
                <a:gd name="connsiteX45" fmla="*/ 288728 w 501479"/>
                <a:gd name="connsiteY45" fmla="*/ 515602 h 2231716"/>
                <a:gd name="connsiteX46" fmla="*/ 383826 w 501479"/>
                <a:gd name="connsiteY46" fmla="*/ 468053 h 2231716"/>
                <a:gd name="connsiteX47" fmla="*/ 453320 w 501479"/>
                <a:gd name="connsiteY47" fmla="*/ 479026 h 2231716"/>
                <a:gd name="connsiteX48" fmla="*/ 478220 w 501479"/>
                <a:gd name="connsiteY48" fmla="*/ 410007 h 2231716"/>
                <a:gd name="connsiteX49" fmla="*/ 427717 w 501479"/>
                <a:gd name="connsiteY49" fmla="*/ 369298 h 2231716"/>
                <a:gd name="connsiteX50" fmla="*/ 369195 w 501479"/>
                <a:gd name="connsiteY50" fmla="*/ 435135 h 2231716"/>
                <a:gd name="connsiteX51" fmla="*/ 186315 w 501479"/>
                <a:gd name="connsiteY51" fmla="*/ 475368 h 2231716"/>
                <a:gd name="connsiteX52" fmla="*/ 142424 w 501479"/>
                <a:gd name="connsiteY52" fmla="*/ 380271 h 2231716"/>
                <a:gd name="connsiteX53" fmla="*/ 68703 w 501479"/>
                <a:gd name="connsiteY53" fmla="*/ 185614 h 2231716"/>
                <a:gd name="connsiteX54" fmla="*/ 208262 w 501479"/>
                <a:gd name="connsiteY54" fmla="*/ 149843 h 2231716"/>
                <a:gd name="connsiteX55" fmla="*/ 255809 w 501479"/>
                <a:gd name="connsiteY55" fmla="*/ 204706 h 2231716"/>
                <a:gd name="connsiteX56" fmla="*/ 299701 w 501479"/>
                <a:gd name="connsiteY56" fmla="*/ 266885 h 2231716"/>
                <a:gd name="connsiteX57" fmla="*/ 359920 w 501479"/>
                <a:gd name="connsiteY57" fmla="*/ 202444 h 2231716"/>
                <a:gd name="connsiteX58" fmla="*/ 288728 w 501479"/>
                <a:gd name="connsiteY58" fmla="*/ 164472 h 2231716"/>
                <a:gd name="connsiteX59" fmla="*/ 89684 w 501479"/>
                <a:gd name="connsiteY59" fmla="*/ 82192 h 2231716"/>
                <a:gd name="connsiteX60" fmla="*/ 41866 w 501479"/>
                <a:gd name="connsiteY60" fmla="*/ 4148 h 2231716"/>
                <a:gd name="connsiteX61" fmla="*/ 1386 w 501479"/>
                <a:gd name="connsiteY6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89684 w 501479"/>
                <a:gd name="connsiteY60" fmla="*/ 82192 h 2231716"/>
                <a:gd name="connsiteX61" fmla="*/ 41866 w 501479"/>
                <a:gd name="connsiteY61" fmla="*/ 4148 h 2231716"/>
                <a:gd name="connsiteX62" fmla="*/ 1386 w 501479"/>
                <a:gd name="connsiteY6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244837 w 501479"/>
                <a:gd name="connsiteY60" fmla="*/ 109608 h 2231716"/>
                <a:gd name="connsiteX61" fmla="*/ 89684 w 501479"/>
                <a:gd name="connsiteY61" fmla="*/ 82192 h 2231716"/>
                <a:gd name="connsiteX62" fmla="*/ 41866 w 501479"/>
                <a:gd name="connsiteY62" fmla="*/ 4148 h 2231716"/>
                <a:gd name="connsiteX63" fmla="*/ 1386 w 501479"/>
                <a:gd name="connsiteY6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10560 w 501479"/>
                <a:gd name="connsiteY36" fmla="*/ 1188734 h 2231716"/>
                <a:gd name="connsiteX37" fmla="*/ 325305 w 501479"/>
                <a:gd name="connsiteY37" fmla="*/ 1219690 h 2231716"/>
                <a:gd name="connsiteX38" fmla="*/ 343607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498246"/>
                <a:gd name="connsiteY0" fmla="*/ 107077 h 2231716"/>
                <a:gd name="connsiteX1" fmla="*/ 48710 w 498246"/>
                <a:gd name="connsiteY1" fmla="*/ 337080 h 2231716"/>
                <a:gd name="connsiteX2" fmla="*/ 110115 w 498246"/>
                <a:gd name="connsiteY2" fmla="*/ 537548 h 2231716"/>
                <a:gd name="connsiteX3" fmla="*/ 77587 w 498246"/>
                <a:gd name="connsiteY3" fmla="*/ 838691 h 2231716"/>
                <a:gd name="connsiteX4" fmla="*/ 1386 w 498246"/>
                <a:gd name="connsiteY4" fmla="*/ 1448291 h 2231716"/>
                <a:gd name="connsiteX5" fmla="*/ 69272 w 498246"/>
                <a:gd name="connsiteY5" fmla="*/ 1806736 h 2231716"/>
                <a:gd name="connsiteX6" fmla="*/ 65292 w 498246"/>
                <a:gd name="connsiteY6" fmla="*/ 1963186 h 2231716"/>
                <a:gd name="connsiteX7" fmla="*/ 200946 w 498246"/>
                <a:gd name="connsiteY7" fmla="*/ 2040822 h 2231716"/>
                <a:gd name="connsiteX8" fmla="*/ 186315 w 498246"/>
                <a:gd name="connsiteY8" fmla="*/ 2157865 h 2231716"/>
                <a:gd name="connsiteX9" fmla="*/ 321647 w 498246"/>
                <a:gd name="connsiteY9" fmla="*/ 2223702 h 2231716"/>
                <a:gd name="connsiteX10" fmla="*/ 388463 w 498246"/>
                <a:gd name="connsiteY10" fmla="*/ 2109781 h 2231716"/>
                <a:gd name="connsiteX11" fmla="*/ 387483 w 498246"/>
                <a:gd name="connsiteY11" fmla="*/ 2026191 h 2231716"/>
                <a:gd name="connsiteX12" fmla="*/ 288728 w 498246"/>
                <a:gd name="connsiteY12" fmla="*/ 1996930 h 2231716"/>
                <a:gd name="connsiteX13" fmla="*/ 164370 w 498246"/>
                <a:gd name="connsiteY13" fmla="*/ 1989615 h 2231716"/>
                <a:gd name="connsiteX14" fmla="*/ 127794 w 498246"/>
                <a:gd name="connsiteY14" fmla="*/ 1876229 h 2231716"/>
                <a:gd name="connsiteX15" fmla="*/ 147241 w 498246"/>
                <a:gd name="connsiteY15" fmla="*/ 1767583 h 2231716"/>
                <a:gd name="connsiteX16" fmla="*/ 54642 w 498246"/>
                <a:gd name="connsiteY16" fmla="*/ 1561676 h 2231716"/>
                <a:gd name="connsiteX17" fmla="*/ 160712 w 498246"/>
                <a:gd name="connsiteY17" fmla="*/ 1495839 h 2231716"/>
                <a:gd name="connsiteX18" fmla="*/ 255810 w 498246"/>
                <a:gd name="connsiteY18" fmla="*/ 1565333 h 2231716"/>
                <a:gd name="connsiteX19" fmla="*/ 307016 w 498246"/>
                <a:gd name="connsiteY19" fmla="*/ 1671404 h 2231716"/>
                <a:gd name="connsiteX20" fmla="*/ 376511 w 498246"/>
                <a:gd name="connsiteY20" fmla="*/ 1697007 h 2231716"/>
                <a:gd name="connsiteX21" fmla="*/ 431374 w 498246"/>
                <a:gd name="connsiteY21" fmla="*/ 1748213 h 2231716"/>
                <a:gd name="connsiteX22" fmla="*/ 488791 w 498246"/>
                <a:gd name="connsiteY22" fmla="*/ 1700074 h 2231716"/>
                <a:gd name="connsiteX23" fmla="*/ 478923 w 498246"/>
                <a:gd name="connsiteY23" fmla="*/ 1601909 h 2231716"/>
                <a:gd name="connsiteX24" fmla="*/ 372853 w 498246"/>
                <a:gd name="connsiteY24" fmla="*/ 1638485 h 2231716"/>
                <a:gd name="connsiteX25" fmla="*/ 343592 w 498246"/>
                <a:gd name="connsiteY25" fmla="*/ 1612882 h 2231716"/>
                <a:gd name="connsiteX26" fmla="*/ 277755 w 498246"/>
                <a:gd name="connsiteY26" fmla="*/ 1510469 h 2231716"/>
                <a:gd name="connsiteX27" fmla="*/ 248837 w 498246"/>
                <a:gd name="connsiteY27" fmla="*/ 1449052 h 2231716"/>
                <a:gd name="connsiteX28" fmla="*/ 175343 w 498246"/>
                <a:gd name="connsiteY28" fmla="*/ 1440975 h 2231716"/>
                <a:gd name="connsiteX29" fmla="*/ 80245 w 498246"/>
                <a:gd name="connsiteY29" fmla="*/ 1393426 h 2231716"/>
                <a:gd name="connsiteX30" fmla="*/ 80245 w 498246"/>
                <a:gd name="connsiteY30" fmla="*/ 1219690 h 2231716"/>
                <a:gd name="connsiteX31" fmla="*/ 124136 w 498246"/>
                <a:gd name="connsiteY31" fmla="*/ 1122764 h 2231716"/>
                <a:gd name="connsiteX32" fmla="*/ 124136 w 498246"/>
                <a:gd name="connsiteY32" fmla="*/ 1045954 h 2231716"/>
                <a:gd name="connsiteX33" fmla="*/ 158461 w 498246"/>
                <a:gd name="connsiteY33" fmla="*/ 970989 h 2231716"/>
                <a:gd name="connsiteX34" fmla="*/ 252152 w 498246"/>
                <a:gd name="connsiteY34" fmla="*/ 939884 h 2231716"/>
                <a:gd name="connsiteX35" fmla="*/ 347250 w 498246"/>
                <a:gd name="connsiteY35" fmla="*/ 1045954 h 2231716"/>
                <a:gd name="connsiteX36" fmla="*/ 348660 w 498246"/>
                <a:gd name="connsiteY36" fmla="*/ 1133965 h 2231716"/>
                <a:gd name="connsiteX37" fmla="*/ 310560 w 498246"/>
                <a:gd name="connsiteY37" fmla="*/ 1188734 h 2231716"/>
                <a:gd name="connsiteX38" fmla="*/ 325305 w 498246"/>
                <a:gd name="connsiteY38" fmla="*/ 1219690 h 2231716"/>
                <a:gd name="connsiteX39" fmla="*/ 383750 w 498246"/>
                <a:gd name="connsiteY39" fmla="*/ 1219690 h 2231716"/>
                <a:gd name="connsiteX40" fmla="*/ 380168 w 498246"/>
                <a:gd name="connsiteY40" fmla="*/ 1159340 h 2231716"/>
                <a:gd name="connsiteX41" fmla="*/ 380168 w 498246"/>
                <a:gd name="connsiteY41" fmla="*/ 1013036 h 2231716"/>
                <a:gd name="connsiteX42" fmla="*/ 314331 w 498246"/>
                <a:gd name="connsiteY42" fmla="*/ 926701 h 2231716"/>
                <a:gd name="connsiteX43" fmla="*/ 193631 w 498246"/>
                <a:gd name="connsiteY43" fmla="*/ 877704 h 2231716"/>
                <a:gd name="connsiteX44" fmla="*/ 158461 w 498246"/>
                <a:gd name="connsiteY44" fmla="*/ 752206 h 2231716"/>
                <a:gd name="connsiteX45" fmla="*/ 182658 w 498246"/>
                <a:gd name="connsiteY45" fmla="*/ 607042 h 2231716"/>
                <a:gd name="connsiteX46" fmla="*/ 219234 w 498246"/>
                <a:gd name="connsiteY46" fmla="*/ 511944 h 2231716"/>
                <a:gd name="connsiteX47" fmla="*/ 291109 w 498246"/>
                <a:gd name="connsiteY47" fmla="*/ 515602 h 2231716"/>
                <a:gd name="connsiteX48" fmla="*/ 383826 w 498246"/>
                <a:gd name="connsiteY48" fmla="*/ 468053 h 2231716"/>
                <a:gd name="connsiteX49" fmla="*/ 453320 w 498246"/>
                <a:gd name="connsiteY49" fmla="*/ 479026 h 2231716"/>
                <a:gd name="connsiteX50" fmla="*/ 478220 w 498246"/>
                <a:gd name="connsiteY50" fmla="*/ 410007 h 2231716"/>
                <a:gd name="connsiteX51" fmla="*/ 427717 w 498246"/>
                <a:gd name="connsiteY51" fmla="*/ 369298 h 2231716"/>
                <a:gd name="connsiteX52" fmla="*/ 369195 w 498246"/>
                <a:gd name="connsiteY52" fmla="*/ 435135 h 2231716"/>
                <a:gd name="connsiteX53" fmla="*/ 195840 w 498246"/>
                <a:gd name="connsiteY53" fmla="*/ 458699 h 2231716"/>
                <a:gd name="connsiteX54" fmla="*/ 142424 w 498246"/>
                <a:gd name="connsiteY54" fmla="*/ 380271 h 2231716"/>
                <a:gd name="connsiteX55" fmla="*/ 98628 w 498246"/>
                <a:gd name="connsiteY55" fmla="*/ 295765 h 2231716"/>
                <a:gd name="connsiteX56" fmla="*/ 68703 w 498246"/>
                <a:gd name="connsiteY56" fmla="*/ 185614 h 2231716"/>
                <a:gd name="connsiteX57" fmla="*/ 208262 w 498246"/>
                <a:gd name="connsiteY57" fmla="*/ 149843 h 2231716"/>
                <a:gd name="connsiteX58" fmla="*/ 241521 w 498246"/>
                <a:gd name="connsiteY58" fmla="*/ 214231 h 2231716"/>
                <a:gd name="connsiteX59" fmla="*/ 299701 w 498246"/>
                <a:gd name="connsiteY59" fmla="*/ 266885 h 2231716"/>
                <a:gd name="connsiteX60" fmla="*/ 359920 w 498246"/>
                <a:gd name="connsiteY60" fmla="*/ 202444 h 2231716"/>
                <a:gd name="connsiteX61" fmla="*/ 332619 w 498246"/>
                <a:gd name="connsiteY61" fmla="*/ 149842 h 2231716"/>
                <a:gd name="connsiteX62" fmla="*/ 288728 w 498246"/>
                <a:gd name="connsiteY62" fmla="*/ 164472 h 2231716"/>
                <a:gd name="connsiteX63" fmla="*/ 244837 w 498246"/>
                <a:gd name="connsiteY63" fmla="*/ 109608 h 2231716"/>
                <a:gd name="connsiteX64" fmla="*/ 89684 w 498246"/>
                <a:gd name="connsiteY64" fmla="*/ 82192 h 2231716"/>
                <a:gd name="connsiteX65" fmla="*/ 41866 w 498246"/>
                <a:gd name="connsiteY65" fmla="*/ 4148 h 2231716"/>
                <a:gd name="connsiteX66" fmla="*/ 1386 w 498246"/>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70814 w 532435"/>
                <a:gd name="connsiteY11" fmla="*/ 204524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12666"/>
                <a:gd name="connsiteX1" fmla="*/ 48710 w 532435"/>
                <a:gd name="connsiteY1" fmla="*/ 337080 h 2212666"/>
                <a:gd name="connsiteX2" fmla="*/ 110115 w 532435"/>
                <a:gd name="connsiteY2" fmla="*/ 537548 h 2212666"/>
                <a:gd name="connsiteX3" fmla="*/ 77587 w 532435"/>
                <a:gd name="connsiteY3" fmla="*/ 838691 h 2212666"/>
                <a:gd name="connsiteX4" fmla="*/ 1386 w 532435"/>
                <a:gd name="connsiteY4" fmla="*/ 1448291 h 2212666"/>
                <a:gd name="connsiteX5" fmla="*/ 69272 w 532435"/>
                <a:gd name="connsiteY5" fmla="*/ 1806736 h 2212666"/>
                <a:gd name="connsiteX6" fmla="*/ 65292 w 532435"/>
                <a:gd name="connsiteY6" fmla="*/ 1963186 h 2212666"/>
                <a:gd name="connsiteX7" fmla="*/ 200946 w 532435"/>
                <a:gd name="connsiteY7" fmla="*/ 2040822 h 2212666"/>
                <a:gd name="connsiteX8" fmla="*/ 186315 w 532435"/>
                <a:gd name="connsiteY8" fmla="*/ 2157865 h 2212666"/>
                <a:gd name="connsiteX9" fmla="*/ 319266 w 532435"/>
                <a:gd name="connsiteY9" fmla="*/ 2204652 h 2212666"/>
                <a:gd name="connsiteX10" fmla="*/ 388463 w 532435"/>
                <a:gd name="connsiteY10" fmla="*/ 2109781 h 2212666"/>
                <a:gd name="connsiteX11" fmla="*/ 382720 w 532435"/>
                <a:gd name="connsiteY11" fmla="*/ 2040478 h 2212666"/>
                <a:gd name="connsiteX12" fmla="*/ 293490 w 532435"/>
                <a:gd name="connsiteY12" fmla="*/ 1985023 h 2212666"/>
                <a:gd name="connsiteX13" fmla="*/ 171514 w 532435"/>
                <a:gd name="connsiteY13" fmla="*/ 1980090 h 2212666"/>
                <a:gd name="connsiteX14" fmla="*/ 130175 w 532435"/>
                <a:gd name="connsiteY14" fmla="*/ 1923854 h 2212666"/>
                <a:gd name="connsiteX15" fmla="*/ 125809 w 532435"/>
                <a:gd name="connsiteY15" fmla="*/ 1760439 h 2212666"/>
                <a:gd name="connsiteX16" fmla="*/ 54642 w 532435"/>
                <a:gd name="connsiteY16" fmla="*/ 1561676 h 2212666"/>
                <a:gd name="connsiteX17" fmla="*/ 165475 w 532435"/>
                <a:gd name="connsiteY17" fmla="*/ 1476789 h 2212666"/>
                <a:gd name="connsiteX18" fmla="*/ 274860 w 532435"/>
                <a:gd name="connsiteY18" fmla="*/ 1558189 h 2212666"/>
                <a:gd name="connsiteX19" fmla="*/ 311778 w 532435"/>
                <a:gd name="connsiteY19" fmla="*/ 1664260 h 2212666"/>
                <a:gd name="connsiteX20" fmla="*/ 376511 w 532435"/>
                <a:gd name="connsiteY20" fmla="*/ 1697007 h 2212666"/>
                <a:gd name="connsiteX21" fmla="*/ 428993 w 532435"/>
                <a:gd name="connsiteY21" fmla="*/ 1729163 h 2212666"/>
                <a:gd name="connsiteX22" fmla="*/ 488791 w 532435"/>
                <a:gd name="connsiteY22" fmla="*/ 1700074 h 2212666"/>
                <a:gd name="connsiteX23" fmla="*/ 478923 w 532435"/>
                <a:gd name="connsiteY23" fmla="*/ 1601909 h 2212666"/>
                <a:gd name="connsiteX24" fmla="*/ 372853 w 532435"/>
                <a:gd name="connsiteY24" fmla="*/ 1638485 h 2212666"/>
                <a:gd name="connsiteX25" fmla="*/ 343592 w 532435"/>
                <a:gd name="connsiteY25" fmla="*/ 1612882 h 2212666"/>
                <a:gd name="connsiteX26" fmla="*/ 277755 w 532435"/>
                <a:gd name="connsiteY26" fmla="*/ 1510469 h 2212666"/>
                <a:gd name="connsiteX27" fmla="*/ 248837 w 532435"/>
                <a:gd name="connsiteY27" fmla="*/ 1449052 h 2212666"/>
                <a:gd name="connsiteX28" fmla="*/ 175343 w 532435"/>
                <a:gd name="connsiteY28" fmla="*/ 1440975 h 2212666"/>
                <a:gd name="connsiteX29" fmla="*/ 80245 w 532435"/>
                <a:gd name="connsiteY29" fmla="*/ 1393426 h 2212666"/>
                <a:gd name="connsiteX30" fmla="*/ 80245 w 532435"/>
                <a:gd name="connsiteY30" fmla="*/ 1219690 h 2212666"/>
                <a:gd name="connsiteX31" fmla="*/ 124136 w 532435"/>
                <a:gd name="connsiteY31" fmla="*/ 1122764 h 2212666"/>
                <a:gd name="connsiteX32" fmla="*/ 124136 w 532435"/>
                <a:gd name="connsiteY32" fmla="*/ 1045954 h 2212666"/>
                <a:gd name="connsiteX33" fmla="*/ 158461 w 532435"/>
                <a:gd name="connsiteY33" fmla="*/ 970989 h 2212666"/>
                <a:gd name="connsiteX34" fmla="*/ 252152 w 532435"/>
                <a:gd name="connsiteY34" fmla="*/ 939884 h 2212666"/>
                <a:gd name="connsiteX35" fmla="*/ 347250 w 532435"/>
                <a:gd name="connsiteY35" fmla="*/ 1045954 h 2212666"/>
                <a:gd name="connsiteX36" fmla="*/ 348660 w 532435"/>
                <a:gd name="connsiteY36" fmla="*/ 1133965 h 2212666"/>
                <a:gd name="connsiteX37" fmla="*/ 310560 w 532435"/>
                <a:gd name="connsiteY37" fmla="*/ 1188734 h 2212666"/>
                <a:gd name="connsiteX38" fmla="*/ 325305 w 532435"/>
                <a:gd name="connsiteY38" fmla="*/ 1219690 h 2212666"/>
                <a:gd name="connsiteX39" fmla="*/ 383750 w 532435"/>
                <a:gd name="connsiteY39" fmla="*/ 1219690 h 2212666"/>
                <a:gd name="connsiteX40" fmla="*/ 380168 w 532435"/>
                <a:gd name="connsiteY40" fmla="*/ 1159340 h 2212666"/>
                <a:gd name="connsiteX41" fmla="*/ 380168 w 532435"/>
                <a:gd name="connsiteY41" fmla="*/ 1013036 h 2212666"/>
                <a:gd name="connsiteX42" fmla="*/ 314331 w 532435"/>
                <a:gd name="connsiteY42" fmla="*/ 926701 h 2212666"/>
                <a:gd name="connsiteX43" fmla="*/ 193631 w 532435"/>
                <a:gd name="connsiteY43" fmla="*/ 877704 h 2212666"/>
                <a:gd name="connsiteX44" fmla="*/ 158461 w 532435"/>
                <a:gd name="connsiteY44" fmla="*/ 752206 h 2212666"/>
                <a:gd name="connsiteX45" fmla="*/ 182658 w 532435"/>
                <a:gd name="connsiteY45" fmla="*/ 607042 h 2212666"/>
                <a:gd name="connsiteX46" fmla="*/ 219234 w 532435"/>
                <a:gd name="connsiteY46" fmla="*/ 511944 h 2212666"/>
                <a:gd name="connsiteX47" fmla="*/ 291109 w 532435"/>
                <a:gd name="connsiteY47" fmla="*/ 515602 h 2212666"/>
                <a:gd name="connsiteX48" fmla="*/ 383826 w 532435"/>
                <a:gd name="connsiteY48" fmla="*/ 468053 h 2212666"/>
                <a:gd name="connsiteX49" fmla="*/ 453320 w 532435"/>
                <a:gd name="connsiteY49" fmla="*/ 479026 h 2212666"/>
                <a:gd name="connsiteX50" fmla="*/ 478220 w 532435"/>
                <a:gd name="connsiteY50" fmla="*/ 410007 h 2212666"/>
                <a:gd name="connsiteX51" fmla="*/ 427717 w 532435"/>
                <a:gd name="connsiteY51" fmla="*/ 369298 h 2212666"/>
                <a:gd name="connsiteX52" fmla="*/ 369195 w 532435"/>
                <a:gd name="connsiteY52" fmla="*/ 435135 h 2212666"/>
                <a:gd name="connsiteX53" fmla="*/ 195840 w 532435"/>
                <a:gd name="connsiteY53" fmla="*/ 458699 h 2212666"/>
                <a:gd name="connsiteX54" fmla="*/ 142424 w 532435"/>
                <a:gd name="connsiteY54" fmla="*/ 380271 h 2212666"/>
                <a:gd name="connsiteX55" fmla="*/ 98628 w 532435"/>
                <a:gd name="connsiteY55" fmla="*/ 295765 h 2212666"/>
                <a:gd name="connsiteX56" fmla="*/ 68703 w 532435"/>
                <a:gd name="connsiteY56" fmla="*/ 185614 h 2212666"/>
                <a:gd name="connsiteX57" fmla="*/ 208262 w 532435"/>
                <a:gd name="connsiteY57" fmla="*/ 149843 h 2212666"/>
                <a:gd name="connsiteX58" fmla="*/ 241521 w 532435"/>
                <a:gd name="connsiteY58" fmla="*/ 214231 h 2212666"/>
                <a:gd name="connsiteX59" fmla="*/ 299701 w 532435"/>
                <a:gd name="connsiteY59" fmla="*/ 266885 h 2212666"/>
                <a:gd name="connsiteX60" fmla="*/ 359920 w 532435"/>
                <a:gd name="connsiteY60" fmla="*/ 202444 h 2212666"/>
                <a:gd name="connsiteX61" fmla="*/ 332619 w 532435"/>
                <a:gd name="connsiteY61" fmla="*/ 149842 h 2212666"/>
                <a:gd name="connsiteX62" fmla="*/ 288728 w 532435"/>
                <a:gd name="connsiteY62" fmla="*/ 164472 h 2212666"/>
                <a:gd name="connsiteX63" fmla="*/ 244837 w 532435"/>
                <a:gd name="connsiteY63" fmla="*/ 109608 h 2212666"/>
                <a:gd name="connsiteX64" fmla="*/ 89684 w 532435"/>
                <a:gd name="connsiteY64" fmla="*/ 82192 h 2212666"/>
                <a:gd name="connsiteX65" fmla="*/ 41866 w 532435"/>
                <a:gd name="connsiteY65" fmla="*/ 4148 h 2212666"/>
                <a:gd name="connsiteX66" fmla="*/ 1386 w 532435"/>
                <a:gd name="connsiteY66" fmla="*/ 107077 h 2212666"/>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508458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494171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4713 w 535762"/>
                <a:gd name="connsiteY0" fmla="*/ 107077 h 2211872"/>
                <a:gd name="connsiteX1" fmla="*/ 73468 w 535762"/>
                <a:gd name="connsiteY1" fmla="*/ 358512 h 2211872"/>
                <a:gd name="connsiteX2" fmla="*/ 113442 w 535762"/>
                <a:gd name="connsiteY2" fmla="*/ 537548 h 2211872"/>
                <a:gd name="connsiteX3" fmla="*/ 80914 w 535762"/>
                <a:gd name="connsiteY3" fmla="*/ 838691 h 2211872"/>
                <a:gd name="connsiteX4" fmla="*/ 4713 w 535762"/>
                <a:gd name="connsiteY4" fmla="*/ 1448291 h 2211872"/>
                <a:gd name="connsiteX5" fmla="*/ 72599 w 535762"/>
                <a:gd name="connsiteY5" fmla="*/ 1806736 h 2211872"/>
                <a:gd name="connsiteX6" fmla="*/ 68619 w 535762"/>
                <a:gd name="connsiteY6" fmla="*/ 1963186 h 2211872"/>
                <a:gd name="connsiteX7" fmla="*/ 192367 w 535762"/>
                <a:gd name="connsiteY7" fmla="*/ 2045585 h 2211872"/>
                <a:gd name="connsiteX8" fmla="*/ 192023 w 535762"/>
                <a:gd name="connsiteY8" fmla="*/ 2153102 h 2211872"/>
                <a:gd name="connsiteX9" fmla="*/ 322593 w 535762"/>
                <a:gd name="connsiteY9" fmla="*/ 2204652 h 2211872"/>
                <a:gd name="connsiteX10" fmla="*/ 391790 w 535762"/>
                <a:gd name="connsiteY10" fmla="*/ 2109781 h 2211872"/>
                <a:gd name="connsiteX11" fmla="*/ 386047 w 535762"/>
                <a:gd name="connsiteY11" fmla="*/ 2040478 h 2211872"/>
                <a:gd name="connsiteX12" fmla="*/ 296817 w 535762"/>
                <a:gd name="connsiteY12" fmla="*/ 1985023 h 2211872"/>
                <a:gd name="connsiteX13" fmla="*/ 174841 w 535762"/>
                <a:gd name="connsiteY13" fmla="*/ 1980090 h 2211872"/>
                <a:gd name="connsiteX14" fmla="*/ 133502 w 535762"/>
                <a:gd name="connsiteY14" fmla="*/ 1923854 h 2211872"/>
                <a:gd name="connsiteX15" fmla="*/ 129136 w 535762"/>
                <a:gd name="connsiteY15" fmla="*/ 1760439 h 2211872"/>
                <a:gd name="connsiteX16" fmla="*/ 57969 w 535762"/>
                <a:gd name="connsiteY16" fmla="*/ 1561676 h 2211872"/>
                <a:gd name="connsiteX17" fmla="*/ 168802 w 535762"/>
                <a:gd name="connsiteY17" fmla="*/ 1476789 h 2211872"/>
                <a:gd name="connsiteX18" fmla="*/ 278187 w 535762"/>
                <a:gd name="connsiteY18" fmla="*/ 1558189 h 2211872"/>
                <a:gd name="connsiteX19" fmla="*/ 315105 w 535762"/>
                <a:gd name="connsiteY19" fmla="*/ 1664260 h 2211872"/>
                <a:gd name="connsiteX20" fmla="*/ 379838 w 535762"/>
                <a:gd name="connsiteY20" fmla="*/ 1697007 h 2211872"/>
                <a:gd name="connsiteX21" fmla="*/ 432320 w 535762"/>
                <a:gd name="connsiteY21" fmla="*/ 1729163 h 2211872"/>
                <a:gd name="connsiteX22" fmla="*/ 492118 w 535762"/>
                <a:gd name="connsiteY22" fmla="*/ 1700074 h 2211872"/>
                <a:gd name="connsiteX23" fmla="*/ 482250 w 535762"/>
                <a:gd name="connsiteY23" fmla="*/ 1601909 h 2211872"/>
                <a:gd name="connsiteX24" fmla="*/ 376180 w 535762"/>
                <a:gd name="connsiteY24" fmla="*/ 1638485 h 2211872"/>
                <a:gd name="connsiteX25" fmla="*/ 346919 w 535762"/>
                <a:gd name="connsiteY25" fmla="*/ 1612882 h 2211872"/>
                <a:gd name="connsiteX26" fmla="*/ 281082 w 535762"/>
                <a:gd name="connsiteY26" fmla="*/ 1510469 h 2211872"/>
                <a:gd name="connsiteX27" fmla="*/ 252164 w 535762"/>
                <a:gd name="connsiteY27" fmla="*/ 1449052 h 2211872"/>
                <a:gd name="connsiteX28" fmla="*/ 178670 w 535762"/>
                <a:gd name="connsiteY28" fmla="*/ 1440975 h 2211872"/>
                <a:gd name="connsiteX29" fmla="*/ 83572 w 535762"/>
                <a:gd name="connsiteY29" fmla="*/ 1393426 h 2211872"/>
                <a:gd name="connsiteX30" fmla="*/ 83572 w 535762"/>
                <a:gd name="connsiteY30" fmla="*/ 1219690 h 2211872"/>
                <a:gd name="connsiteX31" fmla="*/ 127463 w 535762"/>
                <a:gd name="connsiteY31" fmla="*/ 1122764 h 2211872"/>
                <a:gd name="connsiteX32" fmla="*/ 127463 w 535762"/>
                <a:gd name="connsiteY32" fmla="*/ 1045954 h 2211872"/>
                <a:gd name="connsiteX33" fmla="*/ 161788 w 535762"/>
                <a:gd name="connsiteY33" fmla="*/ 970989 h 2211872"/>
                <a:gd name="connsiteX34" fmla="*/ 255479 w 535762"/>
                <a:gd name="connsiteY34" fmla="*/ 939884 h 2211872"/>
                <a:gd name="connsiteX35" fmla="*/ 350577 w 535762"/>
                <a:gd name="connsiteY35" fmla="*/ 1045954 h 2211872"/>
                <a:gd name="connsiteX36" fmla="*/ 351987 w 535762"/>
                <a:gd name="connsiteY36" fmla="*/ 1133965 h 2211872"/>
                <a:gd name="connsiteX37" fmla="*/ 313887 w 535762"/>
                <a:gd name="connsiteY37" fmla="*/ 1188734 h 2211872"/>
                <a:gd name="connsiteX38" fmla="*/ 328632 w 535762"/>
                <a:gd name="connsiteY38" fmla="*/ 1219690 h 2211872"/>
                <a:gd name="connsiteX39" fmla="*/ 387077 w 535762"/>
                <a:gd name="connsiteY39" fmla="*/ 1219690 h 2211872"/>
                <a:gd name="connsiteX40" fmla="*/ 383495 w 535762"/>
                <a:gd name="connsiteY40" fmla="*/ 1159340 h 2211872"/>
                <a:gd name="connsiteX41" fmla="*/ 383495 w 535762"/>
                <a:gd name="connsiteY41" fmla="*/ 1013036 h 2211872"/>
                <a:gd name="connsiteX42" fmla="*/ 317658 w 535762"/>
                <a:gd name="connsiteY42" fmla="*/ 926701 h 2211872"/>
                <a:gd name="connsiteX43" fmla="*/ 196958 w 535762"/>
                <a:gd name="connsiteY43" fmla="*/ 877704 h 2211872"/>
                <a:gd name="connsiteX44" fmla="*/ 161788 w 535762"/>
                <a:gd name="connsiteY44" fmla="*/ 752206 h 2211872"/>
                <a:gd name="connsiteX45" fmla="*/ 185985 w 535762"/>
                <a:gd name="connsiteY45" fmla="*/ 607042 h 2211872"/>
                <a:gd name="connsiteX46" fmla="*/ 222561 w 535762"/>
                <a:gd name="connsiteY46" fmla="*/ 511944 h 2211872"/>
                <a:gd name="connsiteX47" fmla="*/ 301580 w 535762"/>
                <a:gd name="connsiteY47" fmla="*/ 494171 h 2211872"/>
                <a:gd name="connsiteX48" fmla="*/ 387153 w 535762"/>
                <a:gd name="connsiteY48" fmla="*/ 468053 h 2211872"/>
                <a:gd name="connsiteX49" fmla="*/ 456647 w 535762"/>
                <a:gd name="connsiteY49" fmla="*/ 479026 h 2211872"/>
                <a:gd name="connsiteX50" fmla="*/ 481547 w 535762"/>
                <a:gd name="connsiteY50" fmla="*/ 410007 h 2211872"/>
                <a:gd name="connsiteX51" fmla="*/ 431044 w 535762"/>
                <a:gd name="connsiteY51" fmla="*/ 369298 h 2211872"/>
                <a:gd name="connsiteX52" fmla="*/ 372522 w 535762"/>
                <a:gd name="connsiteY52" fmla="*/ 435135 h 2211872"/>
                <a:gd name="connsiteX53" fmla="*/ 199167 w 535762"/>
                <a:gd name="connsiteY53" fmla="*/ 458699 h 2211872"/>
                <a:gd name="connsiteX54" fmla="*/ 145751 w 535762"/>
                <a:gd name="connsiteY54" fmla="*/ 380271 h 2211872"/>
                <a:gd name="connsiteX55" fmla="*/ 101955 w 535762"/>
                <a:gd name="connsiteY55" fmla="*/ 295765 h 2211872"/>
                <a:gd name="connsiteX56" fmla="*/ 72030 w 535762"/>
                <a:gd name="connsiteY56" fmla="*/ 185614 h 2211872"/>
                <a:gd name="connsiteX57" fmla="*/ 211589 w 535762"/>
                <a:gd name="connsiteY57" fmla="*/ 149843 h 2211872"/>
                <a:gd name="connsiteX58" fmla="*/ 244848 w 535762"/>
                <a:gd name="connsiteY58" fmla="*/ 214231 h 2211872"/>
                <a:gd name="connsiteX59" fmla="*/ 303028 w 535762"/>
                <a:gd name="connsiteY59" fmla="*/ 266885 h 2211872"/>
                <a:gd name="connsiteX60" fmla="*/ 363247 w 535762"/>
                <a:gd name="connsiteY60" fmla="*/ 202444 h 2211872"/>
                <a:gd name="connsiteX61" fmla="*/ 335946 w 535762"/>
                <a:gd name="connsiteY61" fmla="*/ 149842 h 2211872"/>
                <a:gd name="connsiteX62" fmla="*/ 292055 w 535762"/>
                <a:gd name="connsiteY62" fmla="*/ 164472 h 2211872"/>
                <a:gd name="connsiteX63" fmla="*/ 248164 w 535762"/>
                <a:gd name="connsiteY63" fmla="*/ 109608 h 2211872"/>
                <a:gd name="connsiteX64" fmla="*/ 93011 w 535762"/>
                <a:gd name="connsiteY64" fmla="*/ 82192 h 2211872"/>
                <a:gd name="connsiteX65" fmla="*/ 45193 w 535762"/>
                <a:gd name="connsiteY65" fmla="*/ 4148 h 2211872"/>
                <a:gd name="connsiteX66" fmla="*/ 4713 w 535762"/>
                <a:gd name="connsiteY66"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4888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76068 w 535479"/>
                <a:gd name="connsiteY42" fmla="*/ 1133146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57686 w 535478"/>
                <a:gd name="connsiteY17" fmla="*/ 1561676 h 2211872"/>
                <a:gd name="connsiteX18" fmla="*/ 168519 w 535478"/>
                <a:gd name="connsiteY18" fmla="*/ 1476789 h 2211872"/>
                <a:gd name="connsiteX19" fmla="*/ 277904 w 535478"/>
                <a:gd name="connsiteY19" fmla="*/ 1558189 h 2211872"/>
                <a:gd name="connsiteX20" fmla="*/ 314822 w 535478"/>
                <a:gd name="connsiteY20" fmla="*/ 1664260 h 2211872"/>
                <a:gd name="connsiteX21" fmla="*/ 379555 w 535478"/>
                <a:gd name="connsiteY21" fmla="*/ 1697007 h 2211872"/>
                <a:gd name="connsiteX22" fmla="*/ 432037 w 535478"/>
                <a:gd name="connsiteY22" fmla="*/ 1729163 h 2211872"/>
                <a:gd name="connsiteX23" fmla="*/ 491834 w 535478"/>
                <a:gd name="connsiteY23" fmla="*/ 1711980 h 2211872"/>
                <a:gd name="connsiteX24" fmla="*/ 481967 w 535478"/>
                <a:gd name="connsiteY24" fmla="*/ 1601909 h 2211872"/>
                <a:gd name="connsiteX25" fmla="*/ 375897 w 535478"/>
                <a:gd name="connsiteY25" fmla="*/ 1638485 h 2211872"/>
                <a:gd name="connsiteX26" fmla="*/ 346636 w 535478"/>
                <a:gd name="connsiteY26" fmla="*/ 1612882 h 2211872"/>
                <a:gd name="connsiteX27" fmla="*/ 280799 w 535478"/>
                <a:gd name="connsiteY27" fmla="*/ 1510469 h 2211872"/>
                <a:gd name="connsiteX28" fmla="*/ 251881 w 535478"/>
                <a:gd name="connsiteY28" fmla="*/ 1449052 h 2211872"/>
                <a:gd name="connsiteX29" fmla="*/ 178387 w 535478"/>
                <a:gd name="connsiteY29" fmla="*/ 1440975 h 2211872"/>
                <a:gd name="connsiteX30" fmla="*/ 83289 w 535478"/>
                <a:gd name="connsiteY30" fmla="*/ 1393426 h 2211872"/>
                <a:gd name="connsiteX31" fmla="*/ 83289 w 535478"/>
                <a:gd name="connsiteY31" fmla="*/ 1219690 h 2211872"/>
                <a:gd name="connsiteX32" fmla="*/ 127180 w 535478"/>
                <a:gd name="connsiteY32" fmla="*/ 1122764 h 2211872"/>
                <a:gd name="connsiteX33" fmla="*/ 127180 w 535478"/>
                <a:gd name="connsiteY33" fmla="*/ 104595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57686 w 535478"/>
                <a:gd name="connsiteY18" fmla="*/ 1561676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1386 w 532434"/>
                <a:gd name="connsiteY0" fmla="*/ 107077 h 2211872"/>
                <a:gd name="connsiteX1" fmla="*/ 15285 w 532434"/>
                <a:gd name="connsiteY1" fmla="*/ 248140 h 2211872"/>
                <a:gd name="connsiteX2" fmla="*/ 70141 w 532434"/>
                <a:gd name="connsiteY2" fmla="*/ 358512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259 w 531307"/>
                <a:gd name="connsiteY0" fmla="*/ 107077 h 2211872"/>
                <a:gd name="connsiteX1" fmla="*/ 14158 w 531307"/>
                <a:gd name="connsiteY1" fmla="*/ 248140 h 2211872"/>
                <a:gd name="connsiteX2" fmla="*/ 65725 w 531307"/>
                <a:gd name="connsiteY2" fmla="*/ 371669 h 2211872"/>
                <a:gd name="connsiteX3" fmla="*/ 108988 w 531307"/>
                <a:gd name="connsiteY3" fmla="*/ 537548 h 2211872"/>
                <a:gd name="connsiteX4" fmla="*/ 66592 w 531307"/>
                <a:gd name="connsiteY4" fmla="*/ 838691 h 2211872"/>
                <a:gd name="connsiteX5" fmla="*/ 259 w 531307"/>
                <a:gd name="connsiteY5" fmla="*/ 1448291 h 2211872"/>
                <a:gd name="connsiteX6" fmla="*/ 68145 w 531307"/>
                <a:gd name="connsiteY6" fmla="*/ 1806736 h 2211872"/>
                <a:gd name="connsiteX7" fmla="*/ 64165 w 531307"/>
                <a:gd name="connsiteY7" fmla="*/ 1963186 h 2211872"/>
                <a:gd name="connsiteX8" fmla="*/ 187913 w 531307"/>
                <a:gd name="connsiteY8" fmla="*/ 2045585 h 2211872"/>
                <a:gd name="connsiteX9" fmla="*/ 187569 w 531307"/>
                <a:gd name="connsiteY9" fmla="*/ 2153102 h 2211872"/>
                <a:gd name="connsiteX10" fmla="*/ 318139 w 531307"/>
                <a:gd name="connsiteY10" fmla="*/ 2204652 h 2211872"/>
                <a:gd name="connsiteX11" fmla="*/ 387336 w 531307"/>
                <a:gd name="connsiteY11" fmla="*/ 2109781 h 2211872"/>
                <a:gd name="connsiteX12" fmla="*/ 381593 w 531307"/>
                <a:gd name="connsiteY12" fmla="*/ 2040478 h 2211872"/>
                <a:gd name="connsiteX13" fmla="*/ 292363 w 531307"/>
                <a:gd name="connsiteY13" fmla="*/ 1985023 h 2211872"/>
                <a:gd name="connsiteX14" fmla="*/ 170387 w 531307"/>
                <a:gd name="connsiteY14" fmla="*/ 1980090 h 2211872"/>
                <a:gd name="connsiteX15" fmla="*/ 129048 w 531307"/>
                <a:gd name="connsiteY15" fmla="*/ 1923854 h 2211872"/>
                <a:gd name="connsiteX16" fmla="*/ 124682 w 531307"/>
                <a:gd name="connsiteY16" fmla="*/ 1760439 h 2211872"/>
                <a:gd name="connsiteX17" fmla="*/ 95120 w 531307"/>
                <a:gd name="connsiteY17" fmla="*/ 1667365 h 2211872"/>
                <a:gd name="connsiteX18" fmla="*/ 65422 w 531307"/>
                <a:gd name="connsiteY18" fmla="*/ 1547388 h 2211872"/>
                <a:gd name="connsiteX19" fmla="*/ 164348 w 531307"/>
                <a:gd name="connsiteY19" fmla="*/ 1476789 h 2211872"/>
                <a:gd name="connsiteX20" fmla="*/ 260576 w 531307"/>
                <a:gd name="connsiteY20" fmla="*/ 1564767 h 2211872"/>
                <a:gd name="connsiteX21" fmla="*/ 310651 w 531307"/>
                <a:gd name="connsiteY21" fmla="*/ 1664260 h 2211872"/>
                <a:gd name="connsiteX22" fmla="*/ 375384 w 531307"/>
                <a:gd name="connsiteY22" fmla="*/ 1697007 h 2211872"/>
                <a:gd name="connsiteX23" fmla="*/ 427866 w 531307"/>
                <a:gd name="connsiteY23" fmla="*/ 1729163 h 2211872"/>
                <a:gd name="connsiteX24" fmla="*/ 487663 w 531307"/>
                <a:gd name="connsiteY24" fmla="*/ 1711980 h 2211872"/>
                <a:gd name="connsiteX25" fmla="*/ 477796 w 531307"/>
                <a:gd name="connsiteY25" fmla="*/ 1601909 h 2211872"/>
                <a:gd name="connsiteX26" fmla="*/ 371726 w 531307"/>
                <a:gd name="connsiteY26" fmla="*/ 1638485 h 2211872"/>
                <a:gd name="connsiteX27" fmla="*/ 342465 w 531307"/>
                <a:gd name="connsiteY27" fmla="*/ 1612882 h 2211872"/>
                <a:gd name="connsiteX28" fmla="*/ 276628 w 531307"/>
                <a:gd name="connsiteY28" fmla="*/ 1510469 h 2211872"/>
                <a:gd name="connsiteX29" fmla="*/ 247710 w 531307"/>
                <a:gd name="connsiteY29" fmla="*/ 1449052 h 2211872"/>
                <a:gd name="connsiteX30" fmla="*/ 190662 w 531307"/>
                <a:gd name="connsiteY30" fmla="*/ 1424529 h 2211872"/>
                <a:gd name="connsiteX31" fmla="*/ 79118 w 531307"/>
                <a:gd name="connsiteY31" fmla="*/ 1393426 h 2211872"/>
                <a:gd name="connsiteX32" fmla="*/ 79118 w 531307"/>
                <a:gd name="connsiteY32" fmla="*/ 1219690 h 2211872"/>
                <a:gd name="connsiteX33" fmla="*/ 123009 w 531307"/>
                <a:gd name="connsiteY33" fmla="*/ 1122764 h 2211872"/>
                <a:gd name="connsiteX34" fmla="*/ 157334 w 531307"/>
                <a:gd name="connsiteY34" fmla="*/ 970989 h 2211872"/>
                <a:gd name="connsiteX35" fmla="*/ 251025 w 531307"/>
                <a:gd name="connsiteY35" fmla="*/ 939884 h 2211872"/>
                <a:gd name="connsiteX36" fmla="*/ 346123 w 531307"/>
                <a:gd name="connsiteY36" fmla="*/ 1045954 h 2211872"/>
                <a:gd name="connsiteX37" fmla="*/ 347533 w 531307"/>
                <a:gd name="connsiteY37" fmla="*/ 1133965 h 2211872"/>
                <a:gd name="connsiteX38" fmla="*/ 309433 w 531307"/>
                <a:gd name="connsiteY38" fmla="*/ 1188734 h 2211872"/>
                <a:gd name="connsiteX39" fmla="*/ 324178 w 531307"/>
                <a:gd name="connsiteY39" fmla="*/ 1219690 h 2211872"/>
                <a:gd name="connsiteX40" fmla="*/ 365954 w 531307"/>
                <a:gd name="connsiteY40" fmla="*/ 1219690 h 2211872"/>
                <a:gd name="connsiteX41" fmla="*/ 399920 w 531307"/>
                <a:gd name="connsiteY41" fmla="*/ 1183971 h 2211872"/>
                <a:gd name="connsiteX42" fmla="*/ 371897 w 531307"/>
                <a:gd name="connsiteY42" fmla="*/ 1133146 h 2211872"/>
                <a:gd name="connsiteX43" fmla="*/ 379041 w 531307"/>
                <a:gd name="connsiteY43" fmla="*/ 1013036 h 2211872"/>
                <a:gd name="connsiteX44" fmla="*/ 313204 w 531307"/>
                <a:gd name="connsiteY44" fmla="*/ 926701 h 2211872"/>
                <a:gd name="connsiteX45" fmla="*/ 192504 w 531307"/>
                <a:gd name="connsiteY45" fmla="*/ 877704 h 2211872"/>
                <a:gd name="connsiteX46" fmla="*/ 157334 w 531307"/>
                <a:gd name="connsiteY46" fmla="*/ 752206 h 2211872"/>
                <a:gd name="connsiteX47" fmla="*/ 181531 w 531307"/>
                <a:gd name="connsiteY47" fmla="*/ 607042 h 2211872"/>
                <a:gd name="connsiteX48" fmla="*/ 218107 w 531307"/>
                <a:gd name="connsiteY48" fmla="*/ 511944 h 2211872"/>
                <a:gd name="connsiteX49" fmla="*/ 297126 w 531307"/>
                <a:gd name="connsiteY49" fmla="*/ 494171 h 2211872"/>
                <a:gd name="connsiteX50" fmla="*/ 382699 w 531307"/>
                <a:gd name="connsiteY50" fmla="*/ 468053 h 2211872"/>
                <a:gd name="connsiteX51" fmla="*/ 452193 w 531307"/>
                <a:gd name="connsiteY51" fmla="*/ 479026 h 2211872"/>
                <a:gd name="connsiteX52" fmla="*/ 477093 w 531307"/>
                <a:gd name="connsiteY52" fmla="*/ 410007 h 2211872"/>
                <a:gd name="connsiteX53" fmla="*/ 426590 w 531307"/>
                <a:gd name="connsiteY53" fmla="*/ 369298 h 2211872"/>
                <a:gd name="connsiteX54" fmla="*/ 368068 w 531307"/>
                <a:gd name="connsiteY54" fmla="*/ 435135 h 2211872"/>
                <a:gd name="connsiteX55" fmla="*/ 194713 w 531307"/>
                <a:gd name="connsiteY55" fmla="*/ 458699 h 2211872"/>
                <a:gd name="connsiteX56" fmla="*/ 141297 w 531307"/>
                <a:gd name="connsiteY56" fmla="*/ 380271 h 2211872"/>
                <a:gd name="connsiteX57" fmla="*/ 97501 w 531307"/>
                <a:gd name="connsiteY57" fmla="*/ 295765 h 2211872"/>
                <a:gd name="connsiteX58" fmla="*/ 67576 w 531307"/>
                <a:gd name="connsiteY58" fmla="*/ 185614 h 2211872"/>
                <a:gd name="connsiteX59" fmla="*/ 207135 w 531307"/>
                <a:gd name="connsiteY59" fmla="*/ 149843 h 2211872"/>
                <a:gd name="connsiteX60" fmla="*/ 240394 w 531307"/>
                <a:gd name="connsiteY60" fmla="*/ 214231 h 2211872"/>
                <a:gd name="connsiteX61" fmla="*/ 298574 w 531307"/>
                <a:gd name="connsiteY61" fmla="*/ 266885 h 2211872"/>
                <a:gd name="connsiteX62" fmla="*/ 358793 w 531307"/>
                <a:gd name="connsiteY62" fmla="*/ 202444 h 2211872"/>
                <a:gd name="connsiteX63" fmla="*/ 331492 w 531307"/>
                <a:gd name="connsiteY63" fmla="*/ 149842 h 2211872"/>
                <a:gd name="connsiteX64" fmla="*/ 287601 w 531307"/>
                <a:gd name="connsiteY64" fmla="*/ 164472 h 2211872"/>
                <a:gd name="connsiteX65" fmla="*/ 243710 w 531307"/>
                <a:gd name="connsiteY65" fmla="*/ 109608 h 2211872"/>
                <a:gd name="connsiteX66" fmla="*/ 88557 w 531307"/>
                <a:gd name="connsiteY66" fmla="*/ 82192 h 2211872"/>
                <a:gd name="connsiteX67" fmla="*/ 40739 w 531307"/>
                <a:gd name="connsiteY67" fmla="*/ 4148 h 2211872"/>
                <a:gd name="connsiteX68" fmla="*/ 259 w 531307"/>
                <a:gd name="connsiteY68" fmla="*/ 107077 h 221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31307" h="2211872">
                  <a:moveTo>
                    <a:pt x="259" y="107077"/>
                  </a:moveTo>
                  <a:lnTo>
                    <a:pt x="14158" y="248140"/>
                  </a:lnTo>
                  <a:cubicBezTo>
                    <a:pt x="25617" y="290046"/>
                    <a:pt x="52517" y="296266"/>
                    <a:pt x="65725" y="371669"/>
                  </a:cubicBezTo>
                  <a:cubicBezTo>
                    <a:pt x="78933" y="447072"/>
                    <a:pt x="108844" y="459711"/>
                    <a:pt x="108988" y="537548"/>
                  </a:cubicBezTo>
                  <a:cubicBezTo>
                    <a:pt x="109133" y="615385"/>
                    <a:pt x="84713" y="686901"/>
                    <a:pt x="66592" y="838691"/>
                  </a:cubicBezTo>
                  <a:cubicBezTo>
                    <a:pt x="48471" y="990481"/>
                    <a:pt x="0" y="1286950"/>
                    <a:pt x="259" y="1448291"/>
                  </a:cubicBezTo>
                  <a:cubicBezTo>
                    <a:pt x="518" y="1609632"/>
                    <a:pt x="57494" y="1720920"/>
                    <a:pt x="68145" y="1806736"/>
                  </a:cubicBezTo>
                  <a:cubicBezTo>
                    <a:pt x="78796" y="1892552"/>
                    <a:pt x="42219" y="1924172"/>
                    <a:pt x="64165" y="1963186"/>
                  </a:cubicBezTo>
                  <a:cubicBezTo>
                    <a:pt x="86111" y="2002200"/>
                    <a:pt x="167346" y="2013932"/>
                    <a:pt x="187913" y="2045585"/>
                  </a:cubicBezTo>
                  <a:cubicBezTo>
                    <a:pt x="208480" y="2077238"/>
                    <a:pt x="156340" y="2102779"/>
                    <a:pt x="187569" y="2153102"/>
                  </a:cubicBezTo>
                  <a:cubicBezTo>
                    <a:pt x="218798" y="2203425"/>
                    <a:pt x="284845" y="2211872"/>
                    <a:pt x="318139" y="2204652"/>
                  </a:cubicBezTo>
                  <a:cubicBezTo>
                    <a:pt x="351433" y="2197432"/>
                    <a:pt x="384898" y="2137823"/>
                    <a:pt x="387336" y="2109781"/>
                  </a:cubicBezTo>
                  <a:cubicBezTo>
                    <a:pt x="387009" y="2081918"/>
                    <a:pt x="397422" y="2061271"/>
                    <a:pt x="381593" y="2040478"/>
                  </a:cubicBezTo>
                  <a:cubicBezTo>
                    <a:pt x="365764" y="2019685"/>
                    <a:pt x="361597" y="1984286"/>
                    <a:pt x="292363" y="1985023"/>
                  </a:cubicBezTo>
                  <a:cubicBezTo>
                    <a:pt x="194554" y="2038147"/>
                    <a:pt x="191996" y="2003166"/>
                    <a:pt x="170387" y="1980090"/>
                  </a:cubicBezTo>
                  <a:cubicBezTo>
                    <a:pt x="148778" y="1957014"/>
                    <a:pt x="131903" y="1960859"/>
                    <a:pt x="129048" y="1923854"/>
                  </a:cubicBezTo>
                  <a:cubicBezTo>
                    <a:pt x="126193" y="1886849"/>
                    <a:pt x="132321" y="1803981"/>
                    <a:pt x="124682" y="1760439"/>
                  </a:cubicBezTo>
                  <a:cubicBezTo>
                    <a:pt x="117043" y="1716897"/>
                    <a:pt x="104997" y="1702873"/>
                    <a:pt x="95120" y="1667365"/>
                  </a:cubicBezTo>
                  <a:cubicBezTo>
                    <a:pt x="85243" y="1631857"/>
                    <a:pt x="53884" y="1579151"/>
                    <a:pt x="65422" y="1547388"/>
                  </a:cubicBezTo>
                  <a:cubicBezTo>
                    <a:pt x="76960" y="1515625"/>
                    <a:pt x="131822" y="1473892"/>
                    <a:pt x="164348" y="1476789"/>
                  </a:cubicBezTo>
                  <a:cubicBezTo>
                    <a:pt x="196874" y="1479686"/>
                    <a:pt x="228460" y="1518389"/>
                    <a:pt x="260576" y="1564767"/>
                  </a:cubicBezTo>
                  <a:cubicBezTo>
                    <a:pt x="292692" y="1611145"/>
                    <a:pt x="291516" y="1642220"/>
                    <a:pt x="310651" y="1664260"/>
                  </a:cubicBezTo>
                  <a:cubicBezTo>
                    <a:pt x="329786" y="1686300"/>
                    <a:pt x="359818" y="1668331"/>
                    <a:pt x="375384" y="1697007"/>
                  </a:cubicBezTo>
                  <a:cubicBezTo>
                    <a:pt x="390950" y="1725683"/>
                    <a:pt x="409153" y="1726668"/>
                    <a:pt x="427866" y="1729163"/>
                  </a:cubicBezTo>
                  <a:cubicBezTo>
                    <a:pt x="446579" y="1731658"/>
                    <a:pt x="444019" y="1726839"/>
                    <a:pt x="487663" y="1711980"/>
                  </a:cubicBezTo>
                  <a:cubicBezTo>
                    <a:pt x="531307" y="1697121"/>
                    <a:pt x="497119" y="1614158"/>
                    <a:pt x="477796" y="1601909"/>
                  </a:cubicBezTo>
                  <a:cubicBezTo>
                    <a:pt x="402556" y="1573214"/>
                    <a:pt x="394281" y="1636656"/>
                    <a:pt x="371726" y="1638485"/>
                  </a:cubicBezTo>
                  <a:cubicBezTo>
                    <a:pt x="349171" y="1640314"/>
                    <a:pt x="358315" y="1634218"/>
                    <a:pt x="342465" y="1612882"/>
                  </a:cubicBezTo>
                  <a:cubicBezTo>
                    <a:pt x="326615" y="1591546"/>
                    <a:pt x="292420" y="1537774"/>
                    <a:pt x="276628" y="1510469"/>
                  </a:cubicBezTo>
                  <a:cubicBezTo>
                    <a:pt x="260836" y="1483164"/>
                    <a:pt x="262038" y="1463375"/>
                    <a:pt x="247710" y="1449052"/>
                  </a:cubicBezTo>
                  <a:cubicBezTo>
                    <a:pt x="233382" y="1434729"/>
                    <a:pt x="261623" y="1418718"/>
                    <a:pt x="190662" y="1424529"/>
                  </a:cubicBezTo>
                  <a:cubicBezTo>
                    <a:pt x="119701" y="1430340"/>
                    <a:pt x="97709" y="1427566"/>
                    <a:pt x="79118" y="1393426"/>
                  </a:cubicBezTo>
                  <a:cubicBezTo>
                    <a:pt x="60527" y="1359286"/>
                    <a:pt x="71803" y="1264800"/>
                    <a:pt x="79118" y="1219690"/>
                  </a:cubicBezTo>
                  <a:cubicBezTo>
                    <a:pt x="86433" y="1174580"/>
                    <a:pt x="109973" y="1164214"/>
                    <a:pt x="123009" y="1122764"/>
                  </a:cubicBezTo>
                  <a:cubicBezTo>
                    <a:pt x="136045" y="1081314"/>
                    <a:pt x="100279" y="1010994"/>
                    <a:pt x="157334" y="970989"/>
                  </a:cubicBezTo>
                  <a:cubicBezTo>
                    <a:pt x="178670" y="940509"/>
                    <a:pt x="219560" y="927390"/>
                    <a:pt x="251025" y="939884"/>
                  </a:cubicBezTo>
                  <a:cubicBezTo>
                    <a:pt x="282490" y="952378"/>
                    <a:pt x="330038" y="1013607"/>
                    <a:pt x="346123" y="1045954"/>
                  </a:cubicBezTo>
                  <a:cubicBezTo>
                    <a:pt x="362208" y="1078301"/>
                    <a:pt x="346504" y="1110168"/>
                    <a:pt x="347533" y="1133965"/>
                  </a:cubicBezTo>
                  <a:cubicBezTo>
                    <a:pt x="319987" y="1143475"/>
                    <a:pt x="309280" y="1178415"/>
                    <a:pt x="309433" y="1188734"/>
                  </a:cubicBezTo>
                  <a:cubicBezTo>
                    <a:pt x="309586" y="1199053"/>
                    <a:pt x="314758" y="1214531"/>
                    <a:pt x="324178" y="1219690"/>
                  </a:cubicBezTo>
                  <a:cubicBezTo>
                    <a:pt x="333598" y="1224849"/>
                    <a:pt x="353330" y="1225643"/>
                    <a:pt x="365954" y="1219690"/>
                  </a:cubicBezTo>
                  <a:cubicBezTo>
                    <a:pt x="378578" y="1213737"/>
                    <a:pt x="389405" y="1217445"/>
                    <a:pt x="399920" y="1183971"/>
                  </a:cubicBezTo>
                  <a:cubicBezTo>
                    <a:pt x="410435" y="1150497"/>
                    <a:pt x="375377" y="1161635"/>
                    <a:pt x="371897" y="1133146"/>
                  </a:cubicBezTo>
                  <a:cubicBezTo>
                    <a:pt x="368417" y="1104657"/>
                    <a:pt x="396110" y="1049002"/>
                    <a:pt x="379041" y="1013036"/>
                  </a:cubicBezTo>
                  <a:cubicBezTo>
                    <a:pt x="379037" y="971811"/>
                    <a:pt x="344293" y="949256"/>
                    <a:pt x="313204" y="926701"/>
                  </a:cubicBezTo>
                  <a:cubicBezTo>
                    <a:pt x="282115" y="904146"/>
                    <a:pt x="218482" y="906786"/>
                    <a:pt x="192504" y="877704"/>
                  </a:cubicBezTo>
                  <a:cubicBezTo>
                    <a:pt x="166526" y="848622"/>
                    <a:pt x="159163" y="797316"/>
                    <a:pt x="157334" y="752206"/>
                  </a:cubicBezTo>
                  <a:cubicBezTo>
                    <a:pt x="155505" y="707096"/>
                    <a:pt x="171402" y="647086"/>
                    <a:pt x="181531" y="607042"/>
                  </a:cubicBezTo>
                  <a:cubicBezTo>
                    <a:pt x="191660" y="566998"/>
                    <a:pt x="198841" y="530756"/>
                    <a:pt x="218107" y="511944"/>
                  </a:cubicBezTo>
                  <a:cubicBezTo>
                    <a:pt x="237373" y="493132"/>
                    <a:pt x="269694" y="501486"/>
                    <a:pt x="297126" y="494171"/>
                  </a:cubicBezTo>
                  <a:cubicBezTo>
                    <a:pt x="324558" y="486856"/>
                    <a:pt x="356855" y="470577"/>
                    <a:pt x="382699" y="468053"/>
                  </a:cubicBezTo>
                  <a:cubicBezTo>
                    <a:pt x="408543" y="465529"/>
                    <a:pt x="414741" y="477749"/>
                    <a:pt x="452193" y="479026"/>
                  </a:cubicBezTo>
                  <a:cubicBezTo>
                    <a:pt x="479831" y="469353"/>
                    <a:pt x="486122" y="440201"/>
                    <a:pt x="477093" y="410007"/>
                  </a:cubicBezTo>
                  <a:cubicBezTo>
                    <a:pt x="472826" y="391719"/>
                    <a:pt x="444761" y="365110"/>
                    <a:pt x="426590" y="369298"/>
                  </a:cubicBezTo>
                  <a:cubicBezTo>
                    <a:pt x="370319" y="375867"/>
                    <a:pt x="406714" y="420235"/>
                    <a:pt x="368068" y="435135"/>
                  </a:cubicBezTo>
                  <a:cubicBezTo>
                    <a:pt x="327834" y="452813"/>
                    <a:pt x="232508" y="467843"/>
                    <a:pt x="194713" y="458699"/>
                  </a:cubicBezTo>
                  <a:cubicBezTo>
                    <a:pt x="156918" y="449555"/>
                    <a:pt x="155911" y="410205"/>
                    <a:pt x="141297" y="380271"/>
                  </a:cubicBezTo>
                  <a:cubicBezTo>
                    <a:pt x="124698" y="351528"/>
                    <a:pt x="109788" y="328208"/>
                    <a:pt x="97501" y="295765"/>
                  </a:cubicBezTo>
                  <a:cubicBezTo>
                    <a:pt x="85214" y="263322"/>
                    <a:pt x="49304" y="209934"/>
                    <a:pt x="67576" y="185614"/>
                  </a:cubicBezTo>
                  <a:cubicBezTo>
                    <a:pt x="85848" y="161294"/>
                    <a:pt x="178332" y="145074"/>
                    <a:pt x="207135" y="149843"/>
                  </a:cubicBezTo>
                  <a:cubicBezTo>
                    <a:pt x="235938" y="154612"/>
                    <a:pt x="246586" y="182818"/>
                    <a:pt x="240394" y="214231"/>
                  </a:cubicBezTo>
                  <a:cubicBezTo>
                    <a:pt x="255634" y="233738"/>
                    <a:pt x="238359" y="264881"/>
                    <a:pt x="298574" y="266885"/>
                  </a:cubicBezTo>
                  <a:cubicBezTo>
                    <a:pt x="315926" y="266508"/>
                    <a:pt x="353307" y="221951"/>
                    <a:pt x="358793" y="202444"/>
                  </a:cubicBezTo>
                  <a:cubicBezTo>
                    <a:pt x="364279" y="182937"/>
                    <a:pt x="343357" y="156171"/>
                    <a:pt x="331492" y="149842"/>
                  </a:cubicBezTo>
                  <a:cubicBezTo>
                    <a:pt x="319627" y="143513"/>
                    <a:pt x="300403" y="175445"/>
                    <a:pt x="287601" y="164472"/>
                  </a:cubicBezTo>
                  <a:cubicBezTo>
                    <a:pt x="261105" y="149609"/>
                    <a:pt x="276884" y="123321"/>
                    <a:pt x="243710" y="109608"/>
                  </a:cubicBezTo>
                  <a:cubicBezTo>
                    <a:pt x="210536" y="95895"/>
                    <a:pt x="130310" y="107084"/>
                    <a:pt x="88557" y="82192"/>
                  </a:cubicBezTo>
                  <a:cubicBezTo>
                    <a:pt x="46804" y="57300"/>
                    <a:pt x="55455" y="0"/>
                    <a:pt x="40739" y="4148"/>
                  </a:cubicBezTo>
                  <a:cubicBezTo>
                    <a:pt x="26023" y="8296"/>
                    <a:pt x="4689" y="66412"/>
                    <a:pt x="259" y="107077"/>
                  </a:cubicBezTo>
                  <a:close/>
                </a:path>
              </a:pathLst>
            </a:custGeom>
            <a:solidFill>
              <a:srgbClr val="CC99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00">
                <a:cs typeface="+mn-cs"/>
              </a:endParaRPr>
            </a:p>
          </p:txBody>
        </p:sp>
        <p:sp>
          <p:nvSpPr>
            <p:cNvPr id="468" name="Oval 467"/>
            <p:cNvSpPr>
              <a:spLocks noChangeAspect="1"/>
            </p:cNvSpPr>
            <p:nvPr/>
          </p:nvSpPr>
          <p:spPr>
            <a:xfrm rot="16200000">
              <a:off x="7562406" y="1795353"/>
              <a:ext cx="46118" cy="11894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469" name="Freeform 57"/>
            <p:cNvSpPr>
              <a:spLocks/>
            </p:cNvSpPr>
            <p:nvPr/>
          </p:nvSpPr>
          <p:spPr bwMode="auto">
            <a:xfrm rot="16200000" flipH="1">
              <a:off x="7603123" y="1526523"/>
              <a:ext cx="416653" cy="66606"/>
            </a:xfrm>
            <a:custGeom>
              <a:avLst/>
              <a:gdLst>
                <a:gd name="T0" fmla="*/ 2147483647 w 10000"/>
                <a:gd name="T1" fmla="*/ 0 h 10000"/>
                <a:gd name="T2" fmla="*/ 2147483647 w 10000"/>
                <a:gd name="T3" fmla="*/ 2147483647 h 10000"/>
                <a:gd name="T4" fmla="*/ 0 w 10000"/>
                <a:gd name="T5" fmla="*/ 213085392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000">
                <a:cs typeface="+mn-cs"/>
              </a:endParaRPr>
            </a:p>
          </p:txBody>
        </p:sp>
      </p:grpSp>
      <p:sp>
        <p:nvSpPr>
          <p:cNvPr id="13357" name="TextBox 427"/>
          <p:cNvSpPr txBox="1">
            <a:spLocks noChangeArrowheads="1"/>
          </p:cNvSpPr>
          <p:nvPr/>
        </p:nvSpPr>
        <p:spPr bwMode="auto">
          <a:xfrm flipH="1">
            <a:off x="3371850" y="1517650"/>
            <a:ext cx="473075" cy="261938"/>
          </a:xfrm>
          <a:prstGeom prst="rect">
            <a:avLst/>
          </a:prstGeom>
          <a:noFill/>
          <a:ln w="9525">
            <a:noFill/>
            <a:miter lim="800000"/>
            <a:headEnd/>
            <a:tailEnd/>
          </a:ln>
        </p:spPr>
        <p:txBody>
          <a:bodyPr wrap="none">
            <a:spAutoFit/>
          </a:bodyPr>
          <a:lstStyle/>
          <a:p>
            <a:pPr eaLnBrk="0" hangingPunct="0"/>
            <a:r>
              <a:rPr lang="en-US" sz="1100"/>
              <a:t>Ca</a:t>
            </a:r>
            <a:r>
              <a:rPr lang="en-US" sz="1100" baseline="30000"/>
              <a:t>2+</a:t>
            </a:r>
            <a:endParaRPr lang="en-US" sz="1100"/>
          </a:p>
        </p:txBody>
      </p:sp>
      <p:grpSp>
        <p:nvGrpSpPr>
          <p:cNvPr id="13358" name="Group 633"/>
          <p:cNvGrpSpPr>
            <a:grpSpLocks/>
          </p:cNvGrpSpPr>
          <p:nvPr/>
        </p:nvGrpSpPr>
        <p:grpSpPr bwMode="auto">
          <a:xfrm flipH="1">
            <a:off x="147638" y="2082800"/>
            <a:ext cx="1287462" cy="520700"/>
            <a:chOff x="4650739" y="593347"/>
            <a:chExt cx="1286652" cy="520152"/>
          </a:xfrm>
        </p:grpSpPr>
        <p:sp>
          <p:nvSpPr>
            <p:cNvPr id="464" name="Freeform 463"/>
            <p:cNvSpPr/>
            <p:nvPr/>
          </p:nvSpPr>
          <p:spPr>
            <a:xfrm>
              <a:off x="4882368" y="593347"/>
              <a:ext cx="1055023" cy="309237"/>
            </a:xfrm>
            <a:custGeom>
              <a:avLst/>
              <a:gdLst>
                <a:gd name="connsiteX0" fmla="*/ 0 w 1781033"/>
                <a:gd name="connsiteY0" fmla="*/ 812042 h 812042"/>
                <a:gd name="connsiteX1" fmla="*/ 429904 w 1781033"/>
                <a:gd name="connsiteY1" fmla="*/ 498143 h 812042"/>
                <a:gd name="connsiteX2" fmla="*/ 1255594 w 1781033"/>
                <a:gd name="connsiteY2" fmla="*/ 143301 h 812042"/>
                <a:gd name="connsiteX3" fmla="*/ 1781033 w 1781033"/>
                <a:gd name="connsiteY3" fmla="*/ 0 h 812042"/>
              </a:gdLst>
              <a:ahLst/>
              <a:cxnLst>
                <a:cxn ang="0">
                  <a:pos x="connsiteX0" y="connsiteY0"/>
                </a:cxn>
                <a:cxn ang="0">
                  <a:pos x="connsiteX1" y="connsiteY1"/>
                </a:cxn>
                <a:cxn ang="0">
                  <a:pos x="connsiteX2" y="connsiteY2"/>
                </a:cxn>
                <a:cxn ang="0">
                  <a:pos x="connsiteX3" y="connsiteY3"/>
                </a:cxn>
              </a:cxnLst>
              <a:rect l="l" t="t" r="r" b="b"/>
              <a:pathLst>
                <a:path w="1781033" h="812042">
                  <a:moveTo>
                    <a:pt x="0" y="812042"/>
                  </a:moveTo>
                  <a:cubicBezTo>
                    <a:pt x="110319" y="710821"/>
                    <a:pt x="220638" y="609600"/>
                    <a:pt x="429904" y="498143"/>
                  </a:cubicBezTo>
                  <a:cubicBezTo>
                    <a:pt x="639170" y="386686"/>
                    <a:pt x="1030406" y="226325"/>
                    <a:pt x="1255594" y="143301"/>
                  </a:cubicBezTo>
                  <a:cubicBezTo>
                    <a:pt x="1480782" y="60277"/>
                    <a:pt x="1630907" y="30138"/>
                    <a:pt x="1781033" y="0"/>
                  </a:cubicBezTo>
                </a:path>
              </a:pathLst>
            </a:cu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465" name="Oval 464"/>
            <p:cNvSpPr/>
            <p:nvPr/>
          </p:nvSpPr>
          <p:spPr bwMode="auto">
            <a:xfrm rot="16200000">
              <a:off x="4639683" y="894612"/>
              <a:ext cx="229945" cy="207831"/>
            </a:xfrm>
            <a:prstGeom prst="ellipse">
              <a:avLst/>
            </a:prstGeom>
            <a:solidFill>
              <a:srgbClr val="CC00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00">
                <a:cs typeface="+mn-cs"/>
              </a:endParaRPr>
            </a:p>
          </p:txBody>
        </p:sp>
        <p:sp>
          <p:nvSpPr>
            <p:cNvPr id="466" name="Oval 465"/>
            <p:cNvSpPr>
              <a:spLocks noChangeAspect="1"/>
            </p:cNvSpPr>
            <p:nvPr/>
          </p:nvSpPr>
          <p:spPr>
            <a:xfrm>
              <a:off x="4766553" y="951744"/>
              <a:ext cx="47595" cy="120523"/>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grpSp>
      <p:grpSp>
        <p:nvGrpSpPr>
          <p:cNvPr id="13359" name="Group 517"/>
          <p:cNvGrpSpPr>
            <a:grpSpLocks noChangeAspect="1"/>
          </p:cNvGrpSpPr>
          <p:nvPr/>
        </p:nvGrpSpPr>
        <p:grpSpPr bwMode="auto">
          <a:xfrm rot="-6232892" flipH="1" flipV="1">
            <a:off x="3015457" y="1713706"/>
            <a:ext cx="311150" cy="642937"/>
            <a:chOff x="3785870" y="3665601"/>
            <a:chExt cx="1038738" cy="2145646"/>
          </a:xfrm>
        </p:grpSpPr>
        <p:grpSp>
          <p:nvGrpSpPr>
            <p:cNvPr id="13754" name="Group 274"/>
            <p:cNvGrpSpPr>
              <a:grpSpLocks/>
            </p:cNvGrpSpPr>
            <p:nvPr/>
          </p:nvGrpSpPr>
          <p:grpSpPr bwMode="auto">
            <a:xfrm>
              <a:off x="3974390" y="3665601"/>
              <a:ext cx="445173" cy="2005262"/>
              <a:chOff x="1319391" y="2225842"/>
              <a:chExt cx="445173" cy="2005262"/>
            </a:xfrm>
          </p:grpSpPr>
          <p:sp>
            <p:nvSpPr>
              <p:cNvPr id="13767"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768"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69"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55" name="Group 261"/>
            <p:cNvGrpSpPr>
              <a:grpSpLocks/>
            </p:cNvGrpSpPr>
            <p:nvPr/>
          </p:nvGrpSpPr>
          <p:grpSpPr bwMode="auto">
            <a:xfrm flipH="1">
              <a:off x="4235056" y="3669617"/>
              <a:ext cx="453186" cy="2005262"/>
              <a:chOff x="1311378" y="2225842"/>
              <a:chExt cx="453186" cy="2005262"/>
            </a:xfrm>
          </p:grpSpPr>
          <p:sp>
            <p:nvSpPr>
              <p:cNvPr id="13764"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765"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66"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56" name="Group 236"/>
            <p:cNvGrpSpPr>
              <a:grpSpLocks/>
            </p:cNvGrpSpPr>
            <p:nvPr/>
          </p:nvGrpSpPr>
          <p:grpSpPr bwMode="auto">
            <a:xfrm>
              <a:off x="3785870" y="3797969"/>
              <a:ext cx="525378" cy="2005262"/>
              <a:chOff x="1287314" y="2225842"/>
              <a:chExt cx="525378" cy="2005262"/>
            </a:xfrm>
          </p:grpSpPr>
          <p:sp>
            <p:nvSpPr>
              <p:cNvPr id="13761"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62"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63"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57" name="Group 237"/>
            <p:cNvGrpSpPr>
              <a:grpSpLocks/>
            </p:cNvGrpSpPr>
            <p:nvPr/>
          </p:nvGrpSpPr>
          <p:grpSpPr bwMode="auto">
            <a:xfrm flipH="1">
              <a:off x="4323294" y="3805985"/>
              <a:ext cx="501314" cy="2005262"/>
              <a:chOff x="1311378" y="2225842"/>
              <a:chExt cx="501314" cy="2005262"/>
            </a:xfrm>
          </p:grpSpPr>
          <p:sp>
            <p:nvSpPr>
              <p:cNvPr id="13758"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59"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60"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sp>
        <p:nvSpPr>
          <p:cNvPr id="431" name="Freeform 430"/>
          <p:cNvSpPr/>
          <p:nvPr/>
        </p:nvSpPr>
        <p:spPr bwMode="auto">
          <a:xfrm flipH="1">
            <a:off x="2674938" y="1736725"/>
            <a:ext cx="992187" cy="2024063"/>
          </a:xfrm>
          <a:custGeom>
            <a:avLst/>
            <a:gdLst>
              <a:gd name="connsiteX0" fmla="*/ 0 w 809721"/>
              <a:gd name="connsiteY0" fmla="*/ 73891 h 1570182"/>
              <a:gd name="connsiteX1" fmla="*/ 544945 w 809721"/>
              <a:gd name="connsiteY1" fmla="*/ 147782 h 1570182"/>
              <a:gd name="connsiteX2" fmla="*/ 775854 w 809721"/>
              <a:gd name="connsiteY2" fmla="*/ 960582 h 1570182"/>
              <a:gd name="connsiteX3" fmla="*/ 748145 w 809721"/>
              <a:gd name="connsiteY3" fmla="*/ 1570182 h 1570182"/>
              <a:gd name="connsiteX0" fmla="*/ 111653 w 921374"/>
              <a:gd name="connsiteY0" fmla="*/ 83966 h 1580257"/>
              <a:gd name="connsiteX1" fmla="*/ 90823 w 921374"/>
              <a:gd name="connsiteY1" fmla="*/ 23517 h 1580257"/>
              <a:gd name="connsiteX2" fmla="*/ 656598 w 921374"/>
              <a:gd name="connsiteY2" fmla="*/ 157857 h 1580257"/>
              <a:gd name="connsiteX3" fmla="*/ 887507 w 921374"/>
              <a:gd name="connsiteY3" fmla="*/ 970657 h 1580257"/>
              <a:gd name="connsiteX4" fmla="*/ 859798 w 921374"/>
              <a:gd name="connsiteY4" fmla="*/ 1580257 h 1580257"/>
              <a:gd name="connsiteX0" fmla="*/ 0 w 830551"/>
              <a:gd name="connsiteY0" fmla="*/ 23517 h 1580257"/>
              <a:gd name="connsiteX1" fmla="*/ 565775 w 830551"/>
              <a:gd name="connsiteY1" fmla="*/ 157857 h 1580257"/>
              <a:gd name="connsiteX2" fmla="*/ 796684 w 830551"/>
              <a:gd name="connsiteY2" fmla="*/ 970657 h 1580257"/>
              <a:gd name="connsiteX3" fmla="*/ 768975 w 830551"/>
              <a:gd name="connsiteY3" fmla="*/ 1580257 h 1580257"/>
              <a:gd name="connsiteX0" fmla="*/ 0 w 870235"/>
              <a:gd name="connsiteY0" fmla="*/ 0 h 1556740"/>
              <a:gd name="connsiteX1" fmla="*/ 737454 w 870235"/>
              <a:gd name="connsiteY1" fmla="*/ 189541 h 1556740"/>
              <a:gd name="connsiteX2" fmla="*/ 796684 w 870235"/>
              <a:gd name="connsiteY2" fmla="*/ 947140 h 1556740"/>
              <a:gd name="connsiteX3" fmla="*/ 768975 w 870235"/>
              <a:gd name="connsiteY3" fmla="*/ 1556740 h 1556740"/>
              <a:gd name="connsiteX0" fmla="*/ 0 w 937000"/>
              <a:gd name="connsiteY0" fmla="*/ 0 h 1556740"/>
              <a:gd name="connsiteX1" fmla="*/ 804219 w 937000"/>
              <a:gd name="connsiteY1" fmla="*/ 197427 h 1556740"/>
              <a:gd name="connsiteX2" fmla="*/ 796684 w 937000"/>
              <a:gd name="connsiteY2" fmla="*/ 947140 h 1556740"/>
              <a:gd name="connsiteX3" fmla="*/ 768975 w 937000"/>
              <a:gd name="connsiteY3" fmla="*/ 1556740 h 1556740"/>
              <a:gd name="connsiteX0" fmla="*/ 0 w 1059401"/>
              <a:gd name="connsiteY0" fmla="*/ 0 h 1588284"/>
              <a:gd name="connsiteX1" fmla="*/ 909135 w 1059401"/>
              <a:gd name="connsiteY1" fmla="*/ 228971 h 1588284"/>
              <a:gd name="connsiteX2" fmla="*/ 901600 w 1059401"/>
              <a:gd name="connsiteY2" fmla="*/ 978684 h 1588284"/>
              <a:gd name="connsiteX3" fmla="*/ 873891 w 1059401"/>
              <a:gd name="connsiteY3" fmla="*/ 1588284 h 1588284"/>
              <a:gd name="connsiteX0" fmla="*/ 0 w 1059402"/>
              <a:gd name="connsiteY0" fmla="*/ 0 h 1588284"/>
              <a:gd name="connsiteX1" fmla="*/ 909135 w 1059402"/>
              <a:gd name="connsiteY1" fmla="*/ 228971 h 1588284"/>
              <a:gd name="connsiteX2" fmla="*/ 901600 w 1059402"/>
              <a:gd name="connsiteY2" fmla="*/ 978684 h 1588284"/>
              <a:gd name="connsiteX3" fmla="*/ 873891 w 1059402"/>
              <a:gd name="connsiteY3" fmla="*/ 1588284 h 1588284"/>
              <a:gd name="connsiteX0" fmla="*/ 0 w 1054784"/>
              <a:gd name="connsiteY0" fmla="*/ 35743 h 1624027"/>
              <a:gd name="connsiteX1" fmla="*/ 909135 w 1054784"/>
              <a:gd name="connsiteY1" fmla="*/ 264714 h 1624027"/>
              <a:gd name="connsiteX2" fmla="*/ 873891 w 1054784"/>
              <a:gd name="connsiteY2" fmla="*/ 1624027 h 1624027"/>
              <a:gd name="connsiteX0" fmla="*/ 0 w 967354"/>
              <a:gd name="connsiteY0" fmla="*/ 30462 h 1618746"/>
              <a:gd name="connsiteX1" fmla="*/ 524576 w 967354"/>
              <a:gd name="connsiteY1" fmla="*/ 62148 h 1618746"/>
              <a:gd name="connsiteX2" fmla="*/ 909135 w 967354"/>
              <a:gd name="connsiteY2" fmla="*/ 259433 h 1618746"/>
              <a:gd name="connsiteX3" fmla="*/ 873891 w 967354"/>
              <a:gd name="connsiteY3" fmla="*/ 1618746 h 1618746"/>
              <a:gd name="connsiteX0" fmla="*/ 0 w 970533"/>
              <a:gd name="connsiteY0" fmla="*/ 22576 h 1610860"/>
              <a:gd name="connsiteX1" fmla="*/ 505501 w 970533"/>
              <a:gd name="connsiteY1" fmla="*/ 101577 h 1610860"/>
              <a:gd name="connsiteX2" fmla="*/ 909135 w 970533"/>
              <a:gd name="connsiteY2" fmla="*/ 251547 h 1610860"/>
              <a:gd name="connsiteX3" fmla="*/ 873891 w 970533"/>
              <a:gd name="connsiteY3" fmla="*/ 1610860 h 1610860"/>
              <a:gd name="connsiteX0" fmla="*/ 0 w 1008684"/>
              <a:gd name="connsiteY0" fmla="*/ 0 h 1588284"/>
              <a:gd name="connsiteX1" fmla="*/ 505501 w 1008684"/>
              <a:gd name="connsiteY1" fmla="*/ 79001 h 1588284"/>
              <a:gd name="connsiteX2" fmla="*/ 947286 w 1008684"/>
              <a:gd name="connsiteY2" fmla="*/ 339372 h 1588284"/>
              <a:gd name="connsiteX3" fmla="*/ 873891 w 1008684"/>
              <a:gd name="connsiteY3" fmla="*/ 1588284 h 1588284"/>
              <a:gd name="connsiteX0" fmla="*/ 96063 w 1104747"/>
              <a:gd name="connsiteY0" fmla="*/ 26966 h 1615250"/>
              <a:gd name="connsiteX1" fmla="*/ 84250 w 1104747"/>
              <a:gd name="connsiteY1" fmla="*/ 13167 h 1615250"/>
              <a:gd name="connsiteX2" fmla="*/ 601564 w 1104747"/>
              <a:gd name="connsiteY2" fmla="*/ 105967 h 1615250"/>
              <a:gd name="connsiteX3" fmla="*/ 1043349 w 1104747"/>
              <a:gd name="connsiteY3" fmla="*/ 366338 h 1615250"/>
              <a:gd name="connsiteX4" fmla="*/ 969954 w 1104747"/>
              <a:gd name="connsiteY4" fmla="*/ 1615250 h 1615250"/>
              <a:gd name="connsiteX0" fmla="*/ 107594 w 1102441"/>
              <a:gd name="connsiteY0" fmla="*/ 2300 h 1781252"/>
              <a:gd name="connsiteX1" fmla="*/ 81944 w 1102441"/>
              <a:gd name="connsiteY1" fmla="*/ 179169 h 1781252"/>
              <a:gd name="connsiteX2" fmla="*/ 599258 w 1102441"/>
              <a:gd name="connsiteY2" fmla="*/ 271969 h 1781252"/>
              <a:gd name="connsiteX3" fmla="*/ 1041043 w 1102441"/>
              <a:gd name="connsiteY3" fmla="*/ 532340 h 1781252"/>
              <a:gd name="connsiteX4" fmla="*/ 967648 w 1102441"/>
              <a:gd name="connsiteY4" fmla="*/ 1781252 h 1781252"/>
              <a:gd name="connsiteX0" fmla="*/ 61471 w 1056318"/>
              <a:gd name="connsiteY0" fmla="*/ 2300 h 1781252"/>
              <a:gd name="connsiteX1" fmla="*/ 81944 w 1056318"/>
              <a:gd name="connsiteY1" fmla="*/ 163916 h 1781252"/>
              <a:gd name="connsiteX2" fmla="*/ 553135 w 1056318"/>
              <a:gd name="connsiteY2" fmla="*/ 271969 h 1781252"/>
              <a:gd name="connsiteX3" fmla="*/ 994920 w 1056318"/>
              <a:gd name="connsiteY3" fmla="*/ 532340 h 1781252"/>
              <a:gd name="connsiteX4" fmla="*/ 921525 w 1056318"/>
              <a:gd name="connsiteY4" fmla="*/ 1781252 h 1781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318" h="1781252">
                <a:moveTo>
                  <a:pt x="61471" y="2300"/>
                </a:moveTo>
                <a:cubicBezTo>
                  <a:pt x="59502" y="0"/>
                  <a:pt x="0" y="118971"/>
                  <a:pt x="81944" y="163916"/>
                </a:cubicBezTo>
                <a:cubicBezTo>
                  <a:pt x="163888" y="208861"/>
                  <a:pt x="400972" y="210565"/>
                  <a:pt x="553135" y="271969"/>
                </a:cubicBezTo>
                <a:cubicBezTo>
                  <a:pt x="705298" y="333373"/>
                  <a:pt x="933522" y="280793"/>
                  <a:pt x="994920" y="532340"/>
                </a:cubicBezTo>
                <a:cubicBezTo>
                  <a:pt x="1056318" y="783887"/>
                  <a:pt x="928867" y="1498062"/>
                  <a:pt x="921525" y="1781252"/>
                </a:cubicBezTo>
              </a:path>
            </a:pathLst>
          </a:custGeom>
          <a:ln w="19050">
            <a:solidFill>
              <a:srgbClr val="0070C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432" name="Oval 689"/>
          <p:cNvSpPr>
            <a:spLocks noChangeArrowheads="1"/>
          </p:cNvSpPr>
          <p:nvPr/>
        </p:nvSpPr>
        <p:spPr bwMode="auto">
          <a:xfrm rot="20700000" flipH="1">
            <a:off x="3190875" y="1939925"/>
            <a:ext cx="163513" cy="136525"/>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1000" b="1" dirty="0">
                <a:cs typeface="+mn-cs"/>
              </a:rPr>
              <a:t>+</a:t>
            </a:r>
          </a:p>
        </p:txBody>
      </p:sp>
      <p:sp>
        <p:nvSpPr>
          <p:cNvPr id="13362" name="TextBox 432"/>
          <p:cNvSpPr txBox="1">
            <a:spLocks noChangeArrowheads="1"/>
          </p:cNvSpPr>
          <p:nvPr/>
        </p:nvSpPr>
        <p:spPr bwMode="auto">
          <a:xfrm flipH="1">
            <a:off x="2322513" y="2455863"/>
            <a:ext cx="819150" cy="431800"/>
          </a:xfrm>
          <a:prstGeom prst="rect">
            <a:avLst/>
          </a:prstGeom>
          <a:solidFill>
            <a:schemeClr val="bg1"/>
          </a:solidFill>
          <a:ln w="9525">
            <a:noFill/>
            <a:miter lim="800000"/>
            <a:headEnd/>
            <a:tailEnd/>
          </a:ln>
        </p:spPr>
        <p:txBody>
          <a:bodyPr wrap="none">
            <a:spAutoFit/>
          </a:bodyPr>
          <a:lstStyle/>
          <a:p>
            <a:pPr eaLnBrk="0" hangingPunct="0"/>
            <a:r>
              <a:rPr lang="en-US" sz="1100"/>
              <a:t>Decreased </a:t>
            </a:r>
          </a:p>
          <a:p>
            <a:pPr eaLnBrk="0" hangingPunct="0"/>
            <a:r>
              <a:rPr lang="en-US" sz="1100"/>
              <a:t>Ca</a:t>
            </a:r>
            <a:r>
              <a:rPr lang="en-US" sz="1100" baseline="30000"/>
              <a:t>2+ </a:t>
            </a:r>
            <a:r>
              <a:rPr lang="en-US" sz="1100"/>
              <a:t>flux</a:t>
            </a:r>
          </a:p>
        </p:txBody>
      </p:sp>
      <p:sp>
        <p:nvSpPr>
          <p:cNvPr id="434" name="Freeform 433"/>
          <p:cNvSpPr/>
          <p:nvPr/>
        </p:nvSpPr>
        <p:spPr bwMode="auto">
          <a:xfrm flipV="1">
            <a:off x="3259138" y="2081213"/>
            <a:ext cx="635000" cy="304800"/>
          </a:xfrm>
          <a:custGeom>
            <a:avLst/>
            <a:gdLst>
              <a:gd name="connsiteX0" fmla="*/ 0 w 1087821"/>
              <a:gd name="connsiteY0" fmla="*/ 1313792 h 1313792"/>
              <a:gd name="connsiteX1" fmla="*/ 204952 w 1087821"/>
              <a:gd name="connsiteY1" fmla="*/ 635875 h 1313792"/>
              <a:gd name="connsiteX2" fmla="*/ 472966 w 1087821"/>
              <a:gd name="connsiteY2" fmla="*/ 99848 h 1313792"/>
              <a:gd name="connsiteX3" fmla="*/ 1087821 w 1087821"/>
              <a:gd name="connsiteY3" fmla="*/ 36785 h 1313792"/>
              <a:gd name="connsiteX0" fmla="*/ 0 w 1189173"/>
              <a:gd name="connsiteY0" fmla="*/ 1313792 h 1313792"/>
              <a:gd name="connsiteX1" fmla="*/ 204952 w 1189173"/>
              <a:gd name="connsiteY1" fmla="*/ 635875 h 1313792"/>
              <a:gd name="connsiteX2" fmla="*/ 472966 w 1189173"/>
              <a:gd name="connsiteY2" fmla="*/ 99848 h 1313792"/>
              <a:gd name="connsiteX3" fmla="*/ 1087821 w 1189173"/>
              <a:gd name="connsiteY3" fmla="*/ 36785 h 1313792"/>
              <a:gd name="connsiteX4" fmla="*/ 1081081 w 1189173"/>
              <a:gd name="connsiteY4" fmla="*/ 46093 h 1313792"/>
              <a:gd name="connsiteX0" fmla="*/ 0 w 1207345"/>
              <a:gd name="connsiteY0" fmla="*/ 1799760 h 1799760"/>
              <a:gd name="connsiteX1" fmla="*/ 204952 w 1207345"/>
              <a:gd name="connsiteY1" fmla="*/ 1121843 h 1799760"/>
              <a:gd name="connsiteX2" fmla="*/ 472966 w 1207345"/>
              <a:gd name="connsiteY2" fmla="*/ 585816 h 1799760"/>
              <a:gd name="connsiteX3" fmla="*/ 1087821 w 1207345"/>
              <a:gd name="connsiteY3" fmla="*/ 522753 h 1799760"/>
              <a:gd name="connsiteX4" fmla="*/ 1190106 w 1207345"/>
              <a:gd name="connsiteY4" fmla="*/ 1938 h 1799760"/>
              <a:gd name="connsiteX0" fmla="*/ 0 w 1087821"/>
              <a:gd name="connsiteY0" fmla="*/ 1313793 h 1313793"/>
              <a:gd name="connsiteX1" fmla="*/ 204952 w 1087821"/>
              <a:gd name="connsiteY1" fmla="*/ 635876 h 1313793"/>
              <a:gd name="connsiteX2" fmla="*/ 472966 w 1087821"/>
              <a:gd name="connsiteY2" fmla="*/ 99849 h 1313793"/>
              <a:gd name="connsiteX3" fmla="*/ 1087821 w 1087821"/>
              <a:gd name="connsiteY3" fmla="*/ 36786 h 1313793"/>
              <a:gd name="connsiteX0" fmla="*/ 0 w 1829049"/>
              <a:gd name="connsiteY0" fmla="*/ 1227685 h 1227685"/>
              <a:gd name="connsiteX1" fmla="*/ 204952 w 1829049"/>
              <a:gd name="connsiteY1" fmla="*/ 549768 h 1227685"/>
              <a:gd name="connsiteX2" fmla="*/ 472966 w 1829049"/>
              <a:gd name="connsiteY2" fmla="*/ 13741 h 1227685"/>
              <a:gd name="connsiteX3" fmla="*/ 1829049 w 1829049"/>
              <a:gd name="connsiteY3" fmla="*/ 632213 h 1227685"/>
              <a:gd name="connsiteX0" fmla="*/ 0 w 1829049"/>
              <a:gd name="connsiteY0" fmla="*/ 870689 h 870689"/>
              <a:gd name="connsiteX1" fmla="*/ 204952 w 1829049"/>
              <a:gd name="connsiteY1" fmla="*/ 192772 h 870689"/>
              <a:gd name="connsiteX2" fmla="*/ 664251 w 1829049"/>
              <a:gd name="connsiteY2" fmla="*/ 13741 h 870689"/>
              <a:gd name="connsiteX3" fmla="*/ 1829049 w 1829049"/>
              <a:gd name="connsiteY3" fmla="*/ 275217 h 870689"/>
              <a:gd name="connsiteX0" fmla="*/ 0 w 1829049"/>
              <a:gd name="connsiteY0" fmla="*/ 870689 h 870689"/>
              <a:gd name="connsiteX1" fmla="*/ 204952 w 1829049"/>
              <a:gd name="connsiteY1" fmla="*/ 192772 h 870689"/>
              <a:gd name="connsiteX2" fmla="*/ 664251 w 1829049"/>
              <a:gd name="connsiteY2" fmla="*/ 13741 h 870689"/>
              <a:gd name="connsiteX3" fmla="*/ 1829049 w 1829049"/>
              <a:gd name="connsiteY3" fmla="*/ 275217 h 870689"/>
              <a:gd name="connsiteX0" fmla="*/ 0 w 1829049"/>
              <a:gd name="connsiteY0" fmla="*/ 856948 h 856948"/>
              <a:gd name="connsiteX1" fmla="*/ 664251 w 1829049"/>
              <a:gd name="connsiteY1" fmla="*/ 0 h 856948"/>
              <a:gd name="connsiteX2" fmla="*/ 1829049 w 1829049"/>
              <a:gd name="connsiteY2" fmla="*/ 261476 h 856948"/>
              <a:gd name="connsiteX0" fmla="*/ 0 w 1829049"/>
              <a:gd name="connsiteY0" fmla="*/ 794087 h 794087"/>
              <a:gd name="connsiteX1" fmla="*/ 626881 w 1829049"/>
              <a:gd name="connsiteY1" fmla="*/ 63564 h 794087"/>
              <a:gd name="connsiteX2" fmla="*/ 1829049 w 1829049"/>
              <a:gd name="connsiteY2" fmla="*/ 198615 h 794087"/>
              <a:gd name="connsiteX0" fmla="*/ 166990 w 1996039"/>
              <a:gd name="connsiteY0" fmla="*/ 794087 h 794087"/>
              <a:gd name="connsiteX1" fmla="*/ 793871 w 1996039"/>
              <a:gd name="connsiteY1" fmla="*/ 63564 h 794087"/>
              <a:gd name="connsiteX2" fmla="*/ 1996039 w 1996039"/>
              <a:gd name="connsiteY2" fmla="*/ 198615 h 794087"/>
              <a:gd name="connsiteX0" fmla="*/ 166990 w 1996039"/>
              <a:gd name="connsiteY0" fmla="*/ 742065 h 742065"/>
              <a:gd name="connsiteX1" fmla="*/ 793871 w 1996039"/>
              <a:gd name="connsiteY1" fmla="*/ 11542 h 742065"/>
              <a:gd name="connsiteX2" fmla="*/ 1996039 w 1996039"/>
              <a:gd name="connsiteY2" fmla="*/ 146593 h 742065"/>
              <a:gd name="connsiteX0" fmla="*/ 90173 w 1919222"/>
              <a:gd name="connsiteY0" fmla="*/ 703131 h 703131"/>
              <a:gd name="connsiteX1" fmla="*/ 793872 w 1919222"/>
              <a:gd name="connsiteY1" fmla="*/ 89552 h 703131"/>
              <a:gd name="connsiteX2" fmla="*/ 1919222 w 1919222"/>
              <a:gd name="connsiteY2" fmla="*/ 107659 h 703131"/>
              <a:gd name="connsiteX0" fmla="*/ 90173 w 1919222"/>
              <a:gd name="connsiteY0" fmla="*/ 703131 h 703131"/>
              <a:gd name="connsiteX1" fmla="*/ 793872 w 1919222"/>
              <a:gd name="connsiteY1" fmla="*/ 89552 h 703131"/>
              <a:gd name="connsiteX2" fmla="*/ 1919222 w 1919222"/>
              <a:gd name="connsiteY2" fmla="*/ 107659 h 703131"/>
              <a:gd name="connsiteX0" fmla="*/ 90173 w 1919222"/>
              <a:gd name="connsiteY0" fmla="*/ 625120 h 625120"/>
              <a:gd name="connsiteX1" fmla="*/ 793872 w 1919222"/>
              <a:gd name="connsiteY1" fmla="*/ 11541 h 625120"/>
              <a:gd name="connsiteX2" fmla="*/ 1919222 w 1919222"/>
              <a:gd name="connsiteY2" fmla="*/ 29648 h 625120"/>
            </a:gdLst>
            <a:ahLst/>
            <a:cxnLst>
              <a:cxn ang="0">
                <a:pos x="connsiteX0" y="connsiteY0"/>
              </a:cxn>
              <a:cxn ang="0">
                <a:pos x="connsiteX1" y="connsiteY1"/>
              </a:cxn>
              <a:cxn ang="0">
                <a:pos x="connsiteX2" y="connsiteY2"/>
              </a:cxn>
            </a:cxnLst>
            <a:rect l="l" t="t" r="r" b="b"/>
            <a:pathLst>
              <a:path w="1919222" h="625120">
                <a:moveTo>
                  <a:pt x="90173" y="625120"/>
                </a:moveTo>
                <a:cubicBezTo>
                  <a:pt x="228559" y="446589"/>
                  <a:pt x="0" y="23083"/>
                  <a:pt x="793872" y="11541"/>
                </a:cubicBezTo>
                <a:cubicBezTo>
                  <a:pt x="1280476" y="0"/>
                  <a:pt x="1603261" y="12945"/>
                  <a:pt x="1919222" y="29648"/>
                </a:cubicBezTo>
              </a:path>
            </a:pathLst>
          </a:custGeom>
          <a:ln w="19050">
            <a:solidFill>
              <a:srgbClr val="00B05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514" name="TextBox 45"/>
          <p:cNvSpPr txBox="1">
            <a:spLocks noChangeArrowheads="1"/>
          </p:cNvSpPr>
          <p:nvPr/>
        </p:nvSpPr>
        <p:spPr bwMode="auto">
          <a:xfrm>
            <a:off x="714375" y="3967163"/>
            <a:ext cx="504825" cy="306387"/>
          </a:xfrm>
          <a:prstGeom prst="rect">
            <a:avLst/>
          </a:prstGeom>
          <a:noFill/>
          <a:ln w="9525">
            <a:noFill/>
            <a:miter lim="800000"/>
            <a:headEnd/>
            <a:tailEnd/>
          </a:ln>
        </p:spPr>
        <p:txBody>
          <a:bodyPr wrap="none" lIns="0" tIns="0" rIns="0" bIns="0" anchor="ctr">
            <a:spAutoFit/>
          </a:bodyPr>
          <a:lstStyle/>
          <a:p>
            <a:pPr algn="ctr" eaLnBrk="0" hangingPunct="0">
              <a:defRPr/>
            </a:pPr>
            <a:r>
              <a:rPr lang="en-US" sz="1000" dirty="0">
                <a:latin typeface="Arial" pitchFamily="34" charset="0"/>
                <a:cs typeface="+mn-cs"/>
              </a:rPr>
              <a:t>Dendritic</a:t>
            </a:r>
          </a:p>
          <a:p>
            <a:pPr algn="ctr" eaLnBrk="0" hangingPunct="0">
              <a:defRPr/>
            </a:pPr>
            <a:r>
              <a:rPr lang="en-US" sz="1000" dirty="0">
                <a:latin typeface="Arial" pitchFamily="34" charset="0"/>
                <a:cs typeface="+mn-cs"/>
              </a:rPr>
              <a:t>ER</a:t>
            </a:r>
          </a:p>
        </p:txBody>
      </p:sp>
      <p:graphicFrame>
        <p:nvGraphicFramePr>
          <p:cNvPr id="13314" name="Object 4"/>
          <p:cNvGraphicFramePr>
            <a:graphicFrameLocks noChangeAspect="1"/>
          </p:cNvGraphicFramePr>
          <p:nvPr/>
        </p:nvGraphicFramePr>
        <p:xfrm>
          <a:off x="3589338" y="1651000"/>
          <a:ext cx="1077912" cy="2895600"/>
        </p:xfrm>
        <a:graphic>
          <a:graphicData uri="http://schemas.openxmlformats.org/presentationml/2006/ole">
            <p:oleObj spid="_x0000_s13314" name="CS ChemDraw Drawing" r:id="rId4" imgW="1078684" imgH="2895308" progId="">
              <p:embed/>
            </p:oleObj>
          </a:graphicData>
        </a:graphic>
      </p:graphicFrame>
      <p:sp>
        <p:nvSpPr>
          <p:cNvPr id="13365" name="TextBox 860"/>
          <p:cNvSpPr txBox="1">
            <a:spLocks noChangeArrowheads="1"/>
          </p:cNvSpPr>
          <p:nvPr/>
        </p:nvSpPr>
        <p:spPr bwMode="auto">
          <a:xfrm>
            <a:off x="6238875" y="947738"/>
            <a:ext cx="1293813" cy="338137"/>
          </a:xfrm>
          <a:prstGeom prst="rect">
            <a:avLst/>
          </a:prstGeom>
          <a:solidFill>
            <a:srgbClr val="CCFFFF"/>
          </a:solidFill>
          <a:ln w="9525">
            <a:noFill/>
            <a:miter lim="800000"/>
            <a:headEnd/>
            <a:tailEnd/>
          </a:ln>
        </p:spPr>
        <p:txBody>
          <a:bodyPr wrap="none">
            <a:spAutoFit/>
          </a:bodyPr>
          <a:lstStyle/>
          <a:p>
            <a:pPr eaLnBrk="0" hangingPunct="0"/>
            <a:r>
              <a:rPr lang="en-US" sz="1600">
                <a:solidFill>
                  <a:srgbClr val="000000"/>
                </a:solidFill>
              </a:rPr>
              <a:t>Perhaps . . .</a:t>
            </a:r>
          </a:p>
        </p:txBody>
      </p:sp>
      <p:sp>
        <p:nvSpPr>
          <p:cNvPr id="341" name="Rectangle 340"/>
          <p:cNvSpPr>
            <a:spLocks noChangeArrowheads="1"/>
          </p:cNvSpPr>
          <p:nvPr/>
        </p:nvSpPr>
        <p:spPr bwMode="auto">
          <a:xfrm>
            <a:off x="3335338" y="2787650"/>
            <a:ext cx="1558925" cy="1858963"/>
          </a:xfrm>
          <a:prstGeom prst="rect">
            <a:avLst/>
          </a:prstGeom>
          <a:solidFill>
            <a:schemeClr val="bg1"/>
          </a:solidFill>
          <a:ln w="9525" algn="ctr">
            <a:noFill/>
            <a:round/>
            <a:headEnd/>
            <a:tailEnd/>
          </a:ln>
        </p:spPr>
        <p:txBody>
          <a:bodyPr/>
          <a:lstStyle/>
          <a:p>
            <a:pPr eaLnBrk="0" hangingPunct="0"/>
            <a:endParaRPr lang="en-US"/>
          </a:p>
        </p:txBody>
      </p:sp>
      <p:grpSp>
        <p:nvGrpSpPr>
          <p:cNvPr id="10" name="Group 459"/>
          <p:cNvGrpSpPr>
            <a:grpSpLocks/>
          </p:cNvGrpSpPr>
          <p:nvPr/>
        </p:nvGrpSpPr>
        <p:grpSpPr bwMode="auto">
          <a:xfrm>
            <a:off x="4386263" y="1365250"/>
            <a:ext cx="3986212" cy="4233863"/>
            <a:chOff x="4386631" y="1365250"/>
            <a:chExt cx="3986213" cy="4233863"/>
          </a:xfrm>
        </p:grpSpPr>
        <p:sp>
          <p:nvSpPr>
            <p:cNvPr id="517" name="Oval 516"/>
            <p:cNvSpPr/>
            <p:nvPr/>
          </p:nvSpPr>
          <p:spPr bwMode="auto">
            <a:xfrm rot="16200000">
              <a:off x="6893649" y="4165344"/>
              <a:ext cx="178752" cy="178750"/>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00">
                <a:cs typeface="+mn-cs"/>
              </a:endParaRPr>
            </a:p>
          </p:txBody>
        </p:sp>
        <p:sp>
          <p:nvSpPr>
            <p:cNvPr id="518" name="Oval 517"/>
            <p:cNvSpPr/>
            <p:nvPr/>
          </p:nvSpPr>
          <p:spPr bwMode="auto">
            <a:xfrm rot="16200000">
              <a:off x="6425773" y="4098874"/>
              <a:ext cx="178752" cy="178750"/>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00">
                <a:cs typeface="+mn-cs"/>
              </a:endParaRPr>
            </a:p>
          </p:txBody>
        </p:sp>
        <p:sp>
          <p:nvSpPr>
            <p:cNvPr id="524" name="Oval 523"/>
            <p:cNvSpPr/>
            <p:nvPr/>
          </p:nvSpPr>
          <p:spPr bwMode="auto">
            <a:xfrm rot="16200000">
              <a:off x="6800926" y="3944870"/>
              <a:ext cx="178752" cy="178750"/>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00">
                <a:cs typeface="+mn-cs"/>
              </a:endParaRPr>
            </a:p>
          </p:txBody>
        </p:sp>
        <p:sp>
          <p:nvSpPr>
            <p:cNvPr id="525" name="Freeform 41"/>
            <p:cNvSpPr>
              <a:spLocks noChangeAspect="1"/>
            </p:cNvSpPr>
            <p:nvPr/>
          </p:nvSpPr>
          <p:spPr bwMode="auto">
            <a:xfrm rot="16200000">
              <a:off x="6382120" y="3230562"/>
              <a:ext cx="652462" cy="2157414"/>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47725" h="2482850">
                  <a:moveTo>
                    <a:pt x="25400" y="854075"/>
                  </a:moveTo>
                  <a:cubicBezTo>
                    <a:pt x="24469" y="1005647"/>
                    <a:pt x="24576" y="1013415"/>
                    <a:pt x="24576" y="1118666"/>
                  </a:cubicBezTo>
                  <a:cubicBezTo>
                    <a:pt x="24576" y="1223917"/>
                    <a:pt x="28438" y="1302668"/>
                    <a:pt x="25400" y="1485582"/>
                  </a:cubicBezTo>
                  <a:cubicBezTo>
                    <a:pt x="22362" y="1668496"/>
                    <a:pt x="0" y="2066608"/>
                    <a:pt x="6350" y="2216150"/>
                  </a:cubicBezTo>
                  <a:cubicBezTo>
                    <a:pt x="12700" y="2365693"/>
                    <a:pt x="42069" y="2372518"/>
                    <a:pt x="63500" y="2382837"/>
                  </a:cubicBezTo>
                  <a:cubicBezTo>
                    <a:pt x="84931" y="2393156"/>
                    <a:pt x="123315" y="2340670"/>
                    <a:pt x="134938" y="2278062"/>
                  </a:cubicBezTo>
                  <a:cubicBezTo>
                    <a:pt x="146561" y="2215454"/>
                    <a:pt x="137206" y="2091325"/>
                    <a:pt x="133237" y="2007187"/>
                  </a:cubicBezTo>
                  <a:cubicBezTo>
                    <a:pt x="129268" y="1923050"/>
                    <a:pt x="110048" y="1833660"/>
                    <a:pt x="111125" y="1773237"/>
                  </a:cubicBezTo>
                  <a:cubicBezTo>
                    <a:pt x="112202" y="1712814"/>
                    <a:pt x="116424" y="1704084"/>
                    <a:pt x="139700" y="1644650"/>
                  </a:cubicBezTo>
                  <a:cubicBezTo>
                    <a:pt x="162976" y="1585216"/>
                    <a:pt x="151917" y="1585380"/>
                    <a:pt x="183413" y="1584956"/>
                  </a:cubicBezTo>
                  <a:cubicBezTo>
                    <a:pt x="214909" y="1584532"/>
                    <a:pt x="237473" y="1587619"/>
                    <a:pt x="244475" y="1658937"/>
                  </a:cubicBezTo>
                  <a:cubicBezTo>
                    <a:pt x="251477" y="1730255"/>
                    <a:pt x="221456" y="2216150"/>
                    <a:pt x="225425" y="2349500"/>
                  </a:cubicBezTo>
                  <a:cubicBezTo>
                    <a:pt x="229394" y="2482850"/>
                    <a:pt x="252413" y="2465387"/>
                    <a:pt x="268288" y="2459037"/>
                  </a:cubicBezTo>
                  <a:cubicBezTo>
                    <a:pt x="284163" y="2452687"/>
                    <a:pt x="307975" y="2451100"/>
                    <a:pt x="320675" y="2311400"/>
                  </a:cubicBezTo>
                  <a:cubicBezTo>
                    <a:pt x="333375" y="2171700"/>
                    <a:pt x="338932" y="1781174"/>
                    <a:pt x="344488" y="1620837"/>
                  </a:cubicBezTo>
                  <a:cubicBezTo>
                    <a:pt x="350044" y="1460500"/>
                    <a:pt x="338138" y="1407319"/>
                    <a:pt x="354013" y="1349375"/>
                  </a:cubicBezTo>
                  <a:cubicBezTo>
                    <a:pt x="369888" y="1291431"/>
                    <a:pt x="413544" y="1276350"/>
                    <a:pt x="439738" y="1273175"/>
                  </a:cubicBezTo>
                  <a:cubicBezTo>
                    <a:pt x="465932" y="1270000"/>
                    <a:pt x="505619" y="1299369"/>
                    <a:pt x="511175" y="1330325"/>
                  </a:cubicBezTo>
                  <a:cubicBezTo>
                    <a:pt x="516731" y="1361281"/>
                    <a:pt x="482600" y="1430337"/>
                    <a:pt x="473075" y="1458912"/>
                  </a:cubicBezTo>
                  <a:cubicBezTo>
                    <a:pt x="463550" y="1487487"/>
                    <a:pt x="453231" y="1485900"/>
                    <a:pt x="454025" y="1501775"/>
                  </a:cubicBezTo>
                  <a:cubicBezTo>
                    <a:pt x="454819" y="1517650"/>
                    <a:pt x="465932" y="1545431"/>
                    <a:pt x="477838" y="1554162"/>
                  </a:cubicBezTo>
                  <a:cubicBezTo>
                    <a:pt x="489744" y="1562893"/>
                    <a:pt x="514351" y="1562100"/>
                    <a:pt x="525463" y="1554162"/>
                  </a:cubicBezTo>
                  <a:cubicBezTo>
                    <a:pt x="536575" y="1546224"/>
                    <a:pt x="547688" y="1524793"/>
                    <a:pt x="544513" y="1506537"/>
                  </a:cubicBezTo>
                  <a:cubicBezTo>
                    <a:pt x="541338" y="1488281"/>
                    <a:pt x="508000" y="1472406"/>
                    <a:pt x="506413" y="1444625"/>
                  </a:cubicBezTo>
                  <a:cubicBezTo>
                    <a:pt x="504826" y="1416844"/>
                    <a:pt x="524669" y="1363662"/>
                    <a:pt x="534988" y="1339850"/>
                  </a:cubicBezTo>
                  <a:cubicBezTo>
                    <a:pt x="545307" y="1316038"/>
                    <a:pt x="543719" y="1294606"/>
                    <a:pt x="568325" y="1301750"/>
                  </a:cubicBezTo>
                  <a:cubicBezTo>
                    <a:pt x="592931" y="1308894"/>
                    <a:pt x="654050" y="1362075"/>
                    <a:pt x="682625" y="1382712"/>
                  </a:cubicBezTo>
                  <a:cubicBezTo>
                    <a:pt x="711200" y="1403349"/>
                    <a:pt x="728663" y="1411288"/>
                    <a:pt x="739775" y="1425575"/>
                  </a:cubicBezTo>
                  <a:cubicBezTo>
                    <a:pt x="750887" y="1439862"/>
                    <a:pt x="733425" y="1461293"/>
                    <a:pt x="749300" y="1468437"/>
                  </a:cubicBezTo>
                  <a:cubicBezTo>
                    <a:pt x="765175" y="1475581"/>
                    <a:pt x="822325" y="1482725"/>
                    <a:pt x="835025" y="1468437"/>
                  </a:cubicBezTo>
                  <a:cubicBezTo>
                    <a:pt x="847725" y="1454149"/>
                    <a:pt x="838994" y="1397793"/>
                    <a:pt x="825500" y="1382712"/>
                  </a:cubicBezTo>
                  <a:cubicBezTo>
                    <a:pt x="812006" y="1367631"/>
                    <a:pt x="771260" y="1388225"/>
                    <a:pt x="754063" y="1377950"/>
                  </a:cubicBezTo>
                  <a:cubicBezTo>
                    <a:pt x="736867" y="1367675"/>
                    <a:pt x="726068" y="1340111"/>
                    <a:pt x="722321" y="1321061"/>
                  </a:cubicBezTo>
                  <a:cubicBezTo>
                    <a:pt x="718574" y="1302011"/>
                    <a:pt x="723116" y="1282743"/>
                    <a:pt x="731581" y="1263650"/>
                  </a:cubicBezTo>
                  <a:cubicBezTo>
                    <a:pt x="740046" y="1244557"/>
                    <a:pt x="768414" y="1228884"/>
                    <a:pt x="773113" y="1206500"/>
                  </a:cubicBezTo>
                  <a:cubicBezTo>
                    <a:pt x="777813" y="1184116"/>
                    <a:pt x="768509" y="1136491"/>
                    <a:pt x="759778" y="1129347"/>
                  </a:cubicBezTo>
                  <a:cubicBezTo>
                    <a:pt x="751047" y="1122203"/>
                    <a:pt x="728821" y="1149985"/>
                    <a:pt x="720725" y="1163637"/>
                  </a:cubicBezTo>
                  <a:cubicBezTo>
                    <a:pt x="712629" y="1177290"/>
                    <a:pt x="727075" y="1196975"/>
                    <a:pt x="711200" y="1211262"/>
                  </a:cubicBezTo>
                  <a:cubicBezTo>
                    <a:pt x="695325" y="1225550"/>
                    <a:pt x="654050" y="1245393"/>
                    <a:pt x="625475" y="1249362"/>
                  </a:cubicBezTo>
                  <a:cubicBezTo>
                    <a:pt x="596900" y="1253331"/>
                    <a:pt x="545306" y="1251744"/>
                    <a:pt x="539750" y="1235075"/>
                  </a:cubicBezTo>
                  <a:cubicBezTo>
                    <a:pt x="534194" y="1218406"/>
                    <a:pt x="580232" y="1178719"/>
                    <a:pt x="592138" y="1149350"/>
                  </a:cubicBezTo>
                  <a:cubicBezTo>
                    <a:pt x="604044" y="1119981"/>
                    <a:pt x="601663" y="1077118"/>
                    <a:pt x="611188" y="1058862"/>
                  </a:cubicBezTo>
                  <a:cubicBezTo>
                    <a:pt x="620713" y="1040606"/>
                    <a:pt x="649288" y="1052512"/>
                    <a:pt x="649288" y="1039812"/>
                  </a:cubicBezTo>
                  <a:cubicBezTo>
                    <a:pt x="649288" y="1027112"/>
                    <a:pt x="628650" y="989806"/>
                    <a:pt x="611188" y="982662"/>
                  </a:cubicBezTo>
                  <a:cubicBezTo>
                    <a:pt x="593726" y="975518"/>
                    <a:pt x="552450" y="983456"/>
                    <a:pt x="544513" y="996950"/>
                  </a:cubicBezTo>
                  <a:cubicBezTo>
                    <a:pt x="536576" y="1010444"/>
                    <a:pt x="565944" y="1033463"/>
                    <a:pt x="563563" y="1063625"/>
                  </a:cubicBezTo>
                  <a:lnTo>
                    <a:pt x="530225" y="1177925"/>
                  </a:lnTo>
                  <a:cubicBezTo>
                    <a:pt x="519113" y="1204119"/>
                    <a:pt x="520700" y="1214437"/>
                    <a:pt x="496888" y="1220787"/>
                  </a:cubicBezTo>
                  <a:cubicBezTo>
                    <a:pt x="473076" y="1227137"/>
                    <a:pt x="411956" y="1229519"/>
                    <a:pt x="387350" y="1216025"/>
                  </a:cubicBezTo>
                  <a:cubicBezTo>
                    <a:pt x="362744" y="1202531"/>
                    <a:pt x="347180" y="1216535"/>
                    <a:pt x="349250" y="1139825"/>
                  </a:cubicBezTo>
                  <a:cubicBezTo>
                    <a:pt x="351320" y="1063115"/>
                    <a:pt x="350838" y="500062"/>
                    <a:pt x="349250" y="334962"/>
                  </a:cubicBezTo>
                  <a:cubicBezTo>
                    <a:pt x="347662" y="169862"/>
                    <a:pt x="346075" y="204787"/>
                    <a:pt x="339725" y="149225"/>
                  </a:cubicBezTo>
                  <a:cubicBezTo>
                    <a:pt x="333375" y="93663"/>
                    <a:pt x="326231" y="3174"/>
                    <a:pt x="311150" y="1587"/>
                  </a:cubicBezTo>
                  <a:cubicBezTo>
                    <a:pt x="296069" y="0"/>
                    <a:pt x="262732" y="88106"/>
                    <a:pt x="249238" y="139700"/>
                  </a:cubicBezTo>
                  <a:lnTo>
                    <a:pt x="230188" y="311150"/>
                  </a:lnTo>
                  <a:cubicBezTo>
                    <a:pt x="228601" y="515937"/>
                    <a:pt x="250032" y="1172369"/>
                    <a:pt x="239713" y="1368425"/>
                  </a:cubicBezTo>
                  <a:cubicBezTo>
                    <a:pt x="229394" y="1564481"/>
                    <a:pt x="188119" y="1508918"/>
                    <a:pt x="168275" y="1487487"/>
                  </a:cubicBezTo>
                  <a:cubicBezTo>
                    <a:pt x="148431" y="1466056"/>
                    <a:pt x="125412" y="1436687"/>
                    <a:pt x="120650" y="1239837"/>
                  </a:cubicBezTo>
                  <a:cubicBezTo>
                    <a:pt x="115888" y="1042987"/>
                    <a:pt x="138113" y="495299"/>
                    <a:pt x="139700" y="306387"/>
                  </a:cubicBezTo>
                  <a:cubicBezTo>
                    <a:pt x="141287" y="117475"/>
                    <a:pt x="137319" y="151606"/>
                    <a:pt x="130175" y="106362"/>
                  </a:cubicBezTo>
                  <a:cubicBezTo>
                    <a:pt x="123031" y="61118"/>
                    <a:pt x="113507" y="17780"/>
                    <a:pt x="96838" y="34925"/>
                  </a:cubicBezTo>
                  <a:cubicBezTo>
                    <a:pt x="80169" y="52070"/>
                    <a:pt x="42069" y="72707"/>
                    <a:pt x="30163" y="209232"/>
                  </a:cubicBezTo>
                  <a:cubicBezTo>
                    <a:pt x="18257" y="345757"/>
                    <a:pt x="26331" y="702503"/>
                    <a:pt x="25400" y="854075"/>
                  </a:cubicBezTo>
                  <a:close/>
                </a:path>
              </a:pathLst>
            </a:custGeom>
            <a:solidFill>
              <a:srgbClr val="99FFCC"/>
            </a:solidFill>
            <a:ln w="9525" cap="flat" cmpd="sng" algn="ctr">
              <a:solidFill>
                <a:schemeClr val="tx1"/>
              </a:solidFill>
              <a:prstDash val="solid"/>
              <a:round/>
              <a:headEnd type="none" w="med" len="med"/>
              <a:tailEnd type="none" w="med" len="med"/>
            </a:ln>
          </p:spPr>
          <p:txBody>
            <a:bodyPr vert="vert"/>
            <a:lstStyle/>
            <a:p>
              <a:pPr eaLnBrk="0" hangingPunct="0">
                <a:defRPr/>
              </a:pPr>
              <a:endParaRPr lang="en-US" sz="1000">
                <a:cs typeface="+mn-cs"/>
              </a:endParaRPr>
            </a:p>
          </p:txBody>
        </p:sp>
        <p:sp>
          <p:nvSpPr>
            <p:cNvPr id="538" name="Oval 537"/>
            <p:cNvSpPr>
              <a:spLocks noChangeAspect="1"/>
            </p:cNvSpPr>
            <p:nvPr/>
          </p:nvSpPr>
          <p:spPr bwMode="auto">
            <a:xfrm rot="16200000">
              <a:off x="7238575" y="4533107"/>
              <a:ext cx="47625" cy="119062"/>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539" name="Oval 538"/>
            <p:cNvSpPr>
              <a:spLocks noChangeAspect="1"/>
            </p:cNvSpPr>
            <p:nvPr/>
          </p:nvSpPr>
          <p:spPr bwMode="auto">
            <a:xfrm rot="16200000">
              <a:off x="7249688" y="4360069"/>
              <a:ext cx="46038"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13551" name="Oval 540"/>
            <p:cNvSpPr>
              <a:spLocks noChangeArrowheads="1"/>
            </p:cNvSpPr>
            <p:nvPr/>
          </p:nvSpPr>
          <p:spPr bwMode="auto">
            <a:xfrm>
              <a:off x="6632974" y="4614266"/>
              <a:ext cx="60168" cy="60151"/>
            </a:xfrm>
            <a:prstGeom prst="ellipse">
              <a:avLst/>
            </a:prstGeom>
            <a:solidFill>
              <a:schemeClr val="tx1"/>
            </a:solidFill>
            <a:ln w="9525" algn="ctr">
              <a:solidFill>
                <a:schemeClr val="tx1"/>
              </a:solidFill>
              <a:round/>
              <a:headEnd/>
              <a:tailEnd/>
            </a:ln>
          </p:spPr>
          <p:txBody>
            <a:bodyPr/>
            <a:lstStyle/>
            <a:p>
              <a:pPr algn="ctr" eaLnBrk="0" hangingPunct="0"/>
              <a:endParaRPr lang="en-US" sz="2000"/>
            </a:p>
          </p:txBody>
        </p:sp>
        <p:sp>
          <p:nvSpPr>
            <p:cNvPr id="542" name="Freeform 541"/>
            <p:cNvSpPr/>
            <p:nvPr/>
          </p:nvSpPr>
          <p:spPr bwMode="auto">
            <a:xfrm>
              <a:off x="6832969" y="4659313"/>
              <a:ext cx="452438" cy="322262"/>
            </a:xfrm>
            <a:custGeom>
              <a:avLst/>
              <a:gdLst>
                <a:gd name="connsiteX0" fmla="*/ 0 w 2375210"/>
                <a:gd name="connsiteY0" fmla="*/ 189570 h 243468"/>
                <a:gd name="connsiteX1" fmla="*/ 1884556 w 2375210"/>
                <a:gd name="connsiteY1" fmla="*/ 211873 h 243468"/>
                <a:gd name="connsiteX2" fmla="*/ 2375210 w 2375210"/>
                <a:gd name="connsiteY2" fmla="*/ 0 h 243468"/>
                <a:gd name="connsiteX0" fmla="*/ 0 w 2386619"/>
                <a:gd name="connsiteY0" fmla="*/ 189570 h 216519"/>
                <a:gd name="connsiteX1" fmla="*/ 1990752 w 2386619"/>
                <a:gd name="connsiteY1" fmla="*/ 173693 h 216519"/>
                <a:gd name="connsiteX2" fmla="*/ 2375210 w 2386619"/>
                <a:gd name="connsiteY2" fmla="*/ 0 h 216519"/>
                <a:gd name="connsiteX0" fmla="*/ 0 w 744345"/>
                <a:gd name="connsiteY0" fmla="*/ 256384 h 283333"/>
                <a:gd name="connsiteX1" fmla="*/ 270354 w 744345"/>
                <a:gd name="connsiteY1" fmla="*/ 173693 h 283333"/>
                <a:gd name="connsiteX2" fmla="*/ 654812 w 744345"/>
                <a:gd name="connsiteY2" fmla="*/ 0 h 283333"/>
                <a:gd name="connsiteX0" fmla="*/ 0 w 654812"/>
                <a:gd name="connsiteY0" fmla="*/ 256384 h 256384"/>
                <a:gd name="connsiteX1" fmla="*/ 270354 w 654812"/>
                <a:gd name="connsiteY1" fmla="*/ 173693 h 256384"/>
                <a:gd name="connsiteX2" fmla="*/ 654812 w 654812"/>
                <a:gd name="connsiteY2" fmla="*/ 0 h 256384"/>
              </a:gdLst>
              <a:ahLst/>
              <a:cxnLst>
                <a:cxn ang="0">
                  <a:pos x="connsiteX0" y="connsiteY0"/>
                </a:cxn>
                <a:cxn ang="0">
                  <a:pos x="connsiteX1" y="connsiteY1"/>
                </a:cxn>
                <a:cxn ang="0">
                  <a:pos x="connsiteX2" y="connsiteY2"/>
                </a:cxn>
              </a:cxnLst>
              <a:rect l="l" t="t" r="r" b="b"/>
              <a:pathLst>
                <a:path w="654812" h="256384">
                  <a:moveTo>
                    <a:pt x="0" y="256384"/>
                  </a:moveTo>
                  <a:cubicBezTo>
                    <a:pt x="298315" y="149705"/>
                    <a:pt x="161219" y="216424"/>
                    <a:pt x="270354" y="173693"/>
                  </a:cubicBezTo>
                  <a:cubicBezTo>
                    <a:pt x="379489" y="130962"/>
                    <a:pt x="607419" y="90139"/>
                    <a:pt x="654812" y="0"/>
                  </a:cubicBezTo>
                </a:path>
              </a:pathLst>
            </a:cu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543" name="Oval 542"/>
            <p:cNvSpPr/>
            <p:nvPr/>
          </p:nvSpPr>
          <p:spPr bwMode="auto">
            <a:xfrm rot="16200000">
              <a:off x="6733633" y="3771285"/>
              <a:ext cx="178752" cy="178750"/>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000">
                <a:cs typeface="+mn-cs"/>
              </a:endParaRPr>
            </a:p>
          </p:txBody>
        </p:sp>
        <p:sp>
          <p:nvSpPr>
            <p:cNvPr id="544" name="Freeform 543"/>
            <p:cNvSpPr>
              <a:spLocks noChangeAspect="1"/>
            </p:cNvSpPr>
            <p:nvPr/>
          </p:nvSpPr>
          <p:spPr bwMode="auto">
            <a:xfrm rot="16200000">
              <a:off x="6480544" y="3422651"/>
              <a:ext cx="458787" cy="500062"/>
            </a:xfrm>
            <a:custGeom>
              <a:avLst/>
              <a:gdLst>
                <a:gd name="connsiteX0" fmla="*/ 226772 w 548640"/>
                <a:gd name="connsiteY0" fmla="*/ 0 h 610819"/>
                <a:gd name="connsiteX1" fmla="*/ 186538 w 548640"/>
                <a:gd name="connsiteY1" fmla="*/ 36576 h 610819"/>
                <a:gd name="connsiteX2" fmla="*/ 219456 w 548640"/>
                <a:gd name="connsiteY2" fmla="*/ 73152 h 610819"/>
                <a:gd name="connsiteX3" fmla="*/ 190196 w 548640"/>
                <a:gd name="connsiteY3" fmla="*/ 153619 h 610819"/>
                <a:gd name="connsiteX4" fmla="*/ 131674 w 548640"/>
                <a:gd name="connsiteY4" fmla="*/ 204826 h 610819"/>
                <a:gd name="connsiteX5" fmla="*/ 58522 w 548640"/>
                <a:gd name="connsiteY5" fmla="*/ 212141 h 610819"/>
                <a:gd name="connsiteX6" fmla="*/ 25604 w 548640"/>
                <a:gd name="connsiteY6" fmla="*/ 182880 h 610819"/>
                <a:gd name="connsiteX7" fmla="*/ 0 w 548640"/>
                <a:gd name="connsiteY7" fmla="*/ 226771 h 610819"/>
                <a:gd name="connsiteX8" fmla="*/ 21946 w 548640"/>
                <a:gd name="connsiteY8" fmla="*/ 263347 h 610819"/>
                <a:gd name="connsiteX9" fmla="*/ 65837 w 548640"/>
                <a:gd name="connsiteY9" fmla="*/ 248717 h 610819"/>
                <a:gd name="connsiteX10" fmla="*/ 98756 w 548640"/>
                <a:gd name="connsiteY10" fmla="*/ 234087 h 610819"/>
                <a:gd name="connsiteX11" fmla="*/ 186538 w 548640"/>
                <a:gd name="connsiteY11" fmla="*/ 230429 h 610819"/>
                <a:gd name="connsiteX12" fmla="*/ 270663 w 548640"/>
                <a:gd name="connsiteY12" fmla="*/ 234087 h 610819"/>
                <a:gd name="connsiteX13" fmla="*/ 321869 w 548640"/>
                <a:gd name="connsiteY13" fmla="*/ 274320 h 610819"/>
                <a:gd name="connsiteX14" fmla="*/ 281636 w 548640"/>
                <a:gd name="connsiteY14" fmla="*/ 358445 h 610819"/>
                <a:gd name="connsiteX15" fmla="*/ 226772 w 548640"/>
                <a:gd name="connsiteY15" fmla="*/ 449885 h 610819"/>
                <a:gd name="connsiteX16" fmla="*/ 171908 w 548640"/>
                <a:gd name="connsiteY16" fmla="*/ 460858 h 610819"/>
                <a:gd name="connsiteX17" fmla="*/ 124359 w 548640"/>
                <a:gd name="connsiteY17" fmla="*/ 420624 h 610819"/>
                <a:gd name="connsiteX18" fmla="*/ 47549 w 548640"/>
                <a:gd name="connsiteY18" fmla="*/ 416967 h 610819"/>
                <a:gd name="connsiteX19" fmla="*/ 76810 w 548640"/>
                <a:gd name="connsiteY19" fmla="*/ 475488 h 610819"/>
                <a:gd name="connsiteX20" fmla="*/ 164592 w 548640"/>
                <a:gd name="connsiteY20" fmla="*/ 490119 h 610819"/>
                <a:gd name="connsiteX21" fmla="*/ 230429 w 548640"/>
                <a:gd name="connsiteY21" fmla="*/ 512064 h 610819"/>
                <a:gd name="connsiteX22" fmla="*/ 310896 w 548640"/>
                <a:gd name="connsiteY22" fmla="*/ 431597 h 610819"/>
                <a:gd name="connsiteX23" fmla="*/ 347472 w 548640"/>
                <a:gd name="connsiteY23" fmla="*/ 310896 h 610819"/>
                <a:gd name="connsiteX24" fmla="*/ 391364 w 548640"/>
                <a:gd name="connsiteY24" fmla="*/ 285293 h 610819"/>
                <a:gd name="connsiteX25" fmla="*/ 460858 w 548640"/>
                <a:gd name="connsiteY25" fmla="*/ 336499 h 610819"/>
                <a:gd name="connsiteX26" fmla="*/ 486461 w 548640"/>
                <a:gd name="connsiteY26" fmla="*/ 405994 h 610819"/>
                <a:gd name="connsiteX27" fmla="*/ 435255 w 548640"/>
                <a:gd name="connsiteY27" fmla="*/ 504749 h 610819"/>
                <a:gd name="connsiteX28" fmla="*/ 435255 w 548640"/>
                <a:gd name="connsiteY28" fmla="*/ 581559 h 610819"/>
                <a:gd name="connsiteX29" fmla="*/ 475488 w 548640"/>
                <a:gd name="connsiteY29" fmla="*/ 610819 h 610819"/>
                <a:gd name="connsiteX30" fmla="*/ 501092 w 548640"/>
                <a:gd name="connsiteY30" fmla="*/ 559613 h 610819"/>
                <a:gd name="connsiteX31" fmla="*/ 493776 w 548640"/>
                <a:gd name="connsiteY31" fmla="*/ 493776 h 610819"/>
                <a:gd name="connsiteX32" fmla="*/ 541325 w 548640"/>
                <a:gd name="connsiteY32" fmla="*/ 420624 h 610819"/>
                <a:gd name="connsiteX33" fmla="*/ 548640 w 548640"/>
                <a:gd name="connsiteY33" fmla="*/ 351130 h 610819"/>
                <a:gd name="connsiteX34" fmla="*/ 453543 w 548640"/>
                <a:gd name="connsiteY34" fmla="*/ 256032 h 610819"/>
                <a:gd name="connsiteX35" fmla="*/ 362103 w 548640"/>
                <a:gd name="connsiteY35" fmla="*/ 223114 h 610819"/>
                <a:gd name="connsiteX36" fmla="*/ 296266 w 548640"/>
                <a:gd name="connsiteY36" fmla="*/ 175565 h 610819"/>
                <a:gd name="connsiteX37" fmla="*/ 230429 w 548640"/>
                <a:gd name="connsiteY37" fmla="*/ 146304 h 610819"/>
                <a:gd name="connsiteX38" fmla="*/ 237744 w 548640"/>
                <a:gd name="connsiteY38" fmla="*/ 73152 h 610819"/>
                <a:gd name="connsiteX39" fmla="*/ 263348 w 548640"/>
                <a:gd name="connsiteY39" fmla="*/ 54864 h 610819"/>
                <a:gd name="connsiteX40" fmla="*/ 226772 w 548640"/>
                <a:gd name="connsiteY40" fmla="*/ 0 h 610819"/>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83025 w 563880"/>
                <a:gd name="connsiteY35" fmla="*/ 190989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63880" h="617525">
                  <a:moveTo>
                    <a:pt x="227382" y="3048"/>
                  </a:moveTo>
                  <a:cubicBezTo>
                    <a:pt x="214580" y="0"/>
                    <a:pt x="189329" y="25509"/>
                    <a:pt x="187148" y="39624"/>
                  </a:cubicBezTo>
                  <a:cubicBezTo>
                    <a:pt x="184967" y="53739"/>
                    <a:pt x="213686" y="68232"/>
                    <a:pt x="214296" y="87739"/>
                  </a:cubicBezTo>
                  <a:cubicBezTo>
                    <a:pt x="214906" y="107246"/>
                    <a:pt x="204475" y="136645"/>
                    <a:pt x="190806" y="156667"/>
                  </a:cubicBezTo>
                  <a:cubicBezTo>
                    <a:pt x="177137" y="176689"/>
                    <a:pt x="154230" y="198120"/>
                    <a:pt x="132284" y="207874"/>
                  </a:cubicBezTo>
                  <a:cubicBezTo>
                    <a:pt x="110338" y="217628"/>
                    <a:pt x="76810" y="218847"/>
                    <a:pt x="59132" y="215189"/>
                  </a:cubicBezTo>
                  <a:cubicBezTo>
                    <a:pt x="41454" y="211531"/>
                    <a:pt x="35968" y="183490"/>
                    <a:pt x="26214" y="185928"/>
                  </a:cubicBezTo>
                  <a:cubicBezTo>
                    <a:pt x="16460" y="188366"/>
                    <a:pt x="1220" y="216408"/>
                    <a:pt x="610" y="229819"/>
                  </a:cubicBezTo>
                  <a:cubicBezTo>
                    <a:pt x="0" y="243230"/>
                    <a:pt x="11583" y="262737"/>
                    <a:pt x="22556" y="266395"/>
                  </a:cubicBezTo>
                  <a:cubicBezTo>
                    <a:pt x="33529" y="270053"/>
                    <a:pt x="53645" y="256642"/>
                    <a:pt x="66447" y="251765"/>
                  </a:cubicBezTo>
                  <a:cubicBezTo>
                    <a:pt x="79249" y="246888"/>
                    <a:pt x="79249" y="240183"/>
                    <a:pt x="99366" y="237135"/>
                  </a:cubicBezTo>
                  <a:cubicBezTo>
                    <a:pt x="119483" y="234087"/>
                    <a:pt x="158497" y="233477"/>
                    <a:pt x="187148" y="233477"/>
                  </a:cubicBezTo>
                  <a:cubicBezTo>
                    <a:pt x="215799" y="233477"/>
                    <a:pt x="248718" y="229820"/>
                    <a:pt x="271273" y="237135"/>
                  </a:cubicBezTo>
                  <a:cubicBezTo>
                    <a:pt x="293828" y="244450"/>
                    <a:pt x="320650" y="256642"/>
                    <a:pt x="322479" y="277368"/>
                  </a:cubicBezTo>
                  <a:cubicBezTo>
                    <a:pt x="324308" y="298094"/>
                    <a:pt x="298095" y="332232"/>
                    <a:pt x="282246" y="361493"/>
                  </a:cubicBezTo>
                  <a:cubicBezTo>
                    <a:pt x="266397" y="390754"/>
                    <a:pt x="245670" y="435864"/>
                    <a:pt x="227382" y="452933"/>
                  </a:cubicBezTo>
                  <a:cubicBezTo>
                    <a:pt x="209094" y="470002"/>
                    <a:pt x="189587" y="468783"/>
                    <a:pt x="172518" y="463906"/>
                  </a:cubicBezTo>
                  <a:cubicBezTo>
                    <a:pt x="155449" y="459029"/>
                    <a:pt x="145695" y="430987"/>
                    <a:pt x="124969" y="423672"/>
                  </a:cubicBezTo>
                  <a:cubicBezTo>
                    <a:pt x="104243" y="416357"/>
                    <a:pt x="56084" y="410871"/>
                    <a:pt x="48159" y="420015"/>
                  </a:cubicBezTo>
                  <a:cubicBezTo>
                    <a:pt x="40234" y="429159"/>
                    <a:pt x="57913" y="466344"/>
                    <a:pt x="77420" y="478536"/>
                  </a:cubicBezTo>
                  <a:cubicBezTo>
                    <a:pt x="96927" y="490728"/>
                    <a:pt x="139599" y="487071"/>
                    <a:pt x="165202" y="493167"/>
                  </a:cubicBezTo>
                  <a:cubicBezTo>
                    <a:pt x="190805" y="499263"/>
                    <a:pt x="206655" y="524866"/>
                    <a:pt x="231039" y="515112"/>
                  </a:cubicBezTo>
                  <a:cubicBezTo>
                    <a:pt x="255423" y="505358"/>
                    <a:pt x="291999" y="468173"/>
                    <a:pt x="311506" y="434645"/>
                  </a:cubicBezTo>
                  <a:cubicBezTo>
                    <a:pt x="331013" y="401117"/>
                    <a:pt x="334671" y="338328"/>
                    <a:pt x="348082" y="313944"/>
                  </a:cubicBezTo>
                  <a:cubicBezTo>
                    <a:pt x="361493" y="289560"/>
                    <a:pt x="373076" y="284074"/>
                    <a:pt x="391974" y="288341"/>
                  </a:cubicBezTo>
                  <a:cubicBezTo>
                    <a:pt x="410872" y="292608"/>
                    <a:pt x="445619" y="319430"/>
                    <a:pt x="461468" y="339547"/>
                  </a:cubicBezTo>
                  <a:cubicBezTo>
                    <a:pt x="477317" y="359664"/>
                    <a:pt x="491338" y="381000"/>
                    <a:pt x="487071" y="409042"/>
                  </a:cubicBezTo>
                  <a:cubicBezTo>
                    <a:pt x="482804" y="437084"/>
                    <a:pt x="444399" y="478536"/>
                    <a:pt x="435865" y="507797"/>
                  </a:cubicBezTo>
                  <a:cubicBezTo>
                    <a:pt x="427331" y="537058"/>
                    <a:pt x="429160" y="566929"/>
                    <a:pt x="435865" y="584607"/>
                  </a:cubicBezTo>
                  <a:cubicBezTo>
                    <a:pt x="442570" y="602285"/>
                    <a:pt x="465125" y="617525"/>
                    <a:pt x="476098" y="613867"/>
                  </a:cubicBezTo>
                  <a:cubicBezTo>
                    <a:pt x="487071" y="610209"/>
                    <a:pt x="498654" y="582168"/>
                    <a:pt x="501702" y="562661"/>
                  </a:cubicBezTo>
                  <a:cubicBezTo>
                    <a:pt x="504750" y="543154"/>
                    <a:pt x="487681" y="519989"/>
                    <a:pt x="494386" y="496824"/>
                  </a:cubicBezTo>
                  <a:cubicBezTo>
                    <a:pt x="501091" y="473659"/>
                    <a:pt x="532791" y="447446"/>
                    <a:pt x="541935" y="423672"/>
                  </a:cubicBezTo>
                  <a:cubicBezTo>
                    <a:pt x="551079" y="399898"/>
                    <a:pt x="563880" y="381610"/>
                    <a:pt x="549250" y="354178"/>
                  </a:cubicBezTo>
                  <a:cubicBezTo>
                    <a:pt x="534620" y="326746"/>
                    <a:pt x="481857" y="286278"/>
                    <a:pt x="454153" y="259080"/>
                  </a:cubicBezTo>
                  <a:cubicBezTo>
                    <a:pt x="426449" y="231882"/>
                    <a:pt x="409238" y="204400"/>
                    <a:pt x="383025" y="190989"/>
                  </a:cubicBezTo>
                  <a:cubicBezTo>
                    <a:pt x="356812" y="177578"/>
                    <a:pt x="322207" y="185552"/>
                    <a:pt x="296876" y="178613"/>
                  </a:cubicBezTo>
                  <a:cubicBezTo>
                    <a:pt x="271545" y="171674"/>
                    <a:pt x="239350" y="162575"/>
                    <a:pt x="231039" y="149352"/>
                  </a:cubicBezTo>
                  <a:cubicBezTo>
                    <a:pt x="222728" y="136129"/>
                    <a:pt x="241522" y="114516"/>
                    <a:pt x="247008" y="99276"/>
                  </a:cubicBezTo>
                  <a:cubicBezTo>
                    <a:pt x="252494" y="84036"/>
                    <a:pt x="267229" y="73950"/>
                    <a:pt x="263958" y="57912"/>
                  </a:cubicBezTo>
                  <a:cubicBezTo>
                    <a:pt x="260687" y="41874"/>
                    <a:pt x="240184" y="6096"/>
                    <a:pt x="227382" y="3048"/>
                  </a:cubicBezTo>
                  <a:close/>
                </a:path>
              </a:pathLst>
            </a:custGeom>
            <a:solidFill>
              <a:srgbClr val="CCFF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00">
                <a:cs typeface="+mn-cs"/>
              </a:endParaRPr>
            </a:p>
          </p:txBody>
        </p:sp>
        <p:sp>
          <p:nvSpPr>
            <p:cNvPr id="557" name="Freeform 63"/>
            <p:cNvSpPr>
              <a:spLocks/>
            </p:cNvSpPr>
            <p:nvPr/>
          </p:nvSpPr>
          <p:spPr bwMode="auto">
            <a:xfrm rot="16959551" flipH="1">
              <a:off x="6786932" y="3378200"/>
              <a:ext cx="141288" cy="26987"/>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Lst>
              <a:ahLst/>
              <a:cxnLst>
                <a:cxn ang="T6">
                  <a:pos x="T0" y="T1"/>
                </a:cxn>
                <a:cxn ang="T7">
                  <a:pos x="T2" y="T3"/>
                </a:cxn>
                <a:cxn ang="T8">
                  <a:pos x="T4" y="T5"/>
                </a:cxn>
              </a:cxnLst>
              <a:rect l="T9" t="T10" r="T11" b="T12"/>
              <a:pathLst>
                <a:path w="10000" h="7568">
                  <a:moveTo>
                    <a:pt x="10000" y="0"/>
                  </a:moveTo>
                  <a:cubicBezTo>
                    <a:pt x="8575" y="3303"/>
                    <a:pt x="7198" y="4413"/>
                    <a:pt x="5532" y="4503"/>
                  </a:cubicBezTo>
                  <a:cubicBezTo>
                    <a:pt x="3865" y="4593"/>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000">
                <a:cs typeface="+mn-cs"/>
              </a:endParaRPr>
            </a:p>
          </p:txBody>
        </p:sp>
        <p:sp>
          <p:nvSpPr>
            <p:cNvPr id="558" name="Oval 557"/>
            <p:cNvSpPr>
              <a:spLocks noChangeAspect="1"/>
            </p:cNvSpPr>
            <p:nvPr/>
          </p:nvSpPr>
          <p:spPr bwMode="auto">
            <a:xfrm>
              <a:off x="6596432" y="3660775"/>
              <a:ext cx="46037"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560" name="Oval 559"/>
            <p:cNvSpPr>
              <a:spLocks noChangeAspect="1"/>
            </p:cNvSpPr>
            <p:nvPr/>
          </p:nvSpPr>
          <p:spPr bwMode="auto">
            <a:xfrm>
              <a:off x="6736132" y="4102100"/>
              <a:ext cx="46037"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561" name="Oval 560"/>
            <p:cNvSpPr>
              <a:spLocks noChangeAspect="1"/>
            </p:cNvSpPr>
            <p:nvPr/>
          </p:nvSpPr>
          <p:spPr bwMode="auto">
            <a:xfrm rot="16200000">
              <a:off x="6644850" y="3175794"/>
              <a:ext cx="46038"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562" name="Freeform 561"/>
            <p:cNvSpPr/>
            <p:nvPr/>
          </p:nvSpPr>
          <p:spPr bwMode="auto">
            <a:xfrm rot="16200000">
              <a:off x="6580557" y="2782888"/>
              <a:ext cx="347662" cy="1135062"/>
            </a:xfrm>
            <a:custGeom>
              <a:avLst/>
              <a:gdLst>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43123 w 429370"/>
                <a:gd name="connsiteY41" fmla="*/ 51683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29966 w 429370"/>
                <a:gd name="connsiteY41" fmla="*/ 58261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29966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39834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50944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5831"/>
                <a:gd name="connsiteX1" fmla="*/ 274320 w 429370"/>
                <a:gd name="connsiteY1" fmla="*/ 159026 h 2095831"/>
                <a:gd name="connsiteX2" fmla="*/ 254442 w 429370"/>
                <a:gd name="connsiteY2" fmla="*/ 230587 h 2095831"/>
                <a:gd name="connsiteX3" fmla="*/ 230588 w 429370"/>
                <a:gd name="connsiteY3" fmla="*/ 262393 h 2095831"/>
                <a:gd name="connsiteX4" fmla="*/ 174928 w 429370"/>
                <a:gd name="connsiteY4" fmla="*/ 290222 h 2095831"/>
                <a:gd name="connsiteX5" fmla="*/ 123245 w 429370"/>
                <a:gd name="connsiteY5" fmla="*/ 286247 h 2095831"/>
                <a:gd name="connsiteX6" fmla="*/ 123245 w 429370"/>
                <a:gd name="connsiteY6" fmla="*/ 286247 h 2095831"/>
                <a:gd name="connsiteX7" fmla="*/ 79513 w 429370"/>
                <a:gd name="connsiteY7" fmla="*/ 250466 h 2095831"/>
                <a:gd name="connsiteX8" fmla="*/ 27829 w 429370"/>
                <a:gd name="connsiteY8" fmla="*/ 250466 h 2095831"/>
                <a:gd name="connsiteX9" fmla="*/ 0 w 429370"/>
                <a:gd name="connsiteY9" fmla="*/ 290222 h 2095831"/>
                <a:gd name="connsiteX10" fmla="*/ 11927 w 429370"/>
                <a:gd name="connsiteY10" fmla="*/ 341906 h 2095831"/>
                <a:gd name="connsiteX11" fmla="*/ 79513 w 429370"/>
                <a:gd name="connsiteY11" fmla="*/ 337930 h 2095831"/>
                <a:gd name="connsiteX12" fmla="*/ 103367 w 429370"/>
                <a:gd name="connsiteY12" fmla="*/ 314076 h 2095831"/>
                <a:gd name="connsiteX13" fmla="*/ 127221 w 429370"/>
                <a:gd name="connsiteY13" fmla="*/ 302149 h 2095831"/>
                <a:gd name="connsiteX14" fmla="*/ 190831 w 429370"/>
                <a:gd name="connsiteY14" fmla="*/ 315306 h 2095831"/>
                <a:gd name="connsiteX15" fmla="*/ 232648 w 429370"/>
                <a:gd name="connsiteY15" fmla="*/ 344366 h 2095831"/>
                <a:gd name="connsiteX16" fmla="*/ 258417 w 429370"/>
                <a:gd name="connsiteY16" fmla="*/ 445273 h 2095831"/>
                <a:gd name="connsiteX17" fmla="*/ 278295 w 429370"/>
                <a:gd name="connsiteY17" fmla="*/ 683812 h 2095831"/>
                <a:gd name="connsiteX18" fmla="*/ 290222 w 429370"/>
                <a:gd name="connsiteY18" fmla="*/ 1105231 h 2095831"/>
                <a:gd name="connsiteX19" fmla="*/ 242515 w 429370"/>
                <a:gd name="connsiteY19" fmla="*/ 1554480 h 2095831"/>
                <a:gd name="connsiteX20" fmla="*/ 254442 w 429370"/>
                <a:gd name="connsiteY20" fmla="*/ 1785067 h 2095831"/>
                <a:gd name="connsiteX21" fmla="*/ 294198 w 429370"/>
                <a:gd name="connsiteY21" fmla="*/ 1916264 h 2095831"/>
                <a:gd name="connsiteX22" fmla="*/ 274320 w 429370"/>
                <a:gd name="connsiteY22" fmla="*/ 1956020 h 2095831"/>
                <a:gd name="connsiteX23" fmla="*/ 238539 w 429370"/>
                <a:gd name="connsiteY23" fmla="*/ 2035534 h 2095831"/>
                <a:gd name="connsiteX24" fmla="*/ 310101 w 429370"/>
                <a:gd name="connsiteY24" fmla="*/ 2091193 h 2095831"/>
                <a:gd name="connsiteX25" fmla="*/ 401541 w 429370"/>
                <a:gd name="connsiteY25" fmla="*/ 2063363 h 2095831"/>
                <a:gd name="connsiteX26" fmla="*/ 429370 w 429370"/>
                <a:gd name="connsiteY26" fmla="*/ 1987826 h 2095831"/>
                <a:gd name="connsiteX27" fmla="*/ 361784 w 429370"/>
                <a:gd name="connsiteY27" fmla="*/ 1936142 h 2095831"/>
                <a:gd name="connsiteX28" fmla="*/ 353833 w 429370"/>
                <a:gd name="connsiteY28" fmla="*/ 1904337 h 2095831"/>
                <a:gd name="connsiteX29" fmla="*/ 333955 w 429370"/>
                <a:gd name="connsiteY29" fmla="*/ 1745311 h 2095831"/>
                <a:gd name="connsiteX30" fmla="*/ 337930 w 429370"/>
                <a:gd name="connsiteY30" fmla="*/ 1447137 h 2095831"/>
                <a:gd name="connsiteX31" fmla="*/ 397565 w 429370"/>
                <a:gd name="connsiteY31" fmla="*/ 1113182 h 2095831"/>
                <a:gd name="connsiteX32" fmla="*/ 421419 w 429370"/>
                <a:gd name="connsiteY32" fmla="*/ 894521 h 2095831"/>
                <a:gd name="connsiteX33" fmla="*/ 385638 w 429370"/>
                <a:gd name="connsiteY33" fmla="*/ 659958 h 2095831"/>
                <a:gd name="connsiteX34" fmla="*/ 337930 w 429370"/>
                <a:gd name="connsiteY34" fmla="*/ 512859 h 2095831"/>
                <a:gd name="connsiteX35" fmla="*/ 349857 w 429370"/>
                <a:gd name="connsiteY35" fmla="*/ 186855 h 2095831"/>
                <a:gd name="connsiteX36" fmla="*/ 369735 w 429370"/>
                <a:gd name="connsiteY36" fmla="*/ 83488 h 2095831"/>
                <a:gd name="connsiteX37" fmla="*/ 274320 w 429370"/>
                <a:gd name="connsiteY37" fmla="*/ 63610 h 2095831"/>
                <a:gd name="connsiteX38" fmla="*/ 210709 w 429370"/>
                <a:gd name="connsiteY38" fmla="*/ 71561 h 2095831"/>
                <a:gd name="connsiteX39" fmla="*/ 155050 w 429370"/>
                <a:gd name="connsiteY39" fmla="*/ 55659 h 2095831"/>
                <a:gd name="connsiteX40" fmla="*/ 107342 w 429370"/>
                <a:gd name="connsiteY40" fmla="*/ 0 h 2095831"/>
                <a:gd name="connsiteX41" fmla="*/ 47708 w 429370"/>
                <a:gd name="connsiteY41" fmla="*/ 3975 h 2095831"/>
                <a:gd name="connsiteX42" fmla="*/ 43732 w 429370"/>
                <a:gd name="connsiteY42" fmla="*/ 63610 h 2095831"/>
                <a:gd name="connsiteX43" fmla="*/ 83488 w 429370"/>
                <a:gd name="connsiteY43" fmla="*/ 87464 h 2095831"/>
                <a:gd name="connsiteX44" fmla="*/ 135172 w 429370"/>
                <a:gd name="connsiteY44" fmla="*/ 87464 h 2095831"/>
                <a:gd name="connsiteX45" fmla="*/ 178904 w 429370"/>
                <a:gd name="connsiteY45" fmla="*/ 91440 h 2095831"/>
                <a:gd name="connsiteX46" fmla="*/ 234563 w 429370"/>
                <a:gd name="connsiteY46" fmla="*/ 119269 h 2095831"/>
                <a:gd name="connsiteX47" fmla="*/ 266368 w 429370"/>
                <a:gd name="connsiteY47" fmla="*/ 151074 h 2095831"/>
                <a:gd name="connsiteX48" fmla="*/ 274320 w 429370"/>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69018 w 438646"/>
                <a:gd name="connsiteY0" fmla="*/ 159688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0" fmla="*/ 237213 w 438646"/>
                <a:gd name="connsiteY0" fmla="*/ 127883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8646" h="2104445">
                  <a:moveTo>
                    <a:pt x="237213" y="127883"/>
                  </a:moveTo>
                  <a:cubicBezTo>
                    <a:pt x="253116" y="139147"/>
                    <a:pt x="273657" y="149087"/>
                    <a:pt x="276970" y="167640"/>
                  </a:cubicBezTo>
                  <a:cubicBezTo>
                    <a:pt x="280283" y="186193"/>
                    <a:pt x="264381" y="221973"/>
                    <a:pt x="257092" y="239201"/>
                  </a:cubicBezTo>
                  <a:cubicBezTo>
                    <a:pt x="249803" y="256429"/>
                    <a:pt x="246490" y="261068"/>
                    <a:pt x="233238" y="271007"/>
                  </a:cubicBezTo>
                  <a:cubicBezTo>
                    <a:pt x="219986" y="280946"/>
                    <a:pt x="195469" y="294860"/>
                    <a:pt x="177578" y="298836"/>
                  </a:cubicBezTo>
                  <a:cubicBezTo>
                    <a:pt x="159687" y="302812"/>
                    <a:pt x="134509" y="295523"/>
                    <a:pt x="125895" y="294861"/>
                  </a:cubicBezTo>
                  <a:lnTo>
                    <a:pt x="125895" y="294861"/>
                  </a:lnTo>
                  <a:cubicBezTo>
                    <a:pt x="118606" y="288898"/>
                    <a:pt x="98066" y="265043"/>
                    <a:pt x="82163" y="259080"/>
                  </a:cubicBezTo>
                  <a:cubicBezTo>
                    <a:pt x="66260" y="253117"/>
                    <a:pt x="43731" y="252454"/>
                    <a:pt x="30479" y="259080"/>
                  </a:cubicBezTo>
                  <a:cubicBezTo>
                    <a:pt x="17227" y="265706"/>
                    <a:pt x="5300" y="283596"/>
                    <a:pt x="2650" y="298836"/>
                  </a:cubicBezTo>
                  <a:cubicBezTo>
                    <a:pt x="0" y="314076"/>
                    <a:pt x="1325" y="342569"/>
                    <a:pt x="14577" y="350520"/>
                  </a:cubicBezTo>
                  <a:cubicBezTo>
                    <a:pt x="27829" y="358471"/>
                    <a:pt x="66923" y="351182"/>
                    <a:pt x="82163" y="346544"/>
                  </a:cubicBezTo>
                  <a:cubicBezTo>
                    <a:pt x="97403" y="341906"/>
                    <a:pt x="87464" y="326461"/>
                    <a:pt x="106017" y="322690"/>
                  </a:cubicBezTo>
                  <a:cubicBezTo>
                    <a:pt x="124570" y="318919"/>
                    <a:pt x="175910" y="316884"/>
                    <a:pt x="193481" y="323920"/>
                  </a:cubicBezTo>
                  <a:cubicBezTo>
                    <a:pt x="211052" y="330956"/>
                    <a:pt x="224034" y="331319"/>
                    <a:pt x="235298" y="352980"/>
                  </a:cubicBezTo>
                  <a:cubicBezTo>
                    <a:pt x="246562" y="374641"/>
                    <a:pt x="253459" y="397313"/>
                    <a:pt x="261067" y="453887"/>
                  </a:cubicBezTo>
                  <a:cubicBezTo>
                    <a:pt x="268675" y="510461"/>
                    <a:pt x="275644" y="582433"/>
                    <a:pt x="280945" y="692426"/>
                  </a:cubicBezTo>
                  <a:cubicBezTo>
                    <a:pt x="286246" y="802419"/>
                    <a:pt x="298835" y="968734"/>
                    <a:pt x="292872" y="1113845"/>
                  </a:cubicBezTo>
                  <a:cubicBezTo>
                    <a:pt x="286909" y="1258956"/>
                    <a:pt x="251128" y="1449788"/>
                    <a:pt x="245165" y="1563094"/>
                  </a:cubicBezTo>
                  <a:cubicBezTo>
                    <a:pt x="239202" y="1676400"/>
                    <a:pt x="248478" y="1733384"/>
                    <a:pt x="257092" y="1793681"/>
                  </a:cubicBezTo>
                  <a:cubicBezTo>
                    <a:pt x="265706" y="1853978"/>
                    <a:pt x="293535" y="1896386"/>
                    <a:pt x="296848" y="1924878"/>
                  </a:cubicBezTo>
                  <a:cubicBezTo>
                    <a:pt x="300161" y="1953370"/>
                    <a:pt x="286247" y="1944756"/>
                    <a:pt x="276970" y="1964634"/>
                  </a:cubicBezTo>
                  <a:cubicBezTo>
                    <a:pt x="267693" y="1984512"/>
                    <a:pt x="235226" y="2021619"/>
                    <a:pt x="241189" y="2044148"/>
                  </a:cubicBezTo>
                  <a:cubicBezTo>
                    <a:pt x="247152" y="2066677"/>
                    <a:pt x="285584" y="2095169"/>
                    <a:pt x="312751" y="2099807"/>
                  </a:cubicBezTo>
                  <a:cubicBezTo>
                    <a:pt x="339918" y="2104445"/>
                    <a:pt x="384313" y="2089205"/>
                    <a:pt x="404191" y="2071977"/>
                  </a:cubicBezTo>
                  <a:cubicBezTo>
                    <a:pt x="424069" y="2054749"/>
                    <a:pt x="438646" y="2017643"/>
                    <a:pt x="432020" y="1996440"/>
                  </a:cubicBezTo>
                  <a:cubicBezTo>
                    <a:pt x="425394" y="1975237"/>
                    <a:pt x="377023" y="1958671"/>
                    <a:pt x="364434" y="1944756"/>
                  </a:cubicBezTo>
                  <a:cubicBezTo>
                    <a:pt x="351845" y="1930841"/>
                    <a:pt x="361121" y="1944756"/>
                    <a:pt x="356483" y="1912951"/>
                  </a:cubicBezTo>
                  <a:cubicBezTo>
                    <a:pt x="351845" y="1881146"/>
                    <a:pt x="339256" y="1830125"/>
                    <a:pt x="336605" y="1753925"/>
                  </a:cubicBezTo>
                  <a:cubicBezTo>
                    <a:pt x="333954" y="1677725"/>
                    <a:pt x="329978" y="1561106"/>
                    <a:pt x="340580" y="1455751"/>
                  </a:cubicBezTo>
                  <a:cubicBezTo>
                    <a:pt x="351182" y="1350396"/>
                    <a:pt x="386300" y="1213899"/>
                    <a:pt x="400215" y="1121796"/>
                  </a:cubicBezTo>
                  <a:cubicBezTo>
                    <a:pt x="414130" y="1029693"/>
                    <a:pt x="426057" y="978672"/>
                    <a:pt x="424069" y="903135"/>
                  </a:cubicBezTo>
                  <a:cubicBezTo>
                    <a:pt x="422081" y="827598"/>
                    <a:pt x="402203" y="732182"/>
                    <a:pt x="388288" y="668572"/>
                  </a:cubicBezTo>
                  <a:cubicBezTo>
                    <a:pt x="374373" y="604962"/>
                    <a:pt x="346543" y="600323"/>
                    <a:pt x="340580" y="521473"/>
                  </a:cubicBezTo>
                  <a:cubicBezTo>
                    <a:pt x="334617" y="442623"/>
                    <a:pt x="347206" y="267031"/>
                    <a:pt x="352507" y="195469"/>
                  </a:cubicBezTo>
                  <a:cubicBezTo>
                    <a:pt x="357808" y="123907"/>
                    <a:pt x="384975" y="112643"/>
                    <a:pt x="372385" y="92102"/>
                  </a:cubicBezTo>
                  <a:cubicBezTo>
                    <a:pt x="359795" y="71561"/>
                    <a:pt x="303474" y="74212"/>
                    <a:pt x="276970" y="72224"/>
                  </a:cubicBezTo>
                  <a:cubicBezTo>
                    <a:pt x="250466" y="70236"/>
                    <a:pt x="233237" y="81500"/>
                    <a:pt x="213359" y="80175"/>
                  </a:cubicBezTo>
                  <a:cubicBezTo>
                    <a:pt x="193481" y="78850"/>
                    <a:pt x="174928" y="76200"/>
                    <a:pt x="157700" y="64273"/>
                  </a:cubicBezTo>
                  <a:cubicBezTo>
                    <a:pt x="140472" y="52346"/>
                    <a:pt x="127882" y="17228"/>
                    <a:pt x="109992" y="8614"/>
                  </a:cubicBezTo>
                  <a:cubicBezTo>
                    <a:pt x="92102" y="0"/>
                    <a:pt x="60960" y="1987"/>
                    <a:pt x="50358" y="12589"/>
                  </a:cubicBezTo>
                  <a:cubicBezTo>
                    <a:pt x="39756" y="23191"/>
                    <a:pt x="40419" y="58309"/>
                    <a:pt x="46382" y="72224"/>
                  </a:cubicBezTo>
                  <a:cubicBezTo>
                    <a:pt x="52345" y="86139"/>
                    <a:pt x="70898" y="92102"/>
                    <a:pt x="86138" y="96078"/>
                  </a:cubicBezTo>
                  <a:cubicBezTo>
                    <a:pt x="101378" y="100054"/>
                    <a:pt x="121919" y="95415"/>
                    <a:pt x="137822" y="96078"/>
                  </a:cubicBezTo>
                  <a:cubicBezTo>
                    <a:pt x="153725" y="96741"/>
                    <a:pt x="164989" y="94753"/>
                    <a:pt x="181554" y="100054"/>
                  </a:cubicBezTo>
                  <a:cubicBezTo>
                    <a:pt x="198119" y="105355"/>
                    <a:pt x="221310" y="116619"/>
                    <a:pt x="237213" y="127883"/>
                  </a:cubicBezTo>
                  <a:close/>
                </a:path>
              </a:pathLst>
            </a:custGeom>
            <a:solidFill>
              <a:srgbClr val="CCE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00">
                <a:cs typeface="+mn-cs"/>
              </a:endParaRPr>
            </a:p>
          </p:txBody>
        </p:sp>
        <p:sp>
          <p:nvSpPr>
            <p:cNvPr id="563" name="Freeform 562"/>
            <p:cNvSpPr/>
            <p:nvPr/>
          </p:nvSpPr>
          <p:spPr bwMode="auto">
            <a:xfrm>
              <a:off x="4386631" y="4422775"/>
              <a:ext cx="950912" cy="155575"/>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2727378"/>
                <a:gd name="connsiteY0" fmla="*/ 0 h 2423929"/>
                <a:gd name="connsiteX1" fmla="*/ 857635 w 2727378"/>
                <a:gd name="connsiteY1" fmla="*/ 1454938 h 2423929"/>
                <a:gd name="connsiteX2" fmla="*/ 1812978 w 2727378"/>
                <a:gd name="connsiteY2" fmla="*/ 2178270 h 2423929"/>
                <a:gd name="connsiteX3" fmla="*/ 2727378 w 2727378"/>
                <a:gd name="connsiteY3" fmla="*/ 2423929 h 2423929"/>
              </a:gdLst>
              <a:ahLst/>
              <a:cxnLst>
                <a:cxn ang="0">
                  <a:pos x="connsiteX0" y="connsiteY0"/>
                </a:cxn>
                <a:cxn ang="0">
                  <a:pos x="connsiteX1" y="connsiteY1"/>
                </a:cxn>
                <a:cxn ang="0">
                  <a:pos x="connsiteX2" y="connsiteY2"/>
                </a:cxn>
                <a:cxn ang="0">
                  <a:pos x="connsiteX3" y="connsiteY3"/>
                </a:cxn>
              </a:cxnLst>
              <a:rect l="l" t="t" r="r" b="b"/>
              <a:pathLst>
                <a:path w="2727378" h="2423929">
                  <a:moveTo>
                    <a:pt x="0" y="0"/>
                  </a:moveTo>
                  <a:cubicBezTo>
                    <a:pt x="54022" y="409433"/>
                    <a:pt x="555472" y="1091893"/>
                    <a:pt x="857635" y="1454938"/>
                  </a:cubicBezTo>
                  <a:cubicBezTo>
                    <a:pt x="1159798" y="1817983"/>
                    <a:pt x="1501354" y="2016772"/>
                    <a:pt x="1812978" y="2178270"/>
                  </a:cubicBezTo>
                  <a:cubicBezTo>
                    <a:pt x="2124602" y="2339768"/>
                    <a:pt x="2425990" y="2381848"/>
                    <a:pt x="2727378" y="2423929"/>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13563" name="TextBox 575"/>
            <p:cNvSpPr txBox="1">
              <a:spLocks noChangeArrowheads="1"/>
            </p:cNvSpPr>
            <p:nvPr/>
          </p:nvSpPr>
          <p:spPr bwMode="auto">
            <a:xfrm>
              <a:off x="7277649" y="5118735"/>
              <a:ext cx="547034" cy="430839"/>
            </a:xfrm>
            <a:prstGeom prst="rect">
              <a:avLst/>
            </a:prstGeom>
            <a:noFill/>
            <a:ln w="9525">
              <a:noFill/>
              <a:miter lim="800000"/>
              <a:headEnd/>
              <a:tailEnd/>
            </a:ln>
          </p:spPr>
          <p:txBody>
            <a:bodyPr wrap="none">
              <a:spAutoFit/>
            </a:bodyPr>
            <a:lstStyle/>
            <a:p>
              <a:pPr eaLnBrk="0" hangingPunct="0"/>
              <a:r>
                <a:rPr lang="en-US" sz="1100"/>
                <a:t>BDNF </a:t>
              </a:r>
            </a:p>
            <a:p>
              <a:pPr eaLnBrk="0" hangingPunct="0"/>
              <a:r>
                <a:rPr lang="en-US" sz="1100"/>
                <a:t>mRNA</a:t>
              </a:r>
            </a:p>
          </p:txBody>
        </p:sp>
        <p:sp>
          <p:nvSpPr>
            <p:cNvPr id="577" name="Freeform 576"/>
            <p:cNvSpPr/>
            <p:nvPr/>
          </p:nvSpPr>
          <p:spPr bwMode="auto">
            <a:xfrm>
              <a:off x="5054968" y="1438275"/>
              <a:ext cx="455613" cy="4060825"/>
            </a:xfrm>
            <a:custGeom>
              <a:avLst/>
              <a:gdLst>
                <a:gd name="connsiteX0" fmla="*/ 638504 w 638504"/>
                <a:gd name="connsiteY0" fmla="*/ 0 h 7472856"/>
                <a:gd name="connsiteX1" fmla="*/ 39414 w 638504"/>
                <a:gd name="connsiteY1" fmla="*/ 2017987 h 7472856"/>
                <a:gd name="connsiteX2" fmla="*/ 402021 w 638504"/>
                <a:gd name="connsiteY2" fmla="*/ 4398580 h 7472856"/>
                <a:gd name="connsiteX3" fmla="*/ 23649 w 638504"/>
                <a:gd name="connsiteY3" fmla="*/ 7472856 h 7472856"/>
                <a:gd name="connsiteX0" fmla="*/ 614856 w 614856"/>
                <a:gd name="connsiteY0" fmla="*/ 0 h 7472856"/>
                <a:gd name="connsiteX1" fmla="*/ 15766 w 614856"/>
                <a:gd name="connsiteY1" fmla="*/ 2017987 h 7472856"/>
                <a:gd name="connsiteX2" fmla="*/ 578901 w 614856"/>
                <a:gd name="connsiteY2" fmla="*/ 4617421 h 7472856"/>
                <a:gd name="connsiteX3" fmla="*/ 1 w 614856"/>
                <a:gd name="connsiteY3" fmla="*/ 7472856 h 7472856"/>
                <a:gd name="connsiteX0" fmla="*/ 614854 w 703546"/>
                <a:gd name="connsiteY0" fmla="*/ 0 h 7472856"/>
                <a:gd name="connsiteX1" fmla="*/ 697554 w 703546"/>
                <a:gd name="connsiteY1" fmla="*/ 2280595 h 7472856"/>
                <a:gd name="connsiteX2" fmla="*/ 578899 w 703546"/>
                <a:gd name="connsiteY2" fmla="*/ 4617421 h 7472856"/>
                <a:gd name="connsiteX3" fmla="*/ -1 w 703546"/>
                <a:gd name="connsiteY3" fmla="*/ 7472856 h 7472856"/>
                <a:gd name="connsiteX0" fmla="*/ 614856 w 793786"/>
                <a:gd name="connsiteY0" fmla="*/ 0 h 7472856"/>
                <a:gd name="connsiteX1" fmla="*/ 697556 w 793786"/>
                <a:gd name="connsiteY1" fmla="*/ 2280595 h 7472856"/>
                <a:gd name="connsiteX2" fmla="*/ 37479 w 793786"/>
                <a:gd name="connsiteY2" fmla="*/ 4683071 h 7472856"/>
                <a:gd name="connsiteX3" fmla="*/ 1 w 793786"/>
                <a:gd name="connsiteY3" fmla="*/ 7472856 h 7472856"/>
                <a:gd name="connsiteX0" fmla="*/ 580004 w 758934"/>
                <a:gd name="connsiteY0" fmla="*/ 0 h 7385321"/>
                <a:gd name="connsiteX1" fmla="*/ 662704 w 758934"/>
                <a:gd name="connsiteY1" fmla="*/ 2280595 h 7385321"/>
                <a:gd name="connsiteX2" fmla="*/ 2627 w 758934"/>
                <a:gd name="connsiteY2" fmla="*/ 4683071 h 7385321"/>
                <a:gd name="connsiteX3" fmla="*/ 486519 w 758934"/>
                <a:gd name="connsiteY3" fmla="*/ 7385321 h 7385321"/>
                <a:gd name="connsiteX0" fmla="*/ 580004 w 758934"/>
                <a:gd name="connsiteY0" fmla="*/ 0 h 7385321"/>
                <a:gd name="connsiteX1" fmla="*/ 662704 w 758934"/>
                <a:gd name="connsiteY1" fmla="*/ 2280595 h 7385321"/>
                <a:gd name="connsiteX2" fmla="*/ 2627 w 758934"/>
                <a:gd name="connsiteY2" fmla="*/ 4683071 h 7385321"/>
                <a:gd name="connsiteX3" fmla="*/ 486519 w 758934"/>
                <a:gd name="connsiteY3" fmla="*/ 7385321 h 7385321"/>
                <a:gd name="connsiteX0" fmla="*/ 580004 w 758934"/>
                <a:gd name="connsiteY0" fmla="*/ 0 h 7385321"/>
                <a:gd name="connsiteX1" fmla="*/ 662704 w 758934"/>
                <a:gd name="connsiteY1" fmla="*/ 2280595 h 7385321"/>
                <a:gd name="connsiteX2" fmla="*/ 2627 w 758934"/>
                <a:gd name="connsiteY2" fmla="*/ 4683071 h 7385321"/>
                <a:gd name="connsiteX3" fmla="*/ 486519 w 758934"/>
                <a:gd name="connsiteY3" fmla="*/ 7385321 h 7385321"/>
              </a:gdLst>
              <a:ahLst/>
              <a:cxnLst>
                <a:cxn ang="0">
                  <a:pos x="connsiteX0" y="connsiteY0"/>
                </a:cxn>
                <a:cxn ang="0">
                  <a:pos x="connsiteX1" y="connsiteY1"/>
                </a:cxn>
                <a:cxn ang="0">
                  <a:pos x="connsiteX2" y="connsiteY2"/>
                </a:cxn>
                <a:cxn ang="0">
                  <a:pos x="connsiteX3" y="connsiteY3"/>
                </a:cxn>
              </a:cxnLst>
              <a:rect l="l" t="t" r="r" b="b"/>
              <a:pathLst>
                <a:path w="758934" h="7385321">
                  <a:moveTo>
                    <a:pt x="580004" y="0"/>
                  </a:moveTo>
                  <a:cubicBezTo>
                    <a:pt x="701221" y="926936"/>
                    <a:pt x="758934" y="1500083"/>
                    <a:pt x="662704" y="2280595"/>
                  </a:cubicBezTo>
                  <a:cubicBezTo>
                    <a:pt x="566475" y="3061107"/>
                    <a:pt x="5255" y="3773926"/>
                    <a:pt x="2627" y="4683071"/>
                  </a:cubicBezTo>
                  <a:cubicBezTo>
                    <a:pt x="0" y="5592216"/>
                    <a:pt x="273337" y="6368405"/>
                    <a:pt x="486519" y="7385321"/>
                  </a:cubicBez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578" name="Freeform 577"/>
            <p:cNvSpPr/>
            <p:nvPr/>
          </p:nvSpPr>
          <p:spPr bwMode="auto">
            <a:xfrm>
              <a:off x="7733082" y="1431925"/>
              <a:ext cx="401637" cy="4064000"/>
            </a:xfrm>
            <a:custGeom>
              <a:avLst/>
              <a:gdLst>
                <a:gd name="connsiteX0" fmla="*/ 462455 w 980089"/>
                <a:gd name="connsiteY0" fmla="*/ 0 h 6858000"/>
                <a:gd name="connsiteX1" fmla="*/ 919655 w 980089"/>
                <a:gd name="connsiteY1" fmla="*/ 3168869 h 6858000"/>
                <a:gd name="connsiteX2" fmla="*/ 99848 w 980089"/>
                <a:gd name="connsiteY2" fmla="*/ 5060731 h 6858000"/>
                <a:gd name="connsiteX3" fmla="*/ 320565 w 980089"/>
                <a:gd name="connsiteY3" fmla="*/ 6858000 h 6858000"/>
                <a:gd name="connsiteX0" fmla="*/ 332200 w 828126"/>
                <a:gd name="connsiteY0" fmla="*/ 0 h 6858000"/>
                <a:gd name="connsiteX1" fmla="*/ 789400 w 828126"/>
                <a:gd name="connsiteY1" fmla="*/ 3168869 h 6858000"/>
                <a:gd name="connsiteX2" fmla="*/ 99848 w 828126"/>
                <a:gd name="connsiteY2" fmla="*/ 5060731 h 6858000"/>
                <a:gd name="connsiteX3" fmla="*/ 190310 w 828126"/>
                <a:gd name="connsiteY3" fmla="*/ 6858000 h 6858000"/>
                <a:gd name="connsiteX0" fmla="*/ 443790 w 702608"/>
                <a:gd name="connsiteY0" fmla="*/ 0 h 6858000"/>
                <a:gd name="connsiteX1" fmla="*/ 38725 w 702608"/>
                <a:gd name="connsiteY1" fmla="*/ 3229774 h 6858000"/>
                <a:gd name="connsiteX2" fmla="*/ 211438 w 702608"/>
                <a:gd name="connsiteY2" fmla="*/ 5060731 h 6858000"/>
                <a:gd name="connsiteX3" fmla="*/ 301900 w 702608"/>
                <a:gd name="connsiteY3" fmla="*/ 6858000 h 6858000"/>
                <a:gd name="connsiteX0" fmla="*/ 433182 w 691998"/>
                <a:gd name="connsiteY0" fmla="*/ 0 h 6858000"/>
                <a:gd name="connsiteX1" fmla="*/ 28117 w 691998"/>
                <a:gd name="connsiteY1" fmla="*/ 3229774 h 6858000"/>
                <a:gd name="connsiteX2" fmla="*/ 601883 w 691998"/>
                <a:gd name="connsiteY2" fmla="*/ 4878018 h 6858000"/>
                <a:gd name="connsiteX3" fmla="*/ 291292 w 691998"/>
                <a:gd name="connsiteY3" fmla="*/ 6858000 h 6858000"/>
                <a:gd name="connsiteX0" fmla="*/ 453235 w 712053"/>
                <a:gd name="connsiteY0" fmla="*/ 0 h 6858000"/>
                <a:gd name="connsiteX1" fmla="*/ 28116 w 712053"/>
                <a:gd name="connsiteY1" fmla="*/ 2600426 h 6858000"/>
                <a:gd name="connsiteX2" fmla="*/ 621936 w 712053"/>
                <a:gd name="connsiteY2" fmla="*/ 4878018 h 6858000"/>
                <a:gd name="connsiteX3" fmla="*/ 311345 w 712053"/>
                <a:gd name="connsiteY3" fmla="*/ 6858000 h 6858000"/>
                <a:gd name="connsiteX0" fmla="*/ 453237 w 669143"/>
                <a:gd name="connsiteY0" fmla="*/ 0 h 6858000"/>
                <a:gd name="connsiteX1" fmla="*/ 28118 w 669143"/>
                <a:gd name="connsiteY1" fmla="*/ 2600426 h 6858000"/>
                <a:gd name="connsiteX2" fmla="*/ 621938 w 669143"/>
                <a:gd name="connsiteY2" fmla="*/ 4878018 h 6858000"/>
                <a:gd name="connsiteX3" fmla="*/ 311347 w 669143"/>
                <a:gd name="connsiteY3" fmla="*/ 6858000 h 6858000"/>
                <a:gd name="connsiteX0" fmla="*/ 453235 w 669141"/>
                <a:gd name="connsiteY0" fmla="*/ 0 h 6858000"/>
                <a:gd name="connsiteX1" fmla="*/ 28116 w 669141"/>
                <a:gd name="connsiteY1" fmla="*/ 2600426 h 6858000"/>
                <a:gd name="connsiteX2" fmla="*/ 621936 w 669141"/>
                <a:gd name="connsiteY2" fmla="*/ 4878018 h 6858000"/>
                <a:gd name="connsiteX3" fmla="*/ 311345 w 66914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69141" h="6858000">
                  <a:moveTo>
                    <a:pt x="453235" y="0"/>
                  </a:moveTo>
                  <a:cubicBezTo>
                    <a:pt x="250839" y="1040899"/>
                    <a:pt x="-1" y="1787423"/>
                    <a:pt x="28116" y="2600426"/>
                  </a:cubicBezTo>
                  <a:cubicBezTo>
                    <a:pt x="56233" y="3413429"/>
                    <a:pt x="574731" y="4168422"/>
                    <a:pt x="621936" y="4878018"/>
                  </a:cubicBezTo>
                  <a:cubicBezTo>
                    <a:pt x="669141" y="5587614"/>
                    <a:pt x="411747" y="6307396"/>
                    <a:pt x="311345" y="6858000"/>
                  </a:cubicBez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579" name="Freeform 578"/>
            <p:cNvSpPr/>
            <p:nvPr/>
          </p:nvSpPr>
          <p:spPr bwMode="auto">
            <a:xfrm>
              <a:off x="7253657" y="2097088"/>
              <a:ext cx="1054100" cy="309562"/>
            </a:xfrm>
            <a:custGeom>
              <a:avLst/>
              <a:gdLst>
                <a:gd name="connsiteX0" fmla="*/ 0 w 1781033"/>
                <a:gd name="connsiteY0" fmla="*/ 812042 h 812042"/>
                <a:gd name="connsiteX1" fmla="*/ 429904 w 1781033"/>
                <a:gd name="connsiteY1" fmla="*/ 498143 h 812042"/>
                <a:gd name="connsiteX2" fmla="*/ 1255594 w 1781033"/>
                <a:gd name="connsiteY2" fmla="*/ 143301 h 812042"/>
                <a:gd name="connsiteX3" fmla="*/ 1781033 w 1781033"/>
                <a:gd name="connsiteY3" fmla="*/ 0 h 812042"/>
              </a:gdLst>
              <a:ahLst/>
              <a:cxnLst>
                <a:cxn ang="0">
                  <a:pos x="connsiteX0" y="connsiteY0"/>
                </a:cxn>
                <a:cxn ang="0">
                  <a:pos x="connsiteX1" y="connsiteY1"/>
                </a:cxn>
                <a:cxn ang="0">
                  <a:pos x="connsiteX2" y="connsiteY2"/>
                </a:cxn>
                <a:cxn ang="0">
                  <a:pos x="connsiteX3" y="connsiteY3"/>
                </a:cxn>
              </a:cxnLst>
              <a:rect l="l" t="t" r="r" b="b"/>
              <a:pathLst>
                <a:path w="1781033" h="812042">
                  <a:moveTo>
                    <a:pt x="0" y="812042"/>
                  </a:moveTo>
                  <a:cubicBezTo>
                    <a:pt x="110319" y="710821"/>
                    <a:pt x="220638" y="609600"/>
                    <a:pt x="429904" y="498143"/>
                  </a:cubicBezTo>
                  <a:cubicBezTo>
                    <a:pt x="639170" y="386686"/>
                    <a:pt x="1030406" y="226325"/>
                    <a:pt x="1255594" y="143301"/>
                  </a:cubicBezTo>
                  <a:cubicBezTo>
                    <a:pt x="1480782" y="60277"/>
                    <a:pt x="1630907" y="30138"/>
                    <a:pt x="1781033" y="0"/>
                  </a:cubicBezTo>
                </a:path>
              </a:pathLst>
            </a:cu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580" name="Oval 579"/>
            <p:cNvSpPr>
              <a:spLocks noChangeAspect="1"/>
            </p:cNvSpPr>
            <p:nvPr/>
          </p:nvSpPr>
          <p:spPr bwMode="auto">
            <a:xfrm>
              <a:off x="8326807" y="2032000"/>
              <a:ext cx="46037" cy="119063"/>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13568" name="TextBox 580"/>
            <p:cNvSpPr txBox="1">
              <a:spLocks noChangeArrowheads="1"/>
            </p:cNvSpPr>
            <p:nvPr/>
          </p:nvSpPr>
          <p:spPr bwMode="auto">
            <a:xfrm>
              <a:off x="6262103" y="4963417"/>
              <a:ext cx="830813" cy="261581"/>
            </a:xfrm>
            <a:prstGeom prst="rect">
              <a:avLst/>
            </a:prstGeom>
            <a:solidFill>
              <a:schemeClr val="bg1"/>
            </a:solidFill>
            <a:ln w="12700">
              <a:solidFill>
                <a:schemeClr val="tx1"/>
              </a:solidFill>
              <a:miter lim="800000"/>
              <a:headEnd/>
              <a:tailEnd/>
            </a:ln>
          </p:spPr>
          <p:txBody>
            <a:bodyPr wrap="none">
              <a:spAutoFit/>
            </a:bodyPr>
            <a:lstStyle/>
            <a:p>
              <a:pPr eaLnBrk="0" hangingPunct="0"/>
              <a:r>
                <a:rPr lang="en-US" sz="1100" b="1">
                  <a:solidFill>
                    <a:srgbClr val="FF0000"/>
                  </a:solidFill>
                </a:rPr>
                <a:t>p-eIF2</a:t>
              </a:r>
              <a:r>
                <a:rPr lang="el-GR" sz="1100" b="1">
                  <a:solidFill>
                    <a:srgbClr val="FF0000"/>
                  </a:solidFill>
                </a:rPr>
                <a:t>α</a:t>
              </a:r>
              <a:r>
                <a:rPr lang="en-US" sz="1100" b="1">
                  <a:solidFill>
                    <a:srgbClr val="FF0000"/>
                  </a:solidFill>
                  <a:latin typeface="Adobe Heiti Std R" pitchFamily="34" charset="-128"/>
                  <a:ea typeface="Adobe Heiti Std R" pitchFamily="34" charset="-128"/>
                </a:rPr>
                <a:t>↓</a:t>
              </a:r>
            </a:p>
          </p:txBody>
        </p:sp>
        <p:sp>
          <p:nvSpPr>
            <p:cNvPr id="582" name="Rounded Rectangle 581"/>
            <p:cNvSpPr/>
            <p:nvPr/>
          </p:nvSpPr>
          <p:spPr bwMode="auto">
            <a:xfrm>
              <a:off x="6194793" y="4583113"/>
              <a:ext cx="657225" cy="200025"/>
            </a:xfrm>
            <a:prstGeom prst="roundRect">
              <a:avLst/>
            </a:prstGeom>
            <a:solidFill>
              <a:srgbClr val="CCFFFF"/>
            </a:solidFill>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0" hangingPunct="0">
                <a:defRPr/>
              </a:pPr>
              <a:r>
                <a:rPr lang="en-US" sz="1100" b="1" dirty="0" err="1">
                  <a:solidFill>
                    <a:srgbClr val="FF0000"/>
                  </a:solidFill>
                  <a:cs typeface="Arial" pitchFamily="34" charset="0"/>
                </a:rPr>
                <a:t>pPERK</a:t>
              </a:r>
              <a:r>
                <a:rPr lang="en-US" sz="1100" b="1" dirty="0">
                  <a:solidFill>
                    <a:srgbClr val="FF0000"/>
                  </a:solidFill>
                  <a:latin typeface="Adobe Heiti Std R" pitchFamily="34" charset="-128"/>
                  <a:ea typeface="Adobe Heiti Std R" pitchFamily="34" charset="-128"/>
                  <a:cs typeface="Arial" pitchFamily="34" charset="0"/>
                </a:rPr>
                <a:t>↓</a:t>
              </a:r>
            </a:p>
          </p:txBody>
        </p:sp>
        <p:cxnSp>
          <p:nvCxnSpPr>
            <p:cNvPr id="596" name="Straight Arrow Connector 595"/>
            <p:cNvCxnSpPr/>
            <p:nvPr/>
          </p:nvCxnSpPr>
          <p:spPr bwMode="auto">
            <a:xfrm>
              <a:off x="6371006" y="4783138"/>
              <a:ext cx="120650" cy="193675"/>
            </a:xfrm>
            <a:prstGeom prst="straightConnector1">
              <a:avLst/>
            </a:prstGeom>
            <a:ln w="19050">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97" name="Oval 596"/>
            <p:cNvSpPr/>
            <p:nvPr/>
          </p:nvSpPr>
          <p:spPr bwMode="auto">
            <a:xfrm rot="16200000">
              <a:off x="7010769" y="2398713"/>
              <a:ext cx="230188" cy="207962"/>
            </a:xfrm>
            <a:prstGeom prst="ellipse">
              <a:avLst/>
            </a:prstGeom>
            <a:solidFill>
              <a:srgbClr val="CC00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00">
                <a:cs typeface="+mn-cs"/>
              </a:endParaRPr>
            </a:p>
          </p:txBody>
        </p:sp>
        <p:sp>
          <p:nvSpPr>
            <p:cNvPr id="598" name="Freeform 597"/>
            <p:cNvSpPr/>
            <p:nvPr/>
          </p:nvSpPr>
          <p:spPr bwMode="auto">
            <a:xfrm rot="16200000">
              <a:off x="6547219" y="2351088"/>
              <a:ext cx="419100" cy="1193800"/>
            </a:xfrm>
            <a:custGeom>
              <a:avLst/>
              <a:gdLst>
                <a:gd name="connsiteX0" fmla="*/ 0 w 476834"/>
                <a:gd name="connsiteY0" fmla="*/ 106586 h 2109290"/>
                <a:gd name="connsiteX1" fmla="*/ 72927 w 476834"/>
                <a:gd name="connsiteY1" fmla="*/ 336589 h 2109290"/>
                <a:gd name="connsiteX2" fmla="*/ 78537 w 476834"/>
                <a:gd name="connsiteY2" fmla="*/ 1929776 h 2109290"/>
                <a:gd name="connsiteX3" fmla="*/ 387077 w 476834"/>
                <a:gd name="connsiteY3" fmla="*/ 2109290 h 2109290"/>
                <a:gd name="connsiteX4" fmla="*/ 145855 w 476834"/>
                <a:gd name="connsiteY4" fmla="*/ 1767092 h 2109290"/>
                <a:gd name="connsiteX5" fmla="*/ 157075 w 476834"/>
                <a:gd name="connsiteY5" fmla="*/ 970498 h 2109290"/>
                <a:gd name="connsiteX6" fmla="*/ 426346 w 476834"/>
                <a:gd name="connsiteY6" fmla="*/ 1166841 h 2109290"/>
                <a:gd name="connsiteX7" fmla="*/ 157075 w 476834"/>
                <a:gd name="connsiteY7" fmla="*/ 751715 h 2109290"/>
                <a:gd name="connsiteX8" fmla="*/ 476834 w 476834"/>
                <a:gd name="connsiteY8" fmla="*/ 409516 h 2109290"/>
                <a:gd name="connsiteX9" fmla="*/ 67317 w 476834"/>
                <a:gd name="connsiteY9" fmla="*/ 185123 h 2109290"/>
                <a:gd name="connsiteX10" fmla="*/ 336589 w 476834"/>
                <a:gd name="connsiteY10" fmla="*/ 201953 h 2109290"/>
                <a:gd name="connsiteX11" fmla="*/ 106586 w 476834"/>
                <a:gd name="connsiteY11" fmla="*/ 56098 h 2109290"/>
                <a:gd name="connsiteX12" fmla="*/ 11219 w 476834"/>
                <a:gd name="connsiteY12" fmla="*/ 0 h 2109290"/>
                <a:gd name="connsiteX13" fmla="*/ 0 w 476834"/>
                <a:gd name="connsiteY13" fmla="*/ 106586 h 2109290"/>
                <a:gd name="connsiteX0" fmla="*/ 0 w 476834"/>
                <a:gd name="connsiteY0" fmla="*/ 106586 h 2109290"/>
                <a:gd name="connsiteX1" fmla="*/ 72927 w 476834"/>
                <a:gd name="connsiteY1" fmla="*/ 336589 h 2109290"/>
                <a:gd name="connsiteX2" fmla="*/ 0 w 476834"/>
                <a:gd name="connsiteY2" fmla="*/ 1447800 h 2109290"/>
                <a:gd name="connsiteX3" fmla="*/ 78537 w 476834"/>
                <a:gd name="connsiteY3" fmla="*/ 1929776 h 2109290"/>
                <a:gd name="connsiteX4" fmla="*/ 387077 w 476834"/>
                <a:gd name="connsiteY4" fmla="*/ 2109290 h 2109290"/>
                <a:gd name="connsiteX5" fmla="*/ 145855 w 476834"/>
                <a:gd name="connsiteY5" fmla="*/ 1767092 h 2109290"/>
                <a:gd name="connsiteX6" fmla="*/ 157075 w 476834"/>
                <a:gd name="connsiteY6" fmla="*/ 970498 h 2109290"/>
                <a:gd name="connsiteX7" fmla="*/ 426346 w 476834"/>
                <a:gd name="connsiteY7" fmla="*/ 1166841 h 2109290"/>
                <a:gd name="connsiteX8" fmla="*/ 157075 w 476834"/>
                <a:gd name="connsiteY8" fmla="*/ 751715 h 2109290"/>
                <a:gd name="connsiteX9" fmla="*/ 476834 w 476834"/>
                <a:gd name="connsiteY9" fmla="*/ 409516 h 2109290"/>
                <a:gd name="connsiteX10" fmla="*/ 67317 w 476834"/>
                <a:gd name="connsiteY10" fmla="*/ 185123 h 2109290"/>
                <a:gd name="connsiteX11" fmla="*/ 336589 w 476834"/>
                <a:gd name="connsiteY11" fmla="*/ 201953 h 2109290"/>
                <a:gd name="connsiteX12" fmla="*/ 106586 w 476834"/>
                <a:gd name="connsiteY12" fmla="*/ 56098 h 2109290"/>
                <a:gd name="connsiteX13" fmla="*/ 11219 w 476834"/>
                <a:gd name="connsiteY13" fmla="*/ 0 h 2109290"/>
                <a:gd name="connsiteX14" fmla="*/ 0 w 476834"/>
                <a:gd name="connsiteY14" fmla="*/ 106586 h 2109290"/>
                <a:gd name="connsiteX0" fmla="*/ 935 w 477769"/>
                <a:gd name="connsiteY0" fmla="*/ 106586 h 2109290"/>
                <a:gd name="connsiteX1" fmla="*/ 73862 w 477769"/>
                <a:gd name="connsiteY1" fmla="*/ 336589 h 2109290"/>
                <a:gd name="connsiteX2" fmla="*/ 935 w 477769"/>
                <a:gd name="connsiteY2" fmla="*/ 1447800 h 2109290"/>
                <a:gd name="connsiteX3" fmla="*/ 79472 w 477769"/>
                <a:gd name="connsiteY3" fmla="*/ 1929776 h 2109290"/>
                <a:gd name="connsiteX4" fmla="*/ 388012 w 477769"/>
                <a:gd name="connsiteY4" fmla="*/ 2109290 h 2109290"/>
                <a:gd name="connsiteX5" fmla="*/ 146790 w 477769"/>
                <a:gd name="connsiteY5" fmla="*/ 1767092 h 2109290"/>
                <a:gd name="connsiteX6" fmla="*/ 158010 w 477769"/>
                <a:gd name="connsiteY6" fmla="*/ 970498 h 2109290"/>
                <a:gd name="connsiteX7" fmla="*/ 427281 w 477769"/>
                <a:gd name="connsiteY7" fmla="*/ 1166841 h 2109290"/>
                <a:gd name="connsiteX8" fmla="*/ 158010 w 477769"/>
                <a:gd name="connsiteY8" fmla="*/ 751715 h 2109290"/>
                <a:gd name="connsiteX9" fmla="*/ 477769 w 477769"/>
                <a:gd name="connsiteY9" fmla="*/ 409516 h 2109290"/>
                <a:gd name="connsiteX10" fmla="*/ 68252 w 477769"/>
                <a:gd name="connsiteY10" fmla="*/ 185123 h 2109290"/>
                <a:gd name="connsiteX11" fmla="*/ 337524 w 477769"/>
                <a:gd name="connsiteY11" fmla="*/ 201953 h 2109290"/>
                <a:gd name="connsiteX12" fmla="*/ 107521 w 477769"/>
                <a:gd name="connsiteY12" fmla="*/ 56098 h 2109290"/>
                <a:gd name="connsiteX13" fmla="*/ 12154 w 477769"/>
                <a:gd name="connsiteY13" fmla="*/ 0 h 2109290"/>
                <a:gd name="connsiteX14" fmla="*/ 935 w 477769"/>
                <a:gd name="connsiteY14" fmla="*/ 106586 h 2109290"/>
                <a:gd name="connsiteX0" fmla="*/ 389 w 477223"/>
                <a:gd name="connsiteY0" fmla="*/ 106586 h 2109290"/>
                <a:gd name="connsiteX1" fmla="*/ 73316 w 477223"/>
                <a:gd name="connsiteY1" fmla="*/ 336589 h 2109290"/>
                <a:gd name="connsiteX2" fmla="*/ 76590 w 477223"/>
                <a:gd name="connsiteY2" fmla="*/ 838200 h 2109290"/>
                <a:gd name="connsiteX3" fmla="*/ 389 w 477223"/>
                <a:gd name="connsiteY3" fmla="*/ 1447800 h 2109290"/>
                <a:gd name="connsiteX4" fmla="*/ 78926 w 477223"/>
                <a:gd name="connsiteY4" fmla="*/ 1929776 h 2109290"/>
                <a:gd name="connsiteX5" fmla="*/ 387466 w 477223"/>
                <a:gd name="connsiteY5" fmla="*/ 2109290 h 2109290"/>
                <a:gd name="connsiteX6" fmla="*/ 146244 w 477223"/>
                <a:gd name="connsiteY6" fmla="*/ 1767092 h 2109290"/>
                <a:gd name="connsiteX7" fmla="*/ 157464 w 477223"/>
                <a:gd name="connsiteY7" fmla="*/ 970498 h 2109290"/>
                <a:gd name="connsiteX8" fmla="*/ 426735 w 477223"/>
                <a:gd name="connsiteY8" fmla="*/ 1166841 h 2109290"/>
                <a:gd name="connsiteX9" fmla="*/ 157464 w 477223"/>
                <a:gd name="connsiteY9" fmla="*/ 751715 h 2109290"/>
                <a:gd name="connsiteX10" fmla="*/ 477223 w 477223"/>
                <a:gd name="connsiteY10" fmla="*/ 409516 h 2109290"/>
                <a:gd name="connsiteX11" fmla="*/ 67706 w 477223"/>
                <a:gd name="connsiteY11" fmla="*/ 185123 h 2109290"/>
                <a:gd name="connsiteX12" fmla="*/ 336978 w 477223"/>
                <a:gd name="connsiteY12" fmla="*/ 201953 h 2109290"/>
                <a:gd name="connsiteX13" fmla="*/ 106975 w 477223"/>
                <a:gd name="connsiteY13" fmla="*/ 56098 h 2109290"/>
                <a:gd name="connsiteX14" fmla="*/ 11608 w 477223"/>
                <a:gd name="connsiteY14" fmla="*/ 0 h 2109290"/>
                <a:gd name="connsiteX15" fmla="*/ 389 w 477223"/>
                <a:gd name="connsiteY15" fmla="*/ 106586 h 2109290"/>
                <a:gd name="connsiteX0" fmla="*/ 389 w 477223"/>
                <a:gd name="connsiteY0" fmla="*/ 106586 h 2109290"/>
                <a:gd name="connsiteX1" fmla="*/ 73316 w 477223"/>
                <a:gd name="connsiteY1" fmla="*/ 336589 h 2109290"/>
                <a:gd name="connsiteX2" fmla="*/ 7659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7620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109118 w 477223"/>
                <a:gd name="connsiteY2" fmla="*/ 537057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79923 w 478220"/>
                <a:gd name="connsiteY6" fmla="*/ 1929776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87238 w 478220"/>
                <a:gd name="connsiteY6" fmla="*/ 1977325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186315 w 478220"/>
                <a:gd name="connsiteY7" fmla="*/ 2157374 h 2157374"/>
                <a:gd name="connsiteX8" fmla="*/ 388463 w 478220"/>
                <a:gd name="connsiteY8" fmla="*/ 2109290 h 2157374"/>
                <a:gd name="connsiteX9" fmla="*/ 147241 w 478220"/>
                <a:gd name="connsiteY9" fmla="*/ 1767092 h 2157374"/>
                <a:gd name="connsiteX10" fmla="*/ 158461 w 478220"/>
                <a:gd name="connsiteY10" fmla="*/ 970498 h 2157374"/>
                <a:gd name="connsiteX11" fmla="*/ 427732 w 478220"/>
                <a:gd name="connsiteY11" fmla="*/ 1166841 h 2157374"/>
                <a:gd name="connsiteX12" fmla="*/ 158461 w 478220"/>
                <a:gd name="connsiteY12" fmla="*/ 751715 h 2157374"/>
                <a:gd name="connsiteX13" fmla="*/ 478220 w 478220"/>
                <a:gd name="connsiteY13" fmla="*/ 409516 h 2157374"/>
                <a:gd name="connsiteX14" fmla="*/ 68703 w 478220"/>
                <a:gd name="connsiteY14" fmla="*/ 185123 h 2157374"/>
                <a:gd name="connsiteX15" fmla="*/ 337975 w 478220"/>
                <a:gd name="connsiteY15" fmla="*/ 201953 h 2157374"/>
                <a:gd name="connsiteX16" fmla="*/ 107972 w 478220"/>
                <a:gd name="connsiteY16" fmla="*/ 56098 h 2157374"/>
                <a:gd name="connsiteX17" fmla="*/ 12605 w 478220"/>
                <a:gd name="connsiteY17" fmla="*/ 0 h 2157374"/>
                <a:gd name="connsiteX18" fmla="*/ 1386 w 478220"/>
                <a:gd name="connsiteY18"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65292 w 478220"/>
                <a:gd name="connsiteY6" fmla="*/ 196269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223211"/>
                <a:gd name="connsiteX1" fmla="*/ 74313 w 478220"/>
                <a:gd name="connsiteY1" fmla="*/ 336589 h 2223211"/>
                <a:gd name="connsiteX2" fmla="*/ 110115 w 478220"/>
                <a:gd name="connsiteY2" fmla="*/ 537057 h 2223211"/>
                <a:gd name="connsiteX3" fmla="*/ 77587 w 478220"/>
                <a:gd name="connsiteY3" fmla="*/ 838200 h 2223211"/>
                <a:gd name="connsiteX4" fmla="*/ 1386 w 478220"/>
                <a:gd name="connsiteY4" fmla="*/ 1447800 h 2223211"/>
                <a:gd name="connsiteX5" fmla="*/ 69272 w 478220"/>
                <a:gd name="connsiteY5" fmla="*/ 1806245 h 2223211"/>
                <a:gd name="connsiteX6" fmla="*/ 65292 w 478220"/>
                <a:gd name="connsiteY6" fmla="*/ 1962695 h 2223211"/>
                <a:gd name="connsiteX7" fmla="*/ 200946 w 478220"/>
                <a:gd name="connsiteY7" fmla="*/ 2040331 h 2223211"/>
                <a:gd name="connsiteX8" fmla="*/ 186315 w 478220"/>
                <a:gd name="connsiteY8" fmla="*/ 2157374 h 2223211"/>
                <a:gd name="connsiteX9" fmla="*/ 321647 w 478220"/>
                <a:gd name="connsiteY9" fmla="*/ 2223211 h 2223211"/>
                <a:gd name="connsiteX10" fmla="*/ 388463 w 478220"/>
                <a:gd name="connsiteY10" fmla="*/ 2109290 h 2223211"/>
                <a:gd name="connsiteX11" fmla="*/ 147241 w 478220"/>
                <a:gd name="connsiteY11" fmla="*/ 1767092 h 2223211"/>
                <a:gd name="connsiteX12" fmla="*/ 158461 w 478220"/>
                <a:gd name="connsiteY12" fmla="*/ 970498 h 2223211"/>
                <a:gd name="connsiteX13" fmla="*/ 427732 w 478220"/>
                <a:gd name="connsiteY13" fmla="*/ 1166841 h 2223211"/>
                <a:gd name="connsiteX14" fmla="*/ 158461 w 478220"/>
                <a:gd name="connsiteY14" fmla="*/ 751715 h 2223211"/>
                <a:gd name="connsiteX15" fmla="*/ 478220 w 478220"/>
                <a:gd name="connsiteY15" fmla="*/ 409516 h 2223211"/>
                <a:gd name="connsiteX16" fmla="*/ 68703 w 478220"/>
                <a:gd name="connsiteY16" fmla="*/ 185123 h 2223211"/>
                <a:gd name="connsiteX17" fmla="*/ 337975 w 478220"/>
                <a:gd name="connsiteY17" fmla="*/ 201953 h 2223211"/>
                <a:gd name="connsiteX18" fmla="*/ 107972 w 478220"/>
                <a:gd name="connsiteY18" fmla="*/ 56098 h 2223211"/>
                <a:gd name="connsiteX19" fmla="*/ 12605 w 478220"/>
                <a:gd name="connsiteY19" fmla="*/ 0 h 2223211"/>
                <a:gd name="connsiteX20" fmla="*/ 1386 w 478220"/>
                <a:gd name="connsiteY20" fmla="*/ 106586 h 2223211"/>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48710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107972 w 478220"/>
                <a:gd name="connsiteY18" fmla="*/ 52441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89684 w 478220"/>
                <a:gd name="connsiteY19" fmla="*/ 78044 h 2227568"/>
                <a:gd name="connsiteX20" fmla="*/ 41866 w 478220"/>
                <a:gd name="connsiteY20" fmla="*/ 0 h 2227568"/>
                <a:gd name="connsiteX21" fmla="*/ 1386 w 478220"/>
                <a:gd name="connsiteY21"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299701 w 478220"/>
                <a:gd name="connsiteY18" fmla="*/ 262737 h 2227568"/>
                <a:gd name="connsiteX19" fmla="*/ 337975 w 478220"/>
                <a:gd name="connsiteY19" fmla="*/ 198296 h 2227568"/>
                <a:gd name="connsiteX20" fmla="*/ 292386 w 478220"/>
                <a:gd name="connsiteY20" fmla="*/ 149352 h 2227568"/>
                <a:gd name="connsiteX21" fmla="*/ 89684 w 478220"/>
                <a:gd name="connsiteY21" fmla="*/ 78044 h 2227568"/>
                <a:gd name="connsiteX22" fmla="*/ 41866 w 478220"/>
                <a:gd name="connsiteY22" fmla="*/ 0 h 2227568"/>
                <a:gd name="connsiteX23" fmla="*/ 1386 w 478220"/>
                <a:gd name="connsiteY23"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99701 w 478220"/>
                <a:gd name="connsiteY19" fmla="*/ 266885 h 2231716"/>
                <a:gd name="connsiteX20" fmla="*/ 337975 w 478220"/>
                <a:gd name="connsiteY20" fmla="*/ 202444 h 2231716"/>
                <a:gd name="connsiteX21" fmla="*/ 292386 w 478220"/>
                <a:gd name="connsiteY21" fmla="*/ 153500 h 2231716"/>
                <a:gd name="connsiteX22" fmla="*/ 89684 w 478220"/>
                <a:gd name="connsiteY22" fmla="*/ 82192 h 2231716"/>
                <a:gd name="connsiteX23" fmla="*/ 41866 w 478220"/>
                <a:gd name="connsiteY23" fmla="*/ 4148 h 2231716"/>
                <a:gd name="connsiteX24" fmla="*/ 1386 w 478220"/>
                <a:gd name="connsiteY2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41179 w 478220"/>
                <a:gd name="connsiteY19" fmla="*/ 212021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288728 w 478220"/>
                <a:gd name="connsiteY15" fmla="*/ 515602 h 2231716"/>
                <a:gd name="connsiteX16" fmla="*/ 478220 w 478220"/>
                <a:gd name="connsiteY16" fmla="*/ 410007 h 2231716"/>
                <a:gd name="connsiteX17" fmla="*/ 142424 w 478220"/>
                <a:gd name="connsiteY17" fmla="*/ 380271 h 2231716"/>
                <a:gd name="connsiteX18" fmla="*/ 68703 w 478220"/>
                <a:gd name="connsiteY18" fmla="*/ 185614 h 2231716"/>
                <a:gd name="connsiteX19" fmla="*/ 208262 w 478220"/>
                <a:gd name="connsiteY19" fmla="*/ 149843 h 2231716"/>
                <a:gd name="connsiteX20" fmla="*/ 255809 w 478220"/>
                <a:gd name="connsiteY20" fmla="*/ 204706 h 2231716"/>
                <a:gd name="connsiteX21" fmla="*/ 299701 w 478220"/>
                <a:gd name="connsiteY21" fmla="*/ 266885 h 2231716"/>
                <a:gd name="connsiteX22" fmla="*/ 359920 w 478220"/>
                <a:gd name="connsiteY22" fmla="*/ 202444 h 2231716"/>
                <a:gd name="connsiteX23" fmla="*/ 288728 w 478220"/>
                <a:gd name="connsiteY23" fmla="*/ 164472 h 2231716"/>
                <a:gd name="connsiteX24" fmla="*/ 89684 w 478220"/>
                <a:gd name="connsiteY24" fmla="*/ 82192 h 2231716"/>
                <a:gd name="connsiteX25" fmla="*/ 41866 w 478220"/>
                <a:gd name="connsiteY25" fmla="*/ 4148 h 2231716"/>
                <a:gd name="connsiteX26" fmla="*/ 1386 w 478220"/>
                <a:gd name="connsiteY2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182658 w 478220"/>
                <a:gd name="connsiteY15" fmla="*/ 607042 h 2231716"/>
                <a:gd name="connsiteX16" fmla="*/ 288728 w 478220"/>
                <a:gd name="connsiteY16" fmla="*/ 515602 h 2231716"/>
                <a:gd name="connsiteX17" fmla="*/ 478220 w 478220"/>
                <a:gd name="connsiteY17" fmla="*/ 410007 h 2231716"/>
                <a:gd name="connsiteX18" fmla="*/ 142424 w 478220"/>
                <a:gd name="connsiteY18" fmla="*/ 380271 h 2231716"/>
                <a:gd name="connsiteX19" fmla="*/ 68703 w 478220"/>
                <a:gd name="connsiteY19" fmla="*/ 185614 h 2231716"/>
                <a:gd name="connsiteX20" fmla="*/ 208262 w 478220"/>
                <a:gd name="connsiteY20" fmla="*/ 149843 h 2231716"/>
                <a:gd name="connsiteX21" fmla="*/ 255809 w 478220"/>
                <a:gd name="connsiteY21" fmla="*/ 204706 h 2231716"/>
                <a:gd name="connsiteX22" fmla="*/ 299701 w 478220"/>
                <a:gd name="connsiteY22" fmla="*/ 266885 h 2231716"/>
                <a:gd name="connsiteX23" fmla="*/ 359920 w 478220"/>
                <a:gd name="connsiteY23" fmla="*/ 202444 h 2231716"/>
                <a:gd name="connsiteX24" fmla="*/ 288728 w 478220"/>
                <a:gd name="connsiteY24" fmla="*/ 164472 h 2231716"/>
                <a:gd name="connsiteX25" fmla="*/ 89684 w 478220"/>
                <a:gd name="connsiteY25" fmla="*/ 82192 h 2231716"/>
                <a:gd name="connsiteX26" fmla="*/ 41866 w 478220"/>
                <a:gd name="connsiteY26" fmla="*/ 4148 h 2231716"/>
                <a:gd name="connsiteX27" fmla="*/ 1386 w 478220"/>
                <a:gd name="connsiteY2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93631 w 478220"/>
                <a:gd name="connsiteY14" fmla="*/ 877704 h 2231716"/>
                <a:gd name="connsiteX15" fmla="*/ 158461 w 478220"/>
                <a:gd name="connsiteY15" fmla="*/ 752206 h 2231716"/>
                <a:gd name="connsiteX16" fmla="*/ 182658 w 478220"/>
                <a:gd name="connsiteY16" fmla="*/ 607042 h 2231716"/>
                <a:gd name="connsiteX17" fmla="*/ 288728 w 478220"/>
                <a:gd name="connsiteY17" fmla="*/ 515602 h 2231716"/>
                <a:gd name="connsiteX18" fmla="*/ 478220 w 478220"/>
                <a:gd name="connsiteY18" fmla="*/ 410007 h 2231716"/>
                <a:gd name="connsiteX19" fmla="*/ 142424 w 478220"/>
                <a:gd name="connsiteY19" fmla="*/ 380271 h 2231716"/>
                <a:gd name="connsiteX20" fmla="*/ 68703 w 478220"/>
                <a:gd name="connsiteY20" fmla="*/ 185614 h 2231716"/>
                <a:gd name="connsiteX21" fmla="*/ 208262 w 478220"/>
                <a:gd name="connsiteY21" fmla="*/ 149843 h 2231716"/>
                <a:gd name="connsiteX22" fmla="*/ 255809 w 478220"/>
                <a:gd name="connsiteY22" fmla="*/ 204706 h 2231716"/>
                <a:gd name="connsiteX23" fmla="*/ 299701 w 478220"/>
                <a:gd name="connsiteY23" fmla="*/ 266885 h 2231716"/>
                <a:gd name="connsiteX24" fmla="*/ 359920 w 478220"/>
                <a:gd name="connsiteY24" fmla="*/ 202444 h 2231716"/>
                <a:gd name="connsiteX25" fmla="*/ 288728 w 478220"/>
                <a:gd name="connsiteY25" fmla="*/ 164472 h 2231716"/>
                <a:gd name="connsiteX26" fmla="*/ 89684 w 478220"/>
                <a:gd name="connsiteY26" fmla="*/ 82192 h 2231716"/>
                <a:gd name="connsiteX27" fmla="*/ 41866 w 478220"/>
                <a:gd name="connsiteY27" fmla="*/ 4148 h 2231716"/>
                <a:gd name="connsiteX28" fmla="*/ 1386 w 478220"/>
                <a:gd name="connsiteY2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14331 w 478220"/>
                <a:gd name="connsiteY14" fmla="*/ 936226 h 2231716"/>
                <a:gd name="connsiteX15" fmla="*/ 193631 w 478220"/>
                <a:gd name="connsiteY15" fmla="*/ 877704 h 2231716"/>
                <a:gd name="connsiteX16" fmla="*/ 158461 w 478220"/>
                <a:gd name="connsiteY16" fmla="*/ 752206 h 2231716"/>
                <a:gd name="connsiteX17" fmla="*/ 182658 w 478220"/>
                <a:gd name="connsiteY17" fmla="*/ 607042 h 2231716"/>
                <a:gd name="connsiteX18" fmla="*/ 288728 w 478220"/>
                <a:gd name="connsiteY18" fmla="*/ 515602 h 2231716"/>
                <a:gd name="connsiteX19" fmla="*/ 478220 w 478220"/>
                <a:gd name="connsiteY19" fmla="*/ 410007 h 2231716"/>
                <a:gd name="connsiteX20" fmla="*/ 142424 w 478220"/>
                <a:gd name="connsiteY20" fmla="*/ 380271 h 2231716"/>
                <a:gd name="connsiteX21" fmla="*/ 68703 w 478220"/>
                <a:gd name="connsiteY21" fmla="*/ 185614 h 2231716"/>
                <a:gd name="connsiteX22" fmla="*/ 208262 w 478220"/>
                <a:gd name="connsiteY22" fmla="*/ 149843 h 2231716"/>
                <a:gd name="connsiteX23" fmla="*/ 255809 w 478220"/>
                <a:gd name="connsiteY23" fmla="*/ 204706 h 2231716"/>
                <a:gd name="connsiteX24" fmla="*/ 299701 w 478220"/>
                <a:gd name="connsiteY24" fmla="*/ 266885 h 2231716"/>
                <a:gd name="connsiteX25" fmla="*/ 359920 w 478220"/>
                <a:gd name="connsiteY25" fmla="*/ 202444 h 2231716"/>
                <a:gd name="connsiteX26" fmla="*/ 288728 w 478220"/>
                <a:gd name="connsiteY26" fmla="*/ 164472 h 2231716"/>
                <a:gd name="connsiteX27" fmla="*/ 89684 w 478220"/>
                <a:gd name="connsiteY27" fmla="*/ 82192 h 2231716"/>
                <a:gd name="connsiteX28" fmla="*/ 41866 w 478220"/>
                <a:gd name="connsiteY28" fmla="*/ 4148 h 2231716"/>
                <a:gd name="connsiteX29" fmla="*/ 1386 w 478220"/>
                <a:gd name="connsiteY2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380183 w 478220"/>
                <a:gd name="connsiteY14" fmla="*/ 1174647 h 2231716"/>
                <a:gd name="connsiteX15" fmla="*/ 380168 w 478220"/>
                <a:gd name="connsiteY15" fmla="*/ 1013036 h 2231716"/>
                <a:gd name="connsiteX16" fmla="*/ 314331 w 478220"/>
                <a:gd name="connsiteY16" fmla="*/ 936226 h 2231716"/>
                <a:gd name="connsiteX17" fmla="*/ 193631 w 478220"/>
                <a:gd name="connsiteY17" fmla="*/ 877704 h 2231716"/>
                <a:gd name="connsiteX18" fmla="*/ 158461 w 478220"/>
                <a:gd name="connsiteY18" fmla="*/ 752206 h 2231716"/>
                <a:gd name="connsiteX19" fmla="*/ 182658 w 478220"/>
                <a:gd name="connsiteY19" fmla="*/ 607042 h 2231716"/>
                <a:gd name="connsiteX20" fmla="*/ 288728 w 478220"/>
                <a:gd name="connsiteY20" fmla="*/ 515602 h 2231716"/>
                <a:gd name="connsiteX21" fmla="*/ 478220 w 478220"/>
                <a:gd name="connsiteY21" fmla="*/ 410007 h 2231716"/>
                <a:gd name="connsiteX22" fmla="*/ 142424 w 478220"/>
                <a:gd name="connsiteY22" fmla="*/ 380271 h 2231716"/>
                <a:gd name="connsiteX23" fmla="*/ 68703 w 478220"/>
                <a:gd name="connsiteY23" fmla="*/ 185614 h 2231716"/>
                <a:gd name="connsiteX24" fmla="*/ 208262 w 478220"/>
                <a:gd name="connsiteY24" fmla="*/ 149843 h 2231716"/>
                <a:gd name="connsiteX25" fmla="*/ 255809 w 478220"/>
                <a:gd name="connsiteY25" fmla="*/ 204706 h 2231716"/>
                <a:gd name="connsiteX26" fmla="*/ 299701 w 478220"/>
                <a:gd name="connsiteY26" fmla="*/ 266885 h 2231716"/>
                <a:gd name="connsiteX27" fmla="*/ 359920 w 478220"/>
                <a:gd name="connsiteY27" fmla="*/ 202444 h 2231716"/>
                <a:gd name="connsiteX28" fmla="*/ 288728 w 478220"/>
                <a:gd name="connsiteY28" fmla="*/ 164472 h 2231716"/>
                <a:gd name="connsiteX29" fmla="*/ 89684 w 478220"/>
                <a:gd name="connsiteY29" fmla="*/ 82192 h 2231716"/>
                <a:gd name="connsiteX30" fmla="*/ 41866 w 478220"/>
                <a:gd name="connsiteY30" fmla="*/ 4148 h 2231716"/>
                <a:gd name="connsiteX31" fmla="*/ 1386 w 478220"/>
                <a:gd name="connsiteY3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80183 w 478220"/>
                <a:gd name="connsiteY15" fmla="*/ 1174647 h 2231716"/>
                <a:gd name="connsiteX16" fmla="*/ 380168 w 478220"/>
                <a:gd name="connsiteY16" fmla="*/ 1013036 h 2231716"/>
                <a:gd name="connsiteX17" fmla="*/ 314331 w 478220"/>
                <a:gd name="connsiteY17" fmla="*/ 936226 h 2231716"/>
                <a:gd name="connsiteX18" fmla="*/ 193631 w 478220"/>
                <a:gd name="connsiteY18" fmla="*/ 877704 h 2231716"/>
                <a:gd name="connsiteX19" fmla="*/ 158461 w 478220"/>
                <a:gd name="connsiteY19" fmla="*/ 752206 h 2231716"/>
                <a:gd name="connsiteX20" fmla="*/ 182658 w 478220"/>
                <a:gd name="connsiteY20" fmla="*/ 607042 h 2231716"/>
                <a:gd name="connsiteX21" fmla="*/ 288728 w 478220"/>
                <a:gd name="connsiteY21" fmla="*/ 515602 h 2231716"/>
                <a:gd name="connsiteX22" fmla="*/ 478220 w 478220"/>
                <a:gd name="connsiteY22" fmla="*/ 410007 h 2231716"/>
                <a:gd name="connsiteX23" fmla="*/ 142424 w 478220"/>
                <a:gd name="connsiteY23" fmla="*/ 380271 h 2231716"/>
                <a:gd name="connsiteX24" fmla="*/ 68703 w 478220"/>
                <a:gd name="connsiteY24" fmla="*/ 185614 h 2231716"/>
                <a:gd name="connsiteX25" fmla="*/ 208262 w 478220"/>
                <a:gd name="connsiteY25" fmla="*/ 149843 h 2231716"/>
                <a:gd name="connsiteX26" fmla="*/ 255809 w 478220"/>
                <a:gd name="connsiteY26" fmla="*/ 204706 h 2231716"/>
                <a:gd name="connsiteX27" fmla="*/ 299701 w 478220"/>
                <a:gd name="connsiteY27" fmla="*/ 266885 h 2231716"/>
                <a:gd name="connsiteX28" fmla="*/ 359920 w 478220"/>
                <a:gd name="connsiteY28" fmla="*/ 202444 h 2231716"/>
                <a:gd name="connsiteX29" fmla="*/ 288728 w 478220"/>
                <a:gd name="connsiteY29" fmla="*/ 164472 h 2231716"/>
                <a:gd name="connsiteX30" fmla="*/ 89684 w 478220"/>
                <a:gd name="connsiteY30" fmla="*/ 82192 h 2231716"/>
                <a:gd name="connsiteX31" fmla="*/ 41866 w 478220"/>
                <a:gd name="connsiteY31" fmla="*/ 4148 h 2231716"/>
                <a:gd name="connsiteX32" fmla="*/ 1386 w 478220"/>
                <a:gd name="connsiteY32"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80183 w 478220"/>
                <a:gd name="connsiteY16" fmla="*/ 1174647 h 2231716"/>
                <a:gd name="connsiteX17" fmla="*/ 380168 w 478220"/>
                <a:gd name="connsiteY17" fmla="*/ 1013036 h 2231716"/>
                <a:gd name="connsiteX18" fmla="*/ 314331 w 478220"/>
                <a:gd name="connsiteY18" fmla="*/ 936226 h 2231716"/>
                <a:gd name="connsiteX19" fmla="*/ 193631 w 478220"/>
                <a:gd name="connsiteY19" fmla="*/ 877704 h 2231716"/>
                <a:gd name="connsiteX20" fmla="*/ 158461 w 478220"/>
                <a:gd name="connsiteY20" fmla="*/ 752206 h 2231716"/>
                <a:gd name="connsiteX21" fmla="*/ 182658 w 478220"/>
                <a:gd name="connsiteY21" fmla="*/ 607042 h 2231716"/>
                <a:gd name="connsiteX22" fmla="*/ 288728 w 478220"/>
                <a:gd name="connsiteY22" fmla="*/ 515602 h 2231716"/>
                <a:gd name="connsiteX23" fmla="*/ 478220 w 478220"/>
                <a:gd name="connsiteY23" fmla="*/ 410007 h 2231716"/>
                <a:gd name="connsiteX24" fmla="*/ 142424 w 478220"/>
                <a:gd name="connsiteY24" fmla="*/ 380271 h 2231716"/>
                <a:gd name="connsiteX25" fmla="*/ 68703 w 478220"/>
                <a:gd name="connsiteY25" fmla="*/ 185614 h 2231716"/>
                <a:gd name="connsiteX26" fmla="*/ 208262 w 478220"/>
                <a:gd name="connsiteY26" fmla="*/ 149843 h 2231716"/>
                <a:gd name="connsiteX27" fmla="*/ 255809 w 478220"/>
                <a:gd name="connsiteY27" fmla="*/ 204706 h 2231716"/>
                <a:gd name="connsiteX28" fmla="*/ 299701 w 478220"/>
                <a:gd name="connsiteY28" fmla="*/ 266885 h 2231716"/>
                <a:gd name="connsiteX29" fmla="*/ 359920 w 478220"/>
                <a:gd name="connsiteY29" fmla="*/ 202444 h 2231716"/>
                <a:gd name="connsiteX30" fmla="*/ 288728 w 478220"/>
                <a:gd name="connsiteY30" fmla="*/ 164472 h 2231716"/>
                <a:gd name="connsiteX31" fmla="*/ 89684 w 478220"/>
                <a:gd name="connsiteY31" fmla="*/ 82192 h 2231716"/>
                <a:gd name="connsiteX32" fmla="*/ 41866 w 478220"/>
                <a:gd name="connsiteY32" fmla="*/ 4148 h 2231716"/>
                <a:gd name="connsiteX33" fmla="*/ 1386 w 478220"/>
                <a:gd name="connsiteY33"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380168 w 478220"/>
                <a:gd name="connsiteY18" fmla="*/ 1013036 h 2231716"/>
                <a:gd name="connsiteX19" fmla="*/ 314331 w 478220"/>
                <a:gd name="connsiteY19" fmla="*/ 936226 h 2231716"/>
                <a:gd name="connsiteX20" fmla="*/ 193631 w 478220"/>
                <a:gd name="connsiteY20" fmla="*/ 877704 h 2231716"/>
                <a:gd name="connsiteX21" fmla="*/ 158461 w 478220"/>
                <a:gd name="connsiteY21" fmla="*/ 752206 h 2231716"/>
                <a:gd name="connsiteX22" fmla="*/ 182658 w 478220"/>
                <a:gd name="connsiteY22" fmla="*/ 607042 h 2231716"/>
                <a:gd name="connsiteX23" fmla="*/ 288728 w 478220"/>
                <a:gd name="connsiteY23" fmla="*/ 515602 h 2231716"/>
                <a:gd name="connsiteX24" fmla="*/ 478220 w 478220"/>
                <a:gd name="connsiteY24" fmla="*/ 410007 h 2231716"/>
                <a:gd name="connsiteX25" fmla="*/ 142424 w 478220"/>
                <a:gd name="connsiteY25" fmla="*/ 380271 h 2231716"/>
                <a:gd name="connsiteX26" fmla="*/ 68703 w 478220"/>
                <a:gd name="connsiteY26" fmla="*/ 185614 h 2231716"/>
                <a:gd name="connsiteX27" fmla="*/ 208262 w 478220"/>
                <a:gd name="connsiteY27" fmla="*/ 149843 h 2231716"/>
                <a:gd name="connsiteX28" fmla="*/ 255809 w 478220"/>
                <a:gd name="connsiteY28" fmla="*/ 204706 h 2231716"/>
                <a:gd name="connsiteX29" fmla="*/ 299701 w 478220"/>
                <a:gd name="connsiteY29" fmla="*/ 266885 h 2231716"/>
                <a:gd name="connsiteX30" fmla="*/ 359920 w 478220"/>
                <a:gd name="connsiteY30" fmla="*/ 202444 h 2231716"/>
                <a:gd name="connsiteX31" fmla="*/ 288728 w 478220"/>
                <a:gd name="connsiteY31" fmla="*/ 164472 h 2231716"/>
                <a:gd name="connsiteX32" fmla="*/ 89684 w 478220"/>
                <a:gd name="connsiteY32" fmla="*/ 82192 h 2231716"/>
                <a:gd name="connsiteX33" fmla="*/ 41866 w 478220"/>
                <a:gd name="connsiteY33" fmla="*/ 4148 h 2231716"/>
                <a:gd name="connsiteX34" fmla="*/ 1386 w 478220"/>
                <a:gd name="connsiteY3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159340 h 2231716"/>
                <a:gd name="connsiteX20" fmla="*/ 380168 w 478220"/>
                <a:gd name="connsiteY20" fmla="*/ 1013036 h 2231716"/>
                <a:gd name="connsiteX21" fmla="*/ 314331 w 478220"/>
                <a:gd name="connsiteY21" fmla="*/ 936226 h 2231716"/>
                <a:gd name="connsiteX22" fmla="*/ 193631 w 478220"/>
                <a:gd name="connsiteY22" fmla="*/ 877704 h 2231716"/>
                <a:gd name="connsiteX23" fmla="*/ 158461 w 478220"/>
                <a:gd name="connsiteY23" fmla="*/ 752206 h 2231716"/>
                <a:gd name="connsiteX24" fmla="*/ 182658 w 478220"/>
                <a:gd name="connsiteY24" fmla="*/ 607042 h 2231716"/>
                <a:gd name="connsiteX25" fmla="*/ 288728 w 478220"/>
                <a:gd name="connsiteY25" fmla="*/ 515602 h 2231716"/>
                <a:gd name="connsiteX26" fmla="*/ 478220 w 478220"/>
                <a:gd name="connsiteY26" fmla="*/ 410007 h 2231716"/>
                <a:gd name="connsiteX27" fmla="*/ 142424 w 478220"/>
                <a:gd name="connsiteY27" fmla="*/ 380271 h 2231716"/>
                <a:gd name="connsiteX28" fmla="*/ 68703 w 478220"/>
                <a:gd name="connsiteY28" fmla="*/ 185614 h 2231716"/>
                <a:gd name="connsiteX29" fmla="*/ 208262 w 478220"/>
                <a:gd name="connsiteY29" fmla="*/ 149843 h 2231716"/>
                <a:gd name="connsiteX30" fmla="*/ 255809 w 478220"/>
                <a:gd name="connsiteY30" fmla="*/ 204706 h 2231716"/>
                <a:gd name="connsiteX31" fmla="*/ 299701 w 478220"/>
                <a:gd name="connsiteY31" fmla="*/ 266885 h 2231716"/>
                <a:gd name="connsiteX32" fmla="*/ 359920 w 478220"/>
                <a:gd name="connsiteY32" fmla="*/ 202444 h 2231716"/>
                <a:gd name="connsiteX33" fmla="*/ 288728 w 478220"/>
                <a:gd name="connsiteY33" fmla="*/ 164472 h 2231716"/>
                <a:gd name="connsiteX34" fmla="*/ 89684 w 478220"/>
                <a:gd name="connsiteY34" fmla="*/ 82192 h 2231716"/>
                <a:gd name="connsiteX35" fmla="*/ 41866 w 478220"/>
                <a:gd name="connsiteY35" fmla="*/ 4148 h 2231716"/>
                <a:gd name="connsiteX36" fmla="*/ 1386 w 478220"/>
                <a:gd name="connsiteY3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393426 h 2231716"/>
                <a:gd name="connsiteX13" fmla="*/ 80245 w 478220"/>
                <a:gd name="connsiteY13" fmla="*/ 1219690 h 2231716"/>
                <a:gd name="connsiteX14" fmla="*/ 124136 w 478220"/>
                <a:gd name="connsiteY14" fmla="*/ 1122764 h 2231716"/>
                <a:gd name="connsiteX15" fmla="*/ 158461 w 478220"/>
                <a:gd name="connsiteY15" fmla="*/ 970989 h 2231716"/>
                <a:gd name="connsiteX16" fmla="*/ 252152 w 478220"/>
                <a:gd name="connsiteY16" fmla="*/ 939884 h 2231716"/>
                <a:gd name="connsiteX17" fmla="*/ 347250 w 478220"/>
                <a:gd name="connsiteY17" fmla="*/ 1045954 h 2231716"/>
                <a:gd name="connsiteX18" fmla="*/ 325305 w 478220"/>
                <a:gd name="connsiteY18" fmla="*/ 1219690 h 2231716"/>
                <a:gd name="connsiteX19" fmla="*/ 343607 w 478220"/>
                <a:gd name="connsiteY19" fmla="*/ 1219690 h 2231716"/>
                <a:gd name="connsiteX20" fmla="*/ 431375 w 478220"/>
                <a:gd name="connsiteY20" fmla="*/ 1219690 h 2231716"/>
                <a:gd name="connsiteX21" fmla="*/ 380168 w 478220"/>
                <a:gd name="connsiteY21" fmla="*/ 1159340 h 2231716"/>
                <a:gd name="connsiteX22" fmla="*/ 380168 w 478220"/>
                <a:gd name="connsiteY22" fmla="*/ 1013036 h 2231716"/>
                <a:gd name="connsiteX23" fmla="*/ 314331 w 478220"/>
                <a:gd name="connsiteY23" fmla="*/ 936226 h 2231716"/>
                <a:gd name="connsiteX24" fmla="*/ 193631 w 478220"/>
                <a:gd name="connsiteY24" fmla="*/ 877704 h 2231716"/>
                <a:gd name="connsiteX25" fmla="*/ 158461 w 478220"/>
                <a:gd name="connsiteY25" fmla="*/ 752206 h 2231716"/>
                <a:gd name="connsiteX26" fmla="*/ 182658 w 478220"/>
                <a:gd name="connsiteY26" fmla="*/ 607042 h 2231716"/>
                <a:gd name="connsiteX27" fmla="*/ 288728 w 478220"/>
                <a:gd name="connsiteY27" fmla="*/ 515602 h 2231716"/>
                <a:gd name="connsiteX28" fmla="*/ 478220 w 478220"/>
                <a:gd name="connsiteY28" fmla="*/ 410007 h 2231716"/>
                <a:gd name="connsiteX29" fmla="*/ 142424 w 478220"/>
                <a:gd name="connsiteY29" fmla="*/ 380271 h 2231716"/>
                <a:gd name="connsiteX30" fmla="*/ 68703 w 478220"/>
                <a:gd name="connsiteY30" fmla="*/ 185614 h 2231716"/>
                <a:gd name="connsiteX31" fmla="*/ 208262 w 478220"/>
                <a:gd name="connsiteY31" fmla="*/ 149843 h 2231716"/>
                <a:gd name="connsiteX32" fmla="*/ 255809 w 478220"/>
                <a:gd name="connsiteY32" fmla="*/ 204706 h 2231716"/>
                <a:gd name="connsiteX33" fmla="*/ 299701 w 478220"/>
                <a:gd name="connsiteY33" fmla="*/ 266885 h 2231716"/>
                <a:gd name="connsiteX34" fmla="*/ 359920 w 478220"/>
                <a:gd name="connsiteY34" fmla="*/ 202444 h 2231716"/>
                <a:gd name="connsiteX35" fmla="*/ 288728 w 478220"/>
                <a:gd name="connsiteY35" fmla="*/ 164472 h 2231716"/>
                <a:gd name="connsiteX36" fmla="*/ 89684 w 478220"/>
                <a:gd name="connsiteY36" fmla="*/ 82192 h 2231716"/>
                <a:gd name="connsiteX37" fmla="*/ 41866 w 478220"/>
                <a:gd name="connsiteY37" fmla="*/ 4148 h 2231716"/>
                <a:gd name="connsiteX38" fmla="*/ 1386 w 478220"/>
                <a:gd name="connsiteY3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75343 w 478220"/>
                <a:gd name="connsiteY12" fmla="*/ 1440975 h 2231716"/>
                <a:gd name="connsiteX13" fmla="*/ 80245 w 478220"/>
                <a:gd name="connsiteY13" fmla="*/ 1393426 h 2231716"/>
                <a:gd name="connsiteX14" fmla="*/ 80245 w 478220"/>
                <a:gd name="connsiteY14" fmla="*/ 1219690 h 2231716"/>
                <a:gd name="connsiteX15" fmla="*/ 124136 w 478220"/>
                <a:gd name="connsiteY15" fmla="*/ 1122764 h 2231716"/>
                <a:gd name="connsiteX16" fmla="*/ 158461 w 478220"/>
                <a:gd name="connsiteY16" fmla="*/ 970989 h 2231716"/>
                <a:gd name="connsiteX17" fmla="*/ 252152 w 478220"/>
                <a:gd name="connsiteY17" fmla="*/ 939884 h 2231716"/>
                <a:gd name="connsiteX18" fmla="*/ 347250 w 478220"/>
                <a:gd name="connsiteY18" fmla="*/ 1045954 h 2231716"/>
                <a:gd name="connsiteX19" fmla="*/ 325305 w 478220"/>
                <a:gd name="connsiteY19" fmla="*/ 1219690 h 2231716"/>
                <a:gd name="connsiteX20" fmla="*/ 343607 w 478220"/>
                <a:gd name="connsiteY20" fmla="*/ 1219690 h 2231716"/>
                <a:gd name="connsiteX21" fmla="*/ 431375 w 478220"/>
                <a:gd name="connsiteY21" fmla="*/ 1219690 h 2231716"/>
                <a:gd name="connsiteX22" fmla="*/ 380168 w 478220"/>
                <a:gd name="connsiteY22" fmla="*/ 1159340 h 2231716"/>
                <a:gd name="connsiteX23" fmla="*/ 380168 w 478220"/>
                <a:gd name="connsiteY23" fmla="*/ 1013036 h 2231716"/>
                <a:gd name="connsiteX24" fmla="*/ 314331 w 478220"/>
                <a:gd name="connsiteY24" fmla="*/ 936226 h 2231716"/>
                <a:gd name="connsiteX25" fmla="*/ 193631 w 478220"/>
                <a:gd name="connsiteY25" fmla="*/ 877704 h 2231716"/>
                <a:gd name="connsiteX26" fmla="*/ 158461 w 478220"/>
                <a:gd name="connsiteY26" fmla="*/ 752206 h 2231716"/>
                <a:gd name="connsiteX27" fmla="*/ 182658 w 478220"/>
                <a:gd name="connsiteY27" fmla="*/ 607042 h 2231716"/>
                <a:gd name="connsiteX28" fmla="*/ 288728 w 478220"/>
                <a:gd name="connsiteY28" fmla="*/ 515602 h 2231716"/>
                <a:gd name="connsiteX29" fmla="*/ 478220 w 478220"/>
                <a:gd name="connsiteY29" fmla="*/ 410007 h 2231716"/>
                <a:gd name="connsiteX30" fmla="*/ 142424 w 478220"/>
                <a:gd name="connsiteY30" fmla="*/ 380271 h 2231716"/>
                <a:gd name="connsiteX31" fmla="*/ 68703 w 478220"/>
                <a:gd name="connsiteY31" fmla="*/ 185614 h 2231716"/>
                <a:gd name="connsiteX32" fmla="*/ 208262 w 478220"/>
                <a:gd name="connsiteY32" fmla="*/ 149843 h 2231716"/>
                <a:gd name="connsiteX33" fmla="*/ 255809 w 478220"/>
                <a:gd name="connsiteY33" fmla="*/ 204706 h 2231716"/>
                <a:gd name="connsiteX34" fmla="*/ 299701 w 478220"/>
                <a:gd name="connsiteY34" fmla="*/ 266885 h 2231716"/>
                <a:gd name="connsiteX35" fmla="*/ 359920 w 478220"/>
                <a:gd name="connsiteY35" fmla="*/ 202444 h 2231716"/>
                <a:gd name="connsiteX36" fmla="*/ 288728 w 478220"/>
                <a:gd name="connsiteY36" fmla="*/ 164472 h 2231716"/>
                <a:gd name="connsiteX37" fmla="*/ 89684 w 478220"/>
                <a:gd name="connsiteY37" fmla="*/ 82192 h 2231716"/>
                <a:gd name="connsiteX38" fmla="*/ 41866 w 478220"/>
                <a:gd name="connsiteY38" fmla="*/ 4148 h 2231716"/>
                <a:gd name="connsiteX39" fmla="*/ 1386 w 478220"/>
                <a:gd name="connsiteY3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277755 w 478220"/>
                <a:gd name="connsiteY12" fmla="*/ 1510469 h 2231716"/>
                <a:gd name="connsiteX13" fmla="*/ 175343 w 478220"/>
                <a:gd name="connsiteY13" fmla="*/ 1440975 h 2231716"/>
                <a:gd name="connsiteX14" fmla="*/ 80245 w 478220"/>
                <a:gd name="connsiteY14" fmla="*/ 1393426 h 2231716"/>
                <a:gd name="connsiteX15" fmla="*/ 80245 w 478220"/>
                <a:gd name="connsiteY15" fmla="*/ 1219690 h 2231716"/>
                <a:gd name="connsiteX16" fmla="*/ 124136 w 478220"/>
                <a:gd name="connsiteY16" fmla="*/ 1122764 h 2231716"/>
                <a:gd name="connsiteX17" fmla="*/ 158461 w 478220"/>
                <a:gd name="connsiteY17" fmla="*/ 970989 h 2231716"/>
                <a:gd name="connsiteX18" fmla="*/ 252152 w 478220"/>
                <a:gd name="connsiteY18" fmla="*/ 939884 h 2231716"/>
                <a:gd name="connsiteX19" fmla="*/ 347250 w 478220"/>
                <a:gd name="connsiteY19" fmla="*/ 1045954 h 2231716"/>
                <a:gd name="connsiteX20" fmla="*/ 325305 w 478220"/>
                <a:gd name="connsiteY20" fmla="*/ 1219690 h 2231716"/>
                <a:gd name="connsiteX21" fmla="*/ 343607 w 478220"/>
                <a:gd name="connsiteY21" fmla="*/ 1219690 h 2231716"/>
                <a:gd name="connsiteX22" fmla="*/ 431375 w 478220"/>
                <a:gd name="connsiteY22" fmla="*/ 1219690 h 2231716"/>
                <a:gd name="connsiteX23" fmla="*/ 380168 w 478220"/>
                <a:gd name="connsiteY23" fmla="*/ 1159340 h 2231716"/>
                <a:gd name="connsiteX24" fmla="*/ 380168 w 478220"/>
                <a:gd name="connsiteY24" fmla="*/ 1013036 h 2231716"/>
                <a:gd name="connsiteX25" fmla="*/ 314331 w 478220"/>
                <a:gd name="connsiteY25" fmla="*/ 936226 h 2231716"/>
                <a:gd name="connsiteX26" fmla="*/ 193631 w 478220"/>
                <a:gd name="connsiteY26" fmla="*/ 877704 h 2231716"/>
                <a:gd name="connsiteX27" fmla="*/ 158461 w 478220"/>
                <a:gd name="connsiteY27" fmla="*/ 752206 h 2231716"/>
                <a:gd name="connsiteX28" fmla="*/ 182658 w 478220"/>
                <a:gd name="connsiteY28" fmla="*/ 607042 h 2231716"/>
                <a:gd name="connsiteX29" fmla="*/ 288728 w 478220"/>
                <a:gd name="connsiteY29" fmla="*/ 515602 h 2231716"/>
                <a:gd name="connsiteX30" fmla="*/ 478220 w 478220"/>
                <a:gd name="connsiteY30" fmla="*/ 410007 h 2231716"/>
                <a:gd name="connsiteX31" fmla="*/ 142424 w 478220"/>
                <a:gd name="connsiteY31" fmla="*/ 380271 h 2231716"/>
                <a:gd name="connsiteX32" fmla="*/ 68703 w 478220"/>
                <a:gd name="connsiteY32" fmla="*/ 185614 h 2231716"/>
                <a:gd name="connsiteX33" fmla="*/ 208262 w 478220"/>
                <a:gd name="connsiteY33" fmla="*/ 149843 h 2231716"/>
                <a:gd name="connsiteX34" fmla="*/ 255809 w 478220"/>
                <a:gd name="connsiteY34" fmla="*/ 204706 h 2231716"/>
                <a:gd name="connsiteX35" fmla="*/ 299701 w 478220"/>
                <a:gd name="connsiteY35" fmla="*/ 266885 h 2231716"/>
                <a:gd name="connsiteX36" fmla="*/ 359920 w 478220"/>
                <a:gd name="connsiteY36" fmla="*/ 202444 h 2231716"/>
                <a:gd name="connsiteX37" fmla="*/ 288728 w 478220"/>
                <a:gd name="connsiteY37" fmla="*/ 164472 h 2231716"/>
                <a:gd name="connsiteX38" fmla="*/ 89684 w 478220"/>
                <a:gd name="connsiteY38" fmla="*/ 82192 h 2231716"/>
                <a:gd name="connsiteX39" fmla="*/ 41866 w 478220"/>
                <a:gd name="connsiteY39" fmla="*/ 4148 h 2231716"/>
                <a:gd name="connsiteX40" fmla="*/ 1386 w 478220"/>
                <a:gd name="connsiteY4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43592 w 478220"/>
                <a:gd name="connsiteY12" fmla="*/ 1612882 h 2231716"/>
                <a:gd name="connsiteX13" fmla="*/ 277755 w 478220"/>
                <a:gd name="connsiteY13" fmla="*/ 1510469 h 2231716"/>
                <a:gd name="connsiteX14" fmla="*/ 175343 w 478220"/>
                <a:gd name="connsiteY14" fmla="*/ 1440975 h 2231716"/>
                <a:gd name="connsiteX15" fmla="*/ 80245 w 478220"/>
                <a:gd name="connsiteY15" fmla="*/ 1393426 h 2231716"/>
                <a:gd name="connsiteX16" fmla="*/ 80245 w 478220"/>
                <a:gd name="connsiteY16" fmla="*/ 1219690 h 2231716"/>
                <a:gd name="connsiteX17" fmla="*/ 124136 w 478220"/>
                <a:gd name="connsiteY17" fmla="*/ 1122764 h 2231716"/>
                <a:gd name="connsiteX18" fmla="*/ 158461 w 478220"/>
                <a:gd name="connsiteY18" fmla="*/ 970989 h 2231716"/>
                <a:gd name="connsiteX19" fmla="*/ 252152 w 478220"/>
                <a:gd name="connsiteY19" fmla="*/ 939884 h 2231716"/>
                <a:gd name="connsiteX20" fmla="*/ 347250 w 478220"/>
                <a:gd name="connsiteY20" fmla="*/ 1045954 h 2231716"/>
                <a:gd name="connsiteX21" fmla="*/ 325305 w 478220"/>
                <a:gd name="connsiteY21" fmla="*/ 1219690 h 2231716"/>
                <a:gd name="connsiteX22" fmla="*/ 343607 w 478220"/>
                <a:gd name="connsiteY22" fmla="*/ 1219690 h 2231716"/>
                <a:gd name="connsiteX23" fmla="*/ 431375 w 478220"/>
                <a:gd name="connsiteY23" fmla="*/ 1219690 h 2231716"/>
                <a:gd name="connsiteX24" fmla="*/ 380168 w 478220"/>
                <a:gd name="connsiteY24" fmla="*/ 1159340 h 2231716"/>
                <a:gd name="connsiteX25" fmla="*/ 380168 w 478220"/>
                <a:gd name="connsiteY25" fmla="*/ 1013036 h 2231716"/>
                <a:gd name="connsiteX26" fmla="*/ 314331 w 478220"/>
                <a:gd name="connsiteY26" fmla="*/ 936226 h 2231716"/>
                <a:gd name="connsiteX27" fmla="*/ 193631 w 478220"/>
                <a:gd name="connsiteY27" fmla="*/ 877704 h 2231716"/>
                <a:gd name="connsiteX28" fmla="*/ 158461 w 478220"/>
                <a:gd name="connsiteY28" fmla="*/ 752206 h 2231716"/>
                <a:gd name="connsiteX29" fmla="*/ 182658 w 478220"/>
                <a:gd name="connsiteY29" fmla="*/ 607042 h 2231716"/>
                <a:gd name="connsiteX30" fmla="*/ 288728 w 478220"/>
                <a:gd name="connsiteY30" fmla="*/ 515602 h 2231716"/>
                <a:gd name="connsiteX31" fmla="*/ 478220 w 478220"/>
                <a:gd name="connsiteY31" fmla="*/ 410007 h 2231716"/>
                <a:gd name="connsiteX32" fmla="*/ 142424 w 478220"/>
                <a:gd name="connsiteY32" fmla="*/ 380271 h 2231716"/>
                <a:gd name="connsiteX33" fmla="*/ 68703 w 478220"/>
                <a:gd name="connsiteY33" fmla="*/ 185614 h 2231716"/>
                <a:gd name="connsiteX34" fmla="*/ 208262 w 478220"/>
                <a:gd name="connsiteY34" fmla="*/ 149843 h 2231716"/>
                <a:gd name="connsiteX35" fmla="*/ 255809 w 478220"/>
                <a:gd name="connsiteY35" fmla="*/ 204706 h 2231716"/>
                <a:gd name="connsiteX36" fmla="*/ 299701 w 478220"/>
                <a:gd name="connsiteY36" fmla="*/ 266885 h 2231716"/>
                <a:gd name="connsiteX37" fmla="*/ 359920 w 478220"/>
                <a:gd name="connsiteY37" fmla="*/ 202444 h 2231716"/>
                <a:gd name="connsiteX38" fmla="*/ 288728 w 478220"/>
                <a:gd name="connsiteY38" fmla="*/ 164472 h 2231716"/>
                <a:gd name="connsiteX39" fmla="*/ 89684 w 478220"/>
                <a:gd name="connsiteY39" fmla="*/ 82192 h 2231716"/>
                <a:gd name="connsiteX40" fmla="*/ 41866 w 478220"/>
                <a:gd name="connsiteY40" fmla="*/ 4148 h 2231716"/>
                <a:gd name="connsiteX41" fmla="*/ 1386 w 478220"/>
                <a:gd name="connsiteY4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72853 w 478220"/>
                <a:gd name="connsiteY12" fmla="*/ 1638485 h 2231716"/>
                <a:gd name="connsiteX13" fmla="*/ 343592 w 478220"/>
                <a:gd name="connsiteY13" fmla="*/ 1612882 h 2231716"/>
                <a:gd name="connsiteX14" fmla="*/ 277755 w 478220"/>
                <a:gd name="connsiteY14" fmla="*/ 1510469 h 2231716"/>
                <a:gd name="connsiteX15" fmla="*/ 175343 w 478220"/>
                <a:gd name="connsiteY15" fmla="*/ 1440975 h 2231716"/>
                <a:gd name="connsiteX16" fmla="*/ 80245 w 478220"/>
                <a:gd name="connsiteY16" fmla="*/ 1393426 h 2231716"/>
                <a:gd name="connsiteX17" fmla="*/ 80245 w 478220"/>
                <a:gd name="connsiteY17" fmla="*/ 1219690 h 2231716"/>
                <a:gd name="connsiteX18" fmla="*/ 124136 w 478220"/>
                <a:gd name="connsiteY18" fmla="*/ 1122764 h 2231716"/>
                <a:gd name="connsiteX19" fmla="*/ 158461 w 478220"/>
                <a:gd name="connsiteY19" fmla="*/ 970989 h 2231716"/>
                <a:gd name="connsiteX20" fmla="*/ 252152 w 478220"/>
                <a:gd name="connsiteY20" fmla="*/ 939884 h 2231716"/>
                <a:gd name="connsiteX21" fmla="*/ 347250 w 478220"/>
                <a:gd name="connsiteY21" fmla="*/ 1045954 h 2231716"/>
                <a:gd name="connsiteX22" fmla="*/ 325305 w 478220"/>
                <a:gd name="connsiteY22" fmla="*/ 1219690 h 2231716"/>
                <a:gd name="connsiteX23" fmla="*/ 343607 w 478220"/>
                <a:gd name="connsiteY23" fmla="*/ 1219690 h 2231716"/>
                <a:gd name="connsiteX24" fmla="*/ 431375 w 478220"/>
                <a:gd name="connsiteY24" fmla="*/ 1219690 h 2231716"/>
                <a:gd name="connsiteX25" fmla="*/ 380168 w 478220"/>
                <a:gd name="connsiteY25" fmla="*/ 1159340 h 2231716"/>
                <a:gd name="connsiteX26" fmla="*/ 380168 w 478220"/>
                <a:gd name="connsiteY26" fmla="*/ 1013036 h 2231716"/>
                <a:gd name="connsiteX27" fmla="*/ 314331 w 478220"/>
                <a:gd name="connsiteY27" fmla="*/ 936226 h 2231716"/>
                <a:gd name="connsiteX28" fmla="*/ 193631 w 478220"/>
                <a:gd name="connsiteY28" fmla="*/ 877704 h 2231716"/>
                <a:gd name="connsiteX29" fmla="*/ 158461 w 478220"/>
                <a:gd name="connsiteY29" fmla="*/ 752206 h 2231716"/>
                <a:gd name="connsiteX30" fmla="*/ 182658 w 478220"/>
                <a:gd name="connsiteY30" fmla="*/ 607042 h 2231716"/>
                <a:gd name="connsiteX31" fmla="*/ 288728 w 478220"/>
                <a:gd name="connsiteY31" fmla="*/ 515602 h 2231716"/>
                <a:gd name="connsiteX32" fmla="*/ 478220 w 478220"/>
                <a:gd name="connsiteY32" fmla="*/ 410007 h 2231716"/>
                <a:gd name="connsiteX33" fmla="*/ 142424 w 478220"/>
                <a:gd name="connsiteY33" fmla="*/ 380271 h 2231716"/>
                <a:gd name="connsiteX34" fmla="*/ 68703 w 478220"/>
                <a:gd name="connsiteY34" fmla="*/ 185614 h 2231716"/>
                <a:gd name="connsiteX35" fmla="*/ 208262 w 478220"/>
                <a:gd name="connsiteY35" fmla="*/ 149843 h 2231716"/>
                <a:gd name="connsiteX36" fmla="*/ 255809 w 478220"/>
                <a:gd name="connsiteY36" fmla="*/ 204706 h 2231716"/>
                <a:gd name="connsiteX37" fmla="*/ 299701 w 478220"/>
                <a:gd name="connsiteY37" fmla="*/ 266885 h 2231716"/>
                <a:gd name="connsiteX38" fmla="*/ 359920 w 478220"/>
                <a:gd name="connsiteY38" fmla="*/ 202444 h 2231716"/>
                <a:gd name="connsiteX39" fmla="*/ 288728 w 478220"/>
                <a:gd name="connsiteY39" fmla="*/ 164472 h 2231716"/>
                <a:gd name="connsiteX40" fmla="*/ 89684 w 478220"/>
                <a:gd name="connsiteY40" fmla="*/ 82192 h 2231716"/>
                <a:gd name="connsiteX41" fmla="*/ 41866 w 478220"/>
                <a:gd name="connsiteY41" fmla="*/ 4148 h 2231716"/>
                <a:gd name="connsiteX42" fmla="*/ 1386 w 478220"/>
                <a:gd name="connsiteY42" fmla="*/ 107077 h 2231716"/>
                <a:gd name="connsiteX0" fmla="*/ 1386 w 516525"/>
                <a:gd name="connsiteY0" fmla="*/ 107077 h 2231716"/>
                <a:gd name="connsiteX1" fmla="*/ 48710 w 516525"/>
                <a:gd name="connsiteY1" fmla="*/ 337080 h 2231716"/>
                <a:gd name="connsiteX2" fmla="*/ 110115 w 516525"/>
                <a:gd name="connsiteY2" fmla="*/ 537548 h 2231716"/>
                <a:gd name="connsiteX3" fmla="*/ 77587 w 516525"/>
                <a:gd name="connsiteY3" fmla="*/ 838691 h 2231716"/>
                <a:gd name="connsiteX4" fmla="*/ 1386 w 516525"/>
                <a:gd name="connsiteY4" fmla="*/ 1448291 h 2231716"/>
                <a:gd name="connsiteX5" fmla="*/ 69272 w 516525"/>
                <a:gd name="connsiteY5" fmla="*/ 1806736 h 2231716"/>
                <a:gd name="connsiteX6" fmla="*/ 65292 w 516525"/>
                <a:gd name="connsiteY6" fmla="*/ 1963186 h 2231716"/>
                <a:gd name="connsiteX7" fmla="*/ 200946 w 516525"/>
                <a:gd name="connsiteY7" fmla="*/ 2040822 h 2231716"/>
                <a:gd name="connsiteX8" fmla="*/ 186315 w 516525"/>
                <a:gd name="connsiteY8" fmla="*/ 2157865 h 2231716"/>
                <a:gd name="connsiteX9" fmla="*/ 321647 w 516525"/>
                <a:gd name="connsiteY9" fmla="*/ 2223702 h 2231716"/>
                <a:gd name="connsiteX10" fmla="*/ 388463 w 516525"/>
                <a:gd name="connsiteY10" fmla="*/ 2109781 h 2231716"/>
                <a:gd name="connsiteX11" fmla="*/ 147241 w 516525"/>
                <a:gd name="connsiteY11" fmla="*/ 1767583 h 2231716"/>
                <a:gd name="connsiteX12" fmla="*/ 478923 w 516525"/>
                <a:gd name="connsiteY12" fmla="*/ 1601909 h 2231716"/>
                <a:gd name="connsiteX13" fmla="*/ 372853 w 516525"/>
                <a:gd name="connsiteY13" fmla="*/ 1638485 h 2231716"/>
                <a:gd name="connsiteX14" fmla="*/ 343592 w 516525"/>
                <a:gd name="connsiteY14" fmla="*/ 1612882 h 2231716"/>
                <a:gd name="connsiteX15" fmla="*/ 277755 w 516525"/>
                <a:gd name="connsiteY15" fmla="*/ 1510469 h 2231716"/>
                <a:gd name="connsiteX16" fmla="*/ 175343 w 516525"/>
                <a:gd name="connsiteY16" fmla="*/ 1440975 h 2231716"/>
                <a:gd name="connsiteX17" fmla="*/ 80245 w 516525"/>
                <a:gd name="connsiteY17" fmla="*/ 1393426 h 2231716"/>
                <a:gd name="connsiteX18" fmla="*/ 80245 w 516525"/>
                <a:gd name="connsiteY18" fmla="*/ 1219690 h 2231716"/>
                <a:gd name="connsiteX19" fmla="*/ 124136 w 516525"/>
                <a:gd name="connsiteY19" fmla="*/ 1122764 h 2231716"/>
                <a:gd name="connsiteX20" fmla="*/ 158461 w 516525"/>
                <a:gd name="connsiteY20" fmla="*/ 970989 h 2231716"/>
                <a:gd name="connsiteX21" fmla="*/ 252152 w 516525"/>
                <a:gd name="connsiteY21" fmla="*/ 939884 h 2231716"/>
                <a:gd name="connsiteX22" fmla="*/ 347250 w 516525"/>
                <a:gd name="connsiteY22" fmla="*/ 1045954 h 2231716"/>
                <a:gd name="connsiteX23" fmla="*/ 325305 w 516525"/>
                <a:gd name="connsiteY23" fmla="*/ 1219690 h 2231716"/>
                <a:gd name="connsiteX24" fmla="*/ 343607 w 516525"/>
                <a:gd name="connsiteY24" fmla="*/ 1219690 h 2231716"/>
                <a:gd name="connsiteX25" fmla="*/ 431375 w 516525"/>
                <a:gd name="connsiteY25" fmla="*/ 1219690 h 2231716"/>
                <a:gd name="connsiteX26" fmla="*/ 380168 w 516525"/>
                <a:gd name="connsiteY26" fmla="*/ 1159340 h 2231716"/>
                <a:gd name="connsiteX27" fmla="*/ 380168 w 516525"/>
                <a:gd name="connsiteY27" fmla="*/ 1013036 h 2231716"/>
                <a:gd name="connsiteX28" fmla="*/ 314331 w 516525"/>
                <a:gd name="connsiteY28" fmla="*/ 936226 h 2231716"/>
                <a:gd name="connsiteX29" fmla="*/ 193631 w 516525"/>
                <a:gd name="connsiteY29" fmla="*/ 877704 h 2231716"/>
                <a:gd name="connsiteX30" fmla="*/ 158461 w 516525"/>
                <a:gd name="connsiteY30" fmla="*/ 752206 h 2231716"/>
                <a:gd name="connsiteX31" fmla="*/ 182658 w 516525"/>
                <a:gd name="connsiteY31" fmla="*/ 607042 h 2231716"/>
                <a:gd name="connsiteX32" fmla="*/ 288728 w 516525"/>
                <a:gd name="connsiteY32" fmla="*/ 515602 h 2231716"/>
                <a:gd name="connsiteX33" fmla="*/ 478220 w 516525"/>
                <a:gd name="connsiteY33" fmla="*/ 410007 h 2231716"/>
                <a:gd name="connsiteX34" fmla="*/ 142424 w 516525"/>
                <a:gd name="connsiteY34" fmla="*/ 380271 h 2231716"/>
                <a:gd name="connsiteX35" fmla="*/ 68703 w 516525"/>
                <a:gd name="connsiteY35" fmla="*/ 185614 h 2231716"/>
                <a:gd name="connsiteX36" fmla="*/ 208262 w 516525"/>
                <a:gd name="connsiteY36" fmla="*/ 149843 h 2231716"/>
                <a:gd name="connsiteX37" fmla="*/ 255809 w 516525"/>
                <a:gd name="connsiteY37" fmla="*/ 204706 h 2231716"/>
                <a:gd name="connsiteX38" fmla="*/ 299701 w 516525"/>
                <a:gd name="connsiteY38" fmla="*/ 266885 h 2231716"/>
                <a:gd name="connsiteX39" fmla="*/ 359920 w 516525"/>
                <a:gd name="connsiteY39" fmla="*/ 202444 h 2231716"/>
                <a:gd name="connsiteX40" fmla="*/ 288728 w 516525"/>
                <a:gd name="connsiteY40" fmla="*/ 164472 h 2231716"/>
                <a:gd name="connsiteX41" fmla="*/ 89684 w 516525"/>
                <a:gd name="connsiteY41" fmla="*/ 82192 h 2231716"/>
                <a:gd name="connsiteX42" fmla="*/ 41866 w 516525"/>
                <a:gd name="connsiteY42" fmla="*/ 4148 h 2231716"/>
                <a:gd name="connsiteX43" fmla="*/ 1386 w 516525"/>
                <a:gd name="connsiteY43" fmla="*/ 107077 h 2231716"/>
                <a:gd name="connsiteX0" fmla="*/ 1386 w 548834"/>
                <a:gd name="connsiteY0" fmla="*/ 107077 h 2231716"/>
                <a:gd name="connsiteX1" fmla="*/ 48710 w 548834"/>
                <a:gd name="connsiteY1" fmla="*/ 337080 h 2231716"/>
                <a:gd name="connsiteX2" fmla="*/ 110115 w 548834"/>
                <a:gd name="connsiteY2" fmla="*/ 537548 h 2231716"/>
                <a:gd name="connsiteX3" fmla="*/ 77587 w 548834"/>
                <a:gd name="connsiteY3" fmla="*/ 838691 h 2231716"/>
                <a:gd name="connsiteX4" fmla="*/ 1386 w 548834"/>
                <a:gd name="connsiteY4" fmla="*/ 1448291 h 2231716"/>
                <a:gd name="connsiteX5" fmla="*/ 69272 w 548834"/>
                <a:gd name="connsiteY5" fmla="*/ 1806736 h 2231716"/>
                <a:gd name="connsiteX6" fmla="*/ 65292 w 548834"/>
                <a:gd name="connsiteY6" fmla="*/ 1963186 h 2231716"/>
                <a:gd name="connsiteX7" fmla="*/ 200946 w 548834"/>
                <a:gd name="connsiteY7" fmla="*/ 2040822 h 2231716"/>
                <a:gd name="connsiteX8" fmla="*/ 186315 w 548834"/>
                <a:gd name="connsiteY8" fmla="*/ 2157865 h 2231716"/>
                <a:gd name="connsiteX9" fmla="*/ 321647 w 548834"/>
                <a:gd name="connsiteY9" fmla="*/ 2223702 h 2231716"/>
                <a:gd name="connsiteX10" fmla="*/ 388463 w 548834"/>
                <a:gd name="connsiteY10" fmla="*/ 2109781 h 2231716"/>
                <a:gd name="connsiteX11" fmla="*/ 147241 w 548834"/>
                <a:gd name="connsiteY11" fmla="*/ 1767583 h 2231716"/>
                <a:gd name="connsiteX12" fmla="*/ 493554 w 548834"/>
                <a:gd name="connsiteY12" fmla="*/ 1726268 h 2231716"/>
                <a:gd name="connsiteX13" fmla="*/ 478923 w 548834"/>
                <a:gd name="connsiteY13" fmla="*/ 1601909 h 2231716"/>
                <a:gd name="connsiteX14" fmla="*/ 372853 w 548834"/>
                <a:gd name="connsiteY14" fmla="*/ 1638485 h 2231716"/>
                <a:gd name="connsiteX15" fmla="*/ 343592 w 548834"/>
                <a:gd name="connsiteY15" fmla="*/ 1612882 h 2231716"/>
                <a:gd name="connsiteX16" fmla="*/ 277755 w 548834"/>
                <a:gd name="connsiteY16" fmla="*/ 1510469 h 2231716"/>
                <a:gd name="connsiteX17" fmla="*/ 175343 w 548834"/>
                <a:gd name="connsiteY17" fmla="*/ 1440975 h 2231716"/>
                <a:gd name="connsiteX18" fmla="*/ 80245 w 548834"/>
                <a:gd name="connsiteY18" fmla="*/ 1393426 h 2231716"/>
                <a:gd name="connsiteX19" fmla="*/ 80245 w 548834"/>
                <a:gd name="connsiteY19" fmla="*/ 1219690 h 2231716"/>
                <a:gd name="connsiteX20" fmla="*/ 124136 w 548834"/>
                <a:gd name="connsiteY20" fmla="*/ 1122764 h 2231716"/>
                <a:gd name="connsiteX21" fmla="*/ 158461 w 548834"/>
                <a:gd name="connsiteY21" fmla="*/ 970989 h 2231716"/>
                <a:gd name="connsiteX22" fmla="*/ 252152 w 548834"/>
                <a:gd name="connsiteY22" fmla="*/ 939884 h 2231716"/>
                <a:gd name="connsiteX23" fmla="*/ 347250 w 548834"/>
                <a:gd name="connsiteY23" fmla="*/ 1045954 h 2231716"/>
                <a:gd name="connsiteX24" fmla="*/ 325305 w 548834"/>
                <a:gd name="connsiteY24" fmla="*/ 1219690 h 2231716"/>
                <a:gd name="connsiteX25" fmla="*/ 343607 w 548834"/>
                <a:gd name="connsiteY25" fmla="*/ 1219690 h 2231716"/>
                <a:gd name="connsiteX26" fmla="*/ 431375 w 548834"/>
                <a:gd name="connsiteY26" fmla="*/ 1219690 h 2231716"/>
                <a:gd name="connsiteX27" fmla="*/ 380168 w 548834"/>
                <a:gd name="connsiteY27" fmla="*/ 1159340 h 2231716"/>
                <a:gd name="connsiteX28" fmla="*/ 380168 w 548834"/>
                <a:gd name="connsiteY28" fmla="*/ 1013036 h 2231716"/>
                <a:gd name="connsiteX29" fmla="*/ 314331 w 548834"/>
                <a:gd name="connsiteY29" fmla="*/ 936226 h 2231716"/>
                <a:gd name="connsiteX30" fmla="*/ 193631 w 548834"/>
                <a:gd name="connsiteY30" fmla="*/ 877704 h 2231716"/>
                <a:gd name="connsiteX31" fmla="*/ 158461 w 548834"/>
                <a:gd name="connsiteY31" fmla="*/ 752206 h 2231716"/>
                <a:gd name="connsiteX32" fmla="*/ 182658 w 548834"/>
                <a:gd name="connsiteY32" fmla="*/ 607042 h 2231716"/>
                <a:gd name="connsiteX33" fmla="*/ 288728 w 548834"/>
                <a:gd name="connsiteY33" fmla="*/ 515602 h 2231716"/>
                <a:gd name="connsiteX34" fmla="*/ 478220 w 548834"/>
                <a:gd name="connsiteY34" fmla="*/ 410007 h 2231716"/>
                <a:gd name="connsiteX35" fmla="*/ 142424 w 548834"/>
                <a:gd name="connsiteY35" fmla="*/ 380271 h 2231716"/>
                <a:gd name="connsiteX36" fmla="*/ 68703 w 548834"/>
                <a:gd name="connsiteY36" fmla="*/ 185614 h 2231716"/>
                <a:gd name="connsiteX37" fmla="*/ 208262 w 548834"/>
                <a:gd name="connsiteY37" fmla="*/ 149843 h 2231716"/>
                <a:gd name="connsiteX38" fmla="*/ 255809 w 548834"/>
                <a:gd name="connsiteY38" fmla="*/ 204706 h 2231716"/>
                <a:gd name="connsiteX39" fmla="*/ 299701 w 548834"/>
                <a:gd name="connsiteY39" fmla="*/ 266885 h 2231716"/>
                <a:gd name="connsiteX40" fmla="*/ 359920 w 548834"/>
                <a:gd name="connsiteY40" fmla="*/ 202444 h 2231716"/>
                <a:gd name="connsiteX41" fmla="*/ 288728 w 548834"/>
                <a:gd name="connsiteY41" fmla="*/ 164472 h 2231716"/>
                <a:gd name="connsiteX42" fmla="*/ 89684 w 548834"/>
                <a:gd name="connsiteY42" fmla="*/ 82192 h 2231716"/>
                <a:gd name="connsiteX43" fmla="*/ 41866 w 548834"/>
                <a:gd name="connsiteY43" fmla="*/ 4148 h 2231716"/>
                <a:gd name="connsiteX44" fmla="*/ 1386 w 548834"/>
                <a:gd name="connsiteY4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431374 w 501479"/>
                <a:gd name="connsiteY12" fmla="*/ 1748213 h 2231716"/>
                <a:gd name="connsiteX13" fmla="*/ 493554 w 501479"/>
                <a:gd name="connsiteY13" fmla="*/ 1726268 h 2231716"/>
                <a:gd name="connsiteX14" fmla="*/ 478923 w 501479"/>
                <a:gd name="connsiteY14" fmla="*/ 1601909 h 2231716"/>
                <a:gd name="connsiteX15" fmla="*/ 372853 w 501479"/>
                <a:gd name="connsiteY15" fmla="*/ 1638485 h 2231716"/>
                <a:gd name="connsiteX16" fmla="*/ 343592 w 501479"/>
                <a:gd name="connsiteY16" fmla="*/ 1612882 h 2231716"/>
                <a:gd name="connsiteX17" fmla="*/ 277755 w 501479"/>
                <a:gd name="connsiteY17" fmla="*/ 1510469 h 2231716"/>
                <a:gd name="connsiteX18" fmla="*/ 175343 w 501479"/>
                <a:gd name="connsiteY18" fmla="*/ 1440975 h 2231716"/>
                <a:gd name="connsiteX19" fmla="*/ 80245 w 501479"/>
                <a:gd name="connsiteY19" fmla="*/ 1393426 h 2231716"/>
                <a:gd name="connsiteX20" fmla="*/ 80245 w 501479"/>
                <a:gd name="connsiteY20" fmla="*/ 1219690 h 2231716"/>
                <a:gd name="connsiteX21" fmla="*/ 124136 w 501479"/>
                <a:gd name="connsiteY21" fmla="*/ 1122764 h 2231716"/>
                <a:gd name="connsiteX22" fmla="*/ 158461 w 501479"/>
                <a:gd name="connsiteY22" fmla="*/ 970989 h 2231716"/>
                <a:gd name="connsiteX23" fmla="*/ 252152 w 501479"/>
                <a:gd name="connsiteY23" fmla="*/ 939884 h 2231716"/>
                <a:gd name="connsiteX24" fmla="*/ 347250 w 501479"/>
                <a:gd name="connsiteY24" fmla="*/ 1045954 h 2231716"/>
                <a:gd name="connsiteX25" fmla="*/ 325305 w 501479"/>
                <a:gd name="connsiteY25" fmla="*/ 1219690 h 2231716"/>
                <a:gd name="connsiteX26" fmla="*/ 343607 w 501479"/>
                <a:gd name="connsiteY26" fmla="*/ 1219690 h 2231716"/>
                <a:gd name="connsiteX27" fmla="*/ 431375 w 501479"/>
                <a:gd name="connsiteY27" fmla="*/ 1219690 h 2231716"/>
                <a:gd name="connsiteX28" fmla="*/ 380168 w 501479"/>
                <a:gd name="connsiteY28" fmla="*/ 1159340 h 2231716"/>
                <a:gd name="connsiteX29" fmla="*/ 380168 w 501479"/>
                <a:gd name="connsiteY29" fmla="*/ 1013036 h 2231716"/>
                <a:gd name="connsiteX30" fmla="*/ 314331 w 501479"/>
                <a:gd name="connsiteY30" fmla="*/ 936226 h 2231716"/>
                <a:gd name="connsiteX31" fmla="*/ 193631 w 501479"/>
                <a:gd name="connsiteY31" fmla="*/ 877704 h 2231716"/>
                <a:gd name="connsiteX32" fmla="*/ 158461 w 501479"/>
                <a:gd name="connsiteY32" fmla="*/ 752206 h 2231716"/>
                <a:gd name="connsiteX33" fmla="*/ 182658 w 501479"/>
                <a:gd name="connsiteY33" fmla="*/ 607042 h 2231716"/>
                <a:gd name="connsiteX34" fmla="*/ 288728 w 501479"/>
                <a:gd name="connsiteY34" fmla="*/ 515602 h 2231716"/>
                <a:gd name="connsiteX35" fmla="*/ 478220 w 501479"/>
                <a:gd name="connsiteY35" fmla="*/ 410007 h 2231716"/>
                <a:gd name="connsiteX36" fmla="*/ 142424 w 501479"/>
                <a:gd name="connsiteY36" fmla="*/ 380271 h 2231716"/>
                <a:gd name="connsiteX37" fmla="*/ 68703 w 501479"/>
                <a:gd name="connsiteY37" fmla="*/ 185614 h 2231716"/>
                <a:gd name="connsiteX38" fmla="*/ 208262 w 501479"/>
                <a:gd name="connsiteY38" fmla="*/ 149843 h 2231716"/>
                <a:gd name="connsiteX39" fmla="*/ 255809 w 501479"/>
                <a:gd name="connsiteY39" fmla="*/ 204706 h 2231716"/>
                <a:gd name="connsiteX40" fmla="*/ 299701 w 501479"/>
                <a:gd name="connsiteY40" fmla="*/ 266885 h 2231716"/>
                <a:gd name="connsiteX41" fmla="*/ 359920 w 501479"/>
                <a:gd name="connsiteY41" fmla="*/ 202444 h 2231716"/>
                <a:gd name="connsiteX42" fmla="*/ 288728 w 501479"/>
                <a:gd name="connsiteY42" fmla="*/ 164472 h 2231716"/>
                <a:gd name="connsiteX43" fmla="*/ 89684 w 501479"/>
                <a:gd name="connsiteY43" fmla="*/ 82192 h 2231716"/>
                <a:gd name="connsiteX44" fmla="*/ 41866 w 501479"/>
                <a:gd name="connsiteY44" fmla="*/ 4148 h 2231716"/>
                <a:gd name="connsiteX45" fmla="*/ 1386 w 501479"/>
                <a:gd name="connsiteY4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376511 w 501479"/>
                <a:gd name="connsiteY12" fmla="*/ 1697007 h 2231716"/>
                <a:gd name="connsiteX13" fmla="*/ 431374 w 501479"/>
                <a:gd name="connsiteY13" fmla="*/ 1748213 h 2231716"/>
                <a:gd name="connsiteX14" fmla="*/ 493554 w 501479"/>
                <a:gd name="connsiteY14" fmla="*/ 1726268 h 2231716"/>
                <a:gd name="connsiteX15" fmla="*/ 478923 w 501479"/>
                <a:gd name="connsiteY15" fmla="*/ 1601909 h 2231716"/>
                <a:gd name="connsiteX16" fmla="*/ 372853 w 501479"/>
                <a:gd name="connsiteY16" fmla="*/ 1638485 h 2231716"/>
                <a:gd name="connsiteX17" fmla="*/ 343592 w 501479"/>
                <a:gd name="connsiteY17" fmla="*/ 1612882 h 2231716"/>
                <a:gd name="connsiteX18" fmla="*/ 277755 w 501479"/>
                <a:gd name="connsiteY18" fmla="*/ 1510469 h 2231716"/>
                <a:gd name="connsiteX19" fmla="*/ 175343 w 501479"/>
                <a:gd name="connsiteY19" fmla="*/ 1440975 h 2231716"/>
                <a:gd name="connsiteX20" fmla="*/ 80245 w 501479"/>
                <a:gd name="connsiteY20" fmla="*/ 1393426 h 2231716"/>
                <a:gd name="connsiteX21" fmla="*/ 80245 w 501479"/>
                <a:gd name="connsiteY21" fmla="*/ 1219690 h 2231716"/>
                <a:gd name="connsiteX22" fmla="*/ 124136 w 501479"/>
                <a:gd name="connsiteY22" fmla="*/ 1122764 h 2231716"/>
                <a:gd name="connsiteX23" fmla="*/ 158461 w 501479"/>
                <a:gd name="connsiteY23" fmla="*/ 970989 h 2231716"/>
                <a:gd name="connsiteX24" fmla="*/ 252152 w 501479"/>
                <a:gd name="connsiteY24" fmla="*/ 939884 h 2231716"/>
                <a:gd name="connsiteX25" fmla="*/ 347250 w 501479"/>
                <a:gd name="connsiteY25" fmla="*/ 1045954 h 2231716"/>
                <a:gd name="connsiteX26" fmla="*/ 325305 w 501479"/>
                <a:gd name="connsiteY26" fmla="*/ 1219690 h 2231716"/>
                <a:gd name="connsiteX27" fmla="*/ 343607 w 501479"/>
                <a:gd name="connsiteY27" fmla="*/ 1219690 h 2231716"/>
                <a:gd name="connsiteX28" fmla="*/ 431375 w 501479"/>
                <a:gd name="connsiteY28" fmla="*/ 1219690 h 2231716"/>
                <a:gd name="connsiteX29" fmla="*/ 380168 w 501479"/>
                <a:gd name="connsiteY29" fmla="*/ 1159340 h 2231716"/>
                <a:gd name="connsiteX30" fmla="*/ 380168 w 501479"/>
                <a:gd name="connsiteY30" fmla="*/ 1013036 h 2231716"/>
                <a:gd name="connsiteX31" fmla="*/ 314331 w 501479"/>
                <a:gd name="connsiteY31" fmla="*/ 936226 h 2231716"/>
                <a:gd name="connsiteX32" fmla="*/ 193631 w 501479"/>
                <a:gd name="connsiteY32" fmla="*/ 877704 h 2231716"/>
                <a:gd name="connsiteX33" fmla="*/ 158461 w 501479"/>
                <a:gd name="connsiteY33" fmla="*/ 752206 h 2231716"/>
                <a:gd name="connsiteX34" fmla="*/ 182658 w 501479"/>
                <a:gd name="connsiteY34" fmla="*/ 607042 h 2231716"/>
                <a:gd name="connsiteX35" fmla="*/ 288728 w 501479"/>
                <a:gd name="connsiteY35" fmla="*/ 515602 h 2231716"/>
                <a:gd name="connsiteX36" fmla="*/ 478220 w 501479"/>
                <a:gd name="connsiteY36" fmla="*/ 410007 h 2231716"/>
                <a:gd name="connsiteX37" fmla="*/ 142424 w 501479"/>
                <a:gd name="connsiteY37" fmla="*/ 380271 h 2231716"/>
                <a:gd name="connsiteX38" fmla="*/ 68703 w 501479"/>
                <a:gd name="connsiteY38" fmla="*/ 185614 h 2231716"/>
                <a:gd name="connsiteX39" fmla="*/ 208262 w 501479"/>
                <a:gd name="connsiteY39" fmla="*/ 149843 h 2231716"/>
                <a:gd name="connsiteX40" fmla="*/ 255809 w 501479"/>
                <a:gd name="connsiteY40" fmla="*/ 204706 h 2231716"/>
                <a:gd name="connsiteX41" fmla="*/ 299701 w 501479"/>
                <a:gd name="connsiteY41" fmla="*/ 266885 h 2231716"/>
                <a:gd name="connsiteX42" fmla="*/ 359920 w 501479"/>
                <a:gd name="connsiteY42" fmla="*/ 202444 h 2231716"/>
                <a:gd name="connsiteX43" fmla="*/ 288728 w 501479"/>
                <a:gd name="connsiteY43" fmla="*/ 164472 h 2231716"/>
                <a:gd name="connsiteX44" fmla="*/ 89684 w 501479"/>
                <a:gd name="connsiteY44" fmla="*/ 82192 h 2231716"/>
                <a:gd name="connsiteX45" fmla="*/ 41866 w 501479"/>
                <a:gd name="connsiteY45" fmla="*/ 4148 h 2231716"/>
                <a:gd name="connsiteX46" fmla="*/ 1386 w 501479"/>
                <a:gd name="connsiteY4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76511 w 501479"/>
                <a:gd name="connsiteY13" fmla="*/ 1697007 h 2231716"/>
                <a:gd name="connsiteX14" fmla="*/ 431374 w 501479"/>
                <a:gd name="connsiteY14" fmla="*/ 1748213 h 2231716"/>
                <a:gd name="connsiteX15" fmla="*/ 493554 w 501479"/>
                <a:gd name="connsiteY15" fmla="*/ 1726268 h 2231716"/>
                <a:gd name="connsiteX16" fmla="*/ 478923 w 501479"/>
                <a:gd name="connsiteY16" fmla="*/ 1601909 h 2231716"/>
                <a:gd name="connsiteX17" fmla="*/ 372853 w 501479"/>
                <a:gd name="connsiteY17" fmla="*/ 1638485 h 2231716"/>
                <a:gd name="connsiteX18" fmla="*/ 343592 w 501479"/>
                <a:gd name="connsiteY18" fmla="*/ 1612882 h 2231716"/>
                <a:gd name="connsiteX19" fmla="*/ 277755 w 501479"/>
                <a:gd name="connsiteY19" fmla="*/ 1510469 h 2231716"/>
                <a:gd name="connsiteX20" fmla="*/ 175343 w 501479"/>
                <a:gd name="connsiteY20" fmla="*/ 1440975 h 2231716"/>
                <a:gd name="connsiteX21" fmla="*/ 80245 w 501479"/>
                <a:gd name="connsiteY21" fmla="*/ 1393426 h 2231716"/>
                <a:gd name="connsiteX22" fmla="*/ 80245 w 501479"/>
                <a:gd name="connsiteY22" fmla="*/ 1219690 h 2231716"/>
                <a:gd name="connsiteX23" fmla="*/ 124136 w 501479"/>
                <a:gd name="connsiteY23" fmla="*/ 1122764 h 2231716"/>
                <a:gd name="connsiteX24" fmla="*/ 158461 w 501479"/>
                <a:gd name="connsiteY24" fmla="*/ 970989 h 2231716"/>
                <a:gd name="connsiteX25" fmla="*/ 252152 w 501479"/>
                <a:gd name="connsiteY25" fmla="*/ 939884 h 2231716"/>
                <a:gd name="connsiteX26" fmla="*/ 347250 w 501479"/>
                <a:gd name="connsiteY26" fmla="*/ 1045954 h 2231716"/>
                <a:gd name="connsiteX27" fmla="*/ 325305 w 501479"/>
                <a:gd name="connsiteY27" fmla="*/ 1219690 h 2231716"/>
                <a:gd name="connsiteX28" fmla="*/ 343607 w 501479"/>
                <a:gd name="connsiteY28" fmla="*/ 1219690 h 2231716"/>
                <a:gd name="connsiteX29" fmla="*/ 431375 w 501479"/>
                <a:gd name="connsiteY29" fmla="*/ 1219690 h 2231716"/>
                <a:gd name="connsiteX30" fmla="*/ 380168 w 501479"/>
                <a:gd name="connsiteY30" fmla="*/ 1159340 h 2231716"/>
                <a:gd name="connsiteX31" fmla="*/ 380168 w 501479"/>
                <a:gd name="connsiteY31" fmla="*/ 1013036 h 2231716"/>
                <a:gd name="connsiteX32" fmla="*/ 314331 w 501479"/>
                <a:gd name="connsiteY32" fmla="*/ 936226 h 2231716"/>
                <a:gd name="connsiteX33" fmla="*/ 193631 w 501479"/>
                <a:gd name="connsiteY33" fmla="*/ 877704 h 2231716"/>
                <a:gd name="connsiteX34" fmla="*/ 158461 w 501479"/>
                <a:gd name="connsiteY34" fmla="*/ 752206 h 2231716"/>
                <a:gd name="connsiteX35" fmla="*/ 182658 w 501479"/>
                <a:gd name="connsiteY35" fmla="*/ 607042 h 2231716"/>
                <a:gd name="connsiteX36" fmla="*/ 288728 w 501479"/>
                <a:gd name="connsiteY36" fmla="*/ 515602 h 2231716"/>
                <a:gd name="connsiteX37" fmla="*/ 478220 w 501479"/>
                <a:gd name="connsiteY37" fmla="*/ 410007 h 2231716"/>
                <a:gd name="connsiteX38" fmla="*/ 142424 w 501479"/>
                <a:gd name="connsiteY38" fmla="*/ 380271 h 2231716"/>
                <a:gd name="connsiteX39" fmla="*/ 68703 w 501479"/>
                <a:gd name="connsiteY39" fmla="*/ 185614 h 2231716"/>
                <a:gd name="connsiteX40" fmla="*/ 208262 w 501479"/>
                <a:gd name="connsiteY40" fmla="*/ 149843 h 2231716"/>
                <a:gd name="connsiteX41" fmla="*/ 255809 w 501479"/>
                <a:gd name="connsiteY41" fmla="*/ 204706 h 2231716"/>
                <a:gd name="connsiteX42" fmla="*/ 299701 w 501479"/>
                <a:gd name="connsiteY42" fmla="*/ 266885 h 2231716"/>
                <a:gd name="connsiteX43" fmla="*/ 359920 w 501479"/>
                <a:gd name="connsiteY43" fmla="*/ 202444 h 2231716"/>
                <a:gd name="connsiteX44" fmla="*/ 288728 w 501479"/>
                <a:gd name="connsiteY44" fmla="*/ 164472 h 2231716"/>
                <a:gd name="connsiteX45" fmla="*/ 89684 w 501479"/>
                <a:gd name="connsiteY45" fmla="*/ 82192 h 2231716"/>
                <a:gd name="connsiteX46" fmla="*/ 41866 w 501479"/>
                <a:gd name="connsiteY46" fmla="*/ 4148 h 2231716"/>
                <a:gd name="connsiteX47" fmla="*/ 1386 w 501479"/>
                <a:gd name="connsiteY4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07016 w 501479"/>
                <a:gd name="connsiteY13" fmla="*/ 1671404 h 2231716"/>
                <a:gd name="connsiteX14" fmla="*/ 376511 w 501479"/>
                <a:gd name="connsiteY14" fmla="*/ 1697007 h 2231716"/>
                <a:gd name="connsiteX15" fmla="*/ 431374 w 501479"/>
                <a:gd name="connsiteY15" fmla="*/ 1748213 h 2231716"/>
                <a:gd name="connsiteX16" fmla="*/ 493554 w 501479"/>
                <a:gd name="connsiteY16" fmla="*/ 1726268 h 2231716"/>
                <a:gd name="connsiteX17" fmla="*/ 478923 w 501479"/>
                <a:gd name="connsiteY17" fmla="*/ 1601909 h 2231716"/>
                <a:gd name="connsiteX18" fmla="*/ 372853 w 501479"/>
                <a:gd name="connsiteY18" fmla="*/ 1638485 h 2231716"/>
                <a:gd name="connsiteX19" fmla="*/ 343592 w 501479"/>
                <a:gd name="connsiteY19" fmla="*/ 1612882 h 2231716"/>
                <a:gd name="connsiteX20" fmla="*/ 277755 w 501479"/>
                <a:gd name="connsiteY20" fmla="*/ 1510469 h 2231716"/>
                <a:gd name="connsiteX21" fmla="*/ 175343 w 501479"/>
                <a:gd name="connsiteY21" fmla="*/ 1440975 h 2231716"/>
                <a:gd name="connsiteX22" fmla="*/ 80245 w 501479"/>
                <a:gd name="connsiteY22" fmla="*/ 1393426 h 2231716"/>
                <a:gd name="connsiteX23" fmla="*/ 80245 w 501479"/>
                <a:gd name="connsiteY23" fmla="*/ 1219690 h 2231716"/>
                <a:gd name="connsiteX24" fmla="*/ 124136 w 501479"/>
                <a:gd name="connsiteY24" fmla="*/ 1122764 h 2231716"/>
                <a:gd name="connsiteX25" fmla="*/ 158461 w 501479"/>
                <a:gd name="connsiteY25" fmla="*/ 970989 h 2231716"/>
                <a:gd name="connsiteX26" fmla="*/ 252152 w 501479"/>
                <a:gd name="connsiteY26" fmla="*/ 939884 h 2231716"/>
                <a:gd name="connsiteX27" fmla="*/ 347250 w 501479"/>
                <a:gd name="connsiteY27" fmla="*/ 1045954 h 2231716"/>
                <a:gd name="connsiteX28" fmla="*/ 325305 w 501479"/>
                <a:gd name="connsiteY28" fmla="*/ 1219690 h 2231716"/>
                <a:gd name="connsiteX29" fmla="*/ 343607 w 501479"/>
                <a:gd name="connsiteY29" fmla="*/ 1219690 h 2231716"/>
                <a:gd name="connsiteX30" fmla="*/ 431375 w 501479"/>
                <a:gd name="connsiteY30" fmla="*/ 1219690 h 2231716"/>
                <a:gd name="connsiteX31" fmla="*/ 380168 w 501479"/>
                <a:gd name="connsiteY31" fmla="*/ 1159340 h 2231716"/>
                <a:gd name="connsiteX32" fmla="*/ 380168 w 501479"/>
                <a:gd name="connsiteY32" fmla="*/ 1013036 h 2231716"/>
                <a:gd name="connsiteX33" fmla="*/ 314331 w 501479"/>
                <a:gd name="connsiteY33" fmla="*/ 936226 h 2231716"/>
                <a:gd name="connsiteX34" fmla="*/ 193631 w 501479"/>
                <a:gd name="connsiteY34" fmla="*/ 877704 h 2231716"/>
                <a:gd name="connsiteX35" fmla="*/ 158461 w 501479"/>
                <a:gd name="connsiteY35" fmla="*/ 752206 h 2231716"/>
                <a:gd name="connsiteX36" fmla="*/ 182658 w 501479"/>
                <a:gd name="connsiteY36" fmla="*/ 607042 h 2231716"/>
                <a:gd name="connsiteX37" fmla="*/ 288728 w 501479"/>
                <a:gd name="connsiteY37" fmla="*/ 515602 h 2231716"/>
                <a:gd name="connsiteX38" fmla="*/ 478220 w 501479"/>
                <a:gd name="connsiteY38" fmla="*/ 410007 h 2231716"/>
                <a:gd name="connsiteX39" fmla="*/ 142424 w 501479"/>
                <a:gd name="connsiteY39" fmla="*/ 380271 h 2231716"/>
                <a:gd name="connsiteX40" fmla="*/ 68703 w 501479"/>
                <a:gd name="connsiteY40" fmla="*/ 185614 h 2231716"/>
                <a:gd name="connsiteX41" fmla="*/ 208262 w 501479"/>
                <a:gd name="connsiteY41" fmla="*/ 149843 h 2231716"/>
                <a:gd name="connsiteX42" fmla="*/ 255809 w 501479"/>
                <a:gd name="connsiteY42" fmla="*/ 204706 h 2231716"/>
                <a:gd name="connsiteX43" fmla="*/ 299701 w 501479"/>
                <a:gd name="connsiteY43" fmla="*/ 266885 h 2231716"/>
                <a:gd name="connsiteX44" fmla="*/ 359920 w 501479"/>
                <a:gd name="connsiteY44" fmla="*/ 202444 h 2231716"/>
                <a:gd name="connsiteX45" fmla="*/ 288728 w 501479"/>
                <a:gd name="connsiteY45" fmla="*/ 164472 h 2231716"/>
                <a:gd name="connsiteX46" fmla="*/ 89684 w 501479"/>
                <a:gd name="connsiteY46" fmla="*/ 82192 h 2231716"/>
                <a:gd name="connsiteX47" fmla="*/ 41866 w 501479"/>
                <a:gd name="connsiteY47" fmla="*/ 4148 h 2231716"/>
                <a:gd name="connsiteX48" fmla="*/ 1386 w 501479"/>
                <a:gd name="connsiteY4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160712 w 501479"/>
                <a:gd name="connsiteY12" fmla="*/ 1495839 h 2231716"/>
                <a:gd name="connsiteX13" fmla="*/ 255810 w 501479"/>
                <a:gd name="connsiteY13" fmla="*/ 1565333 h 2231716"/>
                <a:gd name="connsiteX14" fmla="*/ 307016 w 501479"/>
                <a:gd name="connsiteY14" fmla="*/ 1671404 h 2231716"/>
                <a:gd name="connsiteX15" fmla="*/ 376511 w 501479"/>
                <a:gd name="connsiteY15" fmla="*/ 1697007 h 2231716"/>
                <a:gd name="connsiteX16" fmla="*/ 431374 w 501479"/>
                <a:gd name="connsiteY16" fmla="*/ 1748213 h 2231716"/>
                <a:gd name="connsiteX17" fmla="*/ 493554 w 501479"/>
                <a:gd name="connsiteY17" fmla="*/ 1726268 h 2231716"/>
                <a:gd name="connsiteX18" fmla="*/ 478923 w 501479"/>
                <a:gd name="connsiteY18" fmla="*/ 1601909 h 2231716"/>
                <a:gd name="connsiteX19" fmla="*/ 372853 w 501479"/>
                <a:gd name="connsiteY19" fmla="*/ 1638485 h 2231716"/>
                <a:gd name="connsiteX20" fmla="*/ 343592 w 501479"/>
                <a:gd name="connsiteY20" fmla="*/ 1612882 h 2231716"/>
                <a:gd name="connsiteX21" fmla="*/ 277755 w 501479"/>
                <a:gd name="connsiteY21" fmla="*/ 1510469 h 2231716"/>
                <a:gd name="connsiteX22" fmla="*/ 175343 w 501479"/>
                <a:gd name="connsiteY22" fmla="*/ 1440975 h 2231716"/>
                <a:gd name="connsiteX23" fmla="*/ 80245 w 501479"/>
                <a:gd name="connsiteY23" fmla="*/ 1393426 h 2231716"/>
                <a:gd name="connsiteX24" fmla="*/ 80245 w 501479"/>
                <a:gd name="connsiteY24" fmla="*/ 1219690 h 2231716"/>
                <a:gd name="connsiteX25" fmla="*/ 124136 w 501479"/>
                <a:gd name="connsiteY25" fmla="*/ 1122764 h 2231716"/>
                <a:gd name="connsiteX26" fmla="*/ 158461 w 501479"/>
                <a:gd name="connsiteY26" fmla="*/ 970989 h 2231716"/>
                <a:gd name="connsiteX27" fmla="*/ 252152 w 501479"/>
                <a:gd name="connsiteY27" fmla="*/ 939884 h 2231716"/>
                <a:gd name="connsiteX28" fmla="*/ 347250 w 501479"/>
                <a:gd name="connsiteY28" fmla="*/ 1045954 h 2231716"/>
                <a:gd name="connsiteX29" fmla="*/ 325305 w 501479"/>
                <a:gd name="connsiteY29" fmla="*/ 1219690 h 2231716"/>
                <a:gd name="connsiteX30" fmla="*/ 343607 w 501479"/>
                <a:gd name="connsiteY30" fmla="*/ 1219690 h 2231716"/>
                <a:gd name="connsiteX31" fmla="*/ 431375 w 501479"/>
                <a:gd name="connsiteY31" fmla="*/ 1219690 h 2231716"/>
                <a:gd name="connsiteX32" fmla="*/ 380168 w 501479"/>
                <a:gd name="connsiteY32" fmla="*/ 1159340 h 2231716"/>
                <a:gd name="connsiteX33" fmla="*/ 380168 w 501479"/>
                <a:gd name="connsiteY33" fmla="*/ 1013036 h 2231716"/>
                <a:gd name="connsiteX34" fmla="*/ 314331 w 501479"/>
                <a:gd name="connsiteY34" fmla="*/ 936226 h 2231716"/>
                <a:gd name="connsiteX35" fmla="*/ 193631 w 501479"/>
                <a:gd name="connsiteY35" fmla="*/ 877704 h 2231716"/>
                <a:gd name="connsiteX36" fmla="*/ 158461 w 501479"/>
                <a:gd name="connsiteY36" fmla="*/ 752206 h 2231716"/>
                <a:gd name="connsiteX37" fmla="*/ 182658 w 501479"/>
                <a:gd name="connsiteY37" fmla="*/ 607042 h 2231716"/>
                <a:gd name="connsiteX38" fmla="*/ 288728 w 501479"/>
                <a:gd name="connsiteY38" fmla="*/ 515602 h 2231716"/>
                <a:gd name="connsiteX39" fmla="*/ 478220 w 501479"/>
                <a:gd name="connsiteY39" fmla="*/ 410007 h 2231716"/>
                <a:gd name="connsiteX40" fmla="*/ 142424 w 501479"/>
                <a:gd name="connsiteY40" fmla="*/ 380271 h 2231716"/>
                <a:gd name="connsiteX41" fmla="*/ 68703 w 501479"/>
                <a:gd name="connsiteY41" fmla="*/ 185614 h 2231716"/>
                <a:gd name="connsiteX42" fmla="*/ 208262 w 501479"/>
                <a:gd name="connsiteY42" fmla="*/ 149843 h 2231716"/>
                <a:gd name="connsiteX43" fmla="*/ 255809 w 501479"/>
                <a:gd name="connsiteY43" fmla="*/ 204706 h 2231716"/>
                <a:gd name="connsiteX44" fmla="*/ 299701 w 501479"/>
                <a:gd name="connsiteY44" fmla="*/ 266885 h 2231716"/>
                <a:gd name="connsiteX45" fmla="*/ 359920 w 501479"/>
                <a:gd name="connsiteY45" fmla="*/ 202444 h 2231716"/>
                <a:gd name="connsiteX46" fmla="*/ 288728 w 501479"/>
                <a:gd name="connsiteY46" fmla="*/ 164472 h 2231716"/>
                <a:gd name="connsiteX47" fmla="*/ 89684 w 501479"/>
                <a:gd name="connsiteY47" fmla="*/ 82192 h 2231716"/>
                <a:gd name="connsiteX48" fmla="*/ 41866 w 501479"/>
                <a:gd name="connsiteY48" fmla="*/ 4148 h 2231716"/>
                <a:gd name="connsiteX49" fmla="*/ 1386 w 501479"/>
                <a:gd name="connsiteY4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54642 w 501479"/>
                <a:gd name="connsiteY12" fmla="*/ 1561676 h 2231716"/>
                <a:gd name="connsiteX13" fmla="*/ 160712 w 501479"/>
                <a:gd name="connsiteY13" fmla="*/ 1495839 h 2231716"/>
                <a:gd name="connsiteX14" fmla="*/ 255810 w 501479"/>
                <a:gd name="connsiteY14" fmla="*/ 1565333 h 2231716"/>
                <a:gd name="connsiteX15" fmla="*/ 307016 w 501479"/>
                <a:gd name="connsiteY15" fmla="*/ 1671404 h 2231716"/>
                <a:gd name="connsiteX16" fmla="*/ 376511 w 501479"/>
                <a:gd name="connsiteY16" fmla="*/ 1697007 h 2231716"/>
                <a:gd name="connsiteX17" fmla="*/ 431374 w 501479"/>
                <a:gd name="connsiteY17" fmla="*/ 1748213 h 2231716"/>
                <a:gd name="connsiteX18" fmla="*/ 493554 w 501479"/>
                <a:gd name="connsiteY18" fmla="*/ 1726268 h 2231716"/>
                <a:gd name="connsiteX19" fmla="*/ 478923 w 501479"/>
                <a:gd name="connsiteY19" fmla="*/ 1601909 h 2231716"/>
                <a:gd name="connsiteX20" fmla="*/ 372853 w 501479"/>
                <a:gd name="connsiteY20" fmla="*/ 1638485 h 2231716"/>
                <a:gd name="connsiteX21" fmla="*/ 343592 w 501479"/>
                <a:gd name="connsiteY21" fmla="*/ 1612882 h 2231716"/>
                <a:gd name="connsiteX22" fmla="*/ 277755 w 501479"/>
                <a:gd name="connsiteY22" fmla="*/ 1510469 h 2231716"/>
                <a:gd name="connsiteX23" fmla="*/ 175343 w 501479"/>
                <a:gd name="connsiteY23" fmla="*/ 1440975 h 2231716"/>
                <a:gd name="connsiteX24" fmla="*/ 80245 w 501479"/>
                <a:gd name="connsiteY24" fmla="*/ 1393426 h 2231716"/>
                <a:gd name="connsiteX25" fmla="*/ 80245 w 501479"/>
                <a:gd name="connsiteY25" fmla="*/ 1219690 h 2231716"/>
                <a:gd name="connsiteX26" fmla="*/ 124136 w 501479"/>
                <a:gd name="connsiteY26" fmla="*/ 1122764 h 2231716"/>
                <a:gd name="connsiteX27" fmla="*/ 158461 w 501479"/>
                <a:gd name="connsiteY27" fmla="*/ 970989 h 2231716"/>
                <a:gd name="connsiteX28" fmla="*/ 252152 w 501479"/>
                <a:gd name="connsiteY28" fmla="*/ 939884 h 2231716"/>
                <a:gd name="connsiteX29" fmla="*/ 347250 w 501479"/>
                <a:gd name="connsiteY29" fmla="*/ 1045954 h 2231716"/>
                <a:gd name="connsiteX30" fmla="*/ 325305 w 501479"/>
                <a:gd name="connsiteY30" fmla="*/ 1219690 h 2231716"/>
                <a:gd name="connsiteX31" fmla="*/ 343607 w 501479"/>
                <a:gd name="connsiteY31" fmla="*/ 1219690 h 2231716"/>
                <a:gd name="connsiteX32" fmla="*/ 431375 w 501479"/>
                <a:gd name="connsiteY32" fmla="*/ 1219690 h 2231716"/>
                <a:gd name="connsiteX33" fmla="*/ 380168 w 501479"/>
                <a:gd name="connsiteY33" fmla="*/ 1159340 h 2231716"/>
                <a:gd name="connsiteX34" fmla="*/ 380168 w 501479"/>
                <a:gd name="connsiteY34" fmla="*/ 1013036 h 2231716"/>
                <a:gd name="connsiteX35" fmla="*/ 314331 w 501479"/>
                <a:gd name="connsiteY35" fmla="*/ 936226 h 2231716"/>
                <a:gd name="connsiteX36" fmla="*/ 193631 w 501479"/>
                <a:gd name="connsiteY36" fmla="*/ 877704 h 2231716"/>
                <a:gd name="connsiteX37" fmla="*/ 158461 w 501479"/>
                <a:gd name="connsiteY37" fmla="*/ 752206 h 2231716"/>
                <a:gd name="connsiteX38" fmla="*/ 182658 w 501479"/>
                <a:gd name="connsiteY38" fmla="*/ 607042 h 2231716"/>
                <a:gd name="connsiteX39" fmla="*/ 288728 w 501479"/>
                <a:gd name="connsiteY39" fmla="*/ 515602 h 2231716"/>
                <a:gd name="connsiteX40" fmla="*/ 478220 w 501479"/>
                <a:gd name="connsiteY40" fmla="*/ 410007 h 2231716"/>
                <a:gd name="connsiteX41" fmla="*/ 142424 w 501479"/>
                <a:gd name="connsiteY41" fmla="*/ 380271 h 2231716"/>
                <a:gd name="connsiteX42" fmla="*/ 68703 w 501479"/>
                <a:gd name="connsiteY42" fmla="*/ 185614 h 2231716"/>
                <a:gd name="connsiteX43" fmla="*/ 208262 w 501479"/>
                <a:gd name="connsiteY43" fmla="*/ 149843 h 2231716"/>
                <a:gd name="connsiteX44" fmla="*/ 255809 w 501479"/>
                <a:gd name="connsiteY44" fmla="*/ 204706 h 2231716"/>
                <a:gd name="connsiteX45" fmla="*/ 299701 w 501479"/>
                <a:gd name="connsiteY45" fmla="*/ 266885 h 2231716"/>
                <a:gd name="connsiteX46" fmla="*/ 359920 w 501479"/>
                <a:gd name="connsiteY46" fmla="*/ 202444 h 2231716"/>
                <a:gd name="connsiteX47" fmla="*/ 288728 w 501479"/>
                <a:gd name="connsiteY47" fmla="*/ 164472 h 2231716"/>
                <a:gd name="connsiteX48" fmla="*/ 89684 w 501479"/>
                <a:gd name="connsiteY48" fmla="*/ 82192 h 2231716"/>
                <a:gd name="connsiteX49" fmla="*/ 41866 w 501479"/>
                <a:gd name="connsiteY49" fmla="*/ 4148 h 2231716"/>
                <a:gd name="connsiteX50" fmla="*/ 1386 w 501479"/>
                <a:gd name="connsiteY5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27794 w 501479"/>
                <a:gd name="connsiteY11" fmla="*/ 1876229 h 2231716"/>
                <a:gd name="connsiteX12" fmla="*/ 147241 w 501479"/>
                <a:gd name="connsiteY12" fmla="*/ 1767583 h 2231716"/>
                <a:gd name="connsiteX13" fmla="*/ 54642 w 501479"/>
                <a:gd name="connsiteY13" fmla="*/ 1561676 h 2231716"/>
                <a:gd name="connsiteX14" fmla="*/ 160712 w 501479"/>
                <a:gd name="connsiteY14" fmla="*/ 1495839 h 2231716"/>
                <a:gd name="connsiteX15" fmla="*/ 255810 w 501479"/>
                <a:gd name="connsiteY15" fmla="*/ 1565333 h 2231716"/>
                <a:gd name="connsiteX16" fmla="*/ 307016 w 501479"/>
                <a:gd name="connsiteY16" fmla="*/ 1671404 h 2231716"/>
                <a:gd name="connsiteX17" fmla="*/ 376511 w 501479"/>
                <a:gd name="connsiteY17" fmla="*/ 1697007 h 2231716"/>
                <a:gd name="connsiteX18" fmla="*/ 431374 w 501479"/>
                <a:gd name="connsiteY18" fmla="*/ 1748213 h 2231716"/>
                <a:gd name="connsiteX19" fmla="*/ 493554 w 501479"/>
                <a:gd name="connsiteY19" fmla="*/ 1726268 h 2231716"/>
                <a:gd name="connsiteX20" fmla="*/ 478923 w 501479"/>
                <a:gd name="connsiteY20" fmla="*/ 1601909 h 2231716"/>
                <a:gd name="connsiteX21" fmla="*/ 372853 w 501479"/>
                <a:gd name="connsiteY21" fmla="*/ 1638485 h 2231716"/>
                <a:gd name="connsiteX22" fmla="*/ 343592 w 501479"/>
                <a:gd name="connsiteY22" fmla="*/ 1612882 h 2231716"/>
                <a:gd name="connsiteX23" fmla="*/ 277755 w 501479"/>
                <a:gd name="connsiteY23" fmla="*/ 1510469 h 2231716"/>
                <a:gd name="connsiteX24" fmla="*/ 175343 w 501479"/>
                <a:gd name="connsiteY24" fmla="*/ 1440975 h 2231716"/>
                <a:gd name="connsiteX25" fmla="*/ 80245 w 501479"/>
                <a:gd name="connsiteY25" fmla="*/ 1393426 h 2231716"/>
                <a:gd name="connsiteX26" fmla="*/ 80245 w 501479"/>
                <a:gd name="connsiteY26" fmla="*/ 1219690 h 2231716"/>
                <a:gd name="connsiteX27" fmla="*/ 124136 w 501479"/>
                <a:gd name="connsiteY27" fmla="*/ 1122764 h 2231716"/>
                <a:gd name="connsiteX28" fmla="*/ 158461 w 501479"/>
                <a:gd name="connsiteY28" fmla="*/ 970989 h 2231716"/>
                <a:gd name="connsiteX29" fmla="*/ 252152 w 501479"/>
                <a:gd name="connsiteY29" fmla="*/ 939884 h 2231716"/>
                <a:gd name="connsiteX30" fmla="*/ 347250 w 501479"/>
                <a:gd name="connsiteY30" fmla="*/ 1045954 h 2231716"/>
                <a:gd name="connsiteX31" fmla="*/ 325305 w 501479"/>
                <a:gd name="connsiteY31" fmla="*/ 1219690 h 2231716"/>
                <a:gd name="connsiteX32" fmla="*/ 343607 w 501479"/>
                <a:gd name="connsiteY32" fmla="*/ 1219690 h 2231716"/>
                <a:gd name="connsiteX33" fmla="*/ 431375 w 501479"/>
                <a:gd name="connsiteY33" fmla="*/ 1219690 h 2231716"/>
                <a:gd name="connsiteX34" fmla="*/ 380168 w 501479"/>
                <a:gd name="connsiteY34" fmla="*/ 1159340 h 2231716"/>
                <a:gd name="connsiteX35" fmla="*/ 380168 w 501479"/>
                <a:gd name="connsiteY35" fmla="*/ 1013036 h 2231716"/>
                <a:gd name="connsiteX36" fmla="*/ 314331 w 501479"/>
                <a:gd name="connsiteY36" fmla="*/ 936226 h 2231716"/>
                <a:gd name="connsiteX37" fmla="*/ 193631 w 501479"/>
                <a:gd name="connsiteY37" fmla="*/ 877704 h 2231716"/>
                <a:gd name="connsiteX38" fmla="*/ 158461 w 501479"/>
                <a:gd name="connsiteY38" fmla="*/ 752206 h 2231716"/>
                <a:gd name="connsiteX39" fmla="*/ 182658 w 501479"/>
                <a:gd name="connsiteY39" fmla="*/ 607042 h 2231716"/>
                <a:gd name="connsiteX40" fmla="*/ 288728 w 501479"/>
                <a:gd name="connsiteY40" fmla="*/ 515602 h 2231716"/>
                <a:gd name="connsiteX41" fmla="*/ 478220 w 501479"/>
                <a:gd name="connsiteY41" fmla="*/ 410007 h 2231716"/>
                <a:gd name="connsiteX42" fmla="*/ 142424 w 501479"/>
                <a:gd name="connsiteY42" fmla="*/ 380271 h 2231716"/>
                <a:gd name="connsiteX43" fmla="*/ 68703 w 501479"/>
                <a:gd name="connsiteY43" fmla="*/ 185614 h 2231716"/>
                <a:gd name="connsiteX44" fmla="*/ 208262 w 501479"/>
                <a:gd name="connsiteY44" fmla="*/ 149843 h 2231716"/>
                <a:gd name="connsiteX45" fmla="*/ 255809 w 501479"/>
                <a:gd name="connsiteY45" fmla="*/ 204706 h 2231716"/>
                <a:gd name="connsiteX46" fmla="*/ 299701 w 501479"/>
                <a:gd name="connsiteY46" fmla="*/ 266885 h 2231716"/>
                <a:gd name="connsiteX47" fmla="*/ 359920 w 501479"/>
                <a:gd name="connsiteY47" fmla="*/ 202444 h 2231716"/>
                <a:gd name="connsiteX48" fmla="*/ 288728 w 501479"/>
                <a:gd name="connsiteY48" fmla="*/ 164472 h 2231716"/>
                <a:gd name="connsiteX49" fmla="*/ 89684 w 501479"/>
                <a:gd name="connsiteY49" fmla="*/ 82192 h 2231716"/>
                <a:gd name="connsiteX50" fmla="*/ 41866 w 501479"/>
                <a:gd name="connsiteY50" fmla="*/ 4148 h 2231716"/>
                <a:gd name="connsiteX51" fmla="*/ 1386 w 501479"/>
                <a:gd name="connsiteY5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64370 w 501479"/>
                <a:gd name="connsiteY11" fmla="*/ 1989615 h 2231716"/>
                <a:gd name="connsiteX12" fmla="*/ 127794 w 501479"/>
                <a:gd name="connsiteY12" fmla="*/ 1876229 h 2231716"/>
                <a:gd name="connsiteX13" fmla="*/ 147241 w 501479"/>
                <a:gd name="connsiteY13" fmla="*/ 1767583 h 2231716"/>
                <a:gd name="connsiteX14" fmla="*/ 54642 w 501479"/>
                <a:gd name="connsiteY14" fmla="*/ 1561676 h 2231716"/>
                <a:gd name="connsiteX15" fmla="*/ 160712 w 501479"/>
                <a:gd name="connsiteY15" fmla="*/ 1495839 h 2231716"/>
                <a:gd name="connsiteX16" fmla="*/ 255810 w 501479"/>
                <a:gd name="connsiteY16" fmla="*/ 1565333 h 2231716"/>
                <a:gd name="connsiteX17" fmla="*/ 307016 w 501479"/>
                <a:gd name="connsiteY17" fmla="*/ 1671404 h 2231716"/>
                <a:gd name="connsiteX18" fmla="*/ 376511 w 501479"/>
                <a:gd name="connsiteY18" fmla="*/ 1697007 h 2231716"/>
                <a:gd name="connsiteX19" fmla="*/ 431374 w 501479"/>
                <a:gd name="connsiteY19" fmla="*/ 1748213 h 2231716"/>
                <a:gd name="connsiteX20" fmla="*/ 493554 w 501479"/>
                <a:gd name="connsiteY20" fmla="*/ 1726268 h 2231716"/>
                <a:gd name="connsiteX21" fmla="*/ 478923 w 501479"/>
                <a:gd name="connsiteY21" fmla="*/ 1601909 h 2231716"/>
                <a:gd name="connsiteX22" fmla="*/ 372853 w 501479"/>
                <a:gd name="connsiteY22" fmla="*/ 1638485 h 2231716"/>
                <a:gd name="connsiteX23" fmla="*/ 343592 w 501479"/>
                <a:gd name="connsiteY23" fmla="*/ 1612882 h 2231716"/>
                <a:gd name="connsiteX24" fmla="*/ 277755 w 501479"/>
                <a:gd name="connsiteY24" fmla="*/ 1510469 h 2231716"/>
                <a:gd name="connsiteX25" fmla="*/ 175343 w 501479"/>
                <a:gd name="connsiteY25" fmla="*/ 1440975 h 2231716"/>
                <a:gd name="connsiteX26" fmla="*/ 80245 w 501479"/>
                <a:gd name="connsiteY26" fmla="*/ 1393426 h 2231716"/>
                <a:gd name="connsiteX27" fmla="*/ 80245 w 501479"/>
                <a:gd name="connsiteY27" fmla="*/ 1219690 h 2231716"/>
                <a:gd name="connsiteX28" fmla="*/ 124136 w 501479"/>
                <a:gd name="connsiteY28" fmla="*/ 1122764 h 2231716"/>
                <a:gd name="connsiteX29" fmla="*/ 158461 w 501479"/>
                <a:gd name="connsiteY29" fmla="*/ 970989 h 2231716"/>
                <a:gd name="connsiteX30" fmla="*/ 252152 w 501479"/>
                <a:gd name="connsiteY30" fmla="*/ 939884 h 2231716"/>
                <a:gd name="connsiteX31" fmla="*/ 347250 w 501479"/>
                <a:gd name="connsiteY31" fmla="*/ 1045954 h 2231716"/>
                <a:gd name="connsiteX32" fmla="*/ 325305 w 501479"/>
                <a:gd name="connsiteY32" fmla="*/ 1219690 h 2231716"/>
                <a:gd name="connsiteX33" fmla="*/ 343607 w 501479"/>
                <a:gd name="connsiteY33" fmla="*/ 1219690 h 2231716"/>
                <a:gd name="connsiteX34" fmla="*/ 431375 w 501479"/>
                <a:gd name="connsiteY34" fmla="*/ 1219690 h 2231716"/>
                <a:gd name="connsiteX35" fmla="*/ 380168 w 501479"/>
                <a:gd name="connsiteY35" fmla="*/ 1159340 h 2231716"/>
                <a:gd name="connsiteX36" fmla="*/ 380168 w 501479"/>
                <a:gd name="connsiteY36" fmla="*/ 1013036 h 2231716"/>
                <a:gd name="connsiteX37" fmla="*/ 314331 w 501479"/>
                <a:gd name="connsiteY37" fmla="*/ 936226 h 2231716"/>
                <a:gd name="connsiteX38" fmla="*/ 193631 w 501479"/>
                <a:gd name="connsiteY38" fmla="*/ 877704 h 2231716"/>
                <a:gd name="connsiteX39" fmla="*/ 158461 w 501479"/>
                <a:gd name="connsiteY39" fmla="*/ 752206 h 2231716"/>
                <a:gd name="connsiteX40" fmla="*/ 182658 w 501479"/>
                <a:gd name="connsiteY40" fmla="*/ 607042 h 2231716"/>
                <a:gd name="connsiteX41" fmla="*/ 288728 w 501479"/>
                <a:gd name="connsiteY41" fmla="*/ 515602 h 2231716"/>
                <a:gd name="connsiteX42" fmla="*/ 478220 w 501479"/>
                <a:gd name="connsiteY42" fmla="*/ 410007 h 2231716"/>
                <a:gd name="connsiteX43" fmla="*/ 142424 w 501479"/>
                <a:gd name="connsiteY43" fmla="*/ 380271 h 2231716"/>
                <a:gd name="connsiteX44" fmla="*/ 68703 w 501479"/>
                <a:gd name="connsiteY44" fmla="*/ 185614 h 2231716"/>
                <a:gd name="connsiteX45" fmla="*/ 208262 w 501479"/>
                <a:gd name="connsiteY45" fmla="*/ 149843 h 2231716"/>
                <a:gd name="connsiteX46" fmla="*/ 255809 w 501479"/>
                <a:gd name="connsiteY46" fmla="*/ 204706 h 2231716"/>
                <a:gd name="connsiteX47" fmla="*/ 299701 w 501479"/>
                <a:gd name="connsiteY47" fmla="*/ 266885 h 2231716"/>
                <a:gd name="connsiteX48" fmla="*/ 359920 w 501479"/>
                <a:gd name="connsiteY48" fmla="*/ 202444 h 2231716"/>
                <a:gd name="connsiteX49" fmla="*/ 288728 w 501479"/>
                <a:gd name="connsiteY49" fmla="*/ 164472 h 2231716"/>
                <a:gd name="connsiteX50" fmla="*/ 89684 w 501479"/>
                <a:gd name="connsiteY50" fmla="*/ 82192 h 2231716"/>
                <a:gd name="connsiteX51" fmla="*/ 41866 w 501479"/>
                <a:gd name="connsiteY51" fmla="*/ 4148 h 2231716"/>
                <a:gd name="connsiteX52" fmla="*/ 1386 w 501479"/>
                <a:gd name="connsiteY5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42424 w 501479"/>
                <a:gd name="connsiteY44" fmla="*/ 380271 h 2231716"/>
                <a:gd name="connsiteX45" fmla="*/ 68703 w 501479"/>
                <a:gd name="connsiteY45" fmla="*/ 185614 h 2231716"/>
                <a:gd name="connsiteX46" fmla="*/ 208262 w 501479"/>
                <a:gd name="connsiteY46" fmla="*/ 149843 h 2231716"/>
                <a:gd name="connsiteX47" fmla="*/ 255809 w 501479"/>
                <a:gd name="connsiteY47" fmla="*/ 204706 h 2231716"/>
                <a:gd name="connsiteX48" fmla="*/ 299701 w 501479"/>
                <a:gd name="connsiteY48" fmla="*/ 266885 h 2231716"/>
                <a:gd name="connsiteX49" fmla="*/ 359920 w 501479"/>
                <a:gd name="connsiteY49" fmla="*/ 202444 h 2231716"/>
                <a:gd name="connsiteX50" fmla="*/ 288728 w 501479"/>
                <a:gd name="connsiteY50" fmla="*/ 164472 h 2231716"/>
                <a:gd name="connsiteX51" fmla="*/ 89684 w 501479"/>
                <a:gd name="connsiteY51" fmla="*/ 82192 h 2231716"/>
                <a:gd name="connsiteX52" fmla="*/ 41866 w 501479"/>
                <a:gd name="connsiteY52" fmla="*/ 4148 h 2231716"/>
                <a:gd name="connsiteX53" fmla="*/ 1386 w 501479"/>
                <a:gd name="connsiteY5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86315 w 501479"/>
                <a:gd name="connsiteY44" fmla="*/ 475368 h 2231716"/>
                <a:gd name="connsiteX45" fmla="*/ 142424 w 501479"/>
                <a:gd name="connsiteY45" fmla="*/ 380271 h 2231716"/>
                <a:gd name="connsiteX46" fmla="*/ 68703 w 501479"/>
                <a:gd name="connsiteY46" fmla="*/ 185614 h 2231716"/>
                <a:gd name="connsiteX47" fmla="*/ 208262 w 501479"/>
                <a:gd name="connsiteY47" fmla="*/ 149843 h 2231716"/>
                <a:gd name="connsiteX48" fmla="*/ 255809 w 501479"/>
                <a:gd name="connsiteY48" fmla="*/ 204706 h 2231716"/>
                <a:gd name="connsiteX49" fmla="*/ 299701 w 501479"/>
                <a:gd name="connsiteY49" fmla="*/ 266885 h 2231716"/>
                <a:gd name="connsiteX50" fmla="*/ 359920 w 501479"/>
                <a:gd name="connsiteY50" fmla="*/ 202444 h 2231716"/>
                <a:gd name="connsiteX51" fmla="*/ 288728 w 501479"/>
                <a:gd name="connsiteY51" fmla="*/ 164472 h 2231716"/>
                <a:gd name="connsiteX52" fmla="*/ 89684 w 501479"/>
                <a:gd name="connsiteY52" fmla="*/ 82192 h 2231716"/>
                <a:gd name="connsiteX53" fmla="*/ 41866 w 501479"/>
                <a:gd name="connsiteY53" fmla="*/ 4148 h 2231716"/>
                <a:gd name="connsiteX54" fmla="*/ 1386 w 501479"/>
                <a:gd name="connsiteY5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186315 w 501479"/>
                <a:gd name="connsiteY45" fmla="*/ 475368 h 2231716"/>
                <a:gd name="connsiteX46" fmla="*/ 142424 w 501479"/>
                <a:gd name="connsiteY46" fmla="*/ 380271 h 2231716"/>
                <a:gd name="connsiteX47" fmla="*/ 68703 w 501479"/>
                <a:gd name="connsiteY47" fmla="*/ 185614 h 2231716"/>
                <a:gd name="connsiteX48" fmla="*/ 208262 w 501479"/>
                <a:gd name="connsiteY48" fmla="*/ 149843 h 2231716"/>
                <a:gd name="connsiteX49" fmla="*/ 255809 w 501479"/>
                <a:gd name="connsiteY49" fmla="*/ 204706 h 2231716"/>
                <a:gd name="connsiteX50" fmla="*/ 299701 w 501479"/>
                <a:gd name="connsiteY50" fmla="*/ 266885 h 2231716"/>
                <a:gd name="connsiteX51" fmla="*/ 359920 w 501479"/>
                <a:gd name="connsiteY51" fmla="*/ 202444 h 2231716"/>
                <a:gd name="connsiteX52" fmla="*/ 288728 w 501479"/>
                <a:gd name="connsiteY52" fmla="*/ 164472 h 2231716"/>
                <a:gd name="connsiteX53" fmla="*/ 89684 w 501479"/>
                <a:gd name="connsiteY53" fmla="*/ 82192 h 2231716"/>
                <a:gd name="connsiteX54" fmla="*/ 41866 w 501479"/>
                <a:gd name="connsiteY54" fmla="*/ 4148 h 2231716"/>
                <a:gd name="connsiteX55" fmla="*/ 1386 w 501479"/>
                <a:gd name="connsiteY5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369195 w 501479"/>
                <a:gd name="connsiteY45" fmla="*/ 435135 h 2231716"/>
                <a:gd name="connsiteX46" fmla="*/ 186315 w 501479"/>
                <a:gd name="connsiteY46" fmla="*/ 475368 h 2231716"/>
                <a:gd name="connsiteX47" fmla="*/ 142424 w 501479"/>
                <a:gd name="connsiteY47" fmla="*/ 380271 h 2231716"/>
                <a:gd name="connsiteX48" fmla="*/ 68703 w 501479"/>
                <a:gd name="connsiteY48" fmla="*/ 185614 h 2231716"/>
                <a:gd name="connsiteX49" fmla="*/ 208262 w 501479"/>
                <a:gd name="connsiteY49" fmla="*/ 149843 h 2231716"/>
                <a:gd name="connsiteX50" fmla="*/ 255809 w 501479"/>
                <a:gd name="connsiteY50" fmla="*/ 204706 h 2231716"/>
                <a:gd name="connsiteX51" fmla="*/ 299701 w 501479"/>
                <a:gd name="connsiteY51" fmla="*/ 266885 h 2231716"/>
                <a:gd name="connsiteX52" fmla="*/ 359920 w 501479"/>
                <a:gd name="connsiteY52" fmla="*/ 202444 h 2231716"/>
                <a:gd name="connsiteX53" fmla="*/ 288728 w 501479"/>
                <a:gd name="connsiteY53" fmla="*/ 164472 h 2231716"/>
                <a:gd name="connsiteX54" fmla="*/ 89684 w 501479"/>
                <a:gd name="connsiteY54" fmla="*/ 82192 h 2231716"/>
                <a:gd name="connsiteX55" fmla="*/ 41866 w 501479"/>
                <a:gd name="connsiteY55" fmla="*/ 4148 h 2231716"/>
                <a:gd name="connsiteX56" fmla="*/ 1386 w 501479"/>
                <a:gd name="connsiteY5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53320 w 501479"/>
                <a:gd name="connsiteY43" fmla="*/ 479026 h 2231716"/>
                <a:gd name="connsiteX44" fmla="*/ 478220 w 501479"/>
                <a:gd name="connsiteY44" fmla="*/ 410007 h 2231716"/>
                <a:gd name="connsiteX45" fmla="*/ 427717 w 501479"/>
                <a:gd name="connsiteY45" fmla="*/ 369298 h 2231716"/>
                <a:gd name="connsiteX46" fmla="*/ 369195 w 501479"/>
                <a:gd name="connsiteY46" fmla="*/ 435135 h 2231716"/>
                <a:gd name="connsiteX47" fmla="*/ 186315 w 501479"/>
                <a:gd name="connsiteY47" fmla="*/ 475368 h 2231716"/>
                <a:gd name="connsiteX48" fmla="*/ 142424 w 501479"/>
                <a:gd name="connsiteY48" fmla="*/ 380271 h 2231716"/>
                <a:gd name="connsiteX49" fmla="*/ 68703 w 501479"/>
                <a:gd name="connsiteY49" fmla="*/ 185614 h 2231716"/>
                <a:gd name="connsiteX50" fmla="*/ 208262 w 501479"/>
                <a:gd name="connsiteY50" fmla="*/ 149843 h 2231716"/>
                <a:gd name="connsiteX51" fmla="*/ 255809 w 501479"/>
                <a:gd name="connsiteY51" fmla="*/ 204706 h 2231716"/>
                <a:gd name="connsiteX52" fmla="*/ 299701 w 501479"/>
                <a:gd name="connsiteY52" fmla="*/ 266885 h 2231716"/>
                <a:gd name="connsiteX53" fmla="*/ 359920 w 501479"/>
                <a:gd name="connsiteY53" fmla="*/ 202444 h 2231716"/>
                <a:gd name="connsiteX54" fmla="*/ 288728 w 501479"/>
                <a:gd name="connsiteY54" fmla="*/ 164472 h 2231716"/>
                <a:gd name="connsiteX55" fmla="*/ 89684 w 501479"/>
                <a:gd name="connsiteY55" fmla="*/ 82192 h 2231716"/>
                <a:gd name="connsiteX56" fmla="*/ 41866 w 501479"/>
                <a:gd name="connsiteY56" fmla="*/ 4148 h 2231716"/>
                <a:gd name="connsiteX57" fmla="*/ 1386 w 501479"/>
                <a:gd name="connsiteY5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383826 w 501479"/>
                <a:gd name="connsiteY43" fmla="*/ 468053 h 2231716"/>
                <a:gd name="connsiteX44" fmla="*/ 453320 w 501479"/>
                <a:gd name="connsiteY44" fmla="*/ 479026 h 2231716"/>
                <a:gd name="connsiteX45" fmla="*/ 478220 w 501479"/>
                <a:gd name="connsiteY45" fmla="*/ 410007 h 2231716"/>
                <a:gd name="connsiteX46" fmla="*/ 427717 w 501479"/>
                <a:gd name="connsiteY46" fmla="*/ 369298 h 2231716"/>
                <a:gd name="connsiteX47" fmla="*/ 369195 w 501479"/>
                <a:gd name="connsiteY47" fmla="*/ 435135 h 2231716"/>
                <a:gd name="connsiteX48" fmla="*/ 186315 w 501479"/>
                <a:gd name="connsiteY48" fmla="*/ 475368 h 2231716"/>
                <a:gd name="connsiteX49" fmla="*/ 142424 w 501479"/>
                <a:gd name="connsiteY49" fmla="*/ 380271 h 2231716"/>
                <a:gd name="connsiteX50" fmla="*/ 68703 w 501479"/>
                <a:gd name="connsiteY50" fmla="*/ 185614 h 2231716"/>
                <a:gd name="connsiteX51" fmla="*/ 208262 w 501479"/>
                <a:gd name="connsiteY51" fmla="*/ 149843 h 2231716"/>
                <a:gd name="connsiteX52" fmla="*/ 255809 w 501479"/>
                <a:gd name="connsiteY52" fmla="*/ 204706 h 2231716"/>
                <a:gd name="connsiteX53" fmla="*/ 299701 w 501479"/>
                <a:gd name="connsiteY53" fmla="*/ 266885 h 2231716"/>
                <a:gd name="connsiteX54" fmla="*/ 359920 w 501479"/>
                <a:gd name="connsiteY54" fmla="*/ 202444 h 2231716"/>
                <a:gd name="connsiteX55" fmla="*/ 288728 w 501479"/>
                <a:gd name="connsiteY55" fmla="*/ 164472 h 2231716"/>
                <a:gd name="connsiteX56" fmla="*/ 89684 w 501479"/>
                <a:gd name="connsiteY56" fmla="*/ 82192 h 2231716"/>
                <a:gd name="connsiteX57" fmla="*/ 41866 w 501479"/>
                <a:gd name="connsiteY57" fmla="*/ 4148 h 2231716"/>
                <a:gd name="connsiteX58" fmla="*/ 1386 w 501479"/>
                <a:gd name="connsiteY5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19234 w 501479"/>
                <a:gd name="connsiteY42" fmla="*/ 511944 h 2231716"/>
                <a:gd name="connsiteX43" fmla="*/ 288728 w 501479"/>
                <a:gd name="connsiteY43" fmla="*/ 515602 h 2231716"/>
                <a:gd name="connsiteX44" fmla="*/ 383826 w 501479"/>
                <a:gd name="connsiteY44" fmla="*/ 468053 h 2231716"/>
                <a:gd name="connsiteX45" fmla="*/ 453320 w 501479"/>
                <a:gd name="connsiteY45" fmla="*/ 479026 h 2231716"/>
                <a:gd name="connsiteX46" fmla="*/ 478220 w 501479"/>
                <a:gd name="connsiteY46" fmla="*/ 410007 h 2231716"/>
                <a:gd name="connsiteX47" fmla="*/ 427717 w 501479"/>
                <a:gd name="connsiteY47" fmla="*/ 369298 h 2231716"/>
                <a:gd name="connsiteX48" fmla="*/ 369195 w 501479"/>
                <a:gd name="connsiteY48" fmla="*/ 435135 h 2231716"/>
                <a:gd name="connsiteX49" fmla="*/ 186315 w 501479"/>
                <a:gd name="connsiteY49" fmla="*/ 475368 h 2231716"/>
                <a:gd name="connsiteX50" fmla="*/ 142424 w 501479"/>
                <a:gd name="connsiteY50" fmla="*/ 380271 h 2231716"/>
                <a:gd name="connsiteX51" fmla="*/ 68703 w 501479"/>
                <a:gd name="connsiteY51" fmla="*/ 185614 h 2231716"/>
                <a:gd name="connsiteX52" fmla="*/ 208262 w 501479"/>
                <a:gd name="connsiteY52" fmla="*/ 149843 h 2231716"/>
                <a:gd name="connsiteX53" fmla="*/ 255809 w 501479"/>
                <a:gd name="connsiteY53" fmla="*/ 204706 h 2231716"/>
                <a:gd name="connsiteX54" fmla="*/ 299701 w 501479"/>
                <a:gd name="connsiteY54" fmla="*/ 266885 h 2231716"/>
                <a:gd name="connsiteX55" fmla="*/ 359920 w 501479"/>
                <a:gd name="connsiteY55" fmla="*/ 202444 h 2231716"/>
                <a:gd name="connsiteX56" fmla="*/ 288728 w 501479"/>
                <a:gd name="connsiteY56" fmla="*/ 164472 h 2231716"/>
                <a:gd name="connsiteX57" fmla="*/ 89684 w 501479"/>
                <a:gd name="connsiteY57" fmla="*/ 82192 h 2231716"/>
                <a:gd name="connsiteX58" fmla="*/ 41866 w 501479"/>
                <a:gd name="connsiteY58" fmla="*/ 4148 h 2231716"/>
                <a:gd name="connsiteX59" fmla="*/ 1386 w 501479"/>
                <a:gd name="connsiteY5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24136 w 501479"/>
                <a:gd name="connsiteY30" fmla="*/ 1045954 h 2231716"/>
                <a:gd name="connsiteX31" fmla="*/ 158461 w 501479"/>
                <a:gd name="connsiteY31" fmla="*/ 970989 h 2231716"/>
                <a:gd name="connsiteX32" fmla="*/ 252152 w 501479"/>
                <a:gd name="connsiteY32" fmla="*/ 939884 h 2231716"/>
                <a:gd name="connsiteX33" fmla="*/ 347250 w 501479"/>
                <a:gd name="connsiteY33" fmla="*/ 1045954 h 2231716"/>
                <a:gd name="connsiteX34" fmla="*/ 325305 w 501479"/>
                <a:gd name="connsiteY34" fmla="*/ 1219690 h 2231716"/>
                <a:gd name="connsiteX35" fmla="*/ 343607 w 501479"/>
                <a:gd name="connsiteY35" fmla="*/ 1219690 h 2231716"/>
                <a:gd name="connsiteX36" fmla="*/ 431375 w 501479"/>
                <a:gd name="connsiteY36" fmla="*/ 1219690 h 2231716"/>
                <a:gd name="connsiteX37" fmla="*/ 380168 w 501479"/>
                <a:gd name="connsiteY37" fmla="*/ 1159340 h 2231716"/>
                <a:gd name="connsiteX38" fmla="*/ 380168 w 501479"/>
                <a:gd name="connsiteY38" fmla="*/ 1013036 h 2231716"/>
                <a:gd name="connsiteX39" fmla="*/ 314331 w 501479"/>
                <a:gd name="connsiteY39" fmla="*/ 936226 h 2231716"/>
                <a:gd name="connsiteX40" fmla="*/ 193631 w 501479"/>
                <a:gd name="connsiteY40" fmla="*/ 877704 h 2231716"/>
                <a:gd name="connsiteX41" fmla="*/ 158461 w 501479"/>
                <a:gd name="connsiteY41" fmla="*/ 752206 h 2231716"/>
                <a:gd name="connsiteX42" fmla="*/ 182658 w 501479"/>
                <a:gd name="connsiteY42" fmla="*/ 607042 h 2231716"/>
                <a:gd name="connsiteX43" fmla="*/ 219234 w 501479"/>
                <a:gd name="connsiteY43" fmla="*/ 511944 h 2231716"/>
                <a:gd name="connsiteX44" fmla="*/ 288728 w 501479"/>
                <a:gd name="connsiteY44" fmla="*/ 515602 h 2231716"/>
                <a:gd name="connsiteX45" fmla="*/ 383826 w 501479"/>
                <a:gd name="connsiteY45" fmla="*/ 468053 h 2231716"/>
                <a:gd name="connsiteX46" fmla="*/ 453320 w 501479"/>
                <a:gd name="connsiteY46" fmla="*/ 479026 h 2231716"/>
                <a:gd name="connsiteX47" fmla="*/ 478220 w 501479"/>
                <a:gd name="connsiteY47" fmla="*/ 410007 h 2231716"/>
                <a:gd name="connsiteX48" fmla="*/ 427717 w 501479"/>
                <a:gd name="connsiteY48" fmla="*/ 369298 h 2231716"/>
                <a:gd name="connsiteX49" fmla="*/ 369195 w 501479"/>
                <a:gd name="connsiteY49" fmla="*/ 435135 h 2231716"/>
                <a:gd name="connsiteX50" fmla="*/ 186315 w 501479"/>
                <a:gd name="connsiteY50" fmla="*/ 475368 h 2231716"/>
                <a:gd name="connsiteX51" fmla="*/ 142424 w 501479"/>
                <a:gd name="connsiteY51" fmla="*/ 380271 h 2231716"/>
                <a:gd name="connsiteX52" fmla="*/ 68703 w 501479"/>
                <a:gd name="connsiteY52" fmla="*/ 185614 h 2231716"/>
                <a:gd name="connsiteX53" fmla="*/ 208262 w 501479"/>
                <a:gd name="connsiteY53" fmla="*/ 149843 h 2231716"/>
                <a:gd name="connsiteX54" fmla="*/ 255809 w 501479"/>
                <a:gd name="connsiteY54" fmla="*/ 204706 h 2231716"/>
                <a:gd name="connsiteX55" fmla="*/ 299701 w 501479"/>
                <a:gd name="connsiteY55" fmla="*/ 266885 h 2231716"/>
                <a:gd name="connsiteX56" fmla="*/ 359920 w 501479"/>
                <a:gd name="connsiteY56" fmla="*/ 202444 h 2231716"/>
                <a:gd name="connsiteX57" fmla="*/ 288728 w 501479"/>
                <a:gd name="connsiteY57" fmla="*/ 164472 h 2231716"/>
                <a:gd name="connsiteX58" fmla="*/ 89684 w 501479"/>
                <a:gd name="connsiteY58" fmla="*/ 82192 h 2231716"/>
                <a:gd name="connsiteX59" fmla="*/ 41866 w 501479"/>
                <a:gd name="connsiteY59" fmla="*/ 4148 h 2231716"/>
                <a:gd name="connsiteX60" fmla="*/ 1386 w 501479"/>
                <a:gd name="connsiteY6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263125 w 501479"/>
                <a:gd name="connsiteY26" fmla="*/ 1430002 h 2231716"/>
                <a:gd name="connsiteX27" fmla="*/ 175343 w 501479"/>
                <a:gd name="connsiteY27" fmla="*/ 1440975 h 2231716"/>
                <a:gd name="connsiteX28" fmla="*/ 80245 w 501479"/>
                <a:gd name="connsiteY28" fmla="*/ 1393426 h 2231716"/>
                <a:gd name="connsiteX29" fmla="*/ 80245 w 501479"/>
                <a:gd name="connsiteY29" fmla="*/ 1219690 h 2231716"/>
                <a:gd name="connsiteX30" fmla="*/ 124136 w 501479"/>
                <a:gd name="connsiteY30" fmla="*/ 1122764 h 2231716"/>
                <a:gd name="connsiteX31" fmla="*/ 124136 w 501479"/>
                <a:gd name="connsiteY31" fmla="*/ 1045954 h 2231716"/>
                <a:gd name="connsiteX32" fmla="*/ 158461 w 501479"/>
                <a:gd name="connsiteY32" fmla="*/ 970989 h 2231716"/>
                <a:gd name="connsiteX33" fmla="*/ 252152 w 501479"/>
                <a:gd name="connsiteY33" fmla="*/ 939884 h 2231716"/>
                <a:gd name="connsiteX34" fmla="*/ 347250 w 501479"/>
                <a:gd name="connsiteY34" fmla="*/ 1045954 h 2231716"/>
                <a:gd name="connsiteX35" fmla="*/ 325305 w 501479"/>
                <a:gd name="connsiteY35" fmla="*/ 1219690 h 2231716"/>
                <a:gd name="connsiteX36" fmla="*/ 343607 w 501479"/>
                <a:gd name="connsiteY36" fmla="*/ 1219690 h 2231716"/>
                <a:gd name="connsiteX37" fmla="*/ 431375 w 501479"/>
                <a:gd name="connsiteY37" fmla="*/ 1219690 h 2231716"/>
                <a:gd name="connsiteX38" fmla="*/ 380168 w 501479"/>
                <a:gd name="connsiteY38" fmla="*/ 1159340 h 2231716"/>
                <a:gd name="connsiteX39" fmla="*/ 380168 w 501479"/>
                <a:gd name="connsiteY39" fmla="*/ 1013036 h 2231716"/>
                <a:gd name="connsiteX40" fmla="*/ 314331 w 501479"/>
                <a:gd name="connsiteY40" fmla="*/ 936226 h 2231716"/>
                <a:gd name="connsiteX41" fmla="*/ 193631 w 501479"/>
                <a:gd name="connsiteY41" fmla="*/ 877704 h 2231716"/>
                <a:gd name="connsiteX42" fmla="*/ 158461 w 501479"/>
                <a:gd name="connsiteY42" fmla="*/ 752206 h 2231716"/>
                <a:gd name="connsiteX43" fmla="*/ 182658 w 501479"/>
                <a:gd name="connsiteY43" fmla="*/ 607042 h 2231716"/>
                <a:gd name="connsiteX44" fmla="*/ 219234 w 501479"/>
                <a:gd name="connsiteY44" fmla="*/ 511944 h 2231716"/>
                <a:gd name="connsiteX45" fmla="*/ 288728 w 501479"/>
                <a:gd name="connsiteY45" fmla="*/ 515602 h 2231716"/>
                <a:gd name="connsiteX46" fmla="*/ 383826 w 501479"/>
                <a:gd name="connsiteY46" fmla="*/ 468053 h 2231716"/>
                <a:gd name="connsiteX47" fmla="*/ 453320 w 501479"/>
                <a:gd name="connsiteY47" fmla="*/ 479026 h 2231716"/>
                <a:gd name="connsiteX48" fmla="*/ 478220 w 501479"/>
                <a:gd name="connsiteY48" fmla="*/ 410007 h 2231716"/>
                <a:gd name="connsiteX49" fmla="*/ 427717 w 501479"/>
                <a:gd name="connsiteY49" fmla="*/ 369298 h 2231716"/>
                <a:gd name="connsiteX50" fmla="*/ 369195 w 501479"/>
                <a:gd name="connsiteY50" fmla="*/ 435135 h 2231716"/>
                <a:gd name="connsiteX51" fmla="*/ 186315 w 501479"/>
                <a:gd name="connsiteY51" fmla="*/ 475368 h 2231716"/>
                <a:gd name="connsiteX52" fmla="*/ 142424 w 501479"/>
                <a:gd name="connsiteY52" fmla="*/ 380271 h 2231716"/>
                <a:gd name="connsiteX53" fmla="*/ 68703 w 501479"/>
                <a:gd name="connsiteY53" fmla="*/ 185614 h 2231716"/>
                <a:gd name="connsiteX54" fmla="*/ 208262 w 501479"/>
                <a:gd name="connsiteY54" fmla="*/ 149843 h 2231716"/>
                <a:gd name="connsiteX55" fmla="*/ 255809 w 501479"/>
                <a:gd name="connsiteY55" fmla="*/ 204706 h 2231716"/>
                <a:gd name="connsiteX56" fmla="*/ 299701 w 501479"/>
                <a:gd name="connsiteY56" fmla="*/ 266885 h 2231716"/>
                <a:gd name="connsiteX57" fmla="*/ 359920 w 501479"/>
                <a:gd name="connsiteY57" fmla="*/ 202444 h 2231716"/>
                <a:gd name="connsiteX58" fmla="*/ 288728 w 501479"/>
                <a:gd name="connsiteY58" fmla="*/ 164472 h 2231716"/>
                <a:gd name="connsiteX59" fmla="*/ 89684 w 501479"/>
                <a:gd name="connsiteY59" fmla="*/ 82192 h 2231716"/>
                <a:gd name="connsiteX60" fmla="*/ 41866 w 501479"/>
                <a:gd name="connsiteY60" fmla="*/ 4148 h 2231716"/>
                <a:gd name="connsiteX61" fmla="*/ 1386 w 501479"/>
                <a:gd name="connsiteY6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89684 w 501479"/>
                <a:gd name="connsiteY60" fmla="*/ 82192 h 2231716"/>
                <a:gd name="connsiteX61" fmla="*/ 41866 w 501479"/>
                <a:gd name="connsiteY61" fmla="*/ 4148 h 2231716"/>
                <a:gd name="connsiteX62" fmla="*/ 1386 w 501479"/>
                <a:gd name="connsiteY6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244837 w 501479"/>
                <a:gd name="connsiteY60" fmla="*/ 109608 h 2231716"/>
                <a:gd name="connsiteX61" fmla="*/ 89684 w 501479"/>
                <a:gd name="connsiteY61" fmla="*/ 82192 h 2231716"/>
                <a:gd name="connsiteX62" fmla="*/ 41866 w 501479"/>
                <a:gd name="connsiteY62" fmla="*/ 4148 h 2231716"/>
                <a:gd name="connsiteX63" fmla="*/ 1386 w 501479"/>
                <a:gd name="connsiteY6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10560 w 501479"/>
                <a:gd name="connsiteY36" fmla="*/ 1188734 h 2231716"/>
                <a:gd name="connsiteX37" fmla="*/ 325305 w 501479"/>
                <a:gd name="connsiteY37" fmla="*/ 1219690 h 2231716"/>
                <a:gd name="connsiteX38" fmla="*/ 343607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498246"/>
                <a:gd name="connsiteY0" fmla="*/ 107077 h 2231716"/>
                <a:gd name="connsiteX1" fmla="*/ 48710 w 498246"/>
                <a:gd name="connsiteY1" fmla="*/ 337080 h 2231716"/>
                <a:gd name="connsiteX2" fmla="*/ 110115 w 498246"/>
                <a:gd name="connsiteY2" fmla="*/ 537548 h 2231716"/>
                <a:gd name="connsiteX3" fmla="*/ 77587 w 498246"/>
                <a:gd name="connsiteY3" fmla="*/ 838691 h 2231716"/>
                <a:gd name="connsiteX4" fmla="*/ 1386 w 498246"/>
                <a:gd name="connsiteY4" fmla="*/ 1448291 h 2231716"/>
                <a:gd name="connsiteX5" fmla="*/ 69272 w 498246"/>
                <a:gd name="connsiteY5" fmla="*/ 1806736 h 2231716"/>
                <a:gd name="connsiteX6" fmla="*/ 65292 w 498246"/>
                <a:gd name="connsiteY6" fmla="*/ 1963186 h 2231716"/>
                <a:gd name="connsiteX7" fmla="*/ 200946 w 498246"/>
                <a:gd name="connsiteY7" fmla="*/ 2040822 h 2231716"/>
                <a:gd name="connsiteX8" fmla="*/ 186315 w 498246"/>
                <a:gd name="connsiteY8" fmla="*/ 2157865 h 2231716"/>
                <a:gd name="connsiteX9" fmla="*/ 321647 w 498246"/>
                <a:gd name="connsiteY9" fmla="*/ 2223702 h 2231716"/>
                <a:gd name="connsiteX10" fmla="*/ 388463 w 498246"/>
                <a:gd name="connsiteY10" fmla="*/ 2109781 h 2231716"/>
                <a:gd name="connsiteX11" fmla="*/ 387483 w 498246"/>
                <a:gd name="connsiteY11" fmla="*/ 2026191 h 2231716"/>
                <a:gd name="connsiteX12" fmla="*/ 288728 w 498246"/>
                <a:gd name="connsiteY12" fmla="*/ 1996930 h 2231716"/>
                <a:gd name="connsiteX13" fmla="*/ 164370 w 498246"/>
                <a:gd name="connsiteY13" fmla="*/ 1989615 h 2231716"/>
                <a:gd name="connsiteX14" fmla="*/ 127794 w 498246"/>
                <a:gd name="connsiteY14" fmla="*/ 1876229 h 2231716"/>
                <a:gd name="connsiteX15" fmla="*/ 147241 w 498246"/>
                <a:gd name="connsiteY15" fmla="*/ 1767583 h 2231716"/>
                <a:gd name="connsiteX16" fmla="*/ 54642 w 498246"/>
                <a:gd name="connsiteY16" fmla="*/ 1561676 h 2231716"/>
                <a:gd name="connsiteX17" fmla="*/ 160712 w 498246"/>
                <a:gd name="connsiteY17" fmla="*/ 1495839 h 2231716"/>
                <a:gd name="connsiteX18" fmla="*/ 255810 w 498246"/>
                <a:gd name="connsiteY18" fmla="*/ 1565333 h 2231716"/>
                <a:gd name="connsiteX19" fmla="*/ 307016 w 498246"/>
                <a:gd name="connsiteY19" fmla="*/ 1671404 h 2231716"/>
                <a:gd name="connsiteX20" fmla="*/ 376511 w 498246"/>
                <a:gd name="connsiteY20" fmla="*/ 1697007 h 2231716"/>
                <a:gd name="connsiteX21" fmla="*/ 431374 w 498246"/>
                <a:gd name="connsiteY21" fmla="*/ 1748213 h 2231716"/>
                <a:gd name="connsiteX22" fmla="*/ 488791 w 498246"/>
                <a:gd name="connsiteY22" fmla="*/ 1700074 h 2231716"/>
                <a:gd name="connsiteX23" fmla="*/ 478923 w 498246"/>
                <a:gd name="connsiteY23" fmla="*/ 1601909 h 2231716"/>
                <a:gd name="connsiteX24" fmla="*/ 372853 w 498246"/>
                <a:gd name="connsiteY24" fmla="*/ 1638485 h 2231716"/>
                <a:gd name="connsiteX25" fmla="*/ 343592 w 498246"/>
                <a:gd name="connsiteY25" fmla="*/ 1612882 h 2231716"/>
                <a:gd name="connsiteX26" fmla="*/ 277755 w 498246"/>
                <a:gd name="connsiteY26" fmla="*/ 1510469 h 2231716"/>
                <a:gd name="connsiteX27" fmla="*/ 248837 w 498246"/>
                <a:gd name="connsiteY27" fmla="*/ 1449052 h 2231716"/>
                <a:gd name="connsiteX28" fmla="*/ 175343 w 498246"/>
                <a:gd name="connsiteY28" fmla="*/ 1440975 h 2231716"/>
                <a:gd name="connsiteX29" fmla="*/ 80245 w 498246"/>
                <a:gd name="connsiteY29" fmla="*/ 1393426 h 2231716"/>
                <a:gd name="connsiteX30" fmla="*/ 80245 w 498246"/>
                <a:gd name="connsiteY30" fmla="*/ 1219690 h 2231716"/>
                <a:gd name="connsiteX31" fmla="*/ 124136 w 498246"/>
                <a:gd name="connsiteY31" fmla="*/ 1122764 h 2231716"/>
                <a:gd name="connsiteX32" fmla="*/ 124136 w 498246"/>
                <a:gd name="connsiteY32" fmla="*/ 1045954 h 2231716"/>
                <a:gd name="connsiteX33" fmla="*/ 158461 w 498246"/>
                <a:gd name="connsiteY33" fmla="*/ 970989 h 2231716"/>
                <a:gd name="connsiteX34" fmla="*/ 252152 w 498246"/>
                <a:gd name="connsiteY34" fmla="*/ 939884 h 2231716"/>
                <a:gd name="connsiteX35" fmla="*/ 347250 w 498246"/>
                <a:gd name="connsiteY35" fmla="*/ 1045954 h 2231716"/>
                <a:gd name="connsiteX36" fmla="*/ 348660 w 498246"/>
                <a:gd name="connsiteY36" fmla="*/ 1133965 h 2231716"/>
                <a:gd name="connsiteX37" fmla="*/ 310560 w 498246"/>
                <a:gd name="connsiteY37" fmla="*/ 1188734 h 2231716"/>
                <a:gd name="connsiteX38" fmla="*/ 325305 w 498246"/>
                <a:gd name="connsiteY38" fmla="*/ 1219690 h 2231716"/>
                <a:gd name="connsiteX39" fmla="*/ 383750 w 498246"/>
                <a:gd name="connsiteY39" fmla="*/ 1219690 h 2231716"/>
                <a:gd name="connsiteX40" fmla="*/ 380168 w 498246"/>
                <a:gd name="connsiteY40" fmla="*/ 1159340 h 2231716"/>
                <a:gd name="connsiteX41" fmla="*/ 380168 w 498246"/>
                <a:gd name="connsiteY41" fmla="*/ 1013036 h 2231716"/>
                <a:gd name="connsiteX42" fmla="*/ 314331 w 498246"/>
                <a:gd name="connsiteY42" fmla="*/ 926701 h 2231716"/>
                <a:gd name="connsiteX43" fmla="*/ 193631 w 498246"/>
                <a:gd name="connsiteY43" fmla="*/ 877704 h 2231716"/>
                <a:gd name="connsiteX44" fmla="*/ 158461 w 498246"/>
                <a:gd name="connsiteY44" fmla="*/ 752206 h 2231716"/>
                <a:gd name="connsiteX45" fmla="*/ 182658 w 498246"/>
                <a:gd name="connsiteY45" fmla="*/ 607042 h 2231716"/>
                <a:gd name="connsiteX46" fmla="*/ 219234 w 498246"/>
                <a:gd name="connsiteY46" fmla="*/ 511944 h 2231716"/>
                <a:gd name="connsiteX47" fmla="*/ 291109 w 498246"/>
                <a:gd name="connsiteY47" fmla="*/ 515602 h 2231716"/>
                <a:gd name="connsiteX48" fmla="*/ 383826 w 498246"/>
                <a:gd name="connsiteY48" fmla="*/ 468053 h 2231716"/>
                <a:gd name="connsiteX49" fmla="*/ 453320 w 498246"/>
                <a:gd name="connsiteY49" fmla="*/ 479026 h 2231716"/>
                <a:gd name="connsiteX50" fmla="*/ 478220 w 498246"/>
                <a:gd name="connsiteY50" fmla="*/ 410007 h 2231716"/>
                <a:gd name="connsiteX51" fmla="*/ 427717 w 498246"/>
                <a:gd name="connsiteY51" fmla="*/ 369298 h 2231716"/>
                <a:gd name="connsiteX52" fmla="*/ 369195 w 498246"/>
                <a:gd name="connsiteY52" fmla="*/ 435135 h 2231716"/>
                <a:gd name="connsiteX53" fmla="*/ 195840 w 498246"/>
                <a:gd name="connsiteY53" fmla="*/ 458699 h 2231716"/>
                <a:gd name="connsiteX54" fmla="*/ 142424 w 498246"/>
                <a:gd name="connsiteY54" fmla="*/ 380271 h 2231716"/>
                <a:gd name="connsiteX55" fmla="*/ 98628 w 498246"/>
                <a:gd name="connsiteY55" fmla="*/ 295765 h 2231716"/>
                <a:gd name="connsiteX56" fmla="*/ 68703 w 498246"/>
                <a:gd name="connsiteY56" fmla="*/ 185614 h 2231716"/>
                <a:gd name="connsiteX57" fmla="*/ 208262 w 498246"/>
                <a:gd name="connsiteY57" fmla="*/ 149843 h 2231716"/>
                <a:gd name="connsiteX58" fmla="*/ 241521 w 498246"/>
                <a:gd name="connsiteY58" fmla="*/ 214231 h 2231716"/>
                <a:gd name="connsiteX59" fmla="*/ 299701 w 498246"/>
                <a:gd name="connsiteY59" fmla="*/ 266885 h 2231716"/>
                <a:gd name="connsiteX60" fmla="*/ 359920 w 498246"/>
                <a:gd name="connsiteY60" fmla="*/ 202444 h 2231716"/>
                <a:gd name="connsiteX61" fmla="*/ 332619 w 498246"/>
                <a:gd name="connsiteY61" fmla="*/ 149842 h 2231716"/>
                <a:gd name="connsiteX62" fmla="*/ 288728 w 498246"/>
                <a:gd name="connsiteY62" fmla="*/ 164472 h 2231716"/>
                <a:gd name="connsiteX63" fmla="*/ 244837 w 498246"/>
                <a:gd name="connsiteY63" fmla="*/ 109608 h 2231716"/>
                <a:gd name="connsiteX64" fmla="*/ 89684 w 498246"/>
                <a:gd name="connsiteY64" fmla="*/ 82192 h 2231716"/>
                <a:gd name="connsiteX65" fmla="*/ 41866 w 498246"/>
                <a:gd name="connsiteY65" fmla="*/ 4148 h 2231716"/>
                <a:gd name="connsiteX66" fmla="*/ 1386 w 498246"/>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70814 w 532435"/>
                <a:gd name="connsiteY11" fmla="*/ 204524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12666"/>
                <a:gd name="connsiteX1" fmla="*/ 48710 w 532435"/>
                <a:gd name="connsiteY1" fmla="*/ 337080 h 2212666"/>
                <a:gd name="connsiteX2" fmla="*/ 110115 w 532435"/>
                <a:gd name="connsiteY2" fmla="*/ 537548 h 2212666"/>
                <a:gd name="connsiteX3" fmla="*/ 77587 w 532435"/>
                <a:gd name="connsiteY3" fmla="*/ 838691 h 2212666"/>
                <a:gd name="connsiteX4" fmla="*/ 1386 w 532435"/>
                <a:gd name="connsiteY4" fmla="*/ 1448291 h 2212666"/>
                <a:gd name="connsiteX5" fmla="*/ 69272 w 532435"/>
                <a:gd name="connsiteY5" fmla="*/ 1806736 h 2212666"/>
                <a:gd name="connsiteX6" fmla="*/ 65292 w 532435"/>
                <a:gd name="connsiteY6" fmla="*/ 1963186 h 2212666"/>
                <a:gd name="connsiteX7" fmla="*/ 200946 w 532435"/>
                <a:gd name="connsiteY7" fmla="*/ 2040822 h 2212666"/>
                <a:gd name="connsiteX8" fmla="*/ 186315 w 532435"/>
                <a:gd name="connsiteY8" fmla="*/ 2157865 h 2212666"/>
                <a:gd name="connsiteX9" fmla="*/ 319266 w 532435"/>
                <a:gd name="connsiteY9" fmla="*/ 2204652 h 2212666"/>
                <a:gd name="connsiteX10" fmla="*/ 388463 w 532435"/>
                <a:gd name="connsiteY10" fmla="*/ 2109781 h 2212666"/>
                <a:gd name="connsiteX11" fmla="*/ 382720 w 532435"/>
                <a:gd name="connsiteY11" fmla="*/ 2040478 h 2212666"/>
                <a:gd name="connsiteX12" fmla="*/ 293490 w 532435"/>
                <a:gd name="connsiteY12" fmla="*/ 1985023 h 2212666"/>
                <a:gd name="connsiteX13" fmla="*/ 171514 w 532435"/>
                <a:gd name="connsiteY13" fmla="*/ 1980090 h 2212666"/>
                <a:gd name="connsiteX14" fmla="*/ 130175 w 532435"/>
                <a:gd name="connsiteY14" fmla="*/ 1923854 h 2212666"/>
                <a:gd name="connsiteX15" fmla="*/ 125809 w 532435"/>
                <a:gd name="connsiteY15" fmla="*/ 1760439 h 2212666"/>
                <a:gd name="connsiteX16" fmla="*/ 54642 w 532435"/>
                <a:gd name="connsiteY16" fmla="*/ 1561676 h 2212666"/>
                <a:gd name="connsiteX17" fmla="*/ 165475 w 532435"/>
                <a:gd name="connsiteY17" fmla="*/ 1476789 h 2212666"/>
                <a:gd name="connsiteX18" fmla="*/ 274860 w 532435"/>
                <a:gd name="connsiteY18" fmla="*/ 1558189 h 2212666"/>
                <a:gd name="connsiteX19" fmla="*/ 311778 w 532435"/>
                <a:gd name="connsiteY19" fmla="*/ 1664260 h 2212666"/>
                <a:gd name="connsiteX20" fmla="*/ 376511 w 532435"/>
                <a:gd name="connsiteY20" fmla="*/ 1697007 h 2212666"/>
                <a:gd name="connsiteX21" fmla="*/ 428993 w 532435"/>
                <a:gd name="connsiteY21" fmla="*/ 1729163 h 2212666"/>
                <a:gd name="connsiteX22" fmla="*/ 488791 w 532435"/>
                <a:gd name="connsiteY22" fmla="*/ 1700074 h 2212666"/>
                <a:gd name="connsiteX23" fmla="*/ 478923 w 532435"/>
                <a:gd name="connsiteY23" fmla="*/ 1601909 h 2212666"/>
                <a:gd name="connsiteX24" fmla="*/ 372853 w 532435"/>
                <a:gd name="connsiteY24" fmla="*/ 1638485 h 2212666"/>
                <a:gd name="connsiteX25" fmla="*/ 343592 w 532435"/>
                <a:gd name="connsiteY25" fmla="*/ 1612882 h 2212666"/>
                <a:gd name="connsiteX26" fmla="*/ 277755 w 532435"/>
                <a:gd name="connsiteY26" fmla="*/ 1510469 h 2212666"/>
                <a:gd name="connsiteX27" fmla="*/ 248837 w 532435"/>
                <a:gd name="connsiteY27" fmla="*/ 1449052 h 2212666"/>
                <a:gd name="connsiteX28" fmla="*/ 175343 w 532435"/>
                <a:gd name="connsiteY28" fmla="*/ 1440975 h 2212666"/>
                <a:gd name="connsiteX29" fmla="*/ 80245 w 532435"/>
                <a:gd name="connsiteY29" fmla="*/ 1393426 h 2212666"/>
                <a:gd name="connsiteX30" fmla="*/ 80245 w 532435"/>
                <a:gd name="connsiteY30" fmla="*/ 1219690 h 2212666"/>
                <a:gd name="connsiteX31" fmla="*/ 124136 w 532435"/>
                <a:gd name="connsiteY31" fmla="*/ 1122764 h 2212666"/>
                <a:gd name="connsiteX32" fmla="*/ 124136 w 532435"/>
                <a:gd name="connsiteY32" fmla="*/ 1045954 h 2212666"/>
                <a:gd name="connsiteX33" fmla="*/ 158461 w 532435"/>
                <a:gd name="connsiteY33" fmla="*/ 970989 h 2212666"/>
                <a:gd name="connsiteX34" fmla="*/ 252152 w 532435"/>
                <a:gd name="connsiteY34" fmla="*/ 939884 h 2212666"/>
                <a:gd name="connsiteX35" fmla="*/ 347250 w 532435"/>
                <a:gd name="connsiteY35" fmla="*/ 1045954 h 2212666"/>
                <a:gd name="connsiteX36" fmla="*/ 348660 w 532435"/>
                <a:gd name="connsiteY36" fmla="*/ 1133965 h 2212666"/>
                <a:gd name="connsiteX37" fmla="*/ 310560 w 532435"/>
                <a:gd name="connsiteY37" fmla="*/ 1188734 h 2212666"/>
                <a:gd name="connsiteX38" fmla="*/ 325305 w 532435"/>
                <a:gd name="connsiteY38" fmla="*/ 1219690 h 2212666"/>
                <a:gd name="connsiteX39" fmla="*/ 383750 w 532435"/>
                <a:gd name="connsiteY39" fmla="*/ 1219690 h 2212666"/>
                <a:gd name="connsiteX40" fmla="*/ 380168 w 532435"/>
                <a:gd name="connsiteY40" fmla="*/ 1159340 h 2212666"/>
                <a:gd name="connsiteX41" fmla="*/ 380168 w 532435"/>
                <a:gd name="connsiteY41" fmla="*/ 1013036 h 2212666"/>
                <a:gd name="connsiteX42" fmla="*/ 314331 w 532435"/>
                <a:gd name="connsiteY42" fmla="*/ 926701 h 2212666"/>
                <a:gd name="connsiteX43" fmla="*/ 193631 w 532435"/>
                <a:gd name="connsiteY43" fmla="*/ 877704 h 2212666"/>
                <a:gd name="connsiteX44" fmla="*/ 158461 w 532435"/>
                <a:gd name="connsiteY44" fmla="*/ 752206 h 2212666"/>
                <a:gd name="connsiteX45" fmla="*/ 182658 w 532435"/>
                <a:gd name="connsiteY45" fmla="*/ 607042 h 2212666"/>
                <a:gd name="connsiteX46" fmla="*/ 219234 w 532435"/>
                <a:gd name="connsiteY46" fmla="*/ 511944 h 2212666"/>
                <a:gd name="connsiteX47" fmla="*/ 291109 w 532435"/>
                <a:gd name="connsiteY47" fmla="*/ 515602 h 2212666"/>
                <a:gd name="connsiteX48" fmla="*/ 383826 w 532435"/>
                <a:gd name="connsiteY48" fmla="*/ 468053 h 2212666"/>
                <a:gd name="connsiteX49" fmla="*/ 453320 w 532435"/>
                <a:gd name="connsiteY49" fmla="*/ 479026 h 2212666"/>
                <a:gd name="connsiteX50" fmla="*/ 478220 w 532435"/>
                <a:gd name="connsiteY50" fmla="*/ 410007 h 2212666"/>
                <a:gd name="connsiteX51" fmla="*/ 427717 w 532435"/>
                <a:gd name="connsiteY51" fmla="*/ 369298 h 2212666"/>
                <a:gd name="connsiteX52" fmla="*/ 369195 w 532435"/>
                <a:gd name="connsiteY52" fmla="*/ 435135 h 2212666"/>
                <a:gd name="connsiteX53" fmla="*/ 195840 w 532435"/>
                <a:gd name="connsiteY53" fmla="*/ 458699 h 2212666"/>
                <a:gd name="connsiteX54" fmla="*/ 142424 w 532435"/>
                <a:gd name="connsiteY54" fmla="*/ 380271 h 2212666"/>
                <a:gd name="connsiteX55" fmla="*/ 98628 w 532435"/>
                <a:gd name="connsiteY55" fmla="*/ 295765 h 2212666"/>
                <a:gd name="connsiteX56" fmla="*/ 68703 w 532435"/>
                <a:gd name="connsiteY56" fmla="*/ 185614 h 2212666"/>
                <a:gd name="connsiteX57" fmla="*/ 208262 w 532435"/>
                <a:gd name="connsiteY57" fmla="*/ 149843 h 2212666"/>
                <a:gd name="connsiteX58" fmla="*/ 241521 w 532435"/>
                <a:gd name="connsiteY58" fmla="*/ 214231 h 2212666"/>
                <a:gd name="connsiteX59" fmla="*/ 299701 w 532435"/>
                <a:gd name="connsiteY59" fmla="*/ 266885 h 2212666"/>
                <a:gd name="connsiteX60" fmla="*/ 359920 w 532435"/>
                <a:gd name="connsiteY60" fmla="*/ 202444 h 2212666"/>
                <a:gd name="connsiteX61" fmla="*/ 332619 w 532435"/>
                <a:gd name="connsiteY61" fmla="*/ 149842 h 2212666"/>
                <a:gd name="connsiteX62" fmla="*/ 288728 w 532435"/>
                <a:gd name="connsiteY62" fmla="*/ 164472 h 2212666"/>
                <a:gd name="connsiteX63" fmla="*/ 244837 w 532435"/>
                <a:gd name="connsiteY63" fmla="*/ 109608 h 2212666"/>
                <a:gd name="connsiteX64" fmla="*/ 89684 w 532435"/>
                <a:gd name="connsiteY64" fmla="*/ 82192 h 2212666"/>
                <a:gd name="connsiteX65" fmla="*/ 41866 w 532435"/>
                <a:gd name="connsiteY65" fmla="*/ 4148 h 2212666"/>
                <a:gd name="connsiteX66" fmla="*/ 1386 w 532435"/>
                <a:gd name="connsiteY66" fmla="*/ 107077 h 2212666"/>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508458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494171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4713 w 535762"/>
                <a:gd name="connsiteY0" fmla="*/ 107077 h 2211872"/>
                <a:gd name="connsiteX1" fmla="*/ 73468 w 535762"/>
                <a:gd name="connsiteY1" fmla="*/ 358512 h 2211872"/>
                <a:gd name="connsiteX2" fmla="*/ 113442 w 535762"/>
                <a:gd name="connsiteY2" fmla="*/ 537548 h 2211872"/>
                <a:gd name="connsiteX3" fmla="*/ 80914 w 535762"/>
                <a:gd name="connsiteY3" fmla="*/ 838691 h 2211872"/>
                <a:gd name="connsiteX4" fmla="*/ 4713 w 535762"/>
                <a:gd name="connsiteY4" fmla="*/ 1448291 h 2211872"/>
                <a:gd name="connsiteX5" fmla="*/ 72599 w 535762"/>
                <a:gd name="connsiteY5" fmla="*/ 1806736 h 2211872"/>
                <a:gd name="connsiteX6" fmla="*/ 68619 w 535762"/>
                <a:gd name="connsiteY6" fmla="*/ 1963186 h 2211872"/>
                <a:gd name="connsiteX7" fmla="*/ 192367 w 535762"/>
                <a:gd name="connsiteY7" fmla="*/ 2045585 h 2211872"/>
                <a:gd name="connsiteX8" fmla="*/ 192023 w 535762"/>
                <a:gd name="connsiteY8" fmla="*/ 2153102 h 2211872"/>
                <a:gd name="connsiteX9" fmla="*/ 322593 w 535762"/>
                <a:gd name="connsiteY9" fmla="*/ 2204652 h 2211872"/>
                <a:gd name="connsiteX10" fmla="*/ 391790 w 535762"/>
                <a:gd name="connsiteY10" fmla="*/ 2109781 h 2211872"/>
                <a:gd name="connsiteX11" fmla="*/ 386047 w 535762"/>
                <a:gd name="connsiteY11" fmla="*/ 2040478 h 2211872"/>
                <a:gd name="connsiteX12" fmla="*/ 296817 w 535762"/>
                <a:gd name="connsiteY12" fmla="*/ 1985023 h 2211872"/>
                <a:gd name="connsiteX13" fmla="*/ 174841 w 535762"/>
                <a:gd name="connsiteY13" fmla="*/ 1980090 h 2211872"/>
                <a:gd name="connsiteX14" fmla="*/ 133502 w 535762"/>
                <a:gd name="connsiteY14" fmla="*/ 1923854 h 2211872"/>
                <a:gd name="connsiteX15" fmla="*/ 129136 w 535762"/>
                <a:gd name="connsiteY15" fmla="*/ 1760439 h 2211872"/>
                <a:gd name="connsiteX16" fmla="*/ 57969 w 535762"/>
                <a:gd name="connsiteY16" fmla="*/ 1561676 h 2211872"/>
                <a:gd name="connsiteX17" fmla="*/ 168802 w 535762"/>
                <a:gd name="connsiteY17" fmla="*/ 1476789 h 2211872"/>
                <a:gd name="connsiteX18" fmla="*/ 278187 w 535762"/>
                <a:gd name="connsiteY18" fmla="*/ 1558189 h 2211872"/>
                <a:gd name="connsiteX19" fmla="*/ 315105 w 535762"/>
                <a:gd name="connsiteY19" fmla="*/ 1664260 h 2211872"/>
                <a:gd name="connsiteX20" fmla="*/ 379838 w 535762"/>
                <a:gd name="connsiteY20" fmla="*/ 1697007 h 2211872"/>
                <a:gd name="connsiteX21" fmla="*/ 432320 w 535762"/>
                <a:gd name="connsiteY21" fmla="*/ 1729163 h 2211872"/>
                <a:gd name="connsiteX22" fmla="*/ 492118 w 535762"/>
                <a:gd name="connsiteY22" fmla="*/ 1700074 h 2211872"/>
                <a:gd name="connsiteX23" fmla="*/ 482250 w 535762"/>
                <a:gd name="connsiteY23" fmla="*/ 1601909 h 2211872"/>
                <a:gd name="connsiteX24" fmla="*/ 376180 w 535762"/>
                <a:gd name="connsiteY24" fmla="*/ 1638485 h 2211872"/>
                <a:gd name="connsiteX25" fmla="*/ 346919 w 535762"/>
                <a:gd name="connsiteY25" fmla="*/ 1612882 h 2211872"/>
                <a:gd name="connsiteX26" fmla="*/ 281082 w 535762"/>
                <a:gd name="connsiteY26" fmla="*/ 1510469 h 2211872"/>
                <a:gd name="connsiteX27" fmla="*/ 252164 w 535762"/>
                <a:gd name="connsiteY27" fmla="*/ 1449052 h 2211872"/>
                <a:gd name="connsiteX28" fmla="*/ 178670 w 535762"/>
                <a:gd name="connsiteY28" fmla="*/ 1440975 h 2211872"/>
                <a:gd name="connsiteX29" fmla="*/ 83572 w 535762"/>
                <a:gd name="connsiteY29" fmla="*/ 1393426 h 2211872"/>
                <a:gd name="connsiteX30" fmla="*/ 83572 w 535762"/>
                <a:gd name="connsiteY30" fmla="*/ 1219690 h 2211872"/>
                <a:gd name="connsiteX31" fmla="*/ 127463 w 535762"/>
                <a:gd name="connsiteY31" fmla="*/ 1122764 h 2211872"/>
                <a:gd name="connsiteX32" fmla="*/ 127463 w 535762"/>
                <a:gd name="connsiteY32" fmla="*/ 1045954 h 2211872"/>
                <a:gd name="connsiteX33" fmla="*/ 161788 w 535762"/>
                <a:gd name="connsiteY33" fmla="*/ 970989 h 2211872"/>
                <a:gd name="connsiteX34" fmla="*/ 255479 w 535762"/>
                <a:gd name="connsiteY34" fmla="*/ 939884 h 2211872"/>
                <a:gd name="connsiteX35" fmla="*/ 350577 w 535762"/>
                <a:gd name="connsiteY35" fmla="*/ 1045954 h 2211872"/>
                <a:gd name="connsiteX36" fmla="*/ 351987 w 535762"/>
                <a:gd name="connsiteY36" fmla="*/ 1133965 h 2211872"/>
                <a:gd name="connsiteX37" fmla="*/ 313887 w 535762"/>
                <a:gd name="connsiteY37" fmla="*/ 1188734 h 2211872"/>
                <a:gd name="connsiteX38" fmla="*/ 328632 w 535762"/>
                <a:gd name="connsiteY38" fmla="*/ 1219690 h 2211872"/>
                <a:gd name="connsiteX39" fmla="*/ 387077 w 535762"/>
                <a:gd name="connsiteY39" fmla="*/ 1219690 h 2211872"/>
                <a:gd name="connsiteX40" fmla="*/ 383495 w 535762"/>
                <a:gd name="connsiteY40" fmla="*/ 1159340 h 2211872"/>
                <a:gd name="connsiteX41" fmla="*/ 383495 w 535762"/>
                <a:gd name="connsiteY41" fmla="*/ 1013036 h 2211872"/>
                <a:gd name="connsiteX42" fmla="*/ 317658 w 535762"/>
                <a:gd name="connsiteY42" fmla="*/ 926701 h 2211872"/>
                <a:gd name="connsiteX43" fmla="*/ 196958 w 535762"/>
                <a:gd name="connsiteY43" fmla="*/ 877704 h 2211872"/>
                <a:gd name="connsiteX44" fmla="*/ 161788 w 535762"/>
                <a:gd name="connsiteY44" fmla="*/ 752206 h 2211872"/>
                <a:gd name="connsiteX45" fmla="*/ 185985 w 535762"/>
                <a:gd name="connsiteY45" fmla="*/ 607042 h 2211872"/>
                <a:gd name="connsiteX46" fmla="*/ 222561 w 535762"/>
                <a:gd name="connsiteY46" fmla="*/ 511944 h 2211872"/>
                <a:gd name="connsiteX47" fmla="*/ 301580 w 535762"/>
                <a:gd name="connsiteY47" fmla="*/ 494171 h 2211872"/>
                <a:gd name="connsiteX48" fmla="*/ 387153 w 535762"/>
                <a:gd name="connsiteY48" fmla="*/ 468053 h 2211872"/>
                <a:gd name="connsiteX49" fmla="*/ 456647 w 535762"/>
                <a:gd name="connsiteY49" fmla="*/ 479026 h 2211872"/>
                <a:gd name="connsiteX50" fmla="*/ 481547 w 535762"/>
                <a:gd name="connsiteY50" fmla="*/ 410007 h 2211872"/>
                <a:gd name="connsiteX51" fmla="*/ 431044 w 535762"/>
                <a:gd name="connsiteY51" fmla="*/ 369298 h 2211872"/>
                <a:gd name="connsiteX52" fmla="*/ 372522 w 535762"/>
                <a:gd name="connsiteY52" fmla="*/ 435135 h 2211872"/>
                <a:gd name="connsiteX53" fmla="*/ 199167 w 535762"/>
                <a:gd name="connsiteY53" fmla="*/ 458699 h 2211872"/>
                <a:gd name="connsiteX54" fmla="*/ 145751 w 535762"/>
                <a:gd name="connsiteY54" fmla="*/ 380271 h 2211872"/>
                <a:gd name="connsiteX55" fmla="*/ 101955 w 535762"/>
                <a:gd name="connsiteY55" fmla="*/ 295765 h 2211872"/>
                <a:gd name="connsiteX56" fmla="*/ 72030 w 535762"/>
                <a:gd name="connsiteY56" fmla="*/ 185614 h 2211872"/>
                <a:gd name="connsiteX57" fmla="*/ 211589 w 535762"/>
                <a:gd name="connsiteY57" fmla="*/ 149843 h 2211872"/>
                <a:gd name="connsiteX58" fmla="*/ 244848 w 535762"/>
                <a:gd name="connsiteY58" fmla="*/ 214231 h 2211872"/>
                <a:gd name="connsiteX59" fmla="*/ 303028 w 535762"/>
                <a:gd name="connsiteY59" fmla="*/ 266885 h 2211872"/>
                <a:gd name="connsiteX60" fmla="*/ 363247 w 535762"/>
                <a:gd name="connsiteY60" fmla="*/ 202444 h 2211872"/>
                <a:gd name="connsiteX61" fmla="*/ 335946 w 535762"/>
                <a:gd name="connsiteY61" fmla="*/ 149842 h 2211872"/>
                <a:gd name="connsiteX62" fmla="*/ 292055 w 535762"/>
                <a:gd name="connsiteY62" fmla="*/ 164472 h 2211872"/>
                <a:gd name="connsiteX63" fmla="*/ 248164 w 535762"/>
                <a:gd name="connsiteY63" fmla="*/ 109608 h 2211872"/>
                <a:gd name="connsiteX64" fmla="*/ 93011 w 535762"/>
                <a:gd name="connsiteY64" fmla="*/ 82192 h 2211872"/>
                <a:gd name="connsiteX65" fmla="*/ 45193 w 535762"/>
                <a:gd name="connsiteY65" fmla="*/ 4148 h 2211872"/>
                <a:gd name="connsiteX66" fmla="*/ 4713 w 535762"/>
                <a:gd name="connsiteY66"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4888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76068 w 535479"/>
                <a:gd name="connsiteY42" fmla="*/ 1133146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57686 w 535478"/>
                <a:gd name="connsiteY17" fmla="*/ 1561676 h 2211872"/>
                <a:gd name="connsiteX18" fmla="*/ 168519 w 535478"/>
                <a:gd name="connsiteY18" fmla="*/ 1476789 h 2211872"/>
                <a:gd name="connsiteX19" fmla="*/ 277904 w 535478"/>
                <a:gd name="connsiteY19" fmla="*/ 1558189 h 2211872"/>
                <a:gd name="connsiteX20" fmla="*/ 314822 w 535478"/>
                <a:gd name="connsiteY20" fmla="*/ 1664260 h 2211872"/>
                <a:gd name="connsiteX21" fmla="*/ 379555 w 535478"/>
                <a:gd name="connsiteY21" fmla="*/ 1697007 h 2211872"/>
                <a:gd name="connsiteX22" fmla="*/ 432037 w 535478"/>
                <a:gd name="connsiteY22" fmla="*/ 1729163 h 2211872"/>
                <a:gd name="connsiteX23" fmla="*/ 491834 w 535478"/>
                <a:gd name="connsiteY23" fmla="*/ 1711980 h 2211872"/>
                <a:gd name="connsiteX24" fmla="*/ 481967 w 535478"/>
                <a:gd name="connsiteY24" fmla="*/ 1601909 h 2211872"/>
                <a:gd name="connsiteX25" fmla="*/ 375897 w 535478"/>
                <a:gd name="connsiteY25" fmla="*/ 1638485 h 2211872"/>
                <a:gd name="connsiteX26" fmla="*/ 346636 w 535478"/>
                <a:gd name="connsiteY26" fmla="*/ 1612882 h 2211872"/>
                <a:gd name="connsiteX27" fmla="*/ 280799 w 535478"/>
                <a:gd name="connsiteY27" fmla="*/ 1510469 h 2211872"/>
                <a:gd name="connsiteX28" fmla="*/ 251881 w 535478"/>
                <a:gd name="connsiteY28" fmla="*/ 1449052 h 2211872"/>
                <a:gd name="connsiteX29" fmla="*/ 178387 w 535478"/>
                <a:gd name="connsiteY29" fmla="*/ 1440975 h 2211872"/>
                <a:gd name="connsiteX30" fmla="*/ 83289 w 535478"/>
                <a:gd name="connsiteY30" fmla="*/ 1393426 h 2211872"/>
                <a:gd name="connsiteX31" fmla="*/ 83289 w 535478"/>
                <a:gd name="connsiteY31" fmla="*/ 1219690 h 2211872"/>
                <a:gd name="connsiteX32" fmla="*/ 127180 w 535478"/>
                <a:gd name="connsiteY32" fmla="*/ 1122764 h 2211872"/>
                <a:gd name="connsiteX33" fmla="*/ 127180 w 535478"/>
                <a:gd name="connsiteY33" fmla="*/ 104595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57686 w 535478"/>
                <a:gd name="connsiteY18" fmla="*/ 1561676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1386 w 532434"/>
                <a:gd name="connsiteY0" fmla="*/ 107077 h 2211872"/>
                <a:gd name="connsiteX1" fmla="*/ 15285 w 532434"/>
                <a:gd name="connsiteY1" fmla="*/ 248140 h 2211872"/>
                <a:gd name="connsiteX2" fmla="*/ 70141 w 532434"/>
                <a:gd name="connsiteY2" fmla="*/ 358512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259 w 531307"/>
                <a:gd name="connsiteY0" fmla="*/ 107077 h 2211872"/>
                <a:gd name="connsiteX1" fmla="*/ 14158 w 531307"/>
                <a:gd name="connsiteY1" fmla="*/ 248140 h 2211872"/>
                <a:gd name="connsiteX2" fmla="*/ 65725 w 531307"/>
                <a:gd name="connsiteY2" fmla="*/ 371669 h 2211872"/>
                <a:gd name="connsiteX3" fmla="*/ 108988 w 531307"/>
                <a:gd name="connsiteY3" fmla="*/ 537548 h 2211872"/>
                <a:gd name="connsiteX4" fmla="*/ 66592 w 531307"/>
                <a:gd name="connsiteY4" fmla="*/ 838691 h 2211872"/>
                <a:gd name="connsiteX5" fmla="*/ 259 w 531307"/>
                <a:gd name="connsiteY5" fmla="*/ 1448291 h 2211872"/>
                <a:gd name="connsiteX6" fmla="*/ 68145 w 531307"/>
                <a:gd name="connsiteY6" fmla="*/ 1806736 h 2211872"/>
                <a:gd name="connsiteX7" fmla="*/ 64165 w 531307"/>
                <a:gd name="connsiteY7" fmla="*/ 1963186 h 2211872"/>
                <a:gd name="connsiteX8" fmla="*/ 187913 w 531307"/>
                <a:gd name="connsiteY8" fmla="*/ 2045585 h 2211872"/>
                <a:gd name="connsiteX9" fmla="*/ 187569 w 531307"/>
                <a:gd name="connsiteY9" fmla="*/ 2153102 h 2211872"/>
                <a:gd name="connsiteX10" fmla="*/ 318139 w 531307"/>
                <a:gd name="connsiteY10" fmla="*/ 2204652 h 2211872"/>
                <a:gd name="connsiteX11" fmla="*/ 387336 w 531307"/>
                <a:gd name="connsiteY11" fmla="*/ 2109781 h 2211872"/>
                <a:gd name="connsiteX12" fmla="*/ 381593 w 531307"/>
                <a:gd name="connsiteY12" fmla="*/ 2040478 h 2211872"/>
                <a:gd name="connsiteX13" fmla="*/ 292363 w 531307"/>
                <a:gd name="connsiteY13" fmla="*/ 1985023 h 2211872"/>
                <a:gd name="connsiteX14" fmla="*/ 170387 w 531307"/>
                <a:gd name="connsiteY14" fmla="*/ 1980090 h 2211872"/>
                <a:gd name="connsiteX15" fmla="*/ 129048 w 531307"/>
                <a:gd name="connsiteY15" fmla="*/ 1923854 h 2211872"/>
                <a:gd name="connsiteX16" fmla="*/ 124682 w 531307"/>
                <a:gd name="connsiteY16" fmla="*/ 1760439 h 2211872"/>
                <a:gd name="connsiteX17" fmla="*/ 95120 w 531307"/>
                <a:gd name="connsiteY17" fmla="*/ 1667365 h 2211872"/>
                <a:gd name="connsiteX18" fmla="*/ 65422 w 531307"/>
                <a:gd name="connsiteY18" fmla="*/ 1547388 h 2211872"/>
                <a:gd name="connsiteX19" fmla="*/ 164348 w 531307"/>
                <a:gd name="connsiteY19" fmla="*/ 1476789 h 2211872"/>
                <a:gd name="connsiteX20" fmla="*/ 260576 w 531307"/>
                <a:gd name="connsiteY20" fmla="*/ 1564767 h 2211872"/>
                <a:gd name="connsiteX21" fmla="*/ 310651 w 531307"/>
                <a:gd name="connsiteY21" fmla="*/ 1664260 h 2211872"/>
                <a:gd name="connsiteX22" fmla="*/ 375384 w 531307"/>
                <a:gd name="connsiteY22" fmla="*/ 1697007 h 2211872"/>
                <a:gd name="connsiteX23" fmla="*/ 427866 w 531307"/>
                <a:gd name="connsiteY23" fmla="*/ 1729163 h 2211872"/>
                <a:gd name="connsiteX24" fmla="*/ 487663 w 531307"/>
                <a:gd name="connsiteY24" fmla="*/ 1711980 h 2211872"/>
                <a:gd name="connsiteX25" fmla="*/ 477796 w 531307"/>
                <a:gd name="connsiteY25" fmla="*/ 1601909 h 2211872"/>
                <a:gd name="connsiteX26" fmla="*/ 371726 w 531307"/>
                <a:gd name="connsiteY26" fmla="*/ 1638485 h 2211872"/>
                <a:gd name="connsiteX27" fmla="*/ 342465 w 531307"/>
                <a:gd name="connsiteY27" fmla="*/ 1612882 h 2211872"/>
                <a:gd name="connsiteX28" fmla="*/ 276628 w 531307"/>
                <a:gd name="connsiteY28" fmla="*/ 1510469 h 2211872"/>
                <a:gd name="connsiteX29" fmla="*/ 247710 w 531307"/>
                <a:gd name="connsiteY29" fmla="*/ 1449052 h 2211872"/>
                <a:gd name="connsiteX30" fmla="*/ 190662 w 531307"/>
                <a:gd name="connsiteY30" fmla="*/ 1424529 h 2211872"/>
                <a:gd name="connsiteX31" fmla="*/ 79118 w 531307"/>
                <a:gd name="connsiteY31" fmla="*/ 1393426 h 2211872"/>
                <a:gd name="connsiteX32" fmla="*/ 79118 w 531307"/>
                <a:gd name="connsiteY32" fmla="*/ 1219690 h 2211872"/>
                <a:gd name="connsiteX33" fmla="*/ 123009 w 531307"/>
                <a:gd name="connsiteY33" fmla="*/ 1122764 h 2211872"/>
                <a:gd name="connsiteX34" fmla="*/ 157334 w 531307"/>
                <a:gd name="connsiteY34" fmla="*/ 970989 h 2211872"/>
                <a:gd name="connsiteX35" fmla="*/ 251025 w 531307"/>
                <a:gd name="connsiteY35" fmla="*/ 939884 h 2211872"/>
                <a:gd name="connsiteX36" fmla="*/ 346123 w 531307"/>
                <a:gd name="connsiteY36" fmla="*/ 1045954 h 2211872"/>
                <a:gd name="connsiteX37" fmla="*/ 347533 w 531307"/>
                <a:gd name="connsiteY37" fmla="*/ 1133965 h 2211872"/>
                <a:gd name="connsiteX38" fmla="*/ 309433 w 531307"/>
                <a:gd name="connsiteY38" fmla="*/ 1188734 h 2211872"/>
                <a:gd name="connsiteX39" fmla="*/ 324178 w 531307"/>
                <a:gd name="connsiteY39" fmla="*/ 1219690 h 2211872"/>
                <a:gd name="connsiteX40" fmla="*/ 365954 w 531307"/>
                <a:gd name="connsiteY40" fmla="*/ 1219690 h 2211872"/>
                <a:gd name="connsiteX41" fmla="*/ 399920 w 531307"/>
                <a:gd name="connsiteY41" fmla="*/ 1183971 h 2211872"/>
                <a:gd name="connsiteX42" fmla="*/ 371897 w 531307"/>
                <a:gd name="connsiteY42" fmla="*/ 1133146 h 2211872"/>
                <a:gd name="connsiteX43" fmla="*/ 379041 w 531307"/>
                <a:gd name="connsiteY43" fmla="*/ 1013036 h 2211872"/>
                <a:gd name="connsiteX44" fmla="*/ 313204 w 531307"/>
                <a:gd name="connsiteY44" fmla="*/ 926701 h 2211872"/>
                <a:gd name="connsiteX45" fmla="*/ 192504 w 531307"/>
                <a:gd name="connsiteY45" fmla="*/ 877704 h 2211872"/>
                <a:gd name="connsiteX46" fmla="*/ 157334 w 531307"/>
                <a:gd name="connsiteY46" fmla="*/ 752206 h 2211872"/>
                <a:gd name="connsiteX47" fmla="*/ 181531 w 531307"/>
                <a:gd name="connsiteY47" fmla="*/ 607042 h 2211872"/>
                <a:gd name="connsiteX48" fmla="*/ 218107 w 531307"/>
                <a:gd name="connsiteY48" fmla="*/ 511944 h 2211872"/>
                <a:gd name="connsiteX49" fmla="*/ 297126 w 531307"/>
                <a:gd name="connsiteY49" fmla="*/ 494171 h 2211872"/>
                <a:gd name="connsiteX50" fmla="*/ 382699 w 531307"/>
                <a:gd name="connsiteY50" fmla="*/ 468053 h 2211872"/>
                <a:gd name="connsiteX51" fmla="*/ 452193 w 531307"/>
                <a:gd name="connsiteY51" fmla="*/ 479026 h 2211872"/>
                <a:gd name="connsiteX52" fmla="*/ 477093 w 531307"/>
                <a:gd name="connsiteY52" fmla="*/ 410007 h 2211872"/>
                <a:gd name="connsiteX53" fmla="*/ 426590 w 531307"/>
                <a:gd name="connsiteY53" fmla="*/ 369298 h 2211872"/>
                <a:gd name="connsiteX54" fmla="*/ 368068 w 531307"/>
                <a:gd name="connsiteY54" fmla="*/ 435135 h 2211872"/>
                <a:gd name="connsiteX55" fmla="*/ 194713 w 531307"/>
                <a:gd name="connsiteY55" fmla="*/ 458699 h 2211872"/>
                <a:gd name="connsiteX56" fmla="*/ 141297 w 531307"/>
                <a:gd name="connsiteY56" fmla="*/ 380271 h 2211872"/>
                <a:gd name="connsiteX57" fmla="*/ 97501 w 531307"/>
                <a:gd name="connsiteY57" fmla="*/ 295765 h 2211872"/>
                <a:gd name="connsiteX58" fmla="*/ 67576 w 531307"/>
                <a:gd name="connsiteY58" fmla="*/ 185614 h 2211872"/>
                <a:gd name="connsiteX59" fmla="*/ 207135 w 531307"/>
                <a:gd name="connsiteY59" fmla="*/ 149843 h 2211872"/>
                <a:gd name="connsiteX60" fmla="*/ 240394 w 531307"/>
                <a:gd name="connsiteY60" fmla="*/ 214231 h 2211872"/>
                <a:gd name="connsiteX61" fmla="*/ 298574 w 531307"/>
                <a:gd name="connsiteY61" fmla="*/ 266885 h 2211872"/>
                <a:gd name="connsiteX62" fmla="*/ 358793 w 531307"/>
                <a:gd name="connsiteY62" fmla="*/ 202444 h 2211872"/>
                <a:gd name="connsiteX63" fmla="*/ 331492 w 531307"/>
                <a:gd name="connsiteY63" fmla="*/ 149842 h 2211872"/>
                <a:gd name="connsiteX64" fmla="*/ 287601 w 531307"/>
                <a:gd name="connsiteY64" fmla="*/ 164472 h 2211872"/>
                <a:gd name="connsiteX65" fmla="*/ 243710 w 531307"/>
                <a:gd name="connsiteY65" fmla="*/ 109608 h 2211872"/>
                <a:gd name="connsiteX66" fmla="*/ 88557 w 531307"/>
                <a:gd name="connsiteY66" fmla="*/ 82192 h 2211872"/>
                <a:gd name="connsiteX67" fmla="*/ 40739 w 531307"/>
                <a:gd name="connsiteY67" fmla="*/ 4148 h 2211872"/>
                <a:gd name="connsiteX68" fmla="*/ 259 w 531307"/>
                <a:gd name="connsiteY68" fmla="*/ 107077 h 221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31307" h="2211872">
                  <a:moveTo>
                    <a:pt x="259" y="107077"/>
                  </a:moveTo>
                  <a:lnTo>
                    <a:pt x="14158" y="248140"/>
                  </a:lnTo>
                  <a:cubicBezTo>
                    <a:pt x="25617" y="290046"/>
                    <a:pt x="52517" y="296266"/>
                    <a:pt x="65725" y="371669"/>
                  </a:cubicBezTo>
                  <a:cubicBezTo>
                    <a:pt x="78933" y="447072"/>
                    <a:pt x="108844" y="459711"/>
                    <a:pt x="108988" y="537548"/>
                  </a:cubicBezTo>
                  <a:cubicBezTo>
                    <a:pt x="109133" y="615385"/>
                    <a:pt x="84713" y="686901"/>
                    <a:pt x="66592" y="838691"/>
                  </a:cubicBezTo>
                  <a:cubicBezTo>
                    <a:pt x="48471" y="990481"/>
                    <a:pt x="0" y="1286950"/>
                    <a:pt x="259" y="1448291"/>
                  </a:cubicBezTo>
                  <a:cubicBezTo>
                    <a:pt x="518" y="1609632"/>
                    <a:pt x="57494" y="1720920"/>
                    <a:pt x="68145" y="1806736"/>
                  </a:cubicBezTo>
                  <a:cubicBezTo>
                    <a:pt x="78796" y="1892552"/>
                    <a:pt x="42219" y="1924172"/>
                    <a:pt x="64165" y="1963186"/>
                  </a:cubicBezTo>
                  <a:cubicBezTo>
                    <a:pt x="86111" y="2002200"/>
                    <a:pt x="167346" y="2013932"/>
                    <a:pt x="187913" y="2045585"/>
                  </a:cubicBezTo>
                  <a:cubicBezTo>
                    <a:pt x="208480" y="2077238"/>
                    <a:pt x="156340" y="2102779"/>
                    <a:pt x="187569" y="2153102"/>
                  </a:cubicBezTo>
                  <a:cubicBezTo>
                    <a:pt x="218798" y="2203425"/>
                    <a:pt x="284845" y="2211872"/>
                    <a:pt x="318139" y="2204652"/>
                  </a:cubicBezTo>
                  <a:cubicBezTo>
                    <a:pt x="351433" y="2197432"/>
                    <a:pt x="384898" y="2137823"/>
                    <a:pt x="387336" y="2109781"/>
                  </a:cubicBezTo>
                  <a:cubicBezTo>
                    <a:pt x="387009" y="2081918"/>
                    <a:pt x="397422" y="2061271"/>
                    <a:pt x="381593" y="2040478"/>
                  </a:cubicBezTo>
                  <a:cubicBezTo>
                    <a:pt x="365764" y="2019685"/>
                    <a:pt x="361597" y="1984286"/>
                    <a:pt x="292363" y="1985023"/>
                  </a:cubicBezTo>
                  <a:cubicBezTo>
                    <a:pt x="194554" y="2038147"/>
                    <a:pt x="191996" y="2003166"/>
                    <a:pt x="170387" y="1980090"/>
                  </a:cubicBezTo>
                  <a:cubicBezTo>
                    <a:pt x="148778" y="1957014"/>
                    <a:pt x="131903" y="1960859"/>
                    <a:pt x="129048" y="1923854"/>
                  </a:cubicBezTo>
                  <a:cubicBezTo>
                    <a:pt x="126193" y="1886849"/>
                    <a:pt x="132321" y="1803981"/>
                    <a:pt x="124682" y="1760439"/>
                  </a:cubicBezTo>
                  <a:cubicBezTo>
                    <a:pt x="117043" y="1716897"/>
                    <a:pt x="104997" y="1702873"/>
                    <a:pt x="95120" y="1667365"/>
                  </a:cubicBezTo>
                  <a:cubicBezTo>
                    <a:pt x="85243" y="1631857"/>
                    <a:pt x="53884" y="1579151"/>
                    <a:pt x="65422" y="1547388"/>
                  </a:cubicBezTo>
                  <a:cubicBezTo>
                    <a:pt x="76960" y="1515625"/>
                    <a:pt x="131822" y="1473892"/>
                    <a:pt x="164348" y="1476789"/>
                  </a:cubicBezTo>
                  <a:cubicBezTo>
                    <a:pt x="196874" y="1479686"/>
                    <a:pt x="228460" y="1518389"/>
                    <a:pt x="260576" y="1564767"/>
                  </a:cubicBezTo>
                  <a:cubicBezTo>
                    <a:pt x="292692" y="1611145"/>
                    <a:pt x="291516" y="1642220"/>
                    <a:pt x="310651" y="1664260"/>
                  </a:cubicBezTo>
                  <a:cubicBezTo>
                    <a:pt x="329786" y="1686300"/>
                    <a:pt x="359818" y="1668331"/>
                    <a:pt x="375384" y="1697007"/>
                  </a:cubicBezTo>
                  <a:cubicBezTo>
                    <a:pt x="390950" y="1725683"/>
                    <a:pt x="409153" y="1726668"/>
                    <a:pt x="427866" y="1729163"/>
                  </a:cubicBezTo>
                  <a:cubicBezTo>
                    <a:pt x="446579" y="1731658"/>
                    <a:pt x="444019" y="1726839"/>
                    <a:pt x="487663" y="1711980"/>
                  </a:cubicBezTo>
                  <a:cubicBezTo>
                    <a:pt x="531307" y="1697121"/>
                    <a:pt x="497119" y="1614158"/>
                    <a:pt x="477796" y="1601909"/>
                  </a:cubicBezTo>
                  <a:cubicBezTo>
                    <a:pt x="402556" y="1573214"/>
                    <a:pt x="394281" y="1636656"/>
                    <a:pt x="371726" y="1638485"/>
                  </a:cubicBezTo>
                  <a:cubicBezTo>
                    <a:pt x="349171" y="1640314"/>
                    <a:pt x="358315" y="1634218"/>
                    <a:pt x="342465" y="1612882"/>
                  </a:cubicBezTo>
                  <a:cubicBezTo>
                    <a:pt x="326615" y="1591546"/>
                    <a:pt x="292420" y="1537774"/>
                    <a:pt x="276628" y="1510469"/>
                  </a:cubicBezTo>
                  <a:cubicBezTo>
                    <a:pt x="260836" y="1483164"/>
                    <a:pt x="262038" y="1463375"/>
                    <a:pt x="247710" y="1449052"/>
                  </a:cubicBezTo>
                  <a:cubicBezTo>
                    <a:pt x="233382" y="1434729"/>
                    <a:pt x="261623" y="1418718"/>
                    <a:pt x="190662" y="1424529"/>
                  </a:cubicBezTo>
                  <a:cubicBezTo>
                    <a:pt x="119701" y="1430340"/>
                    <a:pt x="97709" y="1427566"/>
                    <a:pt x="79118" y="1393426"/>
                  </a:cubicBezTo>
                  <a:cubicBezTo>
                    <a:pt x="60527" y="1359286"/>
                    <a:pt x="71803" y="1264800"/>
                    <a:pt x="79118" y="1219690"/>
                  </a:cubicBezTo>
                  <a:cubicBezTo>
                    <a:pt x="86433" y="1174580"/>
                    <a:pt x="109973" y="1164214"/>
                    <a:pt x="123009" y="1122764"/>
                  </a:cubicBezTo>
                  <a:cubicBezTo>
                    <a:pt x="136045" y="1081314"/>
                    <a:pt x="100279" y="1010994"/>
                    <a:pt x="157334" y="970989"/>
                  </a:cubicBezTo>
                  <a:cubicBezTo>
                    <a:pt x="178670" y="940509"/>
                    <a:pt x="219560" y="927390"/>
                    <a:pt x="251025" y="939884"/>
                  </a:cubicBezTo>
                  <a:cubicBezTo>
                    <a:pt x="282490" y="952378"/>
                    <a:pt x="330038" y="1013607"/>
                    <a:pt x="346123" y="1045954"/>
                  </a:cubicBezTo>
                  <a:cubicBezTo>
                    <a:pt x="362208" y="1078301"/>
                    <a:pt x="346504" y="1110168"/>
                    <a:pt x="347533" y="1133965"/>
                  </a:cubicBezTo>
                  <a:cubicBezTo>
                    <a:pt x="319987" y="1143475"/>
                    <a:pt x="309280" y="1178415"/>
                    <a:pt x="309433" y="1188734"/>
                  </a:cubicBezTo>
                  <a:cubicBezTo>
                    <a:pt x="309586" y="1199053"/>
                    <a:pt x="314758" y="1214531"/>
                    <a:pt x="324178" y="1219690"/>
                  </a:cubicBezTo>
                  <a:cubicBezTo>
                    <a:pt x="333598" y="1224849"/>
                    <a:pt x="353330" y="1225643"/>
                    <a:pt x="365954" y="1219690"/>
                  </a:cubicBezTo>
                  <a:cubicBezTo>
                    <a:pt x="378578" y="1213737"/>
                    <a:pt x="389405" y="1217445"/>
                    <a:pt x="399920" y="1183971"/>
                  </a:cubicBezTo>
                  <a:cubicBezTo>
                    <a:pt x="410435" y="1150497"/>
                    <a:pt x="375377" y="1161635"/>
                    <a:pt x="371897" y="1133146"/>
                  </a:cubicBezTo>
                  <a:cubicBezTo>
                    <a:pt x="368417" y="1104657"/>
                    <a:pt x="396110" y="1049002"/>
                    <a:pt x="379041" y="1013036"/>
                  </a:cubicBezTo>
                  <a:cubicBezTo>
                    <a:pt x="379037" y="971811"/>
                    <a:pt x="344293" y="949256"/>
                    <a:pt x="313204" y="926701"/>
                  </a:cubicBezTo>
                  <a:cubicBezTo>
                    <a:pt x="282115" y="904146"/>
                    <a:pt x="218482" y="906786"/>
                    <a:pt x="192504" y="877704"/>
                  </a:cubicBezTo>
                  <a:cubicBezTo>
                    <a:pt x="166526" y="848622"/>
                    <a:pt x="159163" y="797316"/>
                    <a:pt x="157334" y="752206"/>
                  </a:cubicBezTo>
                  <a:cubicBezTo>
                    <a:pt x="155505" y="707096"/>
                    <a:pt x="171402" y="647086"/>
                    <a:pt x="181531" y="607042"/>
                  </a:cubicBezTo>
                  <a:cubicBezTo>
                    <a:pt x="191660" y="566998"/>
                    <a:pt x="198841" y="530756"/>
                    <a:pt x="218107" y="511944"/>
                  </a:cubicBezTo>
                  <a:cubicBezTo>
                    <a:pt x="237373" y="493132"/>
                    <a:pt x="269694" y="501486"/>
                    <a:pt x="297126" y="494171"/>
                  </a:cubicBezTo>
                  <a:cubicBezTo>
                    <a:pt x="324558" y="486856"/>
                    <a:pt x="356855" y="470577"/>
                    <a:pt x="382699" y="468053"/>
                  </a:cubicBezTo>
                  <a:cubicBezTo>
                    <a:pt x="408543" y="465529"/>
                    <a:pt x="414741" y="477749"/>
                    <a:pt x="452193" y="479026"/>
                  </a:cubicBezTo>
                  <a:cubicBezTo>
                    <a:pt x="479831" y="469353"/>
                    <a:pt x="486122" y="440201"/>
                    <a:pt x="477093" y="410007"/>
                  </a:cubicBezTo>
                  <a:cubicBezTo>
                    <a:pt x="472826" y="391719"/>
                    <a:pt x="444761" y="365110"/>
                    <a:pt x="426590" y="369298"/>
                  </a:cubicBezTo>
                  <a:cubicBezTo>
                    <a:pt x="370319" y="375867"/>
                    <a:pt x="406714" y="420235"/>
                    <a:pt x="368068" y="435135"/>
                  </a:cubicBezTo>
                  <a:cubicBezTo>
                    <a:pt x="327834" y="452813"/>
                    <a:pt x="232508" y="467843"/>
                    <a:pt x="194713" y="458699"/>
                  </a:cubicBezTo>
                  <a:cubicBezTo>
                    <a:pt x="156918" y="449555"/>
                    <a:pt x="155911" y="410205"/>
                    <a:pt x="141297" y="380271"/>
                  </a:cubicBezTo>
                  <a:cubicBezTo>
                    <a:pt x="124698" y="351528"/>
                    <a:pt x="109788" y="328208"/>
                    <a:pt x="97501" y="295765"/>
                  </a:cubicBezTo>
                  <a:cubicBezTo>
                    <a:pt x="85214" y="263322"/>
                    <a:pt x="49304" y="209934"/>
                    <a:pt x="67576" y="185614"/>
                  </a:cubicBezTo>
                  <a:cubicBezTo>
                    <a:pt x="85848" y="161294"/>
                    <a:pt x="178332" y="145074"/>
                    <a:pt x="207135" y="149843"/>
                  </a:cubicBezTo>
                  <a:cubicBezTo>
                    <a:pt x="235938" y="154612"/>
                    <a:pt x="246586" y="182818"/>
                    <a:pt x="240394" y="214231"/>
                  </a:cubicBezTo>
                  <a:cubicBezTo>
                    <a:pt x="255634" y="233738"/>
                    <a:pt x="238359" y="264881"/>
                    <a:pt x="298574" y="266885"/>
                  </a:cubicBezTo>
                  <a:cubicBezTo>
                    <a:pt x="315926" y="266508"/>
                    <a:pt x="353307" y="221951"/>
                    <a:pt x="358793" y="202444"/>
                  </a:cubicBezTo>
                  <a:cubicBezTo>
                    <a:pt x="364279" y="182937"/>
                    <a:pt x="343357" y="156171"/>
                    <a:pt x="331492" y="149842"/>
                  </a:cubicBezTo>
                  <a:cubicBezTo>
                    <a:pt x="319627" y="143513"/>
                    <a:pt x="300403" y="175445"/>
                    <a:pt x="287601" y="164472"/>
                  </a:cubicBezTo>
                  <a:cubicBezTo>
                    <a:pt x="261105" y="149609"/>
                    <a:pt x="276884" y="123321"/>
                    <a:pt x="243710" y="109608"/>
                  </a:cubicBezTo>
                  <a:cubicBezTo>
                    <a:pt x="210536" y="95895"/>
                    <a:pt x="130310" y="107084"/>
                    <a:pt x="88557" y="82192"/>
                  </a:cubicBezTo>
                  <a:cubicBezTo>
                    <a:pt x="46804" y="57300"/>
                    <a:pt x="55455" y="0"/>
                    <a:pt x="40739" y="4148"/>
                  </a:cubicBezTo>
                  <a:cubicBezTo>
                    <a:pt x="26023" y="8296"/>
                    <a:pt x="4689" y="66412"/>
                    <a:pt x="259" y="107077"/>
                  </a:cubicBezTo>
                  <a:close/>
                </a:path>
              </a:pathLst>
            </a:custGeom>
            <a:solidFill>
              <a:srgbClr val="CC99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000">
                <a:cs typeface="+mn-cs"/>
              </a:endParaRPr>
            </a:p>
          </p:txBody>
        </p:sp>
        <p:sp>
          <p:nvSpPr>
            <p:cNvPr id="599" name="Oval 598"/>
            <p:cNvSpPr>
              <a:spLocks noChangeAspect="1"/>
            </p:cNvSpPr>
            <p:nvPr/>
          </p:nvSpPr>
          <p:spPr bwMode="auto">
            <a:xfrm rot="16200000">
              <a:off x="6918694" y="3063876"/>
              <a:ext cx="47625"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600" name="Freeform 57"/>
            <p:cNvSpPr>
              <a:spLocks/>
            </p:cNvSpPr>
            <p:nvPr/>
          </p:nvSpPr>
          <p:spPr bwMode="auto">
            <a:xfrm rot="16200000" flipH="1">
              <a:off x="6960763" y="2794794"/>
              <a:ext cx="415925" cy="68263"/>
            </a:xfrm>
            <a:custGeom>
              <a:avLst/>
              <a:gdLst>
                <a:gd name="T0" fmla="*/ 2147483647 w 10000"/>
                <a:gd name="T1" fmla="*/ 0 h 10000"/>
                <a:gd name="T2" fmla="*/ 2147483647 w 10000"/>
                <a:gd name="T3" fmla="*/ 2147483647 h 10000"/>
                <a:gd name="T4" fmla="*/ 0 w 10000"/>
                <a:gd name="T5" fmla="*/ 213085392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000">
                <a:cs typeface="+mn-cs"/>
              </a:endParaRPr>
            </a:p>
          </p:txBody>
        </p:sp>
        <p:sp>
          <p:nvSpPr>
            <p:cNvPr id="601" name="Oval 600"/>
            <p:cNvSpPr>
              <a:spLocks noChangeAspect="1"/>
            </p:cNvSpPr>
            <p:nvPr/>
          </p:nvSpPr>
          <p:spPr bwMode="auto">
            <a:xfrm>
              <a:off x="7137769" y="2455863"/>
              <a:ext cx="46038" cy="12065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sp>
          <p:nvSpPr>
            <p:cNvPr id="618" name="Freeform 617"/>
            <p:cNvSpPr/>
            <p:nvPr/>
          </p:nvSpPr>
          <p:spPr bwMode="auto">
            <a:xfrm flipH="1">
              <a:off x="7144119" y="4657725"/>
              <a:ext cx="333375" cy="941388"/>
            </a:xfrm>
            <a:custGeom>
              <a:avLst/>
              <a:gdLst>
                <a:gd name="connsiteX0" fmla="*/ 229673 w 555938"/>
                <a:gd name="connsiteY0" fmla="*/ 1571222 h 1571222"/>
                <a:gd name="connsiteX1" fmla="*/ 525887 w 555938"/>
                <a:gd name="connsiteY1" fmla="*/ 1107583 h 1571222"/>
                <a:gd name="connsiteX2" fmla="*/ 49369 w 555938"/>
                <a:gd name="connsiteY2" fmla="*/ 566670 h 1571222"/>
                <a:gd name="connsiteX3" fmla="*/ 229673 w 555938"/>
                <a:gd name="connsiteY3" fmla="*/ 180304 h 1571222"/>
                <a:gd name="connsiteX4" fmla="*/ 165279 w 555938"/>
                <a:gd name="connsiteY4" fmla="*/ 0 h 1571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938" h="1571222">
                  <a:moveTo>
                    <a:pt x="229673" y="1571222"/>
                  </a:moveTo>
                  <a:cubicBezTo>
                    <a:pt x="392805" y="1423115"/>
                    <a:pt x="555938" y="1275008"/>
                    <a:pt x="525887" y="1107583"/>
                  </a:cubicBezTo>
                  <a:cubicBezTo>
                    <a:pt x="495836" y="940158"/>
                    <a:pt x="98738" y="721216"/>
                    <a:pt x="49369" y="566670"/>
                  </a:cubicBezTo>
                  <a:cubicBezTo>
                    <a:pt x="0" y="412124"/>
                    <a:pt x="210355" y="274749"/>
                    <a:pt x="229673" y="180304"/>
                  </a:cubicBezTo>
                  <a:cubicBezTo>
                    <a:pt x="248991" y="85859"/>
                    <a:pt x="207135" y="42929"/>
                    <a:pt x="165279" y="0"/>
                  </a:cubicBezTo>
                </a:path>
              </a:pathLst>
            </a:custGeom>
            <a:ln w="28575">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13577" name="TextBox 618"/>
            <p:cNvSpPr txBox="1">
              <a:spLocks noChangeArrowheads="1"/>
            </p:cNvSpPr>
            <p:nvPr/>
          </p:nvSpPr>
          <p:spPr bwMode="auto">
            <a:xfrm>
              <a:off x="7328941" y="4618359"/>
              <a:ext cx="715377" cy="261581"/>
            </a:xfrm>
            <a:prstGeom prst="rect">
              <a:avLst/>
            </a:prstGeom>
            <a:noFill/>
            <a:ln w="9525">
              <a:noFill/>
              <a:miter lim="800000"/>
              <a:headEnd/>
              <a:tailEnd/>
            </a:ln>
          </p:spPr>
          <p:txBody>
            <a:bodyPr wrap="none">
              <a:spAutoFit/>
            </a:bodyPr>
            <a:lstStyle/>
            <a:p>
              <a:pPr eaLnBrk="0" hangingPunct="0"/>
              <a:r>
                <a:rPr lang="en-US" sz="1100"/>
                <a:t>BDNF</a:t>
              </a:r>
              <a:r>
                <a:rPr lang="en-US" sz="1100" b="1">
                  <a:latin typeface="Adobe Heiti Std R" pitchFamily="34" charset="-128"/>
                  <a:ea typeface="Adobe Heiti Std R" pitchFamily="34" charset="-128"/>
                  <a:cs typeface="Times New Roman" pitchFamily="18" charset="0"/>
                </a:rPr>
                <a:t>↑</a:t>
              </a:r>
              <a:endParaRPr lang="en-US" sz="1100" b="1">
                <a:latin typeface="Adobe Heiti Std R" pitchFamily="34" charset="-128"/>
                <a:ea typeface="Adobe Heiti Std R" pitchFamily="34" charset="-128"/>
              </a:endParaRPr>
            </a:p>
          </p:txBody>
        </p:sp>
        <p:sp>
          <p:nvSpPr>
            <p:cNvPr id="13578" name="TextBox 621"/>
            <p:cNvSpPr txBox="1">
              <a:spLocks noChangeArrowheads="1"/>
            </p:cNvSpPr>
            <p:nvPr/>
          </p:nvSpPr>
          <p:spPr bwMode="auto">
            <a:xfrm>
              <a:off x="5569211" y="1365250"/>
              <a:ext cx="1136850" cy="307777"/>
            </a:xfrm>
            <a:prstGeom prst="rect">
              <a:avLst/>
            </a:prstGeom>
            <a:noFill/>
            <a:ln w="9525">
              <a:noFill/>
              <a:miter lim="800000"/>
              <a:headEnd/>
              <a:tailEnd/>
            </a:ln>
          </p:spPr>
          <p:txBody>
            <a:bodyPr wrap="none">
              <a:spAutoFit/>
            </a:bodyPr>
            <a:lstStyle/>
            <a:p>
              <a:pPr algn="ctr" eaLnBrk="0" hangingPunct="0"/>
              <a:r>
                <a:rPr lang="en-US" sz="1400" b="1">
                  <a:solidFill>
                    <a:srgbClr val="FF0000"/>
                  </a:solidFill>
                </a:rPr>
                <a:t>Inside-out  </a:t>
              </a:r>
            </a:p>
          </p:txBody>
        </p:sp>
        <p:grpSp>
          <p:nvGrpSpPr>
            <p:cNvPr id="13579" name="Group 186"/>
            <p:cNvGrpSpPr>
              <a:grpSpLocks/>
            </p:cNvGrpSpPr>
            <p:nvPr/>
          </p:nvGrpSpPr>
          <p:grpSpPr bwMode="auto">
            <a:xfrm>
              <a:off x="5894752" y="4334557"/>
              <a:ext cx="1697050" cy="342871"/>
              <a:chOff x="6586567" y="4346042"/>
              <a:chExt cx="1696773" cy="342909"/>
            </a:xfrm>
          </p:grpSpPr>
          <p:sp>
            <p:nvSpPr>
              <p:cNvPr id="13745" name="Oval 850"/>
              <p:cNvSpPr>
                <a:spLocks noChangeAspect="1"/>
              </p:cNvSpPr>
              <p:nvPr/>
            </p:nvSpPr>
            <p:spPr bwMode="auto">
              <a:xfrm>
                <a:off x="8094845" y="4506394"/>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46" name="Oval 851"/>
              <p:cNvSpPr>
                <a:spLocks noChangeAspect="1"/>
              </p:cNvSpPr>
              <p:nvPr/>
            </p:nvSpPr>
            <p:spPr bwMode="auto">
              <a:xfrm>
                <a:off x="8247245" y="4652856"/>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47" name="Oval 852"/>
              <p:cNvSpPr>
                <a:spLocks noChangeAspect="1"/>
              </p:cNvSpPr>
              <p:nvPr/>
            </p:nvSpPr>
            <p:spPr bwMode="auto">
              <a:xfrm>
                <a:off x="7609891" y="4638992"/>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48" name="Oval 853"/>
              <p:cNvSpPr>
                <a:spLocks noChangeAspect="1"/>
              </p:cNvSpPr>
              <p:nvPr/>
            </p:nvSpPr>
            <p:spPr bwMode="auto">
              <a:xfrm>
                <a:off x="6586567" y="4637004"/>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49" name="Oval 854"/>
              <p:cNvSpPr>
                <a:spLocks noChangeAspect="1"/>
              </p:cNvSpPr>
              <p:nvPr/>
            </p:nvSpPr>
            <p:spPr bwMode="auto">
              <a:xfrm>
                <a:off x="7409987" y="4516282"/>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50" name="Oval 855"/>
              <p:cNvSpPr>
                <a:spLocks noChangeAspect="1"/>
              </p:cNvSpPr>
              <p:nvPr/>
            </p:nvSpPr>
            <p:spPr bwMode="auto">
              <a:xfrm>
                <a:off x="7140789" y="4514294"/>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51" name="Oval 856"/>
              <p:cNvSpPr>
                <a:spLocks noChangeAspect="1"/>
              </p:cNvSpPr>
              <p:nvPr/>
            </p:nvSpPr>
            <p:spPr bwMode="auto">
              <a:xfrm>
                <a:off x="6808261" y="4508356"/>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52" name="Oval 857"/>
              <p:cNvSpPr>
                <a:spLocks noChangeAspect="1"/>
              </p:cNvSpPr>
              <p:nvPr/>
            </p:nvSpPr>
            <p:spPr bwMode="auto">
              <a:xfrm>
                <a:off x="7993873" y="4346042"/>
                <a:ext cx="36095" cy="36095"/>
              </a:xfrm>
              <a:prstGeom prst="ellipse">
                <a:avLst/>
              </a:prstGeom>
              <a:solidFill>
                <a:srgbClr val="5F5F5F"/>
              </a:solidFill>
              <a:ln w="9525" algn="ctr">
                <a:noFill/>
                <a:round/>
                <a:headEnd/>
                <a:tailEnd/>
              </a:ln>
            </p:spPr>
            <p:txBody>
              <a:bodyPr/>
              <a:lstStyle/>
              <a:p>
                <a:pPr algn="ctr" eaLnBrk="0" hangingPunct="0"/>
                <a:endParaRPr lang="en-US" sz="2000"/>
              </a:p>
            </p:txBody>
          </p:sp>
          <p:sp>
            <p:nvSpPr>
              <p:cNvPr id="13753" name="Oval 858"/>
              <p:cNvSpPr>
                <a:spLocks noChangeAspect="1"/>
              </p:cNvSpPr>
              <p:nvPr/>
            </p:nvSpPr>
            <p:spPr bwMode="auto">
              <a:xfrm>
                <a:off x="7795957" y="4522220"/>
                <a:ext cx="36095" cy="36095"/>
              </a:xfrm>
              <a:prstGeom prst="ellipse">
                <a:avLst/>
              </a:prstGeom>
              <a:solidFill>
                <a:srgbClr val="5F5F5F"/>
              </a:solidFill>
              <a:ln w="9525" algn="ctr">
                <a:noFill/>
                <a:round/>
                <a:headEnd/>
                <a:tailEnd/>
              </a:ln>
            </p:spPr>
            <p:txBody>
              <a:bodyPr/>
              <a:lstStyle/>
              <a:p>
                <a:pPr algn="ctr" eaLnBrk="0" hangingPunct="0"/>
                <a:endParaRPr lang="en-US" sz="2000"/>
              </a:p>
            </p:txBody>
          </p:sp>
        </p:grpSp>
        <p:grpSp>
          <p:nvGrpSpPr>
            <p:cNvPr id="13580" name="Group 424"/>
            <p:cNvGrpSpPr>
              <a:grpSpLocks/>
            </p:cNvGrpSpPr>
            <p:nvPr/>
          </p:nvGrpSpPr>
          <p:grpSpPr bwMode="auto">
            <a:xfrm>
              <a:off x="6296660" y="4241521"/>
              <a:ext cx="93376" cy="193107"/>
              <a:chOff x="4805925" y="3721500"/>
              <a:chExt cx="93361" cy="193128"/>
            </a:xfrm>
          </p:grpSpPr>
          <p:grpSp>
            <p:nvGrpSpPr>
              <p:cNvPr id="13727" name="Group 517"/>
              <p:cNvGrpSpPr>
                <a:grpSpLocks noChangeAspect="1"/>
              </p:cNvGrpSpPr>
              <p:nvPr/>
            </p:nvGrpSpPr>
            <p:grpSpPr bwMode="auto">
              <a:xfrm flipV="1">
                <a:off x="4805925" y="3721500"/>
                <a:ext cx="93361" cy="193128"/>
                <a:chOff x="3785870" y="3665601"/>
                <a:chExt cx="1038738" cy="2145646"/>
              </a:xfrm>
            </p:grpSpPr>
            <p:grpSp>
              <p:nvGrpSpPr>
                <p:cNvPr id="13729" name="Group 274"/>
                <p:cNvGrpSpPr>
                  <a:grpSpLocks/>
                </p:cNvGrpSpPr>
                <p:nvPr/>
              </p:nvGrpSpPr>
              <p:grpSpPr bwMode="auto">
                <a:xfrm>
                  <a:off x="3974390" y="3665601"/>
                  <a:ext cx="445173" cy="2005262"/>
                  <a:chOff x="1319391" y="2225842"/>
                  <a:chExt cx="445173" cy="2005262"/>
                </a:xfrm>
              </p:grpSpPr>
              <p:sp>
                <p:nvSpPr>
                  <p:cNvPr id="13742"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743"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44"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30" name="Group 261"/>
                <p:cNvGrpSpPr>
                  <a:grpSpLocks/>
                </p:cNvGrpSpPr>
                <p:nvPr/>
              </p:nvGrpSpPr>
              <p:grpSpPr bwMode="auto">
                <a:xfrm flipH="1">
                  <a:off x="4235056" y="3669617"/>
                  <a:ext cx="453186" cy="2005262"/>
                  <a:chOff x="1311378" y="2225842"/>
                  <a:chExt cx="453186" cy="2005262"/>
                </a:xfrm>
              </p:grpSpPr>
              <p:sp>
                <p:nvSpPr>
                  <p:cNvPr id="13739"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740"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41"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31" name="Group 236"/>
                <p:cNvGrpSpPr>
                  <a:grpSpLocks/>
                </p:cNvGrpSpPr>
                <p:nvPr/>
              </p:nvGrpSpPr>
              <p:grpSpPr bwMode="auto">
                <a:xfrm>
                  <a:off x="3785870" y="3797969"/>
                  <a:ext cx="525378" cy="2005262"/>
                  <a:chOff x="1287314" y="2225842"/>
                  <a:chExt cx="525378" cy="2005262"/>
                </a:xfrm>
              </p:grpSpPr>
              <p:sp>
                <p:nvSpPr>
                  <p:cNvPr id="13736"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37"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38"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32" name="Group 237"/>
                <p:cNvGrpSpPr>
                  <a:grpSpLocks/>
                </p:cNvGrpSpPr>
                <p:nvPr/>
              </p:nvGrpSpPr>
              <p:grpSpPr bwMode="auto">
                <a:xfrm flipH="1">
                  <a:off x="4323294" y="3805985"/>
                  <a:ext cx="501314" cy="2005262"/>
                  <a:chOff x="1311378" y="2225842"/>
                  <a:chExt cx="501314" cy="2005262"/>
                </a:xfrm>
              </p:grpSpPr>
              <p:sp>
                <p:nvSpPr>
                  <p:cNvPr id="13733"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34"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35"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sp>
            <p:nvSpPr>
              <p:cNvPr id="804" name="Oval 689"/>
              <p:cNvSpPr>
                <a:spLocks noChangeAspect="1" noChangeArrowheads="1"/>
              </p:cNvSpPr>
              <p:nvPr/>
            </p:nvSpPr>
            <p:spPr bwMode="auto">
              <a:xfrm rot="5400000">
                <a:off x="4808822" y="3817049"/>
                <a:ext cx="80972" cy="68252"/>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1000" b="1" dirty="0">
                    <a:cs typeface="+mn-cs"/>
                  </a:rPr>
                  <a:t>+</a:t>
                </a:r>
              </a:p>
            </p:txBody>
          </p:sp>
        </p:grpSp>
        <p:grpSp>
          <p:nvGrpSpPr>
            <p:cNvPr id="13581" name="Group 444"/>
            <p:cNvGrpSpPr>
              <a:grpSpLocks/>
            </p:cNvGrpSpPr>
            <p:nvPr/>
          </p:nvGrpSpPr>
          <p:grpSpPr bwMode="auto">
            <a:xfrm>
              <a:off x="7096891" y="4241521"/>
              <a:ext cx="93376" cy="193107"/>
              <a:chOff x="4805925" y="3721500"/>
              <a:chExt cx="93361" cy="193128"/>
            </a:xfrm>
          </p:grpSpPr>
          <p:grpSp>
            <p:nvGrpSpPr>
              <p:cNvPr id="13709" name="Group 517"/>
              <p:cNvGrpSpPr>
                <a:grpSpLocks noChangeAspect="1"/>
              </p:cNvGrpSpPr>
              <p:nvPr/>
            </p:nvGrpSpPr>
            <p:grpSpPr bwMode="auto">
              <a:xfrm flipV="1">
                <a:off x="4805925" y="3721500"/>
                <a:ext cx="93361" cy="193128"/>
                <a:chOff x="3785870" y="3665601"/>
                <a:chExt cx="1038738" cy="2145646"/>
              </a:xfrm>
            </p:grpSpPr>
            <p:grpSp>
              <p:nvGrpSpPr>
                <p:cNvPr id="13711" name="Group 274"/>
                <p:cNvGrpSpPr>
                  <a:grpSpLocks/>
                </p:cNvGrpSpPr>
                <p:nvPr/>
              </p:nvGrpSpPr>
              <p:grpSpPr bwMode="auto">
                <a:xfrm>
                  <a:off x="3974390" y="3665601"/>
                  <a:ext cx="445173" cy="2005262"/>
                  <a:chOff x="1319391" y="2225842"/>
                  <a:chExt cx="445173" cy="2005262"/>
                </a:xfrm>
              </p:grpSpPr>
              <p:sp>
                <p:nvSpPr>
                  <p:cNvPr id="13724"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725"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26"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12" name="Group 261"/>
                <p:cNvGrpSpPr>
                  <a:grpSpLocks/>
                </p:cNvGrpSpPr>
                <p:nvPr/>
              </p:nvGrpSpPr>
              <p:grpSpPr bwMode="auto">
                <a:xfrm flipH="1">
                  <a:off x="4235056" y="3669617"/>
                  <a:ext cx="453186" cy="2005262"/>
                  <a:chOff x="1311378" y="2225842"/>
                  <a:chExt cx="453186" cy="2005262"/>
                </a:xfrm>
              </p:grpSpPr>
              <p:sp>
                <p:nvSpPr>
                  <p:cNvPr id="13721"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722"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23"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13" name="Group 236"/>
                <p:cNvGrpSpPr>
                  <a:grpSpLocks/>
                </p:cNvGrpSpPr>
                <p:nvPr/>
              </p:nvGrpSpPr>
              <p:grpSpPr bwMode="auto">
                <a:xfrm>
                  <a:off x="3785870" y="3797969"/>
                  <a:ext cx="525378" cy="2005262"/>
                  <a:chOff x="1287314" y="2225842"/>
                  <a:chExt cx="525378" cy="2005262"/>
                </a:xfrm>
              </p:grpSpPr>
              <p:sp>
                <p:nvSpPr>
                  <p:cNvPr id="13718"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19"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20"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714" name="Group 237"/>
                <p:cNvGrpSpPr>
                  <a:grpSpLocks/>
                </p:cNvGrpSpPr>
                <p:nvPr/>
              </p:nvGrpSpPr>
              <p:grpSpPr bwMode="auto">
                <a:xfrm flipH="1">
                  <a:off x="4323294" y="3805985"/>
                  <a:ext cx="501314" cy="2005262"/>
                  <a:chOff x="1311378" y="2225842"/>
                  <a:chExt cx="501314" cy="2005262"/>
                </a:xfrm>
              </p:grpSpPr>
              <p:sp>
                <p:nvSpPr>
                  <p:cNvPr id="13715"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16"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17"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sp>
            <p:nvSpPr>
              <p:cNvPr id="786" name="Oval 689"/>
              <p:cNvSpPr>
                <a:spLocks noChangeAspect="1" noChangeArrowheads="1"/>
              </p:cNvSpPr>
              <p:nvPr/>
            </p:nvSpPr>
            <p:spPr bwMode="auto">
              <a:xfrm rot="5400000">
                <a:off x="4808692" y="3817049"/>
                <a:ext cx="80972" cy="68252"/>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1000" b="1" dirty="0">
                    <a:cs typeface="+mn-cs"/>
                  </a:rPr>
                  <a:t>+</a:t>
                </a:r>
              </a:p>
            </p:txBody>
          </p:sp>
        </p:grpSp>
        <p:grpSp>
          <p:nvGrpSpPr>
            <p:cNvPr id="13582" name="Group 517"/>
            <p:cNvGrpSpPr>
              <a:grpSpLocks noChangeAspect="1"/>
            </p:cNvGrpSpPr>
            <p:nvPr/>
          </p:nvGrpSpPr>
          <p:grpSpPr bwMode="auto">
            <a:xfrm rot="16200000" flipV="1">
              <a:off x="6973059" y="2422419"/>
              <a:ext cx="93351" cy="193160"/>
              <a:chOff x="3785870" y="3665601"/>
              <a:chExt cx="1038738" cy="2145646"/>
            </a:xfrm>
          </p:grpSpPr>
          <p:grpSp>
            <p:nvGrpSpPr>
              <p:cNvPr id="13693" name="Group 274"/>
              <p:cNvGrpSpPr>
                <a:grpSpLocks/>
              </p:cNvGrpSpPr>
              <p:nvPr/>
            </p:nvGrpSpPr>
            <p:grpSpPr bwMode="auto">
              <a:xfrm>
                <a:off x="3974390" y="3665601"/>
                <a:ext cx="445173" cy="2005262"/>
                <a:chOff x="1319391" y="2225842"/>
                <a:chExt cx="445173" cy="2005262"/>
              </a:xfrm>
            </p:grpSpPr>
            <p:sp>
              <p:nvSpPr>
                <p:cNvPr id="13706"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707"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08"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94" name="Group 261"/>
              <p:cNvGrpSpPr>
                <a:grpSpLocks/>
              </p:cNvGrpSpPr>
              <p:nvPr/>
            </p:nvGrpSpPr>
            <p:grpSpPr bwMode="auto">
              <a:xfrm flipH="1">
                <a:off x="4235056" y="3669617"/>
                <a:ext cx="453186" cy="2005262"/>
                <a:chOff x="1311378" y="2225842"/>
                <a:chExt cx="453186" cy="2005262"/>
              </a:xfrm>
            </p:grpSpPr>
            <p:sp>
              <p:nvSpPr>
                <p:cNvPr id="13703"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704"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05"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95" name="Group 236"/>
              <p:cNvGrpSpPr>
                <a:grpSpLocks/>
              </p:cNvGrpSpPr>
              <p:nvPr/>
            </p:nvGrpSpPr>
            <p:grpSpPr bwMode="auto">
              <a:xfrm>
                <a:off x="3785870" y="3797969"/>
                <a:ext cx="525378" cy="2005262"/>
                <a:chOff x="1287314" y="2225842"/>
                <a:chExt cx="525378" cy="2005262"/>
              </a:xfrm>
            </p:grpSpPr>
            <p:sp>
              <p:nvSpPr>
                <p:cNvPr id="13700"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01"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702"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96" name="Group 237"/>
              <p:cNvGrpSpPr>
                <a:grpSpLocks/>
              </p:cNvGrpSpPr>
              <p:nvPr/>
            </p:nvGrpSpPr>
            <p:grpSpPr bwMode="auto">
              <a:xfrm flipH="1">
                <a:off x="4323294" y="3805985"/>
                <a:ext cx="501314" cy="2005262"/>
                <a:chOff x="1311378" y="2225842"/>
                <a:chExt cx="501314" cy="2005262"/>
              </a:xfrm>
            </p:grpSpPr>
            <p:sp>
              <p:nvSpPr>
                <p:cNvPr id="13697"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98"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99"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grpSp>
          <p:nvGrpSpPr>
            <p:cNvPr id="13583" name="Group 482"/>
            <p:cNvGrpSpPr>
              <a:grpSpLocks/>
            </p:cNvGrpSpPr>
            <p:nvPr/>
          </p:nvGrpSpPr>
          <p:grpSpPr bwMode="auto">
            <a:xfrm>
              <a:off x="6696775" y="3936754"/>
              <a:ext cx="93376" cy="193107"/>
              <a:chOff x="4805925" y="3721500"/>
              <a:chExt cx="93361" cy="193128"/>
            </a:xfrm>
          </p:grpSpPr>
          <p:grpSp>
            <p:nvGrpSpPr>
              <p:cNvPr id="13675" name="Group 517"/>
              <p:cNvGrpSpPr>
                <a:grpSpLocks noChangeAspect="1"/>
              </p:cNvGrpSpPr>
              <p:nvPr/>
            </p:nvGrpSpPr>
            <p:grpSpPr bwMode="auto">
              <a:xfrm flipV="1">
                <a:off x="4805925" y="3721500"/>
                <a:ext cx="93361" cy="193128"/>
                <a:chOff x="3785870" y="3665601"/>
                <a:chExt cx="1038738" cy="2145646"/>
              </a:xfrm>
            </p:grpSpPr>
            <p:grpSp>
              <p:nvGrpSpPr>
                <p:cNvPr id="13677" name="Group 274"/>
                <p:cNvGrpSpPr>
                  <a:grpSpLocks/>
                </p:cNvGrpSpPr>
                <p:nvPr/>
              </p:nvGrpSpPr>
              <p:grpSpPr bwMode="auto">
                <a:xfrm>
                  <a:off x="3974390" y="3665601"/>
                  <a:ext cx="445173" cy="2005262"/>
                  <a:chOff x="1319391" y="2225842"/>
                  <a:chExt cx="445173" cy="2005262"/>
                </a:xfrm>
              </p:grpSpPr>
              <p:sp>
                <p:nvSpPr>
                  <p:cNvPr id="13690"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91"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92"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78" name="Group 261"/>
                <p:cNvGrpSpPr>
                  <a:grpSpLocks/>
                </p:cNvGrpSpPr>
                <p:nvPr/>
              </p:nvGrpSpPr>
              <p:grpSpPr bwMode="auto">
                <a:xfrm flipH="1">
                  <a:off x="4235056" y="3669617"/>
                  <a:ext cx="453186" cy="2005262"/>
                  <a:chOff x="1311378" y="2225842"/>
                  <a:chExt cx="453186" cy="2005262"/>
                </a:xfrm>
              </p:grpSpPr>
              <p:sp>
                <p:nvSpPr>
                  <p:cNvPr id="13687"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88"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89"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79" name="Group 236"/>
                <p:cNvGrpSpPr>
                  <a:grpSpLocks/>
                </p:cNvGrpSpPr>
                <p:nvPr/>
              </p:nvGrpSpPr>
              <p:grpSpPr bwMode="auto">
                <a:xfrm>
                  <a:off x="3785870" y="3797969"/>
                  <a:ext cx="525378" cy="2005262"/>
                  <a:chOff x="1287314" y="2225842"/>
                  <a:chExt cx="525378" cy="2005262"/>
                </a:xfrm>
              </p:grpSpPr>
              <p:sp>
                <p:nvSpPr>
                  <p:cNvPr id="13684"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85"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86"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80" name="Group 237"/>
                <p:cNvGrpSpPr>
                  <a:grpSpLocks/>
                </p:cNvGrpSpPr>
                <p:nvPr/>
              </p:nvGrpSpPr>
              <p:grpSpPr bwMode="auto">
                <a:xfrm flipH="1">
                  <a:off x="4323294" y="3805985"/>
                  <a:ext cx="501314" cy="2005262"/>
                  <a:chOff x="1311378" y="2225842"/>
                  <a:chExt cx="501314" cy="2005262"/>
                </a:xfrm>
              </p:grpSpPr>
              <p:sp>
                <p:nvSpPr>
                  <p:cNvPr id="13681"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82"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83"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sp>
            <p:nvSpPr>
              <p:cNvPr id="752" name="Oval 689"/>
              <p:cNvSpPr>
                <a:spLocks noChangeAspect="1" noChangeArrowheads="1"/>
              </p:cNvSpPr>
              <p:nvPr/>
            </p:nvSpPr>
            <p:spPr bwMode="auto">
              <a:xfrm rot="5400000">
                <a:off x="4808758" y="3817016"/>
                <a:ext cx="80972" cy="68252"/>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1000" b="1" dirty="0">
                    <a:cs typeface="+mn-cs"/>
                  </a:rPr>
                  <a:t>+</a:t>
                </a:r>
              </a:p>
            </p:txBody>
          </p:sp>
        </p:grpSp>
        <p:grpSp>
          <p:nvGrpSpPr>
            <p:cNvPr id="13584" name="Group 517"/>
            <p:cNvGrpSpPr>
              <a:grpSpLocks noChangeAspect="1"/>
            </p:cNvGrpSpPr>
            <p:nvPr/>
          </p:nvGrpSpPr>
          <p:grpSpPr bwMode="auto">
            <a:xfrm rot="17520000" flipV="1">
              <a:off x="6534837" y="3498626"/>
              <a:ext cx="93351" cy="193160"/>
              <a:chOff x="3785870" y="3665601"/>
              <a:chExt cx="1038738" cy="2145646"/>
            </a:xfrm>
          </p:grpSpPr>
          <p:grpSp>
            <p:nvGrpSpPr>
              <p:cNvPr id="13659" name="Group 274"/>
              <p:cNvGrpSpPr>
                <a:grpSpLocks/>
              </p:cNvGrpSpPr>
              <p:nvPr/>
            </p:nvGrpSpPr>
            <p:grpSpPr bwMode="auto">
              <a:xfrm>
                <a:off x="3974390" y="3665601"/>
                <a:ext cx="445173" cy="2005262"/>
                <a:chOff x="1319391" y="2225842"/>
                <a:chExt cx="445173" cy="2005262"/>
              </a:xfrm>
            </p:grpSpPr>
            <p:sp>
              <p:nvSpPr>
                <p:cNvPr id="13672"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73"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74"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60" name="Group 261"/>
              <p:cNvGrpSpPr>
                <a:grpSpLocks/>
              </p:cNvGrpSpPr>
              <p:nvPr/>
            </p:nvGrpSpPr>
            <p:grpSpPr bwMode="auto">
              <a:xfrm flipH="1">
                <a:off x="4235056" y="3669617"/>
                <a:ext cx="453186" cy="2005262"/>
                <a:chOff x="1311378" y="2225842"/>
                <a:chExt cx="453186" cy="2005262"/>
              </a:xfrm>
            </p:grpSpPr>
            <p:sp>
              <p:nvSpPr>
                <p:cNvPr id="13669"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70"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71"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61" name="Group 236"/>
              <p:cNvGrpSpPr>
                <a:grpSpLocks/>
              </p:cNvGrpSpPr>
              <p:nvPr/>
            </p:nvGrpSpPr>
            <p:grpSpPr bwMode="auto">
              <a:xfrm>
                <a:off x="3785870" y="3797969"/>
                <a:ext cx="525378" cy="2005262"/>
                <a:chOff x="1287314" y="2225842"/>
                <a:chExt cx="525378" cy="2005262"/>
              </a:xfrm>
            </p:grpSpPr>
            <p:sp>
              <p:nvSpPr>
                <p:cNvPr id="13666"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67"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68"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62" name="Group 237"/>
              <p:cNvGrpSpPr>
                <a:grpSpLocks/>
              </p:cNvGrpSpPr>
              <p:nvPr/>
            </p:nvGrpSpPr>
            <p:grpSpPr bwMode="auto">
              <a:xfrm flipH="1">
                <a:off x="4323294" y="3805985"/>
                <a:ext cx="501314" cy="2005262"/>
                <a:chOff x="1311378" y="2225842"/>
                <a:chExt cx="501314" cy="2005262"/>
              </a:xfrm>
            </p:grpSpPr>
            <p:sp>
              <p:nvSpPr>
                <p:cNvPr id="13663"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64"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65"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grpSp>
          <p:nvGrpSpPr>
            <p:cNvPr id="13585" name="Group 537"/>
            <p:cNvGrpSpPr>
              <a:grpSpLocks/>
            </p:cNvGrpSpPr>
            <p:nvPr/>
          </p:nvGrpSpPr>
          <p:grpSpPr bwMode="auto">
            <a:xfrm flipV="1">
              <a:off x="5972757" y="4546287"/>
              <a:ext cx="93376" cy="193107"/>
              <a:chOff x="4805925" y="3721500"/>
              <a:chExt cx="93361" cy="193128"/>
            </a:xfrm>
          </p:grpSpPr>
          <p:grpSp>
            <p:nvGrpSpPr>
              <p:cNvPr id="13641" name="Group 517"/>
              <p:cNvGrpSpPr>
                <a:grpSpLocks noChangeAspect="1"/>
              </p:cNvGrpSpPr>
              <p:nvPr/>
            </p:nvGrpSpPr>
            <p:grpSpPr bwMode="auto">
              <a:xfrm flipV="1">
                <a:off x="4805925" y="3721500"/>
                <a:ext cx="93361" cy="193128"/>
                <a:chOff x="3785870" y="3665601"/>
                <a:chExt cx="1038738" cy="2145646"/>
              </a:xfrm>
            </p:grpSpPr>
            <p:grpSp>
              <p:nvGrpSpPr>
                <p:cNvPr id="13643" name="Group 274"/>
                <p:cNvGrpSpPr>
                  <a:grpSpLocks/>
                </p:cNvGrpSpPr>
                <p:nvPr/>
              </p:nvGrpSpPr>
              <p:grpSpPr bwMode="auto">
                <a:xfrm>
                  <a:off x="3974390" y="3665601"/>
                  <a:ext cx="445173" cy="2005262"/>
                  <a:chOff x="1319391" y="2225842"/>
                  <a:chExt cx="445173" cy="2005262"/>
                </a:xfrm>
              </p:grpSpPr>
              <p:sp>
                <p:nvSpPr>
                  <p:cNvPr id="13656"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57"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58"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44" name="Group 261"/>
                <p:cNvGrpSpPr>
                  <a:grpSpLocks/>
                </p:cNvGrpSpPr>
                <p:nvPr/>
              </p:nvGrpSpPr>
              <p:grpSpPr bwMode="auto">
                <a:xfrm flipH="1">
                  <a:off x="4235056" y="3669617"/>
                  <a:ext cx="453186" cy="2005262"/>
                  <a:chOff x="1311378" y="2225842"/>
                  <a:chExt cx="453186" cy="2005262"/>
                </a:xfrm>
              </p:grpSpPr>
              <p:sp>
                <p:nvSpPr>
                  <p:cNvPr id="13653"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54"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55"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45" name="Group 236"/>
                <p:cNvGrpSpPr>
                  <a:grpSpLocks/>
                </p:cNvGrpSpPr>
                <p:nvPr/>
              </p:nvGrpSpPr>
              <p:grpSpPr bwMode="auto">
                <a:xfrm>
                  <a:off x="3785870" y="3797969"/>
                  <a:ext cx="525378" cy="2005262"/>
                  <a:chOff x="1287314" y="2225842"/>
                  <a:chExt cx="525378" cy="2005262"/>
                </a:xfrm>
              </p:grpSpPr>
              <p:sp>
                <p:nvSpPr>
                  <p:cNvPr id="13650"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51"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52"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46" name="Group 237"/>
                <p:cNvGrpSpPr>
                  <a:grpSpLocks/>
                </p:cNvGrpSpPr>
                <p:nvPr/>
              </p:nvGrpSpPr>
              <p:grpSpPr bwMode="auto">
                <a:xfrm flipH="1">
                  <a:off x="4323294" y="3805985"/>
                  <a:ext cx="501314" cy="2005262"/>
                  <a:chOff x="1311378" y="2225842"/>
                  <a:chExt cx="501314" cy="2005262"/>
                </a:xfrm>
              </p:grpSpPr>
              <p:sp>
                <p:nvSpPr>
                  <p:cNvPr id="13647"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48"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49"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sp>
            <p:nvSpPr>
              <p:cNvPr id="718" name="Oval 689"/>
              <p:cNvSpPr>
                <a:spLocks noChangeAspect="1" noChangeArrowheads="1"/>
              </p:cNvSpPr>
              <p:nvPr/>
            </p:nvSpPr>
            <p:spPr bwMode="auto">
              <a:xfrm rot="5400000">
                <a:off x="4808875" y="3817476"/>
                <a:ext cx="80972" cy="68252"/>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1000" b="1" dirty="0">
                    <a:cs typeface="+mn-cs"/>
                  </a:rPr>
                  <a:t>+</a:t>
                </a:r>
              </a:p>
            </p:txBody>
          </p:sp>
        </p:grpSp>
        <p:grpSp>
          <p:nvGrpSpPr>
            <p:cNvPr id="13586" name="Group 556"/>
            <p:cNvGrpSpPr>
              <a:grpSpLocks/>
            </p:cNvGrpSpPr>
            <p:nvPr/>
          </p:nvGrpSpPr>
          <p:grpSpPr bwMode="auto">
            <a:xfrm flipV="1">
              <a:off x="6963519" y="4536763"/>
              <a:ext cx="93376" cy="193107"/>
              <a:chOff x="4805925" y="3721500"/>
              <a:chExt cx="93361" cy="193128"/>
            </a:xfrm>
          </p:grpSpPr>
          <p:grpSp>
            <p:nvGrpSpPr>
              <p:cNvPr id="13623" name="Group 517"/>
              <p:cNvGrpSpPr>
                <a:grpSpLocks noChangeAspect="1"/>
              </p:cNvGrpSpPr>
              <p:nvPr/>
            </p:nvGrpSpPr>
            <p:grpSpPr bwMode="auto">
              <a:xfrm flipV="1">
                <a:off x="4805925" y="3721500"/>
                <a:ext cx="93361" cy="193128"/>
                <a:chOff x="3785870" y="3665601"/>
                <a:chExt cx="1038738" cy="2145646"/>
              </a:xfrm>
            </p:grpSpPr>
            <p:grpSp>
              <p:nvGrpSpPr>
                <p:cNvPr id="13625" name="Group 274"/>
                <p:cNvGrpSpPr>
                  <a:grpSpLocks/>
                </p:cNvGrpSpPr>
                <p:nvPr/>
              </p:nvGrpSpPr>
              <p:grpSpPr bwMode="auto">
                <a:xfrm>
                  <a:off x="3974390" y="3665601"/>
                  <a:ext cx="445173" cy="2005262"/>
                  <a:chOff x="1319391" y="2225842"/>
                  <a:chExt cx="445173" cy="2005262"/>
                </a:xfrm>
              </p:grpSpPr>
              <p:sp>
                <p:nvSpPr>
                  <p:cNvPr id="13638"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39"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40"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26" name="Group 261"/>
                <p:cNvGrpSpPr>
                  <a:grpSpLocks/>
                </p:cNvGrpSpPr>
                <p:nvPr/>
              </p:nvGrpSpPr>
              <p:grpSpPr bwMode="auto">
                <a:xfrm flipH="1">
                  <a:off x="4235056" y="3669617"/>
                  <a:ext cx="453186" cy="2005262"/>
                  <a:chOff x="1311378" y="2225842"/>
                  <a:chExt cx="453186" cy="2005262"/>
                </a:xfrm>
              </p:grpSpPr>
              <p:sp>
                <p:nvSpPr>
                  <p:cNvPr id="13635"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36"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37"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27" name="Group 236"/>
                <p:cNvGrpSpPr>
                  <a:grpSpLocks/>
                </p:cNvGrpSpPr>
                <p:nvPr/>
              </p:nvGrpSpPr>
              <p:grpSpPr bwMode="auto">
                <a:xfrm>
                  <a:off x="3785870" y="3797969"/>
                  <a:ext cx="525378" cy="2005262"/>
                  <a:chOff x="1287314" y="2225842"/>
                  <a:chExt cx="525378" cy="2005262"/>
                </a:xfrm>
              </p:grpSpPr>
              <p:sp>
                <p:nvSpPr>
                  <p:cNvPr id="13632"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33"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34"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28" name="Group 237"/>
                <p:cNvGrpSpPr>
                  <a:grpSpLocks/>
                </p:cNvGrpSpPr>
                <p:nvPr/>
              </p:nvGrpSpPr>
              <p:grpSpPr bwMode="auto">
                <a:xfrm flipH="1">
                  <a:off x="4323294" y="3805985"/>
                  <a:ext cx="501314" cy="2005262"/>
                  <a:chOff x="1311378" y="2225842"/>
                  <a:chExt cx="501314" cy="2005262"/>
                </a:xfrm>
              </p:grpSpPr>
              <p:sp>
                <p:nvSpPr>
                  <p:cNvPr id="13629"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30"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31"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sp>
            <p:nvSpPr>
              <p:cNvPr id="700" name="Oval 689"/>
              <p:cNvSpPr>
                <a:spLocks noChangeAspect="1" noChangeArrowheads="1"/>
              </p:cNvSpPr>
              <p:nvPr/>
            </p:nvSpPr>
            <p:spPr bwMode="auto">
              <a:xfrm rot="5400000">
                <a:off x="4808714" y="3817477"/>
                <a:ext cx="80972" cy="68252"/>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1000" b="1" dirty="0">
                    <a:cs typeface="+mn-cs"/>
                  </a:rPr>
                  <a:t>+</a:t>
                </a:r>
              </a:p>
            </p:txBody>
          </p:sp>
        </p:grpSp>
        <p:grpSp>
          <p:nvGrpSpPr>
            <p:cNvPr id="13587" name="Group 517"/>
            <p:cNvGrpSpPr>
              <a:grpSpLocks noChangeAspect="1"/>
            </p:cNvGrpSpPr>
            <p:nvPr/>
          </p:nvGrpSpPr>
          <p:grpSpPr bwMode="auto">
            <a:xfrm rot="1440000">
              <a:off x="6506244" y="3031979"/>
              <a:ext cx="93376" cy="193107"/>
              <a:chOff x="3785870" y="3665601"/>
              <a:chExt cx="1038738" cy="2145646"/>
            </a:xfrm>
          </p:grpSpPr>
          <p:grpSp>
            <p:nvGrpSpPr>
              <p:cNvPr id="13607" name="Group 274"/>
              <p:cNvGrpSpPr>
                <a:grpSpLocks/>
              </p:cNvGrpSpPr>
              <p:nvPr/>
            </p:nvGrpSpPr>
            <p:grpSpPr bwMode="auto">
              <a:xfrm>
                <a:off x="3974390" y="3665601"/>
                <a:ext cx="445173" cy="2005262"/>
                <a:chOff x="1319391" y="2225842"/>
                <a:chExt cx="445173" cy="2005262"/>
              </a:xfrm>
            </p:grpSpPr>
            <p:sp>
              <p:nvSpPr>
                <p:cNvPr id="13620"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21"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22"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08" name="Group 261"/>
              <p:cNvGrpSpPr>
                <a:grpSpLocks/>
              </p:cNvGrpSpPr>
              <p:nvPr/>
            </p:nvGrpSpPr>
            <p:grpSpPr bwMode="auto">
              <a:xfrm flipH="1">
                <a:off x="4235056" y="3669617"/>
                <a:ext cx="453186" cy="2005262"/>
                <a:chOff x="1311378" y="2225842"/>
                <a:chExt cx="453186" cy="2005262"/>
              </a:xfrm>
            </p:grpSpPr>
            <p:sp>
              <p:nvSpPr>
                <p:cNvPr id="13617"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18"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19"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09" name="Group 236"/>
              <p:cNvGrpSpPr>
                <a:grpSpLocks/>
              </p:cNvGrpSpPr>
              <p:nvPr/>
            </p:nvGrpSpPr>
            <p:grpSpPr bwMode="auto">
              <a:xfrm>
                <a:off x="3785870" y="3797969"/>
                <a:ext cx="525378" cy="2005262"/>
                <a:chOff x="1287314" y="2225842"/>
                <a:chExt cx="525378" cy="2005262"/>
              </a:xfrm>
            </p:grpSpPr>
            <p:sp>
              <p:nvSpPr>
                <p:cNvPr id="13614"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15"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16"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610" name="Group 237"/>
              <p:cNvGrpSpPr>
                <a:grpSpLocks/>
              </p:cNvGrpSpPr>
              <p:nvPr/>
            </p:nvGrpSpPr>
            <p:grpSpPr bwMode="auto">
              <a:xfrm flipH="1">
                <a:off x="4323294" y="3805985"/>
                <a:ext cx="501314" cy="2005262"/>
                <a:chOff x="1311378" y="2225842"/>
                <a:chExt cx="501314" cy="2005262"/>
              </a:xfrm>
            </p:grpSpPr>
            <p:sp>
              <p:nvSpPr>
                <p:cNvPr id="13611"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12"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13"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grpSp>
          <p:nvGrpSpPr>
            <p:cNvPr id="13588" name="Group 517"/>
            <p:cNvGrpSpPr>
              <a:grpSpLocks noChangeAspect="1"/>
            </p:cNvGrpSpPr>
            <p:nvPr/>
          </p:nvGrpSpPr>
          <p:grpSpPr bwMode="auto">
            <a:xfrm rot="-1920000">
              <a:off x="6391926" y="3260554"/>
              <a:ext cx="93376" cy="193107"/>
              <a:chOff x="3785870" y="3665601"/>
              <a:chExt cx="1038738" cy="2145646"/>
            </a:xfrm>
          </p:grpSpPr>
          <p:grpSp>
            <p:nvGrpSpPr>
              <p:cNvPr id="13591" name="Group 274"/>
              <p:cNvGrpSpPr>
                <a:grpSpLocks/>
              </p:cNvGrpSpPr>
              <p:nvPr/>
            </p:nvGrpSpPr>
            <p:grpSpPr bwMode="auto">
              <a:xfrm>
                <a:off x="3974390" y="3665601"/>
                <a:ext cx="445173" cy="2005262"/>
                <a:chOff x="1319391" y="2225842"/>
                <a:chExt cx="445173" cy="2005262"/>
              </a:xfrm>
            </p:grpSpPr>
            <p:sp>
              <p:nvSpPr>
                <p:cNvPr id="13604"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05"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06"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592" name="Group 261"/>
              <p:cNvGrpSpPr>
                <a:grpSpLocks/>
              </p:cNvGrpSpPr>
              <p:nvPr/>
            </p:nvGrpSpPr>
            <p:grpSpPr bwMode="auto">
              <a:xfrm flipH="1">
                <a:off x="4235056" y="3669617"/>
                <a:ext cx="453186" cy="2005262"/>
                <a:chOff x="1311378" y="2225842"/>
                <a:chExt cx="453186" cy="2005262"/>
              </a:xfrm>
            </p:grpSpPr>
            <p:sp>
              <p:nvSpPr>
                <p:cNvPr id="13601"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sp>
              <p:nvSpPr>
                <p:cNvPr id="13602"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03"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593" name="Group 236"/>
              <p:cNvGrpSpPr>
                <a:grpSpLocks/>
              </p:cNvGrpSpPr>
              <p:nvPr/>
            </p:nvGrpSpPr>
            <p:grpSpPr bwMode="auto">
              <a:xfrm>
                <a:off x="3785870" y="3797969"/>
                <a:ext cx="525378" cy="2005262"/>
                <a:chOff x="1287314" y="2225842"/>
                <a:chExt cx="525378" cy="2005262"/>
              </a:xfrm>
            </p:grpSpPr>
            <p:sp>
              <p:nvSpPr>
                <p:cNvPr id="13598"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599"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600"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nvGrpSpPr>
              <p:cNvPr id="13594" name="Group 237"/>
              <p:cNvGrpSpPr>
                <a:grpSpLocks/>
              </p:cNvGrpSpPr>
              <p:nvPr/>
            </p:nvGrpSpPr>
            <p:grpSpPr bwMode="auto">
              <a:xfrm flipH="1">
                <a:off x="4323294" y="3805985"/>
                <a:ext cx="501314" cy="2005262"/>
                <a:chOff x="1311378" y="2225842"/>
                <a:chExt cx="501314" cy="2005262"/>
              </a:xfrm>
            </p:grpSpPr>
            <p:sp>
              <p:nvSpPr>
                <p:cNvPr id="13595"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596"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a:p>
              </p:txBody>
            </p:sp>
            <p:sp>
              <p:nvSpPr>
                <p:cNvPr id="13597"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a:p>
              </p:txBody>
            </p:sp>
          </p:grpSp>
        </p:grpSp>
        <p:sp>
          <p:nvSpPr>
            <p:cNvPr id="666" name="Freeform 665"/>
            <p:cNvSpPr/>
            <p:nvPr/>
          </p:nvSpPr>
          <p:spPr bwMode="auto">
            <a:xfrm flipV="1">
              <a:off x="5375643" y="4567238"/>
              <a:ext cx="496888" cy="14287"/>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2727378"/>
                <a:gd name="connsiteY0" fmla="*/ 0 h 2423929"/>
                <a:gd name="connsiteX1" fmla="*/ 857635 w 2727378"/>
                <a:gd name="connsiteY1" fmla="*/ 1454938 h 2423929"/>
                <a:gd name="connsiteX2" fmla="*/ 1812978 w 2727378"/>
                <a:gd name="connsiteY2" fmla="*/ 2178270 h 2423929"/>
                <a:gd name="connsiteX3" fmla="*/ 2727378 w 2727378"/>
                <a:gd name="connsiteY3" fmla="*/ 2423929 h 2423929"/>
                <a:gd name="connsiteX0" fmla="*/ 0 w 3804147"/>
                <a:gd name="connsiteY0" fmla="*/ 0 h 1192692"/>
                <a:gd name="connsiteX1" fmla="*/ 1934404 w 3804147"/>
                <a:gd name="connsiteY1" fmla="*/ 223701 h 1192692"/>
                <a:gd name="connsiteX2" fmla="*/ 2889747 w 3804147"/>
                <a:gd name="connsiteY2" fmla="*/ 947033 h 1192692"/>
                <a:gd name="connsiteX3" fmla="*/ 3804147 w 3804147"/>
                <a:gd name="connsiteY3" fmla="*/ 1192692 h 1192692"/>
                <a:gd name="connsiteX0" fmla="*/ 0 w 3804147"/>
                <a:gd name="connsiteY0" fmla="*/ 0 h 1192692"/>
                <a:gd name="connsiteX1" fmla="*/ 1934407 w 3804147"/>
                <a:gd name="connsiteY1" fmla="*/ 223683 h 1192692"/>
                <a:gd name="connsiteX2" fmla="*/ 2889747 w 3804147"/>
                <a:gd name="connsiteY2" fmla="*/ 947033 h 1192692"/>
                <a:gd name="connsiteX3" fmla="*/ 3804147 w 3804147"/>
                <a:gd name="connsiteY3" fmla="*/ 1192692 h 1192692"/>
                <a:gd name="connsiteX0" fmla="*/ 0 w 3804147"/>
                <a:gd name="connsiteY0" fmla="*/ 0 h 1192692"/>
                <a:gd name="connsiteX1" fmla="*/ 2889747 w 3804147"/>
                <a:gd name="connsiteY1" fmla="*/ 947033 h 1192692"/>
                <a:gd name="connsiteX2" fmla="*/ 3804147 w 3804147"/>
                <a:gd name="connsiteY2" fmla="*/ 1192692 h 1192692"/>
                <a:gd name="connsiteX0" fmla="*/ 0 w 4163075"/>
                <a:gd name="connsiteY0" fmla="*/ 0 h 1038781"/>
                <a:gd name="connsiteX1" fmla="*/ 3248675 w 4163075"/>
                <a:gd name="connsiteY1" fmla="*/ 793122 h 1038781"/>
                <a:gd name="connsiteX2" fmla="*/ 4163075 w 4163075"/>
                <a:gd name="connsiteY2" fmla="*/ 1038781 h 1038781"/>
                <a:gd name="connsiteX0" fmla="*/ 0 w 4163075"/>
                <a:gd name="connsiteY0" fmla="*/ 0 h 1038781"/>
                <a:gd name="connsiteX1" fmla="*/ 4163075 w 4163075"/>
                <a:gd name="connsiteY1" fmla="*/ 1038781 h 1038781"/>
                <a:gd name="connsiteX0" fmla="*/ 0 w 7528001"/>
                <a:gd name="connsiteY0" fmla="*/ 0 h 1038781"/>
                <a:gd name="connsiteX1" fmla="*/ 7528001 w 7528001"/>
                <a:gd name="connsiteY1" fmla="*/ 1038781 h 1038781"/>
                <a:gd name="connsiteX0" fmla="*/ 0 w 7662605"/>
                <a:gd name="connsiteY0" fmla="*/ 0 h 423136"/>
                <a:gd name="connsiteX1" fmla="*/ 7662605 w 7662605"/>
                <a:gd name="connsiteY1" fmla="*/ 423136 h 423136"/>
                <a:gd name="connsiteX0" fmla="*/ 0 w 7662605"/>
                <a:gd name="connsiteY0" fmla="*/ 0 h 730958"/>
                <a:gd name="connsiteX1" fmla="*/ 7662605 w 7662605"/>
                <a:gd name="connsiteY1" fmla="*/ 730958 h 730958"/>
              </a:gdLst>
              <a:ahLst/>
              <a:cxnLst>
                <a:cxn ang="0">
                  <a:pos x="connsiteX0" y="connsiteY0"/>
                </a:cxn>
                <a:cxn ang="0">
                  <a:pos x="connsiteX1" y="connsiteY1"/>
                </a:cxn>
              </a:cxnLst>
              <a:rect l="l" t="t" r="r" b="b"/>
              <a:pathLst>
                <a:path w="7662605" h="730958">
                  <a:moveTo>
                    <a:pt x="0" y="0"/>
                  </a:moveTo>
                  <a:lnTo>
                    <a:pt x="7662605" y="730958"/>
                  </a:ln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sz="1100"/>
            </a:p>
          </p:txBody>
        </p:sp>
        <p:sp>
          <p:nvSpPr>
            <p:cNvPr id="342" name="TextBox 47"/>
            <p:cNvSpPr txBox="1">
              <a:spLocks noChangeArrowheads="1"/>
            </p:cNvSpPr>
            <p:nvPr/>
          </p:nvSpPr>
          <p:spPr bwMode="auto">
            <a:xfrm flipH="1">
              <a:off x="7536232" y="2336800"/>
              <a:ext cx="517525" cy="307975"/>
            </a:xfrm>
            <a:prstGeom prst="rect">
              <a:avLst/>
            </a:prstGeom>
            <a:solidFill>
              <a:schemeClr val="bg1"/>
            </a:solidFill>
            <a:ln w="9525">
              <a:noFill/>
              <a:miter lim="800000"/>
              <a:headEnd/>
              <a:tailEnd/>
            </a:ln>
          </p:spPr>
          <p:txBody>
            <a:bodyPr wrap="none" lIns="0" tIns="0" rIns="0" bIns="0">
              <a:spAutoFit/>
            </a:bodyPr>
            <a:lstStyle/>
            <a:p>
              <a:pPr algn="ctr" eaLnBrk="0" hangingPunct="0">
                <a:defRPr/>
              </a:pPr>
              <a:r>
                <a:rPr lang="en-US" sz="1000" dirty="0">
                  <a:latin typeface="Arial" pitchFamily="34" charset="0"/>
                  <a:cs typeface="+mn-cs"/>
                </a:rPr>
                <a:t>  BDNF</a:t>
              </a:r>
            </a:p>
            <a:p>
              <a:pPr algn="ctr" eaLnBrk="0" hangingPunct="0">
                <a:defRPr/>
              </a:pPr>
              <a:r>
                <a:rPr lang="en-US" sz="1000" dirty="0">
                  <a:latin typeface="Arial" pitchFamily="34" charset="0"/>
                  <a:cs typeface="+mn-cs"/>
                </a:rPr>
                <a:t>secretion</a:t>
              </a:r>
            </a:p>
          </p:txBody>
        </p:sp>
      </p:grpSp>
      <p:grpSp>
        <p:nvGrpSpPr>
          <p:cNvPr id="2" name="Group 462"/>
          <p:cNvGrpSpPr>
            <a:grpSpLocks/>
          </p:cNvGrpSpPr>
          <p:nvPr/>
        </p:nvGrpSpPr>
        <p:grpSpPr bwMode="auto">
          <a:xfrm>
            <a:off x="4318000" y="4614863"/>
            <a:ext cx="2273300" cy="2036762"/>
            <a:chOff x="4317557" y="4615228"/>
            <a:chExt cx="2273381" cy="2035910"/>
          </a:xfrm>
        </p:grpSpPr>
        <p:grpSp>
          <p:nvGrpSpPr>
            <p:cNvPr id="13487" name="Group 460"/>
            <p:cNvGrpSpPr>
              <a:grpSpLocks noChangeAspect="1"/>
            </p:cNvGrpSpPr>
            <p:nvPr/>
          </p:nvGrpSpPr>
          <p:grpSpPr bwMode="auto">
            <a:xfrm>
              <a:off x="4360818" y="5722090"/>
              <a:ext cx="2230120" cy="929048"/>
              <a:chOff x="4209749" y="5722090"/>
              <a:chExt cx="2787650" cy="1161310"/>
            </a:xfrm>
          </p:grpSpPr>
          <p:sp>
            <p:nvSpPr>
              <p:cNvPr id="624" name="Freeform 41"/>
              <p:cNvSpPr>
                <a:spLocks/>
              </p:cNvSpPr>
              <p:nvPr/>
            </p:nvSpPr>
            <p:spPr bwMode="auto">
              <a:xfrm rot="16200000">
                <a:off x="5112400" y="4998400"/>
                <a:ext cx="981854" cy="2788145"/>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381936 w 1614261"/>
                  <a:gd name="connsiteY20" fmla="*/ 1028591 h 2482850"/>
                  <a:gd name="connsiteX21" fmla="*/ 408041 w 1614261"/>
                  <a:gd name="connsiteY21" fmla="*/ 112870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60463 w 1614261"/>
                  <a:gd name="connsiteY18" fmla="*/ 1120067 h 2482850"/>
                  <a:gd name="connsiteX19" fmla="*/ 381936 w 1614261"/>
                  <a:gd name="connsiteY19" fmla="*/ 1028591 h 2482850"/>
                  <a:gd name="connsiteX20" fmla="*/ 408041 w 1614261"/>
                  <a:gd name="connsiteY20" fmla="*/ 112870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160463 w 1614261"/>
                  <a:gd name="connsiteY17" fmla="*/ 1120067 h 2482850"/>
                  <a:gd name="connsiteX18" fmla="*/ 381936 w 1614261"/>
                  <a:gd name="connsiteY18" fmla="*/ 1028591 h 2482850"/>
                  <a:gd name="connsiteX19" fmla="*/ 408041 w 1614261"/>
                  <a:gd name="connsiteY19" fmla="*/ 1128708 h 2482850"/>
                  <a:gd name="connsiteX20" fmla="*/ 391787 w 1614261"/>
                  <a:gd name="connsiteY20" fmla="*/ 1240755 h 2482850"/>
                  <a:gd name="connsiteX21" fmla="*/ 247195 w 1614261"/>
                  <a:gd name="connsiteY21" fmla="*/ 1560161 h 2482850"/>
                  <a:gd name="connsiteX22" fmla="*/ 342264 w 1614261"/>
                  <a:gd name="connsiteY22" fmla="*/ 1567650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381936 w 1614261"/>
                  <a:gd name="connsiteY17" fmla="*/ 1028591 h 2482850"/>
                  <a:gd name="connsiteX18" fmla="*/ 408041 w 1614261"/>
                  <a:gd name="connsiteY18" fmla="*/ 1128708 h 2482850"/>
                  <a:gd name="connsiteX19" fmla="*/ 391787 w 1614261"/>
                  <a:gd name="connsiteY19" fmla="*/ 1240755 h 2482850"/>
                  <a:gd name="connsiteX20" fmla="*/ 247195 w 1614261"/>
                  <a:gd name="connsiteY20" fmla="*/ 1560161 h 2482850"/>
                  <a:gd name="connsiteX21" fmla="*/ 342264 w 1614261"/>
                  <a:gd name="connsiteY21" fmla="*/ 1567650 h 2482850"/>
                  <a:gd name="connsiteX22" fmla="*/ 484838 w 1614261"/>
                  <a:gd name="connsiteY22" fmla="*/ 1273642 h 2482850"/>
                  <a:gd name="connsiteX23" fmla="*/ 530369 w 1614261"/>
                  <a:gd name="connsiteY23" fmla="*/ 1033146 h 2482850"/>
                  <a:gd name="connsiteX24" fmla="*/ 695485 w 1614261"/>
                  <a:gd name="connsiteY24" fmla="*/ 1013513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381936 w 1614261"/>
                  <a:gd name="connsiteY16" fmla="*/ 1028591 h 2482850"/>
                  <a:gd name="connsiteX17" fmla="*/ 408041 w 1614261"/>
                  <a:gd name="connsiteY17" fmla="*/ 1128708 h 2482850"/>
                  <a:gd name="connsiteX18" fmla="*/ 391787 w 1614261"/>
                  <a:gd name="connsiteY18" fmla="*/ 1240755 h 2482850"/>
                  <a:gd name="connsiteX19" fmla="*/ 247195 w 1614261"/>
                  <a:gd name="connsiteY19" fmla="*/ 1560161 h 2482850"/>
                  <a:gd name="connsiteX20" fmla="*/ 342264 w 1614261"/>
                  <a:gd name="connsiteY20" fmla="*/ 1567650 h 2482850"/>
                  <a:gd name="connsiteX21" fmla="*/ 484838 w 1614261"/>
                  <a:gd name="connsiteY21" fmla="*/ 1273642 h 2482850"/>
                  <a:gd name="connsiteX22" fmla="*/ 530369 w 1614261"/>
                  <a:gd name="connsiteY22" fmla="*/ 1033146 h 2482850"/>
                  <a:gd name="connsiteX23" fmla="*/ 695485 w 1614261"/>
                  <a:gd name="connsiteY23" fmla="*/ 1013513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67134 w 1614261"/>
                  <a:gd name="connsiteY13" fmla="*/ 905089 h 2482850"/>
                  <a:gd name="connsiteX14" fmla="*/ 9672 w 1614261"/>
                  <a:gd name="connsiteY14" fmla="*/ 927054 h 2482850"/>
                  <a:gd name="connsiteX15" fmla="*/ 381936 w 1614261"/>
                  <a:gd name="connsiteY15" fmla="*/ 1028591 h 2482850"/>
                  <a:gd name="connsiteX16" fmla="*/ 408041 w 1614261"/>
                  <a:gd name="connsiteY16" fmla="*/ 1128708 h 2482850"/>
                  <a:gd name="connsiteX17" fmla="*/ 391787 w 1614261"/>
                  <a:gd name="connsiteY17" fmla="*/ 1240755 h 2482850"/>
                  <a:gd name="connsiteX18" fmla="*/ 247195 w 1614261"/>
                  <a:gd name="connsiteY18" fmla="*/ 1560161 h 2482850"/>
                  <a:gd name="connsiteX19" fmla="*/ 342264 w 1614261"/>
                  <a:gd name="connsiteY19" fmla="*/ 1567650 h 2482850"/>
                  <a:gd name="connsiteX20" fmla="*/ 484838 w 1614261"/>
                  <a:gd name="connsiteY20" fmla="*/ 1273642 h 2482850"/>
                  <a:gd name="connsiteX21" fmla="*/ 530369 w 1614261"/>
                  <a:gd name="connsiteY21" fmla="*/ 1033146 h 2482850"/>
                  <a:gd name="connsiteX22" fmla="*/ 695485 w 1614261"/>
                  <a:gd name="connsiteY22" fmla="*/ 1013513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796240 w 1547127"/>
                  <a:gd name="connsiteY0" fmla="*/ 34925 h 2482850"/>
                  <a:gd name="connsiteX1" fmla="*/ 729565 w 1547127"/>
                  <a:gd name="connsiteY1" fmla="*/ 209232 h 2482850"/>
                  <a:gd name="connsiteX2" fmla="*/ 724802 w 1547127"/>
                  <a:gd name="connsiteY2" fmla="*/ 854075 h 2482850"/>
                  <a:gd name="connsiteX3" fmla="*/ 678520 w 1547127"/>
                  <a:gd name="connsiteY3" fmla="*/ 931270 h 2482850"/>
                  <a:gd name="connsiteX4" fmla="*/ 572843 w 1547127"/>
                  <a:gd name="connsiteY4" fmla="*/ 950624 h 2482850"/>
                  <a:gd name="connsiteX5" fmla="*/ 461065 w 1547127"/>
                  <a:gd name="connsiteY5" fmla="*/ 922730 h 2482850"/>
                  <a:gd name="connsiteX6" fmla="*/ 334983 w 1547127"/>
                  <a:gd name="connsiteY6" fmla="*/ 684616 h 2482850"/>
                  <a:gd name="connsiteX7" fmla="*/ 113467 w 1547127"/>
                  <a:gd name="connsiteY7" fmla="*/ 499814 h 2482850"/>
                  <a:gd name="connsiteX8" fmla="*/ 37959 w 1547127"/>
                  <a:gd name="connsiteY8" fmla="*/ 535134 h 2482850"/>
                  <a:gd name="connsiteX9" fmla="*/ 222956 w 1547127"/>
                  <a:gd name="connsiteY9" fmla="*/ 716887 h 2482850"/>
                  <a:gd name="connsiteX10" fmla="*/ 323543 w 1547127"/>
                  <a:gd name="connsiteY10" fmla="*/ 900783 h 2482850"/>
                  <a:gd name="connsiteX11" fmla="*/ 283285 w 1547127"/>
                  <a:gd name="connsiteY11" fmla="*/ 969521 h 2482850"/>
                  <a:gd name="connsiteX12" fmla="*/ 90435 w 1547127"/>
                  <a:gd name="connsiteY12" fmla="*/ 1008205 h 2482850"/>
                  <a:gd name="connsiteX13" fmla="*/ 0 w 1547127"/>
                  <a:gd name="connsiteY13" fmla="*/ 905089 h 2482850"/>
                  <a:gd name="connsiteX14" fmla="*/ 314802 w 1547127"/>
                  <a:gd name="connsiteY14" fmla="*/ 1028591 h 2482850"/>
                  <a:gd name="connsiteX15" fmla="*/ 340907 w 1547127"/>
                  <a:gd name="connsiteY15" fmla="*/ 1128708 h 2482850"/>
                  <a:gd name="connsiteX16" fmla="*/ 324653 w 1547127"/>
                  <a:gd name="connsiteY16" fmla="*/ 1240755 h 2482850"/>
                  <a:gd name="connsiteX17" fmla="*/ 180061 w 1547127"/>
                  <a:gd name="connsiteY17" fmla="*/ 1560161 h 2482850"/>
                  <a:gd name="connsiteX18" fmla="*/ 275130 w 1547127"/>
                  <a:gd name="connsiteY18" fmla="*/ 1567650 h 2482850"/>
                  <a:gd name="connsiteX19" fmla="*/ 417704 w 1547127"/>
                  <a:gd name="connsiteY19" fmla="*/ 1273642 h 2482850"/>
                  <a:gd name="connsiteX20" fmla="*/ 463235 w 1547127"/>
                  <a:gd name="connsiteY20" fmla="*/ 1033146 h 2482850"/>
                  <a:gd name="connsiteX21" fmla="*/ 628351 w 1547127"/>
                  <a:gd name="connsiteY21" fmla="*/ 1013513 h 2482850"/>
                  <a:gd name="connsiteX22" fmla="*/ 723978 w 1547127"/>
                  <a:gd name="connsiteY22" fmla="*/ 1118666 h 2482850"/>
                  <a:gd name="connsiteX23" fmla="*/ 724802 w 1547127"/>
                  <a:gd name="connsiteY23" fmla="*/ 1485582 h 2482850"/>
                  <a:gd name="connsiteX24" fmla="*/ 705752 w 1547127"/>
                  <a:gd name="connsiteY24" fmla="*/ 2216150 h 2482850"/>
                  <a:gd name="connsiteX25" fmla="*/ 762902 w 1547127"/>
                  <a:gd name="connsiteY25" fmla="*/ 2382837 h 2482850"/>
                  <a:gd name="connsiteX26" fmla="*/ 834340 w 1547127"/>
                  <a:gd name="connsiteY26" fmla="*/ 2278062 h 2482850"/>
                  <a:gd name="connsiteX27" fmla="*/ 832639 w 1547127"/>
                  <a:gd name="connsiteY27" fmla="*/ 2007187 h 2482850"/>
                  <a:gd name="connsiteX28" fmla="*/ 810527 w 1547127"/>
                  <a:gd name="connsiteY28" fmla="*/ 1773237 h 2482850"/>
                  <a:gd name="connsiteX29" fmla="*/ 839102 w 1547127"/>
                  <a:gd name="connsiteY29" fmla="*/ 1644650 h 2482850"/>
                  <a:gd name="connsiteX30" fmla="*/ 882815 w 1547127"/>
                  <a:gd name="connsiteY30" fmla="*/ 1584956 h 2482850"/>
                  <a:gd name="connsiteX31" fmla="*/ 943877 w 1547127"/>
                  <a:gd name="connsiteY31" fmla="*/ 1658937 h 2482850"/>
                  <a:gd name="connsiteX32" fmla="*/ 924827 w 1547127"/>
                  <a:gd name="connsiteY32" fmla="*/ 2349500 h 2482850"/>
                  <a:gd name="connsiteX33" fmla="*/ 967690 w 1547127"/>
                  <a:gd name="connsiteY33" fmla="*/ 2459037 h 2482850"/>
                  <a:gd name="connsiteX34" fmla="*/ 1020077 w 1547127"/>
                  <a:gd name="connsiteY34" fmla="*/ 2311400 h 2482850"/>
                  <a:gd name="connsiteX35" fmla="*/ 1043890 w 1547127"/>
                  <a:gd name="connsiteY35" fmla="*/ 1620837 h 2482850"/>
                  <a:gd name="connsiteX36" fmla="*/ 1053415 w 1547127"/>
                  <a:gd name="connsiteY36" fmla="*/ 1349375 h 2482850"/>
                  <a:gd name="connsiteX37" fmla="*/ 1139140 w 1547127"/>
                  <a:gd name="connsiteY37" fmla="*/ 1273175 h 2482850"/>
                  <a:gd name="connsiteX38" fmla="*/ 1210577 w 1547127"/>
                  <a:gd name="connsiteY38" fmla="*/ 1330325 h 2482850"/>
                  <a:gd name="connsiteX39" fmla="*/ 1172477 w 1547127"/>
                  <a:gd name="connsiteY39" fmla="*/ 1458912 h 2482850"/>
                  <a:gd name="connsiteX40" fmla="*/ 1153427 w 1547127"/>
                  <a:gd name="connsiteY40" fmla="*/ 1501775 h 2482850"/>
                  <a:gd name="connsiteX41" fmla="*/ 1177240 w 1547127"/>
                  <a:gd name="connsiteY41" fmla="*/ 1554162 h 2482850"/>
                  <a:gd name="connsiteX42" fmla="*/ 1224865 w 1547127"/>
                  <a:gd name="connsiteY42" fmla="*/ 1554162 h 2482850"/>
                  <a:gd name="connsiteX43" fmla="*/ 1243915 w 1547127"/>
                  <a:gd name="connsiteY43" fmla="*/ 1506537 h 2482850"/>
                  <a:gd name="connsiteX44" fmla="*/ 1205815 w 1547127"/>
                  <a:gd name="connsiteY44" fmla="*/ 1444625 h 2482850"/>
                  <a:gd name="connsiteX45" fmla="*/ 1234390 w 1547127"/>
                  <a:gd name="connsiteY45" fmla="*/ 1339850 h 2482850"/>
                  <a:gd name="connsiteX46" fmla="*/ 1267727 w 1547127"/>
                  <a:gd name="connsiteY46" fmla="*/ 1301750 h 2482850"/>
                  <a:gd name="connsiteX47" fmla="*/ 1382027 w 1547127"/>
                  <a:gd name="connsiteY47" fmla="*/ 1382712 h 2482850"/>
                  <a:gd name="connsiteX48" fmla="*/ 1439177 w 1547127"/>
                  <a:gd name="connsiteY48" fmla="*/ 1425575 h 2482850"/>
                  <a:gd name="connsiteX49" fmla="*/ 1448702 w 1547127"/>
                  <a:gd name="connsiteY49" fmla="*/ 1468437 h 2482850"/>
                  <a:gd name="connsiteX50" fmla="*/ 1534427 w 1547127"/>
                  <a:gd name="connsiteY50" fmla="*/ 1468437 h 2482850"/>
                  <a:gd name="connsiteX51" fmla="*/ 1524902 w 1547127"/>
                  <a:gd name="connsiteY51" fmla="*/ 1382712 h 2482850"/>
                  <a:gd name="connsiteX52" fmla="*/ 1453465 w 1547127"/>
                  <a:gd name="connsiteY52" fmla="*/ 1377950 h 2482850"/>
                  <a:gd name="connsiteX53" fmla="*/ 1421723 w 1547127"/>
                  <a:gd name="connsiteY53" fmla="*/ 1321061 h 2482850"/>
                  <a:gd name="connsiteX54" fmla="*/ 1430983 w 1547127"/>
                  <a:gd name="connsiteY54" fmla="*/ 1263650 h 2482850"/>
                  <a:gd name="connsiteX55" fmla="*/ 1472515 w 1547127"/>
                  <a:gd name="connsiteY55" fmla="*/ 1206500 h 2482850"/>
                  <a:gd name="connsiteX56" fmla="*/ 1459180 w 1547127"/>
                  <a:gd name="connsiteY56" fmla="*/ 1129347 h 2482850"/>
                  <a:gd name="connsiteX57" fmla="*/ 1420127 w 1547127"/>
                  <a:gd name="connsiteY57" fmla="*/ 1163637 h 2482850"/>
                  <a:gd name="connsiteX58" fmla="*/ 1410602 w 1547127"/>
                  <a:gd name="connsiteY58" fmla="*/ 1211262 h 2482850"/>
                  <a:gd name="connsiteX59" fmla="*/ 1324877 w 1547127"/>
                  <a:gd name="connsiteY59" fmla="*/ 1249362 h 2482850"/>
                  <a:gd name="connsiteX60" fmla="*/ 1239152 w 1547127"/>
                  <a:gd name="connsiteY60" fmla="*/ 1235075 h 2482850"/>
                  <a:gd name="connsiteX61" fmla="*/ 1291540 w 1547127"/>
                  <a:gd name="connsiteY61" fmla="*/ 1149350 h 2482850"/>
                  <a:gd name="connsiteX62" fmla="*/ 1310590 w 1547127"/>
                  <a:gd name="connsiteY62" fmla="*/ 1058862 h 2482850"/>
                  <a:gd name="connsiteX63" fmla="*/ 1348690 w 1547127"/>
                  <a:gd name="connsiteY63" fmla="*/ 1039812 h 2482850"/>
                  <a:gd name="connsiteX64" fmla="*/ 1310590 w 1547127"/>
                  <a:gd name="connsiteY64" fmla="*/ 982662 h 2482850"/>
                  <a:gd name="connsiteX65" fmla="*/ 1243915 w 1547127"/>
                  <a:gd name="connsiteY65" fmla="*/ 996950 h 2482850"/>
                  <a:gd name="connsiteX66" fmla="*/ 1262965 w 1547127"/>
                  <a:gd name="connsiteY66" fmla="*/ 1063625 h 2482850"/>
                  <a:gd name="connsiteX67" fmla="*/ 1229627 w 1547127"/>
                  <a:gd name="connsiteY67" fmla="*/ 1177925 h 2482850"/>
                  <a:gd name="connsiteX68" fmla="*/ 1196290 w 1547127"/>
                  <a:gd name="connsiteY68" fmla="*/ 1220787 h 2482850"/>
                  <a:gd name="connsiteX69" fmla="*/ 1086752 w 1547127"/>
                  <a:gd name="connsiteY69" fmla="*/ 1216025 h 2482850"/>
                  <a:gd name="connsiteX70" fmla="*/ 1048652 w 1547127"/>
                  <a:gd name="connsiteY70" fmla="*/ 1139825 h 2482850"/>
                  <a:gd name="connsiteX71" fmla="*/ 1048652 w 1547127"/>
                  <a:gd name="connsiteY71" fmla="*/ 334962 h 2482850"/>
                  <a:gd name="connsiteX72" fmla="*/ 1039127 w 1547127"/>
                  <a:gd name="connsiteY72" fmla="*/ 149225 h 2482850"/>
                  <a:gd name="connsiteX73" fmla="*/ 1010552 w 1547127"/>
                  <a:gd name="connsiteY73" fmla="*/ 1587 h 2482850"/>
                  <a:gd name="connsiteX74" fmla="*/ 948640 w 1547127"/>
                  <a:gd name="connsiteY74" fmla="*/ 139700 h 2482850"/>
                  <a:gd name="connsiteX75" fmla="*/ 929590 w 1547127"/>
                  <a:gd name="connsiteY75" fmla="*/ 311150 h 2482850"/>
                  <a:gd name="connsiteX76" fmla="*/ 939115 w 1547127"/>
                  <a:gd name="connsiteY76" fmla="*/ 1368425 h 2482850"/>
                  <a:gd name="connsiteX77" fmla="*/ 867677 w 1547127"/>
                  <a:gd name="connsiteY77" fmla="*/ 1487487 h 2482850"/>
                  <a:gd name="connsiteX78" fmla="*/ 820052 w 1547127"/>
                  <a:gd name="connsiteY78" fmla="*/ 1239837 h 2482850"/>
                  <a:gd name="connsiteX79" fmla="*/ 839102 w 1547127"/>
                  <a:gd name="connsiteY79" fmla="*/ 306387 h 2482850"/>
                  <a:gd name="connsiteX80" fmla="*/ 829577 w 1547127"/>
                  <a:gd name="connsiteY80" fmla="*/ 106362 h 2482850"/>
                  <a:gd name="connsiteX81" fmla="*/ 796240 w 1547127"/>
                  <a:gd name="connsiteY81" fmla="*/ 34925 h 2482850"/>
                  <a:gd name="connsiteX0" fmla="*/ 801493 w 1552380"/>
                  <a:gd name="connsiteY0" fmla="*/ 34925 h 2482850"/>
                  <a:gd name="connsiteX1" fmla="*/ 734818 w 1552380"/>
                  <a:gd name="connsiteY1" fmla="*/ 209232 h 2482850"/>
                  <a:gd name="connsiteX2" fmla="*/ 730055 w 1552380"/>
                  <a:gd name="connsiteY2" fmla="*/ 854075 h 2482850"/>
                  <a:gd name="connsiteX3" fmla="*/ 683773 w 1552380"/>
                  <a:gd name="connsiteY3" fmla="*/ 931270 h 2482850"/>
                  <a:gd name="connsiteX4" fmla="*/ 578096 w 1552380"/>
                  <a:gd name="connsiteY4" fmla="*/ 950624 h 2482850"/>
                  <a:gd name="connsiteX5" fmla="*/ 466318 w 1552380"/>
                  <a:gd name="connsiteY5" fmla="*/ 922730 h 2482850"/>
                  <a:gd name="connsiteX6" fmla="*/ 340236 w 1552380"/>
                  <a:gd name="connsiteY6" fmla="*/ 684616 h 2482850"/>
                  <a:gd name="connsiteX7" fmla="*/ 118720 w 1552380"/>
                  <a:gd name="connsiteY7" fmla="*/ 499814 h 2482850"/>
                  <a:gd name="connsiteX8" fmla="*/ 43212 w 1552380"/>
                  <a:gd name="connsiteY8" fmla="*/ 535134 h 2482850"/>
                  <a:gd name="connsiteX9" fmla="*/ 228209 w 1552380"/>
                  <a:gd name="connsiteY9" fmla="*/ 716887 h 2482850"/>
                  <a:gd name="connsiteX10" fmla="*/ 328796 w 1552380"/>
                  <a:gd name="connsiteY10" fmla="*/ 900783 h 2482850"/>
                  <a:gd name="connsiteX11" fmla="*/ 288538 w 1552380"/>
                  <a:gd name="connsiteY11" fmla="*/ 969521 h 2482850"/>
                  <a:gd name="connsiteX12" fmla="*/ 5253 w 1552380"/>
                  <a:gd name="connsiteY12" fmla="*/ 905089 h 2482850"/>
                  <a:gd name="connsiteX13" fmla="*/ 320055 w 1552380"/>
                  <a:gd name="connsiteY13" fmla="*/ 1028591 h 2482850"/>
                  <a:gd name="connsiteX14" fmla="*/ 346160 w 1552380"/>
                  <a:gd name="connsiteY14" fmla="*/ 1128708 h 2482850"/>
                  <a:gd name="connsiteX15" fmla="*/ 329906 w 1552380"/>
                  <a:gd name="connsiteY15" fmla="*/ 1240755 h 2482850"/>
                  <a:gd name="connsiteX16" fmla="*/ 185314 w 1552380"/>
                  <a:gd name="connsiteY16" fmla="*/ 1560161 h 2482850"/>
                  <a:gd name="connsiteX17" fmla="*/ 280383 w 1552380"/>
                  <a:gd name="connsiteY17" fmla="*/ 1567650 h 2482850"/>
                  <a:gd name="connsiteX18" fmla="*/ 422957 w 1552380"/>
                  <a:gd name="connsiteY18" fmla="*/ 1273642 h 2482850"/>
                  <a:gd name="connsiteX19" fmla="*/ 468488 w 1552380"/>
                  <a:gd name="connsiteY19" fmla="*/ 1033146 h 2482850"/>
                  <a:gd name="connsiteX20" fmla="*/ 633604 w 1552380"/>
                  <a:gd name="connsiteY20" fmla="*/ 1013513 h 2482850"/>
                  <a:gd name="connsiteX21" fmla="*/ 729231 w 1552380"/>
                  <a:gd name="connsiteY21" fmla="*/ 1118666 h 2482850"/>
                  <a:gd name="connsiteX22" fmla="*/ 730055 w 1552380"/>
                  <a:gd name="connsiteY22" fmla="*/ 1485582 h 2482850"/>
                  <a:gd name="connsiteX23" fmla="*/ 711005 w 1552380"/>
                  <a:gd name="connsiteY23" fmla="*/ 2216150 h 2482850"/>
                  <a:gd name="connsiteX24" fmla="*/ 768155 w 1552380"/>
                  <a:gd name="connsiteY24" fmla="*/ 2382837 h 2482850"/>
                  <a:gd name="connsiteX25" fmla="*/ 839593 w 1552380"/>
                  <a:gd name="connsiteY25" fmla="*/ 2278062 h 2482850"/>
                  <a:gd name="connsiteX26" fmla="*/ 837892 w 1552380"/>
                  <a:gd name="connsiteY26" fmla="*/ 2007187 h 2482850"/>
                  <a:gd name="connsiteX27" fmla="*/ 815780 w 1552380"/>
                  <a:gd name="connsiteY27" fmla="*/ 1773237 h 2482850"/>
                  <a:gd name="connsiteX28" fmla="*/ 844355 w 1552380"/>
                  <a:gd name="connsiteY28" fmla="*/ 1644650 h 2482850"/>
                  <a:gd name="connsiteX29" fmla="*/ 888068 w 1552380"/>
                  <a:gd name="connsiteY29" fmla="*/ 1584956 h 2482850"/>
                  <a:gd name="connsiteX30" fmla="*/ 949130 w 1552380"/>
                  <a:gd name="connsiteY30" fmla="*/ 1658937 h 2482850"/>
                  <a:gd name="connsiteX31" fmla="*/ 930080 w 1552380"/>
                  <a:gd name="connsiteY31" fmla="*/ 2349500 h 2482850"/>
                  <a:gd name="connsiteX32" fmla="*/ 972943 w 1552380"/>
                  <a:gd name="connsiteY32" fmla="*/ 2459037 h 2482850"/>
                  <a:gd name="connsiteX33" fmla="*/ 1025330 w 1552380"/>
                  <a:gd name="connsiteY33" fmla="*/ 2311400 h 2482850"/>
                  <a:gd name="connsiteX34" fmla="*/ 1049143 w 1552380"/>
                  <a:gd name="connsiteY34" fmla="*/ 1620837 h 2482850"/>
                  <a:gd name="connsiteX35" fmla="*/ 1058668 w 1552380"/>
                  <a:gd name="connsiteY35" fmla="*/ 1349375 h 2482850"/>
                  <a:gd name="connsiteX36" fmla="*/ 1144393 w 1552380"/>
                  <a:gd name="connsiteY36" fmla="*/ 1273175 h 2482850"/>
                  <a:gd name="connsiteX37" fmla="*/ 1215830 w 1552380"/>
                  <a:gd name="connsiteY37" fmla="*/ 1330325 h 2482850"/>
                  <a:gd name="connsiteX38" fmla="*/ 1177730 w 1552380"/>
                  <a:gd name="connsiteY38" fmla="*/ 1458912 h 2482850"/>
                  <a:gd name="connsiteX39" fmla="*/ 1158680 w 1552380"/>
                  <a:gd name="connsiteY39" fmla="*/ 1501775 h 2482850"/>
                  <a:gd name="connsiteX40" fmla="*/ 1182493 w 1552380"/>
                  <a:gd name="connsiteY40" fmla="*/ 1554162 h 2482850"/>
                  <a:gd name="connsiteX41" fmla="*/ 1230118 w 1552380"/>
                  <a:gd name="connsiteY41" fmla="*/ 1554162 h 2482850"/>
                  <a:gd name="connsiteX42" fmla="*/ 1249168 w 1552380"/>
                  <a:gd name="connsiteY42" fmla="*/ 1506537 h 2482850"/>
                  <a:gd name="connsiteX43" fmla="*/ 1211068 w 1552380"/>
                  <a:gd name="connsiteY43" fmla="*/ 1444625 h 2482850"/>
                  <a:gd name="connsiteX44" fmla="*/ 1239643 w 1552380"/>
                  <a:gd name="connsiteY44" fmla="*/ 1339850 h 2482850"/>
                  <a:gd name="connsiteX45" fmla="*/ 1272980 w 1552380"/>
                  <a:gd name="connsiteY45" fmla="*/ 1301750 h 2482850"/>
                  <a:gd name="connsiteX46" fmla="*/ 1387280 w 1552380"/>
                  <a:gd name="connsiteY46" fmla="*/ 1382712 h 2482850"/>
                  <a:gd name="connsiteX47" fmla="*/ 1444430 w 1552380"/>
                  <a:gd name="connsiteY47" fmla="*/ 1425575 h 2482850"/>
                  <a:gd name="connsiteX48" fmla="*/ 1453955 w 1552380"/>
                  <a:gd name="connsiteY48" fmla="*/ 1468437 h 2482850"/>
                  <a:gd name="connsiteX49" fmla="*/ 1539680 w 1552380"/>
                  <a:gd name="connsiteY49" fmla="*/ 1468437 h 2482850"/>
                  <a:gd name="connsiteX50" fmla="*/ 1530155 w 1552380"/>
                  <a:gd name="connsiteY50" fmla="*/ 1382712 h 2482850"/>
                  <a:gd name="connsiteX51" fmla="*/ 1458718 w 1552380"/>
                  <a:gd name="connsiteY51" fmla="*/ 1377950 h 2482850"/>
                  <a:gd name="connsiteX52" fmla="*/ 1426976 w 1552380"/>
                  <a:gd name="connsiteY52" fmla="*/ 1321061 h 2482850"/>
                  <a:gd name="connsiteX53" fmla="*/ 1436236 w 1552380"/>
                  <a:gd name="connsiteY53" fmla="*/ 1263650 h 2482850"/>
                  <a:gd name="connsiteX54" fmla="*/ 1477768 w 1552380"/>
                  <a:gd name="connsiteY54" fmla="*/ 1206500 h 2482850"/>
                  <a:gd name="connsiteX55" fmla="*/ 1464433 w 1552380"/>
                  <a:gd name="connsiteY55" fmla="*/ 1129347 h 2482850"/>
                  <a:gd name="connsiteX56" fmla="*/ 1425380 w 1552380"/>
                  <a:gd name="connsiteY56" fmla="*/ 1163637 h 2482850"/>
                  <a:gd name="connsiteX57" fmla="*/ 1415855 w 1552380"/>
                  <a:gd name="connsiteY57" fmla="*/ 1211262 h 2482850"/>
                  <a:gd name="connsiteX58" fmla="*/ 1330130 w 1552380"/>
                  <a:gd name="connsiteY58" fmla="*/ 1249362 h 2482850"/>
                  <a:gd name="connsiteX59" fmla="*/ 1244405 w 1552380"/>
                  <a:gd name="connsiteY59" fmla="*/ 1235075 h 2482850"/>
                  <a:gd name="connsiteX60" fmla="*/ 1296793 w 1552380"/>
                  <a:gd name="connsiteY60" fmla="*/ 1149350 h 2482850"/>
                  <a:gd name="connsiteX61" fmla="*/ 1315843 w 1552380"/>
                  <a:gd name="connsiteY61" fmla="*/ 1058862 h 2482850"/>
                  <a:gd name="connsiteX62" fmla="*/ 1353943 w 1552380"/>
                  <a:gd name="connsiteY62" fmla="*/ 1039812 h 2482850"/>
                  <a:gd name="connsiteX63" fmla="*/ 1315843 w 1552380"/>
                  <a:gd name="connsiteY63" fmla="*/ 982662 h 2482850"/>
                  <a:gd name="connsiteX64" fmla="*/ 1249168 w 1552380"/>
                  <a:gd name="connsiteY64" fmla="*/ 996950 h 2482850"/>
                  <a:gd name="connsiteX65" fmla="*/ 1268218 w 1552380"/>
                  <a:gd name="connsiteY65" fmla="*/ 1063625 h 2482850"/>
                  <a:gd name="connsiteX66" fmla="*/ 1234880 w 1552380"/>
                  <a:gd name="connsiteY66" fmla="*/ 1177925 h 2482850"/>
                  <a:gd name="connsiteX67" fmla="*/ 1201543 w 1552380"/>
                  <a:gd name="connsiteY67" fmla="*/ 1220787 h 2482850"/>
                  <a:gd name="connsiteX68" fmla="*/ 1092005 w 1552380"/>
                  <a:gd name="connsiteY68" fmla="*/ 1216025 h 2482850"/>
                  <a:gd name="connsiteX69" fmla="*/ 1053905 w 1552380"/>
                  <a:gd name="connsiteY69" fmla="*/ 1139825 h 2482850"/>
                  <a:gd name="connsiteX70" fmla="*/ 1053905 w 1552380"/>
                  <a:gd name="connsiteY70" fmla="*/ 334962 h 2482850"/>
                  <a:gd name="connsiteX71" fmla="*/ 1044380 w 1552380"/>
                  <a:gd name="connsiteY71" fmla="*/ 149225 h 2482850"/>
                  <a:gd name="connsiteX72" fmla="*/ 1015805 w 1552380"/>
                  <a:gd name="connsiteY72" fmla="*/ 1587 h 2482850"/>
                  <a:gd name="connsiteX73" fmla="*/ 953893 w 1552380"/>
                  <a:gd name="connsiteY73" fmla="*/ 139700 h 2482850"/>
                  <a:gd name="connsiteX74" fmla="*/ 934843 w 1552380"/>
                  <a:gd name="connsiteY74" fmla="*/ 311150 h 2482850"/>
                  <a:gd name="connsiteX75" fmla="*/ 944368 w 1552380"/>
                  <a:gd name="connsiteY75" fmla="*/ 1368425 h 2482850"/>
                  <a:gd name="connsiteX76" fmla="*/ 872930 w 1552380"/>
                  <a:gd name="connsiteY76" fmla="*/ 1487487 h 2482850"/>
                  <a:gd name="connsiteX77" fmla="*/ 825305 w 1552380"/>
                  <a:gd name="connsiteY77" fmla="*/ 1239837 h 2482850"/>
                  <a:gd name="connsiteX78" fmla="*/ 844355 w 1552380"/>
                  <a:gd name="connsiteY78" fmla="*/ 306387 h 2482850"/>
                  <a:gd name="connsiteX79" fmla="*/ 834830 w 1552380"/>
                  <a:gd name="connsiteY79" fmla="*/ 106362 h 2482850"/>
                  <a:gd name="connsiteX80" fmla="*/ 801493 w 1552380"/>
                  <a:gd name="connsiteY80" fmla="*/ 34925 h 2482850"/>
                  <a:gd name="connsiteX0" fmla="*/ 776530 w 1527417"/>
                  <a:gd name="connsiteY0" fmla="*/ 34925 h 2482850"/>
                  <a:gd name="connsiteX1" fmla="*/ 709855 w 1527417"/>
                  <a:gd name="connsiteY1" fmla="*/ 209232 h 2482850"/>
                  <a:gd name="connsiteX2" fmla="*/ 705092 w 1527417"/>
                  <a:gd name="connsiteY2" fmla="*/ 854075 h 2482850"/>
                  <a:gd name="connsiteX3" fmla="*/ 658810 w 1527417"/>
                  <a:gd name="connsiteY3" fmla="*/ 931270 h 2482850"/>
                  <a:gd name="connsiteX4" fmla="*/ 553133 w 1527417"/>
                  <a:gd name="connsiteY4" fmla="*/ 950624 h 2482850"/>
                  <a:gd name="connsiteX5" fmla="*/ 441355 w 1527417"/>
                  <a:gd name="connsiteY5" fmla="*/ 922730 h 2482850"/>
                  <a:gd name="connsiteX6" fmla="*/ 315273 w 1527417"/>
                  <a:gd name="connsiteY6" fmla="*/ 684616 h 2482850"/>
                  <a:gd name="connsiteX7" fmla="*/ 93757 w 1527417"/>
                  <a:gd name="connsiteY7" fmla="*/ 499814 h 2482850"/>
                  <a:gd name="connsiteX8" fmla="*/ 18249 w 1527417"/>
                  <a:gd name="connsiteY8" fmla="*/ 535134 h 2482850"/>
                  <a:gd name="connsiteX9" fmla="*/ 203246 w 1527417"/>
                  <a:gd name="connsiteY9" fmla="*/ 716887 h 2482850"/>
                  <a:gd name="connsiteX10" fmla="*/ 303833 w 1527417"/>
                  <a:gd name="connsiteY10" fmla="*/ 900783 h 2482850"/>
                  <a:gd name="connsiteX11" fmla="*/ 263575 w 1527417"/>
                  <a:gd name="connsiteY11" fmla="*/ 969521 h 2482850"/>
                  <a:gd name="connsiteX12" fmla="*/ 295092 w 1527417"/>
                  <a:gd name="connsiteY12" fmla="*/ 1028591 h 2482850"/>
                  <a:gd name="connsiteX13" fmla="*/ 321197 w 1527417"/>
                  <a:gd name="connsiteY13" fmla="*/ 1128708 h 2482850"/>
                  <a:gd name="connsiteX14" fmla="*/ 304943 w 1527417"/>
                  <a:gd name="connsiteY14" fmla="*/ 1240755 h 2482850"/>
                  <a:gd name="connsiteX15" fmla="*/ 160351 w 1527417"/>
                  <a:gd name="connsiteY15" fmla="*/ 1560161 h 2482850"/>
                  <a:gd name="connsiteX16" fmla="*/ 255420 w 1527417"/>
                  <a:gd name="connsiteY16" fmla="*/ 1567650 h 2482850"/>
                  <a:gd name="connsiteX17" fmla="*/ 397994 w 1527417"/>
                  <a:gd name="connsiteY17" fmla="*/ 1273642 h 2482850"/>
                  <a:gd name="connsiteX18" fmla="*/ 443525 w 1527417"/>
                  <a:gd name="connsiteY18" fmla="*/ 1033146 h 2482850"/>
                  <a:gd name="connsiteX19" fmla="*/ 608641 w 1527417"/>
                  <a:gd name="connsiteY19" fmla="*/ 1013513 h 2482850"/>
                  <a:gd name="connsiteX20" fmla="*/ 704268 w 1527417"/>
                  <a:gd name="connsiteY20" fmla="*/ 1118666 h 2482850"/>
                  <a:gd name="connsiteX21" fmla="*/ 705092 w 1527417"/>
                  <a:gd name="connsiteY21" fmla="*/ 1485582 h 2482850"/>
                  <a:gd name="connsiteX22" fmla="*/ 686042 w 1527417"/>
                  <a:gd name="connsiteY22" fmla="*/ 2216150 h 2482850"/>
                  <a:gd name="connsiteX23" fmla="*/ 743192 w 1527417"/>
                  <a:gd name="connsiteY23" fmla="*/ 2382837 h 2482850"/>
                  <a:gd name="connsiteX24" fmla="*/ 814630 w 1527417"/>
                  <a:gd name="connsiteY24" fmla="*/ 2278062 h 2482850"/>
                  <a:gd name="connsiteX25" fmla="*/ 812929 w 1527417"/>
                  <a:gd name="connsiteY25" fmla="*/ 2007187 h 2482850"/>
                  <a:gd name="connsiteX26" fmla="*/ 790817 w 1527417"/>
                  <a:gd name="connsiteY26" fmla="*/ 1773237 h 2482850"/>
                  <a:gd name="connsiteX27" fmla="*/ 819392 w 1527417"/>
                  <a:gd name="connsiteY27" fmla="*/ 1644650 h 2482850"/>
                  <a:gd name="connsiteX28" fmla="*/ 863105 w 1527417"/>
                  <a:gd name="connsiteY28" fmla="*/ 1584956 h 2482850"/>
                  <a:gd name="connsiteX29" fmla="*/ 924167 w 1527417"/>
                  <a:gd name="connsiteY29" fmla="*/ 1658937 h 2482850"/>
                  <a:gd name="connsiteX30" fmla="*/ 905117 w 1527417"/>
                  <a:gd name="connsiteY30" fmla="*/ 2349500 h 2482850"/>
                  <a:gd name="connsiteX31" fmla="*/ 947980 w 1527417"/>
                  <a:gd name="connsiteY31" fmla="*/ 2459037 h 2482850"/>
                  <a:gd name="connsiteX32" fmla="*/ 1000367 w 1527417"/>
                  <a:gd name="connsiteY32" fmla="*/ 2311400 h 2482850"/>
                  <a:gd name="connsiteX33" fmla="*/ 1024180 w 1527417"/>
                  <a:gd name="connsiteY33" fmla="*/ 1620837 h 2482850"/>
                  <a:gd name="connsiteX34" fmla="*/ 1033705 w 1527417"/>
                  <a:gd name="connsiteY34" fmla="*/ 1349375 h 2482850"/>
                  <a:gd name="connsiteX35" fmla="*/ 1119430 w 1527417"/>
                  <a:gd name="connsiteY35" fmla="*/ 1273175 h 2482850"/>
                  <a:gd name="connsiteX36" fmla="*/ 1190867 w 1527417"/>
                  <a:gd name="connsiteY36" fmla="*/ 1330325 h 2482850"/>
                  <a:gd name="connsiteX37" fmla="*/ 1152767 w 1527417"/>
                  <a:gd name="connsiteY37" fmla="*/ 1458912 h 2482850"/>
                  <a:gd name="connsiteX38" fmla="*/ 1133717 w 1527417"/>
                  <a:gd name="connsiteY38" fmla="*/ 1501775 h 2482850"/>
                  <a:gd name="connsiteX39" fmla="*/ 1157530 w 1527417"/>
                  <a:gd name="connsiteY39" fmla="*/ 1554162 h 2482850"/>
                  <a:gd name="connsiteX40" fmla="*/ 1205155 w 1527417"/>
                  <a:gd name="connsiteY40" fmla="*/ 1554162 h 2482850"/>
                  <a:gd name="connsiteX41" fmla="*/ 1224205 w 1527417"/>
                  <a:gd name="connsiteY41" fmla="*/ 1506537 h 2482850"/>
                  <a:gd name="connsiteX42" fmla="*/ 1186105 w 1527417"/>
                  <a:gd name="connsiteY42" fmla="*/ 1444625 h 2482850"/>
                  <a:gd name="connsiteX43" fmla="*/ 1214680 w 1527417"/>
                  <a:gd name="connsiteY43" fmla="*/ 1339850 h 2482850"/>
                  <a:gd name="connsiteX44" fmla="*/ 1248017 w 1527417"/>
                  <a:gd name="connsiteY44" fmla="*/ 1301750 h 2482850"/>
                  <a:gd name="connsiteX45" fmla="*/ 1362317 w 1527417"/>
                  <a:gd name="connsiteY45" fmla="*/ 1382712 h 2482850"/>
                  <a:gd name="connsiteX46" fmla="*/ 1419467 w 1527417"/>
                  <a:gd name="connsiteY46" fmla="*/ 1425575 h 2482850"/>
                  <a:gd name="connsiteX47" fmla="*/ 1428992 w 1527417"/>
                  <a:gd name="connsiteY47" fmla="*/ 1468437 h 2482850"/>
                  <a:gd name="connsiteX48" fmla="*/ 1514717 w 1527417"/>
                  <a:gd name="connsiteY48" fmla="*/ 1468437 h 2482850"/>
                  <a:gd name="connsiteX49" fmla="*/ 1505192 w 1527417"/>
                  <a:gd name="connsiteY49" fmla="*/ 1382712 h 2482850"/>
                  <a:gd name="connsiteX50" fmla="*/ 1433755 w 1527417"/>
                  <a:gd name="connsiteY50" fmla="*/ 1377950 h 2482850"/>
                  <a:gd name="connsiteX51" fmla="*/ 1402013 w 1527417"/>
                  <a:gd name="connsiteY51" fmla="*/ 1321061 h 2482850"/>
                  <a:gd name="connsiteX52" fmla="*/ 1411273 w 1527417"/>
                  <a:gd name="connsiteY52" fmla="*/ 1263650 h 2482850"/>
                  <a:gd name="connsiteX53" fmla="*/ 1452805 w 1527417"/>
                  <a:gd name="connsiteY53" fmla="*/ 1206500 h 2482850"/>
                  <a:gd name="connsiteX54" fmla="*/ 1439470 w 1527417"/>
                  <a:gd name="connsiteY54" fmla="*/ 1129347 h 2482850"/>
                  <a:gd name="connsiteX55" fmla="*/ 1400417 w 1527417"/>
                  <a:gd name="connsiteY55" fmla="*/ 1163637 h 2482850"/>
                  <a:gd name="connsiteX56" fmla="*/ 1390892 w 1527417"/>
                  <a:gd name="connsiteY56" fmla="*/ 1211262 h 2482850"/>
                  <a:gd name="connsiteX57" fmla="*/ 1305167 w 1527417"/>
                  <a:gd name="connsiteY57" fmla="*/ 1249362 h 2482850"/>
                  <a:gd name="connsiteX58" fmla="*/ 1219442 w 1527417"/>
                  <a:gd name="connsiteY58" fmla="*/ 1235075 h 2482850"/>
                  <a:gd name="connsiteX59" fmla="*/ 1271830 w 1527417"/>
                  <a:gd name="connsiteY59" fmla="*/ 1149350 h 2482850"/>
                  <a:gd name="connsiteX60" fmla="*/ 1290880 w 1527417"/>
                  <a:gd name="connsiteY60" fmla="*/ 1058862 h 2482850"/>
                  <a:gd name="connsiteX61" fmla="*/ 1328980 w 1527417"/>
                  <a:gd name="connsiteY61" fmla="*/ 1039812 h 2482850"/>
                  <a:gd name="connsiteX62" fmla="*/ 1290880 w 1527417"/>
                  <a:gd name="connsiteY62" fmla="*/ 982662 h 2482850"/>
                  <a:gd name="connsiteX63" fmla="*/ 1224205 w 1527417"/>
                  <a:gd name="connsiteY63" fmla="*/ 996950 h 2482850"/>
                  <a:gd name="connsiteX64" fmla="*/ 1243255 w 1527417"/>
                  <a:gd name="connsiteY64" fmla="*/ 1063625 h 2482850"/>
                  <a:gd name="connsiteX65" fmla="*/ 1209917 w 1527417"/>
                  <a:gd name="connsiteY65" fmla="*/ 1177925 h 2482850"/>
                  <a:gd name="connsiteX66" fmla="*/ 1176580 w 1527417"/>
                  <a:gd name="connsiteY66" fmla="*/ 1220787 h 2482850"/>
                  <a:gd name="connsiteX67" fmla="*/ 1067042 w 1527417"/>
                  <a:gd name="connsiteY67" fmla="*/ 1216025 h 2482850"/>
                  <a:gd name="connsiteX68" fmla="*/ 1028942 w 1527417"/>
                  <a:gd name="connsiteY68" fmla="*/ 1139825 h 2482850"/>
                  <a:gd name="connsiteX69" fmla="*/ 1028942 w 1527417"/>
                  <a:gd name="connsiteY69" fmla="*/ 334962 h 2482850"/>
                  <a:gd name="connsiteX70" fmla="*/ 1019417 w 1527417"/>
                  <a:gd name="connsiteY70" fmla="*/ 149225 h 2482850"/>
                  <a:gd name="connsiteX71" fmla="*/ 990842 w 1527417"/>
                  <a:gd name="connsiteY71" fmla="*/ 1587 h 2482850"/>
                  <a:gd name="connsiteX72" fmla="*/ 928930 w 1527417"/>
                  <a:gd name="connsiteY72" fmla="*/ 139700 h 2482850"/>
                  <a:gd name="connsiteX73" fmla="*/ 909880 w 1527417"/>
                  <a:gd name="connsiteY73" fmla="*/ 311150 h 2482850"/>
                  <a:gd name="connsiteX74" fmla="*/ 919405 w 1527417"/>
                  <a:gd name="connsiteY74" fmla="*/ 1368425 h 2482850"/>
                  <a:gd name="connsiteX75" fmla="*/ 847967 w 1527417"/>
                  <a:gd name="connsiteY75" fmla="*/ 1487487 h 2482850"/>
                  <a:gd name="connsiteX76" fmla="*/ 800342 w 1527417"/>
                  <a:gd name="connsiteY76" fmla="*/ 1239837 h 2482850"/>
                  <a:gd name="connsiteX77" fmla="*/ 819392 w 1527417"/>
                  <a:gd name="connsiteY77" fmla="*/ 306387 h 2482850"/>
                  <a:gd name="connsiteX78" fmla="*/ 809867 w 1527417"/>
                  <a:gd name="connsiteY78" fmla="*/ 106362 h 2482850"/>
                  <a:gd name="connsiteX79" fmla="*/ 776530 w 1527417"/>
                  <a:gd name="connsiteY79"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295091 w 1527416"/>
                  <a:gd name="connsiteY11" fmla="*/ 1028591 h 2482850"/>
                  <a:gd name="connsiteX12" fmla="*/ 321196 w 1527416"/>
                  <a:gd name="connsiteY12" fmla="*/ 1128708 h 2482850"/>
                  <a:gd name="connsiteX13" fmla="*/ 304942 w 1527416"/>
                  <a:gd name="connsiteY13" fmla="*/ 1240755 h 2482850"/>
                  <a:gd name="connsiteX14" fmla="*/ 160350 w 1527416"/>
                  <a:gd name="connsiteY14" fmla="*/ 1560161 h 2482850"/>
                  <a:gd name="connsiteX15" fmla="*/ 255419 w 1527416"/>
                  <a:gd name="connsiteY15" fmla="*/ 1567650 h 2482850"/>
                  <a:gd name="connsiteX16" fmla="*/ 397993 w 1527416"/>
                  <a:gd name="connsiteY16" fmla="*/ 1273642 h 2482850"/>
                  <a:gd name="connsiteX17" fmla="*/ 443524 w 1527416"/>
                  <a:gd name="connsiteY17" fmla="*/ 1033146 h 2482850"/>
                  <a:gd name="connsiteX18" fmla="*/ 608640 w 1527416"/>
                  <a:gd name="connsiteY18" fmla="*/ 1013513 h 2482850"/>
                  <a:gd name="connsiteX19" fmla="*/ 704267 w 1527416"/>
                  <a:gd name="connsiteY19" fmla="*/ 1118666 h 2482850"/>
                  <a:gd name="connsiteX20" fmla="*/ 705091 w 1527416"/>
                  <a:gd name="connsiteY20" fmla="*/ 1485582 h 2482850"/>
                  <a:gd name="connsiteX21" fmla="*/ 686041 w 1527416"/>
                  <a:gd name="connsiteY21" fmla="*/ 2216150 h 2482850"/>
                  <a:gd name="connsiteX22" fmla="*/ 743191 w 1527416"/>
                  <a:gd name="connsiteY22" fmla="*/ 2382837 h 2482850"/>
                  <a:gd name="connsiteX23" fmla="*/ 814629 w 1527416"/>
                  <a:gd name="connsiteY23" fmla="*/ 2278062 h 2482850"/>
                  <a:gd name="connsiteX24" fmla="*/ 812928 w 1527416"/>
                  <a:gd name="connsiteY24" fmla="*/ 2007187 h 2482850"/>
                  <a:gd name="connsiteX25" fmla="*/ 790816 w 1527416"/>
                  <a:gd name="connsiteY25" fmla="*/ 1773237 h 2482850"/>
                  <a:gd name="connsiteX26" fmla="*/ 819391 w 1527416"/>
                  <a:gd name="connsiteY26" fmla="*/ 1644650 h 2482850"/>
                  <a:gd name="connsiteX27" fmla="*/ 863104 w 1527416"/>
                  <a:gd name="connsiteY27" fmla="*/ 1584956 h 2482850"/>
                  <a:gd name="connsiteX28" fmla="*/ 924166 w 1527416"/>
                  <a:gd name="connsiteY28" fmla="*/ 1658937 h 2482850"/>
                  <a:gd name="connsiteX29" fmla="*/ 905116 w 1527416"/>
                  <a:gd name="connsiteY29" fmla="*/ 2349500 h 2482850"/>
                  <a:gd name="connsiteX30" fmla="*/ 947979 w 1527416"/>
                  <a:gd name="connsiteY30" fmla="*/ 2459037 h 2482850"/>
                  <a:gd name="connsiteX31" fmla="*/ 1000366 w 1527416"/>
                  <a:gd name="connsiteY31" fmla="*/ 2311400 h 2482850"/>
                  <a:gd name="connsiteX32" fmla="*/ 1024179 w 1527416"/>
                  <a:gd name="connsiteY32" fmla="*/ 1620837 h 2482850"/>
                  <a:gd name="connsiteX33" fmla="*/ 1033704 w 1527416"/>
                  <a:gd name="connsiteY33" fmla="*/ 1349375 h 2482850"/>
                  <a:gd name="connsiteX34" fmla="*/ 1119429 w 1527416"/>
                  <a:gd name="connsiteY34" fmla="*/ 1273175 h 2482850"/>
                  <a:gd name="connsiteX35" fmla="*/ 1190866 w 1527416"/>
                  <a:gd name="connsiteY35" fmla="*/ 1330325 h 2482850"/>
                  <a:gd name="connsiteX36" fmla="*/ 1152766 w 1527416"/>
                  <a:gd name="connsiteY36" fmla="*/ 1458912 h 2482850"/>
                  <a:gd name="connsiteX37" fmla="*/ 1133716 w 1527416"/>
                  <a:gd name="connsiteY37" fmla="*/ 1501775 h 2482850"/>
                  <a:gd name="connsiteX38" fmla="*/ 1157529 w 1527416"/>
                  <a:gd name="connsiteY38" fmla="*/ 1554162 h 2482850"/>
                  <a:gd name="connsiteX39" fmla="*/ 1205154 w 1527416"/>
                  <a:gd name="connsiteY39" fmla="*/ 1554162 h 2482850"/>
                  <a:gd name="connsiteX40" fmla="*/ 1224204 w 1527416"/>
                  <a:gd name="connsiteY40" fmla="*/ 1506537 h 2482850"/>
                  <a:gd name="connsiteX41" fmla="*/ 1186104 w 1527416"/>
                  <a:gd name="connsiteY41" fmla="*/ 1444625 h 2482850"/>
                  <a:gd name="connsiteX42" fmla="*/ 1214679 w 1527416"/>
                  <a:gd name="connsiteY42" fmla="*/ 1339850 h 2482850"/>
                  <a:gd name="connsiteX43" fmla="*/ 1248016 w 1527416"/>
                  <a:gd name="connsiteY43" fmla="*/ 1301750 h 2482850"/>
                  <a:gd name="connsiteX44" fmla="*/ 1362316 w 1527416"/>
                  <a:gd name="connsiteY44" fmla="*/ 1382712 h 2482850"/>
                  <a:gd name="connsiteX45" fmla="*/ 1419466 w 1527416"/>
                  <a:gd name="connsiteY45" fmla="*/ 1425575 h 2482850"/>
                  <a:gd name="connsiteX46" fmla="*/ 1428991 w 1527416"/>
                  <a:gd name="connsiteY46" fmla="*/ 1468437 h 2482850"/>
                  <a:gd name="connsiteX47" fmla="*/ 1514716 w 1527416"/>
                  <a:gd name="connsiteY47" fmla="*/ 1468437 h 2482850"/>
                  <a:gd name="connsiteX48" fmla="*/ 1505191 w 1527416"/>
                  <a:gd name="connsiteY48" fmla="*/ 1382712 h 2482850"/>
                  <a:gd name="connsiteX49" fmla="*/ 1433754 w 1527416"/>
                  <a:gd name="connsiteY49" fmla="*/ 1377950 h 2482850"/>
                  <a:gd name="connsiteX50" fmla="*/ 1402012 w 1527416"/>
                  <a:gd name="connsiteY50" fmla="*/ 1321061 h 2482850"/>
                  <a:gd name="connsiteX51" fmla="*/ 1411272 w 1527416"/>
                  <a:gd name="connsiteY51" fmla="*/ 1263650 h 2482850"/>
                  <a:gd name="connsiteX52" fmla="*/ 1452804 w 1527416"/>
                  <a:gd name="connsiteY52" fmla="*/ 1206500 h 2482850"/>
                  <a:gd name="connsiteX53" fmla="*/ 1439469 w 1527416"/>
                  <a:gd name="connsiteY53" fmla="*/ 1129347 h 2482850"/>
                  <a:gd name="connsiteX54" fmla="*/ 1400416 w 1527416"/>
                  <a:gd name="connsiteY54" fmla="*/ 1163637 h 2482850"/>
                  <a:gd name="connsiteX55" fmla="*/ 1390891 w 1527416"/>
                  <a:gd name="connsiteY55" fmla="*/ 1211262 h 2482850"/>
                  <a:gd name="connsiteX56" fmla="*/ 1305166 w 1527416"/>
                  <a:gd name="connsiteY56" fmla="*/ 1249362 h 2482850"/>
                  <a:gd name="connsiteX57" fmla="*/ 1219441 w 1527416"/>
                  <a:gd name="connsiteY57" fmla="*/ 1235075 h 2482850"/>
                  <a:gd name="connsiteX58" fmla="*/ 1271829 w 1527416"/>
                  <a:gd name="connsiteY58" fmla="*/ 1149350 h 2482850"/>
                  <a:gd name="connsiteX59" fmla="*/ 1290879 w 1527416"/>
                  <a:gd name="connsiteY59" fmla="*/ 1058862 h 2482850"/>
                  <a:gd name="connsiteX60" fmla="*/ 1328979 w 1527416"/>
                  <a:gd name="connsiteY60" fmla="*/ 1039812 h 2482850"/>
                  <a:gd name="connsiteX61" fmla="*/ 1290879 w 1527416"/>
                  <a:gd name="connsiteY61" fmla="*/ 982662 h 2482850"/>
                  <a:gd name="connsiteX62" fmla="*/ 1224204 w 1527416"/>
                  <a:gd name="connsiteY62" fmla="*/ 996950 h 2482850"/>
                  <a:gd name="connsiteX63" fmla="*/ 1243254 w 1527416"/>
                  <a:gd name="connsiteY63" fmla="*/ 1063625 h 2482850"/>
                  <a:gd name="connsiteX64" fmla="*/ 1209916 w 1527416"/>
                  <a:gd name="connsiteY64" fmla="*/ 1177925 h 2482850"/>
                  <a:gd name="connsiteX65" fmla="*/ 1176579 w 1527416"/>
                  <a:gd name="connsiteY65" fmla="*/ 1220787 h 2482850"/>
                  <a:gd name="connsiteX66" fmla="*/ 1067041 w 1527416"/>
                  <a:gd name="connsiteY66" fmla="*/ 1216025 h 2482850"/>
                  <a:gd name="connsiteX67" fmla="*/ 1028941 w 1527416"/>
                  <a:gd name="connsiteY67" fmla="*/ 1139825 h 2482850"/>
                  <a:gd name="connsiteX68" fmla="*/ 1028941 w 1527416"/>
                  <a:gd name="connsiteY68" fmla="*/ 334962 h 2482850"/>
                  <a:gd name="connsiteX69" fmla="*/ 1019416 w 1527416"/>
                  <a:gd name="connsiteY69" fmla="*/ 149225 h 2482850"/>
                  <a:gd name="connsiteX70" fmla="*/ 990841 w 1527416"/>
                  <a:gd name="connsiteY70" fmla="*/ 1587 h 2482850"/>
                  <a:gd name="connsiteX71" fmla="*/ 928929 w 1527416"/>
                  <a:gd name="connsiteY71" fmla="*/ 139700 h 2482850"/>
                  <a:gd name="connsiteX72" fmla="*/ 909879 w 1527416"/>
                  <a:gd name="connsiteY72" fmla="*/ 311150 h 2482850"/>
                  <a:gd name="connsiteX73" fmla="*/ 919404 w 1527416"/>
                  <a:gd name="connsiteY73" fmla="*/ 1368425 h 2482850"/>
                  <a:gd name="connsiteX74" fmla="*/ 847966 w 1527416"/>
                  <a:gd name="connsiteY74" fmla="*/ 1487487 h 2482850"/>
                  <a:gd name="connsiteX75" fmla="*/ 800341 w 1527416"/>
                  <a:gd name="connsiteY75" fmla="*/ 1239837 h 2482850"/>
                  <a:gd name="connsiteX76" fmla="*/ 819391 w 1527416"/>
                  <a:gd name="connsiteY76" fmla="*/ 306387 h 2482850"/>
                  <a:gd name="connsiteX77" fmla="*/ 809866 w 1527416"/>
                  <a:gd name="connsiteY77" fmla="*/ 106362 h 2482850"/>
                  <a:gd name="connsiteX78" fmla="*/ 776529 w 1527416"/>
                  <a:gd name="connsiteY78"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21196 w 1527416"/>
                  <a:gd name="connsiteY11" fmla="*/ 1128708 h 2482850"/>
                  <a:gd name="connsiteX12" fmla="*/ 304942 w 1527416"/>
                  <a:gd name="connsiteY12" fmla="*/ 1240755 h 2482850"/>
                  <a:gd name="connsiteX13" fmla="*/ 160350 w 1527416"/>
                  <a:gd name="connsiteY13" fmla="*/ 1560161 h 2482850"/>
                  <a:gd name="connsiteX14" fmla="*/ 255419 w 1527416"/>
                  <a:gd name="connsiteY14" fmla="*/ 1567650 h 2482850"/>
                  <a:gd name="connsiteX15" fmla="*/ 397993 w 1527416"/>
                  <a:gd name="connsiteY15" fmla="*/ 1273642 h 2482850"/>
                  <a:gd name="connsiteX16" fmla="*/ 443524 w 1527416"/>
                  <a:gd name="connsiteY16" fmla="*/ 1033146 h 2482850"/>
                  <a:gd name="connsiteX17" fmla="*/ 608640 w 1527416"/>
                  <a:gd name="connsiteY17" fmla="*/ 1013513 h 2482850"/>
                  <a:gd name="connsiteX18" fmla="*/ 704267 w 1527416"/>
                  <a:gd name="connsiteY18" fmla="*/ 1118666 h 2482850"/>
                  <a:gd name="connsiteX19" fmla="*/ 705091 w 1527416"/>
                  <a:gd name="connsiteY19" fmla="*/ 1485582 h 2482850"/>
                  <a:gd name="connsiteX20" fmla="*/ 686041 w 1527416"/>
                  <a:gd name="connsiteY20" fmla="*/ 2216150 h 2482850"/>
                  <a:gd name="connsiteX21" fmla="*/ 743191 w 1527416"/>
                  <a:gd name="connsiteY21" fmla="*/ 2382837 h 2482850"/>
                  <a:gd name="connsiteX22" fmla="*/ 814629 w 1527416"/>
                  <a:gd name="connsiteY22" fmla="*/ 2278062 h 2482850"/>
                  <a:gd name="connsiteX23" fmla="*/ 812928 w 1527416"/>
                  <a:gd name="connsiteY23" fmla="*/ 2007187 h 2482850"/>
                  <a:gd name="connsiteX24" fmla="*/ 790816 w 1527416"/>
                  <a:gd name="connsiteY24" fmla="*/ 1773237 h 2482850"/>
                  <a:gd name="connsiteX25" fmla="*/ 819391 w 1527416"/>
                  <a:gd name="connsiteY25" fmla="*/ 1644650 h 2482850"/>
                  <a:gd name="connsiteX26" fmla="*/ 863104 w 1527416"/>
                  <a:gd name="connsiteY26" fmla="*/ 1584956 h 2482850"/>
                  <a:gd name="connsiteX27" fmla="*/ 924166 w 1527416"/>
                  <a:gd name="connsiteY27" fmla="*/ 1658937 h 2482850"/>
                  <a:gd name="connsiteX28" fmla="*/ 905116 w 1527416"/>
                  <a:gd name="connsiteY28" fmla="*/ 2349500 h 2482850"/>
                  <a:gd name="connsiteX29" fmla="*/ 947979 w 1527416"/>
                  <a:gd name="connsiteY29" fmla="*/ 2459037 h 2482850"/>
                  <a:gd name="connsiteX30" fmla="*/ 1000366 w 1527416"/>
                  <a:gd name="connsiteY30" fmla="*/ 2311400 h 2482850"/>
                  <a:gd name="connsiteX31" fmla="*/ 1024179 w 1527416"/>
                  <a:gd name="connsiteY31" fmla="*/ 1620837 h 2482850"/>
                  <a:gd name="connsiteX32" fmla="*/ 1033704 w 1527416"/>
                  <a:gd name="connsiteY32" fmla="*/ 1349375 h 2482850"/>
                  <a:gd name="connsiteX33" fmla="*/ 1119429 w 1527416"/>
                  <a:gd name="connsiteY33" fmla="*/ 1273175 h 2482850"/>
                  <a:gd name="connsiteX34" fmla="*/ 1190866 w 1527416"/>
                  <a:gd name="connsiteY34" fmla="*/ 1330325 h 2482850"/>
                  <a:gd name="connsiteX35" fmla="*/ 1152766 w 1527416"/>
                  <a:gd name="connsiteY35" fmla="*/ 1458912 h 2482850"/>
                  <a:gd name="connsiteX36" fmla="*/ 1133716 w 1527416"/>
                  <a:gd name="connsiteY36" fmla="*/ 1501775 h 2482850"/>
                  <a:gd name="connsiteX37" fmla="*/ 1157529 w 1527416"/>
                  <a:gd name="connsiteY37" fmla="*/ 1554162 h 2482850"/>
                  <a:gd name="connsiteX38" fmla="*/ 1205154 w 1527416"/>
                  <a:gd name="connsiteY38" fmla="*/ 1554162 h 2482850"/>
                  <a:gd name="connsiteX39" fmla="*/ 1224204 w 1527416"/>
                  <a:gd name="connsiteY39" fmla="*/ 1506537 h 2482850"/>
                  <a:gd name="connsiteX40" fmla="*/ 1186104 w 1527416"/>
                  <a:gd name="connsiteY40" fmla="*/ 1444625 h 2482850"/>
                  <a:gd name="connsiteX41" fmla="*/ 1214679 w 1527416"/>
                  <a:gd name="connsiteY41" fmla="*/ 1339850 h 2482850"/>
                  <a:gd name="connsiteX42" fmla="*/ 1248016 w 1527416"/>
                  <a:gd name="connsiteY42" fmla="*/ 1301750 h 2482850"/>
                  <a:gd name="connsiteX43" fmla="*/ 1362316 w 1527416"/>
                  <a:gd name="connsiteY43" fmla="*/ 1382712 h 2482850"/>
                  <a:gd name="connsiteX44" fmla="*/ 1419466 w 1527416"/>
                  <a:gd name="connsiteY44" fmla="*/ 1425575 h 2482850"/>
                  <a:gd name="connsiteX45" fmla="*/ 1428991 w 1527416"/>
                  <a:gd name="connsiteY45" fmla="*/ 1468437 h 2482850"/>
                  <a:gd name="connsiteX46" fmla="*/ 1514716 w 1527416"/>
                  <a:gd name="connsiteY46" fmla="*/ 1468437 h 2482850"/>
                  <a:gd name="connsiteX47" fmla="*/ 1505191 w 1527416"/>
                  <a:gd name="connsiteY47" fmla="*/ 1382712 h 2482850"/>
                  <a:gd name="connsiteX48" fmla="*/ 1433754 w 1527416"/>
                  <a:gd name="connsiteY48" fmla="*/ 1377950 h 2482850"/>
                  <a:gd name="connsiteX49" fmla="*/ 1402012 w 1527416"/>
                  <a:gd name="connsiteY49" fmla="*/ 1321061 h 2482850"/>
                  <a:gd name="connsiteX50" fmla="*/ 1411272 w 1527416"/>
                  <a:gd name="connsiteY50" fmla="*/ 1263650 h 2482850"/>
                  <a:gd name="connsiteX51" fmla="*/ 1452804 w 1527416"/>
                  <a:gd name="connsiteY51" fmla="*/ 1206500 h 2482850"/>
                  <a:gd name="connsiteX52" fmla="*/ 1439469 w 1527416"/>
                  <a:gd name="connsiteY52" fmla="*/ 1129347 h 2482850"/>
                  <a:gd name="connsiteX53" fmla="*/ 1400416 w 1527416"/>
                  <a:gd name="connsiteY53" fmla="*/ 1163637 h 2482850"/>
                  <a:gd name="connsiteX54" fmla="*/ 1390891 w 1527416"/>
                  <a:gd name="connsiteY54" fmla="*/ 1211262 h 2482850"/>
                  <a:gd name="connsiteX55" fmla="*/ 1305166 w 1527416"/>
                  <a:gd name="connsiteY55" fmla="*/ 1249362 h 2482850"/>
                  <a:gd name="connsiteX56" fmla="*/ 1219441 w 1527416"/>
                  <a:gd name="connsiteY56" fmla="*/ 1235075 h 2482850"/>
                  <a:gd name="connsiteX57" fmla="*/ 1271829 w 1527416"/>
                  <a:gd name="connsiteY57" fmla="*/ 1149350 h 2482850"/>
                  <a:gd name="connsiteX58" fmla="*/ 1290879 w 1527416"/>
                  <a:gd name="connsiteY58" fmla="*/ 1058862 h 2482850"/>
                  <a:gd name="connsiteX59" fmla="*/ 1328979 w 1527416"/>
                  <a:gd name="connsiteY59" fmla="*/ 1039812 h 2482850"/>
                  <a:gd name="connsiteX60" fmla="*/ 1290879 w 1527416"/>
                  <a:gd name="connsiteY60" fmla="*/ 982662 h 2482850"/>
                  <a:gd name="connsiteX61" fmla="*/ 1224204 w 1527416"/>
                  <a:gd name="connsiteY61" fmla="*/ 996950 h 2482850"/>
                  <a:gd name="connsiteX62" fmla="*/ 1243254 w 1527416"/>
                  <a:gd name="connsiteY62" fmla="*/ 1063625 h 2482850"/>
                  <a:gd name="connsiteX63" fmla="*/ 1209916 w 1527416"/>
                  <a:gd name="connsiteY63" fmla="*/ 1177925 h 2482850"/>
                  <a:gd name="connsiteX64" fmla="*/ 1176579 w 1527416"/>
                  <a:gd name="connsiteY64" fmla="*/ 1220787 h 2482850"/>
                  <a:gd name="connsiteX65" fmla="*/ 1067041 w 1527416"/>
                  <a:gd name="connsiteY65" fmla="*/ 1216025 h 2482850"/>
                  <a:gd name="connsiteX66" fmla="*/ 1028941 w 1527416"/>
                  <a:gd name="connsiteY66" fmla="*/ 1139825 h 2482850"/>
                  <a:gd name="connsiteX67" fmla="*/ 1028941 w 1527416"/>
                  <a:gd name="connsiteY67" fmla="*/ 334962 h 2482850"/>
                  <a:gd name="connsiteX68" fmla="*/ 1019416 w 1527416"/>
                  <a:gd name="connsiteY68" fmla="*/ 149225 h 2482850"/>
                  <a:gd name="connsiteX69" fmla="*/ 990841 w 1527416"/>
                  <a:gd name="connsiteY69" fmla="*/ 1587 h 2482850"/>
                  <a:gd name="connsiteX70" fmla="*/ 928929 w 1527416"/>
                  <a:gd name="connsiteY70" fmla="*/ 139700 h 2482850"/>
                  <a:gd name="connsiteX71" fmla="*/ 909879 w 1527416"/>
                  <a:gd name="connsiteY71" fmla="*/ 311150 h 2482850"/>
                  <a:gd name="connsiteX72" fmla="*/ 919404 w 1527416"/>
                  <a:gd name="connsiteY72" fmla="*/ 1368425 h 2482850"/>
                  <a:gd name="connsiteX73" fmla="*/ 847966 w 1527416"/>
                  <a:gd name="connsiteY73" fmla="*/ 1487487 h 2482850"/>
                  <a:gd name="connsiteX74" fmla="*/ 800341 w 1527416"/>
                  <a:gd name="connsiteY74" fmla="*/ 1239837 h 2482850"/>
                  <a:gd name="connsiteX75" fmla="*/ 819391 w 1527416"/>
                  <a:gd name="connsiteY75" fmla="*/ 306387 h 2482850"/>
                  <a:gd name="connsiteX76" fmla="*/ 809866 w 1527416"/>
                  <a:gd name="connsiteY76" fmla="*/ 106362 h 2482850"/>
                  <a:gd name="connsiteX77" fmla="*/ 776529 w 1527416"/>
                  <a:gd name="connsiteY77"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04942 w 1527416"/>
                  <a:gd name="connsiteY11" fmla="*/ 1240755 h 2482850"/>
                  <a:gd name="connsiteX12" fmla="*/ 160350 w 1527416"/>
                  <a:gd name="connsiteY12" fmla="*/ 1560161 h 2482850"/>
                  <a:gd name="connsiteX13" fmla="*/ 255419 w 1527416"/>
                  <a:gd name="connsiteY13" fmla="*/ 1567650 h 2482850"/>
                  <a:gd name="connsiteX14" fmla="*/ 397993 w 1527416"/>
                  <a:gd name="connsiteY14" fmla="*/ 1273642 h 2482850"/>
                  <a:gd name="connsiteX15" fmla="*/ 443524 w 1527416"/>
                  <a:gd name="connsiteY15" fmla="*/ 1033146 h 2482850"/>
                  <a:gd name="connsiteX16" fmla="*/ 608640 w 1527416"/>
                  <a:gd name="connsiteY16" fmla="*/ 1013513 h 2482850"/>
                  <a:gd name="connsiteX17" fmla="*/ 704267 w 1527416"/>
                  <a:gd name="connsiteY17" fmla="*/ 1118666 h 2482850"/>
                  <a:gd name="connsiteX18" fmla="*/ 705091 w 1527416"/>
                  <a:gd name="connsiteY18" fmla="*/ 1485582 h 2482850"/>
                  <a:gd name="connsiteX19" fmla="*/ 686041 w 1527416"/>
                  <a:gd name="connsiteY19" fmla="*/ 2216150 h 2482850"/>
                  <a:gd name="connsiteX20" fmla="*/ 743191 w 1527416"/>
                  <a:gd name="connsiteY20" fmla="*/ 2382837 h 2482850"/>
                  <a:gd name="connsiteX21" fmla="*/ 814629 w 1527416"/>
                  <a:gd name="connsiteY21" fmla="*/ 2278062 h 2482850"/>
                  <a:gd name="connsiteX22" fmla="*/ 812928 w 1527416"/>
                  <a:gd name="connsiteY22" fmla="*/ 2007187 h 2482850"/>
                  <a:gd name="connsiteX23" fmla="*/ 790816 w 1527416"/>
                  <a:gd name="connsiteY23" fmla="*/ 1773237 h 2482850"/>
                  <a:gd name="connsiteX24" fmla="*/ 819391 w 1527416"/>
                  <a:gd name="connsiteY24" fmla="*/ 1644650 h 2482850"/>
                  <a:gd name="connsiteX25" fmla="*/ 863104 w 1527416"/>
                  <a:gd name="connsiteY25" fmla="*/ 1584956 h 2482850"/>
                  <a:gd name="connsiteX26" fmla="*/ 924166 w 1527416"/>
                  <a:gd name="connsiteY26" fmla="*/ 1658937 h 2482850"/>
                  <a:gd name="connsiteX27" fmla="*/ 905116 w 1527416"/>
                  <a:gd name="connsiteY27" fmla="*/ 2349500 h 2482850"/>
                  <a:gd name="connsiteX28" fmla="*/ 947979 w 1527416"/>
                  <a:gd name="connsiteY28" fmla="*/ 2459037 h 2482850"/>
                  <a:gd name="connsiteX29" fmla="*/ 1000366 w 1527416"/>
                  <a:gd name="connsiteY29" fmla="*/ 2311400 h 2482850"/>
                  <a:gd name="connsiteX30" fmla="*/ 1024179 w 1527416"/>
                  <a:gd name="connsiteY30" fmla="*/ 1620837 h 2482850"/>
                  <a:gd name="connsiteX31" fmla="*/ 1033704 w 1527416"/>
                  <a:gd name="connsiteY31" fmla="*/ 1349375 h 2482850"/>
                  <a:gd name="connsiteX32" fmla="*/ 1119429 w 1527416"/>
                  <a:gd name="connsiteY32" fmla="*/ 1273175 h 2482850"/>
                  <a:gd name="connsiteX33" fmla="*/ 1190866 w 1527416"/>
                  <a:gd name="connsiteY33" fmla="*/ 1330325 h 2482850"/>
                  <a:gd name="connsiteX34" fmla="*/ 1152766 w 1527416"/>
                  <a:gd name="connsiteY34" fmla="*/ 1458912 h 2482850"/>
                  <a:gd name="connsiteX35" fmla="*/ 1133716 w 1527416"/>
                  <a:gd name="connsiteY35" fmla="*/ 1501775 h 2482850"/>
                  <a:gd name="connsiteX36" fmla="*/ 1157529 w 1527416"/>
                  <a:gd name="connsiteY36" fmla="*/ 1554162 h 2482850"/>
                  <a:gd name="connsiteX37" fmla="*/ 1205154 w 1527416"/>
                  <a:gd name="connsiteY37" fmla="*/ 1554162 h 2482850"/>
                  <a:gd name="connsiteX38" fmla="*/ 1224204 w 1527416"/>
                  <a:gd name="connsiteY38" fmla="*/ 1506537 h 2482850"/>
                  <a:gd name="connsiteX39" fmla="*/ 1186104 w 1527416"/>
                  <a:gd name="connsiteY39" fmla="*/ 1444625 h 2482850"/>
                  <a:gd name="connsiteX40" fmla="*/ 1214679 w 1527416"/>
                  <a:gd name="connsiteY40" fmla="*/ 1339850 h 2482850"/>
                  <a:gd name="connsiteX41" fmla="*/ 1248016 w 1527416"/>
                  <a:gd name="connsiteY41" fmla="*/ 1301750 h 2482850"/>
                  <a:gd name="connsiteX42" fmla="*/ 1362316 w 1527416"/>
                  <a:gd name="connsiteY42" fmla="*/ 1382712 h 2482850"/>
                  <a:gd name="connsiteX43" fmla="*/ 1419466 w 1527416"/>
                  <a:gd name="connsiteY43" fmla="*/ 1425575 h 2482850"/>
                  <a:gd name="connsiteX44" fmla="*/ 1428991 w 1527416"/>
                  <a:gd name="connsiteY44" fmla="*/ 1468437 h 2482850"/>
                  <a:gd name="connsiteX45" fmla="*/ 1514716 w 1527416"/>
                  <a:gd name="connsiteY45" fmla="*/ 1468437 h 2482850"/>
                  <a:gd name="connsiteX46" fmla="*/ 1505191 w 1527416"/>
                  <a:gd name="connsiteY46" fmla="*/ 1382712 h 2482850"/>
                  <a:gd name="connsiteX47" fmla="*/ 1433754 w 1527416"/>
                  <a:gd name="connsiteY47" fmla="*/ 1377950 h 2482850"/>
                  <a:gd name="connsiteX48" fmla="*/ 1402012 w 1527416"/>
                  <a:gd name="connsiteY48" fmla="*/ 1321061 h 2482850"/>
                  <a:gd name="connsiteX49" fmla="*/ 1411272 w 1527416"/>
                  <a:gd name="connsiteY49" fmla="*/ 1263650 h 2482850"/>
                  <a:gd name="connsiteX50" fmla="*/ 1452804 w 1527416"/>
                  <a:gd name="connsiteY50" fmla="*/ 1206500 h 2482850"/>
                  <a:gd name="connsiteX51" fmla="*/ 1439469 w 1527416"/>
                  <a:gd name="connsiteY51" fmla="*/ 1129347 h 2482850"/>
                  <a:gd name="connsiteX52" fmla="*/ 1400416 w 1527416"/>
                  <a:gd name="connsiteY52" fmla="*/ 1163637 h 2482850"/>
                  <a:gd name="connsiteX53" fmla="*/ 1390891 w 1527416"/>
                  <a:gd name="connsiteY53" fmla="*/ 1211262 h 2482850"/>
                  <a:gd name="connsiteX54" fmla="*/ 1305166 w 1527416"/>
                  <a:gd name="connsiteY54" fmla="*/ 1249362 h 2482850"/>
                  <a:gd name="connsiteX55" fmla="*/ 1219441 w 1527416"/>
                  <a:gd name="connsiteY55" fmla="*/ 1235075 h 2482850"/>
                  <a:gd name="connsiteX56" fmla="*/ 1271829 w 1527416"/>
                  <a:gd name="connsiteY56" fmla="*/ 1149350 h 2482850"/>
                  <a:gd name="connsiteX57" fmla="*/ 1290879 w 1527416"/>
                  <a:gd name="connsiteY57" fmla="*/ 1058862 h 2482850"/>
                  <a:gd name="connsiteX58" fmla="*/ 1328979 w 1527416"/>
                  <a:gd name="connsiteY58" fmla="*/ 1039812 h 2482850"/>
                  <a:gd name="connsiteX59" fmla="*/ 1290879 w 1527416"/>
                  <a:gd name="connsiteY59" fmla="*/ 982662 h 2482850"/>
                  <a:gd name="connsiteX60" fmla="*/ 1224204 w 1527416"/>
                  <a:gd name="connsiteY60" fmla="*/ 996950 h 2482850"/>
                  <a:gd name="connsiteX61" fmla="*/ 1243254 w 1527416"/>
                  <a:gd name="connsiteY61" fmla="*/ 1063625 h 2482850"/>
                  <a:gd name="connsiteX62" fmla="*/ 1209916 w 1527416"/>
                  <a:gd name="connsiteY62" fmla="*/ 1177925 h 2482850"/>
                  <a:gd name="connsiteX63" fmla="*/ 1176579 w 1527416"/>
                  <a:gd name="connsiteY63" fmla="*/ 1220787 h 2482850"/>
                  <a:gd name="connsiteX64" fmla="*/ 1067041 w 1527416"/>
                  <a:gd name="connsiteY64" fmla="*/ 1216025 h 2482850"/>
                  <a:gd name="connsiteX65" fmla="*/ 1028941 w 1527416"/>
                  <a:gd name="connsiteY65" fmla="*/ 1139825 h 2482850"/>
                  <a:gd name="connsiteX66" fmla="*/ 1028941 w 1527416"/>
                  <a:gd name="connsiteY66" fmla="*/ 334962 h 2482850"/>
                  <a:gd name="connsiteX67" fmla="*/ 1019416 w 1527416"/>
                  <a:gd name="connsiteY67" fmla="*/ 149225 h 2482850"/>
                  <a:gd name="connsiteX68" fmla="*/ 990841 w 1527416"/>
                  <a:gd name="connsiteY68" fmla="*/ 1587 h 2482850"/>
                  <a:gd name="connsiteX69" fmla="*/ 928929 w 1527416"/>
                  <a:gd name="connsiteY69" fmla="*/ 139700 h 2482850"/>
                  <a:gd name="connsiteX70" fmla="*/ 909879 w 1527416"/>
                  <a:gd name="connsiteY70" fmla="*/ 311150 h 2482850"/>
                  <a:gd name="connsiteX71" fmla="*/ 919404 w 1527416"/>
                  <a:gd name="connsiteY71" fmla="*/ 1368425 h 2482850"/>
                  <a:gd name="connsiteX72" fmla="*/ 847966 w 1527416"/>
                  <a:gd name="connsiteY72" fmla="*/ 1487487 h 2482850"/>
                  <a:gd name="connsiteX73" fmla="*/ 800341 w 1527416"/>
                  <a:gd name="connsiteY73" fmla="*/ 1239837 h 2482850"/>
                  <a:gd name="connsiteX74" fmla="*/ 819391 w 1527416"/>
                  <a:gd name="connsiteY74" fmla="*/ 306387 h 2482850"/>
                  <a:gd name="connsiteX75" fmla="*/ 809866 w 1527416"/>
                  <a:gd name="connsiteY75" fmla="*/ 106362 h 2482850"/>
                  <a:gd name="connsiteX76" fmla="*/ 776529 w 1527416"/>
                  <a:gd name="connsiteY76"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255419 w 1527416"/>
                  <a:gd name="connsiteY12" fmla="*/ 1567650 h 2482850"/>
                  <a:gd name="connsiteX13" fmla="*/ 397993 w 1527416"/>
                  <a:gd name="connsiteY13" fmla="*/ 1273642 h 2482850"/>
                  <a:gd name="connsiteX14" fmla="*/ 443524 w 1527416"/>
                  <a:gd name="connsiteY14" fmla="*/ 1033146 h 2482850"/>
                  <a:gd name="connsiteX15" fmla="*/ 608640 w 1527416"/>
                  <a:gd name="connsiteY15" fmla="*/ 1013513 h 2482850"/>
                  <a:gd name="connsiteX16" fmla="*/ 704267 w 1527416"/>
                  <a:gd name="connsiteY16" fmla="*/ 1118666 h 2482850"/>
                  <a:gd name="connsiteX17" fmla="*/ 705091 w 1527416"/>
                  <a:gd name="connsiteY17" fmla="*/ 1485582 h 2482850"/>
                  <a:gd name="connsiteX18" fmla="*/ 686041 w 1527416"/>
                  <a:gd name="connsiteY18" fmla="*/ 2216150 h 2482850"/>
                  <a:gd name="connsiteX19" fmla="*/ 743191 w 1527416"/>
                  <a:gd name="connsiteY19" fmla="*/ 2382837 h 2482850"/>
                  <a:gd name="connsiteX20" fmla="*/ 814629 w 1527416"/>
                  <a:gd name="connsiteY20" fmla="*/ 2278062 h 2482850"/>
                  <a:gd name="connsiteX21" fmla="*/ 812928 w 1527416"/>
                  <a:gd name="connsiteY21" fmla="*/ 2007187 h 2482850"/>
                  <a:gd name="connsiteX22" fmla="*/ 790816 w 1527416"/>
                  <a:gd name="connsiteY22" fmla="*/ 1773237 h 2482850"/>
                  <a:gd name="connsiteX23" fmla="*/ 819391 w 1527416"/>
                  <a:gd name="connsiteY23" fmla="*/ 1644650 h 2482850"/>
                  <a:gd name="connsiteX24" fmla="*/ 863104 w 1527416"/>
                  <a:gd name="connsiteY24" fmla="*/ 1584956 h 2482850"/>
                  <a:gd name="connsiteX25" fmla="*/ 924166 w 1527416"/>
                  <a:gd name="connsiteY25" fmla="*/ 1658937 h 2482850"/>
                  <a:gd name="connsiteX26" fmla="*/ 905116 w 1527416"/>
                  <a:gd name="connsiteY26" fmla="*/ 2349500 h 2482850"/>
                  <a:gd name="connsiteX27" fmla="*/ 947979 w 1527416"/>
                  <a:gd name="connsiteY27" fmla="*/ 2459037 h 2482850"/>
                  <a:gd name="connsiteX28" fmla="*/ 1000366 w 1527416"/>
                  <a:gd name="connsiteY28" fmla="*/ 2311400 h 2482850"/>
                  <a:gd name="connsiteX29" fmla="*/ 1024179 w 1527416"/>
                  <a:gd name="connsiteY29" fmla="*/ 1620837 h 2482850"/>
                  <a:gd name="connsiteX30" fmla="*/ 1033704 w 1527416"/>
                  <a:gd name="connsiteY30" fmla="*/ 1349375 h 2482850"/>
                  <a:gd name="connsiteX31" fmla="*/ 1119429 w 1527416"/>
                  <a:gd name="connsiteY31" fmla="*/ 1273175 h 2482850"/>
                  <a:gd name="connsiteX32" fmla="*/ 1190866 w 1527416"/>
                  <a:gd name="connsiteY32" fmla="*/ 1330325 h 2482850"/>
                  <a:gd name="connsiteX33" fmla="*/ 1152766 w 1527416"/>
                  <a:gd name="connsiteY33" fmla="*/ 1458912 h 2482850"/>
                  <a:gd name="connsiteX34" fmla="*/ 1133716 w 1527416"/>
                  <a:gd name="connsiteY34" fmla="*/ 1501775 h 2482850"/>
                  <a:gd name="connsiteX35" fmla="*/ 1157529 w 1527416"/>
                  <a:gd name="connsiteY35" fmla="*/ 1554162 h 2482850"/>
                  <a:gd name="connsiteX36" fmla="*/ 1205154 w 1527416"/>
                  <a:gd name="connsiteY36" fmla="*/ 1554162 h 2482850"/>
                  <a:gd name="connsiteX37" fmla="*/ 1224204 w 1527416"/>
                  <a:gd name="connsiteY37" fmla="*/ 1506537 h 2482850"/>
                  <a:gd name="connsiteX38" fmla="*/ 1186104 w 1527416"/>
                  <a:gd name="connsiteY38" fmla="*/ 1444625 h 2482850"/>
                  <a:gd name="connsiteX39" fmla="*/ 1214679 w 1527416"/>
                  <a:gd name="connsiteY39" fmla="*/ 1339850 h 2482850"/>
                  <a:gd name="connsiteX40" fmla="*/ 1248016 w 1527416"/>
                  <a:gd name="connsiteY40" fmla="*/ 1301750 h 2482850"/>
                  <a:gd name="connsiteX41" fmla="*/ 1362316 w 1527416"/>
                  <a:gd name="connsiteY41" fmla="*/ 1382712 h 2482850"/>
                  <a:gd name="connsiteX42" fmla="*/ 1419466 w 1527416"/>
                  <a:gd name="connsiteY42" fmla="*/ 1425575 h 2482850"/>
                  <a:gd name="connsiteX43" fmla="*/ 1428991 w 1527416"/>
                  <a:gd name="connsiteY43" fmla="*/ 1468437 h 2482850"/>
                  <a:gd name="connsiteX44" fmla="*/ 1514716 w 1527416"/>
                  <a:gd name="connsiteY44" fmla="*/ 1468437 h 2482850"/>
                  <a:gd name="connsiteX45" fmla="*/ 1505191 w 1527416"/>
                  <a:gd name="connsiteY45" fmla="*/ 1382712 h 2482850"/>
                  <a:gd name="connsiteX46" fmla="*/ 1433754 w 1527416"/>
                  <a:gd name="connsiteY46" fmla="*/ 1377950 h 2482850"/>
                  <a:gd name="connsiteX47" fmla="*/ 1402012 w 1527416"/>
                  <a:gd name="connsiteY47" fmla="*/ 1321061 h 2482850"/>
                  <a:gd name="connsiteX48" fmla="*/ 1411272 w 1527416"/>
                  <a:gd name="connsiteY48" fmla="*/ 1263650 h 2482850"/>
                  <a:gd name="connsiteX49" fmla="*/ 1452804 w 1527416"/>
                  <a:gd name="connsiteY49" fmla="*/ 1206500 h 2482850"/>
                  <a:gd name="connsiteX50" fmla="*/ 1439469 w 1527416"/>
                  <a:gd name="connsiteY50" fmla="*/ 1129347 h 2482850"/>
                  <a:gd name="connsiteX51" fmla="*/ 1400416 w 1527416"/>
                  <a:gd name="connsiteY51" fmla="*/ 1163637 h 2482850"/>
                  <a:gd name="connsiteX52" fmla="*/ 1390891 w 1527416"/>
                  <a:gd name="connsiteY52" fmla="*/ 1211262 h 2482850"/>
                  <a:gd name="connsiteX53" fmla="*/ 1305166 w 1527416"/>
                  <a:gd name="connsiteY53" fmla="*/ 1249362 h 2482850"/>
                  <a:gd name="connsiteX54" fmla="*/ 1219441 w 1527416"/>
                  <a:gd name="connsiteY54" fmla="*/ 1235075 h 2482850"/>
                  <a:gd name="connsiteX55" fmla="*/ 1271829 w 1527416"/>
                  <a:gd name="connsiteY55" fmla="*/ 1149350 h 2482850"/>
                  <a:gd name="connsiteX56" fmla="*/ 1290879 w 1527416"/>
                  <a:gd name="connsiteY56" fmla="*/ 1058862 h 2482850"/>
                  <a:gd name="connsiteX57" fmla="*/ 1328979 w 1527416"/>
                  <a:gd name="connsiteY57" fmla="*/ 1039812 h 2482850"/>
                  <a:gd name="connsiteX58" fmla="*/ 1290879 w 1527416"/>
                  <a:gd name="connsiteY58" fmla="*/ 982662 h 2482850"/>
                  <a:gd name="connsiteX59" fmla="*/ 1224204 w 1527416"/>
                  <a:gd name="connsiteY59" fmla="*/ 996950 h 2482850"/>
                  <a:gd name="connsiteX60" fmla="*/ 1243254 w 1527416"/>
                  <a:gd name="connsiteY60" fmla="*/ 1063625 h 2482850"/>
                  <a:gd name="connsiteX61" fmla="*/ 1209916 w 1527416"/>
                  <a:gd name="connsiteY61" fmla="*/ 1177925 h 2482850"/>
                  <a:gd name="connsiteX62" fmla="*/ 1176579 w 1527416"/>
                  <a:gd name="connsiteY62" fmla="*/ 1220787 h 2482850"/>
                  <a:gd name="connsiteX63" fmla="*/ 1067041 w 1527416"/>
                  <a:gd name="connsiteY63" fmla="*/ 1216025 h 2482850"/>
                  <a:gd name="connsiteX64" fmla="*/ 1028941 w 1527416"/>
                  <a:gd name="connsiteY64" fmla="*/ 1139825 h 2482850"/>
                  <a:gd name="connsiteX65" fmla="*/ 1028941 w 1527416"/>
                  <a:gd name="connsiteY65" fmla="*/ 334962 h 2482850"/>
                  <a:gd name="connsiteX66" fmla="*/ 1019416 w 1527416"/>
                  <a:gd name="connsiteY66" fmla="*/ 149225 h 2482850"/>
                  <a:gd name="connsiteX67" fmla="*/ 990841 w 1527416"/>
                  <a:gd name="connsiteY67" fmla="*/ 1587 h 2482850"/>
                  <a:gd name="connsiteX68" fmla="*/ 928929 w 1527416"/>
                  <a:gd name="connsiteY68" fmla="*/ 139700 h 2482850"/>
                  <a:gd name="connsiteX69" fmla="*/ 909879 w 1527416"/>
                  <a:gd name="connsiteY69" fmla="*/ 311150 h 2482850"/>
                  <a:gd name="connsiteX70" fmla="*/ 919404 w 1527416"/>
                  <a:gd name="connsiteY70" fmla="*/ 1368425 h 2482850"/>
                  <a:gd name="connsiteX71" fmla="*/ 847966 w 1527416"/>
                  <a:gd name="connsiteY71" fmla="*/ 1487487 h 2482850"/>
                  <a:gd name="connsiteX72" fmla="*/ 800341 w 1527416"/>
                  <a:gd name="connsiteY72" fmla="*/ 1239837 h 2482850"/>
                  <a:gd name="connsiteX73" fmla="*/ 819391 w 1527416"/>
                  <a:gd name="connsiteY73" fmla="*/ 306387 h 2482850"/>
                  <a:gd name="connsiteX74" fmla="*/ 809866 w 1527416"/>
                  <a:gd name="connsiteY74" fmla="*/ 106362 h 2482850"/>
                  <a:gd name="connsiteX75" fmla="*/ 776529 w 1527416"/>
                  <a:gd name="connsiteY75"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160350 w 1527416"/>
                  <a:gd name="connsiteY11" fmla="*/ 1560161 h 2482850"/>
                  <a:gd name="connsiteX12" fmla="*/ 397993 w 1527416"/>
                  <a:gd name="connsiteY12" fmla="*/ 1273642 h 2482850"/>
                  <a:gd name="connsiteX13" fmla="*/ 443524 w 1527416"/>
                  <a:gd name="connsiteY13" fmla="*/ 1033146 h 2482850"/>
                  <a:gd name="connsiteX14" fmla="*/ 608640 w 1527416"/>
                  <a:gd name="connsiteY14" fmla="*/ 1013513 h 2482850"/>
                  <a:gd name="connsiteX15" fmla="*/ 704267 w 1527416"/>
                  <a:gd name="connsiteY15" fmla="*/ 1118666 h 2482850"/>
                  <a:gd name="connsiteX16" fmla="*/ 705091 w 1527416"/>
                  <a:gd name="connsiteY16" fmla="*/ 1485582 h 2482850"/>
                  <a:gd name="connsiteX17" fmla="*/ 686041 w 1527416"/>
                  <a:gd name="connsiteY17" fmla="*/ 2216150 h 2482850"/>
                  <a:gd name="connsiteX18" fmla="*/ 743191 w 1527416"/>
                  <a:gd name="connsiteY18" fmla="*/ 2382837 h 2482850"/>
                  <a:gd name="connsiteX19" fmla="*/ 814629 w 1527416"/>
                  <a:gd name="connsiteY19" fmla="*/ 2278062 h 2482850"/>
                  <a:gd name="connsiteX20" fmla="*/ 812928 w 1527416"/>
                  <a:gd name="connsiteY20" fmla="*/ 2007187 h 2482850"/>
                  <a:gd name="connsiteX21" fmla="*/ 790816 w 1527416"/>
                  <a:gd name="connsiteY21" fmla="*/ 1773237 h 2482850"/>
                  <a:gd name="connsiteX22" fmla="*/ 819391 w 1527416"/>
                  <a:gd name="connsiteY22" fmla="*/ 1644650 h 2482850"/>
                  <a:gd name="connsiteX23" fmla="*/ 863104 w 1527416"/>
                  <a:gd name="connsiteY23" fmla="*/ 1584956 h 2482850"/>
                  <a:gd name="connsiteX24" fmla="*/ 924166 w 1527416"/>
                  <a:gd name="connsiteY24" fmla="*/ 1658937 h 2482850"/>
                  <a:gd name="connsiteX25" fmla="*/ 905116 w 1527416"/>
                  <a:gd name="connsiteY25" fmla="*/ 2349500 h 2482850"/>
                  <a:gd name="connsiteX26" fmla="*/ 947979 w 1527416"/>
                  <a:gd name="connsiteY26" fmla="*/ 2459037 h 2482850"/>
                  <a:gd name="connsiteX27" fmla="*/ 1000366 w 1527416"/>
                  <a:gd name="connsiteY27" fmla="*/ 2311400 h 2482850"/>
                  <a:gd name="connsiteX28" fmla="*/ 1024179 w 1527416"/>
                  <a:gd name="connsiteY28" fmla="*/ 1620837 h 2482850"/>
                  <a:gd name="connsiteX29" fmla="*/ 1033704 w 1527416"/>
                  <a:gd name="connsiteY29" fmla="*/ 1349375 h 2482850"/>
                  <a:gd name="connsiteX30" fmla="*/ 1119429 w 1527416"/>
                  <a:gd name="connsiteY30" fmla="*/ 1273175 h 2482850"/>
                  <a:gd name="connsiteX31" fmla="*/ 1190866 w 1527416"/>
                  <a:gd name="connsiteY31" fmla="*/ 1330325 h 2482850"/>
                  <a:gd name="connsiteX32" fmla="*/ 1152766 w 1527416"/>
                  <a:gd name="connsiteY32" fmla="*/ 1458912 h 2482850"/>
                  <a:gd name="connsiteX33" fmla="*/ 1133716 w 1527416"/>
                  <a:gd name="connsiteY33" fmla="*/ 1501775 h 2482850"/>
                  <a:gd name="connsiteX34" fmla="*/ 1157529 w 1527416"/>
                  <a:gd name="connsiteY34" fmla="*/ 1554162 h 2482850"/>
                  <a:gd name="connsiteX35" fmla="*/ 1205154 w 1527416"/>
                  <a:gd name="connsiteY35" fmla="*/ 1554162 h 2482850"/>
                  <a:gd name="connsiteX36" fmla="*/ 1224204 w 1527416"/>
                  <a:gd name="connsiteY36" fmla="*/ 1506537 h 2482850"/>
                  <a:gd name="connsiteX37" fmla="*/ 1186104 w 1527416"/>
                  <a:gd name="connsiteY37" fmla="*/ 1444625 h 2482850"/>
                  <a:gd name="connsiteX38" fmla="*/ 1214679 w 1527416"/>
                  <a:gd name="connsiteY38" fmla="*/ 1339850 h 2482850"/>
                  <a:gd name="connsiteX39" fmla="*/ 1248016 w 1527416"/>
                  <a:gd name="connsiteY39" fmla="*/ 1301750 h 2482850"/>
                  <a:gd name="connsiteX40" fmla="*/ 1362316 w 1527416"/>
                  <a:gd name="connsiteY40" fmla="*/ 1382712 h 2482850"/>
                  <a:gd name="connsiteX41" fmla="*/ 1419466 w 1527416"/>
                  <a:gd name="connsiteY41" fmla="*/ 1425575 h 2482850"/>
                  <a:gd name="connsiteX42" fmla="*/ 1428991 w 1527416"/>
                  <a:gd name="connsiteY42" fmla="*/ 1468437 h 2482850"/>
                  <a:gd name="connsiteX43" fmla="*/ 1514716 w 1527416"/>
                  <a:gd name="connsiteY43" fmla="*/ 1468437 h 2482850"/>
                  <a:gd name="connsiteX44" fmla="*/ 1505191 w 1527416"/>
                  <a:gd name="connsiteY44" fmla="*/ 1382712 h 2482850"/>
                  <a:gd name="connsiteX45" fmla="*/ 1433754 w 1527416"/>
                  <a:gd name="connsiteY45" fmla="*/ 1377950 h 2482850"/>
                  <a:gd name="connsiteX46" fmla="*/ 1402012 w 1527416"/>
                  <a:gd name="connsiteY46" fmla="*/ 1321061 h 2482850"/>
                  <a:gd name="connsiteX47" fmla="*/ 1411272 w 1527416"/>
                  <a:gd name="connsiteY47" fmla="*/ 1263650 h 2482850"/>
                  <a:gd name="connsiteX48" fmla="*/ 1452804 w 1527416"/>
                  <a:gd name="connsiteY48" fmla="*/ 1206500 h 2482850"/>
                  <a:gd name="connsiteX49" fmla="*/ 1439469 w 1527416"/>
                  <a:gd name="connsiteY49" fmla="*/ 1129347 h 2482850"/>
                  <a:gd name="connsiteX50" fmla="*/ 1400416 w 1527416"/>
                  <a:gd name="connsiteY50" fmla="*/ 1163637 h 2482850"/>
                  <a:gd name="connsiteX51" fmla="*/ 1390891 w 1527416"/>
                  <a:gd name="connsiteY51" fmla="*/ 1211262 h 2482850"/>
                  <a:gd name="connsiteX52" fmla="*/ 1305166 w 1527416"/>
                  <a:gd name="connsiteY52" fmla="*/ 1249362 h 2482850"/>
                  <a:gd name="connsiteX53" fmla="*/ 1219441 w 1527416"/>
                  <a:gd name="connsiteY53" fmla="*/ 1235075 h 2482850"/>
                  <a:gd name="connsiteX54" fmla="*/ 1271829 w 1527416"/>
                  <a:gd name="connsiteY54" fmla="*/ 1149350 h 2482850"/>
                  <a:gd name="connsiteX55" fmla="*/ 1290879 w 1527416"/>
                  <a:gd name="connsiteY55" fmla="*/ 1058862 h 2482850"/>
                  <a:gd name="connsiteX56" fmla="*/ 1328979 w 1527416"/>
                  <a:gd name="connsiteY56" fmla="*/ 1039812 h 2482850"/>
                  <a:gd name="connsiteX57" fmla="*/ 1290879 w 1527416"/>
                  <a:gd name="connsiteY57" fmla="*/ 982662 h 2482850"/>
                  <a:gd name="connsiteX58" fmla="*/ 1224204 w 1527416"/>
                  <a:gd name="connsiteY58" fmla="*/ 996950 h 2482850"/>
                  <a:gd name="connsiteX59" fmla="*/ 1243254 w 1527416"/>
                  <a:gd name="connsiteY59" fmla="*/ 1063625 h 2482850"/>
                  <a:gd name="connsiteX60" fmla="*/ 1209916 w 1527416"/>
                  <a:gd name="connsiteY60" fmla="*/ 1177925 h 2482850"/>
                  <a:gd name="connsiteX61" fmla="*/ 1176579 w 1527416"/>
                  <a:gd name="connsiteY61" fmla="*/ 1220787 h 2482850"/>
                  <a:gd name="connsiteX62" fmla="*/ 1067041 w 1527416"/>
                  <a:gd name="connsiteY62" fmla="*/ 1216025 h 2482850"/>
                  <a:gd name="connsiteX63" fmla="*/ 1028941 w 1527416"/>
                  <a:gd name="connsiteY63" fmla="*/ 1139825 h 2482850"/>
                  <a:gd name="connsiteX64" fmla="*/ 1028941 w 1527416"/>
                  <a:gd name="connsiteY64" fmla="*/ 334962 h 2482850"/>
                  <a:gd name="connsiteX65" fmla="*/ 1019416 w 1527416"/>
                  <a:gd name="connsiteY65" fmla="*/ 149225 h 2482850"/>
                  <a:gd name="connsiteX66" fmla="*/ 990841 w 1527416"/>
                  <a:gd name="connsiteY66" fmla="*/ 1587 h 2482850"/>
                  <a:gd name="connsiteX67" fmla="*/ 928929 w 1527416"/>
                  <a:gd name="connsiteY67" fmla="*/ 139700 h 2482850"/>
                  <a:gd name="connsiteX68" fmla="*/ 909879 w 1527416"/>
                  <a:gd name="connsiteY68" fmla="*/ 311150 h 2482850"/>
                  <a:gd name="connsiteX69" fmla="*/ 919404 w 1527416"/>
                  <a:gd name="connsiteY69" fmla="*/ 1368425 h 2482850"/>
                  <a:gd name="connsiteX70" fmla="*/ 847966 w 1527416"/>
                  <a:gd name="connsiteY70" fmla="*/ 1487487 h 2482850"/>
                  <a:gd name="connsiteX71" fmla="*/ 800341 w 1527416"/>
                  <a:gd name="connsiteY71" fmla="*/ 1239837 h 2482850"/>
                  <a:gd name="connsiteX72" fmla="*/ 819391 w 1527416"/>
                  <a:gd name="connsiteY72" fmla="*/ 306387 h 2482850"/>
                  <a:gd name="connsiteX73" fmla="*/ 809866 w 1527416"/>
                  <a:gd name="connsiteY73" fmla="*/ 106362 h 2482850"/>
                  <a:gd name="connsiteX74" fmla="*/ 776529 w 1527416"/>
                  <a:gd name="connsiteY74"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397993 w 1527416"/>
                  <a:gd name="connsiteY11" fmla="*/ 1273642 h 2482850"/>
                  <a:gd name="connsiteX12" fmla="*/ 443524 w 1527416"/>
                  <a:gd name="connsiteY12" fmla="*/ 1033146 h 2482850"/>
                  <a:gd name="connsiteX13" fmla="*/ 608640 w 1527416"/>
                  <a:gd name="connsiteY13" fmla="*/ 1013513 h 2482850"/>
                  <a:gd name="connsiteX14" fmla="*/ 704267 w 1527416"/>
                  <a:gd name="connsiteY14" fmla="*/ 1118666 h 2482850"/>
                  <a:gd name="connsiteX15" fmla="*/ 705091 w 1527416"/>
                  <a:gd name="connsiteY15" fmla="*/ 1485582 h 2482850"/>
                  <a:gd name="connsiteX16" fmla="*/ 686041 w 1527416"/>
                  <a:gd name="connsiteY16" fmla="*/ 2216150 h 2482850"/>
                  <a:gd name="connsiteX17" fmla="*/ 743191 w 1527416"/>
                  <a:gd name="connsiteY17" fmla="*/ 2382837 h 2482850"/>
                  <a:gd name="connsiteX18" fmla="*/ 814629 w 1527416"/>
                  <a:gd name="connsiteY18" fmla="*/ 2278062 h 2482850"/>
                  <a:gd name="connsiteX19" fmla="*/ 812928 w 1527416"/>
                  <a:gd name="connsiteY19" fmla="*/ 2007187 h 2482850"/>
                  <a:gd name="connsiteX20" fmla="*/ 790816 w 1527416"/>
                  <a:gd name="connsiteY20" fmla="*/ 1773237 h 2482850"/>
                  <a:gd name="connsiteX21" fmla="*/ 819391 w 1527416"/>
                  <a:gd name="connsiteY21" fmla="*/ 1644650 h 2482850"/>
                  <a:gd name="connsiteX22" fmla="*/ 863104 w 1527416"/>
                  <a:gd name="connsiteY22" fmla="*/ 1584956 h 2482850"/>
                  <a:gd name="connsiteX23" fmla="*/ 924166 w 1527416"/>
                  <a:gd name="connsiteY23" fmla="*/ 1658937 h 2482850"/>
                  <a:gd name="connsiteX24" fmla="*/ 905116 w 1527416"/>
                  <a:gd name="connsiteY24" fmla="*/ 2349500 h 2482850"/>
                  <a:gd name="connsiteX25" fmla="*/ 947979 w 1527416"/>
                  <a:gd name="connsiteY25" fmla="*/ 2459037 h 2482850"/>
                  <a:gd name="connsiteX26" fmla="*/ 1000366 w 1527416"/>
                  <a:gd name="connsiteY26" fmla="*/ 2311400 h 2482850"/>
                  <a:gd name="connsiteX27" fmla="*/ 1024179 w 1527416"/>
                  <a:gd name="connsiteY27" fmla="*/ 1620837 h 2482850"/>
                  <a:gd name="connsiteX28" fmla="*/ 1033704 w 1527416"/>
                  <a:gd name="connsiteY28" fmla="*/ 1349375 h 2482850"/>
                  <a:gd name="connsiteX29" fmla="*/ 1119429 w 1527416"/>
                  <a:gd name="connsiteY29" fmla="*/ 1273175 h 2482850"/>
                  <a:gd name="connsiteX30" fmla="*/ 1190866 w 1527416"/>
                  <a:gd name="connsiteY30" fmla="*/ 1330325 h 2482850"/>
                  <a:gd name="connsiteX31" fmla="*/ 1152766 w 1527416"/>
                  <a:gd name="connsiteY31" fmla="*/ 1458912 h 2482850"/>
                  <a:gd name="connsiteX32" fmla="*/ 1133716 w 1527416"/>
                  <a:gd name="connsiteY32" fmla="*/ 1501775 h 2482850"/>
                  <a:gd name="connsiteX33" fmla="*/ 1157529 w 1527416"/>
                  <a:gd name="connsiteY33" fmla="*/ 1554162 h 2482850"/>
                  <a:gd name="connsiteX34" fmla="*/ 1205154 w 1527416"/>
                  <a:gd name="connsiteY34" fmla="*/ 1554162 h 2482850"/>
                  <a:gd name="connsiteX35" fmla="*/ 1224204 w 1527416"/>
                  <a:gd name="connsiteY35" fmla="*/ 1506537 h 2482850"/>
                  <a:gd name="connsiteX36" fmla="*/ 1186104 w 1527416"/>
                  <a:gd name="connsiteY36" fmla="*/ 1444625 h 2482850"/>
                  <a:gd name="connsiteX37" fmla="*/ 1214679 w 1527416"/>
                  <a:gd name="connsiteY37" fmla="*/ 1339850 h 2482850"/>
                  <a:gd name="connsiteX38" fmla="*/ 1248016 w 1527416"/>
                  <a:gd name="connsiteY38" fmla="*/ 1301750 h 2482850"/>
                  <a:gd name="connsiteX39" fmla="*/ 1362316 w 1527416"/>
                  <a:gd name="connsiteY39" fmla="*/ 1382712 h 2482850"/>
                  <a:gd name="connsiteX40" fmla="*/ 1419466 w 1527416"/>
                  <a:gd name="connsiteY40" fmla="*/ 1425575 h 2482850"/>
                  <a:gd name="connsiteX41" fmla="*/ 1428991 w 1527416"/>
                  <a:gd name="connsiteY41" fmla="*/ 1468437 h 2482850"/>
                  <a:gd name="connsiteX42" fmla="*/ 1514716 w 1527416"/>
                  <a:gd name="connsiteY42" fmla="*/ 1468437 h 2482850"/>
                  <a:gd name="connsiteX43" fmla="*/ 1505191 w 1527416"/>
                  <a:gd name="connsiteY43" fmla="*/ 1382712 h 2482850"/>
                  <a:gd name="connsiteX44" fmla="*/ 1433754 w 1527416"/>
                  <a:gd name="connsiteY44" fmla="*/ 1377950 h 2482850"/>
                  <a:gd name="connsiteX45" fmla="*/ 1402012 w 1527416"/>
                  <a:gd name="connsiteY45" fmla="*/ 1321061 h 2482850"/>
                  <a:gd name="connsiteX46" fmla="*/ 1411272 w 1527416"/>
                  <a:gd name="connsiteY46" fmla="*/ 1263650 h 2482850"/>
                  <a:gd name="connsiteX47" fmla="*/ 1452804 w 1527416"/>
                  <a:gd name="connsiteY47" fmla="*/ 1206500 h 2482850"/>
                  <a:gd name="connsiteX48" fmla="*/ 1439469 w 1527416"/>
                  <a:gd name="connsiteY48" fmla="*/ 1129347 h 2482850"/>
                  <a:gd name="connsiteX49" fmla="*/ 1400416 w 1527416"/>
                  <a:gd name="connsiteY49" fmla="*/ 1163637 h 2482850"/>
                  <a:gd name="connsiteX50" fmla="*/ 1390891 w 1527416"/>
                  <a:gd name="connsiteY50" fmla="*/ 1211262 h 2482850"/>
                  <a:gd name="connsiteX51" fmla="*/ 1305166 w 1527416"/>
                  <a:gd name="connsiteY51" fmla="*/ 1249362 h 2482850"/>
                  <a:gd name="connsiteX52" fmla="*/ 1219441 w 1527416"/>
                  <a:gd name="connsiteY52" fmla="*/ 1235075 h 2482850"/>
                  <a:gd name="connsiteX53" fmla="*/ 1271829 w 1527416"/>
                  <a:gd name="connsiteY53" fmla="*/ 1149350 h 2482850"/>
                  <a:gd name="connsiteX54" fmla="*/ 1290879 w 1527416"/>
                  <a:gd name="connsiteY54" fmla="*/ 1058862 h 2482850"/>
                  <a:gd name="connsiteX55" fmla="*/ 1328979 w 1527416"/>
                  <a:gd name="connsiteY55" fmla="*/ 1039812 h 2482850"/>
                  <a:gd name="connsiteX56" fmla="*/ 1290879 w 1527416"/>
                  <a:gd name="connsiteY56" fmla="*/ 982662 h 2482850"/>
                  <a:gd name="connsiteX57" fmla="*/ 1224204 w 1527416"/>
                  <a:gd name="connsiteY57" fmla="*/ 996950 h 2482850"/>
                  <a:gd name="connsiteX58" fmla="*/ 1243254 w 1527416"/>
                  <a:gd name="connsiteY58" fmla="*/ 1063625 h 2482850"/>
                  <a:gd name="connsiteX59" fmla="*/ 1209916 w 1527416"/>
                  <a:gd name="connsiteY59" fmla="*/ 1177925 h 2482850"/>
                  <a:gd name="connsiteX60" fmla="*/ 1176579 w 1527416"/>
                  <a:gd name="connsiteY60" fmla="*/ 1220787 h 2482850"/>
                  <a:gd name="connsiteX61" fmla="*/ 1067041 w 1527416"/>
                  <a:gd name="connsiteY61" fmla="*/ 1216025 h 2482850"/>
                  <a:gd name="connsiteX62" fmla="*/ 1028941 w 1527416"/>
                  <a:gd name="connsiteY62" fmla="*/ 1139825 h 2482850"/>
                  <a:gd name="connsiteX63" fmla="*/ 1028941 w 1527416"/>
                  <a:gd name="connsiteY63" fmla="*/ 334962 h 2482850"/>
                  <a:gd name="connsiteX64" fmla="*/ 1019416 w 1527416"/>
                  <a:gd name="connsiteY64" fmla="*/ 149225 h 2482850"/>
                  <a:gd name="connsiteX65" fmla="*/ 990841 w 1527416"/>
                  <a:gd name="connsiteY65" fmla="*/ 1587 h 2482850"/>
                  <a:gd name="connsiteX66" fmla="*/ 928929 w 1527416"/>
                  <a:gd name="connsiteY66" fmla="*/ 139700 h 2482850"/>
                  <a:gd name="connsiteX67" fmla="*/ 909879 w 1527416"/>
                  <a:gd name="connsiteY67" fmla="*/ 311150 h 2482850"/>
                  <a:gd name="connsiteX68" fmla="*/ 919404 w 1527416"/>
                  <a:gd name="connsiteY68" fmla="*/ 1368425 h 2482850"/>
                  <a:gd name="connsiteX69" fmla="*/ 847966 w 1527416"/>
                  <a:gd name="connsiteY69" fmla="*/ 1487487 h 2482850"/>
                  <a:gd name="connsiteX70" fmla="*/ 800341 w 1527416"/>
                  <a:gd name="connsiteY70" fmla="*/ 1239837 h 2482850"/>
                  <a:gd name="connsiteX71" fmla="*/ 819391 w 1527416"/>
                  <a:gd name="connsiteY71" fmla="*/ 306387 h 2482850"/>
                  <a:gd name="connsiteX72" fmla="*/ 809866 w 1527416"/>
                  <a:gd name="connsiteY72" fmla="*/ 106362 h 2482850"/>
                  <a:gd name="connsiteX73" fmla="*/ 776529 w 1527416"/>
                  <a:gd name="connsiteY73"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303832 w 1527416"/>
                  <a:gd name="connsiteY10" fmla="*/ 900783 h 2482850"/>
                  <a:gd name="connsiteX11" fmla="*/ 443524 w 1527416"/>
                  <a:gd name="connsiteY11" fmla="*/ 1033146 h 2482850"/>
                  <a:gd name="connsiteX12" fmla="*/ 608640 w 1527416"/>
                  <a:gd name="connsiteY12" fmla="*/ 1013513 h 2482850"/>
                  <a:gd name="connsiteX13" fmla="*/ 704267 w 1527416"/>
                  <a:gd name="connsiteY13" fmla="*/ 1118666 h 2482850"/>
                  <a:gd name="connsiteX14" fmla="*/ 705091 w 1527416"/>
                  <a:gd name="connsiteY14" fmla="*/ 1485582 h 2482850"/>
                  <a:gd name="connsiteX15" fmla="*/ 686041 w 1527416"/>
                  <a:gd name="connsiteY15" fmla="*/ 2216150 h 2482850"/>
                  <a:gd name="connsiteX16" fmla="*/ 743191 w 1527416"/>
                  <a:gd name="connsiteY16" fmla="*/ 2382837 h 2482850"/>
                  <a:gd name="connsiteX17" fmla="*/ 814629 w 1527416"/>
                  <a:gd name="connsiteY17" fmla="*/ 2278062 h 2482850"/>
                  <a:gd name="connsiteX18" fmla="*/ 812928 w 1527416"/>
                  <a:gd name="connsiteY18" fmla="*/ 2007187 h 2482850"/>
                  <a:gd name="connsiteX19" fmla="*/ 790816 w 1527416"/>
                  <a:gd name="connsiteY19" fmla="*/ 1773237 h 2482850"/>
                  <a:gd name="connsiteX20" fmla="*/ 819391 w 1527416"/>
                  <a:gd name="connsiteY20" fmla="*/ 1644650 h 2482850"/>
                  <a:gd name="connsiteX21" fmla="*/ 863104 w 1527416"/>
                  <a:gd name="connsiteY21" fmla="*/ 1584956 h 2482850"/>
                  <a:gd name="connsiteX22" fmla="*/ 924166 w 1527416"/>
                  <a:gd name="connsiteY22" fmla="*/ 1658937 h 2482850"/>
                  <a:gd name="connsiteX23" fmla="*/ 905116 w 1527416"/>
                  <a:gd name="connsiteY23" fmla="*/ 2349500 h 2482850"/>
                  <a:gd name="connsiteX24" fmla="*/ 947979 w 1527416"/>
                  <a:gd name="connsiteY24" fmla="*/ 2459037 h 2482850"/>
                  <a:gd name="connsiteX25" fmla="*/ 1000366 w 1527416"/>
                  <a:gd name="connsiteY25" fmla="*/ 2311400 h 2482850"/>
                  <a:gd name="connsiteX26" fmla="*/ 1024179 w 1527416"/>
                  <a:gd name="connsiteY26" fmla="*/ 1620837 h 2482850"/>
                  <a:gd name="connsiteX27" fmla="*/ 1033704 w 1527416"/>
                  <a:gd name="connsiteY27" fmla="*/ 1349375 h 2482850"/>
                  <a:gd name="connsiteX28" fmla="*/ 1119429 w 1527416"/>
                  <a:gd name="connsiteY28" fmla="*/ 1273175 h 2482850"/>
                  <a:gd name="connsiteX29" fmla="*/ 1190866 w 1527416"/>
                  <a:gd name="connsiteY29" fmla="*/ 1330325 h 2482850"/>
                  <a:gd name="connsiteX30" fmla="*/ 1152766 w 1527416"/>
                  <a:gd name="connsiteY30" fmla="*/ 1458912 h 2482850"/>
                  <a:gd name="connsiteX31" fmla="*/ 1133716 w 1527416"/>
                  <a:gd name="connsiteY31" fmla="*/ 1501775 h 2482850"/>
                  <a:gd name="connsiteX32" fmla="*/ 1157529 w 1527416"/>
                  <a:gd name="connsiteY32" fmla="*/ 1554162 h 2482850"/>
                  <a:gd name="connsiteX33" fmla="*/ 1205154 w 1527416"/>
                  <a:gd name="connsiteY33" fmla="*/ 1554162 h 2482850"/>
                  <a:gd name="connsiteX34" fmla="*/ 1224204 w 1527416"/>
                  <a:gd name="connsiteY34" fmla="*/ 1506537 h 2482850"/>
                  <a:gd name="connsiteX35" fmla="*/ 1186104 w 1527416"/>
                  <a:gd name="connsiteY35" fmla="*/ 1444625 h 2482850"/>
                  <a:gd name="connsiteX36" fmla="*/ 1214679 w 1527416"/>
                  <a:gd name="connsiteY36" fmla="*/ 1339850 h 2482850"/>
                  <a:gd name="connsiteX37" fmla="*/ 1248016 w 1527416"/>
                  <a:gd name="connsiteY37" fmla="*/ 1301750 h 2482850"/>
                  <a:gd name="connsiteX38" fmla="*/ 1362316 w 1527416"/>
                  <a:gd name="connsiteY38" fmla="*/ 1382712 h 2482850"/>
                  <a:gd name="connsiteX39" fmla="*/ 1419466 w 1527416"/>
                  <a:gd name="connsiteY39" fmla="*/ 1425575 h 2482850"/>
                  <a:gd name="connsiteX40" fmla="*/ 1428991 w 1527416"/>
                  <a:gd name="connsiteY40" fmla="*/ 1468437 h 2482850"/>
                  <a:gd name="connsiteX41" fmla="*/ 1514716 w 1527416"/>
                  <a:gd name="connsiteY41" fmla="*/ 1468437 h 2482850"/>
                  <a:gd name="connsiteX42" fmla="*/ 1505191 w 1527416"/>
                  <a:gd name="connsiteY42" fmla="*/ 1382712 h 2482850"/>
                  <a:gd name="connsiteX43" fmla="*/ 1433754 w 1527416"/>
                  <a:gd name="connsiteY43" fmla="*/ 1377950 h 2482850"/>
                  <a:gd name="connsiteX44" fmla="*/ 1402012 w 1527416"/>
                  <a:gd name="connsiteY44" fmla="*/ 1321061 h 2482850"/>
                  <a:gd name="connsiteX45" fmla="*/ 1411272 w 1527416"/>
                  <a:gd name="connsiteY45" fmla="*/ 1263650 h 2482850"/>
                  <a:gd name="connsiteX46" fmla="*/ 1452804 w 1527416"/>
                  <a:gd name="connsiteY46" fmla="*/ 1206500 h 2482850"/>
                  <a:gd name="connsiteX47" fmla="*/ 1439469 w 1527416"/>
                  <a:gd name="connsiteY47" fmla="*/ 1129347 h 2482850"/>
                  <a:gd name="connsiteX48" fmla="*/ 1400416 w 1527416"/>
                  <a:gd name="connsiteY48" fmla="*/ 1163637 h 2482850"/>
                  <a:gd name="connsiteX49" fmla="*/ 1390891 w 1527416"/>
                  <a:gd name="connsiteY49" fmla="*/ 1211262 h 2482850"/>
                  <a:gd name="connsiteX50" fmla="*/ 1305166 w 1527416"/>
                  <a:gd name="connsiteY50" fmla="*/ 1249362 h 2482850"/>
                  <a:gd name="connsiteX51" fmla="*/ 1219441 w 1527416"/>
                  <a:gd name="connsiteY51" fmla="*/ 1235075 h 2482850"/>
                  <a:gd name="connsiteX52" fmla="*/ 1271829 w 1527416"/>
                  <a:gd name="connsiteY52" fmla="*/ 1149350 h 2482850"/>
                  <a:gd name="connsiteX53" fmla="*/ 1290879 w 1527416"/>
                  <a:gd name="connsiteY53" fmla="*/ 1058862 h 2482850"/>
                  <a:gd name="connsiteX54" fmla="*/ 1328979 w 1527416"/>
                  <a:gd name="connsiteY54" fmla="*/ 1039812 h 2482850"/>
                  <a:gd name="connsiteX55" fmla="*/ 1290879 w 1527416"/>
                  <a:gd name="connsiteY55" fmla="*/ 982662 h 2482850"/>
                  <a:gd name="connsiteX56" fmla="*/ 1224204 w 1527416"/>
                  <a:gd name="connsiteY56" fmla="*/ 996950 h 2482850"/>
                  <a:gd name="connsiteX57" fmla="*/ 1243254 w 1527416"/>
                  <a:gd name="connsiteY57" fmla="*/ 1063625 h 2482850"/>
                  <a:gd name="connsiteX58" fmla="*/ 1209916 w 1527416"/>
                  <a:gd name="connsiteY58" fmla="*/ 1177925 h 2482850"/>
                  <a:gd name="connsiteX59" fmla="*/ 1176579 w 1527416"/>
                  <a:gd name="connsiteY59" fmla="*/ 1220787 h 2482850"/>
                  <a:gd name="connsiteX60" fmla="*/ 1067041 w 1527416"/>
                  <a:gd name="connsiteY60" fmla="*/ 1216025 h 2482850"/>
                  <a:gd name="connsiteX61" fmla="*/ 1028941 w 1527416"/>
                  <a:gd name="connsiteY61" fmla="*/ 1139825 h 2482850"/>
                  <a:gd name="connsiteX62" fmla="*/ 1028941 w 1527416"/>
                  <a:gd name="connsiteY62" fmla="*/ 334962 h 2482850"/>
                  <a:gd name="connsiteX63" fmla="*/ 1019416 w 1527416"/>
                  <a:gd name="connsiteY63" fmla="*/ 149225 h 2482850"/>
                  <a:gd name="connsiteX64" fmla="*/ 990841 w 1527416"/>
                  <a:gd name="connsiteY64" fmla="*/ 1587 h 2482850"/>
                  <a:gd name="connsiteX65" fmla="*/ 928929 w 1527416"/>
                  <a:gd name="connsiteY65" fmla="*/ 139700 h 2482850"/>
                  <a:gd name="connsiteX66" fmla="*/ 909879 w 1527416"/>
                  <a:gd name="connsiteY66" fmla="*/ 311150 h 2482850"/>
                  <a:gd name="connsiteX67" fmla="*/ 919404 w 1527416"/>
                  <a:gd name="connsiteY67" fmla="*/ 1368425 h 2482850"/>
                  <a:gd name="connsiteX68" fmla="*/ 847966 w 1527416"/>
                  <a:gd name="connsiteY68" fmla="*/ 1487487 h 2482850"/>
                  <a:gd name="connsiteX69" fmla="*/ 800341 w 1527416"/>
                  <a:gd name="connsiteY69" fmla="*/ 1239837 h 2482850"/>
                  <a:gd name="connsiteX70" fmla="*/ 819391 w 1527416"/>
                  <a:gd name="connsiteY70" fmla="*/ 306387 h 2482850"/>
                  <a:gd name="connsiteX71" fmla="*/ 809866 w 1527416"/>
                  <a:gd name="connsiteY71" fmla="*/ 106362 h 2482850"/>
                  <a:gd name="connsiteX72" fmla="*/ 776529 w 1527416"/>
                  <a:gd name="connsiteY72" fmla="*/ 34925 h 2482850"/>
                  <a:gd name="connsiteX0" fmla="*/ 776529 w 1527416"/>
                  <a:gd name="connsiteY0" fmla="*/ 34925 h 2482850"/>
                  <a:gd name="connsiteX1" fmla="*/ 709854 w 1527416"/>
                  <a:gd name="connsiteY1" fmla="*/ 209232 h 2482850"/>
                  <a:gd name="connsiteX2" fmla="*/ 705091 w 1527416"/>
                  <a:gd name="connsiteY2" fmla="*/ 854075 h 2482850"/>
                  <a:gd name="connsiteX3" fmla="*/ 658809 w 1527416"/>
                  <a:gd name="connsiteY3" fmla="*/ 931270 h 2482850"/>
                  <a:gd name="connsiteX4" fmla="*/ 553132 w 1527416"/>
                  <a:gd name="connsiteY4" fmla="*/ 950624 h 2482850"/>
                  <a:gd name="connsiteX5" fmla="*/ 441354 w 1527416"/>
                  <a:gd name="connsiteY5" fmla="*/ 922730 h 2482850"/>
                  <a:gd name="connsiteX6" fmla="*/ 315272 w 1527416"/>
                  <a:gd name="connsiteY6" fmla="*/ 684616 h 2482850"/>
                  <a:gd name="connsiteX7" fmla="*/ 93756 w 1527416"/>
                  <a:gd name="connsiteY7" fmla="*/ 499814 h 2482850"/>
                  <a:gd name="connsiteX8" fmla="*/ 18248 w 1527416"/>
                  <a:gd name="connsiteY8" fmla="*/ 535134 h 2482850"/>
                  <a:gd name="connsiteX9" fmla="*/ 203245 w 1527416"/>
                  <a:gd name="connsiteY9" fmla="*/ 716887 h 2482850"/>
                  <a:gd name="connsiteX10" fmla="*/ 443524 w 1527416"/>
                  <a:gd name="connsiteY10" fmla="*/ 1033146 h 2482850"/>
                  <a:gd name="connsiteX11" fmla="*/ 608640 w 1527416"/>
                  <a:gd name="connsiteY11" fmla="*/ 1013513 h 2482850"/>
                  <a:gd name="connsiteX12" fmla="*/ 704267 w 1527416"/>
                  <a:gd name="connsiteY12" fmla="*/ 1118666 h 2482850"/>
                  <a:gd name="connsiteX13" fmla="*/ 705091 w 1527416"/>
                  <a:gd name="connsiteY13" fmla="*/ 1485582 h 2482850"/>
                  <a:gd name="connsiteX14" fmla="*/ 686041 w 1527416"/>
                  <a:gd name="connsiteY14" fmla="*/ 2216150 h 2482850"/>
                  <a:gd name="connsiteX15" fmla="*/ 743191 w 1527416"/>
                  <a:gd name="connsiteY15" fmla="*/ 2382837 h 2482850"/>
                  <a:gd name="connsiteX16" fmla="*/ 814629 w 1527416"/>
                  <a:gd name="connsiteY16" fmla="*/ 2278062 h 2482850"/>
                  <a:gd name="connsiteX17" fmla="*/ 812928 w 1527416"/>
                  <a:gd name="connsiteY17" fmla="*/ 2007187 h 2482850"/>
                  <a:gd name="connsiteX18" fmla="*/ 790816 w 1527416"/>
                  <a:gd name="connsiteY18" fmla="*/ 1773237 h 2482850"/>
                  <a:gd name="connsiteX19" fmla="*/ 819391 w 1527416"/>
                  <a:gd name="connsiteY19" fmla="*/ 1644650 h 2482850"/>
                  <a:gd name="connsiteX20" fmla="*/ 863104 w 1527416"/>
                  <a:gd name="connsiteY20" fmla="*/ 1584956 h 2482850"/>
                  <a:gd name="connsiteX21" fmla="*/ 924166 w 1527416"/>
                  <a:gd name="connsiteY21" fmla="*/ 1658937 h 2482850"/>
                  <a:gd name="connsiteX22" fmla="*/ 905116 w 1527416"/>
                  <a:gd name="connsiteY22" fmla="*/ 2349500 h 2482850"/>
                  <a:gd name="connsiteX23" fmla="*/ 947979 w 1527416"/>
                  <a:gd name="connsiteY23" fmla="*/ 2459037 h 2482850"/>
                  <a:gd name="connsiteX24" fmla="*/ 1000366 w 1527416"/>
                  <a:gd name="connsiteY24" fmla="*/ 2311400 h 2482850"/>
                  <a:gd name="connsiteX25" fmla="*/ 1024179 w 1527416"/>
                  <a:gd name="connsiteY25" fmla="*/ 1620837 h 2482850"/>
                  <a:gd name="connsiteX26" fmla="*/ 1033704 w 1527416"/>
                  <a:gd name="connsiteY26" fmla="*/ 1349375 h 2482850"/>
                  <a:gd name="connsiteX27" fmla="*/ 1119429 w 1527416"/>
                  <a:gd name="connsiteY27" fmla="*/ 1273175 h 2482850"/>
                  <a:gd name="connsiteX28" fmla="*/ 1190866 w 1527416"/>
                  <a:gd name="connsiteY28" fmla="*/ 1330325 h 2482850"/>
                  <a:gd name="connsiteX29" fmla="*/ 1152766 w 1527416"/>
                  <a:gd name="connsiteY29" fmla="*/ 1458912 h 2482850"/>
                  <a:gd name="connsiteX30" fmla="*/ 1133716 w 1527416"/>
                  <a:gd name="connsiteY30" fmla="*/ 1501775 h 2482850"/>
                  <a:gd name="connsiteX31" fmla="*/ 1157529 w 1527416"/>
                  <a:gd name="connsiteY31" fmla="*/ 1554162 h 2482850"/>
                  <a:gd name="connsiteX32" fmla="*/ 1205154 w 1527416"/>
                  <a:gd name="connsiteY32" fmla="*/ 1554162 h 2482850"/>
                  <a:gd name="connsiteX33" fmla="*/ 1224204 w 1527416"/>
                  <a:gd name="connsiteY33" fmla="*/ 1506537 h 2482850"/>
                  <a:gd name="connsiteX34" fmla="*/ 1186104 w 1527416"/>
                  <a:gd name="connsiteY34" fmla="*/ 1444625 h 2482850"/>
                  <a:gd name="connsiteX35" fmla="*/ 1214679 w 1527416"/>
                  <a:gd name="connsiteY35" fmla="*/ 1339850 h 2482850"/>
                  <a:gd name="connsiteX36" fmla="*/ 1248016 w 1527416"/>
                  <a:gd name="connsiteY36" fmla="*/ 1301750 h 2482850"/>
                  <a:gd name="connsiteX37" fmla="*/ 1362316 w 1527416"/>
                  <a:gd name="connsiteY37" fmla="*/ 1382712 h 2482850"/>
                  <a:gd name="connsiteX38" fmla="*/ 1419466 w 1527416"/>
                  <a:gd name="connsiteY38" fmla="*/ 1425575 h 2482850"/>
                  <a:gd name="connsiteX39" fmla="*/ 1428991 w 1527416"/>
                  <a:gd name="connsiteY39" fmla="*/ 1468437 h 2482850"/>
                  <a:gd name="connsiteX40" fmla="*/ 1514716 w 1527416"/>
                  <a:gd name="connsiteY40" fmla="*/ 1468437 h 2482850"/>
                  <a:gd name="connsiteX41" fmla="*/ 1505191 w 1527416"/>
                  <a:gd name="connsiteY41" fmla="*/ 1382712 h 2482850"/>
                  <a:gd name="connsiteX42" fmla="*/ 1433754 w 1527416"/>
                  <a:gd name="connsiteY42" fmla="*/ 1377950 h 2482850"/>
                  <a:gd name="connsiteX43" fmla="*/ 1402012 w 1527416"/>
                  <a:gd name="connsiteY43" fmla="*/ 1321061 h 2482850"/>
                  <a:gd name="connsiteX44" fmla="*/ 1411272 w 1527416"/>
                  <a:gd name="connsiteY44" fmla="*/ 1263650 h 2482850"/>
                  <a:gd name="connsiteX45" fmla="*/ 1452804 w 1527416"/>
                  <a:gd name="connsiteY45" fmla="*/ 1206500 h 2482850"/>
                  <a:gd name="connsiteX46" fmla="*/ 1439469 w 1527416"/>
                  <a:gd name="connsiteY46" fmla="*/ 1129347 h 2482850"/>
                  <a:gd name="connsiteX47" fmla="*/ 1400416 w 1527416"/>
                  <a:gd name="connsiteY47" fmla="*/ 1163637 h 2482850"/>
                  <a:gd name="connsiteX48" fmla="*/ 1390891 w 1527416"/>
                  <a:gd name="connsiteY48" fmla="*/ 1211262 h 2482850"/>
                  <a:gd name="connsiteX49" fmla="*/ 1305166 w 1527416"/>
                  <a:gd name="connsiteY49" fmla="*/ 1249362 h 2482850"/>
                  <a:gd name="connsiteX50" fmla="*/ 1219441 w 1527416"/>
                  <a:gd name="connsiteY50" fmla="*/ 1235075 h 2482850"/>
                  <a:gd name="connsiteX51" fmla="*/ 1271829 w 1527416"/>
                  <a:gd name="connsiteY51" fmla="*/ 1149350 h 2482850"/>
                  <a:gd name="connsiteX52" fmla="*/ 1290879 w 1527416"/>
                  <a:gd name="connsiteY52" fmla="*/ 1058862 h 2482850"/>
                  <a:gd name="connsiteX53" fmla="*/ 1328979 w 1527416"/>
                  <a:gd name="connsiteY53" fmla="*/ 1039812 h 2482850"/>
                  <a:gd name="connsiteX54" fmla="*/ 1290879 w 1527416"/>
                  <a:gd name="connsiteY54" fmla="*/ 982662 h 2482850"/>
                  <a:gd name="connsiteX55" fmla="*/ 1224204 w 1527416"/>
                  <a:gd name="connsiteY55" fmla="*/ 996950 h 2482850"/>
                  <a:gd name="connsiteX56" fmla="*/ 1243254 w 1527416"/>
                  <a:gd name="connsiteY56" fmla="*/ 1063625 h 2482850"/>
                  <a:gd name="connsiteX57" fmla="*/ 1209916 w 1527416"/>
                  <a:gd name="connsiteY57" fmla="*/ 1177925 h 2482850"/>
                  <a:gd name="connsiteX58" fmla="*/ 1176579 w 1527416"/>
                  <a:gd name="connsiteY58" fmla="*/ 1220787 h 2482850"/>
                  <a:gd name="connsiteX59" fmla="*/ 1067041 w 1527416"/>
                  <a:gd name="connsiteY59" fmla="*/ 1216025 h 2482850"/>
                  <a:gd name="connsiteX60" fmla="*/ 1028941 w 1527416"/>
                  <a:gd name="connsiteY60" fmla="*/ 1139825 h 2482850"/>
                  <a:gd name="connsiteX61" fmla="*/ 1028941 w 1527416"/>
                  <a:gd name="connsiteY61" fmla="*/ 334962 h 2482850"/>
                  <a:gd name="connsiteX62" fmla="*/ 1019416 w 1527416"/>
                  <a:gd name="connsiteY62" fmla="*/ 149225 h 2482850"/>
                  <a:gd name="connsiteX63" fmla="*/ 990841 w 1527416"/>
                  <a:gd name="connsiteY63" fmla="*/ 1587 h 2482850"/>
                  <a:gd name="connsiteX64" fmla="*/ 928929 w 1527416"/>
                  <a:gd name="connsiteY64" fmla="*/ 139700 h 2482850"/>
                  <a:gd name="connsiteX65" fmla="*/ 909879 w 1527416"/>
                  <a:gd name="connsiteY65" fmla="*/ 311150 h 2482850"/>
                  <a:gd name="connsiteX66" fmla="*/ 919404 w 1527416"/>
                  <a:gd name="connsiteY66" fmla="*/ 1368425 h 2482850"/>
                  <a:gd name="connsiteX67" fmla="*/ 847966 w 1527416"/>
                  <a:gd name="connsiteY67" fmla="*/ 1487487 h 2482850"/>
                  <a:gd name="connsiteX68" fmla="*/ 800341 w 1527416"/>
                  <a:gd name="connsiteY68" fmla="*/ 1239837 h 2482850"/>
                  <a:gd name="connsiteX69" fmla="*/ 819391 w 1527416"/>
                  <a:gd name="connsiteY69" fmla="*/ 306387 h 2482850"/>
                  <a:gd name="connsiteX70" fmla="*/ 809866 w 1527416"/>
                  <a:gd name="connsiteY70" fmla="*/ 106362 h 2482850"/>
                  <a:gd name="connsiteX71" fmla="*/ 776529 w 1527416"/>
                  <a:gd name="connsiteY71" fmla="*/ 34925 h 2482850"/>
                  <a:gd name="connsiteX0" fmla="*/ 816576 w 1567463"/>
                  <a:gd name="connsiteY0" fmla="*/ 34925 h 2482850"/>
                  <a:gd name="connsiteX1" fmla="*/ 749901 w 1567463"/>
                  <a:gd name="connsiteY1" fmla="*/ 209232 h 2482850"/>
                  <a:gd name="connsiteX2" fmla="*/ 745138 w 1567463"/>
                  <a:gd name="connsiteY2" fmla="*/ 854075 h 2482850"/>
                  <a:gd name="connsiteX3" fmla="*/ 698856 w 1567463"/>
                  <a:gd name="connsiteY3" fmla="*/ 931270 h 2482850"/>
                  <a:gd name="connsiteX4" fmla="*/ 593179 w 1567463"/>
                  <a:gd name="connsiteY4" fmla="*/ 950624 h 2482850"/>
                  <a:gd name="connsiteX5" fmla="*/ 481401 w 1567463"/>
                  <a:gd name="connsiteY5" fmla="*/ 922730 h 2482850"/>
                  <a:gd name="connsiteX6" fmla="*/ 355319 w 1567463"/>
                  <a:gd name="connsiteY6" fmla="*/ 684616 h 2482850"/>
                  <a:gd name="connsiteX7" fmla="*/ 133803 w 1567463"/>
                  <a:gd name="connsiteY7" fmla="*/ 499814 h 2482850"/>
                  <a:gd name="connsiteX8" fmla="*/ 58295 w 1567463"/>
                  <a:gd name="connsiteY8" fmla="*/ 535134 h 2482850"/>
                  <a:gd name="connsiteX9" fmla="*/ 483571 w 1567463"/>
                  <a:gd name="connsiteY9" fmla="*/ 1033146 h 2482850"/>
                  <a:gd name="connsiteX10" fmla="*/ 648687 w 1567463"/>
                  <a:gd name="connsiteY10" fmla="*/ 1013513 h 2482850"/>
                  <a:gd name="connsiteX11" fmla="*/ 744314 w 1567463"/>
                  <a:gd name="connsiteY11" fmla="*/ 1118666 h 2482850"/>
                  <a:gd name="connsiteX12" fmla="*/ 745138 w 1567463"/>
                  <a:gd name="connsiteY12" fmla="*/ 1485582 h 2482850"/>
                  <a:gd name="connsiteX13" fmla="*/ 726088 w 1567463"/>
                  <a:gd name="connsiteY13" fmla="*/ 2216150 h 2482850"/>
                  <a:gd name="connsiteX14" fmla="*/ 783238 w 1567463"/>
                  <a:gd name="connsiteY14" fmla="*/ 2382837 h 2482850"/>
                  <a:gd name="connsiteX15" fmla="*/ 854676 w 1567463"/>
                  <a:gd name="connsiteY15" fmla="*/ 2278062 h 2482850"/>
                  <a:gd name="connsiteX16" fmla="*/ 852975 w 1567463"/>
                  <a:gd name="connsiteY16" fmla="*/ 2007187 h 2482850"/>
                  <a:gd name="connsiteX17" fmla="*/ 830863 w 1567463"/>
                  <a:gd name="connsiteY17" fmla="*/ 1773237 h 2482850"/>
                  <a:gd name="connsiteX18" fmla="*/ 859438 w 1567463"/>
                  <a:gd name="connsiteY18" fmla="*/ 1644650 h 2482850"/>
                  <a:gd name="connsiteX19" fmla="*/ 903151 w 1567463"/>
                  <a:gd name="connsiteY19" fmla="*/ 1584956 h 2482850"/>
                  <a:gd name="connsiteX20" fmla="*/ 964213 w 1567463"/>
                  <a:gd name="connsiteY20" fmla="*/ 1658937 h 2482850"/>
                  <a:gd name="connsiteX21" fmla="*/ 945163 w 1567463"/>
                  <a:gd name="connsiteY21" fmla="*/ 2349500 h 2482850"/>
                  <a:gd name="connsiteX22" fmla="*/ 988026 w 1567463"/>
                  <a:gd name="connsiteY22" fmla="*/ 2459037 h 2482850"/>
                  <a:gd name="connsiteX23" fmla="*/ 1040413 w 1567463"/>
                  <a:gd name="connsiteY23" fmla="*/ 2311400 h 2482850"/>
                  <a:gd name="connsiteX24" fmla="*/ 1064226 w 1567463"/>
                  <a:gd name="connsiteY24" fmla="*/ 1620837 h 2482850"/>
                  <a:gd name="connsiteX25" fmla="*/ 1073751 w 1567463"/>
                  <a:gd name="connsiteY25" fmla="*/ 1349375 h 2482850"/>
                  <a:gd name="connsiteX26" fmla="*/ 1159476 w 1567463"/>
                  <a:gd name="connsiteY26" fmla="*/ 1273175 h 2482850"/>
                  <a:gd name="connsiteX27" fmla="*/ 1230913 w 1567463"/>
                  <a:gd name="connsiteY27" fmla="*/ 1330325 h 2482850"/>
                  <a:gd name="connsiteX28" fmla="*/ 1192813 w 1567463"/>
                  <a:gd name="connsiteY28" fmla="*/ 1458912 h 2482850"/>
                  <a:gd name="connsiteX29" fmla="*/ 1173763 w 1567463"/>
                  <a:gd name="connsiteY29" fmla="*/ 1501775 h 2482850"/>
                  <a:gd name="connsiteX30" fmla="*/ 1197576 w 1567463"/>
                  <a:gd name="connsiteY30" fmla="*/ 1554162 h 2482850"/>
                  <a:gd name="connsiteX31" fmla="*/ 1245201 w 1567463"/>
                  <a:gd name="connsiteY31" fmla="*/ 1554162 h 2482850"/>
                  <a:gd name="connsiteX32" fmla="*/ 1264251 w 1567463"/>
                  <a:gd name="connsiteY32" fmla="*/ 1506537 h 2482850"/>
                  <a:gd name="connsiteX33" fmla="*/ 1226151 w 1567463"/>
                  <a:gd name="connsiteY33" fmla="*/ 1444625 h 2482850"/>
                  <a:gd name="connsiteX34" fmla="*/ 1254726 w 1567463"/>
                  <a:gd name="connsiteY34" fmla="*/ 1339850 h 2482850"/>
                  <a:gd name="connsiteX35" fmla="*/ 1288063 w 1567463"/>
                  <a:gd name="connsiteY35" fmla="*/ 1301750 h 2482850"/>
                  <a:gd name="connsiteX36" fmla="*/ 1402363 w 1567463"/>
                  <a:gd name="connsiteY36" fmla="*/ 1382712 h 2482850"/>
                  <a:gd name="connsiteX37" fmla="*/ 1459513 w 1567463"/>
                  <a:gd name="connsiteY37" fmla="*/ 1425575 h 2482850"/>
                  <a:gd name="connsiteX38" fmla="*/ 1469038 w 1567463"/>
                  <a:gd name="connsiteY38" fmla="*/ 1468437 h 2482850"/>
                  <a:gd name="connsiteX39" fmla="*/ 1554763 w 1567463"/>
                  <a:gd name="connsiteY39" fmla="*/ 1468437 h 2482850"/>
                  <a:gd name="connsiteX40" fmla="*/ 1545238 w 1567463"/>
                  <a:gd name="connsiteY40" fmla="*/ 1382712 h 2482850"/>
                  <a:gd name="connsiteX41" fmla="*/ 1473801 w 1567463"/>
                  <a:gd name="connsiteY41" fmla="*/ 1377950 h 2482850"/>
                  <a:gd name="connsiteX42" fmla="*/ 1442059 w 1567463"/>
                  <a:gd name="connsiteY42" fmla="*/ 1321061 h 2482850"/>
                  <a:gd name="connsiteX43" fmla="*/ 1451319 w 1567463"/>
                  <a:gd name="connsiteY43" fmla="*/ 1263650 h 2482850"/>
                  <a:gd name="connsiteX44" fmla="*/ 1492851 w 1567463"/>
                  <a:gd name="connsiteY44" fmla="*/ 1206500 h 2482850"/>
                  <a:gd name="connsiteX45" fmla="*/ 1479516 w 1567463"/>
                  <a:gd name="connsiteY45" fmla="*/ 1129347 h 2482850"/>
                  <a:gd name="connsiteX46" fmla="*/ 1440463 w 1567463"/>
                  <a:gd name="connsiteY46" fmla="*/ 1163637 h 2482850"/>
                  <a:gd name="connsiteX47" fmla="*/ 1430938 w 1567463"/>
                  <a:gd name="connsiteY47" fmla="*/ 1211262 h 2482850"/>
                  <a:gd name="connsiteX48" fmla="*/ 1345213 w 1567463"/>
                  <a:gd name="connsiteY48" fmla="*/ 1249362 h 2482850"/>
                  <a:gd name="connsiteX49" fmla="*/ 1259488 w 1567463"/>
                  <a:gd name="connsiteY49" fmla="*/ 1235075 h 2482850"/>
                  <a:gd name="connsiteX50" fmla="*/ 1311876 w 1567463"/>
                  <a:gd name="connsiteY50" fmla="*/ 1149350 h 2482850"/>
                  <a:gd name="connsiteX51" fmla="*/ 1330926 w 1567463"/>
                  <a:gd name="connsiteY51" fmla="*/ 1058862 h 2482850"/>
                  <a:gd name="connsiteX52" fmla="*/ 1369026 w 1567463"/>
                  <a:gd name="connsiteY52" fmla="*/ 1039812 h 2482850"/>
                  <a:gd name="connsiteX53" fmla="*/ 1330926 w 1567463"/>
                  <a:gd name="connsiteY53" fmla="*/ 982662 h 2482850"/>
                  <a:gd name="connsiteX54" fmla="*/ 1264251 w 1567463"/>
                  <a:gd name="connsiteY54" fmla="*/ 996950 h 2482850"/>
                  <a:gd name="connsiteX55" fmla="*/ 1283301 w 1567463"/>
                  <a:gd name="connsiteY55" fmla="*/ 1063625 h 2482850"/>
                  <a:gd name="connsiteX56" fmla="*/ 1249963 w 1567463"/>
                  <a:gd name="connsiteY56" fmla="*/ 1177925 h 2482850"/>
                  <a:gd name="connsiteX57" fmla="*/ 1216626 w 1567463"/>
                  <a:gd name="connsiteY57" fmla="*/ 1220787 h 2482850"/>
                  <a:gd name="connsiteX58" fmla="*/ 1107088 w 1567463"/>
                  <a:gd name="connsiteY58" fmla="*/ 1216025 h 2482850"/>
                  <a:gd name="connsiteX59" fmla="*/ 1068988 w 1567463"/>
                  <a:gd name="connsiteY59" fmla="*/ 1139825 h 2482850"/>
                  <a:gd name="connsiteX60" fmla="*/ 1068988 w 1567463"/>
                  <a:gd name="connsiteY60" fmla="*/ 334962 h 2482850"/>
                  <a:gd name="connsiteX61" fmla="*/ 1059463 w 1567463"/>
                  <a:gd name="connsiteY61" fmla="*/ 149225 h 2482850"/>
                  <a:gd name="connsiteX62" fmla="*/ 1030888 w 1567463"/>
                  <a:gd name="connsiteY62" fmla="*/ 1587 h 2482850"/>
                  <a:gd name="connsiteX63" fmla="*/ 968976 w 1567463"/>
                  <a:gd name="connsiteY63" fmla="*/ 139700 h 2482850"/>
                  <a:gd name="connsiteX64" fmla="*/ 949926 w 1567463"/>
                  <a:gd name="connsiteY64" fmla="*/ 311150 h 2482850"/>
                  <a:gd name="connsiteX65" fmla="*/ 959451 w 1567463"/>
                  <a:gd name="connsiteY65" fmla="*/ 1368425 h 2482850"/>
                  <a:gd name="connsiteX66" fmla="*/ 888013 w 1567463"/>
                  <a:gd name="connsiteY66" fmla="*/ 1487487 h 2482850"/>
                  <a:gd name="connsiteX67" fmla="*/ 840388 w 1567463"/>
                  <a:gd name="connsiteY67" fmla="*/ 1239837 h 2482850"/>
                  <a:gd name="connsiteX68" fmla="*/ 859438 w 1567463"/>
                  <a:gd name="connsiteY68" fmla="*/ 306387 h 2482850"/>
                  <a:gd name="connsiteX69" fmla="*/ 849913 w 1567463"/>
                  <a:gd name="connsiteY69" fmla="*/ 106362 h 2482850"/>
                  <a:gd name="connsiteX70" fmla="*/ 816576 w 1567463"/>
                  <a:gd name="connsiteY70" fmla="*/ 34925 h 2482850"/>
                  <a:gd name="connsiteX0" fmla="*/ 483571 w 1567463"/>
                  <a:gd name="connsiteY0" fmla="*/ 1033146 h 2482850"/>
                  <a:gd name="connsiteX1" fmla="*/ 648687 w 1567463"/>
                  <a:gd name="connsiteY1" fmla="*/ 1013513 h 2482850"/>
                  <a:gd name="connsiteX2" fmla="*/ 744314 w 1567463"/>
                  <a:gd name="connsiteY2" fmla="*/ 1118666 h 2482850"/>
                  <a:gd name="connsiteX3" fmla="*/ 745138 w 1567463"/>
                  <a:gd name="connsiteY3" fmla="*/ 1485582 h 2482850"/>
                  <a:gd name="connsiteX4" fmla="*/ 726088 w 1567463"/>
                  <a:gd name="connsiteY4" fmla="*/ 2216150 h 2482850"/>
                  <a:gd name="connsiteX5" fmla="*/ 783238 w 1567463"/>
                  <a:gd name="connsiteY5" fmla="*/ 2382837 h 2482850"/>
                  <a:gd name="connsiteX6" fmla="*/ 854676 w 1567463"/>
                  <a:gd name="connsiteY6" fmla="*/ 2278062 h 2482850"/>
                  <a:gd name="connsiteX7" fmla="*/ 852975 w 1567463"/>
                  <a:gd name="connsiteY7" fmla="*/ 2007187 h 2482850"/>
                  <a:gd name="connsiteX8" fmla="*/ 830863 w 1567463"/>
                  <a:gd name="connsiteY8" fmla="*/ 1773237 h 2482850"/>
                  <a:gd name="connsiteX9" fmla="*/ 859438 w 1567463"/>
                  <a:gd name="connsiteY9" fmla="*/ 1644650 h 2482850"/>
                  <a:gd name="connsiteX10" fmla="*/ 903151 w 1567463"/>
                  <a:gd name="connsiteY10" fmla="*/ 1584956 h 2482850"/>
                  <a:gd name="connsiteX11" fmla="*/ 964213 w 1567463"/>
                  <a:gd name="connsiteY11" fmla="*/ 1658937 h 2482850"/>
                  <a:gd name="connsiteX12" fmla="*/ 945163 w 1567463"/>
                  <a:gd name="connsiteY12" fmla="*/ 2349500 h 2482850"/>
                  <a:gd name="connsiteX13" fmla="*/ 988026 w 1567463"/>
                  <a:gd name="connsiteY13" fmla="*/ 2459037 h 2482850"/>
                  <a:gd name="connsiteX14" fmla="*/ 1040413 w 1567463"/>
                  <a:gd name="connsiteY14" fmla="*/ 2311400 h 2482850"/>
                  <a:gd name="connsiteX15" fmla="*/ 1064226 w 1567463"/>
                  <a:gd name="connsiteY15" fmla="*/ 1620837 h 2482850"/>
                  <a:gd name="connsiteX16" fmla="*/ 1073751 w 1567463"/>
                  <a:gd name="connsiteY16" fmla="*/ 1349375 h 2482850"/>
                  <a:gd name="connsiteX17" fmla="*/ 1159476 w 1567463"/>
                  <a:gd name="connsiteY17" fmla="*/ 1273175 h 2482850"/>
                  <a:gd name="connsiteX18" fmla="*/ 1230913 w 1567463"/>
                  <a:gd name="connsiteY18" fmla="*/ 1330325 h 2482850"/>
                  <a:gd name="connsiteX19" fmla="*/ 1192813 w 1567463"/>
                  <a:gd name="connsiteY19" fmla="*/ 1458912 h 2482850"/>
                  <a:gd name="connsiteX20" fmla="*/ 1173763 w 1567463"/>
                  <a:gd name="connsiteY20" fmla="*/ 1501775 h 2482850"/>
                  <a:gd name="connsiteX21" fmla="*/ 1197576 w 1567463"/>
                  <a:gd name="connsiteY21" fmla="*/ 1554162 h 2482850"/>
                  <a:gd name="connsiteX22" fmla="*/ 1245201 w 1567463"/>
                  <a:gd name="connsiteY22" fmla="*/ 1554162 h 2482850"/>
                  <a:gd name="connsiteX23" fmla="*/ 1264251 w 1567463"/>
                  <a:gd name="connsiteY23" fmla="*/ 1506537 h 2482850"/>
                  <a:gd name="connsiteX24" fmla="*/ 1226151 w 1567463"/>
                  <a:gd name="connsiteY24" fmla="*/ 1444625 h 2482850"/>
                  <a:gd name="connsiteX25" fmla="*/ 1254726 w 1567463"/>
                  <a:gd name="connsiteY25" fmla="*/ 1339850 h 2482850"/>
                  <a:gd name="connsiteX26" fmla="*/ 1288063 w 1567463"/>
                  <a:gd name="connsiteY26" fmla="*/ 1301750 h 2482850"/>
                  <a:gd name="connsiteX27" fmla="*/ 1402363 w 1567463"/>
                  <a:gd name="connsiteY27" fmla="*/ 1382712 h 2482850"/>
                  <a:gd name="connsiteX28" fmla="*/ 1459513 w 1567463"/>
                  <a:gd name="connsiteY28" fmla="*/ 1425575 h 2482850"/>
                  <a:gd name="connsiteX29" fmla="*/ 1469038 w 1567463"/>
                  <a:gd name="connsiteY29" fmla="*/ 1468437 h 2482850"/>
                  <a:gd name="connsiteX30" fmla="*/ 1554763 w 1567463"/>
                  <a:gd name="connsiteY30" fmla="*/ 1468437 h 2482850"/>
                  <a:gd name="connsiteX31" fmla="*/ 1545238 w 1567463"/>
                  <a:gd name="connsiteY31" fmla="*/ 1382712 h 2482850"/>
                  <a:gd name="connsiteX32" fmla="*/ 1473801 w 1567463"/>
                  <a:gd name="connsiteY32" fmla="*/ 1377950 h 2482850"/>
                  <a:gd name="connsiteX33" fmla="*/ 1442059 w 1567463"/>
                  <a:gd name="connsiteY33" fmla="*/ 1321061 h 2482850"/>
                  <a:gd name="connsiteX34" fmla="*/ 1451319 w 1567463"/>
                  <a:gd name="connsiteY34" fmla="*/ 1263650 h 2482850"/>
                  <a:gd name="connsiteX35" fmla="*/ 1492851 w 1567463"/>
                  <a:gd name="connsiteY35" fmla="*/ 1206500 h 2482850"/>
                  <a:gd name="connsiteX36" fmla="*/ 1479516 w 1567463"/>
                  <a:gd name="connsiteY36" fmla="*/ 1129347 h 2482850"/>
                  <a:gd name="connsiteX37" fmla="*/ 1440463 w 1567463"/>
                  <a:gd name="connsiteY37" fmla="*/ 1163637 h 2482850"/>
                  <a:gd name="connsiteX38" fmla="*/ 1430938 w 1567463"/>
                  <a:gd name="connsiteY38" fmla="*/ 1211262 h 2482850"/>
                  <a:gd name="connsiteX39" fmla="*/ 1345213 w 1567463"/>
                  <a:gd name="connsiteY39" fmla="*/ 1249362 h 2482850"/>
                  <a:gd name="connsiteX40" fmla="*/ 1259488 w 1567463"/>
                  <a:gd name="connsiteY40" fmla="*/ 1235075 h 2482850"/>
                  <a:gd name="connsiteX41" fmla="*/ 1311876 w 1567463"/>
                  <a:gd name="connsiteY41" fmla="*/ 1149350 h 2482850"/>
                  <a:gd name="connsiteX42" fmla="*/ 1330926 w 1567463"/>
                  <a:gd name="connsiteY42" fmla="*/ 1058862 h 2482850"/>
                  <a:gd name="connsiteX43" fmla="*/ 1369026 w 1567463"/>
                  <a:gd name="connsiteY43" fmla="*/ 1039812 h 2482850"/>
                  <a:gd name="connsiteX44" fmla="*/ 1330926 w 1567463"/>
                  <a:gd name="connsiteY44" fmla="*/ 982662 h 2482850"/>
                  <a:gd name="connsiteX45" fmla="*/ 1264251 w 1567463"/>
                  <a:gd name="connsiteY45" fmla="*/ 996950 h 2482850"/>
                  <a:gd name="connsiteX46" fmla="*/ 1283301 w 1567463"/>
                  <a:gd name="connsiteY46" fmla="*/ 1063625 h 2482850"/>
                  <a:gd name="connsiteX47" fmla="*/ 1249963 w 1567463"/>
                  <a:gd name="connsiteY47" fmla="*/ 1177925 h 2482850"/>
                  <a:gd name="connsiteX48" fmla="*/ 1216626 w 1567463"/>
                  <a:gd name="connsiteY48" fmla="*/ 1220787 h 2482850"/>
                  <a:gd name="connsiteX49" fmla="*/ 1107088 w 1567463"/>
                  <a:gd name="connsiteY49" fmla="*/ 1216025 h 2482850"/>
                  <a:gd name="connsiteX50" fmla="*/ 1068988 w 1567463"/>
                  <a:gd name="connsiteY50" fmla="*/ 1139825 h 2482850"/>
                  <a:gd name="connsiteX51" fmla="*/ 1068988 w 1567463"/>
                  <a:gd name="connsiteY51" fmla="*/ 334962 h 2482850"/>
                  <a:gd name="connsiteX52" fmla="*/ 1059463 w 1567463"/>
                  <a:gd name="connsiteY52" fmla="*/ 149225 h 2482850"/>
                  <a:gd name="connsiteX53" fmla="*/ 1030888 w 1567463"/>
                  <a:gd name="connsiteY53" fmla="*/ 1587 h 2482850"/>
                  <a:gd name="connsiteX54" fmla="*/ 968976 w 1567463"/>
                  <a:gd name="connsiteY54" fmla="*/ 139700 h 2482850"/>
                  <a:gd name="connsiteX55" fmla="*/ 949926 w 1567463"/>
                  <a:gd name="connsiteY55" fmla="*/ 311150 h 2482850"/>
                  <a:gd name="connsiteX56" fmla="*/ 959451 w 1567463"/>
                  <a:gd name="connsiteY56" fmla="*/ 1368425 h 2482850"/>
                  <a:gd name="connsiteX57" fmla="*/ 888013 w 1567463"/>
                  <a:gd name="connsiteY57" fmla="*/ 1487487 h 2482850"/>
                  <a:gd name="connsiteX58" fmla="*/ 840388 w 1567463"/>
                  <a:gd name="connsiteY58" fmla="*/ 1239837 h 2482850"/>
                  <a:gd name="connsiteX59" fmla="*/ 859438 w 1567463"/>
                  <a:gd name="connsiteY59" fmla="*/ 306387 h 2482850"/>
                  <a:gd name="connsiteX60" fmla="*/ 849913 w 1567463"/>
                  <a:gd name="connsiteY60" fmla="*/ 106362 h 2482850"/>
                  <a:gd name="connsiteX61" fmla="*/ 816576 w 1567463"/>
                  <a:gd name="connsiteY61" fmla="*/ 34925 h 2482850"/>
                  <a:gd name="connsiteX62" fmla="*/ 749901 w 1567463"/>
                  <a:gd name="connsiteY62" fmla="*/ 209232 h 2482850"/>
                  <a:gd name="connsiteX63" fmla="*/ 745138 w 1567463"/>
                  <a:gd name="connsiteY63" fmla="*/ 854075 h 2482850"/>
                  <a:gd name="connsiteX64" fmla="*/ 698856 w 1567463"/>
                  <a:gd name="connsiteY64" fmla="*/ 931270 h 2482850"/>
                  <a:gd name="connsiteX65" fmla="*/ 593179 w 1567463"/>
                  <a:gd name="connsiteY65" fmla="*/ 950624 h 2482850"/>
                  <a:gd name="connsiteX66" fmla="*/ 481401 w 1567463"/>
                  <a:gd name="connsiteY66" fmla="*/ 922730 h 2482850"/>
                  <a:gd name="connsiteX67" fmla="*/ 355319 w 1567463"/>
                  <a:gd name="connsiteY67" fmla="*/ 684616 h 2482850"/>
                  <a:gd name="connsiteX68" fmla="*/ 133803 w 1567463"/>
                  <a:gd name="connsiteY68" fmla="*/ 499814 h 2482850"/>
                  <a:gd name="connsiteX69" fmla="*/ 159959 w 1567463"/>
                  <a:gd name="connsiteY69" fmla="*/ 598285 h 2482850"/>
                  <a:gd name="connsiteX0" fmla="*/ 323611 w 1407503"/>
                  <a:gd name="connsiteY0" fmla="*/ 1033146 h 2482850"/>
                  <a:gd name="connsiteX1" fmla="*/ 488727 w 1407503"/>
                  <a:gd name="connsiteY1" fmla="*/ 1013513 h 2482850"/>
                  <a:gd name="connsiteX2" fmla="*/ 584354 w 1407503"/>
                  <a:gd name="connsiteY2" fmla="*/ 1118666 h 2482850"/>
                  <a:gd name="connsiteX3" fmla="*/ 585178 w 1407503"/>
                  <a:gd name="connsiteY3" fmla="*/ 1485582 h 2482850"/>
                  <a:gd name="connsiteX4" fmla="*/ 566128 w 1407503"/>
                  <a:gd name="connsiteY4" fmla="*/ 2216150 h 2482850"/>
                  <a:gd name="connsiteX5" fmla="*/ 623278 w 1407503"/>
                  <a:gd name="connsiteY5" fmla="*/ 2382837 h 2482850"/>
                  <a:gd name="connsiteX6" fmla="*/ 694716 w 1407503"/>
                  <a:gd name="connsiteY6" fmla="*/ 2278062 h 2482850"/>
                  <a:gd name="connsiteX7" fmla="*/ 693015 w 1407503"/>
                  <a:gd name="connsiteY7" fmla="*/ 2007187 h 2482850"/>
                  <a:gd name="connsiteX8" fmla="*/ 670903 w 1407503"/>
                  <a:gd name="connsiteY8" fmla="*/ 1773237 h 2482850"/>
                  <a:gd name="connsiteX9" fmla="*/ 699478 w 1407503"/>
                  <a:gd name="connsiteY9" fmla="*/ 1644650 h 2482850"/>
                  <a:gd name="connsiteX10" fmla="*/ 743191 w 1407503"/>
                  <a:gd name="connsiteY10" fmla="*/ 1584956 h 2482850"/>
                  <a:gd name="connsiteX11" fmla="*/ 804253 w 1407503"/>
                  <a:gd name="connsiteY11" fmla="*/ 1658937 h 2482850"/>
                  <a:gd name="connsiteX12" fmla="*/ 785203 w 1407503"/>
                  <a:gd name="connsiteY12" fmla="*/ 2349500 h 2482850"/>
                  <a:gd name="connsiteX13" fmla="*/ 828066 w 1407503"/>
                  <a:gd name="connsiteY13" fmla="*/ 2459037 h 2482850"/>
                  <a:gd name="connsiteX14" fmla="*/ 880453 w 1407503"/>
                  <a:gd name="connsiteY14" fmla="*/ 2311400 h 2482850"/>
                  <a:gd name="connsiteX15" fmla="*/ 904266 w 1407503"/>
                  <a:gd name="connsiteY15" fmla="*/ 1620837 h 2482850"/>
                  <a:gd name="connsiteX16" fmla="*/ 913791 w 1407503"/>
                  <a:gd name="connsiteY16" fmla="*/ 1349375 h 2482850"/>
                  <a:gd name="connsiteX17" fmla="*/ 999516 w 1407503"/>
                  <a:gd name="connsiteY17" fmla="*/ 1273175 h 2482850"/>
                  <a:gd name="connsiteX18" fmla="*/ 1070953 w 1407503"/>
                  <a:gd name="connsiteY18" fmla="*/ 1330325 h 2482850"/>
                  <a:gd name="connsiteX19" fmla="*/ 1032853 w 1407503"/>
                  <a:gd name="connsiteY19" fmla="*/ 1458912 h 2482850"/>
                  <a:gd name="connsiteX20" fmla="*/ 1013803 w 1407503"/>
                  <a:gd name="connsiteY20" fmla="*/ 1501775 h 2482850"/>
                  <a:gd name="connsiteX21" fmla="*/ 1037616 w 1407503"/>
                  <a:gd name="connsiteY21" fmla="*/ 1554162 h 2482850"/>
                  <a:gd name="connsiteX22" fmla="*/ 1085241 w 1407503"/>
                  <a:gd name="connsiteY22" fmla="*/ 1554162 h 2482850"/>
                  <a:gd name="connsiteX23" fmla="*/ 1104291 w 1407503"/>
                  <a:gd name="connsiteY23" fmla="*/ 1506537 h 2482850"/>
                  <a:gd name="connsiteX24" fmla="*/ 1066191 w 1407503"/>
                  <a:gd name="connsiteY24" fmla="*/ 1444625 h 2482850"/>
                  <a:gd name="connsiteX25" fmla="*/ 1094766 w 1407503"/>
                  <a:gd name="connsiteY25" fmla="*/ 1339850 h 2482850"/>
                  <a:gd name="connsiteX26" fmla="*/ 1128103 w 1407503"/>
                  <a:gd name="connsiteY26" fmla="*/ 1301750 h 2482850"/>
                  <a:gd name="connsiteX27" fmla="*/ 1242403 w 1407503"/>
                  <a:gd name="connsiteY27" fmla="*/ 1382712 h 2482850"/>
                  <a:gd name="connsiteX28" fmla="*/ 1299553 w 1407503"/>
                  <a:gd name="connsiteY28" fmla="*/ 1425575 h 2482850"/>
                  <a:gd name="connsiteX29" fmla="*/ 1309078 w 1407503"/>
                  <a:gd name="connsiteY29" fmla="*/ 1468437 h 2482850"/>
                  <a:gd name="connsiteX30" fmla="*/ 1394803 w 1407503"/>
                  <a:gd name="connsiteY30" fmla="*/ 1468437 h 2482850"/>
                  <a:gd name="connsiteX31" fmla="*/ 1385278 w 1407503"/>
                  <a:gd name="connsiteY31" fmla="*/ 1382712 h 2482850"/>
                  <a:gd name="connsiteX32" fmla="*/ 1313841 w 1407503"/>
                  <a:gd name="connsiteY32" fmla="*/ 1377950 h 2482850"/>
                  <a:gd name="connsiteX33" fmla="*/ 1282099 w 1407503"/>
                  <a:gd name="connsiteY33" fmla="*/ 1321061 h 2482850"/>
                  <a:gd name="connsiteX34" fmla="*/ 1291359 w 1407503"/>
                  <a:gd name="connsiteY34" fmla="*/ 1263650 h 2482850"/>
                  <a:gd name="connsiteX35" fmla="*/ 1332891 w 1407503"/>
                  <a:gd name="connsiteY35" fmla="*/ 1206500 h 2482850"/>
                  <a:gd name="connsiteX36" fmla="*/ 1319556 w 1407503"/>
                  <a:gd name="connsiteY36" fmla="*/ 1129347 h 2482850"/>
                  <a:gd name="connsiteX37" fmla="*/ 1280503 w 1407503"/>
                  <a:gd name="connsiteY37" fmla="*/ 1163637 h 2482850"/>
                  <a:gd name="connsiteX38" fmla="*/ 1270978 w 1407503"/>
                  <a:gd name="connsiteY38" fmla="*/ 1211262 h 2482850"/>
                  <a:gd name="connsiteX39" fmla="*/ 1185253 w 1407503"/>
                  <a:gd name="connsiteY39" fmla="*/ 1249362 h 2482850"/>
                  <a:gd name="connsiteX40" fmla="*/ 1099528 w 1407503"/>
                  <a:gd name="connsiteY40" fmla="*/ 1235075 h 2482850"/>
                  <a:gd name="connsiteX41" fmla="*/ 1151916 w 1407503"/>
                  <a:gd name="connsiteY41" fmla="*/ 1149350 h 2482850"/>
                  <a:gd name="connsiteX42" fmla="*/ 1170966 w 1407503"/>
                  <a:gd name="connsiteY42" fmla="*/ 1058862 h 2482850"/>
                  <a:gd name="connsiteX43" fmla="*/ 1209066 w 1407503"/>
                  <a:gd name="connsiteY43" fmla="*/ 1039812 h 2482850"/>
                  <a:gd name="connsiteX44" fmla="*/ 1170966 w 1407503"/>
                  <a:gd name="connsiteY44" fmla="*/ 982662 h 2482850"/>
                  <a:gd name="connsiteX45" fmla="*/ 1104291 w 1407503"/>
                  <a:gd name="connsiteY45" fmla="*/ 996950 h 2482850"/>
                  <a:gd name="connsiteX46" fmla="*/ 1123341 w 1407503"/>
                  <a:gd name="connsiteY46" fmla="*/ 1063625 h 2482850"/>
                  <a:gd name="connsiteX47" fmla="*/ 1090003 w 1407503"/>
                  <a:gd name="connsiteY47" fmla="*/ 1177925 h 2482850"/>
                  <a:gd name="connsiteX48" fmla="*/ 1056666 w 1407503"/>
                  <a:gd name="connsiteY48" fmla="*/ 1220787 h 2482850"/>
                  <a:gd name="connsiteX49" fmla="*/ 947128 w 1407503"/>
                  <a:gd name="connsiteY49" fmla="*/ 1216025 h 2482850"/>
                  <a:gd name="connsiteX50" fmla="*/ 909028 w 1407503"/>
                  <a:gd name="connsiteY50" fmla="*/ 1139825 h 2482850"/>
                  <a:gd name="connsiteX51" fmla="*/ 909028 w 1407503"/>
                  <a:gd name="connsiteY51" fmla="*/ 334962 h 2482850"/>
                  <a:gd name="connsiteX52" fmla="*/ 899503 w 1407503"/>
                  <a:gd name="connsiteY52" fmla="*/ 149225 h 2482850"/>
                  <a:gd name="connsiteX53" fmla="*/ 870928 w 1407503"/>
                  <a:gd name="connsiteY53" fmla="*/ 1587 h 2482850"/>
                  <a:gd name="connsiteX54" fmla="*/ 809016 w 1407503"/>
                  <a:gd name="connsiteY54" fmla="*/ 139700 h 2482850"/>
                  <a:gd name="connsiteX55" fmla="*/ 789966 w 1407503"/>
                  <a:gd name="connsiteY55" fmla="*/ 311150 h 2482850"/>
                  <a:gd name="connsiteX56" fmla="*/ 799491 w 1407503"/>
                  <a:gd name="connsiteY56" fmla="*/ 1368425 h 2482850"/>
                  <a:gd name="connsiteX57" fmla="*/ 728053 w 1407503"/>
                  <a:gd name="connsiteY57" fmla="*/ 1487487 h 2482850"/>
                  <a:gd name="connsiteX58" fmla="*/ 680428 w 1407503"/>
                  <a:gd name="connsiteY58" fmla="*/ 1239837 h 2482850"/>
                  <a:gd name="connsiteX59" fmla="*/ 699478 w 1407503"/>
                  <a:gd name="connsiteY59" fmla="*/ 306387 h 2482850"/>
                  <a:gd name="connsiteX60" fmla="*/ 689953 w 1407503"/>
                  <a:gd name="connsiteY60" fmla="*/ 106362 h 2482850"/>
                  <a:gd name="connsiteX61" fmla="*/ 656616 w 1407503"/>
                  <a:gd name="connsiteY61" fmla="*/ 34925 h 2482850"/>
                  <a:gd name="connsiteX62" fmla="*/ 589941 w 1407503"/>
                  <a:gd name="connsiteY62" fmla="*/ 209232 h 2482850"/>
                  <a:gd name="connsiteX63" fmla="*/ 585178 w 1407503"/>
                  <a:gd name="connsiteY63" fmla="*/ 854075 h 2482850"/>
                  <a:gd name="connsiteX64" fmla="*/ 538896 w 1407503"/>
                  <a:gd name="connsiteY64" fmla="*/ 931270 h 2482850"/>
                  <a:gd name="connsiteX65" fmla="*/ 433219 w 1407503"/>
                  <a:gd name="connsiteY65" fmla="*/ 950624 h 2482850"/>
                  <a:gd name="connsiteX66" fmla="*/ 321441 w 1407503"/>
                  <a:gd name="connsiteY66" fmla="*/ 922730 h 2482850"/>
                  <a:gd name="connsiteX67" fmla="*/ 195359 w 1407503"/>
                  <a:gd name="connsiteY67" fmla="*/ 684616 h 2482850"/>
                  <a:gd name="connsiteX68" fmla="*/ -1 w 1407503"/>
                  <a:gd name="connsiteY68" fmla="*/ 598285 h 2482850"/>
                  <a:gd name="connsiteX0" fmla="*/ 128251 w 1212143"/>
                  <a:gd name="connsiteY0" fmla="*/ 1033146 h 2482850"/>
                  <a:gd name="connsiteX1" fmla="*/ 293367 w 1212143"/>
                  <a:gd name="connsiteY1" fmla="*/ 1013513 h 2482850"/>
                  <a:gd name="connsiteX2" fmla="*/ 388994 w 1212143"/>
                  <a:gd name="connsiteY2" fmla="*/ 1118666 h 2482850"/>
                  <a:gd name="connsiteX3" fmla="*/ 389818 w 1212143"/>
                  <a:gd name="connsiteY3" fmla="*/ 1485582 h 2482850"/>
                  <a:gd name="connsiteX4" fmla="*/ 370768 w 1212143"/>
                  <a:gd name="connsiteY4" fmla="*/ 2216150 h 2482850"/>
                  <a:gd name="connsiteX5" fmla="*/ 427918 w 1212143"/>
                  <a:gd name="connsiteY5" fmla="*/ 2382837 h 2482850"/>
                  <a:gd name="connsiteX6" fmla="*/ 499356 w 1212143"/>
                  <a:gd name="connsiteY6" fmla="*/ 2278062 h 2482850"/>
                  <a:gd name="connsiteX7" fmla="*/ 497655 w 1212143"/>
                  <a:gd name="connsiteY7" fmla="*/ 2007187 h 2482850"/>
                  <a:gd name="connsiteX8" fmla="*/ 475543 w 1212143"/>
                  <a:gd name="connsiteY8" fmla="*/ 1773237 h 2482850"/>
                  <a:gd name="connsiteX9" fmla="*/ 504118 w 1212143"/>
                  <a:gd name="connsiteY9" fmla="*/ 1644650 h 2482850"/>
                  <a:gd name="connsiteX10" fmla="*/ 547831 w 1212143"/>
                  <a:gd name="connsiteY10" fmla="*/ 1584956 h 2482850"/>
                  <a:gd name="connsiteX11" fmla="*/ 608893 w 1212143"/>
                  <a:gd name="connsiteY11" fmla="*/ 1658937 h 2482850"/>
                  <a:gd name="connsiteX12" fmla="*/ 589843 w 1212143"/>
                  <a:gd name="connsiteY12" fmla="*/ 2349500 h 2482850"/>
                  <a:gd name="connsiteX13" fmla="*/ 632706 w 1212143"/>
                  <a:gd name="connsiteY13" fmla="*/ 2459037 h 2482850"/>
                  <a:gd name="connsiteX14" fmla="*/ 685093 w 1212143"/>
                  <a:gd name="connsiteY14" fmla="*/ 2311400 h 2482850"/>
                  <a:gd name="connsiteX15" fmla="*/ 708906 w 1212143"/>
                  <a:gd name="connsiteY15" fmla="*/ 1620837 h 2482850"/>
                  <a:gd name="connsiteX16" fmla="*/ 718431 w 1212143"/>
                  <a:gd name="connsiteY16" fmla="*/ 1349375 h 2482850"/>
                  <a:gd name="connsiteX17" fmla="*/ 804156 w 1212143"/>
                  <a:gd name="connsiteY17" fmla="*/ 1273175 h 2482850"/>
                  <a:gd name="connsiteX18" fmla="*/ 875593 w 1212143"/>
                  <a:gd name="connsiteY18" fmla="*/ 1330325 h 2482850"/>
                  <a:gd name="connsiteX19" fmla="*/ 837493 w 1212143"/>
                  <a:gd name="connsiteY19" fmla="*/ 1458912 h 2482850"/>
                  <a:gd name="connsiteX20" fmla="*/ 818443 w 1212143"/>
                  <a:gd name="connsiteY20" fmla="*/ 1501775 h 2482850"/>
                  <a:gd name="connsiteX21" fmla="*/ 842256 w 1212143"/>
                  <a:gd name="connsiteY21" fmla="*/ 1554162 h 2482850"/>
                  <a:gd name="connsiteX22" fmla="*/ 889881 w 1212143"/>
                  <a:gd name="connsiteY22" fmla="*/ 1554162 h 2482850"/>
                  <a:gd name="connsiteX23" fmla="*/ 908931 w 1212143"/>
                  <a:gd name="connsiteY23" fmla="*/ 1506537 h 2482850"/>
                  <a:gd name="connsiteX24" fmla="*/ 870831 w 1212143"/>
                  <a:gd name="connsiteY24" fmla="*/ 1444625 h 2482850"/>
                  <a:gd name="connsiteX25" fmla="*/ 899406 w 1212143"/>
                  <a:gd name="connsiteY25" fmla="*/ 1339850 h 2482850"/>
                  <a:gd name="connsiteX26" fmla="*/ 932743 w 1212143"/>
                  <a:gd name="connsiteY26" fmla="*/ 1301750 h 2482850"/>
                  <a:gd name="connsiteX27" fmla="*/ 1047043 w 1212143"/>
                  <a:gd name="connsiteY27" fmla="*/ 1382712 h 2482850"/>
                  <a:gd name="connsiteX28" fmla="*/ 1104193 w 1212143"/>
                  <a:gd name="connsiteY28" fmla="*/ 1425575 h 2482850"/>
                  <a:gd name="connsiteX29" fmla="*/ 1113718 w 1212143"/>
                  <a:gd name="connsiteY29" fmla="*/ 1468437 h 2482850"/>
                  <a:gd name="connsiteX30" fmla="*/ 1199443 w 1212143"/>
                  <a:gd name="connsiteY30" fmla="*/ 1468437 h 2482850"/>
                  <a:gd name="connsiteX31" fmla="*/ 1189918 w 1212143"/>
                  <a:gd name="connsiteY31" fmla="*/ 1382712 h 2482850"/>
                  <a:gd name="connsiteX32" fmla="*/ 1118481 w 1212143"/>
                  <a:gd name="connsiteY32" fmla="*/ 1377950 h 2482850"/>
                  <a:gd name="connsiteX33" fmla="*/ 1086739 w 1212143"/>
                  <a:gd name="connsiteY33" fmla="*/ 1321061 h 2482850"/>
                  <a:gd name="connsiteX34" fmla="*/ 1095999 w 1212143"/>
                  <a:gd name="connsiteY34" fmla="*/ 1263650 h 2482850"/>
                  <a:gd name="connsiteX35" fmla="*/ 1137531 w 1212143"/>
                  <a:gd name="connsiteY35" fmla="*/ 1206500 h 2482850"/>
                  <a:gd name="connsiteX36" fmla="*/ 1124196 w 1212143"/>
                  <a:gd name="connsiteY36" fmla="*/ 1129347 h 2482850"/>
                  <a:gd name="connsiteX37" fmla="*/ 1085143 w 1212143"/>
                  <a:gd name="connsiteY37" fmla="*/ 1163637 h 2482850"/>
                  <a:gd name="connsiteX38" fmla="*/ 1075618 w 1212143"/>
                  <a:gd name="connsiteY38" fmla="*/ 1211262 h 2482850"/>
                  <a:gd name="connsiteX39" fmla="*/ 989893 w 1212143"/>
                  <a:gd name="connsiteY39" fmla="*/ 1249362 h 2482850"/>
                  <a:gd name="connsiteX40" fmla="*/ 904168 w 1212143"/>
                  <a:gd name="connsiteY40" fmla="*/ 1235075 h 2482850"/>
                  <a:gd name="connsiteX41" fmla="*/ 956556 w 1212143"/>
                  <a:gd name="connsiteY41" fmla="*/ 1149350 h 2482850"/>
                  <a:gd name="connsiteX42" fmla="*/ 975606 w 1212143"/>
                  <a:gd name="connsiteY42" fmla="*/ 1058862 h 2482850"/>
                  <a:gd name="connsiteX43" fmla="*/ 1013706 w 1212143"/>
                  <a:gd name="connsiteY43" fmla="*/ 1039812 h 2482850"/>
                  <a:gd name="connsiteX44" fmla="*/ 975606 w 1212143"/>
                  <a:gd name="connsiteY44" fmla="*/ 982662 h 2482850"/>
                  <a:gd name="connsiteX45" fmla="*/ 908931 w 1212143"/>
                  <a:gd name="connsiteY45" fmla="*/ 996950 h 2482850"/>
                  <a:gd name="connsiteX46" fmla="*/ 927981 w 1212143"/>
                  <a:gd name="connsiteY46" fmla="*/ 1063625 h 2482850"/>
                  <a:gd name="connsiteX47" fmla="*/ 894643 w 1212143"/>
                  <a:gd name="connsiteY47" fmla="*/ 1177925 h 2482850"/>
                  <a:gd name="connsiteX48" fmla="*/ 861306 w 1212143"/>
                  <a:gd name="connsiteY48" fmla="*/ 1220787 h 2482850"/>
                  <a:gd name="connsiteX49" fmla="*/ 751768 w 1212143"/>
                  <a:gd name="connsiteY49" fmla="*/ 1216025 h 2482850"/>
                  <a:gd name="connsiteX50" fmla="*/ 713668 w 1212143"/>
                  <a:gd name="connsiteY50" fmla="*/ 1139825 h 2482850"/>
                  <a:gd name="connsiteX51" fmla="*/ 713668 w 1212143"/>
                  <a:gd name="connsiteY51" fmla="*/ 334962 h 2482850"/>
                  <a:gd name="connsiteX52" fmla="*/ 704143 w 1212143"/>
                  <a:gd name="connsiteY52" fmla="*/ 149225 h 2482850"/>
                  <a:gd name="connsiteX53" fmla="*/ 675568 w 1212143"/>
                  <a:gd name="connsiteY53" fmla="*/ 1587 h 2482850"/>
                  <a:gd name="connsiteX54" fmla="*/ 613656 w 1212143"/>
                  <a:gd name="connsiteY54" fmla="*/ 139700 h 2482850"/>
                  <a:gd name="connsiteX55" fmla="*/ 594606 w 1212143"/>
                  <a:gd name="connsiteY55" fmla="*/ 311150 h 2482850"/>
                  <a:gd name="connsiteX56" fmla="*/ 604131 w 1212143"/>
                  <a:gd name="connsiteY56" fmla="*/ 1368425 h 2482850"/>
                  <a:gd name="connsiteX57" fmla="*/ 532693 w 1212143"/>
                  <a:gd name="connsiteY57" fmla="*/ 1487487 h 2482850"/>
                  <a:gd name="connsiteX58" fmla="*/ 485068 w 1212143"/>
                  <a:gd name="connsiteY58" fmla="*/ 1239837 h 2482850"/>
                  <a:gd name="connsiteX59" fmla="*/ 504118 w 1212143"/>
                  <a:gd name="connsiteY59" fmla="*/ 306387 h 2482850"/>
                  <a:gd name="connsiteX60" fmla="*/ 494593 w 1212143"/>
                  <a:gd name="connsiteY60" fmla="*/ 106362 h 2482850"/>
                  <a:gd name="connsiteX61" fmla="*/ 461256 w 1212143"/>
                  <a:gd name="connsiteY61" fmla="*/ 34925 h 2482850"/>
                  <a:gd name="connsiteX62" fmla="*/ 394581 w 1212143"/>
                  <a:gd name="connsiteY62" fmla="*/ 209232 h 2482850"/>
                  <a:gd name="connsiteX63" fmla="*/ 389818 w 1212143"/>
                  <a:gd name="connsiteY63" fmla="*/ 854075 h 2482850"/>
                  <a:gd name="connsiteX64" fmla="*/ 343536 w 1212143"/>
                  <a:gd name="connsiteY64" fmla="*/ 931270 h 2482850"/>
                  <a:gd name="connsiteX65" fmla="*/ 237859 w 1212143"/>
                  <a:gd name="connsiteY65" fmla="*/ 950624 h 2482850"/>
                  <a:gd name="connsiteX66" fmla="*/ 126081 w 1212143"/>
                  <a:gd name="connsiteY66" fmla="*/ 922730 h 2482850"/>
                  <a:gd name="connsiteX67" fmla="*/ -1 w 1212143"/>
                  <a:gd name="connsiteY67" fmla="*/ 684616 h 2482850"/>
                  <a:gd name="connsiteX0" fmla="*/ 2170 w 1086062"/>
                  <a:gd name="connsiteY0" fmla="*/ 1033146 h 2482850"/>
                  <a:gd name="connsiteX1" fmla="*/ 167286 w 1086062"/>
                  <a:gd name="connsiteY1" fmla="*/ 1013513 h 2482850"/>
                  <a:gd name="connsiteX2" fmla="*/ 262913 w 1086062"/>
                  <a:gd name="connsiteY2" fmla="*/ 1118666 h 2482850"/>
                  <a:gd name="connsiteX3" fmla="*/ 263737 w 1086062"/>
                  <a:gd name="connsiteY3" fmla="*/ 1485582 h 2482850"/>
                  <a:gd name="connsiteX4" fmla="*/ 244687 w 1086062"/>
                  <a:gd name="connsiteY4" fmla="*/ 2216150 h 2482850"/>
                  <a:gd name="connsiteX5" fmla="*/ 301837 w 1086062"/>
                  <a:gd name="connsiteY5" fmla="*/ 2382837 h 2482850"/>
                  <a:gd name="connsiteX6" fmla="*/ 373275 w 1086062"/>
                  <a:gd name="connsiteY6" fmla="*/ 2278062 h 2482850"/>
                  <a:gd name="connsiteX7" fmla="*/ 371574 w 1086062"/>
                  <a:gd name="connsiteY7" fmla="*/ 2007187 h 2482850"/>
                  <a:gd name="connsiteX8" fmla="*/ 349462 w 1086062"/>
                  <a:gd name="connsiteY8" fmla="*/ 1773237 h 2482850"/>
                  <a:gd name="connsiteX9" fmla="*/ 378037 w 1086062"/>
                  <a:gd name="connsiteY9" fmla="*/ 1644650 h 2482850"/>
                  <a:gd name="connsiteX10" fmla="*/ 421750 w 1086062"/>
                  <a:gd name="connsiteY10" fmla="*/ 1584956 h 2482850"/>
                  <a:gd name="connsiteX11" fmla="*/ 482812 w 1086062"/>
                  <a:gd name="connsiteY11" fmla="*/ 1658937 h 2482850"/>
                  <a:gd name="connsiteX12" fmla="*/ 463762 w 1086062"/>
                  <a:gd name="connsiteY12" fmla="*/ 2349500 h 2482850"/>
                  <a:gd name="connsiteX13" fmla="*/ 506625 w 1086062"/>
                  <a:gd name="connsiteY13" fmla="*/ 2459037 h 2482850"/>
                  <a:gd name="connsiteX14" fmla="*/ 559012 w 1086062"/>
                  <a:gd name="connsiteY14" fmla="*/ 2311400 h 2482850"/>
                  <a:gd name="connsiteX15" fmla="*/ 582825 w 1086062"/>
                  <a:gd name="connsiteY15" fmla="*/ 1620837 h 2482850"/>
                  <a:gd name="connsiteX16" fmla="*/ 592350 w 1086062"/>
                  <a:gd name="connsiteY16" fmla="*/ 1349375 h 2482850"/>
                  <a:gd name="connsiteX17" fmla="*/ 678075 w 1086062"/>
                  <a:gd name="connsiteY17" fmla="*/ 1273175 h 2482850"/>
                  <a:gd name="connsiteX18" fmla="*/ 749512 w 1086062"/>
                  <a:gd name="connsiteY18" fmla="*/ 1330325 h 2482850"/>
                  <a:gd name="connsiteX19" fmla="*/ 711412 w 1086062"/>
                  <a:gd name="connsiteY19" fmla="*/ 1458912 h 2482850"/>
                  <a:gd name="connsiteX20" fmla="*/ 692362 w 1086062"/>
                  <a:gd name="connsiteY20" fmla="*/ 1501775 h 2482850"/>
                  <a:gd name="connsiteX21" fmla="*/ 716175 w 1086062"/>
                  <a:gd name="connsiteY21" fmla="*/ 1554162 h 2482850"/>
                  <a:gd name="connsiteX22" fmla="*/ 763800 w 1086062"/>
                  <a:gd name="connsiteY22" fmla="*/ 1554162 h 2482850"/>
                  <a:gd name="connsiteX23" fmla="*/ 782850 w 1086062"/>
                  <a:gd name="connsiteY23" fmla="*/ 1506537 h 2482850"/>
                  <a:gd name="connsiteX24" fmla="*/ 744750 w 1086062"/>
                  <a:gd name="connsiteY24" fmla="*/ 1444625 h 2482850"/>
                  <a:gd name="connsiteX25" fmla="*/ 773325 w 1086062"/>
                  <a:gd name="connsiteY25" fmla="*/ 1339850 h 2482850"/>
                  <a:gd name="connsiteX26" fmla="*/ 806662 w 1086062"/>
                  <a:gd name="connsiteY26" fmla="*/ 1301750 h 2482850"/>
                  <a:gd name="connsiteX27" fmla="*/ 920962 w 1086062"/>
                  <a:gd name="connsiteY27" fmla="*/ 1382712 h 2482850"/>
                  <a:gd name="connsiteX28" fmla="*/ 978112 w 1086062"/>
                  <a:gd name="connsiteY28" fmla="*/ 1425575 h 2482850"/>
                  <a:gd name="connsiteX29" fmla="*/ 987637 w 1086062"/>
                  <a:gd name="connsiteY29" fmla="*/ 1468437 h 2482850"/>
                  <a:gd name="connsiteX30" fmla="*/ 1073362 w 1086062"/>
                  <a:gd name="connsiteY30" fmla="*/ 1468437 h 2482850"/>
                  <a:gd name="connsiteX31" fmla="*/ 1063837 w 1086062"/>
                  <a:gd name="connsiteY31" fmla="*/ 1382712 h 2482850"/>
                  <a:gd name="connsiteX32" fmla="*/ 992400 w 1086062"/>
                  <a:gd name="connsiteY32" fmla="*/ 1377950 h 2482850"/>
                  <a:gd name="connsiteX33" fmla="*/ 960658 w 1086062"/>
                  <a:gd name="connsiteY33" fmla="*/ 1321061 h 2482850"/>
                  <a:gd name="connsiteX34" fmla="*/ 969918 w 1086062"/>
                  <a:gd name="connsiteY34" fmla="*/ 1263650 h 2482850"/>
                  <a:gd name="connsiteX35" fmla="*/ 1011450 w 1086062"/>
                  <a:gd name="connsiteY35" fmla="*/ 1206500 h 2482850"/>
                  <a:gd name="connsiteX36" fmla="*/ 998115 w 1086062"/>
                  <a:gd name="connsiteY36" fmla="*/ 1129347 h 2482850"/>
                  <a:gd name="connsiteX37" fmla="*/ 959062 w 1086062"/>
                  <a:gd name="connsiteY37" fmla="*/ 1163637 h 2482850"/>
                  <a:gd name="connsiteX38" fmla="*/ 949537 w 1086062"/>
                  <a:gd name="connsiteY38" fmla="*/ 1211262 h 2482850"/>
                  <a:gd name="connsiteX39" fmla="*/ 863812 w 1086062"/>
                  <a:gd name="connsiteY39" fmla="*/ 1249362 h 2482850"/>
                  <a:gd name="connsiteX40" fmla="*/ 778087 w 1086062"/>
                  <a:gd name="connsiteY40" fmla="*/ 1235075 h 2482850"/>
                  <a:gd name="connsiteX41" fmla="*/ 830475 w 1086062"/>
                  <a:gd name="connsiteY41" fmla="*/ 1149350 h 2482850"/>
                  <a:gd name="connsiteX42" fmla="*/ 849525 w 1086062"/>
                  <a:gd name="connsiteY42" fmla="*/ 1058862 h 2482850"/>
                  <a:gd name="connsiteX43" fmla="*/ 887625 w 1086062"/>
                  <a:gd name="connsiteY43" fmla="*/ 1039812 h 2482850"/>
                  <a:gd name="connsiteX44" fmla="*/ 849525 w 1086062"/>
                  <a:gd name="connsiteY44" fmla="*/ 982662 h 2482850"/>
                  <a:gd name="connsiteX45" fmla="*/ 782850 w 1086062"/>
                  <a:gd name="connsiteY45" fmla="*/ 996950 h 2482850"/>
                  <a:gd name="connsiteX46" fmla="*/ 801900 w 1086062"/>
                  <a:gd name="connsiteY46" fmla="*/ 1063625 h 2482850"/>
                  <a:gd name="connsiteX47" fmla="*/ 768562 w 1086062"/>
                  <a:gd name="connsiteY47" fmla="*/ 1177925 h 2482850"/>
                  <a:gd name="connsiteX48" fmla="*/ 735225 w 1086062"/>
                  <a:gd name="connsiteY48" fmla="*/ 1220787 h 2482850"/>
                  <a:gd name="connsiteX49" fmla="*/ 625687 w 1086062"/>
                  <a:gd name="connsiteY49" fmla="*/ 1216025 h 2482850"/>
                  <a:gd name="connsiteX50" fmla="*/ 587587 w 1086062"/>
                  <a:gd name="connsiteY50" fmla="*/ 1139825 h 2482850"/>
                  <a:gd name="connsiteX51" fmla="*/ 587587 w 1086062"/>
                  <a:gd name="connsiteY51" fmla="*/ 334962 h 2482850"/>
                  <a:gd name="connsiteX52" fmla="*/ 578062 w 1086062"/>
                  <a:gd name="connsiteY52" fmla="*/ 149225 h 2482850"/>
                  <a:gd name="connsiteX53" fmla="*/ 549487 w 1086062"/>
                  <a:gd name="connsiteY53" fmla="*/ 1587 h 2482850"/>
                  <a:gd name="connsiteX54" fmla="*/ 487575 w 1086062"/>
                  <a:gd name="connsiteY54" fmla="*/ 139700 h 2482850"/>
                  <a:gd name="connsiteX55" fmla="*/ 468525 w 1086062"/>
                  <a:gd name="connsiteY55" fmla="*/ 311150 h 2482850"/>
                  <a:gd name="connsiteX56" fmla="*/ 478050 w 1086062"/>
                  <a:gd name="connsiteY56" fmla="*/ 1368425 h 2482850"/>
                  <a:gd name="connsiteX57" fmla="*/ 406612 w 1086062"/>
                  <a:gd name="connsiteY57" fmla="*/ 1487487 h 2482850"/>
                  <a:gd name="connsiteX58" fmla="*/ 358987 w 1086062"/>
                  <a:gd name="connsiteY58" fmla="*/ 1239837 h 2482850"/>
                  <a:gd name="connsiteX59" fmla="*/ 378037 w 1086062"/>
                  <a:gd name="connsiteY59" fmla="*/ 306387 h 2482850"/>
                  <a:gd name="connsiteX60" fmla="*/ 368512 w 1086062"/>
                  <a:gd name="connsiteY60" fmla="*/ 106362 h 2482850"/>
                  <a:gd name="connsiteX61" fmla="*/ 335175 w 1086062"/>
                  <a:gd name="connsiteY61" fmla="*/ 34925 h 2482850"/>
                  <a:gd name="connsiteX62" fmla="*/ 268500 w 1086062"/>
                  <a:gd name="connsiteY62" fmla="*/ 209232 h 2482850"/>
                  <a:gd name="connsiteX63" fmla="*/ 263737 w 1086062"/>
                  <a:gd name="connsiteY63" fmla="*/ 854075 h 2482850"/>
                  <a:gd name="connsiteX64" fmla="*/ 217455 w 1086062"/>
                  <a:gd name="connsiteY64" fmla="*/ 931270 h 2482850"/>
                  <a:gd name="connsiteX65" fmla="*/ 111778 w 1086062"/>
                  <a:gd name="connsiteY65" fmla="*/ 950624 h 2482850"/>
                  <a:gd name="connsiteX66" fmla="*/ 0 w 1086062"/>
                  <a:gd name="connsiteY66" fmla="*/ 92273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109608 w 1083892"/>
                  <a:gd name="connsiteY65" fmla="*/ 950624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0" fmla="*/ 0 w 1083892"/>
                  <a:gd name="connsiteY0" fmla="*/ 1033146 h 2482850"/>
                  <a:gd name="connsiteX1" fmla="*/ 165116 w 1083892"/>
                  <a:gd name="connsiteY1" fmla="*/ 1013513 h 2482850"/>
                  <a:gd name="connsiteX2" fmla="*/ 260743 w 1083892"/>
                  <a:gd name="connsiteY2" fmla="*/ 1118666 h 2482850"/>
                  <a:gd name="connsiteX3" fmla="*/ 261567 w 1083892"/>
                  <a:gd name="connsiteY3" fmla="*/ 1485582 h 2482850"/>
                  <a:gd name="connsiteX4" fmla="*/ 242517 w 1083892"/>
                  <a:gd name="connsiteY4" fmla="*/ 2216150 h 2482850"/>
                  <a:gd name="connsiteX5" fmla="*/ 299667 w 1083892"/>
                  <a:gd name="connsiteY5" fmla="*/ 2382837 h 2482850"/>
                  <a:gd name="connsiteX6" fmla="*/ 371105 w 1083892"/>
                  <a:gd name="connsiteY6" fmla="*/ 2278062 h 2482850"/>
                  <a:gd name="connsiteX7" fmla="*/ 369404 w 1083892"/>
                  <a:gd name="connsiteY7" fmla="*/ 2007187 h 2482850"/>
                  <a:gd name="connsiteX8" fmla="*/ 347292 w 1083892"/>
                  <a:gd name="connsiteY8" fmla="*/ 1773237 h 2482850"/>
                  <a:gd name="connsiteX9" fmla="*/ 375867 w 1083892"/>
                  <a:gd name="connsiteY9" fmla="*/ 1644650 h 2482850"/>
                  <a:gd name="connsiteX10" fmla="*/ 419580 w 1083892"/>
                  <a:gd name="connsiteY10" fmla="*/ 1584956 h 2482850"/>
                  <a:gd name="connsiteX11" fmla="*/ 480642 w 1083892"/>
                  <a:gd name="connsiteY11" fmla="*/ 1658937 h 2482850"/>
                  <a:gd name="connsiteX12" fmla="*/ 461592 w 1083892"/>
                  <a:gd name="connsiteY12" fmla="*/ 2349500 h 2482850"/>
                  <a:gd name="connsiteX13" fmla="*/ 504455 w 1083892"/>
                  <a:gd name="connsiteY13" fmla="*/ 2459037 h 2482850"/>
                  <a:gd name="connsiteX14" fmla="*/ 556842 w 1083892"/>
                  <a:gd name="connsiteY14" fmla="*/ 2311400 h 2482850"/>
                  <a:gd name="connsiteX15" fmla="*/ 580655 w 1083892"/>
                  <a:gd name="connsiteY15" fmla="*/ 1620837 h 2482850"/>
                  <a:gd name="connsiteX16" fmla="*/ 590180 w 1083892"/>
                  <a:gd name="connsiteY16" fmla="*/ 1349375 h 2482850"/>
                  <a:gd name="connsiteX17" fmla="*/ 675905 w 1083892"/>
                  <a:gd name="connsiteY17" fmla="*/ 1273175 h 2482850"/>
                  <a:gd name="connsiteX18" fmla="*/ 747342 w 1083892"/>
                  <a:gd name="connsiteY18" fmla="*/ 1330325 h 2482850"/>
                  <a:gd name="connsiteX19" fmla="*/ 709242 w 1083892"/>
                  <a:gd name="connsiteY19" fmla="*/ 1458912 h 2482850"/>
                  <a:gd name="connsiteX20" fmla="*/ 690192 w 1083892"/>
                  <a:gd name="connsiteY20" fmla="*/ 1501775 h 2482850"/>
                  <a:gd name="connsiteX21" fmla="*/ 714005 w 1083892"/>
                  <a:gd name="connsiteY21" fmla="*/ 1554162 h 2482850"/>
                  <a:gd name="connsiteX22" fmla="*/ 761630 w 1083892"/>
                  <a:gd name="connsiteY22" fmla="*/ 1554162 h 2482850"/>
                  <a:gd name="connsiteX23" fmla="*/ 780680 w 1083892"/>
                  <a:gd name="connsiteY23" fmla="*/ 1506537 h 2482850"/>
                  <a:gd name="connsiteX24" fmla="*/ 742580 w 1083892"/>
                  <a:gd name="connsiteY24" fmla="*/ 1444625 h 2482850"/>
                  <a:gd name="connsiteX25" fmla="*/ 771155 w 1083892"/>
                  <a:gd name="connsiteY25" fmla="*/ 1339850 h 2482850"/>
                  <a:gd name="connsiteX26" fmla="*/ 804492 w 1083892"/>
                  <a:gd name="connsiteY26" fmla="*/ 1301750 h 2482850"/>
                  <a:gd name="connsiteX27" fmla="*/ 918792 w 1083892"/>
                  <a:gd name="connsiteY27" fmla="*/ 1382712 h 2482850"/>
                  <a:gd name="connsiteX28" fmla="*/ 975942 w 1083892"/>
                  <a:gd name="connsiteY28" fmla="*/ 1425575 h 2482850"/>
                  <a:gd name="connsiteX29" fmla="*/ 985467 w 1083892"/>
                  <a:gd name="connsiteY29" fmla="*/ 1468437 h 2482850"/>
                  <a:gd name="connsiteX30" fmla="*/ 1071192 w 1083892"/>
                  <a:gd name="connsiteY30" fmla="*/ 1468437 h 2482850"/>
                  <a:gd name="connsiteX31" fmla="*/ 1061667 w 1083892"/>
                  <a:gd name="connsiteY31" fmla="*/ 1382712 h 2482850"/>
                  <a:gd name="connsiteX32" fmla="*/ 990230 w 1083892"/>
                  <a:gd name="connsiteY32" fmla="*/ 1377950 h 2482850"/>
                  <a:gd name="connsiteX33" fmla="*/ 958488 w 1083892"/>
                  <a:gd name="connsiteY33" fmla="*/ 1321061 h 2482850"/>
                  <a:gd name="connsiteX34" fmla="*/ 967748 w 1083892"/>
                  <a:gd name="connsiteY34" fmla="*/ 1263650 h 2482850"/>
                  <a:gd name="connsiteX35" fmla="*/ 1009280 w 1083892"/>
                  <a:gd name="connsiteY35" fmla="*/ 1206500 h 2482850"/>
                  <a:gd name="connsiteX36" fmla="*/ 995945 w 1083892"/>
                  <a:gd name="connsiteY36" fmla="*/ 1129347 h 2482850"/>
                  <a:gd name="connsiteX37" fmla="*/ 956892 w 1083892"/>
                  <a:gd name="connsiteY37" fmla="*/ 1163637 h 2482850"/>
                  <a:gd name="connsiteX38" fmla="*/ 947367 w 1083892"/>
                  <a:gd name="connsiteY38" fmla="*/ 1211262 h 2482850"/>
                  <a:gd name="connsiteX39" fmla="*/ 861642 w 1083892"/>
                  <a:gd name="connsiteY39" fmla="*/ 1249362 h 2482850"/>
                  <a:gd name="connsiteX40" fmla="*/ 775917 w 1083892"/>
                  <a:gd name="connsiteY40" fmla="*/ 1235075 h 2482850"/>
                  <a:gd name="connsiteX41" fmla="*/ 828305 w 1083892"/>
                  <a:gd name="connsiteY41" fmla="*/ 1149350 h 2482850"/>
                  <a:gd name="connsiteX42" fmla="*/ 847355 w 1083892"/>
                  <a:gd name="connsiteY42" fmla="*/ 1058862 h 2482850"/>
                  <a:gd name="connsiteX43" fmla="*/ 885455 w 1083892"/>
                  <a:gd name="connsiteY43" fmla="*/ 1039812 h 2482850"/>
                  <a:gd name="connsiteX44" fmla="*/ 847355 w 1083892"/>
                  <a:gd name="connsiteY44" fmla="*/ 982662 h 2482850"/>
                  <a:gd name="connsiteX45" fmla="*/ 780680 w 1083892"/>
                  <a:gd name="connsiteY45" fmla="*/ 996950 h 2482850"/>
                  <a:gd name="connsiteX46" fmla="*/ 799730 w 1083892"/>
                  <a:gd name="connsiteY46" fmla="*/ 1063625 h 2482850"/>
                  <a:gd name="connsiteX47" fmla="*/ 766392 w 1083892"/>
                  <a:gd name="connsiteY47" fmla="*/ 1177925 h 2482850"/>
                  <a:gd name="connsiteX48" fmla="*/ 733055 w 1083892"/>
                  <a:gd name="connsiteY48" fmla="*/ 1220787 h 2482850"/>
                  <a:gd name="connsiteX49" fmla="*/ 623517 w 1083892"/>
                  <a:gd name="connsiteY49" fmla="*/ 1216025 h 2482850"/>
                  <a:gd name="connsiteX50" fmla="*/ 585417 w 1083892"/>
                  <a:gd name="connsiteY50" fmla="*/ 1139825 h 2482850"/>
                  <a:gd name="connsiteX51" fmla="*/ 585417 w 1083892"/>
                  <a:gd name="connsiteY51" fmla="*/ 334962 h 2482850"/>
                  <a:gd name="connsiteX52" fmla="*/ 575892 w 1083892"/>
                  <a:gd name="connsiteY52" fmla="*/ 149225 h 2482850"/>
                  <a:gd name="connsiteX53" fmla="*/ 547317 w 1083892"/>
                  <a:gd name="connsiteY53" fmla="*/ 1587 h 2482850"/>
                  <a:gd name="connsiteX54" fmla="*/ 485405 w 1083892"/>
                  <a:gd name="connsiteY54" fmla="*/ 139700 h 2482850"/>
                  <a:gd name="connsiteX55" fmla="*/ 466355 w 1083892"/>
                  <a:gd name="connsiteY55" fmla="*/ 311150 h 2482850"/>
                  <a:gd name="connsiteX56" fmla="*/ 475880 w 1083892"/>
                  <a:gd name="connsiteY56" fmla="*/ 1368425 h 2482850"/>
                  <a:gd name="connsiteX57" fmla="*/ 404442 w 1083892"/>
                  <a:gd name="connsiteY57" fmla="*/ 1487487 h 2482850"/>
                  <a:gd name="connsiteX58" fmla="*/ 356817 w 1083892"/>
                  <a:gd name="connsiteY58" fmla="*/ 1239837 h 2482850"/>
                  <a:gd name="connsiteX59" fmla="*/ 375867 w 1083892"/>
                  <a:gd name="connsiteY59" fmla="*/ 306387 h 2482850"/>
                  <a:gd name="connsiteX60" fmla="*/ 366342 w 1083892"/>
                  <a:gd name="connsiteY60" fmla="*/ 106362 h 2482850"/>
                  <a:gd name="connsiteX61" fmla="*/ 333005 w 1083892"/>
                  <a:gd name="connsiteY61" fmla="*/ 34925 h 2482850"/>
                  <a:gd name="connsiteX62" fmla="*/ 266330 w 1083892"/>
                  <a:gd name="connsiteY62" fmla="*/ 209232 h 2482850"/>
                  <a:gd name="connsiteX63" fmla="*/ 261567 w 1083892"/>
                  <a:gd name="connsiteY63" fmla="*/ 854075 h 2482850"/>
                  <a:gd name="connsiteX64" fmla="*/ 215285 w 1083892"/>
                  <a:gd name="connsiteY64" fmla="*/ 931270 h 2482850"/>
                  <a:gd name="connsiteX65" fmla="*/ 0 w 1083892"/>
                  <a:gd name="connsiteY65" fmla="*/ 1033146 h 2482850"/>
                  <a:gd name="connsiteX0" fmla="*/ 50169 w 918776"/>
                  <a:gd name="connsiteY0" fmla="*/ 931270 h 2482850"/>
                  <a:gd name="connsiteX1" fmla="*/ 0 w 918776"/>
                  <a:gd name="connsiteY1" fmla="*/ 1013513 h 2482850"/>
                  <a:gd name="connsiteX2" fmla="*/ 95627 w 918776"/>
                  <a:gd name="connsiteY2" fmla="*/ 1118666 h 2482850"/>
                  <a:gd name="connsiteX3" fmla="*/ 96451 w 918776"/>
                  <a:gd name="connsiteY3" fmla="*/ 1485582 h 2482850"/>
                  <a:gd name="connsiteX4" fmla="*/ 77401 w 918776"/>
                  <a:gd name="connsiteY4" fmla="*/ 2216150 h 2482850"/>
                  <a:gd name="connsiteX5" fmla="*/ 134551 w 918776"/>
                  <a:gd name="connsiteY5" fmla="*/ 2382837 h 2482850"/>
                  <a:gd name="connsiteX6" fmla="*/ 205989 w 918776"/>
                  <a:gd name="connsiteY6" fmla="*/ 2278062 h 2482850"/>
                  <a:gd name="connsiteX7" fmla="*/ 204288 w 918776"/>
                  <a:gd name="connsiteY7" fmla="*/ 2007187 h 2482850"/>
                  <a:gd name="connsiteX8" fmla="*/ 182176 w 918776"/>
                  <a:gd name="connsiteY8" fmla="*/ 1773237 h 2482850"/>
                  <a:gd name="connsiteX9" fmla="*/ 210751 w 918776"/>
                  <a:gd name="connsiteY9" fmla="*/ 1644650 h 2482850"/>
                  <a:gd name="connsiteX10" fmla="*/ 254464 w 918776"/>
                  <a:gd name="connsiteY10" fmla="*/ 1584956 h 2482850"/>
                  <a:gd name="connsiteX11" fmla="*/ 315526 w 918776"/>
                  <a:gd name="connsiteY11" fmla="*/ 1658937 h 2482850"/>
                  <a:gd name="connsiteX12" fmla="*/ 296476 w 918776"/>
                  <a:gd name="connsiteY12" fmla="*/ 2349500 h 2482850"/>
                  <a:gd name="connsiteX13" fmla="*/ 339339 w 918776"/>
                  <a:gd name="connsiteY13" fmla="*/ 2459037 h 2482850"/>
                  <a:gd name="connsiteX14" fmla="*/ 391726 w 918776"/>
                  <a:gd name="connsiteY14" fmla="*/ 2311400 h 2482850"/>
                  <a:gd name="connsiteX15" fmla="*/ 415539 w 918776"/>
                  <a:gd name="connsiteY15" fmla="*/ 1620837 h 2482850"/>
                  <a:gd name="connsiteX16" fmla="*/ 425064 w 918776"/>
                  <a:gd name="connsiteY16" fmla="*/ 1349375 h 2482850"/>
                  <a:gd name="connsiteX17" fmla="*/ 510789 w 918776"/>
                  <a:gd name="connsiteY17" fmla="*/ 1273175 h 2482850"/>
                  <a:gd name="connsiteX18" fmla="*/ 582226 w 918776"/>
                  <a:gd name="connsiteY18" fmla="*/ 1330325 h 2482850"/>
                  <a:gd name="connsiteX19" fmla="*/ 544126 w 918776"/>
                  <a:gd name="connsiteY19" fmla="*/ 1458912 h 2482850"/>
                  <a:gd name="connsiteX20" fmla="*/ 525076 w 918776"/>
                  <a:gd name="connsiteY20" fmla="*/ 1501775 h 2482850"/>
                  <a:gd name="connsiteX21" fmla="*/ 548889 w 918776"/>
                  <a:gd name="connsiteY21" fmla="*/ 1554162 h 2482850"/>
                  <a:gd name="connsiteX22" fmla="*/ 596514 w 918776"/>
                  <a:gd name="connsiteY22" fmla="*/ 1554162 h 2482850"/>
                  <a:gd name="connsiteX23" fmla="*/ 615564 w 918776"/>
                  <a:gd name="connsiteY23" fmla="*/ 1506537 h 2482850"/>
                  <a:gd name="connsiteX24" fmla="*/ 577464 w 918776"/>
                  <a:gd name="connsiteY24" fmla="*/ 1444625 h 2482850"/>
                  <a:gd name="connsiteX25" fmla="*/ 606039 w 918776"/>
                  <a:gd name="connsiteY25" fmla="*/ 1339850 h 2482850"/>
                  <a:gd name="connsiteX26" fmla="*/ 639376 w 918776"/>
                  <a:gd name="connsiteY26" fmla="*/ 1301750 h 2482850"/>
                  <a:gd name="connsiteX27" fmla="*/ 753676 w 918776"/>
                  <a:gd name="connsiteY27" fmla="*/ 1382712 h 2482850"/>
                  <a:gd name="connsiteX28" fmla="*/ 810826 w 918776"/>
                  <a:gd name="connsiteY28" fmla="*/ 1425575 h 2482850"/>
                  <a:gd name="connsiteX29" fmla="*/ 820351 w 918776"/>
                  <a:gd name="connsiteY29" fmla="*/ 1468437 h 2482850"/>
                  <a:gd name="connsiteX30" fmla="*/ 906076 w 918776"/>
                  <a:gd name="connsiteY30" fmla="*/ 1468437 h 2482850"/>
                  <a:gd name="connsiteX31" fmla="*/ 896551 w 918776"/>
                  <a:gd name="connsiteY31" fmla="*/ 1382712 h 2482850"/>
                  <a:gd name="connsiteX32" fmla="*/ 825114 w 918776"/>
                  <a:gd name="connsiteY32" fmla="*/ 1377950 h 2482850"/>
                  <a:gd name="connsiteX33" fmla="*/ 793372 w 918776"/>
                  <a:gd name="connsiteY33" fmla="*/ 1321061 h 2482850"/>
                  <a:gd name="connsiteX34" fmla="*/ 802632 w 918776"/>
                  <a:gd name="connsiteY34" fmla="*/ 1263650 h 2482850"/>
                  <a:gd name="connsiteX35" fmla="*/ 844164 w 918776"/>
                  <a:gd name="connsiteY35" fmla="*/ 1206500 h 2482850"/>
                  <a:gd name="connsiteX36" fmla="*/ 830829 w 918776"/>
                  <a:gd name="connsiteY36" fmla="*/ 1129347 h 2482850"/>
                  <a:gd name="connsiteX37" fmla="*/ 791776 w 918776"/>
                  <a:gd name="connsiteY37" fmla="*/ 1163637 h 2482850"/>
                  <a:gd name="connsiteX38" fmla="*/ 782251 w 918776"/>
                  <a:gd name="connsiteY38" fmla="*/ 1211262 h 2482850"/>
                  <a:gd name="connsiteX39" fmla="*/ 696526 w 918776"/>
                  <a:gd name="connsiteY39" fmla="*/ 1249362 h 2482850"/>
                  <a:gd name="connsiteX40" fmla="*/ 610801 w 918776"/>
                  <a:gd name="connsiteY40" fmla="*/ 1235075 h 2482850"/>
                  <a:gd name="connsiteX41" fmla="*/ 663189 w 918776"/>
                  <a:gd name="connsiteY41" fmla="*/ 1149350 h 2482850"/>
                  <a:gd name="connsiteX42" fmla="*/ 682239 w 918776"/>
                  <a:gd name="connsiteY42" fmla="*/ 1058862 h 2482850"/>
                  <a:gd name="connsiteX43" fmla="*/ 720339 w 918776"/>
                  <a:gd name="connsiteY43" fmla="*/ 1039812 h 2482850"/>
                  <a:gd name="connsiteX44" fmla="*/ 682239 w 918776"/>
                  <a:gd name="connsiteY44" fmla="*/ 982662 h 2482850"/>
                  <a:gd name="connsiteX45" fmla="*/ 615564 w 918776"/>
                  <a:gd name="connsiteY45" fmla="*/ 996950 h 2482850"/>
                  <a:gd name="connsiteX46" fmla="*/ 634614 w 918776"/>
                  <a:gd name="connsiteY46" fmla="*/ 1063625 h 2482850"/>
                  <a:gd name="connsiteX47" fmla="*/ 601276 w 918776"/>
                  <a:gd name="connsiteY47" fmla="*/ 1177925 h 2482850"/>
                  <a:gd name="connsiteX48" fmla="*/ 567939 w 918776"/>
                  <a:gd name="connsiteY48" fmla="*/ 1220787 h 2482850"/>
                  <a:gd name="connsiteX49" fmla="*/ 458401 w 918776"/>
                  <a:gd name="connsiteY49" fmla="*/ 1216025 h 2482850"/>
                  <a:gd name="connsiteX50" fmla="*/ 420301 w 918776"/>
                  <a:gd name="connsiteY50" fmla="*/ 1139825 h 2482850"/>
                  <a:gd name="connsiteX51" fmla="*/ 420301 w 918776"/>
                  <a:gd name="connsiteY51" fmla="*/ 334962 h 2482850"/>
                  <a:gd name="connsiteX52" fmla="*/ 410776 w 918776"/>
                  <a:gd name="connsiteY52" fmla="*/ 149225 h 2482850"/>
                  <a:gd name="connsiteX53" fmla="*/ 382201 w 918776"/>
                  <a:gd name="connsiteY53" fmla="*/ 1587 h 2482850"/>
                  <a:gd name="connsiteX54" fmla="*/ 320289 w 918776"/>
                  <a:gd name="connsiteY54" fmla="*/ 139700 h 2482850"/>
                  <a:gd name="connsiteX55" fmla="*/ 301239 w 918776"/>
                  <a:gd name="connsiteY55" fmla="*/ 311150 h 2482850"/>
                  <a:gd name="connsiteX56" fmla="*/ 310764 w 918776"/>
                  <a:gd name="connsiteY56" fmla="*/ 1368425 h 2482850"/>
                  <a:gd name="connsiteX57" fmla="*/ 239326 w 918776"/>
                  <a:gd name="connsiteY57" fmla="*/ 1487487 h 2482850"/>
                  <a:gd name="connsiteX58" fmla="*/ 191701 w 918776"/>
                  <a:gd name="connsiteY58" fmla="*/ 1239837 h 2482850"/>
                  <a:gd name="connsiteX59" fmla="*/ 210751 w 918776"/>
                  <a:gd name="connsiteY59" fmla="*/ 306387 h 2482850"/>
                  <a:gd name="connsiteX60" fmla="*/ 201226 w 918776"/>
                  <a:gd name="connsiteY60" fmla="*/ 106362 h 2482850"/>
                  <a:gd name="connsiteX61" fmla="*/ 167889 w 918776"/>
                  <a:gd name="connsiteY61" fmla="*/ 34925 h 2482850"/>
                  <a:gd name="connsiteX62" fmla="*/ 101214 w 918776"/>
                  <a:gd name="connsiteY62" fmla="*/ 209232 h 2482850"/>
                  <a:gd name="connsiteX63" fmla="*/ 96451 w 918776"/>
                  <a:gd name="connsiteY63" fmla="*/ 854075 h 2482850"/>
                  <a:gd name="connsiteX64" fmla="*/ 50169 w 918776"/>
                  <a:gd name="connsiteY64" fmla="*/ 931270 h 2482850"/>
                  <a:gd name="connsiteX0" fmla="*/ 0 w 868607"/>
                  <a:gd name="connsiteY0" fmla="*/ 931270 h 2482850"/>
                  <a:gd name="connsiteX1" fmla="*/ 45458 w 868607"/>
                  <a:gd name="connsiteY1" fmla="*/ 1118666 h 2482850"/>
                  <a:gd name="connsiteX2" fmla="*/ 46282 w 868607"/>
                  <a:gd name="connsiteY2" fmla="*/ 1485582 h 2482850"/>
                  <a:gd name="connsiteX3" fmla="*/ 27232 w 868607"/>
                  <a:gd name="connsiteY3" fmla="*/ 2216150 h 2482850"/>
                  <a:gd name="connsiteX4" fmla="*/ 84382 w 868607"/>
                  <a:gd name="connsiteY4" fmla="*/ 2382837 h 2482850"/>
                  <a:gd name="connsiteX5" fmla="*/ 155820 w 868607"/>
                  <a:gd name="connsiteY5" fmla="*/ 2278062 h 2482850"/>
                  <a:gd name="connsiteX6" fmla="*/ 154119 w 868607"/>
                  <a:gd name="connsiteY6" fmla="*/ 2007187 h 2482850"/>
                  <a:gd name="connsiteX7" fmla="*/ 132007 w 868607"/>
                  <a:gd name="connsiteY7" fmla="*/ 1773237 h 2482850"/>
                  <a:gd name="connsiteX8" fmla="*/ 160582 w 868607"/>
                  <a:gd name="connsiteY8" fmla="*/ 1644650 h 2482850"/>
                  <a:gd name="connsiteX9" fmla="*/ 204295 w 868607"/>
                  <a:gd name="connsiteY9" fmla="*/ 1584956 h 2482850"/>
                  <a:gd name="connsiteX10" fmla="*/ 265357 w 868607"/>
                  <a:gd name="connsiteY10" fmla="*/ 1658937 h 2482850"/>
                  <a:gd name="connsiteX11" fmla="*/ 246307 w 868607"/>
                  <a:gd name="connsiteY11" fmla="*/ 2349500 h 2482850"/>
                  <a:gd name="connsiteX12" fmla="*/ 289170 w 868607"/>
                  <a:gd name="connsiteY12" fmla="*/ 2459037 h 2482850"/>
                  <a:gd name="connsiteX13" fmla="*/ 341557 w 868607"/>
                  <a:gd name="connsiteY13" fmla="*/ 2311400 h 2482850"/>
                  <a:gd name="connsiteX14" fmla="*/ 365370 w 868607"/>
                  <a:gd name="connsiteY14" fmla="*/ 1620837 h 2482850"/>
                  <a:gd name="connsiteX15" fmla="*/ 374895 w 868607"/>
                  <a:gd name="connsiteY15" fmla="*/ 1349375 h 2482850"/>
                  <a:gd name="connsiteX16" fmla="*/ 460620 w 868607"/>
                  <a:gd name="connsiteY16" fmla="*/ 1273175 h 2482850"/>
                  <a:gd name="connsiteX17" fmla="*/ 532057 w 868607"/>
                  <a:gd name="connsiteY17" fmla="*/ 1330325 h 2482850"/>
                  <a:gd name="connsiteX18" fmla="*/ 493957 w 868607"/>
                  <a:gd name="connsiteY18" fmla="*/ 1458912 h 2482850"/>
                  <a:gd name="connsiteX19" fmla="*/ 474907 w 868607"/>
                  <a:gd name="connsiteY19" fmla="*/ 1501775 h 2482850"/>
                  <a:gd name="connsiteX20" fmla="*/ 498720 w 868607"/>
                  <a:gd name="connsiteY20" fmla="*/ 1554162 h 2482850"/>
                  <a:gd name="connsiteX21" fmla="*/ 546345 w 868607"/>
                  <a:gd name="connsiteY21" fmla="*/ 1554162 h 2482850"/>
                  <a:gd name="connsiteX22" fmla="*/ 565395 w 868607"/>
                  <a:gd name="connsiteY22" fmla="*/ 1506537 h 2482850"/>
                  <a:gd name="connsiteX23" fmla="*/ 527295 w 868607"/>
                  <a:gd name="connsiteY23" fmla="*/ 1444625 h 2482850"/>
                  <a:gd name="connsiteX24" fmla="*/ 555870 w 868607"/>
                  <a:gd name="connsiteY24" fmla="*/ 1339850 h 2482850"/>
                  <a:gd name="connsiteX25" fmla="*/ 589207 w 868607"/>
                  <a:gd name="connsiteY25" fmla="*/ 1301750 h 2482850"/>
                  <a:gd name="connsiteX26" fmla="*/ 703507 w 868607"/>
                  <a:gd name="connsiteY26" fmla="*/ 1382712 h 2482850"/>
                  <a:gd name="connsiteX27" fmla="*/ 760657 w 868607"/>
                  <a:gd name="connsiteY27" fmla="*/ 1425575 h 2482850"/>
                  <a:gd name="connsiteX28" fmla="*/ 770182 w 868607"/>
                  <a:gd name="connsiteY28" fmla="*/ 1468437 h 2482850"/>
                  <a:gd name="connsiteX29" fmla="*/ 855907 w 868607"/>
                  <a:gd name="connsiteY29" fmla="*/ 1468437 h 2482850"/>
                  <a:gd name="connsiteX30" fmla="*/ 846382 w 868607"/>
                  <a:gd name="connsiteY30" fmla="*/ 1382712 h 2482850"/>
                  <a:gd name="connsiteX31" fmla="*/ 774945 w 868607"/>
                  <a:gd name="connsiteY31" fmla="*/ 1377950 h 2482850"/>
                  <a:gd name="connsiteX32" fmla="*/ 743203 w 868607"/>
                  <a:gd name="connsiteY32" fmla="*/ 1321061 h 2482850"/>
                  <a:gd name="connsiteX33" fmla="*/ 752463 w 868607"/>
                  <a:gd name="connsiteY33" fmla="*/ 1263650 h 2482850"/>
                  <a:gd name="connsiteX34" fmla="*/ 793995 w 868607"/>
                  <a:gd name="connsiteY34" fmla="*/ 1206500 h 2482850"/>
                  <a:gd name="connsiteX35" fmla="*/ 780660 w 868607"/>
                  <a:gd name="connsiteY35" fmla="*/ 1129347 h 2482850"/>
                  <a:gd name="connsiteX36" fmla="*/ 741607 w 868607"/>
                  <a:gd name="connsiteY36" fmla="*/ 1163637 h 2482850"/>
                  <a:gd name="connsiteX37" fmla="*/ 732082 w 868607"/>
                  <a:gd name="connsiteY37" fmla="*/ 1211262 h 2482850"/>
                  <a:gd name="connsiteX38" fmla="*/ 646357 w 868607"/>
                  <a:gd name="connsiteY38" fmla="*/ 1249362 h 2482850"/>
                  <a:gd name="connsiteX39" fmla="*/ 560632 w 868607"/>
                  <a:gd name="connsiteY39" fmla="*/ 1235075 h 2482850"/>
                  <a:gd name="connsiteX40" fmla="*/ 613020 w 868607"/>
                  <a:gd name="connsiteY40" fmla="*/ 1149350 h 2482850"/>
                  <a:gd name="connsiteX41" fmla="*/ 632070 w 868607"/>
                  <a:gd name="connsiteY41" fmla="*/ 1058862 h 2482850"/>
                  <a:gd name="connsiteX42" fmla="*/ 670170 w 868607"/>
                  <a:gd name="connsiteY42" fmla="*/ 1039812 h 2482850"/>
                  <a:gd name="connsiteX43" fmla="*/ 632070 w 868607"/>
                  <a:gd name="connsiteY43" fmla="*/ 982662 h 2482850"/>
                  <a:gd name="connsiteX44" fmla="*/ 565395 w 868607"/>
                  <a:gd name="connsiteY44" fmla="*/ 996950 h 2482850"/>
                  <a:gd name="connsiteX45" fmla="*/ 584445 w 868607"/>
                  <a:gd name="connsiteY45" fmla="*/ 1063625 h 2482850"/>
                  <a:gd name="connsiteX46" fmla="*/ 551107 w 868607"/>
                  <a:gd name="connsiteY46" fmla="*/ 1177925 h 2482850"/>
                  <a:gd name="connsiteX47" fmla="*/ 517770 w 868607"/>
                  <a:gd name="connsiteY47" fmla="*/ 1220787 h 2482850"/>
                  <a:gd name="connsiteX48" fmla="*/ 408232 w 868607"/>
                  <a:gd name="connsiteY48" fmla="*/ 1216025 h 2482850"/>
                  <a:gd name="connsiteX49" fmla="*/ 370132 w 868607"/>
                  <a:gd name="connsiteY49" fmla="*/ 1139825 h 2482850"/>
                  <a:gd name="connsiteX50" fmla="*/ 370132 w 868607"/>
                  <a:gd name="connsiteY50" fmla="*/ 334962 h 2482850"/>
                  <a:gd name="connsiteX51" fmla="*/ 360607 w 868607"/>
                  <a:gd name="connsiteY51" fmla="*/ 149225 h 2482850"/>
                  <a:gd name="connsiteX52" fmla="*/ 332032 w 868607"/>
                  <a:gd name="connsiteY52" fmla="*/ 1587 h 2482850"/>
                  <a:gd name="connsiteX53" fmla="*/ 270120 w 868607"/>
                  <a:gd name="connsiteY53" fmla="*/ 139700 h 2482850"/>
                  <a:gd name="connsiteX54" fmla="*/ 251070 w 868607"/>
                  <a:gd name="connsiteY54" fmla="*/ 311150 h 2482850"/>
                  <a:gd name="connsiteX55" fmla="*/ 260595 w 868607"/>
                  <a:gd name="connsiteY55" fmla="*/ 1368425 h 2482850"/>
                  <a:gd name="connsiteX56" fmla="*/ 189157 w 868607"/>
                  <a:gd name="connsiteY56" fmla="*/ 1487487 h 2482850"/>
                  <a:gd name="connsiteX57" fmla="*/ 141532 w 868607"/>
                  <a:gd name="connsiteY57" fmla="*/ 1239837 h 2482850"/>
                  <a:gd name="connsiteX58" fmla="*/ 160582 w 868607"/>
                  <a:gd name="connsiteY58" fmla="*/ 306387 h 2482850"/>
                  <a:gd name="connsiteX59" fmla="*/ 151057 w 868607"/>
                  <a:gd name="connsiteY59" fmla="*/ 106362 h 2482850"/>
                  <a:gd name="connsiteX60" fmla="*/ 117720 w 868607"/>
                  <a:gd name="connsiteY60" fmla="*/ 34925 h 2482850"/>
                  <a:gd name="connsiteX61" fmla="*/ 51045 w 868607"/>
                  <a:gd name="connsiteY61" fmla="*/ 209232 h 2482850"/>
                  <a:gd name="connsiteX62" fmla="*/ 46282 w 868607"/>
                  <a:gd name="connsiteY62" fmla="*/ 854075 h 2482850"/>
                  <a:gd name="connsiteX63" fmla="*/ 0 w 868607"/>
                  <a:gd name="connsiteY63" fmla="*/ 931270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711200 w 847725"/>
                  <a:gd name="connsiteY37" fmla="*/ 1211262 h 2482850"/>
                  <a:gd name="connsiteX38" fmla="*/ 625475 w 847725"/>
                  <a:gd name="connsiteY38" fmla="*/ 1249362 h 2482850"/>
                  <a:gd name="connsiteX39" fmla="*/ 539750 w 847725"/>
                  <a:gd name="connsiteY39" fmla="*/ 1235075 h 2482850"/>
                  <a:gd name="connsiteX40" fmla="*/ 592138 w 847725"/>
                  <a:gd name="connsiteY40" fmla="*/ 1149350 h 2482850"/>
                  <a:gd name="connsiteX41" fmla="*/ 611188 w 847725"/>
                  <a:gd name="connsiteY41" fmla="*/ 1058862 h 2482850"/>
                  <a:gd name="connsiteX42" fmla="*/ 649288 w 847725"/>
                  <a:gd name="connsiteY42" fmla="*/ 1039812 h 2482850"/>
                  <a:gd name="connsiteX43" fmla="*/ 611188 w 847725"/>
                  <a:gd name="connsiteY43" fmla="*/ 982662 h 2482850"/>
                  <a:gd name="connsiteX44" fmla="*/ 544513 w 847725"/>
                  <a:gd name="connsiteY44" fmla="*/ 996950 h 2482850"/>
                  <a:gd name="connsiteX45" fmla="*/ 563563 w 847725"/>
                  <a:gd name="connsiteY45" fmla="*/ 1063625 h 2482850"/>
                  <a:gd name="connsiteX46" fmla="*/ 530225 w 847725"/>
                  <a:gd name="connsiteY46" fmla="*/ 1177925 h 2482850"/>
                  <a:gd name="connsiteX47" fmla="*/ 496888 w 847725"/>
                  <a:gd name="connsiteY47" fmla="*/ 1220787 h 2482850"/>
                  <a:gd name="connsiteX48" fmla="*/ 387350 w 847725"/>
                  <a:gd name="connsiteY48" fmla="*/ 1216025 h 2482850"/>
                  <a:gd name="connsiteX49" fmla="*/ 349250 w 847725"/>
                  <a:gd name="connsiteY49" fmla="*/ 1139825 h 2482850"/>
                  <a:gd name="connsiteX50" fmla="*/ 349250 w 847725"/>
                  <a:gd name="connsiteY50" fmla="*/ 334962 h 2482850"/>
                  <a:gd name="connsiteX51" fmla="*/ 339725 w 847725"/>
                  <a:gd name="connsiteY51" fmla="*/ 149225 h 2482850"/>
                  <a:gd name="connsiteX52" fmla="*/ 311150 w 847725"/>
                  <a:gd name="connsiteY52" fmla="*/ 1587 h 2482850"/>
                  <a:gd name="connsiteX53" fmla="*/ 249238 w 847725"/>
                  <a:gd name="connsiteY53" fmla="*/ 139700 h 2482850"/>
                  <a:gd name="connsiteX54" fmla="*/ 230188 w 847725"/>
                  <a:gd name="connsiteY54" fmla="*/ 311150 h 2482850"/>
                  <a:gd name="connsiteX55" fmla="*/ 239713 w 847725"/>
                  <a:gd name="connsiteY55" fmla="*/ 1368425 h 2482850"/>
                  <a:gd name="connsiteX56" fmla="*/ 168275 w 847725"/>
                  <a:gd name="connsiteY56" fmla="*/ 1487487 h 2482850"/>
                  <a:gd name="connsiteX57" fmla="*/ 120650 w 847725"/>
                  <a:gd name="connsiteY57" fmla="*/ 1239837 h 2482850"/>
                  <a:gd name="connsiteX58" fmla="*/ 139700 w 847725"/>
                  <a:gd name="connsiteY58" fmla="*/ 306387 h 2482850"/>
                  <a:gd name="connsiteX59" fmla="*/ 130175 w 847725"/>
                  <a:gd name="connsiteY59" fmla="*/ 106362 h 2482850"/>
                  <a:gd name="connsiteX60" fmla="*/ 96838 w 847725"/>
                  <a:gd name="connsiteY60" fmla="*/ 34925 h 2482850"/>
                  <a:gd name="connsiteX61" fmla="*/ 30163 w 847725"/>
                  <a:gd name="connsiteY61" fmla="*/ 209232 h 2482850"/>
                  <a:gd name="connsiteX62" fmla="*/ 25400 w 847725"/>
                  <a:gd name="connsiteY62" fmla="*/ 854075 h 2482850"/>
                  <a:gd name="connsiteX0" fmla="*/ 25400 w 847725"/>
                  <a:gd name="connsiteY0" fmla="*/ 854075 h 2482850"/>
                  <a:gd name="connsiteX1" fmla="*/ 24576 w 847725"/>
                  <a:gd name="connsiteY1" fmla="*/ 1118666 h 2482850"/>
                  <a:gd name="connsiteX2" fmla="*/ 25400 w 847725"/>
                  <a:gd name="connsiteY2" fmla="*/ 1485582 h 2482850"/>
                  <a:gd name="connsiteX3" fmla="*/ 6350 w 847725"/>
                  <a:gd name="connsiteY3" fmla="*/ 2216150 h 2482850"/>
                  <a:gd name="connsiteX4" fmla="*/ 63500 w 847725"/>
                  <a:gd name="connsiteY4" fmla="*/ 2382837 h 2482850"/>
                  <a:gd name="connsiteX5" fmla="*/ 134938 w 847725"/>
                  <a:gd name="connsiteY5" fmla="*/ 2278062 h 2482850"/>
                  <a:gd name="connsiteX6" fmla="*/ 133237 w 847725"/>
                  <a:gd name="connsiteY6" fmla="*/ 2007187 h 2482850"/>
                  <a:gd name="connsiteX7" fmla="*/ 111125 w 847725"/>
                  <a:gd name="connsiteY7" fmla="*/ 1773237 h 2482850"/>
                  <a:gd name="connsiteX8" fmla="*/ 139700 w 847725"/>
                  <a:gd name="connsiteY8" fmla="*/ 1644650 h 2482850"/>
                  <a:gd name="connsiteX9" fmla="*/ 183413 w 847725"/>
                  <a:gd name="connsiteY9" fmla="*/ 1584956 h 2482850"/>
                  <a:gd name="connsiteX10" fmla="*/ 244475 w 847725"/>
                  <a:gd name="connsiteY10" fmla="*/ 1658937 h 2482850"/>
                  <a:gd name="connsiteX11" fmla="*/ 225425 w 847725"/>
                  <a:gd name="connsiteY11" fmla="*/ 2349500 h 2482850"/>
                  <a:gd name="connsiteX12" fmla="*/ 268288 w 847725"/>
                  <a:gd name="connsiteY12" fmla="*/ 2459037 h 2482850"/>
                  <a:gd name="connsiteX13" fmla="*/ 320675 w 847725"/>
                  <a:gd name="connsiteY13" fmla="*/ 2311400 h 2482850"/>
                  <a:gd name="connsiteX14" fmla="*/ 344488 w 847725"/>
                  <a:gd name="connsiteY14" fmla="*/ 1620837 h 2482850"/>
                  <a:gd name="connsiteX15" fmla="*/ 354013 w 847725"/>
                  <a:gd name="connsiteY15" fmla="*/ 1349375 h 2482850"/>
                  <a:gd name="connsiteX16" fmla="*/ 439738 w 847725"/>
                  <a:gd name="connsiteY16" fmla="*/ 1273175 h 2482850"/>
                  <a:gd name="connsiteX17" fmla="*/ 511175 w 847725"/>
                  <a:gd name="connsiteY17" fmla="*/ 1330325 h 2482850"/>
                  <a:gd name="connsiteX18" fmla="*/ 473075 w 847725"/>
                  <a:gd name="connsiteY18" fmla="*/ 1458912 h 2482850"/>
                  <a:gd name="connsiteX19" fmla="*/ 454025 w 847725"/>
                  <a:gd name="connsiteY19" fmla="*/ 1501775 h 2482850"/>
                  <a:gd name="connsiteX20" fmla="*/ 477838 w 847725"/>
                  <a:gd name="connsiteY20" fmla="*/ 1554162 h 2482850"/>
                  <a:gd name="connsiteX21" fmla="*/ 525463 w 847725"/>
                  <a:gd name="connsiteY21" fmla="*/ 1554162 h 2482850"/>
                  <a:gd name="connsiteX22" fmla="*/ 544513 w 847725"/>
                  <a:gd name="connsiteY22" fmla="*/ 1506537 h 2482850"/>
                  <a:gd name="connsiteX23" fmla="*/ 506413 w 847725"/>
                  <a:gd name="connsiteY23" fmla="*/ 1444625 h 2482850"/>
                  <a:gd name="connsiteX24" fmla="*/ 534988 w 847725"/>
                  <a:gd name="connsiteY24" fmla="*/ 1339850 h 2482850"/>
                  <a:gd name="connsiteX25" fmla="*/ 568325 w 847725"/>
                  <a:gd name="connsiteY25" fmla="*/ 1301750 h 2482850"/>
                  <a:gd name="connsiteX26" fmla="*/ 682625 w 847725"/>
                  <a:gd name="connsiteY26" fmla="*/ 1382712 h 2482850"/>
                  <a:gd name="connsiteX27" fmla="*/ 739775 w 847725"/>
                  <a:gd name="connsiteY27" fmla="*/ 1425575 h 2482850"/>
                  <a:gd name="connsiteX28" fmla="*/ 749300 w 847725"/>
                  <a:gd name="connsiteY28" fmla="*/ 1468437 h 2482850"/>
                  <a:gd name="connsiteX29" fmla="*/ 835025 w 847725"/>
                  <a:gd name="connsiteY29" fmla="*/ 1468437 h 2482850"/>
                  <a:gd name="connsiteX30" fmla="*/ 825500 w 847725"/>
                  <a:gd name="connsiteY30" fmla="*/ 1382712 h 2482850"/>
                  <a:gd name="connsiteX31" fmla="*/ 754063 w 847725"/>
                  <a:gd name="connsiteY31" fmla="*/ 1377950 h 2482850"/>
                  <a:gd name="connsiteX32" fmla="*/ 722321 w 847725"/>
                  <a:gd name="connsiteY32" fmla="*/ 1321061 h 2482850"/>
                  <a:gd name="connsiteX33" fmla="*/ 731581 w 847725"/>
                  <a:gd name="connsiteY33" fmla="*/ 1263650 h 2482850"/>
                  <a:gd name="connsiteX34" fmla="*/ 773113 w 847725"/>
                  <a:gd name="connsiteY34" fmla="*/ 1206500 h 2482850"/>
                  <a:gd name="connsiteX35" fmla="*/ 759778 w 847725"/>
                  <a:gd name="connsiteY35" fmla="*/ 1129347 h 2482850"/>
                  <a:gd name="connsiteX36" fmla="*/ 720725 w 847725"/>
                  <a:gd name="connsiteY36" fmla="*/ 1163637 h 2482850"/>
                  <a:gd name="connsiteX37" fmla="*/ 625475 w 847725"/>
                  <a:gd name="connsiteY37" fmla="*/ 1249362 h 2482850"/>
                  <a:gd name="connsiteX38" fmla="*/ 539750 w 847725"/>
                  <a:gd name="connsiteY38" fmla="*/ 1235075 h 2482850"/>
                  <a:gd name="connsiteX39" fmla="*/ 592138 w 847725"/>
                  <a:gd name="connsiteY39" fmla="*/ 1149350 h 2482850"/>
                  <a:gd name="connsiteX40" fmla="*/ 611188 w 847725"/>
                  <a:gd name="connsiteY40" fmla="*/ 1058862 h 2482850"/>
                  <a:gd name="connsiteX41" fmla="*/ 649288 w 847725"/>
                  <a:gd name="connsiteY41" fmla="*/ 1039812 h 2482850"/>
                  <a:gd name="connsiteX42" fmla="*/ 611188 w 847725"/>
                  <a:gd name="connsiteY42" fmla="*/ 982662 h 2482850"/>
                  <a:gd name="connsiteX43" fmla="*/ 544513 w 847725"/>
                  <a:gd name="connsiteY43" fmla="*/ 996950 h 2482850"/>
                  <a:gd name="connsiteX44" fmla="*/ 563563 w 847725"/>
                  <a:gd name="connsiteY44" fmla="*/ 1063625 h 2482850"/>
                  <a:gd name="connsiteX45" fmla="*/ 530225 w 847725"/>
                  <a:gd name="connsiteY45" fmla="*/ 1177925 h 2482850"/>
                  <a:gd name="connsiteX46" fmla="*/ 496888 w 847725"/>
                  <a:gd name="connsiteY46" fmla="*/ 1220787 h 2482850"/>
                  <a:gd name="connsiteX47" fmla="*/ 387350 w 847725"/>
                  <a:gd name="connsiteY47" fmla="*/ 1216025 h 2482850"/>
                  <a:gd name="connsiteX48" fmla="*/ 349250 w 847725"/>
                  <a:gd name="connsiteY48" fmla="*/ 1139825 h 2482850"/>
                  <a:gd name="connsiteX49" fmla="*/ 349250 w 847725"/>
                  <a:gd name="connsiteY49" fmla="*/ 334962 h 2482850"/>
                  <a:gd name="connsiteX50" fmla="*/ 339725 w 847725"/>
                  <a:gd name="connsiteY50" fmla="*/ 149225 h 2482850"/>
                  <a:gd name="connsiteX51" fmla="*/ 311150 w 847725"/>
                  <a:gd name="connsiteY51" fmla="*/ 1587 h 2482850"/>
                  <a:gd name="connsiteX52" fmla="*/ 249238 w 847725"/>
                  <a:gd name="connsiteY52" fmla="*/ 139700 h 2482850"/>
                  <a:gd name="connsiteX53" fmla="*/ 230188 w 847725"/>
                  <a:gd name="connsiteY53" fmla="*/ 311150 h 2482850"/>
                  <a:gd name="connsiteX54" fmla="*/ 239713 w 847725"/>
                  <a:gd name="connsiteY54" fmla="*/ 1368425 h 2482850"/>
                  <a:gd name="connsiteX55" fmla="*/ 168275 w 847725"/>
                  <a:gd name="connsiteY55" fmla="*/ 1487487 h 2482850"/>
                  <a:gd name="connsiteX56" fmla="*/ 120650 w 847725"/>
                  <a:gd name="connsiteY56" fmla="*/ 1239837 h 2482850"/>
                  <a:gd name="connsiteX57" fmla="*/ 139700 w 847725"/>
                  <a:gd name="connsiteY57" fmla="*/ 306387 h 2482850"/>
                  <a:gd name="connsiteX58" fmla="*/ 130175 w 847725"/>
                  <a:gd name="connsiteY58" fmla="*/ 106362 h 2482850"/>
                  <a:gd name="connsiteX59" fmla="*/ 96838 w 847725"/>
                  <a:gd name="connsiteY59" fmla="*/ 34925 h 2482850"/>
                  <a:gd name="connsiteX60" fmla="*/ 30163 w 847725"/>
                  <a:gd name="connsiteY60" fmla="*/ 209232 h 2482850"/>
                  <a:gd name="connsiteX61" fmla="*/ 25400 w 847725"/>
                  <a:gd name="connsiteY61" fmla="*/ 854075 h 2482850"/>
                  <a:gd name="connsiteX0" fmla="*/ 25400 w 849314"/>
                  <a:gd name="connsiteY0" fmla="*/ 854075 h 2482850"/>
                  <a:gd name="connsiteX1" fmla="*/ 24576 w 849314"/>
                  <a:gd name="connsiteY1" fmla="*/ 1118666 h 2482850"/>
                  <a:gd name="connsiteX2" fmla="*/ 25400 w 849314"/>
                  <a:gd name="connsiteY2" fmla="*/ 1485582 h 2482850"/>
                  <a:gd name="connsiteX3" fmla="*/ 6350 w 849314"/>
                  <a:gd name="connsiteY3" fmla="*/ 2216150 h 2482850"/>
                  <a:gd name="connsiteX4" fmla="*/ 63500 w 849314"/>
                  <a:gd name="connsiteY4" fmla="*/ 2382837 h 2482850"/>
                  <a:gd name="connsiteX5" fmla="*/ 134938 w 849314"/>
                  <a:gd name="connsiteY5" fmla="*/ 2278062 h 2482850"/>
                  <a:gd name="connsiteX6" fmla="*/ 133237 w 849314"/>
                  <a:gd name="connsiteY6" fmla="*/ 2007187 h 2482850"/>
                  <a:gd name="connsiteX7" fmla="*/ 111125 w 849314"/>
                  <a:gd name="connsiteY7" fmla="*/ 1773237 h 2482850"/>
                  <a:gd name="connsiteX8" fmla="*/ 139700 w 849314"/>
                  <a:gd name="connsiteY8" fmla="*/ 1644650 h 2482850"/>
                  <a:gd name="connsiteX9" fmla="*/ 183413 w 849314"/>
                  <a:gd name="connsiteY9" fmla="*/ 1584956 h 2482850"/>
                  <a:gd name="connsiteX10" fmla="*/ 244475 w 849314"/>
                  <a:gd name="connsiteY10" fmla="*/ 1658937 h 2482850"/>
                  <a:gd name="connsiteX11" fmla="*/ 225425 w 849314"/>
                  <a:gd name="connsiteY11" fmla="*/ 2349500 h 2482850"/>
                  <a:gd name="connsiteX12" fmla="*/ 268288 w 849314"/>
                  <a:gd name="connsiteY12" fmla="*/ 2459037 h 2482850"/>
                  <a:gd name="connsiteX13" fmla="*/ 320675 w 849314"/>
                  <a:gd name="connsiteY13" fmla="*/ 2311400 h 2482850"/>
                  <a:gd name="connsiteX14" fmla="*/ 344488 w 849314"/>
                  <a:gd name="connsiteY14" fmla="*/ 1620837 h 2482850"/>
                  <a:gd name="connsiteX15" fmla="*/ 354013 w 849314"/>
                  <a:gd name="connsiteY15" fmla="*/ 1349375 h 2482850"/>
                  <a:gd name="connsiteX16" fmla="*/ 439738 w 849314"/>
                  <a:gd name="connsiteY16" fmla="*/ 1273175 h 2482850"/>
                  <a:gd name="connsiteX17" fmla="*/ 511175 w 849314"/>
                  <a:gd name="connsiteY17" fmla="*/ 1330325 h 2482850"/>
                  <a:gd name="connsiteX18" fmla="*/ 473075 w 849314"/>
                  <a:gd name="connsiteY18" fmla="*/ 1458912 h 2482850"/>
                  <a:gd name="connsiteX19" fmla="*/ 454025 w 849314"/>
                  <a:gd name="connsiteY19" fmla="*/ 1501775 h 2482850"/>
                  <a:gd name="connsiteX20" fmla="*/ 477838 w 849314"/>
                  <a:gd name="connsiteY20" fmla="*/ 1554162 h 2482850"/>
                  <a:gd name="connsiteX21" fmla="*/ 525463 w 849314"/>
                  <a:gd name="connsiteY21" fmla="*/ 1554162 h 2482850"/>
                  <a:gd name="connsiteX22" fmla="*/ 544513 w 849314"/>
                  <a:gd name="connsiteY22" fmla="*/ 1506537 h 2482850"/>
                  <a:gd name="connsiteX23" fmla="*/ 506413 w 849314"/>
                  <a:gd name="connsiteY23" fmla="*/ 1444625 h 2482850"/>
                  <a:gd name="connsiteX24" fmla="*/ 534988 w 849314"/>
                  <a:gd name="connsiteY24" fmla="*/ 1339850 h 2482850"/>
                  <a:gd name="connsiteX25" fmla="*/ 568325 w 849314"/>
                  <a:gd name="connsiteY25" fmla="*/ 1301750 h 2482850"/>
                  <a:gd name="connsiteX26" fmla="*/ 682625 w 849314"/>
                  <a:gd name="connsiteY26" fmla="*/ 1382712 h 2482850"/>
                  <a:gd name="connsiteX27" fmla="*/ 739775 w 849314"/>
                  <a:gd name="connsiteY27" fmla="*/ 1425575 h 2482850"/>
                  <a:gd name="connsiteX28" fmla="*/ 835025 w 849314"/>
                  <a:gd name="connsiteY28" fmla="*/ 1468437 h 2482850"/>
                  <a:gd name="connsiteX29" fmla="*/ 825500 w 849314"/>
                  <a:gd name="connsiteY29" fmla="*/ 1382712 h 2482850"/>
                  <a:gd name="connsiteX30" fmla="*/ 754063 w 849314"/>
                  <a:gd name="connsiteY30" fmla="*/ 1377950 h 2482850"/>
                  <a:gd name="connsiteX31" fmla="*/ 722321 w 849314"/>
                  <a:gd name="connsiteY31" fmla="*/ 1321061 h 2482850"/>
                  <a:gd name="connsiteX32" fmla="*/ 731581 w 849314"/>
                  <a:gd name="connsiteY32" fmla="*/ 1263650 h 2482850"/>
                  <a:gd name="connsiteX33" fmla="*/ 773113 w 849314"/>
                  <a:gd name="connsiteY33" fmla="*/ 1206500 h 2482850"/>
                  <a:gd name="connsiteX34" fmla="*/ 759778 w 849314"/>
                  <a:gd name="connsiteY34" fmla="*/ 1129347 h 2482850"/>
                  <a:gd name="connsiteX35" fmla="*/ 720725 w 849314"/>
                  <a:gd name="connsiteY35" fmla="*/ 1163637 h 2482850"/>
                  <a:gd name="connsiteX36" fmla="*/ 625475 w 849314"/>
                  <a:gd name="connsiteY36" fmla="*/ 1249362 h 2482850"/>
                  <a:gd name="connsiteX37" fmla="*/ 539750 w 849314"/>
                  <a:gd name="connsiteY37" fmla="*/ 1235075 h 2482850"/>
                  <a:gd name="connsiteX38" fmla="*/ 592138 w 849314"/>
                  <a:gd name="connsiteY38" fmla="*/ 1149350 h 2482850"/>
                  <a:gd name="connsiteX39" fmla="*/ 611188 w 849314"/>
                  <a:gd name="connsiteY39" fmla="*/ 1058862 h 2482850"/>
                  <a:gd name="connsiteX40" fmla="*/ 649288 w 849314"/>
                  <a:gd name="connsiteY40" fmla="*/ 1039812 h 2482850"/>
                  <a:gd name="connsiteX41" fmla="*/ 611188 w 849314"/>
                  <a:gd name="connsiteY41" fmla="*/ 982662 h 2482850"/>
                  <a:gd name="connsiteX42" fmla="*/ 544513 w 849314"/>
                  <a:gd name="connsiteY42" fmla="*/ 996950 h 2482850"/>
                  <a:gd name="connsiteX43" fmla="*/ 563563 w 849314"/>
                  <a:gd name="connsiteY43" fmla="*/ 1063625 h 2482850"/>
                  <a:gd name="connsiteX44" fmla="*/ 530225 w 849314"/>
                  <a:gd name="connsiteY44" fmla="*/ 1177925 h 2482850"/>
                  <a:gd name="connsiteX45" fmla="*/ 496888 w 849314"/>
                  <a:gd name="connsiteY45" fmla="*/ 1220787 h 2482850"/>
                  <a:gd name="connsiteX46" fmla="*/ 387350 w 849314"/>
                  <a:gd name="connsiteY46" fmla="*/ 1216025 h 2482850"/>
                  <a:gd name="connsiteX47" fmla="*/ 349250 w 849314"/>
                  <a:gd name="connsiteY47" fmla="*/ 1139825 h 2482850"/>
                  <a:gd name="connsiteX48" fmla="*/ 349250 w 849314"/>
                  <a:gd name="connsiteY48" fmla="*/ 334962 h 2482850"/>
                  <a:gd name="connsiteX49" fmla="*/ 339725 w 849314"/>
                  <a:gd name="connsiteY49" fmla="*/ 149225 h 2482850"/>
                  <a:gd name="connsiteX50" fmla="*/ 311150 w 849314"/>
                  <a:gd name="connsiteY50" fmla="*/ 1587 h 2482850"/>
                  <a:gd name="connsiteX51" fmla="*/ 249238 w 849314"/>
                  <a:gd name="connsiteY51" fmla="*/ 139700 h 2482850"/>
                  <a:gd name="connsiteX52" fmla="*/ 230188 w 849314"/>
                  <a:gd name="connsiteY52" fmla="*/ 311150 h 2482850"/>
                  <a:gd name="connsiteX53" fmla="*/ 239713 w 849314"/>
                  <a:gd name="connsiteY53" fmla="*/ 1368425 h 2482850"/>
                  <a:gd name="connsiteX54" fmla="*/ 168275 w 849314"/>
                  <a:gd name="connsiteY54" fmla="*/ 1487487 h 2482850"/>
                  <a:gd name="connsiteX55" fmla="*/ 120650 w 849314"/>
                  <a:gd name="connsiteY55" fmla="*/ 1239837 h 2482850"/>
                  <a:gd name="connsiteX56" fmla="*/ 139700 w 849314"/>
                  <a:gd name="connsiteY56" fmla="*/ 306387 h 2482850"/>
                  <a:gd name="connsiteX57" fmla="*/ 130175 w 849314"/>
                  <a:gd name="connsiteY57" fmla="*/ 106362 h 2482850"/>
                  <a:gd name="connsiteX58" fmla="*/ 96838 w 849314"/>
                  <a:gd name="connsiteY58" fmla="*/ 34925 h 2482850"/>
                  <a:gd name="connsiteX59" fmla="*/ 30163 w 849314"/>
                  <a:gd name="connsiteY59" fmla="*/ 209232 h 2482850"/>
                  <a:gd name="connsiteX60" fmla="*/ 25400 w 849314"/>
                  <a:gd name="connsiteY60" fmla="*/ 854075 h 2482850"/>
                  <a:gd name="connsiteX0" fmla="*/ 25400 w 849313"/>
                  <a:gd name="connsiteY0" fmla="*/ 854075 h 2482850"/>
                  <a:gd name="connsiteX1" fmla="*/ 24576 w 849313"/>
                  <a:gd name="connsiteY1" fmla="*/ 1118666 h 2482850"/>
                  <a:gd name="connsiteX2" fmla="*/ 25400 w 849313"/>
                  <a:gd name="connsiteY2" fmla="*/ 1485582 h 2482850"/>
                  <a:gd name="connsiteX3" fmla="*/ 6350 w 849313"/>
                  <a:gd name="connsiteY3" fmla="*/ 2216150 h 2482850"/>
                  <a:gd name="connsiteX4" fmla="*/ 63500 w 849313"/>
                  <a:gd name="connsiteY4" fmla="*/ 2382837 h 2482850"/>
                  <a:gd name="connsiteX5" fmla="*/ 134938 w 849313"/>
                  <a:gd name="connsiteY5" fmla="*/ 2278062 h 2482850"/>
                  <a:gd name="connsiteX6" fmla="*/ 133237 w 849313"/>
                  <a:gd name="connsiteY6" fmla="*/ 2007187 h 2482850"/>
                  <a:gd name="connsiteX7" fmla="*/ 111125 w 849313"/>
                  <a:gd name="connsiteY7" fmla="*/ 1773237 h 2482850"/>
                  <a:gd name="connsiteX8" fmla="*/ 139700 w 849313"/>
                  <a:gd name="connsiteY8" fmla="*/ 1644650 h 2482850"/>
                  <a:gd name="connsiteX9" fmla="*/ 183413 w 849313"/>
                  <a:gd name="connsiteY9" fmla="*/ 1584956 h 2482850"/>
                  <a:gd name="connsiteX10" fmla="*/ 244475 w 849313"/>
                  <a:gd name="connsiteY10" fmla="*/ 1658937 h 2482850"/>
                  <a:gd name="connsiteX11" fmla="*/ 225425 w 849313"/>
                  <a:gd name="connsiteY11" fmla="*/ 2349500 h 2482850"/>
                  <a:gd name="connsiteX12" fmla="*/ 268288 w 849313"/>
                  <a:gd name="connsiteY12" fmla="*/ 2459037 h 2482850"/>
                  <a:gd name="connsiteX13" fmla="*/ 320675 w 849313"/>
                  <a:gd name="connsiteY13" fmla="*/ 2311400 h 2482850"/>
                  <a:gd name="connsiteX14" fmla="*/ 344488 w 849313"/>
                  <a:gd name="connsiteY14" fmla="*/ 1620837 h 2482850"/>
                  <a:gd name="connsiteX15" fmla="*/ 354013 w 849313"/>
                  <a:gd name="connsiteY15" fmla="*/ 1349375 h 2482850"/>
                  <a:gd name="connsiteX16" fmla="*/ 439738 w 849313"/>
                  <a:gd name="connsiteY16" fmla="*/ 1273175 h 2482850"/>
                  <a:gd name="connsiteX17" fmla="*/ 511175 w 849313"/>
                  <a:gd name="connsiteY17" fmla="*/ 1330325 h 2482850"/>
                  <a:gd name="connsiteX18" fmla="*/ 473075 w 849313"/>
                  <a:gd name="connsiteY18" fmla="*/ 1458912 h 2482850"/>
                  <a:gd name="connsiteX19" fmla="*/ 454025 w 849313"/>
                  <a:gd name="connsiteY19" fmla="*/ 1501775 h 2482850"/>
                  <a:gd name="connsiteX20" fmla="*/ 477838 w 849313"/>
                  <a:gd name="connsiteY20" fmla="*/ 1554162 h 2482850"/>
                  <a:gd name="connsiteX21" fmla="*/ 525463 w 849313"/>
                  <a:gd name="connsiteY21" fmla="*/ 1554162 h 2482850"/>
                  <a:gd name="connsiteX22" fmla="*/ 544513 w 849313"/>
                  <a:gd name="connsiteY22" fmla="*/ 1506537 h 2482850"/>
                  <a:gd name="connsiteX23" fmla="*/ 506413 w 849313"/>
                  <a:gd name="connsiteY23" fmla="*/ 1444625 h 2482850"/>
                  <a:gd name="connsiteX24" fmla="*/ 534988 w 849313"/>
                  <a:gd name="connsiteY24" fmla="*/ 1339850 h 2482850"/>
                  <a:gd name="connsiteX25" fmla="*/ 568325 w 849313"/>
                  <a:gd name="connsiteY25" fmla="*/ 1301750 h 2482850"/>
                  <a:gd name="connsiteX26" fmla="*/ 682625 w 849313"/>
                  <a:gd name="connsiteY26" fmla="*/ 1382712 h 2482850"/>
                  <a:gd name="connsiteX27" fmla="*/ 739775 w 849313"/>
                  <a:gd name="connsiteY27" fmla="*/ 1425575 h 2482850"/>
                  <a:gd name="connsiteX28" fmla="*/ 835025 w 849313"/>
                  <a:gd name="connsiteY28" fmla="*/ 1468437 h 2482850"/>
                  <a:gd name="connsiteX29" fmla="*/ 825500 w 849313"/>
                  <a:gd name="connsiteY29" fmla="*/ 1382712 h 2482850"/>
                  <a:gd name="connsiteX30" fmla="*/ 722321 w 849313"/>
                  <a:gd name="connsiteY30" fmla="*/ 1321061 h 2482850"/>
                  <a:gd name="connsiteX31" fmla="*/ 731581 w 849313"/>
                  <a:gd name="connsiteY31" fmla="*/ 1263650 h 2482850"/>
                  <a:gd name="connsiteX32" fmla="*/ 773113 w 849313"/>
                  <a:gd name="connsiteY32" fmla="*/ 1206500 h 2482850"/>
                  <a:gd name="connsiteX33" fmla="*/ 759778 w 849313"/>
                  <a:gd name="connsiteY33" fmla="*/ 1129347 h 2482850"/>
                  <a:gd name="connsiteX34" fmla="*/ 720725 w 849313"/>
                  <a:gd name="connsiteY34" fmla="*/ 1163637 h 2482850"/>
                  <a:gd name="connsiteX35" fmla="*/ 625475 w 849313"/>
                  <a:gd name="connsiteY35" fmla="*/ 1249362 h 2482850"/>
                  <a:gd name="connsiteX36" fmla="*/ 539750 w 849313"/>
                  <a:gd name="connsiteY36" fmla="*/ 1235075 h 2482850"/>
                  <a:gd name="connsiteX37" fmla="*/ 592138 w 849313"/>
                  <a:gd name="connsiteY37" fmla="*/ 1149350 h 2482850"/>
                  <a:gd name="connsiteX38" fmla="*/ 611188 w 849313"/>
                  <a:gd name="connsiteY38" fmla="*/ 1058862 h 2482850"/>
                  <a:gd name="connsiteX39" fmla="*/ 649288 w 849313"/>
                  <a:gd name="connsiteY39" fmla="*/ 1039812 h 2482850"/>
                  <a:gd name="connsiteX40" fmla="*/ 611188 w 849313"/>
                  <a:gd name="connsiteY40" fmla="*/ 982662 h 2482850"/>
                  <a:gd name="connsiteX41" fmla="*/ 544513 w 849313"/>
                  <a:gd name="connsiteY41" fmla="*/ 996950 h 2482850"/>
                  <a:gd name="connsiteX42" fmla="*/ 563563 w 849313"/>
                  <a:gd name="connsiteY42" fmla="*/ 1063625 h 2482850"/>
                  <a:gd name="connsiteX43" fmla="*/ 530225 w 849313"/>
                  <a:gd name="connsiteY43" fmla="*/ 1177925 h 2482850"/>
                  <a:gd name="connsiteX44" fmla="*/ 496888 w 849313"/>
                  <a:gd name="connsiteY44" fmla="*/ 1220787 h 2482850"/>
                  <a:gd name="connsiteX45" fmla="*/ 387350 w 849313"/>
                  <a:gd name="connsiteY45" fmla="*/ 1216025 h 2482850"/>
                  <a:gd name="connsiteX46" fmla="*/ 349250 w 849313"/>
                  <a:gd name="connsiteY46" fmla="*/ 1139825 h 2482850"/>
                  <a:gd name="connsiteX47" fmla="*/ 349250 w 849313"/>
                  <a:gd name="connsiteY47" fmla="*/ 334962 h 2482850"/>
                  <a:gd name="connsiteX48" fmla="*/ 339725 w 849313"/>
                  <a:gd name="connsiteY48" fmla="*/ 149225 h 2482850"/>
                  <a:gd name="connsiteX49" fmla="*/ 311150 w 849313"/>
                  <a:gd name="connsiteY49" fmla="*/ 1587 h 2482850"/>
                  <a:gd name="connsiteX50" fmla="*/ 249238 w 849313"/>
                  <a:gd name="connsiteY50" fmla="*/ 139700 h 2482850"/>
                  <a:gd name="connsiteX51" fmla="*/ 230188 w 849313"/>
                  <a:gd name="connsiteY51" fmla="*/ 311150 h 2482850"/>
                  <a:gd name="connsiteX52" fmla="*/ 239713 w 849313"/>
                  <a:gd name="connsiteY52" fmla="*/ 1368425 h 2482850"/>
                  <a:gd name="connsiteX53" fmla="*/ 168275 w 849313"/>
                  <a:gd name="connsiteY53" fmla="*/ 1487487 h 2482850"/>
                  <a:gd name="connsiteX54" fmla="*/ 120650 w 849313"/>
                  <a:gd name="connsiteY54" fmla="*/ 1239837 h 2482850"/>
                  <a:gd name="connsiteX55" fmla="*/ 139700 w 849313"/>
                  <a:gd name="connsiteY55" fmla="*/ 306387 h 2482850"/>
                  <a:gd name="connsiteX56" fmla="*/ 130175 w 849313"/>
                  <a:gd name="connsiteY56" fmla="*/ 106362 h 2482850"/>
                  <a:gd name="connsiteX57" fmla="*/ 96838 w 849313"/>
                  <a:gd name="connsiteY57" fmla="*/ 34925 h 2482850"/>
                  <a:gd name="connsiteX58" fmla="*/ 30163 w 849313"/>
                  <a:gd name="connsiteY58" fmla="*/ 209232 h 2482850"/>
                  <a:gd name="connsiteX59" fmla="*/ 25400 w 849313"/>
                  <a:gd name="connsiteY59" fmla="*/ 854075 h 2482850"/>
                  <a:gd name="connsiteX0" fmla="*/ 25400 w 828409"/>
                  <a:gd name="connsiteY0" fmla="*/ 854075 h 2482850"/>
                  <a:gd name="connsiteX1" fmla="*/ 24576 w 828409"/>
                  <a:gd name="connsiteY1" fmla="*/ 1118666 h 2482850"/>
                  <a:gd name="connsiteX2" fmla="*/ 25400 w 828409"/>
                  <a:gd name="connsiteY2" fmla="*/ 1485582 h 2482850"/>
                  <a:gd name="connsiteX3" fmla="*/ 6350 w 828409"/>
                  <a:gd name="connsiteY3" fmla="*/ 2216150 h 2482850"/>
                  <a:gd name="connsiteX4" fmla="*/ 63500 w 828409"/>
                  <a:gd name="connsiteY4" fmla="*/ 2382837 h 2482850"/>
                  <a:gd name="connsiteX5" fmla="*/ 134938 w 828409"/>
                  <a:gd name="connsiteY5" fmla="*/ 2278062 h 2482850"/>
                  <a:gd name="connsiteX6" fmla="*/ 133237 w 828409"/>
                  <a:gd name="connsiteY6" fmla="*/ 2007187 h 2482850"/>
                  <a:gd name="connsiteX7" fmla="*/ 111125 w 828409"/>
                  <a:gd name="connsiteY7" fmla="*/ 1773237 h 2482850"/>
                  <a:gd name="connsiteX8" fmla="*/ 139700 w 828409"/>
                  <a:gd name="connsiteY8" fmla="*/ 1644650 h 2482850"/>
                  <a:gd name="connsiteX9" fmla="*/ 183413 w 828409"/>
                  <a:gd name="connsiteY9" fmla="*/ 1584956 h 2482850"/>
                  <a:gd name="connsiteX10" fmla="*/ 244475 w 828409"/>
                  <a:gd name="connsiteY10" fmla="*/ 1658937 h 2482850"/>
                  <a:gd name="connsiteX11" fmla="*/ 225425 w 828409"/>
                  <a:gd name="connsiteY11" fmla="*/ 2349500 h 2482850"/>
                  <a:gd name="connsiteX12" fmla="*/ 268288 w 828409"/>
                  <a:gd name="connsiteY12" fmla="*/ 2459037 h 2482850"/>
                  <a:gd name="connsiteX13" fmla="*/ 320675 w 828409"/>
                  <a:gd name="connsiteY13" fmla="*/ 2311400 h 2482850"/>
                  <a:gd name="connsiteX14" fmla="*/ 344488 w 828409"/>
                  <a:gd name="connsiteY14" fmla="*/ 1620837 h 2482850"/>
                  <a:gd name="connsiteX15" fmla="*/ 354013 w 828409"/>
                  <a:gd name="connsiteY15" fmla="*/ 1349375 h 2482850"/>
                  <a:gd name="connsiteX16" fmla="*/ 439738 w 828409"/>
                  <a:gd name="connsiteY16" fmla="*/ 1273175 h 2482850"/>
                  <a:gd name="connsiteX17" fmla="*/ 511175 w 828409"/>
                  <a:gd name="connsiteY17" fmla="*/ 1330325 h 2482850"/>
                  <a:gd name="connsiteX18" fmla="*/ 473075 w 828409"/>
                  <a:gd name="connsiteY18" fmla="*/ 1458912 h 2482850"/>
                  <a:gd name="connsiteX19" fmla="*/ 454025 w 828409"/>
                  <a:gd name="connsiteY19" fmla="*/ 1501775 h 2482850"/>
                  <a:gd name="connsiteX20" fmla="*/ 477838 w 828409"/>
                  <a:gd name="connsiteY20" fmla="*/ 1554162 h 2482850"/>
                  <a:gd name="connsiteX21" fmla="*/ 525463 w 828409"/>
                  <a:gd name="connsiteY21" fmla="*/ 1554162 h 2482850"/>
                  <a:gd name="connsiteX22" fmla="*/ 544513 w 828409"/>
                  <a:gd name="connsiteY22" fmla="*/ 1506537 h 2482850"/>
                  <a:gd name="connsiteX23" fmla="*/ 506413 w 828409"/>
                  <a:gd name="connsiteY23" fmla="*/ 1444625 h 2482850"/>
                  <a:gd name="connsiteX24" fmla="*/ 534988 w 828409"/>
                  <a:gd name="connsiteY24" fmla="*/ 1339850 h 2482850"/>
                  <a:gd name="connsiteX25" fmla="*/ 568325 w 828409"/>
                  <a:gd name="connsiteY25" fmla="*/ 1301750 h 2482850"/>
                  <a:gd name="connsiteX26" fmla="*/ 682625 w 828409"/>
                  <a:gd name="connsiteY26" fmla="*/ 1382712 h 2482850"/>
                  <a:gd name="connsiteX27" fmla="*/ 739775 w 828409"/>
                  <a:gd name="connsiteY27" fmla="*/ 1425575 h 2482850"/>
                  <a:gd name="connsiteX28" fmla="*/ 825500 w 828409"/>
                  <a:gd name="connsiteY28" fmla="*/ 1382712 h 2482850"/>
                  <a:gd name="connsiteX29" fmla="*/ 722321 w 828409"/>
                  <a:gd name="connsiteY29" fmla="*/ 1321061 h 2482850"/>
                  <a:gd name="connsiteX30" fmla="*/ 731581 w 828409"/>
                  <a:gd name="connsiteY30" fmla="*/ 1263650 h 2482850"/>
                  <a:gd name="connsiteX31" fmla="*/ 773113 w 828409"/>
                  <a:gd name="connsiteY31" fmla="*/ 1206500 h 2482850"/>
                  <a:gd name="connsiteX32" fmla="*/ 759778 w 828409"/>
                  <a:gd name="connsiteY32" fmla="*/ 1129347 h 2482850"/>
                  <a:gd name="connsiteX33" fmla="*/ 720725 w 828409"/>
                  <a:gd name="connsiteY33" fmla="*/ 1163637 h 2482850"/>
                  <a:gd name="connsiteX34" fmla="*/ 625475 w 828409"/>
                  <a:gd name="connsiteY34" fmla="*/ 1249362 h 2482850"/>
                  <a:gd name="connsiteX35" fmla="*/ 539750 w 828409"/>
                  <a:gd name="connsiteY35" fmla="*/ 1235075 h 2482850"/>
                  <a:gd name="connsiteX36" fmla="*/ 592138 w 828409"/>
                  <a:gd name="connsiteY36" fmla="*/ 1149350 h 2482850"/>
                  <a:gd name="connsiteX37" fmla="*/ 611188 w 828409"/>
                  <a:gd name="connsiteY37" fmla="*/ 1058862 h 2482850"/>
                  <a:gd name="connsiteX38" fmla="*/ 649288 w 828409"/>
                  <a:gd name="connsiteY38" fmla="*/ 1039812 h 2482850"/>
                  <a:gd name="connsiteX39" fmla="*/ 611188 w 828409"/>
                  <a:gd name="connsiteY39" fmla="*/ 982662 h 2482850"/>
                  <a:gd name="connsiteX40" fmla="*/ 544513 w 828409"/>
                  <a:gd name="connsiteY40" fmla="*/ 996950 h 2482850"/>
                  <a:gd name="connsiteX41" fmla="*/ 563563 w 828409"/>
                  <a:gd name="connsiteY41" fmla="*/ 1063625 h 2482850"/>
                  <a:gd name="connsiteX42" fmla="*/ 530225 w 828409"/>
                  <a:gd name="connsiteY42" fmla="*/ 1177925 h 2482850"/>
                  <a:gd name="connsiteX43" fmla="*/ 496888 w 828409"/>
                  <a:gd name="connsiteY43" fmla="*/ 1220787 h 2482850"/>
                  <a:gd name="connsiteX44" fmla="*/ 387350 w 828409"/>
                  <a:gd name="connsiteY44" fmla="*/ 1216025 h 2482850"/>
                  <a:gd name="connsiteX45" fmla="*/ 349250 w 828409"/>
                  <a:gd name="connsiteY45" fmla="*/ 1139825 h 2482850"/>
                  <a:gd name="connsiteX46" fmla="*/ 349250 w 828409"/>
                  <a:gd name="connsiteY46" fmla="*/ 334962 h 2482850"/>
                  <a:gd name="connsiteX47" fmla="*/ 339725 w 828409"/>
                  <a:gd name="connsiteY47" fmla="*/ 149225 h 2482850"/>
                  <a:gd name="connsiteX48" fmla="*/ 311150 w 828409"/>
                  <a:gd name="connsiteY48" fmla="*/ 1587 h 2482850"/>
                  <a:gd name="connsiteX49" fmla="*/ 249238 w 828409"/>
                  <a:gd name="connsiteY49" fmla="*/ 139700 h 2482850"/>
                  <a:gd name="connsiteX50" fmla="*/ 230188 w 828409"/>
                  <a:gd name="connsiteY50" fmla="*/ 311150 h 2482850"/>
                  <a:gd name="connsiteX51" fmla="*/ 239713 w 828409"/>
                  <a:gd name="connsiteY51" fmla="*/ 1368425 h 2482850"/>
                  <a:gd name="connsiteX52" fmla="*/ 168275 w 828409"/>
                  <a:gd name="connsiteY52" fmla="*/ 1487487 h 2482850"/>
                  <a:gd name="connsiteX53" fmla="*/ 120650 w 828409"/>
                  <a:gd name="connsiteY53" fmla="*/ 1239837 h 2482850"/>
                  <a:gd name="connsiteX54" fmla="*/ 139700 w 828409"/>
                  <a:gd name="connsiteY54" fmla="*/ 306387 h 2482850"/>
                  <a:gd name="connsiteX55" fmla="*/ 130175 w 828409"/>
                  <a:gd name="connsiteY55" fmla="*/ 106362 h 2482850"/>
                  <a:gd name="connsiteX56" fmla="*/ 96838 w 828409"/>
                  <a:gd name="connsiteY56" fmla="*/ 34925 h 2482850"/>
                  <a:gd name="connsiteX57" fmla="*/ 30163 w 828409"/>
                  <a:gd name="connsiteY57" fmla="*/ 209232 h 2482850"/>
                  <a:gd name="connsiteX58" fmla="*/ 25400 w 828409"/>
                  <a:gd name="connsiteY58"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44513 w 832116"/>
                  <a:gd name="connsiteY22" fmla="*/ 1506537 h 2482850"/>
                  <a:gd name="connsiteX23" fmla="*/ 506413 w 832116"/>
                  <a:gd name="connsiteY23" fmla="*/ 1444625 h 2482850"/>
                  <a:gd name="connsiteX24" fmla="*/ 534988 w 832116"/>
                  <a:gd name="connsiteY24" fmla="*/ 1339850 h 2482850"/>
                  <a:gd name="connsiteX25" fmla="*/ 568325 w 832116"/>
                  <a:gd name="connsiteY25" fmla="*/ 1301750 h 2482850"/>
                  <a:gd name="connsiteX26" fmla="*/ 682625 w 832116"/>
                  <a:gd name="connsiteY26" fmla="*/ 1382712 h 2482850"/>
                  <a:gd name="connsiteX27" fmla="*/ 825500 w 832116"/>
                  <a:gd name="connsiteY27" fmla="*/ 1382712 h 2482850"/>
                  <a:gd name="connsiteX28" fmla="*/ 722321 w 832116"/>
                  <a:gd name="connsiteY28" fmla="*/ 1321061 h 2482850"/>
                  <a:gd name="connsiteX29" fmla="*/ 731581 w 832116"/>
                  <a:gd name="connsiteY29" fmla="*/ 1263650 h 2482850"/>
                  <a:gd name="connsiteX30" fmla="*/ 773113 w 832116"/>
                  <a:gd name="connsiteY30" fmla="*/ 1206500 h 2482850"/>
                  <a:gd name="connsiteX31" fmla="*/ 759778 w 832116"/>
                  <a:gd name="connsiteY31" fmla="*/ 1129347 h 2482850"/>
                  <a:gd name="connsiteX32" fmla="*/ 720725 w 832116"/>
                  <a:gd name="connsiteY32" fmla="*/ 1163637 h 2482850"/>
                  <a:gd name="connsiteX33" fmla="*/ 625475 w 832116"/>
                  <a:gd name="connsiteY33" fmla="*/ 1249362 h 2482850"/>
                  <a:gd name="connsiteX34" fmla="*/ 539750 w 832116"/>
                  <a:gd name="connsiteY34" fmla="*/ 1235075 h 2482850"/>
                  <a:gd name="connsiteX35" fmla="*/ 592138 w 832116"/>
                  <a:gd name="connsiteY35" fmla="*/ 1149350 h 2482850"/>
                  <a:gd name="connsiteX36" fmla="*/ 611188 w 832116"/>
                  <a:gd name="connsiteY36" fmla="*/ 1058862 h 2482850"/>
                  <a:gd name="connsiteX37" fmla="*/ 649288 w 832116"/>
                  <a:gd name="connsiteY37" fmla="*/ 1039812 h 2482850"/>
                  <a:gd name="connsiteX38" fmla="*/ 611188 w 832116"/>
                  <a:gd name="connsiteY38" fmla="*/ 982662 h 2482850"/>
                  <a:gd name="connsiteX39" fmla="*/ 544513 w 832116"/>
                  <a:gd name="connsiteY39" fmla="*/ 996950 h 2482850"/>
                  <a:gd name="connsiteX40" fmla="*/ 563563 w 832116"/>
                  <a:gd name="connsiteY40" fmla="*/ 1063625 h 2482850"/>
                  <a:gd name="connsiteX41" fmla="*/ 530225 w 832116"/>
                  <a:gd name="connsiteY41" fmla="*/ 1177925 h 2482850"/>
                  <a:gd name="connsiteX42" fmla="*/ 496888 w 832116"/>
                  <a:gd name="connsiteY42" fmla="*/ 1220787 h 2482850"/>
                  <a:gd name="connsiteX43" fmla="*/ 387350 w 832116"/>
                  <a:gd name="connsiteY43" fmla="*/ 1216025 h 2482850"/>
                  <a:gd name="connsiteX44" fmla="*/ 349250 w 832116"/>
                  <a:gd name="connsiteY44" fmla="*/ 1139825 h 2482850"/>
                  <a:gd name="connsiteX45" fmla="*/ 349250 w 832116"/>
                  <a:gd name="connsiteY45" fmla="*/ 334962 h 2482850"/>
                  <a:gd name="connsiteX46" fmla="*/ 339725 w 832116"/>
                  <a:gd name="connsiteY46" fmla="*/ 149225 h 2482850"/>
                  <a:gd name="connsiteX47" fmla="*/ 311150 w 832116"/>
                  <a:gd name="connsiteY47" fmla="*/ 1587 h 2482850"/>
                  <a:gd name="connsiteX48" fmla="*/ 249238 w 832116"/>
                  <a:gd name="connsiteY48" fmla="*/ 139700 h 2482850"/>
                  <a:gd name="connsiteX49" fmla="*/ 230188 w 832116"/>
                  <a:gd name="connsiteY49" fmla="*/ 311150 h 2482850"/>
                  <a:gd name="connsiteX50" fmla="*/ 239713 w 832116"/>
                  <a:gd name="connsiteY50" fmla="*/ 1368425 h 2482850"/>
                  <a:gd name="connsiteX51" fmla="*/ 168275 w 832116"/>
                  <a:gd name="connsiteY51" fmla="*/ 1487487 h 2482850"/>
                  <a:gd name="connsiteX52" fmla="*/ 120650 w 832116"/>
                  <a:gd name="connsiteY52" fmla="*/ 1239837 h 2482850"/>
                  <a:gd name="connsiteX53" fmla="*/ 139700 w 832116"/>
                  <a:gd name="connsiteY53" fmla="*/ 306387 h 2482850"/>
                  <a:gd name="connsiteX54" fmla="*/ 130175 w 832116"/>
                  <a:gd name="connsiteY54" fmla="*/ 106362 h 2482850"/>
                  <a:gd name="connsiteX55" fmla="*/ 96838 w 832116"/>
                  <a:gd name="connsiteY55" fmla="*/ 34925 h 2482850"/>
                  <a:gd name="connsiteX56" fmla="*/ 30163 w 832116"/>
                  <a:gd name="connsiteY56" fmla="*/ 209232 h 2482850"/>
                  <a:gd name="connsiteX57" fmla="*/ 25400 w 832116"/>
                  <a:gd name="connsiteY57"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625475 w 832116"/>
                  <a:gd name="connsiteY32" fmla="*/ 1249362 h 2482850"/>
                  <a:gd name="connsiteX33" fmla="*/ 539750 w 832116"/>
                  <a:gd name="connsiteY33" fmla="*/ 1235075 h 2482850"/>
                  <a:gd name="connsiteX34" fmla="*/ 592138 w 832116"/>
                  <a:gd name="connsiteY34" fmla="*/ 1149350 h 2482850"/>
                  <a:gd name="connsiteX35" fmla="*/ 611188 w 832116"/>
                  <a:gd name="connsiteY35" fmla="*/ 1058862 h 2482850"/>
                  <a:gd name="connsiteX36" fmla="*/ 649288 w 832116"/>
                  <a:gd name="connsiteY36" fmla="*/ 1039812 h 2482850"/>
                  <a:gd name="connsiteX37" fmla="*/ 611188 w 832116"/>
                  <a:gd name="connsiteY37" fmla="*/ 982662 h 2482850"/>
                  <a:gd name="connsiteX38" fmla="*/ 544513 w 832116"/>
                  <a:gd name="connsiteY38" fmla="*/ 996950 h 2482850"/>
                  <a:gd name="connsiteX39" fmla="*/ 563563 w 832116"/>
                  <a:gd name="connsiteY39" fmla="*/ 1063625 h 2482850"/>
                  <a:gd name="connsiteX40" fmla="*/ 530225 w 832116"/>
                  <a:gd name="connsiteY40" fmla="*/ 1177925 h 2482850"/>
                  <a:gd name="connsiteX41" fmla="*/ 496888 w 832116"/>
                  <a:gd name="connsiteY41" fmla="*/ 1220787 h 2482850"/>
                  <a:gd name="connsiteX42" fmla="*/ 387350 w 832116"/>
                  <a:gd name="connsiteY42" fmla="*/ 1216025 h 2482850"/>
                  <a:gd name="connsiteX43" fmla="*/ 349250 w 832116"/>
                  <a:gd name="connsiteY43" fmla="*/ 1139825 h 2482850"/>
                  <a:gd name="connsiteX44" fmla="*/ 349250 w 832116"/>
                  <a:gd name="connsiteY44" fmla="*/ 334962 h 2482850"/>
                  <a:gd name="connsiteX45" fmla="*/ 339725 w 832116"/>
                  <a:gd name="connsiteY45" fmla="*/ 149225 h 2482850"/>
                  <a:gd name="connsiteX46" fmla="*/ 311150 w 832116"/>
                  <a:gd name="connsiteY46" fmla="*/ 1587 h 2482850"/>
                  <a:gd name="connsiteX47" fmla="*/ 249238 w 832116"/>
                  <a:gd name="connsiteY47" fmla="*/ 139700 h 2482850"/>
                  <a:gd name="connsiteX48" fmla="*/ 230188 w 832116"/>
                  <a:gd name="connsiteY48" fmla="*/ 311150 h 2482850"/>
                  <a:gd name="connsiteX49" fmla="*/ 239713 w 832116"/>
                  <a:gd name="connsiteY49" fmla="*/ 1368425 h 2482850"/>
                  <a:gd name="connsiteX50" fmla="*/ 168275 w 832116"/>
                  <a:gd name="connsiteY50" fmla="*/ 1487487 h 2482850"/>
                  <a:gd name="connsiteX51" fmla="*/ 120650 w 832116"/>
                  <a:gd name="connsiteY51" fmla="*/ 1239837 h 2482850"/>
                  <a:gd name="connsiteX52" fmla="*/ 139700 w 832116"/>
                  <a:gd name="connsiteY52" fmla="*/ 306387 h 2482850"/>
                  <a:gd name="connsiteX53" fmla="*/ 130175 w 832116"/>
                  <a:gd name="connsiteY53" fmla="*/ 106362 h 2482850"/>
                  <a:gd name="connsiteX54" fmla="*/ 96838 w 832116"/>
                  <a:gd name="connsiteY54" fmla="*/ 34925 h 2482850"/>
                  <a:gd name="connsiteX55" fmla="*/ 30163 w 832116"/>
                  <a:gd name="connsiteY55" fmla="*/ 209232 h 2482850"/>
                  <a:gd name="connsiteX56" fmla="*/ 25400 w 832116"/>
                  <a:gd name="connsiteY56"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31581 w 832116"/>
                  <a:gd name="connsiteY28" fmla="*/ 1263650 h 2482850"/>
                  <a:gd name="connsiteX29" fmla="*/ 773113 w 832116"/>
                  <a:gd name="connsiteY29" fmla="*/ 1206500 h 2482850"/>
                  <a:gd name="connsiteX30" fmla="*/ 759778 w 832116"/>
                  <a:gd name="connsiteY30" fmla="*/ 1129347 h 2482850"/>
                  <a:gd name="connsiteX31" fmla="*/ 720725 w 832116"/>
                  <a:gd name="connsiteY31" fmla="*/ 1163637 h 2482850"/>
                  <a:gd name="connsiteX32" fmla="*/ 539750 w 832116"/>
                  <a:gd name="connsiteY32" fmla="*/ 1235075 h 2482850"/>
                  <a:gd name="connsiteX33" fmla="*/ 592138 w 832116"/>
                  <a:gd name="connsiteY33" fmla="*/ 1149350 h 2482850"/>
                  <a:gd name="connsiteX34" fmla="*/ 611188 w 832116"/>
                  <a:gd name="connsiteY34" fmla="*/ 1058862 h 2482850"/>
                  <a:gd name="connsiteX35" fmla="*/ 649288 w 832116"/>
                  <a:gd name="connsiteY35" fmla="*/ 1039812 h 2482850"/>
                  <a:gd name="connsiteX36" fmla="*/ 611188 w 832116"/>
                  <a:gd name="connsiteY36" fmla="*/ 982662 h 2482850"/>
                  <a:gd name="connsiteX37" fmla="*/ 544513 w 832116"/>
                  <a:gd name="connsiteY37" fmla="*/ 996950 h 2482850"/>
                  <a:gd name="connsiteX38" fmla="*/ 563563 w 832116"/>
                  <a:gd name="connsiteY38" fmla="*/ 1063625 h 2482850"/>
                  <a:gd name="connsiteX39" fmla="*/ 530225 w 832116"/>
                  <a:gd name="connsiteY39" fmla="*/ 1177925 h 2482850"/>
                  <a:gd name="connsiteX40" fmla="*/ 496888 w 832116"/>
                  <a:gd name="connsiteY40" fmla="*/ 1220787 h 2482850"/>
                  <a:gd name="connsiteX41" fmla="*/ 387350 w 832116"/>
                  <a:gd name="connsiteY41" fmla="*/ 1216025 h 2482850"/>
                  <a:gd name="connsiteX42" fmla="*/ 349250 w 832116"/>
                  <a:gd name="connsiteY42" fmla="*/ 1139825 h 2482850"/>
                  <a:gd name="connsiteX43" fmla="*/ 349250 w 832116"/>
                  <a:gd name="connsiteY43" fmla="*/ 334962 h 2482850"/>
                  <a:gd name="connsiteX44" fmla="*/ 339725 w 832116"/>
                  <a:gd name="connsiteY44" fmla="*/ 149225 h 2482850"/>
                  <a:gd name="connsiteX45" fmla="*/ 311150 w 832116"/>
                  <a:gd name="connsiteY45" fmla="*/ 1587 h 2482850"/>
                  <a:gd name="connsiteX46" fmla="*/ 249238 w 832116"/>
                  <a:gd name="connsiteY46" fmla="*/ 139700 h 2482850"/>
                  <a:gd name="connsiteX47" fmla="*/ 230188 w 832116"/>
                  <a:gd name="connsiteY47" fmla="*/ 311150 h 2482850"/>
                  <a:gd name="connsiteX48" fmla="*/ 239713 w 832116"/>
                  <a:gd name="connsiteY48" fmla="*/ 1368425 h 2482850"/>
                  <a:gd name="connsiteX49" fmla="*/ 168275 w 832116"/>
                  <a:gd name="connsiteY49" fmla="*/ 1487487 h 2482850"/>
                  <a:gd name="connsiteX50" fmla="*/ 120650 w 832116"/>
                  <a:gd name="connsiteY50" fmla="*/ 1239837 h 2482850"/>
                  <a:gd name="connsiteX51" fmla="*/ 139700 w 832116"/>
                  <a:gd name="connsiteY51" fmla="*/ 306387 h 2482850"/>
                  <a:gd name="connsiteX52" fmla="*/ 130175 w 832116"/>
                  <a:gd name="connsiteY52" fmla="*/ 106362 h 2482850"/>
                  <a:gd name="connsiteX53" fmla="*/ 96838 w 832116"/>
                  <a:gd name="connsiteY53" fmla="*/ 34925 h 2482850"/>
                  <a:gd name="connsiteX54" fmla="*/ 30163 w 832116"/>
                  <a:gd name="connsiteY54" fmla="*/ 209232 h 2482850"/>
                  <a:gd name="connsiteX55" fmla="*/ 25400 w 832116"/>
                  <a:gd name="connsiteY55" fmla="*/ 854075 h 2482850"/>
                  <a:gd name="connsiteX0" fmla="*/ 25400 w 832116"/>
                  <a:gd name="connsiteY0" fmla="*/ 854075 h 2482850"/>
                  <a:gd name="connsiteX1" fmla="*/ 24576 w 832116"/>
                  <a:gd name="connsiteY1" fmla="*/ 1118666 h 2482850"/>
                  <a:gd name="connsiteX2" fmla="*/ 25400 w 832116"/>
                  <a:gd name="connsiteY2" fmla="*/ 1485582 h 2482850"/>
                  <a:gd name="connsiteX3" fmla="*/ 6350 w 832116"/>
                  <a:gd name="connsiteY3" fmla="*/ 2216150 h 2482850"/>
                  <a:gd name="connsiteX4" fmla="*/ 63500 w 832116"/>
                  <a:gd name="connsiteY4" fmla="*/ 2382837 h 2482850"/>
                  <a:gd name="connsiteX5" fmla="*/ 134938 w 832116"/>
                  <a:gd name="connsiteY5" fmla="*/ 2278062 h 2482850"/>
                  <a:gd name="connsiteX6" fmla="*/ 133237 w 832116"/>
                  <a:gd name="connsiteY6" fmla="*/ 2007187 h 2482850"/>
                  <a:gd name="connsiteX7" fmla="*/ 111125 w 832116"/>
                  <a:gd name="connsiteY7" fmla="*/ 1773237 h 2482850"/>
                  <a:gd name="connsiteX8" fmla="*/ 139700 w 832116"/>
                  <a:gd name="connsiteY8" fmla="*/ 1644650 h 2482850"/>
                  <a:gd name="connsiteX9" fmla="*/ 183413 w 832116"/>
                  <a:gd name="connsiteY9" fmla="*/ 1584956 h 2482850"/>
                  <a:gd name="connsiteX10" fmla="*/ 244475 w 832116"/>
                  <a:gd name="connsiteY10" fmla="*/ 1658937 h 2482850"/>
                  <a:gd name="connsiteX11" fmla="*/ 225425 w 832116"/>
                  <a:gd name="connsiteY11" fmla="*/ 2349500 h 2482850"/>
                  <a:gd name="connsiteX12" fmla="*/ 268288 w 832116"/>
                  <a:gd name="connsiteY12" fmla="*/ 2459037 h 2482850"/>
                  <a:gd name="connsiteX13" fmla="*/ 320675 w 832116"/>
                  <a:gd name="connsiteY13" fmla="*/ 2311400 h 2482850"/>
                  <a:gd name="connsiteX14" fmla="*/ 344488 w 832116"/>
                  <a:gd name="connsiteY14" fmla="*/ 1620837 h 2482850"/>
                  <a:gd name="connsiteX15" fmla="*/ 354013 w 832116"/>
                  <a:gd name="connsiteY15" fmla="*/ 1349375 h 2482850"/>
                  <a:gd name="connsiteX16" fmla="*/ 439738 w 832116"/>
                  <a:gd name="connsiteY16" fmla="*/ 1273175 h 2482850"/>
                  <a:gd name="connsiteX17" fmla="*/ 511175 w 832116"/>
                  <a:gd name="connsiteY17" fmla="*/ 1330325 h 2482850"/>
                  <a:gd name="connsiteX18" fmla="*/ 473075 w 832116"/>
                  <a:gd name="connsiteY18" fmla="*/ 1458912 h 2482850"/>
                  <a:gd name="connsiteX19" fmla="*/ 454025 w 832116"/>
                  <a:gd name="connsiteY19" fmla="*/ 1501775 h 2482850"/>
                  <a:gd name="connsiteX20" fmla="*/ 477838 w 832116"/>
                  <a:gd name="connsiteY20" fmla="*/ 1554162 h 2482850"/>
                  <a:gd name="connsiteX21" fmla="*/ 525463 w 832116"/>
                  <a:gd name="connsiteY21" fmla="*/ 1554162 h 2482850"/>
                  <a:gd name="connsiteX22" fmla="*/ 506413 w 832116"/>
                  <a:gd name="connsiteY22" fmla="*/ 1444625 h 2482850"/>
                  <a:gd name="connsiteX23" fmla="*/ 534988 w 832116"/>
                  <a:gd name="connsiteY23" fmla="*/ 1339850 h 2482850"/>
                  <a:gd name="connsiteX24" fmla="*/ 568325 w 832116"/>
                  <a:gd name="connsiteY24" fmla="*/ 1301750 h 2482850"/>
                  <a:gd name="connsiteX25" fmla="*/ 682625 w 832116"/>
                  <a:gd name="connsiteY25" fmla="*/ 1382712 h 2482850"/>
                  <a:gd name="connsiteX26" fmla="*/ 825500 w 832116"/>
                  <a:gd name="connsiteY26" fmla="*/ 1382712 h 2482850"/>
                  <a:gd name="connsiteX27" fmla="*/ 722321 w 832116"/>
                  <a:gd name="connsiteY27" fmla="*/ 1321061 h 2482850"/>
                  <a:gd name="connsiteX28" fmla="*/ 773113 w 832116"/>
                  <a:gd name="connsiteY28" fmla="*/ 1206500 h 2482850"/>
                  <a:gd name="connsiteX29" fmla="*/ 759778 w 832116"/>
                  <a:gd name="connsiteY29" fmla="*/ 1129347 h 2482850"/>
                  <a:gd name="connsiteX30" fmla="*/ 720725 w 832116"/>
                  <a:gd name="connsiteY30" fmla="*/ 1163637 h 2482850"/>
                  <a:gd name="connsiteX31" fmla="*/ 539750 w 832116"/>
                  <a:gd name="connsiteY31" fmla="*/ 1235075 h 2482850"/>
                  <a:gd name="connsiteX32" fmla="*/ 592138 w 832116"/>
                  <a:gd name="connsiteY32" fmla="*/ 1149350 h 2482850"/>
                  <a:gd name="connsiteX33" fmla="*/ 611188 w 832116"/>
                  <a:gd name="connsiteY33" fmla="*/ 1058862 h 2482850"/>
                  <a:gd name="connsiteX34" fmla="*/ 649288 w 832116"/>
                  <a:gd name="connsiteY34" fmla="*/ 1039812 h 2482850"/>
                  <a:gd name="connsiteX35" fmla="*/ 611188 w 832116"/>
                  <a:gd name="connsiteY35" fmla="*/ 982662 h 2482850"/>
                  <a:gd name="connsiteX36" fmla="*/ 544513 w 832116"/>
                  <a:gd name="connsiteY36" fmla="*/ 996950 h 2482850"/>
                  <a:gd name="connsiteX37" fmla="*/ 563563 w 832116"/>
                  <a:gd name="connsiteY37" fmla="*/ 1063625 h 2482850"/>
                  <a:gd name="connsiteX38" fmla="*/ 530225 w 832116"/>
                  <a:gd name="connsiteY38" fmla="*/ 1177925 h 2482850"/>
                  <a:gd name="connsiteX39" fmla="*/ 496888 w 832116"/>
                  <a:gd name="connsiteY39" fmla="*/ 1220787 h 2482850"/>
                  <a:gd name="connsiteX40" fmla="*/ 387350 w 832116"/>
                  <a:gd name="connsiteY40" fmla="*/ 1216025 h 2482850"/>
                  <a:gd name="connsiteX41" fmla="*/ 349250 w 832116"/>
                  <a:gd name="connsiteY41" fmla="*/ 1139825 h 2482850"/>
                  <a:gd name="connsiteX42" fmla="*/ 349250 w 832116"/>
                  <a:gd name="connsiteY42" fmla="*/ 334962 h 2482850"/>
                  <a:gd name="connsiteX43" fmla="*/ 339725 w 832116"/>
                  <a:gd name="connsiteY43" fmla="*/ 149225 h 2482850"/>
                  <a:gd name="connsiteX44" fmla="*/ 311150 w 832116"/>
                  <a:gd name="connsiteY44" fmla="*/ 1587 h 2482850"/>
                  <a:gd name="connsiteX45" fmla="*/ 249238 w 832116"/>
                  <a:gd name="connsiteY45" fmla="*/ 139700 h 2482850"/>
                  <a:gd name="connsiteX46" fmla="*/ 230188 w 832116"/>
                  <a:gd name="connsiteY46" fmla="*/ 311150 h 2482850"/>
                  <a:gd name="connsiteX47" fmla="*/ 239713 w 832116"/>
                  <a:gd name="connsiteY47" fmla="*/ 1368425 h 2482850"/>
                  <a:gd name="connsiteX48" fmla="*/ 168275 w 832116"/>
                  <a:gd name="connsiteY48" fmla="*/ 1487487 h 2482850"/>
                  <a:gd name="connsiteX49" fmla="*/ 120650 w 832116"/>
                  <a:gd name="connsiteY49" fmla="*/ 1239837 h 2482850"/>
                  <a:gd name="connsiteX50" fmla="*/ 139700 w 832116"/>
                  <a:gd name="connsiteY50" fmla="*/ 306387 h 2482850"/>
                  <a:gd name="connsiteX51" fmla="*/ 130175 w 832116"/>
                  <a:gd name="connsiteY51" fmla="*/ 106362 h 2482850"/>
                  <a:gd name="connsiteX52" fmla="*/ 96838 w 832116"/>
                  <a:gd name="connsiteY52" fmla="*/ 34925 h 2482850"/>
                  <a:gd name="connsiteX53" fmla="*/ 30163 w 832116"/>
                  <a:gd name="connsiteY53" fmla="*/ 209232 h 2482850"/>
                  <a:gd name="connsiteX54" fmla="*/ 25400 w 832116"/>
                  <a:gd name="connsiteY54" fmla="*/ 854075 h 2482850"/>
                  <a:gd name="connsiteX0" fmla="*/ 25400 w 840581"/>
                  <a:gd name="connsiteY0" fmla="*/ 854075 h 2482850"/>
                  <a:gd name="connsiteX1" fmla="*/ 24576 w 840581"/>
                  <a:gd name="connsiteY1" fmla="*/ 1118666 h 2482850"/>
                  <a:gd name="connsiteX2" fmla="*/ 25400 w 840581"/>
                  <a:gd name="connsiteY2" fmla="*/ 1485582 h 2482850"/>
                  <a:gd name="connsiteX3" fmla="*/ 6350 w 840581"/>
                  <a:gd name="connsiteY3" fmla="*/ 2216150 h 2482850"/>
                  <a:gd name="connsiteX4" fmla="*/ 63500 w 840581"/>
                  <a:gd name="connsiteY4" fmla="*/ 2382837 h 2482850"/>
                  <a:gd name="connsiteX5" fmla="*/ 134938 w 840581"/>
                  <a:gd name="connsiteY5" fmla="*/ 2278062 h 2482850"/>
                  <a:gd name="connsiteX6" fmla="*/ 133237 w 840581"/>
                  <a:gd name="connsiteY6" fmla="*/ 2007187 h 2482850"/>
                  <a:gd name="connsiteX7" fmla="*/ 111125 w 840581"/>
                  <a:gd name="connsiteY7" fmla="*/ 1773237 h 2482850"/>
                  <a:gd name="connsiteX8" fmla="*/ 139700 w 840581"/>
                  <a:gd name="connsiteY8" fmla="*/ 1644650 h 2482850"/>
                  <a:gd name="connsiteX9" fmla="*/ 183413 w 840581"/>
                  <a:gd name="connsiteY9" fmla="*/ 1584956 h 2482850"/>
                  <a:gd name="connsiteX10" fmla="*/ 244475 w 840581"/>
                  <a:gd name="connsiteY10" fmla="*/ 1658937 h 2482850"/>
                  <a:gd name="connsiteX11" fmla="*/ 225425 w 840581"/>
                  <a:gd name="connsiteY11" fmla="*/ 2349500 h 2482850"/>
                  <a:gd name="connsiteX12" fmla="*/ 268288 w 840581"/>
                  <a:gd name="connsiteY12" fmla="*/ 2459037 h 2482850"/>
                  <a:gd name="connsiteX13" fmla="*/ 320675 w 840581"/>
                  <a:gd name="connsiteY13" fmla="*/ 2311400 h 2482850"/>
                  <a:gd name="connsiteX14" fmla="*/ 344488 w 840581"/>
                  <a:gd name="connsiteY14" fmla="*/ 1620837 h 2482850"/>
                  <a:gd name="connsiteX15" fmla="*/ 354013 w 840581"/>
                  <a:gd name="connsiteY15" fmla="*/ 1349375 h 2482850"/>
                  <a:gd name="connsiteX16" fmla="*/ 439738 w 840581"/>
                  <a:gd name="connsiteY16" fmla="*/ 1273175 h 2482850"/>
                  <a:gd name="connsiteX17" fmla="*/ 511175 w 840581"/>
                  <a:gd name="connsiteY17" fmla="*/ 1330325 h 2482850"/>
                  <a:gd name="connsiteX18" fmla="*/ 473075 w 840581"/>
                  <a:gd name="connsiteY18" fmla="*/ 1458912 h 2482850"/>
                  <a:gd name="connsiteX19" fmla="*/ 454025 w 840581"/>
                  <a:gd name="connsiteY19" fmla="*/ 1501775 h 2482850"/>
                  <a:gd name="connsiteX20" fmla="*/ 477838 w 840581"/>
                  <a:gd name="connsiteY20" fmla="*/ 1554162 h 2482850"/>
                  <a:gd name="connsiteX21" fmla="*/ 525463 w 840581"/>
                  <a:gd name="connsiteY21" fmla="*/ 1554162 h 2482850"/>
                  <a:gd name="connsiteX22" fmla="*/ 506413 w 840581"/>
                  <a:gd name="connsiteY22" fmla="*/ 1444625 h 2482850"/>
                  <a:gd name="connsiteX23" fmla="*/ 534988 w 840581"/>
                  <a:gd name="connsiteY23" fmla="*/ 1339850 h 2482850"/>
                  <a:gd name="connsiteX24" fmla="*/ 568325 w 840581"/>
                  <a:gd name="connsiteY24" fmla="*/ 1301750 h 2482850"/>
                  <a:gd name="connsiteX25" fmla="*/ 682625 w 840581"/>
                  <a:gd name="connsiteY25" fmla="*/ 1382712 h 2482850"/>
                  <a:gd name="connsiteX26" fmla="*/ 825500 w 840581"/>
                  <a:gd name="connsiteY26" fmla="*/ 1382712 h 2482850"/>
                  <a:gd name="connsiteX27" fmla="*/ 773113 w 840581"/>
                  <a:gd name="connsiteY27" fmla="*/ 1206500 h 2482850"/>
                  <a:gd name="connsiteX28" fmla="*/ 759778 w 840581"/>
                  <a:gd name="connsiteY28" fmla="*/ 1129347 h 2482850"/>
                  <a:gd name="connsiteX29" fmla="*/ 720725 w 840581"/>
                  <a:gd name="connsiteY29" fmla="*/ 1163637 h 2482850"/>
                  <a:gd name="connsiteX30" fmla="*/ 539750 w 840581"/>
                  <a:gd name="connsiteY30" fmla="*/ 1235075 h 2482850"/>
                  <a:gd name="connsiteX31" fmla="*/ 592138 w 840581"/>
                  <a:gd name="connsiteY31" fmla="*/ 1149350 h 2482850"/>
                  <a:gd name="connsiteX32" fmla="*/ 611188 w 840581"/>
                  <a:gd name="connsiteY32" fmla="*/ 1058862 h 2482850"/>
                  <a:gd name="connsiteX33" fmla="*/ 649288 w 840581"/>
                  <a:gd name="connsiteY33" fmla="*/ 1039812 h 2482850"/>
                  <a:gd name="connsiteX34" fmla="*/ 611188 w 840581"/>
                  <a:gd name="connsiteY34" fmla="*/ 982662 h 2482850"/>
                  <a:gd name="connsiteX35" fmla="*/ 544513 w 840581"/>
                  <a:gd name="connsiteY35" fmla="*/ 996950 h 2482850"/>
                  <a:gd name="connsiteX36" fmla="*/ 563563 w 840581"/>
                  <a:gd name="connsiteY36" fmla="*/ 1063625 h 2482850"/>
                  <a:gd name="connsiteX37" fmla="*/ 530225 w 840581"/>
                  <a:gd name="connsiteY37" fmla="*/ 1177925 h 2482850"/>
                  <a:gd name="connsiteX38" fmla="*/ 496888 w 840581"/>
                  <a:gd name="connsiteY38" fmla="*/ 1220787 h 2482850"/>
                  <a:gd name="connsiteX39" fmla="*/ 387350 w 840581"/>
                  <a:gd name="connsiteY39" fmla="*/ 1216025 h 2482850"/>
                  <a:gd name="connsiteX40" fmla="*/ 349250 w 840581"/>
                  <a:gd name="connsiteY40" fmla="*/ 1139825 h 2482850"/>
                  <a:gd name="connsiteX41" fmla="*/ 349250 w 840581"/>
                  <a:gd name="connsiteY41" fmla="*/ 334962 h 2482850"/>
                  <a:gd name="connsiteX42" fmla="*/ 339725 w 840581"/>
                  <a:gd name="connsiteY42" fmla="*/ 149225 h 2482850"/>
                  <a:gd name="connsiteX43" fmla="*/ 311150 w 840581"/>
                  <a:gd name="connsiteY43" fmla="*/ 1587 h 2482850"/>
                  <a:gd name="connsiteX44" fmla="*/ 249238 w 840581"/>
                  <a:gd name="connsiteY44" fmla="*/ 139700 h 2482850"/>
                  <a:gd name="connsiteX45" fmla="*/ 230188 w 840581"/>
                  <a:gd name="connsiteY45" fmla="*/ 311150 h 2482850"/>
                  <a:gd name="connsiteX46" fmla="*/ 239713 w 840581"/>
                  <a:gd name="connsiteY46" fmla="*/ 1368425 h 2482850"/>
                  <a:gd name="connsiteX47" fmla="*/ 168275 w 840581"/>
                  <a:gd name="connsiteY47" fmla="*/ 1487487 h 2482850"/>
                  <a:gd name="connsiteX48" fmla="*/ 120650 w 840581"/>
                  <a:gd name="connsiteY48" fmla="*/ 1239837 h 2482850"/>
                  <a:gd name="connsiteX49" fmla="*/ 139700 w 840581"/>
                  <a:gd name="connsiteY49" fmla="*/ 306387 h 2482850"/>
                  <a:gd name="connsiteX50" fmla="*/ 130175 w 840581"/>
                  <a:gd name="connsiteY50" fmla="*/ 106362 h 2482850"/>
                  <a:gd name="connsiteX51" fmla="*/ 96838 w 840581"/>
                  <a:gd name="connsiteY51" fmla="*/ 34925 h 2482850"/>
                  <a:gd name="connsiteX52" fmla="*/ 30163 w 840581"/>
                  <a:gd name="connsiteY52" fmla="*/ 209232 h 2482850"/>
                  <a:gd name="connsiteX53" fmla="*/ 25400 w 840581"/>
                  <a:gd name="connsiteY53" fmla="*/ 854075 h 2482850"/>
                  <a:gd name="connsiteX0" fmla="*/ 25400 w 838358"/>
                  <a:gd name="connsiteY0" fmla="*/ 854075 h 2482850"/>
                  <a:gd name="connsiteX1" fmla="*/ 24576 w 838358"/>
                  <a:gd name="connsiteY1" fmla="*/ 1118666 h 2482850"/>
                  <a:gd name="connsiteX2" fmla="*/ 25400 w 838358"/>
                  <a:gd name="connsiteY2" fmla="*/ 1485582 h 2482850"/>
                  <a:gd name="connsiteX3" fmla="*/ 6350 w 838358"/>
                  <a:gd name="connsiteY3" fmla="*/ 2216150 h 2482850"/>
                  <a:gd name="connsiteX4" fmla="*/ 63500 w 838358"/>
                  <a:gd name="connsiteY4" fmla="*/ 2382837 h 2482850"/>
                  <a:gd name="connsiteX5" fmla="*/ 134938 w 838358"/>
                  <a:gd name="connsiteY5" fmla="*/ 2278062 h 2482850"/>
                  <a:gd name="connsiteX6" fmla="*/ 133237 w 838358"/>
                  <a:gd name="connsiteY6" fmla="*/ 2007187 h 2482850"/>
                  <a:gd name="connsiteX7" fmla="*/ 111125 w 838358"/>
                  <a:gd name="connsiteY7" fmla="*/ 1773237 h 2482850"/>
                  <a:gd name="connsiteX8" fmla="*/ 139700 w 838358"/>
                  <a:gd name="connsiteY8" fmla="*/ 1644650 h 2482850"/>
                  <a:gd name="connsiteX9" fmla="*/ 183413 w 838358"/>
                  <a:gd name="connsiteY9" fmla="*/ 1584956 h 2482850"/>
                  <a:gd name="connsiteX10" fmla="*/ 244475 w 838358"/>
                  <a:gd name="connsiteY10" fmla="*/ 1658937 h 2482850"/>
                  <a:gd name="connsiteX11" fmla="*/ 225425 w 838358"/>
                  <a:gd name="connsiteY11" fmla="*/ 2349500 h 2482850"/>
                  <a:gd name="connsiteX12" fmla="*/ 268288 w 838358"/>
                  <a:gd name="connsiteY12" fmla="*/ 2459037 h 2482850"/>
                  <a:gd name="connsiteX13" fmla="*/ 320675 w 838358"/>
                  <a:gd name="connsiteY13" fmla="*/ 2311400 h 2482850"/>
                  <a:gd name="connsiteX14" fmla="*/ 344488 w 838358"/>
                  <a:gd name="connsiteY14" fmla="*/ 1620837 h 2482850"/>
                  <a:gd name="connsiteX15" fmla="*/ 354013 w 838358"/>
                  <a:gd name="connsiteY15" fmla="*/ 1349375 h 2482850"/>
                  <a:gd name="connsiteX16" fmla="*/ 439738 w 838358"/>
                  <a:gd name="connsiteY16" fmla="*/ 1273175 h 2482850"/>
                  <a:gd name="connsiteX17" fmla="*/ 511175 w 838358"/>
                  <a:gd name="connsiteY17" fmla="*/ 1330325 h 2482850"/>
                  <a:gd name="connsiteX18" fmla="*/ 473075 w 838358"/>
                  <a:gd name="connsiteY18" fmla="*/ 1458912 h 2482850"/>
                  <a:gd name="connsiteX19" fmla="*/ 454025 w 838358"/>
                  <a:gd name="connsiteY19" fmla="*/ 1501775 h 2482850"/>
                  <a:gd name="connsiteX20" fmla="*/ 477838 w 838358"/>
                  <a:gd name="connsiteY20" fmla="*/ 1554162 h 2482850"/>
                  <a:gd name="connsiteX21" fmla="*/ 525463 w 838358"/>
                  <a:gd name="connsiteY21" fmla="*/ 1554162 h 2482850"/>
                  <a:gd name="connsiteX22" fmla="*/ 506413 w 838358"/>
                  <a:gd name="connsiteY22" fmla="*/ 1444625 h 2482850"/>
                  <a:gd name="connsiteX23" fmla="*/ 534988 w 838358"/>
                  <a:gd name="connsiteY23" fmla="*/ 1339850 h 2482850"/>
                  <a:gd name="connsiteX24" fmla="*/ 568325 w 838358"/>
                  <a:gd name="connsiteY24" fmla="*/ 1301750 h 2482850"/>
                  <a:gd name="connsiteX25" fmla="*/ 682625 w 838358"/>
                  <a:gd name="connsiteY25" fmla="*/ 1382712 h 2482850"/>
                  <a:gd name="connsiteX26" fmla="*/ 825500 w 838358"/>
                  <a:gd name="connsiteY26" fmla="*/ 1382712 h 2482850"/>
                  <a:gd name="connsiteX27" fmla="*/ 759778 w 838358"/>
                  <a:gd name="connsiteY27" fmla="*/ 1129347 h 2482850"/>
                  <a:gd name="connsiteX28" fmla="*/ 720725 w 838358"/>
                  <a:gd name="connsiteY28" fmla="*/ 1163637 h 2482850"/>
                  <a:gd name="connsiteX29" fmla="*/ 539750 w 838358"/>
                  <a:gd name="connsiteY29" fmla="*/ 1235075 h 2482850"/>
                  <a:gd name="connsiteX30" fmla="*/ 592138 w 838358"/>
                  <a:gd name="connsiteY30" fmla="*/ 1149350 h 2482850"/>
                  <a:gd name="connsiteX31" fmla="*/ 611188 w 838358"/>
                  <a:gd name="connsiteY31" fmla="*/ 1058862 h 2482850"/>
                  <a:gd name="connsiteX32" fmla="*/ 649288 w 838358"/>
                  <a:gd name="connsiteY32" fmla="*/ 1039812 h 2482850"/>
                  <a:gd name="connsiteX33" fmla="*/ 611188 w 838358"/>
                  <a:gd name="connsiteY33" fmla="*/ 982662 h 2482850"/>
                  <a:gd name="connsiteX34" fmla="*/ 544513 w 838358"/>
                  <a:gd name="connsiteY34" fmla="*/ 996950 h 2482850"/>
                  <a:gd name="connsiteX35" fmla="*/ 563563 w 838358"/>
                  <a:gd name="connsiteY35" fmla="*/ 1063625 h 2482850"/>
                  <a:gd name="connsiteX36" fmla="*/ 530225 w 838358"/>
                  <a:gd name="connsiteY36" fmla="*/ 1177925 h 2482850"/>
                  <a:gd name="connsiteX37" fmla="*/ 496888 w 838358"/>
                  <a:gd name="connsiteY37" fmla="*/ 1220787 h 2482850"/>
                  <a:gd name="connsiteX38" fmla="*/ 387350 w 838358"/>
                  <a:gd name="connsiteY38" fmla="*/ 1216025 h 2482850"/>
                  <a:gd name="connsiteX39" fmla="*/ 349250 w 838358"/>
                  <a:gd name="connsiteY39" fmla="*/ 1139825 h 2482850"/>
                  <a:gd name="connsiteX40" fmla="*/ 349250 w 838358"/>
                  <a:gd name="connsiteY40" fmla="*/ 334962 h 2482850"/>
                  <a:gd name="connsiteX41" fmla="*/ 339725 w 838358"/>
                  <a:gd name="connsiteY41" fmla="*/ 149225 h 2482850"/>
                  <a:gd name="connsiteX42" fmla="*/ 311150 w 838358"/>
                  <a:gd name="connsiteY42" fmla="*/ 1587 h 2482850"/>
                  <a:gd name="connsiteX43" fmla="*/ 249238 w 838358"/>
                  <a:gd name="connsiteY43" fmla="*/ 139700 h 2482850"/>
                  <a:gd name="connsiteX44" fmla="*/ 230188 w 838358"/>
                  <a:gd name="connsiteY44" fmla="*/ 311150 h 2482850"/>
                  <a:gd name="connsiteX45" fmla="*/ 239713 w 838358"/>
                  <a:gd name="connsiteY45" fmla="*/ 1368425 h 2482850"/>
                  <a:gd name="connsiteX46" fmla="*/ 168275 w 838358"/>
                  <a:gd name="connsiteY46" fmla="*/ 1487487 h 2482850"/>
                  <a:gd name="connsiteX47" fmla="*/ 120650 w 838358"/>
                  <a:gd name="connsiteY47" fmla="*/ 1239837 h 2482850"/>
                  <a:gd name="connsiteX48" fmla="*/ 139700 w 838358"/>
                  <a:gd name="connsiteY48" fmla="*/ 306387 h 2482850"/>
                  <a:gd name="connsiteX49" fmla="*/ 130175 w 838358"/>
                  <a:gd name="connsiteY49" fmla="*/ 106362 h 2482850"/>
                  <a:gd name="connsiteX50" fmla="*/ 96838 w 838358"/>
                  <a:gd name="connsiteY50" fmla="*/ 34925 h 2482850"/>
                  <a:gd name="connsiteX51" fmla="*/ 30163 w 838358"/>
                  <a:gd name="connsiteY51" fmla="*/ 209232 h 2482850"/>
                  <a:gd name="connsiteX52" fmla="*/ 25400 w 838358"/>
                  <a:gd name="connsiteY52"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06413 w 838359"/>
                  <a:gd name="connsiteY22" fmla="*/ 1444625 h 2482850"/>
                  <a:gd name="connsiteX23" fmla="*/ 568325 w 838359"/>
                  <a:gd name="connsiteY23" fmla="*/ 1301750 h 2482850"/>
                  <a:gd name="connsiteX24" fmla="*/ 682625 w 838359"/>
                  <a:gd name="connsiteY24" fmla="*/ 1382712 h 2482850"/>
                  <a:gd name="connsiteX25" fmla="*/ 825500 w 838359"/>
                  <a:gd name="connsiteY25" fmla="*/ 1382712 h 2482850"/>
                  <a:gd name="connsiteX26" fmla="*/ 759778 w 838359"/>
                  <a:gd name="connsiteY26" fmla="*/ 1129347 h 2482850"/>
                  <a:gd name="connsiteX27" fmla="*/ 720725 w 838359"/>
                  <a:gd name="connsiteY27" fmla="*/ 1163637 h 2482850"/>
                  <a:gd name="connsiteX28" fmla="*/ 539750 w 838359"/>
                  <a:gd name="connsiteY28" fmla="*/ 1235075 h 2482850"/>
                  <a:gd name="connsiteX29" fmla="*/ 592138 w 838359"/>
                  <a:gd name="connsiteY29" fmla="*/ 1149350 h 2482850"/>
                  <a:gd name="connsiteX30" fmla="*/ 611188 w 838359"/>
                  <a:gd name="connsiteY30" fmla="*/ 1058862 h 2482850"/>
                  <a:gd name="connsiteX31" fmla="*/ 649288 w 838359"/>
                  <a:gd name="connsiteY31" fmla="*/ 1039812 h 2482850"/>
                  <a:gd name="connsiteX32" fmla="*/ 611188 w 838359"/>
                  <a:gd name="connsiteY32" fmla="*/ 982662 h 2482850"/>
                  <a:gd name="connsiteX33" fmla="*/ 544513 w 838359"/>
                  <a:gd name="connsiteY33" fmla="*/ 996950 h 2482850"/>
                  <a:gd name="connsiteX34" fmla="*/ 563563 w 838359"/>
                  <a:gd name="connsiteY34" fmla="*/ 1063625 h 2482850"/>
                  <a:gd name="connsiteX35" fmla="*/ 530225 w 838359"/>
                  <a:gd name="connsiteY35" fmla="*/ 1177925 h 2482850"/>
                  <a:gd name="connsiteX36" fmla="*/ 496888 w 838359"/>
                  <a:gd name="connsiteY36" fmla="*/ 1220787 h 2482850"/>
                  <a:gd name="connsiteX37" fmla="*/ 387350 w 838359"/>
                  <a:gd name="connsiteY37" fmla="*/ 1216025 h 2482850"/>
                  <a:gd name="connsiteX38" fmla="*/ 349250 w 838359"/>
                  <a:gd name="connsiteY38" fmla="*/ 1139825 h 2482850"/>
                  <a:gd name="connsiteX39" fmla="*/ 349250 w 838359"/>
                  <a:gd name="connsiteY39" fmla="*/ 334962 h 2482850"/>
                  <a:gd name="connsiteX40" fmla="*/ 339725 w 838359"/>
                  <a:gd name="connsiteY40" fmla="*/ 149225 h 2482850"/>
                  <a:gd name="connsiteX41" fmla="*/ 311150 w 838359"/>
                  <a:gd name="connsiteY41" fmla="*/ 1587 h 2482850"/>
                  <a:gd name="connsiteX42" fmla="*/ 249238 w 838359"/>
                  <a:gd name="connsiteY42" fmla="*/ 139700 h 2482850"/>
                  <a:gd name="connsiteX43" fmla="*/ 230188 w 838359"/>
                  <a:gd name="connsiteY43" fmla="*/ 311150 h 2482850"/>
                  <a:gd name="connsiteX44" fmla="*/ 239713 w 838359"/>
                  <a:gd name="connsiteY44" fmla="*/ 1368425 h 2482850"/>
                  <a:gd name="connsiteX45" fmla="*/ 168275 w 838359"/>
                  <a:gd name="connsiteY45" fmla="*/ 1487487 h 2482850"/>
                  <a:gd name="connsiteX46" fmla="*/ 120650 w 838359"/>
                  <a:gd name="connsiteY46" fmla="*/ 1239837 h 2482850"/>
                  <a:gd name="connsiteX47" fmla="*/ 139700 w 838359"/>
                  <a:gd name="connsiteY47" fmla="*/ 306387 h 2482850"/>
                  <a:gd name="connsiteX48" fmla="*/ 130175 w 838359"/>
                  <a:gd name="connsiteY48" fmla="*/ 106362 h 2482850"/>
                  <a:gd name="connsiteX49" fmla="*/ 96838 w 838359"/>
                  <a:gd name="connsiteY49" fmla="*/ 34925 h 2482850"/>
                  <a:gd name="connsiteX50" fmla="*/ 30163 w 838359"/>
                  <a:gd name="connsiteY50" fmla="*/ 209232 h 2482850"/>
                  <a:gd name="connsiteX51" fmla="*/ 25400 w 838359"/>
                  <a:gd name="connsiteY51"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25463 w 838359"/>
                  <a:gd name="connsiteY21" fmla="*/ 1554162 h 2482850"/>
                  <a:gd name="connsiteX22" fmla="*/ 568325 w 838359"/>
                  <a:gd name="connsiteY22" fmla="*/ 1301750 h 2482850"/>
                  <a:gd name="connsiteX23" fmla="*/ 682625 w 838359"/>
                  <a:gd name="connsiteY23" fmla="*/ 1382712 h 2482850"/>
                  <a:gd name="connsiteX24" fmla="*/ 825500 w 838359"/>
                  <a:gd name="connsiteY24" fmla="*/ 1382712 h 2482850"/>
                  <a:gd name="connsiteX25" fmla="*/ 759778 w 838359"/>
                  <a:gd name="connsiteY25" fmla="*/ 1129347 h 2482850"/>
                  <a:gd name="connsiteX26" fmla="*/ 720725 w 838359"/>
                  <a:gd name="connsiteY26" fmla="*/ 1163637 h 2482850"/>
                  <a:gd name="connsiteX27" fmla="*/ 539750 w 838359"/>
                  <a:gd name="connsiteY27" fmla="*/ 1235075 h 2482850"/>
                  <a:gd name="connsiteX28" fmla="*/ 592138 w 838359"/>
                  <a:gd name="connsiteY28" fmla="*/ 1149350 h 2482850"/>
                  <a:gd name="connsiteX29" fmla="*/ 611188 w 838359"/>
                  <a:gd name="connsiteY29" fmla="*/ 1058862 h 2482850"/>
                  <a:gd name="connsiteX30" fmla="*/ 649288 w 838359"/>
                  <a:gd name="connsiteY30" fmla="*/ 1039812 h 2482850"/>
                  <a:gd name="connsiteX31" fmla="*/ 611188 w 838359"/>
                  <a:gd name="connsiteY31" fmla="*/ 982662 h 2482850"/>
                  <a:gd name="connsiteX32" fmla="*/ 544513 w 838359"/>
                  <a:gd name="connsiteY32" fmla="*/ 996950 h 2482850"/>
                  <a:gd name="connsiteX33" fmla="*/ 563563 w 838359"/>
                  <a:gd name="connsiteY33" fmla="*/ 1063625 h 2482850"/>
                  <a:gd name="connsiteX34" fmla="*/ 530225 w 838359"/>
                  <a:gd name="connsiteY34" fmla="*/ 1177925 h 2482850"/>
                  <a:gd name="connsiteX35" fmla="*/ 496888 w 838359"/>
                  <a:gd name="connsiteY35" fmla="*/ 1220787 h 2482850"/>
                  <a:gd name="connsiteX36" fmla="*/ 387350 w 838359"/>
                  <a:gd name="connsiteY36" fmla="*/ 1216025 h 2482850"/>
                  <a:gd name="connsiteX37" fmla="*/ 349250 w 838359"/>
                  <a:gd name="connsiteY37" fmla="*/ 1139825 h 2482850"/>
                  <a:gd name="connsiteX38" fmla="*/ 349250 w 838359"/>
                  <a:gd name="connsiteY38" fmla="*/ 334962 h 2482850"/>
                  <a:gd name="connsiteX39" fmla="*/ 339725 w 838359"/>
                  <a:gd name="connsiteY39" fmla="*/ 149225 h 2482850"/>
                  <a:gd name="connsiteX40" fmla="*/ 311150 w 838359"/>
                  <a:gd name="connsiteY40" fmla="*/ 1587 h 2482850"/>
                  <a:gd name="connsiteX41" fmla="*/ 249238 w 838359"/>
                  <a:gd name="connsiteY41" fmla="*/ 139700 h 2482850"/>
                  <a:gd name="connsiteX42" fmla="*/ 230188 w 838359"/>
                  <a:gd name="connsiteY42" fmla="*/ 311150 h 2482850"/>
                  <a:gd name="connsiteX43" fmla="*/ 239713 w 838359"/>
                  <a:gd name="connsiteY43" fmla="*/ 1368425 h 2482850"/>
                  <a:gd name="connsiteX44" fmla="*/ 168275 w 838359"/>
                  <a:gd name="connsiteY44" fmla="*/ 1487487 h 2482850"/>
                  <a:gd name="connsiteX45" fmla="*/ 120650 w 838359"/>
                  <a:gd name="connsiteY45" fmla="*/ 1239837 h 2482850"/>
                  <a:gd name="connsiteX46" fmla="*/ 139700 w 838359"/>
                  <a:gd name="connsiteY46" fmla="*/ 306387 h 2482850"/>
                  <a:gd name="connsiteX47" fmla="*/ 130175 w 838359"/>
                  <a:gd name="connsiteY47" fmla="*/ 106362 h 2482850"/>
                  <a:gd name="connsiteX48" fmla="*/ 96838 w 838359"/>
                  <a:gd name="connsiteY48" fmla="*/ 34925 h 2482850"/>
                  <a:gd name="connsiteX49" fmla="*/ 30163 w 838359"/>
                  <a:gd name="connsiteY49" fmla="*/ 209232 h 2482850"/>
                  <a:gd name="connsiteX50" fmla="*/ 25400 w 838359"/>
                  <a:gd name="connsiteY50"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477838 w 838359"/>
                  <a:gd name="connsiteY20" fmla="*/ 1554162 h 2482850"/>
                  <a:gd name="connsiteX21" fmla="*/ 568325 w 838359"/>
                  <a:gd name="connsiteY21" fmla="*/ 1301750 h 2482850"/>
                  <a:gd name="connsiteX22" fmla="*/ 682625 w 838359"/>
                  <a:gd name="connsiteY22" fmla="*/ 1382712 h 2482850"/>
                  <a:gd name="connsiteX23" fmla="*/ 825500 w 838359"/>
                  <a:gd name="connsiteY23" fmla="*/ 1382712 h 2482850"/>
                  <a:gd name="connsiteX24" fmla="*/ 759778 w 838359"/>
                  <a:gd name="connsiteY24" fmla="*/ 1129347 h 2482850"/>
                  <a:gd name="connsiteX25" fmla="*/ 720725 w 838359"/>
                  <a:gd name="connsiteY25" fmla="*/ 1163637 h 2482850"/>
                  <a:gd name="connsiteX26" fmla="*/ 539750 w 838359"/>
                  <a:gd name="connsiteY26" fmla="*/ 1235075 h 2482850"/>
                  <a:gd name="connsiteX27" fmla="*/ 592138 w 838359"/>
                  <a:gd name="connsiteY27" fmla="*/ 1149350 h 2482850"/>
                  <a:gd name="connsiteX28" fmla="*/ 611188 w 838359"/>
                  <a:gd name="connsiteY28" fmla="*/ 1058862 h 2482850"/>
                  <a:gd name="connsiteX29" fmla="*/ 649288 w 838359"/>
                  <a:gd name="connsiteY29" fmla="*/ 1039812 h 2482850"/>
                  <a:gd name="connsiteX30" fmla="*/ 611188 w 838359"/>
                  <a:gd name="connsiteY30" fmla="*/ 982662 h 2482850"/>
                  <a:gd name="connsiteX31" fmla="*/ 544513 w 838359"/>
                  <a:gd name="connsiteY31" fmla="*/ 996950 h 2482850"/>
                  <a:gd name="connsiteX32" fmla="*/ 563563 w 838359"/>
                  <a:gd name="connsiteY32" fmla="*/ 1063625 h 2482850"/>
                  <a:gd name="connsiteX33" fmla="*/ 530225 w 838359"/>
                  <a:gd name="connsiteY33" fmla="*/ 1177925 h 2482850"/>
                  <a:gd name="connsiteX34" fmla="*/ 496888 w 838359"/>
                  <a:gd name="connsiteY34" fmla="*/ 1220787 h 2482850"/>
                  <a:gd name="connsiteX35" fmla="*/ 387350 w 838359"/>
                  <a:gd name="connsiteY35" fmla="*/ 1216025 h 2482850"/>
                  <a:gd name="connsiteX36" fmla="*/ 349250 w 838359"/>
                  <a:gd name="connsiteY36" fmla="*/ 1139825 h 2482850"/>
                  <a:gd name="connsiteX37" fmla="*/ 349250 w 838359"/>
                  <a:gd name="connsiteY37" fmla="*/ 334962 h 2482850"/>
                  <a:gd name="connsiteX38" fmla="*/ 339725 w 838359"/>
                  <a:gd name="connsiteY38" fmla="*/ 149225 h 2482850"/>
                  <a:gd name="connsiteX39" fmla="*/ 311150 w 838359"/>
                  <a:gd name="connsiteY39" fmla="*/ 1587 h 2482850"/>
                  <a:gd name="connsiteX40" fmla="*/ 249238 w 838359"/>
                  <a:gd name="connsiteY40" fmla="*/ 139700 h 2482850"/>
                  <a:gd name="connsiteX41" fmla="*/ 230188 w 838359"/>
                  <a:gd name="connsiteY41" fmla="*/ 311150 h 2482850"/>
                  <a:gd name="connsiteX42" fmla="*/ 239713 w 838359"/>
                  <a:gd name="connsiteY42" fmla="*/ 1368425 h 2482850"/>
                  <a:gd name="connsiteX43" fmla="*/ 168275 w 838359"/>
                  <a:gd name="connsiteY43" fmla="*/ 1487487 h 2482850"/>
                  <a:gd name="connsiteX44" fmla="*/ 120650 w 838359"/>
                  <a:gd name="connsiteY44" fmla="*/ 1239837 h 2482850"/>
                  <a:gd name="connsiteX45" fmla="*/ 139700 w 838359"/>
                  <a:gd name="connsiteY45" fmla="*/ 306387 h 2482850"/>
                  <a:gd name="connsiteX46" fmla="*/ 130175 w 838359"/>
                  <a:gd name="connsiteY46" fmla="*/ 106362 h 2482850"/>
                  <a:gd name="connsiteX47" fmla="*/ 96838 w 838359"/>
                  <a:gd name="connsiteY47" fmla="*/ 34925 h 2482850"/>
                  <a:gd name="connsiteX48" fmla="*/ 30163 w 838359"/>
                  <a:gd name="connsiteY48" fmla="*/ 209232 h 2482850"/>
                  <a:gd name="connsiteX49" fmla="*/ 25400 w 838359"/>
                  <a:gd name="connsiteY49"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454025 w 838359"/>
                  <a:gd name="connsiteY19" fmla="*/ 1501775 h 2482850"/>
                  <a:gd name="connsiteX20" fmla="*/ 568325 w 838359"/>
                  <a:gd name="connsiteY20" fmla="*/ 1301750 h 2482850"/>
                  <a:gd name="connsiteX21" fmla="*/ 682625 w 838359"/>
                  <a:gd name="connsiteY21" fmla="*/ 1382712 h 2482850"/>
                  <a:gd name="connsiteX22" fmla="*/ 825500 w 838359"/>
                  <a:gd name="connsiteY22" fmla="*/ 1382712 h 2482850"/>
                  <a:gd name="connsiteX23" fmla="*/ 759778 w 838359"/>
                  <a:gd name="connsiteY23" fmla="*/ 1129347 h 2482850"/>
                  <a:gd name="connsiteX24" fmla="*/ 720725 w 838359"/>
                  <a:gd name="connsiteY24" fmla="*/ 1163637 h 2482850"/>
                  <a:gd name="connsiteX25" fmla="*/ 539750 w 838359"/>
                  <a:gd name="connsiteY25" fmla="*/ 1235075 h 2482850"/>
                  <a:gd name="connsiteX26" fmla="*/ 592138 w 838359"/>
                  <a:gd name="connsiteY26" fmla="*/ 1149350 h 2482850"/>
                  <a:gd name="connsiteX27" fmla="*/ 611188 w 838359"/>
                  <a:gd name="connsiteY27" fmla="*/ 1058862 h 2482850"/>
                  <a:gd name="connsiteX28" fmla="*/ 649288 w 838359"/>
                  <a:gd name="connsiteY28" fmla="*/ 1039812 h 2482850"/>
                  <a:gd name="connsiteX29" fmla="*/ 611188 w 838359"/>
                  <a:gd name="connsiteY29" fmla="*/ 982662 h 2482850"/>
                  <a:gd name="connsiteX30" fmla="*/ 544513 w 838359"/>
                  <a:gd name="connsiteY30" fmla="*/ 996950 h 2482850"/>
                  <a:gd name="connsiteX31" fmla="*/ 563563 w 838359"/>
                  <a:gd name="connsiteY31" fmla="*/ 1063625 h 2482850"/>
                  <a:gd name="connsiteX32" fmla="*/ 530225 w 838359"/>
                  <a:gd name="connsiteY32" fmla="*/ 1177925 h 2482850"/>
                  <a:gd name="connsiteX33" fmla="*/ 496888 w 838359"/>
                  <a:gd name="connsiteY33" fmla="*/ 1220787 h 2482850"/>
                  <a:gd name="connsiteX34" fmla="*/ 387350 w 838359"/>
                  <a:gd name="connsiteY34" fmla="*/ 1216025 h 2482850"/>
                  <a:gd name="connsiteX35" fmla="*/ 349250 w 838359"/>
                  <a:gd name="connsiteY35" fmla="*/ 1139825 h 2482850"/>
                  <a:gd name="connsiteX36" fmla="*/ 349250 w 838359"/>
                  <a:gd name="connsiteY36" fmla="*/ 334962 h 2482850"/>
                  <a:gd name="connsiteX37" fmla="*/ 339725 w 838359"/>
                  <a:gd name="connsiteY37" fmla="*/ 149225 h 2482850"/>
                  <a:gd name="connsiteX38" fmla="*/ 311150 w 838359"/>
                  <a:gd name="connsiteY38" fmla="*/ 1587 h 2482850"/>
                  <a:gd name="connsiteX39" fmla="*/ 249238 w 838359"/>
                  <a:gd name="connsiteY39" fmla="*/ 139700 h 2482850"/>
                  <a:gd name="connsiteX40" fmla="*/ 230188 w 838359"/>
                  <a:gd name="connsiteY40" fmla="*/ 311150 h 2482850"/>
                  <a:gd name="connsiteX41" fmla="*/ 239713 w 838359"/>
                  <a:gd name="connsiteY41" fmla="*/ 1368425 h 2482850"/>
                  <a:gd name="connsiteX42" fmla="*/ 168275 w 838359"/>
                  <a:gd name="connsiteY42" fmla="*/ 1487487 h 2482850"/>
                  <a:gd name="connsiteX43" fmla="*/ 120650 w 838359"/>
                  <a:gd name="connsiteY43" fmla="*/ 1239837 h 2482850"/>
                  <a:gd name="connsiteX44" fmla="*/ 139700 w 838359"/>
                  <a:gd name="connsiteY44" fmla="*/ 306387 h 2482850"/>
                  <a:gd name="connsiteX45" fmla="*/ 130175 w 838359"/>
                  <a:gd name="connsiteY45" fmla="*/ 106362 h 2482850"/>
                  <a:gd name="connsiteX46" fmla="*/ 96838 w 838359"/>
                  <a:gd name="connsiteY46" fmla="*/ 34925 h 2482850"/>
                  <a:gd name="connsiteX47" fmla="*/ 30163 w 838359"/>
                  <a:gd name="connsiteY47" fmla="*/ 209232 h 2482850"/>
                  <a:gd name="connsiteX48" fmla="*/ 25400 w 838359"/>
                  <a:gd name="connsiteY48"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473075 w 838359"/>
                  <a:gd name="connsiteY18" fmla="*/ 1458912 h 2482850"/>
                  <a:gd name="connsiteX19" fmla="*/ 568325 w 838359"/>
                  <a:gd name="connsiteY19" fmla="*/ 1301750 h 2482850"/>
                  <a:gd name="connsiteX20" fmla="*/ 682625 w 838359"/>
                  <a:gd name="connsiteY20" fmla="*/ 1382712 h 2482850"/>
                  <a:gd name="connsiteX21" fmla="*/ 825500 w 838359"/>
                  <a:gd name="connsiteY21" fmla="*/ 1382712 h 2482850"/>
                  <a:gd name="connsiteX22" fmla="*/ 759778 w 838359"/>
                  <a:gd name="connsiteY22" fmla="*/ 1129347 h 2482850"/>
                  <a:gd name="connsiteX23" fmla="*/ 720725 w 838359"/>
                  <a:gd name="connsiteY23" fmla="*/ 1163637 h 2482850"/>
                  <a:gd name="connsiteX24" fmla="*/ 539750 w 838359"/>
                  <a:gd name="connsiteY24" fmla="*/ 1235075 h 2482850"/>
                  <a:gd name="connsiteX25" fmla="*/ 592138 w 838359"/>
                  <a:gd name="connsiteY25" fmla="*/ 1149350 h 2482850"/>
                  <a:gd name="connsiteX26" fmla="*/ 611188 w 838359"/>
                  <a:gd name="connsiteY26" fmla="*/ 1058862 h 2482850"/>
                  <a:gd name="connsiteX27" fmla="*/ 649288 w 838359"/>
                  <a:gd name="connsiteY27" fmla="*/ 1039812 h 2482850"/>
                  <a:gd name="connsiteX28" fmla="*/ 611188 w 838359"/>
                  <a:gd name="connsiteY28" fmla="*/ 982662 h 2482850"/>
                  <a:gd name="connsiteX29" fmla="*/ 544513 w 838359"/>
                  <a:gd name="connsiteY29" fmla="*/ 996950 h 2482850"/>
                  <a:gd name="connsiteX30" fmla="*/ 563563 w 838359"/>
                  <a:gd name="connsiteY30" fmla="*/ 1063625 h 2482850"/>
                  <a:gd name="connsiteX31" fmla="*/ 530225 w 838359"/>
                  <a:gd name="connsiteY31" fmla="*/ 1177925 h 2482850"/>
                  <a:gd name="connsiteX32" fmla="*/ 496888 w 838359"/>
                  <a:gd name="connsiteY32" fmla="*/ 1220787 h 2482850"/>
                  <a:gd name="connsiteX33" fmla="*/ 387350 w 838359"/>
                  <a:gd name="connsiteY33" fmla="*/ 1216025 h 2482850"/>
                  <a:gd name="connsiteX34" fmla="*/ 349250 w 838359"/>
                  <a:gd name="connsiteY34" fmla="*/ 1139825 h 2482850"/>
                  <a:gd name="connsiteX35" fmla="*/ 349250 w 838359"/>
                  <a:gd name="connsiteY35" fmla="*/ 334962 h 2482850"/>
                  <a:gd name="connsiteX36" fmla="*/ 339725 w 838359"/>
                  <a:gd name="connsiteY36" fmla="*/ 149225 h 2482850"/>
                  <a:gd name="connsiteX37" fmla="*/ 311150 w 838359"/>
                  <a:gd name="connsiteY37" fmla="*/ 1587 h 2482850"/>
                  <a:gd name="connsiteX38" fmla="*/ 249238 w 838359"/>
                  <a:gd name="connsiteY38" fmla="*/ 139700 h 2482850"/>
                  <a:gd name="connsiteX39" fmla="*/ 230188 w 838359"/>
                  <a:gd name="connsiteY39" fmla="*/ 311150 h 2482850"/>
                  <a:gd name="connsiteX40" fmla="*/ 239713 w 838359"/>
                  <a:gd name="connsiteY40" fmla="*/ 1368425 h 2482850"/>
                  <a:gd name="connsiteX41" fmla="*/ 168275 w 838359"/>
                  <a:gd name="connsiteY41" fmla="*/ 1487487 h 2482850"/>
                  <a:gd name="connsiteX42" fmla="*/ 120650 w 838359"/>
                  <a:gd name="connsiteY42" fmla="*/ 1239837 h 2482850"/>
                  <a:gd name="connsiteX43" fmla="*/ 139700 w 838359"/>
                  <a:gd name="connsiteY43" fmla="*/ 306387 h 2482850"/>
                  <a:gd name="connsiteX44" fmla="*/ 130175 w 838359"/>
                  <a:gd name="connsiteY44" fmla="*/ 106362 h 2482850"/>
                  <a:gd name="connsiteX45" fmla="*/ 96838 w 838359"/>
                  <a:gd name="connsiteY45" fmla="*/ 34925 h 2482850"/>
                  <a:gd name="connsiteX46" fmla="*/ 30163 w 838359"/>
                  <a:gd name="connsiteY46" fmla="*/ 209232 h 2482850"/>
                  <a:gd name="connsiteX47" fmla="*/ 25400 w 838359"/>
                  <a:gd name="connsiteY47"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11175 w 838359"/>
                  <a:gd name="connsiteY17" fmla="*/ 1330325 h 2482850"/>
                  <a:gd name="connsiteX18" fmla="*/ 568325 w 838359"/>
                  <a:gd name="connsiteY18" fmla="*/ 1301750 h 2482850"/>
                  <a:gd name="connsiteX19" fmla="*/ 682625 w 838359"/>
                  <a:gd name="connsiteY19" fmla="*/ 1382712 h 2482850"/>
                  <a:gd name="connsiteX20" fmla="*/ 825500 w 838359"/>
                  <a:gd name="connsiteY20" fmla="*/ 1382712 h 2482850"/>
                  <a:gd name="connsiteX21" fmla="*/ 759778 w 838359"/>
                  <a:gd name="connsiteY21" fmla="*/ 1129347 h 2482850"/>
                  <a:gd name="connsiteX22" fmla="*/ 720725 w 838359"/>
                  <a:gd name="connsiteY22" fmla="*/ 1163637 h 2482850"/>
                  <a:gd name="connsiteX23" fmla="*/ 539750 w 838359"/>
                  <a:gd name="connsiteY23" fmla="*/ 1235075 h 2482850"/>
                  <a:gd name="connsiteX24" fmla="*/ 592138 w 838359"/>
                  <a:gd name="connsiteY24" fmla="*/ 1149350 h 2482850"/>
                  <a:gd name="connsiteX25" fmla="*/ 611188 w 838359"/>
                  <a:gd name="connsiteY25" fmla="*/ 1058862 h 2482850"/>
                  <a:gd name="connsiteX26" fmla="*/ 649288 w 838359"/>
                  <a:gd name="connsiteY26" fmla="*/ 1039812 h 2482850"/>
                  <a:gd name="connsiteX27" fmla="*/ 611188 w 838359"/>
                  <a:gd name="connsiteY27" fmla="*/ 982662 h 2482850"/>
                  <a:gd name="connsiteX28" fmla="*/ 544513 w 838359"/>
                  <a:gd name="connsiteY28" fmla="*/ 996950 h 2482850"/>
                  <a:gd name="connsiteX29" fmla="*/ 563563 w 838359"/>
                  <a:gd name="connsiteY29" fmla="*/ 1063625 h 2482850"/>
                  <a:gd name="connsiteX30" fmla="*/ 530225 w 838359"/>
                  <a:gd name="connsiteY30" fmla="*/ 1177925 h 2482850"/>
                  <a:gd name="connsiteX31" fmla="*/ 496888 w 838359"/>
                  <a:gd name="connsiteY31" fmla="*/ 1220787 h 2482850"/>
                  <a:gd name="connsiteX32" fmla="*/ 387350 w 838359"/>
                  <a:gd name="connsiteY32" fmla="*/ 1216025 h 2482850"/>
                  <a:gd name="connsiteX33" fmla="*/ 349250 w 838359"/>
                  <a:gd name="connsiteY33" fmla="*/ 1139825 h 2482850"/>
                  <a:gd name="connsiteX34" fmla="*/ 349250 w 838359"/>
                  <a:gd name="connsiteY34" fmla="*/ 334962 h 2482850"/>
                  <a:gd name="connsiteX35" fmla="*/ 339725 w 838359"/>
                  <a:gd name="connsiteY35" fmla="*/ 149225 h 2482850"/>
                  <a:gd name="connsiteX36" fmla="*/ 311150 w 838359"/>
                  <a:gd name="connsiteY36" fmla="*/ 1587 h 2482850"/>
                  <a:gd name="connsiteX37" fmla="*/ 249238 w 838359"/>
                  <a:gd name="connsiteY37" fmla="*/ 139700 h 2482850"/>
                  <a:gd name="connsiteX38" fmla="*/ 230188 w 838359"/>
                  <a:gd name="connsiteY38" fmla="*/ 311150 h 2482850"/>
                  <a:gd name="connsiteX39" fmla="*/ 239713 w 838359"/>
                  <a:gd name="connsiteY39" fmla="*/ 1368425 h 2482850"/>
                  <a:gd name="connsiteX40" fmla="*/ 168275 w 838359"/>
                  <a:gd name="connsiteY40" fmla="*/ 1487487 h 2482850"/>
                  <a:gd name="connsiteX41" fmla="*/ 120650 w 838359"/>
                  <a:gd name="connsiteY41" fmla="*/ 1239837 h 2482850"/>
                  <a:gd name="connsiteX42" fmla="*/ 139700 w 838359"/>
                  <a:gd name="connsiteY42" fmla="*/ 306387 h 2482850"/>
                  <a:gd name="connsiteX43" fmla="*/ 130175 w 838359"/>
                  <a:gd name="connsiteY43" fmla="*/ 106362 h 2482850"/>
                  <a:gd name="connsiteX44" fmla="*/ 96838 w 838359"/>
                  <a:gd name="connsiteY44" fmla="*/ 34925 h 2482850"/>
                  <a:gd name="connsiteX45" fmla="*/ 30163 w 838359"/>
                  <a:gd name="connsiteY45" fmla="*/ 209232 h 2482850"/>
                  <a:gd name="connsiteX46" fmla="*/ 25400 w 838359"/>
                  <a:gd name="connsiteY46"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568325 w 838359"/>
                  <a:gd name="connsiteY17" fmla="*/ 1301750 h 2482850"/>
                  <a:gd name="connsiteX18" fmla="*/ 682625 w 838359"/>
                  <a:gd name="connsiteY18" fmla="*/ 1382712 h 2482850"/>
                  <a:gd name="connsiteX19" fmla="*/ 825500 w 838359"/>
                  <a:gd name="connsiteY19" fmla="*/ 1382712 h 2482850"/>
                  <a:gd name="connsiteX20" fmla="*/ 759778 w 838359"/>
                  <a:gd name="connsiteY20" fmla="*/ 1129347 h 2482850"/>
                  <a:gd name="connsiteX21" fmla="*/ 720725 w 838359"/>
                  <a:gd name="connsiteY21" fmla="*/ 1163637 h 2482850"/>
                  <a:gd name="connsiteX22" fmla="*/ 539750 w 838359"/>
                  <a:gd name="connsiteY22" fmla="*/ 1235075 h 2482850"/>
                  <a:gd name="connsiteX23" fmla="*/ 592138 w 838359"/>
                  <a:gd name="connsiteY23" fmla="*/ 1149350 h 2482850"/>
                  <a:gd name="connsiteX24" fmla="*/ 611188 w 838359"/>
                  <a:gd name="connsiteY24" fmla="*/ 1058862 h 2482850"/>
                  <a:gd name="connsiteX25" fmla="*/ 649288 w 838359"/>
                  <a:gd name="connsiteY25" fmla="*/ 1039812 h 2482850"/>
                  <a:gd name="connsiteX26" fmla="*/ 611188 w 838359"/>
                  <a:gd name="connsiteY26" fmla="*/ 982662 h 2482850"/>
                  <a:gd name="connsiteX27" fmla="*/ 544513 w 838359"/>
                  <a:gd name="connsiteY27" fmla="*/ 996950 h 2482850"/>
                  <a:gd name="connsiteX28" fmla="*/ 563563 w 838359"/>
                  <a:gd name="connsiteY28" fmla="*/ 1063625 h 2482850"/>
                  <a:gd name="connsiteX29" fmla="*/ 530225 w 838359"/>
                  <a:gd name="connsiteY29" fmla="*/ 1177925 h 2482850"/>
                  <a:gd name="connsiteX30" fmla="*/ 496888 w 838359"/>
                  <a:gd name="connsiteY30" fmla="*/ 1220787 h 2482850"/>
                  <a:gd name="connsiteX31" fmla="*/ 387350 w 838359"/>
                  <a:gd name="connsiteY31" fmla="*/ 1216025 h 2482850"/>
                  <a:gd name="connsiteX32" fmla="*/ 349250 w 838359"/>
                  <a:gd name="connsiteY32" fmla="*/ 1139825 h 2482850"/>
                  <a:gd name="connsiteX33" fmla="*/ 349250 w 838359"/>
                  <a:gd name="connsiteY33" fmla="*/ 334962 h 2482850"/>
                  <a:gd name="connsiteX34" fmla="*/ 339725 w 838359"/>
                  <a:gd name="connsiteY34" fmla="*/ 149225 h 2482850"/>
                  <a:gd name="connsiteX35" fmla="*/ 311150 w 838359"/>
                  <a:gd name="connsiteY35" fmla="*/ 1587 h 2482850"/>
                  <a:gd name="connsiteX36" fmla="*/ 249238 w 838359"/>
                  <a:gd name="connsiteY36" fmla="*/ 139700 h 2482850"/>
                  <a:gd name="connsiteX37" fmla="*/ 230188 w 838359"/>
                  <a:gd name="connsiteY37" fmla="*/ 311150 h 2482850"/>
                  <a:gd name="connsiteX38" fmla="*/ 239713 w 838359"/>
                  <a:gd name="connsiteY38" fmla="*/ 1368425 h 2482850"/>
                  <a:gd name="connsiteX39" fmla="*/ 168275 w 838359"/>
                  <a:gd name="connsiteY39" fmla="*/ 1487487 h 2482850"/>
                  <a:gd name="connsiteX40" fmla="*/ 120650 w 838359"/>
                  <a:gd name="connsiteY40" fmla="*/ 1239837 h 2482850"/>
                  <a:gd name="connsiteX41" fmla="*/ 139700 w 838359"/>
                  <a:gd name="connsiteY41" fmla="*/ 306387 h 2482850"/>
                  <a:gd name="connsiteX42" fmla="*/ 130175 w 838359"/>
                  <a:gd name="connsiteY42" fmla="*/ 106362 h 2482850"/>
                  <a:gd name="connsiteX43" fmla="*/ 96838 w 838359"/>
                  <a:gd name="connsiteY43" fmla="*/ 34925 h 2482850"/>
                  <a:gd name="connsiteX44" fmla="*/ 30163 w 838359"/>
                  <a:gd name="connsiteY44" fmla="*/ 209232 h 2482850"/>
                  <a:gd name="connsiteX45" fmla="*/ 25400 w 838359"/>
                  <a:gd name="connsiteY45" fmla="*/ 854075 h 2482850"/>
                  <a:gd name="connsiteX0" fmla="*/ 25400 w 838359"/>
                  <a:gd name="connsiteY0" fmla="*/ 854075 h 2482850"/>
                  <a:gd name="connsiteX1" fmla="*/ 24576 w 838359"/>
                  <a:gd name="connsiteY1" fmla="*/ 1118666 h 2482850"/>
                  <a:gd name="connsiteX2" fmla="*/ 25400 w 838359"/>
                  <a:gd name="connsiteY2" fmla="*/ 1485582 h 2482850"/>
                  <a:gd name="connsiteX3" fmla="*/ 6350 w 838359"/>
                  <a:gd name="connsiteY3" fmla="*/ 2216150 h 2482850"/>
                  <a:gd name="connsiteX4" fmla="*/ 63500 w 838359"/>
                  <a:gd name="connsiteY4" fmla="*/ 2382837 h 2482850"/>
                  <a:gd name="connsiteX5" fmla="*/ 134938 w 838359"/>
                  <a:gd name="connsiteY5" fmla="*/ 2278062 h 2482850"/>
                  <a:gd name="connsiteX6" fmla="*/ 133237 w 838359"/>
                  <a:gd name="connsiteY6" fmla="*/ 2007187 h 2482850"/>
                  <a:gd name="connsiteX7" fmla="*/ 111125 w 838359"/>
                  <a:gd name="connsiteY7" fmla="*/ 1773237 h 2482850"/>
                  <a:gd name="connsiteX8" fmla="*/ 139700 w 838359"/>
                  <a:gd name="connsiteY8" fmla="*/ 1644650 h 2482850"/>
                  <a:gd name="connsiteX9" fmla="*/ 183413 w 838359"/>
                  <a:gd name="connsiteY9" fmla="*/ 1584956 h 2482850"/>
                  <a:gd name="connsiteX10" fmla="*/ 244475 w 838359"/>
                  <a:gd name="connsiteY10" fmla="*/ 1658937 h 2482850"/>
                  <a:gd name="connsiteX11" fmla="*/ 225425 w 838359"/>
                  <a:gd name="connsiteY11" fmla="*/ 2349500 h 2482850"/>
                  <a:gd name="connsiteX12" fmla="*/ 268288 w 838359"/>
                  <a:gd name="connsiteY12" fmla="*/ 2459037 h 2482850"/>
                  <a:gd name="connsiteX13" fmla="*/ 320675 w 838359"/>
                  <a:gd name="connsiteY13" fmla="*/ 2311400 h 2482850"/>
                  <a:gd name="connsiteX14" fmla="*/ 344488 w 838359"/>
                  <a:gd name="connsiteY14" fmla="*/ 1620837 h 2482850"/>
                  <a:gd name="connsiteX15" fmla="*/ 354013 w 838359"/>
                  <a:gd name="connsiteY15" fmla="*/ 1349375 h 2482850"/>
                  <a:gd name="connsiteX16" fmla="*/ 439738 w 838359"/>
                  <a:gd name="connsiteY16" fmla="*/ 1273175 h 2482850"/>
                  <a:gd name="connsiteX17" fmla="*/ 682625 w 838359"/>
                  <a:gd name="connsiteY17" fmla="*/ 1382712 h 2482850"/>
                  <a:gd name="connsiteX18" fmla="*/ 825500 w 838359"/>
                  <a:gd name="connsiteY18" fmla="*/ 1382712 h 2482850"/>
                  <a:gd name="connsiteX19" fmla="*/ 759778 w 838359"/>
                  <a:gd name="connsiteY19" fmla="*/ 1129347 h 2482850"/>
                  <a:gd name="connsiteX20" fmla="*/ 720725 w 838359"/>
                  <a:gd name="connsiteY20" fmla="*/ 1163637 h 2482850"/>
                  <a:gd name="connsiteX21" fmla="*/ 539750 w 838359"/>
                  <a:gd name="connsiteY21" fmla="*/ 1235075 h 2482850"/>
                  <a:gd name="connsiteX22" fmla="*/ 592138 w 838359"/>
                  <a:gd name="connsiteY22" fmla="*/ 1149350 h 2482850"/>
                  <a:gd name="connsiteX23" fmla="*/ 611188 w 838359"/>
                  <a:gd name="connsiteY23" fmla="*/ 1058862 h 2482850"/>
                  <a:gd name="connsiteX24" fmla="*/ 649288 w 838359"/>
                  <a:gd name="connsiteY24" fmla="*/ 1039812 h 2482850"/>
                  <a:gd name="connsiteX25" fmla="*/ 611188 w 838359"/>
                  <a:gd name="connsiteY25" fmla="*/ 982662 h 2482850"/>
                  <a:gd name="connsiteX26" fmla="*/ 544513 w 838359"/>
                  <a:gd name="connsiteY26" fmla="*/ 996950 h 2482850"/>
                  <a:gd name="connsiteX27" fmla="*/ 563563 w 838359"/>
                  <a:gd name="connsiteY27" fmla="*/ 1063625 h 2482850"/>
                  <a:gd name="connsiteX28" fmla="*/ 530225 w 838359"/>
                  <a:gd name="connsiteY28" fmla="*/ 1177925 h 2482850"/>
                  <a:gd name="connsiteX29" fmla="*/ 496888 w 838359"/>
                  <a:gd name="connsiteY29" fmla="*/ 1220787 h 2482850"/>
                  <a:gd name="connsiteX30" fmla="*/ 387350 w 838359"/>
                  <a:gd name="connsiteY30" fmla="*/ 1216025 h 2482850"/>
                  <a:gd name="connsiteX31" fmla="*/ 349250 w 838359"/>
                  <a:gd name="connsiteY31" fmla="*/ 1139825 h 2482850"/>
                  <a:gd name="connsiteX32" fmla="*/ 349250 w 838359"/>
                  <a:gd name="connsiteY32" fmla="*/ 334962 h 2482850"/>
                  <a:gd name="connsiteX33" fmla="*/ 339725 w 838359"/>
                  <a:gd name="connsiteY33" fmla="*/ 149225 h 2482850"/>
                  <a:gd name="connsiteX34" fmla="*/ 311150 w 838359"/>
                  <a:gd name="connsiteY34" fmla="*/ 1587 h 2482850"/>
                  <a:gd name="connsiteX35" fmla="*/ 249238 w 838359"/>
                  <a:gd name="connsiteY35" fmla="*/ 139700 h 2482850"/>
                  <a:gd name="connsiteX36" fmla="*/ 230188 w 838359"/>
                  <a:gd name="connsiteY36" fmla="*/ 311150 h 2482850"/>
                  <a:gd name="connsiteX37" fmla="*/ 239713 w 838359"/>
                  <a:gd name="connsiteY37" fmla="*/ 1368425 h 2482850"/>
                  <a:gd name="connsiteX38" fmla="*/ 168275 w 838359"/>
                  <a:gd name="connsiteY38" fmla="*/ 1487487 h 2482850"/>
                  <a:gd name="connsiteX39" fmla="*/ 120650 w 838359"/>
                  <a:gd name="connsiteY39" fmla="*/ 1239837 h 2482850"/>
                  <a:gd name="connsiteX40" fmla="*/ 139700 w 838359"/>
                  <a:gd name="connsiteY40" fmla="*/ 306387 h 2482850"/>
                  <a:gd name="connsiteX41" fmla="*/ 130175 w 838359"/>
                  <a:gd name="connsiteY41" fmla="*/ 106362 h 2482850"/>
                  <a:gd name="connsiteX42" fmla="*/ 96838 w 838359"/>
                  <a:gd name="connsiteY42" fmla="*/ 34925 h 2482850"/>
                  <a:gd name="connsiteX43" fmla="*/ 30163 w 838359"/>
                  <a:gd name="connsiteY43" fmla="*/ 209232 h 2482850"/>
                  <a:gd name="connsiteX44" fmla="*/ 25400 w 838359"/>
                  <a:gd name="connsiteY44" fmla="*/ 854075 h 2482850"/>
                  <a:gd name="connsiteX0" fmla="*/ 25400 w 878840"/>
                  <a:gd name="connsiteY0" fmla="*/ 854075 h 2482850"/>
                  <a:gd name="connsiteX1" fmla="*/ 24576 w 878840"/>
                  <a:gd name="connsiteY1" fmla="*/ 1118666 h 2482850"/>
                  <a:gd name="connsiteX2" fmla="*/ 25400 w 878840"/>
                  <a:gd name="connsiteY2" fmla="*/ 1485582 h 2482850"/>
                  <a:gd name="connsiteX3" fmla="*/ 6350 w 878840"/>
                  <a:gd name="connsiteY3" fmla="*/ 2216150 h 2482850"/>
                  <a:gd name="connsiteX4" fmla="*/ 63500 w 878840"/>
                  <a:gd name="connsiteY4" fmla="*/ 2382837 h 2482850"/>
                  <a:gd name="connsiteX5" fmla="*/ 134938 w 878840"/>
                  <a:gd name="connsiteY5" fmla="*/ 2278062 h 2482850"/>
                  <a:gd name="connsiteX6" fmla="*/ 133237 w 878840"/>
                  <a:gd name="connsiteY6" fmla="*/ 2007187 h 2482850"/>
                  <a:gd name="connsiteX7" fmla="*/ 111125 w 878840"/>
                  <a:gd name="connsiteY7" fmla="*/ 1773237 h 2482850"/>
                  <a:gd name="connsiteX8" fmla="*/ 139700 w 878840"/>
                  <a:gd name="connsiteY8" fmla="*/ 1644650 h 2482850"/>
                  <a:gd name="connsiteX9" fmla="*/ 183413 w 878840"/>
                  <a:gd name="connsiteY9" fmla="*/ 1584956 h 2482850"/>
                  <a:gd name="connsiteX10" fmla="*/ 244475 w 878840"/>
                  <a:gd name="connsiteY10" fmla="*/ 1658937 h 2482850"/>
                  <a:gd name="connsiteX11" fmla="*/ 225425 w 878840"/>
                  <a:gd name="connsiteY11" fmla="*/ 2349500 h 2482850"/>
                  <a:gd name="connsiteX12" fmla="*/ 268288 w 878840"/>
                  <a:gd name="connsiteY12" fmla="*/ 2459037 h 2482850"/>
                  <a:gd name="connsiteX13" fmla="*/ 320675 w 878840"/>
                  <a:gd name="connsiteY13" fmla="*/ 2311400 h 2482850"/>
                  <a:gd name="connsiteX14" fmla="*/ 344488 w 878840"/>
                  <a:gd name="connsiteY14" fmla="*/ 1620837 h 2482850"/>
                  <a:gd name="connsiteX15" fmla="*/ 354013 w 878840"/>
                  <a:gd name="connsiteY15" fmla="*/ 1349375 h 2482850"/>
                  <a:gd name="connsiteX16" fmla="*/ 439738 w 878840"/>
                  <a:gd name="connsiteY16" fmla="*/ 1273175 h 2482850"/>
                  <a:gd name="connsiteX17" fmla="*/ 825500 w 878840"/>
                  <a:gd name="connsiteY17" fmla="*/ 1382712 h 2482850"/>
                  <a:gd name="connsiteX18" fmla="*/ 759778 w 878840"/>
                  <a:gd name="connsiteY18" fmla="*/ 1129347 h 2482850"/>
                  <a:gd name="connsiteX19" fmla="*/ 720725 w 878840"/>
                  <a:gd name="connsiteY19" fmla="*/ 1163637 h 2482850"/>
                  <a:gd name="connsiteX20" fmla="*/ 539750 w 878840"/>
                  <a:gd name="connsiteY20" fmla="*/ 1235075 h 2482850"/>
                  <a:gd name="connsiteX21" fmla="*/ 592138 w 878840"/>
                  <a:gd name="connsiteY21" fmla="*/ 1149350 h 2482850"/>
                  <a:gd name="connsiteX22" fmla="*/ 611188 w 878840"/>
                  <a:gd name="connsiteY22" fmla="*/ 1058862 h 2482850"/>
                  <a:gd name="connsiteX23" fmla="*/ 649288 w 878840"/>
                  <a:gd name="connsiteY23" fmla="*/ 1039812 h 2482850"/>
                  <a:gd name="connsiteX24" fmla="*/ 611188 w 878840"/>
                  <a:gd name="connsiteY24" fmla="*/ 982662 h 2482850"/>
                  <a:gd name="connsiteX25" fmla="*/ 544513 w 878840"/>
                  <a:gd name="connsiteY25" fmla="*/ 996950 h 2482850"/>
                  <a:gd name="connsiteX26" fmla="*/ 563563 w 878840"/>
                  <a:gd name="connsiteY26" fmla="*/ 1063625 h 2482850"/>
                  <a:gd name="connsiteX27" fmla="*/ 530225 w 878840"/>
                  <a:gd name="connsiteY27" fmla="*/ 1177925 h 2482850"/>
                  <a:gd name="connsiteX28" fmla="*/ 496888 w 878840"/>
                  <a:gd name="connsiteY28" fmla="*/ 1220787 h 2482850"/>
                  <a:gd name="connsiteX29" fmla="*/ 387350 w 878840"/>
                  <a:gd name="connsiteY29" fmla="*/ 1216025 h 2482850"/>
                  <a:gd name="connsiteX30" fmla="*/ 349250 w 878840"/>
                  <a:gd name="connsiteY30" fmla="*/ 1139825 h 2482850"/>
                  <a:gd name="connsiteX31" fmla="*/ 349250 w 878840"/>
                  <a:gd name="connsiteY31" fmla="*/ 334962 h 2482850"/>
                  <a:gd name="connsiteX32" fmla="*/ 339725 w 878840"/>
                  <a:gd name="connsiteY32" fmla="*/ 149225 h 2482850"/>
                  <a:gd name="connsiteX33" fmla="*/ 311150 w 878840"/>
                  <a:gd name="connsiteY33" fmla="*/ 1587 h 2482850"/>
                  <a:gd name="connsiteX34" fmla="*/ 249238 w 878840"/>
                  <a:gd name="connsiteY34" fmla="*/ 139700 h 2482850"/>
                  <a:gd name="connsiteX35" fmla="*/ 230188 w 878840"/>
                  <a:gd name="connsiteY35" fmla="*/ 311150 h 2482850"/>
                  <a:gd name="connsiteX36" fmla="*/ 239713 w 878840"/>
                  <a:gd name="connsiteY36" fmla="*/ 1368425 h 2482850"/>
                  <a:gd name="connsiteX37" fmla="*/ 168275 w 878840"/>
                  <a:gd name="connsiteY37" fmla="*/ 1487487 h 2482850"/>
                  <a:gd name="connsiteX38" fmla="*/ 120650 w 878840"/>
                  <a:gd name="connsiteY38" fmla="*/ 1239837 h 2482850"/>
                  <a:gd name="connsiteX39" fmla="*/ 139700 w 878840"/>
                  <a:gd name="connsiteY39" fmla="*/ 306387 h 2482850"/>
                  <a:gd name="connsiteX40" fmla="*/ 130175 w 878840"/>
                  <a:gd name="connsiteY40" fmla="*/ 106362 h 2482850"/>
                  <a:gd name="connsiteX41" fmla="*/ 96838 w 878840"/>
                  <a:gd name="connsiteY41" fmla="*/ 34925 h 2482850"/>
                  <a:gd name="connsiteX42" fmla="*/ 30163 w 878840"/>
                  <a:gd name="connsiteY42" fmla="*/ 209232 h 2482850"/>
                  <a:gd name="connsiteX43" fmla="*/ 25400 w 878840"/>
                  <a:gd name="connsiteY43" fmla="*/ 854075 h 2482850"/>
                  <a:gd name="connsiteX0" fmla="*/ 25400 w 806609"/>
                  <a:gd name="connsiteY0" fmla="*/ 854075 h 2482850"/>
                  <a:gd name="connsiteX1" fmla="*/ 24576 w 806609"/>
                  <a:gd name="connsiteY1" fmla="*/ 1118666 h 2482850"/>
                  <a:gd name="connsiteX2" fmla="*/ 25400 w 806609"/>
                  <a:gd name="connsiteY2" fmla="*/ 1485582 h 2482850"/>
                  <a:gd name="connsiteX3" fmla="*/ 6350 w 806609"/>
                  <a:gd name="connsiteY3" fmla="*/ 2216150 h 2482850"/>
                  <a:gd name="connsiteX4" fmla="*/ 63500 w 806609"/>
                  <a:gd name="connsiteY4" fmla="*/ 2382837 h 2482850"/>
                  <a:gd name="connsiteX5" fmla="*/ 134938 w 806609"/>
                  <a:gd name="connsiteY5" fmla="*/ 2278062 h 2482850"/>
                  <a:gd name="connsiteX6" fmla="*/ 133237 w 806609"/>
                  <a:gd name="connsiteY6" fmla="*/ 2007187 h 2482850"/>
                  <a:gd name="connsiteX7" fmla="*/ 111125 w 806609"/>
                  <a:gd name="connsiteY7" fmla="*/ 1773237 h 2482850"/>
                  <a:gd name="connsiteX8" fmla="*/ 139700 w 806609"/>
                  <a:gd name="connsiteY8" fmla="*/ 1644650 h 2482850"/>
                  <a:gd name="connsiteX9" fmla="*/ 183413 w 806609"/>
                  <a:gd name="connsiteY9" fmla="*/ 1584956 h 2482850"/>
                  <a:gd name="connsiteX10" fmla="*/ 244475 w 806609"/>
                  <a:gd name="connsiteY10" fmla="*/ 1658937 h 2482850"/>
                  <a:gd name="connsiteX11" fmla="*/ 225425 w 806609"/>
                  <a:gd name="connsiteY11" fmla="*/ 2349500 h 2482850"/>
                  <a:gd name="connsiteX12" fmla="*/ 268288 w 806609"/>
                  <a:gd name="connsiteY12" fmla="*/ 2459037 h 2482850"/>
                  <a:gd name="connsiteX13" fmla="*/ 320675 w 806609"/>
                  <a:gd name="connsiteY13" fmla="*/ 2311400 h 2482850"/>
                  <a:gd name="connsiteX14" fmla="*/ 344488 w 806609"/>
                  <a:gd name="connsiteY14" fmla="*/ 1620837 h 2482850"/>
                  <a:gd name="connsiteX15" fmla="*/ 354013 w 806609"/>
                  <a:gd name="connsiteY15" fmla="*/ 1349375 h 2482850"/>
                  <a:gd name="connsiteX16" fmla="*/ 439738 w 806609"/>
                  <a:gd name="connsiteY16" fmla="*/ 1273175 h 2482850"/>
                  <a:gd name="connsiteX17" fmla="*/ 759778 w 806609"/>
                  <a:gd name="connsiteY17" fmla="*/ 1129347 h 2482850"/>
                  <a:gd name="connsiteX18" fmla="*/ 720725 w 806609"/>
                  <a:gd name="connsiteY18" fmla="*/ 1163637 h 2482850"/>
                  <a:gd name="connsiteX19" fmla="*/ 539750 w 806609"/>
                  <a:gd name="connsiteY19" fmla="*/ 1235075 h 2482850"/>
                  <a:gd name="connsiteX20" fmla="*/ 592138 w 806609"/>
                  <a:gd name="connsiteY20" fmla="*/ 1149350 h 2482850"/>
                  <a:gd name="connsiteX21" fmla="*/ 611188 w 806609"/>
                  <a:gd name="connsiteY21" fmla="*/ 1058862 h 2482850"/>
                  <a:gd name="connsiteX22" fmla="*/ 649288 w 806609"/>
                  <a:gd name="connsiteY22" fmla="*/ 1039812 h 2482850"/>
                  <a:gd name="connsiteX23" fmla="*/ 611188 w 806609"/>
                  <a:gd name="connsiteY23" fmla="*/ 982662 h 2482850"/>
                  <a:gd name="connsiteX24" fmla="*/ 544513 w 806609"/>
                  <a:gd name="connsiteY24" fmla="*/ 996950 h 2482850"/>
                  <a:gd name="connsiteX25" fmla="*/ 563563 w 806609"/>
                  <a:gd name="connsiteY25" fmla="*/ 1063625 h 2482850"/>
                  <a:gd name="connsiteX26" fmla="*/ 530225 w 806609"/>
                  <a:gd name="connsiteY26" fmla="*/ 1177925 h 2482850"/>
                  <a:gd name="connsiteX27" fmla="*/ 496888 w 806609"/>
                  <a:gd name="connsiteY27" fmla="*/ 1220787 h 2482850"/>
                  <a:gd name="connsiteX28" fmla="*/ 387350 w 806609"/>
                  <a:gd name="connsiteY28" fmla="*/ 1216025 h 2482850"/>
                  <a:gd name="connsiteX29" fmla="*/ 349250 w 806609"/>
                  <a:gd name="connsiteY29" fmla="*/ 1139825 h 2482850"/>
                  <a:gd name="connsiteX30" fmla="*/ 349250 w 806609"/>
                  <a:gd name="connsiteY30" fmla="*/ 334962 h 2482850"/>
                  <a:gd name="connsiteX31" fmla="*/ 339725 w 806609"/>
                  <a:gd name="connsiteY31" fmla="*/ 149225 h 2482850"/>
                  <a:gd name="connsiteX32" fmla="*/ 311150 w 806609"/>
                  <a:gd name="connsiteY32" fmla="*/ 1587 h 2482850"/>
                  <a:gd name="connsiteX33" fmla="*/ 249238 w 806609"/>
                  <a:gd name="connsiteY33" fmla="*/ 139700 h 2482850"/>
                  <a:gd name="connsiteX34" fmla="*/ 230188 w 806609"/>
                  <a:gd name="connsiteY34" fmla="*/ 311150 h 2482850"/>
                  <a:gd name="connsiteX35" fmla="*/ 239713 w 806609"/>
                  <a:gd name="connsiteY35" fmla="*/ 1368425 h 2482850"/>
                  <a:gd name="connsiteX36" fmla="*/ 168275 w 806609"/>
                  <a:gd name="connsiteY36" fmla="*/ 1487487 h 2482850"/>
                  <a:gd name="connsiteX37" fmla="*/ 120650 w 806609"/>
                  <a:gd name="connsiteY37" fmla="*/ 1239837 h 2482850"/>
                  <a:gd name="connsiteX38" fmla="*/ 139700 w 806609"/>
                  <a:gd name="connsiteY38" fmla="*/ 306387 h 2482850"/>
                  <a:gd name="connsiteX39" fmla="*/ 130175 w 806609"/>
                  <a:gd name="connsiteY39" fmla="*/ 106362 h 2482850"/>
                  <a:gd name="connsiteX40" fmla="*/ 96838 w 806609"/>
                  <a:gd name="connsiteY40" fmla="*/ 34925 h 2482850"/>
                  <a:gd name="connsiteX41" fmla="*/ 30163 w 806609"/>
                  <a:gd name="connsiteY41" fmla="*/ 209232 h 2482850"/>
                  <a:gd name="connsiteX42" fmla="*/ 25400 w 806609"/>
                  <a:gd name="connsiteY42" fmla="*/ 854075 h 2482850"/>
                  <a:gd name="connsiteX0" fmla="*/ 25400 w 776447"/>
                  <a:gd name="connsiteY0" fmla="*/ 854075 h 2482850"/>
                  <a:gd name="connsiteX1" fmla="*/ 24576 w 776447"/>
                  <a:gd name="connsiteY1" fmla="*/ 1118666 h 2482850"/>
                  <a:gd name="connsiteX2" fmla="*/ 25400 w 776447"/>
                  <a:gd name="connsiteY2" fmla="*/ 1485582 h 2482850"/>
                  <a:gd name="connsiteX3" fmla="*/ 6350 w 776447"/>
                  <a:gd name="connsiteY3" fmla="*/ 2216150 h 2482850"/>
                  <a:gd name="connsiteX4" fmla="*/ 63500 w 776447"/>
                  <a:gd name="connsiteY4" fmla="*/ 2382837 h 2482850"/>
                  <a:gd name="connsiteX5" fmla="*/ 134938 w 776447"/>
                  <a:gd name="connsiteY5" fmla="*/ 2278062 h 2482850"/>
                  <a:gd name="connsiteX6" fmla="*/ 133237 w 776447"/>
                  <a:gd name="connsiteY6" fmla="*/ 2007187 h 2482850"/>
                  <a:gd name="connsiteX7" fmla="*/ 111125 w 776447"/>
                  <a:gd name="connsiteY7" fmla="*/ 1773237 h 2482850"/>
                  <a:gd name="connsiteX8" fmla="*/ 139700 w 776447"/>
                  <a:gd name="connsiteY8" fmla="*/ 1644650 h 2482850"/>
                  <a:gd name="connsiteX9" fmla="*/ 183413 w 776447"/>
                  <a:gd name="connsiteY9" fmla="*/ 1584956 h 2482850"/>
                  <a:gd name="connsiteX10" fmla="*/ 244475 w 776447"/>
                  <a:gd name="connsiteY10" fmla="*/ 1658937 h 2482850"/>
                  <a:gd name="connsiteX11" fmla="*/ 225425 w 776447"/>
                  <a:gd name="connsiteY11" fmla="*/ 2349500 h 2482850"/>
                  <a:gd name="connsiteX12" fmla="*/ 268288 w 776447"/>
                  <a:gd name="connsiteY12" fmla="*/ 2459037 h 2482850"/>
                  <a:gd name="connsiteX13" fmla="*/ 320675 w 776447"/>
                  <a:gd name="connsiteY13" fmla="*/ 2311400 h 2482850"/>
                  <a:gd name="connsiteX14" fmla="*/ 344488 w 776447"/>
                  <a:gd name="connsiteY14" fmla="*/ 1620837 h 2482850"/>
                  <a:gd name="connsiteX15" fmla="*/ 354013 w 776447"/>
                  <a:gd name="connsiteY15" fmla="*/ 1349375 h 2482850"/>
                  <a:gd name="connsiteX16" fmla="*/ 439738 w 776447"/>
                  <a:gd name="connsiteY16" fmla="*/ 1273175 h 2482850"/>
                  <a:gd name="connsiteX17" fmla="*/ 759778 w 776447"/>
                  <a:gd name="connsiteY17" fmla="*/ 1129347 h 2482850"/>
                  <a:gd name="connsiteX18" fmla="*/ 539750 w 776447"/>
                  <a:gd name="connsiteY18" fmla="*/ 1235075 h 2482850"/>
                  <a:gd name="connsiteX19" fmla="*/ 592138 w 776447"/>
                  <a:gd name="connsiteY19" fmla="*/ 1149350 h 2482850"/>
                  <a:gd name="connsiteX20" fmla="*/ 611188 w 776447"/>
                  <a:gd name="connsiteY20" fmla="*/ 1058862 h 2482850"/>
                  <a:gd name="connsiteX21" fmla="*/ 649288 w 776447"/>
                  <a:gd name="connsiteY21" fmla="*/ 1039812 h 2482850"/>
                  <a:gd name="connsiteX22" fmla="*/ 611188 w 776447"/>
                  <a:gd name="connsiteY22" fmla="*/ 982662 h 2482850"/>
                  <a:gd name="connsiteX23" fmla="*/ 544513 w 776447"/>
                  <a:gd name="connsiteY23" fmla="*/ 996950 h 2482850"/>
                  <a:gd name="connsiteX24" fmla="*/ 563563 w 776447"/>
                  <a:gd name="connsiteY24" fmla="*/ 1063625 h 2482850"/>
                  <a:gd name="connsiteX25" fmla="*/ 530225 w 776447"/>
                  <a:gd name="connsiteY25" fmla="*/ 1177925 h 2482850"/>
                  <a:gd name="connsiteX26" fmla="*/ 496888 w 776447"/>
                  <a:gd name="connsiteY26" fmla="*/ 1220787 h 2482850"/>
                  <a:gd name="connsiteX27" fmla="*/ 387350 w 776447"/>
                  <a:gd name="connsiteY27" fmla="*/ 1216025 h 2482850"/>
                  <a:gd name="connsiteX28" fmla="*/ 349250 w 776447"/>
                  <a:gd name="connsiteY28" fmla="*/ 1139825 h 2482850"/>
                  <a:gd name="connsiteX29" fmla="*/ 349250 w 776447"/>
                  <a:gd name="connsiteY29" fmla="*/ 334962 h 2482850"/>
                  <a:gd name="connsiteX30" fmla="*/ 339725 w 776447"/>
                  <a:gd name="connsiteY30" fmla="*/ 149225 h 2482850"/>
                  <a:gd name="connsiteX31" fmla="*/ 311150 w 776447"/>
                  <a:gd name="connsiteY31" fmla="*/ 1587 h 2482850"/>
                  <a:gd name="connsiteX32" fmla="*/ 249238 w 776447"/>
                  <a:gd name="connsiteY32" fmla="*/ 139700 h 2482850"/>
                  <a:gd name="connsiteX33" fmla="*/ 230188 w 776447"/>
                  <a:gd name="connsiteY33" fmla="*/ 311150 h 2482850"/>
                  <a:gd name="connsiteX34" fmla="*/ 239713 w 776447"/>
                  <a:gd name="connsiteY34" fmla="*/ 1368425 h 2482850"/>
                  <a:gd name="connsiteX35" fmla="*/ 168275 w 776447"/>
                  <a:gd name="connsiteY35" fmla="*/ 1487487 h 2482850"/>
                  <a:gd name="connsiteX36" fmla="*/ 120650 w 776447"/>
                  <a:gd name="connsiteY36" fmla="*/ 1239837 h 2482850"/>
                  <a:gd name="connsiteX37" fmla="*/ 139700 w 776447"/>
                  <a:gd name="connsiteY37" fmla="*/ 306387 h 2482850"/>
                  <a:gd name="connsiteX38" fmla="*/ 130175 w 776447"/>
                  <a:gd name="connsiteY38" fmla="*/ 106362 h 2482850"/>
                  <a:gd name="connsiteX39" fmla="*/ 96838 w 776447"/>
                  <a:gd name="connsiteY39" fmla="*/ 34925 h 2482850"/>
                  <a:gd name="connsiteX40" fmla="*/ 30163 w 776447"/>
                  <a:gd name="connsiteY40" fmla="*/ 209232 h 2482850"/>
                  <a:gd name="connsiteX41" fmla="*/ 25400 w 776447"/>
                  <a:gd name="connsiteY41"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496888 w 649288"/>
                  <a:gd name="connsiteY25" fmla="*/ 1220787 h 2482850"/>
                  <a:gd name="connsiteX26" fmla="*/ 387350 w 649288"/>
                  <a:gd name="connsiteY26" fmla="*/ 1216025 h 2482850"/>
                  <a:gd name="connsiteX27" fmla="*/ 349250 w 649288"/>
                  <a:gd name="connsiteY27" fmla="*/ 1139825 h 2482850"/>
                  <a:gd name="connsiteX28" fmla="*/ 349250 w 649288"/>
                  <a:gd name="connsiteY28" fmla="*/ 334962 h 2482850"/>
                  <a:gd name="connsiteX29" fmla="*/ 339725 w 649288"/>
                  <a:gd name="connsiteY29" fmla="*/ 149225 h 2482850"/>
                  <a:gd name="connsiteX30" fmla="*/ 311150 w 649288"/>
                  <a:gd name="connsiteY30" fmla="*/ 1587 h 2482850"/>
                  <a:gd name="connsiteX31" fmla="*/ 249238 w 649288"/>
                  <a:gd name="connsiteY31" fmla="*/ 139700 h 2482850"/>
                  <a:gd name="connsiteX32" fmla="*/ 230188 w 649288"/>
                  <a:gd name="connsiteY32" fmla="*/ 311150 h 2482850"/>
                  <a:gd name="connsiteX33" fmla="*/ 239713 w 649288"/>
                  <a:gd name="connsiteY33" fmla="*/ 1368425 h 2482850"/>
                  <a:gd name="connsiteX34" fmla="*/ 168275 w 649288"/>
                  <a:gd name="connsiteY34" fmla="*/ 1487487 h 2482850"/>
                  <a:gd name="connsiteX35" fmla="*/ 120650 w 649288"/>
                  <a:gd name="connsiteY35" fmla="*/ 1239837 h 2482850"/>
                  <a:gd name="connsiteX36" fmla="*/ 139700 w 649288"/>
                  <a:gd name="connsiteY36" fmla="*/ 306387 h 2482850"/>
                  <a:gd name="connsiteX37" fmla="*/ 130175 w 649288"/>
                  <a:gd name="connsiteY37" fmla="*/ 106362 h 2482850"/>
                  <a:gd name="connsiteX38" fmla="*/ 96838 w 649288"/>
                  <a:gd name="connsiteY38" fmla="*/ 34925 h 2482850"/>
                  <a:gd name="connsiteX39" fmla="*/ 30163 w 649288"/>
                  <a:gd name="connsiteY39" fmla="*/ 209232 h 2482850"/>
                  <a:gd name="connsiteX40" fmla="*/ 25400 w 649288"/>
                  <a:gd name="connsiteY40"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530225 w 649288"/>
                  <a:gd name="connsiteY24" fmla="*/ 1177925 h 2482850"/>
                  <a:gd name="connsiteX25" fmla="*/ 387350 w 649288"/>
                  <a:gd name="connsiteY25" fmla="*/ 1216025 h 2482850"/>
                  <a:gd name="connsiteX26" fmla="*/ 349250 w 649288"/>
                  <a:gd name="connsiteY26" fmla="*/ 1139825 h 2482850"/>
                  <a:gd name="connsiteX27" fmla="*/ 349250 w 649288"/>
                  <a:gd name="connsiteY27" fmla="*/ 334962 h 2482850"/>
                  <a:gd name="connsiteX28" fmla="*/ 339725 w 649288"/>
                  <a:gd name="connsiteY28" fmla="*/ 149225 h 2482850"/>
                  <a:gd name="connsiteX29" fmla="*/ 311150 w 649288"/>
                  <a:gd name="connsiteY29" fmla="*/ 1587 h 2482850"/>
                  <a:gd name="connsiteX30" fmla="*/ 249238 w 649288"/>
                  <a:gd name="connsiteY30" fmla="*/ 139700 h 2482850"/>
                  <a:gd name="connsiteX31" fmla="*/ 230188 w 649288"/>
                  <a:gd name="connsiteY31" fmla="*/ 311150 h 2482850"/>
                  <a:gd name="connsiteX32" fmla="*/ 239713 w 649288"/>
                  <a:gd name="connsiteY32" fmla="*/ 1368425 h 2482850"/>
                  <a:gd name="connsiteX33" fmla="*/ 168275 w 649288"/>
                  <a:gd name="connsiteY33" fmla="*/ 1487487 h 2482850"/>
                  <a:gd name="connsiteX34" fmla="*/ 120650 w 649288"/>
                  <a:gd name="connsiteY34" fmla="*/ 1239837 h 2482850"/>
                  <a:gd name="connsiteX35" fmla="*/ 139700 w 649288"/>
                  <a:gd name="connsiteY35" fmla="*/ 306387 h 2482850"/>
                  <a:gd name="connsiteX36" fmla="*/ 130175 w 649288"/>
                  <a:gd name="connsiteY36" fmla="*/ 106362 h 2482850"/>
                  <a:gd name="connsiteX37" fmla="*/ 96838 w 649288"/>
                  <a:gd name="connsiteY37" fmla="*/ 34925 h 2482850"/>
                  <a:gd name="connsiteX38" fmla="*/ 30163 w 649288"/>
                  <a:gd name="connsiteY38" fmla="*/ 209232 h 2482850"/>
                  <a:gd name="connsiteX39" fmla="*/ 25400 w 649288"/>
                  <a:gd name="connsiteY39"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592138 w 649288"/>
                  <a:gd name="connsiteY18" fmla="*/ 1149350 h 2482850"/>
                  <a:gd name="connsiteX19" fmla="*/ 611188 w 649288"/>
                  <a:gd name="connsiteY19" fmla="*/ 1058862 h 2482850"/>
                  <a:gd name="connsiteX20" fmla="*/ 649288 w 649288"/>
                  <a:gd name="connsiteY20" fmla="*/ 1039812 h 2482850"/>
                  <a:gd name="connsiteX21" fmla="*/ 611188 w 649288"/>
                  <a:gd name="connsiteY21" fmla="*/ 982662 h 2482850"/>
                  <a:gd name="connsiteX22" fmla="*/ 544513 w 649288"/>
                  <a:gd name="connsiteY22" fmla="*/ 996950 h 2482850"/>
                  <a:gd name="connsiteX23" fmla="*/ 563563 w 649288"/>
                  <a:gd name="connsiteY23" fmla="*/ 1063625 h 2482850"/>
                  <a:gd name="connsiteX24" fmla="*/ 387350 w 649288"/>
                  <a:gd name="connsiteY24" fmla="*/ 1216025 h 2482850"/>
                  <a:gd name="connsiteX25" fmla="*/ 349250 w 649288"/>
                  <a:gd name="connsiteY25" fmla="*/ 1139825 h 2482850"/>
                  <a:gd name="connsiteX26" fmla="*/ 349250 w 649288"/>
                  <a:gd name="connsiteY26" fmla="*/ 334962 h 2482850"/>
                  <a:gd name="connsiteX27" fmla="*/ 339725 w 649288"/>
                  <a:gd name="connsiteY27" fmla="*/ 149225 h 2482850"/>
                  <a:gd name="connsiteX28" fmla="*/ 311150 w 649288"/>
                  <a:gd name="connsiteY28" fmla="*/ 1587 h 2482850"/>
                  <a:gd name="connsiteX29" fmla="*/ 249238 w 649288"/>
                  <a:gd name="connsiteY29" fmla="*/ 139700 h 2482850"/>
                  <a:gd name="connsiteX30" fmla="*/ 230188 w 649288"/>
                  <a:gd name="connsiteY30" fmla="*/ 311150 h 2482850"/>
                  <a:gd name="connsiteX31" fmla="*/ 239713 w 649288"/>
                  <a:gd name="connsiteY31" fmla="*/ 1368425 h 2482850"/>
                  <a:gd name="connsiteX32" fmla="*/ 168275 w 649288"/>
                  <a:gd name="connsiteY32" fmla="*/ 1487487 h 2482850"/>
                  <a:gd name="connsiteX33" fmla="*/ 120650 w 649288"/>
                  <a:gd name="connsiteY33" fmla="*/ 1239837 h 2482850"/>
                  <a:gd name="connsiteX34" fmla="*/ 139700 w 649288"/>
                  <a:gd name="connsiteY34" fmla="*/ 306387 h 2482850"/>
                  <a:gd name="connsiteX35" fmla="*/ 130175 w 649288"/>
                  <a:gd name="connsiteY35" fmla="*/ 106362 h 2482850"/>
                  <a:gd name="connsiteX36" fmla="*/ 96838 w 649288"/>
                  <a:gd name="connsiteY36" fmla="*/ 34925 h 2482850"/>
                  <a:gd name="connsiteX37" fmla="*/ 30163 w 649288"/>
                  <a:gd name="connsiteY37" fmla="*/ 209232 h 2482850"/>
                  <a:gd name="connsiteX38" fmla="*/ 25400 w 649288"/>
                  <a:gd name="connsiteY38"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539750 w 649288"/>
                  <a:gd name="connsiteY17" fmla="*/ 1235075 h 2482850"/>
                  <a:gd name="connsiteX18" fmla="*/ 611188 w 649288"/>
                  <a:gd name="connsiteY18" fmla="*/ 1058862 h 2482850"/>
                  <a:gd name="connsiteX19" fmla="*/ 649288 w 649288"/>
                  <a:gd name="connsiteY19" fmla="*/ 1039812 h 2482850"/>
                  <a:gd name="connsiteX20" fmla="*/ 611188 w 649288"/>
                  <a:gd name="connsiteY20" fmla="*/ 982662 h 2482850"/>
                  <a:gd name="connsiteX21" fmla="*/ 544513 w 649288"/>
                  <a:gd name="connsiteY21" fmla="*/ 996950 h 2482850"/>
                  <a:gd name="connsiteX22" fmla="*/ 563563 w 649288"/>
                  <a:gd name="connsiteY22" fmla="*/ 1063625 h 2482850"/>
                  <a:gd name="connsiteX23" fmla="*/ 387350 w 649288"/>
                  <a:gd name="connsiteY23" fmla="*/ 1216025 h 2482850"/>
                  <a:gd name="connsiteX24" fmla="*/ 349250 w 649288"/>
                  <a:gd name="connsiteY24" fmla="*/ 1139825 h 2482850"/>
                  <a:gd name="connsiteX25" fmla="*/ 349250 w 649288"/>
                  <a:gd name="connsiteY25" fmla="*/ 334962 h 2482850"/>
                  <a:gd name="connsiteX26" fmla="*/ 339725 w 649288"/>
                  <a:gd name="connsiteY26" fmla="*/ 149225 h 2482850"/>
                  <a:gd name="connsiteX27" fmla="*/ 311150 w 649288"/>
                  <a:gd name="connsiteY27" fmla="*/ 1587 h 2482850"/>
                  <a:gd name="connsiteX28" fmla="*/ 249238 w 649288"/>
                  <a:gd name="connsiteY28" fmla="*/ 139700 h 2482850"/>
                  <a:gd name="connsiteX29" fmla="*/ 230188 w 649288"/>
                  <a:gd name="connsiteY29" fmla="*/ 311150 h 2482850"/>
                  <a:gd name="connsiteX30" fmla="*/ 239713 w 649288"/>
                  <a:gd name="connsiteY30" fmla="*/ 1368425 h 2482850"/>
                  <a:gd name="connsiteX31" fmla="*/ 168275 w 649288"/>
                  <a:gd name="connsiteY31" fmla="*/ 1487487 h 2482850"/>
                  <a:gd name="connsiteX32" fmla="*/ 120650 w 649288"/>
                  <a:gd name="connsiteY32" fmla="*/ 1239837 h 2482850"/>
                  <a:gd name="connsiteX33" fmla="*/ 139700 w 649288"/>
                  <a:gd name="connsiteY33" fmla="*/ 306387 h 2482850"/>
                  <a:gd name="connsiteX34" fmla="*/ 130175 w 649288"/>
                  <a:gd name="connsiteY34" fmla="*/ 106362 h 2482850"/>
                  <a:gd name="connsiteX35" fmla="*/ 96838 w 649288"/>
                  <a:gd name="connsiteY35" fmla="*/ 34925 h 2482850"/>
                  <a:gd name="connsiteX36" fmla="*/ 30163 w 649288"/>
                  <a:gd name="connsiteY36" fmla="*/ 209232 h 2482850"/>
                  <a:gd name="connsiteX37" fmla="*/ 25400 w 649288"/>
                  <a:gd name="connsiteY37" fmla="*/ 854075 h 2482850"/>
                  <a:gd name="connsiteX0" fmla="*/ 25400 w 649288"/>
                  <a:gd name="connsiteY0" fmla="*/ 854075 h 2482850"/>
                  <a:gd name="connsiteX1" fmla="*/ 24576 w 649288"/>
                  <a:gd name="connsiteY1" fmla="*/ 1118666 h 2482850"/>
                  <a:gd name="connsiteX2" fmla="*/ 25400 w 649288"/>
                  <a:gd name="connsiteY2" fmla="*/ 1485582 h 2482850"/>
                  <a:gd name="connsiteX3" fmla="*/ 6350 w 649288"/>
                  <a:gd name="connsiteY3" fmla="*/ 2216150 h 2482850"/>
                  <a:gd name="connsiteX4" fmla="*/ 63500 w 649288"/>
                  <a:gd name="connsiteY4" fmla="*/ 2382837 h 2482850"/>
                  <a:gd name="connsiteX5" fmla="*/ 134938 w 649288"/>
                  <a:gd name="connsiteY5" fmla="*/ 2278062 h 2482850"/>
                  <a:gd name="connsiteX6" fmla="*/ 133237 w 649288"/>
                  <a:gd name="connsiteY6" fmla="*/ 2007187 h 2482850"/>
                  <a:gd name="connsiteX7" fmla="*/ 111125 w 649288"/>
                  <a:gd name="connsiteY7" fmla="*/ 1773237 h 2482850"/>
                  <a:gd name="connsiteX8" fmla="*/ 139700 w 649288"/>
                  <a:gd name="connsiteY8" fmla="*/ 1644650 h 2482850"/>
                  <a:gd name="connsiteX9" fmla="*/ 183413 w 649288"/>
                  <a:gd name="connsiteY9" fmla="*/ 1584956 h 2482850"/>
                  <a:gd name="connsiteX10" fmla="*/ 244475 w 649288"/>
                  <a:gd name="connsiteY10" fmla="*/ 1658937 h 2482850"/>
                  <a:gd name="connsiteX11" fmla="*/ 225425 w 649288"/>
                  <a:gd name="connsiteY11" fmla="*/ 2349500 h 2482850"/>
                  <a:gd name="connsiteX12" fmla="*/ 268288 w 649288"/>
                  <a:gd name="connsiteY12" fmla="*/ 2459037 h 2482850"/>
                  <a:gd name="connsiteX13" fmla="*/ 320675 w 649288"/>
                  <a:gd name="connsiteY13" fmla="*/ 2311400 h 2482850"/>
                  <a:gd name="connsiteX14" fmla="*/ 344488 w 649288"/>
                  <a:gd name="connsiteY14" fmla="*/ 1620837 h 2482850"/>
                  <a:gd name="connsiteX15" fmla="*/ 354013 w 649288"/>
                  <a:gd name="connsiteY15" fmla="*/ 1349375 h 2482850"/>
                  <a:gd name="connsiteX16" fmla="*/ 439738 w 649288"/>
                  <a:gd name="connsiteY16" fmla="*/ 1273175 h 2482850"/>
                  <a:gd name="connsiteX17" fmla="*/ 611188 w 649288"/>
                  <a:gd name="connsiteY17" fmla="*/ 1058862 h 2482850"/>
                  <a:gd name="connsiteX18" fmla="*/ 649288 w 649288"/>
                  <a:gd name="connsiteY18" fmla="*/ 1039812 h 2482850"/>
                  <a:gd name="connsiteX19" fmla="*/ 611188 w 649288"/>
                  <a:gd name="connsiteY19" fmla="*/ 982662 h 2482850"/>
                  <a:gd name="connsiteX20" fmla="*/ 544513 w 649288"/>
                  <a:gd name="connsiteY20" fmla="*/ 996950 h 2482850"/>
                  <a:gd name="connsiteX21" fmla="*/ 563563 w 649288"/>
                  <a:gd name="connsiteY21" fmla="*/ 1063625 h 2482850"/>
                  <a:gd name="connsiteX22" fmla="*/ 387350 w 649288"/>
                  <a:gd name="connsiteY22" fmla="*/ 1216025 h 2482850"/>
                  <a:gd name="connsiteX23" fmla="*/ 349250 w 649288"/>
                  <a:gd name="connsiteY23" fmla="*/ 1139825 h 2482850"/>
                  <a:gd name="connsiteX24" fmla="*/ 349250 w 649288"/>
                  <a:gd name="connsiteY24" fmla="*/ 334962 h 2482850"/>
                  <a:gd name="connsiteX25" fmla="*/ 339725 w 649288"/>
                  <a:gd name="connsiteY25" fmla="*/ 149225 h 2482850"/>
                  <a:gd name="connsiteX26" fmla="*/ 311150 w 649288"/>
                  <a:gd name="connsiteY26" fmla="*/ 1587 h 2482850"/>
                  <a:gd name="connsiteX27" fmla="*/ 249238 w 649288"/>
                  <a:gd name="connsiteY27" fmla="*/ 139700 h 2482850"/>
                  <a:gd name="connsiteX28" fmla="*/ 230188 w 649288"/>
                  <a:gd name="connsiteY28" fmla="*/ 311150 h 2482850"/>
                  <a:gd name="connsiteX29" fmla="*/ 239713 w 649288"/>
                  <a:gd name="connsiteY29" fmla="*/ 1368425 h 2482850"/>
                  <a:gd name="connsiteX30" fmla="*/ 168275 w 649288"/>
                  <a:gd name="connsiteY30" fmla="*/ 1487487 h 2482850"/>
                  <a:gd name="connsiteX31" fmla="*/ 120650 w 649288"/>
                  <a:gd name="connsiteY31" fmla="*/ 1239837 h 2482850"/>
                  <a:gd name="connsiteX32" fmla="*/ 139700 w 649288"/>
                  <a:gd name="connsiteY32" fmla="*/ 306387 h 2482850"/>
                  <a:gd name="connsiteX33" fmla="*/ 130175 w 649288"/>
                  <a:gd name="connsiteY33" fmla="*/ 106362 h 2482850"/>
                  <a:gd name="connsiteX34" fmla="*/ 96838 w 649288"/>
                  <a:gd name="connsiteY34" fmla="*/ 34925 h 2482850"/>
                  <a:gd name="connsiteX35" fmla="*/ 30163 w 649288"/>
                  <a:gd name="connsiteY35" fmla="*/ 209232 h 2482850"/>
                  <a:gd name="connsiteX36" fmla="*/ 25400 w 649288"/>
                  <a:gd name="connsiteY36"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563563 w 660401"/>
                  <a:gd name="connsiteY20" fmla="*/ 1063625 h 2482850"/>
                  <a:gd name="connsiteX21" fmla="*/ 387350 w 660401"/>
                  <a:gd name="connsiteY21" fmla="*/ 1216025 h 2482850"/>
                  <a:gd name="connsiteX22" fmla="*/ 349250 w 660401"/>
                  <a:gd name="connsiteY22" fmla="*/ 1139825 h 2482850"/>
                  <a:gd name="connsiteX23" fmla="*/ 349250 w 660401"/>
                  <a:gd name="connsiteY23" fmla="*/ 334962 h 2482850"/>
                  <a:gd name="connsiteX24" fmla="*/ 339725 w 660401"/>
                  <a:gd name="connsiteY24" fmla="*/ 149225 h 2482850"/>
                  <a:gd name="connsiteX25" fmla="*/ 311150 w 660401"/>
                  <a:gd name="connsiteY25" fmla="*/ 1587 h 2482850"/>
                  <a:gd name="connsiteX26" fmla="*/ 249238 w 660401"/>
                  <a:gd name="connsiteY26" fmla="*/ 139700 h 2482850"/>
                  <a:gd name="connsiteX27" fmla="*/ 230188 w 660401"/>
                  <a:gd name="connsiteY27" fmla="*/ 311150 h 2482850"/>
                  <a:gd name="connsiteX28" fmla="*/ 239713 w 660401"/>
                  <a:gd name="connsiteY28" fmla="*/ 1368425 h 2482850"/>
                  <a:gd name="connsiteX29" fmla="*/ 168275 w 660401"/>
                  <a:gd name="connsiteY29" fmla="*/ 1487487 h 2482850"/>
                  <a:gd name="connsiteX30" fmla="*/ 120650 w 660401"/>
                  <a:gd name="connsiteY30" fmla="*/ 1239837 h 2482850"/>
                  <a:gd name="connsiteX31" fmla="*/ 139700 w 660401"/>
                  <a:gd name="connsiteY31" fmla="*/ 306387 h 2482850"/>
                  <a:gd name="connsiteX32" fmla="*/ 130175 w 660401"/>
                  <a:gd name="connsiteY32" fmla="*/ 106362 h 2482850"/>
                  <a:gd name="connsiteX33" fmla="*/ 96838 w 660401"/>
                  <a:gd name="connsiteY33" fmla="*/ 34925 h 2482850"/>
                  <a:gd name="connsiteX34" fmla="*/ 30163 w 660401"/>
                  <a:gd name="connsiteY34" fmla="*/ 209232 h 2482850"/>
                  <a:gd name="connsiteX35" fmla="*/ 25400 w 660401"/>
                  <a:gd name="connsiteY35" fmla="*/ 854075 h 2482850"/>
                  <a:gd name="connsiteX0" fmla="*/ 25400 w 660401"/>
                  <a:gd name="connsiteY0" fmla="*/ 854075 h 2482850"/>
                  <a:gd name="connsiteX1" fmla="*/ 24576 w 660401"/>
                  <a:gd name="connsiteY1" fmla="*/ 1118666 h 2482850"/>
                  <a:gd name="connsiteX2" fmla="*/ 25400 w 660401"/>
                  <a:gd name="connsiteY2" fmla="*/ 1485582 h 2482850"/>
                  <a:gd name="connsiteX3" fmla="*/ 6350 w 660401"/>
                  <a:gd name="connsiteY3" fmla="*/ 2216150 h 2482850"/>
                  <a:gd name="connsiteX4" fmla="*/ 63500 w 660401"/>
                  <a:gd name="connsiteY4" fmla="*/ 2382837 h 2482850"/>
                  <a:gd name="connsiteX5" fmla="*/ 134938 w 660401"/>
                  <a:gd name="connsiteY5" fmla="*/ 2278062 h 2482850"/>
                  <a:gd name="connsiteX6" fmla="*/ 133237 w 660401"/>
                  <a:gd name="connsiteY6" fmla="*/ 2007187 h 2482850"/>
                  <a:gd name="connsiteX7" fmla="*/ 111125 w 660401"/>
                  <a:gd name="connsiteY7" fmla="*/ 1773237 h 2482850"/>
                  <a:gd name="connsiteX8" fmla="*/ 139700 w 660401"/>
                  <a:gd name="connsiteY8" fmla="*/ 1644650 h 2482850"/>
                  <a:gd name="connsiteX9" fmla="*/ 183413 w 660401"/>
                  <a:gd name="connsiteY9" fmla="*/ 1584956 h 2482850"/>
                  <a:gd name="connsiteX10" fmla="*/ 244475 w 660401"/>
                  <a:gd name="connsiteY10" fmla="*/ 1658937 h 2482850"/>
                  <a:gd name="connsiteX11" fmla="*/ 225425 w 660401"/>
                  <a:gd name="connsiteY11" fmla="*/ 2349500 h 2482850"/>
                  <a:gd name="connsiteX12" fmla="*/ 268288 w 660401"/>
                  <a:gd name="connsiteY12" fmla="*/ 2459037 h 2482850"/>
                  <a:gd name="connsiteX13" fmla="*/ 320675 w 660401"/>
                  <a:gd name="connsiteY13" fmla="*/ 2311400 h 2482850"/>
                  <a:gd name="connsiteX14" fmla="*/ 344488 w 660401"/>
                  <a:gd name="connsiteY14" fmla="*/ 1620837 h 2482850"/>
                  <a:gd name="connsiteX15" fmla="*/ 354013 w 660401"/>
                  <a:gd name="connsiteY15" fmla="*/ 1349375 h 2482850"/>
                  <a:gd name="connsiteX16" fmla="*/ 611188 w 660401"/>
                  <a:gd name="connsiteY16" fmla="*/ 1058862 h 2482850"/>
                  <a:gd name="connsiteX17" fmla="*/ 649288 w 660401"/>
                  <a:gd name="connsiteY17" fmla="*/ 1039812 h 2482850"/>
                  <a:gd name="connsiteX18" fmla="*/ 611188 w 660401"/>
                  <a:gd name="connsiteY18" fmla="*/ 982662 h 2482850"/>
                  <a:gd name="connsiteX19" fmla="*/ 544513 w 660401"/>
                  <a:gd name="connsiteY19" fmla="*/ 996950 h 2482850"/>
                  <a:gd name="connsiteX20" fmla="*/ 387350 w 660401"/>
                  <a:gd name="connsiteY20" fmla="*/ 1216025 h 2482850"/>
                  <a:gd name="connsiteX21" fmla="*/ 349250 w 660401"/>
                  <a:gd name="connsiteY21" fmla="*/ 1139825 h 2482850"/>
                  <a:gd name="connsiteX22" fmla="*/ 349250 w 660401"/>
                  <a:gd name="connsiteY22" fmla="*/ 334962 h 2482850"/>
                  <a:gd name="connsiteX23" fmla="*/ 339725 w 660401"/>
                  <a:gd name="connsiteY23" fmla="*/ 149225 h 2482850"/>
                  <a:gd name="connsiteX24" fmla="*/ 311150 w 660401"/>
                  <a:gd name="connsiteY24" fmla="*/ 1587 h 2482850"/>
                  <a:gd name="connsiteX25" fmla="*/ 249238 w 660401"/>
                  <a:gd name="connsiteY25" fmla="*/ 139700 h 2482850"/>
                  <a:gd name="connsiteX26" fmla="*/ 230188 w 660401"/>
                  <a:gd name="connsiteY26" fmla="*/ 311150 h 2482850"/>
                  <a:gd name="connsiteX27" fmla="*/ 239713 w 660401"/>
                  <a:gd name="connsiteY27" fmla="*/ 1368425 h 2482850"/>
                  <a:gd name="connsiteX28" fmla="*/ 168275 w 660401"/>
                  <a:gd name="connsiteY28" fmla="*/ 1487487 h 2482850"/>
                  <a:gd name="connsiteX29" fmla="*/ 120650 w 660401"/>
                  <a:gd name="connsiteY29" fmla="*/ 1239837 h 2482850"/>
                  <a:gd name="connsiteX30" fmla="*/ 139700 w 660401"/>
                  <a:gd name="connsiteY30" fmla="*/ 306387 h 2482850"/>
                  <a:gd name="connsiteX31" fmla="*/ 130175 w 660401"/>
                  <a:gd name="connsiteY31" fmla="*/ 106362 h 2482850"/>
                  <a:gd name="connsiteX32" fmla="*/ 96838 w 660401"/>
                  <a:gd name="connsiteY32" fmla="*/ 34925 h 2482850"/>
                  <a:gd name="connsiteX33" fmla="*/ 30163 w 660401"/>
                  <a:gd name="connsiteY33" fmla="*/ 209232 h 2482850"/>
                  <a:gd name="connsiteX34" fmla="*/ 25400 w 660401"/>
                  <a:gd name="connsiteY34" fmla="*/ 854075 h 2482850"/>
                  <a:gd name="connsiteX0" fmla="*/ 25400 w 654050"/>
                  <a:gd name="connsiteY0" fmla="*/ 854075 h 2482850"/>
                  <a:gd name="connsiteX1" fmla="*/ 24576 w 654050"/>
                  <a:gd name="connsiteY1" fmla="*/ 1118666 h 2482850"/>
                  <a:gd name="connsiteX2" fmla="*/ 25400 w 654050"/>
                  <a:gd name="connsiteY2" fmla="*/ 1485582 h 2482850"/>
                  <a:gd name="connsiteX3" fmla="*/ 6350 w 654050"/>
                  <a:gd name="connsiteY3" fmla="*/ 2216150 h 2482850"/>
                  <a:gd name="connsiteX4" fmla="*/ 63500 w 654050"/>
                  <a:gd name="connsiteY4" fmla="*/ 2382837 h 2482850"/>
                  <a:gd name="connsiteX5" fmla="*/ 134938 w 654050"/>
                  <a:gd name="connsiteY5" fmla="*/ 2278062 h 2482850"/>
                  <a:gd name="connsiteX6" fmla="*/ 133237 w 654050"/>
                  <a:gd name="connsiteY6" fmla="*/ 2007187 h 2482850"/>
                  <a:gd name="connsiteX7" fmla="*/ 111125 w 654050"/>
                  <a:gd name="connsiteY7" fmla="*/ 1773237 h 2482850"/>
                  <a:gd name="connsiteX8" fmla="*/ 139700 w 654050"/>
                  <a:gd name="connsiteY8" fmla="*/ 1644650 h 2482850"/>
                  <a:gd name="connsiteX9" fmla="*/ 183413 w 654050"/>
                  <a:gd name="connsiteY9" fmla="*/ 1584956 h 2482850"/>
                  <a:gd name="connsiteX10" fmla="*/ 244475 w 654050"/>
                  <a:gd name="connsiteY10" fmla="*/ 1658937 h 2482850"/>
                  <a:gd name="connsiteX11" fmla="*/ 225425 w 654050"/>
                  <a:gd name="connsiteY11" fmla="*/ 2349500 h 2482850"/>
                  <a:gd name="connsiteX12" fmla="*/ 268288 w 654050"/>
                  <a:gd name="connsiteY12" fmla="*/ 2459037 h 2482850"/>
                  <a:gd name="connsiteX13" fmla="*/ 320675 w 654050"/>
                  <a:gd name="connsiteY13" fmla="*/ 2311400 h 2482850"/>
                  <a:gd name="connsiteX14" fmla="*/ 344488 w 654050"/>
                  <a:gd name="connsiteY14" fmla="*/ 1620837 h 2482850"/>
                  <a:gd name="connsiteX15" fmla="*/ 354013 w 654050"/>
                  <a:gd name="connsiteY15" fmla="*/ 1349375 h 2482850"/>
                  <a:gd name="connsiteX16" fmla="*/ 611188 w 654050"/>
                  <a:gd name="connsiteY16" fmla="*/ 1058862 h 2482850"/>
                  <a:gd name="connsiteX17" fmla="*/ 611188 w 654050"/>
                  <a:gd name="connsiteY17" fmla="*/ 982662 h 2482850"/>
                  <a:gd name="connsiteX18" fmla="*/ 544513 w 654050"/>
                  <a:gd name="connsiteY18" fmla="*/ 996950 h 2482850"/>
                  <a:gd name="connsiteX19" fmla="*/ 387350 w 654050"/>
                  <a:gd name="connsiteY19" fmla="*/ 1216025 h 2482850"/>
                  <a:gd name="connsiteX20" fmla="*/ 349250 w 654050"/>
                  <a:gd name="connsiteY20" fmla="*/ 1139825 h 2482850"/>
                  <a:gd name="connsiteX21" fmla="*/ 349250 w 654050"/>
                  <a:gd name="connsiteY21" fmla="*/ 334962 h 2482850"/>
                  <a:gd name="connsiteX22" fmla="*/ 339725 w 654050"/>
                  <a:gd name="connsiteY22" fmla="*/ 149225 h 2482850"/>
                  <a:gd name="connsiteX23" fmla="*/ 311150 w 654050"/>
                  <a:gd name="connsiteY23" fmla="*/ 1587 h 2482850"/>
                  <a:gd name="connsiteX24" fmla="*/ 249238 w 654050"/>
                  <a:gd name="connsiteY24" fmla="*/ 139700 h 2482850"/>
                  <a:gd name="connsiteX25" fmla="*/ 230188 w 654050"/>
                  <a:gd name="connsiteY25" fmla="*/ 311150 h 2482850"/>
                  <a:gd name="connsiteX26" fmla="*/ 239713 w 654050"/>
                  <a:gd name="connsiteY26" fmla="*/ 1368425 h 2482850"/>
                  <a:gd name="connsiteX27" fmla="*/ 168275 w 654050"/>
                  <a:gd name="connsiteY27" fmla="*/ 1487487 h 2482850"/>
                  <a:gd name="connsiteX28" fmla="*/ 120650 w 654050"/>
                  <a:gd name="connsiteY28" fmla="*/ 1239837 h 2482850"/>
                  <a:gd name="connsiteX29" fmla="*/ 139700 w 654050"/>
                  <a:gd name="connsiteY29" fmla="*/ 306387 h 2482850"/>
                  <a:gd name="connsiteX30" fmla="*/ 130175 w 654050"/>
                  <a:gd name="connsiteY30" fmla="*/ 106362 h 2482850"/>
                  <a:gd name="connsiteX31" fmla="*/ 96838 w 654050"/>
                  <a:gd name="connsiteY31" fmla="*/ 34925 h 2482850"/>
                  <a:gd name="connsiteX32" fmla="*/ 30163 w 654050"/>
                  <a:gd name="connsiteY32" fmla="*/ 209232 h 2482850"/>
                  <a:gd name="connsiteX33" fmla="*/ 25400 w 654050"/>
                  <a:gd name="connsiteY33" fmla="*/ 854075 h 2482850"/>
                  <a:gd name="connsiteX0" fmla="*/ 25400 w 642939"/>
                  <a:gd name="connsiteY0" fmla="*/ 854075 h 2482850"/>
                  <a:gd name="connsiteX1" fmla="*/ 24576 w 642939"/>
                  <a:gd name="connsiteY1" fmla="*/ 1118666 h 2482850"/>
                  <a:gd name="connsiteX2" fmla="*/ 25400 w 642939"/>
                  <a:gd name="connsiteY2" fmla="*/ 1485582 h 2482850"/>
                  <a:gd name="connsiteX3" fmla="*/ 6350 w 642939"/>
                  <a:gd name="connsiteY3" fmla="*/ 2216150 h 2482850"/>
                  <a:gd name="connsiteX4" fmla="*/ 63500 w 642939"/>
                  <a:gd name="connsiteY4" fmla="*/ 2382837 h 2482850"/>
                  <a:gd name="connsiteX5" fmla="*/ 134938 w 642939"/>
                  <a:gd name="connsiteY5" fmla="*/ 2278062 h 2482850"/>
                  <a:gd name="connsiteX6" fmla="*/ 133237 w 642939"/>
                  <a:gd name="connsiteY6" fmla="*/ 2007187 h 2482850"/>
                  <a:gd name="connsiteX7" fmla="*/ 111125 w 642939"/>
                  <a:gd name="connsiteY7" fmla="*/ 1773237 h 2482850"/>
                  <a:gd name="connsiteX8" fmla="*/ 139700 w 642939"/>
                  <a:gd name="connsiteY8" fmla="*/ 1644650 h 2482850"/>
                  <a:gd name="connsiteX9" fmla="*/ 183413 w 642939"/>
                  <a:gd name="connsiteY9" fmla="*/ 1584956 h 2482850"/>
                  <a:gd name="connsiteX10" fmla="*/ 244475 w 642939"/>
                  <a:gd name="connsiteY10" fmla="*/ 1658937 h 2482850"/>
                  <a:gd name="connsiteX11" fmla="*/ 225425 w 642939"/>
                  <a:gd name="connsiteY11" fmla="*/ 2349500 h 2482850"/>
                  <a:gd name="connsiteX12" fmla="*/ 268288 w 642939"/>
                  <a:gd name="connsiteY12" fmla="*/ 2459037 h 2482850"/>
                  <a:gd name="connsiteX13" fmla="*/ 320675 w 642939"/>
                  <a:gd name="connsiteY13" fmla="*/ 2311400 h 2482850"/>
                  <a:gd name="connsiteX14" fmla="*/ 344488 w 642939"/>
                  <a:gd name="connsiteY14" fmla="*/ 1620837 h 2482850"/>
                  <a:gd name="connsiteX15" fmla="*/ 354013 w 642939"/>
                  <a:gd name="connsiteY15" fmla="*/ 1349375 h 2482850"/>
                  <a:gd name="connsiteX16" fmla="*/ 611188 w 642939"/>
                  <a:gd name="connsiteY16" fmla="*/ 1058862 h 2482850"/>
                  <a:gd name="connsiteX17" fmla="*/ 544513 w 642939"/>
                  <a:gd name="connsiteY17" fmla="*/ 996950 h 2482850"/>
                  <a:gd name="connsiteX18" fmla="*/ 387350 w 642939"/>
                  <a:gd name="connsiteY18" fmla="*/ 1216025 h 2482850"/>
                  <a:gd name="connsiteX19" fmla="*/ 349250 w 642939"/>
                  <a:gd name="connsiteY19" fmla="*/ 1139825 h 2482850"/>
                  <a:gd name="connsiteX20" fmla="*/ 349250 w 642939"/>
                  <a:gd name="connsiteY20" fmla="*/ 334962 h 2482850"/>
                  <a:gd name="connsiteX21" fmla="*/ 339725 w 642939"/>
                  <a:gd name="connsiteY21" fmla="*/ 149225 h 2482850"/>
                  <a:gd name="connsiteX22" fmla="*/ 311150 w 642939"/>
                  <a:gd name="connsiteY22" fmla="*/ 1587 h 2482850"/>
                  <a:gd name="connsiteX23" fmla="*/ 249238 w 642939"/>
                  <a:gd name="connsiteY23" fmla="*/ 139700 h 2482850"/>
                  <a:gd name="connsiteX24" fmla="*/ 230188 w 642939"/>
                  <a:gd name="connsiteY24" fmla="*/ 311150 h 2482850"/>
                  <a:gd name="connsiteX25" fmla="*/ 239713 w 642939"/>
                  <a:gd name="connsiteY25" fmla="*/ 1368425 h 2482850"/>
                  <a:gd name="connsiteX26" fmla="*/ 168275 w 642939"/>
                  <a:gd name="connsiteY26" fmla="*/ 1487487 h 2482850"/>
                  <a:gd name="connsiteX27" fmla="*/ 120650 w 642939"/>
                  <a:gd name="connsiteY27" fmla="*/ 1239837 h 2482850"/>
                  <a:gd name="connsiteX28" fmla="*/ 139700 w 642939"/>
                  <a:gd name="connsiteY28" fmla="*/ 306387 h 2482850"/>
                  <a:gd name="connsiteX29" fmla="*/ 130175 w 642939"/>
                  <a:gd name="connsiteY29" fmla="*/ 106362 h 2482850"/>
                  <a:gd name="connsiteX30" fmla="*/ 96838 w 642939"/>
                  <a:gd name="connsiteY30" fmla="*/ 34925 h 2482850"/>
                  <a:gd name="connsiteX31" fmla="*/ 30163 w 642939"/>
                  <a:gd name="connsiteY31" fmla="*/ 209232 h 2482850"/>
                  <a:gd name="connsiteX32" fmla="*/ 25400 w 642939"/>
                  <a:gd name="connsiteY32" fmla="*/ 854075 h 2482850"/>
                  <a:gd name="connsiteX0" fmla="*/ 25400 w 550069"/>
                  <a:gd name="connsiteY0" fmla="*/ 854075 h 2482850"/>
                  <a:gd name="connsiteX1" fmla="*/ 24576 w 550069"/>
                  <a:gd name="connsiteY1" fmla="*/ 1118666 h 2482850"/>
                  <a:gd name="connsiteX2" fmla="*/ 25400 w 550069"/>
                  <a:gd name="connsiteY2" fmla="*/ 1485582 h 2482850"/>
                  <a:gd name="connsiteX3" fmla="*/ 6350 w 550069"/>
                  <a:gd name="connsiteY3" fmla="*/ 2216150 h 2482850"/>
                  <a:gd name="connsiteX4" fmla="*/ 63500 w 550069"/>
                  <a:gd name="connsiteY4" fmla="*/ 2382837 h 2482850"/>
                  <a:gd name="connsiteX5" fmla="*/ 134938 w 550069"/>
                  <a:gd name="connsiteY5" fmla="*/ 2278062 h 2482850"/>
                  <a:gd name="connsiteX6" fmla="*/ 133237 w 550069"/>
                  <a:gd name="connsiteY6" fmla="*/ 2007187 h 2482850"/>
                  <a:gd name="connsiteX7" fmla="*/ 111125 w 550069"/>
                  <a:gd name="connsiteY7" fmla="*/ 1773237 h 2482850"/>
                  <a:gd name="connsiteX8" fmla="*/ 139700 w 550069"/>
                  <a:gd name="connsiteY8" fmla="*/ 1644650 h 2482850"/>
                  <a:gd name="connsiteX9" fmla="*/ 183413 w 550069"/>
                  <a:gd name="connsiteY9" fmla="*/ 1584956 h 2482850"/>
                  <a:gd name="connsiteX10" fmla="*/ 244475 w 550069"/>
                  <a:gd name="connsiteY10" fmla="*/ 1658937 h 2482850"/>
                  <a:gd name="connsiteX11" fmla="*/ 225425 w 550069"/>
                  <a:gd name="connsiteY11" fmla="*/ 2349500 h 2482850"/>
                  <a:gd name="connsiteX12" fmla="*/ 268288 w 550069"/>
                  <a:gd name="connsiteY12" fmla="*/ 2459037 h 2482850"/>
                  <a:gd name="connsiteX13" fmla="*/ 320675 w 550069"/>
                  <a:gd name="connsiteY13" fmla="*/ 2311400 h 2482850"/>
                  <a:gd name="connsiteX14" fmla="*/ 344488 w 550069"/>
                  <a:gd name="connsiteY14" fmla="*/ 1620837 h 2482850"/>
                  <a:gd name="connsiteX15" fmla="*/ 354013 w 550069"/>
                  <a:gd name="connsiteY15" fmla="*/ 1349375 h 2482850"/>
                  <a:gd name="connsiteX16" fmla="*/ 544513 w 550069"/>
                  <a:gd name="connsiteY16" fmla="*/ 996950 h 2482850"/>
                  <a:gd name="connsiteX17" fmla="*/ 387350 w 550069"/>
                  <a:gd name="connsiteY17" fmla="*/ 1216025 h 2482850"/>
                  <a:gd name="connsiteX18" fmla="*/ 349250 w 550069"/>
                  <a:gd name="connsiteY18" fmla="*/ 1139825 h 2482850"/>
                  <a:gd name="connsiteX19" fmla="*/ 349250 w 550069"/>
                  <a:gd name="connsiteY19" fmla="*/ 334962 h 2482850"/>
                  <a:gd name="connsiteX20" fmla="*/ 339725 w 550069"/>
                  <a:gd name="connsiteY20" fmla="*/ 149225 h 2482850"/>
                  <a:gd name="connsiteX21" fmla="*/ 311150 w 550069"/>
                  <a:gd name="connsiteY21" fmla="*/ 1587 h 2482850"/>
                  <a:gd name="connsiteX22" fmla="*/ 249238 w 550069"/>
                  <a:gd name="connsiteY22" fmla="*/ 139700 h 2482850"/>
                  <a:gd name="connsiteX23" fmla="*/ 230188 w 550069"/>
                  <a:gd name="connsiteY23" fmla="*/ 311150 h 2482850"/>
                  <a:gd name="connsiteX24" fmla="*/ 239713 w 550069"/>
                  <a:gd name="connsiteY24" fmla="*/ 1368425 h 2482850"/>
                  <a:gd name="connsiteX25" fmla="*/ 168275 w 550069"/>
                  <a:gd name="connsiteY25" fmla="*/ 1487487 h 2482850"/>
                  <a:gd name="connsiteX26" fmla="*/ 120650 w 550069"/>
                  <a:gd name="connsiteY26" fmla="*/ 1239837 h 2482850"/>
                  <a:gd name="connsiteX27" fmla="*/ 139700 w 550069"/>
                  <a:gd name="connsiteY27" fmla="*/ 306387 h 2482850"/>
                  <a:gd name="connsiteX28" fmla="*/ 130175 w 550069"/>
                  <a:gd name="connsiteY28" fmla="*/ 106362 h 2482850"/>
                  <a:gd name="connsiteX29" fmla="*/ 96838 w 550069"/>
                  <a:gd name="connsiteY29" fmla="*/ 34925 h 2482850"/>
                  <a:gd name="connsiteX30" fmla="*/ 30163 w 550069"/>
                  <a:gd name="connsiteY30" fmla="*/ 209232 h 2482850"/>
                  <a:gd name="connsiteX31" fmla="*/ 25400 w 550069"/>
                  <a:gd name="connsiteY31"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54013 w 388144"/>
                  <a:gd name="connsiteY15" fmla="*/ 1349375 h 2482850"/>
                  <a:gd name="connsiteX16" fmla="*/ 387350 w 388144"/>
                  <a:gd name="connsiteY16" fmla="*/ 1216025 h 2482850"/>
                  <a:gd name="connsiteX17" fmla="*/ 349250 w 388144"/>
                  <a:gd name="connsiteY17" fmla="*/ 1139825 h 2482850"/>
                  <a:gd name="connsiteX18" fmla="*/ 349250 w 388144"/>
                  <a:gd name="connsiteY18" fmla="*/ 334962 h 2482850"/>
                  <a:gd name="connsiteX19" fmla="*/ 339725 w 388144"/>
                  <a:gd name="connsiteY19" fmla="*/ 149225 h 2482850"/>
                  <a:gd name="connsiteX20" fmla="*/ 311150 w 388144"/>
                  <a:gd name="connsiteY20" fmla="*/ 1587 h 2482850"/>
                  <a:gd name="connsiteX21" fmla="*/ 249238 w 388144"/>
                  <a:gd name="connsiteY21" fmla="*/ 139700 h 2482850"/>
                  <a:gd name="connsiteX22" fmla="*/ 230188 w 388144"/>
                  <a:gd name="connsiteY22" fmla="*/ 311150 h 2482850"/>
                  <a:gd name="connsiteX23" fmla="*/ 239713 w 388144"/>
                  <a:gd name="connsiteY23" fmla="*/ 1368425 h 2482850"/>
                  <a:gd name="connsiteX24" fmla="*/ 168275 w 388144"/>
                  <a:gd name="connsiteY24" fmla="*/ 1487487 h 2482850"/>
                  <a:gd name="connsiteX25" fmla="*/ 120650 w 388144"/>
                  <a:gd name="connsiteY25" fmla="*/ 1239837 h 2482850"/>
                  <a:gd name="connsiteX26" fmla="*/ 139700 w 388144"/>
                  <a:gd name="connsiteY26" fmla="*/ 306387 h 2482850"/>
                  <a:gd name="connsiteX27" fmla="*/ 130175 w 388144"/>
                  <a:gd name="connsiteY27" fmla="*/ 106362 h 2482850"/>
                  <a:gd name="connsiteX28" fmla="*/ 96838 w 388144"/>
                  <a:gd name="connsiteY28" fmla="*/ 34925 h 2482850"/>
                  <a:gd name="connsiteX29" fmla="*/ 30163 w 388144"/>
                  <a:gd name="connsiteY29" fmla="*/ 209232 h 2482850"/>
                  <a:gd name="connsiteX30" fmla="*/ 25400 w 388144"/>
                  <a:gd name="connsiteY30" fmla="*/ 854075 h 2482850"/>
                  <a:gd name="connsiteX0" fmla="*/ 25400 w 388144"/>
                  <a:gd name="connsiteY0" fmla="*/ 854075 h 2482850"/>
                  <a:gd name="connsiteX1" fmla="*/ 24576 w 388144"/>
                  <a:gd name="connsiteY1" fmla="*/ 1118666 h 2482850"/>
                  <a:gd name="connsiteX2" fmla="*/ 25400 w 388144"/>
                  <a:gd name="connsiteY2" fmla="*/ 1485582 h 2482850"/>
                  <a:gd name="connsiteX3" fmla="*/ 6350 w 388144"/>
                  <a:gd name="connsiteY3" fmla="*/ 2216150 h 2482850"/>
                  <a:gd name="connsiteX4" fmla="*/ 63500 w 388144"/>
                  <a:gd name="connsiteY4" fmla="*/ 2382837 h 2482850"/>
                  <a:gd name="connsiteX5" fmla="*/ 134938 w 388144"/>
                  <a:gd name="connsiteY5" fmla="*/ 2278062 h 2482850"/>
                  <a:gd name="connsiteX6" fmla="*/ 133237 w 388144"/>
                  <a:gd name="connsiteY6" fmla="*/ 2007187 h 2482850"/>
                  <a:gd name="connsiteX7" fmla="*/ 111125 w 388144"/>
                  <a:gd name="connsiteY7" fmla="*/ 1773237 h 2482850"/>
                  <a:gd name="connsiteX8" fmla="*/ 139700 w 388144"/>
                  <a:gd name="connsiteY8" fmla="*/ 1644650 h 2482850"/>
                  <a:gd name="connsiteX9" fmla="*/ 183413 w 388144"/>
                  <a:gd name="connsiteY9" fmla="*/ 1584956 h 2482850"/>
                  <a:gd name="connsiteX10" fmla="*/ 244475 w 388144"/>
                  <a:gd name="connsiteY10" fmla="*/ 1658937 h 2482850"/>
                  <a:gd name="connsiteX11" fmla="*/ 225425 w 388144"/>
                  <a:gd name="connsiteY11" fmla="*/ 2349500 h 2482850"/>
                  <a:gd name="connsiteX12" fmla="*/ 268288 w 388144"/>
                  <a:gd name="connsiteY12" fmla="*/ 2459037 h 2482850"/>
                  <a:gd name="connsiteX13" fmla="*/ 320675 w 388144"/>
                  <a:gd name="connsiteY13" fmla="*/ 2311400 h 2482850"/>
                  <a:gd name="connsiteX14" fmla="*/ 344488 w 388144"/>
                  <a:gd name="connsiteY14" fmla="*/ 1620837 h 2482850"/>
                  <a:gd name="connsiteX15" fmla="*/ 387350 w 388144"/>
                  <a:gd name="connsiteY15" fmla="*/ 1216025 h 2482850"/>
                  <a:gd name="connsiteX16" fmla="*/ 349250 w 388144"/>
                  <a:gd name="connsiteY16" fmla="*/ 1139825 h 2482850"/>
                  <a:gd name="connsiteX17" fmla="*/ 349250 w 388144"/>
                  <a:gd name="connsiteY17" fmla="*/ 334962 h 2482850"/>
                  <a:gd name="connsiteX18" fmla="*/ 339725 w 388144"/>
                  <a:gd name="connsiteY18" fmla="*/ 149225 h 2482850"/>
                  <a:gd name="connsiteX19" fmla="*/ 311150 w 388144"/>
                  <a:gd name="connsiteY19" fmla="*/ 1587 h 2482850"/>
                  <a:gd name="connsiteX20" fmla="*/ 249238 w 388144"/>
                  <a:gd name="connsiteY20" fmla="*/ 139700 h 2482850"/>
                  <a:gd name="connsiteX21" fmla="*/ 230188 w 388144"/>
                  <a:gd name="connsiteY21" fmla="*/ 311150 h 2482850"/>
                  <a:gd name="connsiteX22" fmla="*/ 239713 w 388144"/>
                  <a:gd name="connsiteY22" fmla="*/ 1368425 h 2482850"/>
                  <a:gd name="connsiteX23" fmla="*/ 168275 w 388144"/>
                  <a:gd name="connsiteY23" fmla="*/ 1487487 h 2482850"/>
                  <a:gd name="connsiteX24" fmla="*/ 120650 w 388144"/>
                  <a:gd name="connsiteY24" fmla="*/ 1239837 h 2482850"/>
                  <a:gd name="connsiteX25" fmla="*/ 139700 w 388144"/>
                  <a:gd name="connsiteY25" fmla="*/ 306387 h 2482850"/>
                  <a:gd name="connsiteX26" fmla="*/ 130175 w 388144"/>
                  <a:gd name="connsiteY26" fmla="*/ 106362 h 2482850"/>
                  <a:gd name="connsiteX27" fmla="*/ 96838 w 388144"/>
                  <a:gd name="connsiteY27" fmla="*/ 34925 h 2482850"/>
                  <a:gd name="connsiteX28" fmla="*/ 30163 w 388144"/>
                  <a:gd name="connsiteY28" fmla="*/ 209232 h 2482850"/>
                  <a:gd name="connsiteX29" fmla="*/ 25400 w 388144"/>
                  <a:gd name="connsiteY29" fmla="*/ 854075 h 2482850"/>
                  <a:gd name="connsiteX0" fmla="*/ 25400 w 392112"/>
                  <a:gd name="connsiteY0" fmla="*/ 854075 h 2518569"/>
                  <a:gd name="connsiteX1" fmla="*/ 24576 w 392112"/>
                  <a:gd name="connsiteY1" fmla="*/ 1118666 h 2518569"/>
                  <a:gd name="connsiteX2" fmla="*/ 25400 w 392112"/>
                  <a:gd name="connsiteY2" fmla="*/ 1485582 h 2518569"/>
                  <a:gd name="connsiteX3" fmla="*/ 6350 w 392112"/>
                  <a:gd name="connsiteY3" fmla="*/ 2216150 h 2518569"/>
                  <a:gd name="connsiteX4" fmla="*/ 63500 w 392112"/>
                  <a:gd name="connsiteY4" fmla="*/ 2382837 h 2518569"/>
                  <a:gd name="connsiteX5" fmla="*/ 134938 w 392112"/>
                  <a:gd name="connsiteY5" fmla="*/ 2278062 h 2518569"/>
                  <a:gd name="connsiteX6" fmla="*/ 133237 w 392112"/>
                  <a:gd name="connsiteY6" fmla="*/ 2007187 h 2518569"/>
                  <a:gd name="connsiteX7" fmla="*/ 111125 w 392112"/>
                  <a:gd name="connsiteY7" fmla="*/ 1773237 h 2518569"/>
                  <a:gd name="connsiteX8" fmla="*/ 139700 w 392112"/>
                  <a:gd name="connsiteY8" fmla="*/ 1644650 h 2518569"/>
                  <a:gd name="connsiteX9" fmla="*/ 183413 w 392112"/>
                  <a:gd name="connsiteY9" fmla="*/ 1584956 h 2518569"/>
                  <a:gd name="connsiteX10" fmla="*/ 244475 w 392112"/>
                  <a:gd name="connsiteY10" fmla="*/ 1658937 h 2518569"/>
                  <a:gd name="connsiteX11" fmla="*/ 225425 w 392112"/>
                  <a:gd name="connsiteY11" fmla="*/ 2349500 h 2518569"/>
                  <a:gd name="connsiteX12" fmla="*/ 268288 w 392112"/>
                  <a:gd name="connsiteY12" fmla="*/ 2459037 h 2518569"/>
                  <a:gd name="connsiteX13" fmla="*/ 320675 w 392112"/>
                  <a:gd name="connsiteY13" fmla="*/ 2311400 h 2518569"/>
                  <a:gd name="connsiteX14" fmla="*/ 387350 w 392112"/>
                  <a:gd name="connsiteY14" fmla="*/ 1216025 h 2518569"/>
                  <a:gd name="connsiteX15" fmla="*/ 349250 w 392112"/>
                  <a:gd name="connsiteY15" fmla="*/ 1139825 h 2518569"/>
                  <a:gd name="connsiteX16" fmla="*/ 349250 w 392112"/>
                  <a:gd name="connsiteY16" fmla="*/ 334962 h 2518569"/>
                  <a:gd name="connsiteX17" fmla="*/ 339725 w 392112"/>
                  <a:gd name="connsiteY17" fmla="*/ 149225 h 2518569"/>
                  <a:gd name="connsiteX18" fmla="*/ 311150 w 392112"/>
                  <a:gd name="connsiteY18" fmla="*/ 1587 h 2518569"/>
                  <a:gd name="connsiteX19" fmla="*/ 249238 w 392112"/>
                  <a:gd name="connsiteY19" fmla="*/ 139700 h 2518569"/>
                  <a:gd name="connsiteX20" fmla="*/ 230188 w 392112"/>
                  <a:gd name="connsiteY20" fmla="*/ 311150 h 2518569"/>
                  <a:gd name="connsiteX21" fmla="*/ 239713 w 392112"/>
                  <a:gd name="connsiteY21" fmla="*/ 1368425 h 2518569"/>
                  <a:gd name="connsiteX22" fmla="*/ 168275 w 392112"/>
                  <a:gd name="connsiteY22" fmla="*/ 1487487 h 2518569"/>
                  <a:gd name="connsiteX23" fmla="*/ 120650 w 392112"/>
                  <a:gd name="connsiteY23" fmla="*/ 1239837 h 2518569"/>
                  <a:gd name="connsiteX24" fmla="*/ 139700 w 392112"/>
                  <a:gd name="connsiteY24" fmla="*/ 306387 h 2518569"/>
                  <a:gd name="connsiteX25" fmla="*/ 130175 w 392112"/>
                  <a:gd name="connsiteY25" fmla="*/ 106362 h 2518569"/>
                  <a:gd name="connsiteX26" fmla="*/ 96838 w 392112"/>
                  <a:gd name="connsiteY26" fmla="*/ 34925 h 2518569"/>
                  <a:gd name="connsiteX27" fmla="*/ 30163 w 392112"/>
                  <a:gd name="connsiteY27" fmla="*/ 209232 h 2518569"/>
                  <a:gd name="connsiteX28" fmla="*/ 25400 w 392112"/>
                  <a:gd name="connsiteY28" fmla="*/ 854075 h 2518569"/>
                  <a:gd name="connsiteX0" fmla="*/ 25400 w 400844"/>
                  <a:gd name="connsiteY0" fmla="*/ 854075 h 2647950"/>
                  <a:gd name="connsiteX1" fmla="*/ 24576 w 400844"/>
                  <a:gd name="connsiteY1" fmla="*/ 1118666 h 2647950"/>
                  <a:gd name="connsiteX2" fmla="*/ 25400 w 400844"/>
                  <a:gd name="connsiteY2" fmla="*/ 1485582 h 2647950"/>
                  <a:gd name="connsiteX3" fmla="*/ 6350 w 400844"/>
                  <a:gd name="connsiteY3" fmla="*/ 2216150 h 2647950"/>
                  <a:gd name="connsiteX4" fmla="*/ 63500 w 400844"/>
                  <a:gd name="connsiteY4" fmla="*/ 2382837 h 2647950"/>
                  <a:gd name="connsiteX5" fmla="*/ 134938 w 400844"/>
                  <a:gd name="connsiteY5" fmla="*/ 2278062 h 2647950"/>
                  <a:gd name="connsiteX6" fmla="*/ 133237 w 400844"/>
                  <a:gd name="connsiteY6" fmla="*/ 2007187 h 2647950"/>
                  <a:gd name="connsiteX7" fmla="*/ 111125 w 400844"/>
                  <a:gd name="connsiteY7" fmla="*/ 1773237 h 2647950"/>
                  <a:gd name="connsiteX8" fmla="*/ 139700 w 400844"/>
                  <a:gd name="connsiteY8" fmla="*/ 1644650 h 2647950"/>
                  <a:gd name="connsiteX9" fmla="*/ 183413 w 400844"/>
                  <a:gd name="connsiteY9" fmla="*/ 1584956 h 2647950"/>
                  <a:gd name="connsiteX10" fmla="*/ 244475 w 400844"/>
                  <a:gd name="connsiteY10" fmla="*/ 1658937 h 2647950"/>
                  <a:gd name="connsiteX11" fmla="*/ 225425 w 400844"/>
                  <a:gd name="connsiteY11" fmla="*/ 2349500 h 2647950"/>
                  <a:gd name="connsiteX12" fmla="*/ 268288 w 400844"/>
                  <a:gd name="connsiteY12" fmla="*/ 2459037 h 2647950"/>
                  <a:gd name="connsiteX13" fmla="*/ 387350 w 400844"/>
                  <a:gd name="connsiteY13" fmla="*/ 1216025 h 2647950"/>
                  <a:gd name="connsiteX14" fmla="*/ 349250 w 400844"/>
                  <a:gd name="connsiteY14" fmla="*/ 1139825 h 2647950"/>
                  <a:gd name="connsiteX15" fmla="*/ 349250 w 400844"/>
                  <a:gd name="connsiteY15" fmla="*/ 334962 h 2647950"/>
                  <a:gd name="connsiteX16" fmla="*/ 339725 w 400844"/>
                  <a:gd name="connsiteY16" fmla="*/ 149225 h 2647950"/>
                  <a:gd name="connsiteX17" fmla="*/ 311150 w 400844"/>
                  <a:gd name="connsiteY17" fmla="*/ 1587 h 2647950"/>
                  <a:gd name="connsiteX18" fmla="*/ 249238 w 400844"/>
                  <a:gd name="connsiteY18" fmla="*/ 139700 h 2647950"/>
                  <a:gd name="connsiteX19" fmla="*/ 230188 w 400844"/>
                  <a:gd name="connsiteY19" fmla="*/ 311150 h 2647950"/>
                  <a:gd name="connsiteX20" fmla="*/ 239713 w 400844"/>
                  <a:gd name="connsiteY20" fmla="*/ 1368425 h 2647950"/>
                  <a:gd name="connsiteX21" fmla="*/ 168275 w 400844"/>
                  <a:gd name="connsiteY21" fmla="*/ 1487487 h 2647950"/>
                  <a:gd name="connsiteX22" fmla="*/ 120650 w 400844"/>
                  <a:gd name="connsiteY22" fmla="*/ 1239837 h 2647950"/>
                  <a:gd name="connsiteX23" fmla="*/ 139700 w 400844"/>
                  <a:gd name="connsiteY23" fmla="*/ 306387 h 2647950"/>
                  <a:gd name="connsiteX24" fmla="*/ 130175 w 400844"/>
                  <a:gd name="connsiteY24" fmla="*/ 106362 h 2647950"/>
                  <a:gd name="connsiteX25" fmla="*/ 96838 w 400844"/>
                  <a:gd name="connsiteY25" fmla="*/ 34925 h 2647950"/>
                  <a:gd name="connsiteX26" fmla="*/ 30163 w 400844"/>
                  <a:gd name="connsiteY26" fmla="*/ 209232 h 2647950"/>
                  <a:gd name="connsiteX27" fmla="*/ 25400 w 400844"/>
                  <a:gd name="connsiteY27" fmla="*/ 854075 h 2647950"/>
                  <a:gd name="connsiteX0" fmla="*/ 25400 w 407987"/>
                  <a:gd name="connsiteY0" fmla="*/ 854075 h 2423320"/>
                  <a:gd name="connsiteX1" fmla="*/ 24576 w 407987"/>
                  <a:gd name="connsiteY1" fmla="*/ 1118666 h 2423320"/>
                  <a:gd name="connsiteX2" fmla="*/ 25400 w 407987"/>
                  <a:gd name="connsiteY2" fmla="*/ 1485582 h 2423320"/>
                  <a:gd name="connsiteX3" fmla="*/ 6350 w 407987"/>
                  <a:gd name="connsiteY3" fmla="*/ 2216150 h 2423320"/>
                  <a:gd name="connsiteX4" fmla="*/ 63500 w 407987"/>
                  <a:gd name="connsiteY4" fmla="*/ 2382837 h 2423320"/>
                  <a:gd name="connsiteX5" fmla="*/ 134938 w 407987"/>
                  <a:gd name="connsiteY5" fmla="*/ 2278062 h 2423320"/>
                  <a:gd name="connsiteX6" fmla="*/ 133237 w 407987"/>
                  <a:gd name="connsiteY6" fmla="*/ 2007187 h 2423320"/>
                  <a:gd name="connsiteX7" fmla="*/ 111125 w 407987"/>
                  <a:gd name="connsiteY7" fmla="*/ 1773237 h 2423320"/>
                  <a:gd name="connsiteX8" fmla="*/ 139700 w 407987"/>
                  <a:gd name="connsiteY8" fmla="*/ 1644650 h 2423320"/>
                  <a:gd name="connsiteX9" fmla="*/ 183413 w 407987"/>
                  <a:gd name="connsiteY9" fmla="*/ 1584956 h 2423320"/>
                  <a:gd name="connsiteX10" fmla="*/ 244475 w 407987"/>
                  <a:gd name="connsiteY10" fmla="*/ 1658937 h 2423320"/>
                  <a:gd name="connsiteX11" fmla="*/ 225425 w 407987"/>
                  <a:gd name="connsiteY11" fmla="*/ 2349500 h 2423320"/>
                  <a:gd name="connsiteX12" fmla="*/ 387350 w 407987"/>
                  <a:gd name="connsiteY12" fmla="*/ 1216025 h 2423320"/>
                  <a:gd name="connsiteX13" fmla="*/ 349250 w 407987"/>
                  <a:gd name="connsiteY13" fmla="*/ 1139825 h 2423320"/>
                  <a:gd name="connsiteX14" fmla="*/ 349250 w 407987"/>
                  <a:gd name="connsiteY14" fmla="*/ 334962 h 2423320"/>
                  <a:gd name="connsiteX15" fmla="*/ 339725 w 407987"/>
                  <a:gd name="connsiteY15" fmla="*/ 149225 h 2423320"/>
                  <a:gd name="connsiteX16" fmla="*/ 311150 w 407987"/>
                  <a:gd name="connsiteY16" fmla="*/ 1587 h 2423320"/>
                  <a:gd name="connsiteX17" fmla="*/ 249238 w 407987"/>
                  <a:gd name="connsiteY17" fmla="*/ 139700 h 2423320"/>
                  <a:gd name="connsiteX18" fmla="*/ 230188 w 407987"/>
                  <a:gd name="connsiteY18" fmla="*/ 311150 h 2423320"/>
                  <a:gd name="connsiteX19" fmla="*/ 239713 w 407987"/>
                  <a:gd name="connsiteY19" fmla="*/ 1368425 h 2423320"/>
                  <a:gd name="connsiteX20" fmla="*/ 168275 w 407987"/>
                  <a:gd name="connsiteY20" fmla="*/ 1487487 h 2423320"/>
                  <a:gd name="connsiteX21" fmla="*/ 120650 w 407987"/>
                  <a:gd name="connsiteY21" fmla="*/ 1239837 h 2423320"/>
                  <a:gd name="connsiteX22" fmla="*/ 139700 w 407987"/>
                  <a:gd name="connsiteY22" fmla="*/ 306387 h 2423320"/>
                  <a:gd name="connsiteX23" fmla="*/ 130175 w 407987"/>
                  <a:gd name="connsiteY23" fmla="*/ 106362 h 2423320"/>
                  <a:gd name="connsiteX24" fmla="*/ 96838 w 407987"/>
                  <a:gd name="connsiteY24" fmla="*/ 34925 h 2423320"/>
                  <a:gd name="connsiteX25" fmla="*/ 30163 w 407987"/>
                  <a:gd name="connsiteY25" fmla="*/ 209232 h 2423320"/>
                  <a:gd name="connsiteX26" fmla="*/ 25400 w 407987"/>
                  <a:gd name="connsiteY26" fmla="*/ 854075 h 2423320"/>
                  <a:gd name="connsiteX0" fmla="*/ 25400 w 404812"/>
                  <a:gd name="connsiteY0" fmla="*/ 854075 h 2393156"/>
                  <a:gd name="connsiteX1" fmla="*/ 24576 w 404812"/>
                  <a:gd name="connsiteY1" fmla="*/ 1118666 h 2393156"/>
                  <a:gd name="connsiteX2" fmla="*/ 25400 w 404812"/>
                  <a:gd name="connsiteY2" fmla="*/ 1485582 h 2393156"/>
                  <a:gd name="connsiteX3" fmla="*/ 6350 w 404812"/>
                  <a:gd name="connsiteY3" fmla="*/ 2216150 h 2393156"/>
                  <a:gd name="connsiteX4" fmla="*/ 63500 w 404812"/>
                  <a:gd name="connsiteY4" fmla="*/ 2382837 h 2393156"/>
                  <a:gd name="connsiteX5" fmla="*/ 134938 w 404812"/>
                  <a:gd name="connsiteY5" fmla="*/ 2278062 h 2393156"/>
                  <a:gd name="connsiteX6" fmla="*/ 133237 w 404812"/>
                  <a:gd name="connsiteY6" fmla="*/ 2007187 h 2393156"/>
                  <a:gd name="connsiteX7" fmla="*/ 111125 w 404812"/>
                  <a:gd name="connsiteY7" fmla="*/ 1773237 h 2393156"/>
                  <a:gd name="connsiteX8" fmla="*/ 139700 w 404812"/>
                  <a:gd name="connsiteY8" fmla="*/ 1644650 h 2393156"/>
                  <a:gd name="connsiteX9" fmla="*/ 183413 w 404812"/>
                  <a:gd name="connsiteY9" fmla="*/ 1584956 h 2393156"/>
                  <a:gd name="connsiteX10" fmla="*/ 244475 w 404812"/>
                  <a:gd name="connsiteY10" fmla="*/ 1658937 h 2393156"/>
                  <a:gd name="connsiteX11" fmla="*/ 387350 w 404812"/>
                  <a:gd name="connsiteY11" fmla="*/ 1216025 h 2393156"/>
                  <a:gd name="connsiteX12" fmla="*/ 349250 w 404812"/>
                  <a:gd name="connsiteY12" fmla="*/ 1139825 h 2393156"/>
                  <a:gd name="connsiteX13" fmla="*/ 349250 w 404812"/>
                  <a:gd name="connsiteY13" fmla="*/ 334962 h 2393156"/>
                  <a:gd name="connsiteX14" fmla="*/ 339725 w 404812"/>
                  <a:gd name="connsiteY14" fmla="*/ 149225 h 2393156"/>
                  <a:gd name="connsiteX15" fmla="*/ 311150 w 404812"/>
                  <a:gd name="connsiteY15" fmla="*/ 1587 h 2393156"/>
                  <a:gd name="connsiteX16" fmla="*/ 249238 w 404812"/>
                  <a:gd name="connsiteY16" fmla="*/ 139700 h 2393156"/>
                  <a:gd name="connsiteX17" fmla="*/ 230188 w 404812"/>
                  <a:gd name="connsiteY17" fmla="*/ 311150 h 2393156"/>
                  <a:gd name="connsiteX18" fmla="*/ 239713 w 404812"/>
                  <a:gd name="connsiteY18" fmla="*/ 1368425 h 2393156"/>
                  <a:gd name="connsiteX19" fmla="*/ 168275 w 404812"/>
                  <a:gd name="connsiteY19" fmla="*/ 1487487 h 2393156"/>
                  <a:gd name="connsiteX20" fmla="*/ 120650 w 404812"/>
                  <a:gd name="connsiteY20" fmla="*/ 1239837 h 2393156"/>
                  <a:gd name="connsiteX21" fmla="*/ 139700 w 404812"/>
                  <a:gd name="connsiteY21" fmla="*/ 306387 h 2393156"/>
                  <a:gd name="connsiteX22" fmla="*/ 130175 w 404812"/>
                  <a:gd name="connsiteY22" fmla="*/ 106362 h 2393156"/>
                  <a:gd name="connsiteX23" fmla="*/ 96838 w 404812"/>
                  <a:gd name="connsiteY23" fmla="*/ 34925 h 2393156"/>
                  <a:gd name="connsiteX24" fmla="*/ 30163 w 404812"/>
                  <a:gd name="connsiteY24" fmla="*/ 209232 h 2393156"/>
                  <a:gd name="connsiteX25" fmla="*/ 25400 w 404812"/>
                  <a:gd name="connsiteY25" fmla="*/ 854075 h 2393156"/>
                  <a:gd name="connsiteX0" fmla="*/ 25400 w 366713"/>
                  <a:gd name="connsiteY0" fmla="*/ 854075 h 2393156"/>
                  <a:gd name="connsiteX1" fmla="*/ 24576 w 366713"/>
                  <a:gd name="connsiteY1" fmla="*/ 1118666 h 2393156"/>
                  <a:gd name="connsiteX2" fmla="*/ 25400 w 366713"/>
                  <a:gd name="connsiteY2" fmla="*/ 1485582 h 2393156"/>
                  <a:gd name="connsiteX3" fmla="*/ 6350 w 366713"/>
                  <a:gd name="connsiteY3" fmla="*/ 2216150 h 2393156"/>
                  <a:gd name="connsiteX4" fmla="*/ 63500 w 366713"/>
                  <a:gd name="connsiteY4" fmla="*/ 2382837 h 2393156"/>
                  <a:gd name="connsiteX5" fmla="*/ 134938 w 366713"/>
                  <a:gd name="connsiteY5" fmla="*/ 2278062 h 2393156"/>
                  <a:gd name="connsiteX6" fmla="*/ 133237 w 366713"/>
                  <a:gd name="connsiteY6" fmla="*/ 2007187 h 2393156"/>
                  <a:gd name="connsiteX7" fmla="*/ 111125 w 366713"/>
                  <a:gd name="connsiteY7" fmla="*/ 1773237 h 2393156"/>
                  <a:gd name="connsiteX8" fmla="*/ 139700 w 366713"/>
                  <a:gd name="connsiteY8" fmla="*/ 1644650 h 2393156"/>
                  <a:gd name="connsiteX9" fmla="*/ 183413 w 366713"/>
                  <a:gd name="connsiteY9" fmla="*/ 1584956 h 2393156"/>
                  <a:gd name="connsiteX10" fmla="*/ 244475 w 366713"/>
                  <a:gd name="connsiteY10" fmla="*/ 1658937 h 2393156"/>
                  <a:gd name="connsiteX11" fmla="*/ 349250 w 366713"/>
                  <a:gd name="connsiteY11" fmla="*/ 1139825 h 2393156"/>
                  <a:gd name="connsiteX12" fmla="*/ 349250 w 366713"/>
                  <a:gd name="connsiteY12" fmla="*/ 334962 h 2393156"/>
                  <a:gd name="connsiteX13" fmla="*/ 339725 w 366713"/>
                  <a:gd name="connsiteY13" fmla="*/ 149225 h 2393156"/>
                  <a:gd name="connsiteX14" fmla="*/ 311150 w 366713"/>
                  <a:gd name="connsiteY14" fmla="*/ 1587 h 2393156"/>
                  <a:gd name="connsiteX15" fmla="*/ 249238 w 366713"/>
                  <a:gd name="connsiteY15" fmla="*/ 139700 h 2393156"/>
                  <a:gd name="connsiteX16" fmla="*/ 230188 w 366713"/>
                  <a:gd name="connsiteY16" fmla="*/ 311150 h 2393156"/>
                  <a:gd name="connsiteX17" fmla="*/ 239713 w 366713"/>
                  <a:gd name="connsiteY17" fmla="*/ 1368425 h 2393156"/>
                  <a:gd name="connsiteX18" fmla="*/ 168275 w 366713"/>
                  <a:gd name="connsiteY18" fmla="*/ 1487487 h 2393156"/>
                  <a:gd name="connsiteX19" fmla="*/ 120650 w 366713"/>
                  <a:gd name="connsiteY19" fmla="*/ 1239837 h 2393156"/>
                  <a:gd name="connsiteX20" fmla="*/ 139700 w 366713"/>
                  <a:gd name="connsiteY20" fmla="*/ 306387 h 2393156"/>
                  <a:gd name="connsiteX21" fmla="*/ 130175 w 366713"/>
                  <a:gd name="connsiteY21" fmla="*/ 106362 h 2393156"/>
                  <a:gd name="connsiteX22" fmla="*/ 96838 w 366713"/>
                  <a:gd name="connsiteY22" fmla="*/ 34925 h 2393156"/>
                  <a:gd name="connsiteX23" fmla="*/ 30163 w 366713"/>
                  <a:gd name="connsiteY23" fmla="*/ 209232 h 2393156"/>
                  <a:gd name="connsiteX24" fmla="*/ 25400 w 366713"/>
                  <a:gd name="connsiteY24" fmla="*/ 854075 h 2393156"/>
                  <a:gd name="connsiteX0" fmla="*/ 25400 w 365124"/>
                  <a:gd name="connsiteY0" fmla="*/ 854075 h 2393156"/>
                  <a:gd name="connsiteX1" fmla="*/ 24576 w 365124"/>
                  <a:gd name="connsiteY1" fmla="*/ 1118666 h 2393156"/>
                  <a:gd name="connsiteX2" fmla="*/ 25400 w 365124"/>
                  <a:gd name="connsiteY2" fmla="*/ 1485582 h 2393156"/>
                  <a:gd name="connsiteX3" fmla="*/ 6350 w 365124"/>
                  <a:gd name="connsiteY3" fmla="*/ 2216150 h 2393156"/>
                  <a:gd name="connsiteX4" fmla="*/ 63500 w 365124"/>
                  <a:gd name="connsiteY4" fmla="*/ 2382837 h 2393156"/>
                  <a:gd name="connsiteX5" fmla="*/ 134938 w 365124"/>
                  <a:gd name="connsiteY5" fmla="*/ 2278062 h 2393156"/>
                  <a:gd name="connsiteX6" fmla="*/ 133237 w 365124"/>
                  <a:gd name="connsiteY6" fmla="*/ 2007187 h 2393156"/>
                  <a:gd name="connsiteX7" fmla="*/ 111125 w 365124"/>
                  <a:gd name="connsiteY7" fmla="*/ 1773237 h 2393156"/>
                  <a:gd name="connsiteX8" fmla="*/ 139700 w 365124"/>
                  <a:gd name="connsiteY8" fmla="*/ 1644650 h 2393156"/>
                  <a:gd name="connsiteX9" fmla="*/ 183413 w 365124"/>
                  <a:gd name="connsiteY9" fmla="*/ 1584956 h 2393156"/>
                  <a:gd name="connsiteX10" fmla="*/ 244475 w 365124"/>
                  <a:gd name="connsiteY10" fmla="*/ 1658937 h 2393156"/>
                  <a:gd name="connsiteX11" fmla="*/ 349250 w 365124"/>
                  <a:gd name="connsiteY11" fmla="*/ 334962 h 2393156"/>
                  <a:gd name="connsiteX12" fmla="*/ 339725 w 365124"/>
                  <a:gd name="connsiteY12" fmla="*/ 149225 h 2393156"/>
                  <a:gd name="connsiteX13" fmla="*/ 311150 w 365124"/>
                  <a:gd name="connsiteY13" fmla="*/ 1587 h 2393156"/>
                  <a:gd name="connsiteX14" fmla="*/ 249238 w 365124"/>
                  <a:gd name="connsiteY14" fmla="*/ 139700 h 2393156"/>
                  <a:gd name="connsiteX15" fmla="*/ 230188 w 365124"/>
                  <a:gd name="connsiteY15" fmla="*/ 311150 h 2393156"/>
                  <a:gd name="connsiteX16" fmla="*/ 239713 w 365124"/>
                  <a:gd name="connsiteY16" fmla="*/ 1368425 h 2393156"/>
                  <a:gd name="connsiteX17" fmla="*/ 168275 w 365124"/>
                  <a:gd name="connsiteY17" fmla="*/ 1487487 h 2393156"/>
                  <a:gd name="connsiteX18" fmla="*/ 120650 w 365124"/>
                  <a:gd name="connsiteY18" fmla="*/ 1239837 h 2393156"/>
                  <a:gd name="connsiteX19" fmla="*/ 139700 w 365124"/>
                  <a:gd name="connsiteY19" fmla="*/ 306387 h 2393156"/>
                  <a:gd name="connsiteX20" fmla="*/ 130175 w 365124"/>
                  <a:gd name="connsiteY20" fmla="*/ 106362 h 2393156"/>
                  <a:gd name="connsiteX21" fmla="*/ 96838 w 365124"/>
                  <a:gd name="connsiteY21" fmla="*/ 34925 h 2393156"/>
                  <a:gd name="connsiteX22" fmla="*/ 30163 w 365124"/>
                  <a:gd name="connsiteY22" fmla="*/ 209232 h 2393156"/>
                  <a:gd name="connsiteX23" fmla="*/ 25400 w 365124"/>
                  <a:gd name="connsiteY23" fmla="*/ 854075 h 2393156"/>
                  <a:gd name="connsiteX0" fmla="*/ 25400 w 350837"/>
                  <a:gd name="connsiteY0" fmla="*/ 981075 h 2520156"/>
                  <a:gd name="connsiteX1" fmla="*/ 24576 w 350837"/>
                  <a:gd name="connsiteY1" fmla="*/ 1245666 h 2520156"/>
                  <a:gd name="connsiteX2" fmla="*/ 25400 w 350837"/>
                  <a:gd name="connsiteY2" fmla="*/ 1612582 h 2520156"/>
                  <a:gd name="connsiteX3" fmla="*/ 6350 w 350837"/>
                  <a:gd name="connsiteY3" fmla="*/ 2343150 h 2520156"/>
                  <a:gd name="connsiteX4" fmla="*/ 63500 w 350837"/>
                  <a:gd name="connsiteY4" fmla="*/ 2509837 h 2520156"/>
                  <a:gd name="connsiteX5" fmla="*/ 134938 w 350837"/>
                  <a:gd name="connsiteY5" fmla="*/ 2405062 h 2520156"/>
                  <a:gd name="connsiteX6" fmla="*/ 133237 w 350837"/>
                  <a:gd name="connsiteY6" fmla="*/ 2134187 h 2520156"/>
                  <a:gd name="connsiteX7" fmla="*/ 111125 w 350837"/>
                  <a:gd name="connsiteY7" fmla="*/ 1900237 h 2520156"/>
                  <a:gd name="connsiteX8" fmla="*/ 139700 w 350837"/>
                  <a:gd name="connsiteY8" fmla="*/ 1771650 h 2520156"/>
                  <a:gd name="connsiteX9" fmla="*/ 183413 w 350837"/>
                  <a:gd name="connsiteY9" fmla="*/ 1711956 h 2520156"/>
                  <a:gd name="connsiteX10" fmla="*/ 244475 w 350837"/>
                  <a:gd name="connsiteY10" fmla="*/ 1785937 h 2520156"/>
                  <a:gd name="connsiteX11" fmla="*/ 339725 w 350837"/>
                  <a:gd name="connsiteY11" fmla="*/ 276225 h 2520156"/>
                  <a:gd name="connsiteX12" fmla="*/ 311150 w 350837"/>
                  <a:gd name="connsiteY12" fmla="*/ 128587 h 2520156"/>
                  <a:gd name="connsiteX13" fmla="*/ 249238 w 350837"/>
                  <a:gd name="connsiteY13" fmla="*/ 266700 h 2520156"/>
                  <a:gd name="connsiteX14" fmla="*/ 230188 w 350837"/>
                  <a:gd name="connsiteY14" fmla="*/ 438150 h 2520156"/>
                  <a:gd name="connsiteX15" fmla="*/ 239713 w 350837"/>
                  <a:gd name="connsiteY15" fmla="*/ 1495425 h 2520156"/>
                  <a:gd name="connsiteX16" fmla="*/ 168275 w 350837"/>
                  <a:gd name="connsiteY16" fmla="*/ 1614487 h 2520156"/>
                  <a:gd name="connsiteX17" fmla="*/ 120650 w 350837"/>
                  <a:gd name="connsiteY17" fmla="*/ 1366837 h 2520156"/>
                  <a:gd name="connsiteX18" fmla="*/ 139700 w 350837"/>
                  <a:gd name="connsiteY18" fmla="*/ 433387 h 2520156"/>
                  <a:gd name="connsiteX19" fmla="*/ 130175 w 350837"/>
                  <a:gd name="connsiteY19" fmla="*/ 233362 h 2520156"/>
                  <a:gd name="connsiteX20" fmla="*/ 96838 w 350837"/>
                  <a:gd name="connsiteY20" fmla="*/ 161925 h 2520156"/>
                  <a:gd name="connsiteX21" fmla="*/ 30163 w 350837"/>
                  <a:gd name="connsiteY21" fmla="*/ 336232 h 2520156"/>
                  <a:gd name="connsiteX22" fmla="*/ 25400 w 350837"/>
                  <a:gd name="connsiteY22" fmla="*/ 981075 h 2520156"/>
                  <a:gd name="connsiteX0" fmla="*/ 25400 w 311150"/>
                  <a:gd name="connsiteY0" fmla="*/ 854075 h 2393156"/>
                  <a:gd name="connsiteX1" fmla="*/ 24576 w 311150"/>
                  <a:gd name="connsiteY1" fmla="*/ 1118666 h 2393156"/>
                  <a:gd name="connsiteX2" fmla="*/ 25400 w 311150"/>
                  <a:gd name="connsiteY2" fmla="*/ 1485582 h 2393156"/>
                  <a:gd name="connsiteX3" fmla="*/ 6350 w 311150"/>
                  <a:gd name="connsiteY3" fmla="*/ 2216150 h 2393156"/>
                  <a:gd name="connsiteX4" fmla="*/ 63500 w 311150"/>
                  <a:gd name="connsiteY4" fmla="*/ 2382837 h 2393156"/>
                  <a:gd name="connsiteX5" fmla="*/ 134938 w 311150"/>
                  <a:gd name="connsiteY5" fmla="*/ 2278062 h 2393156"/>
                  <a:gd name="connsiteX6" fmla="*/ 133237 w 311150"/>
                  <a:gd name="connsiteY6" fmla="*/ 2007187 h 2393156"/>
                  <a:gd name="connsiteX7" fmla="*/ 111125 w 311150"/>
                  <a:gd name="connsiteY7" fmla="*/ 1773237 h 2393156"/>
                  <a:gd name="connsiteX8" fmla="*/ 139700 w 311150"/>
                  <a:gd name="connsiteY8" fmla="*/ 1644650 h 2393156"/>
                  <a:gd name="connsiteX9" fmla="*/ 183413 w 311150"/>
                  <a:gd name="connsiteY9" fmla="*/ 1584956 h 2393156"/>
                  <a:gd name="connsiteX10" fmla="*/ 244475 w 311150"/>
                  <a:gd name="connsiteY10" fmla="*/ 1658937 h 2393156"/>
                  <a:gd name="connsiteX11" fmla="*/ 311150 w 311150"/>
                  <a:gd name="connsiteY11" fmla="*/ 1587 h 2393156"/>
                  <a:gd name="connsiteX12" fmla="*/ 249238 w 311150"/>
                  <a:gd name="connsiteY12" fmla="*/ 139700 h 2393156"/>
                  <a:gd name="connsiteX13" fmla="*/ 230188 w 311150"/>
                  <a:gd name="connsiteY13" fmla="*/ 311150 h 2393156"/>
                  <a:gd name="connsiteX14" fmla="*/ 239713 w 311150"/>
                  <a:gd name="connsiteY14" fmla="*/ 1368425 h 2393156"/>
                  <a:gd name="connsiteX15" fmla="*/ 168275 w 311150"/>
                  <a:gd name="connsiteY15" fmla="*/ 1487487 h 2393156"/>
                  <a:gd name="connsiteX16" fmla="*/ 120650 w 311150"/>
                  <a:gd name="connsiteY16" fmla="*/ 1239837 h 2393156"/>
                  <a:gd name="connsiteX17" fmla="*/ 139700 w 311150"/>
                  <a:gd name="connsiteY17" fmla="*/ 306387 h 2393156"/>
                  <a:gd name="connsiteX18" fmla="*/ 130175 w 311150"/>
                  <a:gd name="connsiteY18" fmla="*/ 106362 h 2393156"/>
                  <a:gd name="connsiteX19" fmla="*/ 96838 w 311150"/>
                  <a:gd name="connsiteY19" fmla="*/ 34925 h 2393156"/>
                  <a:gd name="connsiteX20" fmla="*/ 30163 w 311150"/>
                  <a:gd name="connsiteY20" fmla="*/ 209232 h 2393156"/>
                  <a:gd name="connsiteX21" fmla="*/ 25400 w 311150"/>
                  <a:gd name="connsiteY21" fmla="*/ 854075 h 239315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0188 w 255446"/>
                  <a:gd name="connsiteY12" fmla="*/ 293370 h 2375376"/>
                  <a:gd name="connsiteX13" fmla="*/ 239713 w 255446"/>
                  <a:gd name="connsiteY13" fmla="*/ 1350645 h 2375376"/>
                  <a:gd name="connsiteX14" fmla="*/ 168275 w 255446"/>
                  <a:gd name="connsiteY14" fmla="*/ 1469707 h 2375376"/>
                  <a:gd name="connsiteX15" fmla="*/ 120650 w 255446"/>
                  <a:gd name="connsiteY15" fmla="*/ 1222057 h 2375376"/>
                  <a:gd name="connsiteX16" fmla="*/ 139700 w 255446"/>
                  <a:gd name="connsiteY16" fmla="*/ 288607 h 2375376"/>
                  <a:gd name="connsiteX17" fmla="*/ 130175 w 255446"/>
                  <a:gd name="connsiteY17" fmla="*/ 88582 h 2375376"/>
                  <a:gd name="connsiteX18" fmla="*/ 96838 w 255446"/>
                  <a:gd name="connsiteY18" fmla="*/ 17145 h 2375376"/>
                  <a:gd name="connsiteX19" fmla="*/ 30163 w 255446"/>
                  <a:gd name="connsiteY19" fmla="*/ 191452 h 2375376"/>
                  <a:gd name="connsiteX20" fmla="*/ 25400 w 255446"/>
                  <a:gd name="connsiteY20" fmla="*/ 836295 h 2375376"/>
                  <a:gd name="connsiteX0" fmla="*/ 25400 w 255446"/>
                  <a:gd name="connsiteY0" fmla="*/ 836295 h 2375376"/>
                  <a:gd name="connsiteX1" fmla="*/ 24576 w 255446"/>
                  <a:gd name="connsiteY1" fmla="*/ 1100886 h 2375376"/>
                  <a:gd name="connsiteX2" fmla="*/ 25400 w 255446"/>
                  <a:gd name="connsiteY2" fmla="*/ 1467802 h 2375376"/>
                  <a:gd name="connsiteX3" fmla="*/ 6350 w 255446"/>
                  <a:gd name="connsiteY3" fmla="*/ 2198370 h 2375376"/>
                  <a:gd name="connsiteX4" fmla="*/ 63500 w 255446"/>
                  <a:gd name="connsiteY4" fmla="*/ 2365057 h 2375376"/>
                  <a:gd name="connsiteX5" fmla="*/ 134938 w 255446"/>
                  <a:gd name="connsiteY5" fmla="*/ 2260282 h 2375376"/>
                  <a:gd name="connsiteX6" fmla="*/ 133237 w 255446"/>
                  <a:gd name="connsiteY6" fmla="*/ 1989407 h 2375376"/>
                  <a:gd name="connsiteX7" fmla="*/ 111125 w 255446"/>
                  <a:gd name="connsiteY7" fmla="*/ 1755457 h 2375376"/>
                  <a:gd name="connsiteX8" fmla="*/ 139700 w 255446"/>
                  <a:gd name="connsiteY8" fmla="*/ 1626870 h 2375376"/>
                  <a:gd name="connsiteX9" fmla="*/ 183413 w 255446"/>
                  <a:gd name="connsiteY9" fmla="*/ 1567176 h 2375376"/>
                  <a:gd name="connsiteX10" fmla="*/ 244475 w 255446"/>
                  <a:gd name="connsiteY10" fmla="*/ 1641157 h 2375376"/>
                  <a:gd name="connsiteX11" fmla="*/ 249238 w 255446"/>
                  <a:gd name="connsiteY11" fmla="*/ 121920 h 2375376"/>
                  <a:gd name="connsiteX12" fmla="*/ 239713 w 255446"/>
                  <a:gd name="connsiteY12" fmla="*/ 1350645 h 2375376"/>
                  <a:gd name="connsiteX13" fmla="*/ 168275 w 255446"/>
                  <a:gd name="connsiteY13" fmla="*/ 1469707 h 2375376"/>
                  <a:gd name="connsiteX14" fmla="*/ 120650 w 255446"/>
                  <a:gd name="connsiteY14" fmla="*/ 1222057 h 2375376"/>
                  <a:gd name="connsiteX15" fmla="*/ 139700 w 255446"/>
                  <a:gd name="connsiteY15" fmla="*/ 288607 h 2375376"/>
                  <a:gd name="connsiteX16" fmla="*/ 130175 w 255446"/>
                  <a:gd name="connsiteY16" fmla="*/ 88582 h 2375376"/>
                  <a:gd name="connsiteX17" fmla="*/ 96838 w 255446"/>
                  <a:gd name="connsiteY17" fmla="*/ 17145 h 2375376"/>
                  <a:gd name="connsiteX18" fmla="*/ 30163 w 255446"/>
                  <a:gd name="connsiteY18" fmla="*/ 191452 h 2375376"/>
                  <a:gd name="connsiteX19" fmla="*/ 25400 w 255446"/>
                  <a:gd name="connsiteY19" fmla="*/ 836295 h 2375376"/>
                  <a:gd name="connsiteX0" fmla="*/ 25400 w 253857"/>
                  <a:gd name="connsiteY0" fmla="*/ 836295 h 2375376"/>
                  <a:gd name="connsiteX1" fmla="*/ 24576 w 253857"/>
                  <a:gd name="connsiteY1" fmla="*/ 1100886 h 2375376"/>
                  <a:gd name="connsiteX2" fmla="*/ 25400 w 253857"/>
                  <a:gd name="connsiteY2" fmla="*/ 1467802 h 2375376"/>
                  <a:gd name="connsiteX3" fmla="*/ 6350 w 253857"/>
                  <a:gd name="connsiteY3" fmla="*/ 2198370 h 2375376"/>
                  <a:gd name="connsiteX4" fmla="*/ 63500 w 253857"/>
                  <a:gd name="connsiteY4" fmla="*/ 2365057 h 2375376"/>
                  <a:gd name="connsiteX5" fmla="*/ 134938 w 253857"/>
                  <a:gd name="connsiteY5" fmla="*/ 2260282 h 2375376"/>
                  <a:gd name="connsiteX6" fmla="*/ 133237 w 253857"/>
                  <a:gd name="connsiteY6" fmla="*/ 1989407 h 2375376"/>
                  <a:gd name="connsiteX7" fmla="*/ 111125 w 253857"/>
                  <a:gd name="connsiteY7" fmla="*/ 1755457 h 2375376"/>
                  <a:gd name="connsiteX8" fmla="*/ 139700 w 253857"/>
                  <a:gd name="connsiteY8" fmla="*/ 1626870 h 2375376"/>
                  <a:gd name="connsiteX9" fmla="*/ 183413 w 253857"/>
                  <a:gd name="connsiteY9" fmla="*/ 1567176 h 2375376"/>
                  <a:gd name="connsiteX10" fmla="*/ 244475 w 253857"/>
                  <a:gd name="connsiteY10" fmla="*/ 1641157 h 2375376"/>
                  <a:gd name="connsiteX11" fmla="*/ 239713 w 253857"/>
                  <a:gd name="connsiteY11" fmla="*/ 1350645 h 2375376"/>
                  <a:gd name="connsiteX12" fmla="*/ 168275 w 253857"/>
                  <a:gd name="connsiteY12" fmla="*/ 1469707 h 2375376"/>
                  <a:gd name="connsiteX13" fmla="*/ 120650 w 253857"/>
                  <a:gd name="connsiteY13" fmla="*/ 1222057 h 2375376"/>
                  <a:gd name="connsiteX14" fmla="*/ 139700 w 253857"/>
                  <a:gd name="connsiteY14" fmla="*/ 288607 h 2375376"/>
                  <a:gd name="connsiteX15" fmla="*/ 130175 w 253857"/>
                  <a:gd name="connsiteY15" fmla="*/ 88582 h 2375376"/>
                  <a:gd name="connsiteX16" fmla="*/ 96838 w 253857"/>
                  <a:gd name="connsiteY16" fmla="*/ 17145 h 2375376"/>
                  <a:gd name="connsiteX17" fmla="*/ 30163 w 253857"/>
                  <a:gd name="connsiteY17" fmla="*/ 191452 h 2375376"/>
                  <a:gd name="connsiteX18" fmla="*/ 25400 w 253857"/>
                  <a:gd name="connsiteY18" fmla="*/ 836295 h 2375376"/>
                  <a:gd name="connsiteX0" fmla="*/ 25400 w 246998"/>
                  <a:gd name="connsiteY0" fmla="*/ 836295 h 2375376"/>
                  <a:gd name="connsiteX1" fmla="*/ 24576 w 246998"/>
                  <a:gd name="connsiteY1" fmla="*/ 1100886 h 2375376"/>
                  <a:gd name="connsiteX2" fmla="*/ 25400 w 246998"/>
                  <a:gd name="connsiteY2" fmla="*/ 1467802 h 2375376"/>
                  <a:gd name="connsiteX3" fmla="*/ 6350 w 246998"/>
                  <a:gd name="connsiteY3" fmla="*/ 2198370 h 2375376"/>
                  <a:gd name="connsiteX4" fmla="*/ 63500 w 246998"/>
                  <a:gd name="connsiteY4" fmla="*/ 2365057 h 2375376"/>
                  <a:gd name="connsiteX5" fmla="*/ 134938 w 246998"/>
                  <a:gd name="connsiteY5" fmla="*/ 2260282 h 2375376"/>
                  <a:gd name="connsiteX6" fmla="*/ 133237 w 246998"/>
                  <a:gd name="connsiteY6" fmla="*/ 1989407 h 2375376"/>
                  <a:gd name="connsiteX7" fmla="*/ 111125 w 246998"/>
                  <a:gd name="connsiteY7" fmla="*/ 1755457 h 2375376"/>
                  <a:gd name="connsiteX8" fmla="*/ 139700 w 246998"/>
                  <a:gd name="connsiteY8" fmla="*/ 1626870 h 2375376"/>
                  <a:gd name="connsiteX9" fmla="*/ 183413 w 246998"/>
                  <a:gd name="connsiteY9" fmla="*/ 1567176 h 2375376"/>
                  <a:gd name="connsiteX10" fmla="*/ 244475 w 246998"/>
                  <a:gd name="connsiteY10" fmla="*/ 1641157 h 2375376"/>
                  <a:gd name="connsiteX11" fmla="*/ 168275 w 246998"/>
                  <a:gd name="connsiteY11" fmla="*/ 1469707 h 2375376"/>
                  <a:gd name="connsiteX12" fmla="*/ 120650 w 246998"/>
                  <a:gd name="connsiteY12" fmla="*/ 1222057 h 2375376"/>
                  <a:gd name="connsiteX13" fmla="*/ 139700 w 246998"/>
                  <a:gd name="connsiteY13" fmla="*/ 288607 h 2375376"/>
                  <a:gd name="connsiteX14" fmla="*/ 130175 w 246998"/>
                  <a:gd name="connsiteY14" fmla="*/ 88582 h 2375376"/>
                  <a:gd name="connsiteX15" fmla="*/ 96838 w 246998"/>
                  <a:gd name="connsiteY15" fmla="*/ 17145 h 2375376"/>
                  <a:gd name="connsiteX16" fmla="*/ 30163 w 246998"/>
                  <a:gd name="connsiteY16" fmla="*/ 191452 h 2375376"/>
                  <a:gd name="connsiteX17" fmla="*/ 25400 w 246998"/>
                  <a:gd name="connsiteY17" fmla="*/ 836295 h 2375376"/>
                  <a:gd name="connsiteX0" fmla="*/ 25400 w 188174"/>
                  <a:gd name="connsiteY0" fmla="*/ 836295 h 2375376"/>
                  <a:gd name="connsiteX1" fmla="*/ 24576 w 188174"/>
                  <a:gd name="connsiteY1" fmla="*/ 1100886 h 2375376"/>
                  <a:gd name="connsiteX2" fmla="*/ 25400 w 188174"/>
                  <a:gd name="connsiteY2" fmla="*/ 1467802 h 2375376"/>
                  <a:gd name="connsiteX3" fmla="*/ 6350 w 188174"/>
                  <a:gd name="connsiteY3" fmla="*/ 2198370 h 2375376"/>
                  <a:gd name="connsiteX4" fmla="*/ 63500 w 188174"/>
                  <a:gd name="connsiteY4" fmla="*/ 2365057 h 2375376"/>
                  <a:gd name="connsiteX5" fmla="*/ 134938 w 188174"/>
                  <a:gd name="connsiteY5" fmla="*/ 2260282 h 2375376"/>
                  <a:gd name="connsiteX6" fmla="*/ 133237 w 188174"/>
                  <a:gd name="connsiteY6" fmla="*/ 1989407 h 2375376"/>
                  <a:gd name="connsiteX7" fmla="*/ 111125 w 188174"/>
                  <a:gd name="connsiteY7" fmla="*/ 1755457 h 2375376"/>
                  <a:gd name="connsiteX8" fmla="*/ 139700 w 188174"/>
                  <a:gd name="connsiteY8" fmla="*/ 1626870 h 2375376"/>
                  <a:gd name="connsiteX9" fmla="*/ 183413 w 188174"/>
                  <a:gd name="connsiteY9" fmla="*/ 1567176 h 2375376"/>
                  <a:gd name="connsiteX10" fmla="*/ 168275 w 188174"/>
                  <a:gd name="connsiteY10" fmla="*/ 1469707 h 2375376"/>
                  <a:gd name="connsiteX11" fmla="*/ 120650 w 188174"/>
                  <a:gd name="connsiteY11" fmla="*/ 1222057 h 2375376"/>
                  <a:gd name="connsiteX12" fmla="*/ 139700 w 188174"/>
                  <a:gd name="connsiteY12" fmla="*/ 288607 h 2375376"/>
                  <a:gd name="connsiteX13" fmla="*/ 130175 w 188174"/>
                  <a:gd name="connsiteY13" fmla="*/ 88582 h 2375376"/>
                  <a:gd name="connsiteX14" fmla="*/ 96838 w 188174"/>
                  <a:gd name="connsiteY14" fmla="*/ 17145 h 2375376"/>
                  <a:gd name="connsiteX15" fmla="*/ 30163 w 188174"/>
                  <a:gd name="connsiteY15" fmla="*/ 191452 h 2375376"/>
                  <a:gd name="connsiteX16" fmla="*/ 25400 w 188174"/>
                  <a:gd name="connsiteY16" fmla="*/ 836295 h 2375376"/>
                  <a:gd name="connsiteX0" fmla="*/ 25400 w 171450"/>
                  <a:gd name="connsiteY0" fmla="*/ 836295 h 2375376"/>
                  <a:gd name="connsiteX1" fmla="*/ 24576 w 171450"/>
                  <a:gd name="connsiteY1" fmla="*/ 1100886 h 2375376"/>
                  <a:gd name="connsiteX2" fmla="*/ 25400 w 171450"/>
                  <a:gd name="connsiteY2" fmla="*/ 1467802 h 2375376"/>
                  <a:gd name="connsiteX3" fmla="*/ 6350 w 171450"/>
                  <a:gd name="connsiteY3" fmla="*/ 2198370 h 2375376"/>
                  <a:gd name="connsiteX4" fmla="*/ 63500 w 171450"/>
                  <a:gd name="connsiteY4" fmla="*/ 2365057 h 2375376"/>
                  <a:gd name="connsiteX5" fmla="*/ 134938 w 171450"/>
                  <a:gd name="connsiteY5" fmla="*/ 2260282 h 2375376"/>
                  <a:gd name="connsiteX6" fmla="*/ 133237 w 171450"/>
                  <a:gd name="connsiteY6" fmla="*/ 1989407 h 2375376"/>
                  <a:gd name="connsiteX7" fmla="*/ 111125 w 171450"/>
                  <a:gd name="connsiteY7" fmla="*/ 1755457 h 2375376"/>
                  <a:gd name="connsiteX8" fmla="*/ 139700 w 171450"/>
                  <a:gd name="connsiteY8" fmla="*/ 1626870 h 2375376"/>
                  <a:gd name="connsiteX9" fmla="*/ 168275 w 171450"/>
                  <a:gd name="connsiteY9" fmla="*/ 1469707 h 2375376"/>
                  <a:gd name="connsiteX10" fmla="*/ 120650 w 171450"/>
                  <a:gd name="connsiteY10" fmla="*/ 1222057 h 2375376"/>
                  <a:gd name="connsiteX11" fmla="*/ 139700 w 171450"/>
                  <a:gd name="connsiteY11" fmla="*/ 288607 h 2375376"/>
                  <a:gd name="connsiteX12" fmla="*/ 130175 w 171450"/>
                  <a:gd name="connsiteY12" fmla="*/ 88582 h 2375376"/>
                  <a:gd name="connsiteX13" fmla="*/ 96838 w 171450"/>
                  <a:gd name="connsiteY13" fmla="*/ 17145 h 2375376"/>
                  <a:gd name="connsiteX14" fmla="*/ 30163 w 171450"/>
                  <a:gd name="connsiteY14" fmla="*/ 191452 h 2375376"/>
                  <a:gd name="connsiteX15" fmla="*/ 25400 w 171450"/>
                  <a:gd name="connsiteY15" fmla="*/ 836295 h 2375376"/>
                  <a:gd name="connsiteX0" fmla="*/ 25400 w 169861"/>
                  <a:gd name="connsiteY0" fmla="*/ 836295 h 2375376"/>
                  <a:gd name="connsiteX1" fmla="*/ 24576 w 169861"/>
                  <a:gd name="connsiteY1" fmla="*/ 1100886 h 2375376"/>
                  <a:gd name="connsiteX2" fmla="*/ 25400 w 169861"/>
                  <a:gd name="connsiteY2" fmla="*/ 1467802 h 2375376"/>
                  <a:gd name="connsiteX3" fmla="*/ 6350 w 169861"/>
                  <a:gd name="connsiteY3" fmla="*/ 2198370 h 2375376"/>
                  <a:gd name="connsiteX4" fmla="*/ 63500 w 169861"/>
                  <a:gd name="connsiteY4" fmla="*/ 2365057 h 2375376"/>
                  <a:gd name="connsiteX5" fmla="*/ 134938 w 169861"/>
                  <a:gd name="connsiteY5" fmla="*/ 2260282 h 2375376"/>
                  <a:gd name="connsiteX6" fmla="*/ 133237 w 169861"/>
                  <a:gd name="connsiteY6" fmla="*/ 1989407 h 2375376"/>
                  <a:gd name="connsiteX7" fmla="*/ 111125 w 169861"/>
                  <a:gd name="connsiteY7" fmla="*/ 1755457 h 2375376"/>
                  <a:gd name="connsiteX8" fmla="*/ 168275 w 169861"/>
                  <a:gd name="connsiteY8" fmla="*/ 1469707 h 2375376"/>
                  <a:gd name="connsiteX9" fmla="*/ 120650 w 169861"/>
                  <a:gd name="connsiteY9" fmla="*/ 1222057 h 2375376"/>
                  <a:gd name="connsiteX10" fmla="*/ 139700 w 169861"/>
                  <a:gd name="connsiteY10" fmla="*/ 288607 h 2375376"/>
                  <a:gd name="connsiteX11" fmla="*/ 130175 w 169861"/>
                  <a:gd name="connsiteY11" fmla="*/ 88582 h 2375376"/>
                  <a:gd name="connsiteX12" fmla="*/ 96838 w 169861"/>
                  <a:gd name="connsiteY12" fmla="*/ 17145 h 2375376"/>
                  <a:gd name="connsiteX13" fmla="*/ 30163 w 169861"/>
                  <a:gd name="connsiteY13" fmla="*/ 191452 h 2375376"/>
                  <a:gd name="connsiteX14" fmla="*/ 25400 w 169861"/>
                  <a:gd name="connsiteY14" fmla="*/ 836295 h 2375376"/>
                  <a:gd name="connsiteX0" fmla="*/ 25400 w 170373"/>
                  <a:gd name="connsiteY0" fmla="*/ 836295 h 2375376"/>
                  <a:gd name="connsiteX1" fmla="*/ 24576 w 170373"/>
                  <a:gd name="connsiteY1" fmla="*/ 1100886 h 2375376"/>
                  <a:gd name="connsiteX2" fmla="*/ 25400 w 170373"/>
                  <a:gd name="connsiteY2" fmla="*/ 1467802 h 2375376"/>
                  <a:gd name="connsiteX3" fmla="*/ 6350 w 170373"/>
                  <a:gd name="connsiteY3" fmla="*/ 2198370 h 2375376"/>
                  <a:gd name="connsiteX4" fmla="*/ 63500 w 170373"/>
                  <a:gd name="connsiteY4" fmla="*/ 2365057 h 2375376"/>
                  <a:gd name="connsiteX5" fmla="*/ 134938 w 170373"/>
                  <a:gd name="connsiteY5" fmla="*/ 2260282 h 2375376"/>
                  <a:gd name="connsiteX6" fmla="*/ 133237 w 170373"/>
                  <a:gd name="connsiteY6" fmla="*/ 1989407 h 2375376"/>
                  <a:gd name="connsiteX7" fmla="*/ 168275 w 170373"/>
                  <a:gd name="connsiteY7" fmla="*/ 1469707 h 2375376"/>
                  <a:gd name="connsiteX8" fmla="*/ 120650 w 170373"/>
                  <a:gd name="connsiteY8" fmla="*/ 1222057 h 2375376"/>
                  <a:gd name="connsiteX9" fmla="*/ 139700 w 170373"/>
                  <a:gd name="connsiteY9" fmla="*/ 288607 h 2375376"/>
                  <a:gd name="connsiteX10" fmla="*/ 130175 w 170373"/>
                  <a:gd name="connsiteY10" fmla="*/ 88582 h 2375376"/>
                  <a:gd name="connsiteX11" fmla="*/ 96838 w 170373"/>
                  <a:gd name="connsiteY11" fmla="*/ 17145 h 2375376"/>
                  <a:gd name="connsiteX12" fmla="*/ 30163 w 170373"/>
                  <a:gd name="connsiteY12" fmla="*/ 191452 h 2375376"/>
                  <a:gd name="connsiteX13" fmla="*/ 25400 w 170373"/>
                  <a:gd name="connsiteY13" fmla="*/ 836295 h 2375376"/>
                  <a:gd name="connsiteX0" fmla="*/ 25400 w 170656"/>
                  <a:gd name="connsiteY0" fmla="*/ 836295 h 2409507"/>
                  <a:gd name="connsiteX1" fmla="*/ 24576 w 170656"/>
                  <a:gd name="connsiteY1" fmla="*/ 1100886 h 2409507"/>
                  <a:gd name="connsiteX2" fmla="*/ 25400 w 170656"/>
                  <a:gd name="connsiteY2" fmla="*/ 1467802 h 2409507"/>
                  <a:gd name="connsiteX3" fmla="*/ 6350 w 170656"/>
                  <a:gd name="connsiteY3" fmla="*/ 2198370 h 2409507"/>
                  <a:gd name="connsiteX4" fmla="*/ 63500 w 170656"/>
                  <a:gd name="connsiteY4" fmla="*/ 2365057 h 2409507"/>
                  <a:gd name="connsiteX5" fmla="*/ 134938 w 170656"/>
                  <a:gd name="connsiteY5" fmla="*/ 2260282 h 2409507"/>
                  <a:gd name="connsiteX6" fmla="*/ 168275 w 170656"/>
                  <a:gd name="connsiteY6" fmla="*/ 1469707 h 2409507"/>
                  <a:gd name="connsiteX7" fmla="*/ 120650 w 170656"/>
                  <a:gd name="connsiteY7" fmla="*/ 1222057 h 2409507"/>
                  <a:gd name="connsiteX8" fmla="*/ 139700 w 170656"/>
                  <a:gd name="connsiteY8" fmla="*/ 288607 h 2409507"/>
                  <a:gd name="connsiteX9" fmla="*/ 130175 w 170656"/>
                  <a:gd name="connsiteY9" fmla="*/ 88582 h 2409507"/>
                  <a:gd name="connsiteX10" fmla="*/ 96838 w 170656"/>
                  <a:gd name="connsiteY10" fmla="*/ 17145 h 2409507"/>
                  <a:gd name="connsiteX11" fmla="*/ 30163 w 170656"/>
                  <a:gd name="connsiteY11" fmla="*/ 191452 h 2409507"/>
                  <a:gd name="connsiteX12" fmla="*/ 25400 w 170656"/>
                  <a:gd name="connsiteY12" fmla="*/ 836295 h 2409507"/>
                  <a:gd name="connsiteX0" fmla="*/ 25400 w 177800"/>
                  <a:gd name="connsiteY0" fmla="*/ 836295 h 2486501"/>
                  <a:gd name="connsiteX1" fmla="*/ 24576 w 177800"/>
                  <a:gd name="connsiteY1" fmla="*/ 1100886 h 2486501"/>
                  <a:gd name="connsiteX2" fmla="*/ 25400 w 177800"/>
                  <a:gd name="connsiteY2" fmla="*/ 1467802 h 2486501"/>
                  <a:gd name="connsiteX3" fmla="*/ 6350 w 177800"/>
                  <a:gd name="connsiteY3" fmla="*/ 2198370 h 2486501"/>
                  <a:gd name="connsiteX4" fmla="*/ 63500 w 177800"/>
                  <a:gd name="connsiteY4" fmla="*/ 2365057 h 2486501"/>
                  <a:gd name="connsiteX5" fmla="*/ 168275 w 177800"/>
                  <a:gd name="connsiteY5" fmla="*/ 1469707 h 2486501"/>
                  <a:gd name="connsiteX6" fmla="*/ 120650 w 177800"/>
                  <a:gd name="connsiteY6" fmla="*/ 1222057 h 2486501"/>
                  <a:gd name="connsiteX7" fmla="*/ 139700 w 177800"/>
                  <a:gd name="connsiteY7" fmla="*/ 288607 h 2486501"/>
                  <a:gd name="connsiteX8" fmla="*/ 130175 w 177800"/>
                  <a:gd name="connsiteY8" fmla="*/ 88582 h 2486501"/>
                  <a:gd name="connsiteX9" fmla="*/ 96838 w 177800"/>
                  <a:gd name="connsiteY9" fmla="*/ 17145 h 2486501"/>
                  <a:gd name="connsiteX10" fmla="*/ 30163 w 177800"/>
                  <a:gd name="connsiteY10" fmla="*/ 191452 h 2486501"/>
                  <a:gd name="connsiteX11" fmla="*/ 25400 w 177800"/>
                  <a:gd name="connsiteY11" fmla="*/ 836295 h 2486501"/>
                  <a:gd name="connsiteX0" fmla="*/ 42862 w 204787"/>
                  <a:gd name="connsiteY0" fmla="*/ 836295 h 2198687"/>
                  <a:gd name="connsiteX1" fmla="*/ 42038 w 204787"/>
                  <a:gd name="connsiteY1" fmla="*/ 1100886 h 2198687"/>
                  <a:gd name="connsiteX2" fmla="*/ 42862 w 204787"/>
                  <a:gd name="connsiteY2" fmla="*/ 1467802 h 2198687"/>
                  <a:gd name="connsiteX3" fmla="*/ 23812 w 204787"/>
                  <a:gd name="connsiteY3" fmla="*/ 2198370 h 2198687"/>
                  <a:gd name="connsiteX4" fmla="*/ 185737 w 204787"/>
                  <a:gd name="connsiteY4" fmla="*/ 1469707 h 2198687"/>
                  <a:gd name="connsiteX5" fmla="*/ 138112 w 204787"/>
                  <a:gd name="connsiteY5" fmla="*/ 1222057 h 2198687"/>
                  <a:gd name="connsiteX6" fmla="*/ 157162 w 204787"/>
                  <a:gd name="connsiteY6" fmla="*/ 288607 h 2198687"/>
                  <a:gd name="connsiteX7" fmla="*/ 147637 w 204787"/>
                  <a:gd name="connsiteY7" fmla="*/ 88582 h 2198687"/>
                  <a:gd name="connsiteX8" fmla="*/ 114300 w 204787"/>
                  <a:gd name="connsiteY8" fmla="*/ 17145 h 2198687"/>
                  <a:gd name="connsiteX9" fmla="*/ 47625 w 204787"/>
                  <a:gd name="connsiteY9" fmla="*/ 191452 h 2198687"/>
                  <a:gd name="connsiteX10" fmla="*/ 42862 w 204787"/>
                  <a:gd name="connsiteY10" fmla="*/ 836295 h 2198687"/>
                  <a:gd name="connsiteX0" fmla="*/ 23950 w 182701"/>
                  <a:gd name="connsiteY0" fmla="*/ 836295 h 1529272"/>
                  <a:gd name="connsiteX1" fmla="*/ 23126 w 182701"/>
                  <a:gd name="connsiteY1" fmla="*/ 1100886 h 1529272"/>
                  <a:gd name="connsiteX2" fmla="*/ 23950 w 182701"/>
                  <a:gd name="connsiteY2" fmla="*/ 1467802 h 1529272"/>
                  <a:gd name="connsiteX3" fmla="*/ 166825 w 182701"/>
                  <a:gd name="connsiteY3" fmla="*/ 1469707 h 1529272"/>
                  <a:gd name="connsiteX4" fmla="*/ 119200 w 182701"/>
                  <a:gd name="connsiteY4" fmla="*/ 1222057 h 1529272"/>
                  <a:gd name="connsiteX5" fmla="*/ 138250 w 182701"/>
                  <a:gd name="connsiteY5" fmla="*/ 288607 h 1529272"/>
                  <a:gd name="connsiteX6" fmla="*/ 128725 w 182701"/>
                  <a:gd name="connsiteY6" fmla="*/ 88582 h 1529272"/>
                  <a:gd name="connsiteX7" fmla="*/ 95388 w 182701"/>
                  <a:gd name="connsiteY7" fmla="*/ 17145 h 1529272"/>
                  <a:gd name="connsiteX8" fmla="*/ 28713 w 182701"/>
                  <a:gd name="connsiteY8" fmla="*/ 191452 h 1529272"/>
                  <a:gd name="connsiteX9" fmla="*/ 23950 w 182701"/>
                  <a:gd name="connsiteY9" fmla="*/ 836295 h 1529272"/>
                  <a:gd name="connsiteX0" fmla="*/ 24636 w 183523"/>
                  <a:gd name="connsiteY0" fmla="*/ 836295 h 1489902"/>
                  <a:gd name="connsiteX1" fmla="*/ 23812 w 183523"/>
                  <a:gd name="connsiteY1" fmla="*/ 1100886 h 1489902"/>
                  <a:gd name="connsiteX2" fmla="*/ 167511 w 183523"/>
                  <a:gd name="connsiteY2" fmla="*/ 1469707 h 1489902"/>
                  <a:gd name="connsiteX3" fmla="*/ 119886 w 183523"/>
                  <a:gd name="connsiteY3" fmla="*/ 1222057 h 1489902"/>
                  <a:gd name="connsiteX4" fmla="*/ 138936 w 183523"/>
                  <a:gd name="connsiteY4" fmla="*/ 288607 h 1489902"/>
                  <a:gd name="connsiteX5" fmla="*/ 129411 w 183523"/>
                  <a:gd name="connsiteY5" fmla="*/ 88582 h 1489902"/>
                  <a:gd name="connsiteX6" fmla="*/ 96074 w 183523"/>
                  <a:gd name="connsiteY6" fmla="*/ 17145 h 1489902"/>
                  <a:gd name="connsiteX7" fmla="*/ 29399 w 183523"/>
                  <a:gd name="connsiteY7" fmla="*/ 191452 h 1489902"/>
                  <a:gd name="connsiteX8" fmla="*/ 24636 w 183523"/>
                  <a:gd name="connsiteY8" fmla="*/ 836295 h 1489902"/>
                  <a:gd name="connsiteX0" fmla="*/ 16699 w 132586"/>
                  <a:gd name="connsiteY0" fmla="*/ 836295 h 1357437"/>
                  <a:gd name="connsiteX1" fmla="*/ 15875 w 132586"/>
                  <a:gd name="connsiteY1" fmla="*/ 1100886 h 1357437"/>
                  <a:gd name="connsiteX2" fmla="*/ 111949 w 132586"/>
                  <a:gd name="connsiteY2" fmla="*/ 1222057 h 1357437"/>
                  <a:gd name="connsiteX3" fmla="*/ 130999 w 132586"/>
                  <a:gd name="connsiteY3" fmla="*/ 288607 h 1357437"/>
                  <a:gd name="connsiteX4" fmla="*/ 121474 w 132586"/>
                  <a:gd name="connsiteY4" fmla="*/ 88582 h 1357437"/>
                  <a:gd name="connsiteX5" fmla="*/ 88137 w 132586"/>
                  <a:gd name="connsiteY5" fmla="*/ 17145 h 1357437"/>
                  <a:gd name="connsiteX6" fmla="*/ 21462 w 132586"/>
                  <a:gd name="connsiteY6" fmla="*/ 191452 h 1357437"/>
                  <a:gd name="connsiteX7" fmla="*/ 16699 w 132586"/>
                  <a:gd name="connsiteY7" fmla="*/ 836295 h 1357437"/>
                  <a:gd name="connsiteX0" fmla="*/ 19874 w 151774"/>
                  <a:gd name="connsiteY0" fmla="*/ 836295 h 1192167"/>
                  <a:gd name="connsiteX1" fmla="*/ 19050 w 151774"/>
                  <a:gd name="connsiteY1" fmla="*/ 1100886 h 1192167"/>
                  <a:gd name="connsiteX2" fmla="*/ 134174 w 151774"/>
                  <a:gd name="connsiteY2" fmla="*/ 288607 h 1192167"/>
                  <a:gd name="connsiteX3" fmla="*/ 124649 w 151774"/>
                  <a:gd name="connsiteY3" fmla="*/ 88582 h 1192167"/>
                  <a:gd name="connsiteX4" fmla="*/ 91312 w 151774"/>
                  <a:gd name="connsiteY4" fmla="*/ 17145 h 1192167"/>
                  <a:gd name="connsiteX5" fmla="*/ 24637 w 151774"/>
                  <a:gd name="connsiteY5" fmla="*/ 191452 h 1192167"/>
                  <a:gd name="connsiteX6" fmla="*/ 19874 w 151774"/>
                  <a:gd name="connsiteY6" fmla="*/ 836295 h 1192167"/>
                  <a:gd name="connsiteX0" fmla="*/ 18255 w 150018"/>
                  <a:gd name="connsiteY0" fmla="*/ 836295 h 852487"/>
                  <a:gd name="connsiteX1" fmla="*/ 132555 w 150018"/>
                  <a:gd name="connsiteY1" fmla="*/ 288607 h 852487"/>
                  <a:gd name="connsiteX2" fmla="*/ 123030 w 150018"/>
                  <a:gd name="connsiteY2" fmla="*/ 88582 h 852487"/>
                  <a:gd name="connsiteX3" fmla="*/ 89693 w 150018"/>
                  <a:gd name="connsiteY3" fmla="*/ 17145 h 852487"/>
                  <a:gd name="connsiteX4" fmla="*/ 23018 w 150018"/>
                  <a:gd name="connsiteY4" fmla="*/ 191452 h 852487"/>
                  <a:gd name="connsiteX5" fmla="*/ 18255 w 150018"/>
                  <a:gd name="connsiteY5" fmla="*/ 836295 h 852487"/>
                  <a:gd name="connsiteX0" fmla="*/ 7143 w 133350"/>
                  <a:gd name="connsiteY0" fmla="*/ 191452 h 305752"/>
                  <a:gd name="connsiteX1" fmla="*/ 116680 w 133350"/>
                  <a:gd name="connsiteY1" fmla="*/ 288607 h 305752"/>
                  <a:gd name="connsiteX2" fmla="*/ 107155 w 133350"/>
                  <a:gd name="connsiteY2" fmla="*/ 88582 h 305752"/>
                  <a:gd name="connsiteX3" fmla="*/ 73818 w 133350"/>
                  <a:gd name="connsiteY3" fmla="*/ 17145 h 305752"/>
                  <a:gd name="connsiteX4" fmla="*/ 7143 w 133350"/>
                  <a:gd name="connsiteY4" fmla="*/ 191452 h 305752"/>
                  <a:gd name="connsiteX0" fmla="*/ 116681 w 235459"/>
                  <a:gd name="connsiteY0" fmla="*/ 288607 h 393858"/>
                  <a:gd name="connsiteX1" fmla="*/ 107156 w 235459"/>
                  <a:gd name="connsiteY1" fmla="*/ 88582 h 393858"/>
                  <a:gd name="connsiteX2" fmla="*/ 73819 w 235459"/>
                  <a:gd name="connsiteY2" fmla="*/ 17145 h 393858"/>
                  <a:gd name="connsiteX3" fmla="*/ 7144 w 235459"/>
                  <a:gd name="connsiteY3" fmla="*/ 191452 h 393858"/>
                  <a:gd name="connsiteX4" fmla="*/ 235458 w 235459"/>
                  <a:gd name="connsiteY4" fmla="*/ 393858 h 393858"/>
                  <a:gd name="connsiteX0" fmla="*/ 130282 w 146952"/>
                  <a:gd name="connsiteY0" fmla="*/ 288607 h 393861"/>
                  <a:gd name="connsiteX1" fmla="*/ 120757 w 146952"/>
                  <a:gd name="connsiteY1" fmla="*/ 88582 h 393861"/>
                  <a:gd name="connsiteX2" fmla="*/ 87420 w 146952"/>
                  <a:gd name="connsiteY2" fmla="*/ 17145 h 393861"/>
                  <a:gd name="connsiteX3" fmla="*/ 20745 w 146952"/>
                  <a:gd name="connsiteY3" fmla="*/ 191452 h 393861"/>
                  <a:gd name="connsiteX4" fmla="*/ 135446 w 146952"/>
                  <a:gd name="connsiteY4" fmla="*/ 393861 h 393861"/>
                  <a:gd name="connsiteX0" fmla="*/ 223239 w 239907"/>
                  <a:gd name="connsiteY0" fmla="*/ 288607 h 357255"/>
                  <a:gd name="connsiteX1" fmla="*/ 213714 w 239907"/>
                  <a:gd name="connsiteY1" fmla="*/ 88582 h 357255"/>
                  <a:gd name="connsiteX2" fmla="*/ 180377 w 239907"/>
                  <a:gd name="connsiteY2" fmla="*/ 17145 h 357255"/>
                  <a:gd name="connsiteX3" fmla="*/ 113702 w 239907"/>
                  <a:gd name="connsiteY3" fmla="*/ 191452 h 357255"/>
                  <a:gd name="connsiteX4" fmla="*/ 135446 w 239907"/>
                  <a:gd name="connsiteY4" fmla="*/ 357255 h 357255"/>
                  <a:gd name="connsiteX0" fmla="*/ 223239 w 239908"/>
                  <a:gd name="connsiteY0" fmla="*/ 288607 h 357255"/>
                  <a:gd name="connsiteX1" fmla="*/ 213714 w 239908"/>
                  <a:gd name="connsiteY1" fmla="*/ 88582 h 357255"/>
                  <a:gd name="connsiteX2" fmla="*/ 180377 w 239908"/>
                  <a:gd name="connsiteY2" fmla="*/ 17145 h 357255"/>
                  <a:gd name="connsiteX3" fmla="*/ 113702 w 239908"/>
                  <a:gd name="connsiteY3" fmla="*/ 191452 h 357255"/>
                  <a:gd name="connsiteX4" fmla="*/ 135446 w 239908"/>
                  <a:gd name="connsiteY4" fmla="*/ 357255 h 357255"/>
                  <a:gd name="connsiteX0" fmla="*/ 117025 w 133694"/>
                  <a:gd name="connsiteY0" fmla="*/ 288607 h 357255"/>
                  <a:gd name="connsiteX1" fmla="*/ 107500 w 133694"/>
                  <a:gd name="connsiteY1" fmla="*/ 88582 h 357255"/>
                  <a:gd name="connsiteX2" fmla="*/ 74163 w 133694"/>
                  <a:gd name="connsiteY2" fmla="*/ 17145 h 357255"/>
                  <a:gd name="connsiteX3" fmla="*/ 7488 w 133694"/>
                  <a:gd name="connsiteY3" fmla="*/ 191452 h 357255"/>
                  <a:gd name="connsiteX4" fmla="*/ 29232 w 133694"/>
                  <a:gd name="connsiteY4" fmla="*/ 357255 h 357255"/>
                  <a:gd name="connsiteX0" fmla="*/ 110673 w 127342"/>
                  <a:gd name="connsiteY0" fmla="*/ 288607 h 357255"/>
                  <a:gd name="connsiteX1" fmla="*/ 101148 w 127342"/>
                  <a:gd name="connsiteY1" fmla="*/ 88582 h 357255"/>
                  <a:gd name="connsiteX2" fmla="*/ 67811 w 127342"/>
                  <a:gd name="connsiteY2" fmla="*/ 17145 h 357255"/>
                  <a:gd name="connsiteX3" fmla="*/ 1136 w 127342"/>
                  <a:gd name="connsiteY3" fmla="*/ 191452 h 357255"/>
                  <a:gd name="connsiteX4" fmla="*/ 22880 w 127342"/>
                  <a:gd name="connsiteY4" fmla="*/ 357255 h 357255"/>
                  <a:gd name="connsiteX0" fmla="*/ 111970 w 128639"/>
                  <a:gd name="connsiteY0" fmla="*/ 288607 h 357255"/>
                  <a:gd name="connsiteX1" fmla="*/ 102445 w 128639"/>
                  <a:gd name="connsiteY1" fmla="*/ 88582 h 357255"/>
                  <a:gd name="connsiteX2" fmla="*/ 69108 w 128639"/>
                  <a:gd name="connsiteY2" fmla="*/ 17145 h 357255"/>
                  <a:gd name="connsiteX3" fmla="*/ 2433 w 128639"/>
                  <a:gd name="connsiteY3" fmla="*/ 191452 h 357255"/>
                  <a:gd name="connsiteX4" fmla="*/ 24177 w 128639"/>
                  <a:gd name="connsiteY4" fmla="*/ 357255 h 357255"/>
                  <a:gd name="connsiteX0" fmla="*/ 111970 w 128639"/>
                  <a:gd name="connsiteY0" fmla="*/ 272151 h 340799"/>
                  <a:gd name="connsiteX1" fmla="*/ 102445 w 128639"/>
                  <a:gd name="connsiteY1" fmla="*/ 72126 h 340799"/>
                  <a:gd name="connsiteX2" fmla="*/ 69108 w 128639"/>
                  <a:gd name="connsiteY2" fmla="*/ 689 h 340799"/>
                  <a:gd name="connsiteX3" fmla="*/ 2433 w 128639"/>
                  <a:gd name="connsiteY3" fmla="*/ 174996 h 340799"/>
                  <a:gd name="connsiteX4" fmla="*/ 24177 w 128639"/>
                  <a:gd name="connsiteY4" fmla="*/ 340799 h 340799"/>
                  <a:gd name="connsiteX0" fmla="*/ 111970 w 111970"/>
                  <a:gd name="connsiteY0" fmla="*/ 287654 h 356302"/>
                  <a:gd name="connsiteX1" fmla="*/ 69108 w 111970"/>
                  <a:gd name="connsiteY1" fmla="*/ 16192 h 356302"/>
                  <a:gd name="connsiteX2" fmla="*/ 2433 w 111970"/>
                  <a:gd name="connsiteY2" fmla="*/ 190499 h 356302"/>
                  <a:gd name="connsiteX3" fmla="*/ 24177 w 111970"/>
                  <a:gd name="connsiteY3" fmla="*/ 356302 h 356302"/>
                  <a:gd name="connsiteX0" fmla="*/ 111970 w 111970"/>
                  <a:gd name="connsiteY0" fmla="*/ 273104 h 341752"/>
                  <a:gd name="connsiteX1" fmla="*/ 69108 w 111970"/>
                  <a:gd name="connsiteY1" fmla="*/ 1642 h 341752"/>
                  <a:gd name="connsiteX2" fmla="*/ 2433 w 111970"/>
                  <a:gd name="connsiteY2" fmla="*/ 175949 h 341752"/>
                  <a:gd name="connsiteX3" fmla="*/ 24177 w 111970"/>
                  <a:gd name="connsiteY3" fmla="*/ 341752 h 341752"/>
                  <a:gd name="connsiteX0" fmla="*/ 87793 w 87793"/>
                  <a:gd name="connsiteY0" fmla="*/ 282903 h 351551"/>
                  <a:gd name="connsiteX1" fmla="*/ 44931 w 87793"/>
                  <a:gd name="connsiteY1" fmla="*/ 11441 h 351551"/>
                  <a:gd name="connsiteX2" fmla="*/ 0 w 87793"/>
                  <a:gd name="connsiteY2" fmla="*/ 351551 h 351551"/>
                  <a:gd name="connsiteX0" fmla="*/ 104934 w 124144"/>
                  <a:gd name="connsiteY0" fmla="*/ 273985 h 342633"/>
                  <a:gd name="connsiteX1" fmla="*/ 62072 w 124144"/>
                  <a:gd name="connsiteY1" fmla="*/ 2523 h 342633"/>
                  <a:gd name="connsiteX2" fmla="*/ 17141 w 124144"/>
                  <a:gd name="connsiteY2" fmla="*/ 342633 h 342633"/>
                </a:gdLst>
                <a:ahLst/>
                <a:cxnLst>
                  <a:cxn ang="0">
                    <a:pos x="connsiteX0" y="connsiteY0"/>
                  </a:cxn>
                  <a:cxn ang="0">
                    <a:pos x="connsiteX1" y="connsiteY1"/>
                  </a:cxn>
                  <a:cxn ang="0">
                    <a:pos x="connsiteX2" y="connsiteY2"/>
                  </a:cxn>
                </a:cxnLst>
                <a:rect l="l" t="t" r="r" b="b"/>
                <a:pathLst>
                  <a:path w="124144" h="342633">
                    <a:moveTo>
                      <a:pt x="104934" y="273985"/>
                    </a:moveTo>
                    <a:cubicBezTo>
                      <a:pt x="96005" y="217431"/>
                      <a:pt x="124144" y="0"/>
                      <a:pt x="62072" y="2523"/>
                    </a:cubicBezTo>
                    <a:cubicBezTo>
                      <a:pt x="0" y="5046"/>
                      <a:pt x="26502" y="271777"/>
                      <a:pt x="17141" y="342633"/>
                    </a:cubicBezTo>
                  </a:path>
                </a:pathLst>
              </a:custGeom>
              <a:solidFill>
                <a:srgbClr val="99FFCC"/>
              </a:solidFill>
              <a:ln w="28575" cap="flat" cmpd="sng" algn="ctr">
                <a:solidFill>
                  <a:srgbClr val="5F5F5F"/>
                </a:solidFill>
                <a:prstDash val="solid"/>
                <a:round/>
                <a:headEnd type="none" w="med" len="med"/>
                <a:tailEnd type="none" w="med" len="med"/>
              </a:ln>
            </p:spPr>
            <p:txBody>
              <a:bodyPr vert="vert"/>
              <a:lstStyle/>
              <a:p>
                <a:pPr algn="ctr" eaLnBrk="0" hangingPunct="0">
                  <a:defRPr/>
                </a:pPr>
                <a:endParaRPr lang="en-US" sz="900">
                  <a:ln>
                    <a:solidFill>
                      <a:schemeClr val="accent2"/>
                    </a:solidFill>
                  </a:ln>
                  <a:cs typeface="+mn-cs"/>
                </a:endParaRPr>
              </a:p>
            </p:txBody>
          </p:sp>
          <p:sp>
            <p:nvSpPr>
              <p:cNvPr id="13494" name="Rounded Rectangle 690"/>
              <p:cNvSpPr>
                <a:spLocks noChangeArrowheads="1"/>
              </p:cNvSpPr>
              <p:nvPr/>
            </p:nvSpPr>
            <p:spPr bwMode="auto">
              <a:xfrm>
                <a:off x="5822867" y="6269430"/>
                <a:ext cx="404947" cy="261770"/>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800"/>
                  <a:t>BiP</a:t>
                </a:r>
              </a:p>
            </p:txBody>
          </p:sp>
          <p:sp>
            <p:nvSpPr>
              <p:cNvPr id="13495" name="Rounded Rectangle 690"/>
              <p:cNvSpPr>
                <a:spLocks noChangeArrowheads="1"/>
              </p:cNvSpPr>
              <p:nvPr/>
            </p:nvSpPr>
            <p:spPr bwMode="auto">
              <a:xfrm>
                <a:off x="6192878" y="6645427"/>
                <a:ext cx="404946" cy="199897"/>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800">
                    <a:solidFill>
                      <a:srgbClr val="FF0000"/>
                    </a:solidFill>
                  </a:rPr>
                  <a:t>PERK</a:t>
                </a:r>
              </a:p>
            </p:txBody>
          </p:sp>
          <p:sp>
            <p:nvSpPr>
              <p:cNvPr id="13496" name="Rounded Rectangle 690"/>
              <p:cNvSpPr>
                <a:spLocks noChangeArrowheads="1"/>
              </p:cNvSpPr>
              <p:nvPr/>
            </p:nvSpPr>
            <p:spPr bwMode="auto">
              <a:xfrm>
                <a:off x="5444918" y="6594660"/>
                <a:ext cx="404947" cy="201483"/>
              </a:xfrm>
              <a:prstGeom prst="roundRect">
                <a:avLst>
                  <a:gd name="adj" fmla="val 49097"/>
                </a:avLst>
              </a:prstGeom>
              <a:solidFill>
                <a:schemeClr val="bg1"/>
              </a:solidFill>
              <a:ln w="12700" algn="ctr">
                <a:solidFill>
                  <a:schemeClr val="tx1"/>
                </a:solidFill>
                <a:round/>
                <a:headEnd/>
                <a:tailEnd/>
              </a:ln>
            </p:spPr>
            <p:txBody>
              <a:bodyPr lIns="0" tIns="0" rIns="0" bIns="0" anchor="ctr"/>
              <a:lstStyle/>
              <a:p>
                <a:pPr algn="ctr" eaLnBrk="0" hangingPunct="0"/>
                <a:r>
                  <a:rPr lang="en-US" sz="800">
                    <a:solidFill>
                      <a:srgbClr val="FF0000"/>
                    </a:solidFill>
                  </a:rPr>
                  <a:t>IRE1</a:t>
                </a:r>
              </a:p>
            </p:txBody>
          </p:sp>
          <p:cxnSp>
            <p:nvCxnSpPr>
              <p:cNvPr id="13497" name="Straight Arrow Connector 254"/>
              <p:cNvCxnSpPr>
                <a:cxnSpLocks noChangeShapeType="1"/>
              </p:cNvCxnSpPr>
              <p:nvPr/>
            </p:nvCxnSpPr>
            <p:spPr bwMode="auto">
              <a:xfrm flipH="1">
                <a:off x="5722822" y="6399522"/>
                <a:ext cx="160390" cy="201484"/>
              </a:xfrm>
              <a:prstGeom prst="straightConnector1">
                <a:avLst/>
              </a:prstGeom>
              <a:noFill/>
              <a:ln w="9525" algn="ctr">
                <a:solidFill>
                  <a:schemeClr val="tx1"/>
                </a:solidFill>
                <a:round/>
                <a:headEnd/>
                <a:tailEnd type="triangle" w="med" len="med"/>
              </a:ln>
            </p:spPr>
          </p:cxnSp>
          <p:cxnSp>
            <p:nvCxnSpPr>
              <p:cNvPr id="13498" name="Straight Arrow Connector 255"/>
              <p:cNvCxnSpPr>
                <a:cxnSpLocks noChangeShapeType="1"/>
              </p:cNvCxnSpPr>
              <p:nvPr/>
            </p:nvCxnSpPr>
            <p:spPr bwMode="auto">
              <a:xfrm>
                <a:off x="6099184" y="6451877"/>
                <a:ext cx="155626" cy="172926"/>
              </a:xfrm>
              <a:prstGeom prst="straightConnector1">
                <a:avLst/>
              </a:prstGeom>
              <a:noFill/>
              <a:ln w="9525" algn="ctr">
                <a:solidFill>
                  <a:schemeClr val="tx1"/>
                </a:solidFill>
                <a:round/>
                <a:headEnd/>
                <a:tailEnd type="triangle" w="med" len="med"/>
              </a:ln>
            </p:spPr>
          </p:cxnSp>
          <p:grpSp>
            <p:nvGrpSpPr>
              <p:cNvPr id="13499" name="Group 274"/>
              <p:cNvGrpSpPr>
                <a:grpSpLocks/>
              </p:cNvGrpSpPr>
              <p:nvPr/>
            </p:nvGrpSpPr>
            <p:grpSpPr bwMode="auto">
              <a:xfrm flipV="1">
                <a:off x="6176998" y="5722090"/>
                <a:ext cx="133394" cy="601279"/>
                <a:chOff x="1319391" y="2225839"/>
                <a:chExt cx="445173" cy="2005265"/>
              </a:xfrm>
            </p:grpSpPr>
            <p:sp>
              <p:nvSpPr>
                <p:cNvPr id="13536"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400"/>
                </a:p>
              </p:txBody>
            </p:sp>
            <p:sp>
              <p:nvSpPr>
                <p:cNvPr id="13537" name="Rounded Rectangle 536"/>
                <p:cNvSpPr>
                  <a:spLocks noChangeArrowheads="1"/>
                </p:cNvSpPr>
                <p:nvPr/>
              </p:nvSpPr>
              <p:spPr bwMode="auto">
                <a:xfrm>
                  <a:off x="1323417" y="2225839"/>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38"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grpSp>
          <p:grpSp>
            <p:nvGrpSpPr>
              <p:cNvPr id="13500" name="Group 261"/>
              <p:cNvGrpSpPr>
                <a:grpSpLocks/>
              </p:cNvGrpSpPr>
              <p:nvPr/>
            </p:nvGrpSpPr>
            <p:grpSpPr bwMode="auto">
              <a:xfrm flipH="1" flipV="1">
                <a:off x="6315156" y="5722094"/>
                <a:ext cx="134983" cy="601276"/>
                <a:chOff x="1311378" y="2225842"/>
                <a:chExt cx="453186" cy="2005262"/>
              </a:xfrm>
            </p:grpSpPr>
            <p:sp>
              <p:nvSpPr>
                <p:cNvPr id="13533"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400"/>
                </a:p>
              </p:txBody>
            </p:sp>
            <p:sp>
              <p:nvSpPr>
                <p:cNvPr id="13534"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35"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grpSp>
          <p:grpSp>
            <p:nvGrpSpPr>
              <p:cNvPr id="13501" name="Group 236"/>
              <p:cNvGrpSpPr>
                <a:grpSpLocks/>
              </p:cNvGrpSpPr>
              <p:nvPr/>
            </p:nvGrpSpPr>
            <p:grpSpPr bwMode="auto">
              <a:xfrm flipV="1">
                <a:off x="6013430" y="5722094"/>
                <a:ext cx="157215" cy="601276"/>
                <a:chOff x="1287314" y="2225842"/>
                <a:chExt cx="525378" cy="2005262"/>
              </a:xfrm>
            </p:grpSpPr>
            <p:sp>
              <p:nvSpPr>
                <p:cNvPr id="13530"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31"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32"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400"/>
                </a:p>
              </p:txBody>
            </p:sp>
          </p:grpSp>
          <p:grpSp>
            <p:nvGrpSpPr>
              <p:cNvPr id="13502" name="Group 237"/>
              <p:cNvGrpSpPr>
                <a:grpSpLocks/>
              </p:cNvGrpSpPr>
              <p:nvPr/>
            </p:nvGrpSpPr>
            <p:grpSpPr bwMode="auto">
              <a:xfrm flipH="1" flipV="1">
                <a:off x="6448550" y="5722094"/>
                <a:ext cx="149274" cy="601276"/>
                <a:chOff x="1311378" y="2225842"/>
                <a:chExt cx="501314" cy="2005262"/>
              </a:xfrm>
            </p:grpSpPr>
            <p:sp>
              <p:nvSpPr>
                <p:cNvPr id="13527"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28"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29"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400"/>
                </a:p>
              </p:txBody>
            </p:sp>
          </p:grpSp>
          <p:cxnSp>
            <p:nvCxnSpPr>
              <p:cNvPr id="13503" name="Straight Arrow Connector 351"/>
              <p:cNvCxnSpPr>
                <a:cxnSpLocks noChangeShapeType="1"/>
              </p:cNvCxnSpPr>
              <p:nvPr/>
            </p:nvCxnSpPr>
            <p:spPr bwMode="auto">
              <a:xfrm flipH="1">
                <a:off x="5517967" y="6213904"/>
                <a:ext cx="308077" cy="0"/>
              </a:xfrm>
              <a:prstGeom prst="straightConnector1">
                <a:avLst/>
              </a:prstGeom>
              <a:noFill/>
              <a:ln w="19050" algn="ctr">
                <a:solidFill>
                  <a:schemeClr val="tx1"/>
                </a:solidFill>
                <a:round/>
                <a:headEnd/>
                <a:tailEnd type="arrow" w="med" len="med"/>
              </a:ln>
            </p:spPr>
          </p:cxnSp>
          <p:sp>
            <p:nvSpPr>
              <p:cNvPr id="637" name="Oval 689"/>
              <p:cNvSpPr>
                <a:spLocks noChangeArrowheads="1"/>
              </p:cNvSpPr>
              <p:nvPr/>
            </p:nvSpPr>
            <p:spPr bwMode="auto">
              <a:xfrm rot="5400000">
                <a:off x="4452385" y="6352771"/>
                <a:ext cx="162651" cy="136927"/>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endParaRPr lang="en-US" sz="800" b="1" dirty="0">
                  <a:cs typeface="+mn-cs"/>
                </a:endParaRPr>
              </a:p>
            </p:txBody>
          </p:sp>
          <p:sp>
            <p:nvSpPr>
              <p:cNvPr id="13505" name="TextBox 447"/>
              <p:cNvSpPr txBox="1">
                <a:spLocks noChangeArrowheads="1"/>
              </p:cNvSpPr>
              <p:nvPr/>
            </p:nvSpPr>
            <p:spPr bwMode="auto">
              <a:xfrm>
                <a:off x="4613798" y="6126087"/>
                <a:ext cx="373099" cy="269305"/>
              </a:xfrm>
              <a:prstGeom prst="rect">
                <a:avLst/>
              </a:prstGeom>
              <a:noFill/>
              <a:ln w="9525">
                <a:noFill/>
                <a:miter lim="800000"/>
                <a:headEnd/>
                <a:tailEnd/>
              </a:ln>
            </p:spPr>
            <p:txBody>
              <a:bodyPr wrap="none">
                <a:spAutoFit/>
              </a:bodyPr>
              <a:lstStyle/>
              <a:p>
                <a:pPr algn="ctr" eaLnBrk="0" hangingPunct="0"/>
                <a:r>
                  <a:rPr lang="en-US" sz="800"/>
                  <a:t>H</a:t>
                </a:r>
                <a:r>
                  <a:rPr lang="en-US" sz="800" baseline="30000"/>
                  <a:t>+</a:t>
                </a:r>
              </a:p>
            </p:txBody>
          </p:sp>
          <p:grpSp>
            <p:nvGrpSpPr>
              <p:cNvPr id="13506" name="Group 422"/>
              <p:cNvGrpSpPr>
                <a:grpSpLocks/>
              </p:cNvGrpSpPr>
              <p:nvPr/>
            </p:nvGrpSpPr>
            <p:grpSpPr bwMode="auto">
              <a:xfrm>
                <a:off x="5113020" y="5765352"/>
                <a:ext cx="311253" cy="643688"/>
                <a:chOff x="5215499" y="4759725"/>
                <a:chExt cx="311202" cy="643759"/>
              </a:xfrm>
            </p:grpSpPr>
            <p:grpSp>
              <p:nvGrpSpPr>
                <p:cNvPr id="13509" name="Group 517"/>
                <p:cNvGrpSpPr>
                  <a:grpSpLocks noChangeAspect="1"/>
                </p:cNvGrpSpPr>
                <p:nvPr/>
              </p:nvGrpSpPr>
              <p:grpSpPr bwMode="auto">
                <a:xfrm flipV="1">
                  <a:off x="5215499" y="4759725"/>
                  <a:ext cx="311202" cy="643759"/>
                  <a:chOff x="3785870" y="3665601"/>
                  <a:chExt cx="1038738" cy="2145646"/>
                </a:xfrm>
              </p:grpSpPr>
              <p:grpSp>
                <p:nvGrpSpPr>
                  <p:cNvPr id="13511" name="Group 274"/>
                  <p:cNvGrpSpPr>
                    <a:grpSpLocks/>
                  </p:cNvGrpSpPr>
                  <p:nvPr/>
                </p:nvGrpSpPr>
                <p:grpSpPr bwMode="auto">
                  <a:xfrm>
                    <a:off x="3974390" y="3665601"/>
                    <a:ext cx="445173" cy="2005262"/>
                    <a:chOff x="1319391" y="2225842"/>
                    <a:chExt cx="445173" cy="2005262"/>
                  </a:xfrm>
                </p:grpSpPr>
                <p:sp>
                  <p:nvSpPr>
                    <p:cNvPr id="13524"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400"/>
                    </a:p>
                  </p:txBody>
                </p:sp>
                <p:sp>
                  <p:nvSpPr>
                    <p:cNvPr id="13525"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26"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grpSp>
              <p:grpSp>
                <p:nvGrpSpPr>
                  <p:cNvPr id="13512" name="Group 261"/>
                  <p:cNvGrpSpPr>
                    <a:grpSpLocks/>
                  </p:cNvGrpSpPr>
                  <p:nvPr/>
                </p:nvGrpSpPr>
                <p:grpSpPr bwMode="auto">
                  <a:xfrm flipH="1">
                    <a:off x="4235056" y="3669617"/>
                    <a:ext cx="453186" cy="2005262"/>
                    <a:chOff x="1311378" y="2225842"/>
                    <a:chExt cx="453186" cy="2005262"/>
                  </a:xfrm>
                </p:grpSpPr>
                <p:sp>
                  <p:nvSpPr>
                    <p:cNvPr id="13521"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400"/>
                    </a:p>
                  </p:txBody>
                </p:sp>
                <p:sp>
                  <p:nvSpPr>
                    <p:cNvPr id="13522"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23"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grpSp>
              <p:grpSp>
                <p:nvGrpSpPr>
                  <p:cNvPr id="13513" name="Group 236"/>
                  <p:cNvGrpSpPr>
                    <a:grpSpLocks/>
                  </p:cNvGrpSpPr>
                  <p:nvPr/>
                </p:nvGrpSpPr>
                <p:grpSpPr bwMode="auto">
                  <a:xfrm>
                    <a:off x="3785870" y="3797969"/>
                    <a:ext cx="525378" cy="2005262"/>
                    <a:chOff x="1287314" y="2225842"/>
                    <a:chExt cx="525378" cy="2005262"/>
                  </a:xfrm>
                </p:grpSpPr>
                <p:sp>
                  <p:nvSpPr>
                    <p:cNvPr id="13518"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19"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20" name="Oval 531"/>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400"/>
                    </a:p>
                  </p:txBody>
                </p:sp>
              </p:grpSp>
              <p:grpSp>
                <p:nvGrpSpPr>
                  <p:cNvPr id="13514" name="Group 237"/>
                  <p:cNvGrpSpPr>
                    <a:grpSpLocks/>
                  </p:cNvGrpSpPr>
                  <p:nvPr/>
                </p:nvGrpSpPr>
                <p:grpSpPr bwMode="auto">
                  <a:xfrm flipH="1">
                    <a:off x="4323294" y="3805985"/>
                    <a:ext cx="501314" cy="2005262"/>
                    <a:chOff x="1311378" y="2225842"/>
                    <a:chExt cx="501314" cy="2005262"/>
                  </a:xfrm>
                </p:grpSpPr>
                <p:sp>
                  <p:nvSpPr>
                    <p:cNvPr id="13515"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16"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400"/>
                    </a:p>
                  </p:txBody>
                </p:sp>
                <p:sp>
                  <p:nvSpPr>
                    <p:cNvPr id="13517" name="Oval 528"/>
                    <p:cNvSpPr>
                      <a:spLocks noChangeArrowheads="1"/>
                    </p:cNvSpPr>
                    <p:nvPr/>
                  </p:nvSpPr>
                  <p:spPr bwMode="auto">
                    <a:xfrm>
                      <a:off x="1367519"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400"/>
                    </a:p>
                  </p:txBody>
                </p:sp>
              </p:grpSp>
            </p:grpSp>
            <p:sp>
              <p:nvSpPr>
                <p:cNvPr id="822" name="Oval 689"/>
                <p:cNvSpPr>
                  <a:spLocks noChangeArrowheads="1"/>
                </p:cNvSpPr>
                <p:nvPr/>
              </p:nvSpPr>
              <p:spPr bwMode="auto">
                <a:xfrm rot="5400000">
                  <a:off x="5285106" y="5138933"/>
                  <a:ext cx="162669" cy="136905"/>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800" b="1" dirty="0">
                      <a:cs typeface="+mn-cs"/>
                    </a:rPr>
                    <a:t>+</a:t>
                  </a:r>
                </a:p>
              </p:txBody>
            </p:sp>
          </p:grpSp>
          <p:sp>
            <p:nvSpPr>
              <p:cNvPr id="13507" name="TextBox 328"/>
              <p:cNvSpPr txBox="1">
                <a:spLocks noChangeArrowheads="1"/>
              </p:cNvSpPr>
              <p:nvPr/>
            </p:nvSpPr>
            <p:spPr bwMode="auto">
              <a:xfrm>
                <a:off x="6429290" y="6324787"/>
                <a:ext cx="477295" cy="327013"/>
              </a:xfrm>
              <a:prstGeom prst="rect">
                <a:avLst/>
              </a:prstGeom>
              <a:noFill/>
              <a:ln w="9525">
                <a:noFill/>
                <a:miter lim="800000"/>
                <a:headEnd/>
                <a:tailEnd/>
              </a:ln>
            </p:spPr>
            <p:txBody>
              <a:bodyPr wrap="none">
                <a:spAutoFit/>
              </a:bodyPr>
              <a:lstStyle/>
              <a:p>
                <a:pPr eaLnBrk="0" hangingPunct="0"/>
                <a:r>
                  <a:rPr lang="en-US" sz="1100"/>
                  <a:t>ER</a:t>
                </a:r>
              </a:p>
            </p:txBody>
          </p:sp>
          <p:pic>
            <p:nvPicPr>
              <p:cNvPr id="13508" name="Picture 4"/>
              <p:cNvPicPr>
                <a:picLocks noChangeAspect="1" noChangeArrowheads="1"/>
              </p:cNvPicPr>
              <p:nvPr/>
            </p:nvPicPr>
            <p:blipFill>
              <a:blip r:embed="rId5" cstate="print"/>
              <a:srcRect/>
              <a:stretch>
                <a:fillRect/>
              </a:stretch>
            </p:blipFill>
            <p:spPr bwMode="auto">
              <a:xfrm rot="4380000">
                <a:off x="4807746" y="6095661"/>
                <a:ext cx="119050" cy="463626"/>
              </a:xfrm>
              <a:prstGeom prst="rect">
                <a:avLst/>
              </a:prstGeom>
              <a:noFill/>
              <a:ln w="9525">
                <a:noFill/>
                <a:miter lim="800000"/>
                <a:headEnd/>
                <a:tailEnd/>
              </a:ln>
            </p:spPr>
          </p:pic>
        </p:grpSp>
        <p:grpSp>
          <p:nvGrpSpPr>
            <p:cNvPr id="13488" name="Group 461"/>
            <p:cNvGrpSpPr>
              <a:grpSpLocks/>
            </p:cNvGrpSpPr>
            <p:nvPr/>
          </p:nvGrpSpPr>
          <p:grpSpPr bwMode="auto">
            <a:xfrm>
              <a:off x="4317557" y="4615228"/>
              <a:ext cx="2003730" cy="1570214"/>
              <a:chOff x="4317557" y="4615228"/>
              <a:chExt cx="2003730" cy="1570214"/>
            </a:xfrm>
          </p:grpSpPr>
          <p:sp>
            <p:nvSpPr>
              <p:cNvPr id="13489" name="Freeform 695"/>
              <p:cNvSpPr>
                <a:spLocks/>
              </p:cNvSpPr>
              <p:nvPr/>
            </p:nvSpPr>
            <p:spPr bwMode="auto">
              <a:xfrm>
                <a:off x="6062694" y="4663349"/>
                <a:ext cx="258593" cy="1234252"/>
              </a:xfrm>
              <a:custGeom>
                <a:avLst/>
                <a:gdLst>
                  <a:gd name="T0" fmla="*/ 0 w 20132195"/>
                  <a:gd name="T1" fmla="*/ 0 h 1827164"/>
                  <a:gd name="T2" fmla="*/ 0 w 20132195"/>
                  <a:gd name="T3" fmla="*/ 40155 h 1827164"/>
                  <a:gd name="T4" fmla="*/ 0 w 20132195"/>
                  <a:gd name="T5" fmla="*/ 79211 h 1827164"/>
                  <a:gd name="T6" fmla="*/ 0 60000 65536"/>
                  <a:gd name="T7" fmla="*/ 0 60000 65536"/>
                  <a:gd name="T8" fmla="*/ 0 60000 65536"/>
                  <a:gd name="T9" fmla="*/ 0 w 20132195"/>
                  <a:gd name="T10" fmla="*/ 0 h 1827164"/>
                  <a:gd name="T11" fmla="*/ 20132195 w 20132195"/>
                  <a:gd name="T12" fmla="*/ 1827164 h 1827164"/>
                </a:gdLst>
                <a:ahLst/>
                <a:cxnLst>
                  <a:cxn ang="T6">
                    <a:pos x="T0" y="T1"/>
                  </a:cxn>
                  <a:cxn ang="T7">
                    <a:pos x="T2" y="T3"/>
                  </a:cxn>
                  <a:cxn ang="T8">
                    <a:pos x="T4" y="T5"/>
                  </a:cxn>
                </a:cxnLst>
                <a:rect l="T9" t="T10" r="T11" b="T12"/>
                <a:pathLst>
                  <a:path w="20132195" h="1827164">
                    <a:moveTo>
                      <a:pt x="3024754" y="0"/>
                    </a:moveTo>
                    <a:cubicBezTo>
                      <a:pt x="2826548" y="318090"/>
                      <a:pt x="0" y="621721"/>
                      <a:pt x="2827609" y="926248"/>
                    </a:cubicBezTo>
                    <a:cubicBezTo>
                      <a:pt x="5655218" y="1230775"/>
                      <a:pt x="20132206" y="1302378"/>
                      <a:pt x="19990408" y="1827164"/>
                    </a:cubicBezTo>
                  </a:path>
                </a:pathLst>
              </a:custGeom>
              <a:noFill/>
              <a:ln w="19050" cap="flat" cmpd="sng" algn="ctr">
                <a:solidFill>
                  <a:schemeClr val="tx1"/>
                </a:solidFill>
                <a:prstDash val="dash"/>
                <a:round/>
                <a:headEnd type="none" w="med" len="med"/>
                <a:tailEnd type="none" w="med" len="med"/>
              </a:ln>
            </p:spPr>
            <p:txBody>
              <a:bodyPr/>
              <a:lstStyle/>
              <a:p>
                <a:endParaRPr lang="en-US"/>
              </a:p>
            </p:txBody>
          </p:sp>
          <p:sp>
            <p:nvSpPr>
              <p:cNvPr id="13490" name="Freeform 695"/>
              <p:cNvSpPr>
                <a:spLocks/>
              </p:cNvSpPr>
              <p:nvPr/>
            </p:nvSpPr>
            <p:spPr bwMode="auto">
              <a:xfrm>
                <a:off x="4317557" y="4615228"/>
                <a:ext cx="1314763" cy="1570214"/>
              </a:xfrm>
              <a:custGeom>
                <a:avLst/>
                <a:gdLst>
                  <a:gd name="T0" fmla="*/ 39127804 w 1542553"/>
                  <a:gd name="T1" fmla="*/ 0 h 2003729"/>
                  <a:gd name="T2" fmla="*/ 13714883 w 1542553"/>
                  <a:gd name="T3" fmla="*/ 703 h 2003729"/>
                  <a:gd name="T4" fmla="*/ 0 w 1542553"/>
                  <a:gd name="T5" fmla="*/ 2271 h 2003729"/>
                  <a:gd name="T6" fmla="*/ 0 60000 65536"/>
                  <a:gd name="T7" fmla="*/ 0 60000 65536"/>
                  <a:gd name="T8" fmla="*/ 0 60000 65536"/>
                  <a:gd name="T9" fmla="*/ 0 w 1542553"/>
                  <a:gd name="T10" fmla="*/ 0 h 2003729"/>
                  <a:gd name="T11" fmla="*/ 1542553 w 1542553"/>
                  <a:gd name="T12" fmla="*/ 2003729 h 2003729"/>
                </a:gdLst>
                <a:ahLst/>
                <a:cxnLst>
                  <a:cxn ang="T6">
                    <a:pos x="T0" y="T1"/>
                  </a:cxn>
                  <a:cxn ang="T7">
                    <a:pos x="T2" y="T3"/>
                  </a:cxn>
                  <a:cxn ang="T8">
                    <a:pos x="T4" y="T5"/>
                  </a:cxn>
                </a:cxnLst>
                <a:rect l="T9" t="T10" r="T11" b="T12"/>
                <a:pathLst>
                  <a:path w="1542553" h="2003729">
                    <a:moveTo>
                      <a:pt x="1542553" y="0"/>
                    </a:moveTo>
                    <a:cubicBezTo>
                      <a:pt x="1344347" y="318090"/>
                      <a:pt x="797781" y="286247"/>
                      <a:pt x="540689" y="620202"/>
                    </a:cubicBezTo>
                    <a:cubicBezTo>
                      <a:pt x="283597" y="954157"/>
                      <a:pt x="141798" y="1478943"/>
                      <a:pt x="0" y="2003729"/>
                    </a:cubicBezTo>
                  </a:path>
                </a:pathLst>
              </a:custGeom>
              <a:noFill/>
              <a:ln w="19050" cap="flat" cmpd="sng" algn="ctr">
                <a:solidFill>
                  <a:schemeClr val="tx1"/>
                </a:solidFill>
                <a:prstDash val="dash"/>
                <a:round/>
                <a:headEnd type="none" w="med" len="med"/>
                <a:tailEnd type="none" w="med" len="med"/>
              </a:ln>
            </p:spPr>
            <p:txBody>
              <a:bodyPr/>
              <a:lstStyle/>
              <a:p>
                <a:endParaRPr lang="en-US"/>
              </a:p>
            </p:txBody>
          </p:sp>
          <p:sp>
            <p:nvSpPr>
              <p:cNvPr id="665" name="TextBox 100"/>
              <p:cNvSpPr txBox="1">
                <a:spLocks noChangeArrowheads="1"/>
              </p:cNvSpPr>
              <p:nvPr/>
            </p:nvSpPr>
            <p:spPr bwMode="auto">
              <a:xfrm rot="5400000" flipH="1" flipV="1">
                <a:off x="5338461" y="5511656"/>
                <a:ext cx="461769" cy="592159"/>
              </a:xfrm>
              <a:prstGeom prst="rect">
                <a:avLst/>
              </a:prstGeom>
              <a:noFill/>
              <a:ln w="9525">
                <a:noFill/>
                <a:miter lim="800000"/>
                <a:headEnd/>
                <a:tailEnd/>
              </a:ln>
            </p:spPr>
            <p:txBody>
              <a:bodyPr vert="vert" wrap="none">
                <a:spAutoFit/>
              </a:bodyPr>
              <a:lstStyle/>
              <a:p>
                <a:pPr algn="ctr" eaLnBrk="0" hangingPunct="0">
                  <a:defRPr/>
                </a:pPr>
                <a:r>
                  <a:rPr lang="en-US" sz="900" b="1" dirty="0">
                    <a:latin typeface="Arial" pitchFamily="34" charset="0"/>
                    <a:cs typeface="+mn-cs"/>
                  </a:rPr>
                  <a:t>NMDA </a:t>
                </a:r>
              </a:p>
              <a:p>
                <a:pPr algn="ctr" eaLnBrk="0" hangingPunct="0">
                  <a:defRPr/>
                </a:pPr>
                <a:r>
                  <a:rPr lang="en-US" sz="900" b="1" dirty="0">
                    <a:latin typeface="Arial" pitchFamily="34" charset="0"/>
                    <a:cs typeface="+mn-cs"/>
                  </a:rPr>
                  <a:t>Receptor</a:t>
                </a:r>
              </a:p>
            </p:txBody>
          </p:sp>
          <p:sp>
            <p:nvSpPr>
              <p:cNvPr id="684" name="TextBox 45"/>
              <p:cNvSpPr txBox="1">
                <a:spLocks noChangeArrowheads="1"/>
              </p:cNvSpPr>
              <p:nvPr/>
            </p:nvSpPr>
            <p:spPr bwMode="auto">
              <a:xfrm>
                <a:off x="4763661" y="5486400"/>
                <a:ext cx="949359" cy="185660"/>
              </a:xfrm>
              <a:prstGeom prst="rect">
                <a:avLst/>
              </a:prstGeom>
              <a:noFill/>
              <a:ln w="9525">
                <a:noFill/>
                <a:miter lim="800000"/>
                <a:headEnd/>
                <a:tailEnd/>
              </a:ln>
            </p:spPr>
            <p:txBody>
              <a:bodyPr wrap="none" lIns="0" tIns="0" rIns="0" bIns="0">
                <a:spAutoFit/>
              </a:bodyPr>
              <a:lstStyle/>
              <a:p>
                <a:pPr algn="ctr" eaLnBrk="0" hangingPunct="0">
                  <a:defRPr/>
                </a:pPr>
                <a:r>
                  <a:rPr lang="en-US" sz="1200" b="1" dirty="0">
                    <a:solidFill>
                      <a:srgbClr val="FF0000"/>
                    </a:solidFill>
                    <a:latin typeface="Arial" pitchFamily="34" charset="0"/>
                    <a:cs typeface="+mn-cs"/>
                  </a:rPr>
                  <a:t>Chaperoning</a:t>
                </a:r>
                <a:endParaRPr lang="en-US" sz="1000" b="1" dirty="0">
                  <a:solidFill>
                    <a:srgbClr val="FF0000"/>
                  </a:solidFill>
                  <a:latin typeface="Arial" pitchFamily="34" charset="0"/>
                  <a:cs typeface="+mn-cs"/>
                </a:endParaRPr>
              </a:p>
            </p:txBody>
          </p:sp>
        </p:grpSp>
      </p:grpSp>
      <p:grpSp>
        <p:nvGrpSpPr>
          <p:cNvPr id="13370" name="Group 458"/>
          <p:cNvGrpSpPr>
            <a:grpSpLocks/>
          </p:cNvGrpSpPr>
          <p:nvPr/>
        </p:nvGrpSpPr>
        <p:grpSpPr bwMode="auto">
          <a:xfrm>
            <a:off x="7137400" y="2892425"/>
            <a:ext cx="1985963" cy="2109788"/>
            <a:chOff x="7137148" y="2892658"/>
            <a:chExt cx="1986382" cy="2109717"/>
          </a:xfrm>
        </p:grpSpPr>
        <p:grpSp>
          <p:nvGrpSpPr>
            <p:cNvPr id="13371" name="Group 456"/>
            <p:cNvGrpSpPr>
              <a:grpSpLocks/>
            </p:cNvGrpSpPr>
            <p:nvPr/>
          </p:nvGrpSpPr>
          <p:grpSpPr bwMode="auto">
            <a:xfrm>
              <a:off x="7137148" y="2892658"/>
              <a:ext cx="1986382" cy="2109717"/>
              <a:chOff x="7137148" y="2892658"/>
              <a:chExt cx="1986382" cy="2109717"/>
            </a:xfrm>
          </p:grpSpPr>
          <p:grpSp>
            <p:nvGrpSpPr>
              <p:cNvPr id="13373" name="Group 454"/>
              <p:cNvGrpSpPr>
                <a:grpSpLocks/>
              </p:cNvGrpSpPr>
              <p:nvPr/>
            </p:nvGrpSpPr>
            <p:grpSpPr bwMode="auto">
              <a:xfrm>
                <a:off x="7137148" y="3107259"/>
                <a:ext cx="1986382" cy="1895116"/>
                <a:chOff x="7137148" y="3107259"/>
                <a:chExt cx="1986382" cy="1895116"/>
              </a:xfrm>
            </p:grpSpPr>
            <p:sp>
              <p:nvSpPr>
                <p:cNvPr id="13375" name="Rectangle 455"/>
                <p:cNvSpPr>
                  <a:spLocks noChangeArrowheads="1"/>
                </p:cNvSpPr>
                <p:nvPr/>
              </p:nvSpPr>
              <p:spPr bwMode="auto">
                <a:xfrm>
                  <a:off x="7613976" y="3283527"/>
                  <a:ext cx="1426657" cy="1017987"/>
                </a:xfrm>
                <a:prstGeom prst="rect">
                  <a:avLst/>
                </a:prstGeom>
                <a:solidFill>
                  <a:schemeClr val="bg1"/>
                </a:solidFill>
                <a:ln w="9525" algn="ctr">
                  <a:noFill/>
                  <a:round/>
                  <a:headEnd/>
                  <a:tailEnd/>
                </a:ln>
              </p:spPr>
              <p:txBody>
                <a:bodyPr/>
                <a:lstStyle/>
                <a:p>
                  <a:pPr eaLnBrk="0" hangingPunct="0"/>
                  <a:endParaRPr lang="en-US"/>
                </a:p>
              </p:txBody>
            </p:sp>
            <p:grpSp>
              <p:nvGrpSpPr>
                <p:cNvPr id="13376" name="Group 115"/>
                <p:cNvGrpSpPr>
                  <a:grpSpLocks/>
                </p:cNvGrpSpPr>
                <p:nvPr/>
              </p:nvGrpSpPr>
              <p:grpSpPr bwMode="auto">
                <a:xfrm>
                  <a:off x="7137148" y="3107259"/>
                  <a:ext cx="1986382" cy="1895116"/>
                  <a:chOff x="6681292" y="2906514"/>
                  <a:chExt cx="1986382" cy="1895116"/>
                </a:xfrm>
              </p:grpSpPr>
              <p:sp>
                <p:nvSpPr>
                  <p:cNvPr id="13377" name="TextBox 52"/>
                  <p:cNvSpPr txBox="1">
                    <a:spLocks noChangeArrowheads="1"/>
                  </p:cNvSpPr>
                  <p:nvPr/>
                </p:nvSpPr>
                <p:spPr bwMode="auto">
                  <a:xfrm>
                    <a:off x="7668635" y="4339965"/>
                    <a:ext cx="876387" cy="461665"/>
                  </a:xfrm>
                  <a:prstGeom prst="rect">
                    <a:avLst/>
                  </a:prstGeom>
                  <a:noFill/>
                  <a:ln w="9525">
                    <a:noFill/>
                    <a:miter lim="800000"/>
                    <a:headEnd/>
                    <a:tailEnd/>
                  </a:ln>
                </p:spPr>
                <p:txBody>
                  <a:bodyPr>
                    <a:spAutoFit/>
                  </a:bodyPr>
                  <a:lstStyle/>
                  <a:p>
                    <a:pPr algn="ctr"/>
                    <a:r>
                      <a:rPr lang="en-US" sz="1200">
                        <a:solidFill>
                          <a:srgbClr val="009900"/>
                        </a:solidFill>
                      </a:rPr>
                      <a:t>COPII </a:t>
                    </a:r>
                  </a:p>
                  <a:p>
                    <a:pPr algn="ctr"/>
                    <a:r>
                      <a:rPr lang="en-US" sz="1200">
                        <a:solidFill>
                          <a:srgbClr val="009900"/>
                        </a:solidFill>
                      </a:rPr>
                      <a:t>vesicle</a:t>
                    </a:r>
                  </a:p>
                </p:txBody>
              </p:sp>
              <p:grpSp>
                <p:nvGrpSpPr>
                  <p:cNvPr id="13378" name="Group 144"/>
                  <p:cNvGrpSpPr>
                    <a:grpSpLocks/>
                  </p:cNvGrpSpPr>
                  <p:nvPr/>
                </p:nvGrpSpPr>
                <p:grpSpPr bwMode="auto">
                  <a:xfrm>
                    <a:off x="7468101" y="3492423"/>
                    <a:ext cx="921497" cy="558048"/>
                    <a:chOff x="6997383" y="4103287"/>
                    <a:chExt cx="1600352" cy="968719"/>
                  </a:xfrm>
                </p:grpSpPr>
                <p:grpSp>
                  <p:nvGrpSpPr>
                    <p:cNvPr id="13479" name="Group 139"/>
                    <p:cNvGrpSpPr>
                      <a:grpSpLocks/>
                    </p:cNvGrpSpPr>
                    <p:nvPr/>
                  </p:nvGrpSpPr>
                  <p:grpSpPr bwMode="auto">
                    <a:xfrm>
                      <a:off x="7343775" y="4105275"/>
                      <a:ext cx="1253960" cy="966731"/>
                      <a:chOff x="7343775" y="4105275"/>
                      <a:chExt cx="1253960" cy="966731"/>
                    </a:xfrm>
                  </p:grpSpPr>
                  <p:sp>
                    <p:nvSpPr>
                      <p:cNvPr id="678" name="Arc 111"/>
                      <p:cNvSpPr/>
                      <p:nvPr/>
                    </p:nvSpPr>
                    <p:spPr bwMode="auto">
                      <a:xfrm>
                        <a:off x="7365455" y="4105285"/>
                        <a:ext cx="893454" cy="914878"/>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sp>
                    <p:nvSpPr>
                      <p:cNvPr id="679" name="Arc 112"/>
                      <p:cNvSpPr/>
                      <p:nvPr/>
                    </p:nvSpPr>
                    <p:spPr bwMode="auto">
                      <a:xfrm>
                        <a:off x="8121030" y="4802466"/>
                        <a:ext cx="361241" cy="270054"/>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cxnSp>
                    <p:nvCxnSpPr>
                      <p:cNvPr id="680" name="Straight Connector 113"/>
                      <p:cNvCxnSpPr/>
                      <p:nvPr/>
                    </p:nvCxnSpPr>
                    <p:spPr bwMode="auto">
                      <a:xfrm flipH="1">
                        <a:off x="8314060" y="5064254"/>
                        <a:ext cx="284029" cy="8266"/>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nvGrpSpPr>
                    <p:cNvPr id="13480" name="Group 140"/>
                    <p:cNvGrpSpPr>
                      <a:grpSpLocks/>
                    </p:cNvGrpSpPr>
                    <p:nvPr/>
                  </p:nvGrpSpPr>
                  <p:grpSpPr bwMode="auto">
                    <a:xfrm flipH="1">
                      <a:off x="6997383" y="4103287"/>
                      <a:ext cx="1248022" cy="966731"/>
                      <a:chOff x="7343775" y="4105275"/>
                      <a:chExt cx="1248022" cy="966731"/>
                    </a:xfrm>
                  </p:grpSpPr>
                  <p:sp>
                    <p:nvSpPr>
                      <p:cNvPr id="675" name="Arc 108"/>
                      <p:cNvSpPr/>
                      <p:nvPr/>
                    </p:nvSpPr>
                    <p:spPr bwMode="auto">
                      <a:xfrm>
                        <a:off x="7344060" y="4104516"/>
                        <a:ext cx="915514" cy="914878"/>
                      </a:xfrm>
                      <a:prstGeom prst="arc">
                        <a:avLst>
                          <a:gd name="adj1" fmla="val 16148914"/>
                          <a:gd name="adj2" fmla="val 2480708"/>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sp>
                    <p:nvSpPr>
                      <p:cNvPr id="676" name="Arc 109"/>
                      <p:cNvSpPr/>
                      <p:nvPr/>
                    </p:nvSpPr>
                    <p:spPr bwMode="auto">
                      <a:xfrm>
                        <a:off x="8113421" y="4801698"/>
                        <a:ext cx="361243" cy="270054"/>
                      </a:xfrm>
                      <a:prstGeom prst="arc">
                        <a:avLst>
                          <a:gd name="adj1" fmla="val 4916961"/>
                          <a:gd name="adj2" fmla="val 12844254"/>
                        </a:avLst>
                      </a:prstGeom>
                      <a:noFill/>
                      <a:ln w="76200" cap="flat" cmpd="sng" algn="ctr">
                        <a:solidFill>
                          <a:schemeClr val="bg1">
                            <a:lumMod val="50000"/>
                          </a:schemeClr>
                        </a:solidFill>
                        <a:prstDash val="solid"/>
                        <a:round/>
                        <a:headEnd type="none" w="med" len="med"/>
                        <a:tailEnd type="none" w="med" len="med"/>
                      </a:ln>
                      <a:effectLst/>
                    </p:spPr>
                    <p:txBody>
                      <a:bodyPr/>
                      <a:lstStyle/>
                      <a:p>
                        <a:pPr eaLnBrk="0" hangingPunct="0">
                          <a:defRPr/>
                        </a:pPr>
                        <a:endParaRPr lang="en-US" sz="1200">
                          <a:cs typeface="+mn-cs"/>
                        </a:endParaRPr>
                      </a:p>
                    </p:txBody>
                  </p:sp>
                  <p:cxnSp>
                    <p:nvCxnSpPr>
                      <p:cNvPr id="677" name="Straight Connector 110"/>
                      <p:cNvCxnSpPr/>
                      <p:nvPr/>
                    </p:nvCxnSpPr>
                    <p:spPr bwMode="auto">
                      <a:xfrm flipH="1">
                        <a:off x="8306451" y="5063485"/>
                        <a:ext cx="284031" cy="8268"/>
                      </a:xfrm>
                      <a:prstGeom prst="line">
                        <a:avLst/>
                      </a:prstGeom>
                      <a:solidFill>
                        <a:schemeClr val="accent1"/>
                      </a:solidFill>
                      <a:ln w="76200" cap="flat" cmpd="sng" algn="ctr">
                        <a:solidFill>
                          <a:schemeClr val="bg1">
                            <a:lumMod val="50000"/>
                          </a:schemeClr>
                        </a:solidFill>
                        <a:prstDash val="solid"/>
                        <a:round/>
                        <a:headEnd type="none" w="med" len="med"/>
                        <a:tailEnd type="none" w="med" len="med"/>
                      </a:ln>
                      <a:effectLst/>
                    </p:spPr>
                  </p:cxnSp>
                </p:grpSp>
              </p:grpSp>
              <p:grpSp>
                <p:nvGrpSpPr>
                  <p:cNvPr id="13379" name="Group 156"/>
                  <p:cNvGrpSpPr>
                    <a:grpSpLocks/>
                  </p:cNvGrpSpPr>
                  <p:nvPr/>
                </p:nvGrpSpPr>
                <p:grpSpPr bwMode="auto">
                  <a:xfrm>
                    <a:off x="7976478" y="3292116"/>
                    <a:ext cx="478090" cy="643848"/>
                    <a:chOff x="7880270" y="3755572"/>
                    <a:chExt cx="830292" cy="1117660"/>
                  </a:xfrm>
                </p:grpSpPr>
                <p:grpSp>
                  <p:nvGrpSpPr>
                    <p:cNvPr id="13473" name="Group 150"/>
                    <p:cNvGrpSpPr>
                      <a:grpSpLocks/>
                    </p:cNvGrpSpPr>
                    <p:nvPr/>
                  </p:nvGrpSpPr>
                  <p:grpSpPr bwMode="auto">
                    <a:xfrm rot="1800000">
                      <a:off x="7880270" y="3755572"/>
                      <a:ext cx="566057" cy="342405"/>
                      <a:chOff x="7506195" y="3678382"/>
                      <a:chExt cx="566057" cy="342405"/>
                    </a:xfrm>
                  </p:grpSpPr>
                  <p:sp>
                    <p:nvSpPr>
                      <p:cNvPr id="671" name="Trapezoid 104"/>
                      <p:cNvSpPr/>
                      <p:nvPr/>
                    </p:nvSpPr>
                    <p:spPr bwMode="auto">
                      <a:xfrm rot="16200000">
                        <a:off x="7726363" y="3680567"/>
                        <a:ext cx="316902" cy="286787"/>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672" name="Trapezoid 105"/>
                      <p:cNvSpPr/>
                      <p:nvPr/>
                    </p:nvSpPr>
                    <p:spPr bwMode="auto">
                      <a:xfrm rot="5400000" flipH="1">
                        <a:off x="7456372" y="3705670"/>
                        <a:ext cx="333434" cy="284029"/>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13474" name="Group 151"/>
                    <p:cNvGrpSpPr>
                      <a:grpSpLocks/>
                    </p:cNvGrpSpPr>
                    <p:nvPr/>
                  </p:nvGrpSpPr>
                  <p:grpSpPr bwMode="auto">
                    <a:xfrm rot="5400000">
                      <a:off x="8256614" y="4419284"/>
                      <a:ext cx="566580" cy="341316"/>
                      <a:chOff x="7506062" y="3644726"/>
                      <a:chExt cx="566580" cy="341316"/>
                    </a:xfrm>
                  </p:grpSpPr>
                  <p:sp>
                    <p:nvSpPr>
                      <p:cNvPr id="669" name="Trapezoid 102"/>
                      <p:cNvSpPr/>
                      <p:nvPr/>
                    </p:nvSpPr>
                    <p:spPr bwMode="auto">
                      <a:xfrm rot="16200000">
                        <a:off x="7762017" y="3696635"/>
                        <a:ext cx="339181" cy="283832"/>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670" name="Trapezoid 103"/>
                      <p:cNvSpPr/>
                      <p:nvPr/>
                    </p:nvSpPr>
                    <p:spPr bwMode="auto">
                      <a:xfrm rot="5400000" flipH="1">
                        <a:off x="7479562" y="3670437"/>
                        <a:ext cx="336424" cy="28383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grpSp>
                <p:nvGrpSpPr>
                  <p:cNvPr id="13380" name="Group 161"/>
                  <p:cNvGrpSpPr>
                    <a:grpSpLocks/>
                  </p:cNvGrpSpPr>
                  <p:nvPr/>
                </p:nvGrpSpPr>
                <p:grpSpPr bwMode="auto">
                  <a:xfrm flipH="1">
                    <a:off x="7414589" y="3287550"/>
                    <a:ext cx="458709" cy="643622"/>
                    <a:chOff x="7880270" y="3755572"/>
                    <a:chExt cx="796634" cy="1117268"/>
                  </a:xfrm>
                </p:grpSpPr>
                <p:grpSp>
                  <p:nvGrpSpPr>
                    <p:cNvPr id="13467" name="Group 150"/>
                    <p:cNvGrpSpPr>
                      <a:grpSpLocks/>
                    </p:cNvGrpSpPr>
                    <p:nvPr/>
                  </p:nvGrpSpPr>
                  <p:grpSpPr bwMode="auto">
                    <a:xfrm rot="1800000">
                      <a:off x="7880270" y="3755572"/>
                      <a:ext cx="566057" cy="342405"/>
                      <a:chOff x="7506195" y="3678382"/>
                      <a:chExt cx="566057" cy="342405"/>
                    </a:xfrm>
                  </p:grpSpPr>
                  <p:sp>
                    <p:nvSpPr>
                      <p:cNvPr id="663" name="Trapezoid 98"/>
                      <p:cNvSpPr/>
                      <p:nvPr/>
                    </p:nvSpPr>
                    <p:spPr bwMode="auto">
                      <a:xfrm rot="16200000">
                        <a:off x="7789153" y="3623689"/>
                        <a:ext cx="322411" cy="292303"/>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664" name="Trapezoid 99"/>
                      <p:cNvSpPr/>
                      <p:nvPr/>
                    </p:nvSpPr>
                    <p:spPr bwMode="auto">
                      <a:xfrm rot="5400000" flipH="1">
                        <a:off x="7509551" y="3623731"/>
                        <a:ext cx="319657" cy="295061"/>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13468" name="Group 151"/>
                    <p:cNvGrpSpPr>
                      <a:grpSpLocks/>
                    </p:cNvGrpSpPr>
                    <p:nvPr/>
                  </p:nvGrpSpPr>
                  <p:grpSpPr bwMode="auto">
                    <a:xfrm rot="5400000">
                      <a:off x="8222673" y="4418609"/>
                      <a:ext cx="566057" cy="342405"/>
                      <a:chOff x="7506195" y="3678382"/>
                      <a:chExt cx="566057" cy="342405"/>
                    </a:xfrm>
                  </p:grpSpPr>
                  <p:sp>
                    <p:nvSpPr>
                      <p:cNvPr id="661" name="Trapezoid 96"/>
                      <p:cNvSpPr/>
                      <p:nvPr/>
                    </p:nvSpPr>
                    <p:spPr bwMode="auto">
                      <a:xfrm rot="16200000">
                        <a:off x="7761678" y="3703791"/>
                        <a:ext cx="336424" cy="286589"/>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662" name="Trapezoid 97"/>
                      <p:cNvSpPr/>
                      <p:nvPr/>
                    </p:nvSpPr>
                    <p:spPr bwMode="auto">
                      <a:xfrm rot="5400000" flipH="1">
                        <a:off x="7457177" y="3710685"/>
                        <a:ext cx="336424" cy="283832"/>
                      </a:xfrm>
                      <a:prstGeom prst="trapezoid">
                        <a:avLst/>
                      </a:prstGeom>
                      <a:solidFill>
                        <a:srgbClr val="00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grpSp>
                <p:nvGrpSpPr>
                  <p:cNvPr id="13381" name="Group 202"/>
                  <p:cNvGrpSpPr>
                    <a:grpSpLocks/>
                  </p:cNvGrpSpPr>
                  <p:nvPr/>
                </p:nvGrpSpPr>
                <p:grpSpPr bwMode="auto">
                  <a:xfrm>
                    <a:off x="7661890" y="3122304"/>
                    <a:ext cx="446746" cy="98046"/>
                    <a:chOff x="7392391" y="3528964"/>
                    <a:chExt cx="775858" cy="170199"/>
                  </a:xfrm>
                </p:grpSpPr>
                <p:grpSp>
                  <p:nvGrpSpPr>
                    <p:cNvPr id="13461" name="Group 198"/>
                    <p:cNvGrpSpPr>
                      <a:grpSpLocks/>
                    </p:cNvGrpSpPr>
                    <p:nvPr/>
                  </p:nvGrpSpPr>
                  <p:grpSpPr bwMode="auto">
                    <a:xfrm>
                      <a:off x="7392391" y="3530952"/>
                      <a:ext cx="611582" cy="168211"/>
                      <a:chOff x="7392391" y="3530952"/>
                      <a:chExt cx="611582" cy="168211"/>
                    </a:xfrm>
                  </p:grpSpPr>
                  <p:cxnSp>
                    <p:nvCxnSpPr>
                      <p:cNvPr id="657" name="Straight Connector 656"/>
                      <p:cNvCxnSpPr/>
                      <p:nvPr/>
                    </p:nvCxnSpPr>
                    <p:spPr bwMode="auto">
                      <a:xfrm>
                        <a:off x="7553518" y="3545165"/>
                        <a:ext cx="416394"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658" name="Straight Connector 657"/>
                      <p:cNvCxnSpPr/>
                      <p:nvPr/>
                    </p:nvCxnSpPr>
                    <p:spPr bwMode="auto">
                      <a:xfrm flipV="1">
                        <a:off x="7393579" y="3531386"/>
                        <a:ext cx="179243" cy="168096"/>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13462" name="Group 199"/>
                    <p:cNvGrpSpPr>
                      <a:grpSpLocks/>
                    </p:cNvGrpSpPr>
                    <p:nvPr/>
                  </p:nvGrpSpPr>
                  <p:grpSpPr bwMode="auto">
                    <a:xfrm flipH="1">
                      <a:off x="7556667" y="3528964"/>
                      <a:ext cx="611582" cy="168211"/>
                      <a:chOff x="7392391" y="3536890"/>
                      <a:chExt cx="611582" cy="168211"/>
                    </a:xfrm>
                  </p:grpSpPr>
                  <p:cxnSp>
                    <p:nvCxnSpPr>
                      <p:cNvPr id="655" name="Straight Connector 654"/>
                      <p:cNvCxnSpPr/>
                      <p:nvPr/>
                    </p:nvCxnSpPr>
                    <p:spPr bwMode="auto">
                      <a:xfrm>
                        <a:off x="7554880" y="3544823"/>
                        <a:ext cx="449484"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656" name="Straight Connector 655"/>
                      <p:cNvCxnSpPr/>
                      <p:nvPr/>
                    </p:nvCxnSpPr>
                    <p:spPr bwMode="auto">
                      <a:xfrm flipV="1">
                        <a:off x="7392183" y="3536557"/>
                        <a:ext cx="182000" cy="143295"/>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13382" name="Group 203"/>
                  <p:cNvGrpSpPr>
                    <a:grpSpLocks/>
                  </p:cNvGrpSpPr>
                  <p:nvPr/>
                </p:nvGrpSpPr>
                <p:grpSpPr bwMode="auto">
                  <a:xfrm rot="-4084276">
                    <a:off x="7204701" y="3466524"/>
                    <a:ext cx="446947" cy="98002"/>
                    <a:chOff x="7392391" y="3528964"/>
                    <a:chExt cx="775858" cy="170199"/>
                  </a:xfrm>
                </p:grpSpPr>
                <p:grpSp>
                  <p:nvGrpSpPr>
                    <p:cNvPr id="13455" name="Group 198"/>
                    <p:cNvGrpSpPr>
                      <a:grpSpLocks/>
                    </p:cNvGrpSpPr>
                    <p:nvPr/>
                  </p:nvGrpSpPr>
                  <p:grpSpPr bwMode="auto">
                    <a:xfrm>
                      <a:off x="7392391" y="3530952"/>
                      <a:ext cx="611582" cy="168211"/>
                      <a:chOff x="7392391" y="3530952"/>
                      <a:chExt cx="611582" cy="168211"/>
                    </a:xfrm>
                  </p:grpSpPr>
                  <p:cxnSp>
                    <p:nvCxnSpPr>
                      <p:cNvPr id="651" name="Straight Connector 650"/>
                      <p:cNvCxnSpPr/>
                      <p:nvPr/>
                    </p:nvCxnSpPr>
                    <p:spPr bwMode="auto">
                      <a:xfrm>
                        <a:off x="7613719" y="3447251"/>
                        <a:ext cx="432637"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652" name="Straight Connector 651"/>
                      <p:cNvCxnSpPr/>
                      <p:nvPr/>
                    </p:nvCxnSpPr>
                    <p:spPr bwMode="auto">
                      <a:xfrm flipV="1">
                        <a:off x="7469082" y="3432492"/>
                        <a:ext cx="173607" cy="143394"/>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13456" name="Group 199"/>
                    <p:cNvGrpSpPr>
                      <a:grpSpLocks/>
                    </p:cNvGrpSpPr>
                    <p:nvPr/>
                  </p:nvGrpSpPr>
                  <p:grpSpPr bwMode="auto">
                    <a:xfrm flipH="1">
                      <a:off x="7556667" y="3528964"/>
                      <a:ext cx="611582" cy="168211"/>
                      <a:chOff x="7392391" y="3536890"/>
                      <a:chExt cx="611582" cy="168211"/>
                    </a:xfrm>
                  </p:grpSpPr>
                  <p:cxnSp>
                    <p:nvCxnSpPr>
                      <p:cNvPr id="649" name="Straight Connector 648"/>
                      <p:cNvCxnSpPr/>
                      <p:nvPr/>
                    </p:nvCxnSpPr>
                    <p:spPr bwMode="auto">
                      <a:xfrm>
                        <a:off x="7488589" y="3460243"/>
                        <a:ext cx="435394"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650" name="Straight Connector 649"/>
                      <p:cNvCxnSpPr/>
                      <p:nvPr/>
                    </p:nvCxnSpPr>
                    <p:spPr bwMode="auto">
                      <a:xfrm flipV="1">
                        <a:off x="7321528" y="3436323"/>
                        <a:ext cx="181873" cy="135122"/>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13383" name="Group 210"/>
                  <p:cNvGrpSpPr>
                    <a:grpSpLocks/>
                  </p:cNvGrpSpPr>
                  <p:nvPr/>
                </p:nvGrpSpPr>
                <p:grpSpPr bwMode="auto">
                  <a:xfrm rot="3600000">
                    <a:off x="8186084" y="3425938"/>
                    <a:ext cx="456960" cy="108577"/>
                    <a:chOff x="7392391" y="3510598"/>
                    <a:chExt cx="793240" cy="188565"/>
                  </a:xfrm>
                </p:grpSpPr>
                <p:grpSp>
                  <p:nvGrpSpPr>
                    <p:cNvPr id="13449" name="Group 198"/>
                    <p:cNvGrpSpPr>
                      <a:grpSpLocks/>
                    </p:cNvGrpSpPr>
                    <p:nvPr/>
                  </p:nvGrpSpPr>
                  <p:grpSpPr bwMode="auto">
                    <a:xfrm>
                      <a:off x="7392391" y="3530952"/>
                      <a:ext cx="611582" cy="168211"/>
                      <a:chOff x="7392391" y="3530952"/>
                      <a:chExt cx="611582" cy="168211"/>
                    </a:xfrm>
                  </p:grpSpPr>
                  <p:cxnSp>
                    <p:nvCxnSpPr>
                      <p:cNvPr id="645" name="Straight Connector 644"/>
                      <p:cNvCxnSpPr/>
                      <p:nvPr/>
                    </p:nvCxnSpPr>
                    <p:spPr bwMode="auto">
                      <a:xfrm>
                        <a:off x="7450978" y="3475956"/>
                        <a:ext cx="410593"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646" name="Straight Connector 645"/>
                      <p:cNvCxnSpPr/>
                      <p:nvPr/>
                    </p:nvCxnSpPr>
                    <p:spPr bwMode="auto">
                      <a:xfrm flipV="1">
                        <a:off x="7295316" y="3482885"/>
                        <a:ext cx="157074" cy="18200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nvGrpSpPr>
                    <p:cNvPr id="13450" name="Group 199"/>
                    <p:cNvGrpSpPr>
                      <a:grpSpLocks/>
                    </p:cNvGrpSpPr>
                    <p:nvPr/>
                  </p:nvGrpSpPr>
                  <p:grpSpPr bwMode="auto">
                    <a:xfrm flipH="1">
                      <a:off x="7569796" y="3510598"/>
                      <a:ext cx="615835" cy="169652"/>
                      <a:chOff x="7375009" y="3518524"/>
                      <a:chExt cx="615835" cy="169652"/>
                    </a:xfrm>
                  </p:grpSpPr>
                  <p:cxnSp>
                    <p:nvCxnSpPr>
                      <p:cNvPr id="643" name="Straight Connector 642"/>
                      <p:cNvCxnSpPr/>
                      <p:nvPr/>
                    </p:nvCxnSpPr>
                    <p:spPr bwMode="auto">
                      <a:xfrm>
                        <a:off x="7579902" y="3499393"/>
                        <a:ext cx="440906" cy="0"/>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cxnSp>
                    <p:nvCxnSpPr>
                      <p:cNvPr id="644" name="Straight Connector 643"/>
                      <p:cNvCxnSpPr/>
                      <p:nvPr/>
                    </p:nvCxnSpPr>
                    <p:spPr bwMode="auto">
                      <a:xfrm flipV="1">
                        <a:off x="7422289" y="3515745"/>
                        <a:ext cx="173608" cy="176486"/>
                      </a:xfrm>
                      <a:prstGeom prst="line">
                        <a:avLst/>
                      </a:prstGeom>
                      <a:solidFill>
                        <a:schemeClr val="accent1"/>
                      </a:solidFill>
                      <a:ln w="57150" cap="flat" cmpd="sng" algn="ctr">
                        <a:solidFill>
                          <a:schemeClr val="accent6">
                            <a:lumMod val="40000"/>
                            <a:lumOff val="60000"/>
                          </a:schemeClr>
                        </a:solidFill>
                        <a:prstDash val="solid"/>
                        <a:round/>
                        <a:headEnd type="none" w="med" len="med"/>
                        <a:tailEnd type="none" w="med" len="med"/>
                      </a:ln>
                      <a:effectLst/>
                    </p:spPr>
                  </p:cxnSp>
                </p:grpSp>
              </p:grpSp>
              <p:grpSp>
                <p:nvGrpSpPr>
                  <p:cNvPr id="13384" name="Group 221"/>
                  <p:cNvGrpSpPr>
                    <a:grpSpLocks/>
                  </p:cNvGrpSpPr>
                  <p:nvPr/>
                </p:nvGrpSpPr>
                <p:grpSpPr bwMode="auto">
                  <a:xfrm rot="20700000" flipV="1">
                    <a:off x="7534858" y="3813733"/>
                    <a:ext cx="176645" cy="82100"/>
                    <a:chOff x="7119257" y="4661051"/>
                    <a:chExt cx="306778" cy="142518"/>
                  </a:xfrm>
                </p:grpSpPr>
                <p:sp>
                  <p:nvSpPr>
                    <p:cNvPr id="639" name="Rectangle 638"/>
                    <p:cNvSpPr/>
                    <p:nvPr/>
                  </p:nvSpPr>
                  <p:spPr bwMode="auto">
                    <a:xfrm>
                      <a:off x="7118309" y="4683107"/>
                      <a:ext cx="170970" cy="121249"/>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640" name="Rectangle 639"/>
                    <p:cNvSpPr/>
                    <p:nvPr/>
                  </p:nvSpPr>
                  <p:spPr bwMode="auto">
                    <a:xfrm>
                      <a:off x="7254319" y="4706394"/>
                      <a:ext cx="162698" cy="46845"/>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13385" name="Group 223"/>
                  <p:cNvGrpSpPr>
                    <a:grpSpLocks/>
                  </p:cNvGrpSpPr>
                  <p:nvPr/>
                </p:nvGrpSpPr>
                <p:grpSpPr bwMode="auto">
                  <a:xfrm rot="2700000" flipV="1">
                    <a:off x="7605405" y="3477531"/>
                    <a:ext cx="196669" cy="73660"/>
                    <a:chOff x="7067040" y="4702329"/>
                    <a:chExt cx="341553" cy="127867"/>
                  </a:xfrm>
                </p:grpSpPr>
                <p:sp>
                  <p:nvSpPr>
                    <p:cNvPr id="636" name="Rectangle 635"/>
                    <p:cNvSpPr/>
                    <p:nvPr/>
                  </p:nvSpPr>
                  <p:spPr bwMode="auto">
                    <a:xfrm>
                      <a:off x="7058225" y="4703210"/>
                      <a:ext cx="187515" cy="126761"/>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638" name="Rectangle 637"/>
                    <p:cNvSpPr/>
                    <p:nvPr/>
                  </p:nvSpPr>
                  <p:spPr bwMode="auto">
                    <a:xfrm>
                      <a:off x="7181640" y="4707287"/>
                      <a:ext cx="190271" cy="52357"/>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13386" name="Group 226"/>
                  <p:cNvGrpSpPr>
                    <a:grpSpLocks/>
                  </p:cNvGrpSpPr>
                  <p:nvPr/>
                </p:nvGrpSpPr>
                <p:grpSpPr bwMode="auto">
                  <a:xfrm rot="6300000" flipV="1">
                    <a:off x="7908625" y="3424955"/>
                    <a:ext cx="176725" cy="82063"/>
                    <a:chOff x="7119257" y="4661051"/>
                    <a:chExt cx="306778" cy="142518"/>
                  </a:xfrm>
                </p:grpSpPr>
                <p:sp>
                  <p:nvSpPr>
                    <p:cNvPr id="634" name="Rectangle 633"/>
                    <p:cNvSpPr/>
                    <p:nvPr/>
                  </p:nvSpPr>
                  <p:spPr bwMode="auto">
                    <a:xfrm>
                      <a:off x="7105648" y="4656372"/>
                      <a:ext cx="168094" cy="129605"/>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635" name="Rectangle 634"/>
                    <p:cNvSpPr/>
                    <p:nvPr/>
                  </p:nvSpPr>
                  <p:spPr bwMode="auto">
                    <a:xfrm>
                      <a:off x="7242021" y="4654464"/>
                      <a:ext cx="168094" cy="52395"/>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13387" name="Group 229"/>
                  <p:cNvGrpSpPr>
                    <a:grpSpLocks/>
                  </p:cNvGrpSpPr>
                  <p:nvPr/>
                </p:nvGrpSpPr>
                <p:grpSpPr bwMode="auto">
                  <a:xfrm rot="9900000" flipV="1">
                    <a:off x="8124885" y="3654489"/>
                    <a:ext cx="191443" cy="75101"/>
                    <a:chOff x="7060716" y="4651223"/>
                    <a:chExt cx="332477" cy="130368"/>
                  </a:xfrm>
                </p:grpSpPr>
                <p:sp>
                  <p:nvSpPr>
                    <p:cNvPr id="632" name="Rectangle 631"/>
                    <p:cNvSpPr/>
                    <p:nvPr/>
                  </p:nvSpPr>
                  <p:spPr bwMode="auto">
                    <a:xfrm>
                      <a:off x="7045670" y="4616248"/>
                      <a:ext cx="187515" cy="112982"/>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sp>
                  <p:nvSpPr>
                    <p:cNvPr id="633" name="Rectangle 632"/>
                    <p:cNvSpPr/>
                    <p:nvPr/>
                  </p:nvSpPr>
                  <p:spPr bwMode="auto">
                    <a:xfrm>
                      <a:off x="7208531" y="4623019"/>
                      <a:ext cx="187515" cy="57869"/>
                    </a:xfrm>
                    <a:prstGeom prst="rect">
                      <a:avLst/>
                    </a:prstGeom>
                    <a:solidFill>
                      <a:srgbClr val="CC9900"/>
                    </a:solidFill>
                    <a:ln w="9525" cap="flat" cmpd="sng" algn="ctr">
                      <a:noFill/>
                      <a:prstDash val="solid"/>
                      <a:round/>
                      <a:headEnd type="none" w="med" len="med"/>
                      <a:tailEnd type="none" w="med" len="med"/>
                    </a:ln>
                    <a:effectLst/>
                  </p:spPr>
                  <p:txBody>
                    <a:bodyPr/>
                    <a:lstStyle/>
                    <a:p>
                      <a:pPr eaLnBrk="0" hangingPunct="0">
                        <a:defRPr/>
                      </a:pPr>
                      <a:endParaRPr lang="en-US" sz="1200">
                        <a:cs typeface="+mn-cs"/>
                      </a:endParaRPr>
                    </a:p>
                  </p:txBody>
                </p:sp>
              </p:grpSp>
              <p:grpSp>
                <p:nvGrpSpPr>
                  <p:cNvPr id="13388" name="Group 114"/>
                  <p:cNvGrpSpPr>
                    <a:grpSpLocks/>
                  </p:cNvGrpSpPr>
                  <p:nvPr/>
                </p:nvGrpSpPr>
                <p:grpSpPr bwMode="auto">
                  <a:xfrm>
                    <a:off x="6681292" y="3172650"/>
                    <a:ext cx="782116" cy="933729"/>
                    <a:chOff x="6176407" y="3172650"/>
                    <a:chExt cx="1286999" cy="933729"/>
                  </a:xfrm>
                </p:grpSpPr>
                <p:sp>
                  <p:nvSpPr>
                    <p:cNvPr id="13439" name="Freeform 354"/>
                    <p:cNvSpPr>
                      <a:spLocks/>
                    </p:cNvSpPr>
                    <p:nvPr/>
                  </p:nvSpPr>
                  <p:spPr bwMode="auto">
                    <a:xfrm>
                      <a:off x="6178158" y="3172650"/>
                      <a:ext cx="1285248" cy="593123"/>
                    </a:xfrm>
                    <a:custGeom>
                      <a:avLst/>
                      <a:gdLst>
                        <a:gd name="T0" fmla="*/ 0 w 2131621"/>
                        <a:gd name="T1" fmla="*/ 10 h 1049978"/>
                        <a:gd name="T2" fmla="*/ 2056062 w 2131621"/>
                        <a:gd name="T3" fmla="*/ 9 h 1049978"/>
                        <a:gd name="T4" fmla="*/ 2653992 w 2131621"/>
                        <a:gd name="T5" fmla="*/ 2 h 1049978"/>
                        <a:gd name="T6" fmla="*/ 3229765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1065047" y="1049978"/>
                            <a:pt x="1356982" y="920339"/>
                          </a:cubicBezTo>
                          <a:cubicBezTo>
                            <a:pt x="1648917" y="790700"/>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sp>
                  <p:nvSpPr>
                    <p:cNvPr id="13440" name="Freeform 355"/>
                    <p:cNvSpPr>
                      <a:spLocks/>
                    </p:cNvSpPr>
                    <p:nvPr/>
                  </p:nvSpPr>
                  <p:spPr bwMode="auto">
                    <a:xfrm flipV="1">
                      <a:off x="6176407" y="3858598"/>
                      <a:ext cx="1285138" cy="247781"/>
                    </a:xfrm>
                    <a:custGeom>
                      <a:avLst/>
                      <a:gdLst>
                        <a:gd name="T0" fmla="*/ 0 w 2131621"/>
                        <a:gd name="T1" fmla="*/ 0 h 1049978"/>
                        <a:gd name="T2" fmla="*/ 3082766 w 2131621"/>
                        <a:gd name="T3" fmla="*/ 0 h 1049978"/>
                        <a:gd name="T4" fmla="*/ 3979269 w 2131621"/>
                        <a:gd name="T5" fmla="*/ 0 h 1049978"/>
                        <a:gd name="T6" fmla="*/ 4842563 w 2131621"/>
                        <a:gd name="T7" fmla="*/ 0 h 1049978"/>
                        <a:gd name="T8" fmla="*/ 0 60000 65536"/>
                        <a:gd name="T9" fmla="*/ 0 60000 65536"/>
                        <a:gd name="T10" fmla="*/ 0 60000 65536"/>
                        <a:gd name="T11" fmla="*/ 0 60000 65536"/>
                        <a:gd name="T12" fmla="*/ 0 w 2131621"/>
                        <a:gd name="T13" fmla="*/ 0 h 1049978"/>
                        <a:gd name="T14" fmla="*/ 2131621 w 2131621"/>
                        <a:gd name="T15" fmla="*/ 1049978 h 1049978"/>
                      </a:gdLst>
                      <a:ahLst/>
                      <a:cxnLst>
                        <a:cxn ang="T8">
                          <a:pos x="T0" y="T1"/>
                        </a:cxn>
                        <a:cxn ang="T9">
                          <a:pos x="T2" y="T3"/>
                        </a:cxn>
                        <a:cxn ang="T10">
                          <a:pos x="T4" y="T5"/>
                        </a:cxn>
                        <a:cxn ang="T11">
                          <a:pos x="T6" y="T7"/>
                        </a:cxn>
                      </a:cxnLst>
                      <a:rect l="T12" t="T13" r="T14" b="T15"/>
                      <a:pathLst>
                        <a:path w="2131621" h="1049978">
                          <a:moveTo>
                            <a:pt x="0" y="1015340"/>
                          </a:moveTo>
                          <a:cubicBezTo>
                            <a:pt x="671945" y="1006434"/>
                            <a:pt x="1065047" y="1049978"/>
                            <a:pt x="1356982" y="920339"/>
                          </a:cubicBezTo>
                          <a:cubicBezTo>
                            <a:pt x="1648917" y="790700"/>
                            <a:pt x="1701141" y="355270"/>
                            <a:pt x="1751611" y="237506"/>
                          </a:cubicBezTo>
                          <a:cubicBezTo>
                            <a:pt x="1837707" y="84116"/>
                            <a:pt x="1916380" y="68777"/>
                            <a:pt x="2131621" y="0"/>
                          </a:cubicBezTo>
                        </a:path>
                      </a:pathLst>
                    </a:custGeom>
                    <a:noFill/>
                    <a:ln w="12700" cap="flat" cmpd="sng" algn="ctr">
                      <a:solidFill>
                        <a:schemeClr val="tx1"/>
                      </a:solidFill>
                      <a:prstDash val="dash"/>
                      <a:round/>
                      <a:headEnd type="none" w="med" len="med"/>
                      <a:tailEnd type="none" w="med" len="med"/>
                    </a:ln>
                  </p:spPr>
                  <p:txBody>
                    <a:bodyPr/>
                    <a:lstStyle/>
                    <a:p>
                      <a:endParaRPr lang="en-US"/>
                    </a:p>
                  </p:txBody>
                </p:sp>
              </p:grpSp>
              <p:sp>
                <p:nvSpPr>
                  <p:cNvPr id="476" name="TextBox 475"/>
                  <p:cNvSpPr txBox="1"/>
                  <p:nvPr/>
                </p:nvSpPr>
                <p:spPr bwMode="auto">
                  <a:xfrm>
                    <a:off x="7533960" y="2906219"/>
                    <a:ext cx="763748" cy="246054"/>
                  </a:xfrm>
                  <a:prstGeom prst="rect">
                    <a:avLst/>
                  </a:prstGeom>
                  <a:noFill/>
                </p:spPr>
                <p:txBody>
                  <a:bodyPr wrap="none">
                    <a:spAutoFit/>
                  </a:bodyPr>
                  <a:lstStyle/>
                  <a:p>
                    <a:pPr eaLnBrk="0" hangingPunct="0">
                      <a:defRPr/>
                    </a:pPr>
                    <a:r>
                      <a:rPr lang="en-US" sz="1000" b="1" dirty="0">
                        <a:solidFill>
                          <a:schemeClr val="accent6">
                            <a:lumMod val="40000"/>
                            <a:lumOff val="60000"/>
                          </a:schemeClr>
                        </a:solidFill>
                        <a:cs typeface="+mn-cs"/>
                      </a:rPr>
                      <a:t>Sec 13/31</a:t>
                    </a:r>
                  </a:p>
                </p:txBody>
              </p:sp>
              <p:sp>
                <p:nvSpPr>
                  <p:cNvPr id="477" name="TextBox 476"/>
                  <p:cNvSpPr txBox="1"/>
                  <p:nvPr/>
                </p:nvSpPr>
                <p:spPr bwMode="auto">
                  <a:xfrm>
                    <a:off x="7400582" y="4120615"/>
                    <a:ext cx="477938" cy="252404"/>
                  </a:xfrm>
                  <a:prstGeom prst="rect">
                    <a:avLst/>
                  </a:prstGeom>
                  <a:solidFill>
                    <a:schemeClr val="bg1"/>
                  </a:solidFill>
                </p:spPr>
                <p:txBody>
                  <a:bodyPr wrap="none">
                    <a:spAutoFit/>
                  </a:bodyPr>
                  <a:lstStyle/>
                  <a:p>
                    <a:pPr eaLnBrk="0" hangingPunct="0">
                      <a:defRPr/>
                    </a:pPr>
                    <a:r>
                      <a:rPr lang="en-US" sz="1000" b="1" dirty="0">
                        <a:solidFill>
                          <a:srgbClr val="CC9900"/>
                        </a:solidFill>
                        <a:cs typeface="+mn-cs"/>
                      </a:rPr>
                      <a:t>Sar1</a:t>
                    </a:r>
                  </a:p>
                </p:txBody>
              </p:sp>
              <p:sp>
                <p:nvSpPr>
                  <p:cNvPr id="13391" name="TextBox 358"/>
                  <p:cNvSpPr txBox="1">
                    <a:spLocks noChangeArrowheads="1"/>
                  </p:cNvSpPr>
                  <p:nvPr/>
                </p:nvSpPr>
                <p:spPr bwMode="auto">
                  <a:xfrm>
                    <a:off x="7904323" y="4126699"/>
                    <a:ext cx="763351" cy="246221"/>
                  </a:xfrm>
                  <a:prstGeom prst="rect">
                    <a:avLst/>
                  </a:prstGeom>
                  <a:noFill/>
                  <a:ln w="9525">
                    <a:noFill/>
                    <a:miter lim="800000"/>
                    <a:headEnd/>
                    <a:tailEnd/>
                  </a:ln>
                </p:spPr>
                <p:txBody>
                  <a:bodyPr wrap="none">
                    <a:spAutoFit/>
                  </a:bodyPr>
                  <a:lstStyle/>
                  <a:p>
                    <a:pPr eaLnBrk="0" hangingPunct="0"/>
                    <a:r>
                      <a:rPr lang="en-US" sz="1000" b="1">
                        <a:solidFill>
                          <a:srgbClr val="009900"/>
                        </a:solidFill>
                      </a:rPr>
                      <a:t>Sec 23/24</a:t>
                    </a:r>
                  </a:p>
                </p:txBody>
              </p:sp>
              <p:grpSp>
                <p:nvGrpSpPr>
                  <p:cNvPr id="13392" name="Group 627"/>
                  <p:cNvGrpSpPr>
                    <a:grpSpLocks/>
                  </p:cNvGrpSpPr>
                  <p:nvPr/>
                </p:nvGrpSpPr>
                <p:grpSpPr bwMode="auto">
                  <a:xfrm>
                    <a:off x="7480477" y="3373354"/>
                    <a:ext cx="687069" cy="420370"/>
                    <a:chOff x="9372618" y="3543527"/>
                    <a:chExt cx="858837" cy="525462"/>
                  </a:xfrm>
                </p:grpSpPr>
                <p:grpSp>
                  <p:nvGrpSpPr>
                    <p:cNvPr id="13393" name="Group 459"/>
                    <p:cNvGrpSpPr>
                      <a:grpSpLocks noChangeAspect="1"/>
                    </p:cNvGrpSpPr>
                    <p:nvPr/>
                  </p:nvGrpSpPr>
                  <p:grpSpPr bwMode="auto">
                    <a:xfrm rot="-4644200">
                      <a:off x="9498031" y="3734026"/>
                      <a:ext cx="209550" cy="460375"/>
                      <a:chOff x="8164387" y="1114225"/>
                      <a:chExt cx="140029" cy="307145"/>
                    </a:xfrm>
                  </p:grpSpPr>
                  <p:grpSp>
                    <p:nvGrpSpPr>
                      <p:cNvPr id="13417" name="Group 517"/>
                      <p:cNvGrpSpPr>
                        <a:grpSpLocks noChangeAspect="1"/>
                      </p:cNvGrpSpPr>
                      <p:nvPr/>
                    </p:nvGrpSpPr>
                    <p:grpSpPr bwMode="auto">
                      <a:xfrm flipV="1">
                        <a:off x="8164387" y="1114225"/>
                        <a:ext cx="140029" cy="307145"/>
                        <a:chOff x="3785870" y="3665601"/>
                        <a:chExt cx="1038738" cy="2273983"/>
                      </a:xfrm>
                    </p:grpSpPr>
                    <p:grpSp>
                      <p:nvGrpSpPr>
                        <p:cNvPr id="13419" name="Group 274"/>
                        <p:cNvGrpSpPr>
                          <a:grpSpLocks/>
                        </p:cNvGrpSpPr>
                        <p:nvPr/>
                      </p:nvGrpSpPr>
                      <p:grpSpPr bwMode="auto">
                        <a:xfrm>
                          <a:off x="3974390" y="3665601"/>
                          <a:ext cx="445173" cy="2005262"/>
                          <a:chOff x="1319391" y="2225842"/>
                          <a:chExt cx="445173" cy="2005262"/>
                        </a:xfrm>
                      </p:grpSpPr>
                      <p:sp>
                        <p:nvSpPr>
                          <p:cNvPr id="13436"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13437"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38"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13420" name="Group 261"/>
                        <p:cNvGrpSpPr>
                          <a:grpSpLocks/>
                        </p:cNvGrpSpPr>
                        <p:nvPr/>
                      </p:nvGrpSpPr>
                      <p:grpSpPr bwMode="auto">
                        <a:xfrm flipH="1">
                          <a:off x="4235056" y="3669617"/>
                          <a:ext cx="453186" cy="2005262"/>
                          <a:chOff x="1311378" y="2225842"/>
                          <a:chExt cx="453186" cy="2005262"/>
                        </a:xfrm>
                      </p:grpSpPr>
                      <p:sp>
                        <p:nvSpPr>
                          <p:cNvPr id="13433"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13434"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35"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13421" name="Group 236"/>
                        <p:cNvGrpSpPr>
                          <a:grpSpLocks/>
                        </p:cNvGrpSpPr>
                        <p:nvPr/>
                      </p:nvGrpSpPr>
                      <p:grpSpPr bwMode="auto">
                        <a:xfrm>
                          <a:off x="3785870" y="3797969"/>
                          <a:ext cx="525378" cy="2005262"/>
                          <a:chOff x="1287314" y="2225842"/>
                          <a:chExt cx="525378" cy="2005262"/>
                        </a:xfrm>
                      </p:grpSpPr>
                      <p:sp>
                        <p:nvSpPr>
                          <p:cNvPr id="13430"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31"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32"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13422" name="Group 237"/>
                        <p:cNvGrpSpPr>
                          <a:grpSpLocks/>
                        </p:cNvGrpSpPr>
                        <p:nvPr/>
                      </p:nvGrpSpPr>
                      <p:grpSpPr bwMode="auto">
                        <a:xfrm flipH="1">
                          <a:off x="4323294" y="3805985"/>
                          <a:ext cx="501314" cy="2005262"/>
                          <a:chOff x="1311378" y="2225842"/>
                          <a:chExt cx="501314" cy="2005262"/>
                        </a:xfrm>
                      </p:grpSpPr>
                      <p:sp>
                        <p:nvSpPr>
                          <p:cNvPr id="13427"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28"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29"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13423" name="Group 301"/>
                        <p:cNvGrpSpPr>
                          <a:grpSpLocks/>
                        </p:cNvGrpSpPr>
                        <p:nvPr/>
                      </p:nvGrpSpPr>
                      <p:grpSpPr bwMode="auto">
                        <a:xfrm>
                          <a:off x="4090686" y="3934322"/>
                          <a:ext cx="445173" cy="2005262"/>
                          <a:chOff x="3673594" y="2133595"/>
                          <a:chExt cx="445173" cy="2005262"/>
                        </a:xfrm>
                      </p:grpSpPr>
                      <p:sp>
                        <p:nvSpPr>
                          <p:cNvPr id="13424"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25"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26"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grpSp>
                  </p:grpSp>
                  <p:sp>
                    <p:nvSpPr>
                      <p:cNvPr id="553" name="Oval 689"/>
                      <p:cNvSpPr>
                        <a:spLocks noChangeArrowheads="1"/>
                      </p:cNvSpPr>
                      <p:nvPr/>
                    </p:nvSpPr>
                    <p:spPr bwMode="auto">
                      <a:xfrm rot="5400000">
                        <a:off x="8213599" y="1328943"/>
                        <a:ext cx="74154" cy="62321"/>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nvGrpSpPr>
                    <p:cNvPr id="13394" name="Group 482"/>
                    <p:cNvGrpSpPr>
                      <a:grpSpLocks noChangeAspect="1"/>
                    </p:cNvGrpSpPr>
                    <p:nvPr/>
                  </p:nvGrpSpPr>
                  <p:grpSpPr bwMode="auto">
                    <a:xfrm rot="2251473">
                      <a:off x="10020318" y="3543527"/>
                      <a:ext cx="211137" cy="460375"/>
                      <a:chOff x="8164387" y="1114225"/>
                      <a:chExt cx="140029" cy="307145"/>
                    </a:xfrm>
                  </p:grpSpPr>
                  <p:grpSp>
                    <p:nvGrpSpPr>
                      <p:cNvPr id="13395" name="Group 517"/>
                      <p:cNvGrpSpPr>
                        <a:grpSpLocks noChangeAspect="1"/>
                      </p:cNvGrpSpPr>
                      <p:nvPr/>
                    </p:nvGrpSpPr>
                    <p:grpSpPr bwMode="auto">
                      <a:xfrm flipV="1">
                        <a:off x="8164387" y="1114225"/>
                        <a:ext cx="140029" cy="307145"/>
                        <a:chOff x="3785870" y="3665601"/>
                        <a:chExt cx="1038738" cy="2273983"/>
                      </a:xfrm>
                    </p:grpSpPr>
                    <p:grpSp>
                      <p:nvGrpSpPr>
                        <p:cNvPr id="13397" name="Group 274"/>
                        <p:cNvGrpSpPr>
                          <a:grpSpLocks/>
                        </p:cNvGrpSpPr>
                        <p:nvPr/>
                      </p:nvGrpSpPr>
                      <p:grpSpPr bwMode="auto">
                        <a:xfrm>
                          <a:off x="3974390" y="3665601"/>
                          <a:ext cx="445173" cy="2005262"/>
                          <a:chOff x="1319391" y="2225842"/>
                          <a:chExt cx="445173" cy="2005262"/>
                        </a:xfrm>
                      </p:grpSpPr>
                      <p:sp>
                        <p:nvSpPr>
                          <p:cNvPr id="13414" name="Oval 535"/>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13415" name="Rounded Rectangle 536"/>
                          <p:cNvSpPr>
                            <a:spLocks noChangeArrowheads="1"/>
                          </p:cNvSpPr>
                          <p:nvPr/>
                        </p:nvSpPr>
                        <p:spPr bwMode="auto">
                          <a:xfrm>
                            <a:off x="1323410"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16" name="Rounded Rectangle 537"/>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13398" name="Group 261"/>
                        <p:cNvGrpSpPr>
                          <a:grpSpLocks/>
                        </p:cNvGrpSpPr>
                        <p:nvPr/>
                      </p:nvGrpSpPr>
                      <p:grpSpPr bwMode="auto">
                        <a:xfrm flipH="1">
                          <a:off x="4235056" y="3669617"/>
                          <a:ext cx="453186" cy="2005262"/>
                          <a:chOff x="1311378" y="2225842"/>
                          <a:chExt cx="453186" cy="2005262"/>
                        </a:xfrm>
                      </p:grpSpPr>
                      <p:sp>
                        <p:nvSpPr>
                          <p:cNvPr id="13411" name="Oval 532"/>
                          <p:cNvSpPr>
                            <a:spLocks noChangeArrowheads="1"/>
                          </p:cNvSpPr>
                          <p:nvPr/>
                        </p:nvSpPr>
                        <p:spPr bwMode="auto">
                          <a:xfrm>
                            <a:off x="1319391" y="3521240"/>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sp>
                        <p:nvSpPr>
                          <p:cNvPr id="13412" name="Rounded Rectangle 533"/>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13" name="Rounded Rectangle 534"/>
                          <p:cNvSpPr>
                            <a:spLocks noChangeArrowheads="1"/>
                          </p:cNvSpPr>
                          <p:nvPr/>
                        </p:nvSpPr>
                        <p:spPr bwMode="auto">
                          <a:xfrm rot="-260553">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grpSp>
                    <p:grpSp>
                      <p:nvGrpSpPr>
                        <p:cNvPr id="13399" name="Group 236"/>
                        <p:cNvGrpSpPr>
                          <a:grpSpLocks/>
                        </p:cNvGrpSpPr>
                        <p:nvPr/>
                      </p:nvGrpSpPr>
                      <p:grpSpPr bwMode="auto">
                        <a:xfrm>
                          <a:off x="3785870" y="3797969"/>
                          <a:ext cx="525378" cy="2005262"/>
                          <a:chOff x="1287314" y="2225842"/>
                          <a:chExt cx="525378" cy="2005262"/>
                        </a:xfrm>
                      </p:grpSpPr>
                      <p:sp>
                        <p:nvSpPr>
                          <p:cNvPr id="13408" name="Rounded Rectangle 529"/>
                          <p:cNvSpPr>
                            <a:spLocks noChangeArrowheads="1"/>
                          </p:cNvSpPr>
                          <p:nvPr/>
                        </p:nvSpPr>
                        <p:spPr bwMode="auto">
                          <a:xfrm>
                            <a:off x="1287314"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09" name="Rounded Rectangle 530"/>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10" name="Oval 531"/>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13400" name="Group 237"/>
                        <p:cNvGrpSpPr>
                          <a:grpSpLocks/>
                        </p:cNvGrpSpPr>
                        <p:nvPr/>
                      </p:nvGrpSpPr>
                      <p:grpSpPr bwMode="auto">
                        <a:xfrm flipH="1">
                          <a:off x="4323294" y="3805985"/>
                          <a:ext cx="501314" cy="2005262"/>
                          <a:chOff x="1311378" y="2225842"/>
                          <a:chExt cx="501314" cy="2005262"/>
                        </a:xfrm>
                      </p:grpSpPr>
                      <p:sp>
                        <p:nvSpPr>
                          <p:cNvPr id="13405" name="Rounded Rectangle 526"/>
                          <p:cNvSpPr>
                            <a:spLocks noChangeArrowheads="1"/>
                          </p:cNvSpPr>
                          <p:nvPr/>
                        </p:nvSpPr>
                        <p:spPr bwMode="auto">
                          <a:xfrm>
                            <a:off x="1311378" y="2225842"/>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06" name="Rounded Rectangle 527"/>
                          <p:cNvSpPr>
                            <a:spLocks noChangeArrowheads="1"/>
                          </p:cNvSpPr>
                          <p:nvPr/>
                        </p:nvSpPr>
                        <p:spPr bwMode="auto">
                          <a:xfrm rot="-581329">
                            <a:off x="1332550" y="2920903"/>
                            <a:ext cx="360947" cy="684407"/>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07" name="Oval 528"/>
                          <p:cNvSpPr>
                            <a:spLocks noChangeArrowheads="1"/>
                          </p:cNvSpPr>
                          <p:nvPr/>
                        </p:nvSpPr>
                        <p:spPr bwMode="auto">
                          <a:xfrm>
                            <a:off x="1367519" y="3521240"/>
                            <a:ext cx="445173" cy="709864"/>
                          </a:xfrm>
                          <a:prstGeom prst="ellipse">
                            <a:avLst/>
                          </a:prstGeom>
                          <a:solidFill>
                            <a:srgbClr val="7030A0"/>
                          </a:solidFill>
                          <a:ln w="9525" algn="ctr">
                            <a:solidFill>
                              <a:schemeClr val="tx1"/>
                            </a:solidFill>
                            <a:round/>
                            <a:headEnd/>
                            <a:tailEnd/>
                          </a:ln>
                        </p:spPr>
                        <p:txBody>
                          <a:bodyPr/>
                          <a:lstStyle/>
                          <a:p>
                            <a:pPr eaLnBrk="0" hangingPunct="0"/>
                            <a:endParaRPr lang="en-US" sz="1600"/>
                          </a:p>
                        </p:txBody>
                      </p:sp>
                    </p:grpSp>
                    <p:grpSp>
                      <p:nvGrpSpPr>
                        <p:cNvPr id="13401" name="Group 301"/>
                        <p:cNvGrpSpPr>
                          <a:grpSpLocks/>
                        </p:cNvGrpSpPr>
                        <p:nvPr/>
                      </p:nvGrpSpPr>
                      <p:grpSpPr bwMode="auto">
                        <a:xfrm>
                          <a:off x="4090686" y="3934322"/>
                          <a:ext cx="445173" cy="2005262"/>
                          <a:chOff x="3673594" y="2133595"/>
                          <a:chExt cx="445173" cy="2005262"/>
                        </a:xfrm>
                      </p:grpSpPr>
                      <p:sp>
                        <p:nvSpPr>
                          <p:cNvPr id="13402" name="Rounded Rectangle 523"/>
                          <p:cNvSpPr>
                            <a:spLocks noChangeArrowheads="1"/>
                          </p:cNvSpPr>
                          <p:nvPr/>
                        </p:nvSpPr>
                        <p:spPr bwMode="auto">
                          <a:xfrm flipH="1">
                            <a:off x="3715707" y="2133595"/>
                            <a:ext cx="360947" cy="721895"/>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03" name="Rounded Rectangle 524"/>
                          <p:cNvSpPr>
                            <a:spLocks noChangeArrowheads="1"/>
                          </p:cNvSpPr>
                          <p:nvPr/>
                        </p:nvSpPr>
                        <p:spPr bwMode="auto">
                          <a:xfrm flipH="1">
                            <a:off x="3715707" y="2828655"/>
                            <a:ext cx="360946" cy="684406"/>
                          </a:xfrm>
                          <a:prstGeom prst="roundRect">
                            <a:avLst>
                              <a:gd name="adj" fmla="val 16667"/>
                            </a:avLst>
                          </a:prstGeom>
                          <a:solidFill>
                            <a:srgbClr val="808080"/>
                          </a:solidFill>
                          <a:ln w="9525" algn="ctr">
                            <a:solidFill>
                              <a:schemeClr val="tx1"/>
                            </a:solidFill>
                            <a:round/>
                            <a:headEnd/>
                            <a:tailEnd/>
                          </a:ln>
                        </p:spPr>
                        <p:txBody>
                          <a:bodyPr/>
                          <a:lstStyle/>
                          <a:p>
                            <a:pPr eaLnBrk="0" hangingPunct="0"/>
                            <a:endParaRPr lang="en-US" sz="1600"/>
                          </a:p>
                        </p:txBody>
                      </p:sp>
                      <p:sp>
                        <p:nvSpPr>
                          <p:cNvPr id="13404" name="Oval 525"/>
                          <p:cNvSpPr>
                            <a:spLocks noChangeArrowheads="1"/>
                          </p:cNvSpPr>
                          <p:nvPr/>
                        </p:nvSpPr>
                        <p:spPr bwMode="auto">
                          <a:xfrm flipH="1">
                            <a:off x="3673594" y="3428993"/>
                            <a:ext cx="445173" cy="709864"/>
                          </a:xfrm>
                          <a:prstGeom prst="ellipse">
                            <a:avLst/>
                          </a:prstGeom>
                          <a:solidFill>
                            <a:srgbClr val="808080"/>
                          </a:solidFill>
                          <a:ln w="9525" algn="ctr">
                            <a:solidFill>
                              <a:schemeClr val="tx1"/>
                            </a:solidFill>
                            <a:round/>
                            <a:headEnd/>
                            <a:tailEnd/>
                          </a:ln>
                        </p:spPr>
                        <p:txBody>
                          <a:bodyPr/>
                          <a:lstStyle/>
                          <a:p>
                            <a:pPr eaLnBrk="0" hangingPunct="0"/>
                            <a:endParaRPr lang="en-US" sz="1600"/>
                          </a:p>
                        </p:txBody>
                      </p:sp>
                    </p:grpSp>
                  </p:grpSp>
                  <p:sp>
                    <p:nvSpPr>
                      <p:cNvPr id="483" name="Oval 689"/>
                      <p:cNvSpPr>
                        <a:spLocks noChangeArrowheads="1"/>
                      </p:cNvSpPr>
                      <p:nvPr/>
                    </p:nvSpPr>
                    <p:spPr bwMode="auto">
                      <a:xfrm rot="5400000">
                        <a:off x="8201901" y="1341380"/>
                        <a:ext cx="74136" cy="61869"/>
                      </a:xfrm>
                      <a:prstGeom prst="ellipse">
                        <a:avLst/>
                      </a:prstGeom>
                      <a:solidFill>
                        <a:srgbClr val="FF6600"/>
                      </a:solidFill>
                      <a:ln w="1651">
                        <a:solidFill>
                          <a:srgbClr val="000000"/>
                        </a:solidFill>
                        <a:round/>
                        <a:headEnd/>
                        <a:tailEnd/>
                      </a:ln>
                    </p:spPr>
                    <p:txBody>
                      <a:bodyPr vert="vert" wrap="none" lIns="0" tIns="0" rIns="0" bIns="0" anchor="ctr"/>
                      <a:lstStyle/>
                      <a:p>
                        <a:pPr algn="ctr" eaLnBrk="0" hangingPunct="0">
                          <a:defRPr/>
                        </a:pPr>
                        <a:r>
                          <a:rPr lang="en-US" sz="700" b="1" dirty="0">
                            <a:cs typeface="+mn-cs"/>
                          </a:rPr>
                          <a:t>+</a:t>
                        </a:r>
                      </a:p>
                    </p:txBody>
                  </p:sp>
                </p:grpSp>
              </p:grpSp>
            </p:grpSp>
          </p:grpSp>
          <p:sp>
            <p:nvSpPr>
              <p:cNvPr id="683" name="TextBox 45"/>
              <p:cNvSpPr txBox="1">
                <a:spLocks noChangeArrowheads="1"/>
              </p:cNvSpPr>
              <p:nvPr/>
            </p:nvSpPr>
            <p:spPr bwMode="auto">
              <a:xfrm>
                <a:off x="8037451" y="2892658"/>
                <a:ext cx="711350" cy="184144"/>
              </a:xfrm>
              <a:prstGeom prst="rect">
                <a:avLst/>
              </a:prstGeom>
              <a:noFill/>
              <a:ln w="9525">
                <a:noFill/>
                <a:miter lim="800000"/>
                <a:headEnd/>
                <a:tailEnd/>
              </a:ln>
            </p:spPr>
            <p:txBody>
              <a:bodyPr wrap="none" lIns="0" tIns="0" rIns="0" bIns="0">
                <a:spAutoFit/>
              </a:bodyPr>
              <a:lstStyle/>
              <a:p>
                <a:pPr algn="ctr" eaLnBrk="0" hangingPunct="0">
                  <a:defRPr/>
                </a:pPr>
                <a:r>
                  <a:rPr lang="en-US" sz="1200" b="1" dirty="0">
                    <a:solidFill>
                      <a:srgbClr val="FF0000"/>
                    </a:solidFill>
                    <a:latin typeface="Arial" pitchFamily="34" charset="0"/>
                    <a:cs typeface="+mn-cs"/>
                  </a:rPr>
                  <a:t>Escorting</a:t>
                </a:r>
                <a:endParaRPr lang="en-US" sz="1000" b="1" dirty="0">
                  <a:solidFill>
                    <a:srgbClr val="FF0000"/>
                  </a:solidFill>
                  <a:latin typeface="Arial" pitchFamily="34" charset="0"/>
                  <a:cs typeface="+mn-cs"/>
                </a:endParaRPr>
              </a:p>
            </p:txBody>
          </p:sp>
        </p:grpSp>
        <p:sp>
          <p:nvSpPr>
            <p:cNvPr id="681" name="Oval 680"/>
            <p:cNvSpPr>
              <a:spLocks noChangeAspect="1"/>
            </p:cNvSpPr>
            <p:nvPr/>
          </p:nvSpPr>
          <p:spPr bwMode="auto">
            <a:xfrm rot="-1800000">
              <a:off x="8210524" y="3567323"/>
              <a:ext cx="92094" cy="238117"/>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sz="1100"/>
            </a:p>
          </p:txBody>
        </p:sp>
      </p:grpSp>
      <p:sp>
        <p:nvSpPr>
          <p:cNvPr id="457" name="Slide Number Placeholder 456"/>
          <p:cNvSpPr>
            <a:spLocks noGrp="1"/>
          </p:cNvSpPr>
          <p:nvPr>
            <p:ph type="sldNum" sz="quarter" idx="12"/>
          </p:nvPr>
        </p:nvSpPr>
        <p:spPr/>
        <p:txBody>
          <a:bodyPr/>
          <a:lstStyle/>
          <a:p>
            <a:pPr>
              <a:defRPr/>
            </a:pPr>
            <a:fld id="{2CBB1CC2-CC6A-4D2A-9807-4549D3061CC1}" type="slidenum">
              <a:rPr lang="en-US" smtClean="0"/>
              <a:pPr>
                <a:defRPr/>
              </a:pPr>
              <a:t>39</a:t>
            </a:fld>
            <a:endParaRPr lang="en-US" dirty="0"/>
          </a:p>
        </p:txBody>
      </p:sp>
    </p:spTree>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xit" presetSubtype="8" fill="hold" grpId="0" nodeType="clickEffect">
                                  <p:stCondLst>
                                    <p:cond delay="0"/>
                                  </p:stCondLst>
                                  <p:childTnLst>
                                    <p:anim calcmode="lin" valueType="num">
                                      <p:cBhvr additive="base">
                                        <p:cTn id="6" dur="1000"/>
                                        <p:tgtEl>
                                          <p:spTgt spid="341"/>
                                        </p:tgtEl>
                                        <p:attrNameLst>
                                          <p:attrName>ppt_x</p:attrName>
                                        </p:attrNameLst>
                                      </p:cBhvr>
                                      <p:tavLst>
                                        <p:tav tm="0">
                                          <p:val>
                                            <p:strVal val="ppt_x"/>
                                          </p:val>
                                        </p:tav>
                                        <p:tav tm="100000">
                                          <p:val>
                                            <p:strVal val="0-ppt_w/2"/>
                                          </p:val>
                                        </p:tav>
                                      </p:tavLst>
                                    </p:anim>
                                    <p:anim calcmode="lin" valueType="num">
                                      <p:cBhvr additive="base">
                                        <p:cTn id="7" dur="1000"/>
                                        <p:tgtEl>
                                          <p:spTgt spid="341"/>
                                        </p:tgtEl>
                                        <p:attrNameLst>
                                          <p:attrName>ppt_y</p:attrName>
                                        </p:attrNameLst>
                                      </p:cBhvr>
                                      <p:tavLst>
                                        <p:tav tm="0">
                                          <p:val>
                                            <p:strVal val="ppt_y"/>
                                          </p:val>
                                        </p:tav>
                                        <p:tav tm="100000">
                                          <p:val>
                                            <p:strVal val="ppt_y"/>
                                          </p:val>
                                        </p:tav>
                                      </p:tavLst>
                                    </p:anim>
                                    <p:set>
                                      <p:cBhvr>
                                        <p:cTn id="8" dur="1" fill="hold">
                                          <p:stCondLst>
                                            <p:cond delay="999"/>
                                          </p:stCondLst>
                                        </p:cTn>
                                        <p:tgtEl>
                                          <p:spTgt spid="341"/>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1000" fill="hold"/>
                                        <p:tgtEl>
                                          <p:spTgt spid="10"/>
                                        </p:tgtEl>
                                        <p:attrNameLst>
                                          <p:attrName>ppt_x</p:attrName>
                                        </p:attrNameLst>
                                      </p:cBhvr>
                                      <p:tavLst>
                                        <p:tav tm="0">
                                          <p:val>
                                            <p:strVal val="1+#ppt_w/2"/>
                                          </p:val>
                                        </p:tav>
                                        <p:tav tm="100000">
                                          <p:val>
                                            <p:strVal val="#ppt_x"/>
                                          </p:val>
                                        </p:tav>
                                      </p:tavLst>
                                    </p:anim>
                                    <p:anim calcmode="lin" valueType="num">
                                      <p:cBhvr additive="base">
                                        <p:cTn id="14" dur="10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1000" fill="hold"/>
                                        <p:tgtEl>
                                          <p:spTgt spid="2"/>
                                        </p:tgtEl>
                                        <p:attrNameLst>
                                          <p:attrName>ppt_x</p:attrName>
                                        </p:attrNameLst>
                                      </p:cBhvr>
                                      <p:tavLst>
                                        <p:tav tm="0">
                                          <p:val>
                                            <p:strVal val="1+#ppt_w/2"/>
                                          </p:val>
                                        </p:tav>
                                        <p:tav tm="100000">
                                          <p:val>
                                            <p:strVal val="#ppt_x"/>
                                          </p:val>
                                        </p:tav>
                                      </p:tavLst>
                                    </p:anim>
                                    <p:anim calcmode="lin" valueType="num">
                                      <p:cBhvr additive="base">
                                        <p:cTn id="20" dur="10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13370"/>
                                        </p:tgtEl>
                                        <p:attrNameLst>
                                          <p:attrName>style.visibility</p:attrName>
                                        </p:attrNameLst>
                                      </p:cBhvr>
                                      <p:to>
                                        <p:strVal val="visible"/>
                                      </p:to>
                                    </p:set>
                                    <p:anim calcmode="lin" valueType="num">
                                      <p:cBhvr additive="base">
                                        <p:cTn id="25" dur="1000" fill="hold"/>
                                        <p:tgtEl>
                                          <p:spTgt spid="13370"/>
                                        </p:tgtEl>
                                        <p:attrNameLst>
                                          <p:attrName>ppt_x</p:attrName>
                                        </p:attrNameLst>
                                      </p:cBhvr>
                                      <p:tavLst>
                                        <p:tav tm="0">
                                          <p:val>
                                            <p:strVal val="1+#ppt_w/2"/>
                                          </p:val>
                                        </p:tav>
                                        <p:tav tm="100000">
                                          <p:val>
                                            <p:strVal val="#ppt_x"/>
                                          </p:val>
                                        </p:tav>
                                      </p:tavLst>
                                    </p:anim>
                                    <p:anim calcmode="lin" valueType="num">
                                      <p:cBhvr additive="base">
                                        <p:cTn id="26" dur="1000" fill="hold"/>
                                        <p:tgtEl>
                                          <p:spTgt spid="133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1"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0" name="Rectangle 8"/>
          <p:cNvSpPr>
            <a:spLocks noChangeArrowheads="1"/>
          </p:cNvSpPr>
          <p:nvPr/>
        </p:nvSpPr>
        <p:spPr bwMode="auto">
          <a:xfrm>
            <a:off x="7340600" y="8358188"/>
            <a:ext cx="4035425" cy="103187"/>
          </a:xfrm>
          <a:prstGeom prst="rect">
            <a:avLst/>
          </a:prstGeom>
          <a:noFill/>
          <a:ln w="9525">
            <a:noFill/>
            <a:miter lim="800000"/>
            <a:headEnd/>
            <a:tailEnd/>
          </a:ln>
        </p:spPr>
        <p:txBody>
          <a:bodyPr/>
          <a:lstStyle/>
          <a:p>
            <a:pPr eaLnBrk="0" hangingPunct="0"/>
            <a:endParaRPr lang="en-US"/>
          </a:p>
        </p:txBody>
      </p:sp>
      <p:sp>
        <p:nvSpPr>
          <p:cNvPr id="14341" name="TextBox 259"/>
          <p:cNvSpPr txBox="1">
            <a:spLocks noChangeArrowheads="1"/>
          </p:cNvSpPr>
          <p:nvPr/>
        </p:nvSpPr>
        <p:spPr bwMode="auto">
          <a:xfrm>
            <a:off x="6916738" y="5834063"/>
            <a:ext cx="2227262" cy="954087"/>
          </a:xfrm>
          <a:prstGeom prst="rect">
            <a:avLst/>
          </a:prstGeom>
          <a:noFill/>
          <a:ln w="9525">
            <a:noFill/>
            <a:miter lim="800000"/>
            <a:headEnd/>
            <a:tailEnd/>
          </a:ln>
        </p:spPr>
        <p:txBody>
          <a:bodyPr>
            <a:spAutoFit/>
          </a:bodyPr>
          <a:lstStyle/>
          <a:p>
            <a:pPr eaLnBrk="0" hangingPunct="0"/>
            <a:r>
              <a:rPr lang="en-US" sz="1400"/>
              <a:t>See detailed calculations </a:t>
            </a:r>
          </a:p>
          <a:p>
            <a:pPr eaLnBrk="0" hangingPunct="0"/>
            <a:r>
              <a:rPr lang="en-US" sz="1400"/>
              <a:t>for antipsychotics:</a:t>
            </a:r>
          </a:p>
          <a:p>
            <a:pPr eaLnBrk="0" hangingPunct="0"/>
            <a:r>
              <a:rPr lang="en-US" sz="1400"/>
              <a:t>Tischbirek et al, </a:t>
            </a:r>
          </a:p>
          <a:p>
            <a:pPr eaLnBrk="0" hangingPunct="0"/>
            <a:r>
              <a:rPr lang="en-US" sz="1400" i="1"/>
              <a:t>Neuron</a:t>
            </a:r>
            <a:r>
              <a:rPr lang="en-US" sz="1400"/>
              <a:t> 2012</a:t>
            </a:r>
          </a:p>
        </p:txBody>
      </p:sp>
      <p:sp>
        <p:nvSpPr>
          <p:cNvPr id="19540" name="TextBox 100"/>
          <p:cNvSpPr txBox="1">
            <a:spLocks noChangeArrowheads="1"/>
          </p:cNvSpPr>
          <p:nvPr/>
        </p:nvSpPr>
        <p:spPr bwMode="auto">
          <a:xfrm rot="16200000">
            <a:off x="4910932" y="578643"/>
            <a:ext cx="400050" cy="671513"/>
          </a:xfrm>
          <a:prstGeom prst="rect">
            <a:avLst/>
          </a:prstGeom>
          <a:noFill/>
          <a:ln w="9525">
            <a:noFill/>
            <a:miter lim="800000"/>
            <a:headEnd/>
            <a:tailEnd/>
          </a:ln>
        </p:spPr>
        <p:txBody>
          <a:bodyPr vert="vert" wrap="none">
            <a:spAutoFit/>
          </a:bodyPr>
          <a:lstStyle/>
          <a:p>
            <a:pPr algn="ctr" eaLnBrk="0" hangingPunct="0">
              <a:defRPr/>
            </a:pPr>
            <a:r>
              <a:rPr lang="en-US" sz="1400" dirty="0">
                <a:solidFill>
                  <a:srgbClr val="FF0000"/>
                </a:solidFill>
                <a:latin typeface="Arial" pitchFamily="34" charset="0"/>
                <a:cs typeface="+mn-cs"/>
              </a:rPr>
              <a:t>nAChR</a:t>
            </a:r>
          </a:p>
        </p:txBody>
      </p:sp>
      <p:grpSp>
        <p:nvGrpSpPr>
          <p:cNvPr id="2" name="Group 216"/>
          <p:cNvGrpSpPr/>
          <p:nvPr/>
        </p:nvGrpSpPr>
        <p:grpSpPr>
          <a:xfrm>
            <a:off x="2496286" y="890196"/>
            <a:ext cx="3765594" cy="6138372"/>
            <a:chOff x="1962806" y="276422"/>
            <a:chExt cx="4183994" cy="6820413"/>
          </a:xfrm>
          <a:solidFill>
            <a:srgbClr val="EAEAEA"/>
          </a:solidFill>
        </p:grpSpPr>
        <p:sp>
          <p:nvSpPr>
            <p:cNvPr id="19533" name="Freeform 43"/>
            <p:cNvSpPr>
              <a:spLocks/>
            </p:cNvSpPr>
            <p:nvPr/>
          </p:nvSpPr>
          <p:spPr bwMode="auto">
            <a:xfrm rot="16200000">
              <a:off x="250897" y="1988331"/>
              <a:ext cx="6820413" cy="3396595"/>
            </a:xfrm>
            <a:custGeom>
              <a:avLst/>
              <a:gdLst>
                <a:gd name="T0" fmla="*/ 930322 w 7416756"/>
                <a:gd name="T1" fmla="*/ 128170 h 3422195"/>
                <a:gd name="T2" fmla="*/ 841831 w 7416756"/>
                <a:gd name="T3" fmla="*/ 128170 h 3422195"/>
                <a:gd name="T4" fmla="*/ 5981308 w 7416756"/>
                <a:gd name="T5" fmla="*/ 143874 h 3422195"/>
                <a:gd name="T6" fmla="*/ 7193868 w 7416756"/>
                <a:gd name="T7" fmla="*/ 991415 h 3422195"/>
                <a:gd name="T8" fmla="*/ 7125288 w 7416756"/>
                <a:gd name="T9" fmla="*/ 1357181 h 3422195"/>
                <a:gd name="T10" fmla="*/ 7171008 w 7416756"/>
                <a:gd name="T11" fmla="*/ 1505771 h 3422195"/>
                <a:gd name="T12" fmla="*/ 7308168 w 7416756"/>
                <a:gd name="T13" fmla="*/ 1479101 h 3422195"/>
                <a:gd name="T14" fmla="*/ 7338648 w 7416756"/>
                <a:gd name="T15" fmla="*/ 1501961 h 3422195"/>
                <a:gd name="T16" fmla="*/ 7296740 w 7416756"/>
                <a:gd name="T17" fmla="*/ 1551491 h 3422195"/>
                <a:gd name="T18" fmla="*/ 7106240 w 7416756"/>
                <a:gd name="T19" fmla="*/ 1574351 h 3422195"/>
                <a:gd name="T20" fmla="*/ 7113860 w 7416756"/>
                <a:gd name="T21" fmla="*/ 1711511 h 3422195"/>
                <a:gd name="T22" fmla="*/ 7071948 w 7416756"/>
                <a:gd name="T23" fmla="*/ 1787711 h 3422195"/>
                <a:gd name="T24" fmla="*/ 6995748 w 7416756"/>
                <a:gd name="T25" fmla="*/ 1783901 h 3422195"/>
                <a:gd name="T26" fmla="*/ 6957648 w 7416756"/>
                <a:gd name="T27" fmla="*/ 1799141 h 3422195"/>
                <a:gd name="T28" fmla="*/ 6911928 w 7416756"/>
                <a:gd name="T29" fmla="*/ 1757231 h 3422195"/>
                <a:gd name="T30" fmla="*/ 6854780 w 7416756"/>
                <a:gd name="T31" fmla="*/ 1787711 h 3422195"/>
                <a:gd name="T32" fmla="*/ 6854780 w 7416756"/>
                <a:gd name="T33" fmla="*/ 1837241 h 3422195"/>
                <a:gd name="T34" fmla="*/ 6908120 w 7416756"/>
                <a:gd name="T35" fmla="*/ 1867721 h 3422195"/>
                <a:gd name="T36" fmla="*/ 6957648 w 7416756"/>
                <a:gd name="T37" fmla="*/ 1843842 h 3422195"/>
                <a:gd name="T38" fmla="*/ 6972888 w 7416756"/>
                <a:gd name="T39" fmla="*/ 1841051 h 3422195"/>
                <a:gd name="T40" fmla="*/ 7045280 w 7416756"/>
                <a:gd name="T41" fmla="*/ 1841051 h 3422195"/>
                <a:gd name="T42" fmla="*/ 7098620 w 7416756"/>
                <a:gd name="T43" fmla="*/ 1867721 h 3422195"/>
                <a:gd name="T44" fmla="*/ 7136720 w 7416756"/>
                <a:gd name="T45" fmla="*/ 1936301 h 3422195"/>
                <a:gd name="T46" fmla="*/ 7079568 w 7416756"/>
                <a:gd name="T47" fmla="*/ 2001071 h 3422195"/>
                <a:gd name="T48" fmla="*/ 7014800 w 7416756"/>
                <a:gd name="T49" fmla="*/ 1970591 h 3422195"/>
                <a:gd name="T50" fmla="*/ 6972888 w 7416756"/>
                <a:gd name="T51" fmla="*/ 1993451 h 3422195"/>
                <a:gd name="T52" fmla="*/ 6988128 w 7416756"/>
                <a:gd name="T53" fmla="*/ 2073461 h 3422195"/>
                <a:gd name="T54" fmla="*/ 7049088 w 7416756"/>
                <a:gd name="T55" fmla="*/ 2058221 h 3422195"/>
                <a:gd name="T56" fmla="*/ 7087188 w 7416756"/>
                <a:gd name="T57" fmla="*/ 2088701 h 3422195"/>
                <a:gd name="T58" fmla="*/ 7068140 w 7416756"/>
                <a:gd name="T59" fmla="*/ 2252525 h 3422195"/>
                <a:gd name="T60" fmla="*/ 7247208 w 7416756"/>
                <a:gd name="T61" fmla="*/ 2313485 h 3422195"/>
                <a:gd name="T62" fmla="*/ 7350080 w 7416756"/>
                <a:gd name="T63" fmla="*/ 2305865 h 3422195"/>
                <a:gd name="T64" fmla="*/ 7399608 w 7416756"/>
                <a:gd name="T65" fmla="*/ 2302055 h 3422195"/>
                <a:gd name="T66" fmla="*/ 7411040 w 7416756"/>
                <a:gd name="T67" fmla="*/ 2351585 h 3422195"/>
                <a:gd name="T68" fmla="*/ 7365320 w 7416756"/>
                <a:gd name="T69" fmla="*/ 2370635 h 3422195"/>
                <a:gd name="T70" fmla="*/ 7285308 w 7416756"/>
                <a:gd name="T71" fmla="*/ 2347775 h 3422195"/>
                <a:gd name="T72" fmla="*/ 7125288 w 7416756"/>
                <a:gd name="T73" fmla="*/ 2355395 h 3422195"/>
                <a:gd name="T74" fmla="*/ 7026228 w 7416756"/>
                <a:gd name="T75" fmla="*/ 2473505 h 3422195"/>
                <a:gd name="T76" fmla="*/ 7052900 w 7416756"/>
                <a:gd name="T77" fmla="*/ 2667815 h 3422195"/>
                <a:gd name="T78" fmla="*/ 7087188 w 7416756"/>
                <a:gd name="T79" fmla="*/ 2702105 h 3422195"/>
                <a:gd name="T80" fmla="*/ 7079568 w 7416756"/>
                <a:gd name="T81" fmla="*/ 2785925 h 3422195"/>
                <a:gd name="T82" fmla="*/ 7121480 w 7416756"/>
                <a:gd name="T83" fmla="*/ 2850695 h 3422195"/>
                <a:gd name="T84" fmla="*/ 7129100 w 7416756"/>
                <a:gd name="T85" fmla="*/ 2961185 h 3422195"/>
                <a:gd name="T86" fmla="*/ 7102428 w 7416756"/>
                <a:gd name="T87" fmla="*/ 3090725 h 3422195"/>
                <a:gd name="T88" fmla="*/ 7129100 w 7416756"/>
                <a:gd name="T89" fmla="*/ 3288845 h 3422195"/>
                <a:gd name="T90" fmla="*/ 7129100 w 7416756"/>
                <a:gd name="T91" fmla="*/ 3422195 h 34221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416756"/>
                <a:gd name="T139" fmla="*/ 0 h 3422195"/>
                <a:gd name="T140" fmla="*/ 7416756 w 7416756"/>
                <a:gd name="T141"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296741 w 7416756"/>
                <a:gd name="connsiteY7" fmla="*/ 1551485 h 3422195"/>
                <a:gd name="connsiteX8" fmla="*/ 7106241 w 7416756"/>
                <a:gd name="connsiteY8" fmla="*/ 1574345 h 3422195"/>
                <a:gd name="connsiteX9" fmla="*/ 7113861 w 7416756"/>
                <a:gd name="connsiteY9" fmla="*/ 1711505 h 3422195"/>
                <a:gd name="connsiteX10" fmla="*/ 7071951 w 7416756"/>
                <a:gd name="connsiteY10" fmla="*/ 1787705 h 3422195"/>
                <a:gd name="connsiteX11" fmla="*/ 6995751 w 7416756"/>
                <a:gd name="connsiteY11" fmla="*/ 1783895 h 3422195"/>
                <a:gd name="connsiteX12" fmla="*/ 6957651 w 7416756"/>
                <a:gd name="connsiteY12" fmla="*/ 1799135 h 3422195"/>
                <a:gd name="connsiteX13" fmla="*/ 6911931 w 7416756"/>
                <a:gd name="connsiteY13" fmla="*/ 1757225 h 3422195"/>
                <a:gd name="connsiteX14" fmla="*/ 6854781 w 7416756"/>
                <a:gd name="connsiteY14" fmla="*/ 1787705 h 3422195"/>
                <a:gd name="connsiteX15" fmla="*/ 6854781 w 7416756"/>
                <a:gd name="connsiteY15" fmla="*/ 1837235 h 3422195"/>
                <a:gd name="connsiteX16" fmla="*/ 6908121 w 7416756"/>
                <a:gd name="connsiteY16" fmla="*/ 1867715 h 3422195"/>
                <a:gd name="connsiteX17" fmla="*/ 6957651 w 7416756"/>
                <a:gd name="connsiteY17" fmla="*/ 1843836 h 3422195"/>
                <a:gd name="connsiteX18" fmla="*/ 6972891 w 7416756"/>
                <a:gd name="connsiteY18" fmla="*/ 1841045 h 3422195"/>
                <a:gd name="connsiteX19" fmla="*/ 7045281 w 7416756"/>
                <a:gd name="connsiteY19" fmla="*/ 1841045 h 3422195"/>
                <a:gd name="connsiteX20" fmla="*/ 7098621 w 7416756"/>
                <a:gd name="connsiteY20" fmla="*/ 1867715 h 3422195"/>
                <a:gd name="connsiteX21" fmla="*/ 7136721 w 7416756"/>
                <a:gd name="connsiteY21" fmla="*/ 1936295 h 3422195"/>
                <a:gd name="connsiteX22" fmla="*/ 7079571 w 7416756"/>
                <a:gd name="connsiteY22" fmla="*/ 2001065 h 3422195"/>
                <a:gd name="connsiteX23" fmla="*/ 7014801 w 7416756"/>
                <a:gd name="connsiteY23" fmla="*/ 1970585 h 3422195"/>
                <a:gd name="connsiteX24" fmla="*/ 6972891 w 7416756"/>
                <a:gd name="connsiteY24" fmla="*/ 1993445 h 3422195"/>
                <a:gd name="connsiteX25" fmla="*/ 6988131 w 7416756"/>
                <a:gd name="connsiteY25" fmla="*/ 2073455 h 3422195"/>
                <a:gd name="connsiteX26" fmla="*/ 7049091 w 7416756"/>
                <a:gd name="connsiteY26" fmla="*/ 2058215 h 3422195"/>
                <a:gd name="connsiteX27" fmla="*/ 7087191 w 7416756"/>
                <a:gd name="connsiteY27" fmla="*/ 2088695 h 3422195"/>
                <a:gd name="connsiteX28" fmla="*/ 7068141 w 7416756"/>
                <a:gd name="connsiteY28" fmla="*/ 2252525 h 3422195"/>
                <a:gd name="connsiteX29" fmla="*/ 7247211 w 7416756"/>
                <a:gd name="connsiteY29" fmla="*/ 2313485 h 3422195"/>
                <a:gd name="connsiteX30" fmla="*/ 7350081 w 7416756"/>
                <a:gd name="connsiteY30" fmla="*/ 2305865 h 3422195"/>
                <a:gd name="connsiteX31" fmla="*/ 7399611 w 7416756"/>
                <a:gd name="connsiteY31" fmla="*/ 2302055 h 3422195"/>
                <a:gd name="connsiteX32" fmla="*/ 7411041 w 7416756"/>
                <a:gd name="connsiteY32" fmla="*/ 2351585 h 3422195"/>
                <a:gd name="connsiteX33" fmla="*/ 7365321 w 7416756"/>
                <a:gd name="connsiteY33" fmla="*/ 2370635 h 3422195"/>
                <a:gd name="connsiteX34" fmla="*/ 7285311 w 7416756"/>
                <a:gd name="connsiteY34" fmla="*/ 2347775 h 3422195"/>
                <a:gd name="connsiteX35" fmla="*/ 7125291 w 7416756"/>
                <a:gd name="connsiteY35" fmla="*/ 2355395 h 3422195"/>
                <a:gd name="connsiteX36" fmla="*/ 7026231 w 7416756"/>
                <a:gd name="connsiteY36" fmla="*/ 2473505 h 3422195"/>
                <a:gd name="connsiteX37" fmla="*/ 7052901 w 7416756"/>
                <a:gd name="connsiteY37" fmla="*/ 2667815 h 3422195"/>
                <a:gd name="connsiteX38" fmla="*/ 7087191 w 7416756"/>
                <a:gd name="connsiteY38" fmla="*/ 2702105 h 3422195"/>
                <a:gd name="connsiteX39" fmla="*/ 7079571 w 7416756"/>
                <a:gd name="connsiteY39" fmla="*/ 2785925 h 3422195"/>
                <a:gd name="connsiteX40" fmla="*/ 7121481 w 7416756"/>
                <a:gd name="connsiteY40" fmla="*/ 2850695 h 3422195"/>
                <a:gd name="connsiteX41" fmla="*/ 7129101 w 7416756"/>
                <a:gd name="connsiteY41" fmla="*/ 2961185 h 3422195"/>
                <a:gd name="connsiteX42" fmla="*/ 7102431 w 7416756"/>
                <a:gd name="connsiteY42" fmla="*/ 3090725 h 3422195"/>
                <a:gd name="connsiteX43" fmla="*/ 7129101 w 7416756"/>
                <a:gd name="connsiteY43" fmla="*/ 3288845 h 3422195"/>
                <a:gd name="connsiteX44" fmla="*/ 7129101 w 7416756"/>
                <a:gd name="connsiteY44"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106241 w 7416756"/>
                <a:gd name="connsiteY7" fmla="*/ 1574345 h 3422195"/>
                <a:gd name="connsiteX8" fmla="*/ 7113861 w 7416756"/>
                <a:gd name="connsiteY8" fmla="*/ 1711505 h 3422195"/>
                <a:gd name="connsiteX9" fmla="*/ 7071951 w 7416756"/>
                <a:gd name="connsiteY9" fmla="*/ 1787705 h 3422195"/>
                <a:gd name="connsiteX10" fmla="*/ 6995751 w 7416756"/>
                <a:gd name="connsiteY10" fmla="*/ 1783895 h 3422195"/>
                <a:gd name="connsiteX11" fmla="*/ 6957651 w 7416756"/>
                <a:gd name="connsiteY11" fmla="*/ 1799135 h 3422195"/>
                <a:gd name="connsiteX12" fmla="*/ 6911931 w 7416756"/>
                <a:gd name="connsiteY12" fmla="*/ 1757225 h 3422195"/>
                <a:gd name="connsiteX13" fmla="*/ 6854781 w 7416756"/>
                <a:gd name="connsiteY13" fmla="*/ 1787705 h 3422195"/>
                <a:gd name="connsiteX14" fmla="*/ 6854781 w 7416756"/>
                <a:gd name="connsiteY14" fmla="*/ 1837235 h 3422195"/>
                <a:gd name="connsiteX15" fmla="*/ 6908121 w 7416756"/>
                <a:gd name="connsiteY15" fmla="*/ 1867715 h 3422195"/>
                <a:gd name="connsiteX16" fmla="*/ 6957651 w 7416756"/>
                <a:gd name="connsiteY16" fmla="*/ 1843836 h 3422195"/>
                <a:gd name="connsiteX17" fmla="*/ 6972891 w 7416756"/>
                <a:gd name="connsiteY17" fmla="*/ 1841045 h 3422195"/>
                <a:gd name="connsiteX18" fmla="*/ 7045281 w 7416756"/>
                <a:gd name="connsiteY18" fmla="*/ 1841045 h 3422195"/>
                <a:gd name="connsiteX19" fmla="*/ 7098621 w 7416756"/>
                <a:gd name="connsiteY19" fmla="*/ 1867715 h 3422195"/>
                <a:gd name="connsiteX20" fmla="*/ 7136721 w 7416756"/>
                <a:gd name="connsiteY20" fmla="*/ 1936295 h 3422195"/>
                <a:gd name="connsiteX21" fmla="*/ 7079571 w 7416756"/>
                <a:gd name="connsiteY21" fmla="*/ 2001065 h 3422195"/>
                <a:gd name="connsiteX22" fmla="*/ 7014801 w 7416756"/>
                <a:gd name="connsiteY22" fmla="*/ 1970585 h 3422195"/>
                <a:gd name="connsiteX23" fmla="*/ 6972891 w 7416756"/>
                <a:gd name="connsiteY23" fmla="*/ 1993445 h 3422195"/>
                <a:gd name="connsiteX24" fmla="*/ 6988131 w 7416756"/>
                <a:gd name="connsiteY24" fmla="*/ 2073455 h 3422195"/>
                <a:gd name="connsiteX25" fmla="*/ 7049091 w 7416756"/>
                <a:gd name="connsiteY25" fmla="*/ 2058215 h 3422195"/>
                <a:gd name="connsiteX26" fmla="*/ 7087191 w 7416756"/>
                <a:gd name="connsiteY26" fmla="*/ 2088695 h 3422195"/>
                <a:gd name="connsiteX27" fmla="*/ 7068141 w 7416756"/>
                <a:gd name="connsiteY27" fmla="*/ 2252525 h 3422195"/>
                <a:gd name="connsiteX28" fmla="*/ 7247211 w 7416756"/>
                <a:gd name="connsiteY28" fmla="*/ 2313485 h 3422195"/>
                <a:gd name="connsiteX29" fmla="*/ 7350081 w 7416756"/>
                <a:gd name="connsiteY29" fmla="*/ 2305865 h 3422195"/>
                <a:gd name="connsiteX30" fmla="*/ 7399611 w 7416756"/>
                <a:gd name="connsiteY30" fmla="*/ 2302055 h 3422195"/>
                <a:gd name="connsiteX31" fmla="*/ 7411041 w 7416756"/>
                <a:gd name="connsiteY31" fmla="*/ 2351585 h 3422195"/>
                <a:gd name="connsiteX32" fmla="*/ 7365321 w 7416756"/>
                <a:gd name="connsiteY32" fmla="*/ 2370635 h 3422195"/>
                <a:gd name="connsiteX33" fmla="*/ 7285311 w 7416756"/>
                <a:gd name="connsiteY33" fmla="*/ 2347775 h 3422195"/>
                <a:gd name="connsiteX34" fmla="*/ 7125291 w 7416756"/>
                <a:gd name="connsiteY34" fmla="*/ 2355395 h 3422195"/>
                <a:gd name="connsiteX35" fmla="*/ 7026231 w 7416756"/>
                <a:gd name="connsiteY35" fmla="*/ 2473505 h 3422195"/>
                <a:gd name="connsiteX36" fmla="*/ 7052901 w 7416756"/>
                <a:gd name="connsiteY36" fmla="*/ 2667815 h 3422195"/>
                <a:gd name="connsiteX37" fmla="*/ 7087191 w 7416756"/>
                <a:gd name="connsiteY37" fmla="*/ 2702105 h 3422195"/>
                <a:gd name="connsiteX38" fmla="*/ 7079571 w 7416756"/>
                <a:gd name="connsiteY38" fmla="*/ 2785925 h 3422195"/>
                <a:gd name="connsiteX39" fmla="*/ 7121481 w 7416756"/>
                <a:gd name="connsiteY39" fmla="*/ 2850695 h 3422195"/>
                <a:gd name="connsiteX40" fmla="*/ 7129101 w 7416756"/>
                <a:gd name="connsiteY40" fmla="*/ 2961185 h 3422195"/>
                <a:gd name="connsiteX41" fmla="*/ 7102431 w 7416756"/>
                <a:gd name="connsiteY41" fmla="*/ 3090725 h 3422195"/>
                <a:gd name="connsiteX42" fmla="*/ 7129101 w 7416756"/>
                <a:gd name="connsiteY42" fmla="*/ 3288845 h 3422195"/>
                <a:gd name="connsiteX43" fmla="*/ 7129101 w 7416756"/>
                <a:gd name="connsiteY43"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106241 w 7416756"/>
                <a:gd name="connsiteY6" fmla="*/ 1574345 h 3422195"/>
                <a:gd name="connsiteX7" fmla="*/ 7113861 w 7416756"/>
                <a:gd name="connsiteY7" fmla="*/ 1711505 h 3422195"/>
                <a:gd name="connsiteX8" fmla="*/ 7071951 w 7416756"/>
                <a:gd name="connsiteY8" fmla="*/ 1787705 h 3422195"/>
                <a:gd name="connsiteX9" fmla="*/ 6995751 w 7416756"/>
                <a:gd name="connsiteY9" fmla="*/ 1783895 h 3422195"/>
                <a:gd name="connsiteX10" fmla="*/ 6957651 w 7416756"/>
                <a:gd name="connsiteY10" fmla="*/ 1799135 h 3422195"/>
                <a:gd name="connsiteX11" fmla="*/ 6911931 w 7416756"/>
                <a:gd name="connsiteY11" fmla="*/ 1757225 h 3422195"/>
                <a:gd name="connsiteX12" fmla="*/ 6854781 w 7416756"/>
                <a:gd name="connsiteY12" fmla="*/ 1787705 h 3422195"/>
                <a:gd name="connsiteX13" fmla="*/ 6854781 w 7416756"/>
                <a:gd name="connsiteY13" fmla="*/ 1837235 h 3422195"/>
                <a:gd name="connsiteX14" fmla="*/ 6908121 w 7416756"/>
                <a:gd name="connsiteY14" fmla="*/ 1867715 h 3422195"/>
                <a:gd name="connsiteX15" fmla="*/ 6957651 w 7416756"/>
                <a:gd name="connsiteY15" fmla="*/ 1843836 h 3422195"/>
                <a:gd name="connsiteX16" fmla="*/ 6972891 w 7416756"/>
                <a:gd name="connsiteY16" fmla="*/ 1841045 h 3422195"/>
                <a:gd name="connsiteX17" fmla="*/ 7045281 w 7416756"/>
                <a:gd name="connsiteY17" fmla="*/ 1841045 h 3422195"/>
                <a:gd name="connsiteX18" fmla="*/ 7098621 w 7416756"/>
                <a:gd name="connsiteY18" fmla="*/ 1867715 h 3422195"/>
                <a:gd name="connsiteX19" fmla="*/ 7136721 w 7416756"/>
                <a:gd name="connsiteY19" fmla="*/ 1936295 h 3422195"/>
                <a:gd name="connsiteX20" fmla="*/ 7079571 w 7416756"/>
                <a:gd name="connsiteY20" fmla="*/ 2001065 h 3422195"/>
                <a:gd name="connsiteX21" fmla="*/ 7014801 w 7416756"/>
                <a:gd name="connsiteY21" fmla="*/ 1970585 h 3422195"/>
                <a:gd name="connsiteX22" fmla="*/ 6972891 w 7416756"/>
                <a:gd name="connsiteY22" fmla="*/ 1993445 h 3422195"/>
                <a:gd name="connsiteX23" fmla="*/ 6988131 w 7416756"/>
                <a:gd name="connsiteY23" fmla="*/ 2073455 h 3422195"/>
                <a:gd name="connsiteX24" fmla="*/ 7049091 w 7416756"/>
                <a:gd name="connsiteY24" fmla="*/ 2058215 h 3422195"/>
                <a:gd name="connsiteX25" fmla="*/ 7087191 w 7416756"/>
                <a:gd name="connsiteY25" fmla="*/ 2088695 h 3422195"/>
                <a:gd name="connsiteX26" fmla="*/ 7068141 w 7416756"/>
                <a:gd name="connsiteY26" fmla="*/ 2252525 h 3422195"/>
                <a:gd name="connsiteX27" fmla="*/ 7247211 w 7416756"/>
                <a:gd name="connsiteY27" fmla="*/ 2313485 h 3422195"/>
                <a:gd name="connsiteX28" fmla="*/ 7350081 w 7416756"/>
                <a:gd name="connsiteY28" fmla="*/ 2305865 h 3422195"/>
                <a:gd name="connsiteX29" fmla="*/ 7399611 w 7416756"/>
                <a:gd name="connsiteY29" fmla="*/ 2302055 h 3422195"/>
                <a:gd name="connsiteX30" fmla="*/ 7411041 w 7416756"/>
                <a:gd name="connsiteY30" fmla="*/ 2351585 h 3422195"/>
                <a:gd name="connsiteX31" fmla="*/ 7365321 w 7416756"/>
                <a:gd name="connsiteY31" fmla="*/ 2370635 h 3422195"/>
                <a:gd name="connsiteX32" fmla="*/ 7285311 w 7416756"/>
                <a:gd name="connsiteY32" fmla="*/ 2347775 h 3422195"/>
                <a:gd name="connsiteX33" fmla="*/ 7125291 w 7416756"/>
                <a:gd name="connsiteY33" fmla="*/ 2355395 h 3422195"/>
                <a:gd name="connsiteX34" fmla="*/ 7026231 w 7416756"/>
                <a:gd name="connsiteY34" fmla="*/ 2473505 h 3422195"/>
                <a:gd name="connsiteX35" fmla="*/ 7052901 w 7416756"/>
                <a:gd name="connsiteY35" fmla="*/ 2667815 h 3422195"/>
                <a:gd name="connsiteX36" fmla="*/ 7087191 w 7416756"/>
                <a:gd name="connsiteY36" fmla="*/ 2702105 h 3422195"/>
                <a:gd name="connsiteX37" fmla="*/ 7079571 w 7416756"/>
                <a:gd name="connsiteY37" fmla="*/ 2785925 h 3422195"/>
                <a:gd name="connsiteX38" fmla="*/ 7121481 w 7416756"/>
                <a:gd name="connsiteY38" fmla="*/ 2850695 h 3422195"/>
                <a:gd name="connsiteX39" fmla="*/ 7129101 w 7416756"/>
                <a:gd name="connsiteY39" fmla="*/ 2961185 h 3422195"/>
                <a:gd name="connsiteX40" fmla="*/ 7102431 w 7416756"/>
                <a:gd name="connsiteY40" fmla="*/ 3090725 h 3422195"/>
                <a:gd name="connsiteX41" fmla="*/ 7129101 w 7416756"/>
                <a:gd name="connsiteY41" fmla="*/ 3288845 h 3422195"/>
                <a:gd name="connsiteX42" fmla="*/ 7129101 w 7416756"/>
                <a:gd name="connsiteY42" fmla="*/ 3422195 h 3422195"/>
                <a:gd name="connsiteX0" fmla="*/ 930322 w 7413581"/>
                <a:gd name="connsiteY0" fmla="*/ 128170 h 3422195"/>
                <a:gd name="connsiteX1" fmla="*/ 841831 w 7413581"/>
                <a:gd name="connsiteY1" fmla="*/ 128170 h 3422195"/>
                <a:gd name="connsiteX2" fmla="*/ 5981308 w 7413581"/>
                <a:gd name="connsiteY2" fmla="*/ 143874 h 3422195"/>
                <a:gd name="connsiteX3" fmla="*/ 7193871 w 7413581"/>
                <a:gd name="connsiteY3" fmla="*/ 991415 h 3422195"/>
                <a:gd name="connsiteX4" fmla="*/ 7125291 w 7413581"/>
                <a:gd name="connsiteY4" fmla="*/ 1357175 h 3422195"/>
                <a:gd name="connsiteX5" fmla="*/ 7171011 w 7413581"/>
                <a:gd name="connsiteY5" fmla="*/ 1505765 h 3422195"/>
                <a:gd name="connsiteX6" fmla="*/ 7106241 w 7413581"/>
                <a:gd name="connsiteY6" fmla="*/ 1574345 h 3422195"/>
                <a:gd name="connsiteX7" fmla="*/ 7113861 w 7413581"/>
                <a:gd name="connsiteY7" fmla="*/ 1711505 h 3422195"/>
                <a:gd name="connsiteX8" fmla="*/ 7071951 w 7413581"/>
                <a:gd name="connsiteY8" fmla="*/ 1787705 h 3422195"/>
                <a:gd name="connsiteX9" fmla="*/ 6995751 w 7413581"/>
                <a:gd name="connsiteY9" fmla="*/ 1783895 h 3422195"/>
                <a:gd name="connsiteX10" fmla="*/ 6957651 w 7413581"/>
                <a:gd name="connsiteY10" fmla="*/ 1799135 h 3422195"/>
                <a:gd name="connsiteX11" fmla="*/ 6911931 w 7413581"/>
                <a:gd name="connsiteY11" fmla="*/ 1757225 h 3422195"/>
                <a:gd name="connsiteX12" fmla="*/ 6854781 w 7413581"/>
                <a:gd name="connsiteY12" fmla="*/ 1787705 h 3422195"/>
                <a:gd name="connsiteX13" fmla="*/ 6854781 w 7413581"/>
                <a:gd name="connsiteY13" fmla="*/ 1837235 h 3422195"/>
                <a:gd name="connsiteX14" fmla="*/ 6908121 w 7413581"/>
                <a:gd name="connsiteY14" fmla="*/ 1867715 h 3422195"/>
                <a:gd name="connsiteX15" fmla="*/ 6957651 w 7413581"/>
                <a:gd name="connsiteY15" fmla="*/ 1843836 h 3422195"/>
                <a:gd name="connsiteX16" fmla="*/ 6972891 w 7413581"/>
                <a:gd name="connsiteY16" fmla="*/ 1841045 h 3422195"/>
                <a:gd name="connsiteX17" fmla="*/ 7045281 w 7413581"/>
                <a:gd name="connsiteY17" fmla="*/ 1841045 h 3422195"/>
                <a:gd name="connsiteX18" fmla="*/ 7098621 w 7413581"/>
                <a:gd name="connsiteY18" fmla="*/ 1867715 h 3422195"/>
                <a:gd name="connsiteX19" fmla="*/ 7136721 w 7413581"/>
                <a:gd name="connsiteY19" fmla="*/ 1936295 h 3422195"/>
                <a:gd name="connsiteX20" fmla="*/ 7079571 w 7413581"/>
                <a:gd name="connsiteY20" fmla="*/ 2001065 h 3422195"/>
                <a:gd name="connsiteX21" fmla="*/ 7014801 w 7413581"/>
                <a:gd name="connsiteY21" fmla="*/ 1970585 h 3422195"/>
                <a:gd name="connsiteX22" fmla="*/ 6972891 w 7413581"/>
                <a:gd name="connsiteY22" fmla="*/ 1993445 h 3422195"/>
                <a:gd name="connsiteX23" fmla="*/ 6988131 w 7413581"/>
                <a:gd name="connsiteY23" fmla="*/ 2073455 h 3422195"/>
                <a:gd name="connsiteX24" fmla="*/ 7049091 w 7413581"/>
                <a:gd name="connsiteY24" fmla="*/ 2058215 h 3422195"/>
                <a:gd name="connsiteX25" fmla="*/ 7087191 w 7413581"/>
                <a:gd name="connsiteY25" fmla="*/ 2088695 h 3422195"/>
                <a:gd name="connsiteX26" fmla="*/ 7068141 w 7413581"/>
                <a:gd name="connsiteY26" fmla="*/ 2252525 h 3422195"/>
                <a:gd name="connsiteX27" fmla="*/ 7247211 w 7413581"/>
                <a:gd name="connsiteY27" fmla="*/ 2313485 h 3422195"/>
                <a:gd name="connsiteX28" fmla="*/ 7350081 w 7413581"/>
                <a:gd name="connsiteY28" fmla="*/ 2305865 h 3422195"/>
                <a:gd name="connsiteX29" fmla="*/ 7411041 w 7413581"/>
                <a:gd name="connsiteY29" fmla="*/ 2351585 h 3422195"/>
                <a:gd name="connsiteX30" fmla="*/ 7365321 w 7413581"/>
                <a:gd name="connsiteY30" fmla="*/ 2370635 h 3422195"/>
                <a:gd name="connsiteX31" fmla="*/ 7285311 w 7413581"/>
                <a:gd name="connsiteY31" fmla="*/ 2347775 h 3422195"/>
                <a:gd name="connsiteX32" fmla="*/ 7125291 w 7413581"/>
                <a:gd name="connsiteY32" fmla="*/ 2355395 h 3422195"/>
                <a:gd name="connsiteX33" fmla="*/ 7026231 w 7413581"/>
                <a:gd name="connsiteY33" fmla="*/ 2473505 h 3422195"/>
                <a:gd name="connsiteX34" fmla="*/ 7052901 w 7413581"/>
                <a:gd name="connsiteY34" fmla="*/ 2667815 h 3422195"/>
                <a:gd name="connsiteX35" fmla="*/ 7087191 w 7413581"/>
                <a:gd name="connsiteY35" fmla="*/ 2702105 h 3422195"/>
                <a:gd name="connsiteX36" fmla="*/ 7079571 w 7413581"/>
                <a:gd name="connsiteY36" fmla="*/ 2785925 h 3422195"/>
                <a:gd name="connsiteX37" fmla="*/ 7121481 w 7413581"/>
                <a:gd name="connsiteY37" fmla="*/ 2850695 h 3422195"/>
                <a:gd name="connsiteX38" fmla="*/ 7129101 w 7413581"/>
                <a:gd name="connsiteY38" fmla="*/ 2961185 h 3422195"/>
                <a:gd name="connsiteX39" fmla="*/ 7102431 w 7413581"/>
                <a:gd name="connsiteY39" fmla="*/ 3090725 h 3422195"/>
                <a:gd name="connsiteX40" fmla="*/ 7129101 w 7413581"/>
                <a:gd name="connsiteY40" fmla="*/ 3288845 h 3422195"/>
                <a:gd name="connsiteX41" fmla="*/ 7129101 w 7413581"/>
                <a:gd name="connsiteY41" fmla="*/ 3422195 h 3422195"/>
                <a:gd name="connsiteX0" fmla="*/ 930322 w 7421836"/>
                <a:gd name="connsiteY0" fmla="*/ 128170 h 3422195"/>
                <a:gd name="connsiteX1" fmla="*/ 841831 w 7421836"/>
                <a:gd name="connsiteY1" fmla="*/ 128170 h 3422195"/>
                <a:gd name="connsiteX2" fmla="*/ 5981308 w 7421836"/>
                <a:gd name="connsiteY2" fmla="*/ 143874 h 3422195"/>
                <a:gd name="connsiteX3" fmla="*/ 7193871 w 7421836"/>
                <a:gd name="connsiteY3" fmla="*/ 991415 h 3422195"/>
                <a:gd name="connsiteX4" fmla="*/ 7125291 w 7421836"/>
                <a:gd name="connsiteY4" fmla="*/ 1357175 h 3422195"/>
                <a:gd name="connsiteX5" fmla="*/ 7171011 w 7421836"/>
                <a:gd name="connsiteY5" fmla="*/ 1505765 h 3422195"/>
                <a:gd name="connsiteX6" fmla="*/ 7106241 w 7421836"/>
                <a:gd name="connsiteY6" fmla="*/ 1574345 h 3422195"/>
                <a:gd name="connsiteX7" fmla="*/ 7113861 w 7421836"/>
                <a:gd name="connsiteY7" fmla="*/ 1711505 h 3422195"/>
                <a:gd name="connsiteX8" fmla="*/ 7071951 w 7421836"/>
                <a:gd name="connsiteY8" fmla="*/ 1787705 h 3422195"/>
                <a:gd name="connsiteX9" fmla="*/ 6995751 w 7421836"/>
                <a:gd name="connsiteY9" fmla="*/ 1783895 h 3422195"/>
                <a:gd name="connsiteX10" fmla="*/ 6957651 w 7421836"/>
                <a:gd name="connsiteY10" fmla="*/ 1799135 h 3422195"/>
                <a:gd name="connsiteX11" fmla="*/ 6911931 w 7421836"/>
                <a:gd name="connsiteY11" fmla="*/ 1757225 h 3422195"/>
                <a:gd name="connsiteX12" fmla="*/ 6854781 w 7421836"/>
                <a:gd name="connsiteY12" fmla="*/ 1787705 h 3422195"/>
                <a:gd name="connsiteX13" fmla="*/ 6854781 w 7421836"/>
                <a:gd name="connsiteY13" fmla="*/ 1837235 h 3422195"/>
                <a:gd name="connsiteX14" fmla="*/ 6908121 w 7421836"/>
                <a:gd name="connsiteY14" fmla="*/ 1867715 h 3422195"/>
                <a:gd name="connsiteX15" fmla="*/ 6957651 w 7421836"/>
                <a:gd name="connsiteY15" fmla="*/ 1843836 h 3422195"/>
                <a:gd name="connsiteX16" fmla="*/ 6972891 w 7421836"/>
                <a:gd name="connsiteY16" fmla="*/ 1841045 h 3422195"/>
                <a:gd name="connsiteX17" fmla="*/ 7045281 w 7421836"/>
                <a:gd name="connsiteY17" fmla="*/ 1841045 h 3422195"/>
                <a:gd name="connsiteX18" fmla="*/ 7098621 w 7421836"/>
                <a:gd name="connsiteY18" fmla="*/ 1867715 h 3422195"/>
                <a:gd name="connsiteX19" fmla="*/ 7136721 w 7421836"/>
                <a:gd name="connsiteY19" fmla="*/ 1936295 h 3422195"/>
                <a:gd name="connsiteX20" fmla="*/ 7079571 w 7421836"/>
                <a:gd name="connsiteY20" fmla="*/ 2001065 h 3422195"/>
                <a:gd name="connsiteX21" fmla="*/ 7014801 w 7421836"/>
                <a:gd name="connsiteY21" fmla="*/ 1970585 h 3422195"/>
                <a:gd name="connsiteX22" fmla="*/ 6972891 w 7421836"/>
                <a:gd name="connsiteY22" fmla="*/ 1993445 h 3422195"/>
                <a:gd name="connsiteX23" fmla="*/ 6988131 w 7421836"/>
                <a:gd name="connsiteY23" fmla="*/ 2073455 h 3422195"/>
                <a:gd name="connsiteX24" fmla="*/ 7049091 w 7421836"/>
                <a:gd name="connsiteY24" fmla="*/ 2058215 h 3422195"/>
                <a:gd name="connsiteX25" fmla="*/ 7087191 w 7421836"/>
                <a:gd name="connsiteY25" fmla="*/ 2088695 h 3422195"/>
                <a:gd name="connsiteX26" fmla="*/ 7068141 w 7421836"/>
                <a:gd name="connsiteY26" fmla="*/ 2252525 h 3422195"/>
                <a:gd name="connsiteX27" fmla="*/ 7247211 w 7421836"/>
                <a:gd name="connsiteY27" fmla="*/ 2313485 h 3422195"/>
                <a:gd name="connsiteX28" fmla="*/ 7350081 w 7421836"/>
                <a:gd name="connsiteY28" fmla="*/ 2305865 h 3422195"/>
                <a:gd name="connsiteX29" fmla="*/ 7411041 w 7421836"/>
                <a:gd name="connsiteY29" fmla="*/ 2351585 h 3422195"/>
                <a:gd name="connsiteX30" fmla="*/ 7285311 w 7421836"/>
                <a:gd name="connsiteY30" fmla="*/ 2347775 h 3422195"/>
                <a:gd name="connsiteX31" fmla="*/ 7125291 w 7421836"/>
                <a:gd name="connsiteY31" fmla="*/ 2355395 h 3422195"/>
                <a:gd name="connsiteX32" fmla="*/ 7026231 w 7421836"/>
                <a:gd name="connsiteY32" fmla="*/ 2473505 h 3422195"/>
                <a:gd name="connsiteX33" fmla="*/ 7052901 w 7421836"/>
                <a:gd name="connsiteY33" fmla="*/ 2667815 h 3422195"/>
                <a:gd name="connsiteX34" fmla="*/ 7087191 w 7421836"/>
                <a:gd name="connsiteY34" fmla="*/ 2702105 h 3422195"/>
                <a:gd name="connsiteX35" fmla="*/ 7079571 w 7421836"/>
                <a:gd name="connsiteY35" fmla="*/ 2785925 h 3422195"/>
                <a:gd name="connsiteX36" fmla="*/ 7121481 w 7421836"/>
                <a:gd name="connsiteY36" fmla="*/ 2850695 h 3422195"/>
                <a:gd name="connsiteX37" fmla="*/ 7129101 w 7421836"/>
                <a:gd name="connsiteY37" fmla="*/ 2961185 h 3422195"/>
                <a:gd name="connsiteX38" fmla="*/ 7102431 w 7421836"/>
                <a:gd name="connsiteY38" fmla="*/ 3090725 h 3422195"/>
                <a:gd name="connsiteX39" fmla="*/ 7129101 w 7421836"/>
                <a:gd name="connsiteY39" fmla="*/ 3288845 h 3422195"/>
                <a:gd name="connsiteX40" fmla="*/ 7129101 w 7421836"/>
                <a:gd name="connsiteY40"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125291 w 7384535"/>
                <a:gd name="connsiteY30" fmla="*/ 2355395 h 3422195"/>
                <a:gd name="connsiteX31" fmla="*/ 7026231 w 7384535"/>
                <a:gd name="connsiteY31" fmla="*/ 2473505 h 3422195"/>
                <a:gd name="connsiteX32" fmla="*/ 7052901 w 7384535"/>
                <a:gd name="connsiteY32" fmla="*/ 2667815 h 3422195"/>
                <a:gd name="connsiteX33" fmla="*/ 7087191 w 7384535"/>
                <a:gd name="connsiteY33" fmla="*/ 2702105 h 3422195"/>
                <a:gd name="connsiteX34" fmla="*/ 7079571 w 7384535"/>
                <a:gd name="connsiteY34" fmla="*/ 2785925 h 3422195"/>
                <a:gd name="connsiteX35" fmla="*/ 7121481 w 7384535"/>
                <a:gd name="connsiteY35" fmla="*/ 2850695 h 3422195"/>
                <a:gd name="connsiteX36" fmla="*/ 7129101 w 7384535"/>
                <a:gd name="connsiteY36" fmla="*/ 2961185 h 3422195"/>
                <a:gd name="connsiteX37" fmla="*/ 7102431 w 7384535"/>
                <a:gd name="connsiteY37" fmla="*/ 3090725 h 3422195"/>
                <a:gd name="connsiteX38" fmla="*/ 7129101 w 7384535"/>
                <a:gd name="connsiteY38" fmla="*/ 3288845 h 3422195"/>
                <a:gd name="connsiteX39" fmla="*/ 7129101 w 7384535"/>
                <a:gd name="connsiteY39"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315638 w 7384535"/>
                <a:gd name="connsiteY29" fmla="*/ 2347776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6911"/>
                <a:gd name="connsiteY0" fmla="*/ 128170 h 3422195"/>
                <a:gd name="connsiteX1" fmla="*/ 841831 w 7386911"/>
                <a:gd name="connsiteY1" fmla="*/ 128170 h 3422195"/>
                <a:gd name="connsiteX2" fmla="*/ 5981308 w 7386911"/>
                <a:gd name="connsiteY2" fmla="*/ 143874 h 3422195"/>
                <a:gd name="connsiteX3" fmla="*/ 7193871 w 7386911"/>
                <a:gd name="connsiteY3" fmla="*/ 991415 h 3422195"/>
                <a:gd name="connsiteX4" fmla="*/ 7125291 w 7386911"/>
                <a:gd name="connsiteY4" fmla="*/ 1357175 h 3422195"/>
                <a:gd name="connsiteX5" fmla="*/ 7171011 w 7386911"/>
                <a:gd name="connsiteY5" fmla="*/ 1505765 h 3422195"/>
                <a:gd name="connsiteX6" fmla="*/ 7106241 w 7386911"/>
                <a:gd name="connsiteY6" fmla="*/ 1574345 h 3422195"/>
                <a:gd name="connsiteX7" fmla="*/ 7113861 w 7386911"/>
                <a:gd name="connsiteY7" fmla="*/ 1711505 h 3422195"/>
                <a:gd name="connsiteX8" fmla="*/ 7071951 w 7386911"/>
                <a:gd name="connsiteY8" fmla="*/ 1787705 h 3422195"/>
                <a:gd name="connsiteX9" fmla="*/ 6995751 w 7386911"/>
                <a:gd name="connsiteY9" fmla="*/ 1783895 h 3422195"/>
                <a:gd name="connsiteX10" fmla="*/ 6957651 w 7386911"/>
                <a:gd name="connsiteY10" fmla="*/ 1799135 h 3422195"/>
                <a:gd name="connsiteX11" fmla="*/ 6911931 w 7386911"/>
                <a:gd name="connsiteY11" fmla="*/ 1757225 h 3422195"/>
                <a:gd name="connsiteX12" fmla="*/ 6854781 w 7386911"/>
                <a:gd name="connsiteY12" fmla="*/ 1787705 h 3422195"/>
                <a:gd name="connsiteX13" fmla="*/ 6854781 w 7386911"/>
                <a:gd name="connsiteY13" fmla="*/ 1837235 h 3422195"/>
                <a:gd name="connsiteX14" fmla="*/ 6908121 w 7386911"/>
                <a:gd name="connsiteY14" fmla="*/ 1867715 h 3422195"/>
                <a:gd name="connsiteX15" fmla="*/ 6957651 w 7386911"/>
                <a:gd name="connsiteY15" fmla="*/ 1843836 h 3422195"/>
                <a:gd name="connsiteX16" fmla="*/ 6972891 w 7386911"/>
                <a:gd name="connsiteY16" fmla="*/ 1841045 h 3422195"/>
                <a:gd name="connsiteX17" fmla="*/ 7045281 w 7386911"/>
                <a:gd name="connsiteY17" fmla="*/ 1841045 h 3422195"/>
                <a:gd name="connsiteX18" fmla="*/ 7098621 w 7386911"/>
                <a:gd name="connsiteY18" fmla="*/ 1867715 h 3422195"/>
                <a:gd name="connsiteX19" fmla="*/ 7136721 w 7386911"/>
                <a:gd name="connsiteY19" fmla="*/ 1936295 h 3422195"/>
                <a:gd name="connsiteX20" fmla="*/ 7079571 w 7386911"/>
                <a:gd name="connsiteY20" fmla="*/ 2001065 h 3422195"/>
                <a:gd name="connsiteX21" fmla="*/ 7014801 w 7386911"/>
                <a:gd name="connsiteY21" fmla="*/ 1970585 h 3422195"/>
                <a:gd name="connsiteX22" fmla="*/ 6972891 w 7386911"/>
                <a:gd name="connsiteY22" fmla="*/ 1993445 h 3422195"/>
                <a:gd name="connsiteX23" fmla="*/ 6988131 w 7386911"/>
                <a:gd name="connsiteY23" fmla="*/ 2073455 h 3422195"/>
                <a:gd name="connsiteX24" fmla="*/ 7049091 w 7386911"/>
                <a:gd name="connsiteY24" fmla="*/ 2058215 h 3422195"/>
                <a:gd name="connsiteX25" fmla="*/ 7087191 w 7386911"/>
                <a:gd name="connsiteY25" fmla="*/ 2088695 h 3422195"/>
                <a:gd name="connsiteX26" fmla="*/ 7068141 w 7386911"/>
                <a:gd name="connsiteY26" fmla="*/ 2252525 h 3422195"/>
                <a:gd name="connsiteX27" fmla="*/ 7247211 w 7386911"/>
                <a:gd name="connsiteY27" fmla="*/ 2313485 h 3422195"/>
                <a:gd name="connsiteX28" fmla="*/ 7350081 w 7386911"/>
                <a:gd name="connsiteY28" fmla="*/ 2305865 h 3422195"/>
                <a:gd name="connsiteX29" fmla="*/ 7026231 w 7386911"/>
                <a:gd name="connsiteY29" fmla="*/ 2473505 h 3422195"/>
                <a:gd name="connsiteX30" fmla="*/ 7052901 w 7386911"/>
                <a:gd name="connsiteY30" fmla="*/ 2667815 h 3422195"/>
                <a:gd name="connsiteX31" fmla="*/ 7087191 w 7386911"/>
                <a:gd name="connsiteY31" fmla="*/ 2702105 h 3422195"/>
                <a:gd name="connsiteX32" fmla="*/ 7079571 w 7386911"/>
                <a:gd name="connsiteY32" fmla="*/ 2785925 h 3422195"/>
                <a:gd name="connsiteX33" fmla="*/ 7121481 w 7386911"/>
                <a:gd name="connsiteY33" fmla="*/ 2850695 h 3422195"/>
                <a:gd name="connsiteX34" fmla="*/ 7129101 w 7386911"/>
                <a:gd name="connsiteY34" fmla="*/ 2961185 h 3422195"/>
                <a:gd name="connsiteX35" fmla="*/ 7102431 w 7386911"/>
                <a:gd name="connsiteY35" fmla="*/ 3090725 h 3422195"/>
                <a:gd name="connsiteX36" fmla="*/ 7129101 w 7386911"/>
                <a:gd name="connsiteY36" fmla="*/ 3288845 h 3422195"/>
                <a:gd name="connsiteX37" fmla="*/ 7129101 w 7386911"/>
                <a:gd name="connsiteY37"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026231 w 7384535"/>
                <a:gd name="connsiteY28" fmla="*/ 2473505 h 3422195"/>
                <a:gd name="connsiteX29" fmla="*/ 7052901 w 7384535"/>
                <a:gd name="connsiteY29" fmla="*/ 2667815 h 3422195"/>
                <a:gd name="connsiteX30" fmla="*/ 7087191 w 7384535"/>
                <a:gd name="connsiteY30" fmla="*/ 2702105 h 3422195"/>
                <a:gd name="connsiteX31" fmla="*/ 7079571 w 7384535"/>
                <a:gd name="connsiteY31" fmla="*/ 2785925 h 3422195"/>
                <a:gd name="connsiteX32" fmla="*/ 7121481 w 7384535"/>
                <a:gd name="connsiteY32" fmla="*/ 2850695 h 3422195"/>
                <a:gd name="connsiteX33" fmla="*/ 7129101 w 7384535"/>
                <a:gd name="connsiteY33" fmla="*/ 2961185 h 3422195"/>
                <a:gd name="connsiteX34" fmla="*/ 7102431 w 7384535"/>
                <a:gd name="connsiteY34" fmla="*/ 3090725 h 3422195"/>
                <a:gd name="connsiteX35" fmla="*/ 7129101 w 7384535"/>
                <a:gd name="connsiteY35" fmla="*/ 3288845 h 3422195"/>
                <a:gd name="connsiteX36" fmla="*/ 7129101 w 7384535"/>
                <a:gd name="connsiteY36"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026231 w 7384535"/>
                <a:gd name="connsiteY27" fmla="*/ 2473505 h 3422195"/>
                <a:gd name="connsiteX28" fmla="*/ 7052901 w 7384535"/>
                <a:gd name="connsiteY28" fmla="*/ 2667815 h 3422195"/>
                <a:gd name="connsiteX29" fmla="*/ 7087191 w 7384535"/>
                <a:gd name="connsiteY29" fmla="*/ 2702105 h 3422195"/>
                <a:gd name="connsiteX30" fmla="*/ 7079571 w 7384535"/>
                <a:gd name="connsiteY30" fmla="*/ 2785925 h 3422195"/>
                <a:gd name="connsiteX31" fmla="*/ 7121481 w 7384535"/>
                <a:gd name="connsiteY31" fmla="*/ 2850695 h 3422195"/>
                <a:gd name="connsiteX32" fmla="*/ 7129101 w 7384535"/>
                <a:gd name="connsiteY32" fmla="*/ 2961185 h 3422195"/>
                <a:gd name="connsiteX33" fmla="*/ 7102431 w 7384535"/>
                <a:gd name="connsiteY33" fmla="*/ 3090725 h 3422195"/>
                <a:gd name="connsiteX34" fmla="*/ 7129101 w 7384535"/>
                <a:gd name="connsiteY34" fmla="*/ 3288845 h 3422195"/>
                <a:gd name="connsiteX35" fmla="*/ 7129101 w 7384535"/>
                <a:gd name="connsiteY35" fmla="*/ 3422195 h 3422195"/>
                <a:gd name="connsiteX0" fmla="*/ 930322 w 7384535"/>
                <a:gd name="connsiteY0" fmla="*/ 128170 h 3485069"/>
                <a:gd name="connsiteX1" fmla="*/ 841831 w 7384535"/>
                <a:gd name="connsiteY1" fmla="*/ 128170 h 3485069"/>
                <a:gd name="connsiteX2" fmla="*/ 5981308 w 7384535"/>
                <a:gd name="connsiteY2" fmla="*/ 143874 h 3485069"/>
                <a:gd name="connsiteX3" fmla="*/ 7193871 w 7384535"/>
                <a:gd name="connsiteY3" fmla="*/ 991415 h 3485069"/>
                <a:gd name="connsiteX4" fmla="*/ 7125291 w 7384535"/>
                <a:gd name="connsiteY4" fmla="*/ 1357175 h 3485069"/>
                <a:gd name="connsiteX5" fmla="*/ 7171011 w 7384535"/>
                <a:gd name="connsiteY5" fmla="*/ 1505765 h 3485069"/>
                <a:gd name="connsiteX6" fmla="*/ 7106241 w 7384535"/>
                <a:gd name="connsiteY6" fmla="*/ 1574345 h 3485069"/>
                <a:gd name="connsiteX7" fmla="*/ 7113861 w 7384535"/>
                <a:gd name="connsiteY7" fmla="*/ 1711505 h 3485069"/>
                <a:gd name="connsiteX8" fmla="*/ 7071951 w 7384535"/>
                <a:gd name="connsiteY8" fmla="*/ 1787705 h 3485069"/>
                <a:gd name="connsiteX9" fmla="*/ 6995751 w 7384535"/>
                <a:gd name="connsiteY9" fmla="*/ 1783895 h 3485069"/>
                <a:gd name="connsiteX10" fmla="*/ 6957651 w 7384535"/>
                <a:gd name="connsiteY10" fmla="*/ 1799135 h 3485069"/>
                <a:gd name="connsiteX11" fmla="*/ 6911931 w 7384535"/>
                <a:gd name="connsiteY11" fmla="*/ 1757225 h 3485069"/>
                <a:gd name="connsiteX12" fmla="*/ 6854781 w 7384535"/>
                <a:gd name="connsiteY12" fmla="*/ 1787705 h 3485069"/>
                <a:gd name="connsiteX13" fmla="*/ 6854781 w 7384535"/>
                <a:gd name="connsiteY13" fmla="*/ 1837235 h 3485069"/>
                <a:gd name="connsiteX14" fmla="*/ 6908121 w 7384535"/>
                <a:gd name="connsiteY14" fmla="*/ 1867715 h 3485069"/>
                <a:gd name="connsiteX15" fmla="*/ 6957651 w 7384535"/>
                <a:gd name="connsiteY15" fmla="*/ 1843836 h 3485069"/>
                <a:gd name="connsiteX16" fmla="*/ 6972891 w 7384535"/>
                <a:gd name="connsiteY16" fmla="*/ 1841045 h 3485069"/>
                <a:gd name="connsiteX17" fmla="*/ 7045281 w 7384535"/>
                <a:gd name="connsiteY17" fmla="*/ 1841045 h 3485069"/>
                <a:gd name="connsiteX18" fmla="*/ 7098621 w 7384535"/>
                <a:gd name="connsiteY18" fmla="*/ 1867715 h 3485069"/>
                <a:gd name="connsiteX19" fmla="*/ 7136721 w 7384535"/>
                <a:gd name="connsiteY19" fmla="*/ 1936295 h 3485069"/>
                <a:gd name="connsiteX20" fmla="*/ 7079571 w 7384535"/>
                <a:gd name="connsiteY20" fmla="*/ 2001065 h 3485069"/>
                <a:gd name="connsiteX21" fmla="*/ 7014801 w 7384535"/>
                <a:gd name="connsiteY21" fmla="*/ 1970585 h 3485069"/>
                <a:gd name="connsiteX22" fmla="*/ 6972891 w 7384535"/>
                <a:gd name="connsiteY22" fmla="*/ 1993445 h 3485069"/>
                <a:gd name="connsiteX23" fmla="*/ 6988131 w 7384535"/>
                <a:gd name="connsiteY23" fmla="*/ 2073455 h 3485069"/>
                <a:gd name="connsiteX24" fmla="*/ 7049091 w 7384535"/>
                <a:gd name="connsiteY24" fmla="*/ 2058215 h 3485069"/>
                <a:gd name="connsiteX25" fmla="*/ 7087191 w 7384535"/>
                <a:gd name="connsiteY25" fmla="*/ 2088695 h 3485069"/>
                <a:gd name="connsiteX26" fmla="*/ 7068141 w 7384535"/>
                <a:gd name="connsiteY26" fmla="*/ 2252525 h 3485069"/>
                <a:gd name="connsiteX27" fmla="*/ 7026231 w 7384535"/>
                <a:gd name="connsiteY27" fmla="*/ 2473505 h 3485069"/>
                <a:gd name="connsiteX28" fmla="*/ 7052901 w 7384535"/>
                <a:gd name="connsiteY28" fmla="*/ 2667815 h 3485069"/>
                <a:gd name="connsiteX29" fmla="*/ 7087191 w 7384535"/>
                <a:gd name="connsiteY29" fmla="*/ 2702105 h 3485069"/>
                <a:gd name="connsiteX30" fmla="*/ 7079571 w 7384535"/>
                <a:gd name="connsiteY30" fmla="*/ 2785925 h 3485069"/>
                <a:gd name="connsiteX31" fmla="*/ 7121481 w 7384535"/>
                <a:gd name="connsiteY31" fmla="*/ 2850695 h 3485069"/>
                <a:gd name="connsiteX32" fmla="*/ 7129101 w 7384535"/>
                <a:gd name="connsiteY32" fmla="*/ 2961185 h 3485069"/>
                <a:gd name="connsiteX33" fmla="*/ 7102431 w 7384535"/>
                <a:gd name="connsiteY33" fmla="*/ 3090725 h 3485069"/>
                <a:gd name="connsiteX34" fmla="*/ 7129101 w 7384535"/>
                <a:gd name="connsiteY34" fmla="*/ 3288845 h 3485069"/>
                <a:gd name="connsiteX35" fmla="*/ 7129101 w 7384535"/>
                <a:gd name="connsiteY35" fmla="*/ 3422195 h 3485069"/>
                <a:gd name="connsiteX36" fmla="*/ 7147553 w 7384535"/>
                <a:gd name="connsiteY36" fmla="*/ 3485069 h 3485069"/>
                <a:gd name="connsiteX0" fmla="*/ 930322 w 8221476"/>
                <a:gd name="connsiteY0" fmla="*/ 128170 h 3565665"/>
                <a:gd name="connsiteX1" fmla="*/ 841831 w 8221476"/>
                <a:gd name="connsiteY1" fmla="*/ 128170 h 3565665"/>
                <a:gd name="connsiteX2" fmla="*/ 5981308 w 8221476"/>
                <a:gd name="connsiteY2" fmla="*/ 143874 h 3565665"/>
                <a:gd name="connsiteX3" fmla="*/ 7193871 w 8221476"/>
                <a:gd name="connsiteY3" fmla="*/ 991415 h 3565665"/>
                <a:gd name="connsiteX4" fmla="*/ 7125291 w 8221476"/>
                <a:gd name="connsiteY4" fmla="*/ 1357175 h 3565665"/>
                <a:gd name="connsiteX5" fmla="*/ 7171011 w 8221476"/>
                <a:gd name="connsiteY5" fmla="*/ 1505765 h 3565665"/>
                <a:gd name="connsiteX6" fmla="*/ 7106241 w 8221476"/>
                <a:gd name="connsiteY6" fmla="*/ 1574345 h 3565665"/>
                <a:gd name="connsiteX7" fmla="*/ 7113861 w 8221476"/>
                <a:gd name="connsiteY7" fmla="*/ 1711505 h 3565665"/>
                <a:gd name="connsiteX8" fmla="*/ 7071951 w 8221476"/>
                <a:gd name="connsiteY8" fmla="*/ 1787705 h 3565665"/>
                <a:gd name="connsiteX9" fmla="*/ 6995751 w 8221476"/>
                <a:gd name="connsiteY9" fmla="*/ 1783895 h 3565665"/>
                <a:gd name="connsiteX10" fmla="*/ 6957651 w 8221476"/>
                <a:gd name="connsiteY10" fmla="*/ 1799135 h 3565665"/>
                <a:gd name="connsiteX11" fmla="*/ 6911931 w 8221476"/>
                <a:gd name="connsiteY11" fmla="*/ 1757225 h 3565665"/>
                <a:gd name="connsiteX12" fmla="*/ 6854781 w 8221476"/>
                <a:gd name="connsiteY12" fmla="*/ 1787705 h 3565665"/>
                <a:gd name="connsiteX13" fmla="*/ 6854781 w 8221476"/>
                <a:gd name="connsiteY13" fmla="*/ 1837235 h 3565665"/>
                <a:gd name="connsiteX14" fmla="*/ 6908121 w 8221476"/>
                <a:gd name="connsiteY14" fmla="*/ 1867715 h 3565665"/>
                <a:gd name="connsiteX15" fmla="*/ 6957651 w 8221476"/>
                <a:gd name="connsiteY15" fmla="*/ 1843836 h 3565665"/>
                <a:gd name="connsiteX16" fmla="*/ 6972891 w 8221476"/>
                <a:gd name="connsiteY16" fmla="*/ 1841045 h 3565665"/>
                <a:gd name="connsiteX17" fmla="*/ 7045281 w 8221476"/>
                <a:gd name="connsiteY17" fmla="*/ 1841045 h 3565665"/>
                <a:gd name="connsiteX18" fmla="*/ 7098621 w 8221476"/>
                <a:gd name="connsiteY18" fmla="*/ 1867715 h 3565665"/>
                <a:gd name="connsiteX19" fmla="*/ 7136721 w 8221476"/>
                <a:gd name="connsiteY19" fmla="*/ 1936295 h 3565665"/>
                <a:gd name="connsiteX20" fmla="*/ 7079571 w 8221476"/>
                <a:gd name="connsiteY20" fmla="*/ 2001065 h 3565665"/>
                <a:gd name="connsiteX21" fmla="*/ 7014801 w 8221476"/>
                <a:gd name="connsiteY21" fmla="*/ 1970585 h 3565665"/>
                <a:gd name="connsiteX22" fmla="*/ 6972891 w 8221476"/>
                <a:gd name="connsiteY22" fmla="*/ 1993445 h 3565665"/>
                <a:gd name="connsiteX23" fmla="*/ 6988131 w 8221476"/>
                <a:gd name="connsiteY23" fmla="*/ 2073455 h 3565665"/>
                <a:gd name="connsiteX24" fmla="*/ 7049091 w 8221476"/>
                <a:gd name="connsiteY24" fmla="*/ 2058215 h 3565665"/>
                <a:gd name="connsiteX25" fmla="*/ 7087191 w 8221476"/>
                <a:gd name="connsiteY25" fmla="*/ 2088695 h 3565665"/>
                <a:gd name="connsiteX26" fmla="*/ 7068141 w 8221476"/>
                <a:gd name="connsiteY26" fmla="*/ 2252525 h 3565665"/>
                <a:gd name="connsiteX27" fmla="*/ 7026231 w 8221476"/>
                <a:gd name="connsiteY27" fmla="*/ 2473505 h 3565665"/>
                <a:gd name="connsiteX28" fmla="*/ 7052901 w 8221476"/>
                <a:gd name="connsiteY28" fmla="*/ 2667815 h 3565665"/>
                <a:gd name="connsiteX29" fmla="*/ 7087191 w 8221476"/>
                <a:gd name="connsiteY29" fmla="*/ 2702105 h 3565665"/>
                <a:gd name="connsiteX30" fmla="*/ 7079571 w 8221476"/>
                <a:gd name="connsiteY30" fmla="*/ 2785925 h 3565665"/>
                <a:gd name="connsiteX31" fmla="*/ 7121481 w 8221476"/>
                <a:gd name="connsiteY31" fmla="*/ 2850695 h 3565665"/>
                <a:gd name="connsiteX32" fmla="*/ 7129101 w 8221476"/>
                <a:gd name="connsiteY32" fmla="*/ 2961185 h 3565665"/>
                <a:gd name="connsiteX33" fmla="*/ 7102431 w 8221476"/>
                <a:gd name="connsiteY33" fmla="*/ 3090725 h 3565665"/>
                <a:gd name="connsiteX34" fmla="*/ 7129101 w 8221476"/>
                <a:gd name="connsiteY34" fmla="*/ 3288845 h 3565665"/>
                <a:gd name="connsiteX35" fmla="*/ 7129101 w 8221476"/>
                <a:gd name="connsiteY35" fmla="*/ 3422195 h 3565665"/>
                <a:gd name="connsiteX36" fmla="*/ 574848 w 8221476"/>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83806 w 8238019"/>
                <a:gd name="connsiteY0" fmla="*/ 128170 h 3621073"/>
                <a:gd name="connsiteX1" fmla="*/ 1695315 w 8238019"/>
                <a:gd name="connsiteY1" fmla="*/ 128170 h 3621073"/>
                <a:gd name="connsiteX2" fmla="*/ 6834792 w 8238019"/>
                <a:gd name="connsiteY2" fmla="*/ 143874 h 3621073"/>
                <a:gd name="connsiteX3" fmla="*/ 8047355 w 8238019"/>
                <a:gd name="connsiteY3" fmla="*/ 991415 h 3621073"/>
                <a:gd name="connsiteX4" fmla="*/ 7978775 w 8238019"/>
                <a:gd name="connsiteY4" fmla="*/ 1357175 h 3621073"/>
                <a:gd name="connsiteX5" fmla="*/ 8024495 w 8238019"/>
                <a:gd name="connsiteY5" fmla="*/ 1505765 h 3621073"/>
                <a:gd name="connsiteX6" fmla="*/ 7959725 w 8238019"/>
                <a:gd name="connsiteY6" fmla="*/ 1574345 h 3621073"/>
                <a:gd name="connsiteX7" fmla="*/ 7967345 w 8238019"/>
                <a:gd name="connsiteY7" fmla="*/ 1711505 h 3621073"/>
                <a:gd name="connsiteX8" fmla="*/ 7925435 w 8238019"/>
                <a:gd name="connsiteY8" fmla="*/ 1787705 h 3621073"/>
                <a:gd name="connsiteX9" fmla="*/ 7849235 w 8238019"/>
                <a:gd name="connsiteY9" fmla="*/ 1783895 h 3621073"/>
                <a:gd name="connsiteX10" fmla="*/ 7811135 w 8238019"/>
                <a:gd name="connsiteY10" fmla="*/ 1799135 h 3621073"/>
                <a:gd name="connsiteX11" fmla="*/ 7765415 w 8238019"/>
                <a:gd name="connsiteY11" fmla="*/ 1757225 h 3621073"/>
                <a:gd name="connsiteX12" fmla="*/ 7708265 w 8238019"/>
                <a:gd name="connsiteY12" fmla="*/ 1787705 h 3621073"/>
                <a:gd name="connsiteX13" fmla="*/ 7708265 w 8238019"/>
                <a:gd name="connsiteY13" fmla="*/ 1837235 h 3621073"/>
                <a:gd name="connsiteX14" fmla="*/ 7761605 w 8238019"/>
                <a:gd name="connsiteY14" fmla="*/ 1867715 h 3621073"/>
                <a:gd name="connsiteX15" fmla="*/ 7811135 w 8238019"/>
                <a:gd name="connsiteY15" fmla="*/ 1843836 h 3621073"/>
                <a:gd name="connsiteX16" fmla="*/ 7826375 w 8238019"/>
                <a:gd name="connsiteY16" fmla="*/ 1841045 h 3621073"/>
                <a:gd name="connsiteX17" fmla="*/ 7898765 w 8238019"/>
                <a:gd name="connsiteY17" fmla="*/ 1841045 h 3621073"/>
                <a:gd name="connsiteX18" fmla="*/ 7952105 w 8238019"/>
                <a:gd name="connsiteY18" fmla="*/ 1867715 h 3621073"/>
                <a:gd name="connsiteX19" fmla="*/ 7990205 w 8238019"/>
                <a:gd name="connsiteY19" fmla="*/ 1936295 h 3621073"/>
                <a:gd name="connsiteX20" fmla="*/ 7933055 w 8238019"/>
                <a:gd name="connsiteY20" fmla="*/ 2001065 h 3621073"/>
                <a:gd name="connsiteX21" fmla="*/ 7868285 w 8238019"/>
                <a:gd name="connsiteY21" fmla="*/ 1970585 h 3621073"/>
                <a:gd name="connsiteX22" fmla="*/ 7826375 w 8238019"/>
                <a:gd name="connsiteY22" fmla="*/ 1993445 h 3621073"/>
                <a:gd name="connsiteX23" fmla="*/ 7841615 w 8238019"/>
                <a:gd name="connsiteY23" fmla="*/ 2073455 h 3621073"/>
                <a:gd name="connsiteX24" fmla="*/ 7902575 w 8238019"/>
                <a:gd name="connsiteY24" fmla="*/ 2058215 h 3621073"/>
                <a:gd name="connsiteX25" fmla="*/ 7940675 w 8238019"/>
                <a:gd name="connsiteY25" fmla="*/ 2088695 h 3621073"/>
                <a:gd name="connsiteX26" fmla="*/ 7921625 w 8238019"/>
                <a:gd name="connsiteY26" fmla="*/ 2252525 h 3621073"/>
                <a:gd name="connsiteX27" fmla="*/ 7879715 w 8238019"/>
                <a:gd name="connsiteY27" fmla="*/ 2473505 h 3621073"/>
                <a:gd name="connsiteX28" fmla="*/ 7906385 w 8238019"/>
                <a:gd name="connsiteY28" fmla="*/ 2667815 h 3621073"/>
                <a:gd name="connsiteX29" fmla="*/ 7940675 w 8238019"/>
                <a:gd name="connsiteY29" fmla="*/ 2702105 h 3621073"/>
                <a:gd name="connsiteX30" fmla="*/ 7933055 w 8238019"/>
                <a:gd name="connsiteY30" fmla="*/ 2785925 h 3621073"/>
                <a:gd name="connsiteX31" fmla="*/ 7974965 w 8238019"/>
                <a:gd name="connsiteY31" fmla="*/ 2850695 h 3621073"/>
                <a:gd name="connsiteX32" fmla="*/ 7982585 w 8238019"/>
                <a:gd name="connsiteY32" fmla="*/ 2961185 h 3621073"/>
                <a:gd name="connsiteX33" fmla="*/ 7955915 w 8238019"/>
                <a:gd name="connsiteY33" fmla="*/ 3090725 h 3621073"/>
                <a:gd name="connsiteX34" fmla="*/ 7982585 w 8238019"/>
                <a:gd name="connsiteY34" fmla="*/ 3288845 h 3621073"/>
                <a:gd name="connsiteX35" fmla="*/ 7982585 w 8238019"/>
                <a:gd name="connsiteY35" fmla="*/ 3422195 h 3621073"/>
                <a:gd name="connsiteX36" fmla="*/ 1196294 w 8238019"/>
                <a:gd name="connsiteY36" fmla="*/ 3592530 h 3621073"/>
                <a:gd name="connsiteX37" fmla="*/ 804822 w 8238019"/>
                <a:gd name="connsiteY37" fmla="*/ 3593456 h 3621073"/>
                <a:gd name="connsiteX38" fmla="*/ 1214490 w 8238019"/>
                <a:gd name="connsiteY38"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5841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5836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37" fmla="*/ 342810 w 7384535"/>
                <a:gd name="connsiteY37" fmla="*/ 141737 h 359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84535" h="3592530">
                  <a:moveTo>
                    <a:pt x="930322" y="128170"/>
                  </a:moveTo>
                  <a:cubicBezTo>
                    <a:pt x="930322" y="126531"/>
                    <a:pt x="0" y="125553"/>
                    <a:pt x="841831" y="128170"/>
                  </a:cubicBezTo>
                  <a:cubicBezTo>
                    <a:pt x="1683662" y="130787"/>
                    <a:pt x="4922635" y="0"/>
                    <a:pt x="5981308" y="143874"/>
                  </a:cubicBezTo>
                  <a:cubicBezTo>
                    <a:pt x="7039981" y="287748"/>
                    <a:pt x="7003207" y="789198"/>
                    <a:pt x="7193871" y="991415"/>
                  </a:cubicBezTo>
                  <a:cubicBezTo>
                    <a:pt x="7384535" y="1193632"/>
                    <a:pt x="7129101" y="1271450"/>
                    <a:pt x="7125291" y="1357175"/>
                  </a:cubicBezTo>
                  <a:cubicBezTo>
                    <a:pt x="7121481" y="1442900"/>
                    <a:pt x="7174186" y="1469570"/>
                    <a:pt x="7171011" y="1505765"/>
                  </a:cubicBezTo>
                  <a:cubicBezTo>
                    <a:pt x="7167836" y="1541960"/>
                    <a:pt x="7115766" y="1540055"/>
                    <a:pt x="7106241" y="1574345"/>
                  </a:cubicBezTo>
                  <a:cubicBezTo>
                    <a:pt x="7096716" y="1608635"/>
                    <a:pt x="7119576" y="1675945"/>
                    <a:pt x="7113861" y="1711505"/>
                  </a:cubicBezTo>
                  <a:cubicBezTo>
                    <a:pt x="7108146" y="1747065"/>
                    <a:pt x="7091636" y="1775640"/>
                    <a:pt x="7071951" y="1787705"/>
                  </a:cubicBezTo>
                  <a:cubicBezTo>
                    <a:pt x="7052266" y="1799770"/>
                    <a:pt x="7014801" y="1781990"/>
                    <a:pt x="6995751" y="1783895"/>
                  </a:cubicBezTo>
                  <a:cubicBezTo>
                    <a:pt x="6976701" y="1785800"/>
                    <a:pt x="6971621" y="1803580"/>
                    <a:pt x="6957651" y="1799135"/>
                  </a:cubicBezTo>
                  <a:cubicBezTo>
                    <a:pt x="6943681" y="1794690"/>
                    <a:pt x="6929076" y="1759130"/>
                    <a:pt x="6911931" y="1757225"/>
                  </a:cubicBezTo>
                  <a:cubicBezTo>
                    <a:pt x="6894786" y="1755320"/>
                    <a:pt x="6864306" y="1774370"/>
                    <a:pt x="6854781" y="1787705"/>
                  </a:cubicBezTo>
                  <a:cubicBezTo>
                    <a:pt x="6845256" y="1801040"/>
                    <a:pt x="6845891" y="1823900"/>
                    <a:pt x="6854781" y="1837235"/>
                  </a:cubicBezTo>
                  <a:cubicBezTo>
                    <a:pt x="6863671" y="1850570"/>
                    <a:pt x="6890976" y="1866615"/>
                    <a:pt x="6908121" y="1867715"/>
                  </a:cubicBezTo>
                  <a:cubicBezTo>
                    <a:pt x="6925266" y="1868815"/>
                    <a:pt x="6946856" y="1848281"/>
                    <a:pt x="6957651" y="1843836"/>
                  </a:cubicBezTo>
                  <a:cubicBezTo>
                    <a:pt x="6968446" y="1839391"/>
                    <a:pt x="6958286" y="1841510"/>
                    <a:pt x="6972891" y="1841045"/>
                  </a:cubicBezTo>
                  <a:cubicBezTo>
                    <a:pt x="6987496" y="1840580"/>
                    <a:pt x="7024326" y="1836600"/>
                    <a:pt x="7045281" y="1841045"/>
                  </a:cubicBezTo>
                  <a:cubicBezTo>
                    <a:pt x="7066236" y="1845490"/>
                    <a:pt x="7083381" y="1851840"/>
                    <a:pt x="7098621" y="1867715"/>
                  </a:cubicBezTo>
                  <a:cubicBezTo>
                    <a:pt x="7113861" y="1883590"/>
                    <a:pt x="7139896" y="1914070"/>
                    <a:pt x="7136721" y="1936295"/>
                  </a:cubicBezTo>
                  <a:cubicBezTo>
                    <a:pt x="7133546" y="1958520"/>
                    <a:pt x="7099891" y="1995350"/>
                    <a:pt x="7079571" y="2001065"/>
                  </a:cubicBezTo>
                  <a:cubicBezTo>
                    <a:pt x="7059251" y="2006780"/>
                    <a:pt x="7032581" y="1971855"/>
                    <a:pt x="7014801" y="1970585"/>
                  </a:cubicBezTo>
                  <a:cubicBezTo>
                    <a:pt x="6997021" y="1969315"/>
                    <a:pt x="6977336" y="1976300"/>
                    <a:pt x="6972891" y="1993445"/>
                  </a:cubicBezTo>
                  <a:cubicBezTo>
                    <a:pt x="6968446" y="2010590"/>
                    <a:pt x="6975431" y="2062660"/>
                    <a:pt x="6988131" y="2073455"/>
                  </a:cubicBezTo>
                  <a:cubicBezTo>
                    <a:pt x="7000831" y="2084250"/>
                    <a:pt x="7032581" y="2055675"/>
                    <a:pt x="7049091" y="2058215"/>
                  </a:cubicBezTo>
                  <a:cubicBezTo>
                    <a:pt x="7065601" y="2060755"/>
                    <a:pt x="7084016" y="2056310"/>
                    <a:pt x="7087191" y="2088695"/>
                  </a:cubicBezTo>
                  <a:cubicBezTo>
                    <a:pt x="7090366" y="2121080"/>
                    <a:pt x="7078301" y="2188390"/>
                    <a:pt x="7068141" y="2252525"/>
                  </a:cubicBezTo>
                  <a:cubicBezTo>
                    <a:pt x="7057981" y="2316660"/>
                    <a:pt x="7028771" y="2404290"/>
                    <a:pt x="7026231" y="2473505"/>
                  </a:cubicBezTo>
                  <a:cubicBezTo>
                    <a:pt x="7023691" y="2542720"/>
                    <a:pt x="7042741" y="2629715"/>
                    <a:pt x="7052901" y="2667815"/>
                  </a:cubicBezTo>
                  <a:cubicBezTo>
                    <a:pt x="7063061" y="2705915"/>
                    <a:pt x="7082746" y="2682420"/>
                    <a:pt x="7087191" y="2702105"/>
                  </a:cubicBezTo>
                  <a:cubicBezTo>
                    <a:pt x="7091636" y="2721790"/>
                    <a:pt x="7073856" y="2761160"/>
                    <a:pt x="7079571" y="2785925"/>
                  </a:cubicBezTo>
                  <a:cubicBezTo>
                    <a:pt x="7085286" y="2810690"/>
                    <a:pt x="7113226" y="2821485"/>
                    <a:pt x="7121481" y="2850695"/>
                  </a:cubicBezTo>
                  <a:cubicBezTo>
                    <a:pt x="7129736" y="2879905"/>
                    <a:pt x="7132276" y="2921180"/>
                    <a:pt x="7129101" y="2961185"/>
                  </a:cubicBezTo>
                  <a:cubicBezTo>
                    <a:pt x="7125926" y="3001190"/>
                    <a:pt x="7102431" y="3036115"/>
                    <a:pt x="7102431" y="3090725"/>
                  </a:cubicBezTo>
                  <a:cubicBezTo>
                    <a:pt x="7102431" y="3145335"/>
                    <a:pt x="7124656" y="3233600"/>
                    <a:pt x="7129101" y="3288845"/>
                  </a:cubicBezTo>
                  <a:cubicBezTo>
                    <a:pt x="7133546" y="3344090"/>
                    <a:pt x="7087066" y="3174568"/>
                    <a:pt x="7129101" y="3422195"/>
                  </a:cubicBezTo>
                  <a:cubicBezTo>
                    <a:pt x="6036726" y="3468332"/>
                    <a:pt x="338966" y="3579431"/>
                    <a:pt x="342810" y="3592530"/>
                  </a:cubicBezTo>
                  <a:cubicBezTo>
                    <a:pt x="307242" y="2887374"/>
                    <a:pt x="339019" y="141544"/>
                    <a:pt x="342810" y="141737"/>
                  </a:cubicBezTo>
                </a:path>
              </a:pathLst>
            </a:custGeom>
            <a:grpFill/>
            <a:ln w="38100" cap="flat" cmpd="sng" algn="ctr">
              <a:solidFill>
                <a:schemeClr val="tx1"/>
              </a:solidFill>
              <a:prstDash val="solid"/>
              <a:round/>
              <a:headEnd type="none" w="med" len="med"/>
              <a:tailEnd type="none" w="med" len="med"/>
            </a:ln>
          </p:spPr>
          <p:txBody>
            <a:bodyPr vert="vert"/>
            <a:lstStyle/>
            <a:p>
              <a:pPr eaLnBrk="0" hangingPunct="0">
                <a:defRPr/>
              </a:pPr>
              <a:endParaRPr lang="en-US" sz="1400">
                <a:cs typeface="+mn-cs"/>
              </a:endParaRPr>
            </a:p>
          </p:txBody>
        </p:sp>
        <p:sp>
          <p:nvSpPr>
            <p:cNvPr id="198" name="Rectangle 197"/>
            <p:cNvSpPr/>
            <p:nvPr/>
          </p:nvSpPr>
          <p:spPr>
            <a:xfrm>
              <a:off x="5156200" y="546100"/>
              <a:ext cx="990600" cy="620871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216" name="Rectangle 215"/>
            <p:cNvSpPr/>
            <p:nvPr/>
          </p:nvSpPr>
          <p:spPr>
            <a:xfrm>
              <a:off x="2095022" y="6754813"/>
              <a:ext cx="4038600" cy="10318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grpSp>
        <p:nvGrpSpPr>
          <p:cNvPr id="3" name="Group 175"/>
          <p:cNvGrpSpPr>
            <a:grpSpLocks/>
          </p:cNvGrpSpPr>
          <p:nvPr/>
        </p:nvGrpSpPr>
        <p:grpSpPr bwMode="auto">
          <a:xfrm>
            <a:off x="3641725" y="5622925"/>
            <a:ext cx="1439863" cy="1081088"/>
            <a:chOff x="3143357" y="5535254"/>
            <a:chExt cx="1599496" cy="1200575"/>
          </a:xfrm>
        </p:grpSpPr>
        <p:sp>
          <p:nvSpPr>
            <p:cNvPr id="14521" name="Oval 11"/>
            <p:cNvSpPr>
              <a:spLocks noChangeArrowheads="1"/>
            </p:cNvSpPr>
            <p:nvPr/>
          </p:nvSpPr>
          <p:spPr bwMode="auto">
            <a:xfrm>
              <a:off x="3160353" y="5545868"/>
              <a:ext cx="1570457" cy="1172263"/>
            </a:xfrm>
            <a:prstGeom prst="ellipse">
              <a:avLst/>
            </a:prstGeom>
            <a:solidFill>
              <a:srgbClr val="99FFCC"/>
            </a:solidFill>
            <a:ln w="19050">
              <a:solidFill>
                <a:schemeClr val="tx1"/>
              </a:solidFill>
              <a:round/>
              <a:headEnd/>
              <a:tailEnd/>
            </a:ln>
          </p:spPr>
          <p:txBody>
            <a:bodyPr wrap="none" anchor="ctr"/>
            <a:lstStyle/>
            <a:p>
              <a:pPr eaLnBrk="0" hangingPunct="0"/>
              <a:endParaRPr lang="en-US" sz="1400"/>
            </a:p>
          </p:txBody>
        </p:sp>
        <p:sp>
          <p:nvSpPr>
            <p:cNvPr id="14522" name="Oval 10"/>
            <p:cNvSpPr>
              <a:spLocks noChangeArrowheads="1"/>
            </p:cNvSpPr>
            <p:nvPr/>
          </p:nvSpPr>
          <p:spPr bwMode="auto">
            <a:xfrm>
              <a:off x="3239767" y="5607133"/>
              <a:ext cx="1404519" cy="1053391"/>
            </a:xfrm>
            <a:prstGeom prst="ellipse">
              <a:avLst/>
            </a:prstGeom>
            <a:noFill/>
            <a:ln w="19050">
              <a:solidFill>
                <a:schemeClr val="tx1"/>
              </a:solidFill>
              <a:round/>
              <a:headEnd/>
              <a:tailEnd/>
            </a:ln>
          </p:spPr>
          <p:txBody>
            <a:bodyPr wrap="none" anchor="ctr"/>
            <a:lstStyle/>
            <a:p>
              <a:pPr eaLnBrk="0" hangingPunct="0"/>
              <a:endParaRPr lang="en-US" sz="1400"/>
            </a:p>
          </p:txBody>
        </p:sp>
        <p:grpSp>
          <p:nvGrpSpPr>
            <p:cNvPr id="4" name="Group 222"/>
            <p:cNvGrpSpPr>
              <a:grpSpLocks/>
            </p:cNvGrpSpPr>
            <p:nvPr/>
          </p:nvGrpSpPr>
          <p:grpSpPr bwMode="auto">
            <a:xfrm rot="5400000">
              <a:off x="3185033" y="6061572"/>
              <a:ext cx="89024" cy="172375"/>
              <a:chOff x="5967887" y="5555374"/>
              <a:chExt cx="89024" cy="172375"/>
            </a:xfrm>
          </p:grpSpPr>
          <p:sp>
            <p:nvSpPr>
              <p:cNvPr id="14561"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25" name="Straight Connector 224"/>
              <p:cNvCxnSpPr/>
              <p:nvPr/>
            </p:nvCxnSpPr>
            <p:spPr>
              <a:xfrm rot="10800000" flipH="1" flipV="1">
                <a:off x="5967566" y="5554926"/>
                <a:ext cx="0" cy="1728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10800000" flipH="1" flipV="1">
                <a:off x="6057477" y="5554926"/>
                <a:ext cx="0" cy="1728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 name="Group 239"/>
            <p:cNvGrpSpPr>
              <a:grpSpLocks/>
            </p:cNvGrpSpPr>
            <p:nvPr/>
          </p:nvGrpSpPr>
          <p:grpSpPr bwMode="auto">
            <a:xfrm>
              <a:off x="3470728" y="5535254"/>
              <a:ext cx="973393" cy="290785"/>
              <a:chOff x="4892572" y="5664150"/>
              <a:chExt cx="973393" cy="290785"/>
            </a:xfrm>
          </p:grpSpPr>
          <p:grpSp>
            <p:nvGrpSpPr>
              <p:cNvPr id="6" name="Group 216"/>
              <p:cNvGrpSpPr>
                <a:grpSpLocks/>
              </p:cNvGrpSpPr>
              <p:nvPr/>
            </p:nvGrpSpPr>
            <p:grpSpPr bwMode="auto">
              <a:xfrm>
                <a:off x="5342424" y="5664150"/>
                <a:ext cx="89024" cy="172375"/>
                <a:chOff x="5967887" y="5555374"/>
                <a:chExt cx="89024" cy="172375"/>
              </a:xfrm>
            </p:grpSpPr>
            <p:sp>
              <p:nvSpPr>
                <p:cNvPr id="14558"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177" name="Straight Connector 176"/>
                <p:cNvCxnSpPr/>
                <p:nvPr/>
              </p:nvCxnSpPr>
              <p:spPr>
                <a:xfrm rot="10800000" flipH="1" flipV="1">
                  <a:off x="5968368" y="5555374"/>
                  <a:ext cx="0" cy="15690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rot="10800000" flipH="1" flipV="1">
                  <a:off x="6061833" y="5555374"/>
                  <a:ext cx="0" cy="15690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218"/>
              <p:cNvGrpSpPr>
                <a:grpSpLocks/>
              </p:cNvGrpSpPr>
              <p:nvPr/>
            </p:nvGrpSpPr>
            <p:grpSpPr bwMode="auto">
              <a:xfrm rot="1821798">
                <a:off x="5776941" y="5782560"/>
                <a:ext cx="89024" cy="172375"/>
                <a:chOff x="5967887" y="5555374"/>
                <a:chExt cx="89024" cy="172375"/>
              </a:xfrm>
            </p:grpSpPr>
            <p:sp>
              <p:nvSpPr>
                <p:cNvPr id="14555"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21" name="Straight Connector 220"/>
                <p:cNvCxnSpPr/>
                <p:nvPr/>
              </p:nvCxnSpPr>
              <p:spPr>
                <a:xfrm rot="10800000" flipH="1" flipV="1">
                  <a:off x="5956638" y="5561665"/>
                  <a:ext cx="0" cy="1533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rot="10800000" flipH="1" flipV="1">
                  <a:off x="6054635" y="5550904"/>
                  <a:ext cx="0" cy="1745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oup 226"/>
              <p:cNvGrpSpPr>
                <a:grpSpLocks/>
              </p:cNvGrpSpPr>
              <p:nvPr/>
            </p:nvGrpSpPr>
            <p:grpSpPr bwMode="auto">
              <a:xfrm rot="19778202" flipH="1">
                <a:off x="4892572" y="5768395"/>
                <a:ext cx="89024" cy="172375"/>
                <a:chOff x="5967887" y="5555374"/>
                <a:chExt cx="89024" cy="172375"/>
              </a:xfrm>
            </p:grpSpPr>
            <p:sp>
              <p:nvSpPr>
                <p:cNvPr id="14552"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29" name="Straight Connector 228"/>
                <p:cNvCxnSpPr/>
                <p:nvPr/>
              </p:nvCxnSpPr>
              <p:spPr>
                <a:xfrm rot="10800000" flipH="1" flipV="1">
                  <a:off x="5968131" y="5546329"/>
                  <a:ext cx="0" cy="17276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rot="10800000" flipH="1" flipV="1">
                  <a:off x="6069019" y="5538967"/>
                  <a:ext cx="0" cy="1551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 name="Group 230"/>
            <p:cNvGrpSpPr>
              <a:grpSpLocks/>
            </p:cNvGrpSpPr>
            <p:nvPr/>
          </p:nvGrpSpPr>
          <p:grpSpPr bwMode="auto">
            <a:xfrm rot="5400000">
              <a:off x="4612154" y="6064405"/>
              <a:ext cx="89024" cy="172375"/>
              <a:chOff x="5967887" y="5555374"/>
              <a:chExt cx="89024" cy="172375"/>
            </a:xfrm>
          </p:grpSpPr>
          <p:sp>
            <p:nvSpPr>
              <p:cNvPr id="14546"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33" name="Straight Connector 232"/>
              <p:cNvCxnSpPr/>
              <p:nvPr/>
            </p:nvCxnSpPr>
            <p:spPr>
              <a:xfrm rot="10800000" flipH="1" flipV="1">
                <a:off x="5968258" y="5555375"/>
                <a:ext cx="0" cy="1728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rot="10800000" flipH="1" flipV="1">
                <a:off x="6086377" y="5555375"/>
                <a:ext cx="0" cy="1728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216"/>
            <p:cNvGrpSpPr>
              <a:grpSpLocks/>
            </p:cNvGrpSpPr>
            <p:nvPr/>
          </p:nvGrpSpPr>
          <p:grpSpPr bwMode="auto">
            <a:xfrm flipH="1" flipV="1">
              <a:off x="3928474" y="6563454"/>
              <a:ext cx="89024" cy="172375"/>
              <a:chOff x="5967887" y="5555374"/>
              <a:chExt cx="89024" cy="172375"/>
            </a:xfrm>
          </p:grpSpPr>
          <p:sp>
            <p:nvSpPr>
              <p:cNvPr id="14543"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52" name="Straight Connector 251"/>
              <p:cNvCxnSpPr/>
              <p:nvPr/>
            </p:nvCxnSpPr>
            <p:spPr>
              <a:xfrm rot="10800000" flipH="1" flipV="1">
                <a:off x="5967332" y="5555374"/>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rot="10800000" flipH="1" flipV="1">
                <a:off x="6057270" y="5555374"/>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 name="Group 218"/>
            <p:cNvGrpSpPr>
              <a:grpSpLocks/>
            </p:cNvGrpSpPr>
            <p:nvPr/>
          </p:nvGrpSpPr>
          <p:grpSpPr bwMode="auto">
            <a:xfrm rot="1821798" flipH="1" flipV="1">
              <a:off x="3453169" y="6438865"/>
              <a:ext cx="89024" cy="172375"/>
              <a:chOff x="5967887" y="5555374"/>
              <a:chExt cx="89024" cy="172375"/>
            </a:xfrm>
          </p:grpSpPr>
          <p:sp>
            <p:nvSpPr>
              <p:cNvPr id="14540"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49" name="Straight Connector 248"/>
              <p:cNvCxnSpPr/>
              <p:nvPr/>
            </p:nvCxnSpPr>
            <p:spPr>
              <a:xfrm rot="10800000" flipH="1" flipV="1">
                <a:off x="5973064" y="5556359"/>
                <a:ext cx="0" cy="169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a:xfrm rot="10800000" flipH="1" flipV="1">
                <a:off x="6067387" y="5558608"/>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226"/>
            <p:cNvGrpSpPr>
              <a:grpSpLocks/>
            </p:cNvGrpSpPr>
            <p:nvPr/>
          </p:nvGrpSpPr>
          <p:grpSpPr bwMode="auto">
            <a:xfrm rot="19778202" flipV="1">
              <a:off x="4361331" y="6432636"/>
              <a:ext cx="89024" cy="172375"/>
              <a:chOff x="5967887" y="5555374"/>
              <a:chExt cx="89024" cy="172375"/>
            </a:xfrm>
          </p:grpSpPr>
          <p:sp>
            <p:nvSpPr>
              <p:cNvPr id="14537"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46" name="Straight Connector 245"/>
              <p:cNvCxnSpPr/>
              <p:nvPr/>
            </p:nvCxnSpPr>
            <p:spPr>
              <a:xfrm rot="10800000" flipH="1" flipV="1">
                <a:off x="5968562" y="5560230"/>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rot="10800000" flipH="1" flipV="1">
                <a:off x="6057353" y="5557406"/>
                <a:ext cx="0" cy="17453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529" name="Oval 10"/>
            <p:cNvSpPr>
              <a:spLocks noChangeAspect="1" noChangeArrowheads="1"/>
            </p:cNvSpPr>
            <p:nvPr/>
          </p:nvSpPr>
          <p:spPr bwMode="auto">
            <a:xfrm>
              <a:off x="3257877" y="5621842"/>
              <a:ext cx="1376569" cy="1032428"/>
            </a:xfrm>
            <a:prstGeom prst="ellipse">
              <a:avLst/>
            </a:prstGeom>
            <a:solidFill>
              <a:srgbClr val="99FFCC"/>
            </a:solidFill>
            <a:ln w="19050">
              <a:noFill/>
              <a:round/>
              <a:headEnd/>
              <a:tailEnd/>
            </a:ln>
          </p:spPr>
          <p:txBody>
            <a:bodyPr wrap="none" anchor="ctr"/>
            <a:lstStyle/>
            <a:p>
              <a:pPr eaLnBrk="0" hangingPunct="0"/>
              <a:endParaRPr lang="en-US" sz="1400"/>
            </a:p>
          </p:txBody>
        </p:sp>
        <p:grpSp>
          <p:nvGrpSpPr>
            <p:cNvPr id="13" name="Group 37"/>
            <p:cNvGrpSpPr>
              <a:grpSpLocks/>
            </p:cNvGrpSpPr>
            <p:nvPr/>
          </p:nvGrpSpPr>
          <p:grpSpPr bwMode="auto">
            <a:xfrm>
              <a:off x="3562001" y="6196926"/>
              <a:ext cx="895198" cy="164592"/>
              <a:chOff x="398" y="3386"/>
              <a:chExt cx="979" cy="180"/>
            </a:xfrm>
          </p:grpSpPr>
          <p:sp>
            <p:nvSpPr>
              <p:cNvPr id="14531" name="Freeform 38"/>
              <p:cNvSpPr>
                <a:spLocks/>
              </p:cNvSpPr>
              <p:nvPr/>
            </p:nvSpPr>
            <p:spPr bwMode="auto">
              <a:xfrm rot="-5400000">
                <a:off x="798" y="2986"/>
                <a:ext cx="180" cy="979"/>
              </a:xfrm>
              <a:custGeom>
                <a:avLst/>
                <a:gdLst>
                  <a:gd name="T0" fmla="*/ 0 w 501"/>
                  <a:gd name="T1" fmla="*/ 0 h 2269"/>
                  <a:gd name="T2" fmla="*/ 0 w 501"/>
                  <a:gd name="T3" fmla="*/ 0 h 2269"/>
                  <a:gd name="T4" fmla="*/ 0 w 501"/>
                  <a:gd name="T5" fmla="*/ 0 h 2269"/>
                  <a:gd name="T6" fmla="*/ 0 w 501"/>
                  <a:gd name="T7" fmla="*/ 0 h 2269"/>
                  <a:gd name="T8" fmla="*/ 0 w 501"/>
                  <a:gd name="T9" fmla="*/ 0 h 2269"/>
                  <a:gd name="T10" fmla="*/ 0 w 501"/>
                  <a:gd name="T11" fmla="*/ 0 h 2269"/>
                  <a:gd name="T12" fmla="*/ 0 w 501"/>
                  <a:gd name="T13" fmla="*/ 0 h 2269"/>
                  <a:gd name="T14" fmla="*/ 0 w 501"/>
                  <a:gd name="T15" fmla="*/ 0 h 2269"/>
                  <a:gd name="T16" fmla="*/ 0 w 501"/>
                  <a:gd name="T17" fmla="*/ 0 h 2269"/>
                  <a:gd name="T18" fmla="*/ 0 w 501"/>
                  <a:gd name="T19" fmla="*/ 0 h 2269"/>
                  <a:gd name="T20" fmla="*/ 0 w 501"/>
                  <a:gd name="T21" fmla="*/ 0 h 2269"/>
                  <a:gd name="T22" fmla="*/ 0 w 501"/>
                  <a:gd name="T23" fmla="*/ 0 h 2269"/>
                  <a:gd name="T24" fmla="*/ 0 w 501"/>
                  <a:gd name="T25" fmla="*/ 0 h 2269"/>
                  <a:gd name="T26" fmla="*/ 0 w 501"/>
                  <a:gd name="T27" fmla="*/ 0 h 2269"/>
                  <a:gd name="T28" fmla="*/ 0 w 501"/>
                  <a:gd name="T29" fmla="*/ 0 h 2269"/>
                  <a:gd name="T30" fmla="*/ 0 w 501"/>
                  <a:gd name="T31" fmla="*/ 0 h 2269"/>
                  <a:gd name="T32" fmla="*/ 0 w 501"/>
                  <a:gd name="T33" fmla="*/ 0 h 2269"/>
                  <a:gd name="T34" fmla="*/ 0 w 501"/>
                  <a:gd name="T35" fmla="*/ 0 h 2269"/>
                  <a:gd name="T36" fmla="*/ 0 w 501"/>
                  <a:gd name="T37" fmla="*/ 0 h 2269"/>
                  <a:gd name="T38" fmla="*/ 0 w 501"/>
                  <a:gd name="T39" fmla="*/ 0 h 2269"/>
                  <a:gd name="T40" fmla="*/ 0 w 501"/>
                  <a:gd name="T41" fmla="*/ 0 h 2269"/>
                  <a:gd name="T42" fmla="*/ 0 w 501"/>
                  <a:gd name="T43" fmla="*/ 0 h 2269"/>
                  <a:gd name="T44" fmla="*/ 0 w 501"/>
                  <a:gd name="T45" fmla="*/ 0 h 2269"/>
                  <a:gd name="T46" fmla="*/ 0 w 501"/>
                  <a:gd name="T47" fmla="*/ 0 h 2269"/>
                  <a:gd name="T48" fmla="*/ 0 w 501"/>
                  <a:gd name="T49" fmla="*/ 0 h 2269"/>
                  <a:gd name="T50" fmla="*/ 0 w 501"/>
                  <a:gd name="T51" fmla="*/ 0 h 2269"/>
                  <a:gd name="T52" fmla="*/ 0 w 501"/>
                  <a:gd name="T53" fmla="*/ 0 h 2269"/>
                  <a:gd name="T54" fmla="*/ 0 w 501"/>
                  <a:gd name="T55" fmla="*/ 0 h 2269"/>
                  <a:gd name="T56" fmla="*/ 0 w 501"/>
                  <a:gd name="T57" fmla="*/ 0 h 2269"/>
                  <a:gd name="T58" fmla="*/ 0 w 501"/>
                  <a:gd name="T59" fmla="*/ 0 h 2269"/>
                  <a:gd name="T60" fmla="*/ 0 w 501"/>
                  <a:gd name="T61" fmla="*/ 0 h 2269"/>
                  <a:gd name="T62" fmla="*/ 0 w 501"/>
                  <a:gd name="T63" fmla="*/ 0 h 2269"/>
                  <a:gd name="T64" fmla="*/ 0 w 501"/>
                  <a:gd name="T65" fmla="*/ 0 h 2269"/>
                  <a:gd name="T66" fmla="*/ 0 w 501"/>
                  <a:gd name="T67" fmla="*/ 0 h 2269"/>
                  <a:gd name="T68" fmla="*/ 0 w 501"/>
                  <a:gd name="T69" fmla="*/ 0 h 2269"/>
                  <a:gd name="T70" fmla="*/ 0 w 501"/>
                  <a:gd name="T71" fmla="*/ 0 h 2269"/>
                  <a:gd name="T72" fmla="*/ 0 w 501"/>
                  <a:gd name="T73" fmla="*/ 0 h 2269"/>
                  <a:gd name="T74" fmla="*/ 0 w 501"/>
                  <a:gd name="T75" fmla="*/ 0 h 2269"/>
                  <a:gd name="T76" fmla="*/ 0 w 501"/>
                  <a:gd name="T77" fmla="*/ 0 h 2269"/>
                  <a:gd name="T78" fmla="*/ 0 w 501"/>
                  <a:gd name="T79" fmla="*/ 0 h 2269"/>
                  <a:gd name="T80" fmla="*/ 0 w 501"/>
                  <a:gd name="T81" fmla="*/ 0 h 2269"/>
                  <a:gd name="T82" fmla="*/ 0 w 501"/>
                  <a:gd name="T83" fmla="*/ 0 h 2269"/>
                  <a:gd name="T84" fmla="*/ 0 w 501"/>
                  <a:gd name="T85" fmla="*/ 0 h 2269"/>
                  <a:gd name="T86" fmla="*/ 0 w 501"/>
                  <a:gd name="T87" fmla="*/ 0 h 2269"/>
                  <a:gd name="T88" fmla="*/ 0 w 501"/>
                  <a:gd name="T89" fmla="*/ 0 h 2269"/>
                  <a:gd name="T90" fmla="*/ 0 w 501"/>
                  <a:gd name="T91" fmla="*/ 0 h 2269"/>
                  <a:gd name="T92" fmla="*/ 0 w 501"/>
                  <a:gd name="T93" fmla="*/ 0 h 2269"/>
                  <a:gd name="T94" fmla="*/ 0 w 501"/>
                  <a:gd name="T95" fmla="*/ 0 h 2269"/>
                  <a:gd name="T96" fmla="*/ 0 w 501"/>
                  <a:gd name="T97" fmla="*/ 0 h 2269"/>
                  <a:gd name="T98" fmla="*/ 0 w 501"/>
                  <a:gd name="T99" fmla="*/ 0 h 2269"/>
                  <a:gd name="T100" fmla="*/ 0 w 501"/>
                  <a:gd name="T101" fmla="*/ 0 h 2269"/>
                  <a:gd name="T102" fmla="*/ 0 w 501"/>
                  <a:gd name="T103" fmla="*/ 0 h 2269"/>
                  <a:gd name="T104" fmla="*/ 0 w 501"/>
                  <a:gd name="T105" fmla="*/ 0 h 2269"/>
                  <a:gd name="T106" fmla="*/ 0 w 501"/>
                  <a:gd name="T107" fmla="*/ 0 h 2269"/>
                  <a:gd name="T108" fmla="*/ 0 w 501"/>
                  <a:gd name="T109" fmla="*/ 0 h 2269"/>
                  <a:gd name="T110" fmla="*/ 0 w 501"/>
                  <a:gd name="T111" fmla="*/ 0 h 22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1"/>
                  <a:gd name="T169" fmla="*/ 0 h 2269"/>
                  <a:gd name="T170" fmla="*/ 501 w 501"/>
                  <a:gd name="T171" fmla="*/ 2269 h 22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1" h="2269">
                    <a:moveTo>
                      <a:pt x="312" y="570"/>
                    </a:moveTo>
                    <a:lnTo>
                      <a:pt x="293" y="559"/>
                    </a:lnTo>
                    <a:lnTo>
                      <a:pt x="281" y="553"/>
                    </a:lnTo>
                    <a:lnTo>
                      <a:pt x="270" y="547"/>
                    </a:lnTo>
                    <a:lnTo>
                      <a:pt x="258" y="540"/>
                    </a:lnTo>
                    <a:lnTo>
                      <a:pt x="247" y="533"/>
                    </a:lnTo>
                    <a:lnTo>
                      <a:pt x="235" y="527"/>
                    </a:lnTo>
                    <a:lnTo>
                      <a:pt x="224" y="520"/>
                    </a:lnTo>
                    <a:lnTo>
                      <a:pt x="212" y="513"/>
                    </a:lnTo>
                    <a:lnTo>
                      <a:pt x="202" y="506"/>
                    </a:lnTo>
                    <a:lnTo>
                      <a:pt x="210" y="502"/>
                    </a:lnTo>
                    <a:lnTo>
                      <a:pt x="219" y="497"/>
                    </a:lnTo>
                    <a:lnTo>
                      <a:pt x="228" y="493"/>
                    </a:lnTo>
                    <a:lnTo>
                      <a:pt x="237" y="487"/>
                    </a:lnTo>
                    <a:lnTo>
                      <a:pt x="248" y="482"/>
                    </a:lnTo>
                    <a:lnTo>
                      <a:pt x="258" y="478"/>
                    </a:lnTo>
                    <a:lnTo>
                      <a:pt x="269" y="472"/>
                    </a:lnTo>
                    <a:lnTo>
                      <a:pt x="279" y="467"/>
                    </a:lnTo>
                    <a:lnTo>
                      <a:pt x="287" y="464"/>
                    </a:lnTo>
                    <a:lnTo>
                      <a:pt x="295" y="459"/>
                    </a:lnTo>
                    <a:lnTo>
                      <a:pt x="303" y="456"/>
                    </a:lnTo>
                    <a:lnTo>
                      <a:pt x="311" y="451"/>
                    </a:lnTo>
                    <a:lnTo>
                      <a:pt x="319" y="448"/>
                    </a:lnTo>
                    <a:lnTo>
                      <a:pt x="328" y="443"/>
                    </a:lnTo>
                    <a:lnTo>
                      <a:pt x="337" y="440"/>
                    </a:lnTo>
                    <a:lnTo>
                      <a:pt x="346" y="435"/>
                    </a:lnTo>
                    <a:lnTo>
                      <a:pt x="396" y="405"/>
                    </a:lnTo>
                    <a:lnTo>
                      <a:pt x="436" y="374"/>
                    </a:lnTo>
                    <a:lnTo>
                      <a:pt x="463" y="343"/>
                    </a:lnTo>
                    <a:lnTo>
                      <a:pt x="482" y="315"/>
                    </a:lnTo>
                    <a:lnTo>
                      <a:pt x="493" y="290"/>
                    </a:lnTo>
                    <a:lnTo>
                      <a:pt x="499" y="268"/>
                    </a:lnTo>
                    <a:lnTo>
                      <a:pt x="501" y="253"/>
                    </a:lnTo>
                    <a:lnTo>
                      <a:pt x="501" y="244"/>
                    </a:lnTo>
                    <a:lnTo>
                      <a:pt x="501" y="199"/>
                    </a:lnTo>
                    <a:lnTo>
                      <a:pt x="501" y="198"/>
                    </a:lnTo>
                    <a:lnTo>
                      <a:pt x="501" y="175"/>
                    </a:lnTo>
                    <a:lnTo>
                      <a:pt x="478" y="175"/>
                    </a:lnTo>
                    <a:lnTo>
                      <a:pt x="477" y="175"/>
                    </a:lnTo>
                    <a:lnTo>
                      <a:pt x="429" y="175"/>
                    </a:lnTo>
                    <a:lnTo>
                      <a:pt x="454" y="149"/>
                    </a:lnTo>
                    <a:lnTo>
                      <a:pt x="473" y="125"/>
                    </a:lnTo>
                    <a:lnTo>
                      <a:pt x="485" y="102"/>
                    </a:lnTo>
                    <a:lnTo>
                      <a:pt x="494" y="81"/>
                    </a:lnTo>
                    <a:lnTo>
                      <a:pt x="499" y="64"/>
                    </a:lnTo>
                    <a:lnTo>
                      <a:pt x="501" y="51"/>
                    </a:lnTo>
                    <a:lnTo>
                      <a:pt x="501" y="42"/>
                    </a:lnTo>
                    <a:lnTo>
                      <a:pt x="501" y="38"/>
                    </a:lnTo>
                    <a:lnTo>
                      <a:pt x="498" y="10"/>
                    </a:lnTo>
                    <a:lnTo>
                      <a:pt x="489" y="4"/>
                    </a:lnTo>
                    <a:lnTo>
                      <a:pt x="482" y="1"/>
                    </a:lnTo>
                    <a:lnTo>
                      <a:pt x="476" y="0"/>
                    </a:lnTo>
                    <a:lnTo>
                      <a:pt x="471" y="0"/>
                    </a:lnTo>
                    <a:lnTo>
                      <a:pt x="467" y="1"/>
                    </a:lnTo>
                    <a:lnTo>
                      <a:pt x="459" y="4"/>
                    </a:lnTo>
                    <a:lnTo>
                      <a:pt x="452" y="10"/>
                    </a:lnTo>
                    <a:lnTo>
                      <a:pt x="446" y="18"/>
                    </a:lnTo>
                    <a:lnTo>
                      <a:pt x="440" y="26"/>
                    </a:lnTo>
                    <a:lnTo>
                      <a:pt x="432" y="41"/>
                    </a:lnTo>
                    <a:lnTo>
                      <a:pt x="422" y="55"/>
                    </a:lnTo>
                    <a:lnTo>
                      <a:pt x="409" y="68"/>
                    </a:lnTo>
                    <a:lnTo>
                      <a:pt x="395" y="80"/>
                    </a:lnTo>
                    <a:lnTo>
                      <a:pt x="380" y="93"/>
                    </a:lnTo>
                    <a:lnTo>
                      <a:pt x="363" y="104"/>
                    </a:lnTo>
                    <a:lnTo>
                      <a:pt x="345" y="116"/>
                    </a:lnTo>
                    <a:lnTo>
                      <a:pt x="325" y="127"/>
                    </a:lnTo>
                    <a:lnTo>
                      <a:pt x="316" y="132"/>
                    </a:lnTo>
                    <a:lnTo>
                      <a:pt x="308" y="136"/>
                    </a:lnTo>
                    <a:lnTo>
                      <a:pt x="299" y="140"/>
                    </a:lnTo>
                    <a:lnTo>
                      <a:pt x="290" y="144"/>
                    </a:lnTo>
                    <a:lnTo>
                      <a:pt x="282" y="148"/>
                    </a:lnTo>
                    <a:lnTo>
                      <a:pt x="274" y="152"/>
                    </a:lnTo>
                    <a:lnTo>
                      <a:pt x="266" y="156"/>
                    </a:lnTo>
                    <a:lnTo>
                      <a:pt x="258" y="160"/>
                    </a:lnTo>
                    <a:lnTo>
                      <a:pt x="237" y="170"/>
                    </a:lnTo>
                    <a:lnTo>
                      <a:pt x="217" y="180"/>
                    </a:lnTo>
                    <a:lnTo>
                      <a:pt x="197" y="190"/>
                    </a:lnTo>
                    <a:lnTo>
                      <a:pt x="180" y="200"/>
                    </a:lnTo>
                    <a:lnTo>
                      <a:pt x="161" y="210"/>
                    </a:lnTo>
                    <a:lnTo>
                      <a:pt x="145" y="221"/>
                    </a:lnTo>
                    <a:lnTo>
                      <a:pt x="130" y="232"/>
                    </a:lnTo>
                    <a:lnTo>
                      <a:pt x="116" y="244"/>
                    </a:lnTo>
                    <a:lnTo>
                      <a:pt x="105" y="256"/>
                    </a:lnTo>
                    <a:lnTo>
                      <a:pt x="93" y="270"/>
                    </a:lnTo>
                    <a:lnTo>
                      <a:pt x="84" y="285"/>
                    </a:lnTo>
                    <a:lnTo>
                      <a:pt x="76" y="301"/>
                    </a:lnTo>
                    <a:lnTo>
                      <a:pt x="69" y="320"/>
                    </a:lnTo>
                    <a:lnTo>
                      <a:pt x="64" y="338"/>
                    </a:lnTo>
                    <a:lnTo>
                      <a:pt x="62" y="360"/>
                    </a:lnTo>
                    <a:lnTo>
                      <a:pt x="61" y="383"/>
                    </a:lnTo>
                    <a:lnTo>
                      <a:pt x="61" y="389"/>
                    </a:lnTo>
                    <a:lnTo>
                      <a:pt x="62" y="396"/>
                    </a:lnTo>
                    <a:lnTo>
                      <a:pt x="62" y="403"/>
                    </a:lnTo>
                    <a:lnTo>
                      <a:pt x="63" y="409"/>
                    </a:lnTo>
                    <a:lnTo>
                      <a:pt x="62" y="418"/>
                    </a:lnTo>
                    <a:lnTo>
                      <a:pt x="62" y="426"/>
                    </a:lnTo>
                    <a:lnTo>
                      <a:pt x="61" y="435"/>
                    </a:lnTo>
                    <a:lnTo>
                      <a:pt x="61" y="444"/>
                    </a:lnTo>
                    <a:lnTo>
                      <a:pt x="62" y="460"/>
                    </a:lnTo>
                    <a:lnTo>
                      <a:pt x="64" y="476"/>
                    </a:lnTo>
                    <a:lnTo>
                      <a:pt x="69" y="491"/>
                    </a:lnTo>
                    <a:lnTo>
                      <a:pt x="76" y="506"/>
                    </a:lnTo>
                    <a:lnTo>
                      <a:pt x="69" y="525"/>
                    </a:lnTo>
                    <a:lnTo>
                      <a:pt x="64" y="543"/>
                    </a:lnTo>
                    <a:lnTo>
                      <a:pt x="62" y="564"/>
                    </a:lnTo>
                    <a:lnTo>
                      <a:pt x="61" y="587"/>
                    </a:lnTo>
                    <a:lnTo>
                      <a:pt x="61" y="594"/>
                    </a:lnTo>
                    <a:lnTo>
                      <a:pt x="62" y="600"/>
                    </a:lnTo>
                    <a:lnTo>
                      <a:pt x="62" y="607"/>
                    </a:lnTo>
                    <a:lnTo>
                      <a:pt x="63" y="614"/>
                    </a:lnTo>
                    <a:lnTo>
                      <a:pt x="62" y="623"/>
                    </a:lnTo>
                    <a:lnTo>
                      <a:pt x="62" y="631"/>
                    </a:lnTo>
                    <a:lnTo>
                      <a:pt x="61" y="640"/>
                    </a:lnTo>
                    <a:lnTo>
                      <a:pt x="61" y="649"/>
                    </a:lnTo>
                    <a:lnTo>
                      <a:pt x="62" y="668"/>
                    </a:lnTo>
                    <a:lnTo>
                      <a:pt x="66" y="686"/>
                    </a:lnTo>
                    <a:lnTo>
                      <a:pt x="73" y="703"/>
                    </a:lnTo>
                    <a:lnTo>
                      <a:pt x="81" y="720"/>
                    </a:lnTo>
                    <a:lnTo>
                      <a:pt x="91" y="736"/>
                    </a:lnTo>
                    <a:lnTo>
                      <a:pt x="103" y="749"/>
                    </a:lnTo>
                    <a:lnTo>
                      <a:pt x="116" y="764"/>
                    </a:lnTo>
                    <a:lnTo>
                      <a:pt x="131" y="777"/>
                    </a:lnTo>
                    <a:lnTo>
                      <a:pt x="146" y="790"/>
                    </a:lnTo>
                    <a:lnTo>
                      <a:pt x="164" y="802"/>
                    </a:lnTo>
                    <a:lnTo>
                      <a:pt x="181" y="814"/>
                    </a:lnTo>
                    <a:lnTo>
                      <a:pt x="198" y="826"/>
                    </a:lnTo>
                    <a:lnTo>
                      <a:pt x="217" y="836"/>
                    </a:lnTo>
                    <a:lnTo>
                      <a:pt x="234" y="846"/>
                    </a:lnTo>
                    <a:lnTo>
                      <a:pt x="252" y="857"/>
                    </a:lnTo>
                    <a:lnTo>
                      <a:pt x="270" y="866"/>
                    </a:lnTo>
                    <a:lnTo>
                      <a:pt x="290" y="876"/>
                    </a:lnTo>
                    <a:lnTo>
                      <a:pt x="297" y="881"/>
                    </a:lnTo>
                    <a:lnTo>
                      <a:pt x="305" y="884"/>
                    </a:lnTo>
                    <a:lnTo>
                      <a:pt x="312" y="889"/>
                    </a:lnTo>
                    <a:lnTo>
                      <a:pt x="319" y="892"/>
                    </a:lnTo>
                    <a:lnTo>
                      <a:pt x="326" y="897"/>
                    </a:lnTo>
                    <a:lnTo>
                      <a:pt x="333" y="900"/>
                    </a:lnTo>
                    <a:lnTo>
                      <a:pt x="340" y="905"/>
                    </a:lnTo>
                    <a:lnTo>
                      <a:pt x="347" y="908"/>
                    </a:lnTo>
                    <a:lnTo>
                      <a:pt x="334" y="915"/>
                    </a:lnTo>
                    <a:lnTo>
                      <a:pt x="323" y="921"/>
                    </a:lnTo>
                    <a:lnTo>
                      <a:pt x="310" y="928"/>
                    </a:lnTo>
                    <a:lnTo>
                      <a:pt x="297" y="934"/>
                    </a:lnTo>
                    <a:lnTo>
                      <a:pt x="286" y="940"/>
                    </a:lnTo>
                    <a:lnTo>
                      <a:pt x="274" y="944"/>
                    </a:lnTo>
                    <a:lnTo>
                      <a:pt x="263" y="950"/>
                    </a:lnTo>
                    <a:lnTo>
                      <a:pt x="251" y="955"/>
                    </a:lnTo>
                    <a:lnTo>
                      <a:pt x="243" y="958"/>
                    </a:lnTo>
                    <a:lnTo>
                      <a:pt x="235" y="961"/>
                    </a:lnTo>
                    <a:lnTo>
                      <a:pt x="228" y="965"/>
                    </a:lnTo>
                    <a:lnTo>
                      <a:pt x="220" y="967"/>
                    </a:lnTo>
                    <a:lnTo>
                      <a:pt x="213" y="971"/>
                    </a:lnTo>
                    <a:lnTo>
                      <a:pt x="207" y="974"/>
                    </a:lnTo>
                    <a:lnTo>
                      <a:pt x="202" y="976"/>
                    </a:lnTo>
                    <a:lnTo>
                      <a:pt x="196" y="980"/>
                    </a:lnTo>
                    <a:lnTo>
                      <a:pt x="164" y="1001"/>
                    </a:lnTo>
                    <a:lnTo>
                      <a:pt x="136" y="1024"/>
                    </a:lnTo>
                    <a:lnTo>
                      <a:pt x="113" y="1049"/>
                    </a:lnTo>
                    <a:lnTo>
                      <a:pt x="93" y="1077"/>
                    </a:lnTo>
                    <a:lnTo>
                      <a:pt x="77" y="1107"/>
                    </a:lnTo>
                    <a:lnTo>
                      <a:pt x="67" y="1138"/>
                    </a:lnTo>
                    <a:lnTo>
                      <a:pt x="60" y="1172"/>
                    </a:lnTo>
                    <a:lnTo>
                      <a:pt x="58" y="1208"/>
                    </a:lnTo>
                    <a:lnTo>
                      <a:pt x="58" y="1230"/>
                    </a:lnTo>
                    <a:lnTo>
                      <a:pt x="56" y="1240"/>
                    </a:lnTo>
                    <a:lnTo>
                      <a:pt x="56" y="1251"/>
                    </a:lnTo>
                    <a:lnTo>
                      <a:pt x="58" y="1261"/>
                    </a:lnTo>
                    <a:lnTo>
                      <a:pt x="58" y="1270"/>
                    </a:lnTo>
                    <a:lnTo>
                      <a:pt x="59" y="1285"/>
                    </a:lnTo>
                    <a:lnTo>
                      <a:pt x="61" y="1299"/>
                    </a:lnTo>
                    <a:lnTo>
                      <a:pt x="66" y="1313"/>
                    </a:lnTo>
                    <a:lnTo>
                      <a:pt x="71" y="1327"/>
                    </a:lnTo>
                    <a:lnTo>
                      <a:pt x="66" y="1344"/>
                    </a:lnTo>
                    <a:lnTo>
                      <a:pt x="62" y="1361"/>
                    </a:lnTo>
                    <a:lnTo>
                      <a:pt x="59" y="1378"/>
                    </a:lnTo>
                    <a:lnTo>
                      <a:pt x="58" y="1397"/>
                    </a:lnTo>
                    <a:lnTo>
                      <a:pt x="58" y="1446"/>
                    </a:lnTo>
                    <a:lnTo>
                      <a:pt x="58" y="1453"/>
                    </a:lnTo>
                    <a:lnTo>
                      <a:pt x="58" y="1460"/>
                    </a:lnTo>
                    <a:lnTo>
                      <a:pt x="58" y="1467"/>
                    </a:lnTo>
                    <a:lnTo>
                      <a:pt x="58" y="1474"/>
                    </a:lnTo>
                    <a:lnTo>
                      <a:pt x="59" y="1494"/>
                    </a:lnTo>
                    <a:lnTo>
                      <a:pt x="63" y="1512"/>
                    </a:lnTo>
                    <a:lnTo>
                      <a:pt x="70" y="1529"/>
                    </a:lnTo>
                    <a:lnTo>
                      <a:pt x="79" y="1545"/>
                    </a:lnTo>
                    <a:lnTo>
                      <a:pt x="91" y="1560"/>
                    </a:lnTo>
                    <a:lnTo>
                      <a:pt x="104" y="1574"/>
                    </a:lnTo>
                    <a:lnTo>
                      <a:pt x="119" y="1587"/>
                    </a:lnTo>
                    <a:lnTo>
                      <a:pt x="135" y="1600"/>
                    </a:lnTo>
                    <a:lnTo>
                      <a:pt x="151" y="1610"/>
                    </a:lnTo>
                    <a:lnTo>
                      <a:pt x="168" y="1620"/>
                    </a:lnTo>
                    <a:lnTo>
                      <a:pt x="187" y="1631"/>
                    </a:lnTo>
                    <a:lnTo>
                      <a:pt x="204" y="1639"/>
                    </a:lnTo>
                    <a:lnTo>
                      <a:pt x="221" y="1647"/>
                    </a:lnTo>
                    <a:lnTo>
                      <a:pt x="239" y="1655"/>
                    </a:lnTo>
                    <a:lnTo>
                      <a:pt x="256" y="1662"/>
                    </a:lnTo>
                    <a:lnTo>
                      <a:pt x="271" y="1668"/>
                    </a:lnTo>
                    <a:lnTo>
                      <a:pt x="277" y="1670"/>
                    </a:lnTo>
                    <a:lnTo>
                      <a:pt x="282" y="1672"/>
                    </a:lnTo>
                    <a:lnTo>
                      <a:pt x="288" y="1674"/>
                    </a:lnTo>
                    <a:lnTo>
                      <a:pt x="293" y="1677"/>
                    </a:lnTo>
                    <a:lnTo>
                      <a:pt x="297" y="1678"/>
                    </a:lnTo>
                    <a:lnTo>
                      <a:pt x="302" y="1680"/>
                    </a:lnTo>
                    <a:lnTo>
                      <a:pt x="305" y="1681"/>
                    </a:lnTo>
                    <a:lnTo>
                      <a:pt x="309" y="1684"/>
                    </a:lnTo>
                    <a:lnTo>
                      <a:pt x="315" y="1687"/>
                    </a:lnTo>
                    <a:lnTo>
                      <a:pt x="320" y="1689"/>
                    </a:lnTo>
                    <a:lnTo>
                      <a:pt x="326" y="1693"/>
                    </a:lnTo>
                    <a:lnTo>
                      <a:pt x="331" y="1695"/>
                    </a:lnTo>
                    <a:lnTo>
                      <a:pt x="337" y="1699"/>
                    </a:lnTo>
                    <a:lnTo>
                      <a:pt x="342" y="1701"/>
                    </a:lnTo>
                    <a:lnTo>
                      <a:pt x="347" y="1704"/>
                    </a:lnTo>
                    <a:lnTo>
                      <a:pt x="353" y="1708"/>
                    </a:lnTo>
                    <a:lnTo>
                      <a:pt x="347" y="1711"/>
                    </a:lnTo>
                    <a:lnTo>
                      <a:pt x="341" y="1715"/>
                    </a:lnTo>
                    <a:lnTo>
                      <a:pt x="335" y="1718"/>
                    </a:lnTo>
                    <a:lnTo>
                      <a:pt x="330" y="1722"/>
                    </a:lnTo>
                    <a:lnTo>
                      <a:pt x="324" y="1725"/>
                    </a:lnTo>
                    <a:lnTo>
                      <a:pt x="317" y="1729"/>
                    </a:lnTo>
                    <a:lnTo>
                      <a:pt x="311" y="1731"/>
                    </a:lnTo>
                    <a:lnTo>
                      <a:pt x="305" y="1734"/>
                    </a:lnTo>
                    <a:lnTo>
                      <a:pt x="299" y="1738"/>
                    </a:lnTo>
                    <a:lnTo>
                      <a:pt x="292" y="1741"/>
                    </a:lnTo>
                    <a:lnTo>
                      <a:pt x="285" y="1745"/>
                    </a:lnTo>
                    <a:lnTo>
                      <a:pt x="279" y="1748"/>
                    </a:lnTo>
                    <a:lnTo>
                      <a:pt x="272" y="1752"/>
                    </a:lnTo>
                    <a:lnTo>
                      <a:pt x="266" y="1755"/>
                    </a:lnTo>
                    <a:lnTo>
                      <a:pt x="259" y="1760"/>
                    </a:lnTo>
                    <a:lnTo>
                      <a:pt x="254" y="1763"/>
                    </a:lnTo>
                    <a:lnTo>
                      <a:pt x="248" y="1767"/>
                    </a:lnTo>
                    <a:lnTo>
                      <a:pt x="242" y="1769"/>
                    </a:lnTo>
                    <a:lnTo>
                      <a:pt x="236" y="1772"/>
                    </a:lnTo>
                    <a:lnTo>
                      <a:pt x="230" y="1776"/>
                    </a:lnTo>
                    <a:lnTo>
                      <a:pt x="224" y="1779"/>
                    </a:lnTo>
                    <a:lnTo>
                      <a:pt x="218" y="1783"/>
                    </a:lnTo>
                    <a:lnTo>
                      <a:pt x="211" y="1786"/>
                    </a:lnTo>
                    <a:lnTo>
                      <a:pt x="204" y="1790"/>
                    </a:lnTo>
                    <a:lnTo>
                      <a:pt x="188" y="1798"/>
                    </a:lnTo>
                    <a:lnTo>
                      <a:pt x="172" y="1807"/>
                    </a:lnTo>
                    <a:lnTo>
                      <a:pt x="154" y="1817"/>
                    </a:lnTo>
                    <a:lnTo>
                      <a:pt x="137" y="1828"/>
                    </a:lnTo>
                    <a:lnTo>
                      <a:pt x="119" y="1838"/>
                    </a:lnTo>
                    <a:lnTo>
                      <a:pt x="103" y="1851"/>
                    </a:lnTo>
                    <a:lnTo>
                      <a:pt x="85" y="1863"/>
                    </a:lnTo>
                    <a:lnTo>
                      <a:pt x="69" y="1877"/>
                    </a:lnTo>
                    <a:lnTo>
                      <a:pt x="54" y="1892"/>
                    </a:lnTo>
                    <a:lnTo>
                      <a:pt x="41" y="1908"/>
                    </a:lnTo>
                    <a:lnTo>
                      <a:pt x="29" y="1926"/>
                    </a:lnTo>
                    <a:lnTo>
                      <a:pt x="18" y="1944"/>
                    </a:lnTo>
                    <a:lnTo>
                      <a:pt x="10" y="1965"/>
                    </a:lnTo>
                    <a:lnTo>
                      <a:pt x="5" y="1987"/>
                    </a:lnTo>
                    <a:lnTo>
                      <a:pt x="1" y="2010"/>
                    </a:lnTo>
                    <a:lnTo>
                      <a:pt x="0" y="2034"/>
                    </a:lnTo>
                    <a:lnTo>
                      <a:pt x="0" y="2035"/>
                    </a:lnTo>
                    <a:lnTo>
                      <a:pt x="0" y="2036"/>
                    </a:lnTo>
                    <a:lnTo>
                      <a:pt x="2" y="2059"/>
                    </a:lnTo>
                    <a:lnTo>
                      <a:pt x="9" y="2065"/>
                    </a:lnTo>
                    <a:lnTo>
                      <a:pt x="15" y="2068"/>
                    </a:lnTo>
                    <a:lnTo>
                      <a:pt x="21" y="2071"/>
                    </a:lnTo>
                    <a:lnTo>
                      <a:pt x="28" y="2071"/>
                    </a:lnTo>
                    <a:lnTo>
                      <a:pt x="33" y="2070"/>
                    </a:lnTo>
                    <a:lnTo>
                      <a:pt x="37" y="2068"/>
                    </a:lnTo>
                    <a:lnTo>
                      <a:pt x="40" y="2066"/>
                    </a:lnTo>
                    <a:lnTo>
                      <a:pt x="44" y="2064"/>
                    </a:lnTo>
                    <a:lnTo>
                      <a:pt x="46" y="2060"/>
                    </a:lnTo>
                    <a:lnTo>
                      <a:pt x="94" y="2060"/>
                    </a:lnTo>
                    <a:lnTo>
                      <a:pt x="75" y="2076"/>
                    </a:lnTo>
                    <a:lnTo>
                      <a:pt x="58" y="2094"/>
                    </a:lnTo>
                    <a:lnTo>
                      <a:pt x="40" y="2113"/>
                    </a:lnTo>
                    <a:lnTo>
                      <a:pt x="26" y="2134"/>
                    </a:lnTo>
                    <a:lnTo>
                      <a:pt x="15" y="2157"/>
                    </a:lnTo>
                    <a:lnTo>
                      <a:pt x="7" y="2182"/>
                    </a:lnTo>
                    <a:lnTo>
                      <a:pt x="1" y="2209"/>
                    </a:lnTo>
                    <a:lnTo>
                      <a:pt x="0" y="2239"/>
                    </a:lnTo>
                    <a:lnTo>
                      <a:pt x="0" y="2242"/>
                    </a:lnTo>
                    <a:lnTo>
                      <a:pt x="3" y="2258"/>
                    </a:lnTo>
                    <a:lnTo>
                      <a:pt x="10" y="2263"/>
                    </a:lnTo>
                    <a:lnTo>
                      <a:pt x="17" y="2267"/>
                    </a:lnTo>
                    <a:lnTo>
                      <a:pt x="24" y="2269"/>
                    </a:lnTo>
                    <a:lnTo>
                      <a:pt x="30" y="2269"/>
                    </a:lnTo>
                    <a:lnTo>
                      <a:pt x="35" y="2268"/>
                    </a:lnTo>
                    <a:lnTo>
                      <a:pt x="43" y="2263"/>
                    </a:lnTo>
                    <a:lnTo>
                      <a:pt x="48" y="2257"/>
                    </a:lnTo>
                    <a:lnTo>
                      <a:pt x="52" y="2252"/>
                    </a:lnTo>
                    <a:lnTo>
                      <a:pt x="54" y="2246"/>
                    </a:lnTo>
                    <a:lnTo>
                      <a:pt x="66" y="2220"/>
                    </a:lnTo>
                    <a:lnTo>
                      <a:pt x="82" y="2196"/>
                    </a:lnTo>
                    <a:lnTo>
                      <a:pt x="101" y="2176"/>
                    </a:lnTo>
                    <a:lnTo>
                      <a:pt x="124" y="2157"/>
                    </a:lnTo>
                    <a:lnTo>
                      <a:pt x="149" y="2140"/>
                    </a:lnTo>
                    <a:lnTo>
                      <a:pt x="174" y="2125"/>
                    </a:lnTo>
                    <a:lnTo>
                      <a:pt x="199" y="2110"/>
                    </a:lnTo>
                    <a:lnTo>
                      <a:pt x="225" y="2097"/>
                    </a:lnTo>
                    <a:lnTo>
                      <a:pt x="232" y="2094"/>
                    </a:lnTo>
                    <a:lnTo>
                      <a:pt x="240" y="2089"/>
                    </a:lnTo>
                    <a:lnTo>
                      <a:pt x="247" y="2086"/>
                    </a:lnTo>
                    <a:lnTo>
                      <a:pt x="254" y="2082"/>
                    </a:lnTo>
                    <a:lnTo>
                      <a:pt x="259" y="2079"/>
                    </a:lnTo>
                    <a:lnTo>
                      <a:pt x="266" y="2075"/>
                    </a:lnTo>
                    <a:lnTo>
                      <a:pt x="272" y="2072"/>
                    </a:lnTo>
                    <a:lnTo>
                      <a:pt x="278" y="2068"/>
                    </a:lnTo>
                    <a:lnTo>
                      <a:pt x="284" y="2065"/>
                    </a:lnTo>
                    <a:lnTo>
                      <a:pt x="289" y="2062"/>
                    </a:lnTo>
                    <a:lnTo>
                      <a:pt x="295" y="2058"/>
                    </a:lnTo>
                    <a:lnTo>
                      <a:pt x="301" y="2055"/>
                    </a:lnTo>
                    <a:lnTo>
                      <a:pt x="308" y="2052"/>
                    </a:lnTo>
                    <a:lnTo>
                      <a:pt x="313" y="2049"/>
                    </a:lnTo>
                    <a:lnTo>
                      <a:pt x="319" y="2045"/>
                    </a:lnTo>
                    <a:lnTo>
                      <a:pt x="326" y="2042"/>
                    </a:lnTo>
                    <a:lnTo>
                      <a:pt x="343" y="2033"/>
                    </a:lnTo>
                    <a:lnTo>
                      <a:pt x="362" y="2022"/>
                    </a:lnTo>
                    <a:lnTo>
                      <a:pt x="379" y="2012"/>
                    </a:lnTo>
                    <a:lnTo>
                      <a:pt x="398" y="2002"/>
                    </a:lnTo>
                    <a:lnTo>
                      <a:pt x="414" y="1989"/>
                    </a:lnTo>
                    <a:lnTo>
                      <a:pt x="430" y="1975"/>
                    </a:lnTo>
                    <a:lnTo>
                      <a:pt x="445" y="1960"/>
                    </a:lnTo>
                    <a:lnTo>
                      <a:pt x="458" y="1944"/>
                    </a:lnTo>
                    <a:lnTo>
                      <a:pt x="458" y="1949"/>
                    </a:lnTo>
                    <a:lnTo>
                      <a:pt x="460" y="1942"/>
                    </a:lnTo>
                    <a:lnTo>
                      <a:pt x="470" y="1922"/>
                    </a:lnTo>
                    <a:lnTo>
                      <a:pt x="478" y="1901"/>
                    </a:lnTo>
                    <a:lnTo>
                      <a:pt x="484" y="1878"/>
                    </a:lnTo>
                    <a:lnTo>
                      <a:pt x="485" y="1852"/>
                    </a:lnTo>
                    <a:lnTo>
                      <a:pt x="485" y="1844"/>
                    </a:lnTo>
                    <a:lnTo>
                      <a:pt x="485" y="1836"/>
                    </a:lnTo>
                    <a:lnTo>
                      <a:pt x="484" y="1828"/>
                    </a:lnTo>
                    <a:lnTo>
                      <a:pt x="483" y="1820"/>
                    </a:lnTo>
                    <a:lnTo>
                      <a:pt x="484" y="1812"/>
                    </a:lnTo>
                    <a:lnTo>
                      <a:pt x="485" y="1805"/>
                    </a:lnTo>
                    <a:lnTo>
                      <a:pt x="485" y="1798"/>
                    </a:lnTo>
                    <a:lnTo>
                      <a:pt x="485" y="1791"/>
                    </a:lnTo>
                    <a:lnTo>
                      <a:pt x="484" y="1770"/>
                    </a:lnTo>
                    <a:lnTo>
                      <a:pt x="482" y="1750"/>
                    </a:lnTo>
                    <a:lnTo>
                      <a:pt x="477" y="1732"/>
                    </a:lnTo>
                    <a:lnTo>
                      <a:pt x="471" y="1714"/>
                    </a:lnTo>
                    <a:lnTo>
                      <a:pt x="477" y="1699"/>
                    </a:lnTo>
                    <a:lnTo>
                      <a:pt x="482" y="1683"/>
                    </a:lnTo>
                    <a:lnTo>
                      <a:pt x="484" y="1665"/>
                    </a:lnTo>
                    <a:lnTo>
                      <a:pt x="485" y="1648"/>
                    </a:lnTo>
                    <a:lnTo>
                      <a:pt x="485" y="1640"/>
                    </a:lnTo>
                    <a:lnTo>
                      <a:pt x="485" y="1631"/>
                    </a:lnTo>
                    <a:lnTo>
                      <a:pt x="484" y="1623"/>
                    </a:lnTo>
                    <a:lnTo>
                      <a:pt x="483" y="1615"/>
                    </a:lnTo>
                    <a:lnTo>
                      <a:pt x="483" y="1613"/>
                    </a:lnTo>
                    <a:lnTo>
                      <a:pt x="484" y="1613"/>
                    </a:lnTo>
                    <a:lnTo>
                      <a:pt x="484" y="1612"/>
                    </a:lnTo>
                    <a:lnTo>
                      <a:pt x="484" y="1611"/>
                    </a:lnTo>
                    <a:lnTo>
                      <a:pt x="485" y="1588"/>
                    </a:lnTo>
                    <a:lnTo>
                      <a:pt x="485" y="1587"/>
                    </a:lnTo>
                    <a:lnTo>
                      <a:pt x="485" y="1586"/>
                    </a:lnTo>
                    <a:lnTo>
                      <a:pt x="484" y="1558"/>
                    </a:lnTo>
                    <a:lnTo>
                      <a:pt x="479" y="1533"/>
                    </a:lnTo>
                    <a:lnTo>
                      <a:pt x="471" y="1510"/>
                    </a:lnTo>
                    <a:lnTo>
                      <a:pt x="462" y="1489"/>
                    </a:lnTo>
                    <a:lnTo>
                      <a:pt x="462" y="1484"/>
                    </a:lnTo>
                    <a:lnTo>
                      <a:pt x="461" y="1487"/>
                    </a:lnTo>
                    <a:lnTo>
                      <a:pt x="447" y="1465"/>
                    </a:lnTo>
                    <a:lnTo>
                      <a:pt x="431" y="1445"/>
                    </a:lnTo>
                    <a:lnTo>
                      <a:pt x="414" y="1429"/>
                    </a:lnTo>
                    <a:lnTo>
                      <a:pt x="396" y="1415"/>
                    </a:lnTo>
                    <a:lnTo>
                      <a:pt x="378" y="1403"/>
                    </a:lnTo>
                    <a:lnTo>
                      <a:pt x="361" y="1392"/>
                    </a:lnTo>
                    <a:lnTo>
                      <a:pt x="345" y="1384"/>
                    </a:lnTo>
                    <a:lnTo>
                      <a:pt x="330" y="1376"/>
                    </a:lnTo>
                    <a:lnTo>
                      <a:pt x="325" y="1374"/>
                    </a:lnTo>
                    <a:lnTo>
                      <a:pt x="322" y="1373"/>
                    </a:lnTo>
                    <a:lnTo>
                      <a:pt x="317" y="1370"/>
                    </a:lnTo>
                    <a:lnTo>
                      <a:pt x="311" y="1368"/>
                    </a:lnTo>
                    <a:lnTo>
                      <a:pt x="307" y="1366"/>
                    </a:lnTo>
                    <a:lnTo>
                      <a:pt x="301" y="1363"/>
                    </a:lnTo>
                    <a:lnTo>
                      <a:pt x="295" y="1361"/>
                    </a:lnTo>
                    <a:lnTo>
                      <a:pt x="289" y="1359"/>
                    </a:lnTo>
                    <a:lnTo>
                      <a:pt x="278" y="1354"/>
                    </a:lnTo>
                    <a:lnTo>
                      <a:pt x="265" y="1348"/>
                    </a:lnTo>
                    <a:lnTo>
                      <a:pt x="251" y="1344"/>
                    </a:lnTo>
                    <a:lnTo>
                      <a:pt x="239" y="1338"/>
                    </a:lnTo>
                    <a:lnTo>
                      <a:pt x="225" y="1331"/>
                    </a:lnTo>
                    <a:lnTo>
                      <a:pt x="211" y="1325"/>
                    </a:lnTo>
                    <a:lnTo>
                      <a:pt x="197" y="1319"/>
                    </a:lnTo>
                    <a:lnTo>
                      <a:pt x="183" y="1310"/>
                    </a:lnTo>
                    <a:lnTo>
                      <a:pt x="188" y="1307"/>
                    </a:lnTo>
                    <a:lnTo>
                      <a:pt x="192" y="1304"/>
                    </a:lnTo>
                    <a:lnTo>
                      <a:pt x="196" y="1300"/>
                    </a:lnTo>
                    <a:lnTo>
                      <a:pt x="201" y="1298"/>
                    </a:lnTo>
                    <a:lnTo>
                      <a:pt x="205" y="1294"/>
                    </a:lnTo>
                    <a:lnTo>
                      <a:pt x="210" y="1292"/>
                    </a:lnTo>
                    <a:lnTo>
                      <a:pt x="214" y="1289"/>
                    </a:lnTo>
                    <a:lnTo>
                      <a:pt x="219" y="1286"/>
                    </a:lnTo>
                    <a:lnTo>
                      <a:pt x="224" y="1284"/>
                    </a:lnTo>
                    <a:lnTo>
                      <a:pt x="229" y="1281"/>
                    </a:lnTo>
                    <a:lnTo>
                      <a:pt x="235" y="1278"/>
                    </a:lnTo>
                    <a:lnTo>
                      <a:pt x="241" y="1275"/>
                    </a:lnTo>
                    <a:lnTo>
                      <a:pt x="248" y="1272"/>
                    </a:lnTo>
                    <a:lnTo>
                      <a:pt x="255" y="1269"/>
                    </a:lnTo>
                    <a:lnTo>
                      <a:pt x="262" y="1267"/>
                    </a:lnTo>
                    <a:lnTo>
                      <a:pt x="270" y="1263"/>
                    </a:lnTo>
                    <a:lnTo>
                      <a:pt x="287" y="1255"/>
                    </a:lnTo>
                    <a:lnTo>
                      <a:pt x="304" y="1247"/>
                    </a:lnTo>
                    <a:lnTo>
                      <a:pt x="323" y="1239"/>
                    </a:lnTo>
                    <a:lnTo>
                      <a:pt x="342" y="1230"/>
                    </a:lnTo>
                    <a:lnTo>
                      <a:pt x="361" y="1219"/>
                    </a:lnTo>
                    <a:lnTo>
                      <a:pt x="379" y="1209"/>
                    </a:lnTo>
                    <a:lnTo>
                      <a:pt x="398" y="1199"/>
                    </a:lnTo>
                    <a:lnTo>
                      <a:pt x="415" y="1186"/>
                    </a:lnTo>
                    <a:lnTo>
                      <a:pt x="431" y="1173"/>
                    </a:lnTo>
                    <a:lnTo>
                      <a:pt x="446" y="1160"/>
                    </a:lnTo>
                    <a:lnTo>
                      <a:pt x="460" y="1146"/>
                    </a:lnTo>
                    <a:lnTo>
                      <a:pt x="471" y="1130"/>
                    </a:lnTo>
                    <a:lnTo>
                      <a:pt x="481" y="1113"/>
                    </a:lnTo>
                    <a:lnTo>
                      <a:pt x="488" y="1096"/>
                    </a:lnTo>
                    <a:lnTo>
                      <a:pt x="492" y="1078"/>
                    </a:lnTo>
                    <a:lnTo>
                      <a:pt x="493" y="1058"/>
                    </a:lnTo>
                    <a:lnTo>
                      <a:pt x="493" y="1049"/>
                    </a:lnTo>
                    <a:lnTo>
                      <a:pt x="492" y="1040"/>
                    </a:lnTo>
                    <a:lnTo>
                      <a:pt x="492" y="1032"/>
                    </a:lnTo>
                    <a:lnTo>
                      <a:pt x="491" y="1022"/>
                    </a:lnTo>
                    <a:lnTo>
                      <a:pt x="492" y="1016"/>
                    </a:lnTo>
                    <a:lnTo>
                      <a:pt x="492" y="1009"/>
                    </a:lnTo>
                    <a:lnTo>
                      <a:pt x="493" y="1003"/>
                    </a:lnTo>
                    <a:lnTo>
                      <a:pt x="493" y="996"/>
                    </a:lnTo>
                    <a:lnTo>
                      <a:pt x="492" y="974"/>
                    </a:lnTo>
                    <a:lnTo>
                      <a:pt x="489" y="953"/>
                    </a:lnTo>
                    <a:lnTo>
                      <a:pt x="484" y="934"/>
                    </a:lnTo>
                    <a:lnTo>
                      <a:pt x="477" y="914"/>
                    </a:lnTo>
                    <a:lnTo>
                      <a:pt x="484" y="899"/>
                    </a:lnTo>
                    <a:lnTo>
                      <a:pt x="489" y="884"/>
                    </a:lnTo>
                    <a:lnTo>
                      <a:pt x="492" y="869"/>
                    </a:lnTo>
                    <a:lnTo>
                      <a:pt x="493" y="853"/>
                    </a:lnTo>
                    <a:lnTo>
                      <a:pt x="493" y="844"/>
                    </a:lnTo>
                    <a:lnTo>
                      <a:pt x="492" y="835"/>
                    </a:lnTo>
                    <a:lnTo>
                      <a:pt x="492" y="827"/>
                    </a:lnTo>
                    <a:lnTo>
                      <a:pt x="491" y="817"/>
                    </a:lnTo>
                    <a:lnTo>
                      <a:pt x="492" y="812"/>
                    </a:lnTo>
                    <a:lnTo>
                      <a:pt x="492" y="805"/>
                    </a:lnTo>
                    <a:lnTo>
                      <a:pt x="493" y="798"/>
                    </a:lnTo>
                    <a:lnTo>
                      <a:pt x="493" y="792"/>
                    </a:lnTo>
                    <a:lnTo>
                      <a:pt x="489" y="748"/>
                    </a:lnTo>
                    <a:lnTo>
                      <a:pt x="477" y="711"/>
                    </a:lnTo>
                    <a:lnTo>
                      <a:pt x="460" y="680"/>
                    </a:lnTo>
                    <a:lnTo>
                      <a:pt x="436" y="653"/>
                    </a:lnTo>
                    <a:lnTo>
                      <a:pt x="409" y="629"/>
                    </a:lnTo>
                    <a:lnTo>
                      <a:pt x="378" y="608"/>
                    </a:lnTo>
                    <a:lnTo>
                      <a:pt x="346" y="588"/>
                    </a:lnTo>
                    <a:lnTo>
                      <a:pt x="312" y="570"/>
                    </a:lnTo>
                    <a:close/>
                  </a:path>
                </a:pathLst>
              </a:custGeom>
              <a:solidFill>
                <a:srgbClr val="000000"/>
              </a:solidFill>
              <a:ln w="9525">
                <a:noFill/>
                <a:round/>
                <a:headEnd/>
                <a:tailEnd/>
              </a:ln>
            </p:spPr>
            <p:txBody>
              <a:bodyPr/>
              <a:lstStyle/>
              <a:p>
                <a:endParaRPr lang="en-US"/>
              </a:p>
            </p:txBody>
          </p:sp>
          <p:sp>
            <p:nvSpPr>
              <p:cNvPr id="14532" name="Rectangle 39"/>
              <p:cNvSpPr>
                <a:spLocks noChangeArrowheads="1"/>
              </p:cNvSpPr>
              <p:nvPr/>
            </p:nvSpPr>
            <p:spPr bwMode="auto">
              <a:xfrm rot="-5400000">
                <a:off x="1042" y="3377"/>
                <a:ext cx="13" cy="175"/>
              </a:xfrm>
              <a:prstGeom prst="rect">
                <a:avLst/>
              </a:prstGeom>
              <a:solidFill>
                <a:srgbClr val="000000"/>
              </a:solidFill>
              <a:ln w="9525">
                <a:noFill/>
                <a:miter lim="800000"/>
                <a:headEnd/>
                <a:tailEnd/>
              </a:ln>
            </p:spPr>
            <p:txBody>
              <a:bodyPr/>
              <a:lstStyle/>
              <a:p>
                <a:pPr eaLnBrk="0" hangingPunct="0"/>
                <a:endParaRPr lang="en-US" sz="1400"/>
              </a:p>
            </p:txBody>
          </p:sp>
          <p:sp>
            <p:nvSpPr>
              <p:cNvPr id="14533" name="Freeform 40"/>
              <p:cNvSpPr>
                <a:spLocks/>
              </p:cNvSpPr>
              <p:nvPr/>
            </p:nvSpPr>
            <p:spPr bwMode="auto">
              <a:xfrm rot="-5400000">
                <a:off x="936" y="3126"/>
                <a:ext cx="157" cy="706"/>
              </a:xfrm>
              <a:custGeom>
                <a:avLst/>
                <a:gdLst>
                  <a:gd name="T0" fmla="*/ 0 w 439"/>
                  <a:gd name="T1" fmla="*/ 0 h 1634"/>
                  <a:gd name="T2" fmla="*/ 0 w 439"/>
                  <a:gd name="T3" fmla="*/ 0 h 1634"/>
                  <a:gd name="T4" fmla="*/ 0 w 439"/>
                  <a:gd name="T5" fmla="*/ 0 h 1634"/>
                  <a:gd name="T6" fmla="*/ 0 w 439"/>
                  <a:gd name="T7" fmla="*/ 0 h 1634"/>
                  <a:gd name="T8" fmla="*/ 0 w 439"/>
                  <a:gd name="T9" fmla="*/ 0 h 1634"/>
                  <a:gd name="T10" fmla="*/ 0 w 439"/>
                  <a:gd name="T11" fmla="*/ 0 h 1634"/>
                  <a:gd name="T12" fmla="*/ 0 w 439"/>
                  <a:gd name="T13" fmla="*/ 0 h 1634"/>
                  <a:gd name="T14" fmla="*/ 0 w 439"/>
                  <a:gd name="T15" fmla="*/ 0 h 1634"/>
                  <a:gd name="T16" fmla="*/ 0 w 439"/>
                  <a:gd name="T17" fmla="*/ 0 h 1634"/>
                  <a:gd name="T18" fmla="*/ 0 w 439"/>
                  <a:gd name="T19" fmla="*/ 0 h 1634"/>
                  <a:gd name="T20" fmla="*/ 0 w 439"/>
                  <a:gd name="T21" fmla="*/ 0 h 1634"/>
                  <a:gd name="T22" fmla="*/ 0 w 439"/>
                  <a:gd name="T23" fmla="*/ 0 h 1634"/>
                  <a:gd name="T24" fmla="*/ 0 w 439"/>
                  <a:gd name="T25" fmla="*/ 0 h 1634"/>
                  <a:gd name="T26" fmla="*/ 0 w 439"/>
                  <a:gd name="T27" fmla="*/ 0 h 1634"/>
                  <a:gd name="T28" fmla="*/ 0 w 439"/>
                  <a:gd name="T29" fmla="*/ 0 h 1634"/>
                  <a:gd name="T30" fmla="*/ 0 w 439"/>
                  <a:gd name="T31" fmla="*/ 0 h 1634"/>
                  <a:gd name="T32" fmla="*/ 0 w 439"/>
                  <a:gd name="T33" fmla="*/ 0 h 1634"/>
                  <a:gd name="T34" fmla="*/ 0 w 439"/>
                  <a:gd name="T35" fmla="*/ 0 h 1634"/>
                  <a:gd name="T36" fmla="*/ 0 w 439"/>
                  <a:gd name="T37" fmla="*/ 0 h 1634"/>
                  <a:gd name="T38" fmla="*/ 0 w 439"/>
                  <a:gd name="T39" fmla="*/ 0 h 1634"/>
                  <a:gd name="T40" fmla="*/ 0 w 439"/>
                  <a:gd name="T41" fmla="*/ 0 h 1634"/>
                  <a:gd name="T42" fmla="*/ 0 w 439"/>
                  <a:gd name="T43" fmla="*/ 0 h 1634"/>
                  <a:gd name="T44" fmla="*/ 0 w 439"/>
                  <a:gd name="T45" fmla="*/ 0 h 1634"/>
                  <a:gd name="T46" fmla="*/ 0 w 439"/>
                  <a:gd name="T47" fmla="*/ 0 h 1634"/>
                  <a:gd name="T48" fmla="*/ 0 w 439"/>
                  <a:gd name="T49" fmla="*/ 0 h 1634"/>
                  <a:gd name="T50" fmla="*/ 0 w 439"/>
                  <a:gd name="T51" fmla="*/ 0 h 1634"/>
                  <a:gd name="T52" fmla="*/ 0 w 439"/>
                  <a:gd name="T53" fmla="*/ 0 h 1634"/>
                  <a:gd name="T54" fmla="*/ 0 w 439"/>
                  <a:gd name="T55" fmla="*/ 0 h 1634"/>
                  <a:gd name="T56" fmla="*/ 0 w 439"/>
                  <a:gd name="T57" fmla="*/ 0 h 1634"/>
                  <a:gd name="T58" fmla="*/ 0 w 439"/>
                  <a:gd name="T59" fmla="*/ 0 h 1634"/>
                  <a:gd name="T60" fmla="*/ 0 w 439"/>
                  <a:gd name="T61" fmla="*/ 0 h 1634"/>
                  <a:gd name="T62" fmla="*/ 0 w 439"/>
                  <a:gd name="T63" fmla="*/ 0 h 1634"/>
                  <a:gd name="T64" fmla="*/ 0 w 439"/>
                  <a:gd name="T65" fmla="*/ 0 h 1634"/>
                  <a:gd name="T66" fmla="*/ 0 w 439"/>
                  <a:gd name="T67" fmla="*/ 0 h 1634"/>
                  <a:gd name="T68" fmla="*/ 0 w 439"/>
                  <a:gd name="T69" fmla="*/ 0 h 1634"/>
                  <a:gd name="T70" fmla="*/ 0 w 439"/>
                  <a:gd name="T71" fmla="*/ 0 h 1634"/>
                  <a:gd name="T72" fmla="*/ 0 w 439"/>
                  <a:gd name="T73" fmla="*/ 0 h 1634"/>
                  <a:gd name="T74" fmla="*/ 0 w 439"/>
                  <a:gd name="T75" fmla="*/ 0 h 1634"/>
                  <a:gd name="T76" fmla="*/ 0 w 439"/>
                  <a:gd name="T77" fmla="*/ 0 h 1634"/>
                  <a:gd name="T78" fmla="*/ 0 w 439"/>
                  <a:gd name="T79" fmla="*/ 0 h 1634"/>
                  <a:gd name="T80" fmla="*/ 0 w 439"/>
                  <a:gd name="T81" fmla="*/ 0 h 1634"/>
                  <a:gd name="T82" fmla="*/ 0 w 439"/>
                  <a:gd name="T83" fmla="*/ 0 h 1634"/>
                  <a:gd name="T84" fmla="*/ 0 w 439"/>
                  <a:gd name="T85" fmla="*/ 0 h 1634"/>
                  <a:gd name="T86" fmla="*/ 0 w 439"/>
                  <a:gd name="T87" fmla="*/ 0 h 1634"/>
                  <a:gd name="T88" fmla="*/ 0 w 439"/>
                  <a:gd name="T89" fmla="*/ 0 h 1634"/>
                  <a:gd name="T90" fmla="*/ 0 w 439"/>
                  <a:gd name="T91" fmla="*/ 0 h 1634"/>
                  <a:gd name="T92" fmla="*/ 0 w 439"/>
                  <a:gd name="T93" fmla="*/ 0 h 1634"/>
                  <a:gd name="T94" fmla="*/ 0 w 439"/>
                  <a:gd name="T95" fmla="*/ 0 h 1634"/>
                  <a:gd name="T96" fmla="*/ 0 w 439"/>
                  <a:gd name="T97" fmla="*/ 0 h 1634"/>
                  <a:gd name="T98" fmla="*/ 0 w 439"/>
                  <a:gd name="T99" fmla="*/ 0 h 1634"/>
                  <a:gd name="T100" fmla="*/ 0 w 439"/>
                  <a:gd name="T101" fmla="*/ 0 h 1634"/>
                  <a:gd name="T102" fmla="*/ 0 w 439"/>
                  <a:gd name="T103" fmla="*/ 0 h 1634"/>
                  <a:gd name="T104" fmla="*/ 0 w 439"/>
                  <a:gd name="T105" fmla="*/ 0 h 1634"/>
                  <a:gd name="T106" fmla="*/ 0 w 439"/>
                  <a:gd name="T107" fmla="*/ 0 h 1634"/>
                  <a:gd name="T108" fmla="*/ 0 w 439"/>
                  <a:gd name="T109" fmla="*/ 0 h 1634"/>
                  <a:gd name="T110" fmla="*/ 0 w 439"/>
                  <a:gd name="T111" fmla="*/ 0 h 1634"/>
                  <a:gd name="T112" fmla="*/ 0 w 439"/>
                  <a:gd name="T113" fmla="*/ 0 h 1634"/>
                  <a:gd name="T114" fmla="*/ 0 w 439"/>
                  <a:gd name="T115" fmla="*/ 0 h 1634"/>
                  <a:gd name="T116" fmla="*/ 0 w 439"/>
                  <a:gd name="T117" fmla="*/ 0 h 1634"/>
                  <a:gd name="T118" fmla="*/ 0 w 439"/>
                  <a:gd name="T119" fmla="*/ 0 h 1634"/>
                  <a:gd name="T120" fmla="*/ 0 w 439"/>
                  <a:gd name="T121" fmla="*/ 0 h 1634"/>
                  <a:gd name="T122" fmla="*/ 0 w 439"/>
                  <a:gd name="T123" fmla="*/ 0 h 16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9"/>
                  <a:gd name="T187" fmla="*/ 0 h 1634"/>
                  <a:gd name="T188" fmla="*/ 439 w 439"/>
                  <a:gd name="T189" fmla="*/ 1634 h 16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9" h="1634">
                    <a:moveTo>
                      <a:pt x="399" y="1062"/>
                    </a:moveTo>
                    <a:lnTo>
                      <a:pt x="399" y="1134"/>
                    </a:lnTo>
                    <a:lnTo>
                      <a:pt x="400" y="1133"/>
                    </a:lnTo>
                    <a:lnTo>
                      <a:pt x="401" y="1132"/>
                    </a:lnTo>
                    <a:lnTo>
                      <a:pt x="402" y="1130"/>
                    </a:lnTo>
                    <a:lnTo>
                      <a:pt x="403" y="1129"/>
                    </a:lnTo>
                    <a:lnTo>
                      <a:pt x="414" y="1144"/>
                    </a:lnTo>
                    <a:lnTo>
                      <a:pt x="422" y="1160"/>
                    </a:lnTo>
                    <a:lnTo>
                      <a:pt x="429" y="1179"/>
                    </a:lnTo>
                    <a:lnTo>
                      <a:pt x="435" y="1198"/>
                    </a:lnTo>
                    <a:lnTo>
                      <a:pt x="364" y="1198"/>
                    </a:lnTo>
                    <a:lnTo>
                      <a:pt x="340" y="1221"/>
                    </a:lnTo>
                    <a:lnTo>
                      <a:pt x="433" y="1221"/>
                    </a:lnTo>
                    <a:lnTo>
                      <a:pt x="429" y="1234"/>
                    </a:lnTo>
                    <a:lnTo>
                      <a:pt x="423" y="1246"/>
                    </a:lnTo>
                    <a:lnTo>
                      <a:pt x="416" y="1257"/>
                    </a:lnTo>
                    <a:lnTo>
                      <a:pt x="408" y="1268"/>
                    </a:lnTo>
                    <a:lnTo>
                      <a:pt x="286" y="1268"/>
                    </a:lnTo>
                    <a:lnTo>
                      <a:pt x="255" y="1291"/>
                    </a:lnTo>
                    <a:lnTo>
                      <a:pt x="385" y="1291"/>
                    </a:lnTo>
                    <a:lnTo>
                      <a:pt x="377" y="1296"/>
                    </a:lnTo>
                    <a:lnTo>
                      <a:pt x="370" y="1302"/>
                    </a:lnTo>
                    <a:lnTo>
                      <a:pt x="362" y="1308"/>
                    </a:lnTo>
                    <a:lnTo>
                      <a:pt x="354" y="1314"/>
                    </a:lnTo>
                    <a:lnTo>
                      <a:pt x="346" y="1318"/>
                    </a:lnTo>
                    <a:lnTo>
                      <a:pt x="337" y="1324"/>
                    </a:lnTo>
                    <a:lnTo>
                      <a:pt x="329" y="1329"/>
                    </a:lnTo>
                    <a:lnTo>
                      <a:pt x="320" y="1333"/>
                    </a:lnTo>
                    <a:lnTo>
                      <a:pt x="193" y="1333"/>
                    </a:lnTo>
                    <a:lnTo>
                      <a:pt x="156" y="1356"/>
                    </a:lnTo>
                    <a:lnTo>
                      <a:pt x="277" y="1356"/>
                    </a:lnTo>
                    <a:lnTo>
                      <a:pt x="267" y="1361"/>
                    </a:lnTo>
                    <a:lnTo>
                      <a:pt x="259" y="1365"/>
                    </a:lnTo>
                    <a:lnTo>
                      <a:pt x="251" y="1371"/>
                    </a:lnTo>
                    <a:lnTo>
                      <a:pt x="243" y="1376"/>
                    </a:lnTo>
                    <a:lnTo>
                      <a:pt x="237" y="1379"/>
                    </a:lnTo>
                    <a:lnTo>
                      <a:pt x="232" y="1382"/>
                    </a:lnTo>
                    <a:lnTo>
                      <a:pt x="226" y="1385"/>
                    </a:lnTo>
                    <a:lnTo>
                      <a:pt x="220" y="1388"/>
                    </a:lnTo>
                    <a:lnTo>
                      <a:pt x="213" y="1392"/>
                    </a:lnTo>
                    <a:lnTo>
                      <a:pt x="207" y="1395"/>
                    </a:lnTo>
                    <a:lnTo>
                      <a:pt x="201" y="1399"/>
                    </a:lnTo>
                    <a:lnTo>
                      <a:pt x="194" y="1402"/>
                    </a:lnTo>
                    <a:lnTo>
                      <a:pt x="17" y="1402"/>
                    </a:lnTo>
                    <a:lnTo>
                      <a:pt x="24" y="1390"/>
                    </a:lnTo>
                    <a:lnTo>
                      <a:pt x="32" y="1378"/>
                    </a:lnTo>
                    <a:lnTo>
                      <a:pt x="40" y="1367"/>
                    </a:lnTo>
                    <a:lnTo>
                      <a:pt x="50" y="1356"/>
                    </a:lnTo>
                    <a:lnTo>
                      <a:pt x="156" y="1356"/>
                    </a:lnTo>
                    <a:lnTo>
                      <a:pt x="193" y="1333"/>
                    </a:lnTo>
                    <a:lnTo>
                      <a:pt x="74" y="1333"/>
                    </a:lnTo>
                    <a:lnTo>
                      <a:pt x="81" y="1327"/>
                    </a:lnTo>
                    <a:lnTo>
                      <a:pt x="89" y="1322"/>
                    </a:lnTo>
                    <a:lnTo>
                      <a:pt x="97" y="1316"/>
                    </a:lnTo>
                    <a:lnTo>
                      <a:pt x="105" y="1310"/>
                    </a:lnTo>
                    <a:lnTo>
                      <a:pt x="112" y="1306"/>
                    </a:lnTo>
                    <a:lnTo>
                      <a:pt x="120" y="1300"/>
                    </a:lnTo>
                    <a:lnTo>
                      <a:pt x="128" y="1295"/>
                    </a:lnTo>
                    <a:lnTo>
                      <a:pt x="136" y="1291"/>
                    </a:lnTo>
                    <a:lnTo>
                      <a:pt x="255" y="1291"/>
                    </a:lnTo>
                    <a:lnTo>
                      <a:pt x="286" y="1268"/>
                    </a:lnTo>
                    <a:lnTo>
                      <a:pt x="179" y="1268"/>
                    </a:lnTo>
                    <a:lnTo>
                      <a:pt x="188" y="1263"/>
                    </a:lnTo>
                    <a:lnTo>
                      <a:pt x="197" y="1258"/>
                    </a:lnTo>
                    <a:lnTo>
                      <a:pt x="205" y="1254"/>
                    </a:lnTo>
                    <a:lnTo>
                      <a:pt x="213" y="1249"/>
                    </a:lnTo>
                    <a:lnTo>
                      <a:pt x="221" y="1246"/>
                    </a:lnTo>
                    <a:lnTo>
                      <a:pt x="229" y="1241"/>
                    </a:lnTo>
                    <a:lnTo>
                      <a:pt x="236" y="1236"/>
                    </a:lnTo>
                    <a:lnTo>
                      <a:pt x="243" y="1233"/>
                    </a:lnTo>
                    <a:lnTo>
                      <a:pt x="248" y="1229"/>
                    </a:lnTo>
                    <a:lnTo>
                      <a:pt x="252" y="1227"/>
                    </a:lnTo>
                    <a:lnTo>
                      <a:pt x="258" y="1224"/>
                    </a:lnTo>
                    <a:lnTo>
                      <a:pt x="263" y="1221"/>
                    </a:lnTo>
                    <a:lnTo>
                      <a:pt x="340" y="1221"/>
                    </a:lnTo>
                    <a:lnTo>
                      <a:pt x="364" y="1198"/>
                    </a:lnTo>
                    <a:lnTo>
                      <a:pt x="305" y="1198"/>
                    </a:lnTo>
                    <a:lnTo>
                      <a:pt x="318" y="1191"/>
                    </a:lnTo>
                    <a:lnTo>
                      <a:pt x="331" y="1185"/>
                    </a:lnTo>
                    <a:lnTo>
                      <a:pt x="344" y="1177"/>
                    </a:lnTo>
                    <a:lnTo>
                      <a:pt x="355" y="1170"/>
                    </a:lnTo>
                    <a:lnTo>
                      <a:pt x="367" y="1162"/>
                    </a:lnTo>
                    <a:lnTo>
                      <a:pt x="378" y="1152"/>
                    </a:lnTo>
                    <a:lnTo>
                      <a:pt x="388" y="1143"/>
                    </a:lnTo>
                    <a:lnTo>
                      <a:pt x="399" y="1134"/>
                    </a:lnTo>
                    <a:lnTo>
                      <a:pt x="399" y="1062"/>
                    </a:lnTo>
                    <a:lnTo>
                      <a:pt x="388" y="1052"/>
                    </a:lnTo>
                    <a:lnTo>
                      <a:pt x="378" y="1042"/>
                    </a:lnTo>
                    <a:lnTo>
                      <a:pt x="368" y="1033"/>
                    </a:lnTo>
                    <a:lnTo>
                      <a:pt x="356" y="1024"/>
                    </a:lnTo>
                    <a:lnTo>
                      <a:pt x="345" y="1016"/>
                    </a:lnTo>
                    <a:lnTo>
                      <a:pt x="334" y="1009"/>
                    </a:lnTo>
                    <a:lnTo>
                      <a:pt x="323" y="1003"/>
                    </a:lnTo>
                    <a:lnTo>
                      <a:pt x="312" y="997"/>
                    </a:lnTo>
                    <a:lnTo>
                      <a:pt x="373" y="997"/>
                    </a:lnTo>
                    <a:lnTo>
                      <a:pt x="338" y="974"/>
                    </a:lnTo>
                    <a:lnTo>
                      <a:pt x="261" y="974"/>
                    </a:lnTo>
                    <a:lnTo>
                      <a:pt x="252" y="970"/>
                    </a:lnTo>
                    <a:lnTo>
                      <a:pt x="244" y="967"/>
                    </a:lnTo>
                    <a:lnTo>
                      <a:pt x="235" y="963"/>
                    </a:lnTo>
                    <a:lnTo>
                      <a:pt x="227" y="960"/>
                    </a:lnTo>
                    <a:lnTo>
                      <a:pt x="218" y="956"/>
                    </a:lnTo>
                    <a:lnTo>
                      <a:pt x="207" y="952"/>
                    </a:lnTo>
                    <a:lnTo>
                      <a:pt x="198" y="948"/>
                    </a:lnTo>
                    <a:lnTo>
                      <a:pt x="189" y="944"/>
                    </a:lnTo>
                    <a:lnTo>
                      <a:pt x="285" y="944"/>
                    </a:lnTo>
                    <a:lnTo>
                      <a:pt x="240" y="921"/>
                    </a:lnTo>
                    <a:lnTo>
                      <a:pt x="145" y="921"/>
                    </a:lnTo>
                    <a:lnTo>
                      <a:pt x="141" y="917"/>
                    </a:lnTo>
                    <a:lnTo>
                      <a:pt x="135" y="914"/>
                    </a:lnTo>
                    <a:lnTo>
                      <a:pt x="130" y="910"/>
                    </a:lnTo>
                    <a:lnTo>
                      <a:pt x="126" y="907"/>
                    </a:lnTo>
                    <a:lnTo>
                      <a:pt x="121" y="903"/>
                    </a:lnTo>
                    <a:lnTo>
                      <a:pt x="116" y="900"/>
                    </a:lnTo>
                    <a:lnTo>
                      <a:pt x="112" y="897"/>
                    </a:lnTo>
                    <a:lnTo>
                      <a:pt x="107" y="893"/>
                    </a:lnTo>
                    <a:lnTo>
                      <a:pt x="194" y="893"/>
                    </a:lnTo>
                    <a:lnTo>
                      <a:pt x="163" y="870"/>
                    </a:lnTo>
                    <a:lnTo>
                      <a:pt x="84" y="870"/>
                    </a:lnTo>
                    <a:lnTo>
                      <a:pt x="77" y="861"/>
                    </a:lnTo>
                    <a:lnTo>
                      <a:pt x="71" y="852"/>
                    </a:lnTo>
                    <a:lnTo>
                      <a:pt x="67" y="842"/>
                    </a:lnTo>
                    <a:lnTo>
                      <a:pt x="62" y="832"/>
                    </a:lnTo>
                    <a:lnTo>
                      <a:pt x="128" y="832"/>
                    </a:lnTo>
                    <a:lnTo>
                      <a:pt x="116" y="808"/>
                    </a:lnTo>
                    <a:lnTo>
                      <a:pt x="63" y="808"/>
                    </a:lnTo>
                    <a:lnTo>
                      <a:pt x="68" y="788"/>
                    </a:lnTo>
                    <a:lnTo>
                      <a:pt x="75" y="770"/>
                    </a:lnTo>
                    <a:lnTo>
                      <a:pt x="84" y="753"/>
                    </a:lnTo>
                    <a:lnTo>
                      <a:pt x="93" y="736"/>
                    </a:lnTo>
                    <a:lnTo>
                      <a:pt x="96" y="739"/>
                    </a:lnTo>
                    <a:lnTo>
                      <a:pt x="97" y="741"/>
                    </a:lnTo>
                    <a:lnTo>
                      <a:pt x="99" y="743"/>
                    </a:lnTo>
                    <a:lnTo>
                      <a:pt x="101" y="746"/>
                    </a:lnTo>
                    <a:lnTo>
                      <a:pt x="97" y="670"/>
                    </a:lnTo>
                    <a:lnTo>
                      <a:pt x="96" y="671"/>
                    </a:lnTo>
                    <a:lnTo>
                      <a:pt x="96" y="672"/>
                    </a:lnTo>
                    <a:lnTo>
                      <a:pt x="95" y="674"/>
                    </a:lnTo>
                    <a:lnTo>
                      <a:pt x="93" y="675"/>
                    </a:lnTo>
                    <a:lnTo>
                      <a:pt x="82" y="663"/>
                    </a:lnTo>
                    <a:lnTo>
                      <a:pt x="73" y="649"/>
                    </a:lnTo>
                    <a:lnTo>
                      <a:pt x="65" y="635"/>
                    </a:lnTo>
                    <a:lnTo>
                      <a:pt x="60" y="619"/>
                    </a:lnTo>
                    <a:lnTo>
                      <a:pt x="106" y="619"/>
                    </a:lnTo>
                    <a:lnTo>
                      <a:pt x="118" y="596"/>
                    </a:lnTo>
                    <a:lnTo>
                      <a:pt x="65" y="596"/>
                    </a:lnTo>
                    <a:lnTo>
                      <a:pt x="68" y="586"/>
                    </a:lnTo>
                    <a:lnTo>
                      <a:pt x="71" y="576"/>
                    </a:lnTo>
                    <a:lnTo>
                      <a:pt x="75" y="567"/>
                    </a:lnTo>
                    <a:lnTo>
                      <a:pt x="78" y="558"/>
                    </a:lnTo>
                    <a:lnTo>
                      <a:pt x="146" y="558"/>
                    </a:lnTo>
                    <a:lnTo>
                      <a:pt x="175" y="535"/>
                    </a:lnTo>
                    <a:lnTo>
                      <a:pt x="91" y="535"/>
                    </a:lnTo>
                    <a:lnTo>
                      <a:pt x="97" y="527"/>
                    </a:lnTo>
                    <a:lnTo>
                      <a:pt x="104" y="519"/>
                    </a:lnTo>
                    <a:lnTo>
                      <a:pt x="110" y="511"/>
                    </a:lnTo>
                    <a:lnTo>
                      <a:pt x="115" y="504"/>
                    </a:lnTo>
                    <a:lnTo>
                      <a:pt x="225" y="504"/>
                    </a:lnTo>
                    <a:lnTo>
                      <a:pt x="280" y="481"/>
                    </a:lnTo>
                    <a:lnTo>
                      <a:pt x="139" y="481"/>
                    </a:lnTo>
                    <a:lnTo>
                      <a:pt x="145" y="476"/>
                    </a:lnTo>
                    <a:lnTo>
                      <a:pt x="151" y="472"/>
                    </a:lnTo>
                    <a:lnTo>
                      <a:pt x="157" y="467"/>
                    </a:lnTo>
                    <a:lnTo>
                      <a:pt x="163" y="463"/>
                    </a:lnTo>
                    <a:lnTo>
                      <a:pt x="167" y="460"/>
                    </a:lnTo>
                    <a:lnTo>
                      <a:pt x="173" y="457"/>
                    </a:lnTo>
                    <a:lnTo>
                      <a:pt x="179" y="453"/>
                    </a:lnTo>
                    <a:lnTo>
                      <a:pt x="184" y="450"/>
                    </a:lnTo>
                    <a:lnTo>
                      <a:pt x="189" y="447"/>
                    </a:lnTo>
                    <a:lnTo>
                      <a:pt x="195" y="444"/>
                    </a:lnTo>
                    <a:lnTo>
                      <a:pt x="201" y="442"/>
                    </a:lnTo>
                    <a:lnTo>
                      <a:pt x="206" y="439"/>
                    </a:lnTo>
                    <a:lnTo>
                      <a:pt x="213" y="436"/>
                    </a:lnTo>
                    <a:lnTo>
                      <a:pt x="220" y="434"/>
                    </a:lnTo>
                    <a:lnTo>
                      <a:pt x="227" y="430"/>
                    </a:lnTo>
                    <a:lnTo>
                      <a:pt x="234" y="427"/>
                    </a:lnTo>
                    <a:lnTo>
                      <a:pt x="364" y="427"/>
                    </a:lnTo>
                    <a:lnTo>
                      <a:pt x="390" y="404"/>
                    </a:lnTo>
                    <a:lnTo>
                      <a:pt x="286" y="404"/>
                    </a:lnTo>
                    <a:lnTo>
                      <a:pt x="302" y="396"/>
                    </a:lnTo>
                    <a:lnTo>
                      <a:pt x="317" y="389"/>
                    </a:lnTo>
                    <a:lnTo>
                      <a:pt x="332" y="379"/>
                    </a:lnTo>
                    <a:lnTo>
                      <a:pt x="348" y="371"/>
                    </a:lnTo>
                    <a:lnTo>
                      <a:pt x="362" y="362"/>
                    </a:lnTo>
                    <a:lnTo>
                      <a:pt x="376" y="352"/>
                    </a:lnTo>
                    <a:lnTo>
                      <a:pt x="390" y="341"/>
                    </a:lnTo>
                    <a:lnTo>
                      <a:pt x="402" y="331"/>
                    </a:lnTo>
                    <a:lnTo>
                      <a:pt x="402" y="266"/>
                    </a:lnTo>
                    <a:lnTo>
                      <a:pt x="398" y="262"/>
                    </a:lnTo>
                    <a:lnTo>
                      <a:pt x="393" y="257"/>
                    </a:lnTo>
                    <a:lnTo>
                      <a:pt x="388" y="253"/>
                    </a:lnTo>
                    <a:lnTo>
                      <a:pt x="384" y="249"/>
                    </a:lnTo>
                    <a:lnTo>
                      <a:pt x="379" y="245"/>
                    </a:lnTo>
                    <a:lnTo>
                      <a:pt x="375" y="241"/>
                    </a:lnTo>
                    <a:lnTo>
                      <a:pt x="369" y="238"/>
                    </a:lnTo>
                    <a:lnTo>
                      <a:pt x="364" y="234"/>
                    </a:lnTo>
                    <a:lnTo>
                      <a:pt x="397" y="234"/>
                    </a:lnTo>
                    <a:lnTo>
                      <a:pt x="388" y="211"/>
                    </a:lnTo>
                    <a:lnTo>
                      <a:pt x="329" y="211"/>
                    </a:lnTo>
                    <a:lnTo>
                      <a:pt x="320" y="207"/>
                    </a:lnTo>
                    <a:lnTo>
                      <a:pt x="311" y="201"/>
                    </a:lnTo>
                    <a:lnTo>
                      <a:pt x="303" y="196"/>
                    </a:lnTo>
                    <a:lnTo>
                      <a:pt x="294" y="192"/>
                    </a:lnTo>
                    <a:lnTo>
                      <a:pt x="286" y="186"/>
                    </a:lnTo>
                    <a:lnTo>
                      <a:pt x="277" y="181"/>
                    </a:lnTo>
                    <a:lnTo>
                      <a:pt x="267" y="177"/>
                    </a:lnTo>
                    <a:lnTo>
                      <a:pt x="258" y="172"/>
                    </a:lnTo>
                    <a:lnTo>
                      <a:pt x="356" y="172"/>
                    </a:lnTo>
                    <a:lnTo>
                      <a:pt x="327" y="149"/>
                    </a:lnTo>
                    <a:lnTo>
                      <a:pt x="217" y="149"/>
                    </a:lnTo>
                    <a:lnTo>
                      <a:pt x="207" y="143"/>
                    </a:lnTo>
                    <a:lnTo>
                      <a:pt x="198" y="139"/>
                    </a:lnTo>
                    <a:lnTo>
                      <a:pt x="190" y="133"/>
                    </a:lnTo>
                    <a:lnTo>
                      <a:pt x="181" y="128"/>
                    </a:lnTo>
                    <a:lnTo>
                      <a:pt x="173" y="123"/>
                    </a:lnTo>
                    <a:lnTo>
                      <a:pt x="165" y="118"/>
                    </a:lnTo>
                    <a:lnTo>
                      <a:pt x="157" y="112"/>
                    </a:lnTo>
                    <a:lnTo>
                      <a:pt x="149" y="106"/>
                    </a:lnTo>
                    <a:lnTo>
                      <a:pt x="257" y="106"/>
                    </a:lnTo>
                    <a:lnTo>
                      <a:pt x="209" y="83"/>
                    </a:lnTo>
                    <a:lnTo>
                      <a:pt x="119" y="83"/>
                    </a:lnTo>
                    <a:lnTo>
                      <a:pt x="113" y="78"/>
                    </a:lnTo>
                    <a:lnTo>
                      <a:pt x="107" y="73"/>
                    </a:lnTo>
                    <a:lnTo>
                      <a:pt x="101" y="67"/>
                    </a:lnTo>
                    <a:lnTo>
                      <a:pt x="97" y="61"/>
                    </a:lnTo>
                    <a:lnTo>
                      <a:pt x="92" y="56"/>
                    </a:lnTo>
                    <a:lnTo>
                      <a:pt x="88" y="49"/>
                    </a:lnTo>
                    <a:lnTo>
                      <a:pt x="83" y="43"/>
                    </a:lnTo>
                    <a:lnTo>
                      <a:pt x="80" y="37"/>
                    </a:lnTo>
                    <a:lnTo>
                      <a:pt x="149" y="37"/>
                    </a:lnTo>
                    <a:lnTo>
                      <a:pt x="135" y="14"/>
                    </a:lnTo>
                    <a:lnTo>
                      <a:pt x="68" y="14"/>
                    </a:lnTo>
                    <a:lnTo>
                      <a:pt x="67" y="11"/>
                    </a:lnTo>
                    <a:lnTo>
                      <a:pt x="67" y="7"/>
                    </a:lnTo>
                    <a:lnTo>
                      <a:pt x="66" y="4"/>
                    </a:lnTo>
                    <a:lnTo>
                      <a:pt x="65" y="0"/>
                    </a:lnTo>
                    <a:lnTo>
                      <a:pt x="63" y="10"/>
                    </a:lnTo>
                    <a:lnTo>
                      <a:pt x="62" y="18"/>
                    </a:lnTo>
                    <a:lnTo>
                      <a:pt x="61" y="27"/>
                    </a:lnTo>
                    <a:lnTo>
                      <a:pt x="61" y="37"/>
                    </a:lnTo>
                    <a:lnTo>
                      <a:pt x="62" y="55"/>
                    </a:lnTo>
                    <a:lnTo>
                      <a:pt x="66" y="71"/>
                    </a:lnTo>
                    <a:lnTo>
                      <a:pt x="71" y="86"/>
                    </a:lnTo>
                    <a:lnTo>
                      <a:pt x="80" y="101"/>
                    </a:lnTo>
                    <a:lnTo>
                      <a:pt x="90" y="114"/>
                    </a:lnTo>
                    <a:lnTo>
                      <a:pt x="101" y="128"/>
                    </a:lnTo>
                    <a:lnTo>
                      <a:pt x="114" y="141"/>
                    </a:lnTo>
                    <a:lnTo>
                      <a:pt x="129" y="152"/>
                    </a:lnTo>
                    <a:lnTo>
                      <a:pt x="144" y="165"/>
                    </a:lnTo>
                    <a:lnTo>
                      <a:pt x="160" y="177"/>
                    </a:lnTo>
                    <a:lnTo>
                      <a:pt x="178" y="187"/>
                    </a:lnTo>
                    <a:lnTo>
                      <a:pt x="195" y="197"/>
                    </a:lnTo>
                    <a:lnTo>
                      <a:pt x="212" y="208"/>
                    </a:lnTo>
                    <a:lnTo>
                      <a:pt x="231" y="218"/>
                    </a:lnTo>
                    <a:lnTo>
                      <a:pt x="249" y="228"/>
                    </a:lnTo>
                    <a:lnTo>
                      <a:pt x="266" y="238"/>
                    </a:lnTo>
                    <a:lnTo>
                      <a:pt x="280" y="245"/>
                    </a:lnTo>
                    <a:lnTo>
                      <a:pt x="293" y="253"/>
                    </a:lnTo>
                    <a:lnTo>
                      <a:pt x="305" y="260"/>
                    </a:lnTo>
                    <a:lnTo>
                      <a:pt x="318" y="266"/>
                    </a:lnTo>
                    <a:lnTo>
                      <a:pt x="331" y="275"/>
                    </a:lnTo>
                    <a:lnTo>
                      <a:pt x="344" y="281"/>
                    </a:lnTo>
                    <a:lnTo>
                      <a:pt x="355" y="290"/>
                    </a:lnTo>
                    <a:lnTo>
                      <a:pt x="367" y="298"/>
                    </a:lnTo>
                    <a:lnTo>
                      <a:pt x="342" y="313"/>
                    </a:lnTo>
                    <a:lnTo>
                      <a:pt x="316" y="326"/>
                    </a:lnTo>
                    <a:lnTo>
                      <a:pt x="290" y="340"/>
                    </a:lnTo>
                    <a:lnTo>
                      <a:pt x="265" y="352"/>
                    </a:lnTo>
                    <a:lnTo>
                      <a:pt x="241" y="362"/>
                    </a:lnTo>
                    <a:lnTo>
                      <a:pt x="219" y="371"/>
                    </a:lnTo>
                    <a:lnTo>
                      <a:pt x="199" y="381"/>
                    </a:lnTo>
                    <a:lnTo>
                      <a:pt x="184" y="389"/>
                    </a:lnTo>
                    <a:lnTo>
                      <a:pt x="161" y="402"/>
                    </a:lnTo>
                    <a:lnTo>
                      <a:pt x="138" y="420"/>
                    </a:lnTo>
                    <a:lnTo>
                      <a:pt x="118" y="440"/>
                    </a:lnTo>
                    <a:lnTo>
                      <a:pt x="98" y="463"/>
                    </a:lnTo>
                    <a:lnTo>
                      <a:pt x="82" y="490"/>
                    </a:lnTo>
                    <a:lnTo>
                      <a:pt x="69" y="521"/>
                    </a:lnTo>
                    <a:lnTo>
                      <a:pt x="61" y="557"/>
                    </a:lnTo>
                    <a:lnTo>
                      <a:pt x="58" y="596"/>
                    </a:lnTo>
                    <a:lnTo>
                      <a:pt x="58" y="619"/>
                    </a:lnTo>
                    <a:lnTo>
                      <a:pt x="56" y="628"/>
                    </a:lnTo>
                    <a:lnTo>
                      <a:pt x="56" y="639"/>
                    </a:lnTo>
                    <a:lnTo>
                      <a:pt x="58" y="648"/>
                    </a:lnTo>
                    <a:lnTo>
                      <a:pt x="58" y="658"/>
                    </a:lnTo>
                    <a:lnTo>
                      <a:pt x="59" y="673"/>
                    </a:lnTo>
                    <a:lnTo>
                      <a:pt x="62" y="687"/>
                    </a:lnTo>
                    <a:lnTo>
                      <a:pt x="67" y="700"/>
                    </a:lnTo>
                    <a:lnTo>
                      <a:pt x="74" y="712"/>
                    </a:lnTo>
                    <a:lnTo>
                      <a:pt x="67" y="732"/>
                    </a:lnTo>
                    <a:lnTo>
                      <a:pt x="62" y="753"/>
                    </a:lnTo>
                    <a:lnTo>
                      <a:pt x="59" y="776"/>
                    </a:lnTo>
                    <a:lnTo>
                      <a:pt x="58" y="801"/>
                    </a:lnTo>
                    <a:lnTo>
                      <a:pt x="58" y="802"/>
                    </a:lnTo>
                    <a:lnTo>
                      <a:pt x="58" y="804"/>
                    </a:lnTo>
                    <a:lnTo>
                      <a:pt x="58" y="806"/>
                    </a:lnTo>
                    <a:lnTo>
                      <a:pt x="58" y="808"/>
                    </a:lnTo>
                    <a:lnTo>
                      <a:pt x="58" y="832"/>
                    </a:lnTo>
                    <a:lnTo>
                      <a:pt x="58" y="833"/>
                    </a:lnTo>
                    <a:lnTo>
                      <a:pt x="58" y="840"/>
                    </a:lnTo>
                    <a:lnTo>
                      <a:pt x="58" y="847"/>
                    </a:lnTo>
                    <a:lnTo>
                      <a:pt x="58" y="854"/>
                    </a:lnTo>
                    <a:lnTo>
                      <a:pt x="58" y="862"/>
                    </a:lnTo>
                    <a:lnTo>
                      <a:pt x="60" y="883"/>
                    </a:lnTo>
                    <a:lnTo>
                      <a:pt x="66" y="901"/>
                    </a:lnTo>
                    <a:lnTo>
                      <a:pt x="75" y="918"/>
                    </a:lnTo>
                    <a:lnTo>
                      <a:pt x="88" y="935"/>
                    </a:lnTo>
                    <a:lnTo>
                      <a:pt x="103" y="950"/>
                    </a:lnTo>
                    <a:lnTo>
                      <a:pt x="119" y="963"/>
                    </a:lnTo>
                    <a:lnTo>
                      <a:pt x="137" y="977"/>
                    </a:lnTo>
                    <a:lnTo>
                      <a:pt x="157" y="989"/>
                    </a:lnTo>
                    <a:lnTo>
                      <a:pt x="178" y="999"/>
                    </a:lnTo>
                    <a:lnTo>
                      <a:pt x="197" y="1009"/>
                    </a:lnTo>
                    <a:lnTo>
                      <a:pt x="218" y="1018"/>
                    </a:lnTo>
                    <a:lnTo>
                      <a:pt x="236" y="1026"/>
                    </a:lnTo>
                    <a:lnTo>
                      <a:pt x="255" y="1034"/>
                    </a:lnTo>
                    <a:lnTo>
                      <a:pt x="271" y="1039"/>
                    </a:lnTo>
                    <a:lnTo>
                      <a:pt x="285" y="1045"/>
                    </a:lnTo>
                    <a:lnTo>
                      <a:pt x="296" y="1051"/>
                    </a:lnTo>
                    <a:lnTo>
                      <a:pt x="304" y="1056"/>
                    </a:lnTo>
                    <a:lnTo>
                      <a:pt x="314" y="1060"/>
                    </a:lnTo>
                    <a:lnTo>
                      <a:pt x="323" y="1065"/>
                    </a:lnTo>
                    <a:lnTo>
                      <a:pt x="332" y="1071"/>
                    </a:lnTo>
                    <a:lnTo>
                      <a:pt x="342" y="1076"/>
                    </a:lnTo>
                    <a:lnTo>
                      <a:pt x="352" y="1083"/>
                    </a:lnTo>
                    <a:lnTo>
                      <a:pt x="362" y="1090"/>
                    </a:lnTo>
                    <a:lnTo>
                      <a:pt x="371" y="1097"/>
                    </a:lnTo>
                    <a:lnTo>
                      <a:pt x="355" y="1107"/>
                    </a:lnTo>
                    <a:lnTo>
                      <a:pt x="339" y="1118"/>
                    </a:lnTo>
                    <a:lnTo>
                      <a:pt x="323" y="1127"/>
                    </a:lnTo>
                    <a:lnTo>
                      <a:pt x="305" y="1136"/>
                    </a:lnTo>
                    <a:lnTo>
                      <a:pt x="289" y="1145"/>
                    </a:lnTo>
                    <a:lnTo>
                      <a:pt x="273" y="1153"/>
                    </a:lnTo>
                    <a:lnTo>
                      <a:pt x="258" y="1163"/>
                    </a:lnTo>
                    <a:lnTo>
                      <a:pt x="243" y="1171"/>
                    </a:lnTo>
                    <a:lnTo>
                      <a:pt x="228" y="1180"/>
                    </a:lnTo>
                    <a:lnTo>
                      <a:pt x="211" y="1188"/>
                    </a:lnTo>
                    <a:lnTo>
                      <a:pt x="193" y="1198"/>
                    </a:lnTo>
                    <a:lnTo>
                      <a:pt x="173" y="1209"/>
                    </a:lnTo>
                    <a:lnTo>
                      <a:pt x="153" y="1219"/>
                    </a:lnTo>
                    <a:lnTo>
                      <a:pt x="133" y="1231"/>
                    </a:lnTo>
                    <a:lnTo>
                      <a:pt x="112" y="1243"/>
                    </a:lnTo>
                    <a:lnTo>
                      <a:pt x="92" y="1257"/>
                    </a:lnTo>
                    <a:lnTo>
                      <a:pt x="73" y="1272"/>
                    </a:lnTo>
                    <a:lnTo>
                      <a:pt x="55" y="1288"/>
                    </a:lnTo>
                    <a:lnTo>
                      <a:pt x="39" y="1306"/>
                    </a:lnTo>
                    <a:lnTo>
                      <a:pt x="25" y="1325"/>
                    </a:lnTo>
                    <a:lnTo>
                      <a:pt x="15" y="1347"/>
                    </a:lnTo>
                    <a:lnTo>
                      <a:pt x="6" y="1370"/>
                    </a:lnTo>
                    <a:lnTo>
                      <a:pt x="1" y="1394"/>
                    </a:lnTo>
                    <a:lnTo>
                      <a:pt x="0" y="1422"/>
                    </a:lnTo>
                    <a:lnTo>
                      <a:pt x="1" y="1436"/>
                    </a:lnTo>
                    <a:lnTo>
                      <a:pt x="3" y="1436"/>
                    </a:lnTo>
                    <a:lnTo>
                      <a:pt x="5" y="1433"/>
                    </a:lnTo>
                    <a:lnTo>
                      <a:pt x="7" y="1429"/>
                    </a:lnTo>
                    <a:lnTo>
                      <a:pt x="8" y="1425"/>
                    </a:lnTo>
                    <a:lnTo>
                      <a:pt x="150" y="1425"/>
                    </a:lnTo>
                    <a:lnTo>
                      <a:pt x="122" y="1441"/>
                    </a:lnTo>
                    <a:lnTo>
                      <a:pt x="95" y="1460"/>
                    </a:lnTo>
                    <a:lnTo>
                      <a:pt x="69" y="1481"/>
                    </a:lnTo>
                    <a:lnTo>
                      <a:pt x="46" y="1502"/>
                    </a:lnTo>
                    <a:lnTo>
                      <a:pt x="27" y="1529"/>
                    </a:lnTo>
                    <a:lnTo>
                      <a:pt x="12" y="1558"/>
                    </a:lnTo>
                    <a:lnTo>
                      <a:pt x="2" y="1590"/>
                    </a:lnTo>
                    <a:lnTo>
                      <a:pt x="0" y="1626"/>
                    </a:lnTo>
                    <a:lnTo>
                      <a:pt x="1" y="1633"/>
                    </a:lnTo>
                    <a:lnTo>
                      <a:pt x="3" y="1634"/>
                    </a:lnTo>
                    <a:lnTo>
                      <a:pt x="6" y="1634"/>
                    </a:lnTo>
                    <a:lnTo>
                      <a:pt x="7" y="1632"/>
                    </a:lnTo>
                    <a:lnTo>
                      <a:pt x="9" y="1627"/>
                    </a:lnTo>
                    <a:lnTo>
                      <a:pt x="17" y="1607"/>
                    </a:lnTo>
                    <a:lnTo>
                      <a:pt x="27" y="1590"/>
                    </a:lnTo>
                    <a:lnTo>
                      <a:pt x="39" y="1574"/>
                    </a:lnTo>
                    <a:lnTo>
                      <a:pt x="52" y="1558"/>
                    </a:lnTo>
                    <a:lnTo>
                      <a:pt x="67" y="1544"/>
                    </a:lnTo>
                    <a:lnTo>
                      <a:pt x="82" y="1530"/>
                    </a:lnTo>
                    <a:lnTo>
                      <a:pt x="99" y="1519"/>
                    </a:lnTo>
                    <a:lnTo>
                      <a:pt x="116" y="1507"/>
                    </a:lnTo>
                    <a:lnTo>
                      <a:pt x="134" y="1497"/>
                    </a:lnTo>
                    <a:lnTo>
                      <a:pt x="151" y="1486"/>
                    </a:lnTo>
                    <a:lnTo>
                      <a:pt x="168" y="1477"/>
                    </a:lnTo>
                    <a:lnTo>
                      <a:pt x="184" y="1468"/>
                    </a:lnTo>
                    <a:lnTo>
                      <a:pt x="201" y="1460"/>
                    </a:lnTo>
                    <a:lnTo>
                      <a:pt x="217" y="1452"/>
                    </a:lnTo>
                    <a:lnTo>
                      <a:pt x="231" y="1444"/>
                    </a:lnTo>
                    <a:lnTo>
                      <a:pt x="243" y="1437"/>
                    </a:lnTo>
                    <a:lnTo>
                      <a:pt x="257" y="1429"/>
                    </a:lnTo>
                    <a:lnTo>
                      <a:pt x="272" y="1420"/>
                    </a:lnTo>
                    <a:lnTo>
                      <a:pt x="288" y="1411"/>
                    </a:lnTo>
                    <a:lnTo>
                      <a:pt x="304" y="1403"/>
                    </a:lnTo>
                    <a:lnTo>
                      <a:pt x="320" y="1394"/>
                    </a:lnTo>
                    <a:lnTo>
                      <a:pt x="337" y="1385"/>
                    </a:lnTo>
                    <a:lnTo>
                      <a:pt x="353" y="1375"/>
                    </a:lnTo>
                    <a:lnTo>
                      <a:pt x="369" y="1364"/>
                    </a:lnTo>
                    <a:lnTo>
                      <a:pt x="383" y="1354"/>
                    </a:lnTo>
                    <a:lnTo>
                      <a:pt x="397" y="1341"/>
                    </a:lnTo>
                    <a:lnTo>
                      <a:pt x="408" y="1327"/>
                    </a:lnTo>
                    <a:lnTo>
                      <a:pt x="418" y="1314"/>
                    </a:lnTo>
                    <a:lnTo>
                      <a:pt x="428" y="1297"/>
                    </a:lnTo>
                    <a:lnTo>
                      <a:pt x="433" y="1280"/>
                    </a:lnTo>
                    <a:lnTo>
                      <a:pt x="438" y="1261"/>
                    </a:lnTo>
                    <a:lnTo>
                      <a:pt x="439" y="1240"/>
                    </a:lnTo>
                    <a:lnTo>
                      <a:pt x="439" y="1232"/>
                    </a:lnTo>
                    <a:lnTo>
                      <a:pt x="438" y="1223"/>
                    </a:lnTo>
                    <a:lnTo>
                      <a:pt x="438" y="1215"/>
                    </a:lnTo>
                    <a:lnTo>
                      <a:pt x="437" y="1206"/>
                    </a:lnTo>
                    <a:lnTo>
                      <a:pt x="437" y="1208"/>
                    </a:lnTo>
                    <a:lnTo>
                      <a:pt x="437" y="1206"/>
                    </a:lnTo>
                    <a:lnTo>
                      <a:pt x="438" y="1201"/>
                    </a:lnTo>
                    <a:lnTo>
                      <a:pt x="438" y="1194"/>
                    </a:lnTo>
                    <a:lnTo>
                      <a:pt x="439" y="1187"/>
                    </a:lnTo>
                    <a:lnTo>
                      <a:pt x="439" y="1179"/>
                    </a:lnTo>
                    <a:lnTo>
                      <a:pt x="438" y="1157"/>
                    </a:lnTo>
                    <a:lnTo>
                      <a:pt x="435" y="1137"/>
                    </a:lnTo>
                    <a:lnTo>
                      <a:pt x="430" y="1119"/>
                    </a:lnTo>
                    <a:lnTo>
                      <a:pt x="423" y="1102"/>
                    </a:lnTo>
                    <a:lnTo>
                      <a:pt x="430" y="1087"/>
                    </a:lnTo>
                    <a:lnTo>
                      <a:pt x="435" y="1072"/>
                    </a:lnTo>
                    <a:lnTo>
                      <a:pt x="438" y="1054"/>
                    </a:lnTo>
                    <a:lnTo>
                      <a:pt x="439" y="1036"/>
                    </a:lnTo>
                    <a:lnTo>
                      <a:pt x="439" y="1028"/>
                    </a:lnTo>
                    <a:lnTo>
                      <a:pt x="438" y="1019"/>
                    </a:lnTo>
                    <a:lnTo>
                      <a:pt x="438" y="1011"/>
                    </a:lnTo>
                    <a:lnTo>
                      <a:pt x="437" y="1003"/>
                    </a:lnTo>
                    <a:lnTo>
                      <a:pt x="431" y="1021"/>
                    </a:lnTo>
                    <a:lnTo>
                      <a:pt x="424" y="1038"/>
                    </a:lnTo>
                    <a:lnTo>
                      <a:pt x="415" y="1053"/>
                    </a:lnTo>
                    <a:lnTo>
                      <a:pt x="403" y="1068"/>
                    </a:lnTo>
                    <a:lnTo>
                      <a:pt x="402" y="1067"/>
                    </a:lnTo>
                    <a:lnTo>
                      <a:pt x="401" y="1065"/>
                    </a:lnTo>
                    <a:lnTo>
                      <a:pt x="400" y="1064"/>
                    </a:lnTo>
                    <a:lnTo>
                      <a:pt x="399" y="1062"/>
                    </a:lnTo>
                    <a:close/>
                  </a:path>
                </a:pathLst>
              </a:custGeom>
              <a:solidFill>
                <a:srgbClr val="FFFFFF"/>
              </a:solidFill>
              <a:ln w="9525">
                <a:noFill/>
                <a:round/>
                <a:headEnd/>
                <a:tailEnd/>
              </a:ln>
            </p:spPr>
            <p:txBody>
              <a:bodyPr/>
              <a:lstStyle/>
              <a:p>
                <a:endParaRPr lang="en-US"/>
              </a:p>
            </p:txBody>
          </p:sp>
          <p:sp>
            <p:nvSpPr>
              <p:cNvPr id="14534" name="Freeform 41"/>
              <p:cNvSpPr>
                <a:spLocks/>
              </p:cNvSpPr>
              <p:nvPr/>
            </p:nvSpPr>
            <p:spPr bwMode="auto">
              <a:xfrm rot="-5400000">
                <a:off x="554" y="3324"/>
                <a:ext cx="126" cy="267"/>
              </a:xfrm>
              <a:custGeom>
                <a:avLst/>
                <a:gdLst>
                  <a:gd name="T0" fmla="*/ 0 w 352"/>
                  <a:gd name="T1" fmla="*/ 0 h 618"/>
                  <a:gd name="T2" fmla="*/ 0 w 352"/>
                  <a:gd name="T3" fmla="*/ 0 h 618"/>
                  <a:gd name="T4" fmla="*/ 0 w 352"/>
                  <a:gd name="T5" fmla="*/ 0 h 618"/>
                  <a:gd name="T6" fmla="*/ 0 w 352"/>
                  <a:gd name="T7" fmla="*/ 0 h 618"/>
                  <a:gd name="T8" fmla="*/ 0 w 352"/>
                  <a:gd name="T9" fmla="*/ 0 h 618"/>
                  <a:gd name="T10" fmla="*/ 0 w 352"/>
                  <a:gd name="T11" fmla="*/ 0 h 618"/>
                  <a:gd name="T12" fmla="*/ 0 w 352"/>
                  <a:gd name="T13" fmla="*/ 0 h 618"/>
                  <a:gd name="T14" fmla="*/ 0 w 352"/>
                  <a:gd name="T15" fmla="*/ 0 h 618"/>
                  <a:gd name="T16" fmla="*/ 0 w 352"/>
                  <a:gd name="T17" fmla="*/ 0 h 618"/>
                  <a:gd name="T18" fmla="*/ 0 w 352"/>
                  <a:gd name="T19" fmla="*/ 0 h 618"/>
                  <a:gd name="T20" fmla="*/ 0 w 352"/>
                  <a:gd name="T21" fmla="*/ 0 h 618"/>
                  <a:gd name="T22" fmla="*/ 0 w 352"/>
                  <a:gd name="T23" fmla="*/ 0 h 618"/>
                  <a:gd name="T24" fmla="*/ 0 w 352"/>
                  <a:gd name="T25" fmla="*/ 0 h 618"/>
                  <a:gd name="T26" fmla="*/ 0 w 352"/>
                  <a:gd name="T27" fmla="*/ 0 h 618"/>
                  <a:gd name="T28" fmla="*/ 0 w 352"/>
                  <a:gd name="T29" fmla="*/ 0 h 618"/>
                  <a:gd name="T30" fmla="*/ 0 w 352"/>
                  <a:gd name="T31" fmla="*/ 0 h 618"/>
                  <a:gd name="T32" fmla="*/ 0 w 352"/>
                  <a:gd name="T33" fmla="*/ 0 h 618"/>
                  <a:gd name="T34" fmla="*/ 0 w 352"/>
                  <a:gd name="T35" fmla="*/ 0 h 618"/>
                  <a:gd name="T36" fmla="*/ 0 w 352"/>
                  <a:gd name="T37" fmla="*/ 0 h 618"/>
                  <a:gd name="T38" fmla="*/ 0 w 352"/>
                  <a:gd name="T39" fmla="*/ 0 h 618"/>
                  <a:gd name="T40" fmla="*/ 0 w 352"/>
                  <a:gd name="T41" fmla="*/ 0 h 618"/>
                  <a:gd name="T42" fmla="*/ 0 w 352"/>
                  <a:gd name="T43" fmla="*/ 0 h 618"/>
                  <a:gd name="T44" fmla="*/ 0 w 352"/>
                  <a:gd name="T45" fmla="*/ 0 h 618"/>
                  <a:gd name="T46" fmla="*/ 0 w 352"/>
                  <a:gd name="T47" fmla="*/ 0 h 618"/>
                  <a:gd name="T48" fmla="*/ 0 w 352"/>
                  <a:gd name="T49" fmla="*/ 0 h 618"/>
                  <a:gd name="T50" fmla="*/ 0 w 352"/>
                  <a:gd name="T51" fmla="*/ 0 h 618"/>
                  <a:gd name="T52" fmla="*/ 0 w 352"/>
                  <a:gd name="T53" fmla="*/ 0 h 618"/>
                  <a:gd name="T54" fmla="*/ 0 w 352"/>
                  <a:gd name="T55" fmla="*/ 0 h 618"/>
                  <a:gd name="T56" fmla="*/ 0 w 352"/>
                  <a:gd name="T57" fmla="*/ 0 h 618"/>
                  <a:gd name="T58" fmla="*/ 0 w 352"/>
                  <a:gd name="T59" fmla="*/ 0 h 618"/>
                  <a:gd name="T60" fmla="*/ 0 w 352"/>
                  <a:gd name="T61" fmla="*/ 0 h 618"/>
                  <a:gd name="T62" fmla="*/ 0 w 352"/>
                  <a:gd name="T63" fmla="*/ 0 h 618"/>
                  <a:gd name="T64" fmla="*/ 0 w 352"/>
                  <a:gd name="T65" fmla="*/ 0 h 618"/>
                  <a:gd name="T66" fmla="*/ 0 w 352"/>
                  <a:gd name="T67" fmla="*/ 0 h 618"/>
                  <a:gd name="T68" fmla="*/ 0 w 352"/>
                  <a:gd name="T69" fmla="*/ 0 h 618"/>
                  <a:gd name="T70" fmla="*/ 0 w 352"/>
                  <a:gd name="T71" fmla="*/ 0 h 618"/>
                  <a:gd name="T72" fmla="*/ 0 w 352"/>
                  <a:gd name="T73" fmla="*/ 0 h 618"/>
                  <a:gd name="T74" fmla="*/ 0 w 352"/>
                  <a:gd name="T75" fmla="*/ 0 h 618"/>
                  <a:gd name="T76" fmla="*/ 0 w 352"/>
                  <a:gd name="T77" fmla="*/ 0 h 618"/>
                  <a:gd name="T78" fmla="*/ 0 w 352"/>
                  <a:gd name="T79" fmla="*/ 0 h 618"/>
                  <a:gd name="T80" fmla="*/ 0 w 352"/>
                  <a:gd name="T81" fmla="*/ 0 h 618"/>
                  <a:gd name="T82" fmla="*/ 0 w 352"/>
                  <a:gd name="T83" fmla="*/ 0 h 618"/>
                  <a:gd name="T84" fmla="*/ 0 w 352"/>
                  <a:gd name="T85" fmla="*/ 0 h 618"/>
                  <a:gd name="T86" fmla="*/ 0 w 352"/>
                  <a:gd name="T87" fmla="*/ 0 h 618"/>
                  <a:gd name="T88" fmla="*/ 0 w 352"/>
                  <a:gd name="T89" fmla="*/ 0 h 618"/>
                  <a:gd name="T90" fmla="*/ 0 w 352"/>
                  <a:gd name="T91" fmla="*/ 0 h 618"/>
                  <a:gd name="T92" fmla="*/ 0 w 352"/>
                  <a:gd name="T93" fmla="*/ 0 h 618"/>
                  <a:gd name="T94" fmla="*/ 0 w 352"/>
                  <a:gd name="T95" fmla="*/ 0 h 618"/>
                  <a:gd name="T96" fmla="*/ 0 w 352"/>
                  <a:gd name="T97" fmla="*/ 0 h 618"/>
                  <a:gd name="T98" fmla="*/ 0 w 352"/>
                  <a:gd name="T99" fmla="*/ 0 h 618"/>
                  <a:gd name="T100" fmla="*/ 0 w 352"/>
                  <a:gd name="T101" fmla="*/ 0 h 618"/>
                  <a:gd name="T102" fmla="*/ 0 w 352"/>
                  <a:gd name="T103" fmla="*/ 0 h 618"/>
                  <a:gd name="T104" fmla="*/ 0 w 352"/>
                  <a:gd name="T105" fmla="*/ 0 h 618"/>
                  <a:gd name="T106" fmla="*/ 0 w 352"/>
                  <a:gd name="T107" fmla="*/ 0 h 618"/>
                  <a:gd name="T108" fmla="*/ 0 w 352"/>
                  <a:gd name="T109" fmla="*/ 0 h 618"/>
                  <a:gd name="T110" fmla="*/ 0 w 352"/>
                  <a:gd name="T111" fmla="*/ 0 h 618"/>
                  <a:gd name="T112" fmla="*/ 0 w 352"/>
                  <a:gd name="T113" fmla="*/ 0 h 618"/>
                  <a:gd name="T114" fmla="*/ 0 w 352"/>
                  <a:gd name="T115" fmla="*/ 0 h 618"/>
                  <a:gd name="T116" fmla="*/ 0 w 352"/>
                  <a:gd name="T117" fmla="*/ 0 h 618"/>
                  <a:gd name="T118" fmla="*/ 0 w 352"/>
                  <a:gd name="T119" fmla="*/ 0 h 618"/>
                  <a:gd name="T120" fmla="*/ 0 w 352"/>
                  <a:gd name="T121" fmla="*/ 0 h 6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2"/>
                  <a:gd name="T184" fmla="*/ 0 h 618"/>
                  <a:gd name="T185" fmla="*/ 352 w 352"/>
                  <a:gd name="T186" fmla="*/ 618 h 6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2" h="618">
                    <a:moveTo>
                      <a:pt x="163" y="386"/>
                    </a:moveTo>
                    <a:lnTo>
                      <a:pt x="147" y="376"/>
                    </a:lnTo>
                    <a:lnTo>
                      <a:pt x="130" y="368"/>
                    </a:lnTo>
                    <a:lnTo>
                      <a:pt x="114" y="359"/>
                    </a:lnTo>
                    <a:lnTo>
                      <a:pt x="96" y="349"/>
                    </a:lnTo>
                    <a:lnTo>
                      <a:pt x="80" y="340"/>
                    </a:lnTo>
                    <a:lnTo>
                      <a:pt x="64" y="329"/>
                    </a:lnTo>
                    <a:lnTo>
                      <a:pt x="49" y="319"/>
                    </a:lnTo>
                    <a:lnTo>
                      <a:pt x="34" y="307"/>
                    </a:lnTo>
                    <a:lnTo>
                      <a:pt x="51" y="296"/>
                    </a:lnTo>
                    <a:lnTo>
                      <a:pt x="70" y="285"/>
                    </a:lnTo>
                    <a:lnTo>
                      <a:pt x="90" y="275"/>
                    </a:lnTo>
                    <a:lnTo>
                      <a:pt x="111" y="265"/>
                    </a:lnTo>
                    <a:lnTo>
                      <a:pt x="133" y="253"/>
                    </a:lnTo>
                    <a:lnTo>
                      <a:pt x="158" y="242"/>
                    </a:lnTo>
                    <a:lnTo>
                      <a:pt x="183" y="230"/>
                    </a:lnTo>
                    <a:lnTo>
                      <a:pt x="209" y="216"/>
                    </a:lnTo>
                    <a:lnTo>
                      <a:pt x="259" y="186"/>
                    </a:lnTo>
                    <a:lnTo>
                      <a:pt x="295" y="158"/>
                    </a:lnTo>
                    <a:lnTo>
                      <a:pt x="320" y="129"/>
                    </a:lnTo>
                    <a:lnTo>
                      <a:pt x="337" y="102"/>
                    </a:lnTo>
                    <a:lnTo>
                      <a:pt x="347" y="79"/>
                    </a:lnTo>
                    <a:lnTo>
                      <a:pt x="351" y="62"/>
                    </a:lnTo>
                    <a:lnTo>
                      <a:pt x="352" y="50"/>
                    </a:lnTo>
                    <a:lnTo>
                      <a:pt x="352" y="46"/>
                    </a:lnTo>
                    <a:lnTo>
                      <a:pt x="352" y="1"/>
                    </a:lnTo>
                    <a:lnTo>
                      <a:pt x="352" y="0"/>
                    </a:lnTo>
                    <a:lnTo>
                      <a:pt x="351" y="0"/>
                    </a:lnTo>
                    <a:lnTo>
                      <a:pt x="290" y="0"/>
                    </a:lnTo>
                    <a:lnTo>
                      <a:pt x="265" y="23"/>
                    </a:lnTo>
                    <a:lnTo>
                      <a:pt x="344" y="23"/>
                    </a:lnTo>
                    <a:lnTo>
                      <a:pt x="341" y="33"/>
                    </a:lnTo>
                    <a:lnTo>
                      <a:pt x="335" y="43"/>
                    </a:lnTo>
                    <a:lnTo>
                      <a:pt x="329" y="54"/>
                    </a:lnTo>
                    <a:lnTo>
                      <a:pt x="321" y="65"/>
                    </a:lnTo>
                    <a:lnTo>
                      <a:pt x="201" y="65"/>
                    </a:lnTo>
                    <a:lnTo>
                      <a:pt x="148" y="88"/>
                    </a:lnTo>
                    <a:lnTo>
                      <a:pt x="302" y="88"/>
                    </a:lnTo>
                    <a:lnTo>
                      <a:pt x="297" y="93"/>
                    </a:lnTo>
                    <a:lnTo>
                      <a:pt x="292" y="96"/>
                    </a:lnTo>
                    <a:lnTo>
                      <a:pt x="288" y="101"/>
                    </a:lnTo>
                    <a:lnTo>
                      <a:pt x="283" y="106"/>
                    </a:lnTo>
                    <a:lnTo>
                      <a:pt x="277" y="110"/>
                    </a:lnTo>
                    <a:lnTo>
                      <a:pt x="273" y="114"/>
                    </a:lnTo>
                    <a:lnTo>
                      <a:pt x="266" y="118"/>
                    </a:lnTo>
                    <a:lnTo>
                      <a:pt x="260" y="123"/>
                    </a:lnTo>
                    <a:lnTo>
                      <a:pt x="95" y="123"/>
                    </a:lnTo>
                    <a:lnTo>
                      <a:pt x="66" y="146"/>
                    </a:lnTo>
                    <a:lnTo>
                      <a:pt x="223" y="146"/>
                    </a:lnTo>
                    <a:lnTo>
                      <a:pt x="220" y="148"/>
                    </a:lnTo>
                    <a:lnTo>
                      <a:pt x="216" y="151"/>
                    </a:lnTo>
                    <a:lnTo>
                      <a:pt x="213" y="152"/>
                    </a:lnTo>
                    <a:lnTo>
                      <a:pt x="209" y="154"/>
                    </a:lnTo>
                    <a:lnTo>
                      <a:pt x="198" y="160"/>
                    </a:lnTo>
                    <a:lnTo>
                      <a:pt x="186" y="166"/>
                    </a:lnTo>
                    <a:lnTo>
                      <a:pt x="175" y="171"/>
                    </a:lnTo>
                    <a:lnTo>
                      <a:pt x="164" y="177"/>
                    </a:lnTo>
                    <a:lnTo>
                      <a:pt x="154" y="182"/>
                    </a:lnTo>
                    <a:lnTo>
                      <a:pt x="144" y="187"/>
                    </a:lnTo>
                    <a:lnTo>
                      <a:pt x="133" y="192"/>
                    </a:lnTo>
                    <a:lnTo>
                      <a:pt x="123" y="197"/>
                    </a:lnTo>
                    <a:lnTo>
                      <a:pt x="24" y="197"/>
                    </a:lnTo>
                    <a:lnTo>
                      <a:pt x="10" y="220"/>
                    </a:lnTo>
                    <a:lnTo>
                      <a:pt x="77" y="220"/>
                    </a:lnTo>
                    <a:lnTo>
                      <a:pt x="65" y="227"/>
                    </a:lnTo>
                    <a:lnTo>
                      <a:pt x="55" y="232"/>
                    </a:lnTo>
                    <a:lnTo>
                      <a:pt x="43" y="239"/>
                    </a:lnTo>
                    <a:lnTo>
                      <a:pt x="34" y="245"/>
                    </a:lnTo>
                    <a:lnTo>
                      <a:pt x="25" y="252"/>
                    </a:lnTo>
                    <a:lnTo>
                      <a:pt x="16" y="260"/>
                    </a:lnTo>
                    <a:lnTo>
                      <a:pt x="8" y="267"/>
                    </a:lnTo>
                    <a:lnTo>
                      <a:pt x="0" y="275"/>
                    </a:lnTo>
                    <a:lnTo>
                      <a:pt x="2" y="341"/>
                    </a:lnTo>
                    <a:lnTo>
                      <a:pt x="15" y="353"/>
                    </a:lnTo>
                    <a:lnTo>
                      <a:pt x="28" y="365"/>
                    </a:lnTo>
                    <a:lnTo>
                      <a:pt x="43" y="376"/>
                    </a:lnTo>
                    <a:lnTo>
                      <a:pt x="60" y="388"/>
                    </a:lnTo>
                    <a:lnTo>
                      <a:pt x="76" y="398"/>
                    </a:lnTo>
                    <a:lnTo>
                      <a:pt x="93" y="409"/>
                    </a:lnTo>
                    <a:lnTo>
                      <a:pt x="110" y="419"/>
                    </a:lnTo>
                    <a:lnTo>
                      <a:pt x="128" y="428"/>
                    </a:lnTo>
                    <a:lnTo>
                      <a:pt x="32" y="428"/>
                    </a:lnTo>
                    <a:lnTo>
                      <a:pt x="46" y="451"/>
                    </a:lnTo>
                    <a:lnTo>
                      <a:pt x="170" y="451"/>
                    </a:lnTo>
                    <a:lnTo>
                      <a:pt x="181" y="457"/>
                    </a:lnTo>
                    <a:lnTo>
                      <a:pt x="191" y="463"/>
                    </a:lnTo>
                    <a:lnTo>
                      <a:pt x="201" y="469"/>
                    </a:lnTo>
                    <a:lnTo>
                      <a:pt x="212" y="474"/>
                    </a:lnTo>
                    <a:lnTo>
                      <a:pt x="222" y="480"/>
                    </a:lnTo>
                    <a:lnTo>
                      <a:pt x="231" y="486"/>
                    </a:lnTo>
                    <a:lnTo>
                      <a:pt x="242" y="492"/>
                    </a:lnTo>
                    <a:lnTo>
                      <a:pt x="251" y="497"/>
                    </a:lnTo>
                    <a:lnTo>
                      <a:pt x="106" y="497"/>
                    </a:lnTo>
                    <a:lnTo>
                      <a:pt x="154" y="520"/>
                    </a:lnTo>
                    <a:lnTo>
                      <a:pt x="281" y="520"/>
                    </a:lnTo>
                    <a:lnTo>
                      <a:pt x="287" y="525"/>
                    </a:lnTo>
                    <a:lnTo>
                      <a:pt x="291" y="530"/>
                    </a:lnTo>
                    <a:lnTo>
                      <a:pt x="297" y="535"/>
                    </a:lnTo>
                    <a:lnTo>
                      <a:pt x="302" y="540"/>
                    </a:lnTo>
                    <a:lnTo>
                      <a:pt x="306" y="546"/>
                    </a:lnTo>
                    <a:lnTo>
                      <a:pt x="311" y="551"/>
                    </a:lnTo>
                    <a:lnTo>
                      <a:pt x="315" y="557"/>
                    </a:lnTo>
                    <a:lnTo>
                      <a:pt x="319" y="563"/>
                    </a:lnTo>
                    <a:lnTo>
                      <a:pt x="224" y="563"/>
                    </a:lnTo>
                    <a:lnTo>
                      <a:pt x="253" y="586"/>
                    </a:lnTo>
                    <a:lnTo>
                      <a:pt x="330" y="586"/>
                    </a:lnTo>
                    <a:lnTo>
                      <a:pt x="334" y="594"/>
                    </a:lnTo>
                    <a:lnTo>
                      <a:pt x="336" y="602"/>
                    </a:lnTo>
                    <a:lnTo>
                      <a:pt x="338" y="610"/>
                    </a:lnTo>
                    <a:lnTo>
                      <a:pt x="341" y="618"/>
                    </a:lnTo>
                    <a:lnTo>
                      <a:pt x="342" y="613"/>
                    </a:lnTo>
                    <a:lnTo>
                      <a:pt x="343" y="606"/>
                    </a:lnTo>
                    <a:lnTo>
                      <a:pt x="344" y="600"/>
                    </a:lnTo>
                    <a:lnTo>
                      <a:pt x="344" y="594"/>
                    </a:lnTo>
                    <a:lnTo>
                      <a:pt x="341" y="554"/>
                    </a:lnTo>
                    <a:lnTo>
                      <a:pt x="329" y="519"/>
                    </a:lnTo>
                    <a:lnTo>
                      <a:pt x="311" y="490"/>
                    </a:lnTo>
                    <a:lnTo>
                      <a:pt x="289" y="465"/>
                    </a:lnTo>
                    <a:lnTo>
                      <a:pt x="261" y="443"/>
                    </a:lnTo>
                    <a:lnTo>
                      <a:pt x="230" y="422"/>
                    </a:lnTo>
                    <a:lnTo>
                      <a:pt x="198" y="404"/>
                    </a:lnTo>
                    <a:lnTo>
                      <a:pt x="163" y="386"/>
                    </a:lnTo>
                    <a:close/>
                  </a:path>
                </a:pathLst>
              </a:custGeom>
              <a:solidFill>
                <a:srgbClr val="FFFFFF"/>
              </a:solidFill>
              <a:ln w="9525">
                <a:noFill/>
                <a:round/>
                <a:headEnd/>
                <a:tailEnd/>
              </a:ln>
            </p:spPr>
            <p:txBody>
              <a:bodyPr/>
              <a:lstStyle/>
              <a:p>
                <a:endParaRPr lang="en-US"/>
              </a:p>
            </p:txBody>
          </p:sp>
          <p:sp>
            <p:nvSpPr>
              <p:cNvPr id="14535" name="Freeform 42"/>
              <p:cNvSpPr>
                <a:spLocks/>
              </p:cNvSpPr>
              <p:nvPr/>
            </p:nvSpPr>
            <p:spPr bwMode="auto">
              <a:xfrm rot="-5400000">
                <a:off x="464" y="3337"/>
                <a:ext cx="141" cy="255"/>
              </a:xfrm>
              <a:custGeom>
                <a:avLst/>
                <a:gdLst>
                  <a:gd name="T0" fmla="*/ 0 w 394"/>
                  <a:gd name="T1" fmla="*/ 0 h 589"/>
                  <a:gd name="T2" fmla="*/ 0 w 394"/>
                  <a:gd name="T3" fmla="*/ 0 h 589"/>
                  <a:gd name="T4" fmla="*/ 0 w 394"/>
                  <a:gd name="T5" fmla="*/ 0 h 589"/>
                  <a:gd name="T6" fmla="*/ 0 w 394"/>
                  <a:gd name="T7" fmla="*/ 0 h 589"/>
                  <a:gd name="T8" fmla="*/ 0 w 394"/>
                  <a:gd name="T9" fmla="*/ 0 h 589"/>
                  <a:gd name="T10" fmla="*/ 0 w 394"/>
                  <a:gd name="T11" fmla="*/ 0 h 589"/>
                  <a:gd name="T12" fmla="*/ 0 w 394"/>
                  <a:gd name="T13" fmla="*/ 0 h 589"/>
                  <a:gd name="T14" fmla="*/ 0 w 394"/>
                  <a:gd name="T15" fmla="*/ 0 h 589"/>
                  <a:gd name="T16" fmla="*/ 0 w 394"/>
                  <a:gd name="T17" fmla="*/ 0 h 589"/>
                  <a:gd name="T18" fmla="*/ 0 w 394"/>
                  <a:gd name="T19" fmla="*/ 0 h 589"/>
                  <a:gd name="T20" fmla="*/ 0 w 394"/>
                  <a:gd name="T21" fmla="*/ 0 h 589"/>
                  <a:gd name="T22" fmla="*/ 0 w 394"/>
                  <a:gd name="T23" fmla="*/ 0 h 589"/>
                  <a:gd name="T24" fmla="*/ 0 w 394"/>
                  <a:gd name="T25" fmla="*/ 0 h 589"/>
                  <a:gd name="T26" fmla="*/ 0 w 394"/>
                  <a:gd name="T27" fmla="*/ 0 h 589"/>
                  <a:gd name="T28" fmla="*/ 0 w 394"/>
                  <a:gd name="T29" fmla="*/ 0 h 589"/>
                  <a:gd name="T30" fmla="*/ 0 w 394"/>
                  <a:gd name="T31" fmla="*/ 0 h 589"/>
                  <a:gd name="T32" fmla="*/ 0 w 394"/>
                  <a:gd name="T33" fmla="*/ 0 h 589"/>
                  <a:gd name="T34" fmla="*/ 0 w 394"/>
                  <a:gd name="T35" fmla="*/ 0 h 589"/>
                  <a:gd name="T36" fmla="*/ 0 w 394"/>
                  <a:gd name="T37" fmla="*/ 0 h 589"/>
                  <a:gd name="T38" fmla="*/ 0 w 394"/>
                  <a:gd name="T39" fmla="*/ 0 h 589"/>
                  <a:gd name="T40" fmla="*/ 0 w 394"/>
                  <a:gd name="T41" fmla="*/ 0 h 589"/>
                  <a:gd name="T42" fmla="*/ 0 w 394"/>
                  <a:gd name="T43" fmla="*/ 0 h 589"/>
                  <a:gd name="T44" fmla="*/ 0 w 394"/>
                  <a:gd name="T45" fmla="*/ 0 h 589"/>
                  <a:gd name="T46" fmla="*/ 0 w 394"/>
                  <a:gd name="T47" fmla="*/ 0 h 589"/>
                  <a:gd name="T48" fmla="*/ 0 w 394"/>
                  <a:gd name="T49" fmla="*/ 0 h 589"/>
                  <a:gd name="T50" fmla="*/ 0 w 394"/>
                  <a:gd name="T51" fmla="*/ 0 h 589"/>
                  <a:gd name="T52" fmla="*/ 0 w 394"/>
                  <a:gd name="T53" fmla="*/ 0 h 589"/>
                  <a:gd name="T54" fmla="*/ 0 w 394"/>
                  <a:gd name="T55" fmla="*/ 0 h 589"/>
                  <a:gd name="T56" fmla="*/ 0 w 394"/>
                  <a:gd name="T57" fmla="*/ 0 h 589"/>
                  <a:gd name="T58" fmla="*/ 0 w 394"/>
                  <a:gd name="T59" fmla="*/ 0 h 589"/>
                  <a:gd name="T60" fmla="*/ 0 w 394"/>
                  <a:gd name="T61" fmla="*/ 0 h 589"/>
                  <a:gd name="T62" fmla="*/ 0 w 394"/>
                  <a:gd name="T63" fmla="*/ 0 h 589"/>
                  <a:gd name="T64" fmla="*/ 0 w 394"/>
                  <a:gd name="T65" fmla="*/ 0 h 589"/>
                  <a:gd name="T66" fmla="*/ 0 w 394"/>
                  <a:gd name="T67" fmla="*/ 0 h 589"/>
                  <a:gd name="T68" fmla="*/ 0 w 394"/>
                  <a:gd name="T69" fmla="*/ 0 h 589"/>
                  <a:gd name="T70" fmla="*/ 0 w 394"/>
                  <a:gd name="T71" fmla="*/ 0 h 589"/>
                  <a:gd name="T72" fmla="*/ 0 w 394"/>
                  <a:gd name="T73" fmla="*/ 0 h 589"/>
                  <a:gd name="T74" fmla="*/ 0 w 394"/>
                  <a:gd name="T75" fmla="*/ 0 h 589"/>
                  <a:gd name="T76" fmla="*/ 0 w 394"/>
                  <a:gd name="T77" fmla="*/ 0 h 589"/>
                  <a:gd name="T78" fmla="*/ 0 w 394"/>
                  <a:gd name="T79" fmla="*/ 0 h 589"/>
                  <a:gd name="T80" fmla="*/ 0 w 394"/>
                  <a:gd name="T81" fmla="*/ 0 h 589"/>
                  <a:gd name="T82" fmla="*/ 0 w 394"/>
                  <a:gd name="T83" fmla="*/ 0 h 589"/>
                  <a:gd name="T84" fmla="*/ 0 w 394"/>
                  <a:gd name="T85" fmla="*/ 0 h 589"/>
                  <a:gd name="T86" fmla="*/ 0 w 394"/>
                  <a:gd name="T87" fmla="*/ 0 h 589"/>
                  <a:gd name="T88" fmla="*/ 0 w 394"/>
                  <a:gd name="T89" fmla="*/ 0 h 589"/>
                  <a:gd name="T90" fmla="*/ 0 w 394"/>
                  <a:gd name="T91" fmla="*/ 0 h 589"/>
                  <a:gd name="T92" fmla="*/ 0 w 394"/>
                  <a:gd name="T93" fmla="*/ 0 h 589"/>
                  <a:gd name="T94" fmla="*/ 0 w 394"/>
                  <a:gd name="T95" fmla="*/ 0 h 589"/>
                  <a:gd name="T96" fmla="*/ 0 w 394"/>
                  <a:gd name="T97" fmla="*/ 0 h 589"/>
                  <a:gd name="T98" fmla="*/ 0 w 394"/>
                  <a:gd name="T99" fmla="*/ 0 h 589"/>
                  <a:gd name="T100" fmla="*/ 0 w 394"/>
                  <a:gd name="T101" fmla="*/ 0 h 589"/>
                  <a:gd name="T102" fmla="*/ 0 w 394"/>
                  <a:gd name="T103" fmla="*/ 0 h 589"/>
                  <a:gd name="T104" fmla="*/ 0 w 394"/>
                  <a:gd name="T105" fmla="*/ 0 h 589"/>
                  <a:gd name="T106" fmla="*/ 0 w 394"/>
                  <a:gd name="T107" fmla="*/ 0 h 589"/>
                  <a:gd name="T108" fmla="*/ 0 w 394"/>
                  <a:gd name="T109" fmla="*/ 0 h 589"/>
                  <a:gd name="T110" fmla="*/ 0 w 394"/>
                  <a:gd name="T111" fmla="*/ 0 h 589"/>
                  <a:gd name="T112" fmla="*/ 0 w 394"/>
                  <a:gd name="T113" fmla="*/ 0 h 589"/>
                  <a:gd name="T114" fmla="*/ 0 w 394"/>
                  <a:gd name="T115" fmla="*/ 0 h 589"/>
                  <a:gd name="T116" fmla="*/ 0 w 394"/>
                  <a:gd name="T117" fmla="*/ 0 h 589"/>
                  <a:gd name="T118" fmla="*/ 0 w 394"/>
                  <a:gd name="T119" fmla="*/ 0 h 589"/>
                  <a:gd name="T120" fmla="*/ 0 w 394"/>
                  <a:gd name="T121" fmla="*/ 0 h 589"/>
                  <a:gd name="T122" fmla="*/ 0 w 394"/>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94"/>
                  <a:gd name="T187" fmla="*/ 0 h 589"/>
                  <a:gd name="T188" fmla="*/ 394 w 394"/>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94" h="589">
                    <a:moveTo>
                      <a:pt x="44" y="516"/>
                    </a:moveTo>
                    <a:lnTo>
                      <a:pt x="42" y="450"/>
                    </a:lnTo>
                    <a:lnTo>
                      <a:pt x="40" y="450"/>
                    </a:lnTo>
                    <a:lnTo>
                      <a:pt x="40" y="451"/>
                    </a:lnTo>
                    <a:lnTo>
                      <a:pt x="35" y="444"/>
                    </a:lnTo>
                    <a:lnTo>
                      <a:pt x="29" y="438"/>
                    </a:lnTo>
                    <a:lnTo>
                      <a:pt x="24" y="432"/>
                    </a:lnTo>
                    <a:lnTo>
                      <a:pt x="20" y="425"/>
                    </a:lnTo>
                    <a:lnTo>
                      <a:pt x="15" y="417"/>
                    </a:lnTo>
                    <a:lnTo>
                      <a:pt x="12" y="410"/>
                    </a:lnTo>
                    <a:lnTo>
                      <a:pt x="8" y="403"/>
                    </a:lnTo>
                    <a:lnTo>
                      <a:pt x="6" y="395"/>
                    </a:lnTo>
                    <a:lnTo>
                      <a:pt x="52" y="395"/>
                    </a:lnTo>
                    <a:lnTo>
                      <a:pt x="66" y="372"/>
                    </a:lnTo>
                    <a:lnTo>
                      <a:pt x="6" y="372"/>
                    </a:lnTo>
                    <a:lnTo>
                      <a:pt x="10" y="358"/>
                    </a:lnTo>
                    <a:lnTo>
                      <a:pt x="15" y="344"/>
                    </a:lnTo>
                    <a:lnTo>
                      <a:pt x="22" y="333"/>
                    </a:lnTo>
                    <a:lnTo>
                      <a:pt x="29" y="321"/>
                    </a:lnTo>
                    <a:lnTo>
                      <a:pt x="108" y="321"/>
                    </a:lnTo>
                    <a:lnTo>
                      <a:pt x="137" y="298"/>
                    </a:lnTo>
                    <a:lnTo>
                      <a:pt x="50" y="298"/>
                    </a:lnTo>
                    <a:lnTo>
                      <a:pt x="55" y="293"/>
                    </a:lnTo>
                    <a:lnTo>
                      <a:pt x="60" y="289"/>
                    </a:lnTo>
                    <a:lnTo>
                      <a:pt x="66" y="284"/>
                    </a:lnTo>
                    <a:lnTo>
                      <a:pt x="73" y="281"/>
                    </a:lnTo>
                    <a:lnTo>
                      <a:pt x="78" y="276"/>
                    </a:lnTo>
                    <a:lnTo>
                      <a:pt x="84" y="271"/>
                    </a:lnTo>
                    <a:lnTo>
                      <a:pt x="91" y="268"/>
                    </a:lnTo>
                    <a:lnTo>
                      <a:pt x="98" y="263"/>
                    </a:lnTo>
                    <a:lnTo>
                      <a:pt x="190" y="263"/>
                    </a:lnTo>
                    <a:lnTo>
                      <a:pt x="243" y="240"/>
                    </a:lnTo>
                    <a:lnTo>
                      <a:pt x="141" y="240"/>
                    </a:lnTo>
                    <a:lnTo>
                      <a:pt x="151" y="236"/>
                    </a:lnTo>
                    <a:lnTo>
                      <a:pt x="161" y="231"/>
                    </a:lnTo>
                    <a:lnTo>
                      <a:pt x="172" y="225"/>
                    </a:lnTo>
                    <a:lnTo>
                      <a:pt x="182" y="221"/>
                    </a:lnTo>
                    <a:lnTo>
                      <a:pt x="194" y="215"/>
                    </a:lnTo>
                    <a:lnTo>
                      <a:pt x="205" y="209"/>
                    </a:lnTo>
                    <a:lnTo>
                      <a:pt x="217" y="204"/>
                    </a:lnTo>
                    <a:lnTo>
                      <a:pt x="228" y="198"/>
                    </a:lnTo>
                    <a:lnTo>
                      <a:pt x="307" y="198"/>
                    </a:lnTo>
                    <a:lnTo>
                      <a:pt x="332" y="175"/>
                    </a:lnTo>
                    <a:lnTo>
                      <a:pt x="272" y="175"/>
                    </a:lnTo>
                    <a:lnTo>
                      <a:pt x="315" y="146"/>
                    </a:lnTo>
                    <a:lnTo>
                      <a:pt x="346" y="118"/>
                    </a:lnTo>
                    <a:lnTo>
                      <a:pt x="368" y="92"/>
                    </a:lnTo>
                    <a:lnTo>
                      <a:pt x="382" y="68"/>
                    </a:lnTo>
                    <a:lnTo>
                      <a:pt x="390" y="47"/>
                    </a:lnTo>
                    <a:lnTo>
                      <a:pt x="393" y="31"/>
                    </a:lnTo>
                    <a:lnTo>
                      <a:pt x="394" y="20"/>
                    </a:lnTo>
                    <a:lnTo>
                      <a:pt x="394" y="17"/>
                    </a:lnTo>
                    <a:lnTo>
                      <a:pt x="392" y="1"/>
                    </a:lnTo>
                    <a:lnTo>
                      <a:pt x="390" y="0"/>
                    </a:lnTo>
                    <a:lnTo>
                      <a:pt x="387" y="1"/>
                    </a:lnTo>
                    <a:lnTo>
                      <a:pt x="383" y="5"/>
                    </a:lnTo>
                    <a:lnTo>
                      <a:pt x="377" y="15"/>
                    </a:lnTo>
                    <a:lnTo>
                      <a:pt x="369" y="27"/>
                    </a:lnTo>
                    <a:lnTo>
                      <a:pt x="360" y="40"/>
                    </a:lnTo>
                    <a:lnTo>
                      <a:pt x="348" y="54"/>
                    </a:lnTo>
                    <a:lnTo>
                      <a:pt x="334" y="68"/>
                    </a:lnTo>
                    <a:lnTo>
                      <a:pt x="318" y="83"/>
                    </a:lnTo>
                    <a:lnTo>
                      <a:pt x="299" y="96"/>
                    </a:lnTo>
                    <a:lnTo>
                      <a:pt x="277" y="111"/>
                    </a:lnTo>
                    <a:lnTo>
                      <a:pt x="251" y="125"/>
                    </a:lnTo>
                    <a:lnTo>
                      <a:pt x="224" y="139"/>
                    </a:lnTo>
                    <a:lnTo>
                      <a:pt x="197" y="152"/>
                    </a:lnTo>
                    <a:lnTo>
                      <a:pt x="172" y="164"/>
                    </a:lnTo>
                    <a:lnTo>
                      <a:pt x="149" y="176"/>
                    </a:lnTo>
                    <a:lnTo>
                      <a:pt x="126" y="186"/>
                    </a:lnTo>
                    <a:lnTo>
                      <a:pt x="105" y="198"/>
                    </a:lnTo>
                    <a:lnTo>
                      <a:pt x="87" y="209"/>
                    </a:lnTo>
                    <a:lnTo>
                      <a:pt x="69" y="221"/>
                    </a:lnTo>
                    <a:lnTo>
                      <a:pt x="53" y="233"/>
                    </a:lnTo>
                    <a:lnTo>
                      <a:pt x="39" y="247"/>
                    </a:lnTo>
                    <a:lnTo>
                      <a:pt x="28" y="261"/>
                    </a:lnTo>
                    <a:lnTo>
                      <a:pt x="19" y="277"/>
                    </a:lnTo>
                    <a:lnTo>
                      <a:pt x="10" y="295"/>
                    </a:lnTo>
                    <a:lnTo>
                      <a:pt x="5" y="314"/>
                    </a:lnTo>
                    <a:lnTo>
                      <a:pt x="1" y="336"/>
                    </a:lnTo>
                    <a:lnTo>
                      <a:pt x="0" y="360"/>
                    </a:lnTo>
                    <a:lnTo>
                      <a:pt x="0" y="366"/>
                    </a:lnTo>
                    <a:lnTo>
                      <a:pt x="1" y="373"/>
                    </a:lnTo>
                    <a:lnTo>
                      <a:pt x="2" y="380"/>
                    </a:lnTo>
                    <a:lnTo>
                      <a:pt x="4" y="386"/>
                    </a:lnTo>
                    <a:lnTo>
                      <a:pt x="4" y="384"/>
                    </a:lnTo>
                    <a:lnTo>
                      <a:pt x="4" y="382"/>
                    </a:lnTo>
                    <a:lnTo>
                      <a:pt x="4" y="381"/>
                    </a:lnTo>
                    <a:lnTo>
                      <a:pt x="5" y="380"/>
                    </a:lnTo>
                    <a:lnTo>
                      <a:pt x="5" y="389"/>
                    </a:lnTo>
                    <a:lnTo>
                      <a:pt x="4" y="388"/>
                    </a:lnTo>
                    <a:lnTo>
                      <a:pt x="4" y="387"/>
                    </a:lnTo>
                    <a:lnTo>
                      <a:pt x="4" y="386"/>
                    </a:lnTo>
                    <a:lnTo>
                      <a:pt x="2" y="394"/>
                    </a:lnTo>
                    <a:lnTo>
                      <a:pt x="1" y="403"/>
                    </a:lnTo>
                    <a:lnTo>
                      <a:pt x="0" y="412"/>
                    </a:lnTo>
                    <a:lnTo>
                      <a:pt x="0" y="421"/>
                    </a:lnTo>
                    <a:lnTo>
                      <a:pt x="1" y="437"/>
                    </a:lnTo>
                    <a:lnTo>
                      <a:pt x="5" y="453"/>
                    </a:lnTo>
                    <a:lnTo>
                      <a:pt x="10" y="468"/>
                    </a:lnTo>
                    <a:lnTo>
                      <a:pt x="17" y="482"/>
                    </a:lnTo>
                    <a:lnTo>
                      <a:pt x="9" y="500"/>
                    </a:lnTo>
                    <a:lnTo>
                      <a:pt x="5" y="519"/>
                    </a:lnTo>
                    <a:lnTo>
                      <a:pt x="1" y="540"/>
                    </a:lnTo>
                    <a:lnTo>
                      <a:pt x="0" y="564"/>
                    </a:lnTo>
                    <a:lnTo>
                      <a:pt x="0" y="571"/>
                    </a:lnTo>
                    <a:lnTo>
                      <a:pt x="1" y="577"/>
                    </a:lnTo>
                    <a:lnTo>
                      <a:pt x="2" y="584"/>
                    </a:lnTo>
                    <a:lnTo>
                      <a:pt x="4" y="589"/>
                    </a:lnTo>
                    <a:lnTo>
                      <a:pt x="6" y="578"/>
                    </a:lnTo>
                    <a:lnTo>
                      <a:pt x="8" y="566"/>
                    </a:lnTo>
                    <a:lnTo>
                      <a:pt x="12" y="556"/>
                    </a:lnTo>
                    <a:lnTo>
                      <a:pt x="16" y="547"/>
                    </a:lnTo>
                    <a:lnTo>
                      <a:pt x="21" y="538"/>
                    </a:lnTo>
                    <a:lnTo>
                      <a:pt x="27" y="528"/>
                    </a:lnTo>
                    <a:lnTo>
                      <a:pt x="34" y="520"/>
                    </a:lnTo>
                    <a:lnTo>
                      <a:pt x="40" y="512"/>
                    </a:lnTo>
                    <a:lnTo>
                      <a:pt x="42" y="513"/>
                    </a:lnTo>
                    <a:lnTo>
                      <a:pt x="43" y="513"/>
                    </a:lnTo>
                    <a:lnTo>
                      <a:pt x="43" y="515"/>
                    </a:lnTo>
                    <a:lnTo>
                      <a:pt x="44" y="516"/>
                    </a:lnTo>
                    <a:close/>
                  </a:path>
                </a:pathLst>
              </a:custGeom>
              <a:solidFill>
                <a:srgbClr val="FFFFFF"/>
              </a:solidFill>
              <a:ln w="9525">
                <a:noFill/>
                <a:round/>
                <a:headEnd/>
                <a:tailEnd/>
              </a:ln>
            </p:spPr>
            <p:txBody>
              <a:bodyPr/>
              <a:lstStyle/>
              <a:p>
                <a:endParaRPr lang="en-US"/>
              </a:p>
            </p:txBody>
          </p:sp>
          <p:sp>
            <p:nvSpPr>
              <p:cNvPr id="14536" name="Freeform 43"/>
              <p:cNvSpPr>
                <a:spLocks/>
              </p:cNvSpPr>
              <p:nvPr/>
            </p:nvSpPr>
            <p:spPr bwMode="auto">
              <a:xfrm rot="-5400000">
                <a:off x="860" y="3287"/>
                <a:ext cx="125" cy="345"/>
              </a:xfrm>
              <a:custGeom>
                <a:avLst/>
                <a:gdLst>
                  <a:gd name="T0" fmla="*/ 0 w 350"/>
                  <a:gd name="T1" fmla="*/ 0 h 799"/>
                  <a:gd name="T2" fmla="*/ 0 w 350"/>
                  <a:gd name="T3" fmla="*/ 0 h 799"/>
                  <a:gd name="T4" fmla="*/ 0 w 350"/>
                  <a:gd name="T5" fmla="*/ 0 h 799"/>
                  <a:gd name="T6" fmla="*/ 0 w 350"/>
                  <a:gd name="T7" fmla="*/ 0 h 799"/>
                  <a:gd name="T8" fmla="*/ 0 w 350"/>
                  <a:gd name="T9" fmla="*/ 0 h 799"/>
                  <a:gd name="T10" fmla="*/ 0 w 350"/>
                  <a:gd name="T11" fmla="*/ 0 h 799"/>
                  <a:gd name="T12" fmla="*/ 0 w 350"/>
                  <a:gd name="T13" fmla="*/ 0 h 799"/>
                  <a:gd name="T14" fmla="*/ 0 w 350"/>
                  <a:gd name="T15" fmla="*/ 0 h 799"/>
                  <a:gd name="T16" fmla="*/ 0 w 350"/>
                  <a:gd name="T17" fmla="*/ 0 h 799"/>
                  <a:gd name="T18" fmla="*/ 0 w 350"/>
                  <a:gd name="T19" fmla="*/ 0 h 799"/>
                  <a:gd name="T20" fmla="*/ 0 w 350"/>
                  <a:gd name="T21" fmla="*/ 0 h 799"/>
                  <a:gd name="T22" fmla="*/ 0 w 350"/>
                  <a:gd name="T23" fmla="*/ 0 h 799"/>
                  <a:gd name="T24" fmla="*/ 0 w 350"/>
                  <a:gd name="T25" fmla="*/ 0 h 799"/>
                  <a:gd name="T26" fmla="*/ 0 w 350"/>
                  <a:gd name="T27" fmla="*/ 0 h 799"/>
                  <a:gd name="T28" fmla="*/ 0 w 350"/>
                  <a:gd name="T29" fmla="*/ 0 h 799"/>
                  <a:gd name="T30" fmla="*/ 0 w 350"/>
                  <a:gd name="T31" fmla="*/ 0 h 799"/>
                  <a:gd name="T32" fmla="*/ 0 w 350"/>
                  <a:gd name="T33" fmla="*/ 0 h 799"/>
                  <a:gd name="T34" fmla="*/ 0 w 350"/>
                  <a:gd name="T35" fmla="*/ 0 h 799"/>
                  <a:gd name="T36" fmla="*/ 0 w 350"/>
                  <a:gd name="T37" fmla="*/ 0 h 799"/>
                  <a:gd name="T38" fmla="*/ 0 w 350"/>
                  <a:gd name="T39" fmla="*/ 0 h 799"/>
                  <a:gd name="T40" fmla="*/ 0 w 350"/>
                  <a:gd name="T41" fmla="*/ 0 h 799"/>
                  <a:gd name="T42" fmla="*/ 0 w 350"/>
                  <a:gd name="T43" fmla="*/ 0 h 799"/>
                  <a:gd name="T44" fmla="*/ 0 w 350"/>
                  <a:gd name="T45" fmla="*/ 0 h 799"/>
                  <a:gd name="T46" fmla="*/ 0 w 350"/>
                  <a:gd name="T47" fmla="*/ 0 h 799"/>
                  <a:gd name="T48" fmla="*/ 0 w 350"/>
                  <a:gd name="T49" fmla="*/ 0 h 799"/>
                  <a:gd name="T50" fmla="*/ 0 w 350"/>
                  <a:gd name="T51" fmla="*/ 0 h 799"/>
                  <a:gd name="T52" fmla="*/ 0 w 350"/>
                  <a:gd name="T53" fmla="*/ 0 h 799"/>
                  <a:gd name="T54" fmla="*/ 0 w 350"/>
                  <a:gd name="T55" fmla="*/ 0 h 799"/>
                  <a:gd name="T56" fmla="*/ 0 w 350"/>
                  <a:gd name="T57" fmla="*/ 0 h 799"/>
                  <a:gd name="T58" fmla="*/ 0 w 350"/>
                  <a:gd name="T59" fmla="*/ 0 h 799"/>
                  <a:gd name="T60" fmla="*/ 0 w 350"/>
                  <a:gd name="T61" fmla="*/ 0 h 799"/>
                  <a:gd name="T62" fmla="*/ 0 w 350"/>
                  <a:gd name="T63" fmla="*/ 0 h 799"/>
                  <a:gd name="T64" fmla="*/ 0 w 350"/>
                  <a:gd name="T65" fmla="*/ 0 h 799"/>
                  <a:gd name="T66" fmla="*/ 0 w 350"/>
                  <a:gd name="T67" fmla="*/ 0 h 799"/>
                  <a:gd name="T68" fmla="*/ 0 w 350"/>
                  <a:gd name="T69" fmla="*/ 0 h 799"/>
                  <a:gd name="T70" fmla="*/ 0 w 350"/>
                  <a:gd name="T71" fmla="*/ 0 h 799"/>
                  <a:gd name="T72" fmla="*/ 0 w 350"/>
                  <a:gd name="T73" fmla="*/ 0 h 799"/>
                  <a:gd name="T74" fmla="*/ 0 w 350"/>
                  <a:gd name="T75" fmla="*/ 0 h 799"/>
                  <a:gd name="T76" fmla="*/ 0 w 350"/>
                  <a:gd name="T77" fmla="*/ 0 h 799"/>
                  <a:gd name="T78" fmla="*/ 0 w 350"/>
                  <a:gd name="T79" fmla="*/ 0 h 799"/>
                  <a:gd name="T80" fmla="*/ 0 w 350"/>
                  <a:gd name="T81" fmla="*/ 0 h 799"/>
                  <a:gd name="T82" fmla="*/ 0 w 350"/>
                  <a:gd name="T83" fmla="*/ 0 h 799"/>
                  <a:gd name="T84" fmla="*/ 0 w 350"/>
                  <a:gd name="T85" fmla="*/ 0 h 799"/>
                  <a:gd name="T86" fmla="*/ 0 w 350"/>
                  <a:gd name="T87" fmla="*/ 0 h 799"/>
                  <a:gd name="T88" fmla="*/ 0 w 350"/>
                  <a:gd name="T89" fmla="*/ 0 h 799"/>
                  <a:gd name="T90" fmla="*/ 0 w 350"/>
                  <a:gd name="T91" fmla="*/ 0 h 799"/>
                  <a:gd name="T92" fmla="*/ 0 w 350"/>
                  <a:gd name="T93" fmla="*/ 0 h 799"/>
                  <a:gd name="T94" fmla="*/ 0 w 350"/>
                  <a:gd name="T95" fmla="*/ 0 h 799"/>
                  <a:gd name="T96" fmla="*/ 0 w 350"/>
                  <a:gd name="T97" fmla="*/ 0 h 799"/>
                  <a:gd name="T98" fmla="*/ 0 w 350"/>
                  <a:gd name="T99" fmla="*/ 0 h 7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0"/>
                  <a:gd name="T151" fmla="*/ 0 h 799"/>
                  <a:gd name="T152" fmla="*/ 350 w 350"/>
                  <a:gd name="T153" fmla="*/ 799 h 7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0" h="799">
                    <a:moveTo>
                      <a:pt x="291" y="7"/>
                    </a:moveTo>
                    <a:lnTo>
                      <a:pt x="300" y="30"/>
                    </a:lnTo>
                    <a:lnTo>
                      <a:pt x="334" y="30"/>
                    </a:lnTo>
                    <a:lnTo>
                      <a:pt x="328" y="38"/>
                    </a:lnTo>
                    <a:lnTo>
                      <a:pt x="323" y="48"/>
                    </a:lnTo>
                    <a:lnTo>
                      <a:pt x="315" y="56"/>
                    </a:lnTo>
                    <a:lnTo>
                      <a:pt x="306" y="64"/>
                    </a:lnTo>
                    <a:lnTo>
                      <a:pt x="306" y="62"/>
                    </a:lnTo>
                    <a:lnTo>
                      <a:pt x="305" y="62"/>
                    </a:lnTo>
                    <a:lnTo>
                      <a:pt x="305" y="127"/>
                    </a:lnTo>
                    <a:lnTo>
                      <a:pt x="306" y="126"/>
                    </a:lnTo>
                    <a:lnTo>
                      <a:pt x="313" y="134"/>
                    </a:lnTo>
                    <a:lnTo>
                      <a:pt x="319" y="142"/>
                    </a:lnTo>
                    <a:lnTo>
                      <a:pt x="325" y="150"/>
                    </a:lnTo>
                    <a:lnTo>
                      <a:pt x="331" y="159"/>
                    </a:lnTo>
                    <a:lnTo>
                      <a:pt x="335" y="168"/>
                    </a:lnTo>
                    <a:lnTo>
                      <a:pt x="339" y="178"/>
                    </a:lnTo>
                    <a:lnTo>
                      <a:pt x="342" y="188"/>
                    </a:lnTo>
                    <a:lnTo>
                      <a:pt x="346" y="200"/>
                    </a:lnTo>
                    <a:lnTo>
                      <a:pt x="293" y="200"/>
                    </a:lnTo>
                    <a:lnTo>
                      <a:pt x="267" y="223"/>
                    </a:lnTo>
                    <a:lnTo>
                      <a:pt x="341" y="223"/>
                    </a:lnTo>
                    <a:lnTo>
                      <a:pt x="338" y="230"/>
                    </a:lnTo>
                    <a:lnTo>
                      <a:pt x="333" y="238"/>
                    </a:lnTo>
                    <a:lnTo>
                      <a:pt x="328" y="244"/>
                    </a:lnTo>
                    <a:lnTo>
                      <a:pt x="323" y="251"/>
                    </a:lnTo>
                    <a:lnTo>
                      <a:pt x="317" y="257"/>
                    </a:lnTo>
                    <a:lnTo>
                      <a:pt x="311" y="264"/>
                    </a:lnTo>
                    <a:lnTo>
                      <a:pt x="304" y="271"/>
                    </a:lnTo>
                    <a:lnTo>
                      <a:pt x="297" y="277"/>
                    </a:lnTo>
                    <a:lnTo>
                      <a:pt x="183" y="277"/>
                    </a:lnTo>
                    <a:lnTo>
                      <a:pt x="128" y="300"/>
                    </a:lnTo>
                    <a:lnTo>
                      <a:pt x="266" y="300"/>
                    </a:lnTo>
                    <a:lnTo>
                      <a:pt x="259" y="304"/>
                    </a:lnTo>
                    <a:lnTo>
                      <a:pt x="253" y="308"/>
                    </a:lnTo>
                    <a:lnTo>
                      <a:pt x="247" y="312"/>
                    </a:lnTo>
                    <a:lnTo>
                      <a:pt x="240" y="316"/>
                    </a:lnTo>
                    <a:lnTo>
                      <a:pt x="233" y="321"/>
                    </a:lnTo>
                    <a:lnTo>
                      <a:pt x="226" y="324"/>
                    </a:lnTo>
                    <a:lnTo>
                      <a:pt x="219" y="327"/>
                    </a:lnTo>
                    <a:lnTo>
                      <a:pt x="212" y="331"/>
                    </a:lnTo>
                    <a:lnTo>
                      <a:pt x="78" y="331"/>
                    </a:lnTo>
                    <a:lnTo>
                      <a:pt x="49" y="354"/>
                    </a:lnTo>
                    <a:lnTo>
                      <a:pt x="164" y="354"/>
                    </a:lnTo>
                    <a:lnTo>
                      <a:pt x="152" y="359"/>
                    </a:lnTo>
                    <a:lnTo>
                      <a:pt x="140" y="364"/>
                    </a:lnTo>
                    <a:lnTo>
                      <a:pt x="130" y="369"/>
                    </a:lnTo>
                    <a:lnTo>
                      <a:pt x="121" y="372"/>
                    </a:lnTo>
                    <a:lnTo>
                      <a:pt x="110" y="377"/>
                    </a:lnTo>
                    <a:lnTo>
                      <a:pt x="102" y="382"/>
                    </a:lnTo>
                    <a:lnTo>
                      <a:pt x="94" y="385"/>
                    </a:lnTo>
                    <a:lnTo>
                      <a:pt x="87" y="388"/>
                    </a:lnTo>
                    <a:lnTo>
                      <a:pt x="86" y="390"/>
                    </a:lnTo>
                    <a:lnTo>
                      <a:pt x="85" y="390"/>
                    </a:lnTo>
                    <a:lnTo>
                      <a:pt x="83" y="391"/>
                    </a:lnTo>
                    <a:lnTo>
                      <a:pt x="82" y="392"/>
                    </a:lnTo>
                    <a:lnTo>
                      <a:pt x="21" y="392"/>
                    </a:lnTo>
                    <a:lnTo>
                      <a:pt x="9" y="415"/>
                    </a:lnTo>
                    <a:lnTo>
                      <a:pt x="47" y="415"/>
                    </a:lnTo>
                    <a:lnTo>
                      <a:pt x="40" y="421"/>
                    </a:lnTo>
                    <a:lnTo>
                      <a:pt x="34" y="426"/>
                    </a:lnTo>
                    <a:lnTo>
                      <a:pt x="29" y="432"/>
                    </a:lnTo>
                    <a:lnTo>
                      <a:pt x="22" y="438"/>
                    </a:lnTo>
                    <a:lnTo>
                      <a:pt x="16" y="445"/>
                    </a:lnTo>
                    <a:lnTo>
                      <a:pt x="10" y="452"/>
                    </a:lnTo>
                    <a:lnTo>
                      <a:pt x="6" y="459"/>
                    </a:lnTo>
                    <a:lnTo>
                      <a:pt x="0" y="466"/>
                    </a:lnTo>
                    <a:lnTo>
                      <a:pt x="4" y="542"/>
                    </a:lnTo>
                    <a:lnTo>
                      <a:pt x="16" y="551"/>
                    </a:lnTo>
                    <a:lnTo>
                      <a:pt x="27" y="560"/>
                    </a:lnTo>
                    <a:lnTo>
                      <a:pt x="40" y="568"/>
                    </a:lnTo>
                    <a:lnTo>
                      <a:pt x="53" y="576"/>
                    </a:lnTo>
                    <a:lnTo>
                      <a:pt x="67" y="584"/>
                    </a:lnTo>
                    <a:lnTo>
                      <a:pt x="81" y="591"/>
                    </a:lnTo>
                    <a:lnTo>
                      <a:pt x="94" y="598"/>
                    </a:lnTo>
                    <a:lnTo>
                      <a:pt x="108" y="604"/>
                    </a:lnTo>
                    <a:lnTo>
                      <a:pt x="19" y="604"/>
                    </a:lnTo>
                    <a:lnTo>
                      <a:pt x="31" y="628"/>
                    </a:lnTo>
                    <a:lnTo>
                      <a:pt x="164" y="628"/>
                    </a:lnTo>
                    <a:lnTo>
                      <a:pt x="169" y="630"/>
                    </a:lnTo>
                    <a:lnTo>
                      <a:pt x="174" y="633"/>
                    </a:lnTo>
                    <a:lnTo>
                      <a:pt x="180" y="634"/>
                    </a:lnTo>
                    <a:lnTo>
                      <a:pt x="184" y="636"/>
                    </a:lnTo>
                    <a:lnTo>
                      <a:pt x="189" y="637"/>
                    </a:lnTo>
                    <a:lnTo>
                      <a:pt x="192" y="640"/>
                    </a:lnTo>
                    <a:lnTo>
                      <a:pt x="196" y="641"/>
                    </a:lnTo>
                    <a:lnTo>
                      <a:pt x="199" y="643"/>
                    </a:lnTo>
                    <a:lnTo>
                      <a:pt x="205" y="645"/>
                    </a:lnTo>
                    <a:lnTo>
                      <a:pt x="210" y="648"/>
                    </a:lnTo>
                    <a:lnTo>
                      <a:pt x="215" y="650"/>
                    </a:lnTo>
                    <a:lnTo>
                      <a:pt x="220" y="653"/>
                    </a:lnTo>
                    <a:lnTo>
                      <a:pt x="226" y="656"/>
                    </a:lnTo>
                    <a:lnTo>
                      <a:pt x="230" y="659"/>
                    </a:lnTo>
                    <a:lnTo>
                      <a:pt x="236" y="663"/>
                    </a:lnTo>
                    <a:lnTo>
                      <a:pt x="242" y="666"/>
                    </a:lnTo>
                    <a:lnTo>
                      <a:pt x="66" y="666"/>
                    </a:lnTo>
                    <a:lnTo>
                      <a:pt x="97" y="689"/>
                    </a:lnTo>
                    <a:lnTo>
                      <a:pt x="275" y="689"/>
                    </a:lnTo>
                    <a:lnTo>
                      <a:pt x="282" y="695"/>
                    </a:lnTo>
                    <a:lnTo>
                      <a:pt x="289" y="702"/>
                    </a:lnTo>
                    <a:lnTo>
                      <a:pt x="296" y="709"/>
                    </a:lnTo>
                    <a:lnTo>
                      <a:pt x="302" y="717"/>
                    </a:lnTo>
                    <a:lnTo>
                      <a:pt x="143" y="717"/>
                    </a:lnTo>
                    <a:lnTo>
                      <a:pt x="188" y="740"/>
                    </a:lnTo>
                    <a:lnTo>
                      <a:pt x="318" y="740"/>
                    </a:lnTo>
                    <a:lnTo>
                      <a:pt x="323" y="747"/>
                    </a:lnTo>
                    <a:lnTo>
                      <a:pt x="326" y="755"/>
                    </a:lnTo>
                    <a:lnTo>
                      <a:pt x="330" y="762"/>
                    </a:lnTo>
                    <a:lnTo>
                      <a:pt x="333" y="770"/>
                    </a:lnTo>
                    <a:lnTo>
                      <a:pt x="241" y="770"/>
                    </a:lnTo>
                    <a:lnTo>
                      <a:pt x="276" y="793"/>
                    </a:lnTo>
                    <a:lnTo>
                      <a:pt x="339" y="793"/>
                    </a:lnTo>
                    <a:lnTo>
                      <a:pt x="339" y="794"/>
                    </a:lnTo>
                    <a:lnTo>
                      <a:pt x="340" y="795"/>
                    </a:lnTo>
                    <a:lnTo>
                      <a:pt x="340" y="797"/>
                    </a:lnTo>
                    <a:lnTo>
                      <a:pt x="340" y="799"/>
                    </a:lnTo>
                    <a:lnTo>
                      <a:pt x="340" y="797"/>
                    </a:lnTo>
                    <a:lnTo>
                      <a:pt x="340" y="795"/>
                    </a:lnTo>
                    <a:lnTo>
                      <a:pt x="340" y="794"/>
                    </a:lnTo>
                    <a:lnTo>
                      <a:pt x="341" y="793"/>
                    </a:lnTo>
                    <a:lnTo>
                      <a:pt x="342" y="770"/>
                    </a:lnTo>
                    <a:lnTo>
                      <a:pt x="339" y="729"/>
                    </a:lnTo>
                    <a:lnTo>
                      <a:pt x="327" y="696"/>
                    </a:lnTo>
                    <a:lnTo>
                      <a:pt x="311" y="666"/>
                    </a:lnTo>
                    <a:lnTo>
                      <a:pt x="291" y="642"/>
                    </a:lnTo>
                    <a:lnTo>
                      <a:pt x="268" y="622"/>
                    </a:lnTo>
                    <a:lnTo>
                      <a:pt x="244" y="606"/>
                    </a:lnTo>
                    <a:lnTo>
                      <a:pt x="221" y="592"/>
                    </a:lnTo>
                    <a:lnTo>
                      <a:pt x="199" y="581"/>
                    </a:lnTo>
                    <a:lnTo>
                      <a:pt x="185" y="574"/>
                    </a:lnTo>
                    <a:lnTo>
                      <a:pt x="167" y="567"/>
                    </a:lnTo>
                    <a:lnTo>
                      <a:pt x="145" y="559"/>
                    </a:lnTo>
                    <a:lnTo>
                      <a:pt x="122" y="549"/>
                    </a:lnTo>
                    <a:lnTo>
                      <a:pt x="98" y="538"/>
                    </a:lnTo>
                    <a:lnTo>
                      <a:pt x="72" y="526"/>
                    </a:lnTo>
                    <a:lnTo>
                      <a:pt x="48" y="512"/>
                    </a:lnTo>
                    <a:lnTo>
                      <a:pt x="25" y="497"/>
                    </a:lnTo>
                    <a:lnTo>
                      <a:pt x="32" y="490"/>
                    </a:lnTo>
                    <a:lnTo>
                      <a:pt x="40" y="483"/>
                    </a:lnTo>
                    <a:lnTo>
                      <a:pt x="48" y="477"/>
                    </a:lnTo>
                    <a:lnTo>
                      <a:pt x="56" y="470"/>
                    </a:lnTo>
                    <a:lnTo>
                      <a:pt x="63" y="466"/>
                    </a:lnTo>
                    <a:lnTo>
                      <a:pt x="71" y="460"/>
                    </a:lnTo>
                    <a:lnTo>
                      <a:pt x="79" y="455"/>
                    </a:lnTo>
                    <a:lnTo>
                      <a:pt x="87" y="451"/>
                    </a:lnTo>
                    <a:lnTo>
                      <a:pt x="100" y="444"/>
                    </a:lnTo>
                    <a:lnTo>
                      <a:pt x="116" y="436"/>
                    </a:lnTo>
                    <a:lnTo>
                      <a:pt x="135" y="428"/>
                    </a:lnTo>
                    <a:lnTo>
                      <a:pt x="154" y="420"/>
                    </a:lnTo>
                    <a:lnTo>
                      <a:pt x="176" y="409"/>
                    </a:lnTo>
                    <a:lnTo>
                      <a:pt x="198" y="399"/>
                    </a:lnTo>
                    <a:lnTo>
                      <a:pt x="220" y="388"/>
                    </a:lnTo>
                    <a:lnTo>
                      <a:pt x="242" y="376"/>
                    </a:lnTo>
                    <a:lnTo>
                      <a:pt x="264" y="363"/>
                    </a:lnTo>
                    <a:lnTo>
                      <a:pt x="283" y="349"/>
                    </a:lnTo>
                    <a:lnTo>
                      <a:pt x="302" y="334"/>
                    </a:lnTo>
                    <a:lnTo>
                      <a:pt x="318" y="318"/>
                    </a:lnTo>
                    <a:lnTo>
                      <a:pt x="332" y="301"/>
                    </a:lnTo>
                    <a:lnTo>
                      <a:pt x="341" y="283"/>
                    </a:lnTo>
                    <a:lnTo>
                      <a:pt x="348" y="263"/>
                    </a:lnTo>
                    <a:lnTo>
                      <a:pt x="350" y="242"/>
                    </a:lnTo>
                    <a:lnTo>
                      <a:pt x="350" y="232"/>
                    </a:lnTo>
                    <a:lnTo>
                      <a:pt x="349" y="223"/>
                    </a:lnTo>
                    <a:lnTo>
                      <a:pt x="348" y="215"/>
                    </a:lnTo>
                    <a:lnTo>
                      <a:pt x="347" y="205"/>
                    </a:lnTo>
                    <a:lnTo>
                      <a:pt x="347" y="206"/>
                    </a:lnTo>
                    <a:lnTo>
                      <a:pt x="347" y="203"/>
                    </a:lnTo>
                    <a:lnTo>
                      <a:pt x="347" y="204"/>
                    </a:lnTo>
                    <a:lnTo>
                      <a:pt x="347" y="205"/>
                    </a:lnTo>
                    <a:lnTo>
                      <a:pt x="348" y="200"/>
                    </a:lnTo>
                    <a:lnTo>
                      <a:pt x="349" y="193"/>
                    </a:lnTo>
                    <a:lnTo>
                      <a:pt x="350" y="187"/>
                    </a:lnTo>
                    <a:lnTo>
                      <a:pt x="350" y="180"/>
                    </a:lnTo>
                    <a:lnTo>
                      <a:pt x="349" y="157"/>
                    </a:lnTo>
                    <a:lnTo>
                      <a:pt x="346" y="135"/>
                    </a:lnTo>
                    <a:lnTo>
                      <a:pt x="339" y="115"/>
                    </a:lnTo>
                    <a:lnTo>
                      <a:pt x="331" y="97"/>
                    </a:lnTo>
                    <a:lnTo>
                      <a:pt x="339" y="83"/>
                    </a:lnTo>
                    <a:lnTo>
                      <a:pt x="346" y="68"/>
                    </a:lnTo>
                    <a:lnTo>
                      <a:pt x="349" y="53"/>
                    </a:lnTo>
                    <a:lnTo>
                      <a:pt x="350" y="37"/>
                    </a:lnTo>
                    <a:lnTo>
                      <a:pt x="350" y="28"/>
                    </a:lnTo>
                    <a:lnTo>
                      <a:pt x="349" y="19"/>
                    </a:lnTo>
                    <a:lnTo>
                      <a:pt x="348" y="10"/>
                    </a:lnTo>
                    <a:lnTo>
                      <a:pt x="347" y="0"/>
                    </a:lnTo>
                    <a:lnTo>
                      <a:pt x="347" y="1"/>
                    </a:lnTo>
                    <a:lnTo>
                      <a:pt x="346" y="4"/>
                    </a:lnTo>
                    <a:lnTo>
                      <a:pt x="346" y="5"/>
                    </a:lnTo>
                    <a:lnTo>
                      <a:pt x="344" y="7"/>
                    </a:lnTo>
                    <a:lnTo>
                      <a:pt x="291" y="7"/>
                    </a:lnTo>
                    <a:close/>
                  </a:path>
                </a:pathLst>
              </a:custGeom>
              <a:solidFill>
                <a:srgbClr val="FFFFFF"/>
              </a:solidFill>
              <a:ln w="9525">
                <a:noFill/>
                <a:round/>
                <a:headEnd/>
                <a:tailEnd/>
              </a:ln>
            </p:spPr>
            <p:txBody>
              <a:bodyPr/>
              <a:lstStyle/>
              <a:p>
                <a:endParaRPr lang="en-US"/>
              </a:p>
            </p:txBody>
          </p:sp>
        </p:grpSp>
      </p:grpSp>
      <p:sp>
        <p:nvSpPr>
          <p:cNvPr id="19534" name="TextBox 47"/>
          <p:cNvSpPr txBox="1">
            <a:spLocks noChangeArrowheads="1"/>
          </p:cNvSpPr>
          <p:nvPr/>
        </p:nvSpPr>
        <p:spPr bwMode="auto">
          <a:xfrm rot="16200000">
            <a:off x="5726113" y="852488"/>
            <a:ext cx="195262" cy="366712"/>
          </a:xfrm>
          <a:prstGeom prst="rect">
            <a:avLst/>
          </a:prstGeom>
          <a:solidFill>
            <a:srgbClr val="EAEAEA"/>
          </a:solidFill>
          <a:ln w="9525">
            <a:noFill/>
            <a:miter lim="800000"/>
            <a:headEnd/>
            <a:tailEnd/>
          </a:ln>
        </p:spPr>
        <p:txBody>
          <a:bodyPr vert="vert" wrap="none" lIns="0" tIns="0" rIns="0" bIns="0">
            <a:spAutoFit/>
          </a:bodyPr>
          <a:lstStyle/>
          <a:p>
            <a:pPr algn="ctr" eaLnBrk="0" hangingPunct="0">
              <a:defRPr/>
            </a:pPr>
            <a:r>
              <a:rPr lang="en-US" sz="1400" dirty="0">
                <a:latin typeface="Arial" pitchFamily="34" charset="0"/>
                <a:cs typeface="+mn-cs"/>
              </a:rPr>
              <a:t> Cell </a:t>
            </a:r>
          </a:p>
        </p:txBody>
      </p:sp>
      <p:grpSp>
        <p:nvGrpSpPr>
          <p:cNvPr id="14" name="Group 17"/>
          <p:cNvGrpSpPr>
            <a:grpSpLocks/>
          </p:cNvGrpSpPr>
          <p:nvPr/>
        </p:nvGrpSpPr>
        <p:grpSpPr bwMode="auto">
          <a:xfrm rot="-444916">
            <a:off x="5014913" y="1046163"/>
            <a:ext cx="101600" cy="106362"/>
            <a:chOff x="1177" y="1488"/>
            <a:chExt cx="240" cy="252"/>
          </a:xfrm>
        </p:grpSpPr>
        <p:sp>
          <p:nvSpPr>
            <p:cNvPr id="19544" name="Freeform 18"/>
            <p:cNvSpPr>
              <a:spLocks/>
            </p:cNvSpPr>
            <p:nvPr/>
          </p:nvSpPr>
          <p:spPr bwMode="auto">
            <a:xfrm rot="506385">
              <a:off x="1213" y="1538"/>
              <a:ext cx="131" cy="120"/>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45" name="Freeform 19"/>
            <p:cNvSpPr>
              <a:spLocks/>
            </p:cNvSpPr>
            <p:nvPr/>
          </p:nvSpPr>
          <p:spPr bwMode="auto">
            <a:xfrm rot="506385">
              <a:off x="1138" y="1436"/>
              <a:ext cx="109" cy="241"/>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46" name="Freeform 20"/>
            <p:cNvSpPr>
              <a:spLocks/>
            </p:cNvSpPr>
            <p:nvPr/>
          </p:nvSpPr>
          <p:spPr bwMode="auto">
            <a:xfrm rot="21093615" flipH="1">
              <a:off x="1284" y="1448"/>
              <a:ext cx="109" cy="252"/>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sp>
        <p:nvSpPr>
          <p:cNvPr id="219" name="TextBox 47"/>
          <p:cNvSpPr txBox="1">
            <a:spLocks noChangeArrowheads="1"/>
          </p:cNvSpPr>
          <p:nvPr/>
        </p:nvSpPr>
        <p:spPr bwMode="auto">
          <a:xfrm rot="16200000">
            <a:off x="5634831" y="711994"/>
            <a:ext cx="193675" cy="1036638"/>
          </a:xfrm>
          <a:prstGeom prst="rect">
            <a:avLst/>
          </a:prstGeom>
          <a:solidFill>
            <a:srgbClr val="EAEAEA"/>
          </a:solidFill>
          <a:ln w="9525">
            <a:noFill/>
            <a:miter lim="800000"/>
            <a:headEnd/>
            <a:tailEnd/>
          </a:ln>
        </p:spPr>
        <p:txBody>
          <a:bodyPr vert="vert" wrap="none" lIns="0" tIns="0" rIns="0" bIns="0">
            <a:spAutoFit/>
          </a:bodyPr>
          <a:lstStyle/>
          <a:p>
            <a:pPr algn="ctr" eaLnBrk="0" hangingPunct="0">
              <a:defRPr/>
            </a:pPr>
            <a:r>
              <a:rPr lang="en-US" sz="1400" dirty="0">
                <a:latin typeface="Arial" pitchFamily="34" charset="0"/>
                <a:cs typeface="+mn-cs"/>
              </a:rPr>
              <a:t>  membrane    </a:t>
            </a:r>
          </a:p>
        </p:txBody>
      </p:sp>
      <p:sp>
        <p:nvSpPr>
          <p:cNvPr id="43" name="Oval 42"/>
          <p:cNvSpPr/>
          <p:nvPr/>
        </p:nvSpPr>
        <p:spPr bwMode="auto">
          <a:xfrm rot="16200000">
            <a:off x="3909015" y="1160984"/>
            <a:ext cx="268159" cy="268081"/>
          </a:xfrm>
          <a:prstGeom prst="ellipse">
            <a:avLst/>
          </a:prstGeom>
          <a:solidFill>
            <a:schemeClr val="tx2">
              <a:lumMod val="40000"/>
              <a:lumOff val="60000"/>
            </a:scheme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4351" name="Freeform 5"/>
          <p:cNvSpPr>
            <a:spLocks/>
          </p:cNvSpPr>
          <p:nvPr/>
        </p:nvSpPr>
        <p:spPr bwMode="auto">
          <a:xfrm>
            <a:off x="3343275" y="892175"/>
            <a:ext cx="1785938" cy="449263"/>
          </a:xfrm>
          <a:custGeom>
            <a:avLst/>
            <a:gdLst>
              <a:gd name="T0" fmla="*/ 0 w 9358"/>
              <a:gd name="T1" fmla="*/ 2147483647 h 10000"/>
              <a:gd name="T2" fmla="*/ 2147483647 w 9358"/>
              <a:gd name="T3" fmla="*/ 2147483647 h 10000"/>
              <a:gd name="T4" fmla="*/ 2147483647 w 9358"/>
              <a:gd name="T5" fmla="*/ 2147483647 h 10000"/>
              <a:gd name="T6" fmla="*/ 2147483647 w 9358"/>
              <a:gd name="T7" fmla="*/ 2147483647 h 10000"/>
              <a:gd name="T8" fmla="*/ 2147483647 w 9358"/>
              <a:gd name="T9" fmla="*/ 2147483647 h 10000"/>
              <a:gd name="T10" fmla="*/ 2147483647 w 9358"/>
              <a:gd name="T11" fmla="*/ 2147483647 h 10000"/>
              <a:gd name="T12" fmla="*/ 2147483647 w 9358"/>
              <a:gd name="T13" fmla="*/ 2147483647 h 10000"/>
              <a:gd name="T14" fmla="*/ 2147483647 w 9358"/>
              <a:gd name="T15" fmla="*/ 2147483647 h 10000"/>
              <a:gd name="T16" fmla="*/ 2147483647 w 9358"/>
              <a:gd name="T17" fmla="*/ 2147483647 h 10000"/>
              <a:gd name="T18" fmla="*/ 2147483647 w 9358"/>
              <a:gd name="T19" fmla="*/ 2147483647 h 10000"/>
              <a:gd name="T20" fmla="*/ 2147483647 w 9358"/>
              <a:gd name="T21" fmla="*/ 2147483647 h 10000"/>
              <a:gd name="T22" fmla="*/ 2147483647 w 9358"/>
              <a:gd name="T23" fmla="*/ 2147483647 h 10000"/>
              <a:gd name="T24" fmla="*/ 2147483647 w 9358"/>
              <a:gd name="T25" fmla="*/ 2147483647 h 10000"/>
              <a:gd name="T26" fmla="*/ 2147483647 w 9358"/>
              <a:gd name="T27" fmla="*/ 2147483647 h 10000"/>
              <a:gd name="T28" fmla="*/ 2147483647 w 9358"/>
              <a:gd name="T29" fmla="*/ 2147483647 h 10000"/>
              <a:gd name="T30" fmla="*/ 2147483647 w 9358"/>
              <a:gd name="T31" fmla="*/ 2147483647 h 10000"/>
              <a:gd name="T32" fmla="*/ 2147483647 w 9358"/>
              <a:gd name="T33" fmla="*/ 2147483647 h 10000"/>
              <a:gd name="T34" fmla="*/ 2147483647 w 9358"/>
              <a:gd name="T35" fmla="*/ 2147483647 h 10000"/>
              <a:gd name="T36" fmla="*/ 2147483647 w 9358"/>
              <a:gd name="T37" fmla="*/ 2147483647 h 10000"/>
              <a:gd name="T38" fmla="*/ 2147483647 w 9358"/>
              <a:gd name="T39" fmla="*/ 2147483647 h 10000"/>
              <a:gd name="T40" fmla="*/ 2147483647 w 9358"/>
              <a:gd name="T41" fmla="*/ 2147483647 h 10000"/>
              <a:gd name="T42" fmla="*/ 2147483647 w 9358"/>
              <a:gd name="T43" fmla="*/ 2147483647 h 10000"/>
              <a:gd name="T44" fmla="*/ 2147483647 w 9358"/>
              <a:gd name="T45" fmla="*/ 2147483647 h 10000"/>
              <a:gd name="T46" fmla="*/ 2147483647 w 9358"/>
              <a:gd name="T47" fmla="*/ 2147483647 h 10000"/>
              <a:gd name="T48" fmla="*/ 2147483647 w 9358"/>
              <a:gd name="T49" fmla="*/ 2147483647 h 10000"/>
              <a:gd name="T50" fmla="*/ 2147483647 w 9358"/>
              <a:gd name="T51" fmla="*/ 2147483647 h 10000"/>
              <a:gd name="T52" fmla="*/ 2147483647 w 9358"/>
              <a:gd name="T53" fmla="*/ 2147483647 h 10000"/>
              <a:gd name="T54" fmla="*/ 2147483647 w 9358"/>
              <a:gd name="T55" fmla="*/ 2147483647 h 10000"/>
              <a:gd name="T56" fmla="*/ 2147483647 w 9358"/>
              <a:gd name="T57" fmla="*/ 2147483647 h 10000"/>
              <a:gd name="T58" fmla="*/ 2147483647 w 9358"/>
              <a:gd name="T59" fmla="*/ 2147483647 h 10000"/>
              <a:gd name="T60" fmla="*/ 2147483647 w 9358"/>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358"/>
              <a:gd name="T94" fmla="*/ 0 h 10000"/>
              <a:gd name="T95" fmla="*/ 9358 w 9358"/>
              <a:gd name="T96" fmla="*/ 10000 h 100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358" h="10000">
                <a:moveTo>
                  <a:pt x="0" y="3541"/>
                </a:moveTo>
                <a:cubicBezTo>
                  <a:pt x="900" y="0"/>
                  <a:pt x="1248" y="4737"/>
                  <a:pt x="1630" y="4807"/>
                </a:cubicBezTo>
                <a:cubicBezTo>
                  <a:pt x="2009" y="4867"/>
                  <a:pt x="2132" y="3900"/>
                  <a:pt x="2292" y="3959"/>
                </a:cubicBezTo>
                <a:cubicBezTo>
                  <a:pt x="2451" y="4019"/>
                  <a:pt x="2446" y="4977"/>
                  <a:pt x="2598" y="5156"/>
                </a:cubicBezTo>
                <a:cubicBezTo>
                  <a:pt x="2749" y="5336"/>
                  <a:pt x="3051" y="4917"/>
                  <a:pt x="3209" y="5023"/>
                </a:cubicBezTo>
                <a:cubicBezTo>
                  <a:pt x="3365" y="5130"/>
                  <a:pt x="3494" y="5429"/>
                  <a:pt x="3547" y="5788"/>
                </a:cubicBezTo>
                <a:cubicBezTo>
                  <a:pt x="3601" y="6160"/>
                  <a:pt x="3523" y="6852"/>
                  <a:pt x="3532" y="7211"/>
                </a:cubicBezTo>
                <a:cubicBezTo>
                  <a:pt x="3539" y="7560"/>
                  <a:pt x="3620" y="7666"/>
                  <a:pt x="3600" y="7906"/>
                </a:cubicBezTo>
                <a:cubicBezTo>
                  <a:pt x="3580" y="8169"/>
                  <a:pt x="3420" y="8444"/>
                  <a:pt x="3413" y="8757"/>
                </a:cubicBezTo>
                <a:cubicBezTo>
                  <a:pt x="3405" y="9089"/>
                  <a:pt x="3488" y="9651"/>
                  <a:pt x="3547" y="9820"/>
                </a:cubicBezTo>
                <a:cubicBezTo>
                  <a:pt x="3605" y="10000"/>
                  <a:pt x="3709" y="9974"/>
                  <a:pt x="3768" y="9820"/>
                </a:cubicBezTo>
                <a:cubicBezTo>
                  <a:pt x="3828" y="9651"/>
                  <a:pt x="3899" y="9149"/>
                  <a:pt x="3905" y="8840"/>
                </a:cubicBezTo>
                <a:cubicBezTo>
                  <a:pt x="3911" y="8517"/>
                  <a:pt x="3818" y="8109"/>
                  <a:pt x="3799" y="7906"/>
                </a:cubicBezTo>
                <a:cubicBezTo>
                  <a:pt x="3776" y="7716"/>
                  <a:pt x="3789" y="7906"/>
                  <a:pt x="3786" y="7630"/>
                </a:cubicBezTo>
                <a:cubicBezTo>
                  <a:pt x="3781" y="7357"/>
                  <a:pt x="3767" y="6675"/>
                  <a:pt x="3786" y="6290"/>
                </a:cubicBezTo>
                <a:cubicBezTo>
                  <a:pt x="3806" y="5898"/>
                  <a:pt x="3835" y="5585"/>
                  <a:pt x="3905" y="5310"/>
                </a:cubicBezTo>
                <a:cubicBezTo>
                  <a:pt x="3974" y="5023"/>
                  <a:pt x="4113" y="4545"/>
                  <a:pt x="4212" y="4594"/>
                </a:cubicBezTo>
                <a:cubicBezTo>
                  <a:pt x="4309" y="4654"/>
                  <a:pt x="4474" y="5286"/>
                  <a:pt x="4500" y="5645"/>
                </a:cubicBezTo>
                <a:cubicBezTo>
                  <a:pt x="4526" y="6041"/>
                  <a:pt x="4368" y="6530"/>
                  <a:pt x="4363" y="6852"/>
                </a:cubicBezTo>
                <a:cubicBezTo>
                  <a:pt x="4358" y="7188"/>
                  <a:pt x="4388" y="7560"/>
                  <a:pt x="4468" y="7630"/>
                </a:cubicBezTo>
                <a:cubicBezTo>
                  <a:pt x="4542" y="7716"/>
                  <a:pt x="4774" y="7583"/>
                  <a:pt x="4821" y="7344"/>
                </a:cubicBezTo>
                <a:cubicBezTo>
                  <a:pt x="4870" y="7118"/>
                  <a:pt x="4741" y="6530"/>
                  <a:pt x="4753" y="6230"/>
                </a:cubicBezTo>
                <a:cubicBezTo>
                  <a:pt x="4767" y="5908"/>
                  <a:pt x="4745" y="5575"/>
                  <a:pt x="4888" y="5515"/>
                </a:cubicBezTo>
                <a:cubicBezTo>
                  <a:pt x="5034" y="5455"/>
                  <a:pt x="5333" y="5682"/>
                  <a:pt x="5619" y="5871"/>
                </a:cubicBezTo>
                <a:cubicBezTo>
                  <a:pt x="5905" y="6051"/>
                  <a:pt x="6292" y="6589"/>
                  <a:pt x="6602" y="6639"/>
                </a:cubicBezTo>
                <a:cubicBezTo>
                  <a:pt x="6912" y="6686"/>
                  <a:pt x="7301" y="6340"/>
                  <a:pt x="7471" y="6160"/>
                </a:cubicBezTo>
                <a:cubicBezTo>
                  <a:pt x="7642" y="5968"/>
                  <a:pt x="7536" y="5598"/>
                  <a:pt x="7624" y="5515"/>
                </a:cubicBezTo>
                <a:cubicBezTo>
                  <a:pt x="7710" y="5429"/>
                  <a:pt x="7888" y="5765"/>
                  <a:pt x="7998" y="5645"/>
                </a:cubicBezTo>
                <a:cubicBezTo>
                  <a:pt x="8108" y="5539"/>
                  <a:pt x="8156" y="5036"/>
                  <a:pt x="8286" y="4867"/>
                </a:cubicBezTo>
                <a:cubicBezTo>
                  <a:pt x="8417" y="4724"/>
                  <a:pt x="8600" y="4677"/>
                  <a:pt x="8780" y="4737"/>
                </a:cubicBezTo>
                <a:cubicBezTo>
                  <a:pt x="8958" y="4784"/>
                  <a:pt x="9155" y="5226"/>
                  <a:pt x="9358" y="5226"/>
                </a:cubicBezTo>
              </a:path>
            </a:pathLst>
          </a:custGeom>
          <a:noFill/>
          <a:ln w="38100">
            <a:solidFill>
              <a:srgbClr val="000000"/>
            </a:solidFill>
            <a:prstDash val="solid"/>
            <a:round/>
            <a:headEnd/>
            <a:tailEnd/>
          </a:ln>
        </p:spPr>
        <p:txBody>
          <a:bodyPr/>
          <a:lstStyle/>
          <a:p>
            <a:endParaRPr lang="en-US"/>
          </a:p>
        </p:txBody>
      </p:sp>
      <p:grpSp>
        <p:nvGrpSpPr>
          <p:cNvPr id="15" name="Group 17"/>
          <p:cNvGrpSpPr>
            <a:grpSpLocks/>
          </p:cNvGrpSpPr>
          <p:nvPr/>
        </p:nvGrpSpPr>
        <p:grpSpPr bwMode="auto">
          <a:xfrm rot="995494">
            <a:off x="3925888" y="1055688"/>
            <a:ext cx="101600" cy="107950"/>
            <a:chOff x="1177" y="1488"/>
            <a:chExt cx="240" cy="252"/>
          </a:xfrm>
        </p:grpSpPr>
        <p:sp>
          <p:nvSpPr>
            <p:cNvPr id="19541" name="Freeform 18"/>
            <p:cNvSpPr>
              <a:spLocks/>
            </p:cNvSpPr>
            <p:nvPr/>
          </p:nvSpPr>
          <p:spPr bwMode="auto">
            <a:xfrm rot="506385">
              <a:off x="1195" y="1543"/>
              <a:ext cx="124" cy="119"/>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42" name="Freeform 19"/>
            <p:cNvSpPr>
              <a:spLocks/>
            </p:cNvSpPr>
            <p:nvPr/>
          </p:nvSpPr>
          <p:spPr bwMode="auto">
            <a:xfrm rot="506385">
              <a:off x="1139" y="1480"/>
              <a:ext cx="105" cy="241"/>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43" name="Freeform 20"/>
            <p:cNvSpPr>
              <a:spLocks/>
            </p:cNvSpPr>
            <p:nvPr/>
          </p:nvSpPr>
          <p:spPr bwMode="auto">
            <a:xfrm rot="21093615" flipH="1">
              <a:off x="1271" y="1461"/>
              <a:ext cx="105" cy="252"/>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18" name="Group 17"/>
          <p:cNvGrpSpPr>
            <a:grpSpLocks/>
          </p:cNvGrpSpPr>
          <p:nvPr/>
        </p:nvGrpSpPr>
        <p:grpSpPr bwMode="auto">
          <a:xfrm rot="-444916">
            <a:off x="5011738" y="1041400"/>
            <a:ext cx="100012" cy="107950"/>
            <a:chOff x="1177" y="1488"/>
            <a:chExt cx="240" cy="252"/>
          </a:xfrm>
        </p:grpSpPr>
        <p:sp>
          <p:nvSpPr>
            <p:cNvPr id="19530" name="Freeform 18"/>
            <p:cNvSpPr>
              <a:spLocks/>
            </p:cNvSpPr>
            <p:nvPr/>
          </p:nvSpPr>
          <p:spPr bwMode="auto">
            <a:xfrm rot="506385">
              <a:off x="1205" y="1513"/>
              <a:ext cx="122" cy="122"/>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31" name="Freeform 19"/>
            <p:cNvSpPr>
              <a:spLocks/>
            </p:cNvSpPr>
            <p:nvPr/>
          </p:nvSpPr>
          <p:spPr bwMode="auto">
            <a:xfrm rot="506385">
              <a:off x="1177" y="1491"/>
              <a:ext cx="107" cy="245"/>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32" name="Freeform 20"/>
            <p:cNvSpPr>
              <a:spLocks/>
            </p:cNvSpPr>
            <p:nvPr/>
          </p:nvSpPr>
          <p:spPr bwMode="auto">
            <a:xfrm rot="21093615" flipH="1">
              <a:off x="1261" y="1427"/>
              <a:ext cx="107" cy="252"/>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19" name="Group 261"/>
          <p:cNvGrpSpPr>
            <a:grpSpLocks/>
          </p:cNvGrpSpPr>
          <p:nvPr/>
        </p:nvGrpSpPr>
        <p:grpSpPr bwMode="auto">
          <a:xfrm>
            <a:off x="2668588" y="1152525"/>
            <a:ext cx="3479800" cy="4613275"/>
            <a:chOff x="2467733" y="568023"/>
            <a:chExt cx="3866971" cy="5125860"/>
          </a:xfrm>
        </p:grpSpPr>
        <p:grpSp>
          <p:nvGrpSpPr>
            <p:cNvPr id="20" name="Group 259"/>
            <p:cNvGrpSpPr>
              <a:grpSpLocks/>
            </p:cNvGrpSpPr>
            <p:nvPr/>
          </p:nvGrpSpPr>
          <p:grpSpPr bwMode="auto">
            <a:xfrm>
              <a:off x="2467733" y="568023"/>
              <a:ext cx="3866971" cy="5125860"/>
              <a:chOff x="2467733" y="568023"/>
              <a:chExt cx="3866971" cy="5125860"/>
            </a:xfrm>
          </p:grpSpPr>
          <p:grpSp>
            <p:nvGrpSpPr>
              <p:cNvPr id="21" name="Group 346"/>
              <p:cNvGrpSpPr>
                <a:grpSpLocks/>
              </p:cNvGrpSpPr>
              <p:nvPr/>
            </p:nvGrpSpPr>
            <p:grpSpPr bwMode="auto">
              <a:xfrm>
                <a:off x="2467733" y="568023"/>
                <a:ext cx="3866971" cy="5125860"/>
                <a:chOff x="2062780" y="568023"/>
                <a:chExt cx="3866971" cy="5125860"/>
              </a:xfrm>
            </p:grpSpPr>
            <p:grpSp>
              <p:nvGrpSpPr>
                <p:cNvPr id="22" name="Group 167"/>
                <p:cNvGrpSpPr>
                  <a:grpSpLocks/>
                </p:cNvGrpSpPr>
                <p:nvPr/>
              </p:nvGrpSpPr>
              <p:grpSpPr bwMode="auto">
                <a:xfrm>
                  <a:off x="3199537" y="568023"/>
                  <a:ext cx="1351597" cy="663877"/>
                  <a:chOff x="3898037" y="415623"/>
                  <a:chExt cx="1351597" cy="911542"/>
                </a:xfrm>
              </p:grpSpPr>
              <p:sp>
                <p:nvSpPr>
                  <p:cNvPr id="19588" name="Freeform 58"/>
                  <p:cNvSpPr>
                    <a:spLocks/>
                  </p:cNvSpPr>
                  <p:nvPr/>
                </p:nvSpPr>
                <p:spPr bwMode="auto">
                  <a:xfrm rot="16200000" flipH="1" flipV="1">
                    <a:off x="4777681" y="848639"/>
                    <a:ext cx="857361" cy="88206"/>
                  </a:xfrm>
                  <a:custGeom>
                    <a:avLst/>
                    <a:gdLst>
                      <a:gd name="T0" fmla="*/ 2147483647 w 10000"/>
                      <a:gd name="T1" fmla="*/ 0 h 10000"/>
                      <a:gd name="T2" fmla="*/ 2147483647 w 10000"/>
                      <a:gd name="T3" fmla="*/ 2147483647 h 10000"/>
                      <a:gd name="T4" fmla="*/ 0 w 10000"/>
                      <a:gd name="T5" fmla="*/ 490182608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sp>
                <p:nvSpPr>
                  <p:cNvPr id="19589" name="Freeform 59"/>
                  <p:cNvSpPr>
                    <a:spLocks/>
                  </p:cNvSpPr>
                  <p:nvPr/>
                </p:nvSpPr>
                <p:spPr bwMode="auto">
                  <a:xfrm rot="16200000" flipH="1" flipV="1">
                    <a:off x="3593817" y="719185"/>
                    <a:ext cx="825877" cy="218752"/>
                  </a:xfrm>
                  <a:custGeom>
                    <a:avLst/>
                    <a:gdLst>
                      <a:gd name="T0" fmla="*/ 2147483647 w 10000"/>
                      <a:gd name="T1" fmla="*/ 0 h 7112"/>
                      <a:gd name="T2" fmla="*/ 2147483647 w 10000"/>
                      <a:gd name="T3" fmla="*/ 2147483647 h 7112"/>
                      <a:gd name="T4" fmla="*/ 0 w 10000"/>
                      <a:gd name="T5" fmla="*/ 2147483647 h 7112"/>
                      <a:gd name="T6" fmla="*/ 0 60000 65536"/>
                      <a:gd name="T7" fmla="*/ 0 60000 65536"/>
                      <a:gd name="T8" fmla="*/ 0 60000 65536"/>
                      <a:gd name="T9" fmla="*/ 0 w 10000"/>
                      <a:gd name="T10" fmla="*/ 0 h 7112"/>
                      <a:gd name="T11" fmla="*/ 10000 w 10000"/>
                      <a:gd name="T12" fmla="*/ 7112 h 7112"/>
                    </a:gdLst>
                    <a:ahLst/>
                    <a:cxnLst>
                      <a:cxn ang="T6">
                        <a:pos x="T0" y="T1"/>
                      </a:cxn>
                      <a:cxn ang="T7">
                        <a:pos x="T2" y="T3"/>
                      </a:cxn>
                      <a:cxn ang="T8">
                        <a:pos x="T4" y="T5"/>
                      </a:cxn>
                    </a:cxnLst>
                    <a:rect l="T9" t="T10" r="T11" b="T12"/>
                    <a:pathLst>
                      <a:path w="10000" h="7112">
                        <a:moveTo>
                          <a:pt x="10000" y="0"/>
                        </a:moveTo>
                        <a:cubicBezTo>
                          <a:pt x="8514" y="1717"/>
                          <a:pt x="7209" y="4094"/>
                          <a:pt x="5542" y="5152"/>
                        </a:cubicBezTo>
                        <a:cubicBezTo>
                          <a:pt x="3876" y="6210"/>
                          <a:pt x="3175" y="7112"/>
                          <a:pt x="0" y="6347"/>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sp>
                <p:nvSpPr>
                  <p:cNvPr id="19590" name="Freeform 60"/>
                  <p:cNvSpPr>
                    <a:spLocks/>
                  </p:cNvSpPr>
                  <p:nvPr/>
                </p:nvSpPr>
                <p:spPr bwMode="auto">
                  <a:xfrm rot="16200000">
                    <a:off x="4289945" y="894985"/>
                    <a:ext cx="772593" cy="89970"/>
                  </a:xfrm>
                  <a:custGeom>
                    <a:avLst/>
                    <a:gdLst>
                      <a:gd name="T0" fmla="*/ 2147483647 w 9358"/>
                      <a:gd name="T1" fmla="*/ 0 h 4112"/>
                      <a:gd name="T2" fmla="*/ 2147483647 w 9358"/>
                      <a:gd name="T3" fmla="*/ 2147483647 h 4112"/>
                      <a:gd name="T4" fmla="*/ 0 w 9358"/>
                      <a:gd name="T5" fmla="*/ 2147483647 h 4112"/>
                      <a:gd name="T6" fmla="*/ 0 60000 65536"/>
                      <a:gd name="T7" fmla="*/ 0 60000 65536"/>
                      <a:gd name="T8" fmla="*/ 0 60000 65536"/>
                      <a:gd name="T9" fmla="*/ 0 w 9358"/>
                      <a:gd name="T10" fmla="*/ 0 h 4112"/>
                      <a:gd name="T11" fmla="*/ 9358 w 9358"/>
                      <a:gd name="T12" fmla="*/ 4112 h 4112"/>
                    </a:gdLst>
                    <a:ahLst/>
                    <a:cxnLst>
                      <a:cxn ang="T6">
                        <a:pos x="T0" y="T1"/>
                      </a:cxn>
                      <a:cxn ang="T7">
                        <a:pos x="T2" y="T3"/>
                      </a:cxn>
                      <a:cxn ang="T8">
                        <a:pos x="T4" y="T5"/>
                      </a:cxn>
                    </a:cxnLst>
                    <a:rect l="T9" t="T10" r="T11" b="T12"/>
                    <a:pathLst>
                      <a:path w="9358" h="4112">
                        <a:moveTo>
                          <a:pt x="9358" y="0"/>
                        </a:moveTo>
                        <a:cubicBezTo>
                          <a:pt x="7872" y="2414"/>
                          <a:pt x="6460" y="3270"/>
                          <a:pt x="4900" y="3691"/>
                        </a:cubicBezTo>
                        <a:cubicBezTo>
                          <a:pt x="3340" y="4112"/>
                          <a:pt x="3175" y="3604"/>
                          <a:pt x="0" y="2528"/>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grpSp>
            <p:sp>
              <p:nvSpPr>
                <p:cNvPr id="14396" name="TextBox 49"/>
                <p:cNvSpPr txBox="1">
                  <a:spLocks noChangeArrowheads="1"/>
                </p:cNvSpPr>
                <p:nvPr/>
              </p:nvSpPr>
              <p:spPr bwMode="auto">
                <a:xfrm>
                  <a:off x="3244481" y="756878"/>
                  <a:ext cx="801687" cy="307975"/>
                </a:xfrm>
                <a:prstGeom prst="rect">
                  <a:avLst/>
                </a:prstGeom>
                <a:noFill/>
                <a:ln w="9525">
                  <a:noFill/>
                  <a:miter lim="800000"/>
                  <a:headEnd/>
                  <a:tailEnd/>
                </a:ln>
              </p:spPr>
              <p:txBody>
                <a:bodyPr wrap="none">
                  <a:spAutoFit/>
                </a:bodyPr>
                <a:lstStyle/>
                <a:p>
                  <a:pPr algn="ctr"/>
                  <a:r>
                    <a:rPr lang="en-US" sz="1400"/>
                    <a:t>Clathrin</a:t>
                  </a:r>
                </a:p>
              </p:txBody>
            </p:sp>
            <p:grpSp>
              <p:nvGrpSpPr>
                <p:cNvPr id="23" name="Group 345"/>
                <p:cNvGrpSpPr>
                  <a:grpSpLocks/>
                </p:cNvGrpSpPr>
                <p:nvPr/>
              </p:nvGrpSpPr>
              <p:grpSpPr bwMode="auto">
                <a:xfrm>
                  <a:off x="2062780" y="973579"/>
                  <a:ext cx="3866971" cy="4720304"/>
                  <a:chOff x="2062780" y="973579"/>
                  <a:chExt cx="3866971" cy="4720304"/>
                </a:xfrm>
              </p:grpSpPr>
              <p:grpSp>
                <p:nvGrpSpPr>
                  <p:cNvPr id="24" name="Group 163"/>
                  <p:cNvGrpSpPr>
                    <a:grpSpLocks/>
                  </p:cNvGrpSpPr>
                  <p:nvPr/>
                </p:nvGrpSpPr>
                <p:grpSpPr bwMode="auto">
                  <a:xfrm rot="-5400000">
                    <a:off x="3215888" y="3371714"/>
                    <a:ext cx="1172511" cy="1485241"/>
                    <a:chOff x="2345285" y="2481263"/>
                    <a:chExt cx="1302790" cy="1650261"/>
                  </a:xfrm>
                </p:grpSpPr>
                <p:sp>
                  <p:nvSpPr>
                    <p:cNvPr id="158" name="Oval 157"/>
                    <p:cNvSpPr/>
                    <p:nvPr/>
                  </p:nvSpPr>
                  <p:spPr bwMode="auto">
                    <a:xfrm>
                      <a:off x="2988020" y="3359139"/>
                      <a:ext cx="331059" cy="330964"/>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9626" name="Freeform 53"/>
                    <p:cNvSpPr>
                      <a:spLocks/>
                    </p:cNvSpPr>
                    <p:nvPr/>
                  </p:nvSpPr>
                  <p:spPr bwMode="auto">
                    <a:xfrm>
                      <a:off x="2386194" y="2481252"/>
                      <a:ext cx="1252360" cy="45084"/>
                    </a:xfrm>
                    <a:custGeom>
                      <a:avLst/>
                      <a:gdLst>
                        <a:gd name="T0" fmla="*/ 1252423 w 1250335"/>
                        <a:gd name="T1" fmla="*/ 44855 h 44245"/>
                        <a:gd name="T2" fmla="*/ 986508 w 1250335"/>
                        <a:gd name="T3" fmla="*/ 4985 h 44245"/>
                        <a:gd name="T4" fmla="*/ 139524 w 1250335"/>
                        <a:gd name="T5" fmla="*/ 14953 h 44245"/>
                        <a:gd name="T6" fmla="*/ 149370 w 1250335"/>
                        <a:gd name="T7" fmla="*/ 4985 h 44245"/>
                        <a:gd name="T8" fmla="*/ 0 60000 65536"/>
                        <a:gd name="T9" fmla="*/ 0 60000 65536"/>
                        <a:gd name="T10" fmla="*/ 0 60000 65536"/>
                        <a:gd name="T11" fmla="*/ 0 60000 65536"/>
                        <a:gd name="T12" fmla="*/ 0 w 1250335"/>
                        <a:gd name="T13" fmla="*/ 0 h 44245"/>
                        <a:gd name="T14" fmla="*/ 1250335 w 1250335"/>
                        <a:gd name="T15" fmla="*/ 44245 h 44245"/>
                      </a:gdLst>
                      <a:ahLst/>
                      <a:cxnLst>
                        <a:cxn ang="T8">
                          <a:pos x="T0" y="T1"/>
                        </a:cxn>
                        <a:cxn ang="T9">
                          <a:pos x="T2" y="T3"/>
                        </a:cxn>
                        <a:cxn ang="T10">
                          <a:pos x="T4" y="T5"/>
                        </a:cxn>
                        <a:cxn ang="T11">
                          <a:pos x="T6" y="T7"/>
                        </a:cxn>
                      </a:cxnLst>
                      <a:rect l="T12" t="T13" r="T14" b="T15"/>
                      <a:pathLst>
                        <a:path w="1250335" h="44245">
                          <a:moveTo>
                            <a:pt x="1250335" y="44245"/>
                          </a:moveTo>
                          <a:cubicBezTo>
                            <a:pt x="1210186" y="27038"/>
                            <a:pt x="1170038" y="9832"/>
                            <a:pt x="984864" y="4916"/>
                          </a:cubicBezTo>
                          <a:cubicBezTo>
                            <a:pt x="799690" y="0"/>
                            <a:pt x="278580" y="14749"/>
                            <a:pt x="139290" y="14749"/>
                          </a:cubicBezTo>
                          <a:cubicBezTo>
                            <a:pt x="0" y="14749"/>
                            <a:pt x="149122" y="4916"/>
                            <a:pt x="149122" y="4916"/>
                          </a:cubicBezTo>
                        </a:path>
                      </a:pathLst>
                    </a:custGeom>
                    <a:solidFill>
                      <a:schemeClr val="bg1"/>
                    </a:solid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sp>
                  <p:nvSpPr>
                    <p:cNvPr id="147" name="Oval 146"/>
                    <p:cNvSpPr/>
                    <p:nvPr/>
                  </p:nvSpPr>
                  <p:spPr bwMode="auto">
                    <a:xfrm>
                      <a:off x="2637502" y="3657907"/>
                      <a:ext cx="331059" cy="33096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49" name="Oval 148"/>
                    <p:cNvSpPr/>
                    <p:nvPr/>
                  </p:nvSpPr>
                  <p:spPr bwMode="auto">
                    <a:xfrm>
                      <a:off x="2424851" y="3006839"/>
                      <a:ext cx="331059" cy="33096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9" name="Freeform 38"/>
                    <p:cNvSpPr/>
                    <p:nvPr/>
                  </p:nvSpPr>
                  <p:spPr bwMode="auto">
                    <a:xfrm>
                      <a:off x="3078029" y="3065372"/>
                      <a:ext cx="564444" cy="617443"/>
                    </a:xfrm>
                    <a:custGeom>
                      <a:avLst/>
                      <a:gdLst>
                        <a:gd name="connsiteX0" fmla="*/ 226772 w 548640"/>
                        <a:gd name="connsiteY0" fmla="*/ 0 h 610819"/>
                        <a:gd name="connsiteX1" fmla="*/ 186538 w 548640"/>
                        <a:gd name="connsiteY1" fmla="*/ 36576 h 610819"/>
                        <a:gd name="connsiteX2" fmla="*/ 219456 w 548640"/>
                        <a:gd name="connsiteY2" fmla="*/ 73152 h 610819"/>
                        <a:gd name="connsiteX3" fmla="*/ 190196 w 548640"/>
                        <a:gd name="connsiteY3" fmla="*/ 153619 h 610819"/>
                        <a:gd name="connsiteX4" fmla="*/ 131674 w 548640"/>
                        <a:gd name="connsiteY4" fmla="*/ 204826 h 610819"/>
                        <a:gd name="connsiteX5" fmla="*/ 58522 w 548640"/>
                        <a:gd name="connsiteY5" fmla="*/ 212141 h 610819"/>
                        <a:gd name="connsiteX6" fmla="*/ 25604 w 548640"/>
                        <a:gd name="connsiteY6" fmla="*/ 182880 h 610819"/>
                        <a:gd name="connsiteX7" fmla="*/ 0 w 548640"/>
                        <a:gd name="connsiteY7" fmla="*/ 226771 h 610819"/>
                        <a:gd name="connsiteX8" fmla="*/ 21946 w 548640"/>
                        <a:gd name="connsiteY8" fmla="*/ 263347 h 610819"/>
                        <a:gd name="connsiteX9" fmla="*/ 65837 w 548640"/>
                        <a:gd name="connsiteY9" fmla="*/ 248717 h 610819"/>
                        <a:gd name="connsiteX10" fmla="*/ 98756 w 548640"/>
                        <a:gd name="connsiteY10" fmla="*/ 234087 h 610819"/>
                        <a:gd name="connsiteX11" fmla="*/ 186538 w 548640"/>
                        <a:gd name="connsiteY11" fmla="*/ 230429 h 610819"/>
                        <a:gd name="connsiteX12" fmla="*/ 270663 w 548640"/>
                        <a:gd name="connsiteY12" fmla="*/ 234087 h 610819"/>
                        <a:gd name="connsiteX13" fmla="*/ 321869 w 548640"/>
                        <a:gd name="connsiteY13" fmla="*/ 274320 h 610819"/>
                        <a:gd name="connsiteX14" fmla="*/ 281636 w 548640"/>
                        <a:gd name="connsiteY14" fmla="*/ 358445 h 610819"/>
                        <a:gd name="connsiteX15" fmla="*/ 226772 w 548640"/>
                        <a:gd name="connsiteY15" fmla="*/ 449885 h 610819"/>
                        <a:gd name="connsiteX16" fmla="*/ 171908 w 548640"/>
                        <a:gd name="connsiteY16" fmla="*/ 460858 h 610819"/>
                        <a:gd name="connsiteX17" fmla="*/ 124359 w 548640"/>
                        <a:gd name="connsiteY17" fmla="*/ 420624 h 610819"/>
                        <a:gd name="connsiteX18" fmla="*/ 47549 w 548640"/>
                        <a:gd name="connsiteY18" fmla="*/ 416967 h 610819"/>
                        <a:gd name="connsiteX19" fmla="*/ 76810 w 548640"/>
                        <a:gd name="connsiteY19" fmla="*/ 475488 h 610819"/>
                        <a:gd name="connsiteX20" fmla="*/ 164592 w 548640"/>
                        <a:gd name="connsiteY20" fmla="*/ 490119 h 610819"/>
                        <a:gd name="connsiteX21" fmla="*/ 230429 w 548640"/>
                        <a:gd name="connsiteY21" fmla="*/ 512064 h 610819"/>
                        <a:gd name="connsiteX22" fmla="*/ 310896 w 548640"/>
                        <a:gd name="connsiteY22" fmla="*/ 431597 h 610819"/>
                        <a:gd name="connsiteX23" fmla="*/ 347472 w 548640"/>
                        <a:gd name="connsiteY23" fmla="*/ 310896 h 610819"/>
                        <a:gd name="connsiteX24" fmla="*/ 391364 w 548640"/>
                        <a:gd name="connsiteY24" fmla="*/ 285293 h 610819"/>
                        <a:gd name="connsiteX25" fmla="*/ 460858 w 548640"/>
                        <a:gd name="connsiteY25" fmla="*/ 336499 h 610819"/>
                        <a:gd name="connsiteX26" fmla="*/ 486461 w 548640"/>
                        <a:gd name="connsiteY26" fmla="*/ 405994 h 610819"/>
                        <a:gd name="connsiteX27" fmla="*/ 435255 w 548640"/>
                        <a:gd name="connsiteY27" fmla="*/ 504749 h 610819"/>
                        <a:gd name="connsiteX28" fmla="*/ 435255 w 548640"/>
                        <a:gd name="connsiteY28" fmla="*/ 581559 h 610819"/>
                        <a:gd name="connsiteX29" fmla="*/ 475488 w 548640"/>
                        <a:gd name="connsiteY29" fmla="*/ 610819 h 610819"/>
                        <a:gd name="connsiteX30" fmla="*/ 501092 w 548640"/>
                        <a:gd name="connsiteY30" fmla="*/ 559613 h 610819"/>
                        <a:gd name="connsiteX31" fmla="*/ 493776 w 548640"/>
                        <a:gd name="connsiteY31" fmla="*/ 493776 h 610819"/>
                        <a:gd name="connsiteX32" fmla="*/ 541325 w 548640"/>
                        <a:gd name="connsiteY32" fmla="*/ 420624 h 610819"/>
                        <a:gd name="connsiteX33" fmla="*/ 548640 w 548640"/>
                        <a:gd name="connsiteY33" fmla="*/ 351130 h 610819"/>
                        <a:gd name="connsiteX34" fmla="*/ 453543 w 548640"/>
                        <a:gd name="connsiteY34" fmla="*/ 256032 h 610819"/>
                        <a:gd name="connsiteX35" fmla="*/ 362103 w 548640"/>
                        <a:gd name="connsiteY35" fmla="*/ 223114 h 610819"/>
                        <a:gd name="connsiteX36" fmla="*/ 296266 w 548640"/>
                        <a:gd name="connsiteY36" fmla="*/ 175565 h 610819"/>
                        <a:gd name="connsiteX37" fmla="*/ 230429 w 548640"/>
                        <a:gd name="connsiteY37" fmla="*/ 146304 h 610819"/>
                        <a:gd name="connsiteX38" fmla="*/ 237744 w 548640"/>
                        <a:gd name="connsiteY38" fmla="*/ 73152 h 610819"/>
                        <a:gd name="connsiteX39" fmla="*/ 263348 w 548640"/>
                        <a:gd name="connsiteY39" fmla="*/ 54864 h 610819"/>
                        <a:gd name="connsiteX40" fmla="*/ 226772 w 548640"/>
                        <a:gd name="connsiteY40" fmla="*/ 0 h 610819"/>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83025 w 563880"/>
                        <a:gd name="connsiteY35" fmla="*/ 190989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63880" h="617525">
                          <a:moveTo>
                            <a:pt x="227382" y="3048"/>
                          </a:moveTo>
                          <a:cubicBezTo>
                            <a:pt x="214580" y="0"/>
                            <a:pt x="189329" y="25509"/>
                            <a:pt x="187148" y="39624"/>
                          </a:cubicBezTo>
                          <a:cubicBezTo>
                            <a:pt x="184967" y="53739"/>
                            <a:pt x="213686" y="68232"/>
                            <a:pt x="214296" y="87739"/>
                          </a:cubicBezTo>
                          <a:cubicBezTo>
                            <a:pt x="214906" y="107246"/>
                            <a:pt x="204475" y="136645"/>
                            <a:pt x="190806" y="156667"/>
                          </a:cubicBezTo>
                          <a:cubicBezTo>
                            <a:pt x="177137" y="176689"/>
                            <a:pt x="154230" y="198120"/>
                            <a:pt x="132284" y="207874"/>
                          </a:cubicBezTo>
                          <a:cubicBezTo>
                            <a:pt x="110338" y="217628"/>
                            <a:pt x="76810" y="218847"/>
                            <a:pt x="59132" y="215189"/>
                          </a:cubicBezTo>
                          <a:cubicBezTo>
                            <a:pt x="41454" y="211531"/>
                            <a:pt x="35968" y="183490"/>
                            <a:pt x="26214" y="185928"/>
                          </a:cubicBezTo>
                          <a:cubicBezTo>
                            <a:pt x="16460" y="188366"/>
                            <a:pt x="1220" y="216408"/>
                            <a:pt x="610" y="229819"/>
                          </a:cubicBezTo>
                          <a:cubicBezTo>
                            <a:pt x="0" y="243230"/>
                            <a:pt x="11583" y="262737"/>
                            <a:pt x="22556" y="266395"/>
                          </a:cubicBezTo>
                          <a:cubicBezTo>
                            <a:pt x="33529" y="270053"/>
                            <a:pt x="53645" y="256642"/>
                            <a:pt x="66447" y="251765"/>
                          </a:cubicBezTo>
                          <a:cubicBezTo>
                            <a:pt x="79249" y="246888"/>
                            <a:pt x="79249" y="240183"/>
                            <a:pt x="99366" y="237135"/>
                          </a:cubicBezTo>
                          <a:cubicBezTo>
                            <a:pt x="119483" y="234087"/>
                            <a:pt x="158497" y="233477"/>
                            <a:pt x="187148" y="233477"/>
                          </a:cubicBezTo>
                          <a:cubicBezTo>
                            <a:pt x="215799" y="233477"/>
                            <a:pt x="248718" y="229820"/>
                            <a:pt x="271273" y="237135"/>
                          </a:cubicBezTo>
                          <a:cubicBezTo>
                            <a:pt x="293828" y="244450"/>
                            <a:pt x="320650" y="256642"/>
                            <a:pt x="322479" y="277368"/>
                          </a:cubicBezTo>
                          <a:cubicBezTo>
                            <a:pt x="324308" y="298094"/>
                            <a:pt x="298095" y="332232"/>
                            <a:pt x="282246" y="361493"/>
                          </a:cubicBezTo>
                          <a:cubicBezTo>
                            <a:pt x="266397" y="390754"/>
                            <a:pt x="245670" y="435864"/>
                            <a:pt x="227382" y="452933"/>
                          </a:cubicBezTo>
                          <a:cubicBezTo>
                            <a:pt x="209094" y="470002"/>
                            <a:pt x="189587" y="468783"/>
                            <a:pt x="172518" y="463906"/>
                          </a:cubicBezTo>
                          <a:cubicBezTo>
                            <a:pt x="155449" y="459029"/>
                            <a:pt x="145695" y="430987"/>
                            <a:pt x="124969" y="423672"/>
                          </a:cubicBezTo>
                          <a:cubicBezTo>
                            <a:pt x="104243" y="416357"/>
                            <a:pt x="56084" y="410871"/>
                            <a:pt x="48159" y="420015"/>
                          </a:cubicBezTo>
                          <a:cubicBezTo>
                            <a:pt x="40234" y="429159"/>
                            <a:pt x="57913" y="466344"/>
                            <a:pt x="77420" y="478536"/>
                          </a:cubicBezTo>
                          <a:cubicBezTo>
                            <a:pt x="96927" y="490728"/>
                            <a:pt x="139599" y="487071"/>
                            <a:pt x="165202" y="493167"/>
                          </a:cubicBezTo>
                          <a:cubicBezTo>
                            <a:pt x="190805" y="499263"/>
                            <a:pt x="206655" y="524866"/>
                            <a:pt x="231039" y="515112"/>
                          </a:cubicBezTo>
                          <a:cubicBezTo>
                            <a:pt x="255423" y="505358"/>
                            <a:pt x="291999" y="468173"/>
                            <a:pt x="311506" y="434645"/>
                          </a:cubicBezTo>
                          <a:cubicBezTo>
                            <a:pt x="331013" y="401117"/>
                            <a:pt x="334671" y="338328"/>
                            <a:pt x="348082" y="313944"/>
                          </a:cubicBezTo>
                          <a:cubicBezTo>
                            <a:pt x="361493" y="289560"/>
                            <a:pt x="373076" y="284074"/>
                            <a:pt x="391974" y="288341"/>
                          </a:cubicBezTo>
                          <a:cubicBezTo>
                            <a:pt x="410872" y="292608"/>
                            <a:pt x="445619" y="319430"/>
                            <a:pt x="461468" y="339547"/>
                          </a:cubicBezTo>
                          <a:cubicBezTo>
                            <a:pt x="477317" y="359664"/>
                            <a:pt x="491338" y="381000"/>
                            <a:pt x="487071" y="409042"/>
                          </a:cubicBezTo>
                          <a:cubicBezTo>
                            <a:pt x="482804" y="437084"/>
                            <a:pt x="444399" y="478536"/>
                            <a:pt x="435865" y="507797"/>
                          </a:cubicBezTo>
                          <a:cubicBezTo>
                            <a:pt x="427331" y="537058"/>
                            <a:pt x="429160" y="566929"/>
                            <a:pt x="435865" y="584607"/>
                          </a:cubicBezTo>
                          <a:cubicBezTo>
                            <a:pt x="442570" y="602285"/>
                            <a:pt x="465125" y="617525"/>
                            <a:pt x="476098" y="613867"/>
                          </a:cubicBezTo>
                          <a:cubicBezTo>
                            <a:pt x="487071" y="610209"/>
                            <a:pt x="498654" y="582168"/>
                            <a:pt x="501702" y="562661"/>
                          </a:cubicBezTo>
                          <a:cubicBezTo>
                            <a:pt x="504750" y="543154"/>
                            <a:pt x="487681" y="519989"/>
                            <a:pt x="494386" y="496824"/>
                          </a:cubicBezTo>
                          <a:cubicBezTo>
                            <a:pt x="501091" y="473659"/>
                            <a:pt x="532791" y="447446"/>
                            <a:pt x="541935" y="423672"/>
                          </a:cubicBezTo>
                          <a:cubicBezTo>
                            <a:pt x="551079" y="399898"/>
                            <a:pt x="563880" y="381610"/>
                            <a:pt x="549250" y="354178"/>
                          </a:cubicBezTo>
                          <a:cubicBezTo>
                            <a:pt x="534620" y="326746"/>
                            <a:pt x="481857" y="286278"/>
                            <a:pt x="454153" y="259080"/>
                          </a:cubicBezTo>
                          <a:cubicBezTo>
                            <a:pt x="426449" y="231882"/>
                            <a:pt x="409238" y="204400"/>
                            <a:pt x="383025" y="190989"/>
                          </a:cubicBezTo>
                          <a:cubicBezTo>
                            <a:pt x="356812" y="177578"/>
                            <a:pt x="322207" y="185552"/>
                            <a:pt x="296876" y="178613"/>
                          </a:cubicBezTo>
                          <a:cubicBezTo>
                            <a:pt x="271545" y="171674"/>
                            <a:pt x="239350" y="162575"/>
                            <a:pt x="231039" y="149352"/>
                          </a:cubicBezTo>
                          <a:cubicBezTo>
                            <a:pt x="222728" y="136129"/>
                            <a:pt x="241522" y="114516"/>
                            <a:pt x="247008" y="99276"/>
                          </a:cubicBezTo>
                          <a:cubicBezTo>
                            <a:pt x="252494" y="84036"/>
                            <a:pt x="267229" y="73950"/>
                            <a:pt x="263958" y="57912"/>
                          </a:cubicBezTo>
                          <a:cubicBezTo>
                            <a:pt x="260687" y="41874"/>
                            <a:pt x="240184" y="6096"/>
                            <a:pt x="227382" y="3048"/>
                          </a:cubicBezTo>
                          <a:close/>
                        </a:path>
                      </a:pathLst>
                    </a:custGeom>
                    <a:solidFill>
                      <a:srgbClr val="CCFF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150" name="Oval 149"/>
                    <p:cNvSpPr/>
                    <p:nvPr/>
                  </p:nvSpPr>
                  <p:spPr bwMode="auto">
                    <a:xfrm>
                      <a:off x="2345285" y="3800561"/>
                      <a:ext cx="331059" cy="33096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59" name="Freeform 158"/>
                    <p:cNvSpPr/>
                    <p:nvPr/>
                  </p:nvSpPr>
                  <p:spPr>
                    <a:xfrm>
                      <a:off x="2960437" y="3688695"/>
                      <a:ext cx="172469" cy="154851"/>
                    </a:xfrm>
                    <a:custGeom>
                      <a:avLst/>
                      <a:gdLst>
                        <a:gd name="connsiteX0" fmla="*/ 0 w 170121"/>
                        <a:gd name="connsiteY0" fmla="*/ 106325 h 155944"/>
                        <a:gd name="connsiteX1" fmla="*/ 116958 w 170121"/>
                        <a:gd name="connsiteY1" fmla="*/ 138223 h 155944"/>
                        <a:gd name="connsiteX2" fmla="*/ 170121 w 170121"/>
                        <a:gd name="connsiteY2" fmla="*/ 0 h 155944"/>
                      </a:gdLst>
                      <a:ahLst/>
                      <a:cxnLst>
                        <a:cxn ang="0">
                          <a:pos x="connsiteX0" y="connsiteY0"/>
                        </a:cxn>
                        <a:cxn ang="0">
                          <a:pos x="connsiteX1" y="connsiteY1"/>
                        </a:cxn>
                        <a:cxn ang="0">
                          <a:pos x="connsiteX2" y="connsiteY2"/>
                        </a:cxn>
                      </a:cxnLst>
                      <a:rect l="l" t="t" r="r" b="b"/>
                      <a:pathLst>
                        <a:path w="170121" h="155944">
                          <a:moveTo>
                            <a:pt x="0" y="106325"/>
                          </a:moveTo>
                          <a:cubicBezTo>
                            <a:pt x="44302" y="131134"/>
                            <a:pt x="88605" y="155944"/>
                            <a:pt x="116958" y="138223"/>
                          </a:cubicBezTo>
                          <a:cubicBezTo>
                            <a:pt x="145311" y="120502"/>
                            <a:pt x="159489" y="21265"/>
                            <a:pt x="170121" y="0"/>
                          </a:cubicBezTo>
                        </a:path>
                      </a:pathLst>
                    </a:cu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vert="vert" anchor="ctr"/>
                    <a:lstStyle/>
                    <a:p>
                      <a:pPr algn="ctr" eaLnBrk="0" hangingPunct="0">
                        <a:defRPr/>
                      </a:pPr>
                      <a:endParaRPr lang="en-US" sz="1400"/>
                    </a:p>
                  </p:txBody>
                </p:sp>
              </p:grpSp>
              <p:sp>
                <p:nvSpPr>
                  <p:cNvPr id="155" name="Oval 154"/>
                  <p:cNvSpPr/>
                  <p:nvPr/>
                </p:nvSpPr>
                <p:spPr bwMode="auto">
                  <a:xfrm rot="16200000">
                    <a:off x="3952109" y="3468047"/>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54" name="Oval 153"/>
                  <p:cNvSpPr/>
                  <p:nvPr/>
                </p:nvSpPr>
                <p:spPr bwMode="auto">
                  <a:xfrm rot="16200000">
                    <a:off x="4444755" y="2217256"/>
                    <a:ext cx="297953" cy="297868"/>
                  </a:xfrm>
                  <a:prstGeom prst="ellipse">
                    <a:avLst/>
                  </a:prstGeom>
                  <a:solidFill>
                    <a:srgbClr val="FFCC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7" name="Oval 16"/>
                  <p:cNvSpPr/>
                  <p:nvPr/>
                </p:nvSpPr>
                <p:spPr bwMode="auto">
                  <a:xfrm rot="16200000">
                    <a:off x="3296622" y="2226156"/>
                    <a:ext cx="297953" cy="297868"/>
                  </a:xfrm>
                  <a:prstGeom prst="ellipse">
                    <a:avLst/>
                  </a:prstGeom>
                  <a:solidFill>
                    <a:srgbClr val="FFCC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29" name="Oval 28"/>
                  <p:cNvSpPr/>
                  <p:nvPr/>
                </p:nvSpPr>
                <p:spPr bwMode="auto">
                  <a:xfrm rot="16200000">
                    <a:off x="3991795" y="2306568"/>
                    <a:ext cx="297953" cy="297868"/>
                  </a:xfrm>
                  <a:prstGeom prst="ellipse">
                    <a:avLst/>
                  </a:prstGeom>
                  <a:solidFill>
                    <a:srgbClr val="FFCC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6" name="Freeform 15"/>
                  <p:cNvSpPr/>
                  <p:nvPr/>
                </p:nvSpPr>
                <p:spPr bwMode="auto">
                  <a:xfrm rot="16200000">
                    <a:off x="3841055" y="1534498"/>
                    <a:ext cx="478013" cy="1991702"/>
                  </a:xfrm>
                  <a:custGeom>
                    <a:avLst/>
                    <a:gdLst>
                      <a:gd name="connsiteX0" fmla="*/ 0 w 476834"/>
                      <a:gd name="connsiteY0" fmla="*/ 106586 h 2109290"/>
                      <a:gd name="connsiteX1" fmla="*/ 72927 w 476834"/>
                      <a:gd name="connsiteY1" fmla="*/ 336589 h 2109290"/>
                      <a:gd name="connsiteX2" fmla="*/ 78537 w 476834"/>
                      <a:gd name="connsiteY2" fmla="*/ 1929776 h 2109290"/>
                      <a:gd name="connsiteX3" fmla="*/ 387077 w 476834"/>
                      <a:gd name="connsiteY3" fmla="*/ 2109290 h 2109290"/>
                      <a:gd name="connsiteX4" fmla="*/ 145855 w 476834"/>
                      <a:gd name="connsiteY4" fmla="*/ 1767092 h 2109290"/>
                      <a:gd name="connsiteX5" fmla="*/ 157075 w 476834"/>
                      <a:gd name="connsiteY5" fmla="*/ 970498 h 2109290"/>
                      <a:gd name="connsiteX6" fmla="*/ 426346 w 476834"/>
                      <a:gd name="connsiteY6" fmla="*/ 1166841 h 2109290"/>
                      <a:gd name="connsiteX7" fmla="*/ 157075 w 476834"/>
                      <a:gd name="connsiteY7" fmla="*/ 751715 h 2109290"/>
                      <a:gd name="connsiteX8" fmla="*/ 476834 w 476834"/>
                      <a:gd name="connsiteY8" fmla="*/ 409516 h 2109290"/>
                      <a:gd name="connsiteX9" fmla="*/ 67317 w 476834"/>
                      <a:gd name="connsiteY9" fmla="*/ 185123 h 2109290"/>
                      <a:gd name="connsiteX10" fmla="*/ 336589 w 476834"/>
                      <a:gd name="connsiteY10" fmla="*/ 201953 h 2109290"/>
                      <a:gd name="connsiteX11" fmla="*/ 106586 w 476834"/>
                      <a:gd name="connsiteY11" fmla="*/ 56098 h 2109290"/>
                      <a:gd name="connsiteX12" fmla="*/ 11219 w 476834"/>
                      <a:gd name="connsiteY12" fmla="*/ 0 h 2109290"/>
                      <a:gd name="connsiteX13" fmla="*/ 0 w 476834"/>
                      <a:gd name="connsiteY13" fmla="*/ 106586 h 2109290"/>
                      <a:gd name="connsiteX0" fmla="*/ 0 w 476834"/>
                      <a:gd name="connsiteY0" fmla="*/ 106586 h 2109290"/>
                      <a:gd name="connsiteX1" fmla="*/ 72927 w 476834"/>
                      <a:gd name="connsiteY1" fmla="*/ 336589 h 2109290"/>
                      <a:gd name="connsiteX2" fmla="*/ 0 w 476834"/>
                      <a:gd name="connsiteY2" fmla="*/ 1447800 h 2109290"/>
                      <a:gd name="connsiteX3" fmla="*/ 78537 w 476834"/>
                      <a:gd name="connsiteY3" fmla="*/ 1929776 h 2109290"/>
                      <a:gd name="connsiteX4" fmla="*/ 387077 w 476834"/>
                      <a:gd name="connsiteY4" fmla="*/ 2109290 h 2109290"/>
                      <a:gd name="connsiteX5" fmla="*/ 145855 w 476834"/>
                      <a:gd name="connsiteY5" fmla="*/ 1767092 h 2109290"/>
                      <a:gd name="connsiteX6" fmla="*/ 157075 w 476834"/>
                      <a:gd name="connsiteY6" fmla="*/ 970498 h 2109290"/>
                      <a:gd name="connsiteX7" fmla="*/ 426346 w 476834"/>
                      <a:gd name="connsiteY7" fmla="*/ 1166841 h 2109290"/>
                      <a:gd name="connsiteX8" fmla="*/ 157075 w 476834"/>
                      <a:gd name="connsiteY8" fmla="*/ 751715 h 2109290"/>
                      <a:gd name="connsiteX9" fmla="*/ 476834 w 476834"/>
                      <a:gd name="connsiteY9" fmla="*/ 409516 h 2109290"/>
                      <a:gd name="connsiteX10" fmla="*/ 67317 w 476834"/>
                      <a:gd name="connsiteY10" fmla="*/ 185123 h 2109290"/>
                      <a:gd name="connsiteX11" fmla="*/ 336589 w 476834"/>
                      <a:gd name="connsiteY11" fmla="*/ 201953 h 2109290"/>
                      <a:gd name="connsiteX12" fmla="*/ 106586 w 476834"/>
                      <a:gd name="connsiteY12" fmla="*/ 56098 h 2109290"/>
                      <a:gd name="connsiteX13" fmla="*/ 11219 w 476834"/>
                      <a:gd name="connsiteY13" fmla="*/ 0 h 2109290"/>
                      <a:gd name="connsiteX14" fmla="*/ 0 w 476834"/>
                      <a:gd name="connsiteY14" fmla="*/ 106586 h 2109290"/>
                      <a:gd name="connsiteX0" fmla="*/ 935 w 477769"/>
                      <a:gd name="connsiteY0" fmla="*/ 106586 h 2109290"/>
                      <a:gd name="connsiteX1" fmla="*/ 73862 w 477769"/>
                      <a:gd name="connsiteY1" fmla="*/ 336589 h 2109290"/>
                      <a:gd name="connsiteX2" fmla="*/ 935 w 477769"/>
                      <a:gd name="connsiteY2" fmla="*/ 1447800 h 2109290"/>
                      <a:gd name="connsiteX3" fmla="*/ 79472 w 477769"/>
                      <a:gd name="connsiteY3" fmla="*/ 1929776 h 2109290"/>
                      <a:gd name="connsiteX4" fmla="*/ 388012 w 477769"/>
                      <a:gd name="connsiteY4" fmla="*/ 2109290 h 2109290"/>
                      <a:gd name="connsiteX5" fmla="*/ 146790 w 477769"/>
                      <a:gd name="connsiteY5" fmla="*/ 1767092 h 2109290"/>
                      <a:gd name="connsiteX6" fmla="*/ 158010 w 477769"/>
                      <a:gd name="connsiteY6" fmla="*/ 970498 h 2109290"/>
                      <a:gd name="connsiteX7" fmla="*/ 427281 w 477769"/>
                      <a:gd name="connsiteY7" fmla="*/ 1166841 h 2109290"/>
                      <a:gd name="connsiteX8" fmla="*/ 158010 w 477769"/>
                      <a:gd name="connsiteY8" fmla="*/ 751715 h 2109290"/>
                      <a:gd name="connsiteX9" fmla="*/ 477769 w 477769"/>
                      <a:gd name="connsiteY9" fmla="*/ 409516 h 2109290"/>
                      <a:gd name="connsiteX10" fmla="*/ 68252 w 477769"/>
                      <a:gd name="connsiteY10" fmla="*/ 185123 h 2109290"/>
                      <a:gd name="connsiteX11" fmla="*/ 337524 w 477769"/>
                      <a:gd name="connsiteY11" fmla="*/ 201953 h 2109290"/>
                      <a:gd name="connsiteX12" fmla="*/ 107521 w 477769"/>
                      <a:gd name="connsiteY12" fmla="*/ 56098 h 2109290"/>
                      <a:gd name="connsiteX13" fmla="*/ 12154 w 477769"/>
                      <a:gd name="connsiteY13" fmla="*/ 0 h 2109290"/>
                      <a:gd name="connsiteX14" fmla="*/ 935 w 477769"/>
                      <a:gd name="connsiteY14" fmla="*/ 106586 h 2109290"/>
                      <a:gd name="connsiteX0" fmla="*/ 389 w 477223"/>
                      <a:gd name="connsiteY0" fmla="*/ 106586 h 2109290"/>
                      <a:gd name="connsiteX1" fmla="*/ 73316 w 477223"/>
                      <a:gd name="connsiteY1" fmla="*/ 336589 h 2109290"/>
                      <a:gd name="connsiteX2" fmla="*/ 76590 w 477223"/>
                      <a:gd name="connsiteY2" fmla="*/ 838200 h 2109290"/>
                      <a:gd name="connsiteX3" fmla="*/ 389 w 477223"/>
                      <a:gd name="connsiteY3" fmla="*/ 1447800 h 2109290"/>
                      <a:gd name="connsiteX4" fmla="*/ 78926 w 477223"/>
                      <a:gd name="connsiteY4" fmla="*/ 1929776 h 2109290"/>
                      <a:gd name="connsiteX5" fmla="*/ 387466 w 477223"/>
                      <a:gd name="connsiteY5" fmla="*/ 2109290 h 2109290"/>
                      <a:gd name="connsiteX6" fmla="*/ 146244 w 477223"/>
                      <a:gd name="connsiteY6" fmla="*/ 1767092 h 2109290"/>
                      <a:gd name="connsiteX7" fmla="*/ 157464 w 477223"/>
                      <a:gd name="connsiteY7" fmla="*/ 970498 h 2109290"/>
                      <a:gd name="connsiteX8" fmla="*/ 426735 w 477223"/>
                      <a:gd name="connsiteY8" fmla="*/ 1166841 h 2109290"/>
                      <a:gd name="connsiteX9" fmla="*/ 157464 w 477223"/>
                      <a:gd name="connsiteY9" fmla="*/ 751715 h 2109290"/>
                      <a:gd name="connsiteX10" fmla="*/ 477223 w 477223"/>
                      <a:gd name="connsiteY10" fmla="*/ 409516 h 2109290"/>
                      <a:gd name="connsiteX11" fmla="*/ 67706 w 477223"/>
                      <a:gd name="connsiteY11" fmla="*/ 185123 h 2109290"/>
                      <a:gd name="connsiteX12" fmla="*/ 336978 w 477223"/>
                      <a:gd name="connsiteY12" fmla="*/ 201953 h 2109290"/>
                      <a:gd name="connsiteX13" fmla="*/ 106975 w 477223"/>
                      <a:gd name="connsiteY13" fmla="*/ 56098 h 2109290"/>
                      <a:gd name="connsiteX14" fmla="*/ 11608 w 477223"/>
                      <a:gd name="connsiteY14" fmla="*/ 0 h 2109290"/>
                      <a:gd name="connsiteX15" fmla="*/ 389 w 477223"/>
                      <a:gd name="connsiteY15" fmla="*/ 106586 h 2109290"/>
                      <a:gd name="connsiteX0" fmla="*/ 389 w 477223"/>
                      <a:gd name="connsiteY0" fmla="*/ 106586 h 2109290"/>
                      <a:gd name="connsiteX1" fmla="*/ 73316 w 477223"/>
                      <a:gd name="connsiteY1" fmla="*/ 336589 h 2109290"/>
                      <a:gd name="connsiteX2" fmla="*/ 7659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7620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109118 w 477223"/>
                      <a:gd name="connsiteY2" fmla="*/ 537057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79923 w 478220"/>
                      <a:gd name="connsiteY6" fmla="*/ 1929776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87238 w 478220"/>
                      <a:gd name="connsiteY6" fmla="*/ 1977325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186315 w 478220"/>
                      <a:gd name="connsiteY7" fmla="*/ 2157374 h 2157374"/>
                      <a:gd name="connsiteX8" fmla="*/ 388463 w 478220"/>
                      <a:gd name="connsiteY8" fmla="*/ 2109290 h 2157374"/>
                      <a:gd name="connsiteX9" fmla="*/ 147241 w 478220"/>
                      <a:gd name="connsiteY9" fmla="*/ 1767092 h 2157374"/>
                      <a:gd name="connsiteX10" fmla="*/ 158461 w 478220"/>
                      <a:gd name="connsiteY10" fmla="*/ 970498 h 2157374"/>
                      <a:gd name="connsiteX11" fmla="*/ 427732 w 478220"/>
                      <a:gd name="connsiteY11" fmla="*/ 1166841 h 2157374"/>
                      <a:gd name="connsiteX12" fmla="*/ 158461 w 478220"/>
                      <a:gd name="connsiteY12" fmla="*/ 751715 h 2157374"/>
                      <a:gd name="connsiteX13" fmla="*/ 478220 w 478220"/>
                      <a:gd name="connsiteY13" fmla="*/ 409516 h 2157374"/>
                      <a:gd name="connsiteX14" fmla="*/ 68703 w 478220"/>
                      <a:gd name="connsiteY14" fmla="*/ 185123 h 2157374"/>
                      <a:gd name="connsiteX15" fmla="*/ 337975 w 478220"/>
                      <a:gd name="connsiteY15" fmla="*/ 201953 h 2157374"/>
                      <a:gd name="connsiteX16" fmla="*/ 107972 w 478220"/>
                      <a:gd name="connsiteY16" fmla="*/ 56098 h 2157374"/>
                      <a:gd name="connsiteX17" fmla="*/ 12605 w 478220"/>
                      <a:gd name="connsiteY17" fmla="*/ 0 h 2157374"/>
                      <a:gd name="connsiteX18" fmla="*/ 1386 w 478220"/>
                      <a:gd name="connsiteY18"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65292 w 478220"/>
                      <a:gd name="connsiteY6" fmla="*/ 196269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223211"/>
                      <a:gd name="connsiteX1" fmla="*/ 74313 w 478220"/>
                      <a:gd name="connsiteY1" fmla="*/ 336589 h 2223211"/>
                      <a:gd name="connsiteX2" fmla="*/ 110115 w 478220"/>
                      <a:gd name="connsiteY2" fmla="*/ 537057 h 2223211"/>
                      <a:gd name="connsiteX3" fmla="*/ 77587 w 478220"/>
                      <a:gd name="connsiteY3" fmla="*/ 838200 h 2223211"/>
                      <a:gd name="connsiteX4" fmla="*/ 1386 w 478220"/>
                      <a:gd name="connsiteY4" fmla="*/ 1447800 h 2223211"/>
                      <a:gd name="connsiteX5" fmla="*/ 69272 w 478220"/>
                      <a:gd name="connsiteY5" fmla="*/ 1806245 h 2223211"/>
                      <a:gd name="connsiteX6" fmla="*/ 65292 w 478220"/>
                      <a:gd name="connsiteY6" fmla="*/ 1962695 h 2223211"/>
                      <a:gd name="connsiteX7" fmla="*/ 200946 w 478220"/>
                      <a:gd name="connsiteY7" fmla="*/ 2040331 h 2223211"/>
                      <a:gd name="connsiteX8" fmla="*/ 186315 w 478220"/>
                      <a:gd name="connsiteY8" fmla="*/ 2157374 h 2223211"/>
                      <a:gd name="connsiteX9" fmla="*/ 321647 w 478220"/>
                      <a:gd name="connsiteY9" fmla="*/ 2223211 h 2223211"/>
                      <a:gd name="connsiteX10" fmla="*/ 388463 w 478220"/>
                      <a:gd name="connsiteY10" fmla="*/ 2109290 h 2223211"/>
                      <a:gd name="connsiteX11" fmla="*/ 147241 w 478220"/>
                      <a:gd name="connsiteY11" fmla="*/ 1767092 h 2223211"/>
                      <a:gd name="connsiteX12" fmla="*/ 158461 w 478220"/>
                      <a:gd name="connsiteY12" fmla="*/ 970498 h 2223211"/>
                      <a:gd name="connsiteX13" fmla="*/ 427732 w 478220"/>
                      <a:gd name="connsiteY13" fmla="*/ 1166841 h 2223211"/>
                      <a:gd name="connsiteX14" fmla="*/ 158461 w 478220"/>
                      <a:gd name="connsiteY14" fmla="*/ 751715 h 2223211"/>
                      <a:gd name="connsiteX15" fmla="*/ 478220 w 478220"/>
                      <a:gd name="connsiteY15" fmla="*/ 409516 h 2223211"/>
                      <a:gd name="connsiteX16" fmla="*/ 68703 w 478220"/>
                      <a:gd name="connsiteY16" fmla="*/ 185123 h 2223211"/>
                      <a:gd name="connsiteX17" fmla="*/ 337975 w 478220"/>
                      <a:gd name="connsiteY17" fmla="*/ 201953 h 2223211"/>
                      <a:gd name="connsiteX18" fmla="*/ 107972 w 478220"/>
                      <a:gd name="connsiteY18" fmla="*/ 56098 h 2223211"/>
                      <a:gd name="connsiteX19" fmla="*/ 12605 w 478220"/>
                      <a:gd name="connsiteY19" fmla="*/ 0 h 2223211"/>
                      <a:gd name="connsiteX20" fmla="*/ 1386 w 478220"/>
                      <a:gd name="connsiteY20" fmla="*/ 106586 h 2223211"/>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48710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107972 w 478220"/>
                      <a:gd name="connsiteY18" fmla="*/ 52441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89684 w 478220"/>
                      <a:gd name="connsiteY19" fmla="*/ 78044 h 2227568"/>
                      <a:gd name="connsiteX20" fmla="*/ 41866 w 478220"/>
                      <a:gd name="connsiteY20" fmla="*/ 0 h 2227568"/>
                      <a:gd name="connsiteX21" fmla="*/ 1386 w 478220"/>
                      <a:gd name="connsiteY21"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299701 w 478220"/>
                      <a:gd name="connsiteY18" fmla="*/ 262737 h 2227568"/>
                      <a:gd name="connsiteX19" fmla="*/ 337975 w 478220"/>
                      <a:gd name="connsiteY19" fmla="*/ 198296 h 2227568"/>
                      <a:gd name="connsiteX20" fmla="*/ 292386 w 478220"/>
                      <a:gd name="connsiteY20" fmla="*/ 149352 h 2227568"/>
                      <a:gd name="connsiteX21" fmla="*/ 89684 w 478220"/>
                      <a:gd name="connsiteY21" fmla="*/ 78044 h 2227568"/>
                      <a:gd name="connsiteX22" fmla="*/ 41866 w 478220"/>
                      <a:gd name="connsiteY22" fmla="*/ 0 h 2227568"/>
                      <a:gd name="connsiteX23" fmla="*/ 1386 w 478220"/>
                      <a:gd name="connsiteY23"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99701 w 478220"/>
                      <a:gd name="connsiteY19" fmla="*/ 266885 h 2231716"/>
                      <a:gd name="connsiteX20" fmla="*/ 337975 w 478220"/>
                      <a:gd name="connsiteY20" fmla="*/ 202444 h 2231716"/>
                      <a:gd name="connsiteX21" fmla="*/ 292386 w 478220"/>
                      <a:gd name="connsiteY21" fmla="*/ 153500 h 2231716"/>
                      <a:gd name="connsiteX22" fmla="*/ 89684 w 478220"/>
                      <a:gd name="connsiteY22" fmla="*/ 82192 h 2231716"/>
                      <a:gd name="connsiteX23" fmla="*/ 41866 w 478220"/>
                      <a:gd name="connsiteY23" fmla="*/ 4148 h 2231716"/>
                      <a:gd name="connsiteX24" fmla="*/ 1386 w 478220"/>
                      <a:gd name="connsiteY2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41179 w 478220"/>
                      <a:gd name="connsiteY19" fmla="*/ 212021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288728 w 478220"/>
                      <a:gd name="connsiteY15" fmla="*/ 515602 h 2231716"/>
                      <a:gd name="connsiteX16" fmla="*/ 478220 w 478220"/>
                      <a:gd name="connsiteY16" fmla="*/ 410007 h 2231716"/>
                      <a:gd name="connsiteX17" fmla="*/ 142424 w 478220"/>
                      <a:gd name="connsiteY17" fmla="*/ 380271 h 2231716"/>
                      <a:gd name="connsiteX18" fmla="*/ 68703 w 478220"/>
                      <a:gd name="connsiteY18" fmla="*/ 185614 h 2231716"/>
                      <a:gd name="connsiteX19" fmla="*/ 208262 w 478220"/>
                      <a:gd name="connsiteY19" fmla="*/ 149843 h 2231716"/>
                      <a:gd name="connsiteX20" fmla="*/ 255809 w 478220"/>
                      <a:gd name="connsiteY20" fmla="*/ 204706 h 2231716"/>
                      <a:gd name="connsiteX21" fmla="*/ 299701 w 478220"/>
                      <a:gd name="connsiteY21" fmla="*/ 266885 h 2231716"/>
                      <a:gd name="connsiteX22" fmla="*/ 359920 w 478220"/>
                      <a:gd name="connsiteY22" fmla="*/ 202444 h 2231716"/>
                      <a:gd name="connsiteX23" fmla="*/ 288728 w 478220"/>
                      <a:gd name="connsiteY23" fmla="*/ 164472 h 2231716"/>
                      <a:gd name="connsiteX24" fmla="*/ 89684 w 478220"/>
                      <a:gd name="connsiteY24" fmla="*/ 82192 h 2231716"/>
                      <a:gd name="connsiteX25" fmla="*/ 41866 w 478220"/>
                      <a:gd name="connsiteY25" fmla="*/ 4148 h 2231716"/>
                      <a:gd name="connsiteX26" fmla="*/ 1386 w 478220"/>
                      <a:gd name="connsiteY2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182658 w 478220"/>
                      <a:gd name="connsiteY15" fmla="*/ 607042 h 2231716"/>
                      <a:gd name="connsiteX16" fmla="*/ 288728 w 478220"/>
                      <a:gd name="connsiteY16" fmla="*/ 515602 h 2231716"/>
                      <a:gd name="connsiteX17" fmla="*/ 478220 w 478220"/>
                      <a:gd name="connsiteY17" fmla="*/ 410007 h 2231716"/>
                      <a:gd name="connsiteX18" fmla="*/ 142424 w 478220"/>
                      <a:gd name="connsiteY18" fmla="*/ 380271 h 2231716"/>
                      <a:gd name="connsiteX19" fmla="*/ 68703 w 478220"/>
                      <a:gd name="connsiteY19" fmla="*/ 185614 h 2231716"/>
                      <a:gd name="connsiteX20" fmla="*/ 208262 w 478220"/>
                      <a:gd name="connsiteY20" fmla="*/ 149843 h 2231716"/>
                      <a:gd name="connsiteX21" fmla="*/ 255809 w 478220"/>
                      <a:gd name="connsiteY21" fmla="*/ 204706 h 2231716"/>
                      <a:gd name="connsiteX22" fmla="*/ 299701 w 478220"/>
                      <a:gd name="connsiteY22" fmla="*/ 266885 h 2231716"/>
                      <a:gd name="connsiteX23" fmla="*/ 359920 w 478220"/>
                      <a:gd name="connsiteY23" fmla="*/ 202444 h 2231716"/>
                      <a:gd name="connsiteX24" fmla="*/ 288728 w 478220"/>
                      <a:gd name="connsiteY24" fmla="*/ 164472 h 2231716"/>
                      <a:gd name="connsiteX25" fmla="*/ 89684 w 478220"/>
                      <a:gd name="connsiteY25" fmla="*/ 82192 h 2231716"/>
                      <a:gd name="connsiteX26" fmla="*/ 41866 w 478220"/>
                      <a:gd name="connsiteY26" fmla="*/ 4148 h 2231716"/>
                      <a:gd name="connsiteX27" fmla="*/ 1386 w 478220"/>
                      <a:gd name="connsiteY2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93631 w 478220"/>
                      <a:gd name="connsiteY14" fmla="*/ 877704 h 2231716"/>
                      <a:gd name="connsiteX15" fmla="*/ 158461 w 478220"/>
                      <a:gd name="connsiteY15" fmla="*/ 752206 h 2231716"/>
                      <a:gd name="connsiteX16" fmla="*/ 182658 w 478220"/>
                      <a:gd name="connsiteY16" fmla="*/ 607042 h 2231716"/>
                      <a:gd name="connsiteX17" fmla="*/ 288728 w 478220"/>
                      <a:gd name="connsiteY17" fmla="*/ 515602 h 2231716"/>
                      <a:gd name="connsiteX18" fmla="*/ 478220 w 478220"/>
                      <a:gd name="connsiteY18" fmla="*/ 410007 h 2231716"/>
                      <a:gd name="connsiteX19" fmla="*/ 142424 w 478220"/>
                      <a:gd name="connsiteY19" fmla="*/ 380271 h 2231716"/>
                      <a:gd name="connsiteX20" fmla="*/ 68703 w 478220"/>
                      <a:gd name="connsiteY20" fmla="*/ 185614 h 2231716"/>
                      <a:gd name="connsiteX21" fmla="*/ 208262 w 478220"/>
                      <a:gd name="connsiteY21" fmla="*/ 149843 h 2231716"/>
                      <a:gd name="connsiteX22" fmla="*/ 255809 w 478220"/>
                      <a:gd name="connsiteY22" fmla="*/ 204706 h 2231716"/>
                      <a:gd name="connsiteX23" fmla="*/ 299701 w 478220"/>
                      <a:gd name="connsiteY23" fmla="*/ 266885 h 2231716"/>
                      <a:gd name="connsiteX24" fmla="*/ 359920 w 478220"/>
                      <a:gd name="connsiteY24" fmla="*/ 202444 h 2231716"/>
                      <a:gd name="connsiteX25" fmla="*/ 288728 w 478220"/>
                      <a:gd name="connsiteY25" fmla="*/ 164472 h 2231716"/>
                      <a:gd name="connsiteX26" fmla="*/ 89684 w 478220"/>
                      <a:gd name="connsiteY26" fmla="*/ 82192 h 2231716"/>
                      <a:gd name="connsiteX27" fmla="*/ 41866 w 478220"/>
                      <a:gd name="connsiteY27" fmla="*/ 4148 h 2231716"/>
                      <a:gd name="connsiteX28" fmla="*/ 1386 w 478220"/>
                      <a:gd name="connsiteY2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14331 w 478220"/>
                      <a:gd name="connsiteY14" fmla="*/ 936226 h 2231716"/>
                      <a:gd name="connsiteX15" fmla="*/ 193631 w 478220"/>
                      <a:gd name="connsiteY15" fmla="*/ 877704 h 2231716"/>
                      <a:gd name="connsiteX16" fmla="*/ 158461 w 478220"/>
                      <a:gd name="connsiteY16" fmla="*/ 752206 h 2231716"/>
                      <a:gd name="connsiteX17" fmla="*/ 182658 w 478220"/>
                      <a:gd name="connsiteY17" fmla="*/ 607042 h 2231716"/>
                      <a:gd name="connsiteX18" fmla="*/ 288728 w 478220"/>
                      <a:gd name="connsiteY18" fmla="*/ 515602 h 2231716"/>
                      <a:gd name="connsiteX19" fmla="*/ 478220 w 478220"/>
                      <a:gd name="connsiteY19" fmla="*/ 410007 h 2231716"/>
                      <a:gd name="connsiteX20" fmla="*/ 142424 w 478220"/>
                      <a:gd name="connsiteY20" fmla="*/ 380271 h 2231716"/>
                      <a:gd name="connsiteX21" fmla="*/ 68703 w 478220"/>
                      <a:gd name="connsiteY21" fmla="*/ 185614 h 2231716"/>
                      <a:gd name="connsiteX22" fmla="*/ 208262 w 478220"/>
                      <a:gd name="connsiteY22" fmla="*/ 149843 h 2231716"/>
                      <a:gd name="connsiteX23" fmla="*/ 255809 w 478220"/>
                      <a:gd name="connsiteY23" fmla="*/ 204706 h 2231716"/>
                      <a:gd name="connsiteX24" fmla="*/ 299701 w 478220"/>
                      <a:gd name="connsiteY24" fmla="*/ 266885 h 2231716"/>
                      <a:gd name="connsiteX25" fmla="*/ 359920 w 478220"/>
                      <a:gd name="connsiteY25" fmla="*/ 202444 h 2231716"/>
                      <a:gd name="connsiteX26" fmla="*/ 288728 w 478220"/>
                      <a:gd name="connsiteY26" fmla="*/ 164472 h 2231716"/>
                      <a:gd name="connsiteX27" fmla="*/ 89684 w 478220"/>
                      <a:gd name="connsiteY27" fmla="*/ 82192 h 2231716"/>
                      <a:gd name="connsiteX28" fmla="*/ 41866 w 478220"/>
                      <a:gd name="connsiteY28" fmla="*/ 4148 h 2231716"/>
                      <a:gd name="connsiteX29" fmla="*/ 1386 w 478220"/>
                      <a:gd name="connsiteY2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380183 w 478220"/>
                      <a:gd name="connsiteY14" fmla="*/ 1174647 h 2231716"/>
                      <a:gd name="connsiteX15" fmla="*/ 380168 w 478220"/>
                      <a:gd name="connsiteY15" fmla="*/ 1013036 h 2231716"/>
                      <a:gd name="connsiteX16" fmla="*/ 314331 w 478220"/>
                      <a:gd name="connsiteY16" fmla="*/ 936226 h 2231716"/>
                      <a:gd name="connsiteX17" fmla="*/ 193631 w 478220"/>
                      <a:gd name="connsiteY17" fmla="*/ 877704 h 2231716"/>
                      <a:gd name="connsiteX18" fmla="*/ 158461 w 478220"/>
                      <a:gd name="connsiteY18" fmla="*/ 752206 h 2231716"/>
                      <a:gd name="connsiteX19" fmla="*/ 182658 w 478220"/>
                      <a:gd name="connsiteY19" fmla="*/ 607042 h 2231716"/>
                      <a:gd name="connsiteX20" fmla="*/ 288728 w 478220"/>
                      <a:gd name="connsiteY20" fmla="*/ 515602 h 2231716"/>
                      <a:gd name="connsiteX21" fmla="*/ 478220 w 478220"/>
                      <a:gd name="connsiteY21" fmla="*/ 410007 h 2231716"/>
                      <a:gd name="connsiteX22" fmla="*/ 142424 w 478220"/>
                      <a:gd name="connsiteY22" fmla="*/ 380271 h 2231716"/>
                      <a:gd name="connsiteX23" fmla="*/ 68703 w 478220"/>
                      <a:gd name="connsiteY23" fmla="*/ 185614 h 2231716"/>
                      <a:gd name="connsiteX24" fmla="*/ 208262 w 478220"/>
                      <a:gd name="connsiteY24" fmla="*/ 149843 h 2231716"/>
                      <a:gd name="connsiteX25" fmla="*/ 255809 w 478220"/>
                      <a:gd name="connsiteY25" fmla="*/ 204706 h 2231716"/>
                      <a:gd name="connsiteX26" fmla="*/ 299701 w 478220"/>
                      <a:gd name="connsiteY26" fmla="*/ 266885 h 2231716"/>
                      <a:gd name="connsiteX27" fmla="*/ 359920 w 478220"/>
                      <a:gd name="connsiteY27" fmla="*/ 202444 h 2231716"/>
                      <a:gd name="connsiteX28" fmla="*/ 288728 w 478220"/>
                      <a:gd name="connsiteY28" fmla="*/ 164472 h 2231716"/>
                      <a:gd name="connsiteX29" fmla="*/ 89684 w 478220"/>
                      <a:gd name="connsiteY29" fmla="*/ 82192 h 2231716"/>
                      <a:gd name="connsiteX30" fmla="*/ 41866 w 478220"/>
                      <a:gd name="connsiteY30" fmla="*/ 4148 h 2231716"/>
                      <a:gd name="connsiteX31" fmla="*/ 1386 w 478220"/>
                      <a:gd name="connsiteY3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80183 w 478220"/>
                      <a:gd name="connsiteY15" fmla="*/ 1174647 h 2231716"/>
                      <a:gd name="connsiteX16" fmla="*/ 380168 w 478220"/>
                      <a:gd name="connsiteY16" fmla="*/ 1013036 h 2231716"/>
                      <a:gd name="connsiteX17" fmla="*/ 314331 w 478220"/>
                      <a:gd name="connsiteY17" fmla="*/ 936226 h 2231716"/>
                      <a:gd name="connsiteX18" fmla="*/ 193631 w 478220"/>
                      <a:gd name="connsiteY18" fmla="*/ 877704 h 2231716"/>
                      <a:gd name="connsiteX19" fmla="*/ 158461 w 478220"/>
                      <a:gd name="connsiteY19" fmla="*/ 752206 h 2231716"/>
                      <a:gd name="connsiteX20" fmla="*/ 182658 w 478220"/>
                      <a:gd name="connsiteY20" fmla="*/ 607042 h 2231716"/>
                      <a:gd name="connsiteX21" fmla="*/ 288728 w 478220"/>
                      <a:gd name="connsiteY21" fmla="*/ 515602 h 2231716"/>
                      <a:gd name="connsiteX22" fmla="*/ 478220 w 478220"/>
                      <a:gd name="connsiteY22" fmla="*/ 410007 h 2231716"/>
                      <a:gd name="connsiteX23" fmla="*/ 142424 w 478220"/>
                      <a:gd name="connsiteY23" fmla="*/ 380271 h 2231716"/>
                      <a:gd name="connsiteX24" fmla="*/ 68703 w 478220"/>
                      <a:gd name="connsiteY24" fmla="*/ 185614 h 2231716"/>
                      <a:gd name="connsiteX25" fmla="*/ 208262 w 478220"/>
                      <a:gd name="connsiteY25" fmla="*/ 149843 h 2231716"/>
                      <a:gd name="connsiteX26" fmla="*/ 255809 w 478220"/>
                      <a:gd name="connsiteY26" fmla="*/ 204706 h 2231716"/>
                      <a:gd name="connsiteX27" fmla="*/ 299701 w 478220"/>
                      <a:gd name="connsiteY27" fmla="*/ 266885 h 2231716"/>
                      <a:gd name="connsiteX28" fmla="*/ 359920 w 478220"/>
                      <a:gd name="connsiteY28" fmla="*/ 202444 h 2231716"/>
                      <a:gd name="connsiteX29" fmla="*/ 288728 w 478220"/>
                      <a:gd name="connsiteY29" fmla="*/ 164472 h 2231716"/>
                      <a:gd name="connsiteX30" fmla="*/ 89684 w 478220"/>
                      <a:gd name="connsiteY30" fmla="*/ 82192 h 2231716"/>
                      <a:gd name="connsiteX31" fmla="*/ 41866 w 478220"/>
                      <a:gd name="connsiteY31" fmla="*/ 4148 h 2231716"/>
                      <a:gd name="connsiteX32" fmla="*/ 1386 w 478220"/>
                      <a:gd name="connsiteY32"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80183 w 478220"/>
                      <a:gd name="connsiteY16" fmla="*/ 1174647 h 2231716"/>
                      <a:gd name="connsiteX17" fmla="*/ 380168 w 478220"/>
                      <a:gd name="connsiteY17" fmla="*/ 1013036 h 2231716"/>
                      <a:gd name="connsiteX18" fmla="*/ 314331 w 478220"/>
                      <a:gd name="connsiteY18" fmla="*/ 936226 h 2231716"/>
                      <a:gd name="connsiteX19" fmla="*/ 193631 w 478220"/>
                      <a:gd name="connsiteY19" fmla="*/ 877704 h 2231716"/>
                      <a:gd name="connsiteX20" fmla="*/ 158461 w 478220"/>
                      <a:gd name="connsiteY20" fmla="*/ 752206 h 2231716"/>
                      <a:gd name="connsiteX21" fmla="*/ 182658 w 478220"/>
                      <a:gd name="connsiteY21" fmla="*/ 607042 h 2231716"/>
                      <a:gd name="connsiteX22" fmla="*/ 288728 w 478220"/>
                      <a:gd name="connsiteY22" fmla="*/ 515602 h 2231716"/>
                      <a:gd name="connsiteX23" fmla="*/ 478220 w 478220"/>
                      <a:gd name="connsiteY23" fmla="*/ 410007 h 2231716"/>
                      <a:gd name="connsiteX24" fmla="*/ 142424 w 478220"/>
                      <a:gd name="connsiteY24" fmla="*/ 380271 h 2231716"/>
                      <a:gd name="connsiteX25" fmla="*/ 68703 w 478220"/>
                      <a:gd name="connsiteY25" fmla="*/ 185614 h 2231716"/>
                      <a:gd name="connsiteX26" fmla="*/ 208262 w 478220"/>
                      <a:gd name="connsiteY26" fmla="*/ 149843 h 2231716"/>
                      <a:gd name="connsiteX27" fmla="*/ 255809 w 478220"/>
                      <a:gd name="connsiteY27" fmla="*/ 204706 h 2231716"/>
                      <a:gd name="connsiteX28" fmla="*/ 299701 w 478220"/>
                      <a:gd name="connsiteY28" fmla="*/ 266885 h 2231716"/>
                      <a:gd name="connsiteX29" fmla="*/ 359920 w 478220"/>
                      <a:gd name="connsiteY29" fmla="*/ 202444 h 2231716"/>
                      <a:gd name="connsiteX30" fmla="*/ 288728 w 478220"/>
                      <a:gd name="connsiteY30" fmla="*/ 164472 h 2231716"/>
                      <a:gd name="connsiteX31" fmla="*/ 89684 w 478220"/>
                      <a:gd name="connsiteY31" fmla="*/ 82192 h 2231716"/>
                      <a:gd name="connsiteX32" fmla="*/ 41866 w 478220"/>
                      <a:gd name="connsiteY32" fmla="*/ 4148 h 2231716"/>
                      <a:gd name="connsiteX33" fmla="*/ 1386 w 478220"/>
                      <a:gd name="connsiteY33"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380168 w 478220"/>
                      <a:gd name="connsiteY18" fmla="*/ 1013036 h 2231716"/>
                      <a:gd name="connsiteX19" fmla="*/ 314331 w 478220"/>
                      <a:gd name="connsiteY19" fmla="*/ 936226 h 2231716"/>
                      <a:gd name="connsiteX20" fmla="*/ 193631 w 478220"/>
                      <a:gd name="connsiteY20" fmla="*/ 877704 h 2231716"/>
                      <a:gd name="connsiteX21" fmla="*/ 158461 w 478220"/>
                      <a:gd name="connsiteY21" fmla="*/ 752206 h 2231716"/>
                      <a:gd name="connsiteX22" fmla="*/ 182658 w 478220"/>
                      <a:gd name="connsiteY22" fmla="*/ 607042 h 2231716"/>
                      <a:gd name="connsiteX23" fmla="*/ 288728 w 478220"/>
                      <a:gd name="connsiteY23" fmla="*/ 515602 h 2231716"/>
                      <a:gd name="connsiteX24" fmla="*/ 478220 w 478220"/>
                      <a:gd name="connsiteY24" fmla="*/ 410007 h 2231716"/>
                      <a:gd name="connsiteX25" fmla="*/ 142424 w 478220"/>
                      <a:gd name="connsiteY25" fmla="*/ 380271 h 2231716"/>
                      <a:gd name="connsiteX26" fmla="*/ 68703 w 478220"/>
                      <a:gd name="connsiteY26" fmla="*/ 185614 h 2231716"/>
                      <a:gd name="connsiteX27" fmla="*/ 208262 w 478220"/>
                      <a:gd name="connsiteY27" fmla="*/ 149843 h 2231716"/>
                      <a:gd name="connsiteX28" fmla="*/ 255809 w 478220"/>
                      <a:gd name="connsiteY28" fmla="*/ 204706 h 2231716"/>
                      <a:gd name="connsiteX29" fmla="*/ 299701 w 478220"/>
                      <a:gd name="connsiteY29" fmla="*/ 266885 h 2231716"/>
                      <a:gd name="connsiteX30" fmla="*/ 359920 w 478220"/>
                      <a:gd name="connsiteY30" fmla="*/ 202444 h 2231716"/>
                      <a:gd name="connsiteX31" fmla="*/ 288728 w 478220"/>
                      <a:gd name="connsiteY31" fmla="*/ 164472 h 2231716"/>
                      <a:gd name="connsiteX32" fmla="*/ 89684 w 478220"/>
                      <a:gd name="connsiteY32" fmla="*/ 82192 h 2231716"/>
                      <a:gd name="connsiteX33" fmla="*/ 41866 w 478220"/>
                      <a:gd name="connsiteY33" fmla="*/ 4148 h 2231716"/>
                      <a:gd name="connsiteX34" fmla="*/ 1386 w 478220"/>
                      <a:gd name="connsiteY3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159340 h 2231716"/>
                      <a:gd name="connsiteX20" fmla="*/ 380168 w 478220"/>
                      <a:gd name="connsiteY20" fmla="*/ 1013036 h 2231716"/>
                      <a:gd name="connsiteX21" fmla="*/ 314331 w 478220"/>
                      <a:gd name="connsiteY21" fmla="*/ 936226 h 2231716"/>
                      <a:gd name="connsiteX22" fmla="*/ 193631 w 478220"/>
                      <a:gd name="connsiteY22" fmla="*/ 877704 h 2231716"/>
                      <a:gd name="connsiteX23" fmla="*/ 158461 w 478220"/>
                      <a:gd name="connsiteY23" fmla="*/ 752206 h 2231716"/>
                      <a:gd name="connsiteX24" fmla="*/ 182658 w 478220"/>
                      <a:gd name="connsiteY24" fmla="*/ 607042 h 2231716"/>
                      <a:gd name="connsiteX25" fmla="*/ 288728 w 478220"/>
                      <a:gd name="connsiteY25" fmla="*/ 515602 h 2231716"/>
                      <a:gd name="connsiteX26" fmla="*/ 478220 w 478220"/>
                      <a:gd name="connsiteY26" fmla="*/ 410007 h 2231716"/>
                      <a:gd name="connsiteX27" fmla="*/ 142424 w 478220"/>
                      <a:gd name="connsiteY27" fmla="*/ 380271 h 2231716"/>
                      <a:gd name="connsiteX28" fmla="*/ 68703 w 478220"/>
                      <a:gd name="connsiteY28" fmla="*/ 185614 h 2231716"/>
                      <a:gd name="connsiteX29" fmla="*/ 208262 w 478220"/>
                      <a:gd name="connsiteY29" fmla="*/ 149843 h 2231716"/>
                      <a:gd name="connsiteX30" fmla="*/ 255809 w 478220"/>
                      <a:gd name="connsiteY30" fmla="*/ 204706 h 2231716"/>
                      <a:gd name="connsiteX31" fmla="*/ 299701 w 478220"/>
                      <a:gd name="connsiteY31" fmla="*/ 266885 h 2231716"/>
                      <a:gd name="connsiteX32" fmla="*/ 359920 w 478220"/>
                      <a:gd name="connsiteY32" fmla="*/ 202444 h 2231716"/>
                      <a:gd name="connsiteX33" fmla="*/ 288728 w 478220"/>
                      <a:gd name="connsiteY33" fmla="*/ 164472 h 2231716"/>
                      <a:gd name="connsiteX34" fmla="*/ 89684 w 478220"/>
                      <a:gd name="connsiteY34" fmla="*/ 82192 h 2231716"/>
                      <a:gd name="connsiteX35" fmla="*/ 41866 w 478220"/>
                      <a:gd name="connsiteY35" fmla="*/ 4148 h 2231716"/>
                      <a:gd name="connsiteX36" fmla="*/ 1386 w 478220"/>
                      <a:gd name="connsiteY3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393426 h 2231716"/>
                      <a:gd name="connsiteX13" fmla="*/ 80245 w 478220"/>
                      <a:gd name="connsiteY13" fmla="*/ 1219690 h 2231716"/>
                      <a:gd name="connsiteX14" fmla="*/ 124136 w 478220"/>
                      <a:gd name="connsiteY14" fmla="*/ 1122764 h 2231716"/>
                      <a:gd name="connsiteX15" fmla="*/ 158461 w 478220"/>
                      <a:gd name="connsiteY15" fmla="*/ 970989 h 2231716"/>
                      <a:gd name="connsiteX16" fmla="*/ 252152 w 478220"/>
                      <a:gd name="connsiteY16" fmla="*/ 939884 h 2231716"/>
                      <a:gd name="connsiteX17" fmla="*/ 347250 w 478220"/>
                      <a:gd name="connsiteY17" fmla="*/ 1045954 h 2231716"/>
                      <a:gd name="connsiteX18" fmla="*/ 325305 w 478220"/>
                      <a:gd name="connsiteY18" fmla="*/ 1219690 h 2231716"/>
                      <a:gd name="connsiteX19" fmla="*/ 343607 w 478220"/>
                      <a:gd name="connsiteY19" fmla="*/ 1219690 h 2231716"/>
                      <a:gd name="connsiteX20" fmla="*/ 431375 w 478220"/>
                      <a:gd name="connsiteY20" fmla="*/ 1219690 h 2231716"/>
                      <a:gd name="connsiteX21" fmla="*/ 380168 w 478220"/>
                      <a:gd name="connsiteY21" fmla="*/ 1159340 h 2231716"/>
                      <a:gd name="connsiteX22" fmla="*/ 380168 w 478220"/>
                      <a:gd name="connsiteY22" fmla="*/ 1013036 h 2231716"/>
                      <a:gd name="connsiteX23" fmla="*/ 314331 w 478220"/>
                      <a:gd name="connsiteY23" fmla="*/ 936226 h 2231716"/>
                      <a:gd name="connsiteX24" fmla="*/ 193631 w 478220"/>
                      <a:gd name="connsiteY24" fmla="*/ 877704 h 2231716"/>
                      <a:gd name="connsiteX25" fmla="*/ 158461 w 478220"/>
                      <a:gd name="connsiteY25" fmla="*/ 752206 h 2231716"/>
                      <a:gd name="connsiteX26" fmla="*/ 182658 w 478220"/>
                      <a:gd name="connsiteY26" fmla="*/ 607042 h 2231716"/>
                      <a:gd name="connsiteX27" fmla="*/ 288728 w 478220"/>
                      <a:gd name="connsiteY27" fmla="*/ 515602 h 2231716"/>
                      <a:gd name="connsiteX28" fmla="*/ 478220 w 478220"/>
                      <a:gd name="connsiteY28" fmla="*/ 410007 h 2231716"/>
                      <a:gd name="connsiteX29" fmla="*/ 142424 w 478220"/>
                      <a:gd name="connsiteY29" fmla="*/ 380271 h 2231716"/>
                      <a:gd name="connsiteX30" fmla="*/ 68703 w 478220"/>
                      <a:gd name="connsiteY30" fmla="*/ 185614 h 2231716"/>
                      <a:gd name="connsiteX31" fmla="*/ 208262 w 478220"/>
                      <a:gd name="connsiteY31" fmla="*/ 149843 h 2231716"/>
                      <a:gd name="connsiteX32" fmla="*/ 255809 w 478220"/>
                      <a:gd name="connsiteY32" fmla="*/ 204706 h 2231716"/>
                      <a:gd name="connsiteX33" fmla="*/ 299701 w 478220"/>
                      <a:gd name="connsiteY33" fmla="*/ 266885 h 2231716"/>
                      <a:gd name="connsiteX34" fmla="*/ 359920 w 478220"/>
                      <a:gd name="connsiteY34" fmla="*/ 202444 h 2231716"/>
                      <a:gd name="connsiteX35" fmla="*/ 288728 w 478220"/>
                      <a:gd name="connsiteY35" fmla="*/ 164472 h 2231716"/>
                      <a:gd name="connsiteX36" fmla="*/ 89684 w 478220"/>
                      <a:gd name="connsiteY36" fmla="*/ 82192 h 2231716"/>
                      <a:gd name="connsiteX37" fmla="*/ 41866 w 478220"/>
                      <a:gd name="connsiteY37" fmla="*/ 4148 h 2231716"/>
                      <a:gd name="connsiteX38" fmla="*/ 1386 w 478220"/>
                      <a:gd name="connsiteY3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75343 w 478220"/>
                      <a:gd name="connsiteY12" fmla="*/ 1440975 h 2231716"/>
                      <a:gd name="connsiteX13" fmla="*/ 80245 w 478220"/>
                      <a:gd name="connsiteY13" fmla="*/ 1393426 h 2231716"/>
                      <a:gd name="connsiteX14" fmla="*/ 80245 w 478220"/>
                      <a:gd name="connsiteY14" fmla="*/ 1219690 h 2231716"/>
                      <a:gd name="connsiteX15" fmla="*/ 124136 w 478220"/>
                      <a:gd name="connsiteY15" fmla="*/ 1122764 h 2231716"/>
                      <a:gd name="connsiteX16" fmla="*/ 158461 w 478220"/>
                      <a:gd name="connsiteY16" fmla="*/ 970989 h 2231716"/>
                      <a:gd name="connsiteX17" fmla="*/ 252152 w 478220"/>
                      <a:gd name="connsiteY17" fmla="*/ 939884 h 2231716"/>
                      <a:gd name="connsiteX18" fmla="*/ 347250 w 478220"/>
                      <a:gd name="connsiteY18" fmla="*/ 1045954 h 2231716"/>
                      <a:gd name="connsiteX19" fmla="*/ 325305 w 478220"/>
                      <a:gd name="connsiteY19" fmla="*/ 1219690 h 2231716"/>
                      <a:gd name="connsiteX20" fmla="*/ 343607 w 478220"/>
                      <a:gd name="connsiteY20" fmla="*/ 1219690 h 2231716"/>
                      <a:gd name="connsiteX21" fmla="*/ 431375 w 478220"/>
                      <a:gd name="connsiteY21" fmla="*/ 1219690 h 2231716"/>
                      <a:gd name="connsiteX22" fmla="*/ 380168 w 478220"/>
                      <a:gd name="connsiteY22" fmla="*/ 1159340 h 2231716"/>
                      <a:gd name="connsiteX23" fmla="*/ 380168 w 478220"/>
                      <a:gd name="connsiteY23" fmla="*/ 1013036 h 2231716"/>
                      <a:gd name="connsiteX24" fmla="*/ 314331 w 478220"/>
                      <a:gd name="connsiteY24" fmla="*/ 936226 h 2231716"/>
                      <a:gd name="connsiteX25" fmla="*/ 193631 w 478220"/>
                      <a:gd name="connsiteY25" fmla="*/ 877704 h 2231716"/>
                      <a:gd name="connsiteX26" fmla="*/ 158461 w 478220"/>
                      <a:gd name="connsiteY26" fmla="*/ 752206 h 2231716"/>
                      <a:gd name="connsiteX27" fmla="*/ 182658 w 478220"/>
                      <a:gd name="connsiteY27" fmla="*/ 607042 h 2231716"/>
                      <a:gd name="connsiteX28" fmla="*/ 288728 w 478220"/>
                      <a:gd name="connsiteY28" fmla="*/ 515602 h 2231716"/>
                      <a:gd name="connsiteX29" fmla="*/ 478220 w 478220"/>
                      <a:gd name="connsiteY29" fmla="*/ 410007 h 2231716"/>
                      <a:gd name="connsiteX30" fmla="*/ 142424 w 478220"/>
                      <a:gd name="connsiteY30" fmla="*/ 380271 h 2231716"/>
                      <a:gd name="connsiteX31" fmla="*/ 68703 w 478220"/>
                      <a:gd name="connsiteY31" fmla="*/ 185614 h 2231716"/>
                      <a:gd name="connsiteX32" fmla="*/ 208262 w 478220"/>
                      <a:gd name="connsiteY32" fmla="*/ 149843 h 2231716"/>
                      <a:gd name="connsiteX33" fmla="*/ 255809 w 478220"/>
                      <a:gd name="connsiteY33" fmla="*/ 204706 h 2231716"/>
                      <a:gd name="connsiteX34" fmla="*/ 299701 w 478220"/>
                      <a:gd name="connsiteY34" fmla="*/ 266885 h 2231716"/>
                      <a:gd name="connsiteX35" fmla="*/ 359920 w 478220"/>
                      <a:gd name="connsiteY35" fmla="*/ 202444 h 2231716"/>
                      <a:gd name="connsiteX36" fmla="*/ 288728 w 478220"/>
                      <a:gd name="connsiteY36" fmla="*/ 164472 h 2231716"/>
                      <a:gd name="connsiteX37" fmla="*/ 89684 w 478220"/>
                      <a:gd name="connsiteY37" fmla="*/ 82192 h 2231716"/>
                      <a:gd name="connsiteX38" fmla="*/ 41866 w 478220"/>
                      <a:gd name="connsiteY38" fmla="*/ 4148 h 2231716"/>
                      <a:gd name="connsiteX39" fmla="*/ 1386 w 478220"/>
                      <a:gd name="connsiteY3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277755 w 478220"/>
                      <a:gd name="connsiteY12" fmla="*/ 1510469 h 2231716"/>
                      <a:gd name="connsiteX13" fmla="*/ 175343 w 478220"/>
                      <a:gd name="connsiteY13" fmla="*/ 1440975 h 2231716"/>
                      <a:gd name="connsiteX14" fmla="*/ 80245 w 478220"/>
                      <a:gd name="connsiteY14" fmla="*/ 1393426 h 2231716"/>
                      <a:gd name="connsiteX15" fmla="*/ 80245 w 478220"/>
                      <a:gd name="connsiteY15" fmla="*/ 1219690 h 2231716"/>
                      <a:gd name="connsiteX16" fmla="*/ 124136 w 478220"/>
                      <a:gd name="connsiteY16" fmla="*/ 1122764 h 2231716"/>
                      <a:gd name="connsiteX17" fmla="*/ 158461 w 478220"/>
                      <a:gd name="connsiteY17" fmla="*/ 970989 h 2231716"/>
                      <a:gd name="connsiteX18" fmla="*/ 252152 w 478220"/>
                      <a:gd name="connsiteY18" fmla="*/ 939884 h 2231716"/>
                      <a:gd name="connsiteX19" fmla="*/ 347250 w 478220"/>
                      <a:gd name="connsiteY19" fmla="*/ 1045954 h 2231716"/>
                      <a:gd name="connsiteX20" fmla="*/ 325305 w 478220"/>
                      <a:gd name="connsiteY20" fmla="*/ 1219690 h 2231716"/>
                      <a:gd name="connsiteX21" fmla="*/ 343607 w 478220"/>
                      <a:gd name="connsiteY21" fmla="*/ 1219690 h 2231716"/>
                      <a:gd name="connsiteX22" fmla="*/ 431375 w 478220"/>
                      <a:gd name="connsiteY22" fmla="*/ 1219690 h 2231716"/>
                      <a:gd name="connsiteX23" fmla="*/ 380168 w 478220"/>
                      <a:gd name="connsiteY23" fmla="*/ 1159340 h 2231716"/>
                      <a:gd name="connsiteX24" fmla="*/ 380168 w 478220"/>
                      <a:gd name="connsiteY24" fmla="*/ 1013036 h 2231716"/>
                      <a:gd name="connsiteX25" fmla="*/ 314331 w 478220"/>
                      <a:gd name="connsiteY25" fmla="*/ 936226 h 2231716"/>
                      <a:gd name="connsiteX26" fmla="*/ 193631 w 478220"/>
                      <a:gd name="connsiteY26" fmla="*/ 877704 h 2231716"/>
                      <a:gd name="connsiteX27" fmla="*/ 158461 w 478220"/>
                      <a:gd name="connsiteY27" fmla="*/ 752206 h 2231716"/>
                      <a:gd name="connsiteX28" fmla="*/ 182658 w 478220"/>
                      <a:gd name="connsiteY28" fmla="*/ 607042 h 2231716"/>
                      <a:gd name="connsiteX29" fmla="*/ 288728 w 478220"/>
                      <a:gd name="connsiteY29" fmla="*/ 515602 h 2231716"/>
                      <a:gd name="connsiteX30" fmla="*/ 478220 w 478220"/>
                      <a:gd name="connsiteY30" fmla="*/ 410007 h 2231716"/>
                      <a:gd name="connsiteX31" fmla="*/ 142424 w 478220"/>
                      <a:gd name="connsiteY31" fmla="*/ 380271 h 2231716"/>
                      <a:gd name="connsiteX32" fmla="*/ 68703 w 478220"/>
                      <a:gd name="connsiteY32" fmla="*/ 185614 h 2231716"/>
                      <a:gd name="connsiteX33" fmla="*/ 208262 w 478220"/>
                      <a:gd name="connsiteY33" fmla="*/ 149843 h 2231716"/>
                      <a:gd name="connsiteX34" fmla="*/ 255809 w 478220"/>
                      <a:gd name="connsiteY34" fmla="*/ 204706 h 2231716"/>
                      <a:gd name="connsiteX35" fmla="*/ 299701 w 478220"/>
                      <a:gd name="connsiteY35" fmla="*/ 266885 h 2231716"/>
                      <a:gd name="connsiteX36" fmla="*/ 359920 w 478220"/>
                      <a:gd name="connsiteY36" fmla="*/ 202444 h 2231716"/>
                      <a:gd name="connsiteX37" fmla="*/ 288728 w 478220"/>
                      <a:gd name="connsiteY37" fmla="*/ 164472 h 2231716"/>
                      <a:gd name="connsiteX38" fmla="*/ 89684 w 478220"/>
                      <a:gd name="connsiteY38" fmla="*/ 82192 h 2231716"/>
                      <a:gd name="connsiteX39" fmla="*/ 41866 w 478220"/>
                      <a:gd name="connsiteY39" fmla="*/ 4148 h 2231716"/>
                      <a:gd name="connsiteX40" fmla="*/ 1386 w 478220"/>
                      <a:gd name="connsiteY4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43592 w 478220"/>
                      <a:gd name="connsiteY12" fmla="*/ 1612882 h 2231716"/>
                      <a:gd name="connsiteX13" fmla="*/ 277755 w 478220"/>
                      <a:gd name="connsiteY13" fmla="*/ 1510469 h 2231716"/>
                      <a:gd name="connsiteX14" fmla="*/ 175343 w 478220"/>
                      <a:gd name="connsiteY14" fmla="*/ 1440975 h 2231716"/>
                      <a:gd name="connsiteX15" fmla="*/ 80245 w 478220"/>
                      <a:gd name="connsiteY15" fmla="*/ 1393426 h 2231716"/>
                      <a:gd name="connsiteX16" fmla="*/ 80245 w 478220"/>
                      <a:gd name="connsiteY16" fmla="*/ 1219690 h 2231716"/>
                      <a:gd name="connsiteX17" fmla="*/ 124136 w 478220"/>
                      <a:gd name="connsiteY17" fmla="*/ 1122764 h 2231716"/>
                      <a:gd name="connsiteX18" fmla="*/ 158461 w 478220"/>
                      <a:gd name="connsiteY18" fmla="*/ 970989 h 2231716"/>
                      <a:gd name="connsiteX19" fmla="*/ 252152 w 478220"/>
                      <a:gd name="connsiteY19" fmla="*/ 939884 h 2231716"/>
                      <a:gd name="connsiteX20" fmla="*/ 347250 w 478220"/>
                      <a:gd name="connsiteY20" fmla="*/ 1045954 h 2231716"/>
                      <a:gd name="connsiteX21" fmla="*/ 325305 w 478220"/>
                      <a:gd name="connsiteY21" fmla="*/ 1219690 h 2231716"/>
                      <a:gd name="connsiteX22" fmla="*/ 343607 w 478220"/>
                      <a:gd name="connsiteY22" fmla="*/ 1219690 h 2231716"/>
                      <a:gd name="connsiteX23" fmla="*/ 431375 w 478220"/>
                      <a:gd name="connsiteY23" fmla="*/ 1219690 h 2231716"/>
                      <a:gd name="connsiteX24" fmla="*/ 380168 w 478220"/>
                      <a:gd name="connsiteY24" fmla="*/ 1159340 h 2231716"/>
                      <a:gd name="connsiteX25" fmla="*/ 380168 w 478220"/>
                      <a:gd name="connsiteY25" fmla="*/ 1013036 h 2231716"/>
                      <a:gd name="connsiteX26" fmla="*/ 314331 w 478220"/>
                      <a:gd name="connsiteY26" fmla="*/ 936226 h 2231716"/>
                      <a:gd name="connsiteX27" fmla="*/ 193631 w 478220"/>
                      <a:gd name="connsiteY27" fmla="*/ 877704 h 2231716"/>
                      <a:gd name="connsiteX28" fmla="*/ 158461 w 478220"/>
                      <a:gd name="connsiteY28" fmla="*/ 752206 h 2231716"/>
                      <a:gd name="connsiteX29" fmla="*/ 182658 w 478220"/>
                      <a:gd name="connsiteY29" fmla="*/ 607042 h 2231716"/>
                      <a:gd name="connsiteX30" fmla="*/ 288728 w 478220"/>
                      <a:gd name="connsiteY30" fmla="*/ 515602 h 2231716"/>
                      <a:gd name="connsiteX31" fmla="*/ 478220 w 478220"/>
                      <a:gd name="connsiteY31" fmla="*/ 410007 h 2231716"/>
                      <a:gd name="connsiteX32" fmla="*/ 142424 w 478220"/>
                      <a:gd name="connsiteY32" fmla="*/ 380271 h 2231716"/>
                      <a:gd name="connsiteX33" fmla="*/ 68703 w 478220"/>
                      <a:gd name="connsiteY33" fmla="*/ 185614 h 2231716"/>
                      <a:gd name="connsiteX34" fmla="*/ 208262 w 478220"/>
                      <a:gd name="connsiteY34" fmla="*/ 149843 h 2231716"/>
                      <a:gd name="connsiteX35" fmla="*/ 255809 w 478220"/>
                      <a:gd name="connsiteY35" fmla="*/ 204706 h 2231716"/>
                      <a:gd name="connsiteX36" fmla="*/ 299701 w 478220"/>
                      <a:gd name="connsiteY36" fmla="*/ 266885 h 2231716"/>
                      <a:gd name="connsiteX37" fmla="*/ 359920 w 478220"/>
                      <a:gd name="connsiteY37" fmla="*/ 202444 h 2231716"/>
                      <a:gd name="connsiteX38" fmla="*/ 288728 w 478220"/>
                      <a:gd name="connsiteY38" fmla="*/ 164472 h 2231716"/>
                      <a:gd name="connsiteX39" fmla="*/ 89684 w 478220"/>
                      <a:gd name="connsiteY39" fmla="*/ 82192 h 2231716"/>
                      <a:gd name="connsiteX40" fmla="*/ 41866 w 478220"/>
                      <a:gd name="connsiteY40" fmla="*/ 4148 h 2231716"/>
                      <a:gd name="connsiteX41" fmla="*/ 1386 w 478220"/>
                      <a:gd name="connsiteY4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72853 w 478220"/>
                      <a:gd name="connsiteY12" fmla="*/ 1638485 h 2231716"/>
                      <a:gd name="connsiteX13" fmla="*/ 343592 w 478220"/>
                      <a:gd name="connsiteY13" fmla="*/ 1612882 h 2231716"/>
                      <a:gd name="connsiteX14" fmla="*/ 277755 w 478220"/>
                      <a:gd name="connsiteY14" fmla="*/ 1510469 h 2231716"/>
                      <a:gd name="connsiteX15" fmla="*/ 175343 w 478220"/>
                      <a:gd name="connsiteY15" fmla="*/ 1440975 h 2231716"/>
                      <a:gd name="connsiteX16" fmla="*/ 80245 w 478220"/>
                      <a:gd name="connsiteY16" fmla="*/ 1393426 h 2231716"/>
                      <a:gd name="connsiteX17" fmla="*/ 80245 w 478220"/>
                      <a:gd name="connsiteY17" fmla="*/ 1219690 h 2231716"/>
                      <a:gd name="connsiteX18" fmla="*/ 124136 w 478220"/>
                      <a:gd name="connsiteY18" fmla="*/ 1122764 h 2231716"/>
                      <a:gd name="connsiteX19" fmla="*/ 158461 w 478220"/>
                      <a:gd name="connsiteY19" fmla="*/ 970989 h 2231716"/>
                      <a:gd name="connsiteX20" fmla="*/ 252152 w 478220"/>
                      <a:gd name="connsiteY20" fmla="*/ 939884 h 2231716"/>
                      <a:gd name="connsiteX21" fmla="*/ 347250 w 478220"/>
                      <a:gd name="connsiteY21" fmla="*/ 1045954 h 2231716"/>
                      <a:gd name="connsiteX22" fmla="*/ 325305 w 478220"/>
                      <a:gd name="connsiteY22" fmla="*/ 1219690 h 2231716"/>
                      <a:gd name="connsiteX23" fmla="*/ 343607 w 478220"/>
                      <a:gd name="connsiteY23" fmla="*/ 1219690 h 2231716"/>
                      <a:gd name="connsiteX24" fmla="*/ 431375 w 478220"/>
                      <a:gd name="connsiteY24" fmla="*/ 1219690 h 2231716"/>
                      <a:gd name="connsiteX25" fmla="*/ 380168 w 478220"/>
                      <a:gd name="connsiteY25" fmla="*/ 1159340 h 2231716"/>
                      <a:gd name="connsiteX26" fmla="*/ 380168 w 478220"/>
                      <a:gd name="connsiteY26" fmla="*/ 1013036 h 2231716"/>
                      <a:gd name="connsiteX27" fmla="*/ 314331 w 478220"/>
                      <a:gd name="connsiteY27" fmla="*/ 936226 h 2231716"/>
                      <a:gd name="connsiteX28" fmla="*/ 193631 w 478220"/>
                      <a:gd name="connsiteY28" fmla="*/ 877704 h 2231716"/>
                      <a:gd name="connsiteX29" fmla="*/ 158461 w 478220"/>
                      <a:gd name="connsiteY29" fmla="*/ 752206 h 2231716"/>
                      <a:gd name="connsiteX30" fmla="*/ 182658 w 478220"/>
                      <a:gd name="connsiteY30" fmla="*/ 607042 h 2231716"/>
                      <a:gd name="connsiteX31" fmla="*/ 288728 w 478220"/>
                      <a:gd name="connsiteY31" fmla="*/ 515602 h 2231716"/>
                      <a:gd name="connsiteX32" fmla="*/ 478220 w 478220"/>
                      <a:gd name="connsiteY32" fmla="*/ 410007 h 2231716"/>
                      <a:gd name="connsiteX33" fmla="*/ 142424 w 478220"/>
                      <a:gd name="connsiteY33" fmla="*/ 380271 h 2231716"/>
                      <a:gd name="connsiteX34" fmla="*/ 68703 w 478220"/>
                      <a:gd name="connsiteY34" fmla="*/ 185614 h 2231716"/>
                      <a:gd name="connsiteX35" fmla="*/ 208262 w 478220"/>
                      <a:gd name="connsiteY35" fmla="*/ 149843 h 2231716"/>
                      <a:gd name="connsiteX36" fmla="*/ 255809 w 478220"/>
                      <a:gd name="connsiteY36" fmla="*/ 204706 h 2231716"/>
                      <a:gd name="connsiteX37" fmla="*/ 299701 w 478220"/>
                      <a:gd name="connsiteY37" fmla="*/ 266885 h 2231716"/>
                      <a:gd name="connsiteX38" fmla="*/ 359920 w 478220"/>
                      <a:gd name="connsiteY38" fmla="*/ 202444 h 2231716"/>
                      <a:gd name="connsiteX39" fmla="*/ 288728 w 478220"/>
                      <a:gd name="connsiteY39" fmla="*/ 164472 h 2231716"/>
                      <a:gd name="connsiteX40" fmla="*/ 89684 w 478220"/>
                      <a:gd name="connsiteY40" fmla="*/ 82192 h 2231716"/>
                      <a:gd name="connsiteX41" fmla="*/ 41866 w 478220"/>
                      <a:gd name="connsiteY41" fmla="*/ 4148 h 2231716"/>
                      <a:gd name="connsiteX42" fmla="*/ 1386 w 478220"/>
                      <a:gd name="connsiteY42" fmla="*/ 107077 h 2231716"/>
                      <a:gd name="connsiteX0" fmla="*/ 1386 w 516525"/>
                      <a:gd name="connsiteY0" fmla="*/ 107077 h 2231716"/>
                      <a:gd name="connsiteX1" fmla="*/ 48710 w 516525"/>
                      <a:gd name="connsiteY1" fmla="*/ 337080 h 2231716"/>
                      <a:gd name="connsiteX2" fmla="*/ 110115 w 516525"/>
                      <a:gd name="connsiteY2" fmla="*/ 537548 h 2231716"/>
                      <a:gd name="connsiteX3" fmla="*/ 77587 w 516525"/>
                      <a:gd name="connsiteY3" fmla="*/ 838691 h 2231716"/>
                      <a:gd name="connsiteX4" fmla="*/ 1386 w 516525"/>
                      <a:gd name="connsiteY4" fmla="*/ 1448291 h 2231716"/>
                      <a:gd name="connsiteX5" fmla="*/ 69272 w 516525"/>
                      <a:gd name="connsiteY5" fmla="*/ 1806736 h 2231716"/>
                      <a:gd name="connsiteX6" fmla="*/ 65292 w 516525"/>
                      <a:gd name="connsiteY6" fmla="*/ 1963186 h 2231716"/>
                      <a:gd name="connsiteX7" fmla="*/ 200946 w 516525"/>
                      <a:gd name="connsiteY7" fmla="*/ 2040822 h 2231716"/>
                      <a:gd name="connsiteX8" fmla="*/ 186315 w 516525"/>
                      <a:gd name="connsiteY8" fmla="*/ 2157865 h 2231716"/>
                      <a:gd name="connsiteX9" fmla="*/ 321647 w 516525"/>
                      <a:gd name="connsiteY9" fmla="*/ 2223702 h 2231716"/>
                      <a:gd name="connsiteX10" fmla="*/ 388463 w 516525"/>
                      <a:gd name="connsiteY10" fmla="*/ 2109781 h 2231716"/>
                      <a:gd name="connsiteX11" fmla="*/ 147241 w 516525"/>
                      <a:gd name="connsiteY11" fmla="*/ 1767583 h 2231716"/>
                      <a:gd name="connsiteX12" fmla="*/ 478923 w 516525"/>
                      <a:gd name="connsiteY12" fmla="*/ 1601909 h 2231716"/>
                      <a:gd name="connsiteX13" fmla="*/ 372853 w 516525"/>
                      <a:gd name="connsiteY13" fmla="*/ 1638485 h 2231716"/>
                      <a:gd name="connsiteX14" fmla="*/ 343592 w 516525"/>
                      <a:gd name="connsiteY14" fmla="*/ 1612882 h 2231716"/>
                      <a:gd name="connsiteX15" fmla="*/ 277755 w 516525"/>
                      <a:gd name="connsiteY15" fmla="*/ 1510469 h 2231716"/>
                      <a:gd name="connsiteX16" fmla="*/ 175343 w 516525"/>
                      <a:gd name="connsiteY16" fmla="*/ 1440975 h 2231716"/>
                      <a:gd name="connsiteX17" fmla="*/ 80245 w 516525"/>
                      <a:gd name="connsiteY17" fmla="*/ 1393426 h 2231716"/>
                      <a:gd name="connsiteX18" fmla="*/ 80245 w 516525"/>
                      <a:gd name="connsiteY18" fmla="*/ 1219690 h 2231716"/>
                      <a:gd name="connsiteX19" fmla="*/ 124136 w 516525"/>
                      <a:gd name="connsiteY19" fmla="*/ 1122764 h 2231716"/>
                      <a:gd name="connsiteX20" fmla="*/ 158461 w 516525"/>
                      <a:gd name="connsiteY20" fmla="*/ 970989 h 2231716"/>
                      <a:gd name="connsiteX21" fmla="*/ 252152 w 516525"/>
                      <a:gd name="connsiteY21" fmla="*/ 939884 h 2231716"/>
                      <a:gd name="connsiteX22" fmla="*/ 347250 w 516525"/>
                      <a:gd name="connsiteY22" fmla="*/ 1045954 h 2231716"/>
                      <a:gd name="connsiteX23" fmla="*/ 325305 w 516525"/>
                      <a:gd name="connsiteY23" fmla="*/ 1219690 h 2231716"/>
                      <a:gd name="connsiteX24" fmla="*/ 343607 w 516525"/>
                      <a:gd name="connsiteY24" fmla="*/ 1219690 h 2231716"/>
                      <a:gd name="connsiteX25" fmla="*/ 431375 w 516525"/>
                      <a:gd name="connsiteY25" fmla="*/ 1219690 h 2231716"/>
                      <a:gd name="connsiteX26" fmla="*/ 380168 w 516525"/>
                      <a:gd name="connsiteY26" fmla="*/ 1159340 h 2231716"/>
                      <a:gd name="connsiteX27" fmla="*/ 380168 w 516525"/>
                      <a:gd name="connsiteY27" fmla="*/ 1013036 h 2231716"/>
                      <a:gd name="connsiteX28" fmla="*/ 314331 w 516525"/>
                      <a:gd name="connsiteY28" fmla="*/ 936226 h 2231716"/>
                      <a:gd name="connsiteX29" fmla="*/ 193631 w 516525"/>
                      <a:gd name="connsiteY29" fmla="*/ 877704 h 2231716"/>
                      <a:gd name="connsiteX30" fmla="*/ 158461 w 516525"/>
                      <a:gd name="connsiteY30" fmla="*/ 752206 h 2231716"/>
                      <a:gd name="connsiteX31" fmla="*/ 182658 w 516525"/>
                      <a:gd name="connsiteY31" fmla="*/ 607042 h 2231716"/>
                      <a:gd name="connsiteX32" fmla="*/ 288728 w 516525"/>
                      <a:gd name="connsiteY32" fmla="*/ 515602 h 2231716"/>
                      <a:gd name="connsiteX33" fmla="*/ 478220 w 516525"/>
                      <a:gd name="connsiteY33" fmla="*/ 410007 h 2231716"/>
                      <a:gd name="connsiteX34" fmla="*/ 142424 w 516525"/>
                      <a:gd name="connsiteY34" fmla="*/ 380271 h 2231716"/>
                      <a:gd name="connsiteX35" fmla="*/ 68703 w 516525"/>
                      <a:gd name="connsiteY35" fmla="*/ 185614 h 2231716"/>
                      <a:gd name="connsiteX36" fmla="*/ 208262 w 516525"/>
                      <a:gd name="connsiteY36" fmla="*/ 149843 h 2231716"/>
                      <a:gd name="connsiteX37" fmla="*/ 255809 w 516525"/>
                      <a:gd name="connsiteY37" fmla="*/ 204706 h 2231716"/>
                      <a:gd name="connsiteX38" fmla="*/ 299701 w 516525"/>
                      <a:gd name="connsiteY38" fmla="*/ 266885 h 2231716"/>
                      <a:gd name="connsiteX39" fmla="*/ 359920 w 516525"/>
                      <a:gd name="connsiteY39" fmla="*/ 202444 h 2231716"/>
                      <a:gd name="connsiteX40" fmla="*/ 288728 w 516525"/>
                      <a:gd name="connsiteY40" fmla="*/ 164472 h 2231716"/>
                      <a:gd name="connsiteX41" fmla="*/ 89684 w 516525"/>
                      <a:gd name="connsiteY41" fmla="*/ 82192 h 2231716"/>
                      <a:gd name="connsiteX42" fmla="*/ 41866 w 516525"/>
                      <a:gd name="connsiteY42" fmla="*/ 4148 h 2231716"/>
                      <a:gd name="connsiteX43" fmla="*/ 1386 w 516525"/>
                      <a:gd name="connsiteY43" fmla="*/ 107077 h 2231716"/>
                      <a:gd name="connsiteX0" fmla="*/ 1386 w 548834"/>
                      <a:gd name="connsiteY0" fmla="*/ 107077 h 2231716"/>
                      <a:gd name="connsiteX1" fmla="*/ 48710 w 548834"/>
                      <a:gd name="connsiteY1" fmla="*/ 337080 h 2231716"/>
                      <a:gd name="connsiteX2" fmla="*/ 110115 w 548834"/>
                      <a:gd name="connsiteY2" fmla="*/ 537548 h 2231716"/>
                      <a:gd name="connsiteX3" fmla="*/ 77587 w 548834"/>
                      <a:gd name="connsiteY3" fmla="*/ 838691 h 2231716"/>
                      <a:gd name="connsiteX4" fmla="*/ 1386 w 548834"/>
                      <a:gd name="connsiteY4" fmla="*/ 1448291 h 2231716"/>
                      <a:gd name="connsiteX5" fmla="*/ 69272 w 548834"/>
                      <a:gd name="connsiteY5" fmla="*/ 1806736 h 2231716"/>
                      <a:gd name="connsiteX6" fmla="*/ 65292 w 548834"/>
                      <a:gd name="connsiteY6" fmla="*/ 1963186 h 2231716"/>
                      <a:gd name="connsiteX7" fmla="*/ 200946 w 548834"/>
                      <a:gd name="connsiteY7" fmla="*/ 2040822 h 2231716"/>
                      <a:gd name="connsiteX8" fmla="*/ 186315 w 548834"/>
                      <a:gd name="connsiteY8" fmla="*/ 2157865 h 2231716"/>
                      <a:gd name="connsiteX9" fmla="*/ 321647 w 548834"/>
                      <a:gd name="connsiteY9" fmla="*/ 2223702 h 2231716"/>
                      <a:gd name="connsiteX10" fmla="*/ 388463 w 548834"/>
                      <a:gd name="connsiteY10" fmla="*/ 2109781 h 2231716"/>
                      <a:gd name="connsiteX11" fmla="*/ 147241 w 548834"/>
                      <a:gd name="connsiteY11" fmla="*/ 1767583 h 2231716"/>
                      <a:gd name="connsiteX12" fmla="*/ 493554 w 548834"/>
                      <a:gd name="connsiteY12" fmla="*/ 1726268 h 2231716"/>
                      <a:gd name="connsiteX13" fmla="*/ 478923 w 548834"/>
                      <a:gd name="connsiteY13" fmla="*/ 1601909 h 2231716"/>
                      <a:gd name="connsiteX14" fmla="*/ 372853 w 548834"/>
                      <a:gd name="connsiteY14" fmla="*/ 1638485 h 2231716"/>
                      <a:gd name="connsiteX15" fmla="*/ 343592 w 548834"/>
                      <a:gd name="connsiteY15" fmla="*/ 1612882 h 2231716"/>
                      <a:gd name="connsiteX16" fmla="*/ 277755 w 548834"/>
                      <a:gd name="connsiteY16" fmla="*/ 1510469 h 2231716"/>
                      <a:gd name="connsiteX17" fmla="*/ 175343 w 548834"/>
                      <a:gd name="connsiteY17" fmla="*/ 1440975 h 2231716"/>
                      <a:gd name="connsiteX18" fmla="*/ 80245 w 548834"/>
                      <a:gd name="connsiteY18" fmla="*/ 1393426 h 2231716"/>
                      <a:gd name="connsiteX19" fmla="*/ 80245 w 548834"/>
                      <a:gd name="connsiteY19" fmla="*/ 1219690 h 2231716"/>
                      <a:gd name="connsiteX20" fmla="*/ 124136 w 548834"/>
                      <a:gd name="connsiteY20" fmla="*/ 1122764 h 2231716"/>
                      <a:gd name="connsiteX21" fmla="*/ 158461 w 548834"/>
                      <a:gd name="connsiteY21" fmla="*/ 970989 h 2231716"/>
                      <a:gd name="connsiteX22" fmla="*/ 252152 w 548834"/>
                      <a:gd name="connsiteY22" fmla="*/ 939884 h 2231716"/>
                      <a:gd name="connsiteX23" fmla="*/ 347250 w 548834"/>
                      <a:gd name="connsiteY23" fmla="*/ 1045954 h 2231716"/>
                      <a:gd name="connsiteX24" fmla="*/ 325305 w 548834"/>
                      <a:gd name="connsiteY24" fmla="*/ 1219690 h 2231716"/>
                      <a:gd name="connsiteX25" fmla="*/ 343607 w 548834"/>
                      <a:gd name="connsiteY25" fmla="*/ 1219690 h 2231716"/>
                      <a:gd name="connsiteX26" fmla="*/ 431375 w 548834"/>
                      <a:gd name="connsiteY26" fmla="*/ 1219690 h 2231716"/>
                      <a:gd name="connsiteX27" fmla="*/ 380168 w 548834"/>
                      <a:gd name="connsiteY27" fmla="*/ 1159340 h 2231716"/>
                      <a:gd name="connsiteX28" fmla="*/ 380168 w 548834"/>
                      <a:gd name="connsiteY28" fmla="*/ 1013036 h 2231716"/>
                      <a:gd name="connsiteX29" fmla="*/ 314331 w 548834"/>
                      <a:gd name="connsiteY29" fmla="*/ 936226 h 2231716"/>
                      <a:gd name="connsiteX30" fmla="*/ 193631 w 548834"/>
                      <a:gd name="connsiteY30" fmla="*/ 877704 h 2231716"/>
                      <a:gd name="connsiteX31" fmla="*/ 158461 w 548834"/>
                      <a:gd name="connsiteY31" fmla="*/ 752206 h 2231716"/>
                      <a:gd name="connsiteX32" fmla="*/ 182658 w 548834"/>
                      <a:gd name="connsiteY32" fmla="*/ 607042 h 2231716"/>
                      <a:gd name="connsiteX33" fmla="*/ 288728 w 548834"/>
                      <a:gd name="connsiteY33" fmla="*/ 515602 h 2231716"/>
                      <a:gd name="connsiteX34" fmla="*/ 478220 w 548834"/>
                      <a:gd name="connsiteY34" fmla="*/ 410007 h 2231716"/>
                      <a:gd name="connsiteX35" fmla="*/ 142424 w 548834"/>
                      <a:gd name="connsiteY35" fmla="*/ 380271 h 2231716"/>
                      <a:gd name="connsiteX36" fmla="*/ 68703 w 548834"/>
                      <a:gd name="connsiteY36" fmla="*/ 185614 h 2231716"/>
                      <a:gd name="connsiteX37" fmla="*/ 208262 w 548834"/>
                      <a:gd name="connsiteY37" fmla="*/ 149843 h 2231716"/>
                      <a:gd name="connsiteX38" fmla="*/ 255809 w 548834"/>
                      <a:gd name="connsiteY38" fmla="*/ 204706 h 2231716"/>
                      <a:gd name="connsiteX39" fmla="*/ 299701 w 548834"/>
                      <a:gd name="connsiteY39" fmla="*/ 266885 h 2231716"/>
                      <a:gd name="connsiteX40" fmla="*/ 359920 w 548834"/>
                      <a:gd name="connsiteY40" fmla="*/ 202444 h 2231716"/>
                      <a:gd name="connsiteX41" fmla="*/ 288728 w 548834"/>
                      <a:gd name="connsiteY41" fmla="*/ 164472 h 2231716"/>
                      <a:gd name="connsiteX42" fmla="*/ 89684 w 548834"/>
                      <a:gd name="connsiteY42" fmla="*/ 82192 h 2231716"/>
                      <a:gd name="connsiteX43" fmla="*/ 41866 w 548834"/>
                      <a:gd name="connsiteY43" fmla="*/ 4148 h 2231716"/>
                      <a:gd name="connsiteX44" fmla="*/ 1386 w 548834"/>
                      <a:gd name="connsiteY4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431374 w 501479"/>
                      <a:gd name="connsiteY12" fmla="*/ 1748213 h 2231716"/>
                      <a:gd name="connsiteX13" fmla="*/ 493554 w 501479"/>
                      <a:gd name="connsiteY13" fmla="*/ 1726268 h 2231716"/>
                      <a:gd name="connsiteX14" fmla="*/ 478923 w 501479"/>
                      <a:gd name="connsiteY14" fmla="*/ 1601909 h 2231716"/>
                      <a:gd name="connsiteX15" fmla="*/ 372853 w 501479"/>
                      <a:gd name="connsiteY15" fmla="*/ 1638485 h 2231716"/>
                      <a:gd name="connsiteX16" fmla="*/ 343592 w 501479"/>
                      <a:gd name="connsiteY16" fmla="*/ 1612882 h 2231716"/>
                      <a:gd name="connsiteX17" fmla="*/ 277755 w 501479"/>
                      <a:gd name="connsiteY17" fmla="*/ 1510469 h 2231716"/>
                      <a:gd name="connsiteX18" fmla="*/ 175343 w 501479"/>
                      <a:gd name="connsiteY18" fmla="*/ 1440975 h 2231716"/>
                      <a:gd name="connsiteX19" fmla="*/ 80245 w 501479"/>
                      <a:gd name="connsiteY19" fmla="*/ 1393426 h 2231716"/>
                      <a:gd name="connsiteX20" fmla="*/ 80245 w 501479"/>
                      <a:gd name="connsiteY20" fmla="*/ 1219690 h 2231716"/>
                      <a:gd name="connsiteX21" fmla="*/ 124136 w 501479"/>
                      <a:gd name="connsiteY21" fmla="*/ 1122764 h 2231716"/>
                      <a:gd name="connsiteX22" fmla="*/ 158461 w 501479"/>
                      <a:gd name="connsiteY22" fmla="*/ 970989 h 2231716"/>
                      <a:gd name="connsiteX23" fmla="*/ 252152 w 501479"/>
                      <a:gd name="connsiteY23" fmla="*/ 939884 h 2231716"/>
                      <a:gd name="connsiteX24" fmla="*/ 347250 w 501479"/>
                      <a:gd name="connsiteY24" fmla="*/ 1045954 h 2231716"/>
                      <a:gd name="connsiteX25" fmla="*/ 325305 w 501479"/>
                      <a:gd name="connsiteY25" fmla="*/ 1219690 h 2231716"/>
                      <a:gd name="connsiteX26" fmla="*/ 343607 w 501479"/>
                      <a:gd name="connsiteY26" fmla="*/ 1219690 h 2231716"/>
                      <a:gd name="connsiteX27" fmla="*/ 431375 w 501479"/>
                      <a:gd name="connsiteY27" fmla="*/ 1219690 h 2231716"/>
                      <a:gd name="connsiteX28" fmla="*/ 380168 w 501479"/>
                      <a:gd name="connsiteY28" fmla="*/ 1159340 h 2231716"/>
                      <a:gd name="connsiteX29" fmla="*/ 380168 w 501479"/>
                      <a:gd name="connsiteY29" fmla="*/ 1013036 h 2231716"/>
                      <a:gd name="connsiteX30" fmla="*/ 314331 w 501479"/>
                      <a:gd name="connsiteY30" fmla="*/ 936226 h 2231716"/>
                      <a:gd name="connsiteX31" fmla="*/ 193631 w 501479"/>
                      <a:gd name="connsiteY31" fmla="*/ 877704 h 2231716"/>
                      <a:gd name="connsiteX32" fmla="*/ 158461 w 501479"/>
                      <a:gd name="connsiteY32" fmla="*/ 752206 h 2231716"/>
                      <a:gd name="connsiteX33" fmla="*/ 182658 w 501479"/>
                      <a:gd name="connsiteY33" fmla="*/ 607042 h 2231716"/>
                      <a:gd name="connsiteX34" fmla="*/ 288728 w 501479"/>
                      <a:gd name="connsiteY34" fmla="*/ 515602 h 2231716"/>
                      <a:gd name="connsiteX35" fmla="*/ 478220 w 501479"/>
                      <a:gd name="connsiteY35" fmla="*/ 410007 h 2231716"/>
                      <a:gd name="connsiteX36" fmla="*/ 142424 w 501479"/>
                      <a:gd name="connsiteY36" fmla="*/ 380271 h 2231716"/>
                      <a:gd name="connsiteX37" fmla="*/ 68703 w 501479"/>
                      <a:gd name="connsiteY37" fmla="*/ 185614 h 2231716"/>
                      <a:gd name="connsiteX38" fmla="*/ 208262 w 501479"/>
                      <a:gd name="connsiteY38" fmla="*/ 149843 h 2231716"/>
                      <a:gd name="connsiteX39" fmla="*/ 255809 w 501479"/>
                      <a:gd name="connsiteY39" fmla="*/ 204706 h 2231716"/>
                      <a:gd name="connsiteX40" fmla="*/ 299701 w 501479"/>
                      <a:gd name="connsiteY40" fmla="*/ 266885 h 2231716"/>
                      <a:gd name="connsiteX41" fmla="*/ 359920 w 501479"/>
                      <a:gd name="connsiteY41" fmla="*/ 202444 h 2231716"/>
                      <a:gd name="connsiteX42" fmla="*/ 288728 w 501479"/>
                      <a:gd name="connsiteY42" fmla="*/ 164472 h 2231716"/>
                      <a:gd name="connsiteX43" fmla="*/ 89684 w 501479"/>
                      <a:gd name="connsiteY43" fmla="*/ 82192 h 2231716"/>
                      <a:gd name="connsiteX44" fmla="*/ 41866 w 501479"/>
                      <a:gd name="connsiteY44" fmla="*/ 4148 h 2231716"/>
                      <a:gd name="connsiteX45" fmla="*/ 1386 w 501479"/>
                      <a:gd name="connsiteY4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376511 w 501479"/>
                      <a:gd name="connsiteY12" fmla="*/ 1697007 h 2231716"/>
                      <a:gd name="connsiteX13" fmla="*/ 431374 w 501479"/>
                      <a:gd name="connsiteY13" fmla="*/ 1748213 h 2231716"/>
                      <a:gd name="connsiteX14" fmla="*/ 493554 w 501479"/>
                      <a:gd name="connsiteY14" fmla="*/ 1726268 h 2231716"/>
                      <a:gd name="connsiteX15" fmla="*/ 478923 w 501479"/>
                      <a:gd name="connsiteY15" fmla="*/ 1601909 h 2231716"/>
                      <a:gd name="connsiteX16" fmla="*/ 372853 w 501479"/>
                      <a:gd name="connsiteY16" fmla="*/ 1638485 h 2231716"/>
                      <a:gd name="connsiteX17" fmla="*/ 343592 w 501479"/>
                      <a:gd name="connsiteY17" fmla="*/ 1612882 h 2231716"/>
                      <a:gd name="connsiteX18" fmla="*/ 277755 w 501479"/>
                      <a:gd name="connsiteY18" fmla="*/ 1510469 h 2231716"/>
                      <a:gd name="connsiteX19" fmla="*/ 175343 w 501479"/>
                      <a:gd name="connsiteY19" fmla="*/ 1440975 h 2231716"/>
                      <a:gd name="connsiteX20" fmla="*/ 80245 w 501479"/>
                      <a:gd name="connsiteY20" fmla="*/ 1393426 h 2231716"/>
                      <a:gd name="connsiteX21" fmla="*/ 80245 w 501479"/>
                      <a:gd name="connsiteY21" fmla="*/ 1219690 h 2231716"/>
                      <a:gd name="connsiteX22" fmla="*/ 124136 w 501479"/>
                      <a:gd name="connsiteY22" fmla="*/ 1122764 h 2231716"/>
                      <a:gd name="connsiteX23" fmla="*/ 158461 w 501479"/>
                      <a:gd name="connsiteY23" fmla="*/ 970989 h 2231716"/>
                      <a:gd name="connsiteX24" fmla="*/ 252152 w 501479"/>
                      <a:gd name="connsiteY24" fmla="*/ 939884 h 2231716"/>
                      <a:gd name="connsiteX25" fmla="*/ 347250 w 501479"/>
                      <a:gd name="connsiteY25" fmla="*/ 1045954 h 2231716"/>
                      <a:gd name="connsiteX26" fmla="*/ 325305 w 501479"/>
                      <a:gd name="connsiteY26" fmla="*/ 1219690 h 2231716"/>
                      <a:gd name="connsiteX27" fmla="*/ 343607 w 501479"/>
                      <a:gd name="connsiteY27" fmla="*/ 1219690 h 2231716"/>
                      <a:gd name="connsiteX28" fmla="*/ 431375 w 501479"/>
                      <a:gd name="connsiteY28" fmla="*/ 1219690 h 2231716"/>
                      <a:gd name="connsiteX29" fmla="*/ 380168 w 501479"/>
                      <a:gd name="connsiteY29" fmla="*/ 1159340 h 2231716"/>
                      <a:gd name="connsiteX30" fmla="*/ 380168 w 501479"/>
                      <a:gd name="connsiteY30" fmla="*/ 1013036 h 2231716"/>
                      <a:gd name="connsiteX31" fmla="*/ 314331 w 501479"/>
                      <a:gd name="connsiteY31" fmla="*/ 936226 h 2231716"/>
                      <a:gd name="connsiteX32" fmla="*/ 193631 w 501479"/>
                      <a:gd name="connsiteY32" fmla="*/ 877704 h 2231716"/>
                      <a:gd name="connsiteX33" fmla="*/ 158461 w 501479"/>
                      <a:gd name="connsiteY33" fmla="*/ 752206 h 2231716"/>
                      <a:gd name="connsiteX34" fmla="*/ 182658 w 501479"/>
                      <a:gd name="connsiteY34" fmla="*/ 607042 h 2231716"/>
                      <a:gd name="connsiteX35" fmla="*/ 288728 w 501479"/>
                      <a:gd name="connsiteY35" fmla="*/ 515602 h 2231716"/>
                      <a:gd name="connsiteX36" fmla="*/ 478220 w 501479"/>
                      <a:gd name="connsiteY36" fmla="*/ 410007 h 2231716"/>
                      <a:gd name="connsiteX37" fmla="*/ 142424 w 501479"/>
                      <a:gd name="connsiteY37" fmla="*/ 380271 h 2231716"/>
                      <a:gd name="connsiteX38" fmla="*/ 68703 w 501479"/>
                      <a:gd name="connsiteY38" fmla="*/ 185614 h 2231716"/>
                      <a:gd name="connsiteX39" fmla="*/ 208262 w 501479"/>
                      <a:gd name="connsiteY39" fmla="*/ 149843 h 2231716"/>
                      <a:gd name="connsiteX40" fmla="*/ 255809 w 501479"/>
                      <a:gd name="connsiteY40" fmla="*/ 204706 h 2231716"/>
                      <a:gd name="connsiteX41" fmla="*/ 299701 w 501479"/>
                      <a:gd name="connsiteY41" fmla="*/ 266885 h 2231716"/>
                      <a:gd name="connsiteX42" fmla="*/ 359920 w 501479"/>
                      <a:gd name="connsiteY42" fmla="*/ 202444 h 2231716"/>
                      <a:gd name="connsiteX43" fmla="*/ 288728 w 501479"/>
                      <a:gd name="connsiteY43" fmla="*/ 164472 h 2231716"/>
                      <a:gd name="connsiteX44" fmla="*/ 89684 w 501479"/>
                      <a:gd name="connsiteY44" fmla="*/ 82192 h 2231716"/>
                      <a:gd name="connsiteX45" fmla="*/ 41866 w 501479"/>
                      <a:gd name="connsiteY45" fmla="*/ 4148 h 2231716"/>
                      <a:gd name="connsiteX46" fmla="*/ 1386 w 501479"/>
                      <a:gd name="connsiteY4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76511 w 501479"/>
                      <a:gd name="connsiteY13" fmla="*/ 1697007 h 2231716"/>
                      <a:gd name="connsiteX14" fmla="*/ 431374 w 501479"/>
                      <a:gd name="connsiteY14" fmla="*/ 1748213 h 2231716"/>
                      <a:gd name="connsiteX15" fmla="*/ 493554 w 501479"/>
                      <a:gd name="connsiteY15" fmla="*/ 1726268 h 2231716"/>
                      <a:gd name="connsiteX16" fmla="*/ 478923 w 501479"/>
                      <a:gd name="connsiteY16" fmla="*/ 1601909 h 2231716"/>
                      <a:gd name="connsiteX17" fmla="*/ 372853 w 501479"/>
                      <a:gd name="connsiteY17" fmla="*/ 1638485 h 2231716"/>
                      <a:gd name="connsiteX18" fmla="*/ 343592 w 501479"/>
                      <a:gd name="connsiteY18" fmla="*/ 1612882 h 2231716"/>
                      <a:gd name="connsiteX19" fmla="*/ 277755 w 501479"/>
                      <a:gd name="connsiteY19" fmla="*/ 1510469 h 2231716"/>
                      <a:gd name="connsiteX20" fmla="*/ 175343 w 501479"/>
                      <a:gd name="connsiteY20" fmla="*/ 1440975 h 2231716"/>
                      <a:gd name="connsiteX21" fmla="*/ 80245 w 501479"/>
                      <a:gd name="connsiteY21" fmla="*/ 1393426 h 2231716"/>
                      <a:gd name="connsiteX22" fmla="*/ 80245 w 501479"/>
                      <a:gd name="connsiteY22" fmla="*/ 1219690 h 2231716"/>
                      <a:gd name="connsiteX23" fmla="*/ 124136 w 501479"/>
                      <a:gd name="connsiteY23" fmla="*/ 1122764 h 2231716"/>
                      <a:gd name="connsiteX24" fmla="*/ 158461 w 501479"/>
                      <a:gd name="connsiteY24" fmla="*/ 970989 h 2231716"/>
                      <a:gd name="connsiteX25" fmla="*/ 252152 w 501479"/>
                      <a:gd name="connsiteY25" fmla="*/ 939884 h 2231716"/>
                      <a:gd name="connsiteX26" fmla="*/ 347250 w 501479"/>
                      <a:gd name="connsiteY26" fmla="*/ 1045954 h 2231716"/>
                      <a:gd name="connsiteX27" fmla="*/ 325305 w 501479"/>
                      <a:gd name="connsiteY27" fmla="*/ 1219690 h 2231716"/>
                      <a:gd name="connsiteX28" fmla="*/ 343607 w 501479"/>
                      <a:gd name="connsiteY28" fmla="*/ 1219690 h 2231716"/>
                      <a:gd name="connsiteX29" fmla="*/ 431375 w 501479"/>
                      <a:gd name="connsiteY29" fmla="*/ 1219690 h 2231716"/>
                      <a:gd name="connsiteX30" fmla="*/ 380168 w 501479"/>
                      <a:gd name="connsiteY30" fmla="*/ 1159340 h 2231716"/>
                      <a:gd name="connsiteX31" fmla="*/ 380168 w 501479"/>
                      <a:gd name="connsiteY31" fmla="*/ 1013036 h 2231716"/>
                      <a:gd name="connsiteX32" fmla="*/ 314331 w 501479"/>
                      <a:gd name="connsiteY32" fmla="*/ 936226 h 2231716"/>
                      <a:gd name="connsiteX33" fmla="*/ 193631 w 501479"/>
                      <a:gd name="connsiteY33" fmla="*/ 877704 h 2231716"/>
                      <a:gd name="connsiteX34" fmla="*/ 158461 w 501479"/>
                      <a:gd name="connsiteY34" fmla="*/ 752206 h 2231716"/>
                      <a:gd name="connsiteX35" fmla="*/ 182658 w 501479"/>
                      <a:gd name="connsiteY35" fmla="*/ 607042 h 2231716"/>
                      <a:gd name="connsiteX36" fmla="*/ 288728 w 501479"/>
                      <a:gd name="connsiteY36" fmla="*/ 515602 h 2231716"/>
                      <a:gd name="connsiteX37" fmla="*/ 478220 w 501479"/>
                      <a:gd name="connsiteY37" fmla="*/ 410007 h 2231716"/>
                      <a:gd name="connsiteX38" fmla="*/ 142424 w 501479"/>
                      <a:gd name="connsiteY38" fmla="*/ 380271 h 2231716"/>
                      <a:gd name="connsiteX39" fmla="*/ 68703 w 501479"/>
                      <a:gd name="connsiteY39" fmla="*/ 185614 h 2231716"/>
                      <a:gd name="connsiteX40" fmla="*/ 208262 w 501479"/>
                      <a:gd name="connsiteY40" fmla="*/ 149843 h 2231716"/>
                      <a:gd name="connsiteX41" fmla="*/ 255809 w 501479"/>
                      <a:gd name="connsiteY41" fmla="*/ 204706 h 2231716"/>
                      <a:gd name="connsiteX42" fmla="*/ 299701 w 501479"/>
                      <a:gd name="connsiteY42" fmla="*/ 266885 h 2231716"/>
                      <a:gd name="connsiteX43" fmla="*/ 359920 w 501479"/>
                      <a:gd name="connsiteY43" fmla="*/ 202444 h 2231716"/>
                      <a:gd name="connsiteX44" fmla="*/ 288728 w 501479"/>
                      <a:gd name="connsiteY44" fmla="*/ 164472 h 2231716"/>
                      <a:gd name="connsiteX45" fmla="*/ 89684 w 501479"/>
                      <a:gd name="connsiteY45" fmla="*/ 82192 h 2231716"/>
                      <a:gd name="connsiteX46" fmla="*/ 41866 w 501479"/>
                      <a:gd name="connsiteY46" fmla="*/ 4148 h 2231716"/>
                      <a:gd name="connsiteX47" fmla="*/ 1386 w 501479"/>
                      <a:gd name="connsiteY4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07016 w 501479"/>
                      <a:gd name="connsiteY13" fmla="*/ 1671404 h 2231716"/>
                      <a:gd name="connsiteX14" fmla="*/ 376511 w 501479"/>
                      <a:gd name="connsiteY14" fmla="*/ 1697007 h 2231716"/>
                      <a:gd name="connsiteX15" fmla="*/ 431374 w 501479"/>
                      <a:gd name="connsiteY15" fmla="*/ 1748213 h 2231716"/>
                      <a:gd name="connsiteX16" fmla="*/ 493554 w 501479"/>
                      <a:gd name="connsiteY16" fmla="*/ 1726268 h 2231716"/>
                      <a:gd name="connsiteX17" fmla="*/ 478923 w 501479"/>
                      <a:gd name="connsiteY17" fmla="*/ 1601909 h 2231716"/>
                      <a:gd name="connsiteX18" fmla="*/ 372853 w 501479"/>
                      <a:gd name="connsiteY18" fmla="*/ 1638485 h 2231716"/>
                      <a:gd name="connsiteX19" fmla="*/ 343592 w 501479"/>
                      <a:gd name="connsiteY19" fmla="*/ 1612882 h 2231716"/>
                      <a:gd name="connsiteX20" fmla="*/ 277755 w 501479"/>
                      <a:gd name="connsiteY20" fmla="*/ 1510469 h 2231716"/>
                      <a:gd name="connsiteX21" fmla="*/ 175343 w 501479"/>
                      <a:gd name="connsiteY21" fmla="*/ 1440975 h 2231716"/>
                      <a:gd name="connsiteX22" fmla="*/ 80245 w 501479"/>
                      <a:gd name="connsiteY22" fmla="*/ 1393426 h 2231716"/>
                      <a:gd name="connsiteX23" fmla="*/ 80245 w 501479"/>
                      <a:gd name="connsiteY23" fmla="*/ 1219690 h 2231716"/>
                      <a:gd name="connsiteX24" fmla="*/ 124136 w 501479"/>
                      <a:gd name="connsiteY24" fmla="*/ 1122764 h 2231716"/>
                      <a:gd name="connsiteX25" fmla="*/ 158461 w 501479"/>
                      <a:gd name="connsiteY25" fmla="*/ 970989 h 2231716"/>
                      <a:gd name="connsiteX26" fmla="*/ 252152 w 501479"/>
                      <a:gd name="connsiteY26" fmla="*/ 939884 h 2231716"/>
                      <a:gd name="connsiteX27" fmla="*/ 347250 w 501479"/>
                      <a:gd name="connsiteY27" fmla="*/ 1045954 h 2231716"/>
                      <a:gd name="connsiteX28" fmla="*/ 325305 w 501479"/>
                      <a:gd name="connsiteY28" fmla="*/ 1219690 h 2231716"/>
                      <a:gd name="connsiteX29" fmla="*/ 343607 w 501479"/>
                      <a:gd name="connsiteY29" fmla="*/ 1219690 h 2231716"/>
                      <a:gd name="connsiteX30" fmla="*/ 431375 w 501479"/>
                      <a:gd name="connsiteY30" fmla="*/ 1219690 h 2231716"/>
                      <a:gd name="connsiteX31" fmla="*/ 380168 w 501479"/>
                      <a:gd name="connsiteY31" fmla="*/ 1159340 h 2231716"/>
                      <a:gd name="connsiteX32" fmla="*/ 380168 w 501479"/>
                      <a:gd name="connsiteY32" fmla="*/ 1013036 h 2231716"/>
                      <a:gd name="connsiteX33" fmla="*/ 314331 w 501479"/>
                      <a:gd name="connsiteY33" fmla="*/ 936226 h 2231716"/>
                      <a:gd name="connsiteX34" fmla="*/ 193631 w 501479"/>
                      <a:gd name="connsiteY34" fmla="*/ 877704 h 2231716"/>
                      <a:gd name="connsiteX35" fmla="*/ 158461 w 501479"/>
                      <a:gd name="connsiteY35" fmla="*/ 752206 h 2231716"/>
                      <a:gd name="connsiteX36" fmla="*/ 182658 w 501479"/>
                      <a:gd name="connsiteY36" fmla="*/ 607042 h 2231716"/>
                      <a:gd name="connsiteX37" fmla="*/ 288728 w 501479"/>
                      <a:gd name="connsiteY37" fmla="*/ 515602 h 2231716"/>
                      <a:gd name="connsiteX38" fmla="*/ 478220 w 501479"/>
                      <a:gd name="connsiteY38" fmla="*/ 410007 h 2231716"/>
                      <a:gd name="connsiteX39" fmla="*/ 142424 w 501479"/>
                      <a:gd name="connsiteY39" fmla="*/ 380271 h 2231716"/>
                      <a:gd name="connsiteX40" fmla="*/ 68703 w 501479"/>
                      <a:gd name="connsiteY40" fmla="*/ 185614 h 2231716"/>
                      <a:gd name="connsiteX41" fmla="*/ 208262 w 501479"/>
                      <a:gd name="connsiteY41" fmla="*/ 149843 h 2231716"/>
                      <a:gd name="connsiteX42" fmla="*/ 255809 w 501479"/>
                      <a:gd name="connsiteY42" fmla="*/ 204706 h 2231716"/>
                      <a:gd name="connsiteX43" fmla="*/ 299701 w 501479"/>
                      <a:gd name="connsiteY43" fmla="*/ 266885 h 2231716"/>
                      <a:gd name="connsiteX44" fmla="*/ 359920 w 501479"/>
                      <a:gd name="connsiteY44" fmla="*/ 202444 h 2231716"/>
                      <a:gd name="connsiteX45" fmla="*/ 288728 w 501479"/>
                      <a:gd name="connsiteY45" fmla="*/ 164472 h 2231716"/>
                      <a:gd name="connsiteX46" fmla="*/ 89684 w 501479"/>
                      <a:gd name="connsiteY46" fmla="*/ 82192 h 2231716"/>
                      <a:gd name="connsiteX47" fmla="*/ 41866 w 501479"/>
                      <a:gd name="connsiteY47" fmla="*/ 4148 h 2231716"/>
                      <a:gd name="connsiteX48" fmla="*/ 1386 w 501479"/>
                      <a:gd name="connsiteY4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160712 w 501479"/>
                      <a:gd name="connsiteY12" fmla="*/ 1495839 h 2231716"/>
                      <a:gd name="connsiteX13" fmla="*/ 255810 w 501479"/>
                      <a:gd name="connsiteY13" fmla="*/ 1565333 h 2231716"/>
                      <a:gd name="connsiteX14" fmla="*/ 307016 w 501479"/>
                      <a:gd name="connsiteY14" fmla="*/ 1671404 h 2231716"/>
                      <a:gd name="connsiteX15" fmla="*/ 376511 w 501479"/>
                      <a:gd name="connsiteY15" fmla="*/ 1697007 h 2231716"/>
                      <a:gd name="connsiteX16" fmla="*/ 431374 w 501479"/>
                      <a:gd name="connsiteY16" fmla="*/ 1748213 h 2231716"/>
                      <a:gd name="connsiteX17" fmla="*/ 493554 w 501479"/>
                      <a:gd name="connsiteY17" fmla="*/ 1726268 h 2231716"/>
                      <a:gd name="connsiteX18" fmla="*/ 478923 w 501479"/>
                      <a:gd name="connsiteY18" fmla="*/ 1601909 h 2231716"/>
                      <a:gd name="connsiteX19" fmla="*/ 372853 w 501479"/>
                      <a:gd name="connsiteY19" fmla="*/ 1638485 h 2231716"/>
                      <a:gd name="connsiteX20" fmla="*/ 343592 w 501479"/>
                      <a:gd name="connsiteY20" fmla="*/ 1612882 h 2231716"/>
                      <a:gd name="connsiteX21" fmla="*/ 277755 w 501479"/>
                      <a:gd name="connsiteY21" fmla="*/ 1510469 h 2231716"/>
                      <a:gd name="connsiteX22" fmla="*/ 175343 w 501479"/>
                      <a:gd name="connsiteY22" fmla="*/ 1440975 h 2231716"/>
                      <a:gd name="connsiteX23" fmla="*/ 80245 w 501479"/>
                      <a:gd name="connsiteY23" fmla="*/ 1393426 h 2231716"/>
                      <a:gd name="connsiteX24" fmla="*/ 80245 w 501479"/>
                      <a:gd name="connsiteY24" fmla="*/ 1219690 h 2231716"/>
                      <a:gd name="connsiteX25" fmla="*/ 124136 w 501479"/>
                      <a:gd name="connsiteY25" fmla="*/ 1122764 h 2231716"/>
                      <a:gd name="connsiteX26" fmla="*/ 158461 w 501479"/>
                      <a:gd name="connsiteY26" fmla="*/ 970989 h 2231716"/>
                      <a:gd name="connsiteX27" fmla="*/ 252152 w 501479"/>
                      <a:gd name="connsiteY27" fmla="*/ 939884 h 2231716"/>
                      <a:gd name="connsiteX28" fmla="*/ 347250 w 501479"/>
                      <a:gd name="connsiteY28" fmla="*/ 1045954 h 2231716"/>
                      <a:gd name="connsiteX29" fmla="*/ 325305 w 501479"/>
                      <a:gd name="connsiteY29" fmla="*/ 1219690 h 2231716"/>
                      <a:gd name="connsiteX30" fmla="*/ 343607 w 501479"/>
                      <a:gd name="connsiteY30" fmla="*/ 1219690 h 2231716"/>
                      <a:gd name="connsiteX31" fmla="*/ 431375 w 501479"/>
                      <a:gd name="connsiteY31" fmla="*/ 1219690 h 2231716"/>
                      <a:gd name="connsiteX32" fmla="*/ 380168 w 501479"/>
                      <a:gd name="connsiteY32" fmla="*/ 1159340 h 2231716"/>
                      <a:gd name="connsiteX33" fmla="*/ 380168 w 501479"/>
                      <a:gd name="connsiteY33" fmla="*/ 1013036 h 2231716"/>
                      <a:gd name="connsiteX34" fmla="*/ 314331 w 501479"/>
                      <a:gd name="connsiteY34" fmla="*/ 936226 h 2231716"/>
                      <a:gd name="connsiteX35" fmla="*/ 193631 w 501479"/>
                      <a:gd name="connsiteY35" fmla="*/ 877704 h 2231716"/>
                      <a:gd name="connsiteX36" fmla="*/ 158461 w 501479"/>
                      <a:gd name="connsiteY36" fmla="*/ 752206 h 2231716"/>
                      <a:gd name="connsiteX37" fmla="*/ 182658 w 501479"/>
                      <a:gd name="connsiteY37" fmla="*/ 607042 h 2231716"/>
                      <a:gd name="connsiteX38" fmla="*/ 288728 w 501479"/>
                      <a:gd name="connsiteY38" fmla="*/ 515602 h 2231716"/>
                      <a:gd name="connsiteX39" fmla="*/ 478220 w 501479"/>
                      <a:gd name="connsiteY39" fmla="*/ 410007 h 2231716"/>
                      <a:gd name="connsiteX40" fmla="*/ 142424 w 501479"/>
                      <a:gd name="connsiteY40" fmla="*/ 380271 h 2231716"/>
                      <a:gd name="connsiteX41" fmla="*/ 68703 w 501479"/>
                      <a:gd name="connsiteY41" fmla="*/ 185614 h 2231716"/>
                      <a:gd name="connsiteX42" fmla="*/ 208262 w 501479"/>
                      <a:gd name="connsiteY42" fmla="*/ 149843 h 2231716"/>
                      <a:gd name="connsiteX43" fmla="*/ 255809 w 501479"/>
                      <a:gd name="connsiteY43" fmla="*/ 204706 h 2231716"/>
                      <a:gd name="connsiteX44" fmla="*/ 299701 w 501479"/>
                      <a:gd name="connsiteY44" fmla="*/ 266885 h 2231716"/>
                      <a:gd name="connsiteX45" fmla="*/ 359920 w 501479"/>
                      <a:gd name="connsiteY45" fmla="*/ 202444 h 2231716"/>
                      <a:gd name="connsiteX46" fmla="*/ 288728 w 501479"/>
                      <a:gd name="connsiteY46" fmla="*/ 164472 h 2231716"/>
                      <a:gd name="connsiteX47" fmla="*/ 89684 w 501479"/>
                      <a:gd name="connsiteY47" fmla="*/ 82192 h 2231716"/>
                      <a:gd name="connsiteX48" fmla="*/ 41866 w 501479"/>
                      <a:gd name="connsiteY48" fmla="*/ 4148 h 2231716"/>
                      <a:gd name="connsiteX49" fmla="*/ 1386 w 501479"/>
                      <a:gd name="connsiteY4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54642 w 501479"/>
                      <a:gd name="connsiteY12" fmla="*/ 1561676 h 2231716"/>
                      <a:gd name="connsiteX13" fmla="*/ 160712 w 501479"/>
                      <a:gd name="connsiteY13" fmla="*/ 1495839 h 2231716"/>
                      <a:gd name="connsiteX14" fmla="*/ 255810 w 501479"/>
                      <a:gd name="connsiteY14" fmla="*/ 1565333 h 2231716"/>
                      <a:gd name="connsiteX15" fmla="*/ 307016 w 501479"/>
                      <a:gd name="connsiteY15" fmla="*/ 1671404 h 2231716"/>
                      <a:gd name="connsiteX16" fmla="*/ 376511 w 501479"/>
                      <a:gd name="connsiteY16" fmla="*/ 1697007 h 2231716"/>
                      <a:gd name="connsiteX17" fmla="*/ 431374 w 501479"/>
                      <a:gd name="connsiteY17" fmla="*/ 1748213 h 2231716"/>
                      <a:gd name="connsiteX18" fmla="*/ 493554 w 501479"/>
                      <a:gd name="connsiteY18" fmla="*/ 1726268 h 2231716"/>
                      <a:gd name="connsiteX19" fmla="*/ 478923 w 501479"/>
                      <a:gd name="connsiteY19" fmla="*/ 1601909 h 2231716"/>
                      <a:gd name="connsiteX20" fmla="*/ 372853 w 501479"/>
                      <a:gd name="connsiteY20" fmla="*/ 1638485 h 2231716"/>
                      <a:gd name="connsiteX21" fmla="*/ 343592 w 501479"/>
                      <a:gd name="connsiteY21" fmla="*/ 1612882 h 2231716"/>
                      <a:gd name="connsiteX22" fmla="*/ 277755 w 501479"/>
                      <a:gd name="connsiteY22" fmla="*/ 1510469 h 2231716"/>
                      <a:gd name="connsiteX23" fmla="*/ 175343 w 501479"/>
                      <a:gd name="connsiteY23" fmla="*/ 1440975 h 2231716"/>
                      <a:gd name="connsiteX24" fmla="*/ 80245 w 501479"/>
                      <a:gd name="connsiteY24" fmla="*/ 1393426 h 2231716"/>
                      <a:gd name="connsiteX25" fmla="*/ 80245 w 501479"/>
                      <a:gd name="connsiteY25" fmla="*/ 1219690 h 2231716"/>
                      <a:gd name="connsiteX26" fmla="*/ 124136 w 501479"/>
                      <a:gd name="connsiteY26" fmla="*/ 1122764 h 2231716"/>
                      <a:gd name="connsiteX27" fmla="*/ 158461 w 501479"/>
                      <a:gd name="connsiteY27" fmla="*/ 970989 h 2231716"/>
                      <a:gd name="connsiteX28" fmla="*/ 252152 w 501479"/>
                      <a:gd name="connsiteY28" fmla="*/ 939884 h 2231716"/>
                      <a:gd name="connsiteX29" fmla="*/ 347250 w 501479"/>
                      <a:gd name="connsiteY29" fmla="*/ 1045954 h 2231716"/>
                      <a:gd name="connsiteX30" fmla="*/ 325305 w 501479"/>
                      <a:gd name="connsiteY30" fmla="*/ 1219690 h 2231716"/>
                      <a:gd name="connsiteX31" fmla="*/ 343607 w 501479"/>
                      <a:gd name="connsiteY31" fmla="*/ 1219690 h 2231716"/>
                      <a:gd name="connsiteX32" fmla="*/ 431375 w 501479"/>
                      <a:gd name="connsiteY32" fmla="*/ 1219690 h 2231716"/>
                      <a:gd name="connsiteX33" fmla="*/ 380168 w 501479"/>
                      <a:gd name="connsiteY33" fmla="*/ 1159340 h 2231716"/>
                      <a:gd name="connsiteX34" fmla="*/ 380168 w 501479"/>
                      <a:gd name="connsiteY34" fmla="*/ 1013036 h 2231716"/>
                      <a:gd name="connsiteX35" fmla="*/ 314331 w 501479"/>
                      <a:gd name="connsiteY35" fmla="*/ 936226 h 2231716"/>
                      <a:gd name="connsiteX36" fmla="*/ 193631 w 501479"/>
                      <a:gd name="connsiteY36" fmla="*/ 877704 h 2231716"/>
                      <a:gd name="connsiteX37" fmla="*/ 158461 w 501479"/>
                      <a:gd name="connsiteY37" fmla="*/ 752206 h 2231716"/>
                      <a:gd name="connsiteX38" fmla="*/ 182658 w 501479"/>
                      <a:gd name="connsiteY38" fmla="*/ 607042 h 2231716"/>
                      <a:gd name="connsiteX39" fmla="*/ 288728 w 501479"/>
                      <a:gd name="connsiteY39" fmla="*/ 515602 h 2231716"/>
                      <a:gd name="connsiteX40" fmla="*/ 478220 w 501479"/>
                      <a:gd name="connsiteY40" fmla="*/ 410007 h 2231716"/>
                      <a:gd name="connsiteX41" fmla="*/ 142424 w 501479"/>
                      <a:gd name="connsiteY41" fmla="*/ 380271 h 2231716"/>
                      <a:gd name="connsiteX42" fmla="*/ 68703 w 501479"/>
                      <a:gd name="connsiteY42" fmla="*/ 185614 h 2231716"/>
                      <a:gd name="connsiteX43" fmla="*/ 208262 w 501479"/>
                      <a:gd name="connsiteY43" fmla="*/ 149843 h 2231716"/>
                      <a:gd name="connsiteX44" fmla="*/ 255809 w 501479"/>
                      <a:gd name="connsiteY44" fmla="*/ 204706 h 2231716"/>
                      <a:gd name="connsiteX45" fmla="*/ 299701 w 501479"/>
                      <a:gd name="connsiteY45" fmla="*/ 266885 h 2231716"/>
                      <a:gd name="connsiteX46" fmla="*/ 359920 w 501479"/>
                      <a:gd name="connsiteY46" fmla="*/ 202444 h 2231716"/>
                      <a:gd name="connsiteX47" fmla="*/ 288728 w 501479"/>
                      <a:gd name="connsiteY47" fmla="*/ 164472 h 2231716"/>
                      <a:gd name="connsiteX48" fmla="*/ 89684 w 501479"/>
                      <a:gd name="connsiteY48" fmla="*/ 82192 h 2231716"/>
                      <a:gd name="connsiteX49" fmla="*/ 41866 w 501479"/>
                      <a:gd name="connsiteY49" fmla="*/ 4148 h 2231716"/>
                      <a:gd name="connsiteX50" fmla="*/ 1386 w 501479"/>
                      <a:gd name="connsiteY5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27794 w 501479"/>
                      <a:gd name="connsiteY11" fmla="*/ 1876229 h 2231716"/>
                      <a:gd name="connsiteX12" fmla="*/ 147241 w 501479"/>
                      <a:gd name="connsiteY12" fmla="*/ 1767583 h 2231716"/>
                      <a:gd name="connsiteX13" fmla="*/ 54642 w 501479"/>
                      <a:gd name="connsiteY13" fmla="*/ 1561676 h 2231716"/>
                      <a:gd name="connsiteX14" fmla="*/ 160712 w 501479"/>
                      <a:gd name="connsiteY14" fmla="*/ 1495839 h 2231716"/>
                      <a:gd name="connsiteX15" fmla="*/ 255810 w 501479"/>
                      <a:gd name="connsiteY15" fmla="*/ 1565333 h 2231716"/>
                      <a:gd name="connsiteX16" fmla="*/ 307016 w 501479"/>
                      <a:gd name="connsiteY16" fmla="*/ 1671404 h 2231716"/>
                      <a:gd name="connsiteX17" fmla="*/ 376511 w 501479"/>
                      <a:gd name="connsiteY17" fmla="*/ 1697007 h 2231716"/>
                      <a:gd name="connsiteX18" fmla="*/ 431374 w 501479"/>
                      <a:gd name="connsiteY18" fmla="*/ 1748213 h 2231716"/>
                      <a:gd name="connsiteX19" fmla="*/ 493554 w 501479"/>
                      <a:gd name="connsiteY19" fmla="*/ 1726268 h 2231716"/>
                      <a:gd name="connsiteX20" fmla="*/ 478923 w 501479"/>
                      <a:gd name="connsiteY20" fmla="*/ 1601909 h 2231716"/>
                      <a:gd name="connsiteX21" fmla="*/ 372853 w 501479"/>
                      <a:gd name="connsiteY21" fmla="*/ 1638485 h 2231716"/>
                      <a:gd name="connsiteX22" fmla="*/ 343592 w 501479"/>
                      <a:gd name="connsiteY22" fmla="*/ 1612882 h 2231716"/>
                      <a:gd name="connsiteX23" fmla="*/ 277755 w 501479"/>
                      <a:gd name="connsiteY23" fmla="*/ 1510469 h 2231716"/>
                      <a:gd name="connsiteX24" fmla="*/ 175343 w 501479"/>
                      <a:gd name="connsiteY24" fmla="*/ 1440975 h 2231716"/>
                      <a:gd name="connsiteX25" fmla="*/ 80245 w 501479"/>
                      <a:gd name="connsiteY25" fmla="*/ 1393426 h 2231716"/>
                      <a:gd name="connsiteX26" fmla="*/ 80245 w 501479"/>
                      <a:gd name="connsiteY26" fmla="*/ 1219690 h 2231716"/>
                      <a:gd name="connsiteX27" fmla="*/ 124136 w 501479"/>
                      <a:gd name="connsiteY27" fmla="*/ 1122764 h 2231716"/>
                      <a:gd name="connsiteX28" fmla="*/ 158461 w 501479"/>
                      <a:gd name="connsiteY28" fmla="*/ 970989 h 2231716"/>
                      <a:gd name="connsiteX29" fmla="*/ 252152 w 501479"/>
                      <a:gd name="connsiteY29" fmla="*/ 939884 h 2231716"/>
                      <a:gd name="connsiteX30" fmla="*/ 347250 w 501479"/>
                      <a:gd name="connsiteY30" fmla="*/ 1045954 h 2231716"/>
                      <a:gd name="connsiteX31" fmla="*/ 325305 w 501479"/>
                      <a:gd name="connsiteY31" fmla="*/ 1219690 h 2231716"/>
                      <a:gd name="connsiteX32" fmla="*/ 343607 w 501479"/>
                      <a:gd name="connsiteY32" fmla="*/ 1219690 h 2231716"/>
                      <a:gd name="connsiteX33" fmla="*/ 431375 w 501479"/>
                      <a:gd name="connsiteY33" fmla="*/ 1219690 h 2231716"/>
                      <a:gd name="connsiteX34" fmla="*/ 380168 w 501479"/>
                      <a:gd name="connsiteY34" fmla="*/ 1159340 h 2231716"/>
                      <a:gd name="connsiteX35" fmla="*/ 380168 w 501479"/>
                      <a:gd name="connsiteY35" fmla="*/ 1013036 h 2231716"/>
                      <a:gd name="connsiteX36" fmla="*/ 314331 w 501479"/>
                      <a:gd name="connsiteY36" fmla="*/ 936226 h 2231716"/>
                      <a:gd name="connsiteX37" fmla="*/ 193631 w 501479"/>
                      <a:gd name="connsiteY37" fmla="*/ 877704 h 2231716"/>
                      <a:gd name="connsiteX38" fmla="*/ 158461 w 501479"/>
                      <a:gd name="connsiteY38" fmla="*/ 752206 h 2231716"/>
                      <a:gd name="connsiteX39" fmla="*/ 182658 w 501479"/>
                      <a:gd name="connsiteY39" fmla="*/ 607042 h 2231716"/>
                      <a:gd name="connsiteX40" fmla="*/ 288728 w 501479"/>
                      <a:gd name="connsiteY40" fmla="*/ 515602 h 2231716"/>
                      <a:gd name="connsiteX41" fmla="*/ 478220 w 501479"/>
                      <a:gd name="connsiteY41" fmla="*/ 410007 h 2231716"/>
                      <a:gd name="connsiteX42" fmla="*/ 142424 w 501479"/>
                      <a:gd name="connsiteY42" fmla="*/ 380271 h 2231716"/>
                      <a:gd name="connsiteX43" fmla="*/ 68703 w 501479"/>
                      <a:gd name="connsiteY43" fmla="*/ 185614 h 2231716"/>
                      <a:gd name="connsiteX44" fmla="*/ 208262 w 501479"/>
                      <a:gd name="connsiteY44" fmla="*/ 149843 h 2231716"/>
                      <a:gd name="connsiteX45" fmla="*/ 255809 w 501479"/>
                      <a:gd name="connsiteY45" fmla="*/ 204706 h 2231716"/>
                      <a:gd name="connsiteX46" fmla="*/ 299701 w 501479"/>
                      <a:gd name="connsiteY46" fmla="*/ 266885 h 2231716"/>
                      <a:gd name="connsiteX47" fmla="*/ 359920 w 501479"/>
                      <a:gd name="connsiteY47" fmla="*/ 202444 h 2231716"/>
                      <a:gd name="connsiteX48" fmla="*/ 288728 w 501479"/>
                      <a:gd name="connsiteY48" fmla="*/ 164472 h 2231716"/>
                      <a:gd name="connsiteX49" fmla="*/ 89684 w 501479"/>
                      <a:gd name="connsiteY49" fmla="*/ 82192 h 2231716"/>
                      <a:gd name="connsiteX50" fmla="*/ 41866 w 501479"/>
                      <a:gd name="connsiteY50" fmla="*/ 4148 h 2231716"/>
                      <a:gd name="connsiteX51" fmla="*/ 1386 w 501479"/>
                      <a:gd name="connsiteY5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64370 w 501479"/>
                      <a:gd name="connsiteY11" fmla="*/ 1989615 h 2231716"/>
                      <a:gd name="connsiteX12" fmla="*/ 127794 w 501479"/>
                      <a:gd name="connsiteY12" fmla="*/ 1876229 h 2231716"/>
                      <a:gd name="connsiteX13" fmla="*/ 147241 w 501479"/>
                      <a:gd name="connsiteY13" fmla="*/ 1767583 h 2231716"/>
                      <a:gd name="connsiteX14" fmla="*/ 54642 w 501479"/>
                      <a:gd name="connsiteY14" fmla="*/ 1561676 h 2231716"/>
                      <a:gd name="connsiteX15" fmla="*/ 160712 w 501479"/>
                      <a:gd name="connsiteY15" fmla="*/ 1495839 h 2231716"/>
                      <a:gd name="connsiteX16" fmla="*/ 255810 w 501479"/>
                      <a:gd name="connsiteY16" fmla="*/ 1565333 h 2231716"/>
                      <a:gd name="connsiteX17" fmla="*/ 307016 w 501479"/>
                      <a:gd name="connsiteY17" fmla="*/ 1671404 h 2231716"/>
                      <a:gd name="connsiteX18" fmla="*/ 376511 w 501479"/>
                      <a:gd name="connsiteY18" fmla="*/ 1697007 h 2231716"/>
                      <a:gd name="connsiteX19" fmla="*/ 431374 w 501479"/>
                      <a:gd name="connsiteY19" fmla="*/ 1748213 h 2231716"/>
                      <a:gd name="connsiteX20" fmla="*/ 493554 w 501479"/>
                      <a:gd name="connsiteY20" fmla="*/ 1726268 h 2231716"/>
                      <a:gd name="connsiteX21" fmla="*/ 478923 w 501479"/>
                      <a:gd name="connsiteY21" fmla="*/ 1601909 h 2231716"/>
                      <a:gd name="connsiteX22" fmla="*/ 372853 w 501479"/>
                      <a:gd name="connsiteY22" fmla="*/ 1638485 h 2231716"/>
                      <a:gd name="connsiteX23" fmla="*/ 343592 w 501479"/>
                      <a:gd name="connsiteY23" fmla="*/ 1612882 h 2231716"/>
                      <a:gd name="connsiteX24" fmla="*/ 277755 w 501479"/>
                      <a:gd name="connsiteY24" fmla="*/ 1510469 h 2231716"/>
                      <a:gd name="connsiteX25" fmla="*/ 175343 w 501479"/>
                      <a:gd name="connsiteY25" fmla="*/ 1440975 h 2231716"/>
                      <a:gd name="connsiteX26" fmla="*/ 80245 w 501479"/>
                      <a:gd name="connsiteY26" fmla="*/ 1393426 h 2231716"/>
                      <a:gd name="connsiteX27" fmla="*/ 80245 w 501479"/>
                      <a:gd name="connsiteY27" fmla="*/ 1219690 h 2231716"/>
                      <a:gd name="connsiteX28" fmla="*/ 124136 w 501479"/>
                      <a:gd name="connsiteY28" fmla="*/ 1122764 h 2231716"/>
                      <a:gd name="connsiteX29" fmla="*/ 158461 w 501479"/>
                      <a:gd name="connsiteY29" fmla="*/ 970989 h 2231716"/>
                      <a:gd name="connsiteX30" fmla="*/ 252152 w 501479"/>
                      <a:gd name="connsiteY30" fmla="*/ 939884 h 2231716"/>
                      <a:gd name="connsiteX31" fmla="*/ 347250 w 501479"/>
                      <a:gd name="connsiteY31" fmla="*/ 1045954 h 2231716"/>
                      <a:gd name="connsiteX32" fmla="*/ 325305 w 501479"/>
                      <a:gd name="connsiteY32" fmla="*/ 1219690 h 2231716"/>
                      <a:gd name="connsiteX33" fmla="*/ 343607 w 501479"/>
                      <a:gd name="connsiteY33" fmla="*/ 1219690 h 2231716"/>
                      <a:gd name="connsiteX34" fmla="*/ 431375 w 501479"/>
                      <a:gd name="connsiteY34" fmla="*/ 1219690 h 2231716"/>
                      <a:gd name="connsiteX35" fmla="*/ 380168 w 501479"/>
                      <a:gd name="connsiteY35" fmla="*/ 1159340 h 2231716"/>
                      <a:gd name="connsiteX36" fmla="*/ 380168 w 501479"/>
                      <a:gd name="connsiteY36" fmla="*/ 1013036 h 2231716"/>
                      <a:gd name="connsiteX37" fmla="*/ 314331 w 501479"/>
                      <a:gd name="connsiteY37" fmla="*/ 936226 h 2231716"/>
                      <a:gd name="connsiteX38" fmla="*/ 193631 w 501479"/>
                      <a:gd name="connsiteY38" fmla="*/ 877704 h 2231716"/>
                      <a:gd name="connsiteX39" fmla="*/ 158461 w 501479"/>
                      <a:gd name="connsiteY39" fmla="*/ 752206 h 2231716"/>
                      <a:gd name="connsiteX40" fmla="*/ 182658 w 501479"/>
                      <a:gd name="connsiteY40" fmla="*/ 607042 h 2231716"/>
                      <a:gd name="connsiteX41" fmla="*/ 288728 w 501479"/>
                      <a:gd name="connsiteY41" fmla="*/ 515602 h 2231716"/>
                      <a:gd name="connsiteX42" fmla="*/ 478220 w 501479"/>
                      <a:gd name="connsiteY42" fmla="*/ 410007 h 2231716"/>
                      <a:gd name="connsiteX43" fmla="*/ 142424 w 501479"/>
                      <a:gd name="connsiteY43" fmla="*/ 380271 h 2231716"/>
                      <a:gd name="connsiteX44" fmla="*/ 68703 w 501479"/>
                      <a:gd name="connsiteY44" fmla="*/ 185614 h 2231716"/>
                      <a:gd name="connsiteX45" fmla="*/ 208262 w 501479"/>
                      <a:gd name="connsiteY45" fmla="*/ 149843 h 2231716"/>
                      <a:gd name="connsiteX46" fmla="*/ 255809 w 501479"/>
                      <a:gd name="connsiteY46" fmla="*/ 204706 h 2231716"/>
                      <a:gd name="connsiteX47" fmla="*/ 299701 w 501479"/>
                      <a:gd name="connsiteY47" fmla="*/ 266885 h 2231716"/>
                      <a:gd name="connsiteX48" fmla="*/ 359920 w 501479"/>
                      <a:gd name="connsiteY48" fmla="*/ 202444 h 2231716"/>
                      <a:gd name="connsiteX49" fmla="*/ 288728 w 501479"/>
                      <a:gd name="connsiteY49" fmla="*/ 164472 h 2231716"/>
                      <a:gd name="connsiteX50" fmla="*/ 89684 w 501479"/>
                      <a:gd name="connsiteY50" fmla="*/ 82192 h 2231716"/>
                      <a:gd name="connsiteX51" fmla="*/ 41866 w 501479"/>
                      <a:gd name="connsiteY51" fmla="*/ 4148 h 2231716"/>
                      <a:gd name="connsiteX52" fmla="*/ 1386 w 501479"/>
                      <a:gd name="connsiteY5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42424 w 501479"/>
                      <a:gd name="connsiteY44" fmla="*/ 380271 h 2231716"/>
                      <a:gd name="connsiteX45" fmla="*/ 68703 w 501479"/>
                      <a:gd name="connsiteY45" fmla="*/ 185614 h 2231716"/>
                      <a:gd name="connsiteX46" fmla="*/ 208262 w 501479"/>
                      <a:gd name="connsiteY46" fmla="*/ 149843 h 2231716"/>
                      <a:gd name="connsiteX47" fmla="*/ 255809 w 501479"/>
                      <a:gd name="connsiteY47" fmla="*/ 204706 h 2231716"/>
                      <a:gd name="connsiteX48" fmla="*/ 299701 w 501479"/>
                      <a:gd name="connsiteY48" fmla="*/ 266885 h 2231716"/>
                      <a:gd name="connsiteX49" fmla="*/ 359920 w 501479"/>
                      <a:gd name="connsiteY49" fmla="*/ 202444 h 2231716"/>
                      <a:gd name="connsiteX50" fmla="*/ 288728 w 501479"/>
                      <a:gd name="connsiteY50" fmla="*/ 164472 h 2231716"/>
                      <a:gd name="connsiteX51" fmla="*/ 89684 w 501479"/>
                      <a:gd name="connsiteY51" fmla="*/ 82192 h 2231716"/>
                      <a:gd name="connsiteX52" fmla="*/ 41866 w 501479"/>
                      <a:gd name="connsiteY52" fmla="*/ 4148 h 2231716"/>
                      <a:gd name="connsiteX53" fmla="*/ 1386 w 501479"/>
                      <a:gd name="connsiteY5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86315 w 501479"/>
                      <a:gd name="connsiteY44" fmla="*/ 475368 h 2231716"/>
                      <a:gd name="connsiteX45" fmla="*/ 142424 w 501479"/>
                      <a:gd name="connsiteY45" fmla="*/ 380271 h 2231716"/>
                      <a:gd name="connsiteX46" fmla="*/ 68703 w 501479"/>
                      <a:gd name="connsiteY46" fmla="*/ 185614 h 2231716"/>
                      <a:gd name="connsiteX47" fmla="*/ 208262 w 501479"/>
                      <a:gd name="connsiteY47" fmla="*/ 149843 h 2231716"/>
                      <a:gd name="connsiteX48" fmla="*/ 255809 w 501479"/>
                      <a:gd name="connsiteY48" fmla="*/ 204706 h 2231716"/>
                      <a:gd name="connsiteX49" fmla="*/ 299701 w 501479"/>
                      <a:gd name="connsiteY49" fmla="*/ 266885 h 2231716"/>
                      <a:gd name="connsiteX50" fmla="*/ 359920 w 501479"/>
                      <a:gd name="connsiteY50" fmla="*/ 202444 h 2231716"/>
                      <a:gd name="connsiteX51" fmla="*/ 288728 w 501479"/>
                      <a:gd name="connsiteY51" fmla="*/ 164472 h 2231716"/>
                      <a:gd name="connsiteX52" fmla="*/ 89684 w 501479"/>
                      <a:gd name="connsiteY52" fmla="*/ 82192 h 2231716"/>
                      <a:gd name="connsiteX53" fmla="*/ 41866 w 501479"/>
                      <a:gd name="connsiteY53" fmla="*/ 4148 h 2231716"/>
                      <a:gd name="connsiteX54" fmla="*/ 1386 w 501479"/>
                      <a:gd name="connsiteY5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186315 w 501479"/>
                      <a:gd name="connsiteY45" fmla="*/ 475368 h 2231716"/>
                      <a:gd name="connsiteX46" fmla="*/ 142424 w 501479"/>
                      <a:gd name="connsiteY46" fmla="*/ 380271 h 2231716"/>
                      <a:gd name="connsiteX47" fmla="*/ 68703 w 501479"/>
                      <a:gd name="connsiteY47" fmla="*/ 185614 h 2231716"/>
                      <a:gd name="connsiteX48" fmla="*/ 208262 w 501479"/>
                      <a:gd name="connsiteY48" fmla="*/ 149843 h 2231716"/>
                      <a:gd name="connsiteX49" fmla="*/ 255809 w 501479"/>
                      <a:gd name="connsiteY49" fmla="*/ 204706 h 2231716"/>
                      <a:gd name="connsiteX50" fmla="*/ 299701 w 501479"/>
                      <a:gd name="connsiteY50" fmla="*/ 266885 h 2231716"/>
                      <a:gd name="connsiteX51" fmla="*/ 359920 w 501479"/>
                      <a:gd name="connsiteY51" fmla="*/ 202444 h 2231716"/>
                      <a:gd name="connsiteX52" fmla="*/ 288728 w 501479"/>
                      <a:gd name="connsiteY52" fmla="*/ 164472 h 2231716"/>
                      <a:gd name="connsiteX53" fmla="*/ 89684 w 501479"/>
                      <a:gd name="connsiteY53" fmla="*/ 82192 h 2231716"/>
                      <a:gd name="connsiteX54" fmla="*/ 41866 w 501479"/>
                      <a:gd name="connsiteY54" fmla="*/ 4148 h 2231716"/>
                      <a:gd name="connsiteX55" fmla="*/ 1386 w 501479"/>
                      <a:gd name="connsiteY5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369195 w 501479"/>
                      <a:gd name="connsiteY45" fmla="*/ 435135 h 2231716"/>
                      <a:gd name="connsiteX46" fmla="*/ 186315 w 501479"/>
                      <a:gd name="connsiteY46" fmla="*/ 475368 h 2231716"/>
                      <a:gd name="connsiteX47" fmla="*/ 142424 w 501479"/>
                      <a:gd name="connsiteY47" fmla="*/ 380271 h 2231716"/>
                      <a:gd name="connsiteX48" fmla="*/ 68703 w 501479"/>
                      <a:gd name="connsiteY48" fmla="*/ 185614 h 2231716"/>
                      <a:gd name="connsiteX49" fmla="*/ 208262 w 501479"/>
                      <a:gd name="connsiteY49" fmla="*/ 149843 h 2231716"/>
                      <a:gd name="connsiteX50" fmla="*/ 255809 w 501479"/>
                      <a:gd name="connsiteY50" fmla="*/ 204706 h 2231716"/>
                      <a:gd name="connsiteX51" fmla="*/ 299701 w 501479"/>
                      <a:gd name="connsiteY51" fmla="*/ 266885 h 2231716"/>
                      <a:gd name="connsiteX52" fmla="*/ 359920 w 501479"/>
                      <a:gd name="connsiteY52" fmla="*/ 202444 h 2231716"/>
                      <a:gd name="connsiteX53" fmla="*/ 288728 w 501479"/>
                      <a:gd name="connsiteY53" fmla="*/ 164472 h 2231716"/>
                      <a:gd name="connsiteX54" fmla="*/ 89684 w 501479"/>
                      <a:gd name="connsiteY54" fmla="*/ 82192 h 2231716"/>
                      <a:gd name="connsiteX55" fmla="*/ 41866 w 501479"/>
                      <a:gd name="connsiteY55" fmla="*/ 4148 h 2231716"/>
                      <a:gd name="connsiteX56" fmla="*/ 1386 w 501479"/>
                      <a:gd name="connsiteY5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53320 w 501479"/>
                      <a:gd name="connsiteY43" fmla="*/ 479026 h 2231716"/>
                      <a:gd name="connsiteX44" fmla="*/ 478220 w 501479"/>
                      <a:gd name="connsiteY44" fmla="*/ 410007 h 2231716"/>
                      <a:gd name="connsiteX45" fmla="*/ 427717 w 501479"/>
                      <a:gd name="connsiteY45" fmla="*/ 369298 h 2231716"/>
                      <a:gd name="connsiteX46" fmla="*/ 369195 w 501479"/>
                      <a:gd name="connsiteY46" fmla="*/ 435135 h 2231716"/>
                      <a:gd name="connsiteX47" fmla="*/ 186315 w 501479"/>
                      <a:gd name="connsiteY47" fmla="*/ 475368 h 2231716"/>
                      <a:gd name="connsiteX48" fmla="*/ 142424 w 501479"/>
                      <a:gd name="connsiteY48" fmla="*/ 380271 h 2231716"/>
                      <a:gd name="connsiteX49" fmla="*/ 68703 w 501479"/>
                      <a:gd name="connsiteY49" fmla="*/ 185614 h 2231716"/>
                      <a:gd name="connsiteX50" fmla="*/ 208262 w 501479"/>
                      <a:gd name="connsiteY50" fmla="*/ 149843 h 2231716"/>
                      <a:gd name="connsiteX51" fmla="*/ 255809 w 501479"/>
                      <a:gd name="connsiteY51" fmla="*/ 204706 h 2231716"/>
                      <a:gd name="connsiteX52" fmla="*/ 299701 w 501479"/>
                      <a:gd name="connsiteY52" fmla="*/ 266885 h 2231716"/>
                      <a:gd name="connsiteX53" fmla="*/ 359920 w 501479"/>
                      <a:gd name="connsiteY53" fmla="*/ 202444 h 2231716"/>
                      <a:gd name="connsiteX54" fmla="*/ 288728 w 501479"/>
                      <a:gd name="connsiteY54" fmla="*/ 164472 h 2231716"/>
                      <a:gd name="connsiteX55" fmla="*/ 89684 w 501479"/>
                      <a:gd name="connsiteY55" fmla="*/ 82192 h 2231716"/>
                      <a:gd name="connsiteX56" fmla="*/ 41866 w 501479"/>
                      <a:gd name="connsiteY56" fmla="*/ 4148 h 2231716"/>
                      <a:gd name="connsiteX57" fmla="*/ 1386 w 501479"/>
                      <a:gd name="connsiteY5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383826 w 501479"/>
                      <a:gd name="connsiteY43" fmla="*/ 468053 h 2231716"/>
                      <a:gd name="connsiteX44" fmla="*/ 453320 w 501479"/>
                      <a:gd name="connsiteY44" fmla="*/ 479026 h 2231716"/>
                      <a:gd name="connsiteX45" fmla="*/ 478220 w 501479"/>
                      <a:gd name="connsiteY45" fmla="*/ 410007 h 2231716"/>
                      <a:gd name="connsiteX46" fmla="*/ 427717 w 501479"/>
                      <a:gd name="connsiteY46" fmla="*/ 369298 h 2231716"/>
                      <a:gd name="connsiteX47" fmla="*/ 369195 w 501479"/>
                      <a:gd name="connsiteY47" fmla="*/ 435135 h 2231716"/>
                      <a:gd name="connsiteX48" fmla="*/ 186315 w 501479"/>
                      <a:gd name="connsiteY48" fmla="*/ 475368 h 2231716"/>
                      <a:gd name="connsiteX49" fmla="*/ 142424 w 501479"/>
                      <a:gd name="connsiteY49" fmla="*/ 380271 h 2231716"/>
                      <a:gd name="connsiteX50" fmla="*/ 68703 w 501479"/>
                      <a:gd name="connsiteY50" fmla="*/ 185614 h 2231716"/>
                      <a:gd name="connsiteX51" fmla="*/ 208262 w 501479"/>
                      <a:gd name="connsiteY51" fmla="*/ 149843 h 2231716"/>
                      <a:gd name="connsiteX52" fmla="*/ 255809 w 501479"/>
                      <a:gd name="connsiteY52" fmla="*/ 204706 h 2231716"/>
                      <a:gd name="connsiteX53" fmla="*/ 299701 w 501479"/>
                      <a:gd name="connsiteY53" fmla="*/ 266885 h 2231716"/>
                      <a:gd name="connsiteX54" fmla="*/ 359920 w 501479"/>
                      <a:gd name="connsiteY54" fmla="*/ 202444 h 2231716"/>
                      <a:gd name="connsiteX55" fmla="*/ 288728 w 501479"/>
                      <a:gd name="connsiteY55" fmla="*/ 164472 h 2231716"/>
                      <a:gd name="connsiteX56" fmla="*/ 89684 w 501479"/>
                      <a:gd name="connsiteY56" fmla="*/ 82192 h 2231716"/>
                      <a:gd name="connsiteX57" fmla="*/ 41866 w 501479"/>
                      <a:gd name="connsiteY57" fmla="*/ 4148 h 2231716"/>
                      <a:gd name="connsiteX58" fmla="*/ 1386 w 501479"/>
                      <a:gd name="connsiteY5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19234 w 501479"/>
                      <a:gd name="connsiteY42" fmla="*/ 511944 h 2231716"/>
                      <a:gd name="connsiteX43" fmla="*/ 288728 w 501479"/>
                      <a:gd name="connsiteY43" fmla="*/ 515602 h 2231716"/>
                      <a:gd name="connsiteX44" fmla="*/ 383826 w 501479"/>
                      <a:gd name="connsiteY44" fmla="*/ 468053 h 2231716"/>
                      <a:gd name="connsiteX45" fmla="*/ 453320 w 501479"/>
                      <a:gd name="connsiteY45" fmla="*/ 479026 h 2231716"/>
                      <a:gd name="connsiteX46" fmla="*/ 478220 w 501479"/>
                      <a:gd name="connsiteY46" fmla="*/ 410007 h 2231716"/>
                      <a:gd name="connsiteX47" fmla="*/ 427717 w 501479"/>
                      <a:gd name="connsiteY47" fmla="*/ 369298 h 2231716"/>
                      <a:gd name="connsiteX48" fmla="*/ 369195 w 501479"/>
                      <a:gd name="connsiteY48" fmla="*/ 435135 h 2231716"/>
                      <a:gd name="connsiteX49" fmla="*/ 186315 w 501479"/>
                      <a:gd name="connsiteY49" fmla="*/ 475368 h 2231716"/>
                      <a:gd name="connsiteX50" fmla="*/ 142424 w 501479"/>
                      <a:gd name="connsiteY50" fmla="*/ 380271 h 2231716"/>
                      <a:gd name="connsiteX51" fmla="*/ 68703 w 501479"/>
                      <a:gd name="connsiteY51" fmla="*/ 185614 h 2231716"/>
                      <a:gd name="connsiteX52" fmla="*/ 208262 w 501479"/>
                      <a:gd name="connsiteY52" fmla="*/ 149843 h 2231716"/>
                      <a:gd name="connsiteX53" fmla="*/ 255809 w 501479"/>
                      <a:gd name="connsiteY53" fmla="*/ 204706 h 2231716"/>
                      <a:gd name="connsiteX54" fmla="*/ 299701 w 501479"/>
                      <a:gd name="connsiteY54" fmla="*/ 266885 h 2231716"/>
                      <a:gd name="connsiteX55" fmla="*/ 359920 w 501479"/>
                      <a:gd name="connsiteY55" fmla="*/ 202444 h 2231716"/>
                      <a:gd name="connsiteX56" fmla="*/ 288728 w 501479"/>
                      <a:gd name="connsiteY56" fmla="*/ 164472 h 2231716"/>
                      <a:gd name="connsiteX57" fmla="*/ 89684 w 501479"/>
                      <a:gd name="connsiteY57" fmla="*/ 82192 h 2231716"/>
                      <a:gd name="connsiteX58" fmla="*/ 41866 w 501479"/>
                      <a:gd name="connsiteY58" fmla="*/ 4148 h 2231716"/>
                      <a:gd name="connsiteX59" fmla="*/ 1386 w 501479"/>
                      <a:gd name="connsiteY5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24136 w 501479"/>
                      <a:gd name="connsiteY30" fmla="*/ 1045954 h 2231716"/>
                      <a:gd name="connsiteX31" fmla="*/ 158461 w 501479"/>
                      <a:gd name="connsiteY31" fmla="*/ 970989 h 2231716"/>
                      <a:gd name="connsiteX32" fmla="*/ 252152 w 501479"/>
                      <a:gd name="connsiteY32" fmla="*/ 939884 h 2231716"/>
                      <a:gd name="connsiteX33" fmla="*/ 347250 w 501479"/>
                      <a:gd name="connsiteY33" fmla="*/ 1045954 h 2231716"/>
                      <a:gd name="connsiteX34" fmla="*/ 325305 w 501479"/>
                      <a:gd name="connsiteY34" fmla="*/ 1219690 h 2231716"/>
                      <a:gd name="connsiteX35" fmla="*/ 343607 w 501479"/>
                      <a:gd name="connsiteY35" fmla="*/ 1219690 h 2231716"/>
                      <a:gd name="connsiteX36" fmla="*/ 431375 w 501479"/>
                      <a:gd name="connsiteY36" fmla="*/ 1219690 h 2231716"/>
                      <a:gd name="connsiteX37" fmla="*/ 380168 w 501479"/>
                      <a:gd name="connsiteY37" fmla="*/ 1159340 h 2231716"/>
                      <a:gd name="connsiteX38" fmla="*/ 380168 w 501479"/>
                      <a:gd name="connsiteY38" fmla="*/ 1013036 h 2231716"/>
                      <a:gd name="connsiteX39" fmla="*/ 314331 w 501479"/>
                      <a:gd name="connsiteY39" fmla="*/ 936226 h 2231716"/>
                      <a:gd name="connsiteX40" fmla="*/ 193631 w 501479"/>
                      <a:gd name="connsiteY40" fmla="*/ 877704 h 2231716"/>
                      <a:gd name="connsiteX41" fmla="*/ 158461 w 501479"/>
                      <a:gd name="connsiteY41" fmla="*/ 752206 h 2231716"/>
                      <a:gd name="connsiteX42" fmla="*/ 182658 w 501479"/>
                      <a:gd name="connsiteY42" fmla="*/ 607042 h 2231716"/>
                      <a:gd name="connsiteX43" fmla="*/ 219234 w 501479"/>
                      <a:gd name="connsiteY43" fmla="*/ 511944 h 2231716"/>
                      <a:gd name="connsiteX44" fmla="*/ 288728 w 501479"/>
                      <a:gd name="connsiteY44" fmla="*/ 515602 h 2231716"/>
                      <a:gd name="connsiteX45" fmla="*/ 383826 w 501479"/>
                      <a:gd name="connsiteY45" fmla="*/ 468053 h 2231716"/>
                      <a:gd name="connsiteX46" fmla="*/ 453320 w 501479"/>
                      <a:gd name="connsiteY46" fmla="*/ 479026 h 2231716"/>
                      <a:gd name="connsiteX47" fmla="*/ 478220 w 501479"/>
                      <a:gd name="connsiteY47" fmla="*/ 410007 h 2231716"/>
                      <a:gd name="connsiteX48" fmla="*/ 427717 w 501479"/>
                      <a:gd name="connsiteY48" fmla="*/ 369298 h 2231716"/>
                      <a:gd name="connsiteX49" fmla="*/ 369195 w 501479"/>
                      <a:gd name="connsiteY49" fmla="*/ 435135 h 2231716"/>
                      <a:gd name="connsiteX50" fmla="*/ 186315 w 501479"/>
                      <a:gd name="connsiteY50" fmla="*/ 475368 h 2231716"/>
                      <a:gd name="connsiteX51" fmla="*/ 142424 w 501479"/>
                      <a:gd name="connsiteY51" fmla="*/ 380271 h 2231716"/>
                      <a:gd name="connsiteX52" fmla="*/ 68703 w 501479"/>
                      <a:gd name="connsiteY52" fmla="*/ 185614 h 2231716"/>
                      <a:gd name="connsiteX53" fmla="*/ 208262 w 501479"/>
                      <a:gd name="connsiteY53" fmla="*/ 149843 h 2231716"/>
                      <a:gd name="connsiteX54" fmla="*/ 255809 w 501479"/>
                      <a:gd name="connsiteY54" fmla="*/ 204706 h 2231716"/>
                      <a:gd name="connsiteX55" fmla="*/ 299701 w 501479"/>
                      <a:gd name="connsiteY55" fmla="*/ 266885 h 2231716"/>
                      <a:gd name="connsiteX56" fmla="*/ 359920 w 501479"/>
                      <a:gd name="connsiteY56" fmla="*/ 202444 h 2231716"/>
                      <a:gd name="connsiteX57" fmla="*/ 288728 w 501479"/>
                      <a:gd name="connsiteY57" fmla="*/ 164472 h 2231716"/>
                      <a:gd name="connsiteX58" fmla="*/ 89684 w 501479"/>
                      <a:gd name="connsiteY58" fmla="*/ 82192 h 2231716"/>
                      <a:gd name="connsiteX59" fmla="*/ 41866 w 501479"/>
                      <a:gd name="connsiteY59" fmla="*/ 4148 h 2231716"/>
                      <a:gd name="connsiteX60" fmla="*/ 1386 w 501479"/>
                      <a:gd name="connsiteY6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263125 w 501479"/>
                      <a:gd name="connsiteY26" fmla="*/ 1430002 h 2231716"/>
                      <a:gd name="connsiteX27" fmla="*/ 175343 w 501479"/>
                      <a:gd name="connsiteY27" fmla="*/ 1440975 h 2231716"/>
                      <a:gd name="connsiteX28" fmla="*/ 80245 w 501479"/>
                      <a:gd name="connsiteY28" fmla="*/ 1393426 h 2231716"/>
                      <a:gd name="connsiteX29" fmla="*/ 80245 w 501479"/>
                      <a:gd name="connsiteY29" fmla="*/ 1219690 h 2231716"/>
                      <a:gd name="connsiteX30" fmla="*/ 124136 w 501479"/>
                      <a:gd name="connsiteY30" fmla="*/ 1122764 h 2231716"/>
                      <a:gd name="connsiteX31" fmla="*/ 124136 w 501479"/>
                      <a:gd name="connsiteY31" fmla="*/ 1045954 h 2231716"/>
                      <a:gd name="connsiteX32" fmla="*/ 158461 w 501479"/>
                      <a:gd name="connsiteY32" fmla="*/ 970989 h 2231716"/>
                      <a:gd name="connsiteX33" fmla="*/ 252152 w 501479"/>
                      <a:gd name="connsiteY33" fmla="*/ 939884 h 2231716"/>
                      <a:gd name="connsiteX34" fmla="*/ 347250 w 501479"/>
                      <a:gd name="connsiteY34" fmla="*/ 1045954 h 2231716"/>
                      <a:gd name="connsiteX35" fmla="*/ 325305 w 501479"/>
                      <a:gd name="connsiteY35" fmla="*/ 1219690 h 2231716"/>
                      <a:gd name="connsiteX36" fmla="*/ 343607 w 501479"/>
                      <a:gd name="connsiteY36" fmla="*/ 1219690 h 2231716"/>
                      <a:gd name="connsiteX37" fmla="*/ 431375 w 501479"/>
                      <a:gd name="connsiteY37" fmla="*/ 1219690 h 2231716"/>
                      <a:gd name="connsiteX38" fmla="*/ 380168 w 501479"/>
                      <a:gd name="connsiteY38" fmla="*/ 1159340 h 2231716"/>
                      <a:gd name="connsiteX39" fmla="*/ 380168 w 501479"/>
                      <a:gd name="connsiteY39" fmla="*/ 1013036 h 2231716"/>
                      <a:gd name="connsiteX40" fmla="*/ 314331 w 501479"/>
                      <a:gd name="connsiteY40" fmla="*/ 936226 h 2231716"/>
                      <a:gd name="connsiteX41" fmla="*/ 193631 w 501479"/>
                      <a:gd name="connsiteY41" fmla="*/ 877704 h 2231716"/>
                      <a:gd name="connsiteX42" fmla="*/ 158461 w 501479"/>
                      <a:gd name="connsiteY42" fmla="*/ 752206 h 2231716"/>
                      <a:gd name="connsiteX43" fmla="*/ 182658 w 501479"/>
                      <a:gd name="connsiteY43" fmla="*/ 607042 h 2231716"/>
                      <a:gd name="connsiteX44" fmla="*/ 219234 w 501479"/>
                      <a:gd name="connsiteY44" fmla="*/ 511944 h 2231716"/>
                      <a:gd name="connsiteX45" fmla="*/ 288728 w 501479"/>
                      <a:gd name="connsiteY45" fmla="*/ 515602 h 2231716"/>
                      <a:gd name="connsiteX46" fmla="*/ 383826 w 501479"/>
                      <a:gd name="connsiteY46" fmla="*/ 468053 h 2231716"/>
                      <a:gd name="connsiteX47" fmla="*/ 453320 w 501479"/>
                      <a:gd name="connsiteY47" fmla="*/ 479026 h 2231716"/>
                      <a:gd name="connsiteX48" fmla="*/ 478220 w 501479"/>
                      <a:gd name="connsiteY48" fmla="*/ 410007 h 2231716"/>
                      <a:gd name="connsiteX49" fmla="*/ 427717 w 501479"/>
                      <a:gd name="connsiteY49" fmla="*/ 369298 h 2231716"/>
                      <a:gd name="connsiteX50" fmla="*/ 369195 w 501479"/>
                      <a:gd name="connsiteY50" fmla="*/ 435135 h 2231716"/>
                      <a:gd name="connsiteX51" fmla="*/ 186315 w 501479"/>
                      <a:gd name="connsiteY51" fmla="*/ 475368 h 2231716"/>
                      <a:gd name="connsiteX52" fmla="*/ 142424 w 501479"/>
                      <a:gd name="connsiteY52" fmla="*/ 380271 h 2231716"/>
                      <a:gd name="connsiteX53" fmla="*/ 68703 w 501479"/>
                      <a:gd name="connsiteY53" fmla="*/ 185614 h 2231716"/>
                      <a:gd name="connsiteX54" fmla="*/ 208262 w 501479"/>
                      <a:gd name="connsiteY54" fmla="*/ 149843 h 2231716"/>
                      <a:gd name="connsiteX55" fmla="*/ 255809 w 501479"/>
                      <a:gd name="connsiteY55" fmla="*/ 204706 h 2231716"/>
                      <a:gd name="connsiteX56" fmla="*/ 299701 w 501479"/>
                      <a:gd name="connsiteY56" fmla="*/ 266885 h 2231716"/>
                      <a:gd name="connsiteX57" fmla="*/ 359920 w 501479"/>
                      <a:gd name="connsiteY57" fmla="*/ 202444 h 2231716"/>
                      <a:gd name="connsiteX58" fmla="*/ 288728 w 501479"/>
                      <a:gd name="connsiteY58" fmla="*/ 164472 h 2231716"/>
                      <a:gd name="connsiteX59" fmla="*/ 89684 w 501479"/>
                      <a:gd name="connsiteY59" fmla="*/ 82192 h 2231716"/>
                      <a:gd name="connsiteX60" fmla="*/ 41866 w 501479"/>
                      <a:gd name="connsiteY60" fmla="*/ 4148 h 2231716"/>
                      <a:gd name="connsiteX61" fmla="*/ 1386 w 501479"/>
                      <a:gd name="connsiteY6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89684 w 501479"/>
                      <a:gd name="connsiteY60" fmla="*/ 82192 h 2231716"/>
                      <a:gd name="connsiteX61" fmla="*/ 41866 w 501479"/>
                      <a:gd name="connsiteY61" fmla="*/ 4148 h 2231716"/>
                      <a:gd name="connsiteX62" fmla="*/ 1386 w 501479"/>
                      <a:gd name="connsiteY6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244837 w 501479"/>
                      <a:gd name="connsiteY60" fmla="*/ 109608 h 2231716"/>
                      <a:gd name="connsiteX61" fmla="*/ 89684 w 501479"/>
                      <a:gd name="connsiteY61" fmla="*/ 82192 h 2231716"/>
                      <a:gd name="connsiteX62" fmla="*/ 41866 w 501479"/>
                      <a:gd name="connsiteY62" fmla="*/ 4148 h 2231716"/>
                      <a:gd name="connsiteX63" fmla="*/ 1386 w 501479"/>
                      <a:gd name="connsiteY6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10560 w 501479"/>
                      <a:gd name="connsiteY36" fmla="*/ 1188734 h 2231716"/>
                      <a:gd name="connsiteX37" fmla="*/ 325305 w 501479"/>
                      <a:gd name="connsiteY37" fmla="*/ 1219690 h 2231716"/>
                      <a:gd name="connsiteX38" fmla="*/ 343607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498246"/>
                      <a:gd name="connsiteY0" fmla="*/ 107077 h 2231716"/>
                      <a:gd name="connsiteX1" fmla="*/ 48710 w 498246"/>
                      <a:gd name="connsiteY1" fmla="*/ 337080 h 2231716"/>
                      <a:gd name="connsiteX2" fmla="*/ 110115 w 498246"/>
                      <a:gd name="connsiteY2" fmla="*/ 537548 h 2231716"/>
                      <a:gd name="connsiteX3" fmla="*/ 77587 w 498246"/>
                      <a:gd name="connsiteY3" fmla="*/ 838691 h 2231716"/>
                      <a:gd name="connsiteX4" fmla="*/ 1386 w 498246"/>
                      <a:gd name="connsiteY4" fmla="*/ 1448291 h 2231716"/>
                      <a:gd name="connsiteX5" fmla="*/ 69272 w 498246"/>
                      <a:gd name="connsiteY5" fmla="*/ 1806736 h 2231716"/>
                      <a:gd name="connsiteX6" fmla="*/ 65292 w 498246"/>
                      <a:gd name="connsiteY6" fmla="*/ 1963186 h 2231716"/>
                      <a:gd name="connsiteX7" fmla="*/ 200946 w 498246"/>
                      <a:gd name="connsiteY7" fmla="*/ 2040822 h 2231716"/>
                      <a:gd name="connsiteX8" fmla="*/ 186315 w 498246"/>
                      <a:gd name="connsiteY8" fmla="*/ 2157865 h 2231716"/>
                      <a:gd name="connsiteX9" fmla="*/ 321647 w 498246"/>
                      <a:gd name="connsiteY9" fmla="*/ 2223702 h 2231716"/>
                      <a:gd name="connsiteX10" fmla="*/ 388463 w 498246"/>
                      <a:gd name="connsiteY10" fmla="*/ 2109781 h 2231716"/>
                      <a:gd name="connsiteX11" fmla="*/ 387483 w 498246"/>
                      <a:gd name="connsiteY11" fmla="*/ 2026191 h 2231716"/>
                      <a:gd name="connsiteX12" fmla="*/ 288728 w 498246"/>
                      <a:gd name="connsiteY12" fmla="*/ 1996930 h 2231716"/>
                      <a:gd name="connsiteX13" fmla="*/ 164370 w 498246"/>
                      <a:gd name="connsiteY13" fmla="*/ 1989615 h 2231716"/>
                      <a:gd name="connsiteX14" fmla="*/ 127794 w 498246"/>
                      <a:gd name="connsiteY14" fmla="*/ 1876229 h 2231716"/>
                      <a:gd name="connsiteX15" fmla="*/ 147241 w 498246"/>
                      <a:gd name="connsiteY15" fmla="*/ 1767583 h 2231716"/>
                      <a:gd name="connsiteX16" fmla="*/ 54642 w 498246"/>
                      <a:gd name="connsiteY16" fmla="*/ 1561676 h 2231716"/>
                      <a:gd name="connsiteX17" fmla="*/ 160712 w 498246"/>
                      <a:gd name="connsiteY17" fmla="*/ 1495839 h 2231716"/>
                      <a:gd name="connsiteX18" fmla="*/ 255810 w 498246"/>
                      <a:gd name="connsiteY18" fmla="*/ 1565333 h 2231716"/>
                      <a:gd name="connsiteX19" fmla="*/ 307016 w 498246"/>
                      <a:gd name="connsiteY19" fmla="*/ 1671404 h 2231716"/>
                      <a:gd name="connsiteX20" fmla="*/ 376511 w 498246"/>
                      <a:gd name="connsiteY20" fmla="*/ 1697007 h 2231716"/>
                      <a:gd name="connsiteX21" fmla="*/ 431374 w 498246"/>
                      <a:gd name="connsiteY21" fmla="*/ 1748213 h 2231716"/>
                      <a:gd name="connsiteX22" fmla="*/ 488791 w 498246"/>
                      <a:gd name="connsiteY22" fmla="*/ 1700074 h 2231716"/>
                      <a:gd name="connsiteX23" fmla="*/ 478923 w 498246"/>
                      <a:gd name="connsiteY23" fmla="*/ 1601909 h 2231716"/>
                      <a:gd name="connsiteX24" fmla="*/ 372853 w 498246"/>
                      <a:gd name="connsiteY24" fmla="*/ 1638485 h 2231716"/>
                      <a:gd name="connsiteX25" fmla="*/ 343592 w 498246"/>
                      <a:gd name="connsiteY25" fmla="*/ 1612882 h 2231716"/>
                      <a:gd name="connsiteX26" fmla="*/ 277755 w 498246"/>
                      <a:gd name="connsiteY26" fmla="*/ 1510469 h 2231716"/>
                      <a:gd name="connsiteX27" fmla="*/ 248837 w 498246"/>
                      <a:gd name="connsiteY27" fmla="*/ 1449052 h 2231716"/>
                      <a:gd name="connsiteX28" fmla="*/ 175343 w 498246"/>
                      <a:gd name="connsiteY28" fmla="*/ 1440975 h 2231716"/>
                      <a:gd name="connsiteX29" fmla="*/ 80245 w 498246"/>
                      <a:gd name="connsiteY29" fmla="*/ 1393426 h 2231716"/>
                      <a:gd name="connsiteX30" fmla="*/ 80245 w 498246"/>
                      <a:gd name="connsiteY30" fmla="*/ 1219690 h 2231716"/>
                      <a:gd name="connsiteX31" fmla="*/ 124136 w 498246"/>
                      <a:gd name="connsiteY31" fmla="*/ 1122764 h 2231716"/>
                      <a:gd name="connsiteX32" fmla="*/ 124136 w 498246"/>
                      <a:gd name="connsiteY32" fmla="*/ 1045954 h 2231716"/>
                      <a:gd name="connsiteX33" fmla="*/ 158461 w 498246"/>
                      <a:gd name="connsiteY33" fmla="*/ 970989 h 2231716"/>
                      <a:gd name="connsiteX34" fmla="*/ 252152 w 498246"/>
                      <a:gd name="connsiteY34" fmla="*/ 939884 h 2231716"/>
                      <a:gd name="connsiteX35" fmla="*/ 347250 w 498246"/>
                      <a:gd name="connsiteY35" fmla="*/ 1045954 h 2231716"/>
                      <a:gd name="connsiteX36" fmla="*/ 348660 w 498246"/>
                      <a:gd name="connsiteY36" fmla="*/ 1133965 h 2231716"/>
                      <a:gd name="connsiteX37" fmla="*/ 310560 w 498246"/>
                      <a:gd name="connsiteY37" fmla="*/ 1188734 h 2231716"/>
                      <a:gd name="connsiteX38" fmla="*/ 325305 w 498246"/>
                      <a:gd name="connsiteY38" fmla="*/ 1219690 h 2231716"/>
                      <a:gd name="connsiteX39" fmla="*/ 383750 w 498246"/>
                      <a:gd name="connsiteY39" fmla="*/ 1219690 h 2231716"/>
                      <a:gd name="connsiteX40" fmla="*/ 380168 w 498246"/>
                      <a:gd name="connsiteY40" fmla="*/ 1159340 h 2231716"/>
                      <a:gd name="connsiteX41" fmla="*/ 380168 w 498246"/>
                      <a:gd name="connsiteY41" fmla="*/ 1013036 h 2231716"/>
                      <a:gd name="connsiteX42" fmla="*/ 314331 w 498246"/>
                      <a:gd name="connsiteY42" fmla="*/ 926701 h 2231716"/>
                      <a:gd name="connsiteX43" fmla="*/ 193631 w 498246"/>
                      <a:gd name="connsiteY43" fmla="*/ 877704 h 2231716"/>
                      <a:gd name="connsiteX44" fmla="*/ 158461 w 498246"/>
                      <a:gd name="connsiteY44" fmla="*/ 752206 h 2231716"/>
                      <a:gd name="connsiteX45" fmla="*/ 182658 w 498246"/>
                      <a:gd name="connsiteY45" fmla="*/ 607042 h 2231716"/>
                      <a:gd name="connsiteX46" fmla="*/ 219234 w 498246"/>
                      <a:gd name="connsiteY46" fmla="*/ 511944 h 2231716"/>
                      <a:gd name="connsiteX47" fmla="*/ 291109 w 498246"/>
                      <a:gd name="connsiteY47" fmla="*/ 515602 h 2231716"/>
                      <a:gd name="connsiteX48" fmla="*/ 383826 w 498246"/>
                      <a:gd name="connsiteY48" fmla="*/ 468053 h 2231716"/>
                      <a:gd name="connsiteX49" fmla="*/ 453320 w 498246"/>
                      <a:gd name="connsiteY49" fmla="*/ 479026 h 2231716"/>
                      <a:gd name="connsiteX50" fmla="*/ 478220 w 498246"/>
                      <a:gd name="connsiteY50" fmla="*/ 410007 h 2231716"/>
                      <a:gd name="connsiteX51" fmla="*/ 427717 w 498246"/>
                      <a:gd name="connsiteY51" fmla="*/ 369298 h 2231716"/>
                      <a:gd name="connsiteX52" fmla="*/ 369195 w 498246"/>
                      <a:gd name="connsiteY52" fmla="*/ 435135 h 2231716"/>
                      <a:gd name="connsiteX53" fmla="*/ 195840 w 498246"/>
                      <a:gd name="connsiteY53" fmla="*/ 458699 h 2231716"/>
                      <a:gd name="connsiteX54" fmla="*/ 142424 w 498246"/>
                      <a:gd name="connsiteY54" fmla="*/ 380271 h 2231716"/>
                      <a:gd name="connsiteX55" fmla="*/ 98628 w 498246"/>
                      <a:gd name="connsiteY55" fmla="*/ 295765 h 2231716"/>
                      <a:gd name="connsiteX56" fmla="*/ 68703 w 498246"/>
                      <a:gd name="connsiteY56" fmla="*/ 185614 h 2231716"/>
                      <a:gd name="connsiteX57" fmla="*/ 208262 w 498246"/>
                      <a:gd name="connsiteY57" fmla="*/ 149843 h 2231716"/>
                      <a:gd name="connsiteX58" fmla="*/ 241521 w 498246"/>
                      <a:gd name="connsiteY58" fmla="*/ 214231 h 2231716"/>
                      <a:gd name="connsiteX59" fmla="*/ 299701 w 498246"/>
                      <a:gd name="connsiteY59" fmla="*/ 266885 h 2231716"/>
                      <a:gd name="connsiteX60" fmla="*/ 359920 w 498246"/>
                      <a:gd name="connsiteY60" fmla="*/ 202444 h 2231716"/>
                      <a:gd name="connsiteX61" fmla="*/ 332619 w 498246"/>
                      <a:gd name="connsiteY61" fmla="*/ 149842 h 2231716"/>
                      <a:gd name="connsiteX62" fmla="*/ 288728 w 498246"/>
                      <a:gd name="connsiteY62" fmla="*/ 164472 h 2231716"/>
                      <a:gd name="connsiteX63" fmla="*/ 244837 w 498246"/>
                      <a:gd name="connsiteY63" fmla="*/ 109608 h 2231716"/>
                      <a:gd name="connsiteX64" fmla="*/ 89684 w 498246"/>
                      <a:gd name="connsiteY64" fmla="*/ 82192 h 2231716"/>
                      <a:gd name="connsiteX65" fmla="*/ 41866 w 498246"/>
                      <a:gd name="connsiteY65" fmla="*/ 4148 h 2231716"/>
                      <a:gd name="connsiteX66" fmla="*/ 1386 w 498246"/>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70814 w 532435"/>
                      <a:gd name="connsiteY11" fmla="*/ 204524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12666"/>
                      <a:gd name="connsiteX1" fmla="*/ 48710 w 532435"/>
                      <a:gd name="connsiteY1" fmla="*/ 337080 h 2212666"/>
                      <a:gd name="connsiteX2" fmla="*/ 110115 w 532435"/>
                      <a:gd name="connsiteY2" fmla="*/ 537548 h 2212666"/>
                      <a:gd name="connsiteX3" fmla="*/ 77587 w 532435"/>
                      <a:gd name="connsiteY3" fmla="*/ 838691 h 2212666"/>
                      <a:gd name="connsiteX4" fmla="*/ 1386 w 532435"/>
                      <a:gd name="connsiteY4" fmla="*/ 1448291 h 2212666"/>
                      <a:gd name="connsiteX5" fmla="*/ 69272 w 532435"/>
                      <a:gd name="connsiteY5" fmla="*/ 1806736 h 2212666"/>
                      <a:gd name="connsiteX6" fmla="*/ 65292 w 532435"/>
                      <a:gd name="connsiteY6" fmla="*/ 1963186 h 2212666"/>
                      <a:gd name="connsiteX7" fmla="*/ 200946 w 532435"/>
                      <a:gd name="connsiteY7" fmla="*/ 2040822 h 2212666"/>
                      <a:gd name="connsiteX8" fmla="*/ 186315 w 532435"/>
                      <a:gd name="connsiteY8" fmla="*/ 2157865 h 2212666"/>
                      <a:gd name="connsiteX9" fmla="*/ 319266 w 532435"/>
                      <a:gd name="connsiteY9" fmla="*/ 2204652 h 2212666"/>
                      <a:gd name="connsiteX10" fmla="*/ 388463 w 532435"/>
                      <a:gd name="connsiteY10" fmla="*/ 2109781 h 2212666"/>
                      <a:gd name="connsiteX11" fmla="*/ 382720 w 532435"/>
                      <a:gd name="connsiteY11" fmla="*/ 2040478 h 2212666"/>
                      <a:gd name="connsiteX12" fmla="*/ 293490 w 532435"/>
                      <a:gd name="connsiteY12" fmla="*/ 1985023 h 2212666"/>
                      <a:gd name="connsiteX13" fmla="*/ 171514 w 532435"/>
                      <a:gd name="connsiteY13" fmla="*/ 1980090 h 2212666"/>
                      <a:gd name="connsiteX14" fmla="*/ 130175 w 532435"/>
                      <a:gd name="connsiteY14" fmla="*/ 1923854 h 2212666"/>
                      <a:gd name="connsiteX15" fmla="*/ 125809 w 532435"/>
                      <a:gd name="connsiteY15" fmla="*/ 1760439 h 2212666"/>
                      <a:gd name="connsiteX16" fmla="*/ 54642 w 532435"/>
                      <a:gd name="connsiteY16" fmla="*/ 1561676 h 2212666"/>
                      <a:gd name="connsiteX17" fmla="*/ 165475 w 532435"/>
                      <a:gd name="connsiteY17" fmla="*/ 1476789 h 2212666"/>
                      <a:gd name="connsiteX18" fmla="*/ 274860 w 532435"/>
                      <a:gd name="connsiteY18" fmla="*/ 1558189 h 2212666"/>
                      <a:gd name="connsiteX19" fmla="*/ 311778 w 532435"/>
                      <a:gd name="connsiteY19" fmla="*/ 1664260 h 2212666"/>
                      <a:gd name="connsiteX20" fmla="*/ 376511 w 532435"/>
                      <a:gd name="connsiteY20" fmla="*/ 1697007 h 2212666"/>
                      <a:gd name="connsiteX21" fmla="*/ 428993 w 532435"/>
                      <a:gd name="connsiteY21" fmla="*/ 1729163 h 2212666"/>
                      <a:gd name="connsiteX22" fmla="*/ 488791 w 532435"/>
                      <a:gd name="connsiteY22" fmla="*/ 1700074 h 2212666"/>
                      <a:gd name="connsiteX23" fmla="*/ 478923 w 532435"/>
                      <a:gd name="connsiteY23" fmla="*/ 1601909 h 2212666"/>
                      <a:gd name="connsiteX24" fmla="*/ 372853 w 532435"/>
                      <a:gd name="connsiteY24" fmla="*/ 1638485 h 2212666"/>
                      <a:gd name="connsiteX25" fmla="*/ 343592 w 532435"/>
                      <a:gd name="connsiteY25" fmla="*/ 1612882 h 2212666"/>
                      <a:gd name="connsiteX26" fmla="*/ 277755 w 532435"/>
                      <a:gd name="connsiteY26" fmla="*/ 1510469 h 2212666"/>
                      <a:gd name="connsiteX27" fmla="*/ 248837 w 532435"/>
                      <a:gd name="connsiteY27" fmla="*/ 1449052 h 2212666"/>
                      <a:gd name="connsiteX28" fmla="*/ 175343 w 532435"/>
                      <a:gd name="connsiteY28" fmla="*/ 1440975 h 2212666"/>
                      <a:gd name="connsiteX29" fmla="*/ 80245 w 532435"/>
                      <a:gd name="connsiteY29" fmla="*/ 1393426 h 2212666"/>
                      <a:gd name="connsiteX30" fmla="*/ 80245 w 532435"/>
                      <a:gd name="connsiteY30" fmla="*/ 1219690 h 2212666"/>
                      <a:gd name="connsiteX31" fmla="*/ 124136 w 532435"/>
                      <a:gd name="connsiteY31" fmla="*/ 1122764 h 2212666"/>
                      <a:gd name="connsiteX32" fmla="*/ 124136 w 532435"/>
                      <a:gd name="connsiteY32" fmla="*/ 1045954 h 2212666"/>
                      <a:gd name="connsiteX33" fmla="*/ 158461 w 532435"/>
                      <a:gd name="connsiteY33" fmla="*/ 970989 h 2212666"/>
                      <a:gd name="connsiteX34" fmla="*/ 252152 w 532435"/>
                      <a:gd name="connsiteY34" fmla="*/ 939884 h 2212666"/>
                      <a:gd name="connsiteX35" fmla="*/ 347250 w 532435"/>
                      <a:gd name="connsiteY35" fmla="*/ 1045954 h 2212666"/>
                      <a:gd name="connsiteX36" fmla="*/ 348660 w 532435"/>
                      <a:gd name="connsiteY36" fmla="*/ 1133965 h 2212666"/>
                      <a:gd name="connsiteX37" fmla="*/ 310560 w 532435"/>
                      <a:gd name="connsiteY37" fmla="*/ 1188734 h 2212666"/>
                      <a:gd name="connsiteX38" fmla="*/ 325305 w 532435"/>
                      <a:gd name="connsiteY38" fmla="*/ 1219690 h 2212666"/>
                      <a:gd name="connsiteX39" fmla="*/ 383750 w 532435"/>
                      <a:gd name="connsiteY39" fmla="*/ 1219690 h 2212666"/>
                      <a:gd name="connsiteX40" fmla="*/ 380168 w 532435"/>
                      <a:gd name="connsiteY40" fmla="*/ 1159340 h 2212666"/>
                      <a:gd name="connsiteX41" fmla="*/ 380168 w 532435"/>
                      <a:gd name="connsiteY41" fmla="*/ 1013036 h 2212666"/>
                      <a:gd name="connsiteX42" fmla="*/ 314331 w 532435"/>
                      <a:gd name="connsiteY42" fmla="*/ 926701 h 2212666"/>
                      <a:gd name="connsiteX43" fmla="*/ 193631 w 532435"/>
                      <a:gd name="connsiteY43" fmla="*/ 877704 h 2212666"/>
                      <a:gd name="connsiteX44" fmla="*/ 158461 w 532435"/>
                      <a:gd name="connsiteY44" fmla="*/ 752206 h 2212666"/>
                      <a:gd name="connsiteX45" fmla="*/ 182658 w 532435"/>
                      <a:gd name="connsiteY45" fmla="*/ 607042 h 2212666"/>
                      <a:gd name="connsiteX46" fmla="*/ 219234 w 532435"/>
                      <a:gd name="connsiteY46" fmla="*/ 511944 h 2212666"/>
                      <a:gd name="connsiteX47" fmla="*/ 291109 w 532435"/>
                      <a:gd name="connsiteY47" fmla="*/ 515602 h 2212666"/>
                      <a:gd name="connsiteX48" fmla="*/ 383826 w 532435"/>
                      <a:gd name="connsiteY48" fmla="*/ 468053 h 2212666"/>
                      <a:gd name="connsiteX49" fmla="*/ 453320 w 532435"/>
                      <a:gd name="connsiteY49" fmla="*/ 479026 h 2212666"/>
                      <a:gd name="connsiteX50" fmla="*/ 478220 w 532435"/>
                      <a:gd name="connsiteY50" fmla="*/ 410007 h 2212666"/>
                      <a:gd name="connsiteX51" fmla="*/ 427717 w 532435"/>
                      <a:gd name="connsiteY51" fmla="*/ 369298 h 2212666"/>
                      <a:gd name="connsiteX52" fmla="*/ 369195 w 532435"/>
                      <a:gd name="connsiteY52" fmla="*/ 435135 h 2212666"/>
                      <a:gd name="connsiteX53" fmla="*/ 195840 w 532435"/>
                      <a:gd name="connsiteY53" fmla="*/ 458699 h 2212666"/>
                      <a:gd name="connsiteX54" fmla="*/ 142424 w 532435"/>
                      <a:gd name="connsiteY54" fmla="*/ 380271 h 2212666"/>
                      <a:gd name="connsiteX55" fmla="*/ 98628 w 532435"/>
                      <a:gd name="connsiteY55" fmla="*/ 295765 h 2212666"/>
                      <a:gd name="connsiteX56" fmla="*/ 68703 w 532435"/>
                      <a:gd name="connsiteY56" fmla="*/ 185614 h 2212666"/>
                      <a:gd name="connsiteX57" fmla="*/ 208262 w 532435"/>
                      <a:gd name="connsiteY57" fmla="*/ 149843 h 2212666"/>
                      <a:gd name="connsiteX58" fmla="*/ 241521 w 532435"/>
                      <a:gd name="connsiteY58" fmla="*/ 214231 h 2212666"/>
                      <a:gd name="connsiteX59" fmla="*/ 299701 w 532435"/>
                      <a:gd name="connsiteY59" fmla="*/ 266885 h 2212666"/>
                      <a:gd name="connsiteX60" fmla="*/ 359920 w 532435"/>
                      <a:gd name="connsiteY60" fmla="*/ 202444 h 2212666"/>
                      <a:gd name="connsiteX61" fmla="*/ 332619 w 532435"/>
                      <a:gd name="connsiteY61" fmla="*/ 149842 h 2212666"/>
                      <a:gd name="connsiteX62" fmla="*/ 288728 w 532435"/>
                      <a:gd name="connsiteY62" fmla="*/ 164472 h 2212666"/>
                      <a:gd name="connsiteX63" fmla="*/ 244837 w 532435"/>
                      <a:gd name="connsiteY63" fmla="*/ 109608 h 2212666"/>
                      <a:gd name="connsiteX64" fmla="*/ 89684 w 532435"/>
                      <a:gd name="connsiteY64" fmla="*/ 82192 h 2212666"/>
                      <a:gd name="connsiteX65" fmla="*/ 41866 w 532435"/>
                      <a:gd name="connsiteY65" fmla="*/ 4148 h 2212666"/>
                      <a:gd name="connsiteX66" fmla="*/ 1386 w 532435"/>
                      <a:gd name="connsiteY66" fmla="*/ 107077 h 2212666"/>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508458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494171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4713 w 535762"/>
                      <a:gd name="connsiteY0" fmla="*/ 107077 h 2211872"/>
                      <a:gd name="connsiteX1" fmla="*/ 73468 w 535762"/>
                      <a:gd name="connsiteY1" fmla="*/ 358512 h 2211872"/>
                      <a:gd name="connsiteX2" fmla="*/ 113442 w 535762"/>
                      <a:gd name="connsiteY2" fmla="*/ 537548 h 2211872"/>
                      <a:gd name="connsiteX3" fmla="*/ 80914 w 535762"/>
                      <a:gd name="connsiteY3" fmla="*/ 838691 h 2211872"/>
                      <a:gd name="connsiteX4" fmla="*/ 4713 w 535762"/>
                      <a:gd name="connsiteY4" fmla="*/ 1448291 h 2211872"/>
                      <a:gd name="connsiteX5" fmla="*/ 72599 w 535762"/>
                      <a:gd name="connsiteY5" fmla="*/ 1806736 h 2211872"/>
                      <a:gd name="connsiteX6" fmla="*/ 68619 w 535762"/>
                      <a:gd name="connsiteY6" fmla="*/ 1963186 h 2211872"/>
                      <a:gd name="connsiteX7" fmla="*/ 192367 w 535762"/>
                      <a:gd name="connsiteY7" fmla="*/ 2045585 h 2211872"/>
                      <a:gd name="connsiteX8" fmla="*/ 192023 w 535762"/>
                      <a:gd name="connsiteY8" fmla="*/ 2153102 h 2211872"/>
                      <a:gd name="connsiteX9" fmla="*/ 322593 w 535762"/>
                      <a:gd name="connsiteY9" fmla="*/ 2204652 h 2211872"/>
                      <a:gd name="connsiteX10" fmla="*/ 391790 w 535762"/>
                      <a:gd name="connsiteY10" fmla="*/ 2109781 h 2211872"/>
                      <a:gd name="connsiteX11" fmla="*/ 386047 w 535762"/>
                      <a:gd name="connsiteY11" fmla="*/ 2040478 h 2211872"/>
                      <a:gd name="connsiteX12" fmla="*/ 296817 w 535762"/>
                      <a:gd name="connsiteY12" fmla="*/ 1985023 h 2211872"/>
                      <a:gd name="connsiteX13" fmla="*/ 174841 w 535762"/>
                      <a:gd name="connsiteY13" fmla="*/ 1980090 h 2211872"/>
                      <a:gd name="connsiteX14" fmla="*/ 133502 w 535762"/>
                      <a:gd name="connsiteY14" fmla="*/ 1923854 h 2211872"/>
                      <a:gd name="connsiteX15" fmla="*/ 129136 w 535762"/>
                      <a:gd name="connsiteY15" fmla="*/ 1760439 h 2211872"/>
                      <a:gd name="connsiteX16" fmla="*/ 57969 w 535762"/>
                      <a:gd name="connsiteY16" fmla="*/ 1561676 h 2211872"/>
                      <a:gd name="connsiteX17" fmla="*/ 168802 w 535762"/>
                      <a:gd name="connsiteY17" fmla="*/ 1476789 h 2211872"/>
                      <a:gd name="connsiteX18" fmla="*/ 278187 w 535762"/>
                      <a:gd name="connsiteY18" fmla="*/ 1558189 h 2211872"/>
                      <a:gd name="connsiteX19" fmla="*/ 315105 w 535762"/>
                      <a:gd name="connsiteY19" fmla="*/ 1664260 h 2211872"/>
                      <a:gd name="connsiteX20" fmla="*/ 379838 w 535762"/>
                      <a:gd name="connsiteY20" fmla="*/ 1697007 h 2211872"/>
                      <a:gd name="connsiteX21" fmla="*/ 432320 w 535762"/>
                      <a:gd name="connsiteY21" fmla="*/ 1729163 h 2211872"/>
                      <a:gd name="connsiteX22" fmla="*/ 492118 w 535762"/>
                      <a:gd name="connsiteY22" fmla="*/ 1700074 h 2211872"/>
                      <a:gd name="connsiteX23" fmla="*/ 482250 w 535762"/>
                      <a:gd name="connsiteY23" fmla="*/ 1601909 h 2211872"/>
                      <a:gd name="connsiteX24" fmla="*/ 376180 w 535762"/>
                      <a:gd name="connsiteY24" fmla="*/ 1638485 h 2211872"/>
                      <a:gd name="connsiteX25" fmla="*/ 346919 w 535762"/>
                      <a:gd name="connsiteY25" fmla="*/ 1612882 h 2211872"/>
                      <a:gd name="connsiteX26" fmla="*/ 281082 w 535762"/>
                      <a:gd name="connsiteY26" fmla="*/ 1510469 h 2211872"/>
                      <a:gd name="connsiteX27" fmla="*/ 252164 w 535762"/>
                      <a:gd name="connsiteY27" fmla="*/ 1449052 h 2211872"/>
                      <a:gd name="connsiteX28" fmla="*/ 178670 w 535762"/>
                      <a:gd name="connsiteY28" fmla="*/ 1440975 h 2211872"/>
                      <a:gd name="connsiteX29" fmla="*/ 83572 w 535762"/>
                      <a:gd name="connsiteY29" fmla="*/ 1393426 h 2211872"/>
                      <a:gd name="connsiteX30" fmla="*/ 83572 w 535762"/>
                      <a:gd name="connsiteY30" fmla="*/ 1219690 h 2211872"/>
                      <a:gd name="connsiteX31" fmla="*/ 127463 w 535762"/>
                      <a:gd name="connsiteY31" fmla="*/ 1122764 h 2211872"/>
                      <a:gd name="connsiteX32" fmla="*/ 127463 w 535762"/>
                      <a:gd name="connsiteY32" fmla="*/ 1045954 h 2211872"/>
                      <a:gd name="connsiteX33" fmla="*/ 161788 w 535762"/>
                      <a:gd name="connsiteY33" fmla="*/ 970989 h 2211872"/>
                      <a:gd name="connsiteX34" fmla="*/ 255479 w 535762"/>
                      <a:gd name="connsiteY34" fmla="*/ 939884 h 2211872"/>
                      <a:gd name="connsiteX35" fmla="*/ 350577 w 535762"/>
                      <a:gd name="connsiteY35" fmla="*/ 1045954 h 2211872"/>
                      <a:gd name="connsiteX36" fmla="*/ 351987 w 535762"/>
                      <a:gd name="connsiteY36" fmla="*/ 1133965 h 2211872"/>
                      <a:gd name="connsiteX37" fmla="*/ 313887 w 535762"/>
                      <a:gd name="connsiteY37" fmla="*/ 1188734 h 2211872"/>
                      <a:gd name="connsiteX38" fmla="*/ 328632 w 535762"/>
                      <a:gd name="connsiteY38" fmla="*/ 1219690 h 2211872"/>
                      <a:gd name="connsiteX39" fmla="*/ 387077 w 535762"/>
                      <a:gd name="connsiteY39" fmla="*/ 1219690 h 2211872"/>
                      <a:gd name="connsiteX40" fmla="*/ 383495 w 535762"/>
                      <a:gd name="connsiteY40" fmla="*/ 1159340 h 2211872"/>
                      <a:gd name="connsiteX41" fmla="*/ 383495 w 535762"/>
                      <a:gd name="connsiteY41" fmla="*/ 1013036 h 2211872"/>
                      <a:gd name="connsiteX42" fmla="*/ 317658 w 535762"/>
                      <a:gd name="connsiteY42" fmla="*/ 926701 h 2211872"/>
                      <a:gd name="connsiteX43" fmla="*/ 196958 w 535762"/>
                      <a:gd name="connsiteY43" fmla="*/ 877704 h 2211872"/>
                      <a:gd name="connsiteX44" fmla="*/ 161788 w 535762"/>
                      <a:gd name="connsiteY44" fmla="*/ 752206 h 2211872"/>
                      <a:gd name="connsiteX45" fmla="*/ 185985 w 535762"/>
                      <a:gd name="connsiteY45" fmla="*/ 607042 h 2211872"/>
                      <a:gd name="connsiteX46" fmla="*/ 222561 w 535762"/>
                      <a:gd name="connsiteY46" fmla="*/ 511944 h 2211872"/>
                      <a:gd name="connsiteX47" fmla="*/ 301580 w 535762"/>
                      <a:gd name="connsiteY47" fmla="*/ 494171 h 2211872"/>
                      <a:gd name="connsiteX48" fmla="*/ 387153 w 535762"/>
                      <a:gd name="connsiteY48" fmla="*/ 468053 h 2211872"/>
                      <a:gd name="connsiteX49" fmla="*/ 456647 w 535762"/>
                      <a:gd name="connsiteY49" fmla="*/ 479026 h 2211872"/>
                      <a:gd name="connsiteX50" fmla="*/ 481547 w 535762"/>
                      <a:gd name="connsiteY50" fmla="*/ 410007 h 2211872"/>
                      <a:gd name="connsiteX51" fmla="*/ 431044 w 535762"/>
                      <a:gd name="connsiteY51" fmla="*/ 369298 h 2211872"/>
                      <a:gd name="connsiteX52" fmla="*/ 372522 w 535762"/>
                      <a:gd name="connsiteY52" fmla="*/ 435135 h 2211872"/>
                      <a:gd name="connsiteX53" fmla="*/ 199167 w 535762"/>
                      <a:gd name="connsiteY53" fmla="*/ 458699 h 2211872"/>
                      <a:gd name="connsiteX54" fmla="*/ 145751 w 535762"/>
                      <a:gd name="connsiteY54" fmla="*/ 380271 h 2211872"/>
                      <a:gd name="connsiteX55" fmla="*/ 101955 w 535762"/>
                      <a:gd name="connsiteY55" fmla="*/ 295765 h 2211872"/>
                      <a:gd name="connsiteX56" fmla="*/ 72030 w 535762"/>
                      <a:gd name="connsiteY56" fmla="*/ 185614 h 2211872"/>
                      <a:gd name="connsiteX57" fmla="*/ 211589 w 535762"/>
                      <a:gd name="connsiteY57" fmla="*/ 149843 h 2211872"/>
                      <a:gd name="connsiteX58" fmla="*/ 244848 w 535762"/>
                      <a:gd name="connsiteY58" fmla="*/ 214231 h 2211872"/>
                      <a:gd name="connsiteX59" fmla="*/ 303028 w 535762"/>
                      <a:gd name="connsiteY59" fmla="*/ 266885 h 2211872"/>
                      <a:gd name="connsiteX60" fmla="*/ 363247 w 535762"/>
                      <a:gd name="connsiteY60" fmla="*/ 202444 h 2211872"/>
                      <a:gd name="connsiteX61" fmla="*/ 335946 w 535762"/>
                      <a:gd name="connsiteY61" fmla="*/ 149842 h 2211872"/>
                      <a:gd name="connsiteX62" fmla="*/ 292055 w 535762"/>
                      <a:gd name="connsiteY62" fmla="*/ 164472 h 2211872"/>
                      <a:gd name="connsiteX63" fmla="*/ 248164 w 535762"/>
                      <a:gd name="connsiteY63" fmla="*/ 109608 h 2211872"/>
                      <a:gd name="connsiteX64" fmla="*/ 93011 w 535762"/>
                      <a:gd name="connsiteY64" fmla="*/ 82192 h 2211872"/>
                      <a:gd name="connsiteX65" fmla="*/ 45193 w 535762"/>
                      <a:gd name="connsiteY65" fmla="*/ 4148 h 2211872"/>
                      <a:gd name="connsiteX66" fmla="*/ 4713 w 535762"/>
                      <a:gd name="connsiteY66"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4888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76068 w 535479"/>
                      <a:gd name="connsiteY42" fmla="*/ 1133146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57686 w 535478"/>
                      <a:gd name="connsiteY17" fmla="*/ 1561676 h 2211872"/>
                      <a:gd name="connsiteX18" fmla="*/ 168519 w 535478"/>
                      <a:gd name="connsiteY18" fmla="*/ 1476789 h 2211872"/>
                      <a:gd name="connsiteX19" fmla="*/ 277904 w 535478"/>
                      <a:gd name="connsiteY19" fmla="*/ 1558189 h 2211872"/>
                      <a:gd name="connsiteX20" fmla="*/ 314822 w 535478"/>
                      <a:gd name="connsiteY20" fmla="*/ 1664260 h 2211872"/>
                      <a:gd name="connsiteX21" fmla="*/ 379555 w 535478"/>
                      <a:gd name="connsiteY21" fmla="*/ 1697007 h 2211872"/>
                      <a:gd name="connsiteX22" fmla="*/ 432037 w 535478"/>
                      <a:gd name="connsiteY22" fmla="*/ 1729163 h 2211872"/>
                      <a:gd name="connsiteX23" fmla="*/ 491834 w 535478"/>
                      <a:gd name="connsiteY23" fmla="*/ 1711980 h 2211872"/>
                      <a:gd name="connsiteX24" fmla="*/ 481967 w 535478"/>
                      <a:gd name="connsiteY24" fmla="*/ 1601909 h 2211872"/>
                      <a:gd name="connsiteX25" fmla="*/ 375897 w 535478"/>
                      <a:gd name="connsiteY25" fmla="*/ 1638485 h 2211872"/>
                      <a:gd name="connsiteX26" fmla="*/ 346636 w 535478"/>
                      <a:gd name="connsiteY26" fmla="*/ 1612882 h 2211872"/>
                      <a:gd name="connsiteX27" fmla="*/ 280799 w 535478"/>
                      <a:gd name="connsiteY27" fmla="*/ 1510469 h 2211872"/>
                      <a:gd name="connsiteX28" fmla="*/ 251881 w 535478"/>
                      <a:gd name="connsiteY28" fmla="*/ 1449052 h 2211872"/>
                      <a:gd name="connsiteX29" fmla="*/ 178387 w 535478"/>
                      <a:gd name="connsiteY29" fmla="*/ 1440975 h 2211872"/>
                      <a:gd name="connsiteX30" fmla="*/ 83289 w 535478"/>
                      <a:gd name="connsiteY30" fmla="*/ 1393426 h 2211872"/>
                      <a:gd name="connsiteX31" fmla="*/ 83289 w 535478"/>
                      <a:gd name="connsiteY31" fmla="*/ 1219690 h 2211872"/>
                      <a:gd name="connsiteX32" fmla="*/ 127180 w 535478"/>
                      <a:gd name="connsiteY32" fmla="*/ 1122764 h 2211872"/>
                      <a:gd name="connsiteX33" fmla="*/ 127180 w 535478"/>
                      <a:gd name="connsiteY33" fmla="*/ 104595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57686 w 535478"/>
                      <a:gd name="connsiteY18" fmla="*/ 1561676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1386 w 532434"/>
                      <a:gd name="connsiteY0" fmla="*/ 107077 h 2211872"/>
                      <a:gd name="connsiteX1" fmla="*/ 15285 w 532434"/>
                      <a:gd name="connsiteY1" fmla="*/ 248140 h 2211872"/>
                      <a:gd name="connsiteX2" fmla="*/ 70141 w 532434"/>
                      <a:gd name="connsiteY2" fmla="*/ 358512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259 w 531307"/>
                      <a:gd name="connsiteY0" fmla="*/ 107077 h 2211872"/>
                      <a:gd name="connsiteX1" fmla="*/ 14158 w 531307"/>
                      <a:gd name="connsiteY1" fmla="*/ 248140 h 2211872"/>
                      <a:gd name="connsiteX2" fmla="*/ 65725 w 531307"/>
                      <a:gd name="connsiteY2" fmla="*/ 371669 h 2211872"/>
                      <a:gd name="connsiteX3" fmla="*/ 108988 w 531307"/>
                      <a:gd name="connsiteY3" fmla="*/ 537548 h 2211872"/>
                      <a:gd name="connsiteX4" fmla="*/ 66592 w 531307"/>
                      <a:gd name="connsiteY4" fmla="*/ 838691 h 2211872"/>
                      <a:gd name="connsiteX5" fmla="*/ 259 w 531307"/>
                      <a:gd name="connsiteY5" fmla="*/ 1448291 h 2211872"/>
                      <a:gd name="connsiteX6" fmla="*/ 68145 w 531307"/>
                      <a:gd name="connsiteY6" fmla="*/ 1806736 h 2211872"/>
                      <a:gd name="connsiteX7" fmla="*/ 64165 w 531307"/>
                      <a:gd name="connsiteY7" fmla="*/ 1963186 h 2211872"/>
                      <a:gd name="connsiteX8" fmla="*/ 187913 w 531307"/>
                      <a:gd name="connsiteY8" fmla="*/ 2045585 h 2211872"/>
                      <a:gd name="connsiteX9" fmla="*/ 187569 w 531307"/>
                      <a:gd name="connsiteY9" fmla="*/ 2153102 h 2211872"/>
                      <a:gd name="connsiteX10" fmla="*/ 318139 w 531307"/>
                      <a:gd name="connsiteY10" fmla="*/ 2204652 h 2211872"/>
                      <a:gd name="connsiteX11" fmla="*/ 387336 w 531307"/>
                      <a:gd name="connsiteY11" fmla="*/ 2109781 h 2211872"/>
                      <a:gd name="connsiteX12" fmla="*/ 381593 w 531307"/>
                      <a:gd name="connsiteY12" fmla="*/ 2040478 h 2211872"/>
                      <a:gd name="connsiteX13" fmla="*/ 292363 w 531307"/>
                      <a:gd name="connsiteY13" fmla="*/ 1985023 h 2211872"/>
                      <a:gd name="connsiteX14" fmla="*/ 170387 w 531307"/>
                      <a:gd name="connsiteY14" fmla="*/ 1980090 h 2211872"/>
                      <a:gd name="connsiteX15" fmla="*/ 129048 w 531307"/>
                      <a:gd name="connsiteY15" fmla="*/ 1923854 h 2211872"/>
                      <a:gd name="connsiteX16" fmla="*/ 124682 w 531307"/>
                      <a:gd name="connsiteY16" fmla="*/ 1760439 h 2211872"/>
                      <a:gd name="connsiteX17" fmla="*/ 95120 w 531307"/>
                      <a:gd name="connsiteY17" fmla="*/ 1667365 h 2211872"/>
                      <a:gd name="connsiteX18" fmla="*/ 65422 w 531307"/>
                      <a:gd name="connsiteY18" fmla="*/ 1547388 h 2211872"/>
                      <a:gd name="connsiteX19" fmla="*/ 164348 w 531307"/>
                      <a:gd name="connsiteY19" fmla="*/ 1476789 h 2211872"/>
                      <a:gd name="connsiteX20" fmla="*/ 260576 w 531307"/>
                      <a:gd name="connsiteY20" fmla="*/ 1564767 h 2211872"/>
                      <a:gd name="connsiteX21" fmla="*/ 310651 w 531307"/>
                      <a:gd name="connsiteY21" fmla="*/ 1664260 h 2211872"/>
                      <a:gd name="connsiteX22" fmla="*/ 375384 w 531307"/>
                      <a:gd name="connsiteY22" fmla="*/ 1697007 h 2211872"/>
                      <a:gd name="connsiteX23" fmla="*/ 427866 w 531307"/>
                      <a:gd name="connsiteY23" fmla="*/ 1729163 h 2211872"/>
                      <a:gd name="connsiteX24" fmla="*/ 487663 w 531307"/>
                      <a:gd name="connsiteY24" fmla="*/ 1711980 h 2211872"/>
                      <a:gd name="connsiteX25" fmla="*/ 477796 w 531307"/>
                      <a:gd name="connsiteY25" fmla="*/ 1601909 h 2211872"/>
                      <a:gd name="connsiteX26" fmla="*/ 371726 w 531307"/>
                      <a:gd name="connsiteY26" fmla="*/ 1638485 h 2211872"/>
                      <a:gd name="connsiteX27" fmla="*/ 342465 w 531307"/>
                      <a:gd name="connsiteY27" fmla="*/ 1612882 h 2211872"/>
                      <a:gd name="connsiteX28" fmla="*/ 276628 w 531307"/>
                      <a:gd name="connsiteY28" fmla="*/ 1510469 h 2211872"/>
                      <a:gd name="connsiteX29" fmla="*/ 247710 w 531307"/>
                      <a:gd name="connsiteY29" fmla="*/ 1449052 h 2211872"/>
                      <a:gd name="connsiteX30" fmla="*/ 190662 w 531307"/>
                      <a:gd name="connsiteY30" fmla="*/ 1424529 h 2211872"/>
                      <a:gd name="connsiteX31" fmla="*/ 79118 w 531307"/>
                      <a:gd name="connsiteY31" fmla="*/ 1393426 h 2211872"/>
                      <a:gd name="connsiteX32" fmla="*/ 79118 w 531307"/>
                      <a:gd name="connsiteY32" fmla="*/ 1219690 h 2211872"/>
                      <a:gd name="connsiteX33" fmla="*/ 123009 w 531307"/>
                      <a:gd name="connsiteY33" fmla="*/ 1122764 h 2211872"/>
                      <a:gd name="connsiteX34" fmla="*/ 157334 w 531307"/>
                      <a:gd name="connsiteY34" fmla="*/ 970989 h 2211872"/>
                      <a:gd name="connsiteX35" fmla="*/ 251025 w 531307"/>
                      <a:gd name="connsiteY35" fmla="*/ 939884 h 2211872"/>
                      <a:gd name="connsiteX36" fmla="*/ 346123 w 531307"/>
                      <a:gd name="connsiteY36" fmla="*/ 1045954 h 2211872"/>
                      <a:gd name="connsiteX37" fmla="*/ 347533 w 531307"/>
                      <a:gd name="connsiteY37" fmla="*/ 1133965 h 2211872"/>
                      <a:gd name="connsiteX38" fmla="*/ 309433 w 531307"/>
                      <a:gd name="connsiteY38" fmla="*/ 1188734 h 2211872"/>
                      <a:gd name="connsiteX39" fmla="*/ 324178 w 531307"/>
                      <a:gd name="connsiteY39" fmla="*/ 1219690 h 2211872"/>
                      <a:gd name="connsiteX40" fmla="*/ 365954 w 531307"/>
                      <a:gd name="connsiteY40" fmla="*/ 1219690 h 2211872"/>
                      <a:gd name="connsiteX41" fmla="*/ 399920 w 531307"/>
                      <a:gd name="connsiteY41" fmla="*/ 1183971 h 2211872"/>
                      <a:gd name="connsiteX42" fmla="*/ 371897 w 531307"/>
                      <a:gd name="connsiteY42" fmla="*/ 1133146 h 2211872"/>
                      <a:gd name="connsiteX43" fmla="*/ 379041 w 531307"/>
                      <a:gd name="connsiteY43" fmla="*/ 1013036 h 2211872"/>
                      <a:gd name="connsiteX44" fmla="*/ 313204 w 531307"/>
                      <a:gd name="connsiteY44" fmla="*/ 926701 h 2211872"/>
                      <a:gd name="connsiteX45" fmla="*/ 192504 w 531307"/>
                      <a:gd name="connsiteY45" fmla="*/ 877704 h 2211872"/>
                      <a:gd name="connsiteX46" fmla="*/ 157334 w 531307"/>
                      <a:gd name="connsiteY46" fmla="*/ 752206 h 2211872"/>
                      <a:gd name="connsiteX47" fmla="*/ 181531 w 531307"/>
                      <a:gd name="connsiteY47" fmla="*/ 607042 h 2211872"/>
                      <a:gd name="connsiteX48" fmla="*/ 218107 w 531307"/>
                      <a:gd name="connsiteY48" fmla="*/ 511944 h 2211872"/>
                      <a:gd name="connsiteX49" fmla="*/ 297126 w 531307"/>
                      <a:gd name="connsiteY49" fmla="*/ 494171 h 2211872"/>
                      <a:gd name="connsiteX50" fmla="*/ 382699 w 531307"/>
                      <a:gd name="connsiteY50" fmla="*/ 468053 h 2211872"/>
                      <a:gd name="connsiteX51" fmla="*/ 452193 w 531307"/>
                      <a:gd name="connsiteY51" fmla="*/ 479026 h 2211872"/>
                      <a:gd name="connsiteX52" fmla="*/ 477093 w 531307"/>
                      <a:gd name="connsiteY52" fmla="*/ 410007 h 2211872"/>
                      <a:gd name="connsiteX53" fmla="*/ 426590 w 531307"/>
                      <a:gd name="connsiteY53" fmla="*/ 369298 h 2211872"/>
                      <a:gd name="connsiteX54" fmla="*/ 368068 w 531307"/>
                      <a:gd name="connsiteY54" fmla="*/ 435135 h 2211872"/>
                      <a:gd name="connsiteX55" fmla="*/ 194713 w 531307"/>
                      <a:gd name="connsiteY55" fmla="*/ 458699 h 2211872"/>
                      <a:gd name="connsiteX56" fmla="*/ 141297 w 531307"/>
                      <a:gd name="connsiteY56" fmla="*/ 380271 h 2211872"/>
                      <a:gd name="connsiteX57" fmla="*/ 97501 w 531307"/>
                      <a:gd name="connsiteY57" fmla="*/ 295765 h 2211872"/>
                      <a:gd name="connsiteX58" fmla="*/ 67576 w 531307"/>
                      <a:gd name="connsiteY58" fmla="*/ 185614 h 2211872"/>
                      <a:gd name="connsiteX59" fmla="*/ 207135 w 531307"/>
                      <a:gd name="connsiteY59" fmla="*/ 149843 h 2211872"/>
                      <a:gd name="connsiteX60" fmla="*/ 240394 w 531307"/>
                      <a:gd name="connsiteY60" fmla="*/ 214231 h 2211872"/>
                      <a:gd name="connsiteX61" fmla="*/ 298574 w 531307"/>
                      <a:gd name="connsiteY61" fmla="*/ 266885 h 2211872"/>
                      <a:gd name="connsiteX62" fmla="*/ 358793 w 531307"/>
                      <a:gd name="connsiteY62" fmla="*/ 202444 h 2211872"/>
                      <a:gd name="connsiteX63" fmla="*/ 331492 w 531307"/>
                      <a:gd name="connsiteY63" fmla="*/ 149842 h 2211872"/>
                      <a:gd name="connsiteX64" fmla="*/ 287601 w 531307"/>
                      <a:gd name="connsiteY64" fmla="*/ 164472 h 2211872"/>
                      <a:gd name="connsiteX65" fmla="*/ 243710 w 531307"/>
                      <a:gd name="connsiteY65" fmla="*/ 109608 h 2211872"/>
                      <a:gd name="connsiteX66" fmla="*/ 88557 w 531307"/>
                      <a:gd name="connsiteY66" fmla="*/ 82192 h 2211872"/>
                      <a:gd name="connsiteX67" fmla="*/ 40739 w 531307"/>
                      <a:gd name="connsiteY67" fmla="*/ 4148 h 2211872"/>
                      <a:gd name="connsiteX68" fmla="*/ 259 w 531307"/>
                      <a:gd name="connsiteY68" fmla="*/ 107077 h 221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31307" h="2211872">
                        <a:moveTo>
                          <a:pt x="259" y="107077"/>
                        </a:moveTo>
                        <a:lnTo>
                          <a:pt x="14158" y="248140"/>
                        </a:lnTo>
                        <a:cubicBezTo>
                          <a:pt x="25617" y="290046"/>
                          <a:pt x="52517" y="296266"/>
                          <a:pt x="65725" y="371669"/>
                        </a:cubicBezTo>
                        <a:cubicBezTo>
                          <a:pt x="78933" y="447072"/>
                          <a:pt x="108844" y="459711"/>
                          <a:pt x="108988" y="537548"/>
                        </a:cubicBezTo>
                        <a:cubicBezTo>
                          <a:pt x="109133" y="615385"/>
                          <a:pt x="84713" y="686901"/>
                          <a:pt x="66592" y="838691"/>
                        </a:cubicBezTo>
                        <a:cubicBezTo>
                          <a:pt x="48471" y="990481"/>
                          <a:pt x="0" y="1286950"/>
                          <a:pt x="259" y="1448291"/>
                        </a:cubicBezTo>
                        <a:cubicBezTo>
                          <a:pt x="518" y="1609632"/>
                          <a:pt x="57494" y="1720920"/>
                          <a:pt x="68145" y="1806736"/>
                        </a:cubicBezTo>
                        <a:cubicBezTo>
                          <a:pt x="78796" y="1892552"/>
                          <a:pt x="42219" y="1924172"/>
                          <a:pt x="64165" y="1963186"/>
                        </a:cubicBezTo>
                        <a:cubicBezTo>
                          <a:pt x="86111" y="2002200"/>
                          <a:pt x="167346" y="2013932"/>
                          <a:pt x="187913" y="2045585"/>
                        </a:cubicBezTo>
                        <a:cubicBezTo>
                          <a:pt x="208480" y="2077238"/>
                          <a:pt x="156340" y="2102779"/>
                          <a:pt x="187569" y="2153102"/>
                        </a:cubicBezTo>
                        <a:cubicBezTo>
                          <a:pt x="218798" y="2203425"/>
                          <a:pt x="284845" y="2211872"/>
                          <a:pt x="318139" y="2204652"/>
                        </a:cubicBezTo>
                        <a:cubicBezTo>
                          <a:pt x="351433" y="2197432"/>
                          <a:pt x="384898" y="2137823"/>
                          <a:pt x="387336" y="2109781"/>
                        </a:cubicBezTo>
                        <a:cubicBezTo>
                          <a:pt x="387009" y="2081918"/>
                          <a:pt x="397422" y="2061271"/>
                          <a:pt x="381593" y="2040478"/>
                        </a:cubicBezTo>
                        <a:cubicBezTo>
                          <a:pt x="365764" y="2019685"/>
                          <a:pt x="361597" y="1984286"/>
                          <a:pt x="292363" y="1985023"/>
                        </a:cubicBezTo>
                        <a:cubicBezTo>
                          <a:pt x="194554" y="2038147"/>
                          <a:pt x="191996" y="2003166"/>
                          <a:pt x="170387" y="1980090"/>
                        </a:cubicBezTo>
                        <a:cubicBezTo>
                          <a:pt x="148778" y="1957014"/>
                          <a:pt x="131903" y="1960859"/>
                          <a:pt x="129048" y="1923854"/>
                        </a:cubicBezTo>
                        <a:cubicBezTo>
                          <a:pt x="126193" y="1886849"/>
                          <a:pt x="132321" y="1803981"/>
                          <a:pt x="124682" y="1760439"/>
                        </a:cubicBezTo>
                        <a:cubicBezTo>
                          <a:pt x="117043" y="1716897"/>
                          <a:pt x="104997" y="1702873"/>
                          <a:pt x="95120" y="1667365"/>
                        </a:cubicBezTo>
                        <a:cubicBezTo>
                          <a:pt x="85243" y="1631857"/>
                          <a:pt x="53884" y="1579151"/>
                          <a:pt x="65422" y="1547388"/>
                        </a:cubicBezTo>
                        <a:cubicBezTo>
                          <a:pt x="76960" y="1515625"/>
                          <a:pt x="131822" y="1473892"/>
                          <a:pt x="164348" y="1476789"/>
                        </a:cubicBezTo>
                        <a:cubicBezTo>
                          <a:pt x="196874" y="1479686"/>
                          <a:pt x="228460" y="1518389"/>
                          <a:pt x="260576" y="1564767"/>
                        </a:cubicBezTo>
                        <a:cubicBezTo>
                          <a:pt x="292692" y="1611145"/>
                          <a:pt x="291516" y="1642220"/>
                          <a:pt x="310651" y="1664260"/>
                        </a:cubicBezTo>
                        <a:cubicBezTo>
                          <a:pt x="329786" y="1686300"/>
                          <a:pt x="359818" y="1668331"/>
                          <a:pt x="375384" y="1697007"/>
                        </a:cubicBezTo>
                        <a:cubicBezTo>
                          <a:pt x="390950" y="1725683"/>
                          <a:pt x="409153" y="1726668"/>
                          <a:pt x="427866" y="1729163"/>
                        </a:cubicBezTo>
                        <a:cubicBezTo>
                          <a:pt x="446579" y="1731658"/>
                          <a:pt x="444019" y="1726839"/>
                          <a:pt x="487663" y="1711980"/>
                        </a:cubicBezTo>
                        <a:cubicBezTo>
                          <a:pt x="531307" y="1697121"/>
                          <a:pt x="497119" y="1614158"/>
                          <a:pt x="477796" y="1601909"/>
                        </a:cubicBezTo>
                        <a:cubicBezTo>
                          <a:pt x="402556" y="1573214"/>
                          <a:pt x="394281" y="1636656"/>
                          <a:pt x="371726" y="1638485"/>
                        </a:cubicBezTo>
                        <a:cubicBezTo>
                          <a:pt x="349171" y="1640314"/>
                          <a:pt x="358315" y="1634218"/>
                          <a:pt x="342465" y="1612882"/>
                        </a:cubicBezTo>
                        <a:cubicBezTo>
                          <a:pt x="326615" y="1591546"/>
                          <a:pt x="292420" y="1537774"/>
                          <a:pt x="276628" y="1510469"/>
                        </a:cubicBezTo>
                        <a:cubicBezTo>
                          <a:pt x="260836" y="1483164"/>
                          <a:pt x="262038" y="1463375"/>
                          <a:pt x="247710" y="1449052"/>
                        </a:cubicBezTo>
                        <a:cubicBezTo>
                          <a:pt x="233382" y="1434729"/>
                          <a:pt x="261623" y="1418718"/>
                          <a:pt x="190662" y="1424529"/>
                        </a:cubicBezTo>
                        <a:cubicBezTo>
                          <a:pt x="119701" y="1430340"/>
                          <a:pt x="97709" y="1427566"/>
                          <a:pt x="79118" y="1393426"/>
                        </a:cubicBezTo>
                        <a:cubicBezTo>
                          <a:pt x="60527" y="1359286"/>
                          <a:pt x="71803" y="1264800"/>
                          <a:pt x="79118" y="1219690"/>
                        </a:cubicBezTo>
                        <a:cubicBezTo>
                          <a:pt x="86433" y="1174580"/>
                          <a:pt x="109973" y="1164214"/>
                          <a:pt x="123009" y="1122764"/>
                        </a:cubicBezTo>
                        <a:cubicBezTo>
                          <a:pt x="136045" y="1081314"/>
                          <a:pt x="100279" y="1010994"/>
                          <a:pt x="157334" y="970989"/>
                        </a:cubicBezTo>
                        <a:cubicBezTo>
                          <a:pt x="178670" y="940509"/>
                          <a:pt x="219560" y="927390"/>
                          <a:pt x="251025" y="939884"/>
                        </a:cubicBezTo>
                        <a:cubicBezTo>
                          <a:pt x="282490" y="952378"/>
                          <a:pt x="330038" y="1013607"/>
                          <a:pt x="346123" y="1045954"/>
                        </a:cubicBezTo>
                        <a:cubicBezTo>
                          <a:pt x="362208" y="1078301"/>
                          <a:pt x="346504" y="1110168"/>
                          <a:pt x="347533" y="1133965"/>
                        </a:cubicBezTo>
                        <a:cubicBezTo>
                          <a:pt x="319987" y="1143475"/>
                          <a:pt x="309280" y="1178415"/>
                          <a:pt x="309433" y="1188734"/>
                        </a:cubicBezTo>
                        <a:cubicBezTo>
                          <a:pt x="309586" y="1199053"/>
                          <a:pt x="314758" y="1214531"/>
                          <a:pt x="324178" y="1219690"/>
                        </a:cubicBezTo>
                        <a:cubicBezTo>
                          <a:pt x="333598" y="1224849"/>
                          <a:pt x="353330" y="1225643"/>
                          <a:pt x="365954" y="1219690"/>
                        </a:cubicBezTo>
                        <a:cubicBezTo>
                          <a:pt x="378578" y="1213737"/>
                          <a:pt x="389405" y="1217445"/>
                          <a:pt x="399920" y="1183971"/>
                        </a:cubicBezTo>
                        <a:cubicBezTo>
                          <a:pt x="410435" y="1150497"/>
                          <a:pt x="375377" y="1161635"/>
                          <a:pt x="371897" y="1133146"/>
                        </a:cubicBezTo>
                        <a:cubicBezTo>
                          <a:pt x="368417" y="1104657"/>
                          <a:pt x="396110" y="1049002"/>
                          <a:pt x="379041" y="1013036"/>
                        </a:cubicBezTo>
                        <a:cubicBezTo>
                          <a:pt x="379037" y="971811"/>
                          <a:pt x="344293" y="949256"/>
                          <a:pt x="313204" y="926701"/>
                        </a:cubicBezTo>
                        <a:cubicBezTo>
                          <a:pt x="282115" y="904146"/>
                          <a:pt x="218482" y="906786"/>
                          <a:pt x="192504" y="877704"/>
                        </a:cubicBezTo>
                        <a:cubicBezTo>
                          <a:pt x="166526" y="848622"/>
                          <a:pt x="159163" y="797316"/>
                          <a:pt x="157334" y="752206"/>
                        </a:cubicBezTo>
                        <a:cubicBezTo>
                          <a:pt x="155505" y="707096"/>
                          <a:pt x="171402" y="647086"/>
                          <a:pt x="181531" y="607042"/>
                        </a:cubicBezTo>
                        <a:cubicBezTo>
                          <a:pt x="191660" y="566998"/>
                          <a:pt x="198841" y="530756"/>
                          <a:pt x="218107" y="511944"/>
                        </a:cubicBezTo>
                        <a:cubicBezTo>
                          <a:pt x="237373" y="493132"/>
                          <a:pt x="269694" y="501486"/>
                          <a:pt x="297126" y="494171"/>
                        </a:cubicBezTo>
                        <a:cubicBezTo>
                          <a:pt x="324558" y="486856"/>
                          <a:pt x="356855" y="470577"/>
                          <a:pt x="382699" y="468053"/>
                        </a:cubicBezTo>
                        <a:cubicBezTo>
                          <a:pt x="408543" y="465529"/>
                          <a:pt x="414741" y="477749"/>
                          <a:pt x="452193" y="479026"/>
                        </a:cubicBezTo>
                        <a:cubicBezTo>
                          <a:pt x="479831" y="469353"/>
                          <a:pt x="486122" y="440201"/>
                          <a:pt x="477093" y="410007"/>
                        </a:cubicBezTo>
                        <a:cubicBezTo>
                          <a:pt x="472826" y="391719"/>
                          <a:pt x="444761" y="365110"/>
                          <a:pt x="426590" y="369298"/>
                        </a:cubicBezTo>
                        <a:cubicBezTo>
                          <a:pt x="370319" y="375867"/>
                          <a:pt x="406714" y="420235"/>
                          <a:pt x="368068" y="435135"/>
                        </a:cubicBezTo>
                        <a:cubicBezTo>
                          <a:pt x="327834" y="452813"/>
                          <a:pt x="232508" y="467843"/>
                          <a:pt x="194713" y="458699"/>
                        </a:cubicBezTo>
                        <a:cubicBezTo>
                          <a:pt x="156918" y="449555"/>
                          <a:pt x="155911" y="410205"/>
                          <a:pt x="141297" y="380271"/>
                        </a:cubicBezTo>
                        <a:cubicBezTo>
                          <a:pt x="124698" y="351528"/>
                          <a:pt x="109788" y="328208"/>
                          <a:pt x="97501" y="295765"/>
                        </a:cubicBezTo>
                        <a:cubicBezTo>
                          <a:pt x="85214" y="263322"/>
                          <a:pt x="49304" y="209934"/>
                          <a:pt x="67576" y="185614"/>
                        </a:cubicBezTo>
                        <a:cubicBezTo>
                          <a:pt x="85848" y="161294"/>
                          <a:pt x="178332" y="145074"/>
                          <a:pt x="207135" y="149843"/>
                        </a:cubicBezTo>
                        <a:cubicBezTo>
                          <a:pt x="235938" y="154612"/>
                          <a:pt x="246586" y="182818"/>
                          <a:pt x="240394" y="214231"/>
                        </a:cubicBezTo>
                        <a:cubicBezTo>
                          <a:pt x="255634" y="233738"/>
                          <a:pt x="238359" y="264881"/>
                          <a:pt x="298574" y="266885"/>
                        </a:cubicBezTo>
                        <a:cubicBezTo>
                          <a:pt x="315926" y="266508"/>
                          <a:pt x="353307" y="221951"/>
                          <a:pt x="358793" y="202444"/>
                        </a:cubicBezTo>
                        <a:cubicBezTo>
                          <a:pt x="364279" y="182937"/>
                          <a:pt x="343357" y="156171"/>
                          <a:pt x="331492" y="149842"/>
                        </a:cubicBezTo>
                        <a:cubicBezTo>
                          <a:pt x="319627" y="143513"/>
                          <a:pt x="300403" y="175445"/>
                          <a:pt x="287601" y="164472"/>
                        </a:cubicBezTo>
                        <a:cubicBezTo>
                          <a:pt x="261105" y="149609"/>
                          <a:pt x="276884" y="123321"/>
                          <a:pt x="243710" y="109608"/>
                        </a:cubicBezTo>
                        <a:cubicBezTo>
                          <a:pt x="210536" y="95895"/>
                          <a:pt x="130310" y="107084"/>
                          <a:pt x="88557" y="82192"/>
                        </a:cubicBezTo>
                        <a:cubicBezTo>
                          <a:pt x="46804" y="57300"/>
                          <a:pt x="55455" y="0"/>
                          <a:pt x="40739" y="4148"/>
                        </a:cubicBezTo>
                        <a:cubicBezTo>
                          <a:pt x="26023" y="8296"/>
                          <a:pt x="4689" y="66412"/>
                          <a:pt x="259" y="107077"/>
                        </a:cubicBezTo>
                        <a:close/>
                      </a:path>
                    </a:pathLst>
                  </a:custGeom>
                  <a:solidFill>
                    <a:srgbClr val="CC99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1" name="Oval 30"/>
                  <p:cNvSpPr/>
                  <p:nvPr/>
                </p:nvSpPr>
                <p:spPr bwMode="auto">
                  <a:xfrm rot="16200000">
                    <a:off x="2918338" y="2731180"/>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0" name="Freeform 29"/>
                  <p:cNvSpPr/>
                  <p:nvPr/>
                </p:nvSpPr>
                <p:spPr bwMode="auto">
                  <a:xfrm rot="16200000">
                    <a:off x="3850740" y="1944615"/>
                    <a:ext cx="218722" cy="1818817"/>
                  </a:xfrm>
                  <a:custGeom>
                    <a:avLst/>
                    <a:gdLst>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9534"/>
                      <a:gd name="connsiteY0" fmla="*/ 261257 h 2019719"/>
                      <a:gd name="connsiteX1" fmla="*/ 40193 w 249534"/>
                      <a:gd name="connsiteY1" fmla="*/ 427055 h 2019719"/>
                      <a:gd name="connsiteX2" fmla="*/ 95459 w 249534"/>
                      <a:gd name="connsiteY2" fmla="*/ 592853 h 2019719"/>
                      <a:gd name="connsiteX3" fmla="*/ 140676 w 249534"/>
                      <a:gd name="connsiteY3" fmla="*/ 683288 h 2019719"/>
                      <a:gd name="connsiteX4" fmla="*/ 100483 w 249534"/>
                      <a:gd name="connsiteY4" fmla="*/ 919424 h 2019719"/>
                      <a:gd name="connsiteX5" fmla="*/ 40193 w 249534"/>
                      <a:gd name="connsiteY5" fmla="*/ 1210826 h 2019719"/>
                      <a:gd name="connsiteX6" fmla="*/ 30145 w 249534"/>
                      <a:gd name="connsiteY6" fmla="*/ 1582615 h 2019719"/>
                      <a:gd name="connsiteX7" fmla="*/ 15072 w 249534"/>
                      <a:gd name="connsiteY7" fmla="*/ 1803679 h 2019719"/>
                      <a:gd name="connsiteX8" fmla="*/ 85411 w 249534"/>
                      <a:gd name="connsiteY8" fmla="*/ 1974501 h 2019719"/>
                      <a:gd name="connsiteX9" fmla="*/ 140676 w 249534"/>
                      <a:gd name="connsiteY9" fmla="*/ 2019719 h 2019719"/>
                      <a:gd name="connsiteX10" fmla="*/ 221063 w 249534"/>
                      <a:gd name="connsiteY10" fmla="*/ 1989574 h 2019719"/>
                      <a:gd name="connsiteX11" fmla="*/ 241160 w 249534"/>
                      <a:gd name="connsiteY11" fmla="*/ 1924259 h 2019719"/>
                      <a:gd name="connsiteX12" fmla="*/ 170821 w 249534"/>
                      <a:gd name="connsiteY12" fmla="*/ 1874018 h 2019719"/>
                      <a:gd name="connsiteX13" fmla="*/ 125604 w 249534"/>
                      <a:gd name="connsiteY13" fmla="*/ 1693147 h 2019719"/>
                      <a:gd name="connsiteX14" fmla="*/ 150725 w 249534"/>
                      <a:gd name="connsiteY14" fmla="*/ 1165609 h 2019719"/>
                      <a:gd name="connsiteX15" fmla="*/ 216039 w 249534"/>
                      <a:gd name="connsiteY15" fmla="*/ 828989 h 2019719"/>
                      <a:gd name="connsiteX16" fmla="*/ 231112 w 249534"/>
                      <a:gd name="connsiteY16" fmla="*/ 663191 h 2019719"/>
                      <a:gd name="connsiteX17" fmla="*/ 140676 w 249534"/>
                      <a:gd name="connsiteY17" fmla="*/ 417007 h 2019719"/>
                      <a:gd name="connsiteX18" fmla="*/ 115556 w 249534"/>
                      <a:gd name="connsiteY18" fmla="*/ 211015 h 2019719"/>
                      <a:gd name="connsiteX19" fmla="*/ 100483 w 249534"/>
                      <a:gd name="connsiteY19" fmla="*/ 130629 h 2019719"/>
                      <a:gd name="connsiteX20" fmla="*/ 115556 w 249534"/>
                      <a:gd name="connsiteY20" fmla="*/ 60290 h 2019719"/>
                      <a:gd name="connsiteX21" fmla="*/ 110531 w 249534"/>
                      <a:gd name="connsiteY21" fmla="*/ 10048 h 2019719"/>
                      <a:gd name="connsiteX22" fmla="*/ 70338 w 249534"/>
                      <a:gd name="connsiteY22" fmla="*/ 0 h 2019719"/>
                      <a:gd name="connsiteX23" fmla="*/ 40193 w 249534"/>
                      <a:gd name="connsiteY23" fmla="*/ 55266 h 2019719"/>
                      <a:gd name="connsiteX24" fmla="*/ 10048 w 249534"/>
                      <a:gd name="connsiteY24" fmla="*/ 115556 h 2019719"/>
                      <a:gd name="connsiteX25" fmla="*/ 0 w 249534"/>
                      <a:gd name="connsiteY25" fmla="*/ 150725 h 2019719"/>
                      <a:gd name="connsiteX26" fmla="*/ 10048 w 249534"/>
                      <a:gd name="connsiteY26" fmla="*/ 261257 h 2019719"/>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25604 w 249534"/>
                      <a:gd name="connsiteY3" fmla="*/ 718457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4510"/>
                      <a:gd name="connsiteY0" fmla="*/ 261257 h 2022231"/>
                      <a:gd name="connsiteX1" fmla="*/ 40193 w 244510"/>
                      <a:gd name="connsiteY1" fmla="*/ 427055 h 2022231"/>
                      <a:gd name="connsiteX2" fmla="*/ 95459 w 244510"/>
                      <a:gd name="connsiteY2" fmla="*/ 592853 h 2022231"/>
                      <a:gd name="connsiteX3" fmla="*/ 125604 w 244510"/>
                      <a:gd name="connsiteY3" fmla="*/ 718457 h 2022231"/>
                      <a:gd name="connsiteX4" fmla="*/ 100483 w 244510"/>
                      <a:gd name="connsiteY4" fmla="*/ 919424 h 2022231"/>
                      <a:gd name="connsiteX5" fmla="*/ 40193 w 244510"/>
                      <a:gd name="connsiteY5" fmla="*/ 1210826 h 2022231"/>
                      <a:gd name="connsiteX6" fmla="*/ 30145 w 244510"/>
                      <a:gd name="connsiteY6" fmla="*/ 1582615 h 2022231"/>
                      <a:gd name="connsiteX7" fmla="*/ 15072 w 244510"/>
                      <a:gd name="connsiteY7" fmla="*/ 1803679 h 2022231"/>
                      <a:gd name="connsiteX8" fmla="*/ 85411 w 244510"/>
                      <a:gd name="connsiteY8" fmla="*/ 1974501 h 2022231"/>
                      <a:gd name="connsiteX9" fmla="*/ 140676 w 244510"/>
                      <a:gd name="connsiteY9" fmla="*/ 2019719 h 2022231"/>
                      <a:gd name="connsiteX10" fmla="*/ 221063 w 244510"/>
                      <a:gd name="connsiteY10" fmla="*/ 1989574 h 2022231"/>
                      <a:gd name="connsiteX11" fmla="*/ 236136 w 244510"/>
                      <a:gd name="connsiteY11" fmla="*/ 1909186 h 2022231"/>
                      <a:gd name="connsiteX12" fmla="*/ 170821 w 244510"/>
                      <a:gd name="connsiteY12" fmla="*/ 1874018 h 2022231"/>
                      <a:gd name="connsiteX13" fmla="*/ 125604 w 244510"/>
                      <a:gd name="connsiteY13" fmla="*/ 1693147 h 2022231"/>
                      <a:gd name="connsiteX14" fmla="*/ 150725 w 244510"/>
                      <a:gd name="connsiteY14" fmla="*/ 1165609 h 2022231"/>
                      <a:gd name="connsiteX15" fmla="*/ 216039 w 244510"/>
                      <a:gd name="connsiteY15" fmla="*/ 828989 h 2022231"/>
                      <a:gd name="connsiteX16" fmla="*/ 231112 w 244510"/>
                      <a:gd name="connsiteY16" fmla="*/ 663191 h 2022231"/>
                      <a:gd name="connsiteX17" fmla="*/ 140676 w 244510"/>
                      <a:gd name="connsiteY17" fmla="*/ 417007 h 2022231"/>
                      <a:gd name="connsiteX18" fmla="*/ 115556 w 244510"/>
                      <a:gd name="connsiteY18" fmla="*/ 211015 h 2022231"/>
                      <a:gd name="connsiteX19" fmla="*/ 100483 w 244510"/>
                      <a:gd name="connsiteY19" fmla="*/ 130629 h 2022231"/>
                      <a:gd name="connsiteX20" fmla="*/ 115556 w 244510"/>
                      <a:gd name="connsiteY20" fmla="*/ 60290 h 2022231"/>
                      <a:gd name="connsiteX21" fmla="*/ 110531 w 244510"/>
                      <a:gd name="connsiteY21" fmla="*/ 10048 h 2022231"/>
                      <a:gd name="connsiteX22" fmla="*/ 70338 w 244510"/>
                      <a:gd name="connsiteY22" fmla="*/ 0 h 2022231"/>
                      <a:gd name="connsiteX23" fmla="*/ 40193 w 244510"/>
                      <a:gd name="connsiteY23" fmla="*/ 55266 h 2022231"/>
                      <a:gd name="connsiteX24" fmla="*/ 10048 w 244510"/>
                      <a:gd name="connsiteY24" fmla="*/ 115556 h 2022231"/>
                      <a:gd name="connsiteX25" fmla="*/ 0 w 244510"/>
                      <a:gd name="connsiteY25" fmla="*/ 150725 h 2022231"/>
                      <a:gd name="connsiteX26" fmla="*/ 10048 w 244510"/>
                      <a:gd name="connsiteY26" fmla="*/ 261257 h 2022231"/>
                      <a:gd name="connsiteX0" fmla="*/ 10048 w 274655"/>
                      <a:gd name="connsiteY0" fmla="*/ 261257 h 2022231"/>
                      <a:gd name="connsiteX1" fmla="*/ 40193 w 274655"/>
                      <a:gd name="connsiteY1" fmla="*/ 427055 h 2022231"/>
                      <a:gd name="connsiteX2" fmla="*/ 95459 w 274655"/>
                      <a:gd name="connsiteY2" fmla="*/ 592853 h 2022231"/>
                      <a:gd name="connsiteX3" fmla="*/ 125604 w 274655"/>
                      <a:gd name="connsiteY3" fmla="*/ 718457 h 2022231"/>
                      <a:gd name="connsiteX4" fmla="*/ 100483 w 274655"/>
                      <a:gd name="connsiteY4" fmla="*/ 919424 h 2022231"/>
                      <a:gd name="connsiteX5" fmla="*/ 40193 w 274655"/>
                      <a:gd name="connsiteY5" fmla="*/ 1210826 h 2022231"/>
                      <a:gd name="connsiteX6" fmla="*/ 30145 w 274655"/>
                      <a:gd name="connsiteY6" fmla="*/ 1582615 h 2022231"/>
                      <a:gd name="connsiteX7" fmla="*/ 15072 w 274655"/>
                      <a:gd name="connsiteY7" fmla="*/ 1803679 h 2022231"/>
                      <a:gd name="connsiteX8" fmla="*/ 85411 w 274655"/>
                      <a:gd name="connsiteY8" fmla="*/ 1974501 h 2022231"/>
                      <a:gd name="connsiteX9" fmla="*/ 140676 w 274655"/>
                      <a:gd name="connsiteY9" fmla="*/ 2019719 h 2022231"/>
                      <a:gd name="connsiteX10" fmla="*/ 221063 w 274655"/>
                      <a:gd name="connsiteY10" fmla="*/ 1989574 h 2022231"/>
                      <a:gd name="connsiteX11" fmla="*/ 236136 w 274655"/>
                      <a:gd name="connsiteY11" fmla="*/ 1909186 h 2022231"/>
                      <a:gd name="connsiteX12" fmla="*/ 170821 w 274655"/>
                      <a:gd name="connsiteY12" fmla="*/ 1874018 h 2022231"/>
                      <a:gd name="connsiteX13" fmla="*/ 125604 w 274655"/>
                      <a:gd name="connsiteY13" fmla="*/ 1693147 h 2022231"/>
                      <a:gd name="connsiteX14" fmla="*/ 150725 w 274655"/>
                      <a:gd name="connsiteY14" fmla="*/ 1165609 h 2022231"/>
                      <a:gd name="connsiteX15" fmla="*/ 216039 w 274655"/>
                      <a:gd name="connsiteY15" fmla="*/ 828989 h 2022231"/>
                      <a:gd name="connsiteX16" fmla="*/ 231112 w 274655"/>
                      <a:gd name="connsiteY16" fmla="*/ 663191 h 2022231"/>
                      <a:gd name="connsiteX17" fmla="*/ 140676 w 274655"/>
                      <a:gd name="connsiteY17" fmla="*/ 417007 h 2022231"/>
                      <a:gd name="connsiteX18" fmla="*/ 115556 w 274655"/>
                      <a:gd name="connsiteY18" fmla="*/ 211015 h 2022231"/>
                      <a:gd name="connsiteX19" fmla="*/ 100483 w 274655"/>
                      <a:gd name="connsiteY19" fmla="*/ 130629 h 2022231"/>
                      <a:gd name="connsiteX20" fmla="*/ 115556 w 274655"/>
                      <a:gd name="connsiteY20" fmla="*/ 60290 h 2022231"/>
                      <a:gd name="connsiteX21" fmla="*/ 110531 w 274655"/>
                      <a:gd name="connsiteY21" fmla="*/ 10048 h 2022231"/>
                      <a:gd name="connsiteX22" fmla="*/ 70338 w 274655"/>
                      <a:gd name="connsiteY22" fmla="*/ 0 h 2022231"/>
                      <a:gd name="connsiteX23" fmla="*/ 40193 w 274655"/>
                      <a:gd name="connsiteY23" fmla="*/ 55266 h 2022231"/>
                      <a:gd name="connsiteX24" fmla="*/ 10048 w 274655"/>
                      <a:gd name="connsiteY24" fmla="*/ 115556 h 2022231"/>
                      <a:gd name="connsiteX25" fmla="*/ 0 w 274655"/>
                      <a:gd name="connsiteY25" fmla="*/ 150725 h 2022231"/>
                      <a:gd name="connsiteX26" fmla="*/ 10048 w 274655"/>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216039 w 245347"/>
                      <a:gd name="connsiteY15" fmla="*/ 828989 h 2022231"/>
                      <a:gd name="connsiteX16" fmla="*/ 231112 w 245347"/>
                      <a:gd name="connsiteY16" fmla="*/ 663191 h 2022231"/>
                      <a:gd name="connsiteX17" fmla="*/ 140676 w 245347"/>
                      <a:gd name="connsiteY17" fmla="*/ 417007 h 2022231"/>
                      <a:gd name="connsiteX18" fmla="*/ 115556 w 245347"/>
                      <a:gd name="connsiteY18" fmla="*/ 211015 h 2022231"/>
                      <a:gd name="connsiteX19" fmla="*/ 100483 w 245347"/>
                      <a:gd name="connsiteY19" fmla="*/ 130629 h 2022231"/>
                      <a:gd name="connsiteX20" fmla="*/ 115556 w 245347"/>
                      <a:gd name="connsiteY20" fmla="*/ 60290 h 2022231"/>
                      <a:gd name="connsiteX21" fmla="*/ 110531 w 245347"/>
                      <a:gd name="connsiteY21" fmla="*/ 10048 h 2022231"/>
                      <a:gd name="connsiteX22" fmla="*/ 70338 w 245347"/>
                      <a:gd name="connsiteY22" fmla="*/ 0 h 2022231"/>
                      <a:gd name="connsiteX23" fmla="*/ 40193 w 245347"/>
                      <a:gd name="connsiteY23" fmla="*/ 55266 h 2022231"/>
                      <a:gd name="connsiteX24" fmla="*/ 10048 w 245347"/>
                      <a:gd name="connsiteY24" fmla="*/ 115556 h 2022231"/>
                      <a:gd name="connsiteX25" fmla="*/ 0 w 245347"/>
                      <a:gd name="connsiteY25" fmla="*/ 150725 h 2022231"/>
                      <a:gd name="connsiteX26" fmla="*/ 10048 w 245347"/>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347" h="2022231">
                        <a:moveTo>
                          <a:pt x="10048" y="261257"/>
                        </a:moveTo>
                        <a:cubicBezTo>
                          <a:pt x="16747" y="307312"/>
                          <a:pt x="25958" y="371789"/>
                          <a:pt x="40193" y="427055"/>
                        </a:cubicBezTo>
                        <a:cubicBezTo>
                          <a:pt x="54428" y="482321"/>
                          <a:pt x="81224" y="544286"/>
                          <a:pt x="95459" y="592853"/>
                        </a:cubicBezTo>
                        <a:cubicBezTo>
                          <a:pt x="109694" y="641420"/>
                          <a:pt x="124767" y="664029"/>
                          <a:pt x="125604" y="718457"/>
                        </a:cubicBezTo>
                        <a:cubicBezTo>
                          <a:pt x="126441" y="772885"/>
                          <a:pt x="114718" y="837363"/>
                          <a:pt x="100483" y="919424"/>
                        </a:cubicBezTo>
                        <a:cubicBezTo>
                          <a:pt x="86248" y="1001486"/>
                          <a:pt x="51916" y="1100294"/>
                          <a:pt x="40193" y="1210826"/>
                        </a:cubicBezTo>
                        <a:cubicBezTo>
                          <a:pt x="28470" y="1321358"/>
                          <a:pt x="34332" y="1483806"/>
                          <a:pt x="30145" y="1582615"/>
                        </a:cubicBezTo>
                        <a:cubicBezTo>
                          <a:pt x="25958" y="1681424"/>
                          <a:pt x="5861" y="1738365"/>
                          <a:pt x="15072" y="1803679"/>
                        </a:cubicBezTo>
                        <a:cubicBezTo>
                          <a:pt x="24283" y="1868993"/>
                          <a:pt x="64477" y="1938494"/>
                          <a:pt x="85411" y="1974501"/>
                        </a:cubicBezTo>
                        <a:cubicBezTo>
                          <a:pt x="106345" y="2010508"/>
                          <a:pt x="118067" y="2017207"/>
                          <a:pt x="140676" y="2019719"/>
                        </a:cubicBezTo>
                        <a:cubicBezTo>
                          <a:pt x="163285" y="2022231"/>
                          <a:pt x="205153" y="2007996"/>
                          <a:pt x="221063" y="1989574"/>
                        </a:cubicBezTo>
                        <a:cubicBezTo>
                          <a:pt x="236973" y="1971152"/>
                          <a:pt x="245347" y="1932632"/>
                          <a:pt x="236136" y="1909186"/>
                        </a:cubicBezTo>
                        <a:cubicBezTo>
                          <a:pt x="226925" y="1885740"/>
                          <a:pt x="184219" y="1884903"/>
                          <a:pt x="165797" y="1848897"/>
                        </a:cubicBezTo>
                        <a:cubicBezTo>
                          <a:pt x="147375" y="1812891"/>
                          <a:pt x="128116" y="1807028"/>
                          <a:pt x="125604" y="1693147"/>
                        </a:cubicBezTo>
                        <a:cubicBezTo>
                          <a:pt x="123092" y="1579266"/>
                          <a:pt x="140677" y="1284514"/>
                          <a:pt x="150725" y="1165609"/>
                        </a:cubicBezTo>
                        <a:cubicBezTo>
                          <a:pt x="160773" y="1046704"/>
                          <a:pt x="175008" y="1035817"/>
                          <a:pt x="185894" y="979714"/>
                        </a:cubicBezTo>
                        <a:cubicBezTo>
                          <a:pt x="196780" y="923611"/>
                          <a:pt x="208503" y="881743"/>
                          <a:pt x="216039" y="828989"/>
                        </a:cubicBezTo>
                        <a:cubicBezTo>
                          <a:pt x="223575" y="776235"/>
                          <a:pt x="243672" y="731855"/>
                          <a:pt x="231112" y="663191"/>
                        </a:cubicBezTo>
                        <a:cubicBezTo>
                          <a:pt x="218552" y="594527"/>
                          <a:pt x="159935" y="492370"/>
                          <a:pt x="140676" y="417007"/>
                        </a:cubicBezTo>
                        <a:cubicBezTo>
                          <a:pt x="121417" y="341644"/>
                          <a:pt x="122255" y="258745"/>
                          <a:pt x="115556" y="211015"/>
                        </a:cubicBezTo>
                        <a:cubicBezTo>
                          <a:pt x="108857" y="163285"/>
                          <a:pt x="100483" y="155750"/>
                          <a:pt x="100483" y="130629"/>
                        </a:cubicBezTo>
                        <a:cubicBezTo>
                          <a:pt x="100483" y="105508"/>
                          <a:pt x="113881" y="80387"/>
                          <a:pt x="115556" y="60290"/>
                        </a:cubicBezTo>
                        <a:cubicBezTo>
                          <a:pt x="117231" y="40193"/>
                          <a:pt x="118067" y="20096"/>
                          <a:pt x="110531" y="10048"/>
                        </a:cubicBezTo>
                        <a:lnTo>
                          <a:pt x="70338" y="0"/>
                        </a:lnTo>
                        <a:lnTo>
                          <a:pt x="40193" y="55266"/>
                        </a:lnTo>
                        <a:cubicBezTo>
                          <a:pt x="30145" y="74525"/>
                          <a:pt x="16747" y="99646"/>
                          <a:pt x="10048" y="115556"/>
                        </a:cubicBezTo>
                        <a:cubicBezTo>
                          <a:pt x="3349" y="131466"/>
                          <a:pt x="0" y="126442"/>
                          <a:pt x="0" y="150725"/>
                        </a:cubicBezTo>
                        <a:cubicBezTo>
                          <a:pt x="0" y="175008"/>
                          <a:pt x="3349" y="215202"/>
                          <a:pt x="10048" y="261257"/>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2" name="Oval 31"/>
                  <p:cNvSpPr/>
                  <p:nvPr/>
                </p:nvSpPr>
                <p:spPr bwMode="auto">
                  <a:xfrm rot="16200000">
                    <a:off x="4507881" y="1270035"/>
                    <a:ext cx="280459" cy="252270"/>
                  </a:xfrm>
                  <a:prstGeom prst="ellipse">
                    <a:avLst/>
                  </a:prstGeom>
                  <a:solidFill>
                    <a:srgbClr val="CC00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4" name="Oval 33"/>
                  <p:cNvSpPr/>
                  <p:nvPr/>
                </p:nvSpPr>
                <p:spPr bwMode="auto">
                  <a:xfrm rot="16200000">
                    <a:off x="2948143" y="2948323"/>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3" name="Freeform 32"/>
                  <p:cNvSpPr/>
                  <p:nvPr/>
                </p:nvSpPr>
                <p:spPr bwMode="auto">
                  <a:xfrm rot="16200000">
                    <a:off x="3882493" y="2128059"/>
                    <a:ext cx="209903" cy="1824109"/>
                  </a:xfrm>
                  <a:custGeom>
                    <a:avLst/>
                    <a:gdLst>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198119 w 231250"/>
                      <a:gd name="connsiteY9" fmla="*/ 890546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26557 w 231250"/>
                      <a:gd name="connsiteY7" fmla="*/ 1656521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1250" h="2027582">
                        <a:moveTo>
                          <a:pt x="58972" y="1831450"/>
                        </a:moveTo>
                        <a:cubicBezTo>
                          <a:pt x="56322" y="1855966"/>
                          <a:pt x="39093" y="1871869"/>
                          <a:pt x="31142" y="1891085"/>
                        </a:cubicBezTo>
                        <a:cubicBezTo>
                          <a:pt x="23191" y="1910301"/>
                          <a:pt x="0" y="1925541"/>
                          <a:pt x="11264" y="1946744"/>
                        </a:cubicBezTo>
                        <a:cubicBezTo>
                          <a:pt x="22528" y="1967947"/>
                          <a:pt x="72224" y="2009030"/>
                          <a:pt x="98728" y="2018306"/>
                        </a:cubicBezTo>
                        <a:cubicBezTo>
                          <a:pt x="125232" y="2027582"/>
                          <a:pt x="151737" y="2014993"/>
                          <a:pt x="170290" y="2002403"/>
                        </a:cubicBezTo>
                        <a:cubicBezTo>
                          <a:pt x="188843" y="1989813"/>
                          <a:pt x="211371" y="1970597"/>
                          <a:pt x="210046" y="1942768"/>
                        </a:cubicBezTo>
                        <a:cubicBezTo>
                          <a:pt x="208721" y="1914939"/>
                          <a:pt x="176253" y="1883134"/>
                          <a:pt x="162338" y="1835426"/>
                        </a:cubicBezTo>
                        <a:cubicBezTo>
                          <a:pt x="148423" y="1787718"/>
                          <a:pt x="129870" y="1733384"/>
                          <a:pt x="126557" y="1656521"/>
                        </a:cubicBezTo>
                        <a:cubicBezTo>
                          <a:pt x="123244" y="1579658"/>
                          <a:pt x="127883" y="1500145"/>
                          <a:pt x="142460" y="1374250"/>
                        </a:cubicBezTo>
                        <a:cubicBezTo>
                          <a:pt x="157037" y="1248355"/>
                          <a:pt x="200106" y="1009153"/>
                          <a:pt x="214021" y="901148"/>
                        </a:cubicBezTo>
                        <a:cubicBezTo>
                          <a:pt x="227936" y="793143"/>
                          <a:pt x="231250" y="799768"/>
                          <a:pt x="225949" y="726219"/>
                        </a:cubicBezTo>
                        <a:cubicBezTo>
                          <a:pt x="220648" y="652670"/>
                          <a:pt x="182217" y="524124"/>
                          <a:pt x="166314" y="455875"/>
                        </a:cubicBezTo>
                        <a:cubicBezTo>
                          <a:pt x="150411" y="387626"/>
                          <a:pt x="138484" y="366423"/>
                          <a:pt x="130533" y="316727"/>
                        </a:cubicBezTo>
                        <a:cubicBezTo>
                          <a:pt x="122582" y="267031"/>
                          <a:pt x="123244" y="197457"/>
                          <a:pt x="118606" y="157701"/>
                        </a:cubicBezTo>
                        <a:cubicBezTo>
                          <a:pt x="113968" y="117945"/>
                          <a:pt x="109993" y="100717"/>
                          <a:pt x="102704" y="78188"/>
                        </a:cubicBezTo>
                        <a:cubicBezTo>
                          <a:pt x="95415" y="55659"/>
                          <a:pt x="86801" y="34455"/>
                          <a:pt x="74874" y="22528"/>
                        </a:cubicBezTo>
                        <a:cubicBezTo>
                          <a:pt x="62947" y="10601"/>
                          <a:pt x="41744" y="0"/>
                          <a:pt x="31142" y="6626"/>
                        </a:cubicBezTo>
                        <a:cubicBezTo>
                          <a:pt x="20540" y="13252"/>
                          <a:pt x="12589" y="33793"/>
                          <a:pt x="11264" y="62285"/>
                        </a:cubicBezTo>
                        <a:cubicBezTo>
                          <a:pt x="9939" y="90777"/>
                          <a:pt x="14577" y="139148"/>
                          <a:pt x="23191" y="177579"/>
                        </a:cubicBezTo>
                        <a:cubicBezTo>
                          <a:pt x="31805" y="216010"/>
                          <a:pt x="53008" y="255104"/>
                          <a:pt x="62947" y="292873"/>
                        </a:cubicBezTo>
                        <a:cubicBezTo>
                          <a:pt x="72886" y="330642"/>
                          <a:pt x="74874" y="310101"/>
                          <a:pt x="82825" y="404191"/>
                        </a:cubicBezTo>
                        <a:cubicBezTo>
                          <a:pt x="90776" y="498281"/>
                          <a:pt x="106017" y="758024"/>
                          <a:pt x="110655" y="857415"/>
                        </a:cubicBezTo>
                        <a:cubicBezTo>
                          <a:pt x="115293" y="956806"/>
                          <a:pt x="117944" y="926327"/>
                          <a:pt x="110655" y="1000539"/>
                        </a:cubicBezTo>
                        <a:cubicBezTo>
                          <a:pt x="103366" y="1074751"/>
                          <a:pt x="82163" y="1213899"/>
                          <a:pt x="66923" y="1302688"/>
                        </a:cubicBezTo>
                        <a:cubicBezTo>
                          <a:pt x="51683" y="1391477"/>
                          <a:pt x="22528" y="1459726"/>
                          <a:pt x="19215" y="1533276"/>
                        </a:cubicBezTo>
                        <a:cubicBezTo>
                          <a:pt x="15902" y="1606826"/>
                          <a:pt x="40419" y="1694290"/>
                          <a:pt x="47045" y="1743986"/>
                        </a:cubicBezTo>
                        <a:cubicBezTo>
                          <a:pt x="53671" y="1793682"/>
                          <a:pt x="61622" y="1806934"/>
                          <a:pt x="58972" y="1831450"/>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6" name="Oval 35"/>
                  <p:cNvSpPr/>
                  <p:nvPr/>
                </p:nvSpPr>
                <p:spPr bwMode="auto">
                  <a:xfrm rot="16200000">
                    <a:off x="3037725" y="3257224"/>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7" name="Oval 36"/>
                  <p:cNvSpPr/>
                  <p:nvPr/>
                </p:nvSpPr>
                <p:spPr bwMode="auto">
                  <a:xfrm rot="16200000">
                    <a:off x="3259929" y="3308558"/>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5" name="Freeform 34"/>
                  <p:cNvSpPr/>
                  <p:nvPr/>
                </p:nvSpPr>
                <p:spPr bwMode="auto">
                  <a:xfrm rot="16200000">
                    <a:off x="3876332" y="2342366"/>
                    <a:ext cx="396875" cy="1892910"/>
                  </a:xfrm>
                  <a:custGeom>
                    <a:avLst/>
                    <a:gdLst>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43123 w 429370"/>
                      <a:gd name="connsiteY41" fmla="*/ 51683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29966 w 429370"/>
                      <a:gd name="connsiteY41" fmla="*/ 58261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29966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39834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50944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5831"/>
                      <a:gd name="connsiteX1" fmla="*/ 274320 w 429370"/>
                      <a:gd name="connsiteY1" fmla="*/ 159026 h 2095831"/>
                      <a:gd name="connsiteX2" fmla="*/ 254442 w 429370"/>
                      <a:gd name="connsiteY2" fmla="*/ 230587 h 2095831"/>
                      <a:gd name="connsiteX3" fmla="*/ 230588 w 429370"/>
                      <a:gd name="connsiteY3" fmla="*/ 262393 h 2095831"/>
                      <a:gd name="connsiteX4" fmla="*/ 174928 w 429370"/>
                      <a:gd name="connsiteY4" fmla="*/ 290222 h 2095831"/>
                      <a:gd name="connsiteX5" fmla="*/ 123245 w 429370"/>
                      <a:gd name="connsiteY5" fmla="*/ 286247 h 2095831"/>
                      <a:gd name="connsiteX6" fmla="*/ 123245 w 429370"/>
                      <a:gd name="connsiteY6" fmla="*/ 286247 h 2095831"/>
                      <a:gd name="connsiteX7" fmla="*/ 79513 w 429370"/>
                      <a:gd name="connsiteY7" fmla="*/ 250466 h 2095831"/>
                      <a:gd name="connsiteX8" fmla="*/ 27829 w 429370"/>
                      <a:gd name="connsiteY8" fmla="*/ 250466 h 2095831"/>
                      <a:gd name="connsiteX9" fmla="*/ 0 w 429370"/>
                      <a:gd name="connsiteY9" fmla="*/ 290222 h 2095831"/>
                      <a:gd name="connsiteX10" fmla="*/ 11927 w 429370"/>
                      <a:gd name="connsiteY10" fmla="*/ 341906 h 2095831"/>
                      <a:gd name="connsiteX11" fmla="*/ 79513 w 429370"/>
                      <a:gd name="connsiteY11" fmla="*/ 337930 h 2095831"/>
                      <a:gd name="connsiteX12" fmla="*/ 103367 w 429370"/>
                      <a:gd name="connsiteY12" fmla="*/ 314076 h 2095831"/>
                      <a:gd name="connsiteX13" fmla="*/ 127221 w 429370"/>
                      <a:gd name="connsiteY13" fmla="*/ 302149 h 2095831"/>
                      <a:gd name="connsiteX14" fmla="*/ 190831 w 429370"/>
                      <a:gd name="connsiteY14" fmla="*/ 315306 h 2095831"/>
                      <a:gd name="connsiteX15" fmla="*/ 232648 w 429370"/>
                      <a:gd name="connsiteY15" fmla="*/ 344366 h 2095831"/>
                      <a:gd name="connsiteX16" fmla="*/ 258417 w 429370"/>
                      <a:gd name="connsiteY16" fmla="*/ 445273 h 2095831"/>
                      <a:gd name="connsiteX17" fmla="*/ 278295 w 429370"/>
                      <a:gd name="connsiteY17" fmla="*/ 683812 h 2095831"/>
                      <a:gd name="connsiteX18" fmla="*/ 290222 w 429370"/>
                      <a:gd name="connsiteY18" fmla="*/ 1105231 h 2095831"/>
                      <a:gd name="connsiteX19" fmla="*/ 242515 w 429370"/>
                      <a:gd name="connsiteY19" fmla="*/ 1554480 h 2095831"/>
                      <a:gd name="connsiteX20" fmla="*/ 254442 w 429370"/>
                      <a:gd name="connsiteY20" fmla="*/ 1785067 h 2095831"/>
                      <a:gd name="connsiteX21" fmla="*/ 294198 w 429370"/>
                      <a:gd name="connsiteY21" fmla="*/ 1916264 h 2095831"/>
                      <a:gd name="connsiteX22" fmla="*/ 274320 w 429370"/>
                      <a:gd name="connsiteY22" fmla="*/ 1956020 h 2095831"/>
                      <a:gd name="connsiteX23" fmla="*/ 238539 w 429370"/>
                      <a:gd name="connsiteY23" fmla="*/ 2035534 h 2095831"/>
                      <a:gd name="connsiteX24" fmla="*/ 310101 w 429370"/>
                      <a:gd name="connsiteY24" fmla="*/ 2091193 h 2095831"/>
                      <a:gd name="connsiteX25" fmla="*/ 401541 w 429370"/>
                      <a:gd name="connsiteY25" fmla="*/ 2063363 h 2095831"/>
                      <a:gd name="connsiteX26" fmla="*/ 429370 w 429370"/>
                      <a:gd name="connsiteY26" fmla="*/ 1987826 h 2095831"/>
                      <a:gd name="connsiteX27" fmla="*/ 361784 w 429370"/>
                      <a:gd name="connsiteY27" fmla="*/ 1936142 h 2095831"/>
                      <a:gd name="connsiteX28" fmla="*/ 353833 w 429370"/>
                      <a:gd name="connsiteY28" fmla="*/ 1904337 h 2095831"/>
                      <a:gd name="connsiteX29" fmla="*/ 333955 w 429370"/>
                      <a:gd name="connsiteY29" fmla="*/ 1745311 h 2095831"/>
                      <a:gd name="connsiteX30" fmla="*/ 337930 w 429370"/>
                      <a:gd name="connsiteY30" fmla="*/ 1447137 h 2095831"/>
                      <a:gd name="connsiteX31" fmla="*/ 397565 w 429370"/>
                      <a:gd name="connsiteY31" fmla="*/ 1113182 h 2095831"/>
                      <a:gd name="connsiteX32" fmla="*/ 421419 w 429370"/>
                      <a:gd name="connsiteY32" fmla="*/ 894521 h 2095831"/>
                      <a:gd name="connsiteX33" fmla="*/ 385638 w 429370"/>
                      <a:gd name="connsiteY33" fmla="*/ 659958 h 2095831"/>
                      <a:gd name="connsiteX34" fmla="*/ 337930 w 429370"/>
                      <a:gd name="connsiteY34" fmla="*/ 512859 h 2095831"/>
                      <a:gd name="connsiteX35" fmla="*/ 349857 w 429370"/>
                      <a:gd name="connsiteY35" fmla="*/ 186855 h 2095831"/>
                      <a:gd name="connsiteX36" fmla="*/ 369735 w 429370"/>
                      <a:gd name="connsiteY36" fmla="*/ 83488 h 2095831"/>
                      <a:gd name="connsiteX37" fmla="*/ 274320 w 429370"/>
                      <a:gd name="connsiteY37" fmla="*/ 63610 h 2095831"/>
                      <a:gd name="connsiteX38" fmla="*/ 210709 w 429370"/>
                      <a:gd name="connsiteY38" fmla="*/ 71561 h 2095831"/>
                      <a:gd name="connsiteX39" fmla="*/ 155050 w 429370"/>
                      <a:gd name="connsiteY39" fmla="*/ 55659 h 2095831"/>
                      <a:gd name="connsiteX40" fmla="*/ 107342 w 429370"/>
                      <a:gd name="connsiteY40" fmla="*/ 0 h 2095831"/>
                      <a:gd name="connsiteX41" fmla="*/ 47708 w 429370"/>
                      <a:gd name="connsiteY41" fmla="*/ 3975 h 2095831"/>
                      <a:gd name="connsiteX42" fmla="*/ 43732 w 429370"/>
                      <a:gd name="connsiteY42" fmla="*/ 63610 h 2095831"/>
                      <a:gd name="connsiteX43" fmla="*/ 83488 w 429370"/>
                      <a:gd name="connsiteY43" fmla="*/ 87464 h 2095831"/>
                      <a:gd name="connsiteX44" fmla="*/ 135172 w 429370"/>
                      <a:gd name="connsiteY44" fmla="*/ 87464 h 2095831"/>
                      <a:gd name="connsiteX45" fmla="*/ 178904 w 429370"/>
                      <a:gd name="connsiteY45" fmla="*/ 91440 h 2095831"/>
                      <a:gd name="connsiteX46" fmla="*/ 234563 w 429370"/>
                      <a:gd name="connsiteY46" fmla="*/ 119269 h 2095831"/>
                      <a:gd name="connsiteX47" fmla="*/ 266368 w 429370"/>
                      <a:gd name="connsiteY47" fmla="*/ 151074 h 2095831"/>
                      <a:gd name="connsiteX48" fmla="*/ 274320 w 429370"/>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69018 w 438646"/>
                      <a:gd name="connsiteY0" fmla="*/ 159688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0" fmla="*/ 237213 w 438646"/>
                      <a:gd name="connsiteY0" fmla="*/ 127883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8646" h="2104445">
                        <a:moveTo>
                          <a:pt x="237213" y="127883"/>
                        </a:moveTo>
                        <a:cubicBezTo>
                          <a:pt x="253116" y="139147"/>
                          <a:pt x="273657" y="149087"/>
                          <a:pt x="276970" y="167640"/>
                        </a:cubicBezTo>
                        <a:cubicBezTo>
                          <a:pt x="280283" y="186193"/>
                          <a:pt x="264381" y="221973"/>
                          <a:pt x="257092" y="239201"/>
                        </a:cubicBezTo>
                        <a:cubicBezTo>
                          <a:pt x="249803" y="256429"/>
                          <a:pt x="246490" y="261068"/>
                          <a:pt x="233238" y="271007"/>
                        </a:cubicBezTo>
                        <a:cubicBezTo>
                          <a:pt x="219986" y="280946"/>
                          <a:pt x="195469" y="294860"/>
                          <a:pt x="177578" y="298836"/>
                        </a:cubicBezTo>
                        <a:cubicBezTo>
                          <a:pt x="159687" y="302812"/>
                          <a:pt x="134509" y="295523"/>
                          <a:pt x="125895" y="294861"/>
                        </a:cubicBezTo>
                        <a:lnTo>
                          <a:pt x="125895" y="294861"/>
                        </a:lnTo>
                        <a:cubicBezTo>
                          <a:pt x="118606" y="288898"/>
                          <a:pt x="98066" y="265043"/>
                          <a:pt x="82163" y="259080"/>
                        </a:cubicBezTo>
                        <a:cubicBezTo>
                          <a:pt x="66260" y="253117"/>
                          <a:pt x="43731" y="252454"/>
                          <a:pt x="30479" y="259080"/>
                        </a:cubicBezTo>
                        <a:cubicBezTo>
                          <a:pt x="17227" y="265706"/>
                          <a:pt x="5300" y="283596"/>
                          <a:pt x="2650" y="298836"/>
                        </a:cubicBezTo>
                        <a:cubicBezTo>
                          <a:pt x="0" y="314076"/>
                          <a:pt x="1325" y="342569"/>
                          <a:pt x="14577" y="350520"/>
                        </a:cubicBezTo>
                        <a:cubicBezTo>
                          <a:pt x="27829" y="358471"/>
                          <a:pt x="66923" y="351182"/>
                          <a:pt x="82163" y="346544"/>
                        </a:cubicBezTo>
                        <a:cubicBezTo>
                          <a:pt x="97403" y="341906"/>
                          <a:pt x="87464" y="326461"/>
                          <a:pt x="106017" y="322690"/>
                        </a:cubicBezTo>
                        <a:cubicBezTo>
                          <a:pt x="124570" y="318919"/>
                          <a:pt x="175910" y="316884"/>
                          <a:pt x="193481" y="323920"/>
                        </a:cubicBezTo>
                        <a:cubicBezTo>
                          <a:pt x="211052" y="330956"/>
                          <a:pt x="224034" y="331319"/>
                          <a:pt x="235298" y="352980"/>
                        </a:cubicBezTo>
                        <a:cubicBezTo>
                          <a:pt x="246562" y="374641"/>
                          <a:pt x="253459" y="397313"/>
                          <a:pt x="261067" y="453887"/>
                        </a:cubicBezTo>
                        <a:cubicBezTo>
                          <a:pt x="268675" y="510461"/>
                          <a:pt x="275644" y="582433"/>
                          <a:pt x="280945" y="692426"/>
                        </a:cubicBezTo>
                        <a:cubicBezTo>
                          <a:pt x="286246" y="802419"/>
                          <a:pt x="298835" y="968734"/>
                          <a:pt x="292872" y="1113845"/>
                        </a:cubicBezTo>
                        <a:cubicBezTo>
                          <a:pt x="286909" y="1258956"/>
                          <a:pt x="251128" y="1449788"/>
                          <a:pt x="245165" y="1563094"/>
                        </a:cubicBezTo>
                        <a:cubicBezTo>
                          <a:pt x="239202" y="1676400"/>
                          <a:pt x="248478" y="1733384"/>
                          <a:pt x="257092" y="1793681"/>
                        </a:cubicBezTo>
                        <a:cubicBezTo>
                          <a:pt x="265706" y="1853978"/>
                          <a:pt x="293535" y="1896386"/>
                          <a:pt x="296848" y="1924878"/>
                        </a:cubicBezTo>
                        <a:cubicBezTo>
                          <a:pt x="300161" y="1953370"/>
                          <a:pt x="286247" y="1944756"/>
                          <a:pt x="276970" y="1964634"/>
                        </a:cubicBezTo>
                        <a:cubicBezTo>
                          <a:pt x="267693" y="1984512"/>
                          <a:pt x="235226" y="2021619"/>
                          <a:pt x="241189" y="2044148"/>
                        </a:cubicBezTo>
                        <a:cubicBezTo>
                          <a:pt x="247152" y="2066677"/>
                          <a:pt x="285584" y="2095169"/>
                          <a:pt x="312751" y="2099807"/>
                        </a:cubicBezTo>
                        <a:cubicBezTo>
                          <a:pt x="339918" y="2104445"/>
                          <a:pt x="384313" y="2089205"/>
                          <a:pt x="404191" y="2071977"/>
                        </a:cubicBezTo>
                        <a:cubicBezTo>
                          <a:pt x="424069" y="2054749"/>
                          <a:pt x="438646" y="2017643"/>
                          <a:pt x="432020" y="1996440"/>
                        </a:cubicBezTo>
                        <a:cubicBezTo>
                          <a:pt x="425394" y="1975237"/>
                          <a:pt x="377023" y="1958671"/>
                          <a:pt x="364434" y="1944756"/>
                        </a:cubicBezTo>
                        <a:cubicBezTo>
                          <a:pt x="351845" y="1930841"/>
                          <a:pt x="361121" y="1944756"/>
                          <a:pt x="356483" y="1912951"/>
                        </a:cubicBezTo>
                        <a:cubicBezTo>
                          <a:pt x="351845" y="1881146"/>
                          <a:pt x="339256" y="1830125"/>
                          <a:pt x="336605" y="1753925"/>
                        </a:cubicBezTo>
                        <a:cubicBezTo>
                          <a:pt x="333954" y="1677725"/>
                          <a:pt x="329978" y="1561106"/>
                          <a:pt x="340580" y="1455751"/>
                        </a:cubicBezTo>
                        <a:cubicBezTo>
                          <a:pt x="351182" y="1350396"/>
                          <a:pt x="386300" y="1213899"/>
                          <a:pt x="400215" y="1121796"/>
                        </a:cubicBezTo>
                        <a:cubicBezTo>
                          <a:pt x="414130" y="1029693"/>
                          <a:pt x="426057" y="978672"/>
                          <a:pt x="424069" y="903135"/>
                        </a:cubicBezTo>
                        <a:cubicBezTo>
                          <a:pt x="422081" y="827598"/>
                          <a:pt x="402203" y="732182"/>
                          <a:pt x="388288" y="668572"/>
                        </a:cubicBezTo>
                        <a:cubicBezTo>
                          <a:pt x="374373" y="604962"/>
                          <a:pt x="346543" y="600323"/>
                          <a:pt x="340580" y="521473"/>
                        </a:cubicBezTo>
                        <a:cubicBezTo>
                          <a:pt x="334617" y="442623"/>
                          <a:pt x="347206" y="267031"/>
                          <a:pt x="352507" y="195469"/>
                        </a:cubicBezTo>
                        <a:cubicBezTo>
                          <a:pt x="357808" y="123907"/>
                          <a:pt x="384975" y="112643"/>
                          <a:pt x="372385" y="92102"/>
                        </a:cubicBezTo>
                        <a:cubicBezTo>
                          <a:pt x="359795" y="71561"/>
                          <a:pt x="303474" y="74212"/>
                          <a:pt x="276970" y="72224"/>
                        </a:cubicBezTo>
                        <a:cubicBezTo>
                          <a:pt x="250466" y="70236"/>
                          <a:pt x="233237" y="81500"/>
                          <a:pt x="213359" y="80175"/>
                        </a:cubicBezTo>
                        <a:cubicBezTo>
                          <a:pt x="193481" y="78850"/>
                          <a:pt x="174928" y="76200"/>
                          <a:pt x="157700" y="64273"/>
                        </a:cubicBezTo>
                        <a:cubicBezTo>
                          <a:pt x="140472" y="52346"/>
                          <a:pt x="127882" y="17228"/>
                          <a:pt x="109992" y="8614"/>
                        </a:cubicBezTo>
                        <a:cubicBezTo>
                          <a:pt x="92102" y="0"/>
                          <a:pt x="60960" y="1987"/>
                          <a:pt x="50358" y="12589"/>
                        </a:cubicBezTo>
                        <a:cubicBezTo>
                          <a:pt x="39756" y="23191"/>
                          <a:pt x="40419" y="58309"/>
                          <a:pt x="46382" y="72224"/>
                        </a:cubicBezTo>
                        <a:cubicBezTo>
                          <a:pt x="52345" y="86139"/>
                          <a:pt x="70898" y="92102"/>
                          <a:pt x="86138" y="96078"/>
                        </a:cubicBezTo>
                        <a:cubicBezTo>
                          <a:pt x="101378" y="100054"/>
                          <a:pt x="121919" y="95415"/>
                          <a:pt x="137822" y="96078"/>
                        </a:cubicBezTo>
                        <a:cubicBezTo>
                          <a:pt x="153725" y="96741"/>
                          <a:pt x="164989" y="94753"/>
                          <a:pt x="181554" y="100054"/>
                        </a:cubicBezTo>
                        <a:cubicBezTo>
                          <a:pt x="198119" y="105355"/>
                          <a:pt x="221310" y="116619"/>
                          <a:pt x="237213" y="127883"/>
                        </a:cubicBezTo>
                        <a:close/>
                      </a:path>
                    </a:pathLst>
                  </a:custGeom>
                  <a:solidFill>
                    <a:srgbClr val="CCE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42" name="Oval 41"/>
                  <p:cNvSpPr/>
                  <p:nvPr/>
                </p:nvSpPr>
                <p:spPr bwMode="auto">
                  <a:xfrm rot="16200000">
                    <a:off x="3046331" y="1300731"/>
                    <a:ext cx="297953" cy="297868"/>
                  </a:xfrm>
                  <a:prstGeom prst="ellipse">
                    <a:avLst/>
                  </a:prstGeom>
                  <a:solidFill>
                    <a:srgbClr val="FFCC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8" name="Freeform 37"/>
                  <p:cNvSpPr/>
                  <p:nvPr/>
                </p:nvSpPr>
                <p:spPr bwMode="auto">
                  <a:xfrm rot="16200000">
                    <a:off x="3107203" y="1060093"/>
                    <a:ext cx="862542" cy="802679"/>
                  </a:xfrm>
                  <a:custGeom>
                    <a:avLst/>
                    <a:gdLst>
                      <a:gd name="connsiteX0" fmla="*/ 464820 w 1024890"/>
                      <a:gd name="connsiteY0" fmla="*/ 209550 h 876300"/>
                      <a:gd name="connsiteX1" fmla="*/ 445770 w 1024890"/>
                      <a:gd name="connsiteY1" fmla="*/ 327660 h 876300"/>
                      <a:gd name="connsiteX2" fmla="*/ 361950 w 1024890"/>
                      <a:gd name="connsiteY2" fmla="*/ 381000 h 876300"/>
                      <a:gd name="connsiteX3" fmla="*/ 320040 w 1024890"/>
                      <a:gd name="connsiteY3" fmla="*/ 483870 h 876300"/>
                      <a:gd name="connsiteX4" fmla="*/ 289560 w 1024890"/>
                      <a:gd name="connsiteY4" fmla="*/ 529590 h 876300"/>
                      <a:gd name="connsiteX5" fmla="*/ 213360 w 1024890"/>
                      <a:gd name="connsiteY5" fmla="*/ 521970 h 876300"/>
                      <a:gd name="connsiteX6" fmla="*/ 160020 w 1024890"/>
                      <a:gd name="connsiteY6" fmla="*/ 510540 h 876300"/>
                      <a:gd name="connsiteX7" fmla="*/ 144780 w 1024890"/>
                      <a:gd name="connsiteY7" fmla="*/ 544830 h 876300"/>
                      <a:gd name="connsiteX8" fmla="*/ 201930 w 1024890"/>
                      <a:gd name="connsiteY8" fmla="*/ 575310 h 876300"/>
                      <a:gd name="connsiteX9" fmla="*/ 285750 w 1024890"/>
                      <a:gd name="connsiteY9" fmla="*/ 563880 h 876300"/>
                      <a:gd name="connsiteX10" fmla="*/ 320040 w 1024890"/>
                      <a:gd name="connsiteY10" fmla="*/ 598170 h 876300"/>
                      <a:gd name="connsiteX11" fmla="*/ 300990 w 1024890"/>
                      <a:gd name="connsiteY11" fmla="*/ 643890 h 876300"/>
                      <a:gd name="connsiteX12" fmla="*/ 156210 w 1024890"/>
                      <a:gd name="connsiteY12" fmla="*/ 708660 h 876300"/>
                      <a:gd name="connsiteX13" fmla="*/ 19050 w 1024890"/>
                      <a:gd name="connsiteY13" fmla="*/ 708660 h 876300"/>
                      <a:gd name="connsiteX14" fmla="*/ 0 w 1024890"/>
                      <a:gd name="connsiteY14" fmla="*/ 746760 h 876300"/>
                      <a:gd name="connsiteX15" fmla="*/ 11430 w 1024890"/>
                      <a:gd name="connsiteY15" fmla="*/ 777240 h 876300"/>
                      <a:gd name="connsiteX16" fmla="*/ 95250 w 1024890"/>
                      <a:gd name="connsiteY16" fmla="*/ 769620 h 876300"/>
                      <a:gd name="connsiteX17" fmla="*/ 205740 w 1024890"/>
                      <a:gd name="connsiteY17" fmla="*/ 716280 h 876300"/>
                      <a:gd name="connsiteX18" fmla="*/ 289560 w 1024890"/>
                      <a:gd name="connsiteY18" fmla="*/ 708660 h 876300"/>
                      <a:gd name="connsiteX19" fmla="*/ 457200 w 1024890"/>
                      <a:gd name="connsiteY19" fmla="*/ 746760 h 876300"/>
                      <a:gd name="connsiteX20" fmla="*/ 548640 w 1024890"/>
                      <a:gd name="connsiteY20" fmla="*/ 750570 h 876300"/>
                      <a:gd name="connsiteX21" fmla="*/ 609600 w 1024890"/>
                      <a:gd name="connsiteY21" fmla="*/ 739140 h 876300"/>
                      <a:gd name="connsiteX22" fmla="*/ 632460 w 1024890"/>
                      <a:gd name="connsiteY22" fmla="*/ 796290 h 876300"/>
                      <a:gd name="connsiteX23" fmla="*/ 640080 w 1024890"/>
                      <a:gd name="connsiteY23" fmla="*/ 861060 h 876300"/>
                      <a:gd name="connsiteX24" fmla="*/ 678180 w 1024890"/>
                      <a:gd name="connsiteY24" fmla="*/ 876300 h 876300"/>
                      <a:gd name="connsiteX25" fmla="*/ 716280 w 1024890"/>
                      <a:gd name="connsiteY25" fmla="*/ 826770 h 876300"/>
                      <a:gd name="connsiteX26" fmla="*/ 693420 w 1024890"/>
                      <a:gd name="connsiteY26" fmla="*/ 777240 h 876300"/>
                      <a:gd name="connsiteX27" fmla="*/ 640080 w 1024890"/>
                      <a:gd name="connsiteY27" fmla="*/ 742950 h 876300"/>
                      <a:gd name="connsiteX28" fmla="*/ 643890 w 1024890"/>
                      <a:gd name="connsiteY28" fmla="*/ 681990 h 876300"/>
                      <a:gd name="connsiteX29" fmla="*/ 727710 w 1024890"/>
                      <a:gd name="connsiteY29" fmla="*/ 598170 h 876300"/>
                      <a:gd name="connsiteX30" fmla="*/ 727710 w 1024890"/>
                      <a:gd name="connsiteY30" fmla="*/ 461010 h 876300"/>
                      <a:gd name="connsiteX31" fmla="*/ 819150 w 1024890"/>
                      <a:gd name="connsiteY31" fmla="*/ 445770 h 876300"/>
                      <a:gd name="connsiteX32" fmla="*/ 929640 w 1024890"/>
                      <a:gd name="connsiteY32" fmla="*/ 480060 h 876300"/>
                      <a:gd name="connsiteX33" fmla="*/ 998220 w 1024890"/>
                      <a:gd name="connsiteY33" fmla="*/ 487680 h 876300"/>
                      <a:gd name="connsiteX34" fmla="*/ 1024890 w 1024890"/>
                      <a:gd name="connsiteY34" fmla="*/ 449580 h 876300"/>
                      <a:gd name="connsiteX35" fmla="*/ 925830 w 1024890"/>
                      <a:gd name="connsiteY35" fmla="*/ 407670 h 876300"/>
                      <a:gd name="connsiteX36" fmla="*/ 777240 w 1024890"/>
                      <a:gd name="connsiteY36" fmla="*/ 407670 h 876300"/>
                      <a:gd name="connsiteX37" fmla="*/ 632460 w 1024890"/>
                      <a:gd name="connsiteY37" fmla="*/ 350520 h 876300"/>
                      <a:gd name="connsiteX38" fmla="*/ 563880 w 1024890"/>
                      <a:gd name="connsiteY38" fmla="*/ 316230 h 876300"/>
                      <a:gd name="connsiteX39" fmla="*/ 518160 w 1024890"/>
                      <a:gd name="connsiteY39" fmla="*/ 320040 h 876300"/>
                      <a:gd name="connsiteX40" fmla="*/ 495300 w 1024890"/>
                      <a:gd name="connsiteY40" fmla="*/ 293370 h 876300"/>
                      <a:gd name="connsiteX41" fmla="*/ 518160 w 1024890"/>
                      <a:gd name="connsiteY41" fmla="*/ 190500 h 876300"/>
                      <a:gd name="connsiteX42" fmla="*/ 518160 w 1024890"/>
                      <a:gd name="connsiteY42" fmla="*/ 114300 h 876300"/>
                      <a:gd name="connsiteX43" fmla="*/ 544830 w 1024890"/>
                      <a:gd name="connsiteY43" fmla="*/ 72390 h 876300"/>
                      <a:gd name="connsiteX44" fmla="*/ 521970 w 1024890"/>
                      <a:gd name="connsiteY44" fmla="*/ 0 h 876300"/>
                      <a:gd name="connsiteX45" fmla="*/ 453390 w 1024890"/>
                      <a:gd name="connsiteY45" fmla="*/ 11430 h 876300"/>
                      <a:gd name="connsiteX46" fmla="*/ 449580 w 1024890"/>
                      <a:gd name="connsiteY46" fmla="*/ 68580 h 876300"/>
                      <a:gd name="connsiteX47" fmla="*/ 483870 w 1024890"/>
                      <a:gd name="connsiteY47" fmla="*/ 118110 h 876300"/>
                      <a:gd name="connsiteX48" fmla="*/ 464820 w 1024890"/>
                      <a:gd name="connsiteY48" fmla="*/ 209550 h 87630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32510"/>
                      <a:gd name="connsiteY0" fmla="*/ 219710 h 892175"/>
                      <a:gd name="connsiteX1" fmla="*/ 452755 w 1032510"/>
                      <a:gd name="connsiteY1" fmla="*/ 337820 h 892175"/>
                      <a:gd name="connsiteX2" fmla="*/ 368935 w 1032510"/>
                      <a:gd name="connsiteY2" fmla="*/ 391160 h 892175"/>
                      <a:gd name="connsiteX3" fmla="*/ 327025 w 1032510"/>
                      <a:gd name="connsiteY3" fmla="*/ 494030 h 892175"/>
                      <a:gd name="connsiteX4" fmla="*/ 296545 w 1032510"/>
                      <a:gd name="connsiteY4" fmla="*/ 539750 h 892175"/>
                      <a:gd name="connsiteX5" fmla="*/ 220345 w 1032510"/>
                      <a:gd name="connsiteY5" fmla="*/ 532130 h 892175"/>
                      <a:gd name="connsiteX6" fmla="*/ 167005 w 1032510"/>
                      <a:gd name="connsiteY6" fmla="*/ 520700 h 892175"/>
                      <a:gd name="connsiteX7" fmla="*/ 151765 w 1032510"/>
                      <a:gd name="connsiteY7" fmla="*/ 554990 h 892175"/>
                      <a:gd name="connsiteX8" fmla="*/ 208915 w 1032510"/>
                      <a:gd name="connsiteY8" fmla="*/ 585470 h 892175"/>
                      <a:gd name="connsiteX9" fmla="*/ 292735 w 1032510"/>
                      <a:gd name="connsiteY9" fmla="*/ 574040 h 892175"/>
                      <a:gd name="connsiteX10" fmla="*/ 327025 w 1032510"/>
                      <a:gd name="connsiteY10" fmla="*/ 608330 h 892175"/>
                      <a:gd name="connsiteX11" fmla="*/ 307975 w 1032510"/>
                      <a:gd name="connsiteY11" fmla="*/ 654050 h 892175"/>
                      <a:gd name="connsiteX12" fmla="*/ 163195 w 1032510"/>
                      <a:gd name="connsiteY12" fmla="*/ 718820 h 892175"/>
                      <a:gd name="connsiteX13" fmla="*/ 26035 w 1032510"/>
                      <a:gd name="connsiteY13" fmla="*/ 718820 h 892175"/>
                      <a:gd name="connsiteX14" fmla="*/ 6985 w 1032510"/>
                      <a:gd name="connsiteY14" fmla="*/ 756920 h 892175"/>
                      <a:gd name="connsiteX15" fmla="*/ 18415 w 1032510"/>
                      <a:gd name="connsiteY15" fmla="*/ 787400 h 892175"/>
                      <a:gd name="connsiteX16" fmla="*/ 102235 w 1032510"/>
                      <a:gd name="connsiteY16" fmla="*/ 779780 h 892175"/>
                      <a:gd name="connsiteX17" fmla="*/ 212725 w 1032510"/>
                      <a:gd name="connsiteY17" fmla="*/ 745490 h 892175"/>
                      <a:gd name="connsiteX18" fmla="*/ 296545 w 1032510"/>
                      <a:gd name="connsiteY18" fmla="*/ 718820 h 892175"/>
                      <a:gd name="connsiteX19" fmla="*/ 464185 w 1032510"/>
                      <a:gd name="connsiteY19" fmla="*/ 756920 h 892175"/>
                      <a:gd name="connsiteX20" fmla="*/ 555625 w 1032510"/>
                      <a:gd name="connsiteY20" fmla="*/ 760730 h 892175"/>
                      <a:gd name="connsiteX21" fmla="*/ 616585 w 1032510"/>
                      <a:gd name="connsiteY21" fmla="*/ 749300 h 892175"/>
                      <a:gd name="connsiteX22" fmla="*/ 639445 w 1032510"/>
                      <a:gd name="connsiteY22" fmla="*/ 806450 h 892175"/>
                      <a:gd name="connsiteX23" fmla="*/ 647065 w 1032510"/>
                      <a:gd name="connsiteY23" fmla="*/ 871220 h 892175"/>
                      <a:gd name="connsiteX24" fmla="*/ 685165 w 1032510"/>
                      <a:gd name="connsiteY24" fmla="*/ 886460 h 892175"/>
                      <a:gd name="connsiteX25" fmla="*/ 723265 w 1032510"/>
                      <a:gd name="connsiteY25" fmla="*/ 836930 h 892175"/>
                      <a:gd name="connsiteX26" fmla="*/ 700405 w 1032510"/>
                      <a:gd name="connsiteY26" fmla="*/ 787400 h 892175"/>
                      <a:gd name="connsiteX27" fmla="*/ 647065 w 1032510"/>
                      <a:gd name="connsiteY27" fmla="*/ 753110 h 892175"/>
                      <a:gd name="connsiteX28" fmla="*/ 650875 w 1032510"/>
                      <a:gd name="connsiteY28" fmla="*/ 692150 h 892175"/>
                      <a:gd name="connsiteX29" fmla="*/ 734695 w 1032510"/>
                      <a:gd name="connsiteY29" fmla="*/ 608330 h 892175"/>
                      <a:gd name="connsiteX30" fmla="*/ 734695 w 1032510"/>
                      <a:gd name="connsiteY30" fmla="*/ 471170 h 892175"/>
                      <a:gd name="connsiteX31" fmla="*/ 826135 w 1032510"/>
                      <a:gd name="connsiteY31" fmla="*/ 455930 h 892175"/>
                      <a:gd name="connsiteX32" fmla="*/ 936625 w 1032510"/>
                      <a:gd name="connsiteY32" fmla="*/ 490220 h 892175"/>
                      <a:gd name="connsiteX33" fmla="*/ 1031875 w 1032510"/>
                      <a:gd name="connsiteY33" fmla="*/ 459740 h 892175"/>
                      <a:gd name="connsiteX34" fmla="*/ 932815 w 1032510"/>
                      <a:gd name="connsiteY34" fmla="*/ 417830 h 892175"/>
                      <a:gd name="connsiteX35" fmla="*/ 784225 w 1032510"/>
                      <a:gd name="connsiteY35" fmla="*/ 417830 h 892175"/>
                      <a:gd name="connsiteX36" fmla="*/ 639445 w 1032510"/>
                      <a:gd name="connsiteY36" fmla="*/ 360680 h 892175"/>
                      <a:gd name="connsiteX37" fmla="*/ 570865 w 1032510"/>
                      <a:gd name="connsiteY37" fmla="*/ 326390 h 892175"/>
                      <a:gd name="connsiteX38" fmla="*/ 525145 w 1032510"/>
                      <a:gd name="connsiteY38" fmla="*/ 330200 h 892175"/>
                      <a:gd name="connsiteX39" fmla="*/ 502285 w 1032510"/>
                      <a:gd name="connsiteY39" fmla="*/ 303530 h 892175"/>
                      <a:gd name="connsiteX40" fmla="*/ 525145 w 1032510"/>
                      <a:gd name="connsiteY40" fmla="*/ 200660 h 892175"/>
                      <a:gd name="connsiteX41" fmla="*/ 525145 w 1032510"/>
                      <a:gd name="connsiteY41" fmla="*/ 124460 h 892175"/>
                      <a:gd name="connsiteX42" fmla="*/ 551815 w 1032510"/>
                      <a:gd name="connsiteY42" fmla="*/ 82550 h 892175"/>
                      <a:gd name="connsiteX43" fmla="*/ 528955 w 1032510"/>
                      <a:gd name="connsiteY43" fmla="*/ 10160 h 892175"/>
                      <a:gd name="connsiteX44" fmla="*/ 460375 w 1032510"/>
                      <a:gd name="connsiteY44" fmla="*/ 21590 h 892175"/>
                      <a:gd name="connsiteX45" fmla="*/ 456565 w 1032510"/>
                      <a:gd name="connsiteY45" fmla="*/ 78740 h 892175"/>
                      <a:gd name="connsiteX46" fmla="*/ 490855 w 1032510"/>
                      <a:gd name="connsiteY46" fmla="*/ 128270 h 892175"/>
                      <a:gd name="connsiteX47" fmla="*/ 471805 w 1032510"/>
                      <a:gd name="connsiteY47" fmla="*/ 219710 h 892175"/>
                      <a:gd name="connsiteX0" fmla="*/ 471805 w 958216"/>
                      <a:gd name="connsiteY0" fmla="*/ 219710 h 892175"/>
                      <a:gd name="connsiteX1" fmla="*/ 452755 w 958216"/>
                      <a:gd name="connsiteY1" fmla="*/ 337820 h 892175"/>
                      <a:gd name="connsiteX2" fmla="*/ 368935 w 958216"/>
                      <a:gd name="connsiteY2" fmla="*/ 391160 h 892175"/>
                      <a:gd name="connsiteX3" fmla="*/ 327025 w 958216"/>
                      <a:gd name="connsiteY3" fmla="*/ 494030 h 892175"/>
                      <a:gd name="connsiteX4" fmla="*/ 296545 w 958216"/>
                      <a:gd name="connsiteY4" fmla="*/ 539750 h 892175"/>
                      <a:gd name="connsiteX5" fmla="*/ 220345 w 958216"/>
                      <a:gd name="connsiteY5" fmla="*/ 532130 h 892175"/>
                      <a:gd name="connsiteX6" fmla="*/ 167005 w 958216"/>
                      <a:gd name="connsiteY6" fmla="*/ 520700 h 892175"/>
                      <a:gd name="connsiteX7" fmla="*/ 151765 w 958216"/>
                      <a:gd name="connsiteY7" fmla="*/ 554990 h 892175"/>
                      <a:gd name="connsiteX8" fmla="*/ 208915 w 958216"/>
                      <a:gd name="connsiteY8" fmla="*/ 585470 h 892175"/>
                      <a:gd name="connsiteX9" fmla="*/ 292735 w 958216"/>
                      <a:gd name="connsiteY9" fmla="*/ 574040 h 892175"/>
                      <a:gd name="connsiteX10" fmla="*/ 327025 w 958216"/>
                      <a:gd name="connsiteY10" fmla="*/ 608330 h 892175"/>
                      <a:gd name="connsiteX11" fmla="*/ 307975 w 958216"/>
                      <a:gd name="connsiteY11" fmla="*/ 654050 h 892175"/>
                      <a:gd name="connsiteX12" fmla="*/ 163195 w 958216"/>
                      <a:gd name="connsiteY12" fmla="*/ 718820 h 892175"/>
                      <a:gd name="connsiteX13" fmla="*/ 26035 w 958216"/>
                      <a:gd name="connsiteY13" fmla="*/ 718820 h 892175"/>
                      <a:gd name="connsiteX14" fmla="*/ 6985 w 958216"/>
                      <a:gd name="connsiteY14" fmla="*/ 756920 h 892175"/>
                      <a:gd name="connsiteX15" fmla="*/ 18415 w 958216"/>
                      <a:gd name="connsiteY15" fmla="*/ 787400 h 892175"/>
                      <a:gd name="connsiteX16" fmla="*/ 102235 w 958216"/>
                      <a:gd name="connsiteY16" fmla="*/ 779780 h 892175"/>
                      <a:gd name="connsiteX17" fmla="*/ 212725 w 958216"/>
                      <a:gd name="connsiteY17" fmla="*/ 745490 h 892175"/>
                      <a:gd name="connsiteX18" fmla="*/ 296545 w 958216"/>
                      <a:gd name="connsiteY18" fmla="*/ 718820 h 892175"/>
                      <a:gd name="connsiteX19" fmla="*/ 464185 w 958216"/>
                      <a:gd name="connsiteY19" fmla="*/ 756920 h 892175"/>
                      <a:gd name="connsiteX20" fmla="*/ 555625 w 958216"/>
                      <a:gd name="connsiteY20" fmla="*/ 760730 h 892175"/>
                      <a:gd name="connsiteX21" fmla="*/ 616585 w 958216"/>
                      <a:gd name="connsiteY21" fmla="*/ 749300 h 892175"/>
                      <a:gd name="connsiteX22" fmla="*/ 639445 w 958216"/>
                      <a:gd name="connsiteY22" fmla="*/ 806450 h 892175"/>
                      <a:gd name="connsiteX23" fmla="*/ 647065 w 958216"/>
                      <a:gd name="connsiteY23" fmla="*/ 871220 h 892175"/>
                      <a:gd name="connsiteX24" fmla="*/ 685165 w 958216"/>
                      <a:gd name="connsiteY24" fmla="*/ 886460 h 892175"/>
                      <a:gd name="connsiteX25" fmla="*/ 723265 w 958216"/>
                      <a:gd name="connsiteY25" fmla="*/ 836930 h 892175"/>
                      <a:gd name="connsiteX26" fmla="*/ 700405 w 958216"/>
                      <a:gd name="connsiteY26" fmla="*/ 787400 h 892175"/>
                      <a:gd name="connsiteX27" fmla="*/ 647065 w 958216"/>
                      <a:gd name="connsiteY27" fmla="*/ 753110 h 892175"/>
                      <a:gd name="connsiteX28" fmla="*/ 650875 w 958216"/>
                      <a:gd name="connsiteY28" fmla="*/ 692150 h 892175"/>
                      <a:gd name="connsiteX29" fmla="*/ 734695 w 958216"/>
                      <a:gd name="connsiteY29" fmla="*/ 608330 h 892175"/>
                      <a:gd name="connsiteX30" fmla="*/ 734695 w 958216"/>
                      <a:gd name="connsiteY30" fmla="*/ 471170 h 892175"/>
                      <a:gd name="connsiteX31" fmla="*/ 826135 w 958216"/>
                      <a:gd name="connsiteY31" fmla="*/ 455930 h 892175"/>
                      <a:gd name="connsiteX32" fmla="*/ 936625 w 958216"/>
                      <a:gd name="connsiteY32" fmla="*/ 490220 h 892175"/>
                      <a:gd name="connsiteX33" fmla="*/ 932815 w 958216"/>
                      <a:gd name="connsiteY33" fmla="*/ 417830 h 892175"/>
                      <a:gd name="connsiteX34" fmla="*/ 784225 w 958216"/>
                      <a:gd name="connsiteY34" fmla="*/ 417830 h 892175"/>
                      <a:gd name="connsiteX35" fmla="*/ 639445 w 958216"/>
                      <a:gd name="connsiteY35" fmla="*/ 360680 h 892175"/>
                      <a:gd name="connsiteX36" fmla="*/ 570865 w 958216"/>
                      <a:gd name="connsiteY36" fmla="*/ 326390 h 892175"/>
                      <a:gd name="connsiteX37" fmla="*/ 525145 w 958216"/>
                      <a:gd name="connsiteY37" fmla="*/ 330200 h 892175"/>
                      <a:gd name="connsiteX38" fmla="*/ 502285 w 958216"/>
                      <a:gd name="connsiteY38" fmla="*/ 303530 h 892175"/>
                      <a:gd name="connsiteX39" fmla="*/ 525145 w 958216"/>
                      <a:gd name="connsiteY39" fmla="*/ 200660 h 892175"/>
                      <a:gd name="connsiteX40" fmla="*/ 525145 w 958216"/>
                      <a:gd name="connsiteY40" fmla="*/ 124460 h 892175"/>
                      <a:gd name="connsiteX41" fmla="*/ 551815 w 958216"/>
                      <a:gd name="connsiteY41" fmla="*/ 82550 h 892175"/>
                      <a:gd name="connsiteX42" fmla="*/ 528955 w 958216"/>
                      <a:gd name="connsiteY42" fmla="*/ 10160 h 892175"/>
                      <a:gd name="connsiteX43" fmla="*/ 460375 w 958216"/>
                      <a:gd name="connsiteY43" fmla="*/ 21590 h 892175"/>
                      <a:gd name="connsiteX44" fmla="*/ 456565 w 958216"/>
                      <a:gd name="connsiteY44" fmla="*/ 78740 h 892175"/>
                      <a:gd name="connsiteX45" fmla="*/ 490855 w 958216"/>
                      <a:gd name="connsiteY45" fmla="*/ 128270 h 892175"/>
                      <a:gd name="connsiteX46" fmla="*/ 471805 w 958216"/>
                      <a:gd name="connsiteY46" fmla="*/ 219710 h 89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58216" h="892175">
                        <a:moveTo>
                          <a:pt x="471805" y="219710"/>
                        </a:moveTo>
                        <a:cubicBezTo>
                          <a:pt x="465455" y="254635"/>
                          <a:pt x="469900" y="309245"/>
                          <a:pt x="452755" y="337820"/>
                        </a:cubicBezTo>
                        <a:cubicBezTo>
                          <a:pt x="435610" y="366395"/>
                          <a:pt x="389890" y="365125"/>
                          <a:pt x="368935" y="391160"/>
                        </a:cubicBezTo>
                        <a:cubicBezTo>
                          <a:pt x="347980" y="417195"/>
                          <a:pt x="339090" y="469265"/>
                          <a:pt x="327025" y="494030"/>
                        </a:cubicBezTo>
                        <a:cubicBezTo>
                          <a:pt x="314960" y="518795"/>
                          <a:pt x="314325" y="533400"/>
                          <a:pt x="296545" y="539750"/>
                        </a:cubicBezTo>
                        <a:cubicBezTo>
                          <a:pt x="278765" y="546100"/>
                          <a:pt x="241935" y="535305"/>
                          <a:pt x="220345" y="532130"/>
                        </a:cubicBezTo>
                        <a:cubicBezTo>
                          <a:pt x="198755" y="528955"/>
                          <a:pt x="178435" y="516890"/>
                          <a:pt x="167005" y="520700"/>
                        </a:cubicBezTo>
                        <a:cubicBezTo>
                          <a:pt x="155575" y="524510"/>
                          <a:pt x="144780" y="544195"/>
                          <a:pt x="151765" y="554990"/>
                        </a:cubicBezTo>
                        <a:cubicBezTo>
                          <a:pt x="158750" y="565785"/>
                          <a:pt x="185420" y="582295"/>
                          <a:pt x="208915" y="585470"/>
                        </a:cubicBezTo>
                        <a:cubicBezTo>
                          <a:pt x="232410" y="588645"/>
                          <a:pt x="273050" y="570230"/>
                          <a:pt x="292735" y="574040"/>
                        </a:cubicBezTo>
                        <a:cubicBezTo>
                          <a:pt x="312420" y="577850"/>
                          <a:pt x="324485" y="594995"/>
                          <a:pt x="327025" y="608330"/>
                        </a:cubicBezTo>
                        <a:cubicBezTo>
                          <a:pt x="329565" y="621665"/>
                          <a:pt x="335280" y="635635"/>
                          <a:pt x="307975" y="654050"/>
                        </a:cubicBezTo>
                        <a:cubicBezTo>
                          <a:pt x="280670" y="672465"/>
                          <a:pt x="210185" y="708025"/>
                          <a:pt x="163195" y="718820"/>
                        </a:cubicBezTo>
                        <a:cubicBezTo>
                          <a:pt x="116205" y="729615"/>
                          <a:pt x="52070" y="712470"/>
                          <a:pt x="26035" y="718820"/>
                        </a:cubicBezTo>
                        <a:cubicBezTo>
                          <a:pt x="0" y="725170"/>
                          <a:pt x="8255" y="745490"/>
                          <a:pt x="6985" y="756920"/>
                        </a:cubicBezTo>
                        <a:cubicBezTo>
                          <a:pt x="5715" y="768350"/>
                          <a:pt x="2540" y="783590"/>
                          <a:pt x="18415" y="787400"/>
                        </a:cubicBezTo>
                        <a:cubicBezTo>
                          <a:pt x="34290" y="791210"/>
                          <a:pt x="69850" y="786765"/>
                          <a:pt x="102235" y="779780"/>
                        </a:cubicBezTo>
                        <a:cubicBezTo>
                          <a:pt x="134620" y="772795"/>
                          <a:pt x="180340" y="755650"/>
                          <a:pt x="212725" y="745490"/>
                        </a:cubicBezTo>
                        <a:cubicBezTo>
                          <a:pt x="245110" y="735330"/>
                          <a:pt x="254635" y="713740"/>
                          <a:pt x="296545" y="718820"/>
                        </a:cubicBezTo>
                        <a:cubicBezTo>
                          <a:pt x="338455" y="723900"/>
                          <a:pt x="421005" y="749935"/>
                          <a:pt x="464185" y="756920"/>
                        </a:cubicBezTo>
                        <a:cubicBezTo>
                          <a:pt x="507365" y="763905"/>
                          <a:pt x="530225" y="762000"/>
                          <a:pt x="555625" y="760730"/>
                        </a:cubicBezTo>
                        <a:cubicBezTo>
                          <a:pt x="581025" y="759460"/>
                          <a:pt x="602615" y="741680"/>
                          <a:pt x="616585" y="749300"/>
                        </a:cubicBezTo>
                        <a:cubicBezTo>
                          <a:pt x="630555" y="756920"/>
                          <a:pt x="634365" y="786130"/>
                          <a:pt x="639445" y="806450"/>
                        </a:cubicBezTo>
                        <a:cubicBezTo>
                          <a:pt x="644525" y="826770"/>
                          <a:pt x="639445" y="857885"/>
                          <a:pt x="647065" y="871220"/>
                        </a:cubicBezTo>
                        <a:cubicBezTo>
                          <a:pt x="654685" y="884555"/>
                          <a:pt x="672465" y="892175"/>
                          <a:pt x="685165" y="886460"/>
                        </a:cubicBezTo>
                        <a:cubicBezTo>
                          <a:pt x="697865" y="880745"/>
                          <a:pt x="720725" y="853440"/>
                          <a:pt x="723265" y="836930"/>
                        </a:cubicBezTo>
                        <a:cubicBezTo>
                          <a:pt x="725805" y="820420"/>
                          <a:pt x="713105" y="801370"/>
                          <a:pt x="700405" y="787400"/>
                        </a:cubicBezTo>
                        <a:cubicBezTo>
                          <a:pt x="687705" y="773430"/>
                          <a:pt x="655320" y="768985"/>
                          <a:pt x="647065" y="753110"/>
                        </a:cubicBezTo>
                        <a:cubicBezTo>
                          <a:pt x="638810" y="737235"/>
                          <a:pt x="636270" y="716280"/>
                          <a:pt x="650875" y="692150"/>
                        </a:cubicBezTo>
                        <a:cubicBezTo>
                          <a:pt x="665480" y="668020"/>
                          <a:pt x="720725" y="645160"/>
                          <a:pt x="734695" y="608330"/>
                        </a:cubicBezTo>
                        <a:cubicBezTo>
                          <a:pt x="748665" y="571500"/>
                          <a:pt x="719455" y="496570"/>
                          <a:pt x="734695" y="471170"/>
                        </a:cubicBezTo>
                        <a:cubicBezTo>
                          <a:pt x="749935" y="445770"/>
                          <a:pt x="792480" y="452755"/>
                          <a:pt x="826135" y="455930"/>
                        </a:cubicBezTo>
                        <a:cubicBezTo>
                          <a:pt x="859790" y="459105"/>
                          <a:pt x="918845" y="496570"/>
                          <a:pt x="936625" y="490220"/>
                        </a:cubicBezTo>
                        <a:cubicBezTo>
                          <a:pt x="954405" y="483870"/>
                          <a:pt x="958215" y="429895"/>
                          <a:pt x="932815" y="417830"/>
                        </a:cubicBezTo>
                        <a:cubicBezTo>
                          <a:pt x="907415" y="405765"/>
                          <a:pt x="833120" y="427355"/>
                          <a:pt x="784225" y="417830"/>
                        </a:cubicBezTo>
                        <a:cubicBezTo>
                          <a:pt x="735330" y="408305"/>
                          <a:pt x="675005" y="375920"/>
                          <a:pt x="639445" y="360680"/>
                        </a:cubicBezTo>
                        <a:cubicBezTo>
                          <a:pt x="603885" y="345440"/>
                          <a:pt x="589915" y="331470"/>
                          <a:pt x="570865" y="326390"/>
                        </a:cubicBezTo>
                        <a:cubicBezTo>
                          <a:pt x="551815" y="321310"/>
                          <a:pt x="536575" y="334010"/>
                          <a:pt x="525145" y="330200"/>
                        </a:cubicBezTo>
                        <a:cubicBezTo>
                          <a:pt x="513715" y="326390"/>
                          <a:pt x="502285" y="325120"/>
                          <a:pt x="502285" y="303530"/>
                        </a:cubicBezTo>
                        <a:cubicBezTo>
                          <a:pt x="502285" y="281940"/>
                          <a:pt x="521335" y="230505"/>
                          <a:pt x="525145" y="200660"/>
                        </a:cubicBezTo>
                        <a:cubicBezTo>
                          <a:pt x="528955" y="170815"/>
                          <a:pt x="520700" y="144145"/>
                          <a:pt x="525145" y="124460"/>
                        </a:cubicBezTo>
                        <a:cubicBezTo>
                          <a:pt x="529590" y="104775"/>
                          <a:pt x="551180" y="101600"/>
                          <a:pt x="551815" y="82550"/>
                        </a:cubicBezTo>
                        <a:cubicBezTo>
                          <a:pt x="552450" y="63500"/>
                          <a:pt x="544195" y="20320"/>
                          <a:pt x="528955" y="10160"/>
                        </a:cubicBezTo>
                        <a:cubicBezTo>
                          <a:pt x="513715" y="0"/>
                          <a:pt x="472440" y="10160"/>
                          <a:pt x="460375" y="21590"/>
                        </a:cubicBezTo>
                        <a:cubicBezTo>
                          <a:pt x="448310" y="33020"/>
                          <a:pt x="451485" y="60960"/>
                          <a:pt x="456565" y="78740"/>
                        </a:cubicBezTo>
                        <a:cubicBezTo>
                          <a:pt x="461645" y="96520"/>
                          <a:pt x="488315" y="104775"/>
                          <a:pt x="490855" y="128270"/>
                        </a:cubicBezTo>
                        <a:cubicBezTo>
                          <a:pt x="493395" y="151765"/>
                          <a:pt x="478155" y="184785"/>
                          <a:pt x="471805" y="219710"/>
                        </a:cubicBezTo>
                        <a:close/>
                      </a:path>
                    </a:pathLst>
                  </a:custGeom>
                  <a:solidFill>
                    <a:srgbClr val="CC66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19591" name="Freeform 63"/>
                  <p:cNvSpPr>
                    <a:spLocks/>
                  </p:cNvSpPr>
                  <p:nvPr/>
                </p:nvSpPr>
                <p:spPr bwMode="auto">
                  <a:xfrm rot="16959551" flipH="1">
                    <a:off x="4030687" y="3394651"/>
                    <a:ext cx="306917" cy="58216"/>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Lst>
                    <a:ahLst/>
                    <a:cxnLst>
                      <a:cxn ang="T6">
                        <a:pos x="T0" y="T1"/>
                      </a:cxn>
                      <a:cxn ang="T7">
                        <a:pos x="T2" y="T3"/>
                      </a:cxn>
                      <a:cxn ang="T8">
                        <a:pos x="T4" y="T5"/>
                      </a:cxn>
                    </a:cxnLst>
                    <a:rect l="T9" t="T10" r="T11" b="T12"/>
                    <a:pathLst>
                      <a:path w="10000" h="7568">
                        <a:moveTo>
                          <a:pt x="10000" y="0"/>
                        </a:moveTo>
                        <a:cubicBezTo>
                          <a:pt x="8575" y="3303"/>
                          <a:pt x="7198" y="4413"/>
                          <a:pt x="5532" y="4503"/>
                        </a:cubicBezTo>
                        <a:cubicBezTo>
                          <a:pt x="3865" y="4593"/>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grpSp>
                <p:nvGrpSpPr>
                  <p:cNvPr id="25" name="Group 17"/>
                  <p:cNvGrpSpPr>
                    <a:grpSpLocks/>
                  </p:cNvGrpSpPr>
                  <p:nvPr/>
                </p:nvGrpSpPr>
                <p:grpSpPr bwMode="auto">
                  <a:xfrm rot="-2193543">
                    <a:off x="3429565" y="3206607"/>
                    <a:ext cx="112872" cy="118587"/>
                    <a:chOff x="1177" y="1488"/>
                    <a:chExt cx="240" cy="252"/>
                  </a:xfrm>
                </p:grpSpPr>
                <p:sp>
                  <p:nvSpPr>
                    <p:cNvPr id="19618" name="Freeform 18"/>
                    <p:cNvSpPr>
                      <a:spLocks/>
                    </p:cNvSpPr>
                    <p:nvPr/>
                  </p:nvSpPr>
                  <p:spPr bwMode="auto">
                    <a:xfrm rot="506385">
                      <a:off x="1209" y="1500"/>
                      <a:ext cx="124" cy="120"/>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19" name="Freeform 19"/>
                    <p:cNvSpPr>
                      <a:spLocks/>
                    </p:cNvSpPr>
                    <p:nvPr/>
                  </p:nvSpPr>
                  <p:spPr bwMode="auto">
                    <a:xfrm rot="506385">
                      <a:off x="1138" y="1398"/>
                      <a:ext cx="105" cy="270"/>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20" name="Freeform 20"/>
                    <p:cNvSpPr>
                      <a:spLocks/>
                    </p:cNvSpPr>
                    <p:nvPr/>
                  </p:nvSpPr>
                  <p:spPr bwMode="auto">
                    <a:xfrm rot="21093615" flipH="1">
                      <a:off x="1308" y="1480"/>
                      <a:ext cx="105" cy="251"/>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26" name="Group 17"/>
                  <p:cNvGrpSpPr>
                    <a:grpSpLocks/>
                  </p:cNvGrpSpPr>
                  <p:nvPr/>
                </p:nvGrpSpPr>
                <p:grpSpPr bwMode="auto">
                  <a:xfrm rot="-10241148">
                    <a:off x="3562439" y="2530809"/>
                    <a:ext cx="111443" cy="118586"/>
                    <a:chOff x="1177" y="1488"/>
                    <a:chExt cx="240" cy="252"/>
                  </a:xfrm>
                </p:grpSpPr>
                <p:sp>
                  <p:nvSpPr>
                    <p:cNvPr id="19615" name="Freeform 18"/>
                    <p:cNvSpPr>
                      <a:spLocks/>
                    </p:cNvSpPr>
                    <p:nvPr/>
                  </p:nvSpPr>
                  <p:spPr bwMode="auto">
                    <a:xfrm rot="506385">
                      <a:off x="1248" y="1569"/>
                      <a:ext cx="122" cy="112"/>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16" name="Freeform 19"/>
                    <p:cNvSpPr>
                      <a:spLocks/>
                    </p:cNvSpPr>
                    <p:nvPr/>
                  </p:nvSpPr>
                  <p:spPr bwMode="auto">
                    <a:xfrm rot="506385">
                      <a:off x="1290" y="1549"/>
                      <a:ext cx="103" cy="195"/>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17" name="Freeform 20"/>
                    <p:cNvSpPr>
                      <a:spLocks/>
                    </p:cNvSpPr>
                    <p:nvPr/>
                  </p:nvSpPr>
                  <p:spPr bwMode="auto">
                    <a:xfrm rot="21093615" flipH="1">
                      <a:off x="1356" y="1542"/>
                      <a:ext cx="103" cy="21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27" name="Group 17"/>
                  <p:cNvGrpSpPr>
                    <a:grpSpLocks/>
                  </p:cNvGrpSpPr>
                  <p:nvPr/>
                </p:nvGrpSpPr>
                <p:grpSpPr bwMode="auto">
                  <a:xfrm rot="5120676">
                    <a:off x="4473982" y="1359868"/>
                    <a:ext cx="111443" cy="117158"/>
                    <a:chOff x="1177" y="1488"/>
                    <a:chExt cx="240" cy="252"/>
                  </a:xfrm>
                </p:grpSpPr>
                <p:sp>
                  <p:nvSpPr>
                    <p:cNvPr id="19609" name="Freeform 18"/>
                    <p:cNvSpPr>
                      <a:spLocks/>
                    </p:cNvSpPr>
                    <p:nvPr/>
                  </p:nvSpPr>
                  <p:spPr bwMode="auto">
                    <a:xfrm rot="506385">
                      <a:off x="1245" y="1578"/>
                      <a:ext cx="122" cy="118"/>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10" name="Freeform 19"/>
                    <p:cNvSpPr>
                      <a:spLocks/>
                    </p:cNvSpPr>
                    <p:nvPr/>
                  </p:nvSpPr>
                  <p:spPr bwMode="auto">
                    <a:xfrm rot="506385">
                      <a:off x="1165" y="1545"/>
                      <a:ext cx="106" cy="277"/>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11" name="Freeform 20"/>
                    <p:cNvSpPr>
                      <a:spLocks/>
                    </p:cNvSpPr>
                    <p:nvPr/>
                  </p:nvSpPr>
                  <p:spPr bwMode="auto">
                    <a:xfrm rot="21093615" flipH="1">
                      <a:off x="1291" y="1593"/>
                      <a:ext cx="106" cy="269"/>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28" name="Group 17"/>
                  <p:cNvGrpSpPr>
                    <a:grpSpLocks/>
                  </p:cNvGrpSpPr>
                  <p:nvPr/>
                </p:nvGrpSpPr>
                <p:grpSpPr bwMode="auto">
                  <a:xfrm rot="10800000">
                    <a:off x="3562439" y="1165558"/>
                    <a:ext cx="112871" cy="118586"/>
                    <a:chOff x="1177" y="1488"/>
                    <a:chExt cx="240" cy="252"/>
                  </a:xfrm>
                </p:grpSpPr>
                <p:sp>
                  <p:nvSpPr>
                    <p:cNvPr id="19606" name="Freeform 18"/>
                    <p:cNvSpPr>
                      <a:spLocks/>
                    </p:cNvSpPr>
                    <p:nvPr/>
                  </p:nvSpPr>
                  <p:spPr bwMode="auto">
                    <a:xfrm rot="506385">
                      <a:off x="1249" y="1660"/>
                      <a:ext cx="128" cy="82"/>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07" name="Freeform 19"/>
                    <p:cNvSpPr>
                      <a:spLocks/>
                    </p:cNvSpPr>
                    <p:nvPr/>
                  </p:nvSpPr>
                  <p:spPr bwMode="auto">
                    <a:xfrm rot="506385">
                      <a:off x="1177" y="1597"/>
                      <a:ext cx="105" cy="199"/>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08" name="Freeform 20"/>
                    <p:cNvSpPr>
                      <a:spLocks/>
                    </p:cNvSpPr>
                    <p:nvPr/>
                  </p:nvSpPr>
                  <p:spPr bwMode="auto">
                    <a:xfrm rot="21093615" flipH="1">
                      <a:off x="1312" y="1585"/>
                      <a:ext cx="105" cy="199"/>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0" name="Group 17"/>
                  <p:cNvGrpSpPr>
                    <a:grpSpLocks/>
                  </p:cNvGrpSpPr>
                  <p:nvPr/>
                </p:nvGrpSpPr>
                <p:grpSpPr bwMode="auto">
                  <a:xfrm rot="7399283">
                    <a:off x="3708171" y="3650949"/>
                    <a:ext cx="112871" cy="118586"/>
                    <a:chOff x="1177" y="1488"/>
                    <a:chExt cx="240" cy="252"/>
                  </a:xfrm>
                </p:grpSpPr>
                <p:sp>
                  <p:nvSpPr>
                    <p:cNvPr id="19603" name="Freeform 18"/>
                    <p:cNvSpPr>
                      <a:spLocks/>
                    </p:cNvSpPr>
                    <p:nvPr/>
                  </p:nvSpPr>
                  <p:spPr bwMode="auto">
                    <a:xfrm rot="506385">
                      <a:off x="1239" y="1579"/>
                      <a:ext cx="131" cy="120"/>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04" name="Freeform 19"/>
                    <p:cNvSpPr>
                      <a:spLocks/>
                    </p:cNvSpPr>
                    <p:nvPr/>
                  </p:nvSpPr>
                  <p:spPr bwMode="auto">
                    <a:xfrm rot="506385">
                      <a:off x="1169" y="1511"/>
                      <a:ext cx="105" cy="240"/>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05" name="Freeform 20"/>
                    <p:cNvSpPr>
                      <a:spLocks/>
                    </p:cNvSpPr>
                    <p:nvPr/>
                  </p:nvSpPr>
                  <p:spPr bwMode="auto">
                    <a:xfrm rot="21093615" flipH="1">
                      <a:off x="1307" y="1501"/>
                      <a:ext cx="105" cy="24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1" name="Group 171"/>
                  <p:cNvGrpSpPr>
                    <a:grpSpLocks/>
                  </p:cNvGrpSpPr>
                  <p:nvPr/>
                </p:nvGrpSpPr>
                <p:grpSpPr bwMode="auto">
                  <a:xfrm>
                    <a:off x="3062071" y="1541636"/>
                    <a:ext cx="1760526" cy="934864"/>
                    <a:chOff x="3760571" y="1389236"/>
                    <a:chExt cx="1760526" cy="1274446"/>
                  </a:xfrm>
                </p:grpSpPr>
                <p:sp>
                  <p:nvSpPr>
                    <p:cNvPr id="19586" name="Freeform 56"/>
                    <p:cNvSpPr>
                      <a:spLocks/>
                    </p:cNvSpPr>
                    <p:nvPr/>
                  </p:nvSpPr>
                  <p:spPr bwMode="auto">
                    <a:xfrm rot="16200000" flipH="1" flipV="1">
                      <a:off x="3974575" y="2139378"/>
                      <a:ext cx="1009935" cy="38811"/>
                    </a:xfrm>
                    <a:custGeom>
                      <a:avLst/>
                      <a:gdLst>
                        <a:gd name="T0" fmla="*/ 651667 w 1250335"/>
                        <a:gd name="T1" fmla="*/ 49486 h 44245"/>
                        <a:gd name="T2" fmla="*/ 513305 w 1250335"/>
                        <a:gd name="T3" fmla="*/ 5498 h 44245"/>
                        <a:gd name="T4" fmla="*/ 72597 w 1250335"/>
                        <a:gd name="T5" fmla="*/ 16496 h 44245"/>
                        <a:gd name="T6" fmla="*/ 77722 w 1250335"/>
                        <a:gd name="T7" fmla="*/ 5498 h 44245"/>
                        <a:gd name="T8" fmla="*/ 0 60000 65536"/>
                        <a:gd name="T9" fmla="*/ 0 60000 65536"/>
                        <a:gd name="T10" fmla="*/ 0 60000 65536"/>
                        <a:gd name="T11" fmla="*/ 0 60000 65536"/>
                        <a:gd name="T12" fmla="*/ 0 w 1250335"/>
                        <a:gd name="T13" fmla="*/ 0 h 44245"/>
                        <a:gd name="T14" fmla="*/ 1250335 w 1250335"/>
                        <a:gd name="T15" fmla="*/ 44245 h 44245"/>
                      </a:gdLst>
                      <a:ahLst/>
                      <a:cxnLst>
                        <a:cxn ang="T8">
                          <a:pos x="T0" y="T1"/>
                        </a:cxn>
                        <a:cxn ang="T9">
                          <a:pos x="T2" y="T3"/>
                        </a:cxn>
                        <a:cxn ang="T10">
                          <a:pos x="T4" y="T5"/>
                        </a:cxn>
                        <a:cxn ang="T11">
                          <a:pos x="T6" y="T7"/>
                        </a:cxn>
                      </a:cxnLst>
                      <a:rect l="T12" t="T13" r="T14" b="T15"/>
                      <a:pathLst>
                        <a:path w="1250335" h="44245">
                          <a:moveTo>
                            <a:pt x="1250335" y="44245"/>
                          </a:moveTo>
                          <a:cubicBezTo>
                            <a:pt x="1210186" y="27038"/>
                            <a:pt x="1170038" y="9832"/>
                            <a:pt x="984864" y="4916"/>
                          </a:cubicBezTo>
                          <a:cubicBezTo>
                            <a:pt x="799690" y="0"/>
                            <a:pt x="278580" y="14749"/>
                            <a:pt x="139290" y="14749"/>
                          </a:cubicBezTo>
                          <a:cubicBezTo>
                            <a:pt x="0" y="14749"/>
                            <a:pt x="149122" y="4916"/>
                            <a:pt x="149122" y="4916"/>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sp>
                  <p:nvSpPr>
                    <p:cNvPr id="19587" name="Freeform 57"/>
                    <p:cNvSpPr>
                      <a:spLocks/>
                    </p:cNvSpPr>
                    <p:nvPr/>
                  </p:nvSpPr>
                  <p:spPr bwMode="auto">
                    <a:xfrm rot="16200000" flipH="1">
                      <a:off x="4991420" y="1805364"/>
                      <a:ext cx="945011" cy="112904"/>
                    </a:xfrm>
                    <a:custGeom>
                      <a:avLst/>
                      <a:gdLst>
                        <a:gd name="T0" fmla="*/ 2147483647 w 10000"/>
                        <a:gd name="T1" fmla="*/ 0 h 10000"/>
                        <a:gd name="T2" fmla="*/ 2147483647 w 10000"/>
                        <a:gd name="T3" fmla="*/ 2147483647 h 10000"/>
                        <a:gd name="T4" fmla="*/ 0 w 10000"/>
                        <a:gd name="T5" fmla="*/ 213085392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triangle" w="med" len="med"/>
                      <a:tailEnd type="triangle" w="med" len="med"/>
                    </a:ln>
                  </p:spPr>
                  <p:txBody>
                    <a:bodyPr vert="vert"/>
                    <a:lstStyle/>
                    <a:p>
                      <a:pPr eaLnBrk="0" hangingPunct="0">
                        <a:defRPr/>
                      </a:pPr>
                      <a:endParaRPr lang="en-US" sz="1400">
                        <a:cs typeface="+mn-cs"/>
                      </a:endParaRPr>
                    </a:p>
                  </p:txBody>
                </p:sp>
                <p:sp>
                  <p:nvSpPr>
                    <p:cNvPr id="19602" name="Freeform 57"/>
                    <p:cNvSpPr>
                      <a:spLocks/>
                    </p:cNvSpPr>
                    <p:nvPr/>
                  </p:nvSpPr>
                  <p:spPr bwMode="auto">
                    <a:xfrm rot="16200000" flipV="1">
                      <a:off x="3315679" y="1907953"/>
                      <a:ext cx="1036385" cy="148187"/>
                    </a:xfrm>
                    <a:custGeom>
                      <a:avLst/>
                      <a:gdLst>
                        <a:gd name="T0" fmla="*/ 2147483647 w 10000"/>
                        <a:gd name="T1" fmla="*/ 0 h 10000"/>
                        <a:gd name="T2" fmla="*/ 2147483647 w 10000"/>
                        <a:gd name="T3" fmla="*/ 2147483647 h 10000"/>
                        <a:gd name="T4" fmla="*/ 0 w 10000"/>
                        <a:gd name="T5" fmla="*/ 214748364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grpSp>
              <p:sp>
                <p:nvSpPr>
                  <p:cNvPr id="19518" name="Freeform 41"/>
                  <p:cNvSpPr>
                    <a:spLocks/>
                  </p:cNvSpPr>
                  <p:nvPr/>
                </p:nvSpPr>
                <p:spPr bwMode="auto">
                  <a:xfrm rot="16200000">
                    <a:off x="3288949" y="3183626"/>
                    <a:ext cx="1451680" cy="3568834"/>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7307 h 2485232"/>
                      <a:gd name="connsiteX1" fmla="*/ 796699 w 1614261"/>
                      <a:gd name="connsiteY1" fmla="*/ 211614 h 2485232"/>
                      <a:gd name="connsiteX2" fmla="*/ 791936 w 1614261"/>
                      <a:gd name="connsiteY2" fmla="*/ 856457 h 2485232"/>
                      <a:gd name="connsiteX3" fmla="*/ 745654 w 1614261"/>
                      <a:gd name="connsiteY3" fmla="*/ 933652 h 2485232"/>
                      <a:gd name="connsiteX4" fmla="*/ 639977 w 1614261"/>
                      <a:gd name="connsiteY4" fmla="*/ 953006 h 2485232"/>
                      <a:gd name="connsiteX5" fmla="*/ 528199 w 1614261"/>
                      <a:gd name="connsiteY5" fmla="*/ 925112 h 2485232"/>
                      <a:gd name="connsiteX6" fmla="*/ 402117 w 1614261"/>
                      <a:gd name="connsiteY6" fmla="*/ 686998 h 2485232"/>
                      <a:gd name="connsiteX7" fmla="*/ 180601 w 1614261"/>
                      <a:gd name="connsiteY7" fmla="*/ 502196 h 2485232"/>
                      <a:gd name="connsiteX8" fmla="*/ 105093 w 1614261"/>
                      <a:gd name="connsiteY8" fmla="*/ 537516 h 2485232"/>
                      <a:gd name="connsiteX9" fmla="*/ 290090 w 1614261"/>
                      <a:gd name="connsiteY9" fmla="*/ 719269 h 2485232"/>
                      <a:gd name="connsiteX10" fmla="*/ 390677 w 1614261"/>
                      <a:gd name="connsiteY10" fmla="*/ 903165 h 2485232"/>
                      <a:gd name="connsiteX11" fmla="*/ 350419 w 1614261"/>
                      <a:gd name="connsiteY11" fmla="*/ 971903 h 2485232"/>
                      <a:gd name="connsiteX12" fmla="*/ 157569 w 1614261"/>
                      <a:gd name="connsiteY12" fmla="*/ 1010587 h 2485232"/>
                      <a:gd name="connsiteX13" fmla="*/ 102493 w 1614261"/>
                      <a:gd name="connsiteY13" fmla="*/ 976115 h 2485232"/>
                      <a:gd name="connsiteX14" fmla="*/ 67134 w 1614261"/>
                      <a:gd name="connsiteY14" fmla="*/ 907471 h 2485232"/>
                      <a:gd name="connsiteX15" fmla="*/ 9672 w 1614261"/>
                      <a:gd name="connsiteY15" fmla="*/ 929436 h 2485232"/>
                      <a:gd name="connsiteX16" fmla="*/ 62708 w 1614261"/>
                      <a:gd name="connsiteY16" fmla="*/ 1058488 h 2485232"/>
                      <a:gd name="connsiteX17" fmla="*/ 98070 w 1614261"/>
                      <a:gd name="connsiteY17" fmla="*/ 1182043 h 2485232"/>
                      <a:gd name="connsiteX18" fmla="*/ 159956 w 1614261"/>
                      <a:gd name="connsiteY18" fmla="*/ 1182042 h 2485232"/>
                      <a:gd name="connsiteX19" fmla="*/ 160463 w 1614261"/>
                      <a:gd name="connsiteY19" fmla="*/ 1122449 h 2485232"/>
                      <a:gd name="connsiteX20" fmla="*/ 176353 w 1614261"/>
                      <a:gd name="connsiteY20" fmla="*/ 1062995 h 2485232"/>
                      <a:gd name="connsiteX21" fmla="*/ 381936 w 1614261"/>
                      <a:gd name="connsiteY21" fmla="*/ 1030973 h 2485232"/>
                      <a:gd name="connsiteX22" fmla="*/ 408041 w 1614261"/>
                      <a:gd name="connsiteY22" fmla="*/ 1131090 h 2485232"/>
                      <a:gd name="connsiteX23" fmla="*/ 391787 w 1614261"/>
                      <a:gd name="connsiteY23" fmla="*/ 1243137 h 2485232"/>
                      <a:gd name="connsiteX24" fmla="*/ 247195 w 1614261"/>
                      <a:gd name="connsiteY24" fmla="*/ 1562543 h 2485232"/>
                      <a:gd name="connsiteX25" fmla="*/ 342264 w 1614261"/>
                      <a:gd name="connsiteY25" fmla="*/ 1570032 h 2485232"/>
                      <a:gd name="connsiteX26" fmla="*/ 484838 w 1614261"/>
                      <a:gd name="connsiteY26" fmla="*/ 1276024 h 2485232"/>
                      <a:gd name="connsiteX27" fmla="*/ 530369 w 1614261"/>
                      <a:gd name="connsiteY27" fmla="*/ 1035528 h 2485232"/>
                      <a:gd name="connsiteX28" fmla="*/ 695485 w 1614261"/>
                      <a:gd name="connsiteY28" fmla="*/ 1015895 h 2485232"/>
                      <a:gd name="connsiteX29" fmla="*/ 791112 w 1614261"/>
                      <a:gd name="connsiteY29" fmla="*/ 1121048 h 2485232"/>
                      <a:gd name="connsiteX30" fmla="*/ 791936 w 1614261"/>
                      <a:gd name="connsiteY30" fmla="*/ 1487964 h 2485232"/>
                      <a:gd name="connsiteX31" fmla="*/ 772886 w 1614261"/>
                      <a:gd name="connsiteY31" fmla="*/ 2218532 h 2485232"/>
                      <a:gd name="connsiteX32" fmla="*/ 830036 w 1614261"/>
                      <a:gd name="connsiteY32" fmla="*/ 2385219 h 2485232"/>
                      <a:gd name="connsiteX33" fmla="*/ 901474 w 1614261"/>
                      <a:gd name="connsiteY33" fmla="*/ 2280444 h 2485232"/>
                      <a:gd name="connsiteX34" fmla="*/ 899773 w 1614261"/>
                      <a:gd name="connsiteY34" fmla="*/ 2009569 h 2485232"/>
                      <a:gd name="connsiteX35" fmla="*/ 877661 w 1614261"/>
                      <a:gd name="connsiteY35" fmla="*/ 1775619 h 2485232"/>
                      <a:gd name="connsiteX36" fmla="*/ 906236 w 1614261"/>
                      <a:gd name="connsiteY36" fmla="*/ 1647032 h 2485232"/>
                      <a:gd name="connsiteX37" fmla="*/ 949949 w 1614261"/>
                      <a:gd name="connsiteY37" fmla="*/ 1587338 h 2485232"/>
                      <a:gd name="connsiteX38" fmla="*/ 1011011 w 1614261"/>
                      <a:gd name="connsiteY38" fmla="*/ 1661319 h 2485232"/>
                      <a:gd name="connsiteX39" fmla="*/ 991961 w 1614261"/>
                      <a:gd name="connsiteY39" fmla="*/ 2351882 h 2485232"/>
                      <a:gd name="connsiteX40" fmla="*/ 1034824 w 1614261"/>
                      <a:gd name="connsiteY40" fmla="*/ 2461419 h 2485232"/>
                      <a:gd name="connsiteX41" fmla="*/ 1087211 w 1614261"/>
                      <a:gd name="connsiteY41" fmla="*/ 2313782 h 2485232"/>
                      <a:gd name="connsiteX42" fmla="*/ 1111024 w 1614261"/>
                      <a:gd name="connsiteY42" fmla="*/ 1623219 h 2485232"/>
                      <a:gd name="connsiteX43" fmla="*/ 1120549 w 1614261"/>
                      <a:gd name="connsiteY43" fmla="*/ 1351757 h 2485232"/>
                      <a:gd name="connsiteX44" fmla="*/ 1206274 w 1614261"/>
                      <a:gd name="connsiteY44" fmla="*/ 1275557 h 2485232"/>
                      <a:gd name="connsiteX45" fmla="*/ 1277711 w 1614261"/>
                      <a:gd name="connsiteY45" fmla="*/ 1332707 h 2485232"/>
                      <a:gd name="connsiteX46" fmla="*/ 1239611 w 1614261"/>
                      <a:gd name="connsiteY46" fmla="*/ 1461294 h 2485232"/>
                      <a:gd name="connsiteX47" fmla="*/ 1220561 w 1614261"/>
                      <a:gd name="connsiteY47" fmla="*/ 1504157 h 2485232"/>
                      <a:gd name="connsiteX48" fmla="*/ 1244374 w 1614261"/>
                      <a:gd name="connsiteY48" fmla="*/ 1556544 h 2485232"/>
                      <a:gd name="connsiteX49" fmla="*/ 1291999 w 1614261"/>
                      <a:gd name="connsiteY49" fmla="*/ 1556544 h 2485232"/>
                      <a:gd name="connsiteX50" fmla="*/ 1311049 w 1614261"/>
                      <a:gd name="connsiteY50" fmla="*/ 1508919 h 2485232"/>
                      <a:gd name="connsiteX51" fmla="*/ 1272949 w 1614261"/>
                      <a:gd name="connsiteY51" fmla="*/ 1447007 h 2485232"/>
                      <a:gd name="connsiteX52" fmla="*/ 1301524 w 1614261"/>
                      <a:gd name="connsiteY52" fmla="*/ 1342232 h 2485232"/>
                      <a:gd name="connsiteX53" fmla="*/ 1334861 w 1614261"/>
                      <a:gd name="connsiteY53" fmla="*/ 1304132 h 2485232"/>
                      <a:gd name="connsiteX54" fmla="*/ 1449161 w 1614261"/>
                      <a:gd name="connsiteY54" fmla="*/ 1385094 h 2485232"/>
                      <a:gd name="connsiteX55" fmla="*/ 1506311 w 1614261"/>
                      <a:gd name="connsiteY55" fmla="*/ 1427957 h 2485232"/>
                      <a:gd name="connsiteX56" fmla="*/ 1515836 w 1614261"/>
                      <a:gd name="connsiteY56" fmla="*/ 1470819 h 2485232"/>
                      <a:gd name="connsiteX57" fmla="*/ 1601561 w 1614261"/>
                      <a:gd name="connsiteY57" fmla="*/ 1470819 h 2485232"/>
                      <a:gd name="connsiteX58" fmla="*/ 1592036 w 1614261"/>
                      <a:gd name="connsiteY58" fmla="*/ 1385094 h 2485232"/>
                      <a:gd name="connsiteX59" fmla="*/ 1520599 w 1614261"/>
                      <a:gd name="connsiteY59" fmla="*/ 1380332 h 2485232"/>
                      <a:gd name="connsiteX60" fmla="*/ 1488857 w 1614261"/>
                      <a:gd name="connsiteY60" fmla="*/ 1323443 h 2485232"/>
                      <a:gd name="connsiteX61" fmla="*/ 1498117 w 1614261"/>
                      <a:gd name="connsiteY61" fmla="*/ 1266032 h 2485232"/>
                      <a:gd name="connsiteX62" fmla="*/ 1539649 w 1614261"/>
                      <a:gd name="connsiteY62" fmla="*/ 1208882 h 2485232"/>
                      <a:gd name="connsiteX63" fmla="*/ 1526314 w 1614261"/>
                      <a:gd name="connsiteY63" fmla="*/ 1131729 h 2485232"/>
                      <a:gd name="connsiteX64" fmla="*/ 1487261 w 1614261"/>
                      <a:gd name="connsiteY64" fmla="*/ 1166019 h 2485232"/>
                      <a:gd name="connsiteX65" fmla="*/ 1477736 w 1614261"/>
                      <a:gd name="connsiteY65" fmla="*/ 1213644 h 2485232"/>
                      <a:gd name="connsiteX66" fmla="*/ 1392011 w 1614261"/>
                      <a:gd name="connsiteY66" fmla="*/ 1251744 h 2485232"/>
                      <a:gd name="connsiteX67" fmla="*/ 1306286 w 1614261"/>
                      <a:gd name="connsiteY67" fmla="*/ 1237457 h 2485232"/>
                      <a:gd name="connsiteX68" fmla="*/ 1358674 w 1614261"/>
                      <a:gd name="connsiteY68" fmla="*/ 1151732 h 2485232"/>
                      <a:gd name="connsiteX69" fmla="*/ 1377724 w 1614261"/>
                      <a:gd name="connsiteY69" fmla="*/ 1061244 h 2485232"/>
                      <a:gd name="connsiteX70" fmla="*/ 1415824 w 1614261"/>
                      <a:gd name="connsiteY70" fmla="*/ 1042194 h 2485232"/>
                      <a:gd name="connsiteX71" fmla="*/ 1377724 w 1614261"/>
                      <a:gd name="connsiteY71" fmla="*/ 985044 h 2485232"/>
                      <a:gd name="connsiteX72" fmla="*/ 1311049 w 1614261"/>
                      <a:gd name="connsiteY72" fmla="*/ 999332 h 2485232"/>
                      <a:gd name="connsiteX73" fmla="*/ 1330099 w 1614261"/>
                      <a:gd name="connsiteY73" fmla="*/ 1066007 h 2485232"/>
                      <a:gd name="connsiteX74" fmla="*/ 1296761 w 1614261"/>
                      <a:gd name="connsiteY74" fmla="*/ 1180307 h 2485232"/>
                      <a:gd name="connsiteX75" fmla="*/ 1263424 w 1614261"/>
                      <a:gd name="connsiteY75" fmla="*/ 1223169 h 2485232"/>
                      <a:gd name="connsiteX76" fmla="*/ 1153886 w 1614261"/>
                      <a:gd name="connsiteY76" fmla="*/ 1218407 h 2485232"/>
                      <a:gd name="connsiteX77" fmla="*/ 1115786 w 1614261"/>
                      <a:gd name="connsiteY77" fmla="*/ 1142207 h 2485232"/>
                      <a:gd name="connsiteX78" fmla="*/ 1115786 w 1614261"/>
                      <a:gd name="connsiteY78" fmla="*/ 337344 h 2485232"/>
                      <a:gd name="connsiteX79" fmla="*/ 1077686 w 1614261"/>
                      <a:gd name="connsiteY79" fmla="*/ 3969 h 2485232"/>
                      <a:gd name="connsiteX80" fmla="*/ 996724 w 1614261"/>
                      <a:gd name="connsiteY80" fmla="*/ 313532 h 2485232"/>
                      <a:gd name="connsiteX81" fmla="*/ 1006249 w 1614261"/>
                      <a:gd name="connsiteY81" fmla="*/ 1370807 h 2485232"/>
                      <a:gd name="connsiteX82" fmla="*/ 934811 w 1614261"/>
                      <a:gd name="connsiteY82" fmla="*/ 1489869 h 2485232"/>
                      <a:gd name="connsiteX83" fmla="*/ 887186 w 1614261"/>
                      <a:gd name="connsiteY83" fmla="*/ 1242219 h 2485232"/>
                      <a:gd name="connsiteX84" fmla="*/ 906236 w 1614261"/>
                      <a:gd name="connsiteY84" fmla="*/ 308769 h 2485232"/>
                      <a:gd name="connsiteX85" fmla="*/ 896711 w 1614261"/>
                      <a:gd name="connsiteY85" fmla="*/ 108744 h 2485232"/>
                      <a:gd name="connsiteX86" fmla="*/ 863374 w 1614261"/>
                      <a:gd name="connsiteY86" fmla="*/ 37307 h 2485232"/>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70626 w 1614261"/>
                      <a:gd name="connsiteY79" fmla="*/ 189924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22845 w 1614261"/>
                      <a:gd name="connsiteY78" fmla="*/ 492601 h 2465070"/>
                      <a:gd name="connsiteX79" fmla="*/ 1070626 w 1614261"/>
                      <a:gd name="connsiteY79" fmla="*/ 189924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22845 w 1614261"/>
                      <a:gd name="connsiteY78" fmla="*/ 492601 h 2465070"/>
                      <a:gd name="connsiteX79" fmla="*/ 1070626 w 1614261"/>
                      <a:gd name="connsiteY79" fmla="*/ 189924 h 2465070"/>
                      <a:gd name="connsiteX80" fmla="*/ 982604 w 1614261"/>
                      <a:gd name="connsiteY80" fmla="*/ 503873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22845 w 1614261"/>
                      <a:gd name="connsiteY78" fmla="*/ 492601 h 2465070"/>
                      <a:gd name="connsiteX79" fmla="*/ 1070626 w 1614261"/>
                      <a:gd name="connsiteY79" fmla="*/ 189924 h 2465070"/>
                      <a:gd name="connsiteX80" fmla="*/ 982604 w 1614261"/>
                      <a:gd name="connsiteY80" fmla="*/ 503873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614261" h="2465070">
                        <a:moveTo>
                          <a:pt x="863374" y="17145"/>
                        </a:moveTo>
                        <a:cubicBezTo>
                          <a:pt x="846705" y="34290"/>
                          <a:pt x="808605" y="54927"/>
                          <a:pt x="796699" y="191452"/>
                        </a:cubicBezTo>
                        <a:cubicBezTo>
                          <a:pt x="784793" y="327977"/>
                          <a:pt x="794830" y="783282"/>
                          <a:pt x="791936" y="836295"/>
                        </a:cubicBezTo>
                        <a:cubicBezTo>
                          <a:pt x="789042" y="889308"/>
                          <a:pt x="770981" y="897398"/>
                          <a:pt x="745654" y="913490"/>
                        </a:cubicBezTo>
                        <a:cubicBezTo>
                          <a:pt x="720327" y="929582"/>
                          <a:pt x="676219" y="934267"/>
                          <a:pt x="639977" y="932844"/>
                        </a:cubicBezTo>
                        <a:cubicBezTo>
                          <a:pt x="603735" y="931421"/>
                          <a:pt x="567842" y="949285"/>
                          <a:pt x="528199" y="904950"/>
                        </a:cubicBezTo>
                        <a:cubicBezTo>
                          <a:pt x="488556" y="860615"/>
                          <a:pt x="460050" y="737322"/>
                          <a:pt x="402117" y="666836"/>
                        </a:cubicBezTo>
                        <a:cubicBezTo>
                          <a:pt x="344184" y="596350"/>
                          <a:pt x="230105" y="506948"/>
                          <a:pt x="180601" y="482034"/>
                        </a:cubicBezTo>
                        <a:cubicBezTo>
                          <a:pt x="131097" y="457120"/>
                          <a:pt x="86845" y="481175"/>
                          <a:pt x="105093" y="517354"/>
                        </a:cubicBezTo>
                        <a:cubicBezTo>
                          <a:pt x="123341" y="553533"/>
                          <a:pt x="242493" y="638166"/>
                          <a:pt x="290090" y="699107"/>
                        </a:cubicBezTo>
                        <a:cubicBezTo>
                          <a:pt x="337687" y="760049"/>
                          <a:pt x="380622" y="840897"/>
                          <a:pt x="390677" y="883003"/>
                        </a:cubicBezTo>
                        <a:cubicBezTo>
                          <a:pt x="400732" y="925109"/>
                          <a:pt x="418650" y="933839"/>
                          <a:pt x="350419" y="951741"/>
                        </a:cubicBezTo>
                        <a:cubicBezTo>
                          <a:pt x="282188" y="969643"/>
                          <a:pt x="198890" y="989723"/>
                          <a:pt x="157569" y="990425"/>
                        </a:cubicBezTo>
                        <a:cubicBezTo>
                          <a:pt x="116248" y="991127"/>
                          <a:pt x="120682" y="984764"/>
                          <a:pt x="102493" y="955953"/>
                        </a:cubicBezTo>
                        <a:cubicBezTo>
                          <a:pt x="84304" y="927142"/>
                          <a:pt x="76711" y="898292"/>
                          <a:pt x="67134" y="887309"/>
                        </a:cubicBezTo>
                        <a:cubicBezTo>
                          <a:pt x="58515" y="889021"/>
                          <a:pt x="0" y="894149"/>
                          <a:pt x="9672" y="909274"/>
                        </a:cubicBezTo>
                        <a:cubicBezTo>
                          <a:pt x="7462" y="937188"/>
                          <a:pt x="47975" y="996225"/>
                          <a:pt x="62708" y="1038326"/>
                        </a:cubicBezTo>
                        <a:cubicBezTo>
                          <a:pt x="77441" y="1080427"/>
                          <a:pt x="80390" y="1144034"/>
                          <a:pt x="98070" y="1161881"/>
                        </a:cubicBezTo>
                        <a:cubicBezTo>
                          <a:pt x="112067" y="1177440"/>
                          <a:pt x="155441" y="1192517"/>
                          <a:pt x="159956" y="1161880"/>
                        </a:cubicBezTo>
                        <a:cubicBezTo>
                          <a:pt x="162904" y="1145405"/>
                          <a:pt x="159432" y="1129697"/>
                          <a:pt x="160463" y="1102287"/>
                        </a:cubicBezTo>
                        <a:cubicBezTo>
                          <a:pt x="161494" y="1074877"/>
                          <a:pt x="139441" y="1058079"/>
                          <a:pt x="176353" y="1042833"/>
                        </a:cubicBezTo>
                        <a:cubicBezTo>
                          <a:pt x="213265" y="1027587"/>
                          <a:pt x="343322" y="999462"/>
                          <a:pt x="381936" y="1010811"/>
                        </a:cubicBezTo>
                        <a:cubicBezTo>
                          <a:pt x="420550" y="1022160"/>
                          <a:pt x="406399" y="1075567"/>
                          <a:pt x="408041" y="1110928"/>
                        </a:cubicBezTo>
                        <a:cubicBezTo>
                          <a:pt x="409683" y="1146289"/>
                          <a:pt x="418595" y="1151066"/>
                          <a:pt x="391787" y="1222975"/>
                        </a:cubicBezTo>
                        <a:cubicBezTo>
                          <a:pt x="364979" y="1294884"/>
                          <a:pt x="255449" y="1487899"/>
                          <a:pt x="247195" y="1542381"/>
                        </a:cubicBezTo>
                        <a:cubicBezTo>
                          <a:pt x="238941" y="1596863"/>
                          <a:pt x="302657" y="1597623"/>
                          <a:pt x="342264" y="1549870"/>
                        </a:cubicBezTo>
                        <a:cubicBezTo>
                          <a:pt x="381871" y="1502117"/>
                          <a:pt x="453487" y="1344946"/>
                          <a:pt x="484838" y="1255862"/>
                        </a:cubicBezTo>
                        <a:cubicBezTo>
                          <a:pt x="516189" y="1166778"/>
                          <a:pt x="495261" y="1058721"/>
                          <a:pt x="530369" y="1015366"/>
                        </a:cubicBezTo>
                        <a:cubicBezTo>
                          <a:pt x="565477" y="972011"/>
                          <a:pt x="652028" y="981480"/>
                          <a:pt x="695485" y="995733"/>
                        </a:cubicBezTo>
                        <a:cubicBezTo>
                          <a:pt x="738942" y="1009986"/>
                          <a:pt x="775037" y="1022208"/>
                          <a:pt x="791112" y="1100886"/>
                        </a:cubicBezTo>
                        <a:cubicBezTo>
                          <a:pt x="807187" y="1179564"/>
                          <a:pt x="794974" y="1284888"/>
                          <a:pt x="791936" y="1467802"/>
                        </a:cubicBezTo>
                        <a:cubicBezTo>
                          <a:pt x="788898" y="1650716"/>
                          <a:pt x="766536" y="2048828"/>
                          <a:pt x="772886" y="2198370"/>
                        </a:cubicBezTo>
                        <a:cubicBezTo>
                          <a:pt x="779236" y="2347913"/>
                          <a:pt x="808605" y="2354738"/>
                          <a:pt x="830036" y="2365057"/>
                        </a:cubicBezTo>
                        <a:cubicBezTo>
                          <a:pt x="851467" y="2375376"/>
                          <a:pt x="889851" y="2322890"/>
                          <a:pt x="901474" y="2260282"/>
                        </a:cubicBezTo>
                        <a:cubicBezTo>
                          <a:pt x="913097" y="2197674"/>
                          <a:pt x="903742" y="2073545"/>
                          <a:pt x="899773" y="1989407"/>
                        </a:cubicBezTo>
                        <a:cubicBezTo>
                          <a:pt x="895804" y="1905270"/>
                          <a:pt x="876584" y="1815880"/>
                          <a:pt x="877661" y="1755457"/>
                        </a:cubicBezTo>
                        <a:cubicBezTo>
                          <a:pt x="878738" y="1695034"/>
                          <a:pt x="882960" y="1686304"/>
                          <a:pt x="906236" y="1626870"/>
                        </a:cubicBezTo>
                        <a:cubicBezTo>
                          <a:pt x="929512" y="1567436"/>
                          <a:pt x="918453" y="1567600"/>
                          <a:pt x="949949" y="1567176"/>
                        </a:cubicBezTo>
                        <a:cubicBezTo>
                          <a:pt x="981445" y="1566752"/>
                          <a:pt x="1004009" y="1569839"/>
                          <a:pt x="1011011" y="1641157"/>
                        </a:cubicBezTo>
                        <a:cubicBezTo>
                          <a:pt x="1018013" y="1712475"/>
                          <a:pt x="987992" y="2198370"/>
                          <a:pt x="991961" y="2331720"/>
                        </a:cubicBezTo>
                        <a:cubicBezTo>
                          <a:pt x="995930" y="2465070"/>
                          <a:pt x="1018949" y="2447607"/>
                          <a:pt x="1034824" y="2441257"/>
                        </a:cubicBezTo>
                        <a:cubicBezTo>
                          <a:pt x="1050699" y="2434907"/>
                          <a:pt x="1074511" y="2433320"/>
                          <a:pt x="1087211" y="2293620"/>
                        </a:cubicBezTo>
                        <a:cubicBezTo>
                          <a:pt x="1099911" y="2153920"/>
                          <a:pt x="1105468" y="1763394"/>
                          <a:pt x="1111024" y="1603057"/>
                        </a:cubicBezTo>
                        <a:cubicBezTo>
                          <a:pt x="1116580" y="1442720"/>
                          <a:pt x="1104674" y="1389539"/>
                          <a:pt x="1120549" y="1331595"/>
                        </a:cubicBezTo>
                        <a:cubicBezTo>
                          <a:pt x="1136424" y="1273651"/>
                          <a:pt x="1180080" y="1258570"/>
                          <a:pt x="1206274" y="1255395"/>
                        </a:cubicBezTo>
                        <a:cubicBezTo>
                          <a:pt x="1232468" y="1252220"/>
                          <a:pt x="1272155" y="1281589"/>
                          <a:pt x="1277711" y="1312545"/>
                        </a:cubicBezTo>
                        <a:cubicBezTo>
                          <a:pt x="1283267" y="1343501"/>
                          <a:pt x="1249136" y="1412557"/>
                          <a:pt x="1239611" y="1441132"/>
                        </a:cubicBezTo>
                        <a:cubicBezTo>
                          <a:pt x="1230086" y="1469707"/>
                          <a:pt x="1219767" y="1468120"/>
                          <a:pt x="1220561" y="1483995"/>
                        </a:cubicBezTo>
                        <a:cubicBezTo>
                          <a:pt x="1221355" y="1499870"/>
                          <a:pt x="1232468" y="1527651"/>
                          <a:pt x="1244374" y="1536382"/>
                        </a:cubicBezTo>
                        <a:cubicBezTo>
                          <a:pt x="1256280" y="1545113"/>
                          <a:pt x="1280887" y="1544320"/>
                          <a:pt x="1291999" y="1536382"/>
                        </a:cubicBezTo>
                        <a:cubicBezTo>
                          <a:pt x="1303111" y="1528444"/>
                          <a:pt x="1314224" y="1507013"/>
                          <a:pt x="1311049" y="1488757"/>
                        </a:cubicBezTo>
                        <a:cubicBezTo>
                          <a:pt x="1307874" y="1470501"/>
                          <a:pt x="1274536" y="1454626"/>
                          <a:pt x="1272949" y="1426845"/>
                        </a:cubicBezTo>
                        <a:cubicBezTo>
                          <a:pt x="1271362" y="1399064"/>
                          <a:pt x="1291205" y="1345882"/>
                          <a:pt x="1301524" y="1322070"/>
                        </a:cubicBezTo>
                        <a:cubicBezTo>
                          <a:pt x="1311843" y="1298258"/>
                          <a:pt x="1310255" y="1276826"/>
                          <a:pt x="1334861" y="1283970"/>
                        </a:cubicBezTo>
                        <a:cubicBezTo>
                          <a:pt x="1359467" y="1291114"/>
                          <a:pt x="1420586" y="1344295"/>
                          <a:pt x="1449161" y="1364932"/>
                        </a:cubicBezTo>
                        <a:cubicBezTo>
                          <a:pt x="1477736" y="1385569"/>
                          <a:pt x="1495199" y="1393508"/>
                          <a:pt x="1506311" y="1407795"/>
                        </a:cubicBezTo>
                        <a:cubicBezTo>
                          <a:pt x="1517423" y="1422082"/>
                          <a:pt x="1499961" y="1443513"/>
                          <a:pt x="1515836" y="1450657"/>
                        </a:cubicBezTo>
                        <a:cubicBezTo>
                          <a:pt x="1531711" y="1457801"/>
                          <a:pt x="1588861" y="1464945"/>
                          <a:pt x="1601561" y="1450657"/>
                        </a:cubicBezTo>
                        <a:cubicBezTo>
                          <a:pt x="1614261" y="1436369"/>
                          <a:pt x="1605530" y="1380013"/>
                          <a:pt x="1592036" y="1364932"/>
                        </a:cubicBezTo>
                        <a:cubicBezTo>
                          <a:pt x="1578542" y="1349851"/>
                          <a:pt x="1537796" y="1370445"/>
                          <a:pt x="1520599" y="1360170"/>
                        </a:cubicBezTo>
                        <a:cubicBezTo>
                          <a:pt x="1503403" y="1349895"/>
                          <a:pt x="1492604" y="1322331"/>
                          <a:pt x="1488857" y="1303281"/>
                        </a:cubicBezTo>
                        <a:cubicBezTo>
                          <a:pt x="1485110" y="1284231"/>
                          <a:pt x="1489652" y="1264963"/>
                          <a:pt x="1498117" y="1245870"/>
                        </a:cubicBezTo>
                        <a:cubicBezTo>
                          <a:pt x="1506582" y="1226777"/>
                          <a:pt x="1534950" y="1211104"/>
                          <a:pt x="1539649" y="1188720"/>
                        </a:cubicBezTo>
                        <a:cubicBezTo>
                          <a:pt x="1544349" y="1166336"/>
                          <a:pt x="1535045" y="1118711"/>
                          <a:pt x="1526314" y="1111567"/>
                        </a:cubicBezTo>
                        <a:cubicBezTo>
                          <a:pt x="1517583" y="1104423"/>
                          <a:pt x="1495357" y="1132205"/>
                          <a:pt x="1487261" y="1145857"/>
                        </a:cubicBezTo>
                        <a:cubicBezTo>
                          <a:pt x="1479165" y="1159510"/>
                          <a:pt x="1493611" y="1179195"/>
                          <a:pt x="1477736" y="1193482"/>
                        </a:cubicBezTo>
                        <a:cubicBezTo>
                          <a:pt x="1461861" y="1207770"/>
                          <a:pt x="1420586" y="1227613"/>
                          <a:pt x="1392011" y="1231582"/>
                        </a:cubicBezTo>
                        <a:cubicBezTo>
                          <a:pt x="1363436" y="1235551"/>
                          <a:pt x="1311842" y="1233964"/>
                          <a:pt x="1306286" y="1217295"/>
                        </a:cubicBezTo>
                        <a:cubicBezTo>
                          <a:pt x="1300730" y="1200626"/>
                          <a:pt x="1346768" y="1160939"/>
                          <a:pt x="1358674" y="1131570"/>
                        </a:cubicBezTo>
                        <a:cubicBezTo>
                          <a:pt x="1370580" y="1102201"/>
                          <a:pt x="1368199" y="1059338"/>
                          <a:pt x="1377724" y="1041082"/>
                        </a:cubicBezTo>
                        <a:cubicBezTo>
                          <a:pt x="1387249" y="1022826"/>
                          <a:pt x="1415824" y="1034732"/>
                          <a:pt x="1415824" y="1022032"/>
                        </a:cubicBezTo>
                        <a:cubicBezTo>
                          <a:pt x="1415824" y="1009332"/>
                          <a:pt x="1395186" y="972026"/>
                          <a:pt x="1377724" y="964882"/>
                        </a:cubicBezTo>
                        <a:cubicBezTo>
                          <a:pt x="1360262" y="957738"/>
                          <a:pt x="1318986" y="965676"/>
                          <a:pt x="1311049" y="979170"/>
                        </a:cubicBezTo>
                        <a:cubicBezTo>
                          <a:pt x="1303112" y="992664"/>
                          <a:pt x="1332480" y="1015683"/>
                          <a:pt x="1330099" y="1045845"/>
                        </a:cubicBezTo>
                        <a:lnTo>
                          <a:pt x="1296761" y="1160145"/>
                        </a:lnTo>
                        <a:cubicBezTo>
                          <a:pt x="1285649" y="1186339"/>
                          <a:pt x="1287236" y="1196657"/>
                          <a:pt x="1263424" y="1203007"/>
                        </a:cubicBezTo>
                        <a:cubicBezTo>
                          <a:pt x="1239612" y="1209357"/>
                          <a:pt x="1178492" y="1211739"/>
                          <a:pt x="1153886" y="1198245"/>
                        </a:cubicBezTo>
                        <a:cubicBezTo>
                          <a:pt x="1129280" y="1184751"/>
                          <a:pt x="1120960" y="1239652"/>
                          <a:pt x="1115786" y="1122045"/>
                        </a:cubicBezTo>
                        <a:cubicBezTo>
                          <a:pt x="1110613" y="1004438"/>
                          <a:pt x="1130372" y="647954"/>
                          <a:pt x="1122845" y="492601"/>
                        </a:cubicBezTo>
                        <a:cubicBezTo>
                          <a:pt x="1115318" y="337248"/>
                          <a:pt x="1129655" y="182999"/>
                          <a:pt x="1070626" y="189924"/>
                        </a:cubicBezTo>
                        <a:cubicBezTo>
                          <a:pt x="1011597" y="196849"/>
                          <a:pt x="993333" y="310420"/>
                          <a:pt x="982604" y="503873"/>
                        </a:cubicBezTo>
                        <a:cubicBezTo>
                          <a:pt x="971875" y="697326"/>
                          <a:pt x="1014214" y="1189673"/>
                          <a:pt x="1006249" y="1350645"/>
                        </a:cubicBezTo>
                        <a:cubicBezTo>
                          <a:pt x="998284" y="1511617"/>
                          <a:pt x="954655" y="1491138"/>
                          <a:pt x="934811" y="1469707"/>
                        </a:cubicBezTo>
                        <a:cubicBezTo>
                          <a:pt x="914967" y="1448276"/>
                          <a:pt x="891948" y="1418907"/>
                          <a:pt x="887186" y="1222057"/>
                        </a:cubicBezTo>
                        <a:cubicBezTo>
                          <a:pt x="882424" y="1025207"/>
                          <a:pt x="904649" y="477519"/>
                          <a:pt x="906236" y="288607"/>
                        </a:cubicBezTo>
                        <a:cubicBezTo>
                          <a:pt x="907823" y="99695"/>
                          <a:pt x="903855" y="133826"/>
                          <a:pt x="896711" y="88582"/>
                        </a:cubicBezTo>
                        <a:cubicBezTo>
                          <a:pt x="889567" y="43338"/>
                          <a:pt x="880043" y="0"/>
                          <a:pt x="863374" y="17145"/>
                        </a:cubicBezTo>
                        <a:close/>
                      </a:path>
                    </a:pathLst>
                  </a:custGeom>
                  <a:solidFill>
                    <a:srgbClr val="99FFCC"/>
                  </a:solidFill>
                  <a:ln w="9525" cap="flat" cmpd="sng" algn="ctr">
                    <a:solidFill>
                      <a:schemeClr val="tx1"/>
                    </a:solidFill>
                    <a:prstDash val="solid"/>
                    <a:round/>
                    <a:headEnd type="none" w="med" len="med"/>
                    <a:tailEnd type="none" w="med" len="med"/>
                  </a:ln>
                </p:spPr>
                <p:txBody>
                  <a:bodyPr vert="vert"/>
                  <a:lstStyle/>
                  <a:p>
                    <a:pPr eaLnBrk="0" hangingPunct="0">
                      <a:defRPr/>
                    </a:pPr>
                    <a:endParaRPr lang="en-US" sz="1400">
                      <a:cs typeface="+mn-cs"/>
                    </a:endParaRPr>
                  </a:p>
                </p:txBody>
              </p:sp>
              <p:sp>
                <p:nvSpPr>
                  <p:cNvPr id="19519" name="TextBox 45"/>
                  <p:cNvSpPr txBox="1">
                    <a:spLocks noChangeArrowheads="1"/>
                  </p:cNvSpPr>
                  <p:nvPr/>
                </p:nvSpPr>
                <p:spPr bwMode="auto">
                  <a:xfrm rot="16200000">
                    <a:off x="5177379" y="3893761"/>
                    <a:ext cx="430389" cy="1074355"/>
                  </a:xfrm>
                  <a:prstGeom prst="rect">
                    <a:avLst/>
                  </a:prstGeom>
                  <a:noFill/>
                  <a:ln w="9525">
                    <a:noFill/>
                    <a:miter lim="800000"/>
                    <a:headEnd/>
                    <a:tailEnd/>
                  </a:ln>
                </p:spPr>
                <p:txBody>
                  <a:bodyPr vert="vert" wrap="none" lIns="0" tIns="0" rIns="0" bIns="0">
                    <a:spAutoFit/>
                  </a:bodyPr>
                  <a:lstStyle/>
                  <a:p>
                    <a:pPr algn="ctr" eaLnBrk="0" hangingPunct="0">
                      <a:defRPr/>
                    </a:pPr>
                    <a:r>
                      <a:rPr lang="en-US" sz="1400" dirty="0">
                        <a:latin typeface="Arial" pitchFamily="34" charset="0"/>
                        <a:cs typeface="+mn-cs"/>
                      </a:rPr>
                      <a:t>Endoplasmic </a:t>
                    </a:r>
                  </a:p>
                  <a:p>
                    <a:pPr algn="ctr" eaLnBrk="0" hangingPunct="0">
                      <a:defRPr/>
                    </a:pPr>
                    <a:r>
                      <a:rPr lang="en-US" sz="1400" dirty="0">
                        <a:latin typeface="Arial" pitchFamily="34" charset="0"/>
                        <a:cs typeface="+mn-cs"/>
                      </a:rPr>
                      <a:t>reticulum</a:t>
                    </a:r>
                  </a:p>
                </p:txBody>
              </p:sp>
              <p:grpSp>
                <p:nvGrpSpPr>
                  <p:cNvPr id="44" name="Group 17"/>
                  <p:cNvGrpSpPr>
                    <a:grpSpLocks/>
                  </p:cNvGrpSpPr>
                  <p:nvPr/>
                </p:nvGrpSpPr>
                <p:grpSpPr bwMode="auto">
                  <a:xfrm rot="10800000">
                    <a:off x="4613207" y="4640047"/>
                    <a:ext cx="112604" cy="118279"/>
                    <a:chOff x="1177" y="1488"/>
                    <a:chExt cx="240" cy="252"/>
                  </a:xfrm>
                </p:grpSpPr>
                <p:sp>
                  <p:nvSpPr>
                    <p:cNvPr id="19525" name="Freeform 18"/>
                    <p:cNvSpPr>
                      <a:spLocks/>
                    </p:cNvSpPr>
                    <p:nvPr/>
                  </p:nvSpPr>
                  <p:spPr bwMode="auto">
                    <a:xfrm rot="506385">
                      <a:off x="1337" y="1565"/>
                      <a:ext cx="124" cy="113"/>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26" name="Freeform 19"/>
                    <p:cNvSpPr>
                      <a:spLocks/>
                    </p:cNvSpPr>
                    <p:nvPr/>
                  </p:nvSpPr>
                  <p:spPr bwMode="auto">
                    <a:xfrm rot="506385">
                      <a:off x="1250" y="1487"/>
                      <a:ext cx="105" cy="241"/>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27" name="Freeform 20"/>
                    <p:cNvSpPr>
                      <a:spLocks/>
                    </p:cNvSpPr>
                    <p:nvPr/>
                  </p:nvSpPr>
                  <p:spPr bwMode="auto">
                    <a:xfrm rot="21093615" flipH="1">
                      <a:off x="1390" y="1453"/>
                      <a:ext cx="105" cy="252"/>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5" name="Group 17"/>
                  <p:cNvGrpSpPr>
                    <a:grpSpLocks/>
                  </p:cNvGrpSpPr>
                  <p:nvPr/>
                </p:nvGrpSpPr>
                <p:grpSpPr bwMode="auto">
                  <a:xfrm rot="10800000">
                    <a:off x="3995322" y="4286950"/>
                    <a:ext cx="112604" cy="132360"/>
                    <a:chOff x="1177" y="1494"/>
                    <a:chExt cx="240" cy="282"/>
                  </a:xfrm>
                </p:grpSpPr>
                <p:sp>
                  <p:nvSpPr>
                    <p:cNvPr id="19522" name="Freeform 18"/>
                    <p:cNvSpPr>
                      <a:spLocks/>
                    </p:cNvSpPr>
                    <p:nvPr/>
                  </p:nvSpPr>
                  <p:spPr bwMode="auto">
                    <a:xfrm rot="506385">
                      <a:off x="1272" y="1578"/>
                      <a:ext cx="128" cy="117"/>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23" name="Freeform 19"/>
                    <p:cNvSpPr>
                      <a:spLocks/>
                    </p:cNvSpPr>
                    <p:nvPr/>
                  </p:nvSpPr>
                  <p:spPr bwMode="auto">
                    <a:xfrm rot="506385">
                      <a:off x="1204" y="1428"/>
                      <a:ext cx="109" cy="244"/>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24" name="Freeform 20"/>
                    <p:cNvSpPr>
                      <a:spLocks/>
                    </p:cNvSpPr>
                    <p:nvPr/>
                  </p:nvSpPr>
                  <p:spPr bwMode="auto">
                    <a:xfrm rot="21093615" flipH="1">
                      <a:off x="1396" y="1529"/>
                      <a:ext cx="105" cy="24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sp>
                <p:nvSpPr>
                  <p:cNvPr id="19517" name="TextBox 100"/>
                  <p:cNvSpPr txBox="1">
                    <a:spLocks noChangeArrowheads="1"/>
                  </p:cNvSpPr>
                  <p:nvPr/>
                </p:nvSpPr>
                <p:spPr bwMode="auto">
                  <a:xfrm rot="16200000">
                    <a:off x="2788746" y="4793373"/>
                    <a:ext cx="398639" cy="672133"/>
                  </a:xfrm>
                  <a:prstGeom prst="rect">
                    <a:avLst/>
                  </a:prstGeom>
                  <a:noFill/>
                  <a:ln w="9525">
                    <a:noFill/>
                    <a:miter lim="800000"/>
                    <a:headEnd/>
                    <a:tailEnd/>
                  </a:ln>
                </p:spPr>
                <p:txBody>
                  <a:bodyPr vert="vert" wrap="none">
                    <a:spAutoFit/>
                  </a:bodyPr>
                  <a:lstStyle/>
                  <a:p>
                    <a:pPr algn="ctr" eaLnBrk="0" hangingPunct="0">
                      <a:defRPr/>
                    </a:pPr>
                    <a:r>
                      <a:rPr lang="en-US" sz="1400" dirty="0">
                        <a:solidFill>
                          <a:srgbClr val="FF0000"/>
                        </a:solidFill>
                        <a:latin typeface="Arial" pitchFamily="34" charset="0"/>
                        <a:cs typeface="+mn-cs"/>
                      </a:rPr>
                      <a:t>nAChR</a:t>
                    </a:r>
                  </a:p>
                </p:txBody>
              </p:sp>
              <p:grpSp>
                <p:nvGrpSpPr>
                  <p:cNvPr id="46" name="Group 269"/>
                  <p:cNvGrpSpPr>
                    <a:grpSpLocks/>
                  </p:cNvGrpSpPr>
                  <p:nvPr/>
                </p:nvGrpSpPr>
                <p:grpSpPr bwMode="auto">
                  <a:xfrm rot="-10680000">
                    <a:off x="3370800" y="4623313"/>
                    <a:ext cx="112609" cy="118251"/>
                    <a:chOff x="1177" y="1488"/>
                    <a:chExt cx="240" cy="252"/>
                  </a:xfrm>
                </p:grpSpPr>
                <p:sp>
                  <p:nvSpPr>
                    <p:cNvPr id="271" name="Freeform 18"/>
                    <p:cNvSpPr>
                      <a:spLocks/>
                    </p:cNvSpPr>
                    <p:nvPr/>
                  </p:nvSpPr>
                  <p:spPr bwMode="auto">
                    <a:xfrm rot="506385">
                      <a:off x="1334" y="1601"/>
                      <a:ext cx="124" cy="109"/>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72" name="Freeform 19"/>
                    <p:cNvSpPr>
                      <a:spLocks/>
                    </p:cNvSpPr>
                    <p:nvPr/>
                  </p:nvSpPr>
                  <p:spPr bwMode="auto">
                    <a:xfrm rot="506385">
                      <a:off x="1198" y="1561"/>
                      <a:ext cx="105" cy="195"/>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73" name="Freeform 20"/>
                    <p:cNvSpPr>
                      <a:spLocks/>
                    </p:cNvSpPr>
                    <p:nvPr/>
                  </p:nvSpPr>
                  <p:spPr bwMode="auto">
                    <a:xfrm rot="21093615" flipH="1">
                      <a:off x="1373" y="1574"/>
                      <a:ext cx="105" cy="24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7" name="Group 273"/>
                  <p:cNvGrpSpPr>
                    <a:grpSpLocks/>
                  </p:cNvGrpSpPr>
                  <p:nvPr/>
                </p:nvGrpSpPr>
                <p:grpSpPr bwMode="auto">
                  <a:xfrm rot="10800000" flipV="1">
                    <a:off x="3263888" y="4939489"/>
                    <a:ext cx="112609" cy="118251"/>
                    <a:chOff x="1177" y="1488"/>
                    <a:chExt cx="240" cy="252"/>
                  </a:xfrm>
                </p:grpSpPr>
                <p:sp>
                  <p:nvSpPr>
                    <p:cNvPr id="275" name="Freeform 18"/>
                    <p:cNvSpPr>
                      <a:spLocks/>
                    </p:cNvSpPr>
                    <p:nvPr/>
                  </p:nvSpPr>
                  <p:spPr bwMode="auto">
                    <a:xfrm rot="506385">
                      <a:off x="1247" y="1509"/>
                      <a:ext cx="128" cy="113"/>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76" name="Freeform 19"/>
                    <p:cNvSpPr>
                      <a:spLocks/>
                    </p:cNvSpPr>
                    <p:nvPr/>
                  </p:nvSpPr>
                  <p:spPr bwMode="auto">
                    <a:xfrm rot="506385">
                      <a:off x="1176" y="1415"/>
                      <a:ext cx="105" cy="244"/>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77" name="Freeform 20"/>
                    <p:cNvSpPr>
                      <a:spLocks/>
                    </p:cNvSpPr>
                    <p:nvPr/>
                  </p:nvSpPr>
                  <p:spPr bwMode="auto">
                    <a:xfrm rot="21093615" flipH="1">
                      <a:off x="1311" y="1370"/>
                      <a:ext cx="105" cy="229"/>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8" name="Group 277"/>
                  <p:cNvGrpSpPr>
                    <a:grpSpLocks/>
                  </p:cNvGrpSpPr>
                  <p:nvPr/>
                </p:nvGrpSpPr>
                <p:grpSpPr bwMode="auto">
                  <a:xfrm rot="10800000" flipV="1">
                    <a:off x="4494480" y="4940482"/>
                    <a:ext cx="112609" cy="118251"/>
                    <a:chOff x="1177" y="1488"/>
                    <a:chExt cx="240" cy="252"/>
                  </a:xfrm>
                </p:grpSpPr>
                <p:sp>
                  <p:nvSpPr>
                    <p:cNvPr id="279" name="Freeform 18"/>
                    <p:cNvSpPr>
                      <a:spLocks/>
                    </p:cNvSpPr>
                    <p:nvPr/>
                  </p:nvSpPr>
                  <p:spPr bwMode="auto">
                    <a:xfrm rot="506385">
                      <a:off x="1261" y="1496"/>
                      <a:ext cx="124" cy="117"/>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80" name="Freeform 19"/>
                    <p:cNvSpPr>
                      <a:spLocks/>
                    </p:cNvSpPr>
                    <p:nvPr/>
                  </p:nvSpPr>
                  <p:spPr bwMode="auto">
                    <a:xfrm rot="506385">
                      <a:off x="1178" y="1473"/>
                      <a:ext cx="105" cy="248"/>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81" name="Freeform 20"/>
                    <p:cNvSpPr>
                      <a:spLocks/>
                    </p:cNvSpPr>
                    <p:nvPr/>
                  </p:nvSpPr>
                  <p:spPr bwMode="auto">
                    <a:xfrm rot="21093615" flipH="1">
                      <a:off x="1313" y="1488"/>
                      <a:ext cx="105" cy="248"/>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sp>
                <p:nvSpPr>
                  <p:cNvPr id="14447" name="TextBox 50"/>
                  <p:cNvSpPr txBox="1">
                    <a:spLocks noChangeArrowheads="1"/>
                  </p:cNvSpPr>
                  <p:nvPr/>
                </p:nvSpPr>
                <p:spPr bwMode="auto">
                  <a:xfrm>
                    <a:off x="5163516" y="1155662"/>
                    <a:ext cx="766235" cy="430887"/>
                  </a:xfrm>
                  <a:prstGeom prst="rect">
                    <a:avLst/>
                  </a:prstGeom>
                  <a:noFill/>
                  <a:ln w="9525">
                    <a:noFill/>
                    <a:miter lim="800000"/>
                    <a:headEnd/>
                    <a:tailEnd/>
                  </a:ln>
                </p:spPr>
                <p:txBody>
                  <a:bodyPr wrap="none" lIns="0" tIns="0" rIns="0" bIns="0">
                    <a:spAutoFit/>
                  </a:bodyPr>
                  <a:lstStyle/>
                  <a:p>
                    <a:pPr algn="ctr"/>
                    <a:r>
                      <a:rPr lang="en-US" sz="1400"/>
                      <a:t>Secretory</a:t>
                    </a:r>
                  </a:p>
                  <a:p>
                    <a:pPr algn="ctr"/>
                    <a:r>
                      <a:rPr lang="en-US" sz="1400"/>
                      <a:t> vesicle</a:t>
                    </a:r>
                  </a:p>
                </p:txBody>
              </p:sp>
              <p:sp>
                <p:nvSpPr>
                  <p:cNvPr id="14448" name="TextBox 52"/>
                  <p:cNvSpPr txBox="1">
                    <a:spLocks noChangeArrowheads="1"/>
                  </p:cNvSpPr>
                  <p:nvPr/>
                </p:nvSpPr>
                <p:spPr bwMode="auto">
                  <a:xfrm>
                    <a:off x="4358431" y="3788241"/>
                    <a:ext cx="813044" cy="369332"/>
                  </a:xfrm>
                  <a:prstGeom prst="rect">
                    <a:avLst/>
                  </a:prstGeom>
                  <a:noFill/>
                  <a:ln w="9525">
                    <a:noFill/>
                    <a:miter lim="800000"/>
                    <a:headEnd/>
                    <a:tailEnd/>
                  </a:ln>
                </p:spPr>
                <p:txBody>
                  <a:bodyPr wrap="none">
                    <a:spAutoFit/>
                  </a:bodyPr>
                  <a:lstStyle/>
                  <a:p>
                    <a:pPr algn="ctr"/>
                    <a:r>
                      <a:rPr lang="en-US">
                        <a:solidFill>
                          <a:srgbClr val="009900"/>
                        </a:solidFill>
                      </a:rPr>
                      <a:t>COPII</a:t>
                    </a:r>
                  </a:p>
                </p:txBody>
              </p:sp>
              <p:sp>
                <p:nvSpPr>
                  <p:cNvPr id="14449" name="TextBox 46"/>
                  <p:cNvSpPr txBox="1">
                    <a:spLocks noChangeArrowheads="1"/>
                  </p:cNvSpPr>
                  <p:nvPr/>
                </p:nvSpPr>
                <p:spPr bwMode="auto">
                  <a:xfrm>
                    <a:off x="5262902" y="2589236"/>
                    <a:ext cx="666849" cy="430887"/>
                  </a:xfrm>
                  <a:prstGeom prst="rect">
                    <a:avLst/>
                  </a:prstGeom>
                  <a:noFill/>
                  <a:ln w="9525">
                    <a:noFill/>
                    <a:miter lim="800000"/>
                    <a:headEnd/>
                    <a:tailEnd/>
                  </a:ln>
                </p:spPr>
                <p:txBody>
                  <a:bodyPr wrap="none" lIns="0" tIns="0" rIns="0" bIns="0">
                    <a:spAutoFit/>
                  </a:bodyPr>
                  <a:lstStyle/>
                  <a:p>
                    <a:pPr algn="ctr"/>
                    <a:r>
                      <a:rPr lang="en-US" sz="1400"/>
                      <a:t>Golgi </a:t>
                    </a:r>
                  </a:p>
                  <a:p>
                    <a:pPr algn="ctr"/>
                    <a:r>
                      <a:rPr lang="en-US" sz="1400"/>
                      <a:t>complex</a:t>
                    </a:r>
                  </a:p>
                </p:txBody>
              </p:sp>
              <p:sp>
                <p:nvSpPr>
                  <p:cNvPr id="14450" name="TextBox 51"/>
                  <p:cNvSpPr txBox="1">
                    <a:spLocks noChangeArrowheads="1"/>
                  </p:cNvSpPr>
                  <p:nvPr/>
                </p:nvSpPr>
                <p:spPr bwMode="auto">
                  <a:xfrm>
                    <a:off x="2278062" y="3038362"/>
                    <a:ext cx="623887" cy="307975"/>
                  </a:xfrm>
                  <a:prstGeom prst="rect">
                    <a:avLst/>
                  </a:prstGeom>
                  <a:noFill/>
                  <a:ln w="9525">
                    <a:noFill/>
                    <a:miter lim="800000"/>
                    <a:headEnd/>
                    <a:tailEnd/>
                  </a:ln>
                </p:spPr>
                <p:txBody>
                  <a:bodyPr wrap="none">
                    <a:spAutoFit/>
                  </a:bodyPr>
                  <a:lstStyle/>
                  <a:p>
                    <a:pPr algn="ctr"/>
                    <a:r>
                      <a:rPr lang="en-US" sz="1400">
                        <a:solidFill>
                          <a:srgbClr val="0000FF"/>
                        </a:solidFill>
                      </a:rPr>
                      <a:t>COPI</a:t>
                    </a:r>
                  </a:p>
                </p:txBody>
              </p:sp>
              <p:sp>
                <p:nvSpPr>
                  <p:cNvPr id="14451" name="TextBox 48"/>
                  <p:cNvSpPr txBox="1">
                    <a:spLocks noChangeArrowheads="1"/>
                  </p:cNvSpPr>
                  <p:nvPr/>
                </p:nvSpPr>
                <p:spPr bwMode="auto">
                  <a:xfrm>
                    <a:off x="2062780" y="973579"/>
                    <a:ext cx="1019830" cy="523220"/>
                  </a:xfrm>
                  <a:prstGeom prst="rect">
                    <a:avLst/>
                  </a:prstGeom>
                  <a:noFill/>
                  <a:ln w="9525">
                    <a:noFill/>
                    <a:miter lim="800000"/>
                    <a:headEnd/>
                    <a:tailEnd/>
                  </a:ln>
                </p:spPr>
                <p:txBody>
                  <a:bodyPr wrap="none">
                    <a:spAutoFit/>
                  </a:bodyPr>
                  <a:lstStyle/>
                  <a:p>
                    <a:pPr algn="ctr"/>
                    <a:r>
                      <a:rPr lang="en-US" sz="1400"/>
                      <a:t>Early </a:t>
                    </a:r>
                  </a:p>
                  <a:p>
                    <a:pPr algn="ctr"/>
                    <a:r>
                      <a:rPr lang="en-US" sz="1400"/>
                      <a:t>endosome</a:t>
                    </a:r>
                  </a:p>
                </p:txBody>
              </p:sp>
              <p:sp>
                <p:nvSpPr>
                  <p:cNvPr id="14452" name="TextBox 51"/>
                  <p:cNvSpPr txBox="1">
                    <a:spLocks noChangeArrowheads="1"/>
                  </p:cNvSpPr>
                  <p:nvPr/>
                </p:nvSpPr>
                <p:spPr bwMode="auto">
                  <a:xfrm>
                    <a:off x="4221327" y="1750466"/>
                    <a:ext cx="623888" cy="307975"/>
                  </a:xfrm>
                  <a:prstGeom prst="rect">
                    <a:avLst/>
                  </a:prstGeom>
                  <a:noFill/>
                  <a:ln w="9525">
                    <a:noFill/>
                    <a:miter lim="800000"/>
                    <a:headEnd/>
                    <a:tailEnd/>
                  </a:ln>
                </p:spPr>
                <p:txBody>
                  <a:bodyPr wrap="none">
                    <a:spAutoFit/>
                  </a:bodyPr>
                  <a:lstStyle/>
                  <a:p>
                    <a:pPr algn="ctr"/>
                    <a:r>
                      <a:rPr lang="en-US" sz="1400">
                        <a:solidFill>
                          <a:srgbClr val="0000FF"/>
                        </a:solidFill>
                      </a:rPr>
                      <a:t>COPI</a:t>
                    </a:r>
                  </a:p>
                </p:txBody>
              </p:sp>
              <p:grpSp>
                <p:nvGrpSpPr>
                  <p:cNvPr id="49" name="Group 17"/>
                  <p:cNvGrpSpPr>
                    <a:grpSpLocks/>
                  </p:cNvGrpSpPr>
                  <p:nvPr/>
                </p:nvGrpSpPr>
                <p:grpSpPr bwMode="auto">
                  <a:xfrm rot="-9900000">
                    <a:off x="4003607" y="5202022"/>
                    <a:ext cx="112604" cy="118279"/>
                    <a:chOff x="1177" y="1488"/>
                    <a:chExt cx="240" cy="252"/>
                  </a:xfrm>
                </p:grpSpPr>
                <p:sp>
                  <p:nvSpPr>
                    <p:cNvPr id="211" name="Freeform 18"/>
                    <p:cNvSpPr>
                      <a:spLocks/>
                    </p:cNvSpPr>
                    <p:nvPr/>
                  </p:nvSpPr>
                  <p:spPr bwMode="auto">
                    <a:xfrm rot="506385">
                      <a:off x="1292" y="1565"/>
                      <a:ext cx="124" cy="128"/>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15" name="Freeform 19"/>
                    <p:cNvSpPr>
                      <a:spLocks/>
                    </p:cNvSpPr>
                    <p:nvPr/>
                  </p:nvSpPr>
                  <p:spPr bwMode="auto">
                    <a:xfrm rot="506385">
                      <a:off x="1192" y="1499"/>
                      <a:ext cx="105" cy="244"/>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17" name="Freeform 20"/>
                    <p:cNvSpPr>
                      <a:spLocks/>
                    </p:cNvSpPr>
                    <p:nvPr/>
                  </p:nvSpPr>
                  <p:spPr bwMode="auto">
                    <a:xfrm rot="21093615" flipH="1">
                      <a:off x="1328" y="1486"/>
                      <a:ext cx="105" cy="267"/>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50" name="Group 273"/>
                  <p:cNvGrpSpPr>
                    <a:grpSpLocks/>
                  </p:cNvGrpSpPr>
                  <p:nvPr/>
                </p:nvGrpSpPr>
                <p:grpSpPr bwMode="auto">
                  <a:xfrm rot="9480000" flipV="1">
                    <a:off x="3187688" y="5377639"/>
                    <a:ext cx="112609" cy="118251"/>
                    <a:chOff x="1177" y="1488"/>
                    <a:chExt cx="240" cy="252"/>
                  </a:xfrm>
                </p:grpSpPr>
                <p:sp>
                  <p:nvSpPr>
                    <p:cNvPr id="227" name="Freeform 18"/>
                    <p:cNvSpPr>
                      <a:spLocks/>
                    </p:cNvSpPr>
                    <p:nvPr/>
                  </p:nvSpPr>
                  <p:spPr bwMode="auto">
                    <a:xfrm rot="506385">
                      <a:off x="1251" y="1575"/>
                      <a:ext cx="124" cy="117"/>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31" name="Freeform 19"/>
                    <p:cNvSpPr>
                      <a:spLocks/>
                    </p:cNvSpPr>
                    <p:nvPr/>
                  </p:nvSpPr>
                  <p:spPr bwMode="auto">
                    <a:xfrm rot="506385">
                      <a:off x="1146" y="1446"/>
                      <a:ext cx="105" cy="218"/>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35" name="Freeform 20"/>
                    <p:cNvSpPr>
                      <a:spLocks/>
                    </p:cNvSpPr>
                    <p:nvPr/>
                  </p:nvSpPr>
                  <p:spPr bwMode="auto">
                    <a:xfrm rot="21093615" flipH="1">
                      <a:off x="1319" y="1480"/>
                      <a:ext cx="102" cy="24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grpSp>
          <p:sp>
            <p:nvSpPr>
              <p:cNvPr id="223" name="Oval 222"/>
              <p:cNvSpPr/>
              <p:nvPr/>
            </p:nvSpPr>
            <p:spPr bwMode="auto">
              <a:xfrm rot="16200000">
                <a:off x="3168993" y="2133455"/>
                <a:ext cx="278694" cy="291081"/>
              </a:xfrm>
              <a:prstGeom prst="ellipse">
                <a:avLst/>
              </a:prstGeom>
              <a:solidFill>
                <a:srgbClr val="CC66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grpSp>
        <p:sp>
          <p:nvSpPr>
            <p:cNvPr id="14392" name="TextBox 46"/>
            <p:cNvSpPr txBox="1">
              <a:spLocks noChangeArrowheads="1"/>
            </p:cNvSpPr>
            <p:nvPr/>
          </p:nvSpPr>
          <p:spPr bwMode="auto">
            <a:xfrm>
              <a:off x="2521568" y="1901922"/>
              <a:ext cx="914554" cy="215436"/>
            </a:xfrm>
            <a:prstGeom prst="rect">
              <a:avLst/>
            </a:prstGeom>
            <a:noFill/>
            <a:ln w="9525">
              <a:noFill/>
              <a:miter lim="800000"/>
              <a:headEnd/>
              <a:tailEnd/>
            </a:ln>
          </p:spPr>
          <p:txBody>
            <a:bodyPr lIns="0" tIns="0" rIns="0" bIns="0">
              <a:spAutoFit/>
            </a:bodyPr>
            <a:lstStyle/>
            <a:p>
              <a:pPr algn="ctr"/>
              <a:r>
                <a:rPr lang="en-US" sz="1400"/>
                <a:t>Lysosome</a:t>
              </a:r>
            </a:p>
          </p:txBody>
        </p:sp>
      </p:grpSp>
      <p:sp>
        <p:nvSpPr>
          <p:cNvPr id="265" name="Freeform 264"/>
          <p:cNvSpPr/>
          <p:nvPr/>
        </p:nvSpPr>
        <p:spPr>
          <a:xfrm flipV="1">
            <a:off x="1687513" y="4903788"/>
            <a:ext cx="1079500" cy="157162"/>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Lst>
            <a:ahLst/>
            <a:cxnLst>
              <a:cxn ang="0">
                <a:pos x="connsiteX0" y="connsiteY0"/>
              </a:cxn>
              <a:cxn ang="0">
                <a:pos x="connsiteX1" y="connsiteY1"/>
              </a:cxn>
              <a:cxn ang="0">
                <a:pos x="connsiteX2" y="connsiteY2"/>
              </a:cxn>
              <a:cxn ang="0">
                <a:pos x="connsiteX3" y="connsiteY3"/>
              </a:cxn>
            </a:cxnLst>
            <a:rect l="l" t="t" r="r" b="b"/>
            <a:pathLst>
              <a:path w="2129050" h="2934268">
                <a:moveTo>
                  <a:pt x="0" y="0"/>
                </a:moveTo>
                <a:cubicBezTo>
                  <a:pt x="54022" y="409433"/>
                  <a:pt x="56865" y="1517176"/>
                  <a:pt x="259307" y="1965277"/>
                </a:cubicBezTo>
                <a:cubicBezTo>
                  <a:pt x="461749" y="2413379"/>
                  <a:pt x="903026" y="2527111"/>
                  <a:pt x="1214650" y="2688609"/>
                </a:cubicBezTo>
                <a:cubicBezTo>
                  <a:pt x="1526274" y="2850107"/>
                  <a:pt x="1827662" y="2892187"/>
                  <a:pt x="2129050" y="2934268"/>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sp>
        <p:nvSpPr>
          <p:cNvPr id="257" name="Freeform 256"/>
          <p:cNvSpPr/>
          <p:nvPr/>
        </p:nvSpPr>
        <p:spPr>
          <a:xfrm>
            <a:off x="2819400" y="4906963"/>
            <a:ext cx="611188" cy="20637"/>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1869743"/>
              <a:gd name="connsiteY0" fmla="*/ -2 h 968989"/>
              <a:gd name="connsiteX1" fmla="*/ 955343 w 1869743"/>
              <a:gd name="connsiteY1" fmla="*/ 723330 h 968989"/>
              <a:gd name="connsiteX2" fmla="*/ 1869743 w 1869743"/>
              <a:gd name="connsiteY2" fmla="*/ 968989 h 968989"/>
              <a:gd name="connsiteX0" fmla="*/ 0 w 914400"/>
              <a:gd name="connsiteY0" fmla="*/ 0 h 245659"/>
              <a:gd name="connsiteX1" fmla="*/ 914400 w 914400"/>
              <a:gd name="connsiteY1" fmla="*/ 245659 h 245659"/>
              <a:gd name="connsiteX0" fmla="*/ 31264 w 945664"/>
              <a:gd name="connsiteY0" fmla="*/ 0 h 385150"/>
              <a:gd name="connsiteX1" fmla="*/ 0 w 945664"/>
              <a:gd name="connsiteY1" fmla="*/ 189746 h 385150"/>
              <a:gd name="connsiteX2" fmla="*/ 945664 w 945664"/>
              <a:gd name="connsiteY2" fmla="*/ 245659 h 385150"/>
              <a:gd name="connsiteX0" fmla="*/ 87442 w 1001842"/>
              <a:gd name="connsiteY0" fmla="*/ 0 h 469019"/>
              <a:gd name="connsiteX1" fmla="*/ 0 w 1001842"/>
              <a:gd name="connsiteY1" fmla="*/ 273615 h 469019"/>
              <a:gd name="connsiteX2" fmla="*/ 1001842 w 1001842"/>
              <a:gd name="connsiteY2" fmla="*/ 245659 h 469019"/>
              <a:gd name="connsiteX0" fmla="*/ 0 w 1001842"/>
              <a:gd name="connsiteY0" fmla="*/ 70036 h 265440"/>
              <a:gd name="connsiteX1" fmla="*/ 1001842 w 1001842"/>
              <a:gd name="connsiteY1" fmla="*/ 42080 h 265440"/>
              <a:gd name="connsiteX0" fmla="*/ 0 w 1001842"/>
              <a:gd name="connsiteY0" fmla="*/ 70036 h 97702"/>
              <a:gd name="connsiteX1" fmla="*/ 1001842 w 1001842"/>
              <a:gd name="connsiteY1" fmla="*/ 42080 h 97702"/>
            </a:gdLst>
            <a:ahLst/>
            <a:cxnLst>
              <a:cxn ang="0">
                <a:pos x="connsiteX0" y="connsiteY0"/>
              </a:cxn>
              <a:cxn ang="0">
                <a:pos x="connsiteX1" y="connsiteY1"/>
              </a:cxn>
            </a:cxnLst>
            <a:rect l="l" t="t" r="r" b="b"/>
            <a:pathLst>
              <a:path w="1001842" h="97702">
                <a:moveTo>
                  <a:pt x="0" y="70036"/>
                </a:moveTo>
                <a:cubicBezTo>
                  <a:pt x="305436" y="97702"/>
                  <a:pt x="700454" y="-1"/>
                  <a:pt x="1001842" y="42080"/>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sp>
        <p:nvSpPr>
          <p:cNvPr id="200" name="Slide Number Placeholder 199"/>
          <p:cNvSpPr>
            <a:spLocks noGrp="1"/>
          </p:cNvSpPr>
          <p:nvPr>
            <p:ph type="sldNum" sz="quarter" idx="12"/>
          </p:nvPr>
        </p:nvSpPr>
        <p:spPr/>
        <p:txBody>
          <a:bodyPr/>
          <a:lstStyle/>
          <a:p>
            <a:pPr>
              <a:defRPr/>
            </a:pPr>
            <a:fld id="{79928422-CC3A-4836-A0A6-D6F25ACB2313}" type="slidenum">
              <a:rPr lang="en-US" smtClean="0"/>
              <a:pPr>
                <a:defRPr/>
              </a:pPr>
              <a:t>40</a:t>
            </a:fld>
            <a:endParaRPr lang="en-US" dirty="0"/>
          </a:p>
        </p:txBody>
      </p:sp>
      <p:sp>
        <p:nvSpPr>
          <p:cNvPr id="14359" name="TextBox 200"/>
          <p:cNvSpPr txBox="1">
            <a:spLocks noChangeArrowheads="1"/>
          </p:cNvSpPr>
          <p:nvPr/>
        </p:nvSpPr>
        <p:spPr bwMode="auto">
          <a:xfrm>
            <a:off x="295544" y="61913"/>
            <a:ext cx="8276689" cy="646331"/>
          </a:xfrm>
          <a:prstGeom prst="rect">
            <a:avLst/>
          </a:prstGeom>
          <a:solidFill>
            <a:srgbClr val="CCFFFF"/>
          </a:solidFill>
          <a:ln w="9525">
            <a:noFill/>
            <a:miter lim="800000"/>
            <a:headEnd/>
            <a:tailEnd/>
          </a:ln>
        </p:spPr>
        <p:txBody>
          <a:bodyPr wrap="none">
            <a:spAutoFit/>
          </a:bodyPr>
          <a:lstStyle/>
          <a:p>
            <a:pPr algn="ctr"/>
            <a:r>
              <a:rPr lang="en-US" dirty="0"/>
              <a:t>Like All Weakly Basic Drugs, </a:t>
            </a:r>
          </a:p>
          <a:p>
            <a:pPr algn="ctr"/>
            <a:r>
              <a:rPr lang="en-US" dirty="0"/>
              <a:t>Ketamine </a:t>
            </a:r>
            <a:r>
              <a:rPr lang="en-US" smtClean="0"/>
              <a:t>(pKa 7.5 ) </a:t>
            </a:r>
            <a:r>
              <a:rPr lang="en-US" dirty="0" smtClean="0"/>
              <a:t>Presumably </a:t>
            </a:r>
            <a:r>
              <a:rPr lang="en-US" dirty="0"/>
              <a:t>Accumulates in Late Exocytotic Compartments</a:t>
            </a:r>
          </a:p>
        </p:txBody>
      </p:sp>
      <p:grpSp>
        <p:nvGrpSpPr>
          <p:cNvPr id="53" name="Group 211"/>
          <p:cNvGrpSpPr>
            <a:grpSpLocks/>
          </p:cNvGrpSpPr>
          <p:nvPr/>
        </p:nvGrpSpPr>
        <p:grpSpPr bwMode="auto">
          <a:xfrm>
            <a:off x="2631273" y="1121756"/>
            <a:ext cx="6549068" cy="4615469"/>
            <a:chOff x="2630966" y="1122513"/>
            <a:chExt cx="6549458" cy="4614712"/>
          </a:xfrm>
        </p:grpSpPr>
        <p:grpSp>
          <p:nvGrpSpPr>
            <p:cNvPr id="54" name="Group 208"/>
            <p:cNvGrpSpPr>
              <a:grpSpLocks/>
            </p:cNvGrpSpPr>
            <p:nvPr/>
          </p:nvGrpSpPr>
          <p:grpSpPr bwMode="auto">
            <a:xfrm>
              <a:off x="7016704" y="1122513"/>
              <a:ext cx="2163720" cy="4614712"/>
              <a:chOff x="7016704" y="1122513"/>
              <a:chExt cx="2163720" cy="4614712"/>
            </a:xfrm>
          </p:grpSpPr>
          <p:sp>
            <p:nvSpPr>
              <p:cNvPr id="187" name="Rectangle 186"/>
              <p:cNvSpPr/>
              <p:nvPr/>
            </p:nvSpPr>
            <p:spPr bwMode="auto">
              <a:xfrm>
                <a:off x="7380264" y="4783294"/>
                <a:ext cx="269891" cy="269831"/>
              </a:xfrm>
              <a:prstGeom prst="rect">
                <a:avLst/>
              </a:prstGeom>
              <a:solidFill>
                <a:srgbClr val="99FF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89" name="Rectangle 188"/>
              <p:cNvSpPr/>
              <p:nvPr/>
            </p:nvSpPr>
            <p:spPr bwMode="auto">
              <a:xfrm>
                <a:off x="7380264" y="4176969"/>
                <a:ext cx="269891" cy="269831"/>
              </a:xfrm>
              <a:prstGeom prst="rect">
                <a:avLst/>
              </a:prstGeom>
              <a:solidFill>
                <a:srgbClr val="CC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90" name="Rectangle 189"/>
              <p:cNvSpPr/>
              <p:nvPr/>
            </p:nvSpPr>
            <p:spPr bwMode="auto">
              <a:xfrm>
                <a:off x="7380264" y="3569056"/>
                <a:ext cx="269891" cy="269831"/>
              </a:xfrm>
              <a:prstGeom prst="rect">
                <a:avLst/>
              </a:prstGeom>
              <a:solidFill>
                <a:srgbClr val="CC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92" name="Rectangle 191"/>
              <p:cNvSpPr/>
              <p:nvPr/>
            </p:nvSpPr>
            <p:spPr bwMode="auto">
              <a:xfrm>
                <a:off x="7380264" y="2962730"/>
                <a:ext cx="269891" cy="269831"/>
              </a:xfrm>
              <a:prstGeom prst="rect">
                <a:avLst/>
              </a:prstGeom>
              <a:solidFill>
                <a:srgbClr val="CC99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94" name="Rectangle 193"/>
              <p:cNvSpPr/>
              <p:nvPr/>
            </p:nvSpPr>
            <p:spPr bwMode="auto">
              <a:xfrm>
                <a:off x="7380264" y="2354818"/>
                <a:ext cx="269891" cy="269831"/>
              </a:xfrm>
              <a:prstGeom prst="rect">
                <a:avLst/>
              </a:prstGeom>
              <a:solidFill>
                <a:srgbClr val="CC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95" name="Rectangle 194"/>
              <p:cNvSpPr/>
              <p:nvPr/>
            </p:nvSpPr>
            <p:spPr bwMode="auto">
              <a:xfrm>
                <a:off x="7380264" y="1750079"/>
                <a:ext cx="269891" cy="268244"/>
              </a:xfrm>
              <a:prstGeom prst="rect">
                <a:avLst/>
              </a:prstGeom>
              <a:solidFill>
                <a:srgbClr val="CC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4375" name="TextBox 196"/>
              <p:cNvSpPr txBox="1">
                <a:spLocks noChangeArrowheads="1"/>
              </p:cNvSpPr>
              <p:nvPr/>
            </p:nvSpPr>
            <p:spPr bwMode="auto">
              <a:xfrm>
                <a:off x="7800432" y="1696205"/>
                <a:ext cx="1274784" cy="369271"/>
              </a:xfrm>
              <a:prstGeom prst="rect">
                <a:avLst/>
              </a:prstGeom>
              <a:noFill/>
              <a:ln w="9525">
                <a:noFill/>
                <a:miter lim="800000"/>
                <a:headEnd/>
                <a:tailEnd/>
              </a:ln>
            </p:spPr>
            <p:txBody>
              <a:bodyPr wrap="none">
                <a:spAutoFit/>
              </a:bodyPr>
              <a:lstStyle/>
              <a:p>
                <a:pPr eaLnBrk="0" hangingPunct="0"/>
                <a:r>
                  <a:rPr lang="en-US" dirty="0"/>
                  <a:t>5.2      </a:t>
                </a:r>
                <a:r>
                  <a:rPr lang="en-US" dirty="0" smtClean="0"/>
                  <a:t>200</a:t>
                </a:r>
                <a:endParaRPr lang="en-US" dirty="0"/>
              </a:p>
            </p:txBody>
          </p:sp>
          <p:sp>
            <p:nvSpPr>
              <p:cNvPr id="14376" name="TextBox 198"/>
              <p:cNvSpPr txBox="1">
                <a:spLocks noChangeArrowheads="1"/>
              </p:cNvSpPr>
              <p:nvPr/>
            </p:nvSpPr>
            <p:spPr bwMode="auto">
              <a:xfrm>
                <a:off x="7800432" y="2304820"/>
                <a:ext cx="1080598" cy="369294"/>
              </a:xfrm>
              <a:prstGeom prst="rect">
                <a:avLst/>
              </a:prstGeom>
              <a:noFill/>
              <a:ln w="9525">
                <a:noFill/>
                <a:miter lim="800000"/>
                <a:headEnd/>
                <a:tailEnd/>
              </a:ln>
            </p:spPr>
            <p:txBody>
              <a:bodyPr wrap="none">
                <a:spAutoFit/>
              </a:bodyPr>
              <a:lstStyle/>
              <a:p>
                <a:pPr eaLnBrk="0" hangingPunct="0"/>
                <a:r>
                  <a:rPr lang="en-US" dirty="0"/>
                  <a:t>6.0       30</a:t>
                </a:r>
              </a:p>
            </p:txBody>
          </p:sp>
          <p:sp>
            <p:nvSpPr>
              <p:cNvPr id="14377" name="TextBox 199"/>
              <p:cNvSpPr txBox="1">
                <a:spLocks noChangeArrowheads="1"/>
              </p:cNvSpPr>
              <p:nvPr/>
            </p:nvSpPr>
            <p:spPr bwMode="auto">
              <a:xfrm>
                <a:off x="7800433" y="4130664"/>
                <a:ext cx="1082412" cy="369271"/>
              </a:xfrm>
              <a:prstGeom prst="rect">
                <a:avLst/>
              </a:prstGeom>
              <a:noFill/>
              <a:ln w="9525">
                <a:noFill/>
                <a:miter lim="800000"/>
                <a:headEnd/>
                <a:tailEnd/>
              </a:ln>
            </p:spPr>
            <p:txBody>
              <a:bodyPr wrap="none">
                <a:spAutoFit/>
              </a:bodyPr>
              <a:lstStyle/>
              <a:p>
                <a:pPr eaLnBrk="0" hangingPunct="0"/>
                <a:r>
                  <a:rPr lang="en-US" dirty="0"/>
                  <a:t>6.7       </a:t>
                </a:r>
                <a:r>
                  <a:rPr lang="en-US" dirty="0" smtClean="0"/>
                  <a:t>6</a:t>
                </a:r>
                <a:endParaRPr lang="en-US" dirty="0"/>
              </a:p>
            </p:txBody>
          </p:sp>
          <p:sp>
            <p:nvSpPr>
              <p:cNvPr id="14378" name="TextBox 200"/>
              <p:cNvSpPr txBox="1">
                <a:spLocks noChangeArrowheads="1"/>
              </p:cNvSpPr>
              <p:nvPr/>
            </p:nvSpPr>
            <p:spPr bwMode="auto">
              <a:xfrm>
                <a:off x="7800433" y="2913435"/>
                <a:ext cx="1080598" cy="369294"/>
              </a:xfrm>
              <a:prstGeom prst="rect">
                <a:avLst/>
              </a:prstGeom>
              <a:noFill/>
              <a:ln w="9525">
                <a:noFill/>
                <a:miter lim="800000"/>
                <a:headEnd/>
                <a:tailEnd/>
              </a:ln>
            </p:spPr>
            <p:txBody>
              <a:bodyPr wrap="none">
                <a:spAutoFit/>
              </a:bodyPr>
              <a:lstStyle/>
              <a:p>
                <a:pPr eaLnBrk="0" hangingPunct="0"/>
                <a:r>
                  <a:rPr lang="en-US" dirty="0"/>
                  <a:t>6.3       </a:t>
                </a:r>
                <a:r>
                  <a:rPr lang="en-US" dirty="0" smtClean="0"/>
                  <a:t>20</a:t>
                </a:r>
                <a:endParaRPr lang="en-US" dirty="0"/>
              </a:p>
            </p:txBody>
          </p:sp>
          <p:sp>
            <p:nvSpPr>
              <p:cNvPr id="14379" name="TextBox 202"/>
              <p:cNvSpPr txBox="1">
                <a:spLocks noChangeArrowheads="1"/>
              </p:cNvSpPr>
              <p:nvPr/>
            </p:nvSpPr>
            <p:spPr bwMode="auto">
              <a:xfrm>
                <a:off x="7800432" y="3522050"/>
                <a:ext cx="1080598" cy="369294"/>
              </a:xfrm>
              <a:prstGeom prst="rect">
                <a:avLst/>
              </a:prstGeom>
              <a:noFill/>
              <a:ln w="9525">
                <a:noFill/>
                <a:miter lim="800000"/>
                <a:headEnd/>
                <a:tailEnd/>
              </a:ln>
            </p:spPr>
            <p:txBody>
              <a:bodyPr wrap="none">
                <a:spAutoFit/>
              </a:bodyPr>
              <a:lstStyle/>
              <a:p>
                <a:pPr eaLnBrk="0" hangingPunct="0"/>
                <a:r>
                  <a:rPr lang="en-US" dirty="0"/>
                  <a:t>6.5       10</a:t>
                </a:r>
              </a:p>
            </p:txBody>
          </p:sp>
          <p:sp>
            <p:nvSpPr>
              <p:cNvPr id="14380" name="TextBox 203"/>
              <p:cNvSpPr txBox="1">
                <a:spLocks noChangeArrowheads="1"/>
              </p:cNvSpPr>
              <p:nvPr/>
            </p:nvSpPr>
            <p:spPr bwMode="auto">
              <a:xfrm>
                <a:off x="7800433" y="4739281"/>
                <a:ext cx="1082412" cy="369271"/>
              </a:xfrm>
              <a:prstGeom prst="rect">
                <a:avLst/>
              </a:prstGeom>
              <a:noFill/>
              <a:ln w="9525">
                <a:noFill/>
                <a:miter lim="800000"/>
                <a:headEnd/>
                <a:tailEnd/>
              </a:ln>
            </p:spPr>
            <p:txBody>
              <a:bodyPr wrap="none">
                <a:spAutoFit/>
              </a:bodyPr>
              <a:lstStyle/>
              <a:p>
                <a:pPr eaLnBrk="0" hangingPunct="0"/>
                <a:r>
                  <a:rPr lang="en-US" dirty="0" smtClean="0"/>
                  <a:t>7.2       2</a:t>
                </a:r>
                <a:endParaRPr lang="en-US" dirty="0"/>
              </a:p>
            </p:txBody>
          </p:sp>
          <p:grpSp>
            <p:nvGrpSpPr>
              <p:cNvPr id="55" name="Group 207"/>
              <p:cNvGrpSpPr>
                <a:grpSpLocks/>
              </p:cNvGrpSpPr>
              <p:nvPr/>
            </p:nvGrpSpPr>
            <p:grpSpPr bwMode="auto">
              <a:xfrm>
                <a:off x="7816633" y="1122513"/>
                <a:ext cx="1363791" cy="565340"/>
                <a:chOff x="7829159" y="333375"/>
                <a:chExt cx="1363791" cy="565340"/>
              </a:xfrm>
            </p:grpSpPr>
            <p:sp>
              <p:nvSpPr>
                <p:cNvPr id="14386" name="TextBox 195"/>
                <p:cNvSpPr txBox="1">
                  <a:spLocks noChangeArrowheads="1"/>
                </p:cNvSpPr>
                <p:nvPr/>
              </p:nvSpPr>
              <p:spPr bwMode="auto">
                <a:xfrm>
                  <a:off x="7829159" y="495412"/>
                  <a:ext cx="450703" cy="369294"/>
                </a:xfrm>
                <a:prstGeom prst="rect">
                  <a:avLst/>
                </a:prstGeom>
                <a:noFill/>
                <a:ln w="9525">
                  <a:noFill/>
                  <a:miter lim="800000"/>
                  <a:headEnd/>
                  <a:tailEnd/>
                </a:ln>
              </p:spPr>
              <p:txBody>
                <a:bodyPr wrap="none">
                  <a:spAutoFit/>
                </a:bodyPr>
                <a:lstStyle/>
                <a:p>
                  <a:pPr eaLnBrk="0" hangingPunct="0"/>
                  <a:r>
                    <a:rPr lang="en-US"/>
                    <a:t>pH</a:t>
                  </a:r>
                </a:p>
              </p:txBody>
            </p:sp>
            <p:grpSp>
              <p:nvGrpSpPr>
                <p:cNvPr id="56" name="Group 206"/>
                <p:cNvGrpSpPr>
                  <a:grpSpLocks/>
                </p:cNvGrpSpPr>
                <p:nvPr/>
              </p:nvGrpSpPr>
              <p:grpSpPr bwMode="auto">
                <a:xfrm>
                  <a:off x="8326057" y="333375"/>
                  <a:ext cx="866893" cy="565340"/>
                  <a:chOff x="7587307" y="692385"/>
                  <a:chExt cx="867010" cy="565399"/>
                </a:xfrm>
              </p:grpSpPr>
              <p:sp>
                <p:nvSpPr>
                  <p:cNvPr id="14388" name="Text Box 15"/>
                  <p:cNvSpPr txBox="1">
                    <a:spLocks noChangeArrowheads="1"/>
                  </p:cNvSpPr>
                  <p:nvPr/>
                </p:nvSpPr>
                <p:spPr bwMode="auto">
                  <a:xfrm>
                    <a:off x="7587307" y="692385"/>
                    <a:ext cx="646456" cy="369310"/>
                  </a:xfrm>
                  <a:prstGeom prst="rect">
                    <a:avLst/>
                  </a:prstGeom>
                  <a:noFill/>
                  <a:ln w="9525" algn="ctr">
                    <a:noFill/>
                    <a:miter lim="800000"/>
                    <a:headEnd/>
                    <a:tailEnd/>
                  </a:ln>
                </p:spPr>
                <p:txBody>
                  <a:bodyPr wrap="none">
                    <a:spAutoFit/>
                  </a:bodyPr>
                  <a:lstStyle/>
                  <a:p>
                    <a:pPr eaLnBrk="0" hangingPunct="0"/>
                    <a:r>
                      <a:rPr lang="en-US" u="sng" dirty="0"/>
                      <a:t> </a:t>
                    </a:r>
                    <a:r>
                      <a:rPr lang="en-US" u="sng" dirty="0" err="1" smtClean="0"/>
                      <a:t>ket</a:t>
                    </a:r>
                    <a:r>
                      <a:rPr lang="en-US" b="1" u="sng" baseline="30000" dirty="0" smtClean="0"/>
                      <a:t>+</a:t>
                    </a:r>
                    <a:endParaRPr lang="en-US" b="1" u="sng" dirty="0"/>
                  </a:p>
                </p:txBody>
              </p:sp>
              <p:sp>
                <p:nvSpPr>
                  <p:cNvPr id="14389" name="Text Box 15"/>
                  <p:cNvSpPr txBox="1">
                    <a:spLocks noChangeArrowheads="1"/>
                  </p:cNvSpPr>
                  <p:nvPr/>
                </p:nvSpPr>
                <p:spPr bwMode="auto">
                  <a:xfrm>
                    <a:off x="7589810" y="888474"/>
                    <a:ext cx="864507" cy="369310"/>
                  </a:xfrm>
                  <a:prstGeom prst="rect">
                    <a:avLst/>
                  </a:prstGeom>
                  <a:noFill/>
                  <a:ln w="9525" algn="ctr">
                    <a:noFill/>
                    <a:miter lim="800000"/>
                    <a:headEnd/>
                    <a:tailEnd/>
                  </a:ln>
                </p:spPr>
                <p:txBody>
                  <a:bodyPr wrap="none">
                    <a:spAutoFit/>
                  </a:bodyPr>
                  <a:lstStyle/>
                  <a:p>
                    <a:pPr eaLnBrk="0" hangingPunct="0"/>
                    <a:r>
                      <a:rPr lang="en-US" dirty="0"/>
                      <a:t> </a:t>
                    </a:r>
                    <a:r>
                      <a:rPr lang="en-US" dirty="0" err="1" smtClean="0"/>
                      <a:t>ket</a:t>
                    </a:r>
                    <a:r>
                      <a:rPr lang="en-US" baseline="-25000" dirty="0" err="1" smtClean="0"/>
                      <a:t>CSF</a:t>
                    </a:r>
                    <a:endParaRPr lang="en-US" baseline="-25000" dirty="0"/>
                  </a:p>
                </p:txBody>
              </p:sp>
            </p:grpSp>
          </p:grpSp>
          <p:sp>
            <p:nvSpPr>
              <p:cNvPr id="262" name="Rectangle 261"/>
              <p:cNvSpPr/>
              <p:nvPr/>
            </p:nvSpPr>
            <p:spPr>
              <a:xfrm>
                <a:off x="7016704" y="5399143"/>
                <a:ext cx="269891" cy="269831"/>
              </a:xfrm>
              <a:prstGeom prst="rect">
                <a:avLst/>
              </a:prstGeom>
              <a:solidFill>
                <a:srgbClr val="DDDD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263" name="Rectangle 262"/>
              <p:cNvSpPr/>
              <p:nvPr/>
            </p:nvSpPr>
            <p:spPr>
              <a:xfrm>
                <a:off x="7554899" y="5397556"/>
                <a:ext cx="269891" cy="26983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4384" name="TextBox 263"/>
              <p:cNvSpPr txBox="1">
                <a:spLocks noChangeArrowheads="1"/>
              </p:cNvSpPr>
              <p:nvPr/>
            </p:nvSpPr>
            <p:spPr bwMode="auto">
              <a:xfrm>
                <a:off x="7772401" y="5367338"/>
                <a:ext cx="1016001" cy="369887"/>
              </a:xfrm>
              <a:prstGeom prst="rect">
                <a:avLst/>
              </a:prstGeom>
              <a:noFill/>
              <a:ln w="9525">
                <a:noFill/>
                <a:miter lim="800000"/>
                <a:headEnd/>
                <a:tailEnd/>
              </a:ln>
            </p:spPr>
            <p:txBody>
              <a:bodyPr wrap="none">
                <a:spAutoFit/>
              </a:bodyPr>
              <a:lstStyle/>
              <a:p>
                <a:pPr eaLnBrk="0" hangingPunct="0"/>
                <a:r>
                  <a:rPr lang="en-US" dirty="0"/>
                  <a:t>7.2       </a:t>
                </a:r>
                <a:r>
                  <a:rPr lang="en-US" dirty="0" smtClean="0"/>
                  <a:t>1 </a:t>
                </a:r>
                <a:endParaRPr lang="en-US" dirty="0"/>
              </a:p>
            </p:txBody>
          </p:sp>
          <p:sp>
            <p:nvSpPr>
              <p:cNvPr id="14385" name="TextBox 277"/>
              <p:cNvSpPr txBox="1">
                <a:spLocks noChangeArrowheads="1"/>
              </p:cNvSpPr>
              <p:nvPr/>
            </p:nvSpPr>
            <p:spPr bwMode="auto">
              <a:xfrm>
                <a:off x="7267575" y="5340350"/>
                <a:ext cx="338138" cy="368300"/>
              </a:xfrm>
              <a:prstGeom prst="rect">
                <a:avLst/>
              </a:prstGeom>
              <a:noFill/>
              <a:ln w="9525">
                <a:noFill/>
                <a:miter lim="800000"/>
                <a:headEnd/>
                <a:tailEnd/>
              </a:ln>
            </p:spPr>
            <p:txBody>
              <a:bodyPr wrap="none">
                <a:spAutoFit/>
              </a:bodyPr>
              <a:lstStyle/>
              <a:p>
                <a:pPr eaLnBrk="0" hangingPunct="0"/>
                <a:r>
                  <a:rPr lang="en-US"/>
                  <a:t>&amp;</a:t>
                </a:r>
              </a:p>
            </p:txBody>
          </p:sp>
        </p:grpSp>
        <p:grpSp>
          <p:nvGrpSpPr>
            <p:cNvPr id="57" name="Group 209"/>
            <p:cNvGrpSpPr>
              <a:grpSpLocks/>
            </p:cNvGrpSpPr>
            <p:nvPr/>
          </p:nvGrpSpPr>
          <p:grpSpPr bwMode="auto">
            <a:xfrm>
              <a:off x="2630966" y="1942318"/>
              <a:ext cx="1378743" cy="2994660"/>
              <a:chOff x="2630966" y="1942318"/>
              <a:chExt cx="1378743" cy="2994660"/>
            </a:xfrm>
          </p:grpSpPr>
          <p:sp>
            <p:nvSpPr>
              <p:cNvPr id="199" name="Freeform 198"/>
              <p:cNvSpPr/>
              <p:nvPr/>
            </p:nvSpPr>
            <p:spPr bwMode="auto">
              <a:xfrm>
                <a:off x="2781002" y="2681790"/>
                <a:ext cx="654089" cy="2226897"/>
              </a:xfrm>
              <a:custGeom>
                <a:avLst/>
                <a:gdLst>
                  <a:gd name="connsiteX0" fmla="*/ 0 w 1757238"/>
                  <a:gd name="connsiteY0" fmla="*/ 2934031 h 3392556"/>
                  <a:gd name="connsiteX1" fmla="*/ 238539 w 1757238"/>
                  <a:gd name="connsiteY1" fmla="*/ 3005593 h 3392556"/>
                  <a:gd name="connsiteX2" fmla="*/ 572494 w 1757238"/>
                  <a:gd name="connsiteY2" fmla="*/ 612250 h 3392556"/>
                  <a:gd name="connsiteX3" fmla="*/ 1757238 w 1757238"/>
                  <a:gd name="connsiteY3" fmla="*/ 0 h 3392556"/>
                  <a:gd name="connsiteX0" fmla="*/ 0 w 1757238"/>
                  <a:gd name="connsiteY0" fmla="*/ 2934031 h 3319670"/>
                  <a:gd name="connsiteX1" fmla="*/ 238539 w 1757238"/>
                  <a:gd name="connsiteY1" fmla="*/ 3005593 h 3319670"/>
                  <a:gd name="connsiteX2" fmla="*/ 508883 w 1757238"/>
                  <a:gd name="connsiteY2" fmla="*/ 1049571 h 3319670"/>
                  <a:gd name="connsiteX3" fmla="*/ 1757238 w 1757238"/>
                  <a:gd name="connsiteY3" fmla="*/ 0 h 3319670"/>
                  <a:gd name="connsiteX0" fmla="*/ 0 w 1757238"/>
                  <a:gd name="connsiteY0" fmla="*/ 2934031 h 3343524"/>
                  <a:gd name="connsiteX1" fmla="*/ 270344 w 1757238"/>
                  <a:gd name="connsiteY1" fmla="*/ 3029447 h 3343524"/>
                  <a:gd name="connsiteX2" fmla="*/ 508883 w 1757238"/>
                  <a:gd name="connsiteY2" fmla="*/ 1049571 h 3343524"/>
                  <a:gd name="connsiteX3" fmla="*/ 1757238 w 1757238"/>
                  <a:gd name="connsiteY3" fmla="*/ 0 h 3343524"/>
                  <a:gd name="connsiteX0" fmla="*/ 0 w 1757238"/>
                  <a:gd name="connsiteY0" fmla="*/ 2934031 h 3343524"/>
                  <a:gd name="connsiteX1" fmla="*/ 270344 w 1757238"/>
                  <a:gd name="connsiteY1" fmla="*/ 3029447 h 3343524"/>
                  <a:gd name="connsiteX2" fmla="*/ 508883 w 1757238"/>
                  <a:gd name="connsiteY2" fmla="*/ 1049571 h 3343524"/>
                  <a:gd name="connsiteX3" fmla="*/ 1757238 w 1757238"/>
                  <a:gd name="connsiteY3" fmla="*/ 0 h 3343524"/>
                  <a:gd name="connsiteX0" fmla="*/ 0 w 1757238"/>
                  <a:gd name="connsiteY0" fmla="*/ 2934031 h 3163293"/>
                  <a:gd name="connsiteX1" fmla="*/ 270344 w 1757238"/>
                  <a:gd name="connsiteY1" fmla="*/ 3029447 h 3163293"/>
                  <a:gd name="connsiteX2" fmla="*/ 508883 w 1757238"/>
                  <a:gd name="connsiteY2" fmla="*/ 1049571 h 3163293"/>
                  <a:gd name="connsiteX3" fmla="*/ 1757238 w 1757238"/>
                  <a:gd name="connsiteY3" fmla="*/ 0 h 3163293"/>
                  <a:gd name="connsiteX0" fmla="*/ 0 w 1940118"/>
                  <a:gd name="connsiteY0" fmla="*/ 2854518 h 3083780"/>
                  <a:gd name="connsiteX1" fmla="*/ 453224 w 1940118"/>
                  <a:gd name="connsiteY1" fmla="*/ 3029447 h 3083780"/>
                  <a:gd name="connsiteX2" fmla="*/ 691763 w 1940118"/>
                  <a:gd name="connsiteY2" fmla="*/ 1049571 h 3083780"/>
                  <a:gd name="connsiteX3" fmla="*/ 1940118 w 1940118"/>
                  <a:gd name="connsiteY3" fmla="*/ 0 h 3083780"/>
                  <a:gd name="connsiteX0" fmla="*/ 0 w 1940118"/>
                  <a:gd name="connsiteY0" fmla="*/ 2854518 h 3029447"/>
                  <a:gd name="connsiteX1" fmla="*/ 453224 w 1940118"/>
                  <a:gd name="connsiteY1" fmla="*/ 3029447 h 3029447"/>
                  <a:gd name="connsiteX2" fmla="*/ 691763 w 1940118"/>
                  <a:gd name="connsiteY2" fmla="*/ 1049571 h 3029447"/>
                  <a:gd name="connsiteX3" fmla="*/ 1940118 w 1940118"/>
                  <a:gd name="connsiteY3" fmla="*/ 0 h 3029447"/>
                  <a:gd name="connsiteX0" fmla="*/ 0 w 1940118"/>
                  <a:gd name="connsiteY0" fmla="*/ 2854518 h 3029447"/>
                  <a:gd name="connsiteX1" fmla="*/ 453224 w 1940118"/>
                  <a:gd name="connsiteY1" fmla="*/ 3029447 h 3029447"/>
                  <a:gd name="connsiteX2" fmla="*/ 691763 w 1940118"/>
                  <a:gd name="connsiteY2" fmla="*/ 1049571 h 3029447"/>
                  <a:gd name="connsiteX3" fmla="*/ 1940118 w 1940118"/>
                  <a:gd name="connsiteY3" fmla="*/ 0 h 3029447"/>
                  <a:gd name="connsiteX0" fmla="*/ 0 w 1940118"/>
                  <a:gd name="connsiteY0" fmla="*/ 2854518 h 3029447"/>
                  <a:gd name="connsiteX1" fmla="*/ 453224 w 1940118"/>
                  <a:gd name="connsiteY1" fmla="*/ 3029447 h 3029447"/>
                  <a:gd name="connsiteX2" fmla="*/ 699715 w 1940118"/>
                  <a:gd name="connsiteY2" fmla="*/ 842837 h 3029447"/>
                  <a:gd name="connsiteX3" fmla="*/ 1940118 w 1940118"/>
                  <a:gd name="connsiteY3" fmla="*/ 0 h 3029447"/>
                  <a:gd name="connsiteX0" fmla="*/ 0 w 1940118"/>
                  <a:gd name="connsiteY0" fmla="*/ 2854518 h 3029447"/>
                  <a:gd name="connsiteX1" fmla="*/ 453224 w 1940118"/>
                  <a:gd name="connsiteY1" fmla="*/ 3029447 h 3029447"/>
                  <a:gd name="connsiteX2" fmla="*/ 715617 w 1940118"/>
                  <a:gd name="connsiteY2" fmla="*/ 826934 h 3029447"/>
                  <a:gd name="connsiteX3" fmla="*/ 1940118 w 1940118"/>
                  <a:gd name="connsiteY3" fmla="*/ 0 h 3029447"/>
                  <a:gd name="connsiteX0" fmla="*/ 0 w 1990797"/>
                  <a:gd name="connsiteY0" fmla="*/ 2922478 h 3029447"/>
                  <a:gd name="connsiteX1" fmla="*/ 503903 w 1990797"/>
                  <a:gd name="connsiteY1" fmla="*/ 3029447 h 3029447"/>
                  <a:gd name="connsiteX2" fmla="*/ 766296 w 1990797"/>
                  <a:gd name="connsiteY2" fmla="*/ 826934 h 3029447"/>
                  <a:gd name="connsiteX3" fmla="*/ 1990797 w 1990797"/>
                  <a:gd name="connsiteY3" fmla="*/ 0 h 3029447"/>
                  <a:gd name="connsiteX0" fmla="*/ 0 w 1486894"/>
                  <a:gd name="connsiteY0" fmla="*/ 3029447 h 3029447"/>
                  <a:gd name="connsiteX1" fmla="*/ 262393 w 1486894"/>
                  <a:gd name="connsiteY1" fmla="*/ 826934 h 3029447"/>
                  <a:gd name="connsiteX2" fmla="*/ 1486894 w 1486894"/>
                  <a:gd name="connsiteY2" fmla="*/ 0 h 3029447"/>
                  <a:gd name="connsiteX0" fmla="*/ 157694 w 1437862"/>
                  <a:gd name="connsiteY0" fmla="*/ 3107452 h 3107452"/>
                  <a:gd name="connsiteX1" fmla="*/ 213361 w 1437862"/>
                  <a:gd name="connsiteY1" fmla="*/ 826934 h 3107452"/>
                  <a:gd name="connsiteX2" fmla="*/ 1437862 w 1437862"/>
                  <a:gd name="connsiteY2" fmla="*/ 0 h 3107452"/>
                  <a:gd name="connsiteX0" fmla="*/ 157694 w 1437862"/>
                  <a:gd name="connsiteY0" fmla="*/ 3107452 h 3107452"/>
                  <a:gd name="connsiteX1" fmla="*/ 213361 w 1437862"/>
                  <a:gd name="connsiteY1" fmla="*/ 826934 h 3107452"/>
                  <a:gd name="connsiteX2" fmla="*/ 1437862 w 1437862"/>
                  <a:gd name="connsiteY2" fmla="*/ 0 h 3107452"/>
                </a:gdLst>
                <a:ahLst/>
                <a:cxnLst>
                  <a:cxn ang="0">
                    <a:pos x="connsiteX0" y="connsiteY0"/>
                  </a:cxn>
                  <a:cxn ang="0">
                    <a:pos x="connsiteX1" y="connsiteY1"/>
                  </a:cxn>
                  <a:cxn ang="0">
                    <a:pos x="connsiteX2" y="connsiteY2"/>
                  </a:cxn>
                </a:cxnLst>
                <a:rect l="l" t="t" r="r" b="b"/>
                <a:pathLst>
                  <a:path w="1437862" h="3107452">
                    <a:moveTo>
                      <a:pt x="157694" y="3107452"/>
                    </a:moveTo>
                    <a:cubicBezTo>
                      <a:pt x="264437" y="2744782"/>
                      <a:pt x="0" y="1344843"/>
                      <a:pt x="213361" y="826934"/>
                    </a:cubicBezTo>
                    <a:cubicBezTo>
                      <a:pt x="426722" y="309025"/>
                      <a:pt x="972048" y="55659"/>
                      <a:pt x="1437862" y="0"/>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grpSp>
            <p:nvGrpSpPr>
              <p:cNvPr id="58" name="Group 206"/>
              <p:cNvGrpSpPr>
                <a:grpSpLocks noChangeAspect="1"/>
              </p:cNvGrpSpPr>
              <p:nvPr/>
            </p:nvGrpSpPr>
            <p:grpSpPr bwMode="auto">
              <a:xfrm>
                <a:off x="2630966" y="1942318"/>
                <a:ext cx="1378743" cy="2994660"/>
                <a:chOff x="2894013" y="1428750"/>
                <a:chExt cx="1531937" cy="3327400"/>
              </a:xfrm>
            </p:grpSpPr>
            <p:sp>
              <p:nvSpPr>
                <p:cNvPr id="258" name="Freeform 257"/>
                <p:cNvSpPr/>
                <p:nvPr/>
              </p:nvSpPr>
              <p:spPr bwMode="auto">
                <a:xfrm>
                  <a:off x="2893141" y="1428548"/>
                  <a:ext cx="1532910" cy="3312040"/>
                </a:xfrm>
                <a:custGeom>
                  <a:avLst/>
                  <a:gdLst>
                    <a:gd name="connsiteX0" fmla="*/ 0 w 1757238"/>
                    <a:gd name="connsiteY0" fmla="*/ 2934031 h 3392556"/>
                    <a:gd name="connsiteX1" fmla="*/ 238539 w 1757238"/>
                    <a:gd name="connsiteY1" fmla="*/ 3005593 h 3392556"/>
                    <a:gd name="connsiteX2" fmla="*/ 572494 w 1757238"/>
                    <a:gd name="connsiteY2" fmla="*/ 612250 h 3392556"/>
                    <a:gd name="connsiteX3" fmla="*/ 1757238 w 1757238"/>
                    <a:gd name="connsiteY3" fmla="*/ 0 h 3392556"/>
                    <a:gd name="connsiteX0" fmla="*/ 0 w 1757238"/>
                    <a:gd name="connsiteY0" fmla="*/ 2934031 h 3319670"/>
                    <a:gd name="connsiteX1" fmla="*/ 238539 w 1757238"/>
                    <a:gd name="connsiteY1" fmla="*/ 3005593 h 3319670"/>
                    <a:gd name="connsiteX2" fmla="*/ 508883 w 1757238"/>
                    <a:gd name="connsiteY2" fmla="*/ 1049571 h 3319670"/>
                    <a:gd name="connsiteX3" fmla="*/ 1757238 w 1757238"/>
                    <a:gd name="connsiteY3" fmla="*/ 0 h 3319670"/>
                    <a:gd name="connsiteX0" fmla="*/ 0 w 1757238"/>
                    <a:gd name="connsiteY0" fmla="*/ 2934031 h 3343524"/>
                    <a:gd name="connsiteX1" fmla="*/ 270344 w 1757238"/>
                    <a:gd name="connsiteY1" fmla="*/ 3029447 h 3343524"/>
                    <a:gd name="connsiteX2" fmla="*/ 508883 w 1757238"/>
                    <a:gd name="connsiteY2" fmla="*/ 1049571 h 3343524"/>
                    <a:gd name="connsiteX3" fmla="*/ 1757238 w 1757238"/>
                    <a:gd name="connsiteY3" fmla="*/ 0 h 3343524"/>
                    <a:gd name="connsiteX0" fmla="*/ 0 w 1757238"/>
                    <a:gd name="connsiteY0" fmla="*/ 2934031 h 3343524"/>
                    <a:gd name="connsiteX1" fmla="*/ 270344 w 1757238"/>
                    <a:gd name="connsiteY1" fmla="*/ 3029447 h 3343524"/>
                    <a:gd name="connsiteX2" fmla="*/ 508883 w 1757238"/>
                    <a:gd name="connsiteY2" fmla="*/ 1049571 h 3343524"/>
                    <a:gd name="connsiteX3" fmla="*/ 1757238 w 1757238"/>
                    <a:gd name="connsiteY3" fmla="*/ 0 h 3343524"/>
                    <a:gd name="connsiteX0" fmla="*/ 0 w 1757238"/>
                    <a:gd name="connsiteY0" fmla="*/ 2934031 h 3163293"/>
                    <a:gd name="connsiteX1" fmla="*/ 270344 w 1757238"/>
                    <a:gd name="connsiteY1" fmla="*/ 3029447 h 3163293"/>
                    <a:gd name="connsiteX2" fmla="*/ 508883 w 1757238"/>
                    <a:gd name="connsiteY2" fmla="*/ 1049571 h 3163293"/>
                    <a:gd name="connsiteX3" fmla="*/ 1757238 w 1757238"/>
                    <a:gd name="connsiteY3" fmla="*/ 0 h 3163293"/>
                    <a:gd name="connsiteX0" fmla="*/ 0 w 1940118"/>
                    <a:gd name="connsiteY0" fmla="*/ 2854518 h 3083780"/>
                    <a:gd name="connsiteX1" fmla="*/ 453224 w 1940118"/>
                    <a:gd name="connsiteY1" fmla="*/ 3029447 h 3083780"/>
                    <a:gd name="connsiteX2" fmla="*/ 691763 w 1940118"/>
                    <a:gd name="connsiteY2" fmla="*/ 1049571 h 3083780"/>
                    <a:gd name="connsiteX3" fmla="*/ 1940118 w 1940118"/>
                    <a:gd name="connsiteY3" fmla="*/ 0 h 3083780"/>
                    <a:gd name="connsiteX0" fmla="*/ 0 w 1940118"/>
                    <a:gd name="connsiteY0" fmla="*/ 2854518 h 3029447"/>
                    <a:gd name="connsiteX1" fmla="*/ 453224 w 1940118"/>
                    <a:gd name="connsiteY1" fmla="*/ 3029447 h 3029447"/>
                    <a:gd name="connsiteX2" fmla="*/ 691763 w 1940118"/>
                    <a:gd name="connsiteY2" fmla="*/ 1049571 h 3029447"/>
                    <a:gd name="connsiteX3" fmla="*/ 1940118 w 1940118"/>
                    <a:gd name="connsiteY3" fmla="*/ 0 h 3029447"/>
                    <a:gd name="connsiteX0" fmla="*/ 0 w 1940118"/>
                    <a:gd name="connsiteY0" fmla="*/ 2854518 h 3029447"/>
                    <a:gd name="connsiteX1" fmla="*/ 453224 w 1940118"/>
                    <a:gd name="connsiteY1" fmla="*/ 3029447 h 3029447"/>
                    <a:gd name="connsiteX2" fmla="*/ 691763 w 1940118"/>
                    <a:gd name="connsiteY2" fmla="*/ 1049571 h 3029447"/>
                    <a:gd name="connsiteX3" fmla="*/ 1940118 w 1940118"/>
                    <a:gd name="connsiteY3" fmla="*/ 0 h 3029447"/>
                    <a:gd name="connsiteX0" fmla="*/ 0 w 1940118"/>
                    <a:gd name="connsiteY0" fmla="*/ 2854518 h 3029447"/>
                    <a:gd name="connsiteX1" fmla="*/ 453224 w 1940118"/>
                    <a:gd name="connsiteY1" fmla="*/ 3029447 h 3029447"/>
                    <a:gd name="connsiteX2" fmla="*/ 699715 w 1940118"/>
                    <a:gd name="connsiteY2" fmla="*/ 842837 h 3029447"/>
                    <a:gd name="connsiteX3" fmla="*/ 1940118 w 1940118"/>
                    <a:gd name="connsiteY3" fmla="*/ 0 h 3029447"/>
                    <a:gd name="connsiteX0" fmla="*/ 0 w 1940118"/>
                    <a:gd name="connsiteY0" fmla="*/ 2854518 h 3029447"/>
                    <a:gd name="connsiteX1" fmla="*/ 453224 w 1940118"/>
                    <a:gd name="connsiteY1" fmla="*/ 3029447 h 3029447"/>
                    <a:gd name="connsiteX2" fmla="*/ 715617 w 1940118"/>
                    <a:gd name="connsiteY2" fmla="*/ 826934 h 3029447"/>
                    <a:gd name="connsiteX3" fmla="*/ 1940118 w 1940118"/>
                    <a:gd name="connsiteY3" fmla="*/ 0 h 3029447"/>
                    <a:gd name="connsiteX0" fmla="*/ 0 w 1990797"/>
                    <a:gd name="connsiteY0" fmla="*/ 2922478 h 3029447"/>
                    <a:gd name="connsiteX1" fmla="*/ 503903 w 1990797"/>
                    <a:gd name="connsiteY1" fmla="*/ 3029447 h 3029447"/>
                    <a:gd name="connsiteX2" fmla="*/ 766296 w 1990797"/>
                    <a:gd name="connsiteY2" fmla="*/ 826934 h 3029447"/>
                    <a:gd name="connsiteX3" fmla="*/ 1990797 w 1990797"/>
                    <a:gd name="connsiteY3" fmla="*/ 0 h 3029447"/>
                    <a:gd name="connsiteX0" fmla="*/ 0 w 1486894"/>
                    <a:gd name="connsiteY0" fmla="*/ 3029447 h 3029447"/>
                    <a:gd name="connsiteX1" fmla="*/ 262393 w 1486894"/>
                    <a:gd name="connsiteY1" fmla="*/ 826934 h 3029447"/>
                    <a:gd name="connsiteX2" fmla="*/ 1486894 w 1486894"/>
                    <a:gd name="connsiteY2" fmla="*/ 0 h 3029447"/>
                    <a:gd name="connsiteX0" fmla="*/ 157694 w 1437862"/>
                    <a:gd name="connsiteY0" fmla="*/ 3107452 h 3107452"/>
                    <a:gd name="connsiteX1" fmla="*/ 213361 w 1437862"/>
                    <a:gd name="connsiteY1" fmla="*/ 826934 h 3107452"/>
                    <a:gd name="connsiteX2" fmla="*/ 1437862 w 1437862"/>
                    <a:gd name="connsiteY2" fmla="*/ 0 h 3107452"/>
                    <a:gd name="connsiteX0" fmla="*/ 157694 w 1437862"/>
                    <a:gd name="connsiteY0" fmla="*/ 3107452 h 3107452"/>
                    <a:gd name="connsiteX1" fmla="*/ 213361 w 1437862"/>
                    <a:gd name="connsiteY1" fmla="*/ 826934 h 3107452"/>
                    <a:gd name="connsiteX2" fmla="*/ 1437862 w 1437862"/>
                    <a:gd name="connsiteY2" fmla="*/ 0 h 3107452"/>
                    <a:gd name="connsiteX0" fmla="*/ 157694 w 1437862"/>
                    <a:gd name="connsiteY0" fmla="*/ 3107452 h 3107452"/>
                    <a:gd name="connsiteX1" fmla="*/ 213361 w 1437862"/>
                    <a:gd name="connsiteY1" fmla="*/ 530953 h 3107452"/>
                    <a:gd name="connsiteX2" fmla="*/ 1437862 w 1437862"/>
                    <a:gd name="connsiteY2" fmla="*/ 0 h 3107452"/>
                    <a:gd name="connsiteX0" fmla="*/ 194770 w 1474938"/>
                    <a:gd name="connsiteY0" fmla="*/ 3271996 h 3271996"/>
                    <a:gd name="connsiteX1" fmla="*/ 213361 w 1474938"/>
                    <a:gd name="connsiteY1" fmla="*/ 517909 h 3271996"/>
                    <a:gd name="connsiteX2" fmla="*/ 1474938 w 1474938"/>
                    <a:gd name="connsiteY2" fmla="*/ 164544 h 3271996"/>
                    <a:gd name="connsiteX0" fmla="*/ 231846 w 1512014"/>
                    <a:gd name="connsiteY0" fmla="*/ 3129925 h 3129925"/>
                    <a:gd name="connsiteX1" fmla="*/ 250437 w 1512014"/>
                    <a:gd name="connsiteY1" fmla="*/ 375838 h 3129925"/>
                    <a:gd name="connsiteX2" fmla="*/ 1512014 w 1512014"/>
                    <a:gd name="connsiteY2" fmla="*/ 22473 h 3129925"/>
                  </a:gdLst>
                  <a:ahLst/>
                  <a:cxnLst>
                    <a:cxn ang="0">
                      <a:pos x="connsiteX0" y="connsiteY0"/>
                    </a:cxn>
                    <a:cxn ang="0">
                      <a:pos x="connsiteX1" y="connsiteY1"/>
                    </a:cxn>
                    <a:cxn ang="0">
                      <a:pos x="connsiteX2" y="connsiteY2"/>
                    </a:cxn>
                  </a:cxnLst>
                  <a:rect l="l" t="t" r="r" b="b"/>
                  <a:pathLst>
                    <a:path w="1512014" h="3129925">
                      <a:moveTo>
                        <a:pt x="231846" y="3129925"/>
                      </a:moveTo>
                      <a:cubicBezTo>
                        <a:pt x="338589" y="2767255"/>
                        <a:pt x="0" y="751676"/>
                        <a:pt x="250437" y="375838"/>
                      </a:cubicBezTo>
                      <a:cubicBezTo>
                        <a:pt x="500874" y="0"/>
                        <a:pt x="1046200" y="78132"/>
                        <a:pt x="1512014" y="22473"/>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sp>
              <p:nvSpPr>
                <p:cNvPr id="274" name="Freeform 273"/>
                <p:cNvSpPr/>
                <p:nvPr/>
              </p:nvSpPr>
              <p:spPr bwMode="auto">
                <a:xfrm>
                  <a:off x="3136572" y="3093386"/>
                  <a:ext cx="883761" cy="1663074"/>
                </a:xfrm>
                <a:custGeom>
                  <a:avLst/>
                  <a:gdLst>
                    <a:gd name="connsiteX0" fmla="*/ 0 w 1502797"/>
                    <a:gd name="connsiteY0" fmla="*/ 1216549 h 1538577"/>
                    <a:gd name="connsiteX1" fmla="*/ 405517 w 1502797"/>
                    <a:gd name="connsiteY1" fmla="*/ 1335819 h 1538577"/>
                    <a:gd name="connsiteX2" fmla="*/ 1502797 w 1502797"/>
                    <a:gd name="connsiteY2" fmla="*/ 0 h 1538577"/>
                    <a:gd name="connsiteX0" fmla="*/ 0 w 1502797"/>
                    <a:gd name="connsiteY0" fmla="*/ 1216549 h 1377563"/>
                    <a:gd name="connsiteX1" fmla="*/ 405517 w 1502797"/>
                    <a:gd name="connsiteY1" fmla="*/ 1335819 h 1377563"/>
                    <a:gd name="connsiteX2" fmla="*/ 1502797 w 1502797"/>
                    <a:gd name="connsiteY2" fmla="*/ 0 h 1377563"/>
                    <a:gd name="connsiteX0" fmla="*/ 0 w 1502797"/>
                    <a:gd name="connsiteY0" fmla="*/ 1216549 h 1335819"/>
                    <a:gd name="connsiteX1" fmla="*/ 405517 w 1502797"/>
                    <a:gd name="connsiteY1" fmla="*/ 1335819 h 1335819"/>
                    <a:gd name="connsiteX2" fmla="*/ 1502797 w 1502797"/>
                    <a:gd name="connsiteY2" fmla="*/ 0 h 1335819"/>
                    <a:gd name="connsiteX0" fmla="*/ 0 w 1502797"/>
                    <a:gd name="connsiteY0" fmla="*/ 1216549 h 1335819"/>
                    <a:gd name="connsiteX1" fmla="*/ 405517 w 1502797"/>
                    <a:gd name="connsiteY1" fmla="*/ 1335819 h 1335819"/>
                    <a:gd name="connsiteX2" fmla="*/ 1502797 w 1502797"/>
                    <a:gd name="connsiteY2" fmla="*/ 0 h 1335819"/>
                    <a:gd name="connsiteX0" fmla="*/ 0 w 1502797"/>
                    <a:gd name="connsiteY0" fmla="*/ 1216549 h 1391479"/>
                    <a:gd name="connsiteX1" fmla="*/ 461176 w 1502797"/>
                    <a:gd name="connsiteY1" fmla="*/ 1391479 h 1391479"/>
                    <a:gd name="connsiteX2" fmla="*/ 1502797 w 1502797"/>
                    <a:gd name="connsiteY2" fmla="*/ 0 h 1391479"/>
                    <a:gd name="connsiteX0" fmla="*/ 0 w 1543894"/>
                    <a:gd name="connsiteY0" fmla="*/ 1273911 h 1391479"/>
                    <a:gd name="connsiteX1" fmla="*/ 502273 w 1543894"/>
                    <a:gd name="connsiteY1" fmla="*/ 1391479 h 1391479"/>
                    <a:gd name="connsiteX2" fmla="*/ 1543894 w 1543894"/>
                    <a:gd name="connsiteY2" fmla="*/ 0 h 1391479"/>
                    <a:gd name="connsiteX0" fmla="*/ 0 w 1041621"/>
                    <a:gd name="connsiteY0" fmla="*/ 1391479 h 1391479"/>
                    <a:gd name="connsiteX1" fmla="*/ 1041621 w 1041621"/>
                    <a:gd name="connsiteY1" fmla="*/ 0 h 1391479"/>
                    <a:gd name="connsiteX0" fmla="*/ 310 w 1041931"/>
                    <a:gd name="connsiteY0" fmla="*/ 1391479 h 1391479"/>
                    <a:gd name="connsiteX1" fmla="*/ 0 w 1041931"/>
                    <a:gd name="connsiteY1" fmla="*/ 1383945 h 1391479"/>
                    <a:gd name="connsiteX2" fmla="*/ 1041931 w 1041931"/>
                    <a:gd name="connsiteY2" fmla="*/ 0 h 1391479"/>
                    <a:gd name="connsiteX0" fmla="*/ 52 w 1041673"/>
                    <a:gd name="connsiteY0" fmla="*/ 1391479 h 1462037"/>
                    <a:gd name="connsiteX1" fmla="*/ 202942 w 1041673"/>
                    <a:gd name="connsiteY1" fmla="*/ 1460467 h 1462037"/>
                    <a:gd name="connsiteX2" fmla="*/ 1041673 w 1041673"/>
                    <a:gd name="connsiteY2" fmla="*/ 0 h 1462037"/>
                    <a:gd name="connsiteX0" fmla="*/ 0 w 838731"/>
                    <a:gd name="connsiteY0" fmla="*/ 1460467 h 1460467"/>
                    <a:gd name="connsiteX1" fmla="*/ 838731 w 838731"/>
                    <a:gd name="connsiteY1" fmla="*/ 0 h 1460467"/>
                    <a:gd name="connsiteX0" fmla="*/ 0 w 883181"/>
                    <a:gd name="connsiteY0" fmla="*/ 1542875 h 1542875"/>
                    <a:gd name="connsiteX1" fmla="*/ 883181 w 883181"/>
                    <a:gd name="connsiteY1" fmla="*/ 0 h 1542875"/>
                  </a:gdLst>
                  <a:ahLst/>
                  <a:cxnLst>
                    <a:cxn ang="0">
                      <a:pos x="connsiteX0" y="connsiteY0"/>
                    </a:cxn>
                    <a:cxn ang="0">
                      <a:pos x="connsiteX1" y="connsiteY1"/>
                    </a:cxn>
                  </a:cxnLst>
                  <a:rect l="l" t="t" r="r" b="b"/>
                  <a:pathLst>
                    <a:path w="883181" h="1542875">
                      <a:moveTo>
                        <a:pt x="0" y="1542875"/>
                      </a:moveTo>
                      <a:cubicBezTo>
                        <a:pt x="529072" y="1228382"/>
                        <a:pt x="459774" y="566530"/>
                        <a:pt x="883181" y="0"/>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grpSp>
        </p:grpSp>
      </p:grpSp>
      <p:graphicFrame>
        <p:nvGraphicFramePr>
          <p:cNvPr id="78852" name="Object 4"/>
          <p:cNvGraphicFramePr>
            <a:graphicFrameLocks noChangeAspect="1"/>
          </p:cNvGraphicFramePr>
          <p:nvPr/>
        </p:nvGraphicFramePr>
        <p:xfrm>
          <a:off x="670773" y="3041388"/>
          <a:ext cx="1077912" cy="2895600"/>
        </p:xfrm>
        <a:graphic>
          <a:graphicData uri="http://schemas.openxmlformats.org/presentationml/2006/ole">
            <p:oleObj spid="_x0000_s78852" name="CS ChemDraw Drawing" r:id="rId4" imgW="1078684" imgH="2895308" progId="">
              <p:embed/>
            </p:oleObj>
          </a:graphicData>
        </a:graphic>
      </p:graphicFrame>
    </p:spTree>
  </p:cSld>
  <p:clrMapOvr>
    <a:masterClrMapping/>
  </p:clrMapOvr>
  <p:transition spd="slow">
    <p:fade thruBlk="1"/>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8"/>
          <p:cNvSpPr>
            <a:spLocks noChangeArrowheads="1"/>
          </p:cNvSpPr>
          <p:nvPr/>
        </p:nvSpPr>
        <p:spPr bwMode="auto">
          <a:xfrm>
            <a:off x="7340600" y="8358188"/>
            <a:ext cx="4035425" cy="103187"/>
          </a:xfrm>
          <a:prstGeom prst="rect">
            <a:avLst/>
          </a:prstGeom>
          <a:noFill/>
          <a:ln w="9525">
            <a:noFill/>
            <a:miter lim="800000"/>
            <a:headEnd/>
            <a:tailEnd/>
          </a:ln>
        </p:spPr>
        <p:txBody>
          <a:bodyPr/>
          <a:lstStyle/>
          <a:p>
            <a:pPr eaLnBrk="0" hangingPunct="0"/>
            <a:endParaRPr lang="en-US"/>
          </a:p>
        </p:txBody>
      </p:sp>
      <p:sp>
        <p:nvSpPr>
          <p:cNvPr id="200" name="Slide Number Placeholder 199"/>
          <p:cNvSpPr>
            <a:spLocks noGrp="1"/>
          </p:cNvSpPr>
          <p:nvPr>
            <p:ph type="sldNum" sz="quarter" idx="12"/>
          </p:nvPr>
        </p:nvSpPr>
        <p:spPr/>
        <p:txBody>
          <a:bodyPr/>
          <a:lstStyle/>
          <a:p>
            <a:pPr>
              <a:defRPr/>
            </a:pPr>
            <a:fld id="{77844870-F7F7-40EE-B76E-8353CA2FAF40}" type="slidenum">
              <a:rPr lang="en-US" smtClean="0"/>
              <a:pPr>
                <a:defRPr/>
              </a:pPr>
              <a:t>41</a:t>
            </a:fld>
            <a:endParaRPr lang="en-US" dirty="0"/>
          </a:p>
        </p:txBody>
      </p:sp>
      <p:sp>
        <p:nvSpPr>
          <p:cNvPr id="46084" name="TextBox 200"/>
          <p:cNvSpPr txBox="1">
            <a:spLocks noChangeArrowheads="1"/>
          </p:cNvSpPr>
          <p:nvPr/>
        </p:nvSpPr>
        <p:spPr bwMode="auto">
          <a:xfrm>
            <a:off x="928688" y="61913"/>
            <a:ext cx="6934200" cy="647700"/>
          </a:xfrm>
          <a:prstGeom prst="rect">
            <a:avLst/>
          </a:prstGeom>
          <a:solidFill>
            <a:srgbClr val="CCFFFF"/>
          </a:solidFill>
          <a:ln w="9525">
            <a:noFill/>
            <a:miter lim="800000"/>
            <a:headEnd/>
            <a:tailEnd/>
          </a:ln>
        </p:spPr>
        <p:txBody>
          <a:bodyPr wrap="none">
            <a:spAutoFit/>
          </a:bodyPr>
          <a:lstStyle/>
          <a:p>
            <a:pPr algn="ctr"/>
            <a:r>
              <a:rPr lang="en-US"/>
              <a:t>In Lysosomes, Ketamine Might “Spoof” One or More Amino Acids, </a:t>
            </a:r>
          </a:p>
          <a:p>
            <a:pPr algn="ctr"/>
            <a:r>
              <a:rPr lang="en-US"/>
              <a:t>Activating the mTOR Pathway</a:t>
            </a:r>
          </a:p>
        </p:txBody>
      </p:sp>
      <p:grpSp>
        <p:nvGrpSpPr>
          <p:cNvPr id="46085" name="Group 208"/>
          <p:cNvGrpSpPr>
            <a:grpSpLocks/>
          </p:cNvGrpSpPr>
          <p:nvPr/>
        </p:nvGrpSpPr>
        <p:grpSpPr bwMode="auto">
          <a:xfrm>
            <a:off x="-112713" y="2039938"/>
            <a:ext cx="4114801" cy="3511550"/>
            <a:chOff x="0" y="2090802"/>
            <a:chExt cx="4114800" cy="3511382"/>
          </a:xfrm>
        </p:grpSpPr>
        <p:pic>
          <p:nvPicPr>
            <p:cNvPr id="46089" name="Picture 2"/>
            <p:cNvPicPr>
              <a:picLocks noChangeAspect="1" noChangeArrowheads="1"/>
            </p:cNvPicPr>
            <p:nvPr/>
          </p:nvPicPr>
          <p:blipFill>
            <a:blip r:embed="rId3" cstate="print"/>
            <a:srcRect l="17303" t="30714" r="58307" b="19629"/>
            <a:stretch>
              <a:fillRect/>
            </a:stretch>
          </p:blipFill>
          <p:spPr bwMode="auto">
            <a:xfrm>
              <a:off x="0" y="2417737"/>
              <a:ext cx="1767537" cy="2316907"/>
            </a:xfrm>
            <a:prstGeom prst="rect">
              <a:avLst/>
            </a:prstGeom>
            <a:noFill/>
            <a:ln w="9525">
              <a:noFill/>
              <a:miter lim="800000"/>
              <a:headEnd/>
              <a:tailEnd/>
            </a:ln>
          </p:spPr>
        </p:pic>
        <p:pic>
          <p:nvPicPr>
            <p:cNvPr id="46090" name="Picture 3"/>
            <p:cNvPicPr>
              <a:picLocks noChangeAspect="1" noChangeArrowheads="1"/>
            </p:cNvPicPr>
            <p:nvPr/>
          </p:nvPicPr>
          <p:blipFill>
            <a:blip r:embed="rId4" cstate="print"/>
            <a:srcRect l="13341" t="33588" r="55219" b="20213"/>
            <a:stretch>
              <a:fillRect/>
            </a:stretch>
          </p:blipFill>
          <p:spPr bwMode="auto">
            <a:xfrm>
              <a:off x="1881825" y="2090802"/>
              <a:ext cx="2232975" cy="2112538"/>
            </a:xfrm>
            <a:prstGeom prst="rect">
              <a:avLst/>
            </a:prstGeom>
            <a:noFill/>
            <a:ln w="9525">
              <a:noFill/>
              <a:miter lim="800000"/>
              <a:headEnd/>
              <a:tailEnd/>
            </a:ln>
          </p:spPr>
        </p:pic>
        <p:sp>
          <p:nvSpPr>
            <p:cNvPr id="46091" name="TextBox 204"/>
            <p:cNvSpPr txBox="1">
              <a:spLocks noChangeArrowheads="1"/>
            </p:cNvSpPr>
            <p:nvPr/>
          </p:nvSpPr>
          <p:spPr bwMode="auto">
            <a:xfrm>
              <a:off x="2421922" y="4771187"/>
              <a:ext cx="1210626" cy="830997"/>
            </a:xfrm>
            <a:prstGeom prst="rect">
              <a:avLst/>
            </a:prstGeom>
            <a:noFill/>
            <a:ln w="9525">
              <a:noFill/>
              <a:miter lim="800000"/>
              <a:headEnd/>
              <a:tailEnd/>
            </a:ln>
          </p:spPr>
          <p:txBody>
            <a:bodyPr>
              <a:spAutoFit/>
            </a:bodyPr>
            <a:lstStyle/>
            <a:p>
              <a:r>
                <a:rPr lang="en-US" sz="1600"/>
                <a:t>Ketamine</a:t>
              </a:r>
            </a:p>
            <a:p>
              <a:r>
                <a:rPr lang="en-US" sz="1600"/>
                <a:t> TADLAL01</a:t>
              </a:r>
            </a:p>
          </p:txBody>
        </p:sp>
        <p:sp>
          <p:nvSpPr>
            <p:cNvPr id="46092" name="TextBox 206"/>
            <p:cNvSpPr txBox="1">
              <a:spLocks noChangeArrowheads="1"/>
            </p:cNvSpPr>
            <p:nvPr/>
          </p:nvSpPr>
          <p:spPr bwMode="auto">
            <a:xfrm>
              <a:off x="169325" y="4959077"/>
              <a:ext cx="1521689" cy="338554"/>
            </a:xfrm>
            <a:prstGeom prst="rect">
              <a:avLst/>
            </a:prstGeom>
            <a:noFill/>
            <a:ln w="9525">
              <a:noFill/>
              <a:miter lim="800000"/>
              <a:headEnd/>
              <a:tailEnd/>
            </a:ln>
          </p:spPr>
          <p:txBody>
            <a:bodyPr>
              <a:spAutoFit/>
            </a:bodyPr>
            <a:lstStyle/>
            <a:p>
              <a:r>
                <a:rPr lang="en-US" sz="1600"/>
                <a:t>Phenylalanine </a:t>
              </a:r>
            </a:p>
          </p:txBody>
        </p:sp>
      </p:grpSp>
      <p:grpSp>
        <p:nvGrpSpPr>
          <p:cNvPr id="3" name="Group 211"/>
          <p:cNvGrpSpPr>
            <a:grpSpLocks/>
          </p:cNvGrpSpPr>
          <p:nvPr/>
        </p:nvGrpSpPr>
        <p:grpSpPr bwMode="auto">
          <a:xfrm>
            <a:off x="4183063" y="1397000"/>
            <a:ext cx="5037137" cy="4302125"/>
            <a:chOff x="4133589" y="1397716"/>
            <a:chExt cx="5035851" cy="4301978"/>
          </a:xfrm>
        </p:grpSpPr>
        <p:pic>
          <p:nvPicPr>
            <p:cNvPr id="46087" name="Picture 4"/>
            <p:cNvPicPr>
              <a:picLocks noChangeAspect="1" noChangeArrowheads="1"/>
            </p:cNvPicPr>
            <p:nvPr/>
          </p:nvPicPr>
          <p:blipFill>
            <a:blip r:embed="rId5" cstate="print"/>
            <a:srcRect/>
            <a:stretch>
              <a:fillRect/>
            </a:stretch>
          </p:blipFill>
          <p:spPr bwMode="auto">
            <a:xfrm>
              <a:off x="4133589" y="1397716"/>
              <a:ext cx="5035851" cy="3523709"/>
            </a:xfrm>
            <a:prstGeom prst="rect">
              <a:avLst/>
            </a:prstGeom>
            <a:noFill/>
            <a:ln w="9525">
              <a:noFill/>
              <a:miter lim="800000"/>
              <a:headEnd/>
              <a:tailEnd/>
            </a:ln>
          </p:spPr>
        </p:pic>
        <p:sp>
          <p:nvSpPr>
            <p:cNvPr id="46088" name="TextBox 209"/>
            <p:cNvSpPr txBox="1">
              <a:spLocks noChangeArrowheads="1"/>
            </p:cNvSpPr>
            <p:nvPr/>
          </p:nvSpPr>
          <p:spPr bwMode="auto">
            <a:xfrm>
              <a:off x="4784942" y="5361140"/>
              <a:ext cx="3237553" cy="338554"/>
            </a:xfrm>
            <a:prstGeom prst="rect">
              <a:avLst/>
            </a:prstGeom>
            <a:noFill/>
            <a:ln w="9525">
              <a:noFill/>
              <a:miter lim="800000"/>
              <a:headEnd/>
              <a:tailEnd/>
            </a:ln>
          </p:spPr>
          <p:txBody>
            <a:bodyPr wrap="none">
              <a:spAutoFit/>
            </a:bodyPr>
            <a:lstStyle/>
            <a:p>
              <a:r>
                <a:rPr lang="en-US" sz="1600"/>
                <a:t>Zoncu . . . Sabatini, </a:t>
              </a:r>
              <a:r>
                <a:rPr lang="en-US" sz="1600" i="1"/>
                <a:t>Science</a:t>
              </a:r>
              <a:r>
                <a:rPr lang="en-US" sz="1600"/>
                <a:t> 2011</a:t>
              </a:r>
            </a:p>
          </p:txBody>
        </p:sp>
      </p:gr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TextBox 168"/>
          <p:cNvSpPr txBox="1">
            <a:spLocks noChangeArrowheads="1"/>
          </p:cNvSpPr>
          <p:nvPr/>
        </p:nvSpPr>
        <p:spPr bwMode="auto">
          <a:xfrm>
            <a:off x="1028700" y="65088"/>
            <a:ext cx="7019925" cy="368300"/>
          </a:xfrm>
          <a:prstGeom prst="rect">
            <a:avLst/>
          </a:prstGeom>
          <a:solidFill>
            <a:srgbClr val="CCFFFF"/>
          </a:solidFill>
          <a:ln w="9525">
            <a:noFill/>
            <a:miter lim="800000"/>
            <a:headEnd/>
            <a:tailEnd/>
          </a:ln>
        </p:spPr>
        <p:txBody>
          <a:bodyPr wrap="none">
            <a:spAutoFit/>
          </a:bodyPr>
          <a:lstStyle/>
          <a:p>
            <a:pPr eaLnBrk="0" hangingPunct="0"/>
            <a:r>
              <a:rPr lang="en-US"/>
              <a:t>Resources sought for further testing inside-out neuropharmacology</a:t>
            </a:r>
          </a:p>
        </p:txBody>
      </p:sp>
      <p:sp>
        <p:nvSpPr>
          <p:cNvPr id="176" name="TextBox 175"/>
          <p:cNvSpPr txBox="1"/>
          <p:nvPr/>
        </p:nvSpPr>
        <p:spPr>
          <a:xfrm>
            <a:off x="963613" y="563563"/>
            <a:ext cx="7373937" cy="338137"/>
          </a:xfrm>
          <a:prstGeom prst="rect">
            <a:avLst/>
          </a:prstGeom>
          <a:noFill/>
        </p:spPr>
        <p:txBody>
          <a:bodyPr wrap="none">
            <a:spAutoFit/>
          </a:bodyPr>
          <a:lstStyle/>
          <a:p>
            <a:pPr marL="342900" indent="-342900" algn="ctr" eaLnBrk="0" hangingPunct="0">
              <a:defRPr/>
            </a:pPr>
            <a:r>
              <a:rPr lang="en-US" sz="1600" dirty="0">
                <a:cs typeface="+mn-cs"/>
              </a:rPr>
              <a:t>1. Reconstituted, cell-free systems for ER exit and retrieval (with R. </a:t>
            </a:r>
            <a:r>
              <a:rPr lang="en-US" sz="1600" dirty="0" err="1">
                <a:cs typeface="+mn-cs"/>
              </a:rPr>
              <a:t>Schekman</a:t>
            </a:r>
            <a:r>
              <a:rPr lang="en-US" sz="1600" dirty="0">
                <a:cs typeface="+mn-cs"/>
              </a:rPr>
              <a:t>)</a:t>
            </a:r>
          </a:p>
        </p:txBody>
      </p:sp>
      <p:sp>
        <p:nvSpPr>
          <p:cNvPr id="14" name="TextBox 13"/>
          <p:cNvSpPr txBox="1"/>
          <p:nvPr/>
        </p:nvSpPr>
        <p:spPr>
          <a:xfrm>
            <a:off x="1574800" y="1223963"/>
            <a:ext cx="6149975" cy="339725"/>
          </a:xfrm>
          <a:prstGeom prst="rect">
            <a:avLst/>
          </a:prstGeom>
          <a:noFill/>
        </p:spPr>
        <p:txBody>
          <a:bodyPr>
            <a:spAutoFit/>
          </a:bodyPr>
          <a:lstStyle/>
          <a:p>
            <a:pPr marL="342900" indent="-342900" algn="ctr" eaLnBrk="0" hangingPunct="0">
              <a:defRPr/>
            </a:pPr>
            <a:r>
              <a:rPr lang="en-US" sz="1600" dirty="0">
                <a:cs typeface="+mn-cs"/>
              </a:rPr>
              <a:t>3. Directly image [</a:t>
            </a:r>
            <a:r>
              <a:rPr lang="en-US" sz="1600" baseline="30000" dirty="0">
                <a:cs typeface="+mn-cs"/>
              </a:rPr>
              <a:t>3</a:t>
            </a:r>
            <a:r>
              <a:rPr lang="en-US" sz="1600" dirty="0">
                <a:cs typeface="+mn-cs"/>
              </a:rPr>
              <a:t>H]drug binding in ER (NanoSIMS, with J </a:t>
            </a:r>
            <a:r>
              <a:rPr lang="en-US" sz="1600" dirty="0" err="1">
                <a:cs typeface="+mn-cs"/>
              </a:rPr>
              <a:t>Eilers</a:t>
            </a:r>
            <a:r>
              <a:rPr lang="en-US" sz="1600" dirty="0">
                <a:cs typeface="+mn-cs"/>
              </a:rPr>
              <a:t>)</a:t>
            </a:r>
          </a:p>
        </p:txBody>
      </p:sp>
      <p:sp>
        <p:nvSpPr>
          <p:cNvPr id="16" name="TextBox 15"/>
          <p:cNvSpPr txBox="1"/>
          <p:nvPr/>
        </p:nvSpPr>
        <p:spPr>
          <a:xfrm>
            <a:off x="1563688" y="1555750"/>
            <a:ext cx="6173787" cy="338138"/>
          </a:xfrm>
          <a:prstGeom prst="rect">
            <a:avLst/>
          </a:prstGeom>
          <a:noFill/>
        </p:spPr>
        <p:txBody>
          <a:bodyPr wrap="none">
            <a:spAutoFit/>
          </a:bodyPr>
          <a:lstStyle/>
          <a:p>
            <a:pPr marL="342900" indent="-342900" eaLnBrk="0" hangingPunct="0">
              <a:defRPr/>
            </a:pPr>
            <a:r>
              <a:rPr lang="en-US" sz="1600" dirty="0">
                <a:cs typeface="+mn-cs"/>
              </a:rPr>
              <a:t>4. Analyze newly synthesized proteins via BONCAT (with D. </a:t>
            </a:r>
            <a:r>
              <a:rPr lang="en-US" sz="1600" dirty="0" err="1">
                <a:cs typeface="+mn-cs"/>
              </a:rPr>
              <a:t>Tirrell</a:t>
            </a:r>
            <a:r>
              <a:rPr lang="en-US" sz="1600" dirty="0">
                <a:cs typeface="+mn-cs"/>
              </a:rPr>
              <a:t>)</a:t>
            </a:r>
          </a:p>
        </p:txBody>
      </p:sp>
      <p:sp>
        <p:nvSpPr>
          <p:cNvPr id="7" name="TextBox 6"/>
          <p:cNvSpPr txBox="1"/>
          <p:nvPr/>
        </p:nvSpPr>
        <p:spPr>
          <a:xfrm>
            <a:off x="1169988" y="892175"/>
            <a:ext cx="6959600" cy="339725"/>
          </a:xfrm>
          <a:prstGeom prst="rect">
            <a:avLst/>
          </a:prstGeom>
          <a:noFill/>
        </p:spPr>
        <p:txBody>
          <a:bodyPr>
            <a:spAutoFit/>
          </a:bodyPr>
          <a:lstStyle/>
          <a:p>
            <a:pPr marL="342900" indent="-342900" algn="ctr" eaLnBrk="0" hangingPunct="0">
              <a:defRPr/>
            </a:pPr>
            <a:r>
              <a:rPr lang="en-US" sz="1600" dirty="0">
                <a:cs typeface="+mn-cs"/>
              </a:rPr>
              <a:t>2. Biosensor for drugs in ER </a:t>
            </a:r>
            <a:r>
              <a:rPr lang="en-US" sz="1600" dirty="0" smtClean="0">
                <a:cs typeface="+mn-cs"/>
              </a:rPr>
              <a:t>(with Loren </a:t>
            </a:r>
            <a:r>
              <a:rPr lang="en-US" sz="1600" dirty="0" err="1" smtClean="0">
                <a:cs typeface="+mn-cs"/>
              </a:rPr>
              <a:t>Looger</a:t>
            </a:r>
            <a:r>
              <a:rPr lang="en-US" sz="1600" dirty="0" smtClean="0">
                <a:cs typeface="+mn-cs"/>
              </a:rPr>
              <a:t>, GFP </a:t>
            </a:r>
            <a:r>
              <a:rPr lang="en-US" sz="1600" dirty="0">
                <a:cs typeface="+mn-cs"/>
              </a:rPr>
              <a:t>derivatives)</a:t>
            </a:r>
          </a:p>
        </p:txBody>
      </p:sp>
      <p:grpSp>
        <p:nvGrpSpPr>
          <p:cNvPr id="2" name="Group 10"/>
          <p:cNvGrpSpPr>
            <a:grpSpLocks/>
          </p:cNvGrpSpPr>
          <p:nvPr/>
        </p:nvGrpSpPr>
        <p:grpSpPr bwMode="auto">
          <a:xfrm>
            <a:off x="312738" y="2352675"/>
            <a:ext cx="4125912" cy="4368800"/>
            <a:chOff x="276726" y="1992914"/>
            <a:chExt cx="4572000" cy="4841029"/>
          </a:xfrm>
        </p:grpSpPr>
        <p:pic>
          <p:nvPicPr>
            <p:cNvPr id="47117" name="Picture 2"/>
            <p:cNvPicPr>
              <a:picLocks noChangeAspect="1" noChangeArrowheads="1"/>
            </p:cNvPicPr>
            <p:nvPr/>
          </p:nvPicPr>
          <p:blipFill>
            <a:blip r:embed="rId3" cstate="print"/>
            <a:srcRect r="53667" b="24640"/>
            <a:stretch>
              <a:fillRect/>
            </a:stretch>
          </p:blipFill>
          <p:spPr bwMode="auto">
            <a:xfrm>
              <a:off x="878310" y="2716175"/>
              <a:ext cx="3392895" cy="4117768"/>
            </a:xfrm>
            <a:prstGeom prst="rect">
              <a:avLst/>
            </a:prstGeom>
            <a:noFill/>
            <a:ln w="9525">
              <a:noFill/>
              <a:miter lim="800000"/>
              <a:headEnd/>
              <a:tailEnd/>
            </a:ln>
          </p:spPr>
        </p:pic>
        <p:sp>
          <p:nvSpPr>
            <p:cNvPr id="47118" name="Rectangle 7"/>
            <p:cNvSpPr>
              <a:spLocks noChangeArrowheads="1"/>
            </p:cNvSpPr>
            <p:nvPr/>
          </p:nvSpPr>
          <p:spPr bwMode="auto">
            <a:xfrm>
              <a:off x="276726" y="1992914"/>
              <a:ext cx="4572000" cy="584673"/>
            </a:xfrm>
            <a:prstGeom prst="rect">
              <a:avLst/>
            </a:prstGeom>
            <a:noFill/>
            <a:ln w="9525">
              <a:noFill/>
              <a:miter lim="800000"/>
              <a:headEnd/>
              <a:tailEnd/>
            </a:ln>
          </p:spPr>
          <p:txBody>
            <a:bodyPr>
              <a:spAutoFit/>
            </a:bodyPr>
            <a:lstStyle/>
            <a:p>
              <a:pPr algn="ctr"/>
              <a:r>
                <a:rPr lang="en-US" sz="1600"/>
                <a:t>Plasma membrane binding only? </a:t>
              </a:r>
            </a:p>
            <a:p>
              <a:pPr algn="ctr"/>
              <a:r>
                <a:rPr lang="en-US" sz="1600"/>
                <a:t>Impermeant ketamine derivatives</a:t>
              </a:r>
            </a:p>
          </p:txBody>
        </p:sp>
      </p:grpSp>
      <p:grpSp>
        <p:nvGrpSpPr>
          <p:cNvPr id="3" name="Group 11"/>
          <p:cNvGrpSpPr>
            <a:grpSpLocks/>
          </p:cNvGrpSpPr>
          <p:nvPr/>
        </p:nvGrpSpPr>
        <p:grpSpPr bwMode="auto">
          <a:xfrm>
            <a:off x="5186363" y="2314575"/>
            <a:ext cx="3155950" cy="4430713"/>
            <a:chOff x="4654357" y="1992914"/>
            <a:chExt cx="3690208" cy="5178524"/>
          </a:xfrm>
        </p:grpSpPr>
        <p:sp>
          <p:nvSpPr>
            <p:cNvPr id="47115" name="Rectangle 6"/>
            <p:cNvSpPr>
              <a:spLocks noChangeArrowheads="1"/>
            </p:cNvSpPr>
            <p:nvPr/>
          </p:nvSpPr>
          <p:spPr bwMode="auto">
            <a:xfrm>
              <a:off x="4986215" y="1992914"/>
              <a:ext cx="3344985" cy="584732"/>
            </a:xfrm>
            <a:prstGeom prst="rect">
              <a:avLst/>
            </a:prstGeom>
            <a:noFill/>
            <a:ln w="9525">
              <a:noFill/>
              <a:miter lim="800000"/>
              <a:headEnd/>
              <a:tailEnd/>
            </a:ln>
          </p:spPr>
          <p:txBody>
            <a:bodyPr>
              <a:spAutoFit/>
            </a:bodyPr>
            <a:lstStyle/>
            <a:p>
              <a:pPr algn="ctr"/>
              <a:r>
                <a:rPr lang="en-US" sz="1600"/>
                <a:t>ER binding only?</a:t>
              </a:r>
            </a:p>
            <a:p>
              <a:pPr algn="ctr"/>
              <a:r>
                <a:rPr lang="en-US" sz="1600"/>
                <a:t>Prodrugs for NMDA blockers</a:t>
              </a:r>
            </a:p>
          </p:txBody>
        </p:sp>
        <p:pic>
          <p:nvPicPr>
            <p:cNvPr id="47116" name="Picture 2"/>
            <p:cNvPicPr>
              <a:picLocks noChangeAspect="1" noChangeArrowheads="1"/>
            </p:cNvPicPr>
            <p:nvPr/>
          </p:nvPicPr>
          <p:blipFill>
            <a:blip r:embed="rId3" cstate="print"/>
            <a:srcRect l="46552" r="6511" b="24640"/>
            <a:stretch>
              <a:fillRect/>
            </a:stretch>
          </p:blipFill>
          <p:spPr bwMode="auto">
            <a:xfrm>
              <a:off x="4654357" y="2750387"/>
              <a:ext cx="3690208" cy="4421051"/>
            </a:xfrm>
            <a:prstGeom prst="rect">
              <a:avLst/>
            </a:prstGeom>
            <a:noFill/>
            <a:ln w="9525">
              <a:noFill/>
              <a:miter lim="800000"/>
              <a:headEnd/>
              <a:tailEnd/>
            </a:ln>
          </p:spPr>
        </p:pic>
      </p:grpSp>
      <p:sp>
        <p:nvSpPr>
          <p:cNvPr id="15" name="TextBox 14"/>
          <p:cNvSpPr txBox="1"/>
          <p:nvPr/>
        </p:nvSpPr>
        <p:spPr>
          <a:xfrm>
            <a:off x="312738" y="1885950"/>
            <a:ext cx="8674100" cy="339725"/>
          </a:xfrm>
          <a:prstGeom prst="rect">
            <a:avLst/>
          </a:prstGeom>
          <a:noFill/>
        </p:spPr>
        <p:txBody>
          <a:bodyPr>
            <a:spAutoFit/>
          </a:bodyPr>
          <a:lstStyle/>
          <a:p>
            <a:pPr marL="342900" indent="-342900" algn="ctr" eaLnBrk="0" hangingPunct="0">
              <a:defRPr/>
            </a:pPr>
            <a:r>
              <a:rPr lang="en-US" sz="1600" dirty="0">
                <a:cs typeface="+mn-cs"/>
              </a:rPr>
              <a:t>5. Compartmentalized drugs, chemical biology  (with D. Dougherty, L. Lavis,  and R. </a:t>
            </a:r>
            <a:r>
              <a:rPr lang="en-US" sz="1600" dirty="0" err="1">
                <a:cs typeface="+mn-cs"/>
              </a:rPr>
              <a:t>Duman</a:t>
            </a:r>
            <a:r>
              <a:rPr lang="en-US" sz="1600" dirty="0">
                <a:cs typeface="+mn-cs"/>
              </a:rPr>
              <a:t>)</a:t>
            </a:r>
          </a:p>
        </p:txBody>
      </p:sp>
      <p:sp>
        <p:nvSpPr>
          <p:cNvPr id="17" name="Slide Number Placeholder 16"/>
          <p:cNvSpPr>
            <a:spLocks noGrp="1"/>
          </p:cNvSpPr>
          <p:nvPr>
            <p:ph type="sldNum" sz="quarter" idx="12"/>
          </p:nvPr>
        </p:nvSpPr>
        <p:spPr/>
        <p:txBody>
          <a:bodyPr/>
          <a:lstStyle/>
          <a:p>
            <a:pPr>
              <a:defRPr/>
            </a:pPr>
            <a:fld id="{F7F91862-9997-4C12-B239-27B22A1218E8}" type="slidenum">
              <a:rPr lang="en-US" smtClean="0"/>
              <a:pPr>
                <a:defRPr/>
              </a:pPr>
              <a:t>42</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76"/>
                                        </p:tgtEl>
                                        <p:attrNameLst>
                                          <p:attrName>style.visibility</p:attrName>
                                        </p:attrNameLst>
                                      </p:cBhvr>
                                      <p:to>
                                        <p:strVal val="visible"/>
                                      </p:to>
                                    </p:set>
                                    <p:anim calcmode="lin" valueType="num">
                                      <p:cBhvr additive="base">
                                        <p:cTn id="7" dur="1000" fill="hold"/>
                                        <p:tgtEl>
                                          <p:spTgt spid="176"/>
                                        </p:tgtEl>
                                        <p:attrNameLst>
                                          <p:attrName>ppt_x</p:attrName>
                                        </p:attrNameLst>
                                      </p:cBhvr>
                                      <p:tavLst>
                                        <p:tav tm="0">
                                          <p:val>
                                            <p:strVal val="1+#ppt_w/2"/>
                                          </p:val>
                                        </p:tav>
                                        <p:tav tm="100000">
                                          <p:val>
                                            <p:strVal val="#ppt_x"/>
                                          </p:val>
                                        </p:tav>
                                      </p:tavLst>
                                    </p:anim>
                                    <p:anim calcmode="lin" valueType="num">
                                      <p:cBhvr additive="base">
                                        <p:cTn id="8" dur="1000" fill="hold"/>
                                        <p:tgtEl>
                                          <p:spTgt spid="17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1000" fill="hold"/>
                                        <p:tgtEl>
                                          <p:spTgt spid="7"/>
                                        </p:tgtEl>
                                        <p:attrNameLst>
                                          <p:attrName>ppt_x</p:attrName>
                                        </p:attrNameLst>
                                      </p:cBhvr>
                                      <p:tavLst>
                                        <p:tav tm="0">
                                          <p:val>
                                            <p:strVal val="1+#ppt_w/2"/>
                                          </p:val>
                                        </p:tav>
                                        <p:tav tm="100000">
                                          <p:val>
                                            <p:strVal val="#ppt_x"/>
                                          </p:val>
                                        </p:tav>
                                      </p:tavLst>
                                    </p:anim>
                                    <p:anim calcmode="lin" valueType="num">
                                      <p:cBhvr additive="base">
                                        <p:cTn id="14" dur="10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1000" fill="hold"/>
                                        <p:tgtEl>
                                          <p:spTgt spid="14"/>
                                        </p:tgtEl>
                                        <p:attrNameLst>
                                          <p:attrName>ppt_x</p:attrName>
                                        </p:attrNameLst>
                                      </p:cBhvr>
                                      <p:tavLst>
                                        <p:tav tm="0">
                                          <p:val>
                                            <p:strVal val="1+#ppt_w/2"/>
                                          </p:val>
                                        </p:tav>
                                        <p:tav tm="100000">
                                          <p:val>
                                            <p:strVal val="#ppt_x"/>
                                          </p:val>
                                        </p:tav>
                                      </p:tavLst>
                                    </p:anim>
                                    <p:anim calcmode="lin" valueType="num">
                                      <p:cBhvr additive="base">
                                        <p:cTn id="20" dur="10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1000" fill="hold"/>
                                        <p:tgtEl>
                                          <p:spTgt spid="16"/>
                                        </p:tgtEl>
                                        <p:attrNameLst>
                                          <p:attrName>ppt_x</p:attrName>
                                        </p:attrNameLst>
                                      </p:cBhvr>
                                      <p:tavLst>
                                        <p:tav tm="0">
                                          <p:val>
                                            <p:strVal val="1+#ppt_w/2"/>
                                          </p:val>
                                        </p:tav>
                                        <p:tav tm="100000">
                                          <p:val>
                                            <p:strVal val="#ppt_x"/>
                                          </p:val>
                                        </p:tav>
                                      </p:tavLst>
                                    </p:anim>
                                    <p:anim calcmode="lin" valueType="num">
                                      <p:cBhvr additive="base">
                                        <p:cTn id="26" dur="10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additive="base">
                                        <p:cTn id="31" dur="1000" fill="hold"/>
                                        <p:tgtEl>
                                          <p:spTgt spid="15"/>
                                        </p:tgtEl>
                                        <p:attrNameLst>
                                          <p:attrName>ppt_x</p:attrName>
                                        </p:attrNameLst>
                                      </p:cBhvr>
                                      <p:tavLst>
                                        <p:tav tm="0">
                                          <p:val>
                                            <p:strVal val="1+#ppt_w/2"/>
                                          </p:val>
                                        </p:tav>
                                        <p:tav tm="100000">
                                          <p:val>
                                            <p:strVal val="#ppt_x"/>
                                          </p:val>
                                        </p:tav>
                                      </p:tavLst>
                                    </p:anim>
                                    <p:anim calcmode="lin" valueType="num">
                                      <p:cBhvr additive="base">
                                        <p:cTn id="32" dur="10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1000" fill="hold"/>
                                        <p:tgtEl>
                                          <p:spTgt spid="2"/>
                                        </p:tgtEl>
                                        <p:attrNameLst>
                                          <p:attrName>ppt_x</p:attrName>
                                        </p:attrNameLst>
                                      </p:cBhvr>
                                      <p:tavLst>
                                        <p:tav tm="0">
                                          <p:val>
                                            <p:strVal val="1+#ppt_w/2"/>
                                          </p:val>
                                        </p:tav>
                                        <p:tav tm="100000">
                                          <p:val>
                                            <p:strVal val="#ppt_x"/>
                                          </p:val>
                                        </p:tav>
                                      </p:tavLst>
                                    </p:anim>
                                    <p:anim calcmode="lin" valueType="num">
                                      <p:cBhvr additive="base">
                                        <p:cTn id="38" dur="10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3"/>
                                        </p:tgtEl>
                                        <p:attrNameLst>
                                          <p:attrName>style.visibility</p:attrName>
                                        </p:attrNameLst>
                                      </p:cBhvr>
                                      <p:to>
                                        <p:strVal val="visible"/>
                                      </p:to>
                                    </p:set>
                                    <p:anim calcmode="lin" valueType="num">
                                      <p:cBhvr additive="base">
                                        <p:cTn id="43" dur="1000" fill="hold"/>
                                        <p:tgtEl>
                                          <p:spTgt spid="3"/>
                                        </p:tgtEl>
                                        <p:attrNameLst>
                                          <p:attrName>ppt_x</p:attrName>
                                        </p:attrNameLst>
                                      </p:cBhvr>
                                      <p:tavLst>
                                        <p:tav tm="0">
                                          <p:val>
                                            <p:strVal val="1+#ppt_w/2"/>
                                          </p:val>
                                        </p:tav>
                                        <p:tav tm="100000">
                                          <p:val>
                                            <p:strVal val="#ppt_x"/>
                                          </p:val>
                                        </p:tav>
                                      </p:tavLst>
                                    </p:anim>
                                    <p:anim calcmode="lin" valueType="num">
                                      <p:cBhvr additive="base">
                                        <p:cTn id="44" dur="1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 grpId="0"/>
      <p:bldP spid="14" grpId="0"/>
      <p:bldP spid="16" grpId="0"/>
      <p:bldP spid="7" grpId="0"/>
      <p:bldP spid="15"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5"/>
          <p:cNvSpPr>
            <a:spLocks noChangeArrowheads="1"/>
          </p:cNvSpPr>
          <p:nvPr/>
        </p:nvSpPr>
        <p:spPr bwMode="auto">
          <a:xfrm>
            <a:off x="157163" y="6502400"/>
            <a:ext cx="5303837" cy="307975"/>
          </a:xfrm>
          <a:prstGeom prst="rect">
            <a:avLst/>
          </a:prstGeom>
          <a:noFill/>
          <a:ln w="9525">
            <a:noFill/>
            <a:miter lim="800000"/>
            <a:headEnd/>
            <a:tailEnd/>
          </a:ln>
        </p:spPr>
        <p:txBody>
          <a:bodyPr>
            <a:spAutoFit/>
          </a:bodyPr>
          <a:lstStyle/>
          <a:p>
            <a:pPr eaLnBrk="0" hangingPunct="0">
              <a:spcBef>
                <a:spcPct val="50000"/>
              </a:spcBef>
            </a:pPr>
            <a:r>
              <a:rPr lang="en-US" sz="1400"/>
              <a:t>DeFelipe, </a:t>
            </a:r>
            <a:r>
              <a:rPr lang="en-US" sz="1400" i="1"/>
              <a:t>Brain </a:t>
            </a:r>
            <a:r>
              <a:rPr lang="en-US" sz="1400"/>
              <a:t>(1999) 122, 1807</a:t>
            </a:r>
          </a:p>
        </p:txBody>
      </p:sp>
      <p:grpSp>
        <p:nvGrpSpPr>
          <p:cNvPr id="48131" name="Group 38"/>
          <p:cNvGrpSpPr>
            <a:grpSpLocks/>
          </p:cNvGrpSpPr>
          <p:nvPr/>
        </p:nvGrpSpPr>
        <p:grpSpPr bwMode="auto">
          <a:xfrm>
            <a:off x="3644900" y="2794000"/>
            <a:ext cx="2484438" cy="2636838"/>
            <a:chOff x="3644900" y="2794000"/>
            <a:chExt cx="2483920" cy="2636622"/>
          </a:xfrm>
        </p:grpSpPr>
        <p:grpSp>
          <p:nvGrpSpPr>
            <p:cNvPr id="48158" name="Group 31"/>
            <p:cNvGrpSpPr>
              <a:grpSpLocks/>
            </p:cNvGrpSpPr>
            <p:nvPr/>
          </p:nvGrpSpPr>
          <p:grpSpPr bwMode="auto">
            <a:xfrm>
              <a:off x="3683000" y="2794000"/>
              <a:ext cx="2445820" cy="2636622"/>
              <a:chOff x="3390900" y="215652"/>
              <a:chExt cx="2445820" cy="2636622"/>
            </a:xfrm>
          </p:grpSpPr>
          <p:pic>
            <p:nvPicPr>
              <p:cNvPr id="48161" name="Picture 2"/>
              <p:cNvPicPr>
                <a:picLocks noChangeAspect="1" noChangeArrowheads="1"/>
              </p:cNvPicPr>
              <p:nvPr/>
            </p:nvPicPr>
            <p:blipFill>
              <a:blip r:embed="rId2" cstate="print"/>
              <a:srcRect l="12167" r="28854"/>
              <a:stretch>
                <a:fillRect/>
              </a:stretch>
            </p:blipFill>
            <p:spPr bwMode="auto">
              <a:xfrm>
                <a:off x="3390900" y="235110"/>
                <a:ext cx="2362200" cy="2617164"/>
              </a:xfrm>
              <a:prstGeom prst="rect">
                <a:avLst/>
              </a:prstGeom>
              <a:noFill/>
              <a:ln w="9525">
                <a:noFill/>
                <a:miter lim="800000"/>
                <a:headEnd/>
                <a:tailEnd/>
              </a:ln>
            </p:spPr>
          </p:pic>
          <p:sp>
            <p:nvSpPr>
              <p:cNvPr id="48162" name="Text Box 16"/>
              <p:cNvSpPr txBox="1">
                <a:spLocks noChangeArrowheads="1"/>
              </p:cNvSpPr>
              <p:nvPr/>
            </p:nvSpPr>
            <p:spPr bwMode="auto">
              <a:xfrm>
                <a:off x="4917879" y="215652"/>
                <a:ext cx="918841" cy="461665"/>
              </a:xfrm>
              <a:prstGeom prst="rect">
                <a:avLst/>
              </a:prstGeom>
              <a:noFill/>
              <a:ln w="9525">
                <a:noFill/>
                <a:miter lim="800000"/>
                <a:headEnd/>
                <a:tailEnd/>
              </a:ln>
            </p:spPr>
            <p:txBody>
              <a:bodyPr wrap="none">
                <a:spAutoFit/>
              </a:bodyPr>
              <a:lstStyle/>
              <a:p>
                <a:pPr algn="ctr" eaLnBrk="0" hangingPunct="0"/>
                <a:r>
                  <a:rPr lang="en-US" sz="1200" b="1">
                    <a:solidFill>
                      <a:srgbClr val="009900"/>
                    </a:solidFill>
                  </a:rPr>
                  <a:t>Pyramidal</a:t>
                </a:r>
              </a:p>
              <a:p>
                <a:pPr algn="ctr" eaLnBrk="0" hangingPunct="0"/>
                <a:r>
                  <a:rPr lang="en-US" sz="1200" b="1">
                    <a:solidFill>
                      <a:srgbClr val="009900"/>
                    </a:solidFill>
                  </a:rPr>
                  <a:t>Cells</a:t>
                </a:r>
              </a:p>
            </p:txBody>
          </p:sp>
        </p:grpSp>
        <p:sp>
          <p:nvSpPr>
            <p:cNvPr id="48159" name="Rectangle 36"/>
            <p:cNvSpPr>
              <a:spLocks noChangeArrowheads="1"/>
            </p:cNvSpPr>
            <p:nvPr/>
          </p:nvSpPr>
          <p:spPr bwMode="auto">
            <a:xfrm>
              <a:off x="3644900" y="3556000"/>
              <a:ext cx="190500" cy="177800"/>
            </a:xfrm>
            <a:prstGeom prst="rect">
              <a:avLst/>
            </a:prstGeom>
            <a:solidFill>
              <a:schemeClr val="bg1"/>
            </a:solidFill>
            <a:ln w="9525" algn="ctr">
              <a:noFill/>
              <a:round/>
              <a:headEnd/>
              <a:tailEnd/>
            </a:ln>
          </p:spPr>
          <p:txBody>
            <a:bodyPr/>
            <a:lstStyle/>
            <a:p>
              <a:pPr eaLnBrk="0" hangingPunct="0"/>
              <a:endParaRPr lang="en-US"/>
            </a:p>
          </p:txBody>
        </p:sp>
        <p:sp>
          <p:nvSpPr>
            <p:cNvPr id="48160" name="Rectangle 37"/>
            <p:cNvSpPr>
              <a:spLocks noChangeArrowheads="1"/>
            </p:cNvSpPr>
            <p:nvPr/>
          </p:nvSpPr>
          <p:spPr bwMode="auto">
            <a:xfrm>
              <a:off x="4546600" y="2819400"/>
              <a:ext cx="596900" cy="304800"/>
            </a:xfrm>
            <a:prstGeom prst="rect">
              <a:avLst/>
            </a:prstGeom>
            <a:solidFill>
              <a:schemeClr val="bg1"/>
            </a:solidFill>
            <a:ln w="9525" algn="ctr">
              <a:noFill/>
              <a:round/>
              <a:headEnd/>
              <a:tailEnd/>
            </a:ln>
          </p:spPr>
          <p:txBody>
            <a:bodyPr/>
            <a:lstStyle/>
            <a:p>
              <a:pPr eaLnBrk="0" hangingPunct="0"/>
              <a:endParaRPr lang="en-US"/>
            </a:p>
          </p:txBody>
        </p:sp>
      </p:grpSp>
      <p:grpSp>
        <p:nvGrpSpPr>
          <p:cNvPr id="48132" name="Group 42"/>
          <p:cNvGrpSpPr>
            <a:grpSpLocks/>
          </p:cNvGrpSpPr>
          <p:nvPr/>
        </p:nvGrpSpPr>
        <p:grpSpPr bwMode="auto">
          <a:xfrm>
            <a:off x="4635500" y="3759200"/>
            <a:ext cx="1397000" cy="488950"/>
            <a:chOff x="4635500" y="3759200"/>
            <a:chExt cx="1397002" cy="488563"/>
          </a:xfrm>
        </p:grpSpPr>
        <p:sp>
          <p:nvSpPr>
            <p:cNvPr id="48155" name="Rectangle 39"/>
            <p:cNvSpPr>
              <a:spLocks noChangeArrowheads="1"/>
            </p:cNvSpPr>
            <p:nvPr/>
          </p:nvSpPr>
          <p:spPr bwMode="auto">
            <a:xfrm>
              <a:off x="4635500" y="3759200"/>
              <a:ext cx="190500" cy="177800"/>
            </a:xfrm>
            <a:prstGeom prst="rect">
              <a:avLst/>
            </a:prstGeom>
            <a:solidFill>
              <a:schemeClr val="bg1"/>
            </a:solidFill>
            <a:ln w="9525" algn="ctr">
              <a:noFill/>
              <a:round/>
              <a:headEnd/>
              <a:tailEnd/>
            </a:ln>
          </p:spPr>
          <p:txBody>
            <a:bodyPr/>
            <a:lstStyle/>
            <a:p>
              <a:pPr eaLnBrk="0" hangingPunct="0"/>
              <a:endParaRPr lang="en-US"/>
            </a:p>
          </p:txBody>
        </p:sp>
        <p:sp>
          <p:nvSpPr>
            <p:cNvPr id="48156" name="Rectangle 40"/>
            <p:cNvSpPr>
              <a:spLocks noChangeArrowheads="1"/>
            </p:cNvSpPr>
            <p:nvPr/>
          </p:nvSpPr>
          <p:spPr bwMode="auto">
            <a:xfrm>
              <a:off x="4864100" y="3784600"/>
              <a:ext cx="190500" cy="177800"/>
            </a:xfrm>
            <a:prstGeom prst="rect">
              <a:avLst/>
            </a:prstGeom>
            <a:solidFill>
              <a:schemeClr val="bg1"/>
            </a:solidFill>
            <a:ln w="9525" algn="ctr">
              <a:noFill/>
              <a:round/>
              <a:headEnd/>
              <a:tailEnd/>
            </a:ln>
          </p:spPr>
          <p:txBody>
            <a:bodyPr/>
            <a:lstStyle/>
            <a:p>
              <a:pPr eaLnBrk="0" hangingPunct="0"/>
              <a:endParaRPr lang="en-US"/>
            </a:p>
          </p:txBody>
        </p:sp>
        <p:sp>
          <p:nvSpPr>
            <p:cNvPr id="48157" name="Rectangle 41"/>
            <p:cNvSpPr>
              <a:spLocks noChangeArrowheads="1"/>
            </p:cNvSpPr>
            <p:nvPr/>
          </p:nvSpPr>
          <p:spPr bwMode="auto">
            <a:xfrm rot="-1386326">
              <a:off x="5714008" y="4105664"/>
              <a:ext cx="318494" cy="142099"/>
            </a:xfrm>
            <a:prstGeom prst="rect">
              <a:avLst/>
            </a:prstGeom>
            <a:solidFill>
              <a:schemeClr val="bg1"/>
            </a:solidFill>
            <a:ln w="9525" algn="ctr">
              <a:noFill/>
              <a:round/>
              <a:headEnd/>
              <a:tailEnd/>
            </a:ln>
          </p:spPr>
          <p:txBody>
            <a:bodyPr/>
            <a:lstStyle/>
            <a:p>
              <a:pPr eaLnBrk="0" hangingPunct="0"/>
              <a:endParaRPr lang="en-US"/>
            </a:p>
          </p:txBody>
        </p:sp>
      </p:grpSp>
      <p:grpSp>
        <p:nvGrpSpPr>
          <p:cNvPr id="48133" name="Group 52"/>
          <p:cNvGrpSpPr>
            <a:grpSpLocks/>
          </p:cNvGrpSpPr>
          <p:nvPr/>
        </p:nvGrpSpPr>
        <p:grpSpPr bwMode="auto">
          <a:xfrm>
            <a:off x="-11113" y="0"/>
            <a:ext cx="4024313" cy="6578600"/>
            <a:chOff x="-10472" y="0"/>
            <a:chExt cx="4023244" cy="6578600"/>
          </a:xfrm>
        </p:grpSpPr>
        <p:grpSp>
          <p:nvGrpSpPr>
            <p:cNvPr id="48145" name="Group 34"/>
            <p:cNvGrpSpPr>
              <a:grpSpLocks/>
            </p:cNvGrpSpPr>
            <p:nvPr/>
          </p:nvGrpSpPr>
          <p:grpSpPr bwMode="auto">
            <a:xfrm>
              <a:off x="-10472" y="0"/>
              <a:ext cx="4023244" cy="6578600"/>
              <a:chOff x="218128" y="0"/>
              <a:chExt cx="4023244" cy="6578600"/>
            </a:xfrm>
          </p:grpSpPr>
          <p:sp>
            <p:nvSpPr>
              <p:cNvPr id="48149" name="Text Box 4"/>
              <p:cNvSpPr txBox="1">
                <a:spLocks noChangeArrowheads="1"/>
              </p:cNvSpPr>
              <p:nvPr/>
            </p:nvSpPr>
            <p:spPr bwMode="auto">
              <a:xfrm>
                <a:off x="218128" y="2788522"/>
                <a:ext cx="1179512" cy="304800"/>
              </a:xfrm>
              <a:prstGeom prst="rect">
                <a:avLst/>
              </a:prstGeom>
              <a:solidFill>
                <a:schemeClr val="bg1"/>
              </a:solidFill>
              <a:ln w="9525">
                <a:noFill/>
                <a:miter lim="800000"/>
                <a:headEnd/>
                <a:tailEnd/>
              </a:ln>
            </p:spPr>
            <p:txBody>
              <a:bodyPr wrap="none">
                <a:spAutoFit/>
              </a:bodyPr>
              <a:lstStyle/>
              <a:p>
                <a:pPr eaLnBrk="0" hangingPunct="0"/>
                <a:r>
                  <a:rPr lang="en-US" sz="1400"/>
                  <a:t>Ch terminals</a:t>
                </a:r>
              </a:p>
            </p:txBody>
          </p:sp>
          <p:grpSp>
            <p:nvGrpSpPr>
              <p:cNvPr id="48150" name="Group 23"/>
              <p:cNvGrpSpPr>
                <a:grpSpLocks/>
              </p:cNvGrpSpPr>
              <p:nvPr/>
            </p:nvGrpSpPr>
            <p:grpSpPr bwMode="auto">
              <a:xfrm>
                <a:off x="260985" y="0"/>
                <a:ext cx="3974052" cy="6578600"/>
                <a:chOff x="4845685" y="-12700"/>
                <a:chExt cx="3974052" cy="6578600"/>
              </a:xfrm>
            </p:grpSpPr>
            <p:pic>
              <p:nvPicPr>
                <p:cNvPr id="48153" name="Picture 17" descr="F1_large-colored.jpg"/>
                <p:cNvPicPr>
                  <a:picLocks noChangeAspect="1"/>
                </p:cNvPicPr>
                <p:nvPr/>
              </p:nvPicPr>
              <p:blipFill>
                <a:blip r:embed="rId3" cstate="print"/>
                <a:srcRect/>
                <a:stretch>
                  <a:fillRect/>
                </a:stretch>
              </p:blipFill>
              <p:spPr bwMode="auto">
                <a:xfrm>
                  <a:off x="4845685" y="-12700"/>
                  <a:ext cx="3665742" cy="6578600"/>
                </a:xfrm>
                <a:prstGeom prst="rect">
                  <a:avLst/>
                </a:prstGeom>
                <a:noFill/>
                <a:ln w="9525">
                  <a:noFill/>
                  <a:miter lim="800000"/>
                  <a:headEnd/>
                  <a:tailEnd/>
                </a:ln>
              </p:spPr>
            </p:pic>
            <p:sp>
              <p:nvSpPr>
                <p:cNvPr id="20" name="TextBox 19"/>
                <p:cNvSpPr txBox="1"/>
                <p:nvPr/>
              </p:nvSpPr>
              <p:spPr>
                <a:xfrm>
                  <a:off x="7662744" y="5905500"/>
                  <a:ext cx="1156980" cy="369888"/>
                </a:xfrm>
                <a:prstGeom prst="rect">
                  <a:avLst/>
                </a:prstGeom>
                <a:noFill/>
              </p:spPr>
              <p:txBody>
                <a:bodyPr wrap="none">
                  <a:spAutoFit/>
                </a:bodyPr>
                <a:lstStyle/>
                <a:p>
                  <a:pPr eaLnBrk="0" hangingPunct="0">
                    <a:defRPr/>
                  </a:pPr>
                  <a:r>
                    <a:rPr lang="en-US" dirty="0">
                      <a:latin typeface="+mj-lt"/>
                      <a:cs typeface="+mn-cs"/>
                    </a:rPr>
                    <a:t>~ 100 </a:t>
                  </a:r>
                  <a:r>
                    <a:rPr lang="el-GR" dirty="0">
                      <a:latin typeface="+mj-lt"/>
                      <a:cs typeface="Times New Roman"/>
                    </a:rPr>
                    <a:t>μ</a:t>
                  </a:r>
                  <a:r>
                    <a:rPr lang="en-US" dirty="0">
                      <a:latin typeface="+mj-lt"/>
                      <a:cs typeface="Times New Roman"/>
                    </a:rPr>
                    <a:t>m</a:t>
                  </a:r>
                  <a:endParaRPr lang="en-US" dirty="0">
                    <a:latin typeface="+mj-lt"/>
                    <a:cs typeface="+mn-cs"/>
                  </a:endParaRPr>
                </a:p>
              </p:txBody>
            </p:sp>
          </p:grpSp>
          <p:sp>
            <p:nvSpPr>
              <p:cNvPr id="48151" name="Text Box 12"/>
              <p:cNvSpPr txBox="1">
                <a:spLocks noChangeArrowheads="1"/>
              </p:cNvSpPr>
              <p:nvPr/>
            </p:nvSpPr>
            <p:spPr bwMode="auto">
              <a:xfrm>
                <a:off x="446878" y="2685238"/>
                <a:ext cx="825547" cy="430887"/>
              </a:xfrm>
              <a:prstGeom prst="rect">
                <a:avLst/>
              </a:prstGeom>
              <a:solidFill>
                <a:srgbClr val="FFFFFF"/>
              </a:solidFill>
              <a:ln w="9525">
                <a:noFill/>
                <a:miter lim="800000"/>
                <a:headEnd/>
                <a:tailEnd/>
              </a:ln>
            </p:spPr>
            <p:txBody>
              <a:bodyPr wrap="none" lIns="0" tIns="0" rIns="0" bIns="0">
                <a:spAutoFit/>
              </a:bodyPr>
              <a:lstStyle/>
              <a:p>
                <a:pPr algn="ctr" eaLnBrk="0" hangingPunct="0"/>
                <a:r>
                  <a:rPr lang="en-US" sz="1400"/>
                  <a:t>Ch </a:t>
                </a:r>
              </a:p>
              <a:p>
                <a:pPr algn="ctr" eaLnBrk="0" hangingPunct="0"/>
                <a:r>
                  <a:rPr lang="en-US" sz="1400"/>
                  <a:t> terminals </a:t>
                </a:r>
              </a:p>
            </p:txBody>
          </p:sp>
          <p:cxnSp>
            <p:nvCxnSpPr>
              <p:cNvPr id="48152" name="Straight Connector 33"/>
              <p:cNvCxnSpPr>
                <a:cxnSpLocks noChangeShapeType="1"/>
              </p:cNvCxnSpPr>
              <p:nvPr/>
            </p:nvCxnSpPr>
            <p:spPr bwMode="auto">
              <a:xfrm>
                <a:off x="3200848" y="6335115"/>
                <a:ext cx="1040524" cy="0"/>
              </a:xfrm>
              <a:prstGeom prst="line">
                <a:avLst/>
              </a:prstGeom>
              <a:noFill/>
              <a:ln w="19050" algn="ctr">
                <a:solidFill>
                  <a:schemeClr val="tx1"/>
                </a:solidFill>
                <a:round/>
                <a:headEnd/>
                <a:tailEnd/>
              </a:ln>
            </p:spPr>
          </p:cxnSp>
        </p:grpSp>
        <p:sp>
          <p:nvSpPr>
            <p:cNvPr id="48146" name="Rectangle 48"/>
            <p:cNvSpPr>
              <a:spLocks noChangeArrowheads="1"/>
            </p:cNvSpPr>
            <p:nvPr/>
          </p:nvSpPr>
          <p:spPr bwMode="auto">
            <a:xfrm>
              <a:off x="2047875" y="3076575"/>
              <a:ext cx="257175" cy="180975"/>
            </a:xfrm>
            <a:prstGeom prst="rect">
              <a:avLst/>
            </a:prstGeom>
            <a:solidFill>
              <a:schemeClr val="bg1"/>
            </a:solidFill>
            <a:ln w="9525" algn="ctr">
              <a:noFill/>
              <a:round/>
              <a:headEnd/>
              <a:tailEnd/>
            </a:ln>
          </p:spPr>
          <p:txBody>
            <a:bodyPr/>
            <a:lstStyle/>
            <a:p>
              <a:pPr eaLnBrk="0" hangingPunct="0"/>
              <a:endParaRPr lang="en-US"/>
            </a:p>
          </p:txBody>
        </p:sp>
        <p:sp>
          <p:nvSpPr>
            <p:cNvPr id="48147" name="Text Box 12"/>
            <p:cNvSpPr txBox="1">
              <a:spLocks noChangeArrowheads="1"/>
            </p:cNvSpPr>
            <p:nvPr/>
          </p:nvSpPr>
          <p:spPr bwMode="auto">
            <a:xfrm>
              <a:off x="2736886" y="2218513"/>
              <a:ext cx="387927" cy="430887"/>
            </a:xfrm>
            <a:prstGeom prst="rect">
              <a:avLst/>
            </a:prstGeom>
            <a:solidFill>
              <a:srgbClr val="FFFFFF"/>
            </a:solidFill>
            <a:ln w="9525">
              <a:noFill/>
              <a:miter lim="800000"/>
              <a:headEnd/>
              <a:tailEnd/>
            </a:ln>
          </p:spPr>
          <p:txBody>
            <a:bodyPr wrap="none" lIns="0" tIns="0" rIns="0" bIns="0">
              <a:spAutoFit/>
            </a:bodyPr>
            <a:lstStyle/>
            <a:p>
              <a:pPr algn="ctr" eaLnBrk="0" hangingPunct="0"/>
              <a:r>
                <a:rPr lang="en-US" sz="1400"/>
                <a:t>Ch </a:t>
              </a:r>
            </a:p>
            <a:p>
              <a:pPr algn="ctr" eaLnBrk="0" hangingPunct="0"/>
              <a:r>
                <a:rPr lang="en-US" sz="1400"/>
                <a:t>axon</a:t>
              </a:r>
            </a:p>
          </p:txBody>
        </p:sp>
        <p:cxnSp>
          <p:nvCxnSpPr>
            <p:cNvPr id="48148" name="Straight Connector 51"/>
            <p:cNvCxnSpPr>
              <a:cxnSpLocks noChangeShapeType="1"/>
            </p:cNvCxnSpPr>
            <p:nvPr/>
          </p:nvCxnSpPr>
          <p:spPr bwMode="auto">
            <a:xfrm flipV="1">
              <a:off x="1816100" y="2679700"/>
              <a:ext cx="939800" cy="863600"/>
            </a:xfrm>
            <a:prstGeom prst="line">
              <a:avLst/>
            </a:prstGeom>
            <a:noFill/>
            <a:ln w="19050" algn="ctr">
              <a:solidFill>
                <a:schemeClr val="tx1"/>
              </a:solidFill>
              <a:round/>
              <a:headEnd/>
              <a:tailEnd/>
            </a:ln>
          </p:spPr>
        </p:cxnSp>
      </p:grpSp>
      <p:grpSp>
        <p:nvGrpSpPr>
          <p:cNvPr id="8" name="Group 56"/>
          <p:cNvGrpSpPr>
            <a:grpSpLocks/>
          </p:cNvGrpSpPr>
          <p:nvPr/>
        </p:nvGrpSpPr>
        <p:grpSpPr bwMode="auto">
          <a:xfrm>
            <a:off x="1847850" y="1828800"/>
            <a:ext cx="7283450" cy="4953000"/>
            <a:chOff x="1847850" y="1828800"/>
            <a:chExt cx="7283450" cy="4953000"/>
          </a:xfrm>
        </p:grpSpPr>
        <p:grpSp>
          <p:nvGrpSpPr>
            <p:cNvPr id="48138" name="Group 54"/>
            <p:cNvGrpSpPr>
              <a:grpSpLocks/>
            </p:cNvGrpSpPr>
            <p:nvPr/>
          </p:nvGrpSpPr>
          <p:grpSpPr bwMode="auto">
            <a:xfrm>
              <a:off x="1847850" y="1828800"/>
              <a:ext cx="7283450" cy="4533899"/>
              <a:chOff x="1847850" y="1828800"/>
              <a:chExt cx="7283450" cy="4533899"/>
            </a:xfrm>
          </p:grpSpPr>
          <p:grpSp>
            <p:nvGrpSpPr>
              <p:cNvPr id="48140" name="Group 45"/>
              <p:cNvGrpSpPr>
                <a:grpSpLocks/>
              </p:cNvGrpSpPr>
              <p:nvPr/>
            </p:nvGrpSpPr>
            <p:grpSpPr bwMode="auto">
              <a:xfrm>
                <a:off x="1847850" y="2253553"/>
                <a:ext cx="7283450" cy="4109146"/>
                <a:chOff x="1847850" y="2253553"/>
                <a:chExt cx="7283450" cy="4109146"/>
              </a:xfrm>
            </p:grpSpPr>
            <p:pic>
              <p:nvPicPr>
                <p:cNvPr id="48142" name="Picture 2"/>
                <p:cNvPicPr>
                  <a:picLocks noChangeAspect="1" noChangeArrowheads="1"/>
                </p:cNvPicPr>
                <p:nvPr/>
              </p:nvPicPr>
              <p:blipFill>
                <a:blip r:embed="rId4" cstate="print"/>
                <a:srcRect/>
                <a:stretch>
                  <a:fillRect/>
                </a:stretch>
              </p:blipFill>
              <p:spPr bwMode="auto">
                <a:xfrm>
                  <a:off x="6067153" y="2253553"/>
                  <a:ext cx="3064147" cy="4109146"/>
                </a:xfrm>
                <a:prstGeom prst="rect">
                  <a:avLst/>
                </a:prstGeom>
                <a:noFill/>
                <a:ln w="9525">
                  <a:noFill/>
                  <a:miter lim="800000"/>
                  <a:headEnd/>
                  <a:tailEnd/>
                </a:ln>
              </p:spPr>
            </p:pic>
            <p:cxnSp>
              <p:nvCxnSpPr>
                <p:cNvPr id="48143" name="Straight Connector 26"/>
                <p:cNvCxnSpPr>
                  <a:cxnSpLocks noChangeShapeType="1"/>
                </p:cNvCxnSpPr>
                <p:nvPr/>
              </p:nvCxnSpPr>
              <p:spPr bwMode="auto">
                <a:xfrm flipV="1">
                  <a:off x="1847850" y="2295526"/>
                  <a:ext cx="4152900" cy="704849"/>
                </a:xfrm>
                <a:prstGeom prst="line">
                  <a:avLst/>
                </a:prstGeom>
                <a:noFill/>
                <a:ln w="9525" algn="ctr">
                  <a:solidFill>
                    <a:schemeClr val="tx1"/>
                  </a:solidFill>
                  <a:prstDash val="dash"/>
                  <a:round/>
                  <a:headEnd/>
                  <a:tailEnd/>
                </a:ln>
              </p:spPr>
            </p:cxnSp>
            <p:cxnSp>
              <p:nvCxnSpPr>
                <p:cNvPr id="48144" name="Straight Connector 28"/>
                <p:cNvCxnSpPr>
                  <a:cxnSpLocks noChangeShapeType="1"/>
                </p:cNvCxnSpPr>
                <p:nvPr/>
              </p:nvCxnSpPr>
              <p:spPr bwMode="auto">
                <a:xfrm>
                  <a:off x="2032000" y="3441700"/>
                  <a:ext cx="3911600" cy="2911475"/>
                </a:xfrm>
                <a:prstGeom prst="line">
                  <a:avLst/>
                </a:prstGeom>
                <a:noFill/>
                <a:ln w="9525" algn="ctr">
                  <a:solidFill>
                    <a:schemeClr val="tx1"/>
                  </a:solidFill>
                  <a:prstDash val="dash"/>
                  <a:round/>
                  <a:headEnd/>
                  <a:tailEnd/>
                </a:ln>
              </p:spPr>
            </p:cxnSp>
          </p:grpSp>
          <p:sp>
            <p:nvSpPr>
              <p:cNvPr id="48141" name="TextBox 53"/>
              <p:cNvSpPr txBox="1">
                <a:spLocks noChangeArrowheads="1"/>
              </p:cNvSpPr>
              <p:nvPr/>
            </p:nvSpPr>
            <p:spPr bwMode="auto">
              <a:xfrm>
                <a:off x="6019800" y="1828800"/>
                <a:ext cx="3057247" cy="369332"/>
              </a:xfrm>
              <a:prstGeom prst="rect">
                <a:avLst/>
              </a:prstGeom>
              <a:noFill/>
              <a:ln w="9525">
                <a:noFill/>
                <a:miter lim="800000"/>
                <a:headEnd/>
                <a:tailEnd/>
              </a:ln>
            </p:spPr>
            <p:txBody>
              <a:bodyPr wrap="none">
                <a:spAutoFit/>
              </a:bodyPr>
              <a:lstStyle/>
              <a:p>
                <a:pPr eaLnBrk="0" hangingPunct="0"/>
                <a:r>
                  <a:rPr lang="en-US"/>
                  <a:t>. . . and plentiful somatic ER</a:t>
                </a:r>
              </a:p>
            </p:txBody>
          </p:sp>
        </p:grpSp>
        <p:sp>
          <p:nvSpPr>
            <p:cNvPr id="48139" name="Rectangle 5"/>
            <p:cNvSpPr>
              <a:spLocks noChangeArrowheads="1"/>
            </p:cNvSpPr>
            <p:nvPr/>
          </p:nvSpPr>
          <p:spPr bwMode="auto">
            <a:xfrm>
              <a:off x="6279061" y="6474023"/>
              <a:ext cx="2788739" cy="307777"/>
            </a:xfrm>
            <a:prstGeom prst="rect">
              <a:avLst/>
            </a:prstGeom>
            <a:noFill/>
            <a:ln w="9525">
              <a:noFill/>
              <a:miter lim="800000"/>
              <a:headEnd/>
              <a:tailEnd/>
            </a:ln>
          </p:spPr>
          <p:txBody>
            <a:bodyPr>
              <a:spAutoFit/>
            </a:bodyPr>
            <a:lstStyle/>
            <a:p>
              <a:pPr eaLnBrk="0" hangingPunct="0">
                <a:spcBef>
                  <a:spcPct val="50000"/>
                </a:spcBef>
              </a:pPr>
              <a:r>
                <a:rPr lang="en-US" sz="1400"/>
                <a:t>Jones, </a:t>
              </a:r>
              <a:r>
                <a:rPr lang="en-US" sz="1400" i="1"/>
                <a:t>J. Comp. Neurol.</a:t>
              </a:r>
              <a:r>
                <a:rPr lang="en-US" sz="1400"/>
                <a:t>, 1984</a:t>
              </a:r>
            </a:p>
          </p:txBody>
        </p:sp>
      </p:grpSp>
      <p:sp>
        <p:nvSpPr>
          <p:cNvPr id="48135" name="Rectangle 33"/>
          <p:cNvSpPr>
            <a:spLocks noChangeArrowheads="1"/>
          </p:cNvSpPr>
          <p:nvPr/>
        </p:nvSpPr>
        <p:spPr bwMode="auto">
          <a:xfrm>
            <a:off x="3101975" y="1576388"/>
            <a:ext cx="3798888" cy="369887"/>
          </a:xfrm>
          <a:prstGeom prst="rect">
            <a:avLst/>
          </a:prstGeom>
          <a:noFill/>
          <a:ln w="9525">
            <a:noFill/>
            <a:miter lim="800000"/>
            <a:headEnd/>
            <a:tailEnd/>
          </a:ln>
        </p:spPr>
        <p:txBody>
          <a:bodyPr>
            <a:spAutoFit/>
          </a:bodyPr>
          <a:lstStyle/>
          <a:p>
            <a:pPr algn="ctr" eaLnBrk="0" hangingPunct="0"/>
            <a:r>
              <a:rPr lang="en-US">
                <a:solidFill>
                  <a:srgbClr val="000000"/>
                </a:solidFill>
              </a:rPr>
              <a:t>many large axon terminals . . .</a:t>
            </a:r>
          </a:p>
        </p:txBody>
      </p:sp>
      <p:sp>
        <p:nvSpPr>
          <p:cNvPr id="48136" name="Rectangle 3"/>
          <p:cNvSpPr>
            <a:spLocks noChangeArrowheads="1"/>
          </p:cNvSpPr>
          <p:nvPr/>
        </p:nvSpPr>
        <p:spPr bwMode="auto">
          <a:xfrm>
            <a:off x="3313113" y="292100"/>
            <a:ext cx="5737225" cy="923925"/>
          </a:xfrm>
          <a:prstGeom prst="rect">
            <a:avLst/>
          </a:prstGeom>
          <a:solidFill>
            <a:srgbClr val="CCFFFF"/>
          </a:solidFill>
          <a:ln w="9525">
            <a:noFill/>
            <a:miter lim="800000"/>
            <a:headEnd/>
            <a:tailEnd/>
          </a:ln>
        </p:spPr>
        <p:txBody>
          <a:bodyPr>
            <a:spAutoFit/>
          </a:bodyPr>
          <a:lstStyle/>
          <a:p>
            <a:pPr algn="ctr" eaLnBrk="0" hangingPunct="0"/>
            <a:r>
              <a:rPr lang="en-US"/>
              <a:t>How might one test inside-out hypotheses in rodents?</a:t>
            </a:r>
          </a:p>
          <a:p>
            <a:pPr algn="ctr" eaLnBrk="0" hangingPunct="0"/>
            <a:r>
              <a:rPr lang="en-US"/>
              <a:t>GABAergic “chandelier cell” in cerebral cortex.</a:t>
            </a:r>
          </a:p>
          <a:p>
            <a:pPr algn="ctr" eaLnBrk="0" hangingPunct="0"/>
            <a:r>
              <a:rPr lang="en-US"/>
              <a:t>Similar in humans &amp; rodent</a:t>
            </a:r>
          </a:p>
        </p:txBody>
      </p:sp>
      <p:sp>
        <p:nvSpPr>
          <p:cNvPr id="35" name="Slide Number Placeholder 34"/>
          <p:cNvSpPr>
            <a:spLocks noGrp="1"/>
          </p:cNvSpPr>
          <p:nvPr>
            <p:ph type="sldNum" sz="quarter" idx="12"/>
          </p:nvPr>
        </p:nvSpPr>
        <p:spPr/>
        <p:txBody>
          <a:bodyPr/>
          <a:lstStyle/>
          <a:p>
            <a:pPr>
              <a:defRPr/>
            </a:pPr>
            <a:fld id="{4594FB33-6BDA-4584-B87E-2D89273748E0}" type="slidenum">
              <a:rPr lang="en-US" smtClean="0"/>
              <a:pPr>
                <a:defRPr/>
              </a:pPr>
              <a:t>43</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1+#ppt_w/2"/>
                                          </p:val>
                                        </p:tav>
                                        <p:tav tm="100000">
                                          <p:val>
                                            <p:strVal val="#ppt_x"/>
                                          </p:val>
                                        </p:tav>
                                      </p:tavLst>
                                    </p:anim>
                                    <p:anim calcmode="lin" valueType="num">
                                      <p:cBhvr additive="base">
                                        <p:cTn id="8" dur="10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1"/>
          <p:cNvGrpSpPr>
            <a:grpSpLocks/>
          </p:cNvGrpSpPr>
          <p:nvPr/>
        </p:nvGrpSpPr>
        <p:grpSpPr bwMode="auto">
          <a:xfrm>
            <a:off x="4699000" y="2492375"/>
            <a:ext cx="4359275" cy="2962275"/>
            <a:chOff x="2944" y="1284"/>
            <a:chExt cx="2746" cy="1866"/>
          </a:xfrm>
        </p:grpSpPr>
        <p:graphicFrame>
          <p:nvGraphicFramePr>
            <p:cNvPr id="15362" name="Object 10"/>
            <p:cNvGraphicFramePr>
              <a:graphicFrameLocks noChangeAspect="1"/>
            </p:cNvGraphicFramePr>
            <p:nvPr/>
          </p:nvGraphicFramePr>
          <p:xfrm>
            <a:off x="2944" y="1284"/>
            <a:ext cx="2746" cy="1866"/>
          </p:xfrm>
          <a:graphic>
            <a:graphicData uri="http://schemas.openxmlformats.org/presentationml/2006/ole">
              <p:oleObj spid="_x0000_s15362" name="Chart" r:id="rId4" imgW="3657600" imgH="2486157" progId="Excel.Sheet.8">
                <p:embed/>
              </p:oleObj>
            </a:graphicData>
          </a:graphic>
        </p:graphicFrame>
        <p:sp>
          <p:nvSpPr>
            <p:cNvPr id="15368" name="Line 9"/>
            <p:cNvSpPr>
              <a:spLocks noChangeShapeType="1"/>
            </p:cNvSpPr>
            <p:nvPr/>
          </p:nvSpPr>
          <p:spPr bwMode="auto">
            <a:xfrm>
              <a:off x="2955" y="1369"/>
              <a:ext cx="1653" cy="376"/>
            </a:xfrm>
            <a:prstGeom prst="line">
              <a:avLst/>
            </a:prstGeom>
            <a:noFill/>
            <a:ln w="9525">
              <a:solidFill>
                <a:schemeClr val="tx1"/>
              </a:solidFill>
              <a:round/>
              <a:headEnd/>
              <a:tailEnd type="triangle" w="med" len="med"/>
            </a:ln>
          </p:spPr>
          <p:txBody>
            <a:bodyPr/>
            <a:lstStyle/>
            <a:p>
              <a:endParaRPr lang="en-US"/>
            </a:p>
          </p:txBody>
        </p:sp>
      </p:grpSp>
      <p:sp>
        <p:nvSpPr>
          <p:cNvPr id="15364" name="Rectangle 2"/>
          <p:cNvSpPr>
            <a:spLocks noChangeArrowheads="1"/>
          </p:cNvSpPr>
          <p:nvPr/>
        </p:nvSpPr>
        <p:spPr bwMode="auto">
          <a:xfrm>
            <a:off x="101600" y="741363"/>
            <a:ext cx="8939213" cy="4521200"/>
          </a:xfrm>
          <a:prstGeom prst="rect">
            <a:avLst/>
          </a:prstGeom>
          <a:noFill/>
          <a:ln w="9525">
            <a:noFill/>
            <a:miter lim="800000"/>
            <a:headEnd/>
            <a:tailEnd/>
          </a:ln>
        </p:spPr>
        <p:txBody>
          <a:bodyPr>
            <a:spAutoFit/>
          </a:bodyPr>
          <a:lstStyle/>
          <a:p>
            <a:pPr eaLnBrk="0" hangingPunct="0">
              <a:lnSpc>
                <a:spcPct val="120000"/>
              </a:lnSpc>
              <a:spcBef>
                <a:spcPct val="50000"/>
              </a:spcBef>
            </a:pPr>
            <a:r>
              <a:rPr lang="en-US" i="1">
                <a:solidFill>
                  <a:srgbClr val="FF0000"/>
                </a:solidFill>
              </a:rPr>
              <a:t>Each “advance” in biology has been tried out on schizophrenia.</a:t>
            </a:r>
          </a:p>
          <a:p>
            <a:pPr eaLnBrk="0" hangingPunct="0">
              <a:lnSpc>
                <a:spcPct val="120000"/>
              </a:lnSpc>
            </a:pPr>
            <a:r>
              <a:rPr lang="en-US"/>
              <a:t>Early 20</a:t>
            </a:r>
            <a:r>
              <a:rPr lang="en-US" baseline="30000"/>
              <a:t>th</a:t>
            </a:r>
            <a:r>
              <a:rPr lang="en-US"/>
              <a:t> century, German classification &amp; Nazi genetics</a:t>
            </a:r>
          </a:p>
          <a:p>
            <a:pPr eaLnBrk="0" hangingPunct="0">
              <a:lnSpc>
                <a:spcPct val="120000"/>
              </a:lnSpc>
            </a:pPr>
            <a:r>
              <a:rPr lang="en-US"/>
              <a:t>1950’s American psychiatrists (including Bettelheim) reacted with “schizogenic mother” or “refrigerator mother” hypothesis</a:t>
            </a:r>
          </a:p>
          <a:p>
            <a:pPr eaLnBrk="0" hangingPunct="0">
              <a:lnSpc>
                <a:spcPct val="120000"/>
              </a:lnSpc>
            </a:pPr>
            <a:r>
              <a:rPr lang="en-US"/>
              <a:t>1950, Linus Pauling fractionated urine; 1968 “Orthomolecular Psychiatry” in </a:t>
            </a:r>
            <a:r>
              <a:rPr lang="en-US" i="1"/>
              <a:t>Science</a:t>
            </a:r>
          </a:p>
          <a:p>
            <a:pPr eaLnBrk="0" hangingPunct="0">
              <a:lnSpc>
                <a:spcPct val="120000"/>
              </a:lnSpc>
            </a:pPr>
            <a:r>
              <a:rPr lang="en-US"/>
              <a:t>1955, chlorpromazine </a:t>
            </a:r>
            <a:r>
              <a:rPr lang="en-US">
                <a:sym typeface="Symbol" pitchFamily="18" charset="2"/>
              </a:rPr>
              <a:t> dopamine theories</a:t>
            </a:r>
          </a:p>
          <a:p>
            <a:pPr eaLnBrk="0" hangingPunct="0">
              <a:lnSpc>
                <a:spcPct val="120000"/>
              </a:lnSpc>
            </a:pPr>
            <a:r>
              <a:rPr lang="en-US">
                <a:sym typeface="Symbol" pitchFamily="18" charset="2"/>
              </a:rPr>
              <a:t>1970, glutamate theories</a:t>
            </a:r>
          </a:p>
          <a:p>
            <a:pPr eaLnBrk="0" hangingPunct="0">
              <a:lnSpc>
                <a:spcPct val="120000"/>
              </a:lnSpc>
            </a:pPr>
            <a:r>
              <a:rPr lang="en-US">
                <a:sym typeface="Symbol" pitchFamily="18" charset="2"/>
              </a:rPr>
              <a:t>1995, growth factors, development, migration</a:t>
            </a:r>
          </a:p>
          <a:p>
            <a:pPr eaLnBrk="0" hangingPunct="0">
              <a:lnSpc>
                <a:spcPct val="120000"/>
              </a:lnSpc>
            </a:pPr>
            <a:r>
              <a:rPr lang="en-US">
                <a:sym typeface="Symbol" pitchFamily="18" charset="2"/>
              </a:rPr>
              <a:t>2000, genetics &amp; genomics</a:t>
            </a:r>
          </a:p>
          <a:p>
            <a:pPr eaLnBrk="0" hangingPunct="0">
              <a:lnSpc>
                <a:spcPct val="120000"/>
              </a:lnSpc>
            </a:pPr>
            <a:r>
              <a:rPr lang="en-US">
                <a:sym typeface="Symbol" pitchFamily="18" charset="2"/>
              </a:rPr>
              <a:t>2003, interneuron diversity</a:t>
            </a:r>
          </a:p>
          <a:p>
            <a:pPr eaLnBrk="0" hangingPunct="0">
              <a:lnSpc>
                <a:spcPct val="120000"/>
              </a:lnSpc>
            </a:pPr>
            <a:r>
              <a:rPr lang="en-US">
                <a:sym typeface="Symbol" pitchFamily="18" charset="2"/>
              </a:rPr>
              <a:t>2005, inflammation</a:t>
            </a:r>
          </a:p>
          <a:p>
            <a:pPr eaLnBrk="0" hangingPunct="0">
              <a:lnSpc>
                <a:spcPct val="120000"/>
              </a:lnSpc>
            </a:pPr>
            <a:endParaRPr lang="en-US">
              <a:sym typeface="Symbol" pitchFamily="18" charset="2"/>
            </a:endParaRPr>
          </a:p>
          <a:p>
            <a:pPr eaLnBrk="0" hangingPunct="0">
              <a:lnSpc>
                <a:spcPct val="120000"/>
              </a:lnSpc>
              <a:spcBef>
                <a:spcPct val="50000"/>
              </a:spcBef>
            </a:pPr>
            <a:r>
              <a:rPr lang="en-US"/>
              <a:t>There is no satisfactory explanation yet.</a:t>
            </a:r>
          </a:p>
        </p:txBody>
      </p:sp>
      <p:sp>
        <p:nvSpPr>
          <p:cNvPr id="15365" name="Text Box 5"/>
          <p:cNvSpPr txBox="1">
            <a:spLocks noChangeArrowheads="1"/>
          </p:cNvSpPr>
          <p:nvPr/>
        </p:nvSpPr>
        <p:spPr bwMode="auto">
          <a:xfrm>
            <a:off x="2822575" y="111125"/>
            <a:ext cx="4391025" cy="369888"/>
          </a:xfrm>
          <a:prstGeom prst="rect">
            <a:avLst/>
          </a:prstGeom>
          <a:solidFill>
            <a:srgbClr val="CCFFFF"/>
          </a:solidFill>
          <a:ln w="9525">
            <a:noFill/>
            <a:miter lim="800000"/>
            <a:headEnd/>
            <a:tailEnd/>
          </a:ln>
        </p:spPr>
        <p:txBody>
          <a:bodyPr wrap="none">
            <a:spAutoFit/>
          </a:bodyPr>
          <a:lstStyle/>
          <a:p>
            <a:pPr eaLnBrk="0" hangingPunct="0"/>
            <a:r>
              <a:rPr lang="en-US"/>
              <a:t>Pathophysiology of Psychiatric Diseases </a:t>
            </a:r>
          </a:p>
        </p:txBody>
      </p:sp>
      <p:sp>
        <p:nvSpPr>
          <p:cNvPr id="15366" name="Rectangle 6"/>
          <p:cNvSpPr>
            <a:spLocks noChangeArrowheads="1"/>
          </p:cNvSpPr>
          <p:nvPr/>
        </p:nvSpPr>
        <p:spPr bwMode="auto">
          <a:xfrm>
            <a:off x="152400" y="5267325"/>
            <a:ext cx="8607425" cy="1355725"/>
          </a:xfrm>
          <a:prstGeom prst="rect">
            <a:avLst/>
          </a:prstGeom>
          <a:noFill/>
          <a:ln w="9525">
            <a:noFill/>
            <a:miter lim="800000"/>
            <a:headEnd/>
            <a:tailEnd/>
          </a:ln>
        </p:spPr>
        <p:txBody>
          <a:bodyPr>
            <a:spAutoFit/>
          </a:bodyPr>
          <a:lstStyle/>
          <a:p>
            <a:pPr eaLnBrk="0" hangingPunct="0">
              <a:lnSpc>
                <a:spcPct val="120000"/>
              </a:lnSpc>
              <a:spcBef>
                <a:spcPct val="5000"/>
              </a:spcBef>
            </a:pPr>
            <a:r>
              <a:rPr lang="en-US"/>
              <a:t>In general, modern theories of schizophrenia emphasize abnormal balance among neuronal circuits or pathways, rather than individual neurons that either</a:t>
            </a:r>
          </a:p>
          <a:p>
            <a:pPr eaLnBrk="0" hangingPunct="0">
              <a:lnSpc>
                <a:spcPct val="110000"/>
              </a:lnSpc>
            </a:pPr>
            <a:r>
              <a:rPr lang="en-US"/>
              <a:t>(a) degenerate or </a:t>
            </a:r>
          </a:p>
          <a:p>
            <a:pPr eaLnBrk="0" hangingPunct="0">
              <a:lnSpc>
                <a:spcPct val="110000"/>
              </a:lnSpc>
            </a:pPr>
            <a:r>
              <a:rPr lang="en-US"/>
              <a:t>(b) fire too much or too little</a:t>
            </a:r>
          </a:p>
        </p:txBody>
      </p:sp>
      <p:sp>
        <p:nvSpPr>
          <p:cNvPr id="9" name="Slide Number Placeholder 8"/>
          <p:cNvSpPr>
            <a:spLocks noGrp="1"/>
          </p:cNvSpPr>
          <p:nvPr>
            <p:ph type="sldNum" sz="quarter" idx="12"/>
          </p:nvPr>
        </p:nvSpPr>
        <p:spPr/>
        <p:txBody>
          <a:bodyPr/>
          <a:lstStyle/>
          <a:p>
            <a:pPr>
              <a:defRPr/>
            </a:pPr>
            <a:fld id="{11FC136A-66BA-45ED-868C-5C7315715EA3}" type="slidenum">
              <a:rPr lang="en-US" smtClean="0"/>
              <a:pPr>
                <a:defRPr/>
              </a:pPr>
              <a:t>44</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Text Box 6"/>
          <p:cNvSpPr txBox="1">
            <a:spLocks noChangeArrowheads="1"/>
          </p:cNvSpPr>
          <p:nvPr/>
        </p:nvSpPr>
        <p:spPr bwMode="auto">
          <a:xfrm>
            <a:off x="2814638" y="88900"/>
            <a:ext cx="3724275" cy="369888"/>
          </a:xfrm>
          <a:prstGeom prst="rect">
            <a:avLst/>
          </a:prstGeom>
          <a:solidFill>
            <a:schemeClr val="bg1"/>
          </a:solidFill>
          <a:ln w="9525">
            <a:noFill/>
            <a:miter lim="800000"/>
            <a:headEnd/>
            <a:tailEnd/>
          </a:ln>
        </p:spPr>
        <p:txBody>
          <a:bodyPr wrap="none">
            <a:spAutoFit/>
          </a:bodyPr>
          <a:lstStyle/>
          <a:p>
            <a:pPr eaLnBrk="0" hangingPunct="0"/>
            <a:r>
              <a:rPr lang="en-US"/>
              <a:t>Psychiatric diseases are complex</a:t>
            </a:r>
          </a:p>
        </p:txBody>
      </p:sp>
      <p:grpSp>
        <p:nvGrpSpPr>
          <p:cNvPr id="49155" name="Group 78"/>
          <p:cNvGrpSpPr>
            <a:grpSpLocks/>
          </p:cNvGrpSpPr>
          <p:nvPr/>
        </p:nvGrpSpPr>
        <p:grpSpPr bwMode="auto">
          <a:xfrm>
            <a:off x="107950" y="665163"/>
            <a:ext cx="7783513" cy="3443287"/>
            <a:chOff x="108320" y="665949"/>
            <a:chExt cx="7783878" cy="3443235"/>
          </a:xfrm>
        </p:grpSpPr>
        <p:sp>
          <p:nvSpPr>
            <p:cNvPr id="49176" name="Rectangle 45"/>
            <p:cNvSpPr>
              <a:spLocks noChangeArrowheads="1"/>
            </p:cNvSpPr>
            <p:nvPr/>
          </p:nvSpPr>
          <p:spPr bwMode="auto">
            <a:xfrm>
              <a:off x="2364622" y="3567782"/>
              <a:ext cx="1471557"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general population</a:t>
              </a:r>
              <a:endParaRPr lang="en-US" sz="1600"/>
            </a:p>
          </p:txBody>
        </p:sp>
        <p:sp>
          <p:nvSpPr>
            <p:cNvPr id="49177" name="Rectangle 46"/>
            <p:cNvSpPr>
              <a:spLocks noChangeArrowheads="1"/>
            </p:cNvSpPr>
            <p:nvPr/>
          </p:nvSpPr>
          <p:spPr bwMode="auto">
            <a:xfrm>
              <a:off x="2818741" y="3287073"/>
              <a:ext cx="896079"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1st cousins</a:t>
              </a:r>
              <a:endParaRPr lang="en-US" sz="1600"/>
            </a:p>
          </p:txBody>
        </p:sp>
        <p:sp>
          <p:nvSpPr>
            <p:cNvPr id="49178" name="Rectangle 47"/>
            <p:cNvSpPr>
              <a:spLocks noChangeArrowheads="1"/>
            </p:cNvSpPr>
            <p:nvPr/>
          </p:nvSpPr>
          <p:spPr bwMode="auto">
            <a:xfrm>
              <a:off x="2733158" y="3000516"/>
              <a:ext cx="1005083"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uncles/aunts</a:t>
              </a:r>
              <a:endParaRPr lang="en-US" sz="1600"/>
            </a:p>
          </p:txBody>
        </p:sp>
        <p:sp>
          <p:nvSpPr>
            <p:cNvPr id="49179" name="Rectangle 48"/>
            <p:cNvSpPr>
              <a:spLocks noChangeArrowheads="1"/>
            </p:cNvSpPr>
            <p:nvPr/>
          </p:nvSpPr>
          <p:spPr bwMode="auto">
            <a:xfrm>
              <a:off x="2509117" y="2720976"/>
              <a:ext cx="1284006"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nephews/nieces</a:t>
              </a:r>
              <a:endParaRPr lang="en-US" sz="1600"/>
            </a:p>
          </p:txBody>
        </p:sp>
        <p:sp>
          <p:nvSpPr>
            <p:cNvPr id="49180" name="Rectangle 49"/>
            <p:cNvSpPr>
              <a:spLocks noChangeArrowheads="1"/>
            </p:cNvSpPr>
            <p:nvPr/>
          </p:nvSpPr>
          <p:spPr bwMode="auto">
            <a:xfrm>
              <a:off x="2661392" y="2429740"/>
              <a:ext cx="1083630"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grandchildren</a:t>
              </a:r>
              <a:endParaRPr lang="en-US" sz="1600"/>
            </a:p>
          </p:txBody>
        </p:sp>
        <p:sp>
          <p:nvSpPr>
            <p:cNvPr id="49181" name="Rectangle 50"/>
            <p:cNvSpPr>
              <a:spLocks noChangeArrowheads="1"/>
            </p:cNvSpPr>
            <p:nvPr/>
          </p:nvSpPr>
          <p:spPr bwMode="auto">
            <a:xfrm>
              <a:off x="2788733" y="2146691"/>
              <a:ext cx="936154"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half siblings</a:t>
              </a:r>
              <a:endParaRPr lang="en-US" sz="1600"/>
            </a:p>
          </p:txBody>
        </p:sp>
        <p:sp>
          <p:nvSpPr>
            <p:cNvPr id="49182" name="Rectangle 51"/>
            <p:cNvSpPr>
              <a:spLocks noChangeArrowheads="1"/>
            </p:cNvSpPr>
            <p:nvPr/>
          </p:nvSpPr>
          <p:spPr bwMode="auto">
            <a:xfrm>
              <a:off x="3048821" y="1871829"/>
              <a:ext cx="596317"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parents</a:t>
              </a:r>
              <a:endParaRPr lang="en-US" sz="1600"/>
            </a:p>
          </p:txBody>
        </p:sp>
        <p:sp>
          <p:nvSpPr>
            <p:cNvPr id="49183" name="Rectangle 52"/>
            <p:cNvSpPr>
              <a:spLocks noChangeArrowheads="1"/>
            </p:cNvSpPr>
            <p:nvPr/>
          </p:nvSpPr>
          <p:spPr bwMode="auto">
            <a:xfrm>
              <a:off x="3048821" y="1579423"/>
              <a:ext cx="597921"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siblings</a:t>
              </a:r>
              <a:endParaRPr lang="en-US" sz="1600"/>
            </a:p>
          </p:txBody>
        </p:sp>
        <p:sp>
          <p:nvSpPr>
            <p:cNvPr id="49184" name="Rectangle 53"/>
            <p:cNvSpPr>
              <a:spLocks noChangeArrowheads="1"/>
            </p:cNvSpPr>
            <p:nvPr/>
          </p:nvSpPr>
          <p:spPr bwMode="auto">
            <a:xfrm>
              <a:off x="3025480" y="1295206"/>
              <a:ext cx="626775"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children</a:t>
              </a:r>
              <a:endParaRPr lang="en-US" sz="1600"/>
            </a:p>
          </p:txBody>
        </p:sp>
        <p:sp>
          <p:nvSpPr>
            <p:cNvPr id="49185" name="Rectangle 54"/>
            <p:cNvSpPr>
              <a:spLocks noChangeArrowheads="1"/>
            </p:cNvSpPr>
            <p:nvPr/>
          </p:nvSpPr>
          <p:spPr bwMode="auto">
            <a:xfrm>
              <a:off x="2640274" y="1008649"/>
              <a:ext cx="1114088"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fraternal twins</a:t>
              </a:r>
              <a:endParaRPr lang="en-US" sz="1600"/>
            </a:p>
          </p:txBody>
        </p:sp>
        <p:sp>
          <p:nvSpPr>
            <p:cNvPr id="49186" name="Rectangle 55"/>
            <p:cNvSpPr>
              <a:spLocks noChangeArrowheads="1"/>
            </p:cNvSpPr>
            <p:nvPr/>
          </p:nvSpPr>
          <p:spPr bwMode="auto">
            <a:xfrm>
              <a:off x="2640274" y="727939"/>
              <a:ext cx="1115690" cy="21544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identical twins</a:t>
              </a:r>
              <a:endParaRPr lang="en-US" sz="1600"/>
            </a:p>
          </p:txBody>
        </p:sp>
        <p:sp>
          <p:nvSpPr>
            <p:cNvPr id="49187" name="Line 5"/>
            <p:cNvSpPr>
              <a:spLocks noChangeShapeType="1"/>
            </p:cNvSpPr>
            <p:nvPr/>
          </p:nvSpPr>
          <p:spPr bwMode="auto">
            <a:xfrm>
              <a:off x="2227460" y="733787"/>
              <a:ext cx="0" cy="191818"/>
            </a:xfrm>
            <a:prstGeom prst="line">
              <a:avLst/>
            </a:prstGeom>
            <a:noFill/>
            <a:ln w="25400">
              <a:solidFill>
                <a:srgbClr val="FF0000"/>
              </a:solidFill>
              <a:round/>
              <a:headEnd/>
              <a:tailEnd/>
            </a:ln>
          </p:spPr>
          <p:txBody>
            <a:bodyPr/>
            <a:lstStyle/>
            <a:p>
              <a:endParaRPr lang="en-US"/>
            </a:p>
          </p:txBody>
        </p:sp>
        <p:sp>
          <p:nvSpPr>
            <p:cNvPr id="49188" name="Line 6"/>
            <p:cNvSpPr>
              <a:spLocks noChangeShapeType="1"/>
            </p:cNvSpPr>
            <p:nvPr/>
          </p:nvSpPr>
          <p:spPr bwMode="auto">
            <a:xfrm>
              <a:off x="2227460" y="1007479"/>
              <a:ext cx="0" cy="1001197"/>
            </a:xfrm>
            <a:prstGeom prst="line">
              <a:avLst/>
            </a:prstGeom>
            <a:noFill/>
            <a:ln w="25400">
              <a:solidFill>
                <a:srgbClr val="FF0000"/>
              </a:solidFill>
              <a:round/>
              <a:headEnd/>
              <a:tailEnd/>
            </a:ln>
          </p:spPr>
          <p:txBody>
            <a:bodyPr/>
            <a:lstStyle/>
            <a:p>
              <a:endParaRPr lang="en-US"/>
            </a:p>
          </p:txBody>
        </p:sp>
        <p:sp>
          <p:nvSpPr>
            <p:cNvPr id="49189" name="Line 7"/>
            <p:cNvSpPr>
              <a:spLocks noChangeShapeType="1"/>
            </p:cNvSpPr>
            <p:nvPr/>
          </p:nvSpPr>
          <p:spPr bwMode="auto">
            <a:xfrm>
              <a:off x="2227460" y="2117450"/>
              <a:ext cx="0" cy="1066696"/>
            </a:xfrm>
            <a:prstGeom prst="line">
              <a:avLst/>
            </a:prstGeom>
            <a:noFill/>
            <a:ln w="25400">
              <a:solidFill>
                <a:srgbClr val="FF0000"/>
              </a:solidFill>
              <a:round/>
              <a:headEnd/>
              <a:tailEnd/>
            </a:ln>
          </p:spPr>
          <p:txBody>
            <a:bodyPr/>
            <a:lstStyle/>
            <a:p>
              <a:endParaRPr lang="en-US"/>
            </a:p>
          </p:txBody>
        </p:sp>
        <p:sp>
          <p:nvSpPr>
            <p:cNvPr id="49190" name="Line 8"/>
            <p:cNvSpPr>
              <a:spLocks noChangeShapeType="1"/>
            </p:cNvSpPr>
            <p:nvPr/>
          </p:nvSpPr>
          <p:spPr bwMode="auto">
            <a:xfrm>
              <a:off x="2227460" y="3292921"/>
              <a:ext cx="0" cy="245621"/>
            </a:xfrm>
            <a:prstGeom prst="line">
              <a:avLst/>
            </a:prstGeom>
            <a:noFill/>
            <a:ln w="25400">
              <a:solidFill>
                <a:srgbClr val="FF0000"/>
              </a:solidFill>
              <a:round/>
              <a:headEnd/>
              <a:tailEnd/>
            </a:ln>
          </p:spPr>
          <p:txBody>
            <a:bodyPr/>
            <a:lstStyle/>
            <a:p>
              <a:endParaRPr lang="en-US"/>
            </a:p>
          </p:txBody>
        </p:sp>
        <p:sp>
          <p:nvSpPr>
            <p:cNvPr id="49191" name="Text Box 9"/>
            <p:cNvSpPr txBox="1">
              <a:spLocks noChangeArrowheads="1"/>
            </p:cNvSpPr>
            <p:nvPr/>
          </p:nvSpPr>
          <p:spPr bwMode="auto">
            <a:xfrm>
              <a:off x="108320" y="2062949"/>
              <a:ext cx="1160895" cy="307777"/>
            </a:xfrm>
            <a:prstGeom prst="rect">
              <a:avLst/>
            </a:prstGeom>
            <a:noFill/>
            <a:ln w="9525">
              <a:noFill/>
              <a:miter lim="800000"/>
              <a:headEnd/>
              <a:tailEnd/>
            </a:ln>
          </p:spPr>
          <p:txBody>
            <a:bodyPr wrap="none">
              <a:spAutoFit/>
            </a:bodyPr>
            <a:lstStyle/>
            <a:p>
              <a:pPr eaLnBrk="0" hangingPunct="0"/>
              <a:r>
                <a:rPr lang="en-US" sz="1400">
                  <a:solidFill>
                    <a:srgbClr val="FF0000"/>
                  </a:solidFill>
                </a:rPr>
                <a:t>shared DNA</a:t>
              </a:r>
            </a:p>
          </p:txBody>
        </p:sp>
        <p:sp>
          <p:nvSpPr>
            <p:cNvPr id="49192" name="Text Box 10"/>
            <p:cNvSpPr txBox="1">
              <a:spLocks noChangeArrowheads="1"/>
            </p:cNvSpPr>
            <p:nvPr/>
          </p:nvSpPr>
          <p:spPr bwMode="auto">
            <a:xfrm>
              <a:off x="1431629" y="672967"/>
              <a:ext cx="643125" cy="307777"/>
            </a:xfrm>
            <a:prstGeom prst="rect">
              <a:avLst/>
            </a:prstGeom>
            <a:noFill/>
            <a:ln w="9525">
              <a:noFill/>
              <a:miter lim="800000"/>
              <a:headEnd/>
              <a:tailEnd/>
            </a:ln>
          </p:spPr>
          <p:txBody>
            <a:bodyPr wrap="none">
              <a:spAutoFit/>
            </a:bodyPr>
            <a:lstStyle/>
            <a:p>
              <a:pPr eaLnBrk="0" hangingPunct="0"/>
              <a:r>
                <a:rPr lang="en-US" sz="1400">
                  <a:solidFill>
                    <a:srgbClr val="FF0000"/>
                  </a:solidFill>
                </a:rPr>
                <a:t>100%</a:t>
              </a:r>
            </a:p>
          </p:txBody>
        </p:sp>
        <p:sp>
          <p:nvSpPr>
            <p:cNvPr id="49193" name="Text Box 11"/>
            <p:cNvSpPr txBox="1">
              <a:spLocks noChangeArrowheads="1"/>
            </p:cNvSpPr>
            <p:nvPr/>
          </p:nvSpPr>
          <p:spPr bwMode="auto">
            <a:xfrm>
              <a:off x="1469303" y="1356026"/>
              <a:ext cx="562975" cy="523220"/>
            </a:xfrm>
            <a:prstGeom prst="rect">
              <a:avLst/>
            </a:prstGeom>
            <a:noFill/>
            <a:ln w="9525">
              <a:noFill/>
              <a:miter lim="800000"/>
              <a:headEnd/>
              <a:tailEnd/>
            </a:ln>
          </p:spPr>
          <p:txBody>
            <a:bodyPr wrap="none">
              <a:spAutoFit/>
            </a:bodyPr>
            <a:lstStyle/>
            <a:p>
              <a:pPr eaLnBrk="0" hangingPunct="0"/>
              <a:r>
                <a:rPr lang="en-US" sz="1400">
                  <a:solidFill>
                    <a:srgbClr val="FF0000"/>
                  </a:solidFill>
                </a:rPr>
                <a:t>50%</a:t>
              </a:r>
            </a:p>
            <a:p>
              <a:pPr eaLnBrk="0" hangingPunct="0"/>
              <a:endParaRPr lang="en-US" sz="1400">
                <a:solidFill>
                  <a:srgbClr val="FF0000"/>
                </a:solidFill>
              </a:endParaRPr>
            </a:p>
          </p:txBody>
        </p:sp>
        <p:sp>
          <p:nvSpPr>
            <p:cNvPr id="49194" name="Text Box 12"/>
            <p:cNvSpPr txBox="1">
              <a:spLocks noChangeArrowheads="1"/>
            </p:cNvSpPr>
            <p:nvPr/>
          </p:nvSpPr>
          <p:spPr bwMode="auto">
            <a:xfrm>
              <a:off x="1471644" y="2535005"/>
              <a:ext cx="543739" cy="307777"/>
            </a:xfrm>
            <a:prstGeom prst="rect">
              <a:avLst/>
            </a:prstGeom>
            <a:noFill/>
            <a:ln w="9525">
              <a:noFill/>
              <a:miter lim="800000"/>
              <a:headEnd/>
              <a:tailEnd/>
            </a:ln>
          </p:spPr>
          <p:txBody>
            <a:bodyPr wrap="none">
              <a:spAutoFit/>
            </a:bodyPr>
            <a:lstStyle/>
            <a:p>
              <a:pPr eaLnBrk="0" hangingPunct="0"/>
              <a:r>
                <a:rPr lang="en-US" sz="1400">
                  <a:solidFill>
                    <a:srgbClr val="FF0000"/>
                  </a:solidFill>
                </a:rPr>
                <a:t>25%</a:t>
              </a:r>
            </a:p>
          </p:txBody>
        </p:sp>
        <p:sp>
          <p:nvSpPr>
            <p:cNvPr id="49195" name="Text Box 13"/>
            <p:cNvSpPr txBox="1">
              <a:spLocks noChangeArrowheads="1"/>
            </p:cNvSpPr>
            <p:nvPr/>
          </p:nvSpPr>
          <p:spPr bwMode="auto">
            <a:xfrm>
              <a:off x="1412734" y="3303448"/>
              <a:ext cx="692818" cy="307777"/>
            </a:xfrm>
            <a:prstGeom prst="rect">
              <a:avLst/>
            </a:prstGeom>
            <a:noFill/>
            <a:ln w="9525">
              <a:noFill/>
              <a:miter lim="800000"/>
              <a:headEnd/>
              <a:tailEnd/>
            </a:ln>
          </p:spPr>
          <p:txBody>
            <a:bodyPr wrap="none">
              <a:spAutoFit/>
            </a:bodyPr>
            <a:lstStyle/>
            <a:p>
              <a:pPr eaLnBrk="0" hangingPunct="0"/>
              <a:r>
                <a:rPr lang="en-US" sz="1400">
                  <a:solidFill>
                    <a:srgbClr val="FF0000"/>
                  </a:solidFill>
                </a:rPr>
                <a:t>12.5%</a:t>
              </a:r>
            </a:p>
          </p:txBody>
        </p:sp>
        <p:grpSp>
          <p:nvGrpSpPr>
            <p:cNvPr id="49196" name="Group 71"/>
            <p:cNvGrpSpPr>
              <a:grpSpLocks/>
            </p:cNvGrpSpPr>
            <p:nvPr/>
          </p:nvGrpSpPr>
          <p:grpSpPr bwMode="auto">
            <a:xfrm>
              <a:off x="3766927" y="665949"/>
              <a:ext cx="4125271" cy="3443235"/>
              <a:chOff x="3766927" y="665949"/>
              <a:chExt cx="4125271" cy="3443235"/>
            </a:xfrm>
          </p:grpSpPr>
          <p:sp>
            <p:nvSpPr>
              <p:cNvPr id="49197" name="Rectangle 14"/>
              <p:cNvSpPr>
                <a:spLocks noChangeArrowheads="1"/>
              </p:cNvSpPr>
              <p:nvPr/>
            </p:nvSpPr>
            <p:spPr bwMode="auto">
              <a:xfrm>
                <a:off x="3869220" y="665949"/>
                <a:ext cx="3863556" cy="3133418"/>
              </a:xfrm>
              <a:prstGeom prst="rect">
                <a:avLst/>
              </a:prstGeom>
              <a:solidFill>
                <a:srgbClr val="CCFFFF">
                  <a:alpha val="49803"/>
                </a:srgbClr>
              </a:solidFill>
              <a:ln w="9525">
                <a:noFill/>
                <a:miter lim="800000"/>
                <a:headEnd/>
                <a:tailEnd/>
              </a:ln>
            </p:spPr>
            <p:txBody>
              <a:bodyPr/>
              <a:lstStyle/>
              <a:p>
                <a:pPr eaLnBrk="0" hangingPunct="0"/>
                <a:endParaRPr lang="en-US" sz="1400"/>
              </a:p>
            </p:txBody>
          </p:sp>
          <p:sp>
            <p:nvSpPr>
              <p:cNvPr id="49198" name="Line 15"/>
              <p:cNvSpPr>
                <a:spLocks noChangeShapeType="1"/>
              </p:cNvSpPr>
              <p:nvPr/>
            </p:nvSpPr>
            <p:spPr bwMode="auto">
              <a:xfrm>
                <a:off x="3861405" y="665949"/>
                <a:ext cx="3863556" cy="1169"/>
              </a:xfrm>
              <a:prstGeom prst="line">
                <a:avLst/>
              </a:prstGeom>
              <a:noFill/>
              <a:ln w="0">
                <a:solidFill>
                  <a:srgbClr val="808080"/>
                </a:solidFill>
                <a:round/>
                <a:headEnd/>
                <a:tailEnd/>
              </a:ln>
            </p:spPr>
            <p:txBody>
              <a:bodyPr/>
              <a:lstStyle/>
              <a:p>
                <a:endParaRPr lang="en-US"/>
              </a:p>
            </p:txBody>
          </p:sp>
          <p:sp>
            <p:nvSpPr>
              <p:cNvPr id="49199" name="Line 16"/>
              <p:cNvSpPr>
                <a:spLocks noChangeShapeType="1"/>
              </p:cNvSpPr>
              <p:nvPr/>
            </p:nvSpPr>
            <p:spPr bwMode="auto">
              <a:xfrm>
                <a:off x="7724961" y="665949"/>
                <a:ext cx="1112" cy="3133418"/>
              </a:xfrm>
              <a:prstGeom prst="line">
                <a:avLst/>
              </a:prstGeom>
              <a:noFill/>
              <a:ln w="0">
                <a:solidFill>
                  <a:srgbClr val="808080"/>
                </a:solidFill>
                <a:round/>
                <a:headEnd/>
                <a:tailEnd/>
              </a:ln>
            </p:spPr>
            <p:txBody>
              <a:bodyPr/>
              <a:lstStyle/>
              <a:p>
                <a:endParaRPr lang="en-US"/>
              </a:p>
            </p:txBody>
          </p:sp>
          <p:sp>
            <p:nvSpPr>
              <p:cNvPr id="49200" name="Line 17"/>
              <p:cNvSpPr>
                <a:spLocks noChangeShapeType="1"/>
              </p:cNvSpPr>
              <p:nvPr/>
            </p:nvSpPr>
            <p:spPr bwMode="auto">
              <a:xfrm flipH="1">
                <a:off x="3861405" y="3799367"/>
                <a:ext cx="3863556" cy="1170"/>
              </a:xfrm>
              <a:prstGeom prst="line">
                <a:avLst/>
              </a:prstGeom>
              <a:noFill/>
              <a:ln w="0">
                <a:solidFill>
                  <a:srgbClr val="808080"/>
                </a:solidFill>
                <a:round/>
                <a:headEnd/>
                <a:tailEnd/>
              </a:ln>
            </p:spPr>
            <p:txBody>
              <a:bodyPr/>
              <a:lstStyle/>
              <a:p>
                <a:endParaRPr lang="en-US"/>
              </a:p>
            </p:txBody>
          </p:sp>
          <p:sp>
            <p:nvSpPr>
              <p:cNvPr id="49201" name="Rectangle 19"/>
              <p:cNvSpPr>
                <a:spLocks noChangeArrowheads="1"/>
              </p:cNvSpPr>
              <p:nvPr/>
            </p:nvSpPr>
            <p:spPr bwMode="auto">
              <a:xfrm>
                <a:off x="3861405" y="3619245"/>
                <a:ext cx="74471" cy="91231"/>
              </a:xfrm>
              <a:prstGeom prst="rect">
                <a:avLst/>
              </a:prstGeom>
              <a:solidFill>
                <a:srgbClr val="969696"/>
              </a:solidFill>
              <a:ln w="0">
                <a:solidFill>
                  <a:schemeClr val="tx1"/>
                </a:solidFill>
                <a:miter lim="800000"/>
                <a:headEnd/>
                <a:tailEnd/>
              </a:ln>
            </p:spPr>
            <p:txBody>
              <a:bodyPr/>
              <a:lstStyle/>
              <a:p>
                <a:pPr eaLnBrk="0" hangingPunct="0"/>
                <a:endParaRPr lang="en-US" sz="1400"/>
              </a:p>
            </p:txBody>
          </p:sp>
          <p:sp>
            <p:nvSpPr>
              <p:cNvPr id="49202" name="Rectangle 20"/>
              <p:cNvSpPr>
                <a:spLocks noChangeArrowheads="1"/>
              </p:cNvSpPr>
              <p:nvPr/>
            </p:nvSpPr>
            <p:spPr bwMode="auto">
              <a:xfrm>
                <a:off x="3861405" y="3329179"/>
                <a:ext cx="160055" cy="100588"/>
              </a:xfrm>
              <a:prstGeom prst="rect">
                <a:avLst/>
              </a:prstGeom>
              <a:solidFill>
                <a:srgbClr val="99CC00"/>
              </a:solidFill>
              <a:ln w="0">
                <a:solidFill>
                  <a:srgbClr val="000000"/>
                </a:solidFill>
                <a:miter lim="800000"/>
                <a:headEnd/>
                <a:tailEnd/>
              </a:ln>
            </p:spPr>
            <p:txBody>
              <a:bodyPr/>
              <a:lstStyle/>
              <a:p>
                <a:pPr eaLnBrk="0" hangingPunct="0"/>
                <a:endParaRPr lang="en-US" sz="1400"/>
              </a:p>
            </p:txBody>
          </p:sp>
          <p:sp>
            <p:nvSpPr>
              <p:cNvPr id="49203" name="Rectangle 21"/>
              <p:cNvSpPr>
                <a:spLocks noChangeArrowheads="1"/>
              </p:cNvSpPr>
              <p:nvPr/>
            </p:nvSpPr>
            <p:spPr bwMode="auto">
              <a:xfrm>
                <a:off x="3861405" y="3049639"/>
                <a:ext cx="160055" cy="91231"/>
              </a:xfrm>
              <a:prstGeom prst="rect">
                <a:avLst/>
              </a:prstGeom>
              <a:solidFill>
                <a:srgbClr val="FF6699"/>
              </a:solidFill>
              <a:ln w="0">
                <a:solidFill>
                  <a:srgbClr val="000000"/>
                </a:solidFill>
                <a:miter lim="800000"/>
                <a:headEnd/>
                <a:tailEnd/>
              </a:ln>
            </p:spPr>
            <p:txBody>
              <a:bodyPr/>
              <a:lstStyle/>
              <a:p>
                <a:pPr eaLnBrk="0" hangingPunct="0"/>
                <a:endParaRPr lang="en-US" sz="1400"/>
              </a:p>
            </p:txBody>
          </p:sp>
          <p:sp>
            <p:nvSpPr>
              <p:cNvPr id="49204" name="Rectangle 22"/>
              <p:cNvSpPr>
                <a:spLocks noChangeArrowheads="1"/>
              </p:cNvSpPr>
              <p:nvPr/>
            </p:nvSpPr>
            <p:spPr bwMode="auto">
              <a:xfrm>
                <a:off x="3861405" y="2758403"/>
                <a:ext cx="307884" cy="100588"/>
              </a:xfrm>
              <a:prstGeom prst="rect">
                <a:avLst/>
              </a:prstGeom>
              <a:solidFill>
                <a:srgbClr val="FF6699"/>
              </a:solidFill>
              <a:ln w="0">
                <a:solidFill>
                  <a:srgbClr val="000000"/>
                </a:solidFill>
                <a:miter lim="800000"/>
                <a:headEnd/>
                <a:tailEnd/>
              </a:ln>
            </p:spPr>
            <p:txBody>
              <a:bodyPr/>
              <a:lstStyle/>
              <a:p>
                <a:pPr eaLnBrk="0" hangingPunct="0"/>
                <a:endParaRPr lang="en-US" sz="1400"/>
              </a:p>
            </p:txBody>
          </p:sp>
          <p:sp>
            <p:nvSpPr>
              <p:cNvPr id="49205" name="Rectangle 23"/>
              <p:cNvSpPr>
                <a:spLocks noChangeArrowheads="1"/>
              </p:cNvSpPr>
              <p:nvPr/>
            </p:nvSpPr>
            <p:spPr bwMode="auto">
              <a:xfrm>
                <a:off x="3861405" y="2478864"/>
                <a:ext cx="383466" cy="88891"/>
              </a:xfrm>
              <a:prstGeom prst="rect">
                <a:avLst/>
              </a:prstGeom>
              <a:solidFill>
                <a:srgbClr val="FF6699"/>
              </a:solidFill>
              <a:ln w="0">
                <a:solidFill>
                  <a:srgbClr val="000000"/>
                </a:solidFill>
                <a:miter lim="800000"/>
                <a:headEnd/>
                <a:tailEnd/>
              </a:ln>
            </p:spPr>
            <p:txBody>
              <a:bodyPr/>
              <a:lstStyle/>
              <a:p>
                <a:pPr eaLnBrk="0" hangingPunct="0"/>
                <a:endParaRPr lang="en-US" sz="1400"/>
              </a:p>
            </p:txBody>
          </p:sp>
          <p:sp>
            <p:nvSpPr>
              <p:cNvPr id="49206" name="Rectangle 24"/>
              <p:cNvSpPr>
                <a:spLocks noChangeArrowheads="1"/>
              </p:cNvSpPr>
              <p:nvPr/>
            </p:nvSpPr>
            <p:spPr bwMode="auto">
              <a:xfrm>
                <a:off x="3861405" y="2187627"/>
                <a:ext cx="469051" cy="101758"/>
              </a:xfrm>
              <a:prstGeom prst="rect">
                <a:avLst/>
              </a:prstGeom>
              <a:solidFill>
                <a:srgbClr val="FF6699"/>
              </a:solidFill>
              <a:ln w="0">
                <a:solidFill>
                  <a:srgbClr val="000000"/>
                </a:solidFill>
                <a:miter lim="800000"/>
                <a:headEnd/>
                <a:tailEnd/>
              </a:ln>
            </p:spPr>
            <p:txBody>
              <a:bodyPr/>
              <a:lstStyle/>
              <a:p>
                <a:pPr eaLnBrk="0" hangingPunct="0"/>
                <a:endParaRPr lang="en-US" sz="1400"/>
              </a:p>
            </p:txBody>
          </p:sp>
          <p:sp>
            <p:nvSpPr>
              <p:cNvPr id="49207" name="Rectangle 25"/>
              <p:cNvSpPr>
                <a:spLocks noChangeArrowheads="1"/>
              </p:cNvSpPr>
              <p:nvPr/>
            </p:nvSpPr>
            <p:spPr bwMode="auto">
              <a:xfrm>
                <a:off x="3861405" y="1906918"/>
                <a:ext cx="469051" cy="90061"/>
              </a:xfrm>
              <a:prstGeom prst="rect">
                <a:avLst/>
              </a:prstGeom>
              <a:solidFill>
                <a:srgbClr val="FFFF66"/>
              </a:solidFill>
              <a:ln w="0">
                <a:solidFill>
                  <a:srgbClr val="000000"/>
                </a:solidFill>
                <a:miter lim="800000"/>
                <a:headEnd/>
                <a:tailEnd/>
              </a:ln>
            </p:spPr>
            <p:txBody>
              <a:bodyPr/>
              <a:lstStyle/>
              <a:p>
                <a:pPr eaLnBrk="0" hangingPunct="0"/>
                <a:endParaRPr lang="en-US" sz="1400"/>
              </a:p>
            </p:txBody>
          </p:sp>
          <p:sp>
            <p:nvSpPr>
              <p:cNvPr id="49208" name="Rectangle 26"/>
              <p:cNvSpPr>
                <a:spLocks noChangeArrowheads="1"/>
              </p:cNvSpPr>
              <p:nvPr/>
            </p:nvSpPr>
            <p:spPr bwMode="auto">
              <a:xfrm>
                <a:off x="3861405" y="1618022"/>
                <a:ext cx="691350" cy="99418"/>
              </a:xfrm>
              <a:prstGeom prst="rect">
                <a:avLst/>
              </a:prstGeom>
              <a:solidFill>
                <a:srgbClr val="FFFF66"/>
              </a:solidFill>
              <a:ln w="0">
                <a:solidFill>
                  <a:srgbClr val="000000"/>
                </a:solidFill>
                <a:miter lim="800000"/>
                <a:headEnd/>
                <a:tailEnd/>
              </a:ln>
            </p:spPr>
            <p:txBody>
              <a:bodyPr/>
              <a:lstStyle/>
              <a:p>
                <a:pPr eaLnBrk="0" hangingPunct="0"/>
                <a:endParaRPr lang="en-US" sz="1400"/>
              </a:p>
            </p:txBody>
          </p:sp>
          <p:sp>
            <p:nvSpPr>
              <p:cNvPr id="49209" name="Rectangle 27"/>
              <p:cNvSpPr>
                <a:spLocks noChangeArrowheads="1"/>
              </p:cNvSpPr>
              <p:nvPr/>
            </p:nvSpPr>
            <p:spPr bwMode="auto">
              <a:xfrm>
                <a:off x="3861405" y="1336142"/>
                <a:ext cx="1000345" cy="91231"/>
              </a:xfrm>
              <a:prstGeom prst="rect">
                <a:avLst/>
              </a:prstGeom>
              <a:solidFill>
                <a:srgbClr val="FFFF66"/>
              </a:solidFill>
              <a:ln w="0">
                <a:solidFill>
                  <a:srgbClr val="000000"/>
                </a:solidFill>
                <a:miter lim="800000"/>
                <a:headEnd/>
                <a:tailEnd/>
              </a:ln>
            </p:spPr>
            <p:txBody>
              <a:bodyPr/>
              <a:lstStyle/>
              <a:p>
                <a:pPr eaLnBrk="0" hangingPunct="0"/>
                <a:endParaRPr lang="en-US" sz="1400"/>
              </a:p>
            </p:txBody>
          </p:sp>
          <p:sp>
            <p:nvSpPr>
              <p:cNvPr id="49210" name="Rectangle 28"/>
              <p:cNvSpPr>
                <a:spLocks noChangeArrowheads="1"/>
              </p:cNvSpPr>
              <p:nvPr/>
            </p:nvSpPr>
            <p:spPr bwMode="auto">
              <a:xfrm>
                <a:off x="3861405" y="1044907"/>
                <a:ext cx="1309341" cy="102927"/>
              </a:xfrm>
              <a:prstGeom prst="rect">
                <a:avLst/>
              </a:prstGeom>
              <a:solidFill>
                <a:srgbClr val="FFFF66"/>
              </a:solidFill>
              <a:ln w="0">
                <a:solidFill>
                  <a:srgbClr val="000000"/>
                </a:solidFill>
                <a:miter lim="800000"/>
                <a:headEnd/>
                <a:tailEnd/>
              </a:ln>
            </p:spPr>
            <p:txBody>
              <a:bodyPr/>
              <a:lstStyle/>
              <a:p>
                <a:pPr eaLnBrk="0" hangingPunct="0"/>
                <a:endParaRPr lang="en-US" sz="1400"/>
              </a:p>
            </p:txBody>
          </p:sp>
          <p:sp>
            <p:nvSpPr>
              <p:cNvPr id="49211" name="Rectangle 29"/>
              <p:cNvSpPr>
                <a:spLocks noChangeArrowheads="1"/>
              </p:cNvSpPr>
              <p:nvPr/>
            </p:nvSpPr>
            <p:spPr bwMode="auto">
              <a:xfrm>
                <a:off x="3861405" y="766536"/>
                <a:ext cx="3702390" cy="90061"/>
              </a:xfrm>
              <a:prstGeom prst="rect">
                <a:avLst/>
              </a:prstGeom>
              <a:solidFill>
                <a:srgbClr val="66FF66">
                  <a:alpha val="50195"/>
                </a:srgbClr>
              </a:solidFill>
              <a:ln w="0">
                <a:solidFill>
                  <a:srgbClr val="000000"/>
                </a:solidFill>
                <a:miter lim="800000"/>
                <a:headEnd/>
                <a:tailEnd/>
              </a:ln>
            </p:spPr>
            <p:txBody>
              <a:bodyPr/>
              <a:lstStyle/>
              <a:p>
                <a:pPr eaLnBrk="0" hangingPunct="0"/>
                <a:endParaRPr lang="en-US" sz="1400"/>
              </a:p>
            </p:txBody>
          </p:sp>
          <p:sp>
            <p:nvSpPr>
              <p:cNvPr id="49212" name="Line 30"/>
              <p:cNvSpPr>
                <a:spLocks noChangeShapeType="1"/>
              </p:cNvSpPr>
              <p:nvPr/>
            </p:nvSpPr>
            <p:spPr bwMode="auto">
              <a:xfrm>
                <a:off x="3861405" y="3799367"/>
                <a:ext cx="3863556" cy="1170"/>
              </a:xfrm>
              <a:prstGeom prst="line">
                <a:avLst/>
              </a:prstGeom>
              <a:noFill/>
              <a:ln w="0">
                <a:solidFill>
                  <a:srgbClr val="000000"/>
                </a:solidFill>
                <a:round/>
                <a:headEnd/>
                <a:tailEnd/>
              </a:ln>
            </p:spPr>
            <p:txBody>
              <a:bodyPr/>
              <a:lstStyle/>
              <a:p>
                <a:endParaRPr lang="en-US"/>
              </a:p>
            </p:txBody>
          </p:sp>
          <p:sp>
            <p:nvSpPr>
              <p:cNvPr id="49213" name="Line 31"/>
              <p:cNvSpPr>
                <a:spLocks noChangeShapeType="1"/>
              </p:cNvSpPr>
              <p:nvPr/>
            </p:nvSpPr>
            <p:spPr bwMode="auto">
              <a:xfrm flipV="1">
                <a:off x="3850772" y="3799367"/>
                <a:ext cx="1112" cy="45616"/>
              </a:xfrm>
              <a:prstGeom prst="line">
                <a:avLst/>
              </a:prstGeom>
              <a:noFill/>
              <a:ln w="0">
                <a:solidFill>
                  <a:srgbClr val="FFFFFF"/>
                </a:solidFill>
                <a:round/>
                <a:headEnd/>
                <a:tailEnd/>
              </a:ln>
            </p:spPr>
            <p:txBody>
              <a:bodyPr/>
              <a:lstStyle/>
              <a:p>
                <a:endParaRPr lang="en-US"/>
              </a:p>
            </p:txBody>
          </p:sp>
          <p:sp>
            <p:nvSpPr>
              <p:cNvPr id="49214" name="Line 32"/>
              <p:cNvSpPr>
                <a:spLocks noChangeShapeType="1"/>
              </p:cNvSpPr>
              <p:nvPr/>
            </p:nvSpPr>
            <p:spPr bwMode="auto">
              <a:xfrm flipV="1">
                <a:off x="4638340" y="3799367"/>
                <a:ext cx="1111" cy="45616"/>
              </a:xfrm>
              <a:prstGeom prst="line">
                <a:avLst/>
              </a:prstGeom>
              <a:noFill/>
              <a:ln w="0">
                <a:solidFill>
                  <a:srgbClr val="FFFFFF"/>
                </a:solidFill>
                <a:round/>
                <a:headEnd/>
                <a:tailEnd/>
              </a:ln>
            </p:spPr>
            <p:txBody>
              <a:bodyPr/>
              <a:lstStyle/>
              <a:p>
                <a:endParaRPr lang="en-US"/>
              </a:p>
            </p:txBody>
          </p:sp>
          <p:sp>
            <p:nvSpPr>
              <p:cNvPr id="49215" name="Line 33"/>
              <p:cNvSpPr>
                <a:spLocks noChangeShapeType="1"/>
              </p:cNvSpPr>
              <p:nvPr/>
            </p:nvSpPr>
            <p:spPr bwMode="auto">
              <a:xfrm flipV="1">
                <a:off x="5405271" y="3799367"/>
                <a:ext cx="1111" cy="45616"/>
              </a:xfrm>
              <a:prstGeom prst="line">
                <a:avLst/>
              </a:prstGeom>
              <a:noFill/>
              <a:ln w="0">
                <a:solidFill>
                  <a:srgbClr val="FFFFFF"/>
                </a:solidFill>
                <a:round/>
                <a:headEnd/>
                <a:tailEnd/>
              </a:ln>
            </p:spPr>
            <p:txBody>
              <a:bodyPr/>
              <a:lstStyle/>
              <a:p>
                <a:endParaRPr lang="en-US"/>
              </a:p>
            </p:txBody>
          </p:sp>
          <p:sp>
            <p:nvSpPr>
              <p:cNvPr id="49216" name="Line 34"/>
              <p:cNvSpPr>
                <a:spLocks noChangeShapeType="1"/>
              </p:cNvSpPr>
              <p:nvPr/>
            </p:nvSpPr>
            <p:spPr bwMode="auto">
              <a:xfrm flipV="1">
                <a:off x="6182206" y="3799367"/>
                <a:ext cx="1112" cy="45616"/>
              </a:xfrm>
              <a:prstGeom prst="line">
                <a:avLst/>
              </a:prstGeom>
              <a:noFill/>
              <a:ln w="0">
                <a:solidFill>
                  <a:srgbClr val="FFFFFF"/>
                </a:solidFill>
                <a:round/>
                <a:headEnd/>
                <a:tailEnd/>
              </a:ln>
            </p:spPr>
            <p:txBody>
              <a:bodyPr/>
              <a:lstStyle/>
              <a:p>
                <a:endParaRPr lang="en-US"/>
              </a:p>
            </p:txBody>
          </p:sp>
          <p:sp>
            <p:nvSpPr>
              <p:cNvPr id="49217" name="Line 35"/>
              <p:cNvSpPr>
                <a:spLocks noChangeShapeType="1"/>
              </p:cNvSpPr>
              <p:nvPr/>
            </p:nvSpPr>
            <p:spPr bwMode="auto">
              <a:xfrm flipV="1">
                <a:off x="6948026" y="3799367"/>
                <a:ext cx="1111" cy="45616"/>
              </a:xfrm>
              <a:prstGeom prst="line">
                <a:avLst/>
              </a:prstGeom>
              <a:noFill/>
              <a:ln w="0">
                <a:solidFill>
                  <a:srgbClr val="FFFFFF"/>
                </a:solidFill>
                <a:round/>
                <a:headEnd/>
                <a:tailEnd/>
              </a:ln>
            </p:spPr>
            <p:txBody>
              <a:bodyPr/>
              <a:lstStyle/>
              <a:p>
                <a:endParaRPr lang="en-US"/>
              </a:p>
            </p:txBody>
          </p:sp>
          <p:sp>
            <p:nvSpPr>
              <p:cNvPr id="49218" name="Line 36"/>
              <p:cNvSpPr>
                <a:spLocks noChangeShapeType="1"/>
              </p:cNvSpPr>
              <p:nvPr/>
            </p:nvSpPr>
            <p:spPr bwMode="auto">
              <a:xfrm flipV="1">
                <a:off x="7724961" y="3799367"/>
                <a:ext cx="1112" cy="45616"/>
              </a:xfrm>
              <a:prstGeom prst="line">
                <a:avLst/>
              </a:prstGeom>
              <a:noFill/>
              <a:ln w="0">
                <a:solidFill>
                  <a:srgbClr val="FFFFFF"/>
                </a:solidFill>
                <a:round/>
                <a:headEnd/>
                <a:tailEnd/>
              </a:ln>
            </p:spPr>
            <p:txBody>
              <a:bodyPr/>
              <a:lstStyle/>
              <a:p>
                <a:endParaRPr lang="en-US"/>
              </a:p>
            </p:txBody>
          </p:sp>
          <p:sp>
            <p:nvSpPr>
              <p:cNvPr id="49219" name="Line 37"/>
              <p:cNvSpPr>
                <a:spLocks noChangeShapeType="1"/>
              </p:cNvSpPr>
              <p:nvPr/>
            </p:nvSpPr>
            <p:spPr bwMode="auto">
              <a:xfrm>
                <a:off x="3861405" y="665949"/>
                <a:ext cx="1112" cy="3133418"/>
              </a:xfrm>
              <a:prstGeom prst="line">
                <a:avLst/>
              </a:prstGeom>
              <a:noFill/>
              <a:ln w="0">
                <a:solidFill>
                  <a:srgbClr val="000000"/>
                </a:solidFill>
                <a:round/>
                <a:headEnd/>
                <a:tailEnd/>
              </a:ln>
            </p:spPr>
            <p:txBody>
              <a:bodyPr/>
              <a:lstStyle/>
              <a:p>
                <a:endParaRPr lang="en-US"/>
              </a:p>
            </p:txBody>
          </p:sp>
          <p:sp>
            <p:nvSpPr>
              <p:cNvPr id="49220" name="Rectangle 38"/>
              <p:cNvSpPr>
                <a:spLocks noChangeArrowheads="1"/>
              </p:cNvSpPr>
              <p:nvPr/>
            </p:nvSpPr>
            <p:spPr bwMode="auto">
              <a:xfrm>
                <a:off x="4912278" y="1818160"/>
                <a:ext cx="2583681" cy="1231106"/>
              </a:xfrm>
              <a:prstGeom prst="rect">
                <a:avLst/>
              </a:prstGeom>
              <a:noFill/>
              <a:ln w="9525">
                <a:noFill/>
                <a:miter lim="800000"/>
                <a:headEnd/>
                <a:tailEnd/>
              </a:ln>
            </p:spPr>
            <p:txBody>
              <a:bodyPr lIns="0" tIns="0" rIns="0" bIns="0">
                <a:spAutoFit/>
              </a:bodyPr>
              <a:lstStyle/>
              <a:p>
                <a:pPr algn="ctr" eaLnBrk="0" hangingPunct="0"/>
                <a:r>
                  <a:rPr lang="en-US" sz="1600">
                    <a:solidFill>
                      <a:srgbClr val="000000"/>
                    </a:solidFill>
                  </a:rPr>
                  <a:t>Concordance </a:t>
                </a:r>
              </a:p>
              <a:p>
                <a:pPr algn="ctr" eaLnBrk="0" hangingPunct="0"/>
                <a:r>
                  <a:rPr lang="en-US" sz="1600">
                    <a:solidFill>
                      <a:srgbClr val="000000"/>
                    </a:solidFill>
                  </a:rPr>
                  <a:t>for </a:t>
                </a:r>
              </a:p>
              <a:p>
                <a:pPr algn="ctr" eaLnBrk="0" hangingPunct="0"/>
                <a:r>
                  <a:rPr lang="en-US" sz="1600">
                    <a:solidFill>
                      <a:srgbClr val="000000"/>
                    </a:solidFill>
                  </a:rPr>
                  <a:t>Lifetime Risk </a:t>
                </a:r>
              </a:p>
              <a:p>
                <a:pPr algn="ctr" eaLnBrk="0" hangingPunct="0"/>
                <a:r>
                  <a:rPr lang="en-US" sz="1600">
                    <a:solidFill>
                      <a:srgbClr val="000000"/>
                    </a:solidFill>
                  </a:rPr>
                  <a:t>of </a:t>
                </a:r>
              </a:p>
              <a:p>
                <a:pPr algn="ctr" eaLnBrk="0" hangingPunct="0"/>
                <a:r>
                  <a:rPr lang="en-US" sz="1600">
                    <a:solidFill>
                      <a:srgbClr val="000000"/>
                    </a:solidFill>
                  </a:rPr>
                  <a:t>Schizophrenia </a:t>
                </a:r>
                <a:endParaRPr lang="en-US" sz="1400"/>
              </a:p>
            </p:txBody>
          </p:sp>
          <p:sp>
            <p:nvSpPr>
              <p:cNvPr id="49221" name="Rectangle 39"/>
              <p:cNvSpPr>
                <a:spLocks noChangeArrowheads="1"/>
              </p:cNvSpPr>
              <p:nvPr/>
            </p:nvSpPr>
            <p:spPr bwMode="auto">
              <a:xfrm>
                <a:off x="3766927" y="3924518"/>
                <a:ext cx="221214" cy="184666"/>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0%</a:t>
                </a:r>
                <a:endParaRPr lang="en-US" sz="1400"/>
              </a:p>
            </p:txBody>
          </p:sp>
          <p:sp>
            <p:nvSpPr>
              <p:cNvPr id="49222" name="Rectangle 40"/>
              <p:cNvSpPr>
                <a:spLocks noChangeArrowheads="1"/>
              </p:cNvSpPr>
              <p:nvPr/>
            </p:nvSpPr>
            <p:spPr bwMode="auto">
              <a:xfrm>
                <a:off x="4500515" y="3924518"/>
                <a:ext cx="306174" cy="184666"/>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10%</a:t>
                </a:r>
                <a:endParaRPr lang="en-US" sz="1400"/>
              </a:p>
            </p:txBody>
          </p:sp>
          <p:sp>
            <p:nvSpPr>
              <p:cNvPr id="49223" name="Rectangle 41"/>
              <p:cNvSpPr>
                <a:spLocks noChangeArrowheads="1"/>
              </p:cNvSpPr>
              <p:nvPr/>
            </p:nvSpPr>
            <p:spPr bwMode="auto">
              <a:xfrm>
                <a:off x="5266334" y="3924518"/>
                <a:ext cx="306174" cy="184666"/>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20%</a:t>
                </a:r>
                <a:endParaRPr lang="en-US" sz="1400"/>
              </a:p>
            </p:txBody>
          </p:sp>
          <p:sp>
            <p:nvSpPr>
              <p:cNvPr id="49224" name="Rectangle 42"/>
              <p:cNvSpPr>
                <a:spLocks noChangeArrowheads="1"/>
              </p:cNvSpPr>
              <p:nvPr/>
            </p:nvSpPr>
            <p:spPr bwMode="auto">
              <a:xfrm>
                <a:off x="6042157" y="3924518"/>
                <a:ext cx="306174" cy="184666"/>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30%</a:t>
                </a:r>
                <a:endParaRPr lang="en-US" sz="1400"/>
              </a:p>
            </p:txBody>
          </p:sp>
          <p:sp>
            <p:nvSpPr>
              <p:cNvPr id="49225" name="Rectangle 43"/>
              <p:cNvSpPr>
                <a:spLocks noChangeArrowheads="1"/>
              </p:cNvSpPr>
              <p:nvPr/>
            </p:nvSpPr>
            <p:spPr bwMode="auto">
              <a:xfrm>
                <a:off x="6809088" y="3924518"/>
                <a:ext cx="306174" cy="184666"/>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40%</a:t>
                </a:r>
                <a:endParaRPr lang="en-US" sz="1400"/>
              </a:p>
            </p:txBody>
          </p:sp>
          <p:sp>
            <p:nvSpPr>
              <p:cNvPr id="49226" name="Rectangle 44"/>
              <p:cNvSpPr>
                <a:spLocks noChangeArrowheads="1"/>
              </p:cNvSpPr>
              <p:nvPr/>
            </p:nvSpPr>
            <p:spPr bwMode="auto">
              <a:xfrm>
                <a:off x="7586024" y="3924518"/>
                <a:ext cx="306174" cy="184666"/>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50%</a:t>
                </a:r>
                <a:endParaRPr lang="en-US" sz="1400"/>
              </a:p>
            </p:txBody>
          </p:sp>
          <p:sp>
            <p:nvSpPr>
              <p:cNvPr id="49227" name="Text Box 58"/>
              <p:cNvSpPr txBox="1">
                <a:spLocks noChangeArrowheads="1"/>
              </p:cNvSpPr>
              <p:nvPr/>
            </p:nvSpPr>
            <p:spPr bwMode="auto">
              <a:xfrm>
                <a:off x="6879712" y="836925"/>
                <a:ext cx="543739" cy="307777"/>
              </a:xfrm>
              <a:prstGeom prst="rect">
                <a:avLst/>
              </a:prstGeom>
              <a:noFill/>
              <a:ln w="9525">
                <a:noFill/>
                <a:miter lim="800000"/>
                <a:headEnd/>
                <a:tailEnd/>
              </a:ln>
            </p:spPr>
            <p:txBody>
              <a:bodyPr wrap="none">
                <a:spAutoFit/>
              </a:bodyPr>
              <a:lstStyle/>
              <a:p>
                <a:pPr eaLnBrk="0" hangingPunct="0"/>
                <a:r>
                  <a:rPr lang="en-US" sz="1400"/>
                  <a:t>48%</a:t>
                </a:r>
              </a:p>
            </p:txBody>
          </p:sp>
          <p:sp>
            <p:nvSpPr>
              <p:cNvPr id="49228" name="Text Box 59"/>
              <p:cNvSpPr txBox="1">
                <a:spLocks noChangeArrowheads="1"/>
              </p:cNvSpPr>
              <p:nvPr/>
            </p:nvSpPr>
            <p:spPr bwMode="auto">
              <a:xfrm>
                <a:off x="5234100" y="938471"/>
                <a:ext cx="543739" cy="307777"/>
              </a:xfrm>
              <a:prstGeom prst="rect">
                <a:avLst/>
              </a:prstGeom>
              <a:noFill/>
              <a:ln w="9525">
                <a:noFill/>
                <a:miter lim="800000"/>
                <a:headEnd/>
                <a:tailEnd/>
              </a:ln>
            </p:spPr>
            <p:txBody>
              <a:bodyPr wrap="none">
                <a:spAutoFit/>
              </a:bodyPr>
              <a:lstStyle/>
              <a:p>
                <a:pPr eaLnBrk="0" hangingPunct="0"/>
                <a:r>
                  <a:rPr lang="en-US" sz="1400"/>
                  <a:t>17%</a:t>
                </a:r>
              </a:p>
            </p:txBody>
          </p:sp>
          <p:sp>
            <p:nvSpPr>
              <p:cNvPr id="49229" name="Text Box 60"/>
              <p:cNvSpPr txBox="1">
                <a:spLocks noChangeArrowheads="1"/>
              </p:cNvSpPr>
              <p:nvPr/>
            </p:nvSpPr>
            <p:spPr bwMode="auto">
              <a:xfrm>
                <a:off x="3939209" y="3522167"/>
                <a:ext cx="2536272" cy="307777"/>
              </a:xfrm>
              <a:prstGeom prst="rect">
                <a:avLst/>
              </a:prstGeom>
              <a:noFill/>
              <a:ln w="9525">
                <a:noFill/>
                <a:miter lim="800000"/>
                <a:headEnd/>
                <a:tailEnd/>
              </a:ln>
            </p:spPr>
            <p:txBody>
              <a:bodyPr wrap="none">
                <a:spAutoFit/>
              </a:bodyPr>
              <a:lstStyle/>
              <a:p>
                <a:pPr eaLnBrk="0" hangingPunct="0"/>
                <a:r>
                  <a:rPr lang="en-US" sz="1400"/>
                  <a:t>1% (~ independent of culture)</a:t>
                </a:r>
              </a:p>
            </p:txBody>
          </p:sp>
        </p:grpSp>
      </p:grpSp>
      <p:grpSp>
        <p:nvGrpSpPr>
          <p:cNvPr id="4" name="Group 76"/>
          <p:cNvGrpSpPr>
            <a:grpSpLocks/>
          </p:cNvGrpSpPr>
          <p:nvPr/>
        </p:nvGrpSpPr>
        <p:grpSpPr bwMode="auto">
          <a:xfrm>
            <a:off x="4681538" y="3402013"/>
            <a:ext cx="4100512" cy="2333625"/>
            <a:chOff x="4682279" y="3402419"/>
            <a:chExt cx="4100200" cy="2333025"/>
          </a:xfrm>
        </p:grpSpPr>
        <p:sp>
          <p:nvSpPr>
            <p:cNvPr id="49172" name="Text Box 2"/>
            <p:cNvSpPr txBox="1">
              <a:spLocks noChangeArrowheads="1"/>
            </p:cNvSpPr>
            <p:nvPr/>
          </p:nvSpPr>
          <p:spPr bwMode="auto">
            <a:xfrm>
              <a:off x="6655967" y="4337856"/>
              <a:ext cx="2126512" cy="1077218"/>
            </a:xfrm>
            <a:prstGeom prst="rect">
              <a:avLst/>
            </a:prstGeom>
            <a:solidFill>
              <a:srgbClr val="CCFFFF">
                <a:alpha val="50195"/>
              </a:srgbClr>
            </a:solidFill>
            <a:ln w="9525">
              <a:noFill/>
              <a:miter lim="800000"/>
              <a:headEnd/>
              <a:tailEnd/>
            </a:ln>
          </p:spPr>
          <p:txBody>
            <a:bodyPr>
              <a:spAutoFit/>
            </a:bodyPr>
            <a:lstStyle/>
            <a:p>
              <a:pPr algn="r" eaLnBrk="0" hangingPunct="0"/>
              <a:r>
                <a:rPr lang="en-US" sz="1600"/>
                <a:t>The disease occurs only if several genotypes are present together</a:t>
              </a:r>
            </a:p>
          </p:txBody>
        </p:sp>
        <p:grpSp>
          <p:nvGrpSpPr>
            <p:cNvPr id="49173" name="Group 72"/>
            <p:cNvGrpSpPr>
              <a:grpSpLocks/>
            </p:cNvGrpSpPr>
            <p:nvPr/>
          </p:nvGrpSpPr>
          <p:grpSpPr bwMode="auto">
            <a:xfrm>
              <a:off x="4682279" y="3402419"/>
              <a:ext cx="2526595" cy="2333025"/>
              <a:chOff x="4682279" y="3402419"/>
              <a:chExt cx="2526595" cy="2333025"/>
            </a:xfrm>
          </p:grpSpPr>
          <p:sp>
            <p:nvSpPr>
              <p:cNvPr id="49174" name="Oval 3"/>
              <p:cNvSpPr>
                <a:spLocks noChangeAspect="1" noChangeArrowheads="1"/>
              </p:cNvSpPr>
              <p:nvPr/>
            </p:nvSpPr>
            <p:spPr bwMode="auto">
              <a:xfrm>
                <a:off x="4682279" y="4322813"/>
                <a:ext cx="2147668" cy="1412631"/>
              </a:xfrm>
              <a:prstGeom prst="ellipse">
                <a:avLst/>
              </a:prstGeom>
              <a:solidFill>
                <a:srgbClr val="CCFFFF">
                  <a:alpha val="50195"/>
                </a:srgbClr>
              </a:solidFill>
              <a:ln w="9525">
                <a:solidFill>
                  <a:schemeClr val="tx1"/>
                </a:solidFill>
                <a:round/>
                <a:headEnd/>
                <a:tailEnd/>
              </a:ln>
            </p:spPr>
            <p:txBody>
              <a:bodyPr wrap="none" anchor="ctr"/>
              <a:lstStyle/>
              <a:p>
                <a:pPr eaLnBrk="0" hangingPunct="0"/>
                <a:r>
                  <a:rPr lang="en-US" sz="1600"/>
                  <a:t>       Polygenic</a:t>
                </a:r>
              </a:p>
              <a:p>
                <a:pPr eaLnBrk="0" hangingPunct="0"/>
                <a:endParaRPr lang="en-US" sz="1600"/>
              </a:p>
            </p:txBody>
          </p:sp>
          <p:cxnSp>
            <p:nvCxnSpPr>
              <p:cNvPr id="49175" name="Straight Connector 73"/>
              <p:cNvCxnSpPr>
                <a:cxnSpLocks noChangeShapeType="1"/>
              </p:cNvCxnSpPr>
              <p:nvPr/>
            </p:nvCxnSpPr>
            <p:spPr bwMode="auto">
              <a:xfrm flipV="1">
                <a:off x="6220047" y="3402419"/>
                <a:ext cx="988827" cy="1190846"/>
              </a:xfrm>
              <a:prstGeom prst="line">
                <a:avLst/>
              </a:prstGeom>
              <a:noFill/>
              <a:ln w="19050" algn="ctr">
                <a:solidFill>
                  <a:srgbClr val="0033CC"/>
                </a:solidFill>
                <a:round/>
                <a:headEnd type="triangle" w="med" len="med"/>
                <a:tailEnd/>
              </a:ln>
            </p:spPr>
          </p:cxnSp>
        </p:grpSp>
      </p:grpSp>
      <p:grpSp>
        <p:nvGrpSpPr>
          <p:cNvPr id="6" name="Group 75"/>
          <p:cNvGrpSpPr>
            <a:grpSpLocks/>
          </p:cNvGrpSpPr>
          <p:nvPr/>
        </p:nvGrpSpPr>
        <p:grpSpPr bwMode="auto">
          <a:xfrm>
            <a:off x="1233488" y="755650"/>
            <a:ext cx="7961312" cy="6016625"/>
            <a:chOff x="1233404" y="755798"/>
            <a:chExt cx="7961988" cy="6017138"/>
          </a:xfrm>
        </p:grpSpPr>
        <p:sp>
          <p:nvSpPr>
            <p:cNvPr id="49168" name="Text Box 2"/>
            <p:cNvSpPr txBox="1">
              <a:spLocks noChangeArrowheads="1"/>
            </p:cNvSpPr>
            <p:nvPr/>
          </p:nvSpPr>
          <p:spPr bwMode="auto">
            <a:xfrm>
              <a:off x="1233404" y="5824976"/>
              <a:ext cx="3147214" cy="830997"/>
            </a:xfrm>
            <a:prstGeom prst="rect">
              <a:avLst/>
            </a:prstGeom>
            <a:solidFill>
              <a:srgbClr val="66FF66">
                <a:alpha val="50195"/>
              </a:srgbClr>
            </a:solidFill>
            <a:ln w="9525">
              <a:noFill/>
              <a:miter lim="800000"/>
              <a:headEnd/>
              <a:tailEnd/>
            </a:ln>
          </p:spPr>
          <p:txBody>
            <a:bodyPr>
              <a:spAutoFit/>
            </a:bodyPr>
            <a:lstStyle/>
            <a:p>
              <a:pPr eaLnBrk="0" hangingPunct="0"/>
              <a:r>
                <a:rPr lang="en-US" sz="1600"/>
                <a:t>Nongenetic or epigenetic factors </a:t>
              </a:r>
            </a:p>
            <a:p>
              <a:pPr eaLnBrk="0" hangingPunct="0"/>
              <a:r>
                <a:rPr lang="en-US" sz="1600"/>
                <a:t>are required, or the disease is inherently stochastic</a:t>
              </a:r>
            </a:p>
          </p:txBody>
        </p:sp>
        <p:grpSp>
          <p:nvGrpSpPr>
            <p:cNvPr id="49169" name="Group 74"/>
            <p:cNvGrpSpPr>
              <a:grpSpLocks/>
            </p:cNvGrpSpPr>
            <p:nvPr/>
          </p:nvGrpSpPr>
          <p:grpSpPr bwMode="auto">
            <a:xfrm>
              <a:off x="4287211" y="755798"/>
              <a:ext cx="4908181" cy="6017138"/>
              <a:chOff x="4287211" y="755798"/>
              <a:chExt cx="4908181" cy="6017138"/>
            </a:xfrm>
          </p:grpSpPr>
          <p:sp>
            <p:nvSpPr>
              <p:cNvPr id="49170" name="Oval 5"/>
              <p:cNvSpPr>
                <a:spLocks noChangeArrowheads="1"/>
              </p:cNvSpPr>
              <p:nvPr/>
            </p:nvSpPr>
            <p:spPr bwMode="auto">
              <a:xfrm>
                <a:off x="4287211" y="4939447"/>
                <a:ext cx="1312985" cy="1833489"/>
              </a:xfrm>
              <a:prstGeom prst="ellipse">
                <a:avLst/>
              </a:prstGeom>
              <a:solidFill>
                <a:srgbClr val="66FF66">
                  <a:alpha val="50195"/>
                </a:srgbClr>
              </a:solidFill>
              <a:ln w="9525">
                <a:solidFill>
                  <a:schemeClr val="tx1"/>
                </a:solidFill>
                <a:round/>
                <a:headEnd/>
                <a:tailEnd/>
              </a:ln>
            </p:spPr>
            <p:txBody>
              <a:bodyPr wrap="none" anchor="ctr"/>
              <a:lstStyle/>
              <a:p>
                <a:pPr eaLnBrk="0" hangingPunct="0"/>
                <a:endParaRPr lang="en-US" sz="1600"/>
              </a:p>
              <a:p>
                <a:pPr eaLnBrk="0" hangingPunct="0"/>
                <a:r>
                  <a:rPr lang="en-US" sz="1600"/>
                  <a:t>Partially</a:t>
                </a:r>
              </a:p>
              <a:p>
                <a:pPr eaLnBrk="0" hangingPunct="0"/>
                <a:r>
                  <a:rPr lang="en-US" sz="1600"/>
                  <a:t>Penetrant</a:t>
                </a:r>
              </a:p>
            </p:txBody>
          </p:sp>
          <p:sp>
            <p:nvSpPr>
              <p:cNvPr id="49171" name="Freeform 87"/>
              <p:cNvSpPr>
                <a:spLocks/>
              </p:cNvSpPr>
              <p:nvPr/>
            </p:nvSpPr>
            <p:spPr bwMode="auto">
              <a:xfrm>
                <a:off x="5220586" y="755798"/>
                <a:ext cx="3974806" cy="5689303"/>
              </a:xfrm>
              <a:custGeom>
                <a:avLst/>
                <a:gdLst>
                  <a:gd name="T0" fmla="*/ 374827 w 4388369"/>
                  <a:gd name="T1" fmla="*/ 73541 h 5689303"/>
                  <a:gd name="T2" fmla="*/ 556441 w 4388369"/>
                  <a:gd name="T3" fmla="*/ 594536 h 5689303"/>
                  <a:gd name="T4" fmla="*/ 684725 w 4388369"/>
                  <a:gd name="T5" fmla="*/ 2550929 h 5689303"/>
                  <a:gd name="T6" fmla="*/ 624690 w 4388369"/>
                  <a:gd name="T7" fmla="*/ 5198435 h 5689303"/>
                  <a:gd name="T8" fmla="*/ 0 w 4388369"/>
                  <a:gd name="T9" fmla="*/ 5496147 h 5689303"/>
                  <a:gd name="T10" fmla="*/ 0 60000 65536"/>
                  <a:gd name="T11" fmla="*/ 0 60000 65536"/>
                  <a:gd name="T12" fmla="*/ 0 60000 65536"/>
                  <a:gd name="T13" fmla="*/ 0 60000 65536"/>
                  <a:gd name="T14" fmla="*/ 0 60000 65536"/>
                  <a:gd name="T15" fmla="*/ 0 w 4388369"/>
                  <a:gd name="T16" fmla="*/ 0 h 5689303"/>
                  <a:gd name="T17" fmla="*/ 4388369 w 4388369"/>
                  <a:gd name="T18" fmla="*/ 5689303 h 5689303"/>
                </a:gdLst>
                <a:ahLst/>
                <a:cxnLst>
                  <a:cxn ang="T10">
                    <a:pos x="T0" y="T1"/>
                  </a:cxn>
                  <a:cxn ang="T11">
                    <a:pos x="T2" y="T3"/>
                  </a:cxn>
                  <a:cxn ang="T12">
                    <a:pos x="T4" y="T5"/>
                  </a:cxn>
                  <a:cxn ang="T13">
                    <a:pos x="T6" y="T7"/>
                  </a:cxn>
                  <a:cxn ang="T14">
                    <a:pos x="T8" y="T9"/>
                  </a:cxn>
                </a:cxnLst>
                <a:rect l="T15" t="T16" r="T17" b="T18"/>
                <a:pathLst>
                  <a:path w="4388369" h="5689303">
                    <a:moveTo>
                      <a:pt x="2226384" y="73541"/>
                    </a:moveTo>
                    <a:cubicBezTo>
                      <a:pt x="2876485" y="0"/>
                      <a:pt x="2998341" y="181638"/>
                      <a:pt x="3305128" y="594536"/>
                    </a:cubicBezTo>
                    <a:cubicBezTo>
                      <a:pt x="3611915" y="1007434"/>
                      <a:pt x="3999542" y="1783612"/>
                      <a:pt x="4067107" y="2550928"/>
                    </a:cubicBezTo>
                    <a:cubicBezTo>
                      <a:pt x="4134672" y="3318244"/>
                      <a:pt x="4388369" y="4707565"/>
                      <a:pt x="3710518" y="5198434"/>
                    </a:cubicBezTo>
                    <a:cubicBezTo>
                      <a:pt x="3032667" y="5689303"/>
                      <a:pt x="1386226" y="5507664"/>
                      <a:pt x="0" y="5496145"/>
                    </a:cubicBezTo>
                  </a:path>
                </a:pathLst>
              </a:custGeom>
              <a:noFill/>
              <a:ln w="19050" cap="flat" cmpd="sng" algn="ctr">
                <a:solidFill>
                  <a:srgbClr val="006600"/>
                </a:solidFill>
                <a:prstDash val="solid"/>
                <a:round/>
                <a:headEnd type="none" w="med" len="med"/>
                <a:tailEnd type="triangle" w="med" len="med"/>
              </a:ln>
            </p:spPr>
            <p:txBody>
              <a:bodyPr/>
              <a:lstStyle/>
              <a:p>
                <a:endParaRPr lang="en-US"/>
              </a:p>
            </p:txBody>
          </p:sp>
        </p:grpSp>
      </p:grpSp>
      <p:grpSp>
        <p:nvGrpSpPr>
          <p:cNvPr id="8" name="Group 76"/>
          <p:cNvGrpSpPr>
            <a:grpSpLocks/>
          </p:cNvGrpSpPr>
          <p:nvPr/>
        </p:nvGrpSpPr>
        <p:grpSpPr bwMode="auto">
          <a:xfrm>
            <a:off x="361950" y="4324350"/>
            <a:ext cx="5237163" cy="1412875"/>
            <a:chOff x="361950" y="4324350"/>
            <a:chExt cx="5237163" cy="1412875"/>
          </a:xfrm>
        </p:grpSpPr>
        <p:grpSp>
          <p:nvGrpSpPr>
            <p:cNvPr id="49160" name="Group 79"/>
            <p:cNvGrpSpPr>
              <a:grpSpLocks/>
            </p:cNvGrpSpPr>
            <p:nvPr/>
          </p:nvGrpSpPr>
          <p:grpSpPr bwMode="auto">
            <a:xfrm>
              <a:off x="361950" y="4324350"/>
              <a:ext cx="4822825" cy="1412875"/>
              <a:chOff x="361523" y="4323986"/>
              <a:chExt cx="4822504" cy="1412630"/>
            </a:xfrm>
          </p:grpSpPr>
          <p:sp>
            <p:nvSpPr>
              <p:cNvPr id="49166" name="Oval 4"/>
              <p:cNvSpPr>
                <a:spLocks noChangeAspect="1" noChangeArrowheads="1"/>
              </p:cNvSpPr>
              <p:nvPr/>
            </p:nvSpPr>
            <p:spPr bwMode="auto">
              <a:xfrm>
                <a:off x="3036359" y="4323986"/>
                <a:ext cx="2147668" cy="1412630"/>
              </a:xfrm>
              <a:prstGeom prst="ellipse">
                <a:avLst/>
              </a:prstGeom>
              <a:solidFill>
                <a:srgbClr val="FFCC99">
                  <a:alpha val="50195"/>
                </a:srgbClr>
              </a:solidFill>
              <a:ln w="9525">
                <a:solidFill>
                  <a:schemeClr val="tx1"/>
                </a:solidFill>
                <a:round/>
                <a:headEnd/>
                <a:tailEnd/>
              </a:ln>
            </p:spPr>
            <p:txBody>
              <a:bodyPr wrap="none" anchor="ctr"/>
              <a:lstStyle/>
              <a:p>
                <a:pPr eaLnBrk="0" hangingPunct="0"/>
                <a:r>
                  <a:rPr lang="en-US" sz="1600"/>
                  <a:t>Genetically   </a:t>
                </a:r>
              </a:p>
              <a:p>
                <a:pPr eaLnBrk="0" hangingPunct="0"/>
                <a:r>
                  <a:rPr lang="en-US" sz="1600"/>
                  <a:t>Multifactorial      </a:t>
                </a:r>
              </a:p>
              <a:p>
                <a:pPr eaLnBrk="0" hangingPunct="0"/>
                <a:endParaRPr lang="en-US" sz="1600"/>
              </a:p>
            </p:txBody>
          </p:sp>
          <p:sp>
            <p:nvSpPr>
              <p:cNvPr id="49167" name="Text Box 2"/>
              <p:cNvSpPr txBox="1">
                <a:spLocks noChangeArrowheads="1"/>
              </p:cNvSpPr>
              <p:nvPr/>
            </p:nvSpPr>
            <p:spPr bwMode="auto">
              <a:xfrm>
                <a:off x="361523" y="4383935"/>
                <a:ext cx="2785723" cy="1077218"/>
              </a:xfrm>
              <a:prstGeom prst="rect">
                <a:avLst/>
              </a:prstGeom>
              <a:solidFill>
                <a:srgbClr val="FFCC99">
                  <a:alpha val="50195"/>
                </a:srgbClr>
              </a:solidFill>
              <a:ln w="9525">
                <a:noFill/>
                <a:miter lim="800000"/>
                <a:headEnd/>
                <a:tailEnd/>
              </a:ln>
            </p:spPr>
            <p:txBody>
              <a:bodyPr>
                <a:spAutoFit/>
              </a:bodyPr>
              <a:lstStyle/>
              <a:p>
                <a:pPr eaLnBrk="0" hangingPunct="0"/>
                <a:r>
                  <a:rPr lang="en-US" sz="1600"/>
                  <a:t>Several distinct genes </a:t>
                </a:r>
              </a:p>
              <a:p>
                <a:pPr eaLnBrk="0" hangingPunct="0"/>
                <a:r>
                  <a:rPr lang="en-US" sz="1600"/>
                  <a:t>(or sets of genotypes) </a:t>
                </a:r>
              </a:p>
              <a:p>
                <a:pPr eaLnBrk="0" hangingPunct="0"/>
                <a:r>
                  <a:rPr lang="en-US" sz="1600"/>
                  <a:t>can independently cause </a:t>
                </a:r>
              </a:p>
              <a:p>
                <a:pPr eaLnBrk="0" hangingPunct="0"/>
                <a:r>
                  <a:rPr lang="en-US" sz="1600"/>
                  <a:t>the disease</a:t>
                </a:r>
              </a:p>
            </p:txBody>
          </p:sp>
        </p:grpSp>
        <p:grpSp>
          <p:nvGrpSpPr>
            <p:cNvPr id="49161" name="Group 81"/>
            <p:cNvGrpSpPr>
              <a:grpSpLocks/>
            </p:cNvGrpSpPr>
            <p:nvPr/>
          </p:nvGrpSpPr>
          <p:grpSpPr bwMode="auto">
            <a:xfrm>
              <a:off x="4273550" y="4554538"/>
              <a:ext cx="1325563" cy="1179512"/>
              <a:chOff x="4273143" y="4554930"/>
              <a:chExt cx="1325881" cy="1179342"/>
            </a:xfrm>
          </p:grpSpPr>
          <p:sp>
            <p:nvSpPr>
              <p:cNvPr id="49162" name="Freeform 7"/>
              <p:cNvSpPr>
                <a:spLocks/>
              </p:cNvSpPr>
              <p:nvPr/>
            </p:nvSpPr>
            <p:spPr bwMode="auto">
              <a:xfrm>
                <a:off x="4920257" y="5005096"/>
                <a:ext cx="678767" cy="728003"/>
              </a:xfrm>
              <a:custGeom>
                <a:avLst/>
                <a:gdLst>
                  <a:gd name="T0" fmla="*/ 2147483647 w 579"/>
                  <a:gd name="T1" fmla="*/ 2147483647 h 621"/>
                  <a:gd name="T2" fmla="*/ 2147483647 w 579"/>
                  <a:gd name="T3" fmla="*/ 2147483647 h 621"/>
                  <a:gd name="T4" fmla="*/ 2147483647 w 579"/>
                  <a:gd name="T5" fmla="*/ 2147483647 h 621"/>
                  <a:gd name="T6" fmla="*/ 2147483647 w 579"/>
                  <a:gd name="T7" fmla="*/ 2147483647 h 621"/>
                  <a:gd name="T8" fmla="*/ 0 w 579"/>
                  <a:gd name="T9" fmla="*/ 2147483647 h 621"/>
                  <a:gd name="T10" fmla="*/ 2147483647 w 579"/>
                  <a:gd name="T11" fmla="*/ 2147483647 h 621"/>
                  <a:gd name="T12" fmla="*/ 2147483647 w 579"/>
                  <a:gd name="T13" fmla="*/ 2147483647 h 621"/>
                  <a:gd name="T14" fmla="*/ 0 60000 65536"/>
                  <a:gd name="T15" fmla="*/ 0 60000 65536"/>
                  <a:gd name="T16" fmla="*/ 0 60000 65536"/>
                  <a:gd name="T17" fmla="*/ 0 60000 65536"/>
                  <a:gd name="T18" fmla="*/ 0 60000 65536"/>
                  <a:gd name="T19" fmla="*/ 0 60000 65536"/>
                  <a:gd name="T20" fmla="*/ 0 60000 65536"/>
                  <a:gd name="T21" fmla="*/ 0 w 579"/>
                  <a:gd name="T22" fmla="*/ 0 h 621"/>
                  <a:gd name="T23" fmla="*/ 579 w 579"/>
                  <a:gd name="T24" fmla="*/ 621 h 6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9" h="621">
                    <a:moveTo>
                      <a:pt x="570" y="621"/>
                    </a:moveTo>
                    <a:cubicBezTo>
                      <a:pt x="579" y="621"/>
                      <a:pt x="540" y="366"/>
                      <a:pt x="462" y="252"/>
                    </a:cubicBezTo>
                    <a:cubicBezTo>
                      <a:pt x="342" y="60"/>
                      <a:pt x="222" y="0"/>
                      <a:pt x="219" y="2"/>
                    </a:cubicBezTo>
                    <a:cubicBezTo>
                      <a:pt x="225" y="3"/>
                      <a:pt x="197" y="181"/>
                      <a:pt x="159" y="252"/>
                    </a:cubicBezTo>
                    <a:cubicBezTo>
                      <a:pt x="121" y="323"/>
                      <a:pt x="4" y="407"/>
                      <a:pt x="0" y="420"/>
                    </a:cubicBezTo>
                    <a:cubicBezTo>
                      <a:pt x="1" y="413"/>
                      <a:pt x="176" y="516"/>
                      <a:pt x="270" y="549"/>
                    </a:cubicBezTo>
                    <a:cubicBezTo>
                      <a:pt x="365" y="582"/>
                      <a:pt x="564" y="621"/>
                      <a:pt x="570" y="621"/>
                    </a:cubicBezTo>
                    <a:close/>
                  </a:path>
                </a:pathLst>
              </a:custGeom>
              <a:solidFill>
                <a:srgbClr val="B2B2B2"/>
              </a:solidFill>
              <a:ln w="9525">
                <a:solidFill>
                  <a:schemeClr val="tx1"/>
                </a:solidFill>
                <a:round/>
                <a:headEnd/>
                <a:tailEnd/>
              </a:ln>
            </p:spPr>
            <p:txBody>
              <a:bodyPr/>
              <a:lstStyle/>
              <a:p>
                <a:endParaRPr lang="en-US"/>
              </a:p>
            </p:txBody>
          </p:sp>
          <p:sp>
            <p:nvSpPr>
              <p:cNvPr id="49163" name="Freeform 8"/>
              <p:cNvSpPr>
                <a:spLocks/>
              </p:cNvSpPr>
              <p:nvPr/>
            </p:nvSpPr>
            <p:spPr bwMode="auto">
              <a:xfrm>
                <a:off x="4273143" y="4987512"/>
                <a:ext cx="662354" cy="746760"/>
              </a:xfrm>
              <a:custGeom>
                <a:avLst/>
                <a:gdLst>
                  <a:gd name="T0" fmla="*/ 2147483647 w 565"/>
                  <a:gd name="T1" fmla="*/ 2147483647 h 637"/>
                  <a:gd name="T2" fmla="*/ 2147483647 w 565"/>
                  <a:gd name="T3" fmla="*/ 2147483647 h 637"/>
                  <a:gd name="T4" fmla="*/ 2147483647 w 565"/>
                  <a:gd name="T5" fmla="*/ 2147483647 h 637"/>
                  <a:gd name="T6" fmla="*/ 2147483647 w 565"/>
                  <a:gd name="T7" fmla="*/ 2147483647 h 637"/>
                  <a:gd name="T8" fmla="*/ 2147483647 w 565"/>
                  <a:gd name="T9" fmla="*/ 2147483647 h 637"/>
                  <a:gd name="T10" fmla="*/ 2147483647 w 565"/>
                  <a:gd name="T11" fmla="*/ 2147483647 h 637"/>
                  <a:gd name="T12" fmla="*/ 2147483647 w 565"/>
                  <a:gd name="T13" fmla="*/ 2147483647 h 637"/>
                  <a:gd name="T14" fmla="*/ 0 60000 65536"/>
                  <a:gd name="T15" fmla="*/ 0 60000 65536"/>
                  <a:gd name="T16" fmla="*/ 0 60000 65536"/>
                  <a:gd name="T17" fmla="*/ 0 60000 65536"/>
                  <a:gd name="T18" fmla="*/ 0 60000 65536"/>
                  <a:gd name="T19" fmla="*/ 0 60000 65536"/>
                  <a:gd name="T20" fmla="*/ 0 60000 65536"/>
                  <a:gd name="T21" fmla="*/ 0 w 565"/>
                  <a:gd name="T22" fmla="*/ 0 h 637"/>
                  <a:gd name="T23" fmla="*/ 565 w 565"/>
                  <a:gd name="T24" fmla="*/ 637 h 6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5" h="637">
                    <a:moveTo>
                      <a:pt x="18" y="630"/>
                    </a:moveTo>
                    <a:cubicBezTo>
                      <a:pt x="0" y="637"/>
                      <a:pt x="39" y="393"/>
                      <a:pt x="117" y="279"/>
                    </a:cubicBezTo>
                    <a:cubicBezTo>
                      <a:pt x="192" y="129"/>
                      <a:pt x="343" y="21"/>
                      <a:pt x="346" y="23"/>
                    </a:cubicBezTo>
                    <a:cubicBezTo>
                      <a:pt x="343" y="0"/>
                      <a:pt x="368" y="202"/>
                      <a:pt x="406" y="273"/>
                    </a:cubicBezTo>
                    <a:cubicBezTo>
                      <a:pt x="444" y="344"/>
                      <a:pt x="561" y="428"/>
                      <a:pt x="565" y="441"/>
                    </a:cubicBezTo>
                    <a:cubicBezTo>
                      <a:pt x="564" y="434"/>
                      <a:pt x="383" y="537"/>
                      <a:pt x="289" y="570"/>
                    </a:cubicBezTo>
                    <a:cubicBezTo>
                      <a:pt x="198" y="601"/>
                      <a:pt x="77" y="616"/>
                      <a:pt x="18" y="630"/>
                    </a:cubicBezTo>
                    <a:close/>
                  </a:path>
                </a:pathLst>
              </a:custGeom>
              <a:solidFill>
                <a:srgbClr val="B2B2B2"/>
              </a:solidFill>
              <a:ln w="9525">
                <a:solidFill>
                  <a:schemeClr val="tx1"/>
                </a:solidFill>
                <a:round/>
                <a:headEnd/>
                <a:tailEnd/>
              </a:ln>
            </p:spPr>
            <p:txBody>
              <a:bodyPr/>
              <a:lstStyle/>
              <a:p>
                <a:endParaRPr lang="en-US"/>
              </a:p>
            </p:txBody>
          </p:sp>
          <p:sp>
            <p:nvSpPr>
              <p:cNvPr id="49164" name="Freeform 9"/>
              <p:cNvSpPr>
                <a:spLocks/>
              </p:cNvSpPr>
              <p:nvPr/>
            </p:nvSpPr>
            <p:spPr bwMode="auto">
              <a:xfrm>
                <a:off x="4663522" y="4554930"/>
                <a:ext cx="534572" cy="464234"/>
              </a:xfrm>
              <a:custGeom>
                <a:avLst/>
                <a:gdLst>
                  <a:gd name="T0" fmla="*/ 2147483647 w 456"/>
                  <a:gd name="T1" fmla="*/ 2147483647 h 396"/>
                  <a:gd name="T2" fmla="*/ 2147483647 w 456"/>
                  <a:gd name="T3" fmla="*/ 2147483647 h 396"/>
                  <a:gd name="T4" fmla="*/ 2147483647 w 456"/>
                  <a:gd name="T5" fmla="*/ 2147483647 h 396"/>
                  <a:gd name="T6" fmla="*/ 2147483647 w 456"/>
                  <a:gd name="T7" fmla="*/ 2147483647 h 396"/>
                  <a:gd name="T8" fmla="*/ 2147483647 w 456"/>
                  <a:gd name="T9" fmla="*/ 2147483647 h 396"/>
                  <a:gd name="T10" fmla="*/ 2147483647 w 456"/>
                  <a:gd name="T11" fmla="*/ 2147483647 h 396"/>
                  <a:gd name="T12" fmla="*/ 2147483647 w 456"/>
                  <a:gd name="T13" fmla="*/ 2147483647 h 396"/>
                  <a:gd name="T14" fmla="*/ 0 60000 65536"/>
                  <a:gd name="T15" fmla="*/ 0 60000 65536"/>
                  <a:gd name="T16" fmla="*/ 0 60000 65536"/>
                  <a:gd name="T17" fmla="*/ 0 60000 65536"/>
                  <a:gd name="T18" fmla="*/ 0 60000 65536"/>
                  <a:gd name="T19" fmla="*/ 0 60000 65536"/>
                  <a:gd name="T20" fmla="*/ 0 60000 65536"/>
                  <a:gd name="T21" fmla="*/ 0 w 456"/>
                  <a:gd name="T22" fmla="*/ 0 h 396"/>
                  <a:gd name="T23" fmla="*/ 456 w 456"/>
                  <a:gd name="T24" fmla="*/ 396 h 3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6" h="396">
                    <a:moveTo>
                      <a:pt x="228" y="18"/>
                    </a:moveTo>
                    <a:cubicBezTo>
                      <a:pt x="236" y="0"/>
                      <a:pt x="288" y="57"/>
                      <a:pt x="366" y="174"/>
                    </a:cubicBezTo>
                    <a:cubicBezTo>
                      <a:pt x="441" y="273"/>
                      <a:pt x="441" y="374"/>
                      <a:pt x="438" y="375"/>
                    </a:cubicBezTo>
                    <a:cubicBezTo>
                      <a:pt x="456" y="388"/>
                      <a:pt x="318" y="339"/>
                      <a:pt x="222" y="333"/>
                    </a:cubicBezTo>
                    <a:cubicBezTo>
                      <a:pt x="120" y="336"/>
                      <a:pt x="21" y="396"/>
                      <a:pt x="9" y="390"/>
                    </a:cubicBezTo>
                    <a:cubicBezTo>
                      <a:pt x="15" y="395"/>
                      <a:pt x="0" y="291"/>
                      <a:pt x="72" y="168"/>
                    </a:cubicBezTo>
                    <a:cubicBezTo>
                      <a:pt x="120" y="75"/>
                      <a:pt x="198" y="54"/>
                      <a:pt x="228" y="18"/>
                    </a:cubicBezTo>
                    <a:close/>
                  </a:path>
                </a:pathLst>
              </a:custGeom>
              <a:solidFill>
                <a:srgbClr val="B2B2B2"/>
              </a:solidFill>
              <a:ln w="9525">
                <a:solidFill>
                  <a:schemeClr val="tx1"/>
                </a:solidFill>
                <a:round/>
                <a:headEnd/>
                <a:tailEnd/>
              </a:ln>
            </p:spPr>
            <p:txBody>
              <a:bodyPr/>
              <a:lstStyle/>
              <a:p>
                <a:endParaRPr lang="en-US"/>
              </a:p>
            </p:txBody>
          </p:sp>
          <p:sp>
            <p:nvSpPr>
              <p:cNvPr id="49165" name="Freeform 10"/>
              <p:cNvSpPr>
                <a:spLocks/>
              </p:cNvSpPr>
              <p:nvPr/>
            </p:nvSpPr>
            <p:spPr bwMode="auto">
              <a:xfrm>
                <a:off x="4667039" y="4940620"/>
                <a:ext cx="534572" cy="588498"/>
              </a:xfrm>
              <a:custGeom>
                <a:avLst/>
                <a:gdLst>
                  <a:gd name="T0" fmla="*/ 2147483647 w 456"/>
                  <a:gd name="T1" fmla="*/ 2147483647 h 502"/>
                  <a:gd name="T2" fmla="*/ 2147483647 w 456"/>
                  <a:gd name="T3" fmla="*/ 2147483647 h 502"/>
                  <a:gd name="T4" fmla="*/ 2147483647 w 456"/>
                  <a:gd name="T5" fmla="*/ 2147483647 h 502"/>
                  <a:gd name="T6" fmla="*/ 2147483647 w 456"/>
                  <a:gd name="T7" fmla="*/ 2147483647 h 502"/>
                  <a:gd name="T8" fmla="*/ 2147483647 w 456"/>
                  <a:gd name="T9" fmla="*/ 2147483647 h 502"/>
                  <a:gd name="T10" fmla="*/ 2147483647 w 456"/>
                  <a:gd name="T11" fmla="*/ 2147483647 h 502"/>
                  <a:gd name="T12" fmla="*/ 2147483647 w 456"/>
                  <a:gd name="T13" fmla="*/ 2147483647 h 502"/>
                  <a:gd name="T14" fmla="*/ 0 60000 65536"/>
                  <a:gd name="T15" fmla="*/ 0 60000 65536"/>
                  <a:gd name="T16" fmla="*/ 0 60000 65536"/>
                  <a:gd name="T17" fmla="*/ 0 60000 65536"/>
                  <a:gd name="T18" fmla="*/ 0 60000 65536"/>
                  <a:gd name="T19" fmla="*/ 0 60000 65536"/>
                  <a:gd name="T20" fmla="*/ 0 60000 65536"/>
                  <a:gd name="T21" fmla="*/ 0 w 456"/>
                  <a:gd name="T22" fmla="*/ 0 h 502"/>
                  <a:gd name="T23" fmla="*/ 456 w 456"/>
                  <a:gd name="T24" fmla="*/ 502 h 50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6" h="502">
                    <a:moveTo>
                      <a:pt x="228" y="482"/>
                    </a:moveTo>
                    <a:cubicBezTo>
                      <a:pt x="236" y="502"/>
                      <a:pt x="300" y="438"/>
                      <a:pt x="378" y="307"/>
                    </a:cubicBezTo>
                    <a:cubicBezTo>
                      <a:pt x="453" y="196"/>
                      <a:pt x="441" y="59"/>
                      <a:pt x="438" y="58"/>
                    </a:cubicBezTo>
                    <a:cubicBezTo>
                      <a:pt x="456" y="43"/>
                      <a:pt x="315" y="0"/>
                      <a:pt x="219" y="7"/>
                    </a:cubicBezTo>
                    <a:cubicBezTo>
                      <a:pt x="117" y="3"/>
                      <a:pt x="21" y="58"/>
                      <a:pt x="9" y="65"/>
                    </a:cubicBezTo>
                    <a:cubicBezTo>
                      <a:pt x="15" y="59"/>
                      <a:pt x="0" y="176"/>
                      <a:pt x="72" y="314"/>
                    </a:cubicBezTo>
                    <a:cubicBezTo>
                      <a:pt x="120" y="418"/>
                      <a:pt x="198" y="441"/>
                      <a:pt x="228" y="482"/>
                    </a:cubicBezTo>
                    <a:close/>
                  </a:path>
                </a:pathLst>
              </a:custGeom>
              <a:solidFill>
                <a:schemeClr val="tx1"/>
              </a:solidFill>
              <a:ln w="9525">
                <a:solidFill>
                  <a:schemeClr val="tx1"/>
                </a:solidFill>
                <a:round/>
                <a:headEnd/>
                <a:tailEnd/>
              </a:ln>
            </p:spPr>
            <p:txBody>
              <a:bodyPr/>
              <a:lstStyle/>
              <a:p>
                <a:endParaRPr lang="en-US"/>
              </a:p>
            </p:txBody>
          </p:sp>
        </p:grpSp>
      </p:grpSp>
      <p:sp>
        <p:nvSpPr>
          <p:cNvPr id="78" name="Slide Number Placeholder 77"/>
          <p:cNvSpPr>
            <a:spLocks noGrp="1"/>
          </p:cNvSpPr>
          <p:nvPr>
            <p:ph type="sldNum" sz="quarter" idx="12"/>
          </p:nvPr>
        </p:nvSpPr>
        <p:spPr/>
        <p:txBody>
          <a:bodyPr/>
          <a:lstStyle/>
          <a:p>
            <a:pPr>
              <a:defRPr/>
            </a:pPr>
            <a:fld id="{3B0F1C01-5985-48B8-B67A-544E0567681A}" type="slidenum">
              <a:rPr lang="en-US" smtClean="0"/>
              <a:pPr>
                <a:defRPr/>
              </a:pPr>
              <a:t>45</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1+#ppt_w/2"/>
                                          </p:val>
                                        </p:tav>
                                        <p:tav tm="100000">
                                          <p:val>
                                            <p:strVal val="#ppt_x"/>
                                          </p:val>
                                        </p:tav>
                                      </p:tavLst>
                                    </p:anim>
                                    <p:anim calcmode="lin" valueType="num">
                                      <p:cBhvr additive="base">
                                        <p:cTn id="8" dur="10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1000" fill="hold"/>
                                        <p:tgtEl>
                                          <p:spTgt spid="6"/>
                                        </p:tgtEl>
                                        <p:attrNameLst>
                                          <p:attrName>ppt_x</p:attrName>
                                        </p:attrNameLst>
                                      </p:cBhvr>
                                      <p:tavLst>
                                        <p:tav tm="0">
                                          <p:val>
                                            <p:strVal val="1+#ppt_w/2"/>
                                          </p:val>
                                        </p:tav>
                                        <p:tav tm="100000">
                                          <p:val>
                                            <p:strVal val="#ppt_x"/>
                                          </p:val>
                                        </p:tav>
                                      </p:tavLst>
                                    </p:anim>
                                    <p:anim calcmode="lin" valueType="num">
                                      <p:cBhvr additive="base">
                                        <p:cTn id="14" dur="10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1+#ppt_w/2"/>
                                          </p:val>
                                        </p:tav>
                                        <p:tav tm="100000">
                                          <p:val>
                                            <p:strVal val="#ppt_x"/>
                                          </p:val>
                                        </p:tav>
                                      </p:tavLst>
                                    </p:anim>
                                    <p:anim calcmode="lin" valueType="num">
                                      <p:cBhvr additive="base">
                                        <p:cTn id="20" dur="10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78" name="Picture 2"/>
          <p:cNvPicPr>
            <a:picLocks noChangeAspect="1" noChangeArrowheads="1"/>
          </p:cNvPicPr>
          <p:nvPr/>
        </p:nvPicPr>
        <p:blipFill>
          <a:blip r:embed="rId2" cstate="print"/>
          <a:srcRect/>
          <a:stretch>
            <a:fillRect/>
          </a:stretch>
        </p:blipFill>
        <p:spPr bwMode="auto">
          <a:xfrm>
            <a:off x="36513" y="85725"/>
            <a:ext cx="9037637" cy="6791325"/>
          </a:xfrm>
          <a:prstGeom prst="rect">
            <a:avLst/>
          </a:prstGeom>
          <a:noFill/>
          <a:ln w="9525">
            <a:noFill/>
            <a:miter lim="800000"/>
            <a:headEnd/>
            <a:tailEnd/>
          </a:ln>
        </p:spPr>
      </p:pic>
      <p:sp>
        <p:nvSpPr>
          <p:cNvPr id="50179" name="TextBox 6"/>
          <p:cNvSpPr txBox="1">
            <a:spLocks noChangeArrowheads="1"/>
          </p:cNvSpPr>
          <p:nvPr/>
        </p:nvSpPr>
        <p:spPr bwMode="auto">
          <a:xfrm>
            <a:off x="2536825" y="25400"/>
            <a:ext cx="4579938" cy="584200"/>
          </a:xfrm>
          <a:prstGeom prst="rect">
            <a:avLst/>
          </a:prstGeom>
          <a:noFill/>
          <a:ln w="9525">
            <a:noFill/>
            <a:miter lim="800000"/>
            <a:headEnd/>
            <a:tailEnd/>
          </a:ln>
        </p:spPr>
        <p:txBody>
          <a:bodyPr wrap="none">
            <a:spAutoFit/>
          </a:bodyPr>
          <a:lstStyle/>
          <a:p>
            <a:pPr algn="ctr" eaLnBrk="0" hangingPunct="0"/>
            <a:r>
              <a:rPr lang="en-US" sz="1600" b="1">
                <a:solidFill>
                  <a:srgbClr val="009900"/>
                </a:solidFill>
              </a:rPr>
              <a:t>Contemporary ideas about psychiatric diseases</a:t>
            </a:r>
          </a:p>
          <a:p>
            <a:pPr algn="ctr" eaLnBrk="0" hangingPunct="0"/>
            <a:r>
              <a:rPr lang="en-US" sz="1600" b="1">
                <a:solidFill>
                  <a:srgbClr val="009900"/>
                </a:solidFill>
              </a:rPr>
              <a:t>have emphasized synaptic and signaling deficits . . . </a:t>
            </a:r>
          </a:p>
        </p:txBody>
      </p:sp>
      <p:grpSp>
        <p:nvGrpSpPr>
          <p:cNvPr id="2" name="Group 29"/>
          <p:cNvGrpSpPr>
            <a:grpSpLocks/>
          </p:cNvGrpSpPr>
          <p:nvPr/>
        </p:nvGrpSpPr>
        <p:grpSpPr bwMode="auto">
          <a:xfrm>
            <a:off x="2533650" y="609600"/>
            <a:ext cx="4408488" cy="4579938"/>
            <a:chOff x="2533135" y="609598"/>
            <a:chExt cx="4409578" cy="4580240"/>
          </a:xfrm>
        </p:grpSpPr>
        <p:sp>
          <p:nvSpPr>
            <p:cNvPr id="50184" name="TextBox 7"/>
            <p:cNvSpPr txBox="1">
              <a:spLocks noChangeArrowheads="1"/>
            </p:cNvSpPr>
            <p:nvPr/>
          </p:nvSpPr>
          <p:spPr bwMode="auto">
            <a:xfrm>
              <a:off x="2620247" y="609598"/>
              <a:ext cx="4322466" cy="1077218"/>
            </a:xfrm>
            <a:prstGeom prst="rect">
              <a:avLst/>
            </a:prstGeom>
            <a:noFill/>
            <a:ln w="9525">
              <a:noFill/>
              <a:miter lim="800000"/>
              <a:headEnd/>
              <a:tailEnd/>
            </a:ln>
          </p:spPr>
          <p:txBody>
            <a:bodyPr wrap="none">
              <a:spAutoFit/>
            </a:bodyPr>
            <a:lstStyle/>
            <a:p>
              <a:pPr algn="ctr" eaLnBrk="0" hangingPunct="0"/>
              <a:r>
                <a:rPr lang="en-US" sz="1600" b="1">
                  <a:solidFill>
                    <a:srgbClr val="FF0000"/>
                  </a:solidFill>
                </a:rPr>
                <a:t>“Inside-out” mechanisms emphasize that </a:t>
              </a:r>
            </a:p>
            <a:p>
              <a:pPr algn="ctr" eaLnBrk="0" hangingPunct="0"/>
              <a:r>
                <a:rPr lang="en-US" sz="1600" b="1">
                  <a:solidFill>
                    <a:srgbClr val="FF0000"/>
                  </a:solidFill>
                </a:rPr>
                <a:t>~30% of a cell’s proteins enter the ER,</a:t>
              </a:r>
            </a:p>
            <a:p>
              <a:pPr algn="ctr" eaLnBrk="0" hangingPunct="0"/>
              <a:r>
                <a:rPr lang="en-US" sz="1600" b="1">
                  <a:solidFill>
                    <a:srgbClr val="FF0000"/>
                  </a:solidFill>
                </a:rPr>
                <a:t>and additional nuclear and cytoplasmic proteins </a:t>
              </a:r>
            </a:p>
            <a:p>
              <a:pPr algn="ctr" eaLnBrk="0" hangingPunct="0"/>
              <a:r>
                <a:rPr lang="en-US" sz="1600" b="1">
                  <a:solidFill>
                    <a:srgbClr val="FF0000"/>
                  </a:solidFill>
                </a:rPr>
                <a:t>control their synthesis &amp; trafficking.</a:t>
              </a:r>
            </a:p>
          </p:txBody>
        </p:sp>
        <p:cxnSp>
          <p:nvCxnSpPr>
            <p:cNvPr id="9" name="Curved Connector 8"/>
            <p:cNvCxnSpPr/>
            <p:nvPr/>
          </p:nvCxnSpPr>
          <p:spPr>
            <a:xfrm flipV="1">
              <a:off x="3967002" y="4275378"/>
              <a:ext cx="1173452" cy="284181"/>
            </a:xfrm>
            <a:prstGeom prst="curvedConnector3">
              <a:avLst>
                <a:gd name="adj1" fmla="val 44737"/>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7" name="Curved Connector 16"/>
            <p:cNvCxnSpPr/>
            <p:nvPr/>
          </p:nvCxnSpPr>
          <p:spPr>
            <a:xfrm rot="16200000" flipV="1">
              <a:off x="3200127" y="3706989"/>
              <a:ext cx="852544" cy="284232"/>
            </a:xfrm>
            <a:prstGeom prst="curvedConnector3">
              <a:avLst>
                <a:gd name="adj1" fmla="val 32609"/>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2" name="Curved Connector 21"/>
            <p:cNvCxnSpPr/>
            <p:nvPr/>
          </p:nvCxnSpPr>
          <p:spPr>
            <a:xfrm rot="10800000" flipV="1">
              <a:off x="2533135" y="4918357"/>
              <a:ext cx="754249" cy="271481"/>
            </a:xfrm>
            <a:prstGeom prst="curvedConnector3">
              <a:avLst>
                <a:gd name="adj1" fmla="val 38525"/>
              </a:avLst>
            </a:prstGeom>
            <a:ln w="762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cxnSp>
        <p:nvCxnSpPr>
          <p:cNvPr id="34" name="Straight Connector 33"/>
          <p:cNvCxnSpPr/>
          <p:nvPr/>
        </p:nvCxnSpPr>
        <p:spPr>
          <a:xfrm flipH="1">
            <a:off x="1914525" y="198438"/>
            <a:ext cx="779463" cy="630237"/>
          </a:xfrm>
          <a:prstGeom prst="line">
            <a:avLst/>
          </a:prstGeom>
          <a:ln w="12700">
            <a:solidFill>
              <a:srgbClr val="0099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850063" y="201613"/>
            <a:ext cx="777875" cy="630237"/>
          </a:xfrm>
          <a:prstGeom prst="line">
            <a:avLst/>
          </a:prstGeom>
          <a:ln w="12700">
            <a:solidFill>
              <a:srgbClr val="009900"/>
            </a:solidFill>
          </a:ln>
        </p:spPr>
        <p:style>
          <a:lnRef idx="1">
            <a:schemeClr val="accent1"/>
          </a:lnRef>
          <a:fillRef idx="0">
            <a:schemeClr val="accent1"/>
          </a:fillRef>
          <a:effectRef idx="0">
            <a:schemeClr val="accent1"/>
          </a:effectRef>
          <a:fontRef idx="minor">
            <a:schemeClr val="tx1"/>
          </a:fontRef>
        </p:style>
      </p:cxnSp>
      <p:sp>
        <p:nvSpPr>
          <p:cNvPr id="11" name="Slide Number Placeholder 10"/>
          <p:cNvSpPr>
            <a:spLocks noGrp="1"/>
          </p:cNvSpPr>
          <p:nvPr>
            <p:ph type="sldNum" sz="quarter" idx="12"/>
          </p:nvPr>
        </p:nvSpPr>
        <p:spPr/>
        <p:txBody>
          <a:bodyPr/>
          <a:lstStyle/>
          <a:p>
            <a:pPr>
              <a:defRPr/>
            </a:pPr>
            <a:fld id="{790833A4-87D1-4581-BF14-C07B40DAA9EA}" type="slidenum">
              <a:rPr lang="en-US" smtClean="0"/>
              <a:pPr>
                <a:defRPr/>
              </a:pPr>
              <a:t>46</a:t>
            </a:fld>
            <a:endParaRPr lang="en-US"/>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0" y="-1588"/>
            <a:ext cx="9144000" cy="68580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r>
              <a:rPr lang="en-US" dirty="0">
                <a:solidFill>
                  <a:schemeClr val="tx1"/>
                </a:solidFill>
              </a:rPr>
              <a:t>Brandon Henderson</a:t>
            </a:r>
          </a:p>
          <a:p>
            <a:pPr algn="ctr" eaLnBrk="0" hangingPunct="0">
              <a:defRPr/>
            </a:pPr>
            <a:r>
              <a:rPr lang="en-US" dirty="0">
                <a:solidFill>
                  <a:schemeClr val="tx1"/>
                </a:solidFill>
              </a:rPr>
              <a:t>Julie Miwa</a:t>
            </a:r>
          </a:p>
          <a:p>
            <a:pPr algn="ctr" eaLnBrk="0" hangingPunct="0">
              <a:defRPr/>
            </a:pPr>
            <a:r>
              <a:rPr lang="en-US" dirty="0">
                <a:solidFill>
                  <a:schemeClr val="tx1"/>
                </a:solidFill>
              </a:rPr>
              <a:t>Rahul Srinivasan*</a:t>
            </a:r>
          </a:p>
          <a:p>
            <a:pPr algn="ctr" eaLnBrk="0" hangingPunct="0">
              <a:defRPr/>
            </a:pPr>
            <a:endParaRPr lang="en-US" dirty="0">
              <a:solidFill>
                <a:schemeClr val="tx1"/>
              </a:solidFill>
            </a:endParaRPr>
          </a:p>
          <a:p>
            <a:pPr algn="ctr" eaLnBrk="0" hangingPunct="0">
              <a:defRPr/>
            </a:pPr>
            <a:r>
              <a:rPr lang="en-US" dirty="0">
                <a:solidFill>
                  <a:schemeClr val="tx1"/>
                </a:solidFill>
              </a:rPr>
              <a:t>Many friends and advisors</a:t>
            </a:r>
          </a:p>
          <a:p>
            <a:pPr algn="ctr" eaLnBrk="0" hangingPunct="0">
              <a:defRPr/>
            </a:pPr>
            <a:r>
              <a:rPr lang="en-US" dirty="0">
                <a:solidFill>
                  <a:schemeClr val="tx1"/>
                </a:solidFill>
              </a:rPr>
              <a:t>Three anonymous reviewers</a:t>
            </a:r>
          </a:p>
        </p:txBody>
      </p:sp>
      <p:sp>
        <p:nvSpPr>
          <p:cNvPr id="5" name="Slide Number Placeholder 4"/>
          <p:cNvSpPr>
            <a:spLocks noGrp="1"/>
          </p:cNvSpPr>
          <p:nvPr>
            <p:ph type="sldNum" sz="quarter" idx="12"/>
          </p:nvPr>
        </p:nvSpPr>
        <p:spPr/>
        <p:txBody>
          <a:bodyPr/>
          <a:lstStyle/>
          <a:p>
            <a:pPr>
              <a:defRPr/>
            </a:pPr>
            <a:fld id="{F2A9F905-FFB4-43CA-A789-54D33375ACE2}" type="slidenum">
              <a:rPr lang="en-US" smtClean="0"/>
              <a:pPr>
                <a:defRPr/>
              </a:pPr>
              <a:t>47</a:t>
            </a:fld>
            <a:endParaRPr lang="en-US" dirty="0"/>
          </a:p>
        </p:txBody>
      </p:sp>
      <p:pic>
        <p:nvPicPr>
          <p:cNvPr id="6" name="Picture 6" descr="caltech_seal_orange.jpg"/>
          <p:cNvPicPr>
            <a:picLocks noChangeAspect="1"/>
          </p:cNvPicPr>
          <p:nvPr/>
        </p:nvPicPr>
        <p:blipFill>
          <a:blip r:embed="rId2" cstate="print"/>
          <a:srcRect/>
          <a:stretch>
            <a:fillRect/>
          </a:stretch>
        </p:blipFill>
        <p:spPr bwMode="auto">
          <a:xfrm>
            <a:off x="3553745" y="323181"/>
            <a:ext cx="1963737" cy="1962150"/>
          </a:xfrm>
          <a:prstGeom prst="rect">
            <a:avLst/>
          </a:prstGeom>
          <a:noFill/>
          <a:ln w="9525">
            <a:noFill/>
            <a:miter lim="800000"/>
            <a:headEnd/>
            <a:tailEnd/>
          </a:ln>
        </p:spPr>
      </p:pic>
      <p:sp>
        <p:nvSpPr>
          <p:cNvPr id="7" name="TextBox 6"/>
          <p:cNvSpPr txBox="1"/>
          <p:nvPr/>
        </p:nvSpPr>
        <p:spPr>
          <a:xfrm>
            <a:off x="854241" y="5221705"/>
            <a:ext cx="6571030" cy="646331"/>
          </a:xfrm>
          <a:prstGeom prst="rect">
            <a:avLst/>
          </a:prstGeom>
          <a:noFill/>
        </p:spPr>
        <p:txBody>
          <a:bodyPr wrap="none" rtlCol="0">
            <a:spAutoFit/>
          </a:bodyPr>
          <a:lstStyle/>
          <a:p>
            <a:pPr algn="ctr"/>
            <a:r>
              <a:rPr lang="en-US" dirty="0" smtClean="0"/>
              <a:t>The work </a:t>
            </a:r>
            <a:r>
              <a:rPr lang="en-US" dirty="0" smtClean="0"/>
              <a:t>on nAChRs </a:t>
            </a:r>
            <a:r>
              <a:rPr lang="en-US" dirty="0" smtClean="0"/>
              <a:t>has been funded </a:t>
            </a:r>
            <a:r>
              <a:rPr lang="en-US" dirty="0" smtClean="0"/>
              <a:t>by various NIH grants, </a:t>
            </a:r>
            <a:endParaRPr lang="en-US" dirty="0" smtClean="0"/>
          </a:p>
          <a:p>
            <a:pPr algn="ctr"/>
            <a:r>
              <a:rPr lang="en-US" dirty="0" smtClean="0"/>
              <a:t>most </a:t>
            </a:r>
            <a:r>
              <a:rPr lang="en-US" dirty="0" smtClean="0"/>
              <a:t>recently EUREKA</a:t>
            </a:r>
            <a:endParaRPr lang="en-US" dirty="0"/>
          </a:p>
        </p:txBody>
      </p:sp>
    </p:spTree>
  </p:cSld>
  <p:clrMapOvr>
    <a:masterClrMapping/>
  </p:clrMapOvr>
  <p:transition spd="slow">
    <p:fade thruBlk="1"/>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6" name="Picture 2"/>
          <p:cNvPicPr>
            <a:picLocks noChangeAspect="1" noChangeArrowheads="1"/>
          </p:cNvPicPr>
          <p:nvPr/>
        </p:nvPicPr>
        <p:blipFill>
          <a:blip r:embed="rId2" cstate="print"/>
          <a:srcRect/>
          <a:stretch>
            <a:fillRect/>
          </a:stretch>
        </p:blipFill>
        <p:spPr bwMode="auto">
          <a:xfrm>
            <a:off x="666750" y="1328738"/>
            <a:ext cx="7810500" cy="4200525"/>
          </a:xfrm>
          <a:prstGeom prst="rect">
            <a:avLst/>
          </a:prstGeom>
          <a:noFill/>
          <a:ln w="9525">
            <a:noFill/>
            <a:miter lim="800000"/>
            <a:headEnd/>
            <a:tailEnd/>
          </a:ln>
        </p:spPr>
      </p:pic>
      <p:sp>
        <p:nvSpPr>
          <p:cNvPr id="52227" name="TextBox 4"/>
          <p:cNvSpPr txBox="1">
            <a:spLocks noChangeArrowheads="1"/>
          </p:cNvSpPr>
          <p:nvPr/>
        </p:nvSpPr>
        <p:spPr bwMode="auto">
          <a:xfrm>
            <a:off x="1976438" y="322263"/>
            <a:ext cx="5565775" cy="369887"/>
          </a:xfrm>
          <a:prstGeom prst="rect">
            <a:avLst/>
          </a:prstGeom>
          <a:solidFill>
            <a:srgbClr val="CCFFFF"/>
          </a:solidFill>
          <a:ln w="9525">
            <a:noFill/>
            <a:miter lim="800000"/>
            <a:headEnd/>
            <a:tailEnd/>
          </a:ln>
        </p:spPr>
        <p:txBody>
          <a:bodyPr wrap="none">
            <a:spAutoFit/>
          </a:bodyPr>
          <a:lstStyle/>
          <a:p>
            <a:pPr algn="ctr"/>
            <a:r>
              <a:rPr lang="en-US"/>
              <a:t>Eroom’s law, Scannell, </a:t>
            </a:r>
            <a:r>
              <a:rPr lang="en-US" i="1"/>
              <a:t>Nature Revs Drug Disc</a:t>
            </a:r>
            <a:r>
              <a:rPr lang="en-US"/>
              <a:t>. 2012</a:t>
            </a:r>
          </a:p>
        </p:txBody>
      </p:sp>
      <p:sp>
        <p:nvSpPr>
          <p:cNvPr id="52228" name="Rectangle 4"/>
          <p:cNvSpPr>
            <a:spLocks noChangeArrowheads="1"/>
          </p:cNvSpPr>
          <p:nvPr/>
        </p:nvSpPr>
        <p:spPr bwMode="auto">
          <a:xfrm>
            <a:off x="2501900" y="5705475"/>
            <a:ext cx="3838575" cy="368300"/>
          </a:xfrm>
          <a:prstGeom prst="rect">
            <a:avLst/>
          </a:prstGeom>
          <a:noFill/>
          <a:ln w="9525">
            <a:noFill/>
            <a:miter lim="800000"/>
            <a:headEnd/>
            <a:tailEnd/>
          </a:ln>
        </p:spPr>
        <p:txBody>
          <a:bodyPr>
            <a:spAutoFit/>
          </a:bodyPr>
          <a:lstStyle/>
          <a:p>
            <a:r>
              <a:rPr lang="en-US">
                <a:solidFill>
                  <a:srgbClr val="000000"/>
                </a:solidFill>
              </a:rPr>
              <a:t>(applies especially to neural drugs)</a:t>
            </a:r>
            <a:endParaRPr lang="en-US"/>
          </a:p>
        </p:txBody>
      </p:sp>
      <p:sp>
        <p:nvSpPr>
          <p:cNvPr id="6" name="Slide Number Placeholder 5"/>
          <p:cNvSpPr>
            <a:spLocks noGrp="1"/>
          </p:cNvSpPr>
          <p:nvPr>
            <p:ph type="sldNum" sz="quarter" idx="12"/>
          </p:nvPr>
        </p:nvSpPr>
        <p:spPr/>
        <p:txBody>
          <a:bodyPr/>
          <a:lstStyle/>
          <a:p>
            <a:pPr>
              <a:defRPr/>
            </a:pPr>
            <a:fld id="{AE5691F8-6AB4-4548-866C-1352FDF39633}" type="slidenum">
              <a:rPr lang="en-US" smtClean="0"/>
              <a:pPr>
                <a:defRPr/>
              </a:pPr>
              <a:t>48</a:t>
            </a:fld>
            <a:endParaRPr lang="en-US" dirty="0"/>
          </a:p>
        </p:txBody>
      </p:sp>
    </p:spTree>
  </p:cSld>
  <p:clrMapOvr>
    <a:masterClrMapping/>
  </p:clrMapOvr>
  <p:transition spd="slow">
    <p:fade thruBlk="1"/>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0" y="-4763"/>
            <a:ext cx="9144000" cy="68627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solidFill>
                <a:schemeClr val="tx1"/>
              </a:solidFill>
            </a:endParaRPr>
          </a:p>
        </p:txBody>
      </p:sp>
      <p:pic>
        <p:nvPicPr>
          <p:cNvPr id="32" name="movie2f.wmv">
            <a:hlinkClick r:id="" action="ppaction://media"/>
          </p:cNvPr>
          <p:cNvPicPr>
            <a:picLocks noRot="1" noChangeAspect="1"/>
          </p:cNvPicPr>
          <p:nvPr>
            <a:videoFile r:link="rId1"/>
          </p:nvPr>
        </p:nvPicPr>
        <p:blipFill>
          <a:blip r:embed="rId5" cstate="print"/>
          <a:srcRect/>
          <a:stretch>
            <a:fillRect/>
          </a:stretch>
        </p:blipFill>
        <p:spPr bwMode="auto">
          <a:xfrm>
            <a:off x="3459163" y="638175"/>
            <a:ext cx="7593012" cy="5694363"/>
          </a:xfrm>
          <a:prstGeom prst="rect">
            <a:avLst/>
          </a:prstGeom>
          <a:noFill/>
          <a:ln w="9525">
            <a:noFill/>
            <a:miter lim="800000"/>
            <a:headEnd/>
            <a:tailEnd/>
          </a:ln>
        </p:spPr>
      </p:pic>
      <p:pic>
        <p:nvPicPr>
          <p:cNvPr id="34" name="Movie 1d.avi">
            <a:hlinkClick r:id="" action="ppaction://media"/>
          </p:cNvPr>
          <p:cNvPicPr>
            <a:picLocks noRot="1" noChangeAspect="1"/>
          </p:cNvPicPr>
          <p:nvPr>
            <a:videoFile r:link="rId2"/>
          </p:nvPr>
        </p:nvPicPr>
        <p:blipFill>
          <a:blip r:embed="rId6" cstate="print"/>
          <a:srcRect/>
          <a:stretch>
            <a:fillRect/>
          </a:stretch>
        </p:blipFill>
        <p:spPr bwMode="auto">
          <a:xfrm>
            <a:off x="293688" y="612775"/>
            <a:ext cx="2643187" cy="5726113"/>
          </a:xfrm>
          <a:prstGeom prst="rect">
            <a:avLst/>
          </a:prstGeom>
          <a:noFill/>
          <a:ln w="9525">
            <a:noFill/>
            <a:miter lim="800000"/>
            <a:headEnd/>
            <a:tailEnd/>
          </a:ln>
        </p:spPr>
      </p:pic>
      <p:sp>
        <p:nvSpPr>
          <p:cNvPr id="53253" name="Rectangle 7"/>
          <p:cNvSpPr>
            <a:spLocks noChangeArrowheads="1"/>
          </p:cNvSpPr>
          <p:nvPr/>
        </p:nvSpPr>
        <p:spPr bwMode="auto">
          <a:xfrm>
            <a:off x="1258888" y="0"/>
            <a:ext cx="6742112" cy="646113"/>
          </a:xfrm>
          <a:prstGeom prst="rect">
            <a:avLst/>
          </a:prstGeom>
          <a:noFill/>
          <a:ln w="9525">
            <a:noFill/>
            <a:miter lim="800000"/>
            <a:headEnd/>
            <a:tailEnd/>
          </a:ln>
        </p:spPr>
        <p:txBody>
          <a:bodyPr wrap="none">
            <a:spAutoFit/>
          </a:bodyPr>
          <a:lstStyle/>
          <a:p>
            <a:pPr algn="ctr"/>
            <a:r>
              <a:rPr lang="en-US">
                <a:solidFill>
                  <a:srgbClr val="FFFF00"/>
                </a:solidFill>
              </a:rPr>
              <a:t>Nicotine overcomes ER retention of </a:t>
            </a:r>
            <a:r>
              <a:rPr lang="el-GR">
                <a:solidFill>
                  <a:srgbClr val="FFFF00"/>
                </a:solidFill>
              </a:rPr>
              <a:t>α</a:t>
            </a:r>
            <a:r>
              <a:rPr lang="en-US">
                <a:solidFill>
                  <a:srgbClr val="FFFF00"/>
                </a:solidFill>
              </a:rPr>
              <a:t>4</a:t>
            </a:r>
            <a:r>
              <a:rPr lang="el-GR">
                <a:solidFill>
                  <a:srgbClr val="FFFF00"/>
                </a:solidFill>
              </a:rPr>
              <a:t>β</a:t>
            </a:r>
            <a:r>
              <a:rPr lang="en-US">
                <a:solidFill>
                  <a:srgbClr val="FFFF00"/>
                </a:solidFill>
              </a:rPr>
              <a:t>2 nicotinic receptors.    </a:t>
            </a:r>
          </a:p>
          <a:p>
            <a:pPr algn="ctr"/>
            <a:r>
              <a:rPr lang="en-US">
                <a:solidFill>
                  <a:srgbClr val="00FF00"/>
                </a:solidFill>
                <a:latin typeface="Symbol" pitchFamily="18" charset="2"/>
                <a:sym typeface="Symbol" pitchFamily="18" charset="2"/>
              </a:rPr>
              <a:t></a:t>
            </a:r>
            <a:r>
              <a:rPr lang="en-US">
                <a:solidFill>
                  <a:srgbClr val="00FF00"/>
                </a:solidFill>
              </a:rPr>
              <a:t>4eGFP</a:t>
            </a:r>
            <a:r>
              <a:rPr lang="en-US">
                <a:solidFill>
                  <a:srgbClr val="FFFF00"/>
                </a:solidFill>
                <a:latin typeface="Symbol" pitchFamily="18" charset="2"/>
                <a:sym typeface="Symbol" pitchFamily="18" charset="2"/>
              </a:rPr>
              <a:t>2</a:t>
            </a:r>
            <a:r>
              <a:rPr lang="en-US">
                <a:solidFill>
                  <a:srgbClr val="FFFF00"/>
                </a:solidFill>
                <a:sym typeface="Symbol" pitchFamily="18" charset="2"/>
              </a:rPr>
              <a:t>, total internal reflection fluorescence microscopy</a:t>
            </a:r>
            <a:endParaRPr lang="en-US">
              <a:solidFill>
                <a:srgbClr val="FFFF00"/>
              </a:solidFill>
            </a:endParaRPr>
          </a:p>
        </p:txBody>
      </p:sp>
      <p:sp>
        <p:nvSpPr>
          <p:cNvPr id="53254" name="Line 10"/>
          <p:cNvSpPr>
            <a:spLocks noChangeShapeType="1"/>
          </p:cNvSpPr>
          <p:nvPr/>
        </p:nvSpPr>
        <p:spPr bwMode="auto">
          <a:xfrm>
            <a:off x="11113" y="-19050"/>
            <a:ext cx="9144000" cy="0"/>
          </a:xfrm>
          <a:prstGeom prst="line">
            <a:avLst/>
          </a:prstGeom>
          <a:noFill/>
          <a:ln w="9525">
            <a:solidFill>
              <a:schemeClr val="tx1"/>
            </a:solidFill>
            <a:round/>
            <a:headEnd/>
            <a:tailEnd/>
          </a:ln>
        </p:spPr>
        <p:txBody>
          <a:bodyPr wrap="none" anchor="ctr"/>
          <a:lstStyle/>
          <a:p>
            <a:endParaRPr lang="en-US"/>
          </a:p>
        </p:txBody>
      </p:sp>
      <p:sp>
        <p:nvSpPr>
          <p:cNvPr id="25" name="Rectangle 9"/>
          <p:cNvSpPr>
            <a:spLocks noChangeArrowheads="1"/>
          </p:cNvSpPr>
          <p:nvPr/>
        </p:nvSpPr>
        <p:spPr bwMode="auto">
          <a:xfrm>
            <a:off x="696913" y="6383338"/>
            <a:ext cx="7767637" cy="339725"/>
          </a:xfrm>
          <a:prstGeom prst="rect">
            <a:avLst/>
          </a:prstGeom>
          <a:noFill/>
          <a:ln w="9525">
            <a:noFill/>
            <a:miter lim="800000"/>
            <a:headEnd/>
            <a:tailEnd/>
          </a:ln>
        </p:spPr>
        <p:txBody>
          <a:bodyPr>
            <a:spAutoFit/>
          </a:bodyPr>
          <a:lstStyle/>
          <a:p>
            <a:pPr algn="ctr" eaLnBrk="0" hangingPunct="0">
              <a:defRPr/>
            </a:pPr>
            <a:r>
              <a:rPr lang="en-US" sz="1600" dirty="0">
                <a:solidFill>
                  <a:srgbClr val="FFFF00"/>
                </a:solidFill>
                <a:latin typeface="+mj-lt"/>
                <a:cs typeface="Arial" pitchFamily="34" charset="0"/>
                <a:sym typeface="Symbol" pitchFamily="18" charset="2"/>
              </a:rPr>
              <a:t>48 h  No drug                                                            </a:t>
            </a:r>
            <a:r>
              <a:rPr lang="en-US" sz="1600" dirty="0">
                <a:solidFill>
                  <a:srgbClr val="FFFF00"/>
                </a:solidFill>
                <a:latin typeface="Arial" pitchFamily="34" charset="0"/>
                <a:cs typeface="Arial" pitchFamily="34" charset="0"/>
              </a:rPr>
              <a:t>48 h  Nicotine, 0.1 </a:t>
            </a:r>
            <a:r>
              <a:rPr lang="el-GR" sz="1600" dirty="0">
                <a:solidFill>
                  <a:srgbClr val="FFFF00"/>
                </a:solidFill>
                <a:latin typeface="Arial" pitchFamily="34" charset="0"/>
                <a:cs typeface="Arial" pitchFamily="34" charset="0"/>
              </a:rPr>
              <a:t>μ</a:t>
            </a:r>
            <a:r>
              <a:rPr lang="en-US" sz="1600" dirty="0">
                <a:solidFill>
                  <a:srgbClr val="FFFF00"/>
                </a:solidFill>
                <a:latin typeface="Arial" pitchFamily="34" charset="0"/>
                <a:cs typeface="Arial" pitchFamily="34" charset="0"/>
              </a:rPr>
              <a:t>M</a:t>
            </a:r>
          </a:p>
        </p:txBody>
      </p:sp>
      <p:grpSp>
        <p:nvGrpSpPr>
          <p:cNvPr id="53256" name="Group 17"/>
          <p:cNvGrpSpPr>
            <a:grpSpLocks/>
          </p:cNvGrpSpPr>
          <p:nvPr/>
        </p:nvGrpSpPr>
        <p:grpSpPr bwMode="auto">
          <a:xfrm>
            <a:off x="0" y="6245225"/>
            <a:ext cx="908050" cy="469900"/>
            <a:chOff x="1844" y="3901"/>
            <a:chExt cx="572" cy="296"/>
          </a:xfrm>
        </p:grpSpPr>
        <p:sp>
          <p:nvSpPr>
            <p:cNvPr id="53259" name="Oval 18"/>
            <p:cNvSpPr>
              <a:spLocks noChangeArrowheads="1"/>
            </p:cNvSpPr>
            <p:nvPr/>
          </p:nvSpPr>
          <p:spPr bwMode="auto">
            <a:xfrm>
              <a:off x="1848" y="3945"/>
              <a:ext cx="568" cy="252"/>
            </a:xfrm>
            <a:prstGeom prst="ellipse">
              <a:avLst/>
            </a:prstGeom>
            <a:solidFill>
              <a:srgbClr val="C0C0C0"/>
            </a:solidFill>
            <a:ln w="15875">
              <a:solidFill>
                <a:schemeClr val="tx1"/>
              </a:solidFill>
              <a:round/>
              <a:headEnd/>
              <a:tailEnd/>
            </a:ln>
          </p:spPr>
          <p:txBody>
            <a:bodyPr wrap="none" anchor="ctr"/>
            <a:lstStyle/>
            <a:p>
              <a:pPr algn="ctr" eaLnBrk="0" hangingPunct="0"/>
              <a:endParaRPr lang="en-US" sz="2400"/>
            </a:p>
          </p:txBody>
        </p:sp>
        <p:sp>
          <p:nvSpPr>
            <p:cNvPr id="53260" name="Oval 19"/>
            <p:cNvSpPr>
              <a:spLocks noChangeArrowheads="1"/>
            </p:cNvSpPr>
            <p:nvPr/>
          </p:nvSpPr>
          <p:spPr bwMode="auto">
            <a:xfrm>
              <a:off x="1844" y="3901"/>
              <a:ext cx="568" cy="252"/>
            </a:xfrm>
            <a:prstGeom prst="ellipse">
              <a:avLst/>
            </a:prstGeom>
            <a:noFill/>
            <a:ln w="15875">
              <a:solidFill>
                <a:schemeClr val="tx1"/>
              </a:solidFill>
              <a:round/>
              <a:headEnd/>
              <a:tailEnd/>
            </a:ln>
          </p:spPr>
          <p:txBody>
            <a:bodyPr wrap="none" anchor="ctr"/>
            <a:lstStyle/>
            <a:p>
              <a:pPr eaLnBrk="0" hangingPunct="0"/>
              <a:endParaRPr lang="en-US"/>
            </a:p>
          </p:txBody>
        </p:sp>
        <p:sp>
          <p:nvSpPr>
            <p:cNvPr id="53261" name="Line 20"/>
            <p:cNvSpPr>
              <a:spLocks noChangeShapeType="1"/>
            </p:cNvSpPr>
            <p:nvPr/>
          </p:nvSpPr>
          <p:spPr bwMode="auto">
            <a:xfrm>
              <a:off x="1844" y="4033"/>
              <a:ext cx="0" cy="56"/>
            </a:xfrm>
            <a:prstGeom prst="line">
              <a:avLst/>
            </a:prstGeom>
            <a:noFill/>
            <a:ln w="15875">
              <a:solidFill>
                <a:schemeClr val="tx1"/>
              </a:solidFill>
              <a:round/>
              <a:headEnd/>
              <a:tailEnd/>
            </a:ln>
          </p:spPr>
          <p:txBody>
            <a:bodyPr/>
            <a:lstStyle/>
            <a:p>
              <a:endParaRPr lang="en-US"/>
            </a:p>
          </p:txBody>
        </p:sp>
        <p:sp>
          <p:nvSpPr>
            <p:cNvPr id="53262" name="Line 21"/>
            <p:cNvSpPr>
              <a:spLocks noChangeShapeType="1"/>
            </p:cNvSpPr>
            <p:nvPr/>
          </p:nvSpPr>
          <p:spPr bwMode="auto">
            <a:xfrm>
              <a:off x="2416" y="4025"/>
              <a:ext cx="0" cy="56"/>
            </a:xfrm>
            <a:prstGeom prst="line">
              <a:avLst/>
            </a:prstGeom>
            <a:noFill/>
            <a:ln w="15875">
              <a:solidFill>
                <a:schemeClr val="tx1"/>
              </a:solidFill>
              <a:round/>
              <a:headEnd/>
              <a:tailEnd/>
            </a:ln>
          </p:spPr>
          <p:txBody>
            <a:bodyPr/>
            <a:lstStyle/>
            <a:p>
              <a:endParaRPr lang="en-US"/>
            </a:p>
          </p:txBody>
        </p:sp>
        <p:grpSp>
          <p:nvGrpSpPr>
            <p:cNvPr id="53263" name="Group 22"/>
            <p:cNvGrpSpPr>
              <a:grpSpLocks noChangeAspect="1"/>
            </p:cNvGrpSpPr>
            <p:nvPr/>
          </p:nvGrpSpPr>
          <p:grpSpPr bwMode="auto">
            <a:xfrm>
              <a:off x="2027" y="4008"/>
              <a:ext cx="207" cy="134"/>
              <a:chOff x="2887" y="3328"/>
              <a:chExt cx="677" cy="436"/>
            </a:xfrm>
          </p:grpSpPr>
          <p:sp>
            <p:nvSpPr>
              <p:cNvPr id="53264" name="Freeform 23"/>
              <p:cNvSpPr>
                <a:spLocks noChangeAspect="1"/>
              </p:cNvSpPr>
              <p:nvPr/>
            </p:nvSpPr>
            <p:spPr bwMode="auto">
              <a:xfrm>
                <a:off x="2892" y="3631"/>
                <a:ext cx="668" cy="133"/>
              </a:xfrm>
              <a:custGeom>
                <a:avLst/>
                <a:gdLst>
                  <a:gd name="T0" fmla="*/ 0 w 668"/>
                  <a:gd name="T1" fmla="*/ 1 h 189"/>
                  <a:gd name="T2" fmla="*/ 220 w 668"/>
                  <a:gd name="T3" fmla="*/ 1 h 189"/>
                  <a:gd name="T4" fmla="*/ 428 w 668"/>
                  <a:gd name="T5" fmla="*/ 1 h 189"/>
                  <a:gd name="T6" fmla="*/ 668 w 668"/>
                  <a:gd name="T7" fmla="*/ 1 h 189"/>
                  <a:gd name="T8" fmla="*/ 0 60000 65536"/>
                  <a:gd name="T9" fmla="*/ 0 60000 65536"/>
                  <a:gd name="T10" fmla="*/ 0 60000 65536"/>
                  <a:gd name="T11" fmla="*/ 0 60000 65536"/>
                  <a:gd name="T12" fmla="*/ 0 w 668"/>
                  <a:gd name="T13" fmla="*/ 0 h 189"/>
                  <a:gd name="T14" fmla="*/ 668 w 668"/>
                  <a:gd name="T15" fmla="*/ 189 h 189"/>
                </a:gdLst>
                <a:ahLst/>
                <a:cxnLst>
                  <a:cxn ang="T8">
                    <a:pos x="T0" y="T1"/>
                  </a:cxn>
                  <a:cxn ang="T9">
                    <a:pos x="T2" y="T3"/>
                  </a:cxn>
                  <a:cxn ang="T10">
                    <a:pos x="T4" y="T5"/>
                  </a:cxn>
                  <a:cxn ang="T11">
                    <a:pos x="T6" y="T7"/>
                  </a:cxn>
                </a:cxnLst>
                <a:rect l="T12" t="T13" r="T14" b="T15"/>
                <a:pathLst>
                  <a:path w="668" h="189">
                    <a:moveTo>
                      <a:pt x="0" y="169"/>
                    </a:moveTo>
                    <a:cubicBezTo>
                      <a:pt x="74" y="115"/>
                      <a:pt x="149" y="61"/>
                      <a:pt x="220" y="37"/>
                    </a:cubicBezTo>
                    <a:cubicBezTo>
                      <a:pt x="291" y="13"/>
                      <a:pt x="353" y="0"/>
                      <a:pt x="428" y="25"/>
                    </a:cubicBezTo>
                    <a:cubicBezTo>
                      <a:pt x="503" y="50"/>
                      <a:pt x="601" y="153"/>
                      <a:pt x="668" y="189"/>
                    </a:cubicBezTo>
                  </a:path>
                </a:pathLst>
              </a:custGeom>
              <a:solidFill>
                <a:schemeClr val="accent2"/>
              </a:solidFill>
              <a:ln w="15875">
                <a:solidFill>
                  <a:schemeClr val="tx1"/>
                </a:solidFill>
                <a:round/>
                <a:headEnd/>
                <a:tailEnd/>
              </a:ln>
            </p:spPr>
            <p:txBody>
              <a:bodyPr/>
              <a:lstStyle/>
              <a:p>
                <a:endParaRPr lang="en-US"/>
              </a:p>
            </p:txBody>
          </p:sp>
          <p:sp>
            <p:nvSpPr>
              <p:cNvPr id="53265" name="Freeform 24"/>
              <p:cNvSpPr>
                <a:spLocks noChangeAspect="1"/>
              </p:cNvSpPr>
              <p:nvPr/>
            </p:nvSpPr>
            <p:spPr bwMode="auto">
              <a:xfrm flipV="1">
                <a:off x="2896" y="3331"/>
                <a:ext cx="668" cy="133"/>
              </a:xfrm>
              <a:custGeom>
                <a:avLst/>
                <a:gdLst>
                  <a:gd name="T0" fmla="*/ 0 w 668"/>
                  <a:gd name="T1" fmla="*/ 1 h 189"/>
                  <a:gd name="T2" fmla="*/ 220 w 668"/>
                  <a:gd name="T3" fmla="*/ 1 h 189"/>
                  <a:gd name="T4" fmla="*/ 428 w 668"/>
                  <a:gd name="T5" fmla="*/ 1 h 189"/>
                  <a:gd name="T6" fmla="*/ 668 w 668"/>
                  <a:gd name="T7" fmla="*/ 1 h 189"/>
                  <a:gd name="T8" fmla="*/ 0 60000 65536"/>
                  <a:gd name="T9" fmla="*/ 0 60000 65536"/>
                  <a:gd name="T10" fmla="*/ 0 60000 65536"/>
                  <a:gd name="T11" fmla="*/ 0 60000 65536"/>
                  <a:gd name="T12" fmla="*/ 0 w 668"/>
                  <a:gd name="T13" fmla="*/ 0 h 189"/>
                  <a:gd name="T14" fmla="*/ 668 w 668"/>
                  <a:gd name="T15" fmla="*/ 189 h 189"/>
                </a:gdLst>
                <a:ahLst/>
                <a:cxnLst>
                  <a:cxn ang="T8">
                    <a:pos x="T0" y="T1"/>
                  </a:cxn>
                  <a:cxn ang="T9">
                    <a:pos x="T2" y="T3"/>
                  </a:cxn>
                  <a:cxn ang="T10">
                    <a:pos x="T4" y="T5"/>
                  </a:cxn>
                  <a:cxn ang="T11">
                    <a:pos x="T6" y="T7"/>
                  </a:cxn>
                </a:cxnLst>
                <a:rect l="T12" t="T13" r="T14" b="T15"/>
                <a:pathLst>
                  <a:path w="668" h="189">
                    <a:moveTo>
                      <a:pt x="0" y="169"/>
                    </a:moveTo>
                    <a:cubicBezTo>
                      <a:pt x="74" y="115"/>
                      <a:pt x="149" y="61"/>
                      <a:pt x="220" y="37"/>
                    </a:cubicBezTo>
                    <a:cubicBezTo>
                      <a:pt x="291" y="13"/>
                      <a:pt x="353" y="0"/>
                      <a:pt x="428" y="25"/>
                    </a:cubicBezTo>
                    <a:cubicBezTo>
                      <a:pt x="503" y="50"/>
                      <a:pt x="601" y="153"/>
                      <a:pt x="668" y="189"/>
                    </a:cubicBezTo>
                  </a:path>
                </a:pathLst>
              </a:custGeom>
              <a:solidFill>
                <a:schemeClr val="accent2"/>
              </a:solidFill>
              <a:ln w="15875">
                <a:solidFill>
                  <a:schemeClr val="tx1"/>
                </a:solidFill>
                <a:round/>
                <a:headEnd/>
                <a:tailEnd/>
              </a:ln>
            </p:spPr>
            <p:txBody>
              <a:bodyPr/>
              <a:lstStyle/>
              <a:p>
                <a:endParaRPr lang="en-US"/>
              </a:p>
            </p:txBody>
          </p:sp>
          <p:sp>
            <p:nvSpPr>
              <p:cNvPr id="53266" name="Freeform 25"/>
              <p:cNvSpPr>
                <a:spLocks noChangeAspect="1"/>
              </p:cNvSpPr>
              <p:nvPr/>
            </p:nvSpPr>
            <p:spPr bwMode="auto">
              <a:xfrm rot="16200000" flipV="1">
                <a:off x="2748" y="3471"/>
                <a:ext cx="412" cy="133"/>
              </a:xfrm>
              <a:custGeom>
                <a:avLst/>
                <a:gdLst>
                  <a:gd name="T0" fmla="*/ 0 w 668"/>
                  <a:gd name="T1" fmla="*/ 1 h 189"/>
                  <a:gd name="T2" fmla="*/ 1 w 668"/>
                  <a:gd name="T3" fmla="*/ 1 h 189"/>
                  <a:gd name="T4" fmla="*/ 1 w 668"/>
                  <a:gd name="T5" fmla="*/ 1 h 189"/>
                  <a:gd name="T6" fmla="*/ 1 w 668"/>
                  <a:gd name="T7" fmla="*/ 1 h 189"/>
                  <a:gd name="T8" fmla="*/ 0 60000 65536"/>
                  <a:gd name="T9" fmla="*/ 0 60000 65536"/>
                  <a:gd name="T10" fmla="*/ 0 60000 65536"/>
                  <a:gd name="T11" fmla="*/ 0 60000 65536"/>
                  <a:gd name="T12" fmla="*/ 0 w 668"/>
                  <a:gd name="T13" fmla="*/ 0 h 189"/>
                  <a:gd name="T14" fmla="*/ 668 w 668"/>
                  <a:gd name="T15" fmla="*/ 189 h 189"/>
                </a:gdLst>
                <a:ahLst/>
                <a:cxnLst>
                  <a:cxn ang="T8">
                    <a:pos x="T0" y="T1"/>
                  </a:cxn>
                  <a:cxn ang="T9">
                    <a:pos x="T2" y="T3"/>
                  </a:cxn>
                  <a:cxn ang="T10">
                    <a:pos x="T4" y="T5"/>
                  </a:cxn>
                  <a:cxn ang="T11">
                    <a:pos x="T6" y="T7"/>
                  </a:cxn>
                </a:cxnLst>
                <a:rect l="T12" t="T13" r="T14" b="T15"/>
                <a:pathLst>
                  <a:path w="668" h="189">
                    <a:moveTo>
                      <a:pt x="0" y="169"/>
                    </a:moveTo>
                    <a:cubicBezTo>
                      <a:pt x="74" y="115"/>
                      <a:pt x="149" y="61"/>
                      <a:pt x="220" y="37"/>
                    </a:cubicBezTo>
                    <a:cubicBezTo>
                      <a:pt x="291" y="13"/>
                      <a:pt x="353" y="0"/>
                      <a:pt x="428" y="25"/>
                    </a:cubicBezTo>
                    <a:cubicBezTo>
                      <a:pt x="503" y="50"/>
                      <a:pt x="601" y="153"/>
                      <a:pt x="668" y="189"/>
                    </a:cubicBezTo>
                  </a:path>
                </a:pathLst>
              </a:custGeom>
              <a:solidFill>
                <a:schemeClr val="accent2"/>
              </a:solidFill>
              <a:ln w="15875">
                <a:solidFill>
                  <a:schemeClr val="tx1"/>
                </a:solidFill>
                <a:round/>
                <a:headEnd/>
                <a:tailEnd/>
              </a:ln>
            </p:spPr>
            <p:txBody>
              <a:bodyPr/>
              <a:lstStyle/>
              <a:p>
                <a:endParaRPr lang="en-US"/>
              </a:p>
            </p:txBody>
          </p:sp>
          <p:sp>
            <p:nvSpPr>
              <p:cNvPr id="53267" name="Freeform 26"/>
              <p:cNvSpPr>
                <a:spLocks noChangeAspect="1"/>
              </p:cNvSpPr>
              <p:nvPr/>
            </p:nvSpPr>
            <p:spPr bwMode="auto">
              <a:xfrm rot="5400000" flipH="1" flipV="1">
                <a:off x="3282" y="3477"/>
                <a:ext cx="432" cy="133"/>
              </a:xfrm>
              <a:custGeom>
                <a:avLst/>
                <a:gdLst>
                  <a:gd name="T0" fmla="*/ 0 w 668"/>
                  <a:gd name="T1" fmla="*/ 1 h 189"/>
                  <a:gd name="T2" fmla="*/ 1 w 668"/>
                  <a:gd name="T3" fmla="*/ 1 h 189"/>
                  <a:gd name="T4" fmla="*/ 1 w 668"/>
                  <a:gd name="T5" fmla="*/ 1 h 189"/>
                  <a:gd name="T6" fmla="*/ 1 w 668"/>
                  <a:gd name="T7" fmla="*/ 1 h 189"/>
                  <a:gd name="T8" fmla="*/ 0 60000 65536"/>
                  <a:gd name="T9" fmla="*/ 0 60000 65536"/>
                  <a:gd name="T10" fmla="*/ 0 60000 65536"/>
                  <a:gd name="T11" fmla="*/ 0 60000 65536"/>
                  <a:gd name="T12" fmla="*/ 0 w 668"/>
                  <a:gd name="T13" fmla="*/ 0 h 189"/>
                  <a:gd name="T14" fmla="*/ 668 w 668"/>
                  <a:gd name="T15" fmla="*/ 189 h 189"/>
                </a:gdLst>
                <a:ahLst/>
                <a:cxnLst>
                  <a:cxn ang="T8">
                    <a:pos x="T0" y="T1"/>
                  </a:cxn>
                  <a:cxn ang="T9">
                    <a:pos x="T2" y="T3"/>
                  </a:cxn>
                  <a:cxn ang="T10">
                    <a:pos x="T4" y="T5"/>
                  </a:cxn>
                  <a:cxn ang="T11">
                    <a:pos x="T6" y="T7"/>
                  </a:cxn>
                </a:cxnLst>
                <a:rect l="T12" t="T13" r="T14" b="T15"/>
                <a:pathLst>
                  <a:path w="668" h="189">
                    <a:moveTo>
                      <a:pt x="0" y="169"/>
                    </a:moveTo>
                    <a:cubicBezTo>
                      <a:pt x="74" y="115"/>
                      <a:pt x="149" y="61"/>
                      <a:pt x="220" y="37"/>
                    </a:cubicBezTo>
                    <a:cubicBezTo>
                      <a:pt x="291" y="13"/>
                      <a:pt x="353" y="0"/>
                      <a:pt x="428" y="25"/>
                    </a:cubicBezTo>
                    <a:cubicBezTo>
                      <a:pt x="503" y="50"/>
                      <a:pt x="601" y="153"/>
                      <a:pt x="668" y="189"/>
                    </a:cubicBezTo>
                  </a:path>
                </a:pathLst>
              </a:custGeom>
              <a:solidFill>
                <a:schemeClr val="accent2"/>
              </a:solidFill>
              <a:ln w="15875">
                <a:solidFill>
                  <a:schemeClr val="tx1"/>
                </a:solidFill>
                <a:round/>
                <a:headEnd/>
                <a:tailEnd/>
              </a:ln>
            </p:spPr>
            <p:txBody>
              <a:bodyPr/>
              <a:lstStyle/>
              <a:p>
                <a:endParaRPr lang="en-US"/>
              </a:p>
            </p:txBody>
          </p:sp>
        </p:grpSp>
      </p:grpSp>
      <p:sp>
        <p:nvSpPr>
          <p:cNvPr id="53257" name="Rectangle 7"/>
          <p:cNvSpPr>
            <a:spLocks noChangeArrowheads="1"/>
          </p:cNvSpPr>
          <p:nvPr/>
        </p:nvSpPr>
        <p:spPr bwMode="auto">
          <a:xfrm>
            <a:off x="2849563" y="6405563"/>
            <a:ext cx="2663825" cy="307975"/>
          </a:xfrm>
          <a:prstGeom prst="rect">
            <a:avLst/>
          </a:prstGeom>
          <a:noFill/>
          <a:ln w="9525">
            <a:noFill/>
            <a:miter lim="800000"/>
            <a:headEnd/>
            <a:tailEnd/>
          </a:ln>
        </p:spPr>
        <p:txBody>
          <a:bodyPr wrap="none">
            <a:spAutoFit/>
          </a:bodyPr>
          <a:lstStyle/>
          <a:p>
            <a:r>
              <a:rPr lang="en-US" sz="1400">
                <a:solidFill>
                  <a:schemeClr val="bg1"/>
                </a:solidFill>
              </a:rPr>
              <a:t>Rahul Srinivasan, Rigo Pantoja</a:t>
            </a:r>
          </a:p>
        </p:txBody>
      </p:sp>
      <p:sp>
        <p:nvSpPr>
          <p:cNvPr id="19" name="Slide Number Placeholder 18"/>
          <p:cNvSpPr>
            <a:spLocks noGrp="1"/>
          </p:cNvSpPr>
          <p:nvPr>
            <p:ph type="sldNum" sz="quarter" idx="12"/>
          </p:nvPr>
        </p:nvSpPr>
        <p:spPr/>
        <p:txBody>
          <a:bodyPr/>
          <a:lstStyle/>
          <a:p>
            <a:pPr>
              <a:defRPr/>
            </a:pPr>
            <a:fld id="{D494A533-EC7B-4890-B254-9FD5FF04274F}" type="slidenum">
              <a:rPr lang="en-US" smtClean="0"/>
              <a:pPr>
                <a:defRPr/>
              </a:pPr>
              <a:t>49</a:t>
            </a:fld>
            <a:endParaRPr lang="en-US"/>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3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p:cTn id="7" repeatCount="indefinite" fill="remove" display="0">
                  <p:stCondLst>
                    <p:cond delay="indefinite"/>
                  </p:stCondLst>
                  <p:endCondLst>
                    <p:cond evt="onNext" delay="0">
                      <p:tgtEl>
                        <p:sldTgt/>
                      </p:tgtEl>
                    </p:cond>
                    <p:cond evt="onPrev" delay="0">
                      <p:tgtEl>
                        <p:sldTgt/>
                      </p:tgtEl>
                    </p:cond>
                  </p:endCondLst>
                </p:cTn>
                <p:tgtEl>
                  <p:spTgt spid="32"/>
                </p:tgtEl>
              </p:cMediaNode>
            </p:video>
            <p:seq concurrent="1" nextAc="seek">
              <p:cTn id="8" restart="whenNotActive" fill="hold" evtFilter="cancelBubble" nodeType="interactiveSeq">
                <p:stCondLst>
                  <p:cond evt="onClick" delay="0">
                    <p:tgtEl>
                      <p:spTgt spid="3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2"/>
                                        </p:tgtEl>
                                      </p:cBhvr>
                                    </p:cmd>
                                  </p:childTnLst>
                                </p:cTn>
                              </p:par>
                            </p:childTnLst>
                          </p:cTn>
                        </p:par>
                      </p:childTnLst>
                    </p:cTn>
                  </p:par>
                </p:childTnLst>
              </p:cTn>
              <p:nextCondLst>
                <p:cond evt="onClick" delay="0">
                  <p:tgtEl>
                    <p:spTgt spid="32"/>
                  </p:tgtEl>
                </p:cond>
              </p:nextCondLst>
            </p:seq>
            <p:video>
              <p:cMediaNode>
                <p:cTn id="13" repeatCount="indefinite" fill="remove" display="0">
                  <p:stCondLst>
                    <p:cond delay="indefinite"/>
                  </p:stCondLst>
                  <p:endCondLst>
                    <p:cond evt="onPrev" delay="0">
                      <p:tgtEl>
                        <p:sldTgt/>
                      </p:tgtEl>
                    </p:cond>
                  </p:endCondLst>
                </p:cTn>
                <p:tgtEl>
                  <p:spTgt spid="34"/>
                </p:tgtEl>
              </p:cMediaNode>
            </p:video>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4274" name="Rectangle 4"/>
          <p:cNvSpPr>
            <a:spLocks noChangeArrowheads="1"/>
          </p:cNvSpPr>
          <p:nvPr/>
        </p:nvSpPr>
        <p:spPr bwMode="auto">
          <a:xfrm>
            <a:off x="0" y="0"/>
            <a:ext cx="9144000" cy="6858000"/>
          </a:xfrm>
          <a:prstGeom prst="rect">
            <a:avLst/>
          </a:prstGeom>
          <a:solidFill>
            <a:srgbClr val="B2B2B2"/>
          </a:solidFill>
          <a:ln w="9525" algn="ctr">
            <a:solidFill>
              <a:schemeClr val="tx1"/>
            </a:solidFill>
            <a:round/>
            <a:headEnd/>
            <a:tailEnd/>
          </a:ln>
        </p:spPr>
        <p:txBody>
          <a:bodyPr/>
          <a:lstStyle/>
          <a:p>
            <a:pPr eaLnBrk="0" hangingPunct="0"/>
            <a:endParaRPr lang="en-US"/>
          </a:p>
        </p:txBody>
      </p:sp>
      <p:pic>
        <p:nvPicPr>
          <p:cNvPr id="54275" name="Picture 2"/>
          <p:cNvPicPr>
            <a:picLocks noChangeAspect="1" noChangeArrowheads="1"/>
          </p:cNvPicPr>
          <p:nvPr/>
        </p:nvPicPr>
        <p:blipFill>
          <a:blip r:embed="rId3" cstate="print"/>
          <a:srcRect l="10513" t="4401" r="8881" b="10048"/>
          <a:stretch>
            <a:fillRect/>
          </a:stretch>
        </p:blipFill>
        <p:spPr bwMode="auto">
          <a:xfrm>
            <a:off x="896938" y="0"/>
            <a:ext cx="7472362" cy="6858000"/>
          </a:xfrm>
          <a:prstGeom prst="rect">
            <a:avLst/>
          </a:prstGeom>
          <a:noFill/>
          <a:ln w="9525">
            <a:noFill/>
            <a:miter lim="800000"/>
            <a:headEnd/>
            <a:tailEnd/>
          </a:ln>
        </p:spPr>
      </p:pic>
      <p:sp>
        <p:nvSpPr>
          <p:cNvPr id="54276" name="TextBox 16"/>
          <p:cNvSpPr txBox="1">
            <a:spLocks noChangeArrowheads="1"/>
          </p:cNvSpPr>
          <p:nvPr/>
        </p:nvSpPr>
        <p:spPr bwMode="auto">
          <a:xfrm>
            <a:off x="2514600" y="52388"/>
            <a:ext cx="4102100" cy="646112"/>
          </a:xfrm>
          <a:prstGeom prst="rect">
            <a:avLst/>
          </a:prstGeom>
          <a:solidFill>
            <a:srgbClr val="B2B2B2">
              <a:alpha val="49803"/>
            </a:srgbClr>
          </a:solidFill>
          <a:ln w="9525" algn="ctr">
            <a:noFill/>
            <a:miter lim="800000"/>
            <a:headEnd/>
            <a:tailEnd/>
          </a:ln>
        </p:spPr>
        <p:txBody>
          <a:bodyPr>
            <a:spAutoFit/>
          </a:bodyPr>
          <a:lstStyle/>
          <a:p>
            <a:pPr algn="ctr"/>
            <a:r>
              <a:rPr lang="en-US">
                <a:solidFill>
                  <a:srgbClr val="FFFF00"/>
                </a:solidFill>
              </a:rPr>
              <a:t>A Zero-Mode Waveguide (ZMW) Array</a:t>
            </a:r>
          </a:p>
          <a:p>
            <a:pPr algn="ctr"/>
            <a:r>
              <a:rPr lang="en-US">
                <a:solidFill>
                  <a:srgbClr val="FFFF00"/>
                </a:solidFill>
              </a:rPr>
              <a:t>Pacific Biosciences</a:t>
            </a:r>
          </a:p>
        </p:txBody>
      </p:sp>
      <p:sp>
        <p:nvSpPr>
          <p:cNvPr id="54277" name="TextBox 5"/>
          <p:cNvSpPr txBox="1">
            <a:spLocks noChangeArrowheads="1"/>
          </p:cNvSpPr>
          <p:nvPr/>
        </p:nvSpPr>
        <p:spPr bwMode="auto">
          <a:xfrm>
            <a:off x="-23813" y="2622550"/>
            <a:ext cx="1011238" cy="585788"/>
          </a:xfrm>
          <a:prstGeom prst="rect">
            <a:avLst/>
          </a:prstGeom>
          <a:noFill/>
          <a:ln w="9525">
            <a:noFill/>
            <a:miter lim="800000"/>
            <a:headEnd/>
            <a:tailEnd/>
          </a:ln>
        </p:spPr>
        <p:txBody>
          <a:bodyPr wrap="none">
            <a:spAutoFit/>
          </a:bodyPr>
          <a:lstStyle/>
          <a:p>
            <a:pPr algn="ctr"/>
            <a:r>
              <a:rPr lang="en-US" sz="1600"/>
              <a:t>Spacing </a:t>
            </a:r>
          </a:p>
          <a:p>
            <a:pPr algn="ctr"/>
            <a:r>
              <a:rPr lang="en-US" sz="1600"/>
              <a:t>1 X 4 </a:t>
            </a:r>
            <a:r>
              <a:rPr lang="el-GR" sz="1600"/>
              <a:t>μ</a:t>
            </a:r>
            <a:r>
              <a:rPr lang="en-US" sz="1600"/>
              <a:t>m</a:t>
            </a:r>
          </a:p>
        </p:txBody>
      </p:sp>
      <p:cxnSp>
        <p:nvCxnSpPr>
          <p:cNvPr id="54278" name="Straight Arrow Connector 7"/>
          <p:cNvCxnSpPr>
            <a:cxnSpLocks noChangeShapeType="1"/>
          </p:cNvCxnSpPr>
          <p:nvPr/>
        </p:nvCxnSpPr>
        <p:spPr bwMode="auto">
          <a:xfrm>
            <a:off x="541338" y="1655763"/>
            <a:ext cx="373062" cy="12700"/>
          </a:xfrm>
          <a:prstGeom prst="straightConnector1">
            <a:avLst/>
          </a:prstGeom>
          <a:noFill/>
          <a:ln w="19050" algn="ctr">
            <a:solidFill>
              <a:schemeClr val="tx1"/>
            </a:solidFill>
            <a:round/>
            <a:headEnd/>
            <a:tailEnd type="arrow" w="med" len="med"/>
          </a:ln>
        </p:spPr>
      </p:cxnSp>
      <p:cxnSp>
        <p:nvCxnSpPr>
          <p:cNvPr id="54279" name="Straight Arrow Connector 8"/>
          <p:cNvCxnSpPr>
            <a:cxnSpLocks noChangeShapeType="1"/>
          </p:cNvCxnSpPr>
          <p:nvPr/>
        </p:nvCxnSpPr>
        <p:spPr bwMode="auto">
          <a:xfrm flipH="1">
            <a:off x="8382000" y="1655763"/>
            <a:ext cx="373063" cy="12700"/>
          </a:xfrm>
          <a:prstGeom prst="straightConnector1">
            <a:avLst/>
          </a:prstGeom>
          <a:noFill/>
          <a:ln w="19050" algn="ctr">
            <a:solidFill>
              <a:schemeClr val="tx1"/>
            </a:solidFill>
            <a:round/>
            <a:headEnd/>
            <a:tailEnd type="arrow" w="med" len="med"/>
          </a:ln>
        </p:spPr>
      </p:cxnSp>
      <p:sp>
        <p:nvSpPr>
          <p:cNvPr id="54280" name="TextBox 9"/>
          <p:cNvSpPr txBox="1">
            <a:spLocks noChangeArrowheads="1"/>
          </p:cNvSpPr>
          <p:nvPr/>
        </p:nvSpPr>
        <p:spPr bwMode="auto">
          <a:xfrm>
            <a:off x="0" y="1150938"/>
            <a:ext cx="874713" cy="338137"/>
          </a:xfrm>
          <a:prstGeom prst="rect">
            <a:avLst/>
          </a:prstGeom>
          <a:noFill/>
          <a:ln w="9525">
            <a:noFill/>
            <a:miter lim="800000"/>
            <a:headEnd/>
            <a:tailEnd/>
          </a:ln>
        </p:spPr>
        <p:txBody>
          <a:bodyPr wrap="none">
            <a:spAutoFit/>
          </a:bodyPr>
          <a:lstStyle/>
          <a:p>
            <a:r>
              <a:rPr lang="en-US" sz="1600"/>
              <a:t>128 </a:t>
            </a:r>
            <a:r>
              <a:rPr lang="el-GR" sz="1600"/>
              <a:t>μ</a:t>
            </a:r>
            <a:r>
              <a:rPr lang="en-US" sz="1600"/>
              <a:t>m</a:t>
            </a:r>
          </a:p>
        </p:txBody>
      </p:sp>
      <p:sp>
        <p:nvSpPr>
          <p:cNvPr id="10" name="Slide Number Placeholder 9"/>
          <p:cNvSpPr>
            <a:spLocks noGrp="1"/>
          </p:cNvSpPr>
          <p:nvPr>
            <p:ph type="sldNum" sz="quarter" idx="12"/>
          </p:nvPr>
        </p:nvSpPr>
        <p:spPr/>
        <p:txBody>
          <a:bodyPr/>
          <a:lstStyle/>
          <a:p>
            <a:pPr>
              <a:defRPr/>
            </a:pPr>
            <a:fld id="{AEAA100B-8A02-4B8E-B44F-D21E42534E51}" type="slidenum">
              <a:rPr lang="en-US" smtClean="0"/>
              <a:pPr>
                <a:defRPr/>
              </a:pPr>
              <a:t>50</a:t>
            </a:fld>
            <a:endParaRPr lang="en-US" dirty="0"/>
          </a:p>
        </p:txBody>
      </p:sp>
    </p:spTree>
  </p:cSld>
  <p:clrMapOvr>
    <a:masterClrMapping/>
  </p:clrMapOvr>
  <p:transition spd="slow">
    <p:fade thruBlk="1"/>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Rectangle 104"/>
          <p:cNvSpPr/>
          <p:nvPr/>
        </p:nvSpPr>
        <p:spPr>
          <a:xfrm>
            <a:off x="0" y="0"/>
            <a:ext cx="9153525"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pic>
        <p:nvPicPr>
          <p:cNvPr id="55299" name="Picture 8"/>
          <p:cNvPicPr>
            <a:picLocks noChangeAspect="1" noChangeArrowheads="1"/>
          </p:cNvPicPr>
          <p:nvPr/>
        </p:nvPicPr>
        <p:blipFill>
          <a:blip r:embed="rId3" cstate="print"/>
          <a:srcRect/>
          <a:stretch>
            <a:fillRect/>
          </a:stretch>
        </p:blipFill>
        <p:spPr bwMode="auto">
          <a:xfrm>
            <a:off x="6877050" y="3360738"/>
            <a:ext cx="1919288" cy="2955925"/>
          </a:xfrm>
          <a:prstGeom prst="rect">
            <a:avLst/>
          </a:prstGeom>
          <a:noFill/>
          <a:ln w="9525">
            <a:noFill/>
            <a:miter lim="800000"/>
            <a:headEnd/>
            <a:tailEnd/>
          </a:ln>
        </p:spPr>
      </p:pic>
      <p:sp>
        <p:nvSpPr>
          <p:cNvPr id="55300" name="Rectangle 10"/>
          <p:cNvSpPr>
            <a:spLocks noChangeArrowheads="1"/>
          </p:cNvSpPr>
          <p:nvPr/>
        </p:nvSpPr>
        <p:spPr bwMode="auto">
          <a:xfrm>
            <a:off x="7080250" y="6442075"/>
            <a:ext cx="1520825" cy="214313"/>
          </a:xfrm>
          <a:prstGeom prst="rect">
            <a:avLst/>
          </a:prstGeom>
          <a:noFill/>
          <a:ln w="9525">
            <a:noFill/>
            <a:miter lim="800000"/>
            <a:headEnd/>
            <a:tailEnd/>
          </a:ln>
        </p:spPr>
        <p:txBody>
          <a:bodyPr wrap="none" lIns="0" tIns="0" rIns="0" bIns="0">
            <a:spAutoFit/>
          </a:bodyPr>
          <a:lstStyle/>
          <a:p>
            <a:r>
              <a:rPr lang="en-US" sz="1400">
                <a:solidFill>
                  <a:srgbClr val="00B050"/>
                </a:solidFill>
              </a:rPr>
              <a:t>(ER) Tracker green</a:t>
            </a:r>
            <a:endParaRPr lang="en-US" sz="2000">
              <a:solidFill>
                <a:srgbClr val="00B050"/>
              </a:solidFill>
              <a:latin typeface="Arial Unicode MS" pitchFamily="34" charset="-128"/>
            </a:endParaRPr>
          </a:p>
        </p:txBody>
      </p:sp>
      <p:pic>
        <p:nvPicPr>
          <p:cNvPr id="55301" name="Picture 20"/>
          <p:cNvPicPr>
            <a:picLocks noChangeAspect="1" noChangeArrowheads="1"/>
          </p:cNvPicPr>
          <p:nvPr/>
        </p:nvPicPr>
        <p:blipFill>
          <a:blip r:embed="rId4" cstate="print"/>
          <a:srcRect/>
          <a:stretch>
            <a:fillRect/>
          </a:stretch>
        </p:blipFill>
        <p:spPr bwMode="auto">
          <a:xfrm>
            <a:off x="481013" y="3990975"/>
            <a:ext cx="2368550" cy="2173288"/>
          </a:xfrm>
          <a:prstGeom prst="rect">
            <a:avLst/>
          </a:prstGeom>
          <a:noFill/>
          <a:ln w="9525">
            <a:noFill/>
            <a:miter lim="800000"/>
            <a:headEnd/>
            <a:tailEnd/>
          </a:ln>
        </p:spPr>
      </p:pic>
      <p:sp>
        <p:nvSpPr>
          <p:cNvPr id="55302" name="Rectangle 45"/>
          <p:cNvSpPr>
            <a:spLocks noChangeArrowheads="1"/>
          </p:cNvSpPr>
          <p:nvPr/>
        </p:nvSpPr>
        <p:spPr bwMode="auto">
          <a:xfrm>
            <a:off x="3844925" y="2581275"/>
            <a:ext cx="1193800" cy="306388"/>
          </a:xfrm>
          <a:prstGeom prst="rect">
            <a:avLst/>
          </a:prstGeom>
          <a:noFill/>
          <a:ln w="9525">
            <a:noFill/>
            <a:miter lim="800000"/>
            <a:headEnd/>
            <a:tailEnd/>
          </a:ln>
        </p:spPr>
        <p:txBody>
          <a:bodyPr wrap="none" lIns="0" tIns="0" rIns="0" bIns="0">
            <a:spAutoFit/>
          </a:bodyPr>
          <a:lstStyle/>
          <a:p>
            <a:r>
              <a:rPr lang="en-US">
                <a:solidFill>
                  <a:srgbClr val="FFFFFF"/>
                </a:solidFill>
              </a:rPr>
              <a:t>coverglass</a:t>
            </a:r>
            <a:endParaRPr lang="en-US" sz="2000">
              <a:latin typeface="Arial Unicode MS" pitchFamily="34" charset="-128"/>
            </a:endParaRPr>
          </a:p>
        </p:txBody>
      </p:sp>
      <p:sp>
        <p:nvSpPr>
          <p:cNvPr id="55303" name="Rectangle 46"/>
          <p:cNvSpPr>
            <a:spLocks noChangeArrowheads="1"/>
          </p:cNvSpPr>
          <p:nvPr/>
        </p:nvSpPr>
        <p:spPr bwMode="auto">
          <a:xfrm>
            <a:off x="6929438" y="1933575"/>
            <a:ext cx="1244600" cy="554038"/>
          </a:xfrm>
          <a:prstGeom prst="rect">
            <a:avLst/>
          </a:prstGeom>
          <a:noFill/>
          <a:ln w="9525">
            <a:noFill/>
            <a:miter lim="800000"/>
            <a:headEnd/>
            <a:tailEnd/>
          </a:ln>
        </p:spPr>
        <p:txBody>
          <a:bodyPr wrap="none" lIns="0" tIns="0" rIns="0" bIns="0">
            <a:spAutoFit/>
          </a:bodyPr>
          <a:lstStyle/>
          <a:p>
            <a:r>
              <a:rPr lang="en-US">
                <a:solidFill>
                  <a:srgbClr val="FFFFFF"/>
                </a:solidFill>
              </a:rPr>
              <a:t>evanescent </a:t>
            </a:r>
          </a:p>
          <a:p>
            <a:r>
              <a:rPr lang="en-US">
                <a:solidFill>
                  <a:srgbClr val="FFFFFF"/>
                </a:solidFill>
              </a:rPr>
              <a:t>wave</a:t>
            </a:r>
            <a:endParaRPr lang="en-US" sz="2000">
              <a:latin typeface="Arial Unicode MS" pitchFamily="34" charset="-128"/>
            </a:endParaRPr>
          </a:p>
        </p:txBody>
      </p:sp>
      <p:pic>
        <p:nvPicPr>
          <p:cNvPr id="55304" name="Picture 31"/>
          <p:cNvPicPr>
            <a:picLocks noChangeAspect="1" noChangeArrowheads="1"/>
          </p:cNvPicPr>
          <p:nvPr/>
        </p:nvPicPr>
        <p:blipFill>
          <a:blip r:embed="rId5" cstate="print"/>
          <a:srcRect/>
          <a:stretch>
            <a:fillRect/>
          </a:stretch>
        </p:blipFill>
        <p:spPr bwMode="auto">
          <a:xfrm>
            <a:off x="3776663" y="3365500"/>
            <a:ext cx="2090737" cy="3128963"/>
          </a:xfrm>
          <a:prstGeom prst="rect">
            <a:avLst/>
          </a:prstGeom>
          <a:noFill/>
          <a:ln w="9525">
            <a:noFill/>
            <a:miter lim="800000"/>
            <a:headEnd/>
            <a:tailEnd/>
          </a:ln>
        </p:spPr>
      </p:pic>
      <p:sp>
        <p:nvSpPr>
          <p:cNvPr id="55305" name="AutoShape 2"/>
          <p:cNvSpPr>
            <a:spLocks noChangeAspect="1" noChangeArrowheads="1"/>
          </p:cNvSpPr>
          <p:nvPr/>
        </p:nvSpPr>
        <p:spPr bwMode="auto">
          <a:xfrm>
            <a:off x="0" y="6350"/>
            <a:ext cx="9144000" cy="6845300"/>
          </a:xfrm>
          <a:prstGeom prst="rect">
            <a:avLst/>
          </a:prstGeom>
          <a:noFill/>
          <a:ln w="9525">
            <a:noFill/>
            <a:miter lim="800000"/>
            <a:headEnd/>
            <a:tailEnd/>
          </a:ln>
        </p:spPr>
        <p:txBody>
          <a:bodyPr/>
          <a:lstStyle/>
          <a:p>
            <a:pPr eaLnBrk="0" hangingPunct="0"/>
            <a:endParaRPr lang="en-US"/>
          </a:p>
        </p:txBody>
      </p:sp>
      <p:sp>
        <p:nvSpPr>
          <p:cNvPr id="55306" name="Rectangle 8"/>
          <p:cNvSpPr>
            <a:spLocks noChangeArrowheads="1"/>
          </p:cNvSpPr>
          <p:nvPr/>
        </p:nvSpPr>
        <p:spPr bwMode="auto">
          <a:xfrm>
            <a:off x="815975" y="141288"/>
            <a:ext cx="7702550" cy="554037"/>
          </a:xfrm>
          <a:prstGeom prst="rect">
            <a:avLst/>
          </a:prstGeom>
          <a:noFill/>
          <a:ln w="9525">
            <a:noFill/>
            <a:miter lim="800000"/>
            <a:headEnd/>
            <a:tailEnd/>
          </a:ln>
        </p:spPr>
        <p:txBody>
          <a:bodyPr lIns="0" tIns="0" rIns="0" bIns="0">
            <a:spAutoFit/>
          </a:bodyPr>
          <a:lstStyle/>
          <a:p>
            <a:pPr algn="ctr" eaLnBrk="0" hangingPunct="0"/>
            <a:r>
              <a:rPr lang="en-US">
                <a:solidFill>
                  <a:schemeClr val="bg1"/>
                </a:solidFill>
              </a:rPr>
              <a:t>Total internal reflection fluorescence (TIRF) microscopy</a:t>
            </a:r>
          </a:p>
          <a:p>
            <a:pPr algn="ctr" eaLnBrk="0" hangingPunct="0"/>
            <a:r>
              <a:rPr lang="en-US">
                <a:solidFill>
                  <a:schemeClr val="bg1"/>
                </a:solidFill>
              </a:rPr>
              <a:t>highlights events at the plasma membrane</a:t>
            </a:r>
          </a:p>
        </p:txBody>
      </p:sp>
      <p:sp>
        <p:nvSpPr>
          <p:cNvPr id="55307" name="AutoShape 4"/>
          <p:cNvSpPr>
            <a:spLocks noChangeAspect="1" noChangeArrowheads="1"/>
          </p:cNvSpPr>
          <p:nvPr/>
        </p:nvSpPr>
        <p:spPr bwMode="auto">
          <a:xfrm>
            <a:off x="11113" y="6350"/>
            <a:ext cx="9144000" cy="6845300"/>
          </a:xfrm>
          <a:prstGeom prst="rect">
            <a:avLst/>
          </a:prstGeom>
          <a:noFill/>
          <a:ln w="9525">
            <a:solidFill>
              <a:schemeClr val="tx1"/>
            </a:solidFill>
            <a:miter lim="800000"/>
            <a:headEnd/>
            <a:tailEnd/>
          </a:ln>
        </p:spPr>
        <p:txBody>
          <a:bodyPr/>
          <a:lstStyle/>
          <a:p>
            <a:pPr eaLnBrk="0" hangingPunct="0"/>
            <a:endParaRPr lang="en-US"/>
          </a:p>
        </p:txBody>
      </p:sp>
      <p:sp>
        <p:nvSpPr>
          <p:cNvPr id="55308" name="Rectangle 16"/>
          <p:cNvSpPr>
            <a:spLocks noChangeArrowheads="1"/>
          </p:cNvSpPr>
          <p:nvPr/>
        </p:nvSpPr>
        <p:spPr bwMode="auto">
          <a:xfrm>
            <a:off x="1217613" y="3533775"/>
            <a:ext cx="757237" cy="215900"/>
          </a:xfrm>
          <a:prstGeom prst="rect">
            <a:avLst/>
          </a:prstGeom>
          <a:noFill/>
          <a:ln w="9525">
            <a:noFill/>
            <a:miter lim="800000"/>
            <a:headEnd/>
            <a:tailEnd/>
          </a:ln>
        </p:spPr>
        <p:txBody>
          <a:bodyPr lIns="0" tIns="0" rIns="0" bIns="0">
            <a:spAutoFit/>
          </a:bodyPr>
          <a:lstStyle/>
          <a:p>
            <a:r>
              <a:rPr lang="en-US" sz="1400">
                <a:solidFill>
                  <a:srgbClr val="FFFFFF"/>
                </a:solidFill>
              </a:rPr>
              <a:t>Confocal </a:t>
            </a:r>
            <a:endParaRPr lang="en-US" sz="2000">
              <a:latin typeface="Arial Unicode MS" pitchFamily="34" charset="-128"/>
            </a:endParaRPr>
          </a:p>
        </p:txBody>
      </p:sp>
      <p:sp>
        <p:nvSpPr>
          <p:cNvPr id="55309" name="Rectangle 16"/>
          <p:cNvSpPr>
            <a:spLocks noChangeArrowheads="1"/>
          </p:cNvSpPr>
          <p:nvPr/>
        </p:nvSpPr>
        <p:spPr bwMode="auto">
          <a:xfrm>
            <a:off x="914400" y="6442075"/>
            <a:ext cx="4424363" cy="214313"/>
          </a:xfrm>
          <a:prstGeom prst="rect">
            <a:avLst/>
          </a:prstGeom>
          <a:noFill/>
          <a:ln w="9525">
            <a:noFill/>
            <a:miter lim="800000"/>
            <a:headEnd/>
            <a:tailEnd/>
          </a:ln>
        </p:spPr>
        <p:txBody>
          <a:bodyPr lIns="0" tIns="0" rIns="0" bIns="0">
            <a:spAutoFit/>
          </a:bodyPr>
          <a:lstStyle/>
          <a:p>
            <a:r>
              <a:rPr lang="en-US" sz="1400">
                <a:solidFill>
                  <a:srgbClr val="FF0000"/>
                </a:solidFill>
              </a:rPr>
              <a:t>Neurro2a cell PM-mcherry (plasma membrane label)</a:t>
            </a:r>
            <a:endParaRPr lang="en-US" sz="2000">
              <a:solidFill>
                <a:srgbClr val="FF0000"/>
              </a:solidFill>
              <a:latin typeface="Arial Unicode MS" pitchFamily="34" charset="-128"/>
            </a:endParaRPr>
          </a:p>
        </p:txBody>
      </p:sp>
      <p:pic>
        <p:nvPicPr>
          <p:cNvPr id="55310" name="Picture 46" descr="dummy.emf"/>
          <p:cNvPicPr>
            <a:picLocks noChangeAspect="1"/>
          </p:cNvPicPr>
          <p:nvPr/>
        </p:nvPicPr>
        <p:blipFill>
          <a:blip r:embed="rId6" cstate="print"/>
          <a:srcRect l="18350" t="10728" r="27530" b="53278"/>
          <a:stretch>
            <a:fillRect/>
          </a:stretch>
        </p:blipFill>
        <p:spPr bwMode="auto">
          <a:xfrm>
            <a:off x="1897063" y="733425"/>
            <a:ext cx="4954587" cy="2466975"/>
          </a:xfrm>
          <a:prstGeom prst="rect">
            <a:avLst/>
          </a:prstGeom>
          <a:noFill/>
          <a:ln w="9525">
            <a:noFill/>
            <a:miter lim="800000"/>
            <a:headEnd/>
            <a:tailEnd/>
          </a:ln>
        </p:spPr>
      </p:pic>
      <p:grpSp>
        <p:nvGrpSpPr>
          <p:cNvPr id="55311" name="Group 102"/>
          <p:cNvGrpSpPr>
            <a:grpSpLocks/>
          </p:cNvGrpSpPr>
          <p:nvPr/>
        </p:nvGrpSpPr>
        <p:grpSpPr bwMode="auto">
          <a:xfrm>
            <a:off x="5299075" y="2536825"/>
            <a:ext cx="1574800" cy="931863"/>
            <a:chOff x="5299078" y="2713703"/>
            <a:chExt cx="1574688" cy="701965"/>
          </a:xfrm>
        </p:grpSpPr>
        <p:cxnSp>
          <p:nvCxnSpPr>
            <p:cNvPr id="8" name="Straight Connector 7"/>
            <p:cNvCxnSpPr/>
            <p:nvPr/>
          </p:nvCxnSpPr>
          <p:spPr>
            <a:xfrm rot="5400000">
              <a:off x="5181380" y="2850535"/>
              <a:ext cx="551288" cy="315891"/>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5634017" y="2713703"/>
              <a:ext cx="1239749" cy="70196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Group 27"/>
          <p:cNvGrpSpPr>
            <a:grpSpLocks/>
          </p:cNvGrpSpPr>
          <p:nvPr/>
        </p:nvGrpSpPr>
        <p:grpSpPr bwMode="auto">
          <a:xfrm>
            <a:off x="0" y="1154113"/>
            <a:ext cx="2927350" cy="1154112"/>
            <a:chOff x="6241270" y="4270949"/>
            <a:chExt cx="2579278" cy="1155292"/>
          </a:xfrm>
        </p:grpSpPr>
        <p:sp>
          <p:nvSpPr>
            <p:cNvPr id="55324" name="Rectangle 8"/>
            <p:cNvSpPr>
              <a:spLocks noChangeArrowheads="1"/>
            </p:cNvSpPr>
            <p:nvPr/>
          </p:nvSpPr>
          <p:spPr bwMode="auto">
            <a:xfrm>
              <a:off x="6241270" y="4270949"/>
              <a:ext cx="1876031" cy="1107996"/>
            </a:xfrm>
            <a:prstGeom prst="rect">
              <a:avLst/>
            </a:prstGeom>
            <a:noFill/>
            <a:ln w="9525">
              <a:noFill/>
              <a:miter lim="800000"/>
              <a:headEnd/>
              <a:tailEnd/>
            </a:ln>
          </p:spPr>
          <p:txBody>
            <a:bodyPr lIns="0" tIns="0" rIns="0" bIns="0">
              <a:spAutoFit/>
            </a:bodyPr>
            <a:lstStyle/>
            <a:p>
              <a:pPr algn="ctr" eaLnBrk="0" hangingPunct="0"/>
              <a:r>
                <a:rPr lang="en-US">
                  <a:solidFill>
                    <a:srgbClr val="FFFF00"/>
                  </a:solidFill>
                </a:rPr>
                <a:t>PM nAChRs are</a:t>
              </a:r>
            </a:p>
            <a:p>
              <a:pPr algn="ctr" eaLnBrk="0" hangingPunct="0"/>
              <a:r>
                <a:rPr lang="en-US">
                  <a:solidFill>
                    <a:srgbClr val="FFFF00"/>
                  </a:solidFill>
                </a:rPr>
                <a:t>~ 1000-fold</a:t>
              </a:r>
            </a:p>
            <a:p>
              <a:pPr algn="ctr" eaLnBrk="0" hangingPunct="0"/>
              <a:r>
                <a:rPr lang="en-US">
                  <a:solidFill>
                    <a:srgbClr val="FFFF00"/>
                  </a:solidFill>
                </a:rPr>
                <a:t>too dense:</a:t>
              </a:r>
            </a:p>
            <a:p>
              <a:pPr algn="ctr" eaLnBrk="0" hangingPunct="0"/>
              <a:r>
                <a:rPr lang="en-US">
                  <a:solidFill>
                    <a:srgbClr val="FFFF00"/>
                  </a:solidFill>
                </a:rPr>
                <a:t>resolves &lt;1 / 10 </a:t>
              </a:r>
              <a:r>
                <a:rPr lang="el-GR">
                  <a:solidFill>
                    <a:srgbClr val="FFFF00"/>
                  </a:solidFill>
                </a:rPr>
                <a:t>μ</a:t>
              </a:r>
              <a:r>
                <a:rPr lang="en-US">
                  <a:solidFill>
                    <a:srgbClr val="FFFF00"/>
                  </a:solidFill>
                </a:rPr>
                <a:t>m</a:t>
              </a:r>
              <a:r>
                <a:rPr lang="en-US" baseline="30000">
                  <a:solidFill>
                    <a:srgbClr val="FFFF00"/>
                  </a:solidFill>
                </a:rPr>
                <a:t>2</a:t>
              </a:r>
              <a:r>
                <a:rPr lang="en-US">
                  <a:solidFill>
                    <a:srgbClr val="FFFF00"/>
                  </a:solidFill>
                </a:rPr>
                <a:t> </a:t>
              </a:r>
              <a:endParaRPr lang="en-US"/>
            </a:p>
          </p:txBody>
        </p:sp>
        <p:cxnSp>
          <p:nvCxnSpPr>
            <p:cNvPr id="55325" name="Straight Connector 24"/>
            <p:cNvCxnSpPr>
              <a:cxnSpLocks noChangeShapeType="1"/>
            </p:cNvCxnSpPr>
            <p:nvPr/>
          </p:nvCxnSpPr>
          <p:spPr bwMode="auto">
            <a:xfrm>
              <a:off x="7454105" y="5407647"/>
              <a:ext cx="1366443" cy="18594"/>
            </a:xfrm>
            <a:prstGeom prst="line">
              <a:avLst/>
            </a:prstGeom>
            <a:noFill/>
            <a:ln w="19050" algn="ctr">
              <a:solidFill>
                <a:srgbClr val="FFFF00"/>
              </a:solidFill>
              <a:round/>
              <a:headEnd/>
              <a:tailEnd/>
            </a:ln>
          </p:spPr>
        </p:cxnSp>
      </p:grpSp>
      <p:grpSp>
        <p:nvGrpSpPr>
          <p:cNvPr id="4" name="Group 39"/>
          <p:cNvGrpSpPr>
            <a:grpSpLocks/>
          </p:cNvGrpSpPr>
          <p:nvPr/>
        </p:nvGrpSpPr>
        <p:grpSpPr bwMode="auto">
          <a:xfrm>
            <a:off x="5357813" y="854075"/>
            <a:ext cx="3786187" cy="3789363"/>
            <a:chOff x="5358587" y="853824"/>
            <a:chExt cx="3785414" cy="3790365"/>
          </a:xfrm>
        </p:grpSpPr>
        <p:grpSp>
          <p:nvGrpSpPr>
            <p:cNvPr id="55320" name="Group 28"/>
            <p:cNvGrpSpPr>
              <a:grpSpLocks/>
            </p:cNvGrpSpPr>
            <p:nvPr/>
          </p:nvGrpSpPr>
          <p:grpSpPr bwMode="auto">
            <a:xfrm>
              <a:off x="5358587" y="853824"/>
              <a:ext cx="3785414" cy="1164981"/>
              <a:chOff x="5142018" y="853824"/>
              <a:chExt cx="3785414" cy="1164981"/>
            </a:xfrm>
          </p:grpSpPr>
          <p:sp>
            <p:nvSpPr>
              <p:cNvPr id="55322" name="Rectangle 8"/>
              <p:cNvSpPr>
                <a:spLocks noChangeArrowheads="1"/>
              </p:cNvSpPr>
              <p:nvPr/>
            </p:nvSpPr>
            <p:spPr bwMode="auto">
              <a:xfrm>
                <a:off x="6220326" y="853824"/>
                <a:ext cx="2707106" cy="830997"/>
              </a:xfrm>
              <a:prstGeom prst="rect">
                <a:avLst/>
              </a:prstGeom>
              <a:noFill/>
              <a:ln w="9525">
                <a:noFill/>
                <a:miter lim="800000"/>
                <a:headEnd/>
                <a:tailEnd/>
              </a:ln>
            </p:spPr>
            <p:txBody>
              <a:bodyPr lIns="0" tIns="0" rIns="0" bIns="0">
                <a:spAutoFit/>
              </a:bodyPr>
              <a:lstStyle/>
              <a:p>
                <a:pPr algn="ctr" eaLnBrk="0" hangingPunct="0"/>
                <a:r>
                  <a:rPr lang="en-US">
                    <a:solidFill>
                      <a:srgbClr val="FFFF00"/>
                    </a:solidFill>
                  </a:rPr>
                  <a:t>Intracellular nAChRs are</a:t>
                </a:r>
              </a:p>
              <a:p>
                <a:pPr algn="ctr" eaLnBrk="0" hangingPunct="0"/>
                <a:r>
                  <a:rPr lang="en-US">
                    <a:solidFill>
                      <a:srgbClr val="FFFF00"/>
                    </a:solidFill>
                  </a:rPr>
                  <a:t>~4-fold too close vertically:</a:t>
                </a:r>
              </a:p>
              <a:p>
                <a:pPr algn="ctr" eaLnBrk="0" hangingPunct="0"/>
                <a:r>
                  <a:rPr lang="en-US">
                    <a:solidFill>
                      <a:srgbClr val="FFFF00"/>
                    </a:solidFill>
                  </a:rPr>
                  <a:t>Illuminates to 200 nm</a:t>
                </a:r>
                <a:endParaRPr lang="en-US"/>
              </a:p>
            </p:txBody>
          </p:sp>
          <p:cxnSp>
            <p:nvCxnSpPr>
              <p:cNvPr id="55323" name="Straight Connector 26"/>
              <p:cNvCxnSpPr>
                <a:cxnSpLocks noChangeShapeType="1"/>
              </p:cNvCxnSpPr>
              <p:nvPr/>
            </p:nvCxnSpPr>
            <p:spPr bwMode="auto">
              <a:xfrm flipH="1">
                <a:off x="5142018" y="1720516"/>
                <a:ext cx="3075550" cy="298289"/>
              </a:xfrm>
              <a:prstGeom prst="line">
                <a:avLst/>
              </a:prstGeom>
              <a:noFill/>
              <a:ln w="19050" algn="ctr">
                <a:solidFill>
                  <a:srgbClr val="FFFF00"/>
                </a:solidFill>
                <a:round/>
                <a:headEnd/>
                <a:tailEnd/>
              </a:ln>
            </p:spPr>
          </p:cxnSp>
        </p:grpSp>
        <p:cxnSp>
          <p:nvCxnSpPr>
            <p:cNvPr id="55321" name="Straight Connector 29"/>
            <p:cNvCxnSpPr>
              <a:cxnSpLocks noChangeShapeType="1"/>
            </p:cNvCxnSpPr>
            <p:nvPr/>
          </p:nvCxnSpPr>
          <p:spPr bwMode="auto">
            <a:xfrm flipH="1">
              <a:off x="7447550" y="1744579"/>
              <a:ext cx="1034713" cy="2899610"/>
            </a:xfrm>
            <a:prstGeom prst="line">
              <a:avLst/>
            </a:prstGeom>
            <a:noFill/>
            <a:ln w="19050" algn="ctr">
              <a:solidFill>
                <a:srgbClr val="FFFF00"/>
              </a:solidFill>
              <a:round/>
              <a:headEnd/>
              <a:tailEnd/>
            </a:ln>
          </p:spPr>
        </p:cxnSp>
      </p:grpSp>
      <p:sp>
        <p:nvSpPr>
          <p:cNvPr id="32" name="Arc 31"/>
          <p:cNvSpPr/>
          <p:nvPr/>
        </p:nvSpPr>
        <p:spPr bwMode="auto">
          <a:xfrm rot="12282602">
            <a:off x="169863" y="2203450"/>
            <a:ext cx="4462462" cy="5143500"/>
          </a:xfrm>
          <a:prstGeom prst="arc">
            <a:avLst>
              <a:gd name="adj1" fmla="val 17961467"/>
              <a:gd name="adj2" fmla="val 0"/>
            </a:avLst>
          </a:prstGeom>
          <a:noFill/>
          <a:ln w="12700" cap="flat" cmpd="sng" algn="ctr">
            <a:solidFill>
              <a:schemeClr val="bg1"/>
            </a:solidFill>
            <a:prstDash val="solid"/>
            <a:round/>
            <a:headEnd type="none" w="med" len="med"/>
            <a:tailEnd type="none" w="med" len="med"/>
          </a:ln>
          <a:effectLst/>
        </p:spPr>
        <p:txBody>
          <a:bodyPr/>
          <a:lstStyle/>
          <a:p>
            <a:pPr eaLnBrk="0" hangingPunct="0">
              <a:defRPr/>
            </a:pPr>
            <a:endParaRPr lang="en-US"/>
          </a:p>
        </p:txBody>
      </p:sp>
      <p:sp>
        <p:nvSpPr>
          <p:cNvPr id="33" name="Arc 32"/>
          <p:cNvSpPr/>
          <p:nvPr/>
        </p:nvSpPr>
        <p:spPr bwMode="auto">
          <a:xfrm rot="9317398" flipH="1">
            <a:off x="-1412875" y="2214563"/>
            <a:ext cx="4462463" cy="5143500"/>
          </a:xfrm>
          <a:prstGeom prst="arc">
            <a:avLst>
              <a:gd name="adj1" fmla="val 17961467"/>
              <a:gd name="adj2" fmla="val 0"/>
            </a:avLst>
          </a:prstGeom>
          <a:noFill/>
          <a:ln w="12700" cap="flat" cmpd="sng" algn="ctr">
            <a:solidFill>
              <a:schemeClr val="bg1"/>
            </a:solidFill>
            <a:prstDash val="solid"/>
            <a:round/>
            <a:headEnd type="none" w="med" len="med"/>
            <a:tailEnd type="none" w="med" len="med"/>
          </a:ln>
          <a:effectLst/>
        </p:spPr>
        <p:txBody>
          <a:bodyPr/>
          <a:lstStyle/>
          <a:p>
            <a:pPr eaLnBrk="0" hangingPunct="0">
              <a:defRPr/>
            </a:pPr>
            <a:endParaRPr lang="en-US"/>
          </a:p>
        </p:txBody>
      </p:sp>
      <p:sp>
        <p:nvSpPr>
          <p:cNvPr id="55316" name="Freeform 47"/>
          <p:cNvSpPr>
            <a:spLocks/>
          </p:cNvSpPr>
          <p:nvPr/>
        </p:nvSpPr>
        <p:spPr bwMode="auto">
          <a:xfrm>
            <a:off x="6796088" y="2038350"/>
            <a:ext cx="103187" cy="396875"/>
          </a:xfrm>
          <a:custGeom>
            <a:avLst/>
            <a:gdLst>
              <a:gd name="T0" fmla="*/ 2147483647 w 272"/>
              <a:gd name="T1" fmla="*/ 2147483647 h 1041"/>
              <a:gd name="T2" fmla="*/ 2147483647 w 272"/>
              <a:gd name="T3" fmla="*/ 2147483647 h 1041"/>
              <a:gd name="T4" fmla="*/ 2147483647 w 272"/>
              <a:gd name="T5" fmla="*/ 2147483647 h 1041"/>
              <a:gd name="T6" fmla="*/ 2147483647 w 272"/>
              <a:gd name="T7" fmla="*/ 2147483647 h 1041"/>
              <a:gd name="T8" fmla="*/ 2147483647 w 272"/>
              <a:gd name="T9" fmla="*/ 2147483647 h 1041"/>
              <a:gd name="T10" fmla="*/ 2147483647 w 272"/>
              <a:gd name="T11" fmla="*/ 2147483647 h 1041"/>
              <a:gd name="T12" fmla="*/ 2147483647 w 272"/>
              <a:gd name="T13" fmla="*/ 2147483647 h 1041"/>
              <a:gd name="T14" fmla="*/ 2147483647 w 272"/>
              <a:gd name="T15" fmla="*/ 2147483647 h 1041"/>
              <a:gd name="T16" fmla="*/ 2147483647 w 272"/>
              <a:gd name="T17" fmla="*/ 2147483647 h 1041"/>
              <a:gd name="T18" fmla="*/ 2147483647 w 272"/>
              <a:gd name="T19" fmla="*/ 2147483647 h 1041"/>
              <a:gd name="T20" fmla="*/ 2147483647 w 272"/>
              <a:gd name="T21" fmla="*/ 2147483647 h 1041"/>
              <a:gd name="T22" fmla="*/ 2147483647 w 272"/>
              <a:gd name="T23" fmla="*/ 2147483647 h 1041"/>
              <a:gd name="T24" fmla="*/ 2147483647 w 272"/>
              <a:gd name="T25" fmla="*/ 2147483647 h 1041"/>
              <a:gd name="T26" fmla="*/ 2147483647 w 272"/>
              <a:gd name="T27" fmla="*/ 2147483647 h 1041"/>
              <a:gd name="T28" fmla="*/ 2147483647 w 272"/>
              <a:gd name="T29" fmla="*/ 2147483647 h 1041"/>
              <a:gd name="T30" fmla="*/ 2147483647 w 272"/>
              <a:gd name="T31" fmla="*/ 2147483647 h 1041"/>
              <a:gd name="T32" fmla="*/ 2147483647 w 272"/>
              <a:gd name="T33" fmla="*/ 2147483647 h 1041"/>
              <a:gd name="T34" fmla="*/ 2147483647 w 272"/>
              <a:gd name="T35" fmla="*/ 2147483647 h 1041"/>
              <a:gd name="T36" fmla="*/ 2147483647 w 272"/>
              <a:gd name="T37" fmla="*/ 2147483647 h 1041"/>
              <a:gd name="T38" fmla="*/ 2147483647 w 272"/>
              <a:gd name="T39" fmla="*/ 2147483647 h 1041"/>
              <a:gd name="T40" fmla="*/ 2147483647 w 272"/>
              <a:gd name="T41" fmla="*/ 2147483647 h 1041"/>
              <a:gd name="T42" fmla="*/ 0 w 272"/>
              <a:gd name="T43" fmla="*/ 2147483647 h 1041"/>
              <a:gd name="T44" fmla="*/ 2147483647 w 272"/>
              <a:gd name="T45" fmla="*/ 2147483647 h 1041"/>
              <a:gd name="T46" fmla="*/ 2147483647 w 272"/>
              <a:gd name="T47" fmla="*/ 2147483647 h 1041"/>
              <a:gd name="T48" fmla="*/ 2147483647 w 272"/>
              <a:gd name="T49" fmla="*/ 2147483647 h 1041"/>
              <a:gd name="T50" fmla="*/ 2147483647 w 272"/>
              <a:gd name="T51" fmla="*/ 2147483647 h 1041"/>
              <a:gd name="T52" fmla="*/ 2147483647 w 272"/>
              <a:gd name="T53" fmla="*/ 2147483647 h 1041"/>
              <a:gd name="T54" fmla="*/ 2147483647 w 272"/>
              <a:gd name="T55" fmla="*/ 2147483647 h 1041"/>
              <a:gd name="T56" fmla="*/ 2147483647 w 272"/>
              <a:gd name="T57" fmla="*/ 2147483647 h 1041"/>
              <a:gd name="T58" fmla="*/ 2147483647 w 272"/>
              <a:gd name="T59" fmla="*/ 2147483647 h 1041"/>
              <a:gd name="T60" fmla="*/ 2147483647 w 272"/>
              <a:gd name="T61" fmla="*/ 2147483647 h 1041"/>
              <a:gd name="T62" fmla="*/ 2147483647 w 272"/>
              <a:gd name="T63" fmla="*/ 2147483647 h 1041"/>
              <a:gd name="T64" fmla="*/ 2147483647 w 272"/>
              <a:gd name="T65" fmla="*/ 2147483647 h 1041"/>
              <a:gd name="T66" fmla="*/ 2147483647 w 272"/>
              <a:gd name="T67" fmla="*/ 2147483647 h 1041"/>
              <a:gd name="T68" fmla="*/ 2147483647 w 272"/>
              <a:gd name="T69" fmla="*/ 2147483647 h 1041"/>
              <a:gd name="T70" fmla="*/ 2147483647 w 272"/>
              <a:gd name="T71" fmla="*/ 2147483647 h 1041"/>
              <a:gd name="T72" fmla="*/ 2147483647 w 272"/>
              <a:gd name="T73" fmla="*/ 2147483647 h 1041"/>
              <a:gd name="T74" fmla="*/ 2147483647 w 272"/>
              <a:gd name="T75" fmla="*/ 2147483647 h 1041"/>
              <a:gd name="T76" fmla="*/ 2147483647 w 272"/>
              <a:gd name="T77" fmla="*/ 2147483647 h 1041"/>
              <a:gd name="T78" fmla="*/ 2147483647 w 272"/>
              <a:gd name="T79" fmla="*/ 2147483647 h 1041"/>
              <a:gd name="T80" fmla="*/ 2147483647 w 272"/>
              <a:gd name="T81" fmla="*/ 2147483647 h 1041"/>
              <a:gd name="T82" fmla="*/ 2147483647 w 272"/>
              <a:gd name="T83" fmla="*/ 2147483647 h 1041"/>
              <a:gd name="T84" fmla="*/ 0 w 272"/>
              <a:gd name="T85" fmla="*/ 2147483647 h 10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2"/>
              <a:gd name="T130" fmla="*/ 0 h 1041"/>
              <a:gd name="T131" fmla="*/ 272 w 272"/>
              <a:gd name="T132" fmla="*/ 1041 h 10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2" h="1041">
                <a:moveTo>
                  <a:pt x="3" y="0"/>
                </a:moveTo>
                <a:lnTo>
                  <a:pt x="15" y="0"/>
                </a:lnTo>
                <a:lnTo>
                  <a:pt x="29" y="2"/>
                </a:lnTo>
                <a:lnTo>
                  <a:pt x="43" y="4"/>
                </a:lnTo>
                <a:lnTo>
                  <a:pt x="56" y="7"/>
                </a:lnTo>
                <a:lnTo>
                  <a:pt x="80" y="16"/>
                </a:lnTo>
                <a:lnTo>
                  <a:pt x="93" y="22"/>
                </a:lnTo>
                <a:lnTo>
                  <a:pt x="104" y="29"/>
                </a:lnTo>
                <a:lnTo>
                  <a:pt x="114" y="37"/>
                </a:lnTo>
                <a:lnTo>
                  <a:pt x="124" y="45"/>
                </a:lnTo>
                <a:lnTo>
                  <a:pt x="133" y="55"/>
                </a:lnTo>
                <a:lnTo>
                  <a:pt x="140" y="65"/>
                </a:lnTo>
                <a:lnTo>
                  <a:pt x="146" y="77"/>
                </a:lnTo>
                <a:lnTo>
                  <a:pt x="151" y="89"/>
                </a:lnTo>
                <a:lnTo>
                  <a:pt x="154" y="102"/>
                </a:lnTo>
                <a:lnTo>
                  <a:pt x="156" y="115"/>
                </a:lnTo>
                <a:lnTo>
                  <a:pt x="156" y="440"/>
                </a:lnTo>
                <a:lnTo>
                  <a:pt x="156" y="446"/>
                </a:lnTo>
                <a:lnTo>
                  <a:pt x="157" y="448"/>
                </a:lnTo>
                <a:lnTo>
                  <a:pt x="159" y="451"/>
                </a:lnTo>
                <a:lnTo>
                  <a:pt x="161" y="454"/>
                </a:lnTo>
                <a:lnTo>
                  <a:pt x="163" y="457"/>
                </a:lnTo>
                <a:lnTo>
                  <a:pt x="167" y="461"/>
                </a:lnTo>
                <a:lnTo>
                  <a:pt x="170" y="464"/>
                </a:lnTo>
                <a:lnTo>
                  <a:pt x="175" y="467"/>
                </a:lnTo>
                <a:lnTo>
                  <a:pt x="181" y="471"/>
                </a:lnTo>
                <a:lnTo>
                  <a:pt x="187" y="474"/>
                </a:lnTo>
                <a:lnTo>
                  <a:pt x="203" y="479"/>
                </a:lnTo>
                <a:lnTo>
                  <a:pt x="210" y="481"/>
                </a:lnTo>
                <a:lnTo>
                  <a:pt x="218" y="482"/>
                </a:lnTo>
                <a:lnTo>
                  <a:pt x="227" y="483"/>
                </a:lnTo>
                <a:lnTo>
                  <a:pt x="236" y="483"/>
                </a:lnTo>
                <a:cubicBezTo>
                  <a:pt x="256" y="484"/>
                  <a:pt x="272" y="500"/>
                  <a:pt x="272" y="521"/>
                </a:cubicBezTo>
                <a:cubicBezTo>
                  <a:pt x="272" y="541"/>
                  <a:pt x="256" y="558"/>
                  <a:pt x="236" y="558"/>
                </a:cubicBezTo>
                <a:lnTo>
                  <a:pt x="224" y="559"/>
                </a:lnTo>
                <a:lnTo>
                  <a:pt x="215" y="560"/>
                </a:lnTo>
                <a:lnTo>
                  <a:pt x="207" y="561"/>
                </a:lnTo>
                <a:lnTo>
                  <a:pt x="199" y="563"/>
                </a:lnTo>
                <a:lnTo>
                  <a:pt x="183" y="570"/>
                </a:lnTo>
                <a:lnTo>
                  <a:pt x="178" y="572"/>
                </a:lnTo>
                <a:lnTo>
                  <a:pt x="172" y="576"/>
                </a:lnTo>
                <a:lnTo>
                  <a:pt x="167" y="580"/>
                </a:lnTo>
                <a:lnTo>
                  <a:pt x="164" y="584"/>
                </a:lnTo>
                <a:lnTo>
                  <a:pt x="161" y="587"/>
                </a:lnTo>
                <a:lnTo>
                  <a:pt x="158" y="592"/>
                </a:lnTo>
                <a:lnTo>
                  <a:pt x="157" y="595"/>
                </a:lnTo>
                <a:lnTo>
                  <a:pt x="156" y="598"/>
                </a:lnTo>
                <a:lnTo>
                  <a:pt x="155" y="601"/>
                </a:lnTo>
                <a:lnTo>
                  <a:pt x="156" y="604"/>
                </a:lnTo>
                <a:lnTo>
                  <a:pt x="156" y="923"/>
                </a:lnTo>
                <a:lnTo>
                  <a:pt x="155" y="935"/>
                </a:lnTo>
                <a:lnTo>
                  <a:pt x="152" y="948"/>
                </a:lnTo>
                <a:lnTo>
                  <a:pt x="148" y="961"/>
                </a:lnTo>
                <a:lnTo>
                  <a:pt x="142" y="972"/>
                </a:lnTo>
                <a:lnTo>
                  <a:pt x="135" y="984"/>
                </a:lnTo>
                <a:lnTo>
                  <a:pt x="127" y="993"/>
                </a:lnTo>
                <a:lnTo>
                  <a:pt x="117" y="1002"/>
                </a:lnTo>
                <a:lnTo>
                  <a:pt x="107" y="1010"/>
                </a:lnTo>
                <a:lnTo>
                  <a:pt x="95" y="1018"/>
                </a:lnTo>
                <a:lnTo>
                  <a:pt x="84" y="1024"/>
                </a:lnTo>
                <a:lnTo>
                  <a:pt x="60" y="1033"/>
                </a:lnTo>
                <a:lnTo>
                  <a:pt x="46" y="1037"/>
                </a:lnTo>
                <a:lnTo>
                  <a:pt x="32" y="1039"/>
                </a:lnTo>
                <a:lnTo>
                  <a:pt x="18" y="1041"/>
                </a:lnTo>
                <a:lnTo>
                  <a:pt x="3" y="1041"/>
                </a:lnTo>
                <a:lnTo>
                  <a:pt x="0" y="966"/>
                </a:lnTo>
                <a:lnTo>
                  <a:pt x="9" y="966"/>
                </a:lnTo>
                <a:lnTo>
                  <a:pt x="18" y="965"/>
                </a:lnTo>
                <a:lnTo>
                  <a:pt x="27" y="964"/>
                </a:lnTo>
                <a:lnTo>
                  <a:pt x="34" y="962"/>
                </a:lnTo>
                <a:lnTo>
                  <a:pt x="50" y="957"/>
                </a:lnTo>
                <a:lnTo>
                  <a:pt x="56" y="954"/>
                </a:lnTo>
                <a:lnTo>
                  <a:pt x="61" y="951"/>
                </a:lnTo>
                <a:lnTo>
                  <a:pt x="66" y="947"/>
                </a:lnTo>
                <a:lnTo>
                  <a:pt x="70" y="944"/>
                </a:lnTo>
                <a:lnTo>
                  <a:pt x="74" y="940"/>
                </a:lnTo>
                <a:lnTo>
                  <a:pt x="76" y="937"/>
                </a:lnTo>
                <a:lnTo>
                  <a:pt x="78" y="934"/>
                </a:lnTo>
                <a:lnTo>
                  <a:pt x="79" y="932"/>
                </a:lnTo>
                <a:lnTo>
                  <a:pt x="80" y="929"/>
                </a:lnTo>
                <a:lnTo>
                  <a:pt x="81" y="923"/>
                </a:lnTo>
                <a:lnTo>
                  <a:pt x="81" y="598"/>
                </a:lnTo>
                <a:lnTo>
                  <a:pt x="82" y="585"/>
                </a:lnTo>
                <a:lnTo>
                  <a:pt x="85" y="572"/>
                </a:lnTo>
                <a:lnTo>
                  <a:pt x="90" y="560"/>
                </a:lnTo>
                <a:lnTo>
                  <a:pt x="97" y="548"/>
                </a:lnTo>
                <a:lnTo>
                  <a:pt x="104" y="538"/>
                </a:lnTo>
                <a:lnTo>
                  <a:pt x="113" y="529"/>
                </a:lnTo>
                <a:lnTo>
                  <a:pt x="122" y="520"/>
                </a:lnTo>
                <a:lnTo>
                  <a:pt x="132" y="513"/>
                </a:lnTo>
                <a:lnTo>
                  <a:pt x="143" y="506"/>
                </a:lnTo>
                <a:lnTo>
                  <a:pt x="157" y="499"/>
                </a:lnTo>
                <a:lnTo>
                  <a:pt x="180" y="491"/>
                </a:lnTo>
                <a:lnTo>
                  <a:pt x="194" y="487"/>
                </a:lnTo>
                <a:lnTo>
                  <a:pt x="207" y="485"/>
                </a:lnTo>
                <a:lnTo>
                  <a:pt x="222" y="484"/>
                </a:lnTo>
                <a:lnTo>
                  <a:pt x="234" y="483"/>
                </a:lnTo>
                <a:lnTo>
                  <a:pt x="234" y="558"/>
                </a:lnTo>
                <a:lnTo>
                  <a:pt x="219" y="558"/>
                </a:lnTo>
                <a:lnTo>
                  <a:pt x="205" y="556"/>
                </a:lnTo>
                <a:lnTo>
                  <a:pt x="191" y="553"/>
                </a:lnTo>
                <a:lnTo>
                  <a:pt x="176" y="549"/>
                </a:lnTo>
                <a:lnTo>
                  <a:pt x="152" y="540"/>
                </a:lnTo>
                <a:lnTo>
                  <a:pt x="141" y="534"/>
                </a:lnTo>
                <a:lnTo>
                  <a:pt x="130" y="527"/>
                </a:lnTo>
                <a:lnTo>
                  <a:pt x="120" y="519"/>
                </a:lnTo>
                <a:lnTo>
                  <a:pt x="110" y="510"/>
                </a:lnTo>
                <a:lnTo>
                  <a:pt x="102" y="500"/>
                </a:lnTo>
                <a:lnTo>
                  <a:pt x="94" y="489"/>
                </a:lnTo>
                <a:lnTo>
                  <a:pt x="88" y="477"/>
                </a:lnTo>
                <a:lnTo>
                  <a:pt x="84" y="464"/>
                </a:lnTo>
                <a:lnTo>
                  <a:pt x="81" y="451"/>
                </a:lnTo>
                <a:lnTo>
                  <a:pt x="81" y="440"/>
                </a:lnTo>
                <a:lnTo>
                  <a:pt x="81" y="121"/>
                </a:lnTo>
                <a:lnTo>
                  <a:pt x="81" y="118"/>
                </a:lnTo>
                <a:lnTo>
                  <a:pt x="81" y="115"/>
                </a:lnTo>
                <a:lnTo>
                  <a:pt x="80" y="111"/>
                </a:lnTo>
                <a:lnTo>
                  <a:pt x="79" y="108"/>
                </a:lnTo>
                <a:lnTo>
                  <a:pt x="76" y="104"/>
                </a:lnTo>
                <a:lnTo>
                  <a:pt x="73" y="101"/>
                </a:lnTo>
                <a:lnTo>
                  <a:pt x="69" y="96"/>
                </a:lnTo>
                <a:lnTo>
                  <a:pt x="64" y="93"/>
                </a:lnTo>
                <a:lnTo>
                  <a:pt x="59" y="89"/>
                </a:lnTo>
                <a:lnTo>
                  <a:pt x="54" y="86"/>
                </a:lnTo>
                <a:lnTo>
                  <a:pt x="38" y="80"/>
                </a:lnTo>
                <a:lnTo>
                  <a:pt x="30" y="78"/>
                </a:lnTo>
                <a:lnTo>
                  <a:pt x="21" y="76"/>
                </a:lnTo>
                <a:lnTo>
                  <a:pt x="12" y="75"/>
                </a:lnTo>
                <a:lnTo>
                  <a:pt x="0" y="75"/>
                </a:lnTo>
                <a:lnTo>
                  <a:pt x="3" y="0"/>
                </a:lnTo>
                <a:close/>
              </a:path>
            </a:pathLst>
          </a:custGeom>
          <a:solidFill>
            <a:srgbClr val="FFFFFF"/>
          </a:solidFill>
          <a:ln w="0" cap="flat">
            <a:solidFill>
              <a:srgbClr val="FFFFFF"/>
            </a:solidFill>
            <a:prstDash val="solid"/>
            <a:round/>
            <a:headEnd/>
            <a:tailEnd/>
          </a:ln>
        </p:spPr>
        <p:txBody>
          <a:bodyPr/>
          <a:lstStyle/>
          <a:p>
            <a:endParaRPr lang="en-US"/>
          </a:p>
        </p:txBody>
      </p:sp>
      <p:sp>
        <p:nvSpPr>
          <p:cNvPr id="31" name="Rectangle 8"/>
          <p:cNvSpPr>
            <a:spLocks noChangeArrowheads="1"/>
          </p:cNvSpPr>
          <p:nvPr/>
        </p:nvSpPr>
        <p:spPr bwMode="auto">
          <a:xfrm>
            <a:off x="385763" y="149225"/>
            <a:ext cx="8408987" cy="554038"/>
          </a:xfrm>
          <a:prstGeom prst="rect">
            <a:avLst/>
          </a:prstGeom>
          <a:solidFill>
            <a:schemeClr val="tx1"/>
          </a:solidFill>
          <a:ln w="9525">
            <a:noFill/>
            <a:miter lim="800000"/>
            <a:headEnd/>
            <a:tailEnd/>
          </a:ln>
        </p:spPr>
        <p:txBody>
          <a:bodyPr lIns="0" tIns="0" rIns="0" bIns="0">
            <a:spAutoFit/>
          </a:bodyPr>
          <a:lstStyle/>
          <a:p>
            <a:pPr algn="ctr" eaLnBrk="0" hangingPunct="0"/>
            <a:r>
              <a:rPr lang="en-US">
                <a:solidFill>
                  <a:schemeClr val="bg1"/>
                </a:solidFill>
              </a:rPr>
              <a:t>Single-molecule challenge: total internal reflection fluorescence (TIRF) microscopy</a:t>
            </a:r>
          </a:p>
          <a:p>
            <a:pPr algn="ctr" eaLnBrk="0" hangingPunct="0"/>
            <a:r>
              <a:rPr lang="en-US">
                <a:solidFill>
                  <a:srgbClr val="FFFF00"/>
                </a:solidFill>
              </a:rPr>
              <a:t>imperfectly</a:t>
            </a:r>
            <a:r>
              <a:rPr lang="en-US">
                <a:solidFill>
                  <a:schemeClr val="bg1"/>
                </a:solidFill>
              </a:rPr>
              <a:t> highlights events at the plasma membrane</a:t>
            </a:r>
          </a:p>
        </p:txBody>
      </p:sp>
      <p:sp>
        <p:nvSpPr>
          <p:cNvPr id="55318" name="AutoShape 1"/>
          <p:cNvSpPr>
            <a:spLocks noChangeAspect="1" noChangeArrowheads="1"/>
          </p:cNvSpPr>
          <p:nvPr/>
        </p:nvSpPr>
        <p:spPr bwMode="auto">
          <a:xfrm>
            <a:off x="1790700" y="2087563"/>
            <a:ext cx="4784725" cy="371475"/>
          </a:xfrm>
          <a:prstGeom prst="rect">
            <a:avLst/>
          </a:prstGeom>
          <a:noFill/>
          <a:ln w="9525">
            <a:noFill/>
            <a:miter lim="800000"/>
            <a:headEnd/>
            <a:tailEnd/>
          </a:ln>
        </p:spPr>
        <p:txBody>
          <a:bodyPr/>
          <a:lstStyle/>
          <a:p>
            <a:endParaRPr lang="en-US"/>
          </a:p>
        </p:txBody>
      </p:sp>
      <p:sp>
        <p:nvSpPr>
          <p:cNvPr id="35" name="Slide Number Placeholder 34"/>
          <p:cNvSpPr>
            <a:spLocks noGrp="1"/>
          </p:cNvSpPr>
          <p:nvPr>
            <p:ph type="sldNum" sz="quarter" idx="12"/>
          </p:nvPr>
        </p:nvSpPr>
        <p:spPr/>
        <p:txBody>
          <a:bodyPr/>
          <a:lstStyle/>
          <a:p>
            <a:pPr>
              <a:defRPr/>
            </a:pPr>
            <a:fld id="{9D7C2D4D-856A-4A97-B495-A95A0FBEC0CF}" type="slidenum">
              <a:rPr lang="en-US" smtClean="0"/>
              <a:pPr>
                <a:defRPr/>
              </a:pPr>
              <a:t>51</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1000" fill="hold"/>
                                        <p:tgtEl>
                                          <p:spTgt spid="31"/>
                                        </p:tgtEl>
                                        <p:attrNameLst>
                                          <p:attrName>ppt_x</p:attrName>
                                        </p:attrNameLst>
                                      </p:cBhvr>
                                      <p:tavLst>
                                        <p:tav tm="0">
                                          <p:val>
                                            <p:strVal val="1+#ppt_w/2"/>
                                          </p:val>
                                        </p:tav>
                                        <p:tav tm="100000">
                                          <p:val>
                                            <p:strVal val="#ppt_x"/>
                                          </p:val>
                                        </p:tav>
                                      </p:tavLst>
                                    </p:anim>
                                    <p:anim calcmode="lin" valueType="num">
                                      <p:cBhvr additive="base">
                                        <p:cTn id="8" dur="10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000" fill="hold"/>
                                        <p:tgtEl>
                                          <p:spTgt spid="3"/>
                                        </p:tgtEl>
                                        <p:attrNameLst>
                                          <p:attrName>ppt_x</p:attrName>
                                        </p:attrNameLst>
                                      </p:cBhvr>
                                      <p:tavLst>
                                        <p:tav tm="0">
                                          <p:val>
                                            <p:strVal val="1+#ppt_w/2"/>
                                          </p:val>
                                        </p:tav>
                                        <p:tav tm="100000">
                                          <p:val>
                                            <p:strVal val="#ppt_x"/>
                                          </p:val>
                                        </p:tav>
                                      </p:tavLst>
                                    </p:anim>
                                    <p:anim calcmode="lin" valueType="num">
                                      <p:cBhvr additive="base">
                                        <p:cTn id="14" dur="10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1000" fill="hold"/>
                                        <p:tgtEl>
                                          <p:spTgt spid="4"/>
                                        </p:tgtEl>
                                        <p:attrNameLst>
                                          <p:attrName>ppt_x</p:attrName>
                                        </p:attrNameLst>
                                      </p:cBhvr>
                                      <p:tavLst>
                                        <p:tav tm="0">
                                          <p:val>
                                            <p:strVal val="1+#ppt_w/2"/>
                                          </p:val>
                                        </p:tav>
                                        <p:tav tm="100000">
                                          <p:val>
                                            <p:strVal val="#ppt_x"/>
                                          </p:val>
                                        </p:tav>
                                      </p:tavLst>
                                    </p:anim>
                                    <p:anim calcmode="lin" valueType="num">
                                      <p:cBhvr additive="base">
                                        <p:cTn id="20" dur="10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AutoShape 3"/>
          <p:cNvSpPr>
            <a:spLocks noChangeAspect="1" noChangeArrowheads="1" noTextEdit="1"/>
          </p:cNvSpPr>
          <p:nvPr/>
        </p:nvSpPr>
        <p:spPr bwMode="auto">
          <a:xfrm>
            <a:off x="-36513" y="-47625"/>
            <a:ext cx="9348788" cy="7085013"/>
          </a:xfrm>
          <a:prstGeom prst="rect">
            <a:avLst/>
          </a:prstGeom>
          <a:noFill/>
          <a:ln w="9525">
            <a:noFill/>
            <a:miter lim="800000"/>
            <a:headEnd/>
            <a:tailEnd/>
          </a:ln>
        </p:spPr>
        <p:txBody>
          <a:bodyPr/>
          <a:lstStyle/>
          <a:p>
            <a:endParaRPr lang="en-US"/>
          </a:p>
        </p:txBody>
      </p:sp>
      <p:sp>
        <p:nvSpPr>
          <p:cNvPr id="56323" name="Rectangle 5"/>
          <p:cNvSpPr>
            <a:spLocks noChangeArrowheads="1"/>
          </p:cNvSpPr>
          <p:nvPr/>
        </p:nvSpPr>
        <p:spPr bwMode="auto">
          <a:xfrm>
            <a:off x="0" y="0"/>
            <a:ext cx="9288463" cy="7024688"/>
          </a:xfrm>
          <a:prstGeom prst="rect">
            <a:avLst/>
          </a:prstGeom>
          <a:solidFill>
            <a:srgbClr val="000000"/>
          </a:solidFill>
          <a:ln w="9525">
            <a:noFill/>
            <a:miter lim="800000"/>
            <a:headEnd/>
            <a:tailEnd/>
          </a:ln>
        </p:spPr>
        <p:txBody>
          <a:bodyPr/>
          <a:lstStyle/>
          <a:p>
            <a:endParaRPr lang="en-US">
              <a:solidFill>
                <a:schemeClr val="bg1"/>
              </a:solidFill>
            </a:endParaRPr>
          </a:p>
        </p:txBody>
      </p:sp>
      <p:sp>
        <p:nvSpPr>
          <p:cNvPr id="56324" name="Freeform 7"/>
          <p:cNvSpPr>
            <a:spLocks/>
          </p:cNvSpPr>
          <p:nvPr/>
        </p:nvSpPr>
        <p:spPr bwMode="auto">
          <a:xfrm>
            <a:off x="531813" y="1027113"/>
            <a:ext cx="8267700" cy="2482850"/>
          </a:xfrm>
          <a:custGeom>
            <a:avLst/>
            <a:gdLst>
              <a:gd name="T0" fmla="*/ 2147483647 w 21720"/>
              <a:gd name="T1" fmla="*/ 2147483647 h 6504"/>
              <a:gd name="T2" fmla="*/ 2147483647 w 21720"/>
              <a:gd name="T3" fmla="*/ 2147483647 h 6504"/>
              <a:gd name="T4" fmla="*/ 2147483647 w 21720"/>
              <a:gd name="T5" fmla="*/ 2147483647 h 6504"/>
              <a:gd name="T6" fmla="*/ 2147483647 w 21720"/>
              <a:gd name="T7" fmla="*/ 2147483647 h 6504"/>
              <a:gd name="T8" fmla="*/ 2147483647 w 21720"/>
              <a:gd name="T9" fmla="*/ 2147483647 h 6504"/>
              <a:gd name="T10" fmla="*/ 2147483647 w 21720"/>
              <a:gd name="T11" fmla="*/ 2147483647 h 6504"/>
              <a:gd name="T12" fmla="*/ 2147483647 w 21720"/>
              <a:gd name="T13" fmla="*/ 2147483647 h 6504"/>
              <a:gd name="T14" fmla="*/ 2147483647 w 21720"/>
              <a:gd name="T15" fmla="*/ 2147483647 h 6504"/>
              <a:gd name="T16" fmla="*/ 2147483647 w 21720"/>
              <a:gd name="T17" fmla="*/ 2147483647 h 6504"/>
              <a:gd name="T18" fmla="*/ 2147483647 w 21720"/>
              <a:gd name="T19" fmla="*/ 2147483647 h 6504"/>
              <a:gd name="T20" fmla="*/ 2147483647 w 21720"/>
              <a:gd name="T21" fmla="*/ 2147483647 h 6504"/>
              <a:gd name="T22" fmla="*/ 2147483647 w 21720"/>
              <a:gd name="T23" fmla="*/ 2147483647 h 6504"/>
              <a:gd name="T24" fmla="*/ 2147483647 w 21720"/>
              <a:gd name="T25" fmla="*/ 2147483647 h 6504"/>
              <a:gd name="T26" fmla="*/ 2147483647 w 21720"/>
              <a:gd name="T27" fmla="*/ 2147483647 h 6504"/>
              <a:gd name="T28" fmla="*/ 2147483647 w 21720"/>
              <a:gd name="T29" fmla="*/ 2147483647 h 6504"/>
              <a:gd name="T30" fmla="*/ 2147483647 w 21720"/>
              <a:gd name="T31" fmla="*/ 2147483647 h 6504"/>
              <a:gd name="T32" fmla="*/ 2147483647 w 21720"/>
              <a:gd name="T33" fmla="*/ 2147483647 h 6504"/>
              <a:gd name="T34" fmla="*/ 2147483647 w 21720"/>
              <a:gd name="T35" fmla="*/ 2147483647 h 6504"/>
              <a:gd name="T36" fmla="*/ 2147483647 w 21720"/>
              <a:gd name="T37" fmla="*/ 2147483647 h 6504"/>
              <a:gd name="T38" fmla="*/ 2147483647 w 21720"/>
              <a:gd name="T39" fmla="*/ 2147483647 h 6504"/>
              <a:gd name="T40" fmla="*/ 2147483647 w 21720"/>
              <a:gd name="T41" fmla="*/ 2147483647 h 6504"/>
              <a:gd name="T42" fmla="*/ 2147483647 w 21720"/>
              <a:gd name="T43" fmla="*/ 2147483647 h 6504"/>
              <a:gd name="T44" fmla="*/ 2147483647 w 21720"/>
              <a:gd name="T45" fmla="*/ 2147483647 h 6504"/>
              <a:gd name="T46" fmla="*/ 2147483647 w 21720"/>
              <a:gd name="T47" fmla="*/ 2147483647 h 6504"/>
              <a:gd name="T48" fmla="*/ 2147483647 w 21720"/>
              <a:gd name="T49" fmla="*/ 2147483647 h 6504"/>
              <a:gd name="T50" fmla="*/ 2147483647 w 21720"/>
              <a:gd name="T51" fmla="*/ 2147483647 h 6504"/>
              <a:gd name="T52" fmla="*/ 2147483647 w 21720"/>
              <a:gd name="T53" fmla="*/ 2147483647 h 6504"/>
              <a:gd name="T54" fmla="*/ 2147483647 w 21720"/>
              <a:gd name="T55" fmla="*/ 2147483647 h 6504"/>
              <a:gd name="T56" fmla="*/ 2147483647 w 21720"/>
              <a:gd name="T57" fmla="*/ 2147483647 h 6504"/>
              <a:gd name="T58" fmla="*/ 2147483647 w 21720"/>
              <a:gd name="T59" fmla="*/ 2147483647 h 6504"/>
              <a:gd name="T60" fmla="*/ 2147483647 w 21720"/>
              <a:gd name="T61" fmla="*/ 2147483647 h 6504"/>
              <a:gd name="T62" fmla="*/ 2147483647 w 21720"/>
              <a:gd name="T63" fmla="*/ 2147483647 h 6504"/>
              <a:gd name="T64" fmla="*/ 2147483647 w 21720"/>
              <a:gd name="T65" fmla="*/ 2147483647 h 6504"/>
              <a:gd name="T66" fmla="*/ 2147483647 w 21720"/>
              <a:gd name="T67" fmla="*/ 2147483647 h 6504"/>
              <a:gd name="T68" fmla="*/ 2147483647 w 21720"/>
              <a:gd name="T69" fmla="*/ 2147483647 h 6504"/>
              <a:gd name="T70" fmla="*/ 2147483647 w 21720"/>
              <a:gd name="T71" fmla="*/ 2147483647 h 6504"/>
              <a:gd name="T72" fmla="*/ 2147483647 w 21720"/>
              <a:gd name="T73" fmla="*/ 2147483647 h 6504"/>
              <a:gd name="T74" fmla="*/ 2147483647 w 21720"/>
              <a:gd name="T75" fmla="*/ 2147483647 h 6504"/>
              <a:gd name="T76" fmla="*/ 2147483647 w 21720"/>
              <a:gd name="T77" fmla="*/ 2147483647 h 6504"/>
              <a:gd name="T78" fmla="*/ 2147483647 w 21720"/>
              <a:gd name="T79" fmla="*/ 2147483647 h 6504"/>
              <a:gd name="T80" fmla="*/ 2147483647 w 21720"/>
              <a:gd name="T81" fmla="*/ 2147483647 h 6504"/>
              <a:gd name="T82" fmla="*/ 2147483647 w 21720"/>
              <a:gd name="T83" fmla="*/ 2147483647 h 6504"/>
              <a:gd name="T84" fmla="*/ 2147483647 w 21720"/>
              <a:gd name="T85" fmla="*/ 2147483647 h 6504"/>
              <a:gd name="T86" fmla="*/ 2147483647 w 21720"/>
              <a:gd name="T87" fmla="*/ 2147483647 h 6504"/>
              <a:gd name="T88" fmla="*/ 2147483647 w 21720"/>
              <a:gd name="T89" fmla="*/ 2147483647 h 6504"/>
              <a:gd name="T90" fmla="*/ 2147483647 w 21720"/>
              <a:gd name="T91" fmla="*/ 2147483647 h 6504"/>
              <a:gd name="T92" fmla="*/ 2147483647 w 21720"/>
              <a:gd name="T93" fmla="*/ 2147483647 h 6504"/>
              <a:gd name="T94" fmla="*/ 2147483647 w 21720"/>
              <a:gd name="T95" fmla="*/ 2147483647 h 6504"/>
              <a:gd name="T96" fmla="*/ 2147483647 w 21720"/>
              <a:gd name="T97" fmla="*/ 2147483647 h 6504"/>
              <a:gd name="T98" fmla="*/ 2147483647 w 21720"/>
              <a:gd name="T99" fmla="*/ 2147483647 h 6504"/>
              <a:gd name="T100" fmla="*/ 2147483647 w 21720"/>
              <a:gd name="T101" fmla="*/ 2147483647 h 6504"/>
              <a:gd name="T102" fmla="*/ 2147483647 w 21720"/>
              <a:gd name="T103" fmla="*/ 2147483647 h 6504"/>
              <a:gd name="T104" fmla="*/ 2147483647 w 21720"/>
              <a:gd name="T105" fmla="*/ 2147483647 h 6504"/>
              <a:gd name="T106" fmla="*/ 2147483647 w 21720"/>
              <a:gd name="T107" fmla="*/ 2147483647 h 6504"/>
              <a:gd name="T108" fmla="*/ 2147483647 w 21720"/>
              <a:gd name="T109" fmla="*/ 2147483647 h 6504"/>
              <a:gd name="T110" fmla="*/ 2147483647 w 21720"/>
              <a:gd name="T111" fmla="*/ 2147483647 h 6504"/>
              <a:gd name="T112" fmla="*/ 2147483647 w 21720"/>
              <a:gd name="T113" fmla="*/ 2147483647 h 6504"/>
              <a:gd name="T114" fmla="*/ 2147483647 w 21720"/>
              <a:gd name="T115" fmla="*/ 2147483647 h 6504"/>
              <a:gd name="T116" fmla="*/ 2147483647 w 21720"/>
              <a:gd name="T117" fmla="*/ 2147483647 h 6504"/>
              <a:gd name="T118" fmla="*/ 2147483647 w 21720"/>
              <a:gd name="T119" fmla="*/ 2147483647 h 6504"/>
              <a:gd name="T120" fmla="*/ 2147483647 w 21720"/>
              <a:gd name="T121" fmla="*/ 2147483647 h 6504"/>
              <a:gd name="T122" fmla="*/ 2147483647 w 21720"/>
              <a:gd name="T123" fmla="*/ 2147483647 h 6504"/>
              <a:gd name="T124" fmla="*/ 2147483647 w 21720"/>
              <a:gd name="T125" fmla="*/ 2147483647 h 65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720"/>
              <a:gd name="T190" fmla="*/ 0 h 6504"/>
              <a:gd name="T191" fmla="*/ 21720 w 21720"/>
              <a:gd name="T192" fmla="*/ 6504 h 65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720" h="6504">
                <a:moveTo>
                  <a:pt x="3181" y="5354"/>
                </a:moveTo>
                <a:cubicBezTo>
                  <a:pt x="3773" y="5727"/>
                  <a:pt x="4030" y="5238"/>
                  <a:pt x="4222" y="5393"/>
                </a:cubicBezTo>
                <a:cubicBezTo>
                  <a:pt x="4415" y="5547"/>
                  <a:pt x="4235" y="6119"/>
                  <a:pt x="4338" y="6280"/>
                </a:cubicBezTo>
                <a:cubicBezTo>
                  <a:pt x="4441" y="6440"/>
                  <a:pt x="4749" y="6504"/>
                  <a:pt x="4839" y="6357"/>
                </a:cubicBezTo>
                <a:cubicBezTo>
                  <a:pt x="4929" y="6209"/>
                  <a:pt x="4698" y="5560"/>
                  <a:pt x="4878" y="5393"/>
                </a:cubicBezTo>
                <a:cubicBezTo>
                  <a:pt x="5058" y="5226"/>
                  <a:pt x="5732" y="5309"/>
                  <a:pt x="5919" y="5354"/>
                </a:cubicBezTo>
                <a:cubicBezTo>
                  <a:pt x="6105" y="5399"/>
                  <a:pt x="5983" y="5515"/>
                  <a:pt x="5996" y="5663"/>
                </a:cubicBezTo>
                <a:cubicBezTo>
                  <a:pt x="6009" y="5810"/>
                  <a:pt x="5912" y="6132"/>
                  <a:pt x="5996" y="6241"/>
                </a:cubicBezTo>
                <a:cubicBezTo>
                  <a:pt x="6079" y="6350"/>
                  <a:pt x="6401" y="6363"/>
                  <a:pt x="6497" y="6318"/>
                </a:cubicBezTo>
                <a:cubicBezTo>
                  <a:pt x="6594" y="6273"/>
                  <a:pt x="6561" y="6119"/>
                  <a:pt x="6574" y="5971"/>
                </a:cubicBezTo>
                <a:cubicBezTo>
                  <a:pt x="6587" y="5823"/>
                  <a:pt x="6362" y="5534"/>
                  <a:pt x="6574" y="5431"/>
                </a:cubicBezTo>
                <a:cubicBezTo>
                  <a:pt x="6786" y="5328"/>
                  <a:pt x="7384" y="5360"/>
                  <a:pt x="7847" y="5354"/>
                </a:cubicBezTo>
                <a:cubicBezTo>
                  <a:pt x="8309" y="5348"/>
                  <a:pt x="9100" y="5328"/>
                  <a:pt x="9350" y="5393"/>
                </a:cubicBezTo>
                <a:cubicBezTo>
                  <a:pt x="9601" y="5457"/>
                  <a:pt x="9337" y="5605"/>
                  <a:pt x="9350" y="5740"/>
                </a:cubicBezTo>
                <a:cubicBezTo>
                  <a:pt x="9363" y="5875"/>
                  <a:pt x="9357" y="6119"/>
                  <a:pt x="9427" y="6202"/>
                </a:cubicBezTo>
                <a:cubicBezTo>
                  <a:pt x="9498" y="6286"/>
                  <a:pt x="9717" y="6299"/>
                  <a:pt x="9774" y="6241"/>
                </a:cubicBezTo>
                <a:cubicBezTo>
                  <a:pt x="9832" y="6183"/>
                  <a:pt x="9749" y="6022"/>
                  <a:pt x="9774" y="5855"/>
                </a:cubicBezTo>
                <a:cubicBezTo>
                  <a:pt x="9800" y="5688"/>
                  <a:pt x="9717" y="5322"/>
                  <a:pt x="9929" y="5238"/>
                </a:cubicBezTo>
                <a:cubicBezTo>
                  <a:pt x="10141" y="5155"/>
                  <a:pt x="10848" y="5271"/>
                  <a:pt x="11047" y="5354"/>
                </a:cubicBezTo>
                <a:cubicBezTo>
                  <a:pt x="11246" y="5438"/>
                  <a:pt x="11105" y="5618"/>
                  <a:pt x="11124" y="5740"/>
                </a:cubicBezTo>
                <a:cubicBezTo>
                  <a:pt x="11143" y="5862"/>
                  <a:pt x="11150" y="6010"/>
                  <a:pt x="11162" y="6087"/>
                </a:cubicBezTo>
                <a:cubicBezTo>
                  <a:pt x="11175" y="6164"/>
                  <a:pt x="11150" y="6183"/>
                  <a:pt x="11201" y="6202"/>
                </a:cubicBezTo>
                <a:cubicBezTo>
                  <a:pt x="11252" y="6222"/>
                  <a:pt x="11426" y="6254"/>
                  <a:pt x="11471" y="6202"/>
                </a:cubicBezTo>
                <a:cubicBezTo>
                  <a:pt x="11516" y="6151"/>
                  <a:pt x="11471" y="5894"/>
                  <a:pt x="11471" y="5894"/>
                </a:cubicBezTo>
                <a:cubicBezTo>
                  <a:pt x="11471" y="5772"/>
                  <a:pt x="11458" y="5553"/>
                  <a:pt x="11471" y="5470"/>
                </a:cubicBezTo>
                <a:cubicBezTo>
                  <a:pt x="11484" y="5386"/>
                  <a:pt x="11407" y="5405"/>
                  <a:pt x="11548" y="5393"/>
                </a:cubicBezTo>
                <a:cubicBezTo>
                  <a:pt x="11689" y="5380"/>
                  <a:pt x="12139" y="5386"/>
                  <a:pt x="12319" y="5393"/>
                </a:cubicBezTo>
                <a:cubicBezTo>
                  <a:pt x="12499" y="5399"/>
                  <a:pt x="12576" y="5393"/>
                  <a:pt x="12628" y="5431"/>
                </a:cubicBezTo>
                <a:cubicBezTo>
                  <a:pt x="12679" y="5470"/>
                  <a:pt x="12628" y="5624"/>
                  <a:pt x="12628" y="5624"/>
                </a:cubicBezTo>
                <a:cubicBezTo>
                  <a:pt x="12628" y="5714"/>
                  <a:pt x="12589" y="5862"/>
                  <a:pt x="12628" y="5971"/>
                </a:cubicBezTo>
                <a:cubicBezTo>
                  <a:pt x="12666" y="6080"/>
                  <a:pt x="12769" y="6228"/>
                  <a:pt x="12859" y="6280"/>
                </a:cubicBezTo>
                <a:cubicBezTo>
                  <a:pt x="12949" y="6331"/>
                  <a:pt x="13116" y="6382"/>
                  <a:pt x="13167" y="6280"/>
                </a:cubicBezTo>
                <a:cubicBezTo>
                  <a:pt x="13219" y="6177"/>
                  <a:pt x="13167" y="5663"/>
                  <a:pt x="13167" y="5663"/>
                </a:cubicBezTo>
                <a:cubicBezTo>
                  <a:pt x="13167" y="5508"/>
                  <a:pt x="12994" y="5393"/>
                  <a:pt x="13167" y="5354"/>
                </a:cubicBezTo>
                <a:cubicBezTo>
                  <a:pt x="13341" y="5315"/>
                  <a:pt x="14022" y="5418"/>
                  <a:pt x="14208" y="5431"/>
                </a:cubicBezTo>
                <a:cubicBezTo>
                  <a:pt x="14395" y="5444"/>
                  <a:pt x="14266" y="5341"/>
                  <a:pt x="14286" y="5431"/>
                </a:cubicBezTo>
                <a:cubicBezTo>
                  <a:pt x="14305" y="5521"/>
                  <a:pt x="14318" y="5830"/>
                  <a:pt x="14324" y="5971"/>
                </a:cubicBezTo>
                <a:cubicBezTo>
                  <a:pt x="14331" y="6112"/>
                  <a:pt x="14241" y="6222"/>
                  <a:pt x="14324" y="6280"/>
                </a:cubicBezTo>
                <a:cubicBezTo>
                  <a:pt x="14408" y="6337"/>
                  <a:pt x="14742" y="6395"/>
                  <a:pt x="14825" y="6318"/>
                </a:cubicBezTo>
                <a:cubicBezTo>
                  <a:pt x="14909" y="6241"/>
                  <a:pt x="14825" y="5817"/>
                  <a:pt x="14825" y="5817"/>
                </a:cubicBezTo>
                <a:lnTo>
                  <a:pt x="14825" y="5470"/>
                </a:lnTo>
                <a:cubicBezTo>
                  <a:pt x="14825" y="5399"/>
                  <a:pt x="14671" y="5405"/>
                  <a:pt x="14825" y="5393"/>
                </a:cubicBezTo>
                <a:cubicBezTo>
                  <a:pt x="14980" y="5380"/>
                  <a:pt x="15751" y="5393"/>
                  <a:pt x="15751" y="5393"/>
                </a:cubicBezTo>
                <a:cubicBezTo>
                  <a:pt x="15931" y="5393"/>
                  <a:pt x="15879" y="5322"/>
                  <a:pt x="15905" y="5393"/>
                </a:cubicBezTo>
                <a:cubicBezTo>
                  <a:pt x="15931" y="5463"/>
                  <a:pt x="15879" y="5720"/>
                  <a:pt x="15905" y="5817"/>
                </a:cubicBezTo>
                <a:cubicBezTo>
                  <a:pt x="15931" y="5913"/>
                  <a:pt x="15982" y="5945"/>
                  <a:pt x="16059" y="5971"/>
                </a:cubicBezTo>
                <a:cubicBezTo>
                  <a:pt x="16136" y="5997"/>
                  <a:pt x="16368" y="5971"/>
                  <a:pt x="16368" y="5971"/>
                </a:cubicBezTo>
                <a:cubicBezTo>
                  <a:pt x="16438" y="5971"/>
                  <a:pt x="16458" y="6055"/>
                  <a:pt x="16483" y="5971"/>
                </a:cubicBezTo>
                <a:cubicBezTo>
                  <a:pt x="16509" y="5887"/>
                  <a:pt x="16432" y="5553"/>
                  <a:pt x="16522" y="5470"/>
                </a:cubicBezTo>
                <a:cubicBezTo>
                  <a:pt x="16612" y="5386"/>
                  <a:pt x="16875" y="5476"/>
                  <a:pt x="17023" y="5470"/>
                </a:cubicBezTo>
                <a:cubicBezTo>
                  <a:pt x="17171" y="5463"/>
                  <a:pt x="17299" y="5450"/>
                  <a:pt x="17409" y="5431"/>
                </a:cubicBezTo>
                <a:cubicBezTo>
                  <a:pt x="17518" y="5412"/>
                  <a:pt x="17634" y="5296"/>
                  <a:pt x="17678" y="5354"/>
                </a:cubicBezTo>
                <a:cubicBezTo>
                  <a:pt x="17723" y="5412"/>
                  <a:pt x="17672" y="5663"/>
                  <a:pt x="17678" y="5778"/>
                </a:cubicBezTo>
                <a:cubicBezTo>
                  <a:pt x="17685" y="5894"/>
                  <a:pt x="17678" y="5971"/>
                  <a:pt x="17717" y="6048"/>
                </a:cubicBezTo>
                <a:cubicBezTo>
                  <a:pt x="17756" y="6125"/>
                  <a:pt x="17833" y="6209"/>
                  <a:pt x="17910" y="6241"/>
                </a:cubicBezTo>
                <a:cubicBezTo>
                  <a:pt x="17987" y="6273"/>
                  <a:pt x="18128" y="6325"/>
                  <a:pt x="18180" y="6241"/>
                </a:cubicBezTo>
                <a:cubicBezTo>
                  <a:pt x="18231" y="6157"/>
                  <a:pt x="18218" y="5881"/>
                  <a:pt x="18218" y="5740"/>
                </a:cubicBezTo>
                <a:cubicBezTo>
                  <a:pt x="18218" y="5598"/>
                  <a:pt x="17756" y="5457"/>
                  <a:pt x="18180" y="5393"/>
                </a:cubicBezTo>
                <a:cubicBezTo>
                  <a:pt x="18604" y="5328"/>
                  <a:pt x="20551" y="5836"/>
                  <a:pt x="20763" y="5354"/>
                </a:cubicBezTo>
                <a:cubicBezTo>
                  <a:pt x="20975" y="4872"/>
                  <a:pt x="21720" y="3375"/>
                  <a:pt x="19452" y="2501"/>
                </a:cubicBezTo>
                <a:cubicBezTo>
                  <a:pt x="17184" y="1626"/>
                  <a:pt x="10282" y="0"/>
                  <a:pt x="7153" y="110"/>
                </a:cubicBezTo>
                <a:cubicBezTo>
                  <a:pt x="4023" y="219"/>
                  <a:pt x="1350" y="2282"/>
                  <a:pt x="675" y="3156"/>
                </a:cubicBezTo>
                <a:cubicBezTo>
                  <a:pt x="0" y="4030"/>
                  <a:pt x="2590" y="4981"/>
                  <a:pt x="3181" y="5354"/>
                </a:cubicBezTo>
                <a:close/>
              </a:path>
            </a:pathLst>
          </a:custGeom>
          <a:solidFill>
            <a:srgbClr val="948A54"/>
          </a:solidFill>
          <a:ln w="0">
            <a:solidFill>
              <a:srgbClr val="000000"/>
            </a:solidFill>
            <a:prstDash val="solid"/>
            <a:round/>
            <a:headEnd/>
            <a:tailEnd/>
          </a:ln>
        </p:spPr>
        <p:txBody>
          <a:bodyPr/>
          <a:lstStyle/>
          <a:p>
            <a:endParaRPr lang="en-US"/>
          </a:p>
        </p:txBody>
      </p:sp>
      <p:sp>
        <p:nvSpPr>
          <p:cNvPr id="56325" name="Freeform 8"/>
          <p:cNvSpPr>
            <a:spLocks noEditPoints="1"/>
          </p:cNvSpPr>
          <p:nvPr/>
        </p:nvSpPr>
        <p:spPr bwMode="auto">
          <a:xfrm>
            <a:off x="733425" y="1054100"/>
            <a:ext cx="7823200" cy="2444750"/>
          </a:xfrm>
          <a:custGeom>
            <a:avLst/>
            <a:gdLst>
              <a:gd name="T0" fmla="*/ 2147483647 w 20555"/>
              <a:gd name="T1" fmla="*/ 2147483647 h 6404"/>
              <a:gd name="T2" fmla="*/ 2147483647 w 20555"/>
              <a:gd name="T3" fmla="*/ 2147483647 h 6404"/>
              <a:gd name="T4" fmla="*/ 2147483647 w 20555"/>
              <a:gd name="T5" fmla="*/ 2147483647 h 6404"/>
              <a:gd name="T6" fmla="*/ 2147483647 w 20555"/>
              <a:gd name="T7" fmla="*/ 2147483647 h 6404"/>
              <a:gd name="T8" fmla="*/ 2147483647 w 20555"/>
              <a:gd name="T9" fmla="*/ 2147483647 h 6404"/>
              <a:gd name="T10" fmla="*/ 2147483647 w 20555"/>
              <a:gd name="T11" fmla="*/ 2147483647 h 6404"/>
              <a:gd name="T12" fmla="*/ 2147483647 w 20555"/>
              <a:gd name="T13" fmla="*/ 2147483647 h 6404"/>
              <a:gd name="T14" fmla="*/ 2147483647 w 20555"/>
              <a:gd name="T15" fmla="*/ 2147483647 h 6404"/>
              <a:gd name="T16" fmla="*/ 2147483647 w 20555"/>
              <a:gd name="T17" fmla="*/ 2147483647 h 6404"/>
              <a:gd name="T18" fmla="*/ 2147483647 w 20555"/>
              <a:gd name="T19" fmla="*/ 2147483647 h 6404"/>
              <a:gd name="T20" fmla="*/ 2147483647 w 20555"/>
              <a:gd name="T21" fmla="*/ 2147483647 h 6404"/>
              <a:gd name="T22" fmla="*/ 2147483647 w 20555"/>
              <a:gd name="T23" fmla="*/ 2147483647 h 6404"/>
              <a:gd name="T24" fmla="*/ 2147483647 w 20555"/>
              <a:gd name="T25" fmla="*/ 2147483647 h 6404"/>
              <a:gd name="T26" fmla="*/ 2147483647 w 20555"/>
              <a:gd name="T27" fmla="*/ 2147483647 h 6404"/>
              <a:gd name="T28" fmla="*/ 2147483647 w 20555"/>
              <a:gd name="T29" fmla="*/ 2147483647 h 6404"/>
              <a:gd name="T30" fmla="*/ 2147483647 w 20555"/>
              <a:gd name="T31" fmla="*/ 2147483647 h 6404"/>
              <a:gd name="T32" fmla="*/ 2147483647 w 20555"/>
              <a:gd name="T33" fmla="*/ 2147483647 h 6404"/>
              <a:gd name="T34" fmla="*/ 2147483647 w 20555"/>
              <a:gd name="T35" fmla="*/ 2147483647 h 6404"/>
              <a:gd name="T36" fmla="*/ 2147483647 w 20555"/>
              <a:gd name="T37" fmla="*/ 2147483647 h 6404"/>
              <a:gd name="T38" fmla="*/ 2147483647 w 20555"/>
              <a:gd name="T39" fmla="*/ 2147483647 h 6404"/>
              <a:gd name="T40" fmla="*/ 2147483647 w 20555"/>
              <a:gd name="T41" fmla="*/ 2147483647 h 6404"/>
              <a:gd name="T42" fmla="*/ 2147483647 w 20555"/>
              <a:gd name="T43" fmla="*/ 2147483647 h 6404"/>
              <a:gd name="T44" fmla="*/ 2147483647 w 20555"/>
              <a:gd name="T45" fmla="*/ 2147483647 h 6404"/>
              <a:gd name="T46" fmla="*/ 2147483647 w 20555"/>
              <a:gd name="T47" fmla="*/ 2147483647 h 6404"/>
              <a:gd name="T48" fmla="*/ 2147483647 w 20555"/>
              <a:gd name="T49" fmla="*/ 2147483647 h 6404"/>
              <a:gd name="T50" fmla="*/ 2147483647 w 20555"/>
              <a:gd name="T51" fmla="*/ 2147483647 h 6404"/>
              <a:gd name="T52" fmla="*/ 2147483647 w 20555"/>
              <a:gd name="T53" fmla="*/ 2147483647 h 6404"/>
              <a:gd name="T54" fmla="*/ 2147483647 w 20555"/>
              <a:gd name="T55" fmla="*/ 2147483647 h 6404"/>
              <a:gd name="T56" fmla="*/ 2147483647 w 20555"/>
              <a:gd name="T57" fmla="*/ 2147483647 h 6404"/>
              <a:gd name="T58" fmla="*/ 2147483647 w 20555"/>
              <a:gd name="T59" fmla="*/ 2147483647 h 6404"/>
              <a:gd name="T60" fmla="*/ 2147483647 w 20555"/>
              <a:gd name="T61" fmla="*/ 2147483647 h 6404"/>
              <a:gd name="T62" fmla="*/ 2147483647 w 20555"/>
              <a:gd name="T63" fmla="*/ 2147483647 h 6404"/>
              <a:gd name="T64" fmla="*/ 2147483647 w 20555"/>
              <a:gd name="T65" fmla="*/ 2147483647 h 6404"/>
              <a:gd name="T66" fmla="*/ 2147483647 w 20555"/>
              <a:gd name="T67" fmla="*/ 2147483647 h 6404"/>
              <a:gd name="T68" fmla="*/ 2147483647 w 20555"/>
              <a:gd name="T69" fmla="*/ 2147483647 h 6404"/>
              <a:gd name="T70" fmla="*/ 2147483647 w 20555"/>
              <a:gd name="T71" fmla="*/ 2147483647 h 6404"/>
              <a:gd name="T72" fmla="*/ 2147483647 w 20555"/>
              <a:gd name="T73" fmla="*/ 2147483647 h 6404"/>
              <a:gd name="T74" fmla="*/ 2147483647 w 20555"/>
              <a:gd name="T75" fmla="*/ 2147483647 h 6404"/>
              <a:gd name="T76" fmla="*/ 2147483647 w 20555"/>
              <a:gd name="T77" fmla="*/ 2147483647 h 6404"/>
              <a:gd name="T78" fmla="*/ 2147483647 w 20555"/>
              <a:gd name="T79" fmla="*/ 2147483647 h 6404"/>
              <a:gd name="T80" fmla="*/ 2147483647 w 20555"/>
              <a:gd name="T81" fmla="*/ 2147483647 h 6404"/>
              <a:gd name="T82" fmla="*/ 2147483647 w 20555"/>
              <a:gd name="T83" fmla="*/ 2147483647 h 6404"/>
              <a:gd name="T84" fmla="*/ 2147483647 w 20555"/>
              <a:gd name="T85" fmla="*/ 2147483647 h 6404"/>
              <a:gd name="T86" fmla="*/ 2147483647 w 20555"/>
              <a:gd name="T87" fmla="*/ 2147483647 h 6404"/>
              <a:gd name="T88" fmla="*/ 2147483647 w 20555"/>
              <a:gd name="T89" fmla="*/ 2147483647 h 6404"/>
              <a:gd name="T90" fmla="*/ 2147483647 w 20555"/>
              <a:gd name="T91" fmla="*/ 2147483647 h 6404"/>
              <a:gd name="T92" fmla="*/ 2147483647 w 20555"/>
              <a:gd name="T93" fmla="*/ 2147483647 h 6404"/>
              <a:gd name="T94" fmla="*/ 2147483647 w 20555"/>
              <a:gd name="T95" fmla="*/ 2147483647 h 6404"/>
              <a:gd name="T96" fmla="*/ 2147483647 w 20555"/>
              <a:gd name="T97" fmla="*/ 2147483647 h 6404"/>
              <a:gd name="T98" fmla="*/ 2147483647 w 20555"/>
              <a:gd name="T99" fmla="*/ 2147483647 h 6404"/>
              <a:gd name="T100" fmla="*/ 2147483647 w 20555"/>
              <a:gd name="T101" fmla="*/ 2147483647 h 6404"/>
              <a:gd name="T102" fmla="*/ 2147483647 w 20555"/>
              <a:gd name="T103" fmla="*/ 2147483647 h 6404"/>
              <a:gd name="T104" fmla="*/ 2147483647 w 20555"/>
              <a:gd name="T105" fmla="*/ 2147483647 h 6404"/>
              <a:gd name="T106" fmla="*/ 2147483647 w 20555"/>
              <a:gd name="T107" fmla="*/ 2147483647 h 6404"/>
              <a:gd name="T108" fmla="*/ 2147483647 w 20555"/>
              <a:gd name="T109" fmla="*/ 2147483647 h 6404"/>
              <a:gd name="T110" fmla="*/ 2147483647 w 20555"/>
              <a:gd name="T111" fmla="*/ 2147483647 h 6404"/>
              <a:gd name="T112" fmla="*/ 2147483647 w 20555"/>
              <a:gd name="T113" fmla="*/ 2147483647 h 6404"/>
              <a:gd name="T114" fmla="*/ 2147483647 w 20555"/>
              <a:gd name="T115" fmla="*/ 2147483647 h 6404"/>
              <a:gd name="T116" fmla="*/ 2147483647 w 20555"/>
              <a:gd name="T117" fmla="*/ 2147483647 h 6404"/>
              <a:gd name="T118" fmla="*/ 2147483647 w 20555"/>
              <a:gd name="T119" fmla="*/ 2147483647 h 6404"/>
              <a:gd name="T120" fmla="*/ 2147483647 w 20555"/>
              <a:gd name="T121" fmla="*/ 2147483647 h 6404"/>
              <a:gd name="T122" fmla="*/ 2147483647 w 20555"/>
              <a:gd name="T123" fmla="*/ 2147483647 h 640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555"/>
              <a:gd name="T187" fmla="*/ 0 h 6404"/>
              <a:gd name="T188" fmla="*/ 20555 w 20555"/>
              <a:gd name="T189" fmla="*/ 6404 h 640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555" h="6404">
                <a:moveTo>
                  <a:pt x="2660" y="5251"/>
                </a:moveTo>
                <a:cubicBezTo>
                  <a:pt x="2663" y="5252"/>
                  <a:pt x="2666" y="5253"/>
                  <a:pt x="2669" y="5255"/>
                </a:cubicBezTo>
                <a:lnTo>
                  <a:pt x="2723" y="5288"/>
                </a:lnTo>
                <a:lnTo>
                  <a:pt x="2774" y="5314"/>
                </a:lnTo>
                <a:lnTo>
                  <a:pt x="2823" y="5336"/>
                </a:lnTo>
                <a:lnTo>
                  <a:pt x="2870" y="5355"/>
                </a:lnTo>
                <a:lnTo>
                  <a:pt x="2916" y="5369"/>
                </a:lnTo>
                <a:lnTo>
                  <a:pt x="2959" y="5380"/>
                </a:lnTo>
                <a:lnTo>
                  <a:pt x="3000" y="5388"/>
                </a:lnTo>
                <a:lnTo>
                  <a:pt x="3040" y="5392"/>
                </a:lnTo>
                <a:lnTo>
                  <a:pt x="3079" y="5394"/>
                </a:lnTo>
                <a:lnTo>
                  <a:pt x="3116" y="5393"/>
                </a:lnTo>
                <a:lnTo>
                  <a:pt x="3151" y="5391"/>
                </a:lnTo>
                <a:lnTo>
                  <a:pt x="3185" y="5386"/>
                </a:lnTo>
                <a:lnTo>
                  <a:pt x="3218" y="5380"/>
                </a:lnTo>
                <a:lnTo>
                  <a:pt x="3250" y="5372"/>
                </a:lnTo>
                <a:lnTo>
                  <a:pt x="3311" y="5353"/>
                </a:lnTo>
                <a:lnTo>
                  <a:pt x="3368" y="5332"/>
                </a:lnTo>
                <a:lnTo>
                  <a:pt x="3421" y="5310"/>
                </a:lnTo>
                <a:lnTo>
                  <a:pt x="3472" y="5289"/>
                </a:lnTo>
                <a:lnTo>
                  <a:pt x="3497" y="5280"/>
                </a:lnTo>
                <a:lnTo>
                  <a:pt x="3521" y="5272"/>
                </a:lnTo>
                <a:lnTo>
                  <a:pt x="3545" y="5265"/>
                </a:lnTo>
                <a:lnTo>
                  <a:pt x="3569" y="5260"/>
                </a:lnTo>
                <a:lnTo>
                  <a:pt x="3593" y="5258"/>
                </a:lnTo>
                <a:lnTo>
                  <a:pt x="3617" y="5258"/>
                </a:lnTo>
                <a:lnTo>
                  <a:pt x="3641" y="5261"/>
                </a:lnTo>
                <a:cubicBezTo>
                  <a:pt x="3643" y="5262"/>
                  <a:pt x="3645" y="5262"/>
                  <a:pt x="3646" y="5263"/>
                </a:cubicBezTo>
                <a:lnTo>
                  <a:pt x="3666" y="5269"/>
                </a:lnTo>
                <a:cubicBezTo>
                  <a:pt x="3667" y="5269"/>
                  <a:pt x="3669" y="5270"/>
                  <a:pt x="3671" y="5270"/>
                </a:cubicBezTo>
                <a:lnTo>
                  <a:pt x="3689" y="5280"/>
                </a:lnTo>
                <a:cubicBezTo>
                  <a:pt x="3691" y="5280"/>
                  <a:pt x="3692" y="5281"/>
                  <a:pt x="3693" y="5282"/>
                </a:cubicBezTo>
                <a:lnTo>
                  <a:pt x="3712" y="5295"/>
                </a:lnTo>
                <a:cubicBezTo>
                  <a:pt x="3713" y="5296"/>
                  <a:pt x="3714" y="5297"/>
                  <a:pt x="3716" y="5298"/>
                </a:cubicBezTo>
                <a:lnTo>
                  <a:pt x="3733" y="5314"/>
                </a:lnTo>
                <a:lnTo>
                  <a:pt x="3750" y="5334"/>
                </a:lnTo>
                <a:lnTo>
                  <a:pt x="3766" y="5358"/>
                </a:lnTo>
                <a:lnTo>
                  <a:pt x="3779" y="5383"/>
                </a:lnTo>
                <a:lnTo>
                  <a:pt x="3790" y="5410"/>
                </a:lnTo>
                <a:lnTo>
                  <a:pt x="3798" y="5438"/>
                </a:lnTo>
                <a:lnTo>
                  <a:pt x="3805" y="5468"/>
                </a:lnTo>
                <a:lnTo>
                  <a:pt x="3811" y="5498"/>
                </a:lnTo>
                <a:lnTo>
                  <a:pt x="3818" y="5561"/>
                </a:lnTo>
                <a:lnTo>
                  <a:pt x="3821" y="5627"/>
                </a:lnTo>
                <a:lnTo>
                  <a:pt x="3820" y="5696"/>
                </a:lnTo>
                <a:lnTo>
                  <a:pt x="3818" y="5765"/>
                </a:lnTo>
                <a:lnTo>
                  <a:pt x="3815" y="5834"/>
                </a:lnTo>
                <a:lnTo>
                  <a:pt x="3811" y="5901"/>
                </a:lnTo>
                <a:lnTo>
                  <a:pt x="3808" y="5965"/>
                </a:lnTo>
                <a:lnTo>
                  <a:pt x="3808" y="6025"/>
                </a:lnTo>
                <a:lnTo>
                  <a:pt x="3810" y="6080"/>
                </a:lnTo>
                <a:lnTo>
                  <a:pt x="3812" y="6104"/>
                </a:lnTo>
                <a:lnTo>
                  <a:pt x="3815" y="6127"/>
                </a:lnTo>
                <a:lnTo>
                  <a:pt x="3819" y="6148"/>
                </a:lnTo>
                <a:lnTo>
                  <a:pt x="3825" y="6166"/>
                </a:lnTo>
                <a:lnTo>
                  <a:pt x="3831" y="6181"/>
                </a:lnTo>
                <a:lnTo>
                  <a:pt x="3838" y="6193"/>
                </a:lnTo>
                <a:lnTo>
                  <a:pt x="3857" y="6218"/>
                </a:lnTo>
                <a:lnTo>
                  <a:pt x="3880" y="6242"/>
                </a:lnTo>
                <a:lnTo>
                  <a:pt x="3906" y="6262"/>
                </a:lnTo>
                <a:lnTo>
                  <a:pt x="3936" y="6282"/>
                </a:lnTo>
                <a:lnTo>
                  <a:pt x="3968" y="6298"/>
                </a:lnTo>
                <a:lnTo>
                  <a:pt x="4001" y="6312"/>
                </a:lnTo>
                <a:lnTo>
                  <a:pt x="4036" y="6323"/>
                </a:lnTo>
                <a:lnTo>
                  <a:pt x="4071" y="6330"/>
                </a:lnTo>
                <a:lnTo>
                  <a:pt x="4106" y="6335"/>
                </a:lnTo>
                <a:lnTo>
                  <a:pt x="4139" y="6336"/>
                </a:lnTo>
                <a:lnTo>
                  <a:pt x="4171" y="6333"/>
                </a:lnTo>
                <a:lnTo>
                  <a:pt x="4201" y="6326"/>
                </a:lnTo>
                <a:lnTo>
                  <a:pt x="4227" y="6316"/>
                </a:lnTo>
                <a:lnTo>
                  <a:pt x="4222" y="6319"/>
                </a:lnTo>
                <a:lnTo>
                  <a:pt x="4249" y="6303"/>
                </a:lnTo>
                <a:lnTo>
                  <a:pt x="4244" y="6307"/>
                </a:lnTo>
                <a:lnTo>
                  <a:pt x="4268" y="6286"/>
                </a:lnTo>
                <a:lnTo>
                  <a:pt x="4263" y="6291"/>
                </a:lnTo>
                <a:lnTo>
                  <a:pt x="4282" y="6266"/>
                </a:lnTo>
                <a:lnTo>
                  <a:pt x="4279" y="6272"/>
                </a:lnTo>
                <a:lnTo>
                  <a:pt x="4286" y="6256"/>
                </a:lnTo>
                <a:lnTo>
                  <a:pt x="4285" y="6261"/>
                </a:lnTo>
                <a:lnTo>
                  <a:pt x="4290" y="6243"/>
                </a:lnTo>
                <a:lnTo>
                  <a:pt x="4294" y="6226"/>
                </a:lnTo>
                <a:lnTo>
                  <a:pt x="4296" y="6206"/>
                </a:lnTo>
                <a:lnTo>
                  <a:pt x="4297" y="6182"/>
                </a:lnTo>
                <a:lnTo>
                  <a:pt x="4297" y="6157"/>
                </a:lnTo>
                <a:lnTo>
                  <a:pt x="4296" y="6129"/>
                </a:lnTo>
                <a:lnTo>
                  <a:pt x="4294" y="6099"/>
                </a:lnTo>
                <a:lnTo>
                  <a:pt x="4288" y="6034"/>
                </a:lnTo>
                <a:lnTo>
                  <a:pt x="4280" y="5965"/>
                </a:lnTo>
                <a:lnTo>
                  <a:pt x="4271" y="5891"/>
                </a:lnTo>
                <a:lnTo>
                  <a:pt x="4261" y="5816"/>
                </a:lnTo>
                <a:lnTo>
                  <a:pt x="4253" y="5740"/>
                </a:lnTo>
                <a:lnTo>
                  <a:pt x="4247" y="5665"/>
                </a:lnTo>
                <a:lnTo>
                  <a:pt x="4243" y="5592"/>
                </a:lnTo>
                <a:lnTo>
                  <a:pt x="4245" y="5522"/>
                </a:lnTo>
                <a:lnTo>
                  <a:pt x="4247" y="5489"/>
                </a:lnTo>
                <a:lnTo>
                  <a:pt x="4252" y="5457"/>
                </a:lnTo>
                <a:lnTo>
                  <a:pt x="4258" y="5426"/>
                </a:lnTo>
                <a:lnTo>
                  <a:pt x="4265" y="5397"/>
                </a:lnTo>
                <a:lnTo>
                  <a:pt x="4276" y="5369"/>
                </a:lnTo>
                <a:lnTo>
                  <a:pt x="4289" y="5344"/>
                </a:lnTo>
                <a:lnTo>
                  <a:pt x="4304" y="5321"/>
                </a:lnTo>
                <a:cubicBezTo>
                  <a:pt x="4305" y="5319"/>
                  <a:pt x="4306" y="5318"/>
                  <a:pt x="4307" y="5317"/>
                </a:cubicBezTo>
                <a:lnTo>
                  <a:pt x="4323" y="5300"/>
                </a:lnTo>
                <a:lnTo>
                  <a:pt x="4345" y="5281"/>
                </a:lnTo>
                <a:lnTo>
                  <a:pt x="4369" y="5266"/>
                </a:lnTo>
                <a:lnTo>
                  <a:pt x="4395" y="5252"/>
                </a:lnTo>
                <a:lnTo>
                  <a:pt x="4423" y="5240"/>
                </a:lnTo>
                <a:lnTo>
                  <a:pt x="4454" y="5230"/>
                </a:lnTo>
                <a:lnTo>
                  <a:pt x="4486" y="5220"/>
                </a:lnTo>
                <a:lnTo>
                  <a:pt x="4519" y="5213"/>
                </a:lnTo>
                <a:lnTo>
                  <a:pt x="4555" y="5206"/>
                </a:lnTo>
                <a:lnTo>
                  <a:pt x="4627" y="5197"/>
                </a:lnTo>
                <a:lnTo>
                  <a:pt x="4705" y="5191"/>
                </a:lnTo>
                <a:lnTo>
                  <a:pt x="4785" y="5189"/>
                </a:lnTo>
                <a:lnTo>
                  <a:pt x="4867" y="5190"/>
                </a:lnTo>
                <a:lnTo>
                  <a:pt x="4948" y="5193"/>
                </a:lnTo>
                <a:lnTo>
                  <a:pt x="5027" y="5199"/>
                </a:lnTo>
                <a:lnTo>
                  <a:pt x="5104" y="5206"/>
                </a:lnTo>
                <a:lnTo>
                  <a:pt x="5177" y="5214"/>
                </a:lnTo>
                <a:lnTo>
                  <a:pt x="5211" y="5219"/>
                </a:lnTo>
                <a:lnTo>
                  <a:pt x="5244" y="5223"/>
                </a:lnTo>
                <a:lnTo>
                  <a:pt x="5275" y="5228"/>
                </a:lnTo>
                <a:lnTo>
                  <a:pt x="5304" y="5233"/>
                </a:lnTo>
                <a:lnTo>
                  <a:pt x="5330" y="5237"/>
                </a:lnTo>
                <a:lnTo>
                  <a:pt x="5355" y="5242"/>
                </a:lnTo>
                <a:lnTo>
                  <a:pt x="5377" y="5247"/>
                </a:lnTo>
                <a:lnTo>
                  <a:pt x="5396" y="5251"/>
                </a:lnTo>
                <a:lnTo>
                  <a:pt x="5414" y="5256"/>
                </a:lnTo>
                <a:lnTo>
                  <a:pt x="5431" y="5261"/>
                </a:lnTo>
                <a:lnTo>
                  <a:pt x="5446" y="5267"/>
                </a:lnTo>
                <a:lnTo>
                  <a:pt x="5460" y="5273"/>
                </a:lnTo>
                <a:cubicBezTo>
                  <a:pt x="5461" y="5274"/>
                  <a:pt x="5463" y="5275"/>
                  <a:pt x="5464" y="5276"/>
                </a:cubicBezTo>
                <a:lnTo>
                  <a:pt x="5483" y="5288"/>
                </a:lnTo>
                <a:cubicBezTo>
                  <a:pt x="5485" y="5290"/>
                  <a:pt x="5487" y="5291"/>
                  <a:pt x="5489" y="5293"/>
                </a:cubicBezTo>
                <a:lnTo>
                  <a:pt x="5502" y="5307"/>
                </a:lnTo>
                <a:cubicBezTo>
                  <a:pt x="5504" y="5309"/>
                  <a:pt x="5506" y="5311"/>
                  <a:pt x="5507" y="5313"/>
                </a:cubicBezTo>
                <a:lnTo>
                  <a:pt x="5516" y="5329"/>
                </a:lnTo>
                <a:cubicBezTo>
                  <a:pt x="5517" y="5331"/>
                  <a:pt x="5519" y="5334"/>
                  <a:pt x="5519" y="5336"/>
                </a:cubicBezTo>
                <a:lnTo>
                  <a:pt x="5524" y="5353"/>
                </a:lnTo>
                <a:cubicBezTo>
                  <a:pt x="5525" y="5355"/>
                  <a:pt x="5525" y="5357"/>
                  <a:pt x="5526" y="5359"/>
                </a:cubicBezTo>
                <a:lnTo>
                  <a:pt x="5527" y="5377"/>
                </a:lnTo>
                <a:cubicBezTo>
                  <a:pt x="5527" y="5379"/>
                  <a:pt x="5528" y="5381"/>
                  <a:pt x="5527" y="5382"/>
                </a:cubicBezTo>
                <a:lnTo>
                  <a:pt x="5526" y="5402"/>
                </a:lnTo>
                <a:lnTo>
                  <a:pt x="5523" y="5425"/>
                </a:lnTo>
                <a:lnTo>
                  <a:pt x="5519" y="5449"/>
                </a:lnTo>
                <a:lnTo>
                  <a:pt x="5508" y="5496"/>
                </a:lnTo>
                <a:lnTo>
                  <a:pt x="5503" y="5520"/>
                </a:lnTo>
                <a:lnTo>
                  <a:pt x="5500" y="5543"/>
                </a:lnTo>
                <a:lnTo>
                  <a:pt x="5499" y="5567"/>
                </a:lnTo>
                <a:lnTo>
                  <a:pt x="5500" y="5591"/>
                </a:lnTo>
                <a:lnTo>
                  <a:pt x="5501" y="5621"/>
                </a:lnTo>
                <a:lnTo>
                  <a:pt x="5500" y="5656"/>
                </a:lnTo>
                <a:lnTo>
                  <a:pt x="5498" y="5694"/>
                </a:lnTo>
                <a:lnTo>
                  <a:pt x="5494" y="5733"/>
                </a:lnTo>
                <a:lnTo>
                  <a:pt x="5489" y="5774"/>
                </a:lnTo>
                <a:lnTo>
                  <a:pt x="5483" y="5816"/>
                </a:lnTo>
                <a:lnTo>
                  <a:pt x="5473" y="5900"/>
                </a:lnTo>
                <a:lnTo>
                  <a:pt x="5469" y="5941"/>
                </a:lnTo>
                <a:lnTo>
                  <a:pt x="5467" y="5981"/>
                </a:lnTo>
                <a:lnTo>
                  <a:pt x="5465" y="6019"/>
                </a:lnTo>
                <a:lnTo>
                  <a:pt x="5466" y="6054"/>
                </a:lnTo>
                <a:lnTo>
                  <a:pt x="5470" y="6086"/>
                </a:lnTo>
                <a:lnTo>
                  <a:pt x="5476" y="6114"/>
                </a:lnTo>
                <a:lnTo>
                  <a:pt x="5474" y="6109"/>
                </a:lnTo>
                <a:lnTo>
                  <a:pt x="5484" y="6136"/>
                </a:lnTo>
                <a:lnTo>
                  <a:pt x="5482" y="6131"/>
                </a:lnTo>
                <a:lnTo>
                  <a:pt x="5495" y="6154"/>
                </a:lnTo>
                <a:lnTo>
                  <a:pt x="5491" y="6148"/>
                </a:lnTo>
                <a:lnTo>
                  <a:pt x="5509" y="6167"/>
                </a:lnTo>
                <a:lnTo>
                  <a:pt x="5504" y="6163"/>
                </a:lnTo>
                <a:lnTo>
                  <a:pt x="5528" y="6180"/>
                </a:lnTo>
                <a:lnTo>
                  <a:pt x="5551" y="6193"/>
                </a:lnTo>
                <a:lnTo>
                  <a:pt x="5579" y="6204"/>
                </a:lnTo>
                <a:lnTo>
                  <a:pt x="5610" y="6214"/>
                </a:lnTo>
                <a:lnTo>
                  <a:pt x="5644" y="6222"/>
                </a:lnTo>
                <a:lnTo>
                  <a:pt x="5680" y="6229"/>
                </a:lnTo>
                <a:lnTo>
                  <a:pt x="5717" y="6234"/>
                </a:lnTo>
                <a:lnTo>
                  <a:pt x="5753" y="6237"/>
                </a:lnTo>
                <a:lnTo>
                  <a:pt x="5790" y="6239"/>
                </a:lnTo>
                <a:lnTo>
                  <a:pt x="5825" y="6238"/>
                </a:lnTo>
                <a:lnTo>
                  <a:pt x="5858" y="6237"/>
                </a:lnTo>
                <a:lnTo>
                  <a:pt x="5889" y="6233"/>
                </a:lnTo>
                <a:lnTo>
                  <a:pt x="5916" y="6229"/>
                </a:lnTo>
                <a:lnTo>
                  <a:pt x="5939" y="6223"/>
                </a:lnTo>
                <a:lnTo>
                  <a:pt x="5955" y="6216"/>
                </a:lnTo>
                <a:lnTo>
                  <a:pt x="5950" y="6219"/>
                </a:lnTo>
                <a:lnTo>
                  <a:pt x="5967" y="6209"/>
                </a:lnTo>
                <a:lnTo>
                  <a:pt x="5962" y="6213"/>
                </a:lnTo>
                <a:lnTo>
                  <a:pt x="5975" y="6201"/>
                </a:lnTo>
                <a:lnTo>
                  <a:pt x="5971" y="6205"/>
                </a:lnTo>
                <a:lnTo>
                  <a:pt x="5982" y="6191"/>
                </a:lnTo>
                <a:lnTo>
                  <a:pt x="5979" y="6196"/>
                </a:lnTo>
                <a:lnTo>
                  <a:pt x="5989" y="6179"/>
                </a:lnTo>
                <a:lnTo>
                  <a:pt x="5986" y="6184"/>
                </a:lnTo>
                <a:lnTo>
                  <a:pt x="5993" y="6165"/>
                </a:lnTo>
                <a:lnTo>
                  <a:pt x="5998" y="6149"/>
                </a:lnTo>
                <a:lnTo>
                  <a:pt x="6001" y="6130"/>
                </a:lnTo>
                <a:lnTo>
                  <a:pt x="6003" y="6109"/>
                </a:lnTo>
                <a:lnTo>
                  <a:pt x="6006" y="6062"/>
                </a:lnTo>
                <a:lnTo>
                  <a:pt x="6006" y="6011"/>
                </a:lnTo>
                <a:lnTo>
                  <a:pt x="6007" y="5956"/>
                </a:lnTo>
                <a:lnTo>
                  <a:pt x="6011" y="5899"/>
                </a:lnTo>
                <a:lnTo>
                  <a:pt x="6010" y="5872"/>
                </a:lnTo>
                <a:lnTo>
                  <a:pt x="6006" y="5845"/>
                </a:lnTo>
                <a:lnTo>
                  <a:pt x="5998" y="5813"/>
                </a:lnTo>
                <a:lnTo>
                  <a:pt x="5987" y="5779"/>
                </a:lnTo>
                <a:lnTo>
                  <a:pt x="5975" y="5742"/>
                </a:lnTo>
                <a:lnTo>
                  <a:pt x="5962" y="5703"/>
                </a:lnTo>
                <a:lnTo>
                  <a:pt x="5949" y="5664"/>
                </a:lnTo>
                <a:lnTo>
                  <a:pt x="5937" y="5624"/>
                </a:lnTo>
                <a:lnTo>
                  <a:pt x="5927" y="5584"/>
                </a:lnTo>
                <a:lnTo>
                  <a:pt x="5921" y="5543"/>
                </a:lnTo>
                <a:lnTo>
                  <a:pt x="5919" y="5504"/>
                </a:lnTo>
                <a:lnTo>
                  <a:pt x="5920" y="5483"/>
                </a:lnTo>
                <a:lnTo>
                  <a:pt x="5923" y="5463"/>
                </a:lnTo>
                <a:lnTo>
                  <a:pt x="5928" y="5443"/>
                </a:lnTo>
                <a:lnTo>
                  <a:pt x="5935" y="5425"/>
                </a:lnTo>
                <a:lnTo>
                  <a:pt x="5944" y="5406"/>
                </a:lnTo>
                <a:lnTo>
                  <a:pt x="5956" y="5389"/>
                </a:lnTo>
                <a:lnTo>
                  <a:pt x="5970" y="5372"/>
                </a:lnTo>
                <a:cubicBezTo>
                  <a:pt x="5971" y="5371"/>
                  <a:pt x="5972" y="5370"/>
                  <a:pt x="5974" y="5369"/>
                </a:cubicBezTo>
                <a:lnTo>
                  <a:pt x="5988" y="5357"/>
                </a:lnTo>
                <a:lnTo>
                  <a:pt x="6007" y="5344"/>
                </a:lnTo>
                <a:lnTo>
                  <a:pt x="6028" y="5331"/>
                </a:lnTo>
                <a:lnTo>
                  <a:pt x="6052" y="5321"/>
                </a:lnTo>
                <a:lnTo>
                  <a:pt x="6077" y="5312"/>
                </a:lnTo>
                <a:lnTo>
                  <a:pt x="6104" y="5303"/>
                </a:lnTo>
                <a:lnTo>
                  <a:pt x="6133" y="5296"/>
                </a:lnTo>
                <a:lnTo>
                  <a:pt x="6163" y="5289"/>
                </a:lnTo>
                <a:lnTo>
                  <a:pt x="6195" y="5283"/>
                </a:lnTo>
                <a:lnTo>
                  <a:pt x="6228" y="5278"/>
                </a:lnTo>
                <a:lnTo>
                  <a:pt x="6263" y="5273"/>
                </a:lnTo>
                <a:lnTo>
                  <a:pt x="6337" y="5265"/>
                </a:lnTo>
                <a:lnTo>
                  <a:pt x="6416" y="5260"/>
                </a:lnTo>
                <a:lnTo>
                  <a:pt x="6499" y="5255"/>
                </a:lnTo>
                <a:lnTo>
                  <a:pt x="6586" y="5253"/>
                </a:lnTo>
                <a:lnTo>
                  <a:pt x="6675" y="5251"/>
                </a:lnTo>
                <a:lnTo>
                  <a:pt x="6766" y="5250"/>
                </a:lnTo>
                <a:lnTo>
                  <a:pt x="6953" y="5250"/>
                </a:lnTo>
                <a:lnTo>
                  <a:pt x="7046" y="5251"/>
                </a:lnTo>
                <a:lnTo>
                  <a:pt x="7138" y="5251"/>
                </a:lnTo>
                <a:lnTo>
                  <a:pt x="7228" y="5251"/>
                </a:lnTo>
                <a:lnTo>
                  <a:pt x="7316" y="5250"/>
                </a:lnTo>
                <a:lnTo>
                  <a:pt x="7360" y="5249"/>
                </a:lnTo>
                <a:lnTo>
                  <a:pt x="7407" y="5249"/>
                </a:lnTo>
                <a:lnTo>
                  <a:pt x="7454" y="5248"/>
                </a:lnTo>
                <a:lnTo>
                  <a:pt x="7503" y="5247"/>
                </a:lnTo>
                <a:lnTo>
                  <a:pt x="7605" y="5246"/>
                </a:lnTo>
                <a:lnTo>
                  <a:pt x="7711" y="5244"/>
                </a:lnTo>
                <a:lnTo>
                  <a:pt x="7820" y="5243"/>
                </a:lnTo>
                <a:lnTo>
                  <a:pt x="7930" y="5243"/>
                </a:lnTo>
                <a:lnTo>
                  <a:pt x="8040" y="5242"/>
                </a:lnTo>
                <a:lnTo>
                  <a:pt x="8148" y="5243"/>
                </a:lnTo>
                <a:lnTo>
                  <a:pt x="8255" y="5244"/>
                </a:lnTo>
                <a:lnTo>
                  <a:pt x="8357" y="5246"/>
                </a:lnTo>
                <a:lnTo>
                  <a:pt x="8407" y="5248"/>
                </a:lnTo>
                <a:lnTo>
                  <a:pt x="8455" y="5250"/>
                </a:lnTo>
                <a:lnTo>
                  <a:pt x="8502" y="5252"/>
                </a:lnTo>
                <a:lnTo>
                  <a:pt x="8547" y="5255"/>
                </a:lnTo>
                <a:lnTo>
                  <a:pt x="8590" y="5258"/>
                </a:lnTo>
                <a:lnTo>
                  <a:pt x="8631" y="5261"/>
                </a:lnTo>
                <a:lnTo>
                  <a:pt x="8670" y="5264"/>
                </a:lnTo>
                <a:lnTo>
                  <a:pt x="8707" y="5268"/>
                </a:lnTo>
                <a:lnTo>
                  <a:pt x="8741" y="5273"/>
                </a:lnTo>
                <a:lnTo>
                  <a:pt x="8772" y="5278"/>
                </a:lnTo>
                <a:lnTo>
                  <a:pt x="8802" y="5284"/>
                </a:lnTo>
                <a:lnTo>
                  <a:pt x="8828" y="5290"/>
                </a:lnTo>
                <a:lnTo>
                  <a:pt x="8852" y="5296"/>
                </a:lnTo>
                <a:lnTo>
                  <a:pt x="8873" y="5304"/>
                </a:lnTo>
                <a:lnTo>
                  <a:pt x="8892" y="5312"/>
                </a:lnTo>
                <a:lnTo>
                  <a:pt x="8908" y="5320"/>
                </a:lnTo>
                <a:lnTo>
                  <a:pt x="8923" y="5331"/>
                </a:lnTo>
                <a:lnTo>
                  <a:pt x="8935" y="5342"/>
                </a:lnTo>
                <a:cubicBezTo>
                  <a:pt x="8937" y="5343"/>
                  <a:pt x="8938" y="5345"/>
                  <a:pt x="8939" y="5346"/>
                </a:cubicBezTo>
                <a:lnTo>
                  <a:pt x="8946" y="5355"/>
                </a:lnTo>
                <a:cubicBezTo>
                  <a:pt x="8947" y="5356"/>
                  <a:pt x="8948" y="5358"/>
                  <a:pt x="8949" y="5359"/>
                </a:cubicBezTo>
                <a:lnTo>
                  <a:pt x="8954" y="5368"/>
                </a:lnTo>
                <a:cubicBezTo>
                  <a:pt x="8955" y="5371"/>
                  <a:pt x="8956" y="5373"/>
                  <a:pt x="8957" y="5375"/>
                </a:cubicBezTo>
                <a:lnTo>
                  <a:pt x="8960" y="5385"/>
                </a:lnTo>
                <a:cubicBezTo>
                  <a:pt x="8960" y="5386"/>
                  <a:pt x="8961" y="5388"/>
                  <a:pt x="8961" y="5390"/>
                </a:cubicBezTo>
                <a:lnTo>
                  <a:pt x="8963" y="5399"/>
                </a:lnTo>
                <a:cubicBezTo>
                  <a:pt x="8963" y="5401"/>
                  <a:pt x="8963" y="5403"/>
                  <a:pt x="8963" y="5405"/>
                </a:cubicBezTo>
                <a:lnTo>
                  <a:pt x="8963" y="5416"/>
                </a:lnTo>
                <a:lnTo>
                  <a:pt x="8961" y="5430"/>
                </a:lnTo>
                <a:cubicBezTo>
                  <a:pt x="8961" y="5432"/>
                  <a:pt x="8960" y="5434"/>
                  <a:pt x="8960" y="5435"/>
                </a:cubicBezTo>
                <a:lnTo>
                  <a:pt x="8953" y="5457"/>
                </a:lnTo>
                <a:lnTo>
                  <a:pt x="8940" y="5484"/>
                </a:lnTo>
                <a:lnTo>
                  <a:pt x="8925" y="5510"/>
                </a:lnTo>
                <a:lnTo>
                  <a:pt x="8910" y="5535"/>
                </a:lnTo>
                <a:lnTo>
                  <a:pt x="8894" y="5560"/>
                </a:lnTo>
                <a:lnTo>
                  <a:pt x="8879" y="5585"/>
                </a:lnTo>
                <a:lnTo>
                  <a:pt x="8868" y="5608"/>
                </a:lnTo>
                <a:lnTo>
                  <a:pt x="8859" y="5631"/>
                </a:lnTo>
                <a:lnTo>
                  <a:pt x="8860" y="5627"/>
                </a:lnTo>
                <a:lnTo>
                  <a:pt x="8854" y="5652"/>
                </a:lnTo>
                <a:lnTo>
                  <a:pt x="8855" y="5647"/>
                </a:lnTo>
                <a:lnTo>
                  <a:pt x="8854" y="5660"/>
                </a:lnTo>
                <a:lnTo>
                  <a:pt x="8854" y="5668"/>
                </a:lnTo>
                <a:lnTo>
                  <a:pt x="8857" y="5693"/>
                </a:lnTo>
                <a:lnTo>
                  <a:pt x="8858" y="5723"/>
                </a:lnTo>
                <a:lnTo>
                  <a:pt x="8860" y="5754"/>
                </a:lnTo>
                <a:lnTo>
                  <a:pt x="8862" y="5785"/>
                </a:lnTo>
                <a:lnTo>
                  <a:pt x="8866" y="5851"/>
                </a:lnTo>
                <a:lnTo>
                  <a:pt x="8871" y="5918"/>
                </a:lnTo>
                <a:lnTo>
                  <a:pt x="8879" y="5981"/>
                </a:lnTo>
                <a:lnTo>
                  <a:pt x="8884" y="6009"/>
                </a:lnTo>
                <a:lnTo>
                  <a:pt x="8891" y="6036"/>
                </a:lnTo>
                <a:lnTo>
                  <a:pt x="8898" y="6061"/>
                </a:lnTo>
                <a:lnTo>
                  <a:pt x="8906" y="6082"/>
                </a:lnTo>
                <a:lnTo>
                  <a:pt x="8915" y="6099"/>
                </a:lnTo>
                <a:lnTo>
                  <a:pt x="8925" y="6113"/>
                </a:lnTo>
                <a:lnTo>
                  <a:pt x="8921" y="6108"/>
                </a:lnTo>
                <a:lnTo>
                  <a:pt x="8936" y="6123"/>
                </a:lnTo>
                <a:lnTo>
                  <a:pt x="8951" y="6133"/>
                </a:lnTo>
                <a:lnTo>
                  <a:pt x="8967" y="6142"/>
                </a:lnTo>
                <a:lnTo>
                  <a:pt x="8987" y="6151"/>
                </a:lnTo>
                <a:lnTo>
                  <a:pt x="9008" y="6158"/>
                </a:lnTo>
                <a:lnTo>
                  <a:pt x="9032" y="6164"/>
                </a:lnTo>
                <a:lnTo>
                  <a:pt x="9055" y="6168"/>
                </a:lnTo>
                <a:lnTo>
                  <a:pt x="9080" y="6171"/>
                </a:lnTo>
                <a:lnTo>
                  <a:pt x="9104" y="6173"/>
                </a:lnTo>
                <a:lnTo>
                  <a:pt x="9128" y="6172"/>
                </a:lnTo>
                <a:lnTo>
                  <a:pt x="9150" y="6171"/>
                </a:lnTo>
                <a:lnTo>
                  <a:pt x="9171" y="6168"/>
                </a:lnTo>
                <a:lnTo>
                  <a:pt x="9189" y="6163"/>
                </a:lnTo>
                <a:lnTo>
                  <a:pt x="9205" y="6157"/>
                </a:lnTo>
                <a:lnTo>
                  <a:pt x="9200" y="6160"/>
                </a:lnTo>
                <a:lnTo>
                  <a:pt x="9216" y="6151"/>
                </a:lnTo>
                <a:lnTo>
                  <a:pt x="9211" y="6154"/>
                </a:lnTo>
                <a:lnTo>
                  <a:pt x="9223" y="6144"/>
                </a:lnTo>
                <a:lnTo>
                  <a:pt x="9218" y="6150"/>
                </a:lnTo>
                <a:lnTo>
                  <a:pt x="9227" y="6138"/>
                </a:lnTo>
                <a:lnTo>
                  <a:pt x="9223" y="6145"/>
                </a:lnTo>
                <a:lnTo>
                  <a:pt x="9229" y="6131"/>
                </a:lnTo>
                <a:lnTo>
                  <a:pt x="9227" y="6137"/>
                </a:lnTo>
                <a:lnTo>
                  <a:pt x="9231" y="6121"/>
                </a:lnTo>
                <a:lnTo>
                  <a:pt x="9232" y="6107"/>
                </a:lnTo>
                <a:lnTo>
                  <a:pt x="9231" y="6091"/>
                </a:lnTo>
                <a:lnTo>
                  <a:pt x="9229" y="6070"/>
                </a:lnTo>
                <a:lnTo>
                  <a:pt x="9226" y="6049"/>
                </a:lnTo>
                <a:lnTo>
                  <a:pt x="9223" y="6024"/>
                </a:lnTo>
                <a:lnTo>
                  <a:pt x="9215" y="5971"/>
                </a:lnTo>
                <a:lnTo>
                  <a:pt x="9208" y="5912"/>
                </a:lnTo>
                <a:lnTo>
                  <a:pt x="9206" y="5880"/>
                </a:lnTo>
                <a:lnTo>
                  <a:pt x="9205" y="5848"/>
                </a:lnTo>
                <a:lnTo>
                  <a:pt x="9207" y="5815"/>
                </a:lnTo>
                <a:lnTo>
                  <a:pt x="9211" y="5782"/>
                </a:lnTo>
                <a:lnTo>
                  <a:pt x="9214" y="5748"/>
                </a:lnTo>
                <a:lnTo>
                  <a:pt x="9216" y="5713"/>
                </a:lnTo>
                <a:lnTo>
                  <a:pt x="9216" y="5673"/>
                </a:lnTo>
                <a:lnTo>
                  <a:pt x="9216" y="5631"/>
                </a:lnTo>
                <a:lnTo>
                  <a:pt x="9215" y="5586"/>
                </a:lnTo>
                <a:lnTo>
                  <a:pt x="9215" y="5539"/>
                </a:lnTo>
                <a:lnTo>
                  <a:pt x="9215" y="5492"/>
                </a:lnTo>
                <a:lnTo>
                  <a:pt x="9218" y="5444"/>
                </a:lnTo>
                <a:lnTo>
                  <a:pt x="9222" y="5397"/>
                </a:lnTo>
                <a:lnTo>
                  <a:pt x="9230" y="5351"/>
                </a:lnTo>
                <a:lnTo>
                  <a:pt x="9241" y="5306"/>
                </a:lnTo>
                <a:lnTo>
                  <a:pt x="9257" y="5265"/>
                </a:lnTo>
                <a:cubicBezTo>
                  <a:pt x="9258" y="5263"/>
                  <a:pt x="9258" y="5262"/>
                  <a:pt x="9259" y="5260"/>
                </a:cubicBezTo>
                <a:lnTo>
                  <a:pt x="9278" y="5226"/>
                </a:lnTo>
                <a:cubicBezTo>
                  <a:pt x="9279" y="5224"/>
                  <a:pt x="9280" y="5222"/>
                  <a:pt x="9282" y="5221"/>
                </a:cubicBezTo>
                <a:lnTo>
                  <a:pt x="9306" y="5191"/>
                </a:lnTo>
                <a:cubicBezTo>
                  <a:pt x="9307" y="5190"/>
                  <a:pt x="9308" y="5188"/>
                  <a:pt x="9309" y="5187"/>
                </a:cubicBezTo>
                <a:lnTo>
                  <a:pt x="9323" y="5174"/>
                </a:lnTo>
                <a:lnTo>
                  <a:pt x="9342" y="5160"/>
                </a:lnTo>
                <a:lnTo>
                  <a:pt x="9363" y="5148"/>
                </a:lnTo>
                <a:lnTo>
                  <a:pt x="9384" y="5138"/>
                </a:lnTo>
                <a:lnTo>
                  <a:pt x="9409" y="5129"/>
                </a:lnTo>
                <a:lnTo>
                  <a:pt x="9435" y="5122"/>
                </a:lnTo>
                <a:lnTo>
                  <a:pt x="9464" y="5117"/>
                </a:lnTo>
                <a:lnTo>
                  <a:pt x="9495" y="5112"/>
                </a:lnTo>
                <a:lnTo>
                  <a:pt x="9527" y="5109"/>
                </a:lnTo>
                <a:lnTo>
                  <a:pt x="9562" y="5107"/>
                </a:lnTo>
                <a:lnTo>
                  <a:pt x="9597" y="5106"/>
                </a:lnTo>
                <a:lnTo>
                  <a:pt x="9634" y="5105"/>
                </a:lnTo>
                <a:lnTo>
                  <a:pt x="9713" y="5107"/>
                </a:lnTo>
                <a:lnTo>
                  <a:pt x="9795" y="5113"/>
                </a:lnTo>
                <a:lnTo>
                  <a:pt x="9880" y="5120"/>
                </a:lnTo>
                <a:lnTo>
                  <a:pt x="9967" y="5130"/>
                </a:lnTo>
                <a:lnTo>
                  <a:pt x="10053" y="5142"/>
                </a:lnTo>
                <a:lnTo>
                  <a:pt x="10137" y="5155"/>
                </a:lnTo>
                <a:lnTo>
                  <a:pt x="10218" y="5170"/>
                </a:lnTo>
                <a:lnTo>
                  <a:pt x="10257" y="5178"/>
                </a:lnTo>
                <a:lnTo>
                  <a:pt x="10295" y="5186"/>
                </a:lnTo>
                <a:lnTo>
                  <a:pt x="10331" y="5194"/>
                </a:lnTo>
                <a:lnTo>
                  <a:pt x="10366" y="5202"/>
                </a:lnTo>
                <a:lnTo>
                  <a:pt x="10399" y="5211"/>
                </a:lnTo>
                <a:lnTo>
                  <a:pt x="10429" y="5219"/>
                </a:lnTo>
                <a:lnTo>
                  <a:pt x="10458" y="5227"/>
                </a:lnTo>
                <a:lnTo>
                  <a:pt x="10484" y="5236"/>
                </a:lnTo>
                <a:lnTo>
                  <a:pt x="10508" y="5244"/>
                </a:lnTo>
                <a:lnTo>
                  <a:pt x="10529" y="5253"/>
                </a:lnTo>
                <a:lnTo>
                  <a:pt x="10549" y="5261"/>
                </a:lnTo>
                <a:lnTo>
                  <a:pt x="10567" y="5271"/>
                </a:lnTo>
                <a:lnTo>
                  <a:pt x="10583" y="5282"/>
                </a:lnTo>
                <a:lnTo>
                  <a:pt x="10598" y="5293"/>
                </a:lnTo>
                <a:lnTo>
                  <a:pt x="10611" y="5305"/>
                </a:lnTo>
                <a:lnTo>
                  <a:pt x="10622" y="5318"/>
                </a:lnTo>
                <a:cubicBezTo>
                  <a:pt x="10623" y="5320"/>
                  <a:pt x="10624" y="5321"/>
                  <a:pt x="10625" y="5322"/>
                </a:cubicBezTo>
                <a:lnTo>
                  <a:pt x="10639" y="5344"/>
                </a:lnTo>
                <a:cubicBezTo>
                  <a:pt x="10640" y="5346"/>
                  <a:pt x="10641" y="5348"/>
                  <a:pt x="10642" y="5351"/>
                </a:cubicBezTo>
                <a:lnTo>
                  <a:pt x="10651" y="5374"/>
                </a:lnTo>
                <a:cubicBezTo>
                  <a:pt x="10652" y="5376"/>
                  <a:pt x="10652" y="5378"/>
                  <a:pt x="10653" y="5380"/>
                </a:cubicBezTo>
                <a:lnTo>
                  <a:pt x="10657" y="5405"/>
                </a:lnTo>
                <a:lnTo>
                  <a:pt x="10659" y="5435"/>
                </a:lnTo>
                <a:lnTo>
                  <a:pt x="10657" y="5465"/>
                </a:lnTo>
                <a:lnTo>
                  <a:pt x="10653" y="5494"/>
                </a:lnTo>
                <a:lnTo>
                  <a:pt x="10647" y="5523"/>
                </a:lnTo>
                <a:lnTo>
                  <a:pt x="10635" y="5577"/>
                </a:lnTo>
                <a:lnTo>
                  <a:pt x="10630" y="5602"/>
                </a:lnTo>
                <a:lnTo>
                  <a:pt x="10627" y="5626"/>
                </a:lnTo>
                <a:lnTo>
                  <a:pt x="10626" y="5648"/>
                </a:lnTo>
                <a:lnTo>
                  <a:pt x="10628" y="5667"/>
                </a:lnTo>
                <a:lnTo>
                  <a:pt x="10634" y="5712"/>
                </a:lnTo>
                <a:lnTo>
                  <a:pt x="10640" y="5761"/>
                </a:lnTo>
                <a:lnTo>
                  <a:pt x="10645" y="5809"/>
                </a:lnTo>
                <a:lnTo>
                  <a:pt x="10650" y="5857"/>
                </a:lnTo>
                <a:lnTo>
                  <a:pt x="10654" y="5902"/>
                </a:lnTo>
                <a:lnTo>
                  <a:pt x="10658" y="5944"/>
                </a:lnTo>
                <a:lnTo>
                  <a:pt x="10662" y="5981"/>
                </a:lnTo>
                <a:lnTo>
                  <a:pt x="10664" y="5997"/>
                </a:lnTo>
                <a:lnTo>
                  <a:pt x="10666" y="6012"/>
                </a:lnTo>
                <a:lnTo>
                  <a:pt x="10670" y="6039"/>
                </a:lnTo>
                <a:lnTo>
                  <a:pt x="10671" y="6063"/>
                </a:lnTo>
                <a:lnTo>
                  <a:pt x="10671" y="6082"/>
                </a:lnTo>
                <a:lnTo>
                  <a:pt x="10671" y="6095"/>
                </a:lnTo>
                <a:lnTo>
                  <a:pt x="10671" y="6090"/>
                </a:lnTo>
                <a:lnTo>
                  <a:pt x="10673" y="6101"/>
                </a:lnTo>
                <a:lnTo>
                  <a:pt x="10669" y="6091"/>
                </a:lnTo>
                <a:lnTo>
                  <a:pt x="10675" y="6100"/>
                </a:lnTo>
                <a:lnTo>
                  <a:pt x="10666" y="6091"/>
                </a:lnTo>
                <a:lnTo>
                  <a:pt x="10676" y="6099"/>
                </a:lnTo>
                <a:lnTo>
                  <a:pt x="10671" y="6095"/>
                </a:lnTo>
                <a:lnTo>
                  <a:pt x="10678" y="6099"/>
                </a:lnTo>
                <a:lnTo>
                  <a:pt x="10684" y="6101"/>
                </a:lnTo>
                <a:lnTo>
                  <a:pt x="10693" y="6104"/>
                </a:lnTo>
                <a:lnTo>
                  <a:pt x="10705" y="6108"/>
                </a:lnTo>
                <a:lnTo>
                  <a:pt x="10719" y="6111"/>
                </a:lnTo>
                <a:lnTo>
                  <a:pt x="10736" y="6114"/>
                </a:lnTo>
                <a:lnTo>
                  <a:pt x="10773" y="6121"/>
                </a:lnTo>
                <a:lnTo>
                  <a:pt x="10812" y="6125"/>
                </a:lnTo>
                <a:lnTo>
                  <a:pt x="10851" y="6126"/>
                </a:lnTo>
                <a:lnTo>
                  <a:pt x="10867" y="6125"/>
                </a:lnTo>
                <a:lnTo>
                  <a:pt x="10883" y="6123"/>
                </a:lnTo>
                <a:lnTo>
                  <a:pt x="10896" y="6120"/>
                </a:lnTo>
                <a:lnTo>
                  <a:pt x="10907" y="6116"/>
                </a:lnTo>
                <a:lnTo>
                  <a:pt x="10902" y="6118"/>
                </a:lnTo>
                <a:lnTo>
                  <a:pt x="10915" y="6111"/>
                </a:lnTo>
                <a:lnTo>
                  <a:pt x="10909" y="6116"/>
                </a:lnTo>
                <a:lnTo>
                  <a:pt x="10919" y="6107"/>
                </a:lnTo>
                <a:lnTo>
                  <a:pt x="10912" y="6114"/>
                </a:lnTo>
                <a:lnTo>
                  <a:pt x="10920" y="6102"/>
                </a:lnTo>
                <a:lnTo>
                  <a:pt x="10916" y="6109"/>
                </a:lnTo>
                <a:lnTo>
                  <a:pt x="10922" y="6093"/>
                </a:lnTo>
                <a:lnTo>
                  <a:pt x="10924" y="6079"/>
                </a:lnTo>
                <a:lnTo>
                  <a:pt x="10926" y="6059"/>
                </a:lnTo>
                <a:lnTo>
                  <a:pt x="10927" y="6037"/>
                </a:lnTo>
                <a:lnTo>
                  <a:pt x="10927" y="6013"/>
                </a:lnTo>
                <a:lnTo>
                  <a:pt x="10924" y="5961"/>
                </a:lnTo>
                <a:lnTo>
                  <a:pt x="10922" y="5936"/>
                </a:lnTo>
                <a:lnTo>
                  <a:pt x="10919" y="5912"/>
                </a:lnTo>
                <a:lnTo>
                  <a:pt x="10916" y="5889"/>
                </a:lnTo>
                <a:lnTo>
                  <a:pt x="10914" y="5870"/>
                </a:lnTo>
                <a:lnTo>
                  <a:pt x="10911" y="5853"/>
                </a:lnTo>
                <a:lnTo>
                  <a:pt x="10909" y="5840"/>
                </a:lnTo>
                <a:lnTo>
                  <a:pt x="10908" y="5832"/>
                </a:lnTo>
                <a:lnTo>
                  <a:pt x="10907" y="5828"/>
                </a:lnTo>
                <a:lnTo>
                  <a:pt x="10909" y="5835"/>
                </a:lnTo>
                <a:cubicBezTo>
                  <a:pt x="10908" y="5831"/>
                  <a:pt x="10907" y="5828"/>
                  <a:pt x="10907" y="5824"/>
                </a:cubicBezTo>
                <a:lnTo>
                  <a:pt x="10907" y="5800"/>
                </a:lnTo>
                <a:lnTo>
                  <a:pt x="10906" y="5775"/>
                </a:lnTo>
                <a:lnTo>
                  <a:pt x="10906" y="5747"/>
                </a:lnTo>
                <a:lnTo>
                  <a:pt x="10905" y="5719"/>
                </a:lnTo>
                <a:lnTo>
                  <a:pt x="10904" y="5659"/>
                </a:lnTo>
                <a:lnTo>
                  <a:pt x="10902" y="5598"/>
                </a:lnTo>
                <a:lnTo>
                  <a:pt x="10901" y="5539"/>
                </a:lnTo>
                <a:lnTo>
                  <a:pt x="10901" y="5511"/>
                </a:lnTo>
                <a:lnTo>
                  <a:pt x="10901" y="5484"/>
                </a:lnTo>
                <a:lnTo>
                  <a:pt x="10902" y="5459"/>
                </a:lnTo>
                <a:lnTo>
                  <a:pt x="10903" y="5436"/>
                </a:lnTo>
                <a:lnTo>
                  <a:pt x="10905" y="5414"/>
                </a:lnTo>
                <a:lnTo>
                  <a:pt x="10907" y="5396"/>
                </a:lnTo>
                <a:lnTo>
                  <a:pt x="10909" y="5382"/>
                </a:lnTo>
                <a:lnTo>
                  <a:pt x="10908" y="5374"/>
                </a:lnTo>
                <a:lnTo>
                  <a:pt x="10907" y="5368"/>
                </a:lnTo>
                <a:lnTo>
                  <a:pt x="10906" y="5362"/>
                </a:lnTo>
                <a:lnTo>
                  <a:pt x="10904" y="5359"/>
                </a:lnTo>
                <a:lnTo>
                  <a:pt x="10903" y="5356"/>
                </a:lnTo>
                <a:lnTo>
                  <a:pt x="10901" y="5352"/>
                </a:lnTo>
                <a:cubicBezTo>
                  <a:pt x="10900" y="5349"/>
                  <a:pt x="10899" y="5346"/>
                  <a:pt x="10898" y="5343"/>
                </a:cubicBezTo>
                <a:lnTo>
                  <a:pt x="10898" y="5340"/>
                </a:lnTo>
                <a:cubicBezTo>
                  <a:pt x="10897" y="5335"/>
                  <a:pt x="10898" y="5329"/>
                  <a:pt x="10899" y="5324"/>
                </a:cubicBezTo>
                <a:lnTo>
                  <a:pt x="10900" y="5322"/>
                </a:lnTo>
                <a:cubicBezTo>
                  <a:pt x="10902" y="5314"/>
                  <a:pt x="10907" y="5308"/>
                  <a:pt x="10914" y="5304"/>
                </a:cubicBezTo>
                <a:lnTo>
                  <a:pt x="10917" y="5302"/>
                </a:lnTo>
                <a:cubicBezTo>
                  <a:pt x="10920" y="5300"/>
                  <a:pt x="10923" y="5299"/>
                  <a:pt x="10927" y="5298"/>
                </a:cubicBezTo>
                <a:lnTo>
                  <a:pt x="10932" y="5296"/>
                </a:lnTo>
                <a:lnTo>
                  <a:pt x="10944" y="5295"/>
                </a:lnTo>
                <a:lnTo>
                  <a:pt x="10957" y="5294"/>
                </a:lnTo>
                <a:lnTo>
                  <a:pt x="10972" y="5292"/>
                </a:lnTo>
                <a:lnTo>
                  <a:pt x="10992" y="5291"/>
                </a:lnTo>
                <a:lnTo>
                  <a:pt x="11015" y="5289"/>
                </a:lnTo>
                <a:lnTo>
                  <a:pt x="11029" y="5288"/>
                </a:lnTo>
                <a:lnTo>
                  <a:pt x="11046" y="5287"/>
                </a:lnTo>
                <a:lnTo>
                  <a:pt x="11064" y="5286"/>
                </a:lnTo>
                <a:lnTo>
                  <a:pt x="11083" y="5285"/>
                </a:lnTo>
                <a:lnTo>
                  <a:pt x="11125" y="5283"/>
                </a:lnTo>
                <a:lnTo>
                  <a:pt x="11172" y="5282"/>
                </a:lnTo>
                <a:lnTo>
                  <a:pt x="11223" y="5282"/>
                </a:lnTo>
                <a:lnTo>
                  <a:pt x="11277" y="5281"/>
                </a:lnTo>
                <a:lnTo>
                  <a:pt x="11332" y="5281"/>
                </a:lnTo>
                <a:lnTo>
                  <a:pt x="11389" y="5281"/>
                </a:lnTo>
                <a:lnTo>
                  <a:pt x="11504" y="5282"/>
                </a:lnTo>
                <a:lnTo>
                  <a:pt x="11560" y="5283"/>
                </a:lnTo>
                <a:lnTo>
                  <a:pt x="11613" y="5284"/>
                </a:lnTo>
                <a:lnTo>
                  <a:pt x="11664" y="5285"/>
                </a:lnTo>
                <a:lnTo>
                  <a:pt x="11711" y="5286"/>
                </a:lnTo>
                <a:lnTo>
                  <a:pt x="11753" y="5287"/>
                </a:lnTo>
                <a:lnTo>
                  <a:pt x="11773" y="5288"/>
                </a:lnTo>
                <a:lnTo>
                  <a:pt x="11791" y="5289"/>
                </a:lnTo>
                <a:lnTo>
                  <a:pt x="11823" y="5290"/>
                </a:lnTo>
                <a:lnTo>
                  <a:pt x="11853" y="5291"/>
                </a:lnTo>
                <a:lnTo>
                  <a:pt x="11881" y="5291"/>
                </a:lnTo>
                <a:lnTo>
                  <a:pt x="11907" y="5292"/>
                </a:lnTo>
                <a:lnTo>
                  <a:pt x="11931" y="5293"/>
                </a:lnTo>
                <a:lnTo>
                  <a:pt x="11954" y="5294"/>
                </a:lnTo>
                <a:lnTo>
                  <a:pt x="11974" y="5295"/>
                </a:lnTo>
                <a:lnTo>
                  <a:pt x="11994" y="5296"/>
                </a:lnTo>
                <a:lnTo>
                  <a:pt x="12012" y="5298"/>
                </a:lnTo>
                <a:lnTo>
                  <a:pt x="12029" y="5300"/>
                </a:lnTo>
                <a:lnTo>
                  <a:pt x="12061" y="5307"/>
                </a:lnTo>
                <a:lnTo>
                  <a:pt x="12089" y="5317"/>
                </a:lnTo>
                <a:cubicBezTo>
                  <a:pt x="12091" y="5318"/>
                  <a:pt x="12093" y="5318"/>
                  <a:pt x="12095" y="5320"/>
                </a:cubicBezTo>
                <a:lnTo>
                  <a:pt x="12115" y="5332"/>
                </a:lnTo>
                <a:cubicBezTo>
                  <a:pt x="12118" y="5334"/>
                  <a:pt x="12120" y="5335"/>
                  <a:pt x="12122" y="5337"/>
                </a:cubicBezTo>
                <a:lnTo>
                  <a:pt x="12130" y="5346"/>
                </a:lnTo>
                <a:cubicBezTo>
                  <a:pt x="12132" y="5348"/>
                  <a:pt x="12134" y="5350"/>
                  <a:pt x="12136" y="5353"/>
                </a:cubicBezTo>
                <a:lnTo>
                  <a:pt x="12142" y="5364"/>
                </a:lnTo>
                <a:cubicBezTo>
                  <a:pt x="12143" y="5366"/>
                  <a:pt x="12144" y="5368"/>
                  <a:pt x="12145" y="5370"/>
                </a:cubicBezTo>
                <a:lnTo>
                  <a:pt x="12149" y="5383"/>
                </a:lnTo>
                <a:lnTo>
                  <a:pt x="12153" y="5401"/>
                </a:lnTo>
                <a:lnTo>
                  <a:pt x="12154" y="5421"/>
                </a:lnTo>
                <a:lnTo>
                  <a:pt x="12154" y="5439"/>
                </a:lnTo>
                <a:lnTo>
                  <a:pt x="12151" y="5476"/>
                </a:lnTo>
                <a:lnTo>
                  <a:pt x="12145" y="5510"/>
                </a:lnTo>
                <a:lnTo>
                  <a:pt x="12141" y="5525"/>
                </a:lnTo>
                <a:lnTo>
                  <a:pt x="12138" y="5538"/>
                </a:lnTo>
                <a:lnTo>
                  <a:pt x="12135" y="5549"/>
                </a:lnTo>
                <a:lnTo>
                  <a:pt x="12132" y="5558"/>
                </a:lnTo>
                <a:lnTo>
                  <a:pt x="12131" y="5562"/>
                </a:lnTo>
                <a:lnTo>
                  <a:pt x="12130" y="5564"/>
                </a:lnTo>
                <a:lnTo>
                  <a:pt x="12132" y="5556"/>
                </a:lnTo>
                <a:lnTo>
                  <a:pt x="12130" y="5592"/>
                </a:lnTo>
                <a:lnTo>
                  <a:pt x="12126" y="5634"/>
                </a:lnTo>
                <a:lnTo>
                  <a:pt x="12121" y="5678"/>
                </a:lnTo>
                <a:lnTo>
                  <a:pt x="12117" y="5724"/>
                </a:lnTo>
                <a:lnTo>
                  <a:pt x="12115" y="5769"/>
                </a:lnTo>
                <a:lnTo>
                  <a:pt x="12115" y="5813"/>
                </a:lnTo>
                <a:lnTo>
                  <a:pt x="12120" y="5855"/>
                </a:lnTo>
                <a:lnTo>
                  <a:pt x="12125" y="5873"/>
                </a:lnTo>
                <a:lnTo>
                  <a:pt x="12130" y="5892"/>
                </a:lnTo>
                <a:lnTo>
                  <a:pt x="12137" y="5910"/>
                </a:lnTo>
                <a:lnTo>
                  <a:pt x="12146" y="5930"/>
                </a:lnTo>
                <a:lnTo>
                  <a:pt x="12168" y="5973"/>
                </a:lnTo>
                <a:lnTo>
                  <a:pt x="12193" y="6016"/>
                </a:lnTo>
                <a:lnTo>
                  <a:pt x="12222" y="6058"/>
                </a:lnTo>
                <a:lnTo>
                  <a:pt x="12253" y="6097"/>
                </a:lnTo>
                <a:lnTo>
                  <a:pt x="12285" y="6132"/>
                </a:lnTo>
                <a:lnTo>
                  <a:pt x="12301" y="6147"/>
                </a:lnTo>
                <a:lnTo>
                  <a:pt x="12317" y="6161"/>
                </a:lnTo>
                <a:lnTo>
                  <a:pt x="12332" y="6172"/>
                </a:lnTo>
                <a:lnTo>
                  <a:pt x="12347" y="6181"/>
                </a:lnTo>
                <a:lnTo>
                  <a:pt x="12363" y="6189"/>
                </a:lnTo>
                <a:lnTo>
                  <a:pt x="12381" y="6198"/>
                </a:lnTo>
                <a:lnTo>
                  <a:pt x="12421" y="6214"/>
                </a:lnTo>
                <a:lnTo>
                  <a:pt x="12463" y="6227"/>
                </a:lnTo>
                <a:lnTo>
                  <a:pt x="12483" y="6231"/>
                </a:lnTo>
                <a:lnTo>
                  <a:pt x="12503" y="6234"/>
                </a:lnTo>
                <a:lnTo>
                  <a:pt x="12522" y="6235"/>
                </a:lnTo>
                <a:lnTo>
                  <a:pt x="12540" y="6234"/>
                </a:lnTo>
                <a:lnTo>
                  <a:pt x="12556" y="6232"/>
                </a:lnTo>
                <a:lnTo>
                  <a:pt x="12571" y="6227"/>
                </a:lnTo>
                <a:lnTo>
                  <a:pt x="12566" y="6229"/>
                </a:lnTo>
                <a:lnTo>
                  <a:pt x="12584" y="6221"/>
                </a:lnTo>
                <a:lnTo>
                  <a:pt x="12578" y="6224"/>
                </a:lnTo>
                <a:lnTo>
                  <a:pt x="12594" y="6213"/>
                </a:lnTo>
                <a:lnTo>
                  <a:pt x="12589" y="6218"/>
                </a:lnTo>
                <a:lnTo>
                  <a:pt x="12602" y="6204"/>
                </a:lnTo>
                <a:lnTo>
                  <a:pt x="12598" y="6209"/>
                </a:lnTo>
                <a:lnTo>
                  <a:pt x="12609" y="6192"/>
                </a:lnTo>
                <a:lnTo>
                  <a:pt x="12606" y="6197"/>
                </a:lnTo>
                <a:lnTo>
                  <a:pt x="12611" y="6186"/>
                </a:lnTo>
                <a:lnTo>
                  <a:pt x="12613" y="6176"/>
                </a:lnTo>
                <a:lnTo>
                  <a:pt x="12616" y="6163"/>
                </a:lnTo>
                <a:lnTo>
                  <a:pt x="12619" y="6148"/>
                </a:lnTo>
                <a:lnTo>
                  <a:pt x="12621" y="6130"/>
                </a:lnTo>
                <a:lnTo>
                  <a:pt x="12623" y="6112"/>
                </a:lnTo>
                <a:lnTo>
                  <a:pt x="12625" y="6068"/>
                </a:lnTo>
                <a:lnTo>
                  <a:pt x="12626" y="6020"/>
                </a:lnTo>
                <a:lnTo>
                  <a:pt x="12626" y="5969"/>
                </a:lnTo>
                <a:lnTo>
                  <a:pt x="12625" y="5917"/>
                </a:lnTo>
                <a:lnTo>
                  <a:pt x="12623" y="5864"/>
                </a:lnTo>
                <a:lnTo>
                  <a:pt x="12620" y="5812"/>
                </a:lnTo>
                <a:lnTo>
                  <a:pt x="12617" y="5763"/>
                </a:lnTo>
                <a:lnTo>
                  <a:pt x="12614" y="5717"/>
                </a:lnTo>
                <a:lnTo>
                  <a:pt x="12612" y="5697"/>
                </a:lnTo>
                <a:lnTo>
                  <a:pt x="12611" y="5677"/>
                </a:lnTo>
                <a:lnTo>
                  <a:pt x="12609" y="5660"/>
                </a:lnTo>
                <a:lnTo>
                  <a:pt x="12608" y="5643"/>
                </a:lnTo>
                <a:lnTo>
                  <a:pt x="12607" y="5630"/>
                </a:lnTo>
                <a:lnTo>
                  <a:pt x="12606" y="5619"/>
                </a:lnTo>
                <a:lnTo>
                  <a:pt x="12605" y="5608"/>
                </a:lnTo>
                <a:lnTo>
                  <a:pt x="12604" y="5602"/>
                </a:lnTo>
                <a:lnTo>
                  <a:pt x="12604" y="5596"/>
                </a:lnTo>
                <a:lnTo>
                  <a:pt x="12604" y="5598"/>
                </a:lnTo>
                <a:lnTo>
                  <a:pt x="12602" y="5567"/>
                </a:lnTo>
                <a:lnTo>
                  <a:pt x="12597" y="5543"/>
                </a:lnTo>
                <a:lnTo>
                  <a:pt x="12590" y="5520"/>
                </a:lnTo>
                <a:lnTo>
                  <a:pt x="12581" y="5497"/>
                </a:lnTo>
                <a:lnTo>
                  <a:pt x="12561" y="5451"/>
                </a:lnTo>
                <a:lnTo>
                  <a:pt x="12551" y="5430"/>
                </a:lnTo>
                <a:lnTo>
                  <a:pt x="12541" y="5408"/>
                </a:lnTo>
                <a:lnTo>
                  <a:pt x="12534" y="5388"/>
                </a:lnTo>
                <a:lnTo>
                  <a:pt x="12528" y="5366"/>
                </a:lnTo>
                <a:cubicBezTo>
                  <a:pt x="12528" y="5364"/>
                  <a:pt x="12527" y="5362"/>
                  <a:pt x="12527" y="5360"/>
                </a:cubicBezTo>
                <a:lnTo>
                  <a:pt x="12527" y="5343"/>
                </a:lnTo>
                <a:cubicBezTo>
                  <a:pt x="12526" y="5340"/>
                  <a:pt x="12527" y="5337"/>
                  <a:pt x="12528" y="5333"/>
                </a:cubicBezTo>
                <a:lnTo>
                  <a:pt x="12531" y="5319"/>
                </a:lnTo>
                <a:cubicBezTo>
                  <a:pt x="12532" y="5315"/>
                  <a:pt x="12534" y="5311"/>
                  <a:pt x="12536" y="5308"/>
                </a:cubicBezTo>
                <a:lnTo>
                  <a:pt x="12545" y="5295"/>
                </a:lnTo>
                <a:cubicBezTo>
                  <a:pt x="12546" y="5293"/>
                  <a:pt x="12548" y="5291"/>
                  <a:pt x="12550" y="5289"/>
                </a:cubicBezTo>
                <a:lnTo>
                  <a:pt x="12556" y="5283"/>
                </a:lnTo>
                <a:cubicBezTo>
                  <a:pt x="12558" y="5282"/>
                  <a:pt x="12559" y="5280"/>
                  <a:pt x="12561" y="5279"/>
                </a:cubicBezTo>
                <a:lnTo>
                  <a:pt x="12569" y="5274"/>
                </a:lnTo>
                <a:lnTo>
                  <a:pt x="12581" y="5267"/>
                </a:lnTo>
                <a:lnTo>
                  <a:pt x="12596" y="5261"/>
                </a:lnTo>
                <a:lnTo>
                  <a:pt x="12612" y="5256"/>
                </a:lnTo>
                <a:lnTo>
                  <a:pt x="12629" y="5251"/>
                </a:lnTo>
                <a:lnTo>
                  <a:pt x="12649" y="5248"/>
                </a:lnTo>
                <a:lnTo>
                  <a:pt x="12672" y="5245"/>
                </a:lnTo>
                <a:lnTo>
                  <a:pt x="12696" y="5243"/>
                </a:lnTo>
                <a:lnTo>
                  <a:pt x="12723" y="5242"/>
                </a:lnTo>
                <a:lnTo>
                  <a:pt x="12752" y="5242"/>
                </a:lnTo>
                <a:lnTo>
                  <a:pt x="12782" y="5242"/>
                </a:lnTo>
                <a:lnTo>
                  <a:pt x="12815" y="5243"/>
                </a:lnTo>
                <a:lnTo>
                  <a:pt x="12849" y="5244"/>
                </a:lnTo>
                <a:lnTo>
                  <a:pt x="12884" y="5246"/>
                </a:lnTo>
                <a:lnTo>
                  <a:pt x="12920" y="5249"/>
                </a:lnTo>
                <a:lnTo>
                  <a:pt x="12997" y="5254"/>
                </a:lnTo>
                <a:lnTo>
                  <a:pt x="13076" y="5262"/>
                </a:lnTo>
                <a:lnTo>
                  <a:pt x="13157" y="5270"/>
                </a:lnTo>
                <a:lnTo>
                  <a:pt x="13237" y="5278"/>
                </a:lnTo>
                <a:lnTo>
                  <a:pt x="13317" y="5287"/>
                </a:lnTo>
                <a:lnTo>
                  <a:pt x="13393" y="5296"/>
                </a:lnTo>
                <a:lnTo>
                  <a:pt x="13466" y="5305"/>
                </a:lnTo>
                <a:lnTo>
                  <a:pt x="13499" y="5308"/>
                </a:lnTo>
                <a:lnTo>
                  <a:pt x="13532" y="5312"/>
                </a:lnTo>
                <a:lnTo>
                  <a:pt x="13563" y="5316"/>
                </a:lnTo>
                <a:lnTo>
                  <a:pt x="13591" y="5319"/>
                </a:lnTo>
                <a:lnTo>
                  <a:pt x="13617" y="5322"/>
                </a:lnTo>
                <a:lnTo>
                  <a:pt x="13641" y="5324"/>
                </a:lnTo>
                <a:lnTo>
                  <a:pt x="13663" y="5326"/>
                </a:lnTo>
                <a:lnTo>
                  <a:pt x="13681" y="5327"/>
                </a:lnTo>
                <a:lnTo>
                  <a:pt x="13697" y="5328"/>
                </a:lnTo>
                <a:lnTo>
                  <a:pt x="13711" y="5328"/>
                </a:lnTo>
                <a:lnTo>
                  <a:pt x="13722" y="5328"/>
                </a:lnTo>
                <a:lnTo>
                  <a:pt x="13732" y="5327"/>
                </a:lnTo>
                <a:lnTo>
                  <a:pt x="13740" y="5326"/>
                </a:lnTo>
                <a:lnTo>
                  <a:pt x="13747" y="5325"/>
                </a:lnTo>
                <a:lnTo>
                  <a:pt x="13756" y="5322"/>
                </a:lnTo>
                <a:lnTo>
                  <a:pt x="13750" y="5324"/>
                </a:lnTo>
                <a:lnTo>
                  <a:pt x="13758" y="5319"/>
                </a:lnTo>
                <a:lnTo>
                  <a:pt x="13748" y="5328"/>
                </a:lnTo>
                <a:lnTo>
                  <a:pt x="13753" y="5322"/>
                </a:lnTo>
                <a:lnTo>
                  <a:pt x="13747" y="5335"/>
                </a:lnTo>
                <a:lnTo>
                  <a:pt x="13748" y="5329"/>
                </a:lnTo>
                <a:lnTo>
                  <a:pt x="13749" y="5347"/>
                </a:lnTo>
                <a:lnTo>
                  <a:pt x="13747" y="5342"/>
                </a:lnTo>
                <a:lnTo>
                  <a:pt x="13752" y="5352"/>
                </a:lnTo>
                <a:lnTo>
                  <a:pt x="13749" y="5348"/>
                </a:lnTo>
                <a:lnTo>
                  <a:pt x="13759" y="5357"/>
                </a:lnTo>
                <a:lnTo>
                  <a:pt x="13754" y="5354"/>
                </a:lnTo>
                <a:lnTo>
                  <a:pt x="13764" y="5358"/>
                </a:lnTo>
                <a:lnTo>
                  <a:pt x="13759" y="5357"/>
                </a:lnTo>
                <a:lnTo>
                  <a:pt x="13773" y="5357"/>
                </a:lnTo>
                <a:lnTo>
                  <a:pt x="13768" y="5358"/>
                </a:lnTo>
                <a:lnTo>
                  <a:pt x="13785" y="5350"/>
                </a:lnTo>
                <a:lnTo>
                  <a:pt x="13781" y="5354"/>
                </a:lnTo>
                <a:lnTo>
                  <a:pt x="13789" y="5342"/>
                </a:lnTo>
                <a:lnTo>
                  <a:pt x="13786" y="5349"/>
                </a:lnTo>
                <a:lnTo>
                  <a:pt x="13788" y="5338"/>
                </a:lnTo>
                <a:lnTo>
                  <a:pt x="13788" y="5349"/>
                </a:lnTo>
                <a:lnTo>
                  <a:pt x="13787" y="5342"/>
                </a:lnTo>
                <a:lnTo>
                  <a:pt x="13789" y="5357"/>
                </a:lnTo>
                <a:lnTo>
                  <a:pt x="13793" y="5374"/>
                </a:lnTo>
                <a:lnTo>
                  <a:pt x="13796" y="5400"/>
                </a:lnTo>
                <a:lnTo>
                  <a:pt x="13800" y="5429"/>
                </a:lnTo>
                <a:lnTo>
                  <a:pt x="13803" y="5460"/>
                </a:lnTo>
                <a:lnTo>
                  <a:pt x="13806" y="5495"/>
                </a:lnTo>
                <a:lnTo>
                  <a:pt x="13809" y="5532"/>
                </a:lnTo>
                <a:lnTo>
                  <a:pt x="13811" y="5570"/>
                </a:lnTo>
                <a:lnTo>
                  <a:pt x="13814" y="5610"/>
                </a:lnTo>
                <a:lnTo>
                  <a:pt x="13818" y="5690"/>
                </a:lnTo>
                <a:lnTo>
                  <a:pt x="13820" y="5730"/>
                </a:lnTo>
                <a:lnTo>
                  <a:pt x="13822" y="5768"/>
                </a:lnTo>
                <a:lnTo>
                  <a:pt x="13824" y="5805"/>
                </a:lnTo>
                <a:lnTo>
                  <a:pt x="13825" y="5839"/>
                </a:lnTo>
                <a:lnTo>
                  <a:pt x="13827" y="5871"/>
                </a:lnTo>
                <a:lnTo>
                  <a:pt x="13828" y="5900"/>
                </a:lnTo>
                <a:lnTo>
                  <a:pt x="13828" y="5927"/>
                </a:lnTo>
                <a:lnTo>
                  <a:pt x="13827" y="5955"/>
                </a:lnTo>
                <a:lnTo>
                  <a:pt x="13819" y="6006"/>
                </a:lnTo>
                <a:lnTo>
                  <a:pt x="13808" y="6053"/>
                </a:lnTo>
                <a:lnTo>
                  <a:pt x="13799" y="6094"/>
                </a:lnTo>
                <a:lnTo>
                  <a:pt x="13795" y="6112"/>
                </a:lnTo>
                <a:lnTo>
                  <a:pt x="13793" y="6129"/>
                </a:lnTo>
                <a:lnTo>
                  <a:pt x="13792" y="6142"/>
                </a:lnTo>
                <a:lnTo>
                  <a:pt x="13794" y="6154"/>
                </a:lnTo>
                <a:lnTo>
                  <a:pt x="13793" y="6149"/>
                </a:lnTo>
                <a:lnTo>
                  <a:pt x="13797" y="6163"/>
                </a:lnTo>
                <a:lnTo>
                  <a:pt x="13794" y="6157"/>
                </a:lnTo>
                <a:lnTo>
                  <a:pt x="13801" y="6171"/>
                </a:lnTo>
                <a:lnTo>
                  <a:pt x="13797" y="6164"/>
                </a:lnTo>
                <a:lnTo>
                  <a:pt x="13807" y="6177"/>
                </a:lnTo>
                <a:lnTo>
                  <a:pt x="13802" y="6172"/>
                </a:lnTo>
                <a:lnTo>
                  <a:pt x="13816" y="6184"/>
                </a:lnTo>
                <a:lnTo>
                  <a:pt x="13811" y="6180"/>
                </a:lnTo>
                <a:lnTo>
                  <a:pt x="13830" y="6191"/>
                </a:lnTo>
                <a:lnTo>
                  <a:pt x="13850" y="6200"/>
                </a:lnTo>
                <a:lnTo>
                  <a:pt x="13876" y="6209"/>
                </a:lnTo>
                <a:lnTo>
                  <a:pt x="13906" y="6218"/>
                </a:lnTo>
                <a:lnTo>
                  <a:pt x="13939" y="6227"/>
                </a:lnTo>
                <a:lnTo>
                  <a:pt x="13974" y="6234"/>
                </a:lnTo>
                <a:lnTo>
                  <a:pt x="14012" y="6241"/>
                </a:lnTo>
                <a:lnTo>
                  <a:pt x="14049" y="6246"/>
                </a:lnTo>
                <a:lnTo>
                  <a:pt x="14087" y="6249"/>
                </a:lnTo>
                <a:lnTo>
                  <a:pt x="14124" y="6251"/>
                </a:lnTo>
                <a:lnTo>
                  <a:pt x="14159" y="6251"/>
                </a:lnTo>
                <a:lnTo>
                  <a:pt x="14192" y="6249"/>
                </a:lnTo>
                <a:lnTo>
                  <a:pt x="14221" y="6245"/>
                </a:lnTo>
                <a:lnTo>
                  <a:pt x="14245" y="6238"/>
                </a:lnTo>
                <a:lnTo>
                  <a:pt x="14264" y="6230"/>
                </a:lnTo>
                <a:lnTo>
                  <a:pt x="14257" y="6233"/>
                </a:lnTo>
                <a:lnTo>
                  <a:pt x="14276" y="6220"/>
                </a:lnTo>
                <a:lnTo>
                  <a:pt x="14270" y="6226"/>
                </a:lnTo>
                <a:lnTo>
                  <a:pt x="14277" y="6218"/>
                </a:lnTo>
                <a:lnTo>
                  <a:pt x="14274" y="6221"/>
                </a:lnTo>
                <a:lnTo>
                  <a:pt x="14281" y="6211"/>
                </a:lnTo>
                <a:lnTo>
                  <a:pt x="14278" y="6216"/>
                </a:lnTo>
                <a:lnTo>
                  <a:pt x="14284" y="6204"/>
                </a:lnTo>
                <a:lnTo>
                  <a:pt x="14287" y="6193"/>
                </a:lnTo>
                <a:lnTo>
                  <a:pt x="14293" y="6166"/>
                </a:lnTo>
                <a:lnTo>
                  <a:pt x="14297" y="6133"/>
                </a:lnTo>
                <a:lnTo>
                  <a:pt x="14298" y="6096"/>
                </a:lnTo>
                <a:lnTo>
                  <a:pt x="14298" y="6056"/>
                </a:lnTo>
                <a:lnTo>
                  <a:pt x="14296" y="6014"/>
                </a:lnTo>
                <a:lnTo>
                  <a:pt x="14293" y="5971"/>
                </a:lnTo>
                <a:lnTo>
                  <a:pt x="14289" y="5929"/>
                </a:lnTo>
                <a:lnTo>
                  <a:pt x="14284" y="5889"/>
                </a:lnTo>
                <a:lnTo>
                  <a:pt x="14279" y="5852"/>
                </a:lnTo>
                <a:lnTo>
                  <a:pt x="14274" y="5820"/>
                </a:lnTo>
                <a:lnTo>
                  <a:pt x="14271" y="5805"/>
                </a:lnTo>
                <a:lnTo>
                  <a:pt x="14269" y="5792"/>
                </a:lnTo>
                <a:lnTo>
                  <a:pt x="14267" y="5781"/>
                </a:lnTo>
                <a:lnTo>
                  <a:pt x="14265" y="5771"/>
                </a:lnTo>
                <a:lnTo>
                  <a:pt x="14264" y="5764"/>
                </a:lnTo>
                <a:lnTo>
                  <a:pt x="14263" y="5758"/>
                </a:lnTo>
                <a:lnTo>
                  <a:pt x="14262" y="5755"/>
                </a:lnTo>
                <a:lnTo>
                  <a:pt x="14262" y="5754"/>
                </a:lnTo>
                <a:cubicBezTo>
                  <a:pt x="14262" y="5751"/>
                  <a:pt x="14261" y="5749"/>
                  <a:pt x="14261" y="5747"/>
                </a:cubicBezTo>
                <a:lnTo>
                  <a:pt x="14261" y="5400"/>
                </a:lnTo>
                <a:lnTo>
                  <a:pt x="14260" y="5392"/>
                </a:lnTo>
                <a:lnTo>
                  <a:pt x="14262" y="5401"/>
                </a:lnTo>
                <a:lnTo>
                  <a:pt x="14258" y="5390"/>
                </a:lnTo>
                <a:lnTo>
                  <a:pt x="14262" y="5397"/>
                </a:lnTo>
                <a:lnTo>
                  <a:pt x="14255" y="5388"/>
                </a:lnTo>
                <a:lnTo>
                  <a:pt x="14259" y="5393"/>
                </a:lnTo>
                <a:lnTo>
                  <a:pt x="14251" y="5385"/>
                </a:lnTo>
                <a:lnTo>
                  <a:pt x="14255" y="5389"/>
                </a:lnTo>
                <a:lnTo>
                  <a:pt x="14236" y="5376"/>
                </a:lnTo>
                <a:lnTo>
                  <a:pt x="14231" y="5374"/>
                </a:lnTo>
                <a:lnTo>
                  <a:pt x="14224" y="5371"/>
                </a:lnTo>
                <a:lnTo>
                  <a:pt x="14216" y="5367"/>
                </a:lnTo>
                <a:lnTo>
                  <a:pt x="14210" y="5363"/>
                </a:lnTo>
                <a:cubicBezTo>
                  <a:pt x="14202" y="5359"/>
                  <a:pt x="14197" y="5351"/>
                  <a:pt x="14195" y="5342"/>
                </a:cubicBezTo>
                <a:lnTo>
                  <a:pt x="14194" y="5339"/>
                </a:lnTo>
                <a:cubicBezTo>
                  <a:pt x="14191" y="5324"/>
                  <a:pt x="14198" y="5309"/>
                  <a:pt x="14211" y="5302"/>
                </a:cubicBezTo>
                <a:lnTo>
                  <a:pt x="14214" y="5300"/>
                </a:lnTo>
                <a:cubicBezTo>
                  <a:pt x="14217" y="5299"/>
                  <a:pt x="14220" y="5298"/>
                  <a:pt x="14223" y="5297"/>
                </a:cubicBezTo>
                <a:lnTo>
                  <a:pt x="14231" y="5295"/>
                </a:lnTo>
                <a:lnTo>
                  <a:pt x="14247" y="5293"/>
                </a:lnTo>
                <a:lnTo>
                  <a:pt x="14257" y="5292"/>
                </a:lnTo>
                <a:lnTo>
                  <a:pt x="14267" y="5291"/>
                </a:lnTo>
                <a:lnTo>
                  <a:pt x="14279" y="5290"/>
                </a:lnTo>
                <a:lnTo>
                  <a:pt x="14292" y="5289"/>
                </a:lnTo>
                <a:lnTo>
                  <a:pt x="14310" y="5288"/>
                </a:lnTo>
                <a:lnTo>
                  <a:pt x="14329" y="5287"/>
                </a:lnTo>
                <a:lnTo>
                  <a:pt x="14352" y="5286"/>
                </a:lnTo>
                <a:lnTo>
                  <a:pt x="14378" y="5285"/>
                </a:lnTo>
                <a:lnTo>
                  <a:pt x="14407" y="5284"/>
                </a:lnTo>
                <a:lnTo>
                  <a:pt x="14438" y="5284"/>
                </a:lnTo>
                <a:lnTo>
                  <a:pt x="14470" y="5284"/>
                </a:lnTo>
                <a:lnTo>
                  <a:pt x="14505" y="5283"/>
                </a:lnTo>
                <a:lnTo>
                  <a:pt x="14541" y="5283"/>
                </a:lnTo>
                <a:lnTo>
                  <a:pt x="14578" y="5283"/>
                </a:lnTo>
                <a:lnTo>
                  <a:pt x="14656" y="5283"/>
                </a:lnTo>
                <a:lnTo>
                  <a:pt x="14736" y="5283"/>
                </a:lnTo>
                <a:lnTo>
                  <a:pt x="14816" y="5284"/>
                </a:lnTo>
                <a:lnTo>
                  <a:pt x="14894" y="5284"/>
                </a:lnTo>
                <a:lnTo>
                  <a:pt x="14969" y="5285"/>
                </a:lnTo>
                <a:lnTo>
                  <a:pt x="15004" y="5286"/>
                </a:lnTo>
                <a:lnTo>
                  <a:pt x="15038" y="5286"/>
                </a:lnTo>
                <a:lnTo>
                  <a:pt x="15069" y="5286"/>
                </a:lnTo>
                <a:lnTo>
                  <a:pt x="15098" y="5287"/>
                </a:lnTo>
                <a:lnTo>
                  <a:pt x="15125" y="5287"/>
                </a:lnTo>
                <a:lnTo>
                  <a:pt x="15149" y="5287"/>
                </a:lnTo>
                <a:lnTo>
                  <a:pt x="15170" y="5288"/>
                </a:lnTo>
                <a:lnTo>
                  <a:pt x="15188" y="5288"/>
                </a:lnTo>
                <a:lnTo>
                  <a:pt x="15202" y="5288"/>
                </a:lnTo>
                <a:lnTo>
                  <a:pt x="15212" y="5288"/>
                </a:lnTo>
                <a:lnTo>
                  <a:pt x="15220" y="5289"/>
                </a:lnTo>
                <a:lnTo>
                  <a:pt x="15221" y="5289"/>
                </a:lnTo>
                <a:lnTo>
                  <a:pt x="15251" y="5288"/>
                </a:lnTo>
                <a:lnTo>
                  <a:pt x="15275" y="5286"/>
                </a:lnTo>
                <a:lnTo>
                  <a:pt x="15295" y="5283"/>
                </a:lnTo>
                <a:lnTo>
                  <a:pt x="15310" y="5280"/>
                </a:lnTo>
                <a:lnTo>
                  <a:pt x="15321" y="5276"/>
                </a:lnTo>
                <a:lnTo>
                  <a:pt x="15329" y="5273"/>
                </a:lnTo>
                <a:lnTo>
                  <a:pt x="15335" y="5269"/>
                </a:lnTo>
                <a:lnTo>
                  <a:pt x="15337" y="5268"/>
                </a:lnTo>
                <a:lnTo>
                  <a:pt x="15339" y="5266"/>
                </a:lnTo>
                <a:lnTo>
                  <a:pt x="15345" y="5263"/>
                </a:lnTo>
                <a:cubicBezTo>
                  <a:pt x="15349" y="5260"/>
                  <a:pt x="15353" y="5259"/>
                  <a:pt x="15357" y="5258"/>
                </a:cubicBezTo>
                <a:lnTo>
                  <a:pt x="15359" y="5258"/>
                </a:lnTo>
                <a:cubicBezTo>
                  <a:pt x="15371" y="5256"/>
                  <a:pt x="15383" y="5261"/>
                  <a:pt x="15390" y="5270"/>
                </a:cubicBezTo>
                <a:lnTo>
                  <a:pt x="15391" y="5271"/>
                </a:lnTo>
                <a:cubicBezTo>
                  <a:pt x="15393" y="5274"/>
                  <a:pt x="15395" y="5277"/>
                  <a:pt x="15396" y="5280"/>
                </a:cubicBezTo>
                <a:lnTo>
                  <a:pt x="15398" y="5283"/>
                </a:lnTo>
                <a:cubicBezTo>
                  <a:pt x="15399" y="5285"/>
                  <a:pt x="15399" y="5286"/>
                  <a:pt x="15400" y="5288"/>
                </a:cubicBezTo>
                <a:lnTo>
                  <a:pt x="15401" y="5294"/>
                </a:lnTo>
                <a:lnTo>
                  <a:pt x="15403" y="5301"/>
                </a:lnTo>
                <a:lnTo>
                  <a:pt x="15407" y="5312"/>
                </a:lnTo>
                <a:lnTo>
                  <a:pt x="15412" y="5329"/>
                </a:lnTo>
                <a:lnTo>
                  <a:pt x="15415" y="5353"/>
                </a:lnTo>
                <a:lnTo>
                  <a:pt x="15416" y="5378"/>
                </a:lnTo>
                <a:lnTo>
                  <a:pt x="15416" y="5405"/>
                </a:lnTo>
                <a:lnTo>
                  <a:pt x="15415" y="5434"/>
                </a:lnTo>
                <a:lnTo>
                  <a:pt x="15413" y="5465"/>
                </a:lnTo>
                <a:lnTo>
                  <a:pt x="15409" y="5528"/>
                </a:lnTo>
                <a:lnTo>
                  <a:pt x="15404" y="5591"/>
                </a:lnTo>
                <a:lnTo>
                  <a:pt x="15403" y="5622"/>
                </a:lnTo>
                <a:lnTo>
                  <a:pt x="15402" y="5651"/>
                </a:lnTo>
                <a:lnTo>
                  <a:pt x="15402" y="5678"/>
                </a:lnTo>
                <a:lnTo>
                  <a:pt x="15403" y="5703"/>
                </a:lnTo>
                <a:lnTo>
                  <a:pt x="15405" y="5724"/>
                </a:lnTo>
                <a:lnTo>
                  <a:pt x="15408" y="5740"/>
                </a:lnTo>
                <a:lnTo>
                  <a:pt x="15418" y="5770"/>
                </a:lnTo>
                <a:lnTo>
                  <a:pt x="15430" y="5793"/>
                </a:lnTo>
                <a:lnTo>
                  <a:pt x="15443" y="5812"/>
                </a:lnTo>
                <a:lnTo>
                  <a:pt x="15439" y="5808"/>
                </a:lnTo>
                <a:lnTo>
                  <a:pt x="15458" y="5827"/>
                </a:lnTo>
                <a:lnTo>
                  <a:pt x="15454" y="5824"/>
                </a:lnTo>
                <a:lnTo>
                  <a:pt x="15474" y="5840"/>
                </a:lnTo>
                <a:lnTo>
                  <a:pt x="15493" y="5850"/>
                </a:lnTo>
                <a:lnTo>
                  <a:pt x="15516" y="5860"/>
                </a:lnTo>
                <a:lnTo>
                  <a:pt x="15541" y="5869"/>
                </a:lnTo>
                <a:lnTo>
                  <a:pt x="15554" y="5873"/>
                </a:lnTo>
                <a:lnTo>
                  <a:pt x="15570" y="5875"/>
                </a:lnTo>
                <a:lnTo>
                  <a:pt x="15590" y="5877"/>
                </a:lnTo>
                <a:lnTo>
                  <a:pt x="15612" y="5878"/>
                </a:lnTo>
                <a:lnTo>
                  <a:pt x="15661" y="5878"/>
                </a:lnTo>
                <a:lnTo>
                  <a:pt x="15711" y="5877"/>
                </a:lnTo>
                <a:lnTo>
                  <a:pt x="15735" y="5876"/>
                </a:lnTo>
                <a:lnTo>
                  <a:pt x="15758" y="5874"/>
                </a:lnTo>
                <a:lnTo>
                  <a:pt x="15779" y="5873"/>
                </a:lnTo>
                <a:lnTo>
                  <a:pt x="15797" y="5871"/>
                </a:lnTo>
                <a:lnTo>
                  <a:pt x="15813" y="5870"/>
                </a:lnTo>
                <a:lnTo>
                  <a:pt x="15824" y="5868"/>
                </a:lnTo>
                <a:lnTo>
                  <a:pt x="15832" y="5868"/>
                </a:lnTo>
                <a:lnTo>
                  <a:pt x="15834" y="5867"/>
                </a:lnTo>
                <a:cubicBezTo>
                  <a:pt x="15836" y="5867"/>
                  <a:pt x="15838" y="5867"/>
                  <a:pt x="15840" y="5867"/>
                </a:cubicBezTo>
                <a:lnTo>
                  <a:pt x="15853" y="5868"/>
                </a:lnTo>
                <a:lnTo>
                  <a:pt x="15869" y="5871"/>
                </a:lnTo>
                <a:cubicBezTo>
                  <a:pt x="15871" y="5872"/>
                  <a:pt x="15873" y="5873"/>
                  <a:pt x="15875" y="5873"/>
                </a:cubicBezTo>
                <a:lnTo>
                  <a:pt x="15895" y="5882"/>
                </a:lnTo>
                <a:cubicBezTo>
                  <a:pt x="15897" y="5882"/>
                  <a:pt x="15898" y="5883"/>
                  <a:pt x="15900" y="5884"/>
                </a:cubicBezTo>
                <a:lnTo>
                  <a:pt x="15916" y="5894"/>
                </a:lnTo>
                <a:lnTo>
                  <a:pt x="15931" y="5904"/>
                </a:lnTo>
                <a:lnTo>
                  <a:pt x="15936" y="5907"/>
                </a:lnTo>
                <a:lnTo>
                  <a:pt x="15930" y="5904"/>
                </a:lnTo>
                <a:lnTo>
                  <a:pt x="15935" y="5906"/>
                </a:lnTo>
                <a:lnTo>
                  <a:pt x="15926" y="5904"/>
                </a:lnTo>
                <a:lnTo>
                  <a:pt x="15931" y="5904"/>
                </a:lnTo>
                <a:lnTo>
                  <a:pt x="15918" y="5906"/>
                </a:lnTo>
                <a:lnTo>
                  <a:pt x="15923" y="5904"/>
                </a:lnTo>
                <a:lnTo>
                  <a:pt x="15912" y="5911"/>
                </a:lnTo>
                <a:lnTo>
                  <a:pt x="15917" y="5907"/>
                </a:lnTo>
                <a:lnTo>
                  <a:pt x="15911" y="5913"/>
                </a:lnTo>
                <a:lnTo>
                  <a:pt x="15916" y="5906"/>
                </a:lnTo>
                <a:lnTo>
                  <a:pt x="15913" y="5911"/>
                </a:lnTo>
                <a:lnTo>
                  <a:pt x="15918" y="5901"/>
                </a:lnTo>
                <a:lnTo>
                  <a:pt x="15921" y="5890"/>
                </a:lnTo>
                <a:lnTo>
                  <a:pt x="15924" y="5876"/>
                </a:lnTo>
                <a:lnTo>
                  <a:pt x="15925" y="5857"/>
                </a:lnTo>
                <a:lnTo>
                  <a:pt x="15925" y="5831"/>
                </a:lnTo>
                <a:lnTo>
                  <a:pt x="15923" y="5801"/>
                </a:lnTo>
                <a:lnTo>
                  <a:pt x="15922" y="5767"/>
                </a:lnTo>
                <a:lnTo>
                  <a:pt x="15919" y="5730"/>
                </a:lnTo>
                <a:lnTo>
                  <a:pt x="15915" y="5653"/>
                </a:lnTo>
                <a:lnTo>
                  <a:pt x="15913" y="5613"/>
                </a:lnTo>
                <a:lnTo>
                  <a:pt x="15913" y="5573"/>
                </a:lnTo>
                <a:lnTo>
                  <a:pt x="15914" y="5535"/>
                </a:lnTo>
                <a:lnTo>
                  <a:pt x="15918" y="5499"/>
                </a:lnTo>
                <a:lnTo>
                  <a:pt x="15924" y="5464"/>
                </a:lnTo>
                <a:lnTo>
                  <a:pt x="15933" y="5432"/>
                </a:lnTo>
                <a:cubicBezTo>
                  <a:pt x="15933" y="5431"/>
                  <a:pt x="15934" y="5429"/>
                  <a:pt x="15935" y="5427"/>
                </a:cubicBezTo>
                <a:lnTo>
                  <a:pt x="15946" y="5404"/>
                </a:lnTo>
                <a:cubicBezTo>
                  <a:pt x="15948" y="5401"/>
                  <a:pt x="15949" y="5399"/>
                  <a:pt x="15951" y="5397"/>
                </a:cubicBezTo>
                <a:lnTo>
                  <a:pt x="15966" y="5379"/>
                </a:lnTo>
                <a:cubicBezTo>
                  <a:pt x="15967" y="5376"/>
                  <a:pt x="15970" y="5374"/>
                  <a:pt x="15972" y="5373"/>
                </a:cubicBezTo>
                <a:lnTo>
                  <a:pt x="15991" y="5359"/>
                </a:lnTo>
                <a:cubicBezTo>
                  <a:pt x="15993" y="5357"/>
                  <a:pt x="15995" y="5356"/>
                  <a:pt x="15997" y="5355"/>
                </a:cubicBezTo>
                <a:lnTo>
                  <a:pt x="16019" y="5345"/>
                </a:lnTo>
                <a:cubicBezTo>
                  <a:pt x="16021" y="5344"/>
                  <a:pt x="16023" y="5344"/>
                  <a:pt x="16025" y="5343"/>
                </a:cubicBezTo>
                <a:lnTo>
                  <a:pt x="16050" y="5337"/>
                </a:lnTo>
                <a:lnTo>
                  <a:pt x="16083" y="5332"/>
                </a:lnTo>
                <a:lnTo>
                  <a:pt x="16117" y="5330"/>
                </a:lnTo>
                <a:lnTo>
                  <a:pt x="16152" y="5331"/>
                </a:lnTo>
                <a:lnTo>
                  <a:pt x="16188" y="5333"/>
                </a:lnTo>
                <a:lnTo>
                  <a:pt x="16225" y="5337"/>
                </a:lnTo>
                <a:lnTo>
                  <a:pt x="16298" y="5347"/>
                </a:lnTo>
                <a:lnTo>
                  <a:pt x="16370" y="5357"/>
                </a:lnTo>
                <a:lnTo>
                  <a:pt x="16404" y="5362"/>
                </a:lnTo>
                <a:lnTo>
                  <a:pt x="16436" y="5364"/>
                </a:lnTo>
                <a:lnTo>
                  <a:pt x="16466" y="5366"/>
                </a:lnTo>
                <a:lnTo>
                  <a:pt x="16493" y="5366"/>
                </a:lnTo>
                <a:lnTo>
                  <a:pt x="16546" y="5363"/>
                </a:lnTo>
                <a:lnTo>
                  <a:pt x="16598" y="5360"/>
                </a:lnTo>
                <a:lnTo>
                  <a:pt x="16649" y="5356"/>
                </a:lnTo>
                <a:lnTo>
                  <a:pt x="16697" y="5352"/>
                </a:lnTo>
                <a:lnTo>
                  <a:pt x="16744" y="5346"/>
                </a:lnTo>
                <a:lnTo>
                  <a:pt x="16789" y="5341"/>
                </a:lnTo>
                <a:lnTo>
                  <a:pt x="16832" y="5335"/>
                </a:lnTo>
                <a:lnTo>
                  <a:pt x="16873" y="5328"/>
                </a:lnTo>
                <a:lnTo>
                  <a:pt x="16892" y="5323"/>
                </a:lnTo>
                <a:lnTo>
                  <a:pt x="16909" y="5318"/>
                </a:lnTo>
                <a:lnTo>
                  <a:pt x="16948" y="5302"/>
                </a:lnTo>
                <a:lnTo>
                  <a:pt x="16985" y="5283"/>
                </a:lnTo>
                <a:lnTo>
                  <a:pt x="17022" y="5264"/>
                </a:lnTo>
                <a:lnTo>
                  <a:pt x="17041" y="5255"/>
                </a:lnTo>
                <a:lnTo>
                  <a:pt x="17059" y="5247"/>
                </a:lnTo>
                <a:lnTo>
                  <a:pt x="17077" y="5240"/>
                </a:lnTo>
                <a:lnTo>
                  <a:pt x="17095" y="5236"/>
                </a:lnTo>
                <a:cubicBezTo>
                  <a:pt x="17097" y="5235"/>
                  <a:pt x="17099" y="5235"/>
                  <a:pt x="17101" y="5235"/>
                </a:cubicBezTo>
                <a:lnTo>
                  <a:pt x="17115" y="5234"/>
                </a:lnTo>
                <a:cubicBezTo>
                  <a:pt x="17117" y="5234"/>
                  <a:pt x="17119" y="5234"/>
                  <a:pt x="17121" y="5235"/>
                </a:cubicBezTo>
                <a:lnTo>
                  <a:pt x="17134" y="5236"/>
                </a:lnTo>
                <a:cubicBezTo>
                  <a:pt x="17137" y="5237"/>
                  <a:pt x="17140" y="5238"/>
                  <a:pt x="17144" y="5239"/>
                </a:cubicBezTo>
                <a:lnTo>
                  <a:pt x="17154" y="5245"/>
                </a:lnTo>
                <a:cubicBezTo>
                  <a:pt x="17158" y="5246"/>
                  <a:pt x="17161" y="5248"/>
                  <a:pt x="17163" y="5251"/>
                </a:cubicBezTo>
                <a:lnTo>
                  <a:pt x="17172" y="5260"/>
                </a:lnTo>
                <a:cubicBezTo>
                  <a:pt x="17175" y="5262"/>
                  <a:pt x="17177" y="5265"/>
                  <a:pt x="17178" y="5268"/>
                </a:cubicBezTo>
                <a:lnTo>
                  <a:pt x="17186" y="5281"/>
                </a:lnTo>
                <a:cubicBezTo>
                  <a:pt x="17187" y="5283"/>
                  <a:pt x="17188" y="5285"/>
                  <a:pt x="17188" y="5287"/>
                </a:cubicBezTo>
                <a:lnTo>
                  <a:pt x="17194" y="5304"/>
                </a:lnTo>
                <a:lnTo>
                  <a:pt x="17198" y="5329"/>
                </a:lnTo>
                <a:lnTo>
                  <a:pt x="17201" y="5356"/>
                </a:lnTo>
                <a:lnTo>
                  <a:pt x="17201" y="5384"/>
                </a:lnTo>
                <a:lnTo>
                  <a:pt x="17201" y="5414"/>
                </a:lnTo>
                <a:lnTo>
                  <a:pt x="17199" y="5445"/>
                </a:lnTo>
                <a:lnTo>
                  <a:pt x="17197" y="5477"/>
                </a:lnTo>
                <a:lnTo>
                  <a:pt x="17192" y="5541"/>
                </a:lnTo>
                <a:lnTo>
                  <a:pt x="17186" y="5604"/>
                </a:lnTo>
                <a:lnTo>
                  <a:pt x="17184" y="5633"/>
                </a:lnTo>
                <a:lnTo>
                  <a:pt x="17183" y="5661"/>
                </a:lnTo>
                <a:lnTo>
                  <a:pt x="17182" y="5686"/>
                </a:lnTo>
                <a:lnTo>
                  <a:pt x="17183" y="5708"/>
                </a:lnTo>
                <a:lnTo>
                  <a:pt x="17184" y="5749"/>
                </a:lnTo>
                <a:lnTo>
                  <a:pt x="17186" y="5787"/>
                </a:lnTo>
                <a:lnTo>
                  <a:pt x="17187" y="5823"/>
                </a:lnTo>
                <a:lnTo>
                  <a:pt x="17190" y="5855"/>
                </a:lnTo>
                <a:lnTo>
                  <a:pt x="17193" y="5885"/>
                </a:lnTo>
                <a:lnTo>
                  <a:pt x="17199" y="5913"/>
                </a:lnTo>
                <a:lnTo>
                  <a:pt x="17207" y="5939"/>
                </a:lnTo>
                <a:lnTo>
                  <a:pt x="17218" y="5965"/>
                </a:lnTo>
                <a:lnTo>
                  <a:pt x="17233" y="5991"/>
                </a:lnTo>
                <a:lnTo>
                  <a:pt x="17251" y="6018"/>
                </a:lnTo>
                <a:lnTo>
                  <a:pt x="17272" y="6044"/>
                </a:lnTo>
                <a:lnTo>
                  <a:pt x="17294" y="6069"/>
                </a:lnTo>
                <a:lnTo>
                  <a:pt x="17319" y="6091"/>
                </a:lnTo>
                <a:lnTo>
                  <a:pt x="17344" y="6112"/>
                </a:lnTo>
                <a:lnTo>
                  <a:pt x="17370" y="6128"/>
                </a:lnTo>
                <a:lnTo>
                  <a:pt x="17395" y="6140"/>
                </a:lnTo>
                <a:lnTo>
                  <a:pt x="17408" y="6146"/>
                </a:lnTo>
                <a:lnTo>
                  <a:pt x="17424" y="6152"/>
                </a:lnTo>
                <a:lnTo>
                  <a:pt x="17459" y="6164"/>
                </a:lnTo>
                <a:lnTo>
                  <a:pt x="17495" y="6174"/>
                </a:lnTo>
                <a:lnTo>
                  <a:pt x="17531" y="6181"/>
                </a:lnTo>
                <a:lnTo>
                  <a:pt x="17547" y="6182"/>
                </a:lnTo>
                <a:lnTo>
                  <a:pt x="17562" y="6182"/>
                </a:lnTo>
                <a:lnTo>
                  <a:pt x="17577" y="6181"/>
                </a:lnTo>
                <a:lnTo>
                  <a:pt x="17589" y="6178"/>
                </a:lnTo>
                <a:lnTo>
                  <a:pt x="17585" y="6179"/>
                </a:lnTo>
                <a:lnTo>
                  <a:pt x="17600" y="6173"/>
                </a:lnTo>
                <a:lnTo>
                  <a:pt x="17595" y="6176"/>
                </a:lnTo>
                <a:lnTo>
                  <a:pt x="17609" y="6167"/>
                </a:lnTo>
                <a:lnTo>
                  <a:pt x="17604" y="6171"/>
                </a:lnTo>
                <a:lnTo>
                  <a:pt x="17617" y="6160"/>
                </a:lnTo>
                <a:lnTo>
                  <a:pt x="17612" y="6165"/>
                </a:lnTo>
                <a:lnTo>
                  <a:pt x="17623" y="6150"/>
                </a:lnTo>
                <a:lnTo>
                  <a:pt x="17619" y="6156"/>
                </a:lnTo>
                <a:lnTo>
                  <a:pt x="17628" y="6138"/>
                </a:lnTo>
                <a:lnTo>
                  <a:pt x="17634" y="6120"/>
                </a:lnTo>
                <a:lnTo>
                  <a:pt x="17639" y="6098"/>
                </a:lnTo>
                <a:lnTo>
                  <a:pt x="17644" y="6071"/>
                </a:lnTo>
                <a:lnTo>
                  <a:pt x="17648" y="6042"/>
                </a:lnTo>
                <a:lnTo>
                  <a:pt x="17651" y="6010"/>
                </a:lnTo>
                <a:lnTo>
                  <a:pt x="17653" y="5976"/>
                </a:lnTo>
                <a:lnTo>
                  <a:pt x="17654" y="5941"/>
                </a:lnTo>
                <a:lnTo>
                  <a:pt x="17656" y="5868"/>
                </a:lnTo>
                <a:lnTo>
                  <a:pt x="17656" y="5796"/>
                </a:lnTo>
                <a:lnTo>
                  <a:pt x="17655" y="5762"/>
                </a:lnTo>
                <a:lnTo>
                  <a:pt x="17655" y="5729"/>
                </a:lnTo>
                <a:lnTo>
                  <a:pt x="17655" y="5698"/>
                </a:lnTo>
                <a:lnTo>
                  <a:pt x="17654" y="5670"/>
                </a:lnTo>
                <a:lnTo>
                  <a:pt x="17653" y="5660"/>
                </a:lnTo>
                <a:lnTo>
                  <a:pt x="17654" y="5666"/>
                </a:lnTo>
                <a:lnTo>
                  <a:pt x="17651" y="5652"/>
                </a:lnTo>
                <a:lnTo>
                  <a:pt x="17652" y="5657"/>
                </a:lnTo>
                <a:lnTo>
                  <a:pt x="17646" y="5644"/>
                </a:lnTo>
                <a:lnTo>
                  <a:pt x="17641" y="5635"/>
                </a:lnTo>
                <a:lnTo>
                  <a:pt x="17632" y="5624"/>
                </a:lnTo>
                <a:lnTo>
                  <a:pt x="17623" y="5613"/>
                </a:lnTo>
                <a:lnTo>
                  <a:pt x="17599" y="5589"/>
                </a:lnTo>
                <a:lnTo>
                  <a:pt x="17571" y="5565"/>
                </a:lnTo>
                <a:lnTo>
                  <a:pt x="17543" y="5541"/>
                </a:lnTo>
                <a:lnTo>
                  <a:pt x="17514" y="5517"/>
                </a:lnTo>
                <a:lnTo>
                  <a:pt x="17487" y="5492"/>
                </a:lnTo>
                <a:lnTo>
                  <a:pt x="17475" y="5480"/>
                </a:lnTo>
                <a:lnTo>
                  <a:pt x="17464" y="5467"/>
                </a:lnTo>
                <a:lnTo>
                  <a:pt x="17454" y="5454"/>
                </a:lnTo>
                <a:lnTo>
                  <a:pt x="17446" y="5440"/>
                </a:lnTo>
                <a:cubicBezTo>
                  <a:pt x="17445" y="5438"/>
                  <a:pt x="17444" y="5437"/>
                  <a:pt x="17444" y="5435"/>
                </a:cubicBezTo>
                <a:lnTo>
                  <a:pt x="17440" y="5425"/>
                </a:lnTo>
                <a:cubicBezTo>
                  <a:pt x="17439" y="5422"/>
                  <a:pt x="17439" y="5420"/>
                  <a:pt x="17438" y="5417"/>
                </a:cubicBezTo>
                <a:lnTo>
                  <a:pt x="17437" y="5407"/>
                </a:lnTo>
                <a:cubicBezTo>
                  <a:pt x="17437" y="5404"/>
                  <a:pt x="17437" y="5401"/>
                  <a:pt x="17437" y="5397"/>
                </a:cubicBezTo>
                <a:lnTo>
                  <a:pt x="17439" y="5387"/>
                </a:lnTo>
                <a:cubicBezTo>
                  <a:pt x="17440" y="5384"/>
                  <a:pt x="17441" y="5381"/>
                  <a:pt x="17442" y="5379"/>
                </a:cubicBezTo>
                <a:lnTo>
                  <a:pt x="17446" y="5369"/>
                </a:lnTo>
                <a:cubicBezTo>
                  <a:pt x="17448" y="5367"/>
                  <a:pt x="17449" y="5364"/>
                  <a:pt x="17451" y="5362"/>
                </a:cubicBezTo>
                <a:lnTo>
                  <a:pt x="17459" y="5353"/>
                </a:lnTo>
                <a:cubicBezTo>
                  <a:pt x="17460" y="5351"/>
                  <a:pt x="17462" y="5350"/>
                  <a:pt x="17464" y="5349"/>
                </a:cubicBezTo>
                <a:lnTo>
                  <a:pt x="17475" y="5340"/>
                </a:lnTo>
                <a:cubicBezTo>
                  <a:pt x="17476" y="5339"/>
                  <a:pt x="17478" y="5338"/>
                  <a:pt x="17479" y="5337"/>
                </a:cubicBezTo>
                <a:lnTo>
                  <a:pt x="17494" y="5328"/>
                </a:lnTo>
                <a:lnTo>
                  <a:pt x="17517" y="5319"/>
                </a:lnTo>
                <a:lnTo>
                  <a:pt x="17542" y="5310"/>
                </a:lnTo>
                <a:lnTo>
                  <a:pt x="17572" y="5303"/>
                </a:lnTo>
                <a:lnTo>
                  <a:pt x="17605" y="5296"/>
                </a:lnTo>
                <a:lnTo>
                  <a:pt x="17644" y="5289"/>
                </a:lnTo>
                <a:lnTo>
                  <a:pt x="17667" y="5286"/>
                </a:lnTo>
                <a:lnTo>
                  <a:pt x="17691" y="5284"/>
                </a:lnTo>
                <a:lnTo>
                  <a:pt x="17718" y="5283"/>
                </a:lnTo>
                <a:lnTo>
                  <a:pt x="17746" y="5283"/>
                </a:lnTo>
                <a:lnTo>
                  <a:pt x="17776" y="5283"/>
                </a:lnTo>
                <a:lnTo>
                  <a:pt x="17808" y="5284"/>
                </a:lnTo>
                <a:lnTo>
                  <a:pt x="17841" y="5286"/>
                </a:lnTo>
                <a:lnTo>
                  <a:pt x="17876" y="5289"/>
                </a:lnTo>
                <a:lnTo>
                  <a:pt x="17913" y="5291"/>
                </a:lnTo>
                <a:lnTo>
                  <a:pt x="17951" y="5295"/>
                </a:lnTo>
                <a:lnTo>
                  <a:pt x="18031" y="5303"/>
                </a:lnTo>
                <a:lnTo>
                  <a:pt x="18116" y="5312"/>
                </a:lnTo>
                <a:lnTo>
                  <a:pt x="18207" y="5324"/>
                </a:lnTo>
                <a:lnTo>
                  <a:pt x="18301" y="5336"/>
                </a:lnTo>
                <a:lnTo>
                  <a:pt x="18399" y="5349"/>
                </a:lnTo>
                <a:lnTo>
                  <a:pt x="18499" y="5362"/>
                </a:lnTo>
                <a:lnTo>
                  <a:pt x="18602" y="5376"/>
                </a:lnTo>
                <a:lnTo>
                  <a:pt x="18707" y="5389"/>
                </a:lnTo>
                <a:lnTo>
                  <a:pt x="18812" y="5402"/>
                </a:lnTo>
                <a:lnTo>
                  <a:pt x="19025" y="5426"/>
                </a:lnTo>
                <a:lnTo>
                  <a:pt x="19130" y="5436"/>
                </a:lnTo>
                <a:lnTo>
                  <a:pt x="19234" y="5445"/>
                </a:lnTo>
                <a:lnTo>
                  <a:pt x="19336" y="5452"/>
                </a:lnTo>
                <a:lnTo>
                  <a:pt x="19436" y="5457"/>
                </a:lnTo>
                <a:lnTo>
                  <a:pt x="19532" y="5460"/>
                </a:lnTo>
                <a:lnTo>
                  <a:pt x="19625" y="5459"/>
                </a:lnTo>
                <a:lnTo>
                  <a:pt x="19713" y="5456"/>
                </a:lnTo>
                <a:lnTo>
                  <a:pt x="19797" y="5450"/>
                </a:lnTo>
                <a:lnTo>
                  <a:pt x="19874" y="5441"/>
                </a:lnTo>
                <a:lnTo>
                  <a:pt x="19910" y="5434"/>
                </a:lnTo>
                <a:lnTo>
                  <a:pt x="19945" y="5427"/>
                </a:lnTo>
                <a:lnTo>
                  <a:pt x="19978" y="5419"/>
                </a:lnTo>
                <a:lnTo>
                  <a:pt x="20009" y="5410"/>
                </a:lnTo>
                <a:lnTo>
                  <a:pt x="20038" y="5400"/>
                </a:lnTo>
                <a:lnTo>
                  <a:pt x="20065" y="5389"/>
                </a:lnTo>
                <a:lnTo>
                  <a:pt x="20090" y="5378"/>
                </a:lnTo>
                <a:lnTo>
                  <a:pt x="20113" y="5365"/>
                </a:lnTo>
                <a:lnTo>
                  <a:pt x="20133" y="5351"/>
                </a:lnTo>
                <a:lnTo>
                  <a:pt x="20152" y="5336"/>
                </a:lnTo>
                <a:lnTo>
                  <a:pt x="20168" y="5321"/>
                </a:lnTo>
                <a:lnTo>
                  <a:pt x="20181" y="5304"/>
                </a:lnTo>
                <a:lnTo>
                  <a:pt x="20193" y="5286"/>
                </a:lnTo>
                <a:lnTo>
                  <a:pt x="20202" y="5268"/>
                </a:lnTo>
                <a:lnTo>
                  <a:pt x="20224" y="5222"/>
                </a:lnTo>
                <a:lnTo>
                  <a:pt x="20247" y="5168"/>
                </a:lnTo>
                <a:lnTo>
                  <a:pt x="20273" y="5110"/>
                </a:lnTo>
                <a:lnTo>
                  <a:pt x="20299" y="5046"/>
                </a:lnTo>
                <a:lnTo>
                  <a:pt x="20327" y="4978"/>
                </a:lnTo>
                <a:lnTo>
                  <a:pt x="20353" y="4905"/>
                </a:lnTo>
                <a:lnTo>
                  <a:pt x="20380" y="4828"/>
                </a:lnTo>
                <a:lnTo>
                  <a:pt x="20404" y="4748"/>
                </a:lnTo>
                <a:lnTo>
                  <a:pt x="20427" y="4664"/>
                </a:lnTo>
                <a:lnTo>
                  <a:pt x="20447" y="4577"/>
                </a:lnTo>
                <a:lnTo>
                  <a:pt x="20463" y="4488"/>
                </a:lnTo>
                <a:lnTo>
                  <a:pt x="20476" y="4395"/>
                </a:lnTo>
                <a:lnTo>
                  <a:pt x="20484" y="4301"/>
                </a:lnTo>
                <a:lnTo>
                  <a:pt x="20487" y="4205"/>
                </a:lnTo>
                <a:lnTo>
                  <a:pt x="20486" y="4156"/>
                </a:lnTo>
                <a:lnTo>
                  <a:pt x="20484" y="4107"/>
                </a:lnTo>
                <a:lnTo>
                  <a:pt x="20480" y="4058"/>
                </a:lnTo>
                <a:lnTo>
                  <a:pt x="20474" y="4008"/>
                </a:lnTo>
                <a:lnTo>
                  <a:pt x="20467" y="3958"/>
                </a:lnTo>
                <a:lnTo>
                  <a:pt x="20457" y="3908"/>
                </a:lnTo>
                <a:lnTo>
                  <a:pt x="20446" y="3858"/>
                </a:lnTo>
                <a:lnTo>
                  <a:pt x="20433" y="3807"/>
                </a:lnTo>
                <a:lnTo>
                  <a:pt x="20418" y="3757"/>
                </a:lnTo>
                <a:lnTo>
                  <a:pt x="20400" y="3706"/>
                </a:lnTo>
                <a:lnTo>
                  <a:pt x="20381" y="3655"/>
                </a:lnTo>
                <a:lnTo>
                  <a:pt x="20358" y="3604"/>
                </a:lnTo>
                <a:lnTo>
                  <a:pt x="20334" y="3553"/>
                </a:lnTo>
                <a:lnTo>
                  <a:pt x="20307" y="3502"/>
                </a:lnTo>
                <a:lnTo>
                  <a:pt x="20278" y="3452"/>
                </a:lnTo>
                <a:lnTo>
                  <a:pt x="20245" y="3401"/>
                </a:lnTo>
                <a:lnTo>
                  <a:pt x="20210" y="3350"/>
                </a:lnTo>
                <a:lnTo>
                  <a:pt x="20173" y="3300"/>
                </a:lnTo>
                <a:lnTo>
                  <a:pt x="20132" y="3250"/>
                </a:lnTo>
                <a:lnTo>
                  <a:pt x="20088" y="3200"/>
                </a:lnTo>
                <a:lnTo>
                  <a:pt x="20041" y="3150"/>
                </a:lnTo>
                <a:lnTo>
                  <a:pt x="19991" y="3101"/>
                </a:lnTo>
                <a:lnTo>
                  <a:pt x="19938" y="3052"/>
                </a:lnTo>
                <a:lnTo>
                  <a:pt x="19882" y="3003"/>
                </a:lnTo>
                <a:lnTo>
                  <a:pt x="19821" y="2955"/>
                </a:lnTo>
                <a:lnTo>
                  <a:pt x="19758" y="2907"/>
                </a:lnTo>
                <a:lnTo>
                  <a:pt x="19691" y="2860"/>
                </a:lnTo>
                <a:lnTo>
                  <a:pt x="19620" y="2813"/>
                </a:lnTo>
                <a:lnTo>
                  <a:pt x="19545" y="2767"/>
                </a:lnTo>
                <a:lnTo>
                  <a:pt x="19466" y="2721"/>
                </a:lnTo>
                <a:lnTo>
                  <a:pt x="19384" y="2676"/>
                </a:lnTo>
                <a:lnTo>
                  <a:pt x="19297" y="2632"/>
                </a:lnTo>
                <a:lnTo>
                  <a:pt x="19207" y="2588"/>
                </a:lnTo>
                <a:lnTo>
                  <a:pt x="19112" y="2545"/>
                </a:lnTo>
                <a:lnTo>
                  <a:pt x="19013" y="2503"/>
                </a:lnTo>
                <a:lnTo>
                  <a:pt x="18910" y="2462"/>
                </a:lnTo>
                <a:lnTo>
                  <a:pt x="18800" y="2421"/>
                </a:lnTo>
                <a:lnTo>
                  <a:pt x="18685" y="2379"/>
                </a:lnTo>
                <a:lnTo>
                  <a:pt x="18562" y="2335"/>
                </a:lnTo>
                <a:lnTo>
                  <a:pt x="18434" y="2291"/>
                </a:lnTo>
                <a:lnTo>
                  <a:pt x="18299" y="2245"/>
                </a:lnTo>
                <a:lnTo>
                  <a:pt x="18158" y="2199"/>
                </a:lnTo>
                <a:lnTo>
                  <a:pt x="18012" y="2153"/>
                </a:lnTo>
                <a:lnTo>
                  <a:pt x="17861" y="2105"/>
                </a:lnTo>
                <a:lnTo>
                  <a:pt x="17704" y="2057"/>
                </a:lnTo>
                <a:lnTo>
                  <a:pt x="17542" y="2008"/>
                </a:lnTo>
                <a:lnTo>
                  <a:pt x="17375" y="1959"/>
                </a:lnTo>
                <a:lnTo>
                  <a:pt x="17203" y="1909"/>
                </a:lnTo>
                <a:lnTo>
                  <a:pt x="17027" y="1858"/>
                </a:lnTo>
                <a:lnTo>
                  <a:pt x="16847" y="1808"/>
                </a:lnTo>
                <a:lnTo>
                  <a:pt x="16663" y="1757"/>
                </a:lnTo>
                <a:lnTo>
                  <a:pt x="16475" y="1706"/>
                </a:lnTo>
                <a:lnTo>
                  <a:pt x="16087" y="1603"/>
                </a:lnTo>
                <a:lnTo>
                  <a:pt x="15686" y="1500"/>
                </a:lnTo>
                <a:lnTo>
                  <a:pt x="15274" y="1397"/>
                </a:lnTo>
                <a:lnTo>
                  <a:pt x="14851" y="1294"/>
                </a:lnTo>
                <a:lnTo>
                  <a:pt x="14419" y="1193"/>
                </a:lnTo>
                <a:lnTo>
                  <a:pt x="13981" y="1093"/>
                </a:lnTo>
                <a:lnTo>
                  <a:pt x="13537" y="995"/>
                </a:lnTo>
                <a:lnTo>
                  <a:pt x="13088" y="900"/>
                </a:lnTo>
                <a:lnTo>
                  <a:pt x="12185" y="718"/>
                </a:lnTo>
                <a:lnTo>
                  <a:pt x="11735" y="632"/>
                </a:lnTo>
                <a:lnTo>
                  <a:pt x="11285" y="551"/>
                </a:lnTo>
                <a:lnTo>
                  <a:pt x="10840" y="475"/>
                </a:lnTo>
                <a:lnTo>
                  <a:pt x="10400" y="403"/>
                </a:lnTo>
                <a:lnTo>
                  <a:pt x="9966" y="338"/>
                </a:lnTo>
                <a:lnTo>
                  <a:pt x="9541" y="278"/>
                </a:lnTo>
                <a:lnTo>
                  <a:pt x="9126" y="225"/>
                </a:lnTo>
                <a:lnTo>
                  <a:pt x="8722" y="179"/>
                </a:lnTo>
                <a:lnTo>
                  <a:pt x="8331" y="140"/>
                </a:lnTo>
                <a:lnTo>
                  <a:pt x="7954" y="109"/>
                </a:lnTo>
                <a:lnTo>
                  <a:pt x="7772" y="97"/>
                </a:lnTo>
                <a:lnTo>
                  <a:pt x="7594" y="87"/>
                </a:lnTo>
                <a:lnTo>
                  <a:pt x="7420" y="79"/>
                </a:lnTo>
                <a:lnTo>
                  <a:pt x="7251" y="73"/>
                </a:lnTo>
                <a:lnTo>
                  <a:pt x="7086" y="69"/>
                </a:lnTo>
                <a:lnTo>
                  <a:pt x="6927" y="68"/>
                </a:lnTo>
                <a:lnTo>
                  <a:pt x="6773" y="70"/>
                </a:lnTo>
                <a:lnTo>
                  <a:pt x="6624" y="74"/>
                </a:lnTo>
                <a:lnTo>
                  <a:pt x="6333" y="90"/>
                </a:lnTo>
                <a:lnTo>
                  <a:pt x="6045" y="116"/>
                </a:lnTo>
                <a:lnTo>
                  <a:pt x="5760" y="153"/>
                </a:lnTo>
                <a:lnTo>
                  <a:pt x="5479" y="200"/>
                </a:lnTo>
                <a:lnTo>
                  <a:pt x="5202" y="256"/>
                </a:lnTo>
                <a:lnTo>
                  <a:pt x="4929" y="320"/>
                </a:lnTo>
                <a:lnTo>
                  <a:pt x="4660" y="392"/>
                </a:lnTo>
                <a:lnTo>
                  <a:pt x="4395" y="472"/>
                </a:lnTo>
                <a:lnTo>
                  <a:pt x="4135" y="558"/>
                </a:lnTo>
                <a:lnTo>
                  <a:pt x="3881" y="651"/>
                </a:lnTo>
                <a:lnTo>
                  <a:pt x="3632" y="749"/>
                </a:lnTo>
                <a:lnTo>
                  <a:pt x="3389" y="853"/>
                </a:lnTo>
                <a:lnTo>
                  <a:pt x="3152" y="961"/>
                </a:lnTo>
                <a:lnTo>
                  <a:pt x="2921" y="1073"/>
                </a:lnTo>
                <a:lnTo>
                  <a:pt x="2697" y="1188"/>
                </a:lnTo>
                <a:lnTo>
                  <a:pt x="2480" y="1306"/>
                </a:lnTo>
                <a:lnTo>
                  <a:pt x="2270" y="1426"/>
                </a:lnTo>
                <a:lnTo>
                  <a:pt x="2067" y="1549"/>
                </a:lnTo>
                <a:lnTo>
                  <a:pt x="1872" y="1672"/>
                </a:lnTo>
                <a:lnTo>
                  <a:pt x="1685" y="1795"/>
                </a:lnTo>
                <a:lnTo>
                  <a:pt x="1506" y="1919"/>
                </a:lnTo>
                <a:lnTo>
                  <a:pt x="1336" y="2042"/>
                </a:lnTo>
                <a:lnTo>
                  <a:pt x="1175" y="2164"/>
                </a:lnTo>
                <a:lnTo>
                  <a:pt x="1023" y="2284"/>
                </a:lnTo>
                <a:lnTo>
                  <a:pt x="880" y="2401"/>
                </a:lnTo>
                <a:lnTo>
                  <a:pt x="748" y="2516"/>
                </a:lnTo>
                <a:lnTo>
                  <a:pt x="625" y="2627"/>
                </a:lnTo>
                <a:lnTo>
                  <a:pt x="512" y="2734"/>
                </a:lnTo>
                <a:lnTo>
                  <a:pt x="411" y="2836"/>
                </a:lnTo>
                <a:lnTo>
                  <a:pt x="319" y="2933"/>
                </a:lnTo>
                <a:lnTo>
                  <a:pt x="240" y="3023"/>
                </a:lnTo>
                <a:lnTo>
                  <a:pt x="172" y="3108"/>
                </a:lnTo>
                <a:lnTo>
                  <a:pt x="144" y="3147"/>
                </a:lnTo>
                <a:lnTo>
                  <a:pt x="121" y="3186"/>
                </a:lnTo>
                <a:lnTo>
                  <a:pt x="102" y="3225"/>
                </a:lnTo>
                <a:lnTo>
                  <a:pt x="88" y="3263"/>
                </a:lnTo>
                <a:lnTo>
                  <a:pt x="77" y="3301"/>
                </a:lnTo>
                <a:lnTo>
                  <a:pt x="71" y="3339"/>
                </a:lnTo>
                <a:lnTo>
                  <a:pt x="68" y="3378"/>
                </a:lnTo>
                <a:lnTo>
                  <a:pt x="69" y="3415"/>
                </a:lnTo>
                <a:lnTo>
                  <a:pt x="73" y="3454"/>
                </a:lnTo>
                <a:lnTo>
                  <a:pt x="81" y="3492"/>
                </a:lnTo>
                <a:lnTo>
                  <a:pt x="93" y="3531"/>
                </a:lnTo>
                <a:lnTo>
                  <a:pt x="107" y="3570"/>
                </a:lnTo>
                <a:lnTo>
                  <a:pt x="125" y="3609"/>
                </a:lnTo>
                <a:lnTo>
                  <a:pt x="146" y="3648"/>
                </a:lnTo>
                <a:lnTo>
                  <a:pt x="170" y="3687"/>
                </a:lnTo>
                <a:lnTo>
                  <a:pt x="197" y="3727"/>
                </a:lnTo>
                <a:lnTo>
                  <a:pt x="227" y="3766"/>
                </a:lnTo>
                <a:lnTo>
                  <a:pt x="260" y="3806"/>
                </a:lnTo>
                <a:lnTo>
                  <a:pt x="295" y="3845"/>
                </a:lnTo>
                <a:lnTo>
                  <a:pt x="333" y="3885"/>
                </a:lnTo>
                <a:lnTo>
                  <a:pt x="373" y="3924"/>
                </a:lnTo>
                <a:lnTo>
                  <a:pt x="416" y="3963"/>
                </a:lnTo>
                <a:lnTo>
                  <a:pt x="461" y="4002"/>
                </a:lnTo>
                <a:lnTo>
                  <a:pt x="507" y="4041"/>
                </a:lnTo>
                <a:lnTo>
                  <a:pt x="556" y="4080"/>
                </a:lnTo>
                <a:lnTo>
                  <a:pt x="607" y="4119"/>
                </a:lnTo>
                <a:lnTo>
                  <a:pt x="659" y="4157"/>
                </a:lnTo>
                <a:lnTo>
                  <a:pt x="713" y="4195"/>
                </a:lnTo>
                <a:lnTo>
                  <a:pt x="825" y="4271"/>
                </a:lnTo>
                <a:lnTo>
                  <a:pt x="942" y="4345"/>
                </a:lnTo>
                <a:lnTo>
                  <a:pt x="1062" y="4417"/>
                </a:lnTo>
                <a:lnTo>
                  <a:pt x="1185" y="4488"/>
                </a:lnTo>
                <a:lnTo>
                  <a:pt x="1310" y="4558"/>
                </a:lnTo>
                <a:lnTo>
                  <a:pt x="1437" y="4625"/>
                </a:lnTo>
                <a:lnTo>
                  <a:pt x="1562" y="4691"/>
                </a:lnTo>
                <a:lnTo>
                  <a:pt x="1687" y="4755"/>
                </a:lnTo>
                <a:lnTo>
                  <a:pt x="1810" y="4817"/>
                </a:lnTo>
                <a:lnTo>
                  <a:pt x="1930" y="4876"/>
                </a:lnTo>
                <a:lnTo>
                  <a:pt x="2046" y="4933"/>
                </a:lnTo>
                <a:lnTo>
                  <a:pt x="2157" y="4987"/>
                </a:lnTo>
                <a:lnTo>
                  <a:pt x="2211" y="5013"/>
                </a:lnTo>
                <a:lnTo>
                  <a:pt x="2262" y="5039"/>
                </a:lnTo>
                <a:lnTo>
                  <a:pt x="2313" y="5064"/>
                </a:lnTo>
                <a:lnTo>
                  <a:pt x="2361" y="5088"/>
                </a:lnTo>
                <a:lnTo>
                  <a:pt x="2407" y="5111"/>
                </a:lnTo>
                <a:lnTo>
                  <a:pt x="2452" y="5134"/>
                </a:lnTo>
                <a:lnTo>
                  <a:pt x="2494" y="5156"/>
                </a:lnTo>
                <a:lnTo>
                  <a:pt x="2534" y="5177"/>
                </a:lnTo>
                <a:lnTo>
                  <a:pt x="2571" y="5198"/>
                </a:lnTo>
                <a:lnTo>
                  <a:pt x="2606" y="5218"/>
                </a:lnTo>
                <a:lnTo>
                  <a:pt x="2638" y="5237"/>
                </a:lnTo>
                <a:lnTo>
                  <a:pt x="2668" y="5255"/>
                </a:lnTo>
                <a:lnTo>
                  <a:pt x="2659" y="5251"/>
                </a:lnTo>
                <a:lnTo>
                  <a:pt x="2660" y="5251"/>
                </a:lnTo>
                <a:close/>
                <a:moveTo>
                  <a:pt x="2642" y="5317"/>
                </a:moveTo>
                <a:cubicBezTo>
                  <a:pt x="2639" y="5316"/>
                  <a:pt x="2636" y="5315"/>
                  <a:pt x="2633" y="5313"/>
                </a:cubicBezTo>
                <a:lnTo>
                  <a:pt x="2604" y="5295"/>
                </a:lnTo>
                <a:lnTo>
                  <a:pt x="2573" y="5277"/>
                </a:lnTo>
                <a:lnTo>
                  <a:pt x="2538" y="5258"/>
                </a:lnTo>
                <a:lnTo>
                  <a:pt x="2502" y="5238"/>
                </a:lnTo>
                <a:lnTo>
                  <a:pt x="2462" y="5217"/>
                </a:lnTo>
                <a:lnTo>
                  <a:pt x="2420" y="5195"/>
                </a:lnTo>
                <a:lnTo>
                  <a:pt x="2377" y="5172"/>
                </a:lnTo>
                <a:lnTo>
                  <a:pt x="2330" y="5149"/>
                </a:lnTo>
                <a:lnTo>
                  <a:pt x="2282" y="5125"/>
                </a:lnTo>
                <a:lnTo>
                  <a:pt x="2232" y="5100"/>
                </a:lnTo>
                <a:lnTo>
                  <a:pt x="2181" y="5074"/>
                </a:lnTo>
                <a:lnTo>
                  <a:pt x="2127" y="5048"/>
                </a:lnTo>
                <a:lnTo>
                  <a:pt x="2016" y="4994"/>
                </a:lnTo>
                <a:lnTo>
                  <a:pt x="1900" y="4937"/>
                </a:lnTo>
                <a:lnTo>
                  <a:pt x="1780" y="4877"/>
                </a:lnTo>
                <a:lnTo>
                  <a:pt x="1656" y="4815"/>
                </a:lnTo>
                <a:lnTo>
                  <a:pt x="1531" y="4751"/>
                </a:lnTo>
                <a:lnTo>
                  <a:pt x="1404" y="4685"/>
                </a:lnTo>
                <a:lnTo>
                  <a:pt x="1277" y="4617"/>
                </a:lnTo>
                <a:lnTo>
                  <a:pt x="1151" y="4547"/>
                </a:lnTo>
                <a:lnTo>
                  <a:pt x="1027" y="4475"/>
                </a:lnTo>
                <a:lnTo>
                  <a:pt x="905" y="4402"/>
                </a:lnTo>
                <a:lnTo>
                  <a:pt x="787" y="4327"/>
                </a:lnTo>
                <a:lnTo>
                  <a:pt x="674" y="4251"/>
                </a:lnTo>
                <a:lnTo>
                  <a:pt x="619" y="4212"/>
                </a:lnTo>
                <a:lnTo>
                  <a:pt x="566" y="4173"/>
                </a:lnTo>
                <a:lnTo>
                  <a:pt x="514" y="4133"/>
                </a:lnTo>
                <a:lnTo>
                  <a:pt x="464" y="4094"/>
                </a:lnTo>
                <a:lnTo>
                  <a:pt x="416" y="4054"/>
                </a:lnTo>
                <a:lnTo>
                  <a:pt x="370" y="4013"/>
                </a:lnTo>
                <a:lnTo>
                  <a:pt x="326" y="3973"/>
                </a:lnTo>
                <a:lnTo>
                  <a:pt x="284" y="3932"/>
                </a:lnTo>
                <a:lnTo>
                  <a:pt x="244" y="3891"/>
                </a:lnTo>
                <a:lnTo>
                  <a:pt x="207" y="3849"/>
                </a:lnTo>
                <a:lnTo>
                  <a:pt x="173" y="3807"/>
                </a:lnTo>
                <a:lnTo>
                  <a:pt x="141" y="3765"/>
                </a:lnTo>
                <a:lnTo>
                  <a:pt x="112" y="3723"/>
                </a:lnTo>
                <a:lnTo>
                  <a:pt x="86" y="3680"/>
                </a:lnTo>
                <a:lnTo>
                  <a:pt x="63" y="3637"/>
                </a:lnTo>
                <a:lnTo>
                  <a:pt x="43" y="3594"/>
                </a:lnTo>
                <a:lnTo>
                  <a:pt x="27" y="3550"/>
                </a:lnTo>
                <a:lnTo>
                  <a:pt x="15" y="3506"/>
                </a:lnTo>
                <a:lnTo>
                  <a:pt x="6" y="3461"/>
                </a:lnTo>
                <a:lnTo>
                  <a:pt x="1" y="3417"/>
                </a:lnTo>
                <a:lnTo>
                  <a:pt x="0" y="3372"/>
                </a:lnTo>
                <a:lnTo>
                  <a:pt x="4" y="3328"/>
                </a:lnTo>
                <a:lnTo>
                  <a:pt x="11" y="3283"/>
                </a:lnTo>
                <a:lnTo>
                  <a:pt x="24" y="3239"/>
                </a:lnTo>
                <a:lnTo>
                  <a:pt x="41" y="3194"/>
                </a:lnTo>
                <a:lnTo>
                  <a:pt x="62" y="3151"/>
                </a:lnTo>
                <a:lnTo>
                  <a:pt x="88" y="3107"/>
                </a:lnTo>
                <a:lnTo>
                  <a:pt x="119" y="3065"/>
                </a:lnTo>
                <a:lnTo>
                  <a:pt x="189" y="2979"/>
                </a:lnTo>
                <a:lnTo>
                  <a:pt x="270" y="2886"/>
                </a:lnTo>
                <a:lnTo>
                  <a:pt x="362" y="2788"/>
                </a:lnTo>
                <a:lnTo>
                  <a:pt x="466" y="2684"/>
                </a:lnTo>
                <a:lnTo>
                  <a:pt x="579" y="2576"/>
                </a:lnTo>
                <a:lnTo>
                  <a:pt x="703" y="2464"/>
                </a:lnTo>
                <a:lnTo>
                  <a:pt x="837" y="2349"/>
                </a:lnTo>
                <a:lnTo>
                  <a:pt x="981" y="2230"/>
                </a:lnTo>
                <a:lnTo>
                  <a:pt x="1134" y="2109"/>
                </a:lnTo>
                <a:lnTo>
                  <a:pt x="1296" y="1987"/>
                </a:lnTo>
                <a:lnTo>
                  <a:pt x="1468" y="1863"/>
                </a:lnTo>
                <a:lnTo>
                  <a:pt x="1647" y="1739"/>
                </a:lnTo>
                <a:lnTo>
                  <a:pt x="1836" y="1614"/>
                </a:lnTo>
                <a:lnTo>
                  <a:pt x="2032" y="1490"/>
                </a:lnTo>
                <a:lnTo>
                  <a:pt x="2236" y="1367"/>
                </a:lnTo>
                <a:lnTo>
                  <a:pt x="2447" y="1246"/>
                </a:lnTo>
                <a:lnTo>
                  <a:pt x="2666" y="1127"/>
                </a:lnTo>
                <a:lnTo>
                  <a:pt x="2892" y="1011"/>
                </a:lnTo>
                <a:lnTo>
                  <a:pt x="3124" y="899"/>
                </a:lnTo>
                <a:lnTo>
                  <a:pt x="3362" y="790"/>
                </a:lnTo>
                <a:lnTo>
                  <a:pt x="3607" y="686"/>
                </a:lnTo>
                <a:lnTo>
                  <a:pt x="3858" y="587"/>
                </a:lnTo>
                <a:lnTo>
                  <a:pt x="4114" y="493"/>
                </a:lnTo>
                <a:lnTo>
                  <a:pt x="4375" y="406"/>
                </a:lnTo>
                <a:lnTo>
                  <a:pt x="4642" y="326"/>
                </a:lnTo>
                <a:lnTo>
                  <a:pt x="4913" y="254"/>
                </a:lnTo>
                <a:lnTo>
                  <a:pt x="5188" y="189"/>
                </a:lnTo>
                <a:lnTo>
                  <a:pt x="5468" y="133"/>
                </a:lnTo>
                <a:lnTo>
                  <a:pt x="5752" y="86"/>
                </a:lnTo>
                <a:lnTo>
                  <a:pt x="6039" y="49"/>
                </a:lnTo>
                <a:lnTo>
                  <a:pt x="6329" y="22"/>
                </a:lnTo>
                <a:lnTo>
                  <a:pt x="6622" y="6"/>
                </a:lnTo>
                <a:lnTo>
                  <a:pt x="6772" y="2"/>
                </a:lnTo>
                <a:lnTo>
                  <a:pt x="6927" y="0"/>
                </a:lnTo>
                <a:lnTo>
                  <a:pt x="7087" y="1"/>
                </a:lnTo>
                <a:lnTo>
                  <a:pt x="7253" y="5"/>
                </a:lnTo>
                <a:lnTo>
                  <a:pt x="7423" y="11"/>
                </a:lnTo>
                <a:lnTo>
                  <a:pt x="7597" y="19"/>
                </a:lnTo>
                <a:lnTo>
                  <a:pt x="7776" y="29"/>
                </a:lnTo>
                <a:lnTo>
                  <a:pt x="7959" y="41"/>
                </a:lnTo>
                <a:lnTo>
                  <a:pt x="8337" y="72"/>
                </a:lnTo>
                <a:lnTo>
                  <a:pt x="8729" y="111"/>
                </a:lnTo>
                <a:lnTo>
                  <a:pt x="9134" y="157"/>
                </a:lnTo>
                <a:lnTo>
                  <a:pt x="9550" y="211"/>
                </a:lnTo>
                <a:lnTo>
                  <a:pt x="9977" y="270"/>
                </a:lnTo>
                <a:lnTo>
                  <a:pt x="10411" y="336"/>
                </a:lnTo>
                <a:lnTo>
                  <a:pt x="10851" y="408"/>
                </a:lnTo>
                <a:lnTo>
                  <a:pt x="11298" y="484"/>
                </a:lnTo>
                <a:lnTo>
                  <a:pt x="11747" y="566"/>
                </a:lnTo>
                <a:lnTo>
                  <a:pt x="12199" y="651"/>
                </a:lnTo>
                <a:lnTo>
                  <a:pt x="13103" y="833"/>
                </a:lnTo>
                <a:lnTo>
                  <a:pt x="13551" y="929"/>
                </a:lnTo>
                <a:lnTo>
                  <a:pt x="13996" y="1027"/>
                </a:lnTo>
                <a:lnTo>
                  <a:pt x="14435" y="1127"/>
                </a:lnTo>
                <a:lnTo>
                  <a:pt x="14867" y="1228"/>
                </a:lnTo>
                <a:lnTo>
                  <a:pt x="15290" y="1331"/>
                </a:lnTo>
                <a:lnTo>
                  <a:pt x="15703" y="1434"/>
                </a:lnTo>
                <a:lnTo>
                  <a:pt x="16104" y="1537"/>
                </a:lnTo>
                <a:lnTo>
                  <a:pt x="16492" y="1640"/>
                </a:lnTo>
                <a:lnTo>
                  <a:pt x="16681" y="1691"/>
                </a:lnTo>
                <a:lnTo>
                  <a:pt x="16866" y="1742"/>
                </a:lnTo>
                <a:lnTo>
                  <a:pt x="17046" y="1793"/>
                </a:lnTo>
                <a:lnTo>
                  <a:pt x="17222" y="1843"/>
                </a:lnTo>
                <a:lnTo>
                  <a:pt x="17394" y="1893"/>
                </a:lnTo>
                <a:lnTo>
                  <a:pt x="17561" y="1943"/>
                </a:lnTo>
                <a:lnTo>
                  <a:pt x="17724" y="1992"/>
                </a:lnTo>
                <a:lnTo>
                  <a:pt x="17881" y="2040"/>
                </a:lnTo>
                <a:lnTo>
                  <a:pt x="18033" y="2088"/>
                </a:lnTo>
                <a:lnTo>
                  <a:pt x="18180" y="2135"/>
                </a:lnTo>
                <a:lnTo>
                  <a:pt x="18321" y="2181"/>
                </a:lnTo>
                <a:lnTo>
                  <a:pt x="18456" y="2227"/>
                </a:lnTo>
                <a:lnTo>
                  <a:pt x="18585" y="2271"/>
                </a:lnTo>
                <a:lnTo>
                  <a:pt x="18708" y="2315"/>
                </a:lnTo>
                <a:lnTo>
                  <a:pt x="18824" y="2357"/>
                </a:lnTo>
                <a:lnTo>
                  <a:pt x="18935" y="2399"/>
                </a:lnTo>
                <a:lnTo>
                  <a:pt x="19040" y="2441"/>
                </a:lnTo>
                <a:lnTo>
                  <a:pt x="19140" y="2483"/>
                </a:lnTo>
                <a:lnTo>
                  <a:pt x="19236" y="2527"/>
                </a:lnTo>
                <a:lnTo>
                  <a:pt x="19328" y="2571"/>
                </a:lnTo>
                <a:lnTo>
                  <a:pt x="19416" y="2616"/>
                </a:lnTo>
                <a:lnTo>
                  <a:pt x="19501" y="2662"/>
                </a:lnTo>
                <a:lnTo>
                  <a:pt x="19581" y="2709"/>
                </a:lnTo>
                <a:lnTo>
                  <a:pt x="19657" y="2756"/>
                </a:lnTo>
                <a:lnTo>
                  <a:pt x="19730" y="2804"/>
                </a:lnTo>
                <a:lnTo>
                  <a:pt x="19799" y="2853"/>
                </a:lnTo>
                <a:lnTo>
                  <a:pt x="19864" y="2902"/>
                </a:lnTo>
                <a:lnTo>
                  <a:pt x="19926" y="2951"/>
                </a:lnTo>
                <a:lnTo>
                  <a:pt x="19984" y="3002"/>
                </a:lnTo>
                <a:lnTo>
                  <a:pt x="20039" y="3052"/>
                </a:lnTo>
                <a:lnTo>
                  <a:pt x="20091" y="3104"/>
                </a:lnTo>
                <a:lnTo>
                  <a:pt x="20139" y="3155"/>
                </a:lnTo>
                <a:lnTo>
                  <a:pt x="20185" y="3207"/>
                </a:lnTo>
                <a:lnTo>
                  <a:pt x="20227" y="3259"/>
                </a:lnTo>
                <a:lnTo>
                  <a:pt x="20266" y="3312"/>
                </a:lnTo>
                <a:lnTo>
                  <a:pt x="20303" y="3364"/>
                </a:lnTo>
                <a:lnTo>
                  <a:pt x="20336" y="3417"/>
                </a:lnTo>
                <a:lnTo>
                  <a:pt x="20367" y="3471"/>
                </a:lnTo>
                <a:lnTo>
                  <a:pt x="20395" y="3524"/>
                </a:lnTo>
                <a:lnTo>
                  <a:pt x="20421" y="3577"/>
                </a:lnTo>
                <a:lnTo>
                  <a:pt x="20444" y="3630"/>
                </a:lnTo>
                <a:lnTo>
                  <a:pt x="20465" y="3684"/>
                </a:lnTo>
                <a:lnTo>
                  <a:pt x="20483" y="3737"/>
                </a:lnTo>
                <a:lnTo>
                  <a:pt x="20499" y="3790"/>
                </a:lnTo>
                <a:lnTo>
                  <a:pt x="20513" y="3843"/>
                </a:lnTo>
                <a:lnTo>
                  <a:pt x="20524" y="3896"/>
                </a:lnTo>
                <a:lnTo>
                  <a:pt x="20534" y="3948"/>
                </a:lnTo>
                <a:lnTo>
                  <a:pt x="20541" y="4001"/>
                </a:lnTo>
                <a:lnTo>
                  <a:pt x="20547" y="4053"/>
                </a:lnTo>
                <a:lnTo>
                  <a:pt x="20551" y="4104"/>
                </a:lnTo>
                <a:lnTo>
                  <a:pt x="20554" y="4155"/>
                </a:lnTo>
                <a:lnTo>
                  <a:pt x="20555" y="4207"/>
                </a:lnTo>
                <a:lnTo>
                  <a:pt x="20552" y="4307"/>
                </a:lnTo>
                <a:lnTo>
                  <a:pt x="20543" y="4405"/>
                </a:lnTo>
                <a:lnTo>
                  <a:pt x="20530" y="4500"/>
                </a:lnTo>
                <a:lnTo>
                  <a:pt x="20513" y="4593"/>
                </a:lnTo>
                <a:lnTo>
                  <a:pt x="20493" y="4682"/>
                </a:lnTo>
                <a:lnTo>
                  <a:pt x="20469" y="4768"/>
                </a:lnTo>
                <a:lnTo>
                  <a:pt x="20444" y="4850"/>
                </a:lnTo>
                <a:lnTo>
                  <a:pt x="20417" y="4928"/>
                </a:lnTo>
                <a:lnTo>
                  <a:pt x="20390" y="5003"/>
                </a:lnTo>
                <a:lnTo>
                  <a:pt x="20362" y="5072"/>
                </a:lnTo>
                <a:lnTo>
                  <a:pt x="20335" y="5137"/>
                </a:lnTo>
                <a:lnTo>
                  <a:pt x="20310" y="5196"/>
                </a:lnTo>
                <a:lnTo>
                  <a:pt x="20285" y="5251"/>
                </a:lnTo>
                <a:lnTo>
                  <a:pt x="20262" y="5298"/>
                </a:lnTo>
                <a:lnTo>
                  <a:pt x="20249" y="5324"/>
                </a:lnTo>
                <a:lnTo>
                  <a:pt x="20233" y="5347"/>
                </a:lnTo>
                <a:lnTo>
                  <a:pt x="20215" y="5369"/>
                </a:lnTo>
                <a:lnTo>
                  <a:pt x="20194" y="5389"/>
                </a:lnTo>
                <a:lnTo>
                  <a:pt x="20171" y="5408"/>
                </a:lnTo>
                <a:lnTo>
                  <a:pt x="20146" y="5424"/>
                </a:lnTo>
                <a:lnTo>
                  <a:pt x="20119" y="5439"/>
                </a:lnTo>
                <a:lnTo>
                  <a:pt x="20091" y="5452"/>
                </a:lnTo>
                <a:lnTo>
                  <a:pt x="20060" y="5465"/>
                </a:lnTo>
                <a:lnTo>
                  <a:pt x="20028" y="5476"/>
                </a:lnTo>
                <a:lnTo>
                  <a:pt x="19994" y="5486"/>
                </a:lnTo>
                <a:lnTo>
                  <a:pt x="19958" y="5494"/>
                </a:lnTo>
                <a:lnTo>
                  <a:pt x="19922" y="5501"/>
                </a:lnTo>
                <a:lnTo>
                  <a:pt x="19883" y="5508"/>
                </a:lnTo>
                <a:lnTo>
                  <a:pt x="19802" y="5518"/>
                </a:lnTo>
                <a:lnTo>
                  <a:pt x="19716" y="5524"/>
                </a:lnTo>
                <a:lnTo>
                  <a:pt x="19625" y="5527"/>
                </a:lnTo>
                <a:lnTo>
                  <a:pt x="19531" y="5528"/>
                </a:lnTo>
                <a:lnTo>
                  <a:pt x="19432" y="5525"/>
                </a:lnTo>
                <a:lnTo>
                  <a:pt x="19331" y="5520"/>
                </a:lnTo>
                <a:lnTo>
                  <a:pt x="19228" y="5513"/>
                </a:lnTo>
                <a:lnTo>
                  <a:pt x="19123" y="5504"/>
                </a:lnTo>
                <a:lnTo>
                  <a:pt x="19017" y="5494"/>
                </a:lnTo>
                <a:lnTo>
                  <a:pt x="18804" y="5470"/>
                </a:lnTo>
                <a:lnTo>
                  <a:pt x="18698" y="5457"/>
                </a:lnTo>
                <a:lnTo>
                  <a:pt x="18593" y="5443"/>
                </a:lnTo>
                <a:lnTo>
                  <a:pt x="18490" y="5429"/>
                </a:lnTo>
                <a:lnTo>
                  <a:pt x="18390" y="5416"/>
                </a:lnTo>
                <a:lnTo>
                  <a:pt x="18292" y="5403"/>
                </a:lnTo>
                <a:lnTo>
                  <a:pt x="18198" y="5391"/>
                </a:lnTo>
                <a:lnTo>
                  <a:pt x="18109" y="5380"/>
                </a:lnTo>
                <a:lnTo>
                  <a:pt x="18024" y="5371"/>
                </a:lnTo>
                <a:lnTo>
                  <a:pt x="17945" y="5362"/>
                </a:lnTo>
                <a:lnTo>
                  <a:pt x="17907" y="5359"/>
                </a:lnTo>
                <a:lnTo>
                  <a:pt x="17872" y="5356"/>
                </a:lnTo>
                <a:lnTo>
                  <a:pt x="17837" y="5354"/>
                </a:lnTo>
                <a:lnTo>
                  <a:pt x="17805" y="5352"/>
                </a:lnTo>
                <a:lnTo>
                  <a:pt x="17775" y="5351"/>
                </a:lnTo>
                <a:lnTo>
                  <a:pt x="17747" y="5351"/>
                </a:lnTo>
                <a:lnTo>
                  <a:pt x="17720" y="5351"/>
                </a:lnTo>
                <a:lnTo>
                  <a:pt x="17697" y="5352"/>
                </a:lnTo>
                <a:lnTo>
                  <a:pt x="17675" y="5354"/>
                </a:lnTo>
                <a:lnTo>
                  <a:pt x="17655" y="5356"/>
                </a:lnTo>
                <a:lnTo>
                  <a:pt x="17619" y="5362"/>
                </a:lnTo>
                <a:lnTo>
                  <a:pt x="17589" y="5369"/>
                </a:lnTo>
                <a:lnTo>
                  <a:pt x="17563" y="5375"/>
                </a:lnTo>
                <a:lnTo>
                  <a:pt x="17543" y="5382"/>
                </a:lnTo>
                <a:lnTo>
                  <a:pt x="17527" y="5388"/>
                </a:lnTo>
                <a:lnTo>
                  <a:pt x="17512" y="5396"/>
                </a:lnTo>
                <a:lnTo>
                  <a:pt x="17517" y="5393"/>
                </a:lnTo>
                <a:lnTo>
                  <a:pt x="17506" y="5402"/>
                </a:lnTo>
                <a:lnTo>
                  <a:pt x="17510" y="5397"/>
                </a:lnTo>
                <a:lnTo>
                  <a:pt x="17503" y="5406"/>
                </a:lnTo>
                <a:lnTo>
                  <a:pt x="17508" y="5399"/>
                </a:lnTo>
                <a:lnTo>
                  <a:pt x="17503" y="5408"/>
                </a:lnTo>
                <a:lnTo>
                  <a:pt x="17506" y="5399"/>
                </a:lnTo>
                <a:lnTo>
                  <a:pt x="17504" y="5409"/>
                </a:lnTo>
                <a:lnTo>
                  <a:pt x="17504" y="5399"/>
                </a:lnTo>
                <a:lnTo>
                  <a:pt x="17506" y="5409"/>
                </a:lnTo>
                <a:lnTo>
                  <a:pt x="17504" y="5402"/>
                </a:lnTo>
                <a:lnTo>
                  <a:pt x="17508" y="5412"/>
                </a:lnTo>
                <a:lnTo>
                  <a:pt x="17506" y="5407"/>
                </a:lnTo>
                <a:lnTo>
                  <a:pt x="17509" y="5414"/>
                </a:lnTo>
                <a:lnTo>
                  <a:pt x="17515" y="5423"/>
                </a:lnTo>
                <a:lnTo>
                  <a:pt x="17523" y="5432"/>
                </a:lnTo>
                <a:lnTo>
                  <a:pt x="17533" y="5442"/>
                </a:lnTo>
                <a:lnTo>
                  <a:pt x="17558" y="5465"/>
                </a:lnTo>
                <a:lnTo>
                  <a:pt x="17586" y="5489"/>
                </a:lnTo>
                <a:lnTo>
                  <a:pt x="17617" y="5514"/>
                </a:lnTo>
                <a:lnTo>
                  <a:pt x="17647" y="5541"/>
                </a:lnTo>
                <a:lnTo>
                  <a:pt x="17674" y="5568"/>
                </a:lnTo>
                <a:lnTo>
                  <a:pt x="17687" y="5584"/>
                </a:lnTo>
                <a:lnTo>
                  <a:pt x="17698" y="5599"/>
                </a:lnTo>
                <a:lnTo>
                  <a:pt x="17708" y="5616"/>
                </a:lnTo>
                <a:lnTo>
                  <a:pt x="17714" y="5629"/>
                </a:lnTo>
                <a:cubicBezTo>
                  <a:pt x="17715" y="5631"/>
                  <a:pt x="17716" y="5632"/>
                  <a:pt x="17716" y="5634"/>
                </a:cubicBezTo>
                <a:lnTo>
                  <a:pt x="17720" y="5647"/>
                </a:lnTo>
                <a:cubicBezTo>
                  <a:pt x="17720" y="5649"/>
                  <a:pt x="17721" y="5651"/>
                  <a:pt x="17721" y="5653"/>
                </a:cubicBezTo>
                <a:lnTo>
                  <a:pt x="17722" y="5669"/>
                </a:lnTo>
                <a:lnTo>
                  <a:pt x="17723" y="5697"/>
                </a:lnTo>
                <a:lnTo>
                  <a:pt x="17723" y="5728"/>
                </a:lnTo>
                <a:lnTo>
                  <a:pt x="17723" y="5761"/>
                </a:lnTo>
                <a:lnTo>
                  <a:pt x="17724" y="5796"/>
                </a:lnTo>
                <a:lnTo>
                  <a:pt x="17724" y="5869"/>
                </a:lnTo>
                <a:lnTo>
                  <a:pt x="17722" y="5943"/>
                </a:lnTo>
                <a:lnTo>
                  <a:pt x="17721" y="5980"/>
                </a:lnTo>
                <a:lnTo>
                  <a:pt x="17719" y="6016"/>
                </a:lnTo>
                <a:lnTo>
                  <a:pt x="17715" y="6051"/>
                </a:lnTo>
                <a:lnTo>
                  <a:pt x="17711" y="6083"/>
                </a:lnTo>
                <a:lnTo>
                  <a:pt x="17705" y="6114"/>
                </a:lnTo>
                <a:lnTo>
                  <a:pt x="17698" y="6142"/>
                </a:lnTo>
                <a:lnTo>
                  <a:pt x="17689" y="6169"/>
                </a:lnTo>
                <a:lnTo>
                  <a:pt x="17680" y="6186"/>
                </a:lnTo>
                <a:cubicBezTo>
                  <a:pt x="17679" y="6188"/>
                  <a:pt x="17678" y="6190"/>
                  <a:pt x="17677" y="6191"/>
                </a:cubicBezTo>
                <a:lnTo>
                  <a:pt x="17666" y="6206"/>
                </a:lnTo>
                <a:cubicBezTo>
                  <a:pt x="17665" y="6208"/>
                  <a:pt x="17663" y="6209"/>
                  <a:pt x="17661" y="6211"/>
                </a:cubicBezTo>
                <a:lnTo>
                  <a:pt x="17649" y="6222"/>
                </a:lnTo>
                <a:cubicBezTo>
                  <a:pt x="17647" y="6223"/>
                  <a:pt x="17646" y="6224"/>
                  <a:pt x="17644" y="6225"/>
                </a:cubicBezTo>
                <a:lnTo>
                  <a:pt x="17630" y="6234"/>
                </a:lnTo>
                <a:cubicBezTo>
                  <a:pt x="17628" y="6235"/>
                  <a:pt x="17626" y="6236"/>
                  <a:pt x="17625" y="6236"/>
                </a:cubicBezTo>
                <a:lnTo>
                  <a:pt x="17609" y="6242"/>
                </a:lnTo>
                <a:cubicBezTo>
                  <a:pt x="17607" y="6243"/>
                  <a:pt x="17606" y="6244"/>
                  <a:pt x="17604" y="6244"/>
                </a:cubicBezTo>
                <a:lnTo>
                  <a:pt x="17583" y="6248"/>
                </a:lnTo>
                <a:lnTo>
                  <a:pt x="17562" y="6250"/>
                </a:lnTo>
                <a:lnTo>
                  <a:pt x="17540" y="6250"/>
                </a:lnTo>
                <a:lnTo>
                  <a:pt x="17518" y="6248"/>
                </a:lnTo>
                <a:lnTo>
                  <a:pt x="17477" y="6240"/>
                </a:lnTo>
                <a:lnTo>
                  <a:pt x="17436" y="6229"/>
                </a:lnTo>
                <a:lnTo>
                  <a:pt x="17399" y="6215"/>
                </a:lnTo>
                <a:lnTo>
                  <a:pt x="17382" y="6209"/>
                </a:lnTo>
                <a:lnTo>
                  <a:pt x="17365" y="6201"/>
                </a:lnTo>
                <a:lnTo>
                  <a:pt x="17332" y="6185"/>
                </a:lnTo>
                <a:lnTo>
                  <a:pt x="17301" y="6165"/>
                </a:lnTo>
                <a:lnTo>
                  <a:pt x="17272" y="6141"/>
                </a:lnTo>
                <a:lnTo>
                  <a:pt x="17244" y="6114"/>
                </a:lnTo>
                <a:lnTo>
                  <a:pt x="17218" y="6086"/>
                </a:lnTo>
                <a:lnTo>
                  <a:pt x="17194" y="6055"/>
                </a:lnTo>
                <a:lnTo>
                  <a:pt x="17174" y="6024"/>
                </a:lnTo>
                <a:lnTo>
                  <a:pt x="17156" y="5992"/>
                </a:lnTo>
                <a:lnTo>
                  <a:pt x="17142" y="5959"/>
                </a:lnTo>
                <a:lnTo>
                  <a:pt x="17132" y="5926"/>
                </a:lnTo>
                <a:lnTo>
                  <a:pt x="17126" y="5893"/>
                </a:lnTo>
                <a:lnTo>
                  <a:pt x="17122" y="5860"/>
                </a:lnTo>
                <a:lnTo>
                  <a:pt x="17119" y="5826"/>
                </a:lnTo>
                <a:lnTo>
                  <a:pt x="17118" y="5790"/>
                </a:lnTo>
                <a:lnTo>
                  <a:pt x="17116" y="5751"/>
                </a:lnTo>
                <a:lnTo>
                  <a:pt x="17115" y="5709"/>
                </a:lnTo>
                <a:lnTo>
                  <a:pt x="17114" y="5685"/>
                </a:lnTo>
                <a:lnTo>
                  <a:pt x="17115" y="5658"/>
                </a:lnTo>
                <a:lnTo>
                  <a:pt x="17116" y="5629"/>
                </a:lnTo>
                <a:lnTo>
                  <a:pt x="17118" y="5598"/>
                </a:lnTo>
                <a:lnTo>
                  <a:pt x="17124" y="5536"/>
                </a:lnTo>
                <a:lnTo>
                  <a:pt x="17129" y="5472"/>
                </a:lnTo>
                <a:lnTo>
                  <a:pt x="17131" y="5442"/>
                </a:lnTo>
                <a:lnTo>
                  <a:pt x="17133" y="5413"/>
                </a:lnTo>
                <a:lnTo>
                  <a:pt x="17133" y="5386"/>
                </a:lnTo>
                <a:lnTo>
                  <a:pt x="17133" y="5362"/>
                </a:lnTo>
                <a:lnTo>
                  <a:pt x="17131" y="5341"/>
                </a:lnTo>
                <a:lnTo>
                  <a:pt x="17129" y="5324"/>
                </a:lnTo>
                <a:lnTo>
                  <a:pt x="17123" y="5307"/>
                </a:lnTo>
                <a:lnTo>
                  <a:pt x="17126" y="5314"/>
                </a:lnTo>
                <a:lnTo>
                  <a:pt x="17119" y="5301"/>
                </a:lnTo>
                <a:lnTo>
                  <a:pt x="17125" y="5309"/>
                </a:lnTo>
                <a:lnTo>
                  <a:pt x="17116" y="5300"/>
                </a:lnTo>
                <a:lnTo>
                  <a:pt x="17125" y="5306"/>
                </a:lnTo>
                <a:lnTo>
                  <a:pt x="17114" y="5301"/>
                </a:lnTo>
                <a:lnTo>
                  <a:pt x="17124" y="5304"/>
                </a:lnTo>
                <a:lnTo>
                  <a:pt x="17112" y="5302"/>
                </a:lnTo>
                <a:lnTo>
                  <a:pt x="17118" y="5302"/>
                </a:lnTo>
                <a:lnTo>
                  <a:pt x="17105" y="5303"/>
                </a:lnTo>
                <a:lnTo>
                  <a:pt x="17111" y="5302"/>
                </a:lnTo>
                <a:lnTo>
                  <a:pt x="17099" y="5305"/>
                </a:lnTo>
                <a:lnTo>
                  <a:pt x="17086" y="5309"/>
                </a:lnTo>
                <a:lnTo>
                  <a:pt x="17070" y="5316"/>
                </a:lnTo>
                <a:lnTo>
                  <a:pt x="17053" y="5324"/>
                </a:lnTo>
                <a:lnTo>
                  <a:pt x="17015" y="5344"/>
                </a:lnTo>
                <a:lnTo>
                  <a:pt x="16974" y="5364"/>
                </a:lnTo>
                <a:lnTo>
                  <a:pt x="16930" y="5382"/>
                </a:lnTo>
                <a:lnTo>
                  <a:pt x="16907" y="5390"/>
                </a:lnTo>
                <a:lnTo>
                  <a:pt x="16884" y="5395"/>
                </a:lnTo>
                <a:lnTo>
                  <a:pt x="16842" y="5402"/>
                </a:lnTo>
                <a:lnTo>
                  <a:pt x="16797" y="5408"/>
                </a:lnTo>
                <a:lnTo>
                  <a:pt x="16751" y="5414"/>
                </a:lnTo>
                <a:lnTo>
                  <a:pt x="16704" y="5419"/>
                </a:lnTo>
                <a:lnTo>
                  <a:pt x="16654" y="5424"/>
                </a:lnTo>
                <a:lnTo>
                  <a:pt x="16603" y="5428"/>
                </a:lnTo>
                <a:lnTo>
                  <a:pt x="16549" y="5431"/>
                </a:lnTo>
                <a:lnTo>
                  <a:pt x="16493" y="5434"/>
                </a:lnTo>
                <a:lnTo>
                  <a:pt x="16462" y="5434"/>
                </a:lnTo>
                <a:lnTo>
                  <a:pt x="16430" y="5432"/>
                </a:lnTo>
                <a:lnTo>
                  <a:pt x="16395" y="5429"/>
                </a:lnTo>
                <a:lnTo>
                  <a:pt x="16361" y="5424"/>
                </a:lnTo>
                <a:lnTo>
                  <a:pt x="16289" y="5414"/>
                </a:lnTo>
                <a:lnTo>
                  <a:pt x="16217" y="5405"/>
                </a:lnTo>
                <a:lnTo>
                  <a:pt x="16183" y="5401"/>
                </a:lnTo>
                <a:lnTo>
                  <a:pt x="16151" y="5399"/>
                </a:lnTo>
                <a:lnTo>
                  <a:pt x="16120" y="5398"/>
                </a:lnTo>
                <a:lnTo>
                  <a:pt x="16092" y="5399"/>
                </a:lnTo>
                <a:lnTo>
                  <a:pt x="16068" y="5402"/>
                </a:lnTo>
                <a:lnTo>
                  <a:pt x="16042" y="5409"/>
                </a:lnTo>
                <a:lnTo>
                  <a:pt x="16047" y="5407"/>
                </a:lnTo>
                <a:lnTo>
                  <a:pt x="16025" y="5417"/>
                </a:lnTo>
                <a:lnTo>
                  <a:pt x="16031" y="5414"/>
                </a:lnTo>
                <a:lnTo>
                  <a:pt x="16012" y="5427"/>
                </a:lnTo>
                <a:lnTo>
                  <a:pt x="16018" y="5421"/>
                </a:lnTo>
                <a:lnTo>
                  <a:pt x="16003" y="5440"/>
                </a:lnTo>
                <a:lnTo>
                  <a:pt x="16008" y="5433"/>
                </a:lnTo>
                <a:lnTo>
                  <a:pt x="15996" y="5457"/>
                </a:lnTo>
                <a:lnTo>
                  <a:pt x="15998" y="5452"/>
                </a:lnTo>
                <a:lnTo>
                  <a:pt x="15991" y="5476"/>
                </a:lnTo>
                <a:lnTo>
                  <a:pt x="15985" y="5505"/>
                </a:lnTo>
                <a:lnTo>
                  <a:pt x="15982" y="5538"/>
                </a:lnTo>
                <a:lnTo>
                  <a:pt x="15981" y="5573"/>
                </a:lnTo>
                <a:lnTo>
                  <a:pt x="15981" y="5610"/>
                </a:lnTo>
                <a:lnTo>
                  <a:pt x="15982" y="5648"/>
                </a:lnTo>
                <a:lnTo>
                  <a:pt x="15987" y="5726"/>
                </a:lnTo>
                <a:lnTo>
                  <a:pt x="15989" y="5763"/>
                </a:lnTo>
                <a:lnTo>
                  <a:pt x="15991" y="5798"/>
                </a:lnTo>
                <a:lnTo>
                  <a:pt x="15993" y="5831"/>
                </a:lnTo>
                <a:lnTo>
                  <a:pt x="15993" y="5861"/>
                </a:lnTo>
                <a:lnTo>
                  <a:pt x="15991" y="5889"/>
                </a:lnTo>
                <a:lnTo>
                  <a:pt x="15986" y="5912"/>
                </a:lnTo>
                <a:lnTo>
                  <a:pt x="15980" y="5929"/>
                </a:lnTo>
                <a:lnTo>
                  <a:pt x="15975" y="5940"/>
                </a:lnTo>
                <a:cubicBezTo>
                  <a:pt x="15974" y="5941"/>
                  <a:pt x="15973" y="5943"/>
                  <a:pt x="15972" y="5944"/>
                </a:cubicBezTo>
                <a:lnTo>
                  <a:pt x="15967" y="5951"/>
                </a:lnTo>
                <a:cubicBezTo>
                  <a:pt x="15966" y="5954"/>
                  <a:pt x="15964" y="5956"/>
                  <a:pt x="15962" y="5958"/>
                </a:cubicBezTo>
                <a:lnTo>
                  <a:pt x="15957" y="5962"/>
                </a:lnTo>
                <a:cubicBezTo>
                  <a:pt x="15954" y="5965"/>
                  <a:pt x="15950" y="5967"/>
                  <a:pt x="15946" y="5969"/>
                </a:cubicBezTo>
                <a:lnTo>
                  <a:pt x="15941" y="5970"/>
                </a:lnTo>
                <a:cubicBezTo>
                  <a:pt x="15937" y="5972"/>
                  <a:pt x="15932" y="5972"/>
                  <a:pt x="15928" y="5972"/>
                </a:cubicBezTo>
                <a:lnTo>
                  <a:pt x="15923" y="5972"/>
                </a:lnTo>
                <a:cubicBezTo>
                  <a:pt x="15919" y="5972"/>
                  <a:pt x="15916" y="5971"/>
                  <a:pt x="15913" y="5970"/>
                </a:cubicBezTo>
                <a:lnTo>
                  <a:pt x="15907" y="5968"/>
                </a:lnTo>
                <a:cubicBezTo>
                  <a:pt x="15905" y="5967"/>
                  <a:pt x="15903" y="5966"/>
                  <a:pt x="15901" y="5965"/>
                </a:cubicBezTo>
                <a:lnTo>
                  <a:pt x="15893" y="5961"/>
                </a:lnTo>
                <a:lnTo>
                  <a:pt x="15881" y="5952"/>
                </a:lnTo>
                <a:lnTo>
                  <a:pt x="15864" y="5942"/>
                </a:lnTo>
                <a:lnTo>
                  <a:pt x="15869" y="5944"/>
                </a:lnTo>
                <a:lnTo>
                  <a:pt x="15849" y="5936"/>
                </a:lnTo>
                <a:lnTo>
                  <a:pt x="15855" y="5938"/>
                </a:lnTo>
                <a:lnTo>
                  <a:pt x="15848" y="5936"/>
                </a:lnTo>
                <a:lnTo>
                  <a:pt x="15835" y="5935"/>
                </a:lnTo>
                <a:lnTo>
                  <a:pt x="15841" y="5935"/>
                </a:lnTo>
                <a:lnTo>
                  <a:pt x="15839" y="5935"/>
                </a:lnTo>
                <a:lnTo>
                  <a:pt x="15831" y="5936"/>
                </a:lnTo>
                <a:lnTo>
                  <a:pt x="15819" y="5937"/>
                </a:lnTo>
                <a:lnTo>
                  <a:pt x="15804" y="5939"/>
                </a:lnTo>
                <a:lnTo>
                  <a:pt x="15784" y="5940"/>
                </a:lnTo>
                <a:lnTo>
                  <a:pt x="15763" y="5942"/>
                </a:lnTo>
                <a:lnTo>
                  <a:pt x="15739" y="5943"/>
                </a:lnTo>
                <a:lnTo>
                  <a:pt x="15713" y="5945"/>
                </a:lnTo>
                <a:lnTo>
                  <a:pt x="15660" y="5946"/>
                </a:lnTo>
                <a:lnTo>
                  <a:pt x="15608" y="5946"/>
                </a:lnTo>
                <a:lnTo>
                  <a:pt x="15583" y="5945"/>
                </a:lnTo>
                <a:lnTo>
                  <a:pt x="15559" y="5942"/>
                </a:lnTo>
                <a:lnTo>
                  <a:pt x="15537" y="5938"/>
                </a:lnTo>
                <a:lnTo>
                  <a:pt x="15518" y="5933"/>
                </a:lnTo>
                <a:lnTo>
                  <a:pt x="15487" y="5922"/>
                </a:lnTo>
                <a:lnTo>
                  <a:pt x="15459" y="5909"/>
                </a:lnTo>
                <a:lnTo>
                  <a:pt x="15433" y="5893"/>
                </a:lnTo>
                <a:lnTo>
                  <a:pt x="15412" y="5877"/>
                </a:lnTo>
                <a:cubicBezTo>
                  <a:pt x="15411" y="5876"/>
                  <a:pt x="15409" y="5875"/>
                  <a:pt x="15408" y="5874"/>
                </a:cubicBezTo>
                <a:lnTo>
                  <a:pt x="15390" y="5855"/>
                </a:lnTo>
                <a:cubicBezTo>
                  <a:pt x="15389" y="5853"/>
                  <a:pt x="15387" y="5852"/>
                  <a:pt x="15386" y="5850"/>
                </a:cubicBezTo>
                <a:lnTo>
                  <a:pt x="15369" y="5823"/>
                </a:lnTo>
                <a:lnTo>
                  <a:pt x="15353" y="5791"/>
                </a:lnTo>
                <a:lnTo>
                  <a:pt x="15342" y="5754"/>
                </a:lnTo>
                <a:lnTo>
                  <a:pt x="15337" y="5730"/>
                </a:lnTo>
                <a:lnTo>
                  <a:pt x="15335" y="5705"/>
                </a:lnTo>
                <a:lnTo>
                  <a:pt x="15334" y="5678"/>
                </a:lnTo>
                <a:lnTo>
                  <a:pt x="15334" y="5649"/>
                </a:lnTo>
                <a:lnTo>
                  <a:pt x="15335" y="5618"/>
                </a:lnTo>
                <a:lnTo>
                  <a:pt x="15337" y="5587"/>
                </a:lnTo>
                <a:lnTo>
                  <a:pt x="15341" y="5523"/>
                </a:lnTo>
                <a:lnTo>
                  <a:pt x="15346" y="5461"/>
                </a:lnTo>
                <a:lnTo>
                  <a:pt x="15347" y="5432"/>
                </a:lnTo>
                <a:lnTo>
                  <a:pt x="15348" y="5405"/>
                </a:lnTo>
                <a:lnTo>
                  <a:pt x="15348" y="5381"/>
                </a:lnTo>
                <a:lnTo>
                  <a:pt x="15347" y="5361"/>
                </a:lnTo>
                <a:lnTo>
                  <a:pt x="15346" y="5347"/>
                </a:lnTo>
                <a:lnTo>
                  <a:pt x="15343" y="5334"/>
                </a:lnTo>
                <a:lnTo>
                  <a:pt x="15339" y="5321"/>
                </a:lnTo>
                <a:lnTo>
                  <a:pt x="15335" y="5311"/>
                </a:lnTo>
                <a:lnTo>
                  <a:pt x="15334" y="5305"/>
                </a:lnTo>
                <a:lnTo>
                  <a:pt x="15335" y="5310"/>
                </a:lnTo>
                <a:lnTo>
                  <a:pt x="15334" y="5306"/>
                </a:lnTo>
                <a:lnTo>
                  <a:pt x="15339" y="5315"/>
                </a:lnTo>
                <a:lnTo>
                  <a:pt x="15338" y="5313"/>
                </a:lnTo>
                <a:lnTo>
                  <a:pt x="15369" y="5325"/>
                </a:lnTo>
                <a:lnTo>
                  <a:pt x="15367" y="5325"/>
                </a:lnTo>
                <a:lnTo>
                  <a:pt x="15380" y="5321"/>
                </a:lnTo>
                <a:lnTo>
                  <a:pt x="15380" y="5320"/>
                </a:lnTo>
                <a:lnTo>
                  <a:pt x="15374" y="5325"/>
                </a:lnTo>
                <a:lnTo>
                  <a:pt x="15365" y="5331"/>
                </a:lnTo>
                <a:lnTo>
                  <a:pt x="15355" y="5335"/>
                </a:lnTo>
                <a:lnTo>
                  <a:pt x="15341" y="5341"/>
                </a:lnTo>
                <a:lnTo>
                  <a:pt x="15325" y="5346"/>
                </a:lnTo>
                <a:lnTo>
                  <a:pt x="15304" y="5350"/>
                </a:lnTo>
                <a:lnTo>
                  <a:pt x="15281" y="5354"/>
                </a:lnTo>
                <a:lnTo>
                  <a:pt x="15253" y="5356"/>
                </a:lnTo>
                <a:lnTo>
                  <a:pt x="15221" y="5357"/>
                </a:lnTo>
                <a:lnTo>
                  <a:pt x="15217" y="5357"/>
                </a:lnTo>
                <a:lnTo>
                  <a:pt x="15212" y="5356"/>
                </a:lnTo>
                <a:lnTo>
                  <a:pt x="15201" y="5356"/>
                </a:lnTo>
                <a:lnTo>
                  <a:pt x="15187" y="5356"/>
                </a:lnTo>
                <a:lnTo>
                  <a:pt x="15169" y="5356"/>
                </a:lnTo>
                <a:lnTo>
                  <a:pt x="15148" y="5355"/>
                </a:lnTo>
                <a:lnTo>
                  <a:pt x="15124" y="5355"/>
                </a:lnTo>
                <a:lnTo>
                  <a:pt x="15097" y="5355"/>
                </a:lnTo>
                <a:lnTo>
                  <a:pt x="15068" y="5354"/>
                </a:lnTo>
                <a:lnTo>
                  <a:pt x="15037" y="5354"/>
                </a:lnTo>
                <a:lnTo>
                  <a:pt x="15003" y="5354"/>
                </a:lnTo>
                <a:lnTo>
                  <a:pt x="14968" y="5353"/>
                </a:lnTo>
                <a:lnTo>
                  <a:pt x="14894" y="5352"/>
                </a:lnTo>
                <a:lnTo>
                  <a:pt x="14816" y="5352"/>
                </a:lnTo>
                <a:lnTo>
                  <a:pt x="14736" y="5351"/>
                </a:lnTo>
                <a:lnTo>
                  <a:pt x="14656" y="5351"/>
                </a:lnTo>
                <a:lnTo>
                  <a:pt x="14579" y="5351"/>
                </a:lnTo>
                <a:lnTo>
                  <a:pt x="14541" y="5351"/>
                </a:lnTo>
                <a:lnTo>
                  <a:pt x="14506" y="5351"/>
                </a:lnTo>
                <a:lnTo>
                  <a:pt x="14471" y="5352"/>
                </a:lnTo>
                <a:lnTo>
                  <a:pt x="14439" y="5352"/>
                </a:lnTo>
                <a:lnTo>
                  <a:pt x="14408" y="5352"/>
                </a:lnTo>
                <a:lnTo>
                  <a:pt x="14380" y="5353"/>
                </a:lnTo>
                <a:lnTo>
                  <a:pt x="14355" y="5354"/>
                </a:lnTo>
                <a:lnTo>
                  <a:pt x="14333" y="5355"/>
                </a:lnTo>
                <a:lnTo>
                  <a:pt x="14314" y="5356"/>
                </a:lnTo>
                <a:lnTo>
                  <a:pt x="14299" y="5357"/>
                </a:lnTo>
                <a:lnTo>
                  <a:pt x="14285" y="5358"/>
                </a:lnTo>
                <a:lnTo>
                  <a:pt x="14273" y="5359"/>
                </a:lnTo>
                <a:lnTo>
                  <a:pt x="14263" y="5360"/>
                </a:lnTo>
                <a:lnTo>
                  <a:pt x="14256" y="5360"/>
                </a:lnTo>
                <a:lnTo>
                  <a:pt x="14246" y="5362"/>
                </a:lnTo>
                <a:lnTo>
                  <a:pt x="14238" y="5363"/>
                </a:lnTo>
                <a:lnTo>
                  <a:pt x="14247" y="5360"/>
                </a:lnTo>
                <a:lnTo>
                  <a:pt x="14243" y="5362"/>
                </a:lnTo>
                <a:lnTo>
                  <a:pt x="14260" y="5325"/>
                </a:lnTo>
                <a:lnTo>
                  <a:pt x="14261" y="5327"/>
                </a:lnTo>
                <a:lnTo>
                  <a:pt x="14245" y="5305"/>
                </a:lnTo>
                <a:lnTo>
                  <a:pt x="14247" y="5306"/>
                </a:lnTo>
                <a:lnTo>
                  <a:pt x="14251" y="5309"/>
                </a:lnTo>
                <a:lnTo>
                  <a:pt x="14261" y="5313"/>
                </a:lnTo>
                <a:lnTo>
                  <a:pt x="14273" y="5319"/>
                </a:lnTo>
                <a:lnTo>
                  <a:pt x="14292" y="5331"/>
                </a:lnTo>
                <a:cubicBezTo>
                  <a:pt x="14294" y="5332"/>
                  <a:pt x="14295" y="5334"/>
                  <a:pt x="14297" y="5335"/>
                </a:cubicBezTo>
                <a:lnTo>
                  <a:pt x="14305" y="5343"/>
                </a:lnTo>
                <a:cubicBezTo>
                  <a:pt x="14307" y="5344"/>
                  <a:pt x="14308" y="5346"/>
                  <a:pt x="14309" y="5347"/>
                </a:cubicBezTo>
                <a:lnTo>
                  <a:pt x="14316" y="5356"/>
                </a:lnTo>
                <a:cubicBezTo>
                  <a:pt x="14318" y="5359"/>
                  <a:pt x="14319" y="5361"/>
                  <a:pt x="14320" y="5364"/>
                </a:cubicBezTo>
                <a:lnTo>
                  <a:pt x="14325" y="5374"/>
                </a:lnTo>
                <a:cubicBezTo>
                  <a:pt x="14326" y="5377"/>
                  <a:pt x="14327" y="5380"/>
                  <a:pt x="14327" y="5383"/>
                </a:cubicBezTo>
                <a:lnTo>
                  <a:pt x="14329" y="5400"/>
                </a:lnTo>
                <a:lnTo>
                  <a:pt x="14329" y="5747"/>
                </a:lnTo>
                <a:lnTo>
                  <a:pt x="14329" y="5740"/>
                </a:lnTo>
                <a:lnTo>
                  <a:pt x="14329" y="5741"/>
                </a:lnTo>
                <a:lnTo>
                  <a:pt x="14330" y="5746"/>
                </a:lnTo>
                <a:lnTo>
                  <a:pt x="14331" y="5751"/>
                </a:lnTo>
                <a:lnTo>
                  <a:pt x="14332" y="5759"/>
                </a:lnTo>
                <a:lnTo>
                  <a:pt x="14334" y="5769"/>
                </a:lnTo>
                <a:lnTo>
                  <a:pt x="14336" y="5781"/>
                </a:lnTo>
                <a:lnTo>
                  <a:pt x="14338" y="5794"/>
                </a:lnTo>
                <a:lnTo>
                  <a:pt x="14341" y="5809"/>
                </a:lnTo>
                <a:lnTo>
                  <a:pt x="14346" y="5843"/>
                </a:lnTo>
                <a:lnTo>
                  <a:pt x="14351" y="5881"/>
                </a:lnTo>
                <a:lnTo>
                  <a:pt x="14356" y="5923"/>
                </a:lnTo>
                <a:lnTo>
                  <a:pt x="14361" y="5966"/>
                </a:lnTo>
                <a:lnTo>
                  <a:pt x="14364" y="6011"/>
                </a:lnTo>
                <a:lnTo>
                  <a:pt x="14366" y="6056"/>
                </a:lnTo>
                <a:lnTo>
                  <a:pt x="14366" y="6099"/>
                </a:lnTo>
                <a:lnTo>
                  <a:pt x="14364" y="6141"/>
                </a:lnTo>
                <a:lnTo>
                  <a:pt x="14360" y="6181"/>
                </a:lnTo>
                <a:lnTo>
                  <a:pt x="14352" y="6216"/>
                </a:lnTo>
                <a:lnTo>
                  <a:pt x="14346" y="6232"/>
                </a:lnTo>
                <a:lnTo>
                  <a:pt x="14340" y="6244"/>
                </a:lnTo>
                <a:cubicBezTo>
                  <a:pt x="14339" y="6246"/>
                  <a:pt x="14339" y="6247"/>
                  <a:pt x="14338" y="6248"/>
                </a:cubicBezTo>
                <a:lnTo>
                  <a:pt x="14331" y="6258"/>
                </a:lnTo>
                <a:cubicBezTo>
                  <a:pt x="14330" y="6260"/>
                  <a:pt x="14329" y="6261"/>
                  <a:pt x="14328" y="6262"/>
                </a:cubicBezTo>
                <a:lnTo>
                  <a:pt x="14321" y="6271"/>
                </a:lnTo>
                <a:cubicBezTo>
                  <a:pt x="14319" y="6273"/>
                  <a:pt x="14317" y="6274"/>
                  <a:pt x="14315" y="6276"/>
                </a:cubicBezTo>
                <a:lnTo>
                  <a:pt x="14297" y="6289"/>
                </a:lnTo>
                <a:cubicBezTo>
                  <a:pt x="14294" y="6290"/>
                  <a:pt x="14292" y="6292"/>
                  <a:pt x="14290" y="6293"/>
                </a:cubicBezTo>
                <a:lnTo>
                  <a:pt x="14262" y="6304"/>
                </a:lnTo>
                <a:lnTo>
                  <a:pt x="14230" y="6312"/>
                </a:lnTo>
                <a:lnTo>
                  <a:pt x="14196" y="6317"/>
                </a:lnTo>
                <a:lnTo>
                  <a:pt x="14159" y="6319"/>
                </a:lnTo>
                <a:lnTo>
                  <a:pt x="14120" y="6319"/>
                </a:lnTo>
                <a:lnTo>
                  <a:pt x="14081" y="6317"/>
                </a:lnTo>
                <a:lnTo>
                  <a:pt x="14040" y="6313"/>
                </a:lnTo>
                <a:lnTo>
                  <a:pt x="14000" y="6308"/>
                </a:lnTo>
                <a:lnTo>
                  <a:pt x="13960" y="6301"/>
                </a:lnTo>
                <a:lnTo>
                  <a:pt x="13922" y="6293"/>
                </a:lnTo>
                <a:lnTo>
                  <a:pt x="13886" y="6283"/>
                </a:lnTo>
                <a:lnTo>
                  <a:pt x="13853" y="6273"/>
                </a:lnTo>
                <a:lnTo>
                  <a:pt x="13822" y="6262"/>
                </a:lnTo>
                <a:lnTo>
                  <a:pt x="13796" y="6250"/>
                </a:lnTo>
                <a:lnTo>
                  <a:pt x="13777" y="6239"/>
                </a:lnTo>
                <a:cubicBezTo>
                  <a:pt x="13775" y="6238"/>
                  <a:pt x="13774" y="6237"/>
                  <a:pt x="13772" y="6236"/>
                </a:cubicBezTo>
                <a:lnTo>
                  <a:pt x="13759" y="6224"/>
                </a:lnTo>
                <a:cubicBezTo>
                  <a:pt x="13757" y="6223"/>
                  <a:pt x="13755" y="6221"/>
                  <a:pt x="13754" y="6219"/>
                </a:cubicBezTo>
                <a:lnTo>
                  <a:pt x="13744" y="6207"/>
                </a:lnTo>
                <a:cubicBezTo>
                  <a:pt x="13742" y="6205"/>
                  <a:pt x="13741" y="6203"/>
                  <a:pt x="13740" y="6200"/>
                </a:cubicBezTo>
                <a:lnTo>
                  <a:pt x="13733" y="6186"/>
                </a:lnTo>
                <a:cubicBezTo>
                  <a:pt x="13732" y="6184"/>
                  <a:pt x="13731" y="6182"/>
                  <a:pt x="13731" y="6180"/>
                </a:cubicBezTo>
                <a:lnTo>
                  <a:pt x="13727" y="6165"/>
                </a:lnTo>
                <a:cubicBezTo>
                  <a:pt x="13727" y="6164"/>
                  <a:pt x="13726" y="6162"/>
                  <a:pt x="13726" y="6160"/>
                </a:cubicBezTo>
                <a:lnTo>
                  <a:pt x="13724" y="6139"/>
                </a:lnTo>
                <a:lnTo>
                  <a:pt x="13726" y="6119"/>
                </a:lnTo>
                <a:lnTo>
                  <a:pt x="13728" y="6099"/>
                </a:lnTo>
                <a:lnTo>
                  <a:pt x="13732" y="6079"/>
                </a:lnTo>
                <a:lnTo>
                  <a:pt x="13742" y="6038"/>
                </a:lnTo>
                <a:lnTo>
                  <a:pt x="13752" y="5996"/>
                </a:lnTo>
                <a:lnTo>
                  <a:pt x="13759" y="5950"/>
                </a:lnTo>
                <a:lnTo>
                  <a:pt x="13760" y="5928"/>
                </a:lnTo>
                <a:lnTo>
                  <a:pt x="13760" y="5903"/>
                </a:lnTo>
                <a:lnTo>
                  <a:pt x="13759" y="5874"/>
                </a:lnTo>
                <a:lnTo>
                  <a:pt x="13757" y="5842"/>
                </a:lnTo>
                <a:lnTo>
                  <a:pt x="13756" y="5808"/>
                </a:lnTo>
                <a:lnTo>
                  <a:pt x="13754" y="5771"/>
                </a:lnTo>
                <a:lnTo>
                  <a:pt x="13752" y="5733"/>
                </a:lnTo>
                <a:lnTo>
                  <a:pt x="13750" y="5694"/>
                </a:lnTo>
                <a:lnTo>
                  <a:pt x="13746" y="5614"/>
                </a:lnTo>
                <a:lnTo>
                  <a:pt x="13743" y="5575"/>
                </a:lnTo>
                <a:lnTo>
                  <a:pt x="13741" y="5537"/>
                </a:lnTo>
                <a:lnTo>
                  <a:pt x="13738" y="5501"/>
                </a:lnTo>
                <a:lnTo>
                  <a:pt x="13735" y="5467"/>
                </a:lnTo>
                <a:lnTo>
                  <a:pt x="13732" y="5436"/>
                </a:lnTo>
                <a:lnTo>
                  <a:pt x="13729" y="5409"/>
                </a:lnTo>
                <a:lnTo>
                  <a:pt x="13726" y="5387"/>
                </a:lnTo>
                <a:lnTo>
                  <a:pt x="13722" y="5366"/>
                </a:lnTo>
                <a:lnTo>
                  <a:pt x="13720" y="5351"/>
                </a:lnTo>
                <a:cubicBezTo>
                  <a:pt x="13720" y="5349"/>
                  <a:pt x="13720" y="5346"/>
                  <a:pt x="13720" y="5344"/>
                </a:cubicBezTo>
                <a:lnTo>
                  <a:pt x="13721" y="5334"/>
                </a:lnTo>
                <a:cubicBezTo>
                  <a:pt x="13721" y="5330"/>
                  <a:pt x="13722" y="5326"/>
                  <a:pt x="13723" y="5323"/>
                </a:cubicBezTo>
                <a:lnTo>
                  <a:pt x="13726" y="5316"/>
                </a:lnTo>
                <a:cubicBezTo>
                  <a:pt x="13728" y="5311"/>
                  <a:pt x="13731" y="5307"/>
                  <a:pt x="13734" y="5304"/>
                </a:cubicBezTo>
                <a:lnTo>
                  <a:pt x="13738" y="5300"/>
                </a:lnTo>
                <a:cubicBezTo>
                  <a:pt x="13743" y="5296"/>
                  <a:pt x="13749" y="5293"/>
                  <a:pt x="13755" y="5292"/>
                </a:cubicBezTo>
                <a:lnTo>
                  <a:pt x="13760" y="5291"/>
                </a:lnTo>
                <a:cubicBezTo>
                  <a:pt x="13765" y="5290"/>
                  <a:pt x="13770" y="5290"/>
                  <a:pt x="13775" y="5291"/>
                </a:cubicBezTo>
                <a:lnTo>
                  <a:pt x="13780" y="5292"/>
                </a:lnTo>
                <a:cubicBezTo>
                  <a:pt x="13783" y="5293"/>
                  <a:pt x="13787" y="5294"/>
                  <a:pt x="13790" y="5296"/>
                </a:cubicBezTo>
                <a:lnTo>
                  <a:pt x="13794" y="5299"/>
                </a:lnTo>
                <a:cubicBezTo>
                  <a:pt x="13798" y="5301"/>
                  <a:pt x="13801" y="5304"/>
                  <a:pt x="13804" y="5308"/>
                </a:cubicBezTo>
                <a:lnTo>
                  <a:pt x="13807" y="5313"/>
                </a:lnTo>
                <a:cubicBezTo>
                  <a:pt x="13809" y="5316"/>
                  <a:pt x="13811" y="5319"/>
                  <a:pt x="13812" y="5323"/>
                </a:cubicBezTo>
                <a:lnTo>
                  <a:pt x="13814" y="5328"/>
                </a:lnTo>
                <a:cubicBezTo>
                  <a:pt x="13816" y="5334"/>
                  <a:pt x="13816" y="5340"/>
                  <a:pt x="13814" y="5346"/>
                </a:cubicBezTo>
                <a:lnTo>
                  <a:pt x="13813" y="5352"/>
                </a:lnTo>
                <a:cubicBezTo>
                  <a:pt x="13811" y="5356"/>
                  <a:pt x="13809" y="5361"/>
                  <a:pt x="13806" y="5364"/>
                </a:cubicBezTo>
                <a:lnTo>
                  <a:pt x="13802" y="5370"/>
                </a:lnTo>
                <a:cubicBezTo>
                  <a:pt x="13799" y="5373"/>
                  <a:pt x="13796" y="5376"/>
                  <a:pt x="13792" y="5378"/>
                </a:cubicBezTo>
                <a:lnTo>
                  <a:pt x="13783" y="5383"/>
                </a:lnTo>
                <a:cubicBezTo>
                  <a:pt x="13781" y="5385"/>
                  <a:pt x="13779" y="5386"/>
                  <a:pt x="13777" y="5386"/>
                </a:cubicBezTo>
                <a:lnTo>
                  <a:pt x="13760" y="5392"/>
                </a:lnTo>
                <a:lnTo>
                  <a:pt x="13749" y="5394"/>
                </a:lnTo>
                <a:lnTo>
                  <a:pt x="13737" y="5395"/>
                </a:lnTo>
                <a:lnTo>
                  <a:pt x="13724" y="5396"/>
                </a:lnTo>
                <a:lnTo>
                  <a:pt x="13709" y="5396"/>
                </a:lnTo>
                <a:lnTo>
                  <a:pt x="13693" y="5396"/>
                </a:lnTo>
                <a:lnTo>
                  <a:pt x="13676" y="5395"/>
                </a:lnTo>
                <a:lnTo>
                  <a:pt x="13656" y="5394"/>
                </a:lnTo>
                <a:lnTo>
                  <a:pt x="13635" y="5392"/>
                </a:lnTo>
                <a:lnTo>
                  <a:pt x="13610" y="5389"/>
                </a:lnTo>
                <a:lnTo>
                  <a:pt x="13583" y="5386"/>
                </a:lnTo>
                <a:lnTo>
                  <a:pt x="13555" y="5383"/>
                </a:lnTo>
                <a:lnTo>
                  <a:pt x="13524" y="5380"/>
                </a:lnTo>
                <a:lnTo>
                  <a:pt x="13492" y="5376"/>
                </a:lnTo>
                <a:lnTo>
                  <a:pt x="13458" y="5372"/>
                </a:lnTo>
                <a:lnTo>
                  <a:pt x="13385" y="5364"/>
                </a:lnTo>
                <a:lnTo>
                  <a:pt x="13309" y="5355"/>
                </a:lnTo>
                <a:lnTo>
                  <a:pt x="13230" y="5346"/>
                </a:lnTo>
                <a:lnTo>
                  <a:pt x="13150" y="5337"/>
                </a:lnTo>
                <a:lnTo>
                  <a:pt x="13070" y="5329"/>
                </a:lnTo>
                <a:lnTo>
                  <a:pt x="12991" y="5322"/>
                </a:lnTo>
                <a:lnTo>
                  <a:pt x="12916" y="5316"/>
                </a:lnTo>
                <a:lnTo>
                  <a:pt x="12880" y="5314"/>
                </a:lnTo>
                <a:lnTo>
                  <a:pt x="12846" y="5312"/>
                </a:lnTo>
                <a:lnTo>
                  <a:pt x="12813" y="5311"/>
                </a:lnTo>
                <a:lnTo>
                  <a:pt x="12782" y="5310"/>
                </a:lnTo>
                <a:lnTo>
                  <a:pt x="12753" y="5310"/>
                </a:lnTo>
                <a:lnTo>
                  <a:pt x="12726" y="5310"/>
                </a:lnTo>
                <a:lnTo>
                  <a:pt x="12701" y="5311"/>
                </a:lnTo>
                <a:lnTo>
                  <a:pt x="12679" y="5313"/>
                </a:lnTo>
                <a:lnTo>
                  <a:pt x="12661" y="5314"/>
                </a:lnTo>
                <a:lnTo>
                  <a:pt x="12646" y="5317"/>
                </a:lnTo>
                <a:lnTo>
                  <a:pt x="12633" y="5320"/>
                </a:lnTo>
                <a:lnTo>
                  <a:pt x="12622" y="5324"/>
                </a:lnTo>
                <a:lnTo>
                  <a:pt x="12614" y="5327"/>
                </a:lnTo>
                <a:lnTo>
                  <a:pt x="12607" y="5331"/>
                </a:lnTo>
                <a:lnTo>
                  <a:pt x="12598" y="5336"/>
                </a:lnTo>
                <a:lnTo>
                  <a:pt x="12603" y="5333"/>
                </a:lnTo>
                <a:lnTo>
                  <a:pt x="12596" y="5339"/>
                </a:lnTo>
                <a:lnTo>
                  <a:pt x="12601" y="5332"/>
                </a:lnTo>
                <a:lnTo>
                  <a:pt x="12593" y="5346"/>
                </a:lnTo>
                <a:lnTo>
                  <a:pt x="12597" y="5335"/>
                </a:lnTo>
                <a:lnTo>
                  <a:pt x="12593" y="5350"/>
                </a:lnTo>
                <a:lnTo>
                  <a:pt x="12594" y="5340"/>
                </a:lnTo>
                <a:lnTo>
                  <a:pt x="12595" y="5356"/>
                </a:lnTo>
                <a:lnTo>
                  <a:pt x="12594" y="5350"/>
                </a:lnTo>
                <a:lnTo>
                  <a:pt x="12597" y="5364"/>
                </a:lnTo>
                <a:lnTo>
                  <a:pt x="12604" y="5381"/>
                </a:lnTo>
                <a:lnTo>
                  <a:pt x="12612" y="5401"/>
                </a:lnTo>
                <a:lnTo>
                  <a:pt x="12623" y="5424"/>
                </a:lnTo>
                <a:lnTo>
                  <a:pt x="12645" y="5473"/>
                </a:lnTo>
                <a:lnTo>
                  <a:pt x="12655" y="5501"/>
                </a:lnTo>
                <a:lnTo>
                  <a:pt x="12664" y="5531"/>
                </a:lnTo>
                <a:lnTo>
                  <a:pt x="12669" y="5562"/>
                </a:lnTo>
                <a:lnTo>
                  <a:pt x="12671" y="5587"/>
                </a:lnTo>
                <a:lnTo>
                  <a:pt x="12672" y="5592"/>
                </a:lnTo>
                <a:lnTo>
                  <a:pt x="12672" y="5595"/>
                </a:lnTo>
                <a:lnTo>
                  <a:pt x="12673" y="5603"/>
                </a:lnTo>
                <a:lnTo>
                  <a:pt x="12673" y="5611"/>
                </a:lnTo>
                <a:lnTo>
                  <a:pt x="12675" y="5624"/>
                </a:lnTo>
                <a:lnTo>
                  <a:pt x="12676" y="5638"/>
                </a:lnTo>
                <a:lnTo>
                  <a:pt x="12677" y="5654"/>
                </a:lnTo>
                <a:lnTo>
                  <a:pt x="12679" y="5672"/>
                </a:lnTo>
                <a:lnTo>
                  <a:pt x="12680" y="5692"/>
                </a:lnTo>
                <a:lnTo>
                  <a:pt x="12682" y="5713"/>
                </a:lnTo>
                <a:lnTo>
                  <a:pt x="12685" y="5758"/>
                </a:lnTo>
                <a:lnTo>
                  <a:pt x="12688" y="5809"/>
                </a:lnTo>
                <a:lnTo>
                  <a:pt x="12691" y="5861"/>
                </a:lnTo>
                <a:lnTo>
                  <a:pt x="12693" y="5915"/>
                </a:lnTo>
                <a:lnTo>
                  <a:pt x="12694" y="5969"/>
                </a:lnTo>
                <a:lnTo>
                  <a:pt x="12694" y="6022"/>
                </a:lnTo>
                <a:lnTo>
                  <a:pt x="12693" y="6072"/>
                </a:lnTo>
                <a:lnTo>
                  <a:pt x="12690" y="6117"/>
                </a:lnTo>
                <a:lnTo>
                  <a:pt x="12688" y="6139"/>
                </a:lnTo>
                <a:lnTo>
                  <a:pt x="12686" y="6159"/>
                </a:lnTo>
                <a:lnTo>
                  <a:pt x="12683" y="6178"/>
                </a:lnTo>
                <a:lnTo>
                  <a:pt x="12679" y="6196"/>
                </a:lnTo>
                <a:lnTo>
                  <a:pt x="12673" y="6212"/>
                </a:lnTo>
                <a:lnTo>
                  <a:pt x="12669" y="6223"/>
                </a:lnTo>
                <a:cubicBezTo>
                  <a:pt x="12668" y="6225"/>
                  <a:pt x="12667" y="6226"/>
                  <a:pt x="12666" y="6228"/>
                </a:cubicBezTo>
                <a:lnTo>
                  <a:pt x="12655" y="6245"/>
                </a:lnTo>
                <a:cubicBezTo>
                  <a:pt x="12654" y="6247"/>
                  <a:pt x="12653" y="6249"/>
                  <a:pt x="12651" y="6251"/>
                </a:cubicBezTo>
                <a:lnTo>
                  <a:pt x="12638" y="6265"/>
                </a:lnTo>
                <a:cubicBezTo>
                  <a:pt x="12636" y="6266"/>
                  <a:pt x="12635" y="6268"/>
                  <a:pt x="12633" y="6269"/>
                </a:cubicBezTo>
                <a:lnTo>
                  <a:pt x="12617" y="6280"/>
                </a:lnTo>
                <a:cubicBezTo>
                  <a:pt x="12616" y="6281"/>
                  <a:pt x="12614" y="6282"/>
                  <a:pt x="12612" y="6283"/>
                </a:cubicBezTo>
                <a:lnTo>
                  <a:pt x="12594" y="6291"/>
                </a:lnTo>
                <a:cubicBezTo>
                  <a:pt x="12593" y="6292"/>
                  <a:pt x="12591" y="6293"/>
                  <a:pt x="12589" y="6293"/>
                </a:cubicBezTo>
                <a:lnTo>
                  <a:pt x="12566" y="6299"/>
                </a:lnTo>
                <a:lnTo>
                  <a:pt x="12542" y="6302"/>
                </a:lnTo>
                <a:lnTo>
                  <a:pt x="12517" y="6303"/>
                </a:lnTo>
                <a:lnTo>
                  <a:pt x="12493" y="6301"/>
                </a:lnTo>
                <a:lnTo>
                  <a:pt x="12468" y="6297"/>
                </a:lnTo>
                <a:lnTo>
                  <a:pt x="12443" y="6292"/>
                </a:lnTo>
                <a:lnTo>
                  <a:pt x="12395" y="6277"/>
                </a:lnTo>
                <a:lnTo>
                  <a:pt x="12351" y="6259"/>
                </a:lnTo>
                <a:lnTo>
                  <a:pt x="12331" y="6249"/>
                </a:lnTo>
                <a:lnTo>
                  <a:pt x="12311" y="6238"/>
                </a:lnTo>
                <a:lnTo>
                  <a:pt x="12292" y="6226"/>
                </a:lnTo>
                <a:lnTo>
                  <a:pt x="12272" y="6212"/>
                </a:lnTo>
                <a:lnTo>
                  <a:pt x="12254" y="6196"/>
                </a:lnTo>
                <a:lnTo>
                  <a:pt x="12235" y="6178"/>
                </a:lnTo>
                <a:lnTo>
                  <a:pt x="12200" y="6139"/>
                </a:lnTo>
                <a:lnTo>
                  <a:pt x="12166" y="6096"/>
                </a:lnTo>
                <a:lnTo>
                  <a:pt x="12135" y="6051"/>
                </a:lnTo>
                <a:lnTo>
                  <a:pt x="12107" y="6004"/>
                </a:lnTo>
                <a:lnTo>
                  <a:pt x="12084" y="5957"/>
                </a:lnTo>
                <a:lnTo>
                  <a:pt x="12074" y="5934"/>
                </a:lnTo>
                <a:lnTo>
                  <a:pt x="12065" y="5911"/>
                </a:lnTo>
                <a:lnTo>
                  <a:pt x="12058" y="5888"/>
                </a:lnTo>
                <a:lnTo>
                  <a:pt x="12053" y="5863"/>
                </a:lnTo>
                <a:lnTo>
                  <a:pt x="12047" y="5814"/>
                </a:lnTo>
                <a:lnTo>
                  <a:pt x="12047" y="5765"/>
                </a:lnTo>
                <a:lnTo>
                  <a:pt x="12049" y="5717"/>
                </a:lnTo>
                <a:lnTo>
                  <a:pt x="12054" y="5671"/>
                </a:lnTo>
                <a:lnTo>
                  <a:pt x="12058" y="5628"/>
                </a:lnTo>
                <a:lnTo>
                  <a:pt x="12062" y="5589"/>
                </a:lnTo>
                <a:lnTo>
                  <a:pt x="12064" y="5553"/>
                </a:lnTo>
                <a:cubicBezTo>
                  <a:pt x="12064" y="5550"/>
                  <a:pt x="12064" y="5547"/>
                  <a:pt x="12065" y="5545"/>
                </a:cubicBezTo>
                <a:lnTo>
                  <a:pt x="12066" y="5543"/>
                </a:lnTo>
                <a:lnTo>
                  <a:pt x="12067" y="5537"/>
                </a:lnTo>
                <a:lnTo>
                  <a:pt x="12069" y="5531"/>
                </a:lnTo>
                <a:lnTo>
                  <a:pt x="12072" y="5521"/>
                </a:lnTo>
                <a:lnTo>
                  <a:pt x="12075" y="5509"/>
                </a:lnTo>
                <a:lnTo>
                  <a:pt x="12078" y="5497"/>
                </a:lnTo>
                <a:lnTo>
                  <a:pt x="12083" y="5469"/>
                </a:lnTo>
                <a:lnTo>
                  <a:pt x="12086" y="5439"/>
                </a:lnTo>
                <a:lnTo>
                  <a:pt x="12087" y="5425"/>
                </a:lnTo>
                <a:lnTo>
                  <a:pt x="12086" y="5414"/>
                </a:lnTo>
                <a:lnTo>
                  <a:pt x="12084" y="5404"/>
                </a:lnTo>
                <a:lnTo>
                  <a:pt x="12080" y="5391"/>
                </a:lnTo>
                <a:lnTo>
                  <a:pt x="12083" y="5398"/>
                </a:lnTo>
                <a:lnTo>
                  <a:pt x="12077" y="5387"/>
                </a:lnTo>
                <a:lnTo>
                  <a:pt x="12082" y="5394"/>
                </a:lnTo>
                <a:lnTo>
                  <a:pt x="12074" y="5385"/>
                </a:lnTo>
                <a:lnTo>
                  <a:pt x="12080" y="5390"/>
                </a:lnTo>
                <a:lnTo>
                  <a:pt x="12059" y="5378"/>
                </a:lnTo>
                <a:lnTo>
                  <a:pt x="12065" y="5381"/>
                </a:lnTo>
                <a:lnTo>
                  <a:pt x="12046" y="5373"/>
                </a:lnTo>
                <a:lnTo>
                  <a:pt x="12021" y="5367"/>
                </a:lnTo>
                <a:lnTo>
                  <a:pt x="12006" y="5366"/>
                </a:lnTo>
                <a:lnTo>
                  <a:pt x="11989" y="5364"/>
                </a:lnTo>
                <a:lnTo>
                  <a:pt x="11971" y="5363"/>
                </a:lnTo>
                <a:lnTo>
                  <a:pt x="11951" y="5362"/>
                </a:lnTo>
                <a:lnTo>
                  <a:pt x="11929" y="5361"/>
                </a:lnTo>
                <a:lnTo>
                  <a:pt x="11906" y="5360"/>
                </a:lnTo>
                <a:lnTo>
                  <a:pt x="11879" y="5359"/>
                </a:lnTo>
                <a:lnTo>
                  <a:pt x="11851" y="5359"/>
                </a:lnTo>
                <a:lnTo>
                  <a:pt x="11821" y="5358"/>
                </a:lnTo>
                <a:lnTo>
                  <a:pt x="11788" y="5357"/>
                </a:lnTo>
                <a:lnTo>
                  <a:pt x="11771" y="5356"/>
                </a:lnTo>
                <a:lnTo>
                  <a:pt x="11751" y="5355"/>
                </a:lnTo>
                <a:lnTo>
                  <a:pt x="11709" y="5354"/>
                </a:lnTo>
                <a:lnTo>
                  <a:pt x="11663" y="5353"/>
                </a:lnTo>
                <a:lnTo>
                  <a:pt x="11612" y="5352"/>
                </a:lnTo>
                <a:lnTo>
                  <a:pt x="11559" y="5351"/>
                </a:lnTo>
                <a:lnTo>
                  <a:pt x="11503" y="5350"/>
                </a:lnTo>
                <a:lnTo>
                  <a:pt x="11389" y="5349"/>
                </a:lnTo>
                <a:lnTo>
                  <a:pt x="11333" y="5349"/>
                </a:lnTo>
                <a:lnTo>
                  <a:pt x="11277" y="5349"/>
                </a:lnTo>
                <a:lnTo>
                  <a:pt x="11224" y="5350"/>
                </a:lnTo>
                <a:lnTo>
                  <a:pt x="11174" y="5350"/>
                </a:lnTo>
                <a:lnTo>
                  <a:pt x="11127" y="5351"/>
                </a:lnTo>
                <a:lnTo>
                  <a:pt x="11086" y="5353"/>
                </a:lnTo>
                <a:lnTo>
                  <a:pt x="11067" y="5354"/>
                </a:lnTo>
                <a:lnTo>
                  <a:pt x="11050" y="5354"/>
                </a:lnTo>
                <a:lnTo>
                  <a:pt x="11035" y="5355"/>
                </a:lnTo>
                <a:lnTo>
                  <a:pt x="11021" y="5357"/>
                </a:lnTo>
                <a:lnTo>
                  <a:pt x="10997" y="5359"/>
                </a:lnTo>
                <a:lnTo>
                  <a:pt x="10978" y="5360"/>
                </a:lnTo>
                <a:lnTo>
                  <a:pt x="10963" y="5361"/>
                </a:lnTo>
                <a:lnTo>
                  <a:pt x="10952" y="5362"/>
                </a:lnTo>
                <a:lnTo>
                  <a:pt x="10948" y="5363"/>
                </a:lnTo>
                <a:lnTo>
                  <a:pt x="10943" y="5364"/>
                </a:lnTo>
                <a:lnTo>
                  <a:pt x="10953" y="5359"/>
                </a:lnTo>
                <a:lnTo>
                  <a:pt x="10950" y="5361"/>
                </a:lnTo>
                <a:lnTo>
                  <a:pt x="10964" y="5343"/>
                </a:lnTo>
                <a:lnTo>
                  <a:pt x="10964" y="5345"/>
                </a:lnTo>
                <a:lnTo>
                  <a:pt x="10965" y="5330"/>
                </a:lnTo>
                <a:lnTo>
                  <a:pt x="10966" y="5333"/>
                </a:lnTo>
                <a:lnTo>
                  <a:pt x="10963" y="5324"/>
                </a:lnTo>
                <a:lnTo>
                  <a:pt x="10965" y="5328"/>
                </a:lnTo>
                <a:lnTo>
                  <a:pt x="10968" y="5336"/>
                </a:lnTo>
                <a:lnTo>
                  <a:pt x="10972" y="5346"/>
                </a:lnTo>
                <a:lnTo>
                  <a:pt x="10974" y="5358"/>
                </a:lnTo>
                <a:lnTo>
                  <a:pt x="10976" y="5373"/>
                </a:lnTo>
                <a:lnTo>
                  <a:pt x="10976" y="5389"/>
                </a:lnTo>
                <a:lnTo>
                  <a:pt x="10975" y="5404"/>
                </a:lnTo>
                <a:lnTo>
                  <a:pt x="10973" y="5420"/>
                </a:lnTo>
                <a:lnTo>
                  <a:pt x="10971" y="5439"/>
                </a:lnTo>
                <a:lnTo>
                  <a:pt x="10970" y="5461"/>
                </a:lnTo>
                <a:lnTo>
                  <a:pt x="10969" y="5485"/>
                </a:lnTo>
                <a:lnTo>
                  <a:pt x="10969" y="5510"/>
                </a:lnTo>
                <a:lnTo>
                  <a:pt x="10969" y="5538"/>
                </a:lnTo>
                <a:lnTo>
                  <a:pt x="10970" y="5597"/>
                </a:lnTo>
                <a:lnTo>
                  <a:pt x="10972" y="5657"/>
                </a:lnTo>
                <a:lnTo>
                  <a:pt x="10973" y="5717"/>
                </a:lnTo>
                <a:lnTo>
                  <a:pt x="10974" y="5746"/>
                </a:lnTo>
                <a:lnTo>
                  <a:pt x="10974" y="5774"/>
                </a:lnTo>
                <a:lnTo>
                  <a:pt x="10975" y="5800"/>
                </a:lnTo>
                <a:lnTo>
                  <a:pt x="10975" y="5824"/>
                </a:lnTo>
                <a:lnTo>
                  <a:pt x="10973" y="5813"/>
                </a:lnTo>
                <a:lnTo>
                  <a:pt x="10973" y="5814"/>
                </a:lnTo>
                <a:cubicBezTo>
                  <a:pt x="10974" y="5816"/>
                  <a:pt x="10975" y="5819"/>
                  <a:pt x="10975" y="5821"/>
                </a:cubicBezTo>
                <a:lnTo>
                  <a:pt x="10975" y="5822"/>
                </a:lnTo>
                <a:lnTo>
                  <a:pt x="10976" y="5830"/>
                </a:lnTo>
                <a:lnTo>
                  <a:pt x="10978" y="5843"/>
                </a:lnTo>
                <a:lnTo>
                  <a:pt x="10981" y="5860"/>
                </a:lnTo>
                <a:lnTo>
                  <a:pt x="10984" y="5881"/>
                </a:lnTo>
                <a:lnTo>
                  <a:pt x="10987" y="5904"/>
                </a:lnTo>
                <a:lnTo>
                  <a:pt x="10989" y="5930"/>
                </a:lnTo>
                <a:lnTo>
                  <a:pt x="10992" y="5957"/>
                </a:lnTo>
                <a:lnTo>
                  <a:pt x="10995" y="6012"/>
                </a:lnTo>
                <a:lnTo>
                  <a:pt x="10995" y="6040"/>
                </a:lnTo>
                <a:lnTo>
                  <a:pt x="10994" y="6066"/>
                </a:lnTo>
                <a:lnTo>
                  <a:pt x="10991" y="6091"/>
                </a:lnTo>
                <a:lnTo>
                  <a:pt x="10986" y="6116"/>
                </a:lnTo>
                <a:lnTo>
                  <a:pt x="10981" y="6132"/>
                </a:lnTo>
                <a:cubicBezTo>
                  <a:pt x="10980" y="6134"/>
                  <a:pt x="10979" y="6136"/>
                  <a:pt x="10977" y="6138"/>
                </a:cubicBezTo>
                <a:lnTo>
                  <a:pt x="10970" y="6150"/>
                </a:lnTo>
                <a:cubicBezTo>
                  <a:pt x="10968" y="6153"/>
                  <a:pt x="10966" y="6156"/>
                  <a:pt x="10963" y="6158"/>
                </a:cubicBezTo>
                <a:lnTo>
                  <a:pt x="10953" y="6167"/>
                </a:lnTo>
                <a:cubicBezTo>
                  <a:pt x="10951" y="6168"/>
                  <a:pt x="10949" y="6170"/>
                  <a:pt x="10947" y="6171"/>
                </a:cubicBezTo>
                <a:lnTo>
                  <a:pt x="10935" y="6178"/>
                </a:lnTo>
                <a:cubicBezTo>
                  <a:pt x="10933" y="6179"/>
                  <a:pt x="10931" y="6179"/>
                  <a:pt x="10930" y="6180"/>
                </a:cubicBezTo>
                <a:lnTo>
                  <a:pt x="10911" y="6186"/>
                </a:lnTo>
                <a:lnTo>
                  <a:pt x="10891" y="6191"/>
                </a:lnTo>
                <a:lnTo>
                  <a:pt x="10870" y="6193"/>
                </a:lnTo>
                <a:lnTo>
                  <a:pt x="10848" y="6194"/>
                </a:lnTo>
                <a:lnTo>
                  <a:pt x="10805" y="6193"/>
                </a:lnTo>
                <a:lnTo>
                  <a:pt x="10761" y="6188"/>
                </a:lnTo>
                <a:lnTo>
                  <a:pt x="10722" y="6181"/>
                </a:lnTo>
                <a:lnTo>
                  <a:pt x="10703" y="6177"/>
                </a:lnTo>
                <a:lnTo>
                  <a:pt x="10686" y="6173"/>
                </a:lnTo>
                <a:lnTo>
                  <a:pt x="10671" y="6168"/>
                </a:lnTo>
                <a:lnTo>
                  <a:pt x="10659" y="6164"/>
                </a:lnTo>
                <a:lnTo>
                  <a:pt x="10647" y="6159"/>
                </a:lnTo>
                <a:lnTo>
                  <a:pt x="10640" y="6155"/>
                </a:lnTo>
                <a:cubicBezTo>
                  <a:pt x="10638" y="6154"/>
                  <a:pt x="10636" y="6153"/>
                  <a:pt x="10634" y="6152"/>
                </a:cubicBezTo>
                <a:lnTo>
                  <a:pt x="10624" y="6144"/>
                </a:lnTo>
                <a:cubicBezTo>
                  <a:pt x="10621" y="6141"/>
                  <a:pt x="10618" y="6138"/>
                  <a:pt x="10616" y="6134"/>
                </a:cubicBezTo>
                <a:lnTo>
                  <a:pt x="10610" y="6125"/>
                </a:lnTo>
                <a:cubicBezTo>
                  <a:pt x="10608" y="6122"/>
                  <a:pt x="10607" y="6118"/>
                  <a:pt x="10606" y="6114"/>
                </a:cubicBezTo>
                <a:lnTo>
                  <a:pt x="10604" y="6103"/>
                </a:lnTo>
                <a:cubicBezTo>
                  <a:pt x="10604" y="6101"/>
                  <a:pt x="10604" y="6099"/>
                  <a:pt x="10603" y="6098"/>
                </a:cubicBezTo>
                <a:lnTo>
                  <a:pt x="10603" y="6082"/>
                </a:lnTo>
                <a:lnTo>
                  <a:pt x="10603" y="6066"/>
                </a:lnTo>
                <a:lnTo>
                  <a:pt x="10602" y="6047"/>
                </a:lnTo>
                <a:lnTo>
                  <a:pt x="10599" y="6022"/>
                </a:lnTo>
                <a:lnTo>
                  <a:pt x="10597" y="6006"/>
                </a:lnTo>
                <a:lnTo>
                  <a:pt x="10594" y="5989"/>
                </a:lnTo>
                <a:lnTo>
                  <a:pt x="10590" y="5951"/>
                </a:lnTo>
                <a:lnTo>
                  <a:pt x="10586" y="5908"/>
                </a:lnTo>
                <a:lnTo>
                  <a:pt x="10582" y="5863"/>
                </a:lnTo>
                <a:lnTo>
                  <a:pt x="10577" y="5816"/>
                </a:lnTo>
                <a:lnTo>
                  <a:pt x="10572" y="5769"/>
                </a:lnTo>
                <a:lnTo>
                  <a:pt x="10567" y="5721"/>
                </a:lnTo>
                <a:lnTo>
                  <a:pt x="10560" y="5672"/>
                </a:lnTo>
                <a:lnTo>
                  <a:pt x="10558" y="5645"/>
                </a:lnTo>
                <a:lnTo>
                  <a:pt x="10560" y="5617"/>
                </a:lnTo>
                <a:lnTo>
                  <a:pt x="10563" y="5590"/>
                </a:lnTo>
                <a:lnTo>
                  <a:pt x="10569" y="5562"/>
                </a:lnTo>
                <a:lnTo>
                  <a:pt x="10580" y="5510"/>
                </a:lnTo>
                <a:lnTo>
                  <a:pt x="10585" y="5484"/>
                </a:lnTo>
                <a:lnTo>
                  <a:pt x="10589" y="5460"/>
                </a:lnTo>
                <a:lnTo>
                  <a:pt x="10591" y="5438"/>
                </a:lnTo>
                <a:lnTo>
                  <a:pt x="10590" y="5417"/>
                </a:lnTo>
                <a:lnTo>
                  <a:pt x="10586" y="5392"/>
                </a:lnTo>
                <a:lnTo>
                  <a:pt x="10587" y="5398"/>
                </a:lnTo>
                <a:lnTo>
                  <a:pt x="10579" y="5374"/>
                </a:lnTo>
                <a:lnTo>
                  <a:pt x="10582" y="5381"/>
                </a:lnTo>
                <a:lnTo>
                  <a:pt x="10568" y="5359"/>
                </a:lnTo>
                <a:lnTo>
                  <a:pt x="10571" y="5363"/>
                </a:lnTo>
                <a:lnTo>
                  <a:pt x="10564" y="5354"/>
                </a:lnTo>
                <a:lnTo>
                  <a:pt x="10556" y="5347"/>
                </a:lnTo>
                <a:lnTo>
                  <a:pt x="10546" y="5339"/>
                </a:lnTo>
                <a:lnTo>
                  <a:pt x="10534" y="5331"/>
                </a:lnTo>
                <a:lnTo>
                  <a:pt x="10521" y="5323"/>
                </a:lnTo>
                <a:lnTo>
                  <a:pt x="10504" y="5316"/>
                </a:lnTo>
                <a:lnTo>
                  <a:pt x="10485" y="5308"/>
                </a:lnTo>
                <a:lnTo>
                  <a:pt x="10463" y="5301"/>
                </a:lnTo>
                <a:lnTo>
                  <a:pt x="10439" y="5293"/>
                </a:lnTo>
                <a:lnTo>
                  <a:pt x="10412" y="5285"/>
                </a:lnTo>
                <a:lnTo>
                  <a:pt x="10382" y="5277"/>
                </a:lnTo>
                <a:lnTo>
                  <a:pt x="10350" y="5269"/>
                </a:lnTo>
                <a:lnTo>
                  <a:pt x="10317" y="5260"/>
                </a:lnTo>
                <a:lnTo>
                  <a:pt x="10281" y="5252"/>
                </a:lnTo>
                <a:lnTo>
                  <a:pt x="10244" y="5245"/>
                </a:lnTo>
                <a:lnTo>
                  <a:pt x="10206" y="5237"/>
                </a:lnTo>
                <a:lnTo>
                  <a:pt x="10126" y="5223"/>
                </a:lnTo>
                <a:lnTo>
                  <a:pt x="10043" y="5209"/>
                </a:lnTo>
                <a:lnTo>
                  <a:pt x="9959" y="5197"/>
                </a:lnTo>
                <a:lnTo>
                  <a:pt x="9874" y="5188"/>
                </a:lnTo>
                <a:lnTo>
                  <a:pt x="9791" y="5180"/>
                </a:lnTo>
                <a:lnTo>
                  <a:pt x="9711" y="5175"/>
                </a:lnTo>
                <a:lnTo>
                  <a:pt x="9635" y="5173"/>
                </a:lnTo>
                <a:lnTo>
                  <a:pt x="9599" y="5174"/>
                </a:lnTo>
                <a:lnTo>
                  <a:pt x="9566" y="5175"/>
                </a:lnTo>
                <a:lnTo>
                  <a:pt x="9534" y="5177"/>
                </a:lnTo>
                <a:lnTo>
                  <a:pt x="9504" y="5180"/>
                </a:lnTo>
                <a:lnTo>
                  <a:pt x="9477" y="5183"/>
                </a:lnTo>
                <a:lnTo>
                  <a:pt x="9453" y="5188"/>
                </a:lnTo>
                <a:lnTo>
                  <a:pt x="9431" y="5193"/>
                </a:lnTo>
                <a:lnTo>
                  <a:pt x="9413" y="5199"/>
                </a:lnTo>
                <a:lnTo>
                  <a:pt x="9397" y="5207"/>
                </a:lnTo>
                <a:lnTo>
                  <a:pt x="9383" y="5214"/>
                </a:lnTo>
                <a:lnTo>
                  <a:pt x="9370" y="5224"/>
                </a:lnTo>
                <a:lnTo>
                  <a:pt x="9355" y="5237"/>
                </a:lnTo>
                <a:lnTo>
                  <a:pt x="9359" y="5234"/>
                </a:lnTo>
                <a:lnTo>
                  <a:pt x="9334" y="5264"/>
                </a:lnTo>
                <a:lnTo>
                  <a:pt x="9338" y="5259"/>
                </a:lnTo>
                <a:lnTo>
                  <a:pt x="9318" y="5293"/>
                </a:lnTo>
                <a:lnTo>
                  <a:pt x="9321" y="5289"/>
                </a:lnTo>
                <a:lnTo>
                  <a:pt x="9307" y="5323"/>
                </a:lnTo>
                <a:lnTo>
                  <a:pt x="9297" y="5362"/>
                </a:lnTo>
                <a:lnTo>
                  <a:pt x="9290" y="5404"/>
                </a:lnTo>
                <a:lnTo>
                  <a:pt x="9286" y="5447"/>
                </a:lnTo>
                <a:lnTo>
                  <a:pt x="9283" y="5493"/>
                </a:lnTo>
                <a:lnTo>
                  <a:pt x="9283" y="5539"/>
                </a:lnTo>
                <a:lnTo>
                  <a:pt x="9283" y="5585"/>
                </a:lnTo>
                <a:lnTo>
                  <a:pt x="9284" y="5630"/>
                </a:lnTo>
                <a:lnTo>
                  <a:pt x="9284" y="5674"/>
                </a:lnTo>
                <a:lnTo>
                  <a:pt x="9284" y="5716"/>
                </a:lnTo>
                <a:lnTo>
                  <a:pt x="9282" y="5756"/>
                </a:lnTo>
                <a:lnTo>
                  <a:pt x="9278" y="5789"/>
                </a:lnTo>
                <a:lnTo>
                  <a:pt x="9275" y="5818"/>
                </a:lnTo>
                <a:lnTo>
                  <a:pt x="9273" y="5847"/>
                </a:lnTo>
                <a:lnTo>
                  <a:pt x="9274" y="5876"/>
                </a:lnTo>
                <a:lnTo>
                  <a:pt x="9276" y="5904"/>
                </a:lnTo>
                <a:lnTo>
                  <a:pt x="9282" y="5961"/>
                </a:lnTo>
                <a:lnTo>
                  <a:pt x="9290" y="6015"/>
                </a:lnTo>
                <a:lnTo>
                  <a:pt x="9294" y="6040"/>
                </a:lnTo>
                <a:lnTo>
                  <a:pt x="9297" y="6065"/>
                </a:lnTo>
                <a:lnTo>
                  <a:pt x="9299" y="6089"/>
                </a:lnTo>
                <a:lnTo>
                  <a:pt x="9299" y="6113"/>
                </a:lnTo>
                <a:lnTo>
                  <a:pt x="9297" y="6136"/>
                </a:lnTo>
                <a:lnTo>
                  <a:pt x="9293" y="6152"/>
                </a:lnTo>
                <a:cubicBezTo>
                  <a:pt x="9293" y="6154"/>
                  <a:pt x="9292" y="6156"/>
                  <a:pt x="9291" y="6158"/>
                </a:cubicBezTo>
                <a:lnTo>
                  <a:pt x="9285" y="6173"/>
                </a:lnTo>
                <a:cubicBezTo>
                  <a:pt x="9284" y="6175"/>
                  <a:pt x="9282" y="6178"/>
                  <a:pt x="9281" y="6180"/>
                </a:cubicBezTo>
                <a:lnTo>
                  <a:pt x="9271" y="6192"/>
                </a:lnTo>
                <a:cubicBezTo>
                  <a:pt x="9270" y="6194"/>
                  <a:pt x="9268" y="6196"/>
                  <a:pt x="9265" y="6198"/>
                </a:cubicBezTo>
                <a:lnTo>
                  <a:pt x="9253" y="6208"/>
                </a:lnTo>
                <a:cubicBezTo>
                  <a:pt x="9251" y="6209"/>
                  <a:pt x="9250" y="6210"/>
                  <a:pt x="9248" y="6211"/>
                </a:cubicBezTo>
                <a:lnTo>
                  <a:pt x="9232" y="6219"/>
                </a:lnTo>
                <a:cubicBezTo>
                  <a:pt x="9231" y="6220"/>
                  <a:pt x="9229" y="6221"/>
                  <a:pt x="9227" y="6222"/>
                </a:cubicBezTo>
                <a:lnTo>
                  <a:pt x="9205" y="6229"/>
                </a:lnTo>
                <a:lnTo>
                  <a:pt x="9180" y="6235"/>
                </a:lnTo>
                <a:lnTo>
                  <a:pt x="9155" y="6238"/>
                </a:lnTo>
                <a:lnTo>
                  <a:pt x="9128" y="6240"/>
                </a:lnTo>
                <a:lnTo>
                  <a:pt x="9100" y="6240"/>
                </a:lnTo>
                <a:lnTo>
                  <a:pt x="9072" y="6238"/>
                </a:lnTo>
                <a:lnTo>
                  <a:pt x="9043" y="6235"/>
                </a:lnTo>
                <a:lnTo>
                  <a:pt x="9015" y="6230"/>
                </a:lnTo>
                <a:lnTo>
                  <a:pt x="8987" y="6222"/>
                </a:lnTo>
                <a:lnTo>
                  <a:pt x="8960" y="6213"/>
                </a:lnTo>
                <a:lnTo>
                  <a:pt x="8934" y="6202"/>
                </a:lnTo>
                <a:lnTo>
                  <a:pt x="8910" y="6188"/>
                </a:lnTo>
                <a:lnTo>
                  <a:pt x="8889" y="6171"/>
                </a:lnTo>
                <a:lnTo>
                  <a:pt x="8874" y="6157"/>
                </a:lnTo>
                <a:cubicBezTo>
                  <a:pt x="8872" y="6155"/>
                  <a:pt x="8871" y="6154"/>
                  <a:pt x="8870" y="6152"/>
                </a:cubicBezTo>
                <a:lnTo>
                  <a:pt x="8855" y="6131"/>
                </a:lnTo>
                <a:lnTo>
                  <a:pt x="8843" y="6106"/>
                </a:lnTo>
                <a:lnTo>
                  <a:pt x="8833" y="6080"/>
                </a:lnTo>
                <a:lnTo>
                  <a:pt x="8824" y="6051"/>
                </a:lnTo>
                <a:lnTo>
                  <a:pt x="8818" y="6021"/>
                </a:lnTo>
                <a:lnTo>
                  <a:pt x="8812" y="5989"/>
                </a:lnTo>
                <a:lnTo>
                  <a:pt x="8803" y="5923"/>
                </a:lnTo>
                <a:lnTo>
                  <a:pt x="8798" y="5856"/>
                </a:lnTo>
                <a:lnTo>
                  <a:pt x="8794" y="5789"/>
                </a:lnTo>
                <a:lnTo>
                  <a:pt x="8792" y="5757"/>
                </a:lnTo>
                <a:lnTo>
                  <a:pt x="8791" y="5727"/>
                </a:lnTo>
                <a:lnTo>
                  <a:pt x="8789" y="5699"/>
                </a:lnTo>
                <a:lnTo>
                  <a:pt x="8786" y="5671"/>
                </a:lnTo>
                <a:lnTo>
                  <a:pt x="8786" y="5654"/>
                </a:lnTo>
                <a:lnTo>
                  <a:pt x="8787" y="5642"/>
                </a:lnTo>
                <a:cubicBezTo>
                  <a:pt x="8787" y="5640"/>
                  <a:pt x="8787" y="5638"/>
                  <a:pt x="8788" y="5636"/>
                </a:cubicBezTo>
                <a:lnTo>
                  <a:pt x="8794" y="5611"/>
                </a:lnTo>
                <a:cubicBezTo>
                  <a:pt x="8794" y="5609"/>
                  <a:pt x="8795" y="5608"/>
                  <a:pt x="8795" y="5606"/>
                </a:cubicBezTo>
                <a:lnTo>
                  <a:pt x="8807" y="5578"/>
                </a:lnTo>
                <a:lnTo>
                  <a:pt x="8821" y="5550"/>
                </a:lnTo>
                <a:lnTo>
                  <a:pt x="8837" y="5524"/>
                </a:lnTo>
                <a:lnTo>
                  <a:pt x="8852" y="5500"/>
                </a:lnTo>
                <a:lnTo>
                  <a:pt x="8867" y="5476"/>
                </a:lnTo>
                <a:lnTo>
                  <a:pt x="8879" y="5455"/>
                </a:lnTo>
                <a:lnTo>
                  <a:pt x="8888" y="5437"/>
                </a:lnTo>
                <a:lnTo>
                  <a:pt x="8895" y="5415"/>
                </a:lnTo>
                <a:lnTo>
                  <a:pt x="8894" y="5420"/>
                </a:lnTo>
                <a:lnTo>
                  <a:pt x="8895" y="5414"/>
                </a:lnTo>
                <a:lnTo>
                  <a:pt x="8895" y="5404"/>
                </a:lnTo>
                <a:lnTo>
                  <a:pt x="8895" y="5410"/>
                </a:lnTo>
                <a:lnTo>
                  <a:pt x="8894" y="5400"/>
                </a:lnTo>
                <a:lnTo>
                  <a:pt x="8895" y="5405"/>
                </a:lnTo>
                <a:lnTo>
                  <a:pt x="8892" y="5395"/>
                </a:lnTo>
                <a:lnTo>
                  <a:pt x="8895" y="5401"/>
                </a:lnTo>
                <a:lnTo>
                  <a:pt x="8890" y="5392"/>
                </a:lnTo>
                <a:lnTo>
                  <a:pt x="8893" y="5397"/>
                </a:lnTo>
                <a:lnTo>
                  <a:pt x="8886" y="5388"/>
                </a:lnTo>
                <a:lnTo>
                  <a:pt x="8889" y="5392"/>
                </a:lnTo>
                <a:lnTo>
                  <a:pt x="8884" y="5386"/>
                </a:lnTo>
                <a:lnTo>
                  <a:pt x="8876" y="5380"/>
                </a:lnTo>
                <a:lnTo>
                  <a:pt x="8864" y="5374"/>
                </a:lnTo>
                <a:lnTo>
                  <a:pt x="8850" y="5368"/>
                </a:lnTo>
                <a:lnTo>
                  <a:pt x="8833" y="5362"/>
                </a:lnTo>
                <a:lnTo>
                  <a:pt x="8813" y="5356"/>
                </a:lnTo>
                <a:lnTo>
                  <a:pt x="8789" y="5350"/>
                </a:lnTo>
                <a:lnTo>
                  <a:pt x="8762" y="5345"/>
                </a:lnTo>
                <a:lnTo>
                  <a:pt x="8732" y="5340"/>
                </a:lnTo>
                <a:lnTo>
                  <a:pt x="8699" y="5336"/>
                </a:lnTo>
                <a:lnTo>
                  <a:pt x="8664" y="5332"/>
                </a:lnTo>
                <a:lnTo>
                  <a:pt x="8625" y="5329"/>
                </a:lnTo>
                <a:lnTo>
                  <a:pt x="8586" y="5325"/>
                </a:lnTo>
                <a:lnTo>
                  <a:pt x="8543" y="5323"/>
                </a:lnTo>
                <a:lnTo>
                  <a:pt x="8499" y="5320"/>
                </a:lnTo>
                <a:lnTo>
                  <a:pt x="8453" y="5318"/>
                </a:lnTo>
                <a:lnTo>
                  <a:pt x="8405" y="5316"/>
                </a:lnTo>
                <a:lnTo>
                  <a:pt x="8356" y="5314"/>
                </a:lnTo>
                <a:lnTo>
                  <a:pt x="8254" y="5312"/>
                </a:lnTo>
                <a:lnTo>
                  <a:pt x="8148" y="5311"/>
                </a:lnTo>
                <a:lnTo>
                  <a:pt x="8040" y="5310"/>
                </a:lnTo>
                <a:lnTo>
                  <a:pt x="7930" y="5311"/>
                </a:lnTo>
                <a:lnTo>
                  <a:pt x="7820" y="5311"/>
                </a:lnTo>
                <a:lnTo>
                  <a:pt x="7712" y="5312"/>
                </a:lnTo>
                <a:lnTo>
                  <a:pt x="7606" y="5314"/>
                </a:lnTo>
                <a:lnTo>
                  <a:pt x="7504" y="5315"/>
                </a:lnTo>
                <a:lnTo>
                  <a:pt x="7455" y="5316"/>
                </a:lnTo>
                <a:lnTo>
                  <a:pt x="7408" y="5317"/>
                </a:lnTo>
                <a:lnTo>
                  <a:pt x="7362" y="5317"/>
                </a:lnTo>
                <a:lnTo>
                  <a:pt x="7317" y="5318"/>
                </a:lnTo>
                <a:lnTo>
                  <a:pt x="7229" y="5319"/>
                </a:lnTo>
                <a:lnTo>
                  <a:pt x="7138" y="5319"/>
                </a:lnTo>
                <a:lnTo>
                  <a:pt x="7046" y="5319"/>
                </a:lnTo>
                <a:lnTo>
                  <a:pt x="6953" y="5318"/>
                </a:lnTo>
                <a:lnTo>
                  <a:pt x="6767" y="5318"/>
                </a:lnTo>
                <a:lnTo>
                  <a:pt x="6676" y="5319"/>
                </a:lnTo>
                <a:lnTo>
                  <a:pt x="6588" y="5321"/>
                </a:lnTo>
                <a:lnTo>
                  <a:pt x="6502" y="5323"/>
                </a:lnTo>
                <a:lnTo>
                  <a:pt x="6421" y="5327"/>
                </a:lnTo>
                <a:lnTo>
                  <a:pt x="6344" y="5333"/>
                </a:lnTo>
                <a:lnTo>
                  <a:pt x="6272" y="5340"/>
                </a:lnTo>
                <a:lnTo>
                  <a:pt x="6239" y="5345"/>
                </a:lnTo>
                <a:lnTo>
                  <a:pt x="6207" y="5350"/>
                </a:lnTo>
                <a:lnTo>
                  <a:pt x="6178" y="5355"/>
                </a:lnTo>
                <a:lnTo>
                  <a:pt x="6149" y="5362"/>
                </a:lnTo>
                <a:lnTo>
                  <a:pt x="6124" y="5368"/>
                </a:lnTo>
                <a:lnTo>
                  <a:pt x="6100" y="5375"/>
                </a:lnTo>
                <a:lnTo>
                  <a:pt x="6079" y="5383"/>
                </a:lnTo>
                <a:lnTo>
                  <a:pt x="6061" y="5391"/>
                </a:lnTo>
                <a:lnTo>
                  <a:pt x="6045" y="5399"/>
                </a:lnTo>
                <a:lnTo>
                  <a:pt x="6032" y="5409"/>
                </a:lnTo>
                <a:lnTo>
                  <a:pt x="6018" y="5421"/>
                </a:lnTo>
                <a:lnTo>
                  <a:pt x="6021" y="5417"/>
                </a:lnTo>
                <a:lnTo>
                  <a:pt x="6012" y="5427"/>
                </a:lnTo>
                <a:lnTo>
                  <a:pt x="6005" y="5438"/>
                </a:lnTo>
                <a:lnTo>
                  <a:pt x="5999" y="5449"/>
                </a:lnTo>
                <a:lnTo>
                  <a:pt x="5994" y="5461"/>
                </a:lnTo>
                <a:lnTo>
                  <a:pt x="5990" y="5473"/>
                </a:lnTo>
                <a:lnTo>
                  <a:pt x="5988" y="5487"/>
                </a:lnTo>
                <a:lnTo>
                  <a:pt x="5987" y="5501"/>
                </a:lnTo>
                <a:lnTo>
                  <a:pt x="5988" y="5533"/>
                </a:lnTo>
                <a:lnTo>
                  <a:pt x="5994" y="5568"/>
                </a:lnTo>
                <a:lnTo>
                  <a:pt x="6002" y="5605"/>
                </a:lnTo>
                <a:lnTo>
                  <a:pt x="6013" y="5643"/>
                </a:lnTo>
                <a:lnTo>
                  <a:pt x="6026" y="5681"/>
                </a:lnTo>
                <a:lnTo>
                  <a:pt x="6040" y="5721"/>
                </a:lnTo>
                <a:lnTo>
                  <a:pt x="6053" y="5759"/>
                </a:lnTo>
                <a:lnTo>
                  <a:pt x="6064" y="5797"/>
                </a:lnTo>
                <a:lnTo>
                  <a:pt x="6073" y="5835"/>
                </a:lnTo>
                <a:lnTo>
                  <a:pt x="6078" y="5872"/>
                </a:lnTo>
                <a:lnTo>
                  <a:pt x="6078" y="5903"/>
                </a:lnTo>
                <a:lnTo>
                  <a:pt x="6075" y="5957"/>
                </a:lnTo>
                <a:lnTo>
                  <a:pt x="6074" y="6012"/>
                </a:lnTo>
                <a:lnTo>
                  <a:pt x="6074" y="6066"/>
                </a:lnTo>
                <a:lnTo>
                  <a:pt x="6071" y="6117"/>
                </a:lnTo>
                <a:lnTo>
                  <a:pt x="6068" y="6142"/>
                </a:lnTo>
                <a:lnTo>
                  <a:pt x="6063" y="6167"/>
                </a:lnTo>
                <a:lnTo>
                  <a:pt x="6057" y="6190"/>
                </a:lnTo>
                <a:lnTo>
                  <a:pt x="6050" y="6208"/>
                </a:lnTo>
                <a:cubicBezTo>
                  <a:pt x="6049" y="6209"/>
                  <a:pt x="6049" y="6211"/>
                  <a:pt x="6048" y="6212"/>
                </a:cubicBezTo>
                <a:lnTo>
                  <a:pt x="6039" y="6229"/>
                </a:lnTo>
                <a:cubicBezTo>
                  <a:pt x="6038" y="6230"/>
                  <a:pt x="6037" y="6232"/>
                  <a:pt x="6036" y="6233"/>
                </a:cubicBezTo>
                <a:lnTo>
                  <a:pt x="6024" y="6248"/>
                </a:lnTo>
                <a:cubicBezTo>
                  <a:pt x="6023" y="6249"/>
                  <a:pt x="6022" y="6251"/>
                  <a:pt x="6020" y="6252"/>
                </a:cubicBezTo>
                <a:lnTo>
                  <a:pt x="6006" y="6264"/>
                </a:lnTo>
                <a:cubicBezTo>
                  <a:pt x="6005" y="6266"/>
                  <a:pt x="6003" y="6267"/>
                  <a:pt x="6001" y="6268"/>
                </a:cubicBezTo>
                <a:lnTo>
                  <a:pt x="5984" y="6278"/>
                </a:lnTo>
                <a:cubicBezTo>
                  <a:pt x="5983" y="6279"/>
                  <a:pt x="5981" y="6279"/>
                  <a:pt x="5979" y="6280"/>
                </a:cubicBezTo>
                <a:lnTo>
                  <a:pt x="5955" y="6289"/>
                </a:lnTo>
                <a:lnTo>
                  <a:pt x="5927" y="6296"/>
                </a:lnTo>
                <a:lnTo>
                  <a:pt x="5896" y="6301"/>
                </a:lnTo>
                <a:lnTo>
                  <a:pt x="5862" y="6304"/>
                </a:lnTo>
                <a:lnTo>
                  <a:pt x="5825" y="6306"/>
                </a:lnTo>
                <a:lnTo>
                  <a:pt x="5787" y="6306"/>
                </a:lnTo>
                <a:lnTo>
                  <a:pt x="5748" y="6305"/>
                </a:lnTo>
                <a:lnTo>
                  <a:pt x="5707" y="6301"/>
                </a:lnTo>
                <a:lnTo>
                  <a:pt x="5667" y="6296"/>
                </a:lnTo>
                <a:lnTo>
                  <a:pt x="5628" y="6288"/>
                </a:lnTo>
                <a:lnTo>
                  <a:pt x="5590" y="6279"/>
                </a:lnTo>
                <a:lnTo>
                  <a:pt x="5553" y="6267"/>
                </a:lnTo>
                <a:lnTo>
                  <a:pt x="5519" y="6252"/>
                </a:lnTo>
                <a:lnTo>
                  <a:pt x="5488" y="6235"/>
                </a:lnTo>
                <a:lnTo>
                  <a:pt x="5464" y="6218"/>
                </a:lnTo>
                <a:cubicBezTo>
                  <a:pt x="5462" y="6216"/>
                  <a:pt x="5461" y="6215"/>
                  <a:pt x="5460" y="6214"/>
                </a:cubicBezTo>
                <a:lnTo>
                  <a:pt x="5441" y="6194"/>
                </a:lnTo>
                <a:cubicBezTo>
                  <a:pt x="5440" y="6192"/>
                  <a:pt x="5438" y="6190"/>
                  <a:pt x="5437" y="6188"/>
                </a:cubicBezTo>
                <a:lnTo>
                  <a:pt x="5423" y="6165"/>
                </a:lnTo>
                <a:cubicBezTo>
                  <a:pt x="5422" y="6163"/>
                  <a:pt x="5421" y="6162"/>
                  <a:pt x="5421" y="6160"/>
                </a:cubicBezTo>
                <a:lnTo>
                  <a:pt x="5411" y="6132"/>
                </a:lnTo>
                <a:cubicBezTo>
                  <a:pt x="5410" y="6131"/>
                  <a:pt x="5410" y="6129"/>
                  <a:pt x="5409" y="6128"/>
                </a:cubicBezTo>
                <a:lnTo>
                  <a:pt x="5402" y="6093"/>
                </a:lnTo>
                <a:lnTo>
                  <a:pt x="5398" y="6056"/>
                </a:lnTo>
                <a:lnTo>
                  <a:pt x="5397" y="6017"/>
                </a:lnTo>
                <a:lnTo>
                  <a:pt x="5399" y="5977"/>
                </a:lnTo>
                <a:lnTo>
                  <a:pt x="5402" y="5935"/>
                </a:lnTo>
                <a:lnTo>
                  <a:pt x="5406" y="5892"/>
                </a:lnTo>
                <a:lnTo>
                  <a:pt x="5416" y="5807"/>
                </a:lnTo>
                <a:lnTo>
                  <a:pt x="5421" y="5766"/>
                </a:lnTo>
                <a:lnTo>
                  <a:pt x="5426" y="5726"/>
                </a:lnTo>
                <a:lnTo>
                  <a:pt x="5430" y="5689"/>
                </a:lnTo>
                <a:lnTo>
                  <a:pt x="5432" y="5654"/>
                </a:lnTo>
                <a:lnTo>
                  <a:pt x="5433" y="5624"/>
                </a:lnTo>
                <a:lnTo>
                  <a:pt x="5432" y="5594"/>
                </a:lnTo>
                <a:lnTo>
                  <a:pt x="5431" y="5563"/>
                </a:lnTo>
                <a:lnTo>
                  <a:pt x="5433" y="5534"/>
                </a:lnTo>
                <a:lnTo>
                  <a:pt x="5437" y="5507"/>
                </a:lnTo>
                <a:lnTo>
                  <a:pt x="5442" y="5481"/>
                </a:lnTo>
                <a:lnTo>
                  <a:pt x="5452" y="5435"/>
                </a:lnTo>
                <a:lnTo>
                  <a:pt x="5456" y="5416"/>
                </a:lnTo>
                <a:lnTo>
                  <a:pt x="5459" y="5398"/>
                </a:lnTo>
                <a:lnTo>
                  <a:pt x="5460" y="5379"/>
                </a:lnTo>
                <a:lnTo>
                  <a:pt x="5460" y="5384"/>
                </a:lnTo>
                <a:lnTo>
                  <a:pt x="5458" y="5366"/>
                </a:lnTo>
                <a:lnTo>
                  <a:pt x="5459" y="5372"/>
                </a:lnTo>
                <a:lnTo>
                  <a:pt x="5454" y="5356"/>
                </a:lnTo>
                <a:lnTo>
                  <a:pt x="5457" y="5363"/>
                </a:lnTo>
                <a:lnTo>
                  <a:pt x="5448" y="5348"/>
                </a:lnTo>
                <a:lnTo>
                  <a:pt x="5453" y="5354"/>
                </a:lnTo>
                <a:lnTo>
                  <a:pt x="5440" y="5340"/>
                </a:lnTo>
                <a:lnTo>
                  <a:pt x="5446" y="5345"/>
                </a:lnTo>
                <a:lnTo>
                  <a:pt x="5427" y="5333"/>
                </a:lnTo>
                <a:lnTo>
                  <a:pt x="5431" y="5335"/>
                </a:lnTo>
                <a:lnTo>
                  <a:pt x="5421" y="5330"/>
                </a:lnTo>
                <a:lnTo>
                  <a:pt x="5410" y="5326"/>
                </a:lnTo>
                <a:lnTo>
                  <a:pt x="5397" y="5322"/>
                </a:lnTo>
                <a:lnTo>
                  <a:pt x="5382" y="5317"/>
                </a:lnTo>
                <a:lnTo>
                  <a:pt x="5363" y="5313"/>
                </a:lnTo>
                <a:lnTo>
                  <a:pt x="5342" y="5309"/>
                </a:lnTo>
                <a:lnTo>
                  <a:pt x="5319" y="5304"/>
                </a:lnTo>
                <a:lnTo>
                  <a:pt x="5292" y="5300"/>
                </a:lnTo>
                <a:lnTo>
                  <a:pt x="5264" y="5295"/>
                </a:lnTo>
                <a:lnTo>
                  <a:pt x="5235" y="5290"/>
                </a:lnTo>
                <a:lnTo>
                  <a:pt x="5203" y="5286"/>
                </a:lnTo>
                <a:lnTo>
                  <a:pt x="5169" y="5281"/>
                </a:lnTo>
                <a:lnTo>
                  <a:pt x="5098" y="5273"/>
                </a:lnTo>
                <a:lnTo>
                  <a:pt x="5023" y="5266"/>
                </a:lnTo>
                <a:lnTo>
                  <a:pt x="4945" y="5261"/>
                </a:lnTo>
                <a:lnTo>
                  <a:pt x="4866" y="5258"/>
                </a:lnTo>
                <a:lnTo>
                  <a:pt x="4787" y="5257"/>
                </a:lnTo>
                <a:lnTo>
                  <a:pt x="4710" y="5259"/>
                </a:lnTo>
                <a:lnTo>
                  <a:pt x="4636" y="5264"/>
                </a:lnTo>
                <a:lnTo>
                  <a:pt x="4566" y="5273"/>
                </a:lnTo>
                <a:lnTo>
                  <a:pt x="4534" y="5279"/>
                </a:lnTo>
                <a:lnTo>
                  <a:pt x="4504" y="5286"/>
                </a:lnTo>
                <a:lnTo>
                  <a:pt x="4476" y="5294"/>
                </a:lnTo>
                <a:lnTo>
                  <a:pt x="4450" y="5303"/>
                </a:lnTo>
                <a:lnTo>
                  <a:pt x="4426" y="5312"/>
                </a:lnTo>
                <a:lnTo>
                  <a:pt x="4406" y="5323"/>
                </a:lnTo>
                <a:lnTo>
                  <a:pt x="4388" y="5334"/>
                </a:lnTo>
                <a:lnTo>
                  <a:pt x="4373" y="5346"/>
                </a:lnTo>
                <a:lnTo>
                  <a:pt x="4357" y="5363"/>
                </a:lnTo>
                <a:lnTo>
                  <a:pt x="4360" y="5359"/>
                </a:lnTo>
                <a:lnTo>
                  <a:pt x="4349" y="5375"/>
                </a:lnTo>
                <a:lnTo>
                  <a:pt x="4339" y="5393"/>
                </a:lnTo>
                <a:lnTo>
                  <a:pt x="4331" y="5415"/>
                </a:lnTo>
                <a:lnTo>
                  <a:pt x="4324" y="5439"/>
                </a:lnTo>
                <a:lnTo>
                  <a:pt x="4319" y="5465"/>
                </a:lnTo>
                <a:lnTo>
                  <a:pt x="4315" y="5494"/>
                </a:lnTo>
                <a:lnTo>
                  <a:pt x="4313" y="5524"/>
                </a:lnTo>
                <a:lnTo>
                  <a:pt x="4311" y="5589"/>
                </a:lnTo>
                <a:lnTo>
                  <a:pt x="4314" y="5659"/>
                </a:lnTo>
                <a:lnTo>
                  <a:pt x="4321" y="5733"/>
                </a:lnTo>
                <a:lnTo>
                  <a:pt x="4329" y="5808"/>
                </a:lnTo>
                <a:lnTo>
                  <a:pt x="4338" y="5883"/>
                </a:lnTo>
                <a:lnTo>
                  <a:pt x="4347" y="5957"/>
                </a:lnTo>
                <a:lnTo>
                  <a:pt x="4356" y="6028"/>
                </a:lnTo>
                <a:lnTo>
                  <a:pt x="4362" y="6095"/>
                </a:lnTo>
                <a:lnTo>
                  <a:pt x="4364" y="6127"/>
                </a:lnTo>
                <a:lnTo>
                  <a:pt x="4365" y="6157"/>
                </a:lnTo>
                <a:lnTo>
                  <a:pt x="4365" y="6186"/>
                </a:lnTo>
                <a:lnTo>
                  <a:pt x="4363" y="6213"/>
                </a:lnTo>
                <a:lnTo>
                  <a:pt x="4360" y="6240"/>
                </a:lnTo>
                <a:lnTo>
                  <a:pt x="4355" y="6264"/>
                </a:lnTo>
                <a:lnTo>
                  <a:pt x="4349" y="6282"/>
                </a:lnTo>
                <a:cubicBezTo>
                  <a:pt x="4349" y="6283"/>
                  <a:pt x="4348" y="6285"/>
                  <a:pt x="4347" y="6286"/>
                </a:cubicBezTo>
                <a:lnTo>
                  <a:pt x="4340" y="6302"/>
                </a:lnTo>
                <a:cubicBezTo>
                  <a:pt x="4339" y="6304"/>
                  <a:pt x="4338" y="6306"/>
                  <a:pt x="4337" y="6307"/>
                </a:cubicBezTo>
                <a:lnTo>
                  <a:pt x="4317" y="6333"/>
                </a:lnTo>
                <a:cubicBezTo>
                  <a:pt x="4316" y="6334"/>
                  <a:pt x="4314" y="6336"/>
                  <a:pt x="4312" y="6338"/>
                </a:cubicBezTo>
                <a:lnTo>
                  <a:pt x="4288" y="6358"/>
                </a:lnTo>
                <a:cubicBezTo>
                  <a:pt x="4287" y="6360"/>
                  <a:pt x="4285" y="6361"/>
                  <a:pt x="4283" y="6362"/>
                </a:cubicBezTo>
                <a:lnTo>
                  <a:pt x="4256" y="6378"/>
                </a:lnTo>
                <a:cubicBezTo>
                  <a:pt x="4254" y="6379"/>
                  <a:pt x="4252" y="6380"/>
                  <a:pt x="4250" y="6380"/>
                </a:cubicBezTo>
                <a:lnTo>
                  <a:pt x="4215" y="6393"/>
                </a:lnTo>
                <a:lnTo>
                  <a:pt x="4177" y="6401"/>
                </a:lnTo>
                <a:lnTo>
                  <a:pt x="4138" y="6404"/>
                </a:lnTo>
                <a:lnTo>
                  <a:pt x="4097" y="6402"/>
                </a:lnTo>
                <a:lnTo>
                  <a:pt x="4057" y="6397"/>
                </a:lnTo>
                <a:lnTo>
                  <a:pt x="4015" y="6388"/>
                </a:lnTo>
                <a:lnTo>
                  <a:pt x="3975" y="6375"/>
                </a:lnTo>
                <a:lnTo>
                  <a:pt x="3936" y="6359"/>
                </a:lnTo>
                <a:lnTo>
                  <a:pt x="3899" y="6339"/>
                </a:lnTo>
                <a:lnTo>
                  <a:pt x="3864" y="6315"/>
                </a:lnTo>
                <a:lnTo>
                  <a:pt x="3831" y="6289"/>
                </a:lnTo>
                <a:lnTo>
                  <a:pt x="3802" y="6259"/>
                </a:lnTo>
                <a:lnTo>
                  <a:pt x="3778" y="6226"/>
                </a:lnTo>
                <a:lnTo>
                  <a:pt x="3768" y="6206"/>
                </a:lnTo>
                <a:lnTo>
                  <a:pt x="3759" y="6184"/>
                </a:lnTo>
                <a:lnTo>
                  <a:pt x="3753" y="6161"/>
                </a:lnTo>
                <a:lnTo>
                  <a:pt x="3748" y="6136"/>
                </a:lnTo>
                <a:lnTo>
                  <a:pt x="3744" y="6111"/>
                </a:lnTo>
                <a:lnTo>
                  <a:pt x="3742" y="6083"/>
                </a:lnTo>
                <a:lnTo>
                  <a:pt x="3740" y="6025"/>
                </a:lnTo>
                <a:lnTo>
                  <a:pt x="3740" y="5962"/>
                </a:lnTo>
                <a:lnTo>
                  <a:pt x="3743" y="5897"/>
                </a:lnTo>
                <a:lnTo>
                  <a:pt x="3747" y="5830"/>
                </a:lnTo>
                <a:lnTo>
                  <a:pt x="3750" y="5763"/>
                </a:lnTo>
                <a:lnTo>
                  <a:pt x="3752" y="5695"/>
                </a:lnTo>
                <a:lnTo>
                  <a:pt x="3753" y="5630"/>
                </a:lnTo>
                <a:lnTo>
                  <a:pt x="3750" y="5568"/>
                </a:lnTo>
                <a:lnTo>
                  <a:pt x="3744" y="5510"/>
                </a:lnTo>
                <a:lnTo>
                  <a:pt x="3739" y="5483"/>
                </a:lnTo>
                <a:lnTo>
                  <a:pt x="3734" y="5458"/>
                </a:lnTo>
                <a:lnTo>
                  <a:pt x="3726" y="5435"/>
                </a:lnTo>
                <a:lnTo>
                  <a:pt x="3718" y="5414"/>
                </a:lnTo>
                <a:lnTo>
                  <a:pt x="3709" y="5395"/>
                </a:lnTo>
                <a:lnTo>
                  <a:pt x="3698" y="5378"/>
                </a:lnTo>
                <a:lnTo>
                  <a:pt x="3686" y="5363"/>
                </a:lnTo>
                <a:lnTo>
                  <a:pt x="3669" y="5348"/>
                </a:lnTo>
                <a:lnTo>
                  <a:pt x="3673" y="5351"/>
                </a:lnTo>
                <a:lnTo>
                  <a:pt x="3655" y="5338"/>
                </a:lnTo>
                <a:lnTo>
                  <a:pt x="3659" y="5341"/>
                </a:lnTo>
                <a:lnTo>
                  <a:pt x="3640" y="5331"/>
                </a:lnTo>
                <a:lnTo>
                  <a:pt x="3645" y="5333"/>
                </a:lnTo>
                <a:lnTo>
                  <a:pt x="3626" y="5327"/>
                </a:lnTo>
                <a:lnTo>
                  <a:pt x="3631" y="5329"/>
                </a:lnTo>
                <a:lnTo>
                  <a:pt x="3616" y="5326"/>
                </a:lnTo>
                <a:lnTo>
                  <a:pt x="3600" y="5326"/>
                </a:lnTo>
                <a:lnTo>
                  <a:pt x="3582" y="5327"/>
                </a:lnTo>
                <a:lnTo>
                  <a:pt x="3563" y="5331"/>
                </a:lnTo>
                <a:lnTo>
                  <a:pt x="3542" y="5336"/>
                </a:lnTo>
                <a:lnTo>
                  <a:pt x="3520" y="5344"/>
                </a:lnTo>
                <a:lnTo>
                  <a:pt x="3498" y="5352"/>
                </a:lnTo>
                <a:lnTo>
                  <a:pt x="3447" y="5372"/>
                </a:lnTo>
                <a:lnTo>
                  <a:pt x="3392" y="5395"/>
                </a:lnTo>
                <a:lnTo>
                  <a:pt x="3331" y="5418"/>
                </a:lnTo>
                <a:lnTo>
                  <a:pt x="3266" y="5438"/>
                </a:lnTo>
                <a:lnTo>
                  <a:pt x="3231" y="5446"/>
                </a:lnTo>
                <a:lnTo>
                  <a:pt x="3195" y="5453"/>
                </a:lnTo>
                <a:lnTo>
                  <a:pt x="3156" y="5458"/>
                </a:lnTo>
                <a:lnTo>
                  <a:pt x="3116" y="5461"/>
                </a:lnTo>
                <a:lnTo>
                  <a:pt x="3075" y="5462"/>
                </a:lnTo>
                <a:lnTo>
                  <a:pt x="3033" y="5460"/>
                </a:lnTo>
                <a:lnTo>
                  <a:pt x="2988" y="5454"/>
                </a:lnTo>
                <a:lnTo>
                  <a:pt x="2942" y="5446"/>
                </a:lnTo>
                <a:lnTo>
                  <a:pt x="2895" y="5434"/>
                </a:lnTo>
                <a:lnTo>
                  <a:pt x="2846" y="5418"/>
                </a:lnTo>
                <a:lnTo>
                  <a:pt x="2795" y="5398"/>
                </a:lnTo>
                <a:lnTo>
                  <a:pt x="2743" y="5375"/>
                </a:lnTo>
                <a:lnTo>
                  <a:pt x="2689" y="5346"/>
                </a:lnTo>
                <a:lnTo>
                  <a:pt x="2634" y="5313"/>
                </a:lnTo>
                <a:lnTo>
                  <a:pt x="2643" y="5317"/>
                </a:lnTo>
                <a:lnTo>
                  <a:pt x="2642" y="5317"/>
                </a:lnTo>
                <a:close/>
              </a:path>
            </a:pathLst>
          </a:custGeom>
          <a:solidFill>
            <a:srgbClr val="BFBFBF"/>
          </a:solidFill>
          <a:ln w="1588" cap="flat">
            <a:solidFill>
              <a:srgbClr val="BFBFBF"/>
            </a:solidFill>
            <a:prstDash val="solid"/>
            <a:round/>
            <a:headEnd/>
            <a:tailEnd/>
          </a:ln>
        </p:spPr>
        <p:txBody>
          <a:bodyPr/>
          <a:lstStyle/>
          <a:p>
            <a:endParaRPr lang="en-US"/>
          </a:p>
        </p:txBody>
      </p:sp>
      <p:sp>
        <p:nvSpPr>
          <p:cNvPr id="56326" name="Freeform 9"/>
          <p:cNvSpPr>
            <a:spLocks/>
          </p:cNvSpPr>
          <p:nvPr/>
        </p:nvSpPr>
        <p:spPr bwMode="auto">
          <a:xfrm>
            <a:off x="1768475" y="1611313"/>
            <a:ext cx="6122988" cy="1258887"/>
          </a:xfrm>
          <a:custGeom>
            <a:avLst/>
            <a:gdLst>
              <a:gd name="T0" fmla="*/ 2147483647 w 16084"/>
              <a:gd name="T1" fmla="*/ 2147483647 h 3296"/>
              <a:gd name="T2" fmla="*/ 2147483647 w 16084"/>
              <a:gd name="T3" fmla="*/ 2147483647 h 3296"/>
              <a:gd name="T4" fmla="*/ 2147483647 w 16084"/>
              <a:gd name="T5" fmla="*/ 2147483647 h 3296"/>
              <a:gd name="T6" fmla="*/ 2147483647 w 16084"/>
              <a:gd name="T7" fmla="*/ 2147483647 h 3296"/>
              <a:gd name="T8" fmla="*/ 2147483647 w 16084"/>
              <a:gd name="T9" fmla="*/ 2147483647 h 3296"/>
              <a:gd name="T10" fmla="*/ 2147483647 w 16084"/>
              <a:gd name="T11" fmla="*/ 2147483647 h 3296"/>
              <a:gd name="T12" fmla="*/ 2147483647 w 16084"/>
              <a:gd name="T13" fmla="*/ 2147483647 h 3296"/>
              <a:gd name="T14" fmla="*/ 2147483647 w 16084"/>
              <a:gd name="T15" fmla="*/ 2147483647 h 3296"/>
              <a:gd name="T16" fmla="*/ 2147483647 w 16084"/>
              <a:gd name="T17" fmla="*/ 2147483647 h 3296"/>
              <a:gd name="T18" fmla="*/ 2147483647 w 16084"/>
              <a:gd name="T19" fmla="*/ 2147483647 h 3296"/>
              <a:gd name="T20" fmla="*/ 2147483647 w 16084"/>
              <a:gd name="T21" fmla="*/ 2147483647 h 3296"/>
              <a:gd name="T22" fmla="*/ 2147483647 w 16084"/>
              <a:gd name="T23" fmla="*/ 2147483647 h 3296"/>
              <a:gd name="T24" fmla="*/ 2147483647 w 16084"/>
              <a:gd name="T25" fmla="*/ 2147483647 h 3296"/>
              <a:gd name="T26" fmla="*/ 2147483647 w 16084"/>
              <a:gd name="T27" fmla="*/ 2147483647 h 3296"/>
              <a:gd name="T28" fmla="*/ 2147483647 w 16084"/>
              <a:gd name="T29" fmla="*/ 2147483647 h 3296"/>
              <a:gd name="T30" fmla="*/ 2147483647 w 16084"/>
              <a:gd name="T31" fmla="*/ 2147483647 h 3296"/>
              <a:gd name="T32" fmla="*/ 2147483647 w 16084"/>
              <a:gd name="T33" fmla="*/ 2147483647 h 32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084"/>
              <a:gd name="T52" fmla="*/ 0 h 3296"/>
              <a:gd name="T53" fmla="*/ 16084 w 16084"/>
              <a:gd name="T54" fmla="*/ 3296 h 329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084" h="3296">
                <a:moveTo>
                  <a:pt x="1676" y="2476"/>
                </a:moveTo>
                <a:cubicBezTo>
                  <a:pt x="2502" y="2637"/>
                  <a:pt x="4439" y="2839"/>
                  <a:pt x="5451" y="2929"/>
                </a:cubicBezTo>
                <a:cubicBezTo>
                  <a:pt x="6462" y="3020"/>
                  <a:pt x="6971" y="2979"/>
                  <a:pt x="7746" y="3020"/>
                </a:cubicBezTo>
                <a:cubicBezTo>
                  <a:pt x="8521" y="3060"/>
                  <a:pt x="9467" y="3146"/>
                  <a:pt x="10101" y="3171"/>
                </a:cubicBezTo>
                <a:cubicBezTo>
                  <a:pt x="10735" y="3196"/>
                  <a:pt x="11550" y="3171"/>
                  <a:pt x="11550" y="3171"/>
                </a:cubicBezTo>
                <a:lnTo>
                  <a:pt x="14479" y="3201"/>
                </a:lnTo>
                <a:cubicBezTo>
                  <a:pt x="15169" y="3191"/>
                  <a:pt x="15722" y="3296"/>
                  <a:pt x="15687" y="3110"/>
                </a:cubicBezTo>
                <a:cubicBezTo>
                  <a:pt x="15652" y="2924"/>
                  <a:pt x="16084" y="2260"/>
                  <a:pt x="14268" y="2084"/>
                </a:cubicBezTo>
                <a:cubicBezTo>
                  <a:pt x="12451" y="1908"/>
                  <a:pt x="6674" y="2139"/>
                  <a:pt x="4786" y="2054"/>
                </a:cubicBezTo>
                <a:cubicBezTo>
                  <a:pt x="2899" y="1968"/>
                  <a:pt x="1213" y="1646"/>
                  <a:pt x="2945" y="1570"/>
                </a:cubicBezTo>
                <a:cubicBezTo>
                  <a:pt x="4676" y="1495"/>
                  <a:pt x="14680" y="1847"/>
                  <a:pt x="15174" y="1601"/>
                </a:cubicBezTo>
                <a:cubicBezTo>
                  <a:pt x="15667" y="1354"/>
                  <a:pt x="6976" y="182"/>
                  <a:pt x="5904" y="91"/>
                </a:cubicBezTo>
                <a:cubicBezTo>
                  <a:pt x="4832" y="0"/>
                  <a:pt x="9542" y="906"/>
                  <a:pt x="8742" y="1057"/>
                </a:cubicBezTo>
                <a:cubicBezTo>
                  <a:pt x="7942" y="1208"/>
                  <a:pt x="2205" y="911"/>
                  <a:pt x="1103" y="997"/>
                </a:cubicBezTo>
                <a:cubicBezTo>
                  <a:pt x="0" y="1082"/>
                  <a:pt x="2230" y="1409"/>
                  <a:pt x="2129" y="1570"/>
                </a:cubicBezTo>
                <a:cubicBezTo>
                  <a:pt x="2029" y="1731"/>
                  <a:pt x="554" y="1822"/>
                  <a:pt x="499" y="1963"/>
                </a:cubicBezTo>
                <a:cubicBezTo>
                  <a:pt x="443" y="2104"/>
                  <a:pt x="851" y="2315"/>
                  <a:pt x="1676" y="2476"/>
                </a:cubicBezTo>
                <a:close/>
              </a:path>
            </a:pathLst>
          </a:custGeom>
          <a:solidFill>
            <a:srgbClr val="DDD9C3"/>
          </a:solidFill>
          <a:ln w="0">
            <a:solidFill>
              <a:srgbClr val="000000"/>
            </a:solidFill>
            <a:prstDash val="solid"/>
            <a:round/>
            <a:headEnd/>
            <a:tailEnd/>
          </a:ln>
        </p:spPr>
        <p:txBody>
          <a:bodyPr/>
          <a:lstStyle/>
          <a:p>
            <a:endParaRPr lang="en-US"/>
          </a:p>
        </p:txBody>
      </p:sp>
      <p:sp>
        <p:nvSpPr>
          <p:cNvPr id="56327" name="Freeform 10"/>
          <p:cNvSpPr>
            <a:spLocks noEditPoints="1"/>
          </p:cNvSpPr>
          <p:nvPr/>
        </p:nvSpPr>
        <p:spPr bwMode="auto">
          <a:xfrm>
            <a:off x="1944688" y="1631950"/>
            <a:ext cx="5816600" cy="1222375"/>
          </a:xfrm>
          <a:custGeom>
            <a:avLst/>
            <a:gdLst>
              <a:gd name="T0" fmla="*/ 2147483647 w 15282"/>
              <a:gd name="T1" fmla="*/ 2147483647 h 3205"/>
              <a:gd name="T2" fmla="*/ 2147483647 w 15282"/>
              <a:gd name="T3" fmla="*/ 2147483647 h 3205"/>
              <a:gd name="T4" fmla="*/ 2147483647 w 15282"/>
              <a:gd name="T5" fmla="*/ 2147483647 h 3205"/>
              <a:gd name="T6" fmla="*/ 2147483647 w 15282"/>
              <a:gd name="T7" fmla="*/ 2147483647 h 3205"/>
              <a:gd name="T8" fmla="*/ 2147483647 w 15282"/>
              <a:gd name="T9" fmla="*/ 2147483647 h 3205"/>
              <a:gd name="T10" fmla="*/ 2147483647 w 15282"/>
              <a:gd name="T11" fmla="*/ 2147483647 h 3205"/>
              <a:gd name="T12" fmla="*/ 2147483647 w 15282"/>
              <a:gd name="T13" fmla="*/ 2147483647 h 3205"/>
              <a:gd name="T14" fmla="*/ 2147483647 w 15282"/>
              <a:gd name="T15" fmla="*/ 2147483647 h 3205"/>
              <a:gd name="T16" fmla="*/ 2147483647 w 15282"/>
              <a:gd name="T17" fmla="*/ 2147483647 h 3205"/>
              <a:gd name="T18" fmla="*/ 2147483647 w 15282"/>
              <a:gd name="T19" fmla="*/ 2147483647 h 3205"/>
              <a:gd name="T20" fmla="*/ 2147483647 w 15282"/>
              <a:gd name="T21" fmla="*/ 2147483647 h 3205"/>
              <a:gd name="T22" fmla="*/ 2147483647 w 15282"/>
              <a:gd name="T23" fmla="*/ 2147483647 h 3205"/>
              <a:gd name="T24" fmla="*/ 2147483647 w 15282"/>
              <a:gd name="T25" fmla="*/ 2147483647 h 3205"/>
              <a:gd name="T26" fmla="*/ 2147483647 w 15282"/>
              <a:gd name="T27" fmla="*/ 2147483647 h 3205"/>
              <a:gd name="T28" fmla="*/ 2147483647 w 15282"/>
              <a:gd name="T29" fmla="*/ 2147483647 h 3205"/>
              <a:gd name="T30" fmla="*/ 2147483647 w 15282"/>
              <a:gd name="T31" fmla="*/ 2147483647 h 3205"/>
              <a:gd name="T32" fmla="*/ 2147483647 w 15282"/>
              <a:gd name="T33" fmla="*/ 2147483647 h 3205"/>
              <a:gd name="T34" fmla="*/ 2147483647 w 15282"/>
              <a:gd name="T35" fmla="*/ 2147483647 h 3205"/>
              <a:gd name="T36" fmla="*/ 2147483647 w 15282"/>
              <a:gd name="T37" fmla="*/ 2147483647 h 3205"/>
              <a:gd name="T38" fmla="*/ 2147483647 w 15282"/>
              <a:gd name="T39" fmla="*/ 2147483647 h 3205"/>
              <a:gd name="T40" fmla="*/ 2147483647 w 15282"/>
              <a:gd name="T41" fmla="*/ 2147483647 h 3205"/>
              <a:gd name="T42" fmla="*/ 2147483647 w 15282"/>
              <a:gd name="T43" fmla="*/ 2147483647 h 3205"/>
              <a:gd name="T44" fmla="*/ 2147483647 w 15282"/>
              <a:gd name="T45" fmla="*/ 2147483647 h 3205"/>
              <a:gd name="T46" fmla="*/ 2147483647 w 15282"/>
              <a:gd name="T47" fmla="*/ 2147483647 h 3205"/>
              <a:gd name="T48" fmla="*/ 2147483647 w 15282"/>
              <a:gd name="T49" fmla="*/ 2147483647 h 3205"/>
              <a:gd name="T50" fmla="*/ 2147483647 w 15282"/>
              <a:gd name="T51" fmla="*/ 2147483647 h 3205"/>
              <a:gd name="T52" fmla="*/ 2147483647 w 15282"/>
              <a:gd name="T53" fmla="*/ 2147483647 h 3205"/>
              <a:gd name="T54" fmla="*/ 2147483647 w 15282"/>
              <a:gd name="T55" fmla="*/ 2147483647 h 3205"/>
              <a:gd name="T56" fmla="*/ 2147483647 w 15282"/>
              <a:gd name="T57" fmla="*/ 2147483647 h 3205"/>
              <a:gd name="T58" fmla="*/ 2147483647 w 15282"/>
              <a:gd name="T59" fmla="*/ 2147483647 h 3205"/>
              <a:gd name="T60" fmla="*/ 2147483647 w 15282"/>
              <a:gd name="T61" fmla="*/ 2147483647 h 3205"/>
              <a:gd name="T62" fmla="*/ 2147483647 w 15282"/>
              <a:gd name="T63" fmla="*/ 2147483647 h 3205"/>
              <a:gd name="T64" fmla="*/ 2147483647 w 15282"/>
              <a:gd name="T65" fmla="*/ 2147483647 h 3205"/>
              <a:gd name="T66" fmla="*/ 2147483647 w 15282"/>
              <a:gd name="T67" fmla="*/ 2147483647 h 3205"/>
              <a:gd name="T68" fmla="*/ 2147483647 w 15282"/>
              <a:gd name="T69" fmla="*/ 2147483647 h 3205"/>
              <a:gd name="T70" fmla="*/ 2147483647 w 15282"/>
              <a:gd name="T71" fmla="*/ 2147483647 h 3205"/>
              <a:gd name="T72" fmla="*/ 2147483647 w 15282"/>
              <a:gd name="T73" fmla="*/ 2147483647 h 3205"/>
              <a:gd name="T74" fmla="*/ 2147483647 w 15282"/>
              <a:gd name="T75" fmla="*/ 2147483647 h 3205"/>
              <a:gd name="T76" fmla="*/ 2147483647 w 15282"/>
              <a:gd name="T77" fmla="*/ 2147483647 h 3205"/>
              <a:gd name="T78" fmla="*/ 2147483647 w 15282"/>
              <a:gd name="T79" fmla="*/ 2147483647 h 3205"/>
              <a:gd name="T80" fmla="*/ 2147483647 w 15282"/>
              <a:gd name="T81" fmla="*/ 2147483647 h 3205"/>
              <a:gd name="T82" fmla="*/ 2147483647 w 15282"/>
              <a:gd name="T83" fmla="*/ 2147483647 h 3205"/>
              <a:gd name="T84" fmla="*/ 2147483647 w 15282"/>
              <a:gd name="T85" fmla="*/ 2147483647 h 3205"/>
              <a:gd name="T86" fmla="*/ 2147483647 w 15282"/>
              <a:gd name="T87" fmla="*/ 2147483647 h 3205"/>
              <a:gd name="T88" fmla="*/ 2147483647 w 15282"/>
              <a:gd name="T89" fmla="*/ 2147483647 h 3205"/>
              <a:gd name="T90" fmla="*/ 2147483647 w 15282"/>
              <a:gd name="T91" fmla="*/ 2147483647 h 3205"/>
              <a:gd name="T92" fmla="*/ 2147483647 w 15282"/>
              <a:gd name="T93" fmla="*/ 2147483647 h 3205"/>
              <a:gd name="T94" fmla="*/ 2147483647 w 15282"/>
              <a:gd name="T95" fmla="*/ 2147483647 h 3205"/>
              <a:gd name="T96" fmla="*/ 2147483647 w 15282"/>
              <a:gd name="T97" fmla="*/ 2147483647 h 3205"/>
              <a:gd name="T98" fmla="*/ 2147483647 w 15282"/>
              <a:gd name="T99" fmla="*/ 2147483647 h 3205"/>
              <a:gd name="T100" fmla="*/ 2147483647 w 15282"/>
              <a:gd name="T101" fmla="*/ 2147483647 h 3205"/>
              <a:gd name="T102" fmla="*/ 2147483647 w 15282"/>
              <a:gd name="T103" fmla="*/ 2147483647 h 3205"/>
              <a:gd name="T104" fmla="*/ 2147483647 w 15282"/>
              <a:gd name="T105" fmla="*/ 2147483647 h 3205"/>
              <a:gd name="T106" fmla="*/ 2147483647 w 15282"/>
              <a:gd name="T107" fmla="*/ 2147483647 h 3205"/>
              <a:gd name="T108" fmla="*/ 2147483647 w 15282"/>
              <a:gd name="T109" fmla="*/ 2147483647 h 3205"/>
              <a:gd name="T110" fmla="*/ 2147483647 w 15282"/>
              <a:gd name="T111" fmla="*/ 2147483647 h 3205"/>
              <a:gd name="T112" fmla="*/ 2147483647 w 15282"/>
              <a:gd name="T113" fmla="*/ 2147483647 h 3205"/>
              <a:gd name="T114" fmla="*/ 2147483647 w 15282"/>
              <a:gd name="T115" fmla="*/ 2147483647 h 3205"/>
              <a:gd name="T116" fmla="*/ 2147483647 w 15282"/>
              <a:gd name="T117" fmla="*/ 2147483647 h 3205"/>
              <a:gd name="T118" fmla="*/ 2147483647 w 15282"/>
              <a:gd name="T119" fmla="*/ 2147483647 h 3205"/>
              <a:gd name="T120" fmla="*/ 2147483647 w 15282"/>
              <a:gd name="T121" fmla="*/ 2147483647 h 32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82"/>
              <a:gd name="T184" fmla="*/ 0 h 3205"/>
              <a:gd name="T185" fmla="*/ 15282 w 15282"/>
              <a:gd name="T186" fmla="*/ 3205 h 320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82" h="3205">
                <a:moveTo>
                  <a:pt x="1223" y="2392"/>
                </a:moveTo>
                <a:lnTo>
                  <a:pt x="1262" y="2400"/>
                </a:lnTo>
                <a:lnTo>
                  <a:pt x="1303" y="2407"/>
                </a:lnTo>
                <a:lnTo>
                  <a:pt x="1346" y="2415"/>
                </a:lnTo>
                <a:lnTo>
                  <a:pt x="1389" y="2422"/>
                </a:lnTo>
                <a:lnTo>
                  <a:pt x="1482" y="2438"/>
                </a:lnTo>
                <a:lnTo>
                  <a:pt x="1579" y="2454"/>
                </a:lnTo>
                <a:lnTo>
                  <a:pt x="1682" y="2470"/>
                </a:lnTo>
                <a:lnTo>
                  <a:pt x="1789" y="2486"/>
                </a:lnTo>
                <a:lnTo>
                  <a:pt x="1901" y="2502"/>
                </a:lnTo>
                <a:lnTo>
                  <a:pt x="2017" y="2518"/>
                </a:lnTo>
                <a:lnTo>
                  <a:pt x="2136" y="2534"/>
                </a:lnTo>
                <a:lnTo>
                  <a:pt x="2258" y="2550"/>
                </a:lnTo>
                <a:lnTo>
                  <a:pt x="2383" y="2566"/>
                </a:lnTo>
                <a:lnTo>
                  <a:pt x="2511" y="2582"/>
                </a:lnTo>
                <a:lnTo>
                  <a:pt x="2640" y="2598"/>
                </a:lnTo>
                <a:lnTo>
                  <a:pt x="2772" y="2613"/>
                </a:lnTo>
                <a:lnTo>
                  <a:pt x="3038" y="2644"/>
                </a:lnTo>
                <a:lnTo>
                  <a:pt x="3306" y="2674"/>
                </a:lnTo>
                <a:lnTo>
                  <a:pt x="3573" y="2704"/>
                </a:lnTo>
                <a:lnTo>
                  <a:pt x="3706" y="2718"/>
                </a:lnTo>
                <a:lnTo>
                  <a:pt x="3837" y="2731"/>
                </a:lnTo>
                <a:lnTo>
                  <a:pt x="3966" y="2745"/>
                </a:lnTo>
                <a:lnTo>
                  <a:pt x="4094" y="2758"/>
                </a:lnTo>
                <a:lnTo>
                  <a:pt x="4219" y="2770"/>
                </a:lnTo>
                <a:lnTo>
                  <a:pt x="4341" y="2782"/>
                </a:lnTo>
                <a:lnTo>
                  <a:pt x="4460" y="2794"/>
                </a:lnTo>
                <a:lnTo>
                  <a:pt x="4575" y="2805"/>
                </a:lnTo>
                <a:lnTo>
                  <a:pt x="4686" y="2815"/>
                </a:lnTo>
                <a:lnTo>
                  <a:pt x="4794" y="2825"/>
                </a:lnTo>
                <a:lnTo>
                  <a:pt x="4896" y="2835"/>
                </a:lnTo>
                <a:lnTo>
                  <a:pt x="4993" y="2843"/>
                </a:lnTo>
                <a:lnTo>
                  <a:pt x="5087" y="2852"/>
                </a:lnTo>
                <a:lnTo>
                  <a:pt x="5178" y="2860"/>
                </a:lnTo>
                <a:lnTo>
                  <a:pt x="5265" y="2867"/>
                </a:lnTo>
                <a:lnTo>
                  <a:pt x="5350" y="2873"/>
                </a:lnTo>
                <a:lnTo>
                  <a:pt x="5433" y="2878"/>
                </a:lnTo>
                <a:lnTo>
                  <a:pt x="5514" y="2883"/>
                </a:lnTo>
                <a:lnTo>
                  <a:pt x="5592" y="2887"/>
                </a:lnTo>
                <a:lnTo>
                  <a:pt x="5669" y="2891"/>
                </a:lnTo>
                <a:lnTo>
                  <a:pt x="5743" y="2894"/>
                </a:lnTo>
                <a:lnTo>
                  <a:pt x="5817" y="2897"/>
                </a:lnTo>
                <a:lnTo>
                  <a:pt x="5888" y="2900"/>
                </a:lnTo>
                <a:lnTo>
                  <a:pt x="5958" y="2902"/>
                </a:lnTo>
                <a:lnTo>
                  <a:pt x="6095" y="2906"/>
                </a:lnTo>
                <a:lnTo>
                  <a:pt x="6228" y="2908"/>
                </a:lnTo>
                <a:lnTo>
                  <a:pt x="6358" y="2910"/>
                </a:lnTo>
                <a:lnTo>
                  <a:pt x="6486" y="2912"/>
                </a:lnTo>
                <a:lnTo>
                  <a:pt x="6614" y="2914"/>
                </a:lnTo>
                <a:lnTo>
                  <a:pt x="6743" y="2916"/>
                </a:lnTo>
                <a:lnTo>
                  <a:pt x="6873" y="2919"/>
                </a:lnTo>
                <a:lnTo>
                  <a:pt x="7007" y="2923"/>
                </a:lnTo>
                <a:lnTo>
                  <a:pt x="7144" y="2928"/>
                </a:lnTo>
                <a:lnTo>
                  <a:pt x="7215" y="2931"/>
                </a:lnTo>
                <a:lnTo>
                  <a:pt x="7287" y="2935"/>
                </a:lnTo>
                <a:lnTo>
                  <a:pt x="7435" y="2943"/>
                </a:lnTo>
                <a:lnTo>
                  <a:pt x="7585" y="2952"/>
                </a:lnTo>
                <a:lnTo>
                  <a:pt x="7739" y="2962"/>
                </a:lnTo>
                <a:lnTo>
                  <a:pt x="7894" y="2972"/>
                </a:lnTo>
                <a:lnTo>
                  <a:pt x="8207" y="2994"/>
                </a:lnTo>
                <a:lnTo>
                  <a:pt x="8363" y="3005"/>
                </a:lnTo>
                <a:lnTo>
                  <a:pt x="8519" y="3016"/>
                </a:lnTo>
                <a:lnTo>
                  <a:pt x="8672" y="3027"/>
                </a:lnTo>
                <a:lnTo>
                  <a:pt x="8824" y="3038"/>
                </a:lnTo>
                <a:lnTo>
                  <a:pt x="8972" y="3048"/>
                </a:lnTo>
                <a:lnTo>
                  <a:pt x="9117" y="3057"/>
                </a:lnTo>
                <a:lnTo>
                  <a:pt x="9257" y="3066"/>
                </a:lnTo>
                <a:lnTo>
                  <a:pt x="9391" y="3074"/>
                </a:lnTo>
                <a:lnTo>
                  <a:pt x="9457" y="3077"/>
                </a:lnTo>
                <a:lnTo>
                  <a:pt x="9520" y="3081"/>
                </a:lnTo>
                <a:lnTo>
                  <a:pt x="9582" y="3083"/>
                </a:lnTo>
                <a:lnTo>
                  <a:pt x="9642" y="3086"/>
                </a:lnTo>
                <a:lnTo>
                  <a:pt x="9763" y="3090"/>
                </a:lnTo>
                <a:lnTo>
                  <a:pt x="9886" y="3093"/>
                </a:lnTo>
                <a:lnTo>
                  <a:pt x="10011" y="3095"/>
                </a:lnTo>
                <a:lnTo>
                  <a:pt x="10135" y="3096"/>
                </a:lnTo>
                <a:lnTo>
                  <a:pt x="10258" y="3097"/>
                </a:lnTo>
                <a:lnTo>
                  <a:pt x="10378" y="3097"/>
                </a:lnTo>
                <a:lnTo>
                  <a:pt x="10494" y="3096"/>
                </a:lnTo>
                <a:lnTo>
                  <a:pt x="10549" y="3096"/>
                </a:lnTo>
                <a:lnTo>
                  <a:pt x="10603" y="3095"/>
                </a:lnTo>
                <a:lnTo>
                  <a:pt x="10655" y="3094"/>
                </a:lnTo>
                <a:lnTo>
                  <a:pt x="10705" y="3094"/>
                </a:lnTo>
                <a:lnTo>
                  <a:pt x="10753" y="3093"/>
                </a:lnTo>
                <a:lnTo>
                  <a:pt x="10798" y="3092"/>
                </a:lnTo>
                <a:lnTo>
                  <a:pt x="10841" y="3091"/>
                </a:lnTo>
                <a:lnTo>
                  <a:pt x="10881" y="3091"/>
                </a:lnTo>
                <a:lnTo>
                  <a:pt x="10918" y="3090"/>
                </a:lnTo>
                <a:lnTo>
                  <a:pt x="10952" y="3089"/>
                </a:lnTo>
                <a:lnTo>
                  <a:pt x="10983" y="3088"/>
                </a:lnTo>
                <a:lnTo>
                  <a:pt x="11010" y="3088"/>
                </a:lnTo>
                <a:lnTo>
                  <a:pt x="11033" y="3087"/>
                </a:lnTo>
                <a:lnTo>
                  <a:pt x="11053" y="3087"/>
                </a:lnTo>
                <a:lnTo>
                  <a:pt x="11068" y="3086"/>
                </a:lnTo>
                <a:lnTo>
                  <a:pt x="11080" y="3086"/>
                </a:lnTo>
                <a:lnTo>
                  <a:pt x="11087" y="3086"/>
                </a:lnTo>
                <a:lnTo>
                  <a:pt x="11090" y="3086"/>
                </a:lnTo>
                <a:lnTo>
                  <a:pt x="14020" y="3116"/>
                </a:lnTo>
                <a:lnTo>
                  <a:pt x="14147" y="3115"/>
                </a:lnTo>
                <a:lnTo>
                  <a:pt x="14271" y="3117"/>
                </a:lnTo>
                <a:lnTo>
                  <a:pt x="14391" y="3120"/>
                </a:lnTo>
                <a:lnTo>
                  <a:pt x="14505" y="3124"/>
                </a:lnTo>
                <a:lnTo>
                  <a:pt x="14560" y="3126"/>
                </a:lnTo>
                <a:lnTo>
                  <a:pt x="14613" y="3128"/>
                </a:lnTo>
                <a:lnTo>
                  <a:pt x="14665" y="3130"/>
                </a:lnTo>
                <a:lnTo>
                  <a:pt x="14715" y="3132"/>
                </a:lnTo>
                <a:lnTo>
                  <a:pt x="14763" y="3134"/>
                </a:lnTo>
                <a:lnTo>
                  <a:pt x="14809" y="3135"/>
                </a:lnTo>
                <a:lnTo>
                  <a:pt x="14853" y="3136"/>
                </a:lnTo>
                <a:lnTo>
                  <a:pt x="14895" y="3137"/>
                </a:lnTo>
                <a:lnTo>
                  <a:pt x="14935" y="3137"/>
                </a:lnTo>
                <a:lnTo>
                  <a:pt x="14973" y="3136"/>
                </a:lnTo>
                <a:lnTo>
                  <a:pt x="15008" y="3135"/>
                </a:lnTo>
                <a:lnTo>
                  <a:pt x="15040" y="3133"/>
                </a:lnTo>
                <a:lnTo>
                  <a:pt x="15070" y="3131"/>
                </a:lnTo>
                <a:lnTo>
                  <a:pt x="15097" y="3127"/>
                </a:lnTo>
                <a:lnTo>
                  <a:pt x="15121" y="3123"/>
                </a:lnTo>
                <a:lnTo>
                  <a:pt x="15142" y="3118"/>
                </a:lnTo>
                <a:lnTo>
                  <a:pt x="15159" y="3112"/>
                </a:lnTo>
                <a:lnTo>
                  <a:pt x="15174" y="3105"/>
                </a:lnTo>
                <a:lnTo>
                  <a:pt x="15184" y="3098"/>
                </a:lnTo>
                <a:lnTo>
                  <a:pt x="15179" y="3102"/>
                </a:lnTo>
                <a:lnTo>
                  <a:pt x="15191" y="3091"/>
                </a:lnTo>
                <a:lnTo>
                  <a:pt x="15185" y="3097"/>
                </a:lnTo>
                <a:lnTo>
                  <a:pt x="15194" y="3085"/>
                </a:lnTo>
                <a:lnTo>
                  <a:pt x="15190" y="3093"/>
                </a:lnTo>
                <a:lnTo>
                  <a:pt x="15195" y="3079"/>
                </a:lnTo>
                <a:lnTo>
                  <a:pt x="15193" y="3087"/>
                </a:lnTo>
                <a:lnTo>
                  <a:pt x="15195" y="3072"/>
                </a:lnTo>
                <a:lnTo>
                  <a:pt x="15195" y="3079"/>
                </a:lnTo>
                <a:lnTo>
                  <a:pt x="15193" y="3063"/>
                </a:lnTo>
                <a:lnTo>
                  <a:pt x="15191" y="3044"/>
                </a:lnTo>
                <a:lnTo>
                  <a:pt x="15191" y="3019"/>
                </a:lnTo>
                <a:lnTo>
                  <a:pt x="15193" y="2992"/>
                </a:lnTo>
                <a:lnTo>
                  <a:pt x="15197" y="2965"/>
                </a:lnTo>
                <a:lnTo>
                  <a:pt x="15201" y="2936"/>
                </a:lnTo>
                <a:lnTo>
                  <a:pt x="15205" y="2906"/>
                </a:lnTo>
                <a:lnTo>
                  <a:pt x="15209" y="2874"/>
                </a:lnTo>
                <a:lnTo>
                  <a:pt x="15212" y="2842"/>
                </a:lnTo>
                <a:lnTo>
                  <a:pt x="15214" y="2809"/>
                </a:lnTo>
                <a:lnTo>
                  <a:pt x="15214" y="2774"/>
                </a:lnTo>
                <a:lnTo>
                  <a:pt x="15212" y="2739"/>
                </a:lnTo>
                <a:lnTo>
                  <a:pt x="15208" y="2703"/>
                </a:lnTo>
                <a:lnTo>
                  <a:pt x="15200" y="2667"/>
                </a:lnTo>
                <a:lnTo>
                  <a:pt x="15189" y="2631"/>
                </a:lnTo>
                <a:lnTo>
                  <a:pt x="15174" y="2595"/>
                </a:lnTo>
                <a:lnTo>
                  <a:pt x="15155" y="2558"/>
                </a:lnTo>
                <a:lnTo>
                  <a:pt x="15131" y="2521"/>
                </a:lnTo>
                <a:lnTo>
                  <a:pt x="15117" y="2504"/>
                </a:lnTo>
                <a:lnTo>
                  <a:pt x="15102" y="2485"/>
                </a:lnTo>
                <a:lnTo>
                  <a:pt x="15085" y="2467"/>
                </a:lnTo>
                <a:lnTo>
                  <a:pt x="15066" y="2449"/>
                </a:lnTo>
                <a:lnTo>
                  <a:pt x="15046" y="2430"/>
                </a:lnTo>
                <a:lnTo>
                  <a:pt x="15024" y="2412"/>
                </a:lnTo>
                <a:lnTo>
                  <a:pt x="15000" y="2394"/>
                </a:lnTo>
                <a:lnTo>
                  <a:pt x="14975" y="2376"/>
                </a:lnTo>
                <a:lnTo>
                  <a:pt x="14947" y="2358"/>
                </a:lnTo>
                <a:lnTo>
                  <a:pt x="14917" y="2341"/>
                </a:lnTo>
                <a:lnTo>
                  <a:pt x="14886" y="2323"/>
                </a:lnTo>
                <a:lnTo>
                  <a:pt x="14852" y="2306"/>
                </a:lnTo>
                <a:lnTo>
                  <a:pt x="14816" y="2289"/>
                </a:lnTo>
                <a:lnTo>
                  <a:pt x="14777" y="2273"/>
                </a:lnTo>
                <a:lnTo>
                  <a:pt x="14737" y="2256"/>
                </a:lnTo>
                <a:lnTo>
                  <a:pt x="14694" y="2240"/>
                </a:lnTo>
                <a:lnTo>
                  <a:pt x="14648" y="2225"/>
                </a:lnTo>
                <a:lnTo>
                  <a:pt x="14600" y="2209"/>
                </a:lnTo>
                <a:lnTo>
                  <a:pt x="14549" y="2195"/>
                </a:lnTo>
                <a:lnTo>
                  <a:pt x="14496" y="2180"/>
                </a:lnTo>
                <a:lnTo>
                  <a:pt x="14440" y="2166"/>
                </a:lnTo>
                <a:lnTo>
                  <a:pt x="14381" y="2153"/>
                </a:lnTo>
                <a:lnTo>
                  <a:pt x="14320" y="2140"/>
                </a:lnTo>
                <a:lnTo>
                  <a:pt x="14255" y="2128"/>
                </a:lnTo>
                <a:lnTo>
                  <a:pt x="14188" y="2116"/>
                </a:lnTo>
                <a:lnTo>
                  <a:pt x="14117" y="2105"/>
                </a:lnTo>
                <a:lnTo>
                  <a:pt x="14044" y="2094"/>
                </a:lnTo>
                <a:lnTo>
                  <a:pt x="13967" y="2084"/>
                </a:lnTo>
                <a:lnTo>
                  <a:pt x="13887" y="2075"/>
                </a:lnTo>
                <a:lnTo>
                  <a:pt x="13804" y="2067"/>
                </a:lnTo>
                <a:lnTo>
                  <a:pt x="13717" y="2059"/>
                </a:lnTo>
                <a:lnTo>
                  <a:pt x="13623" y="2052"/>
                </a:lnTo>
                <a:lnTo>
                  <a:pt x="13525" y="2045"/>
                </a:lnTo>
                <a:lnTo>
                  <a:pt x="13420" y="2038"/>
                </a:lnTo>
                <a:lnTo>
                  <a:pt x="13311" y="2033"/>
                </a:lnTo>
                <a:lnTo>
                  <a:pt x="13197" y="2027"/>
                </a:lnTo>
                <a:lnTo>
                  <a:pt x="13078" y="2023"/>
                </a:lnTo>
                <a:lnTo>
                  <a:pt x="12955" y="2018"/>
                </a:lnTo>
                <a:lnTo>
                  <a:pt x="12827" y="2015"/>
                </a:lnTo>
                <a:lnTo>
                  <a:pt x="12695" y="2011"/>
                </a:lnTo>
                <a:lnTo>
                  <a:pt x="12559" y="2008"/>
                </a:lnTo>
                <a:lnTo>
                  <a:pt x="12419" y="2006"/>
                </a:lnTo>
                <a:lnTo>
                  <a:pt x="12129" y="2002"/>
                </a:lnTo>
                <a:lnTo>
                  <a:pt x="11825" y="2000"/>
                </a:lnTo>
                <a:lnTo>
                  <a:pt x="11510" y="1999"/>
                </a:lnTo>
                <a:lnTo>
                  <a:pt x="11184" y="1999"/>
                </a:lnTo>
                <a:lnTo>
                  <a:pt x="10849" y="2000"/>
                </a:lnTo>
                <a:lnTo>
                  <a:pt x="10507" y="2002"/>
                </a:lnTo>
                <a:lnTo>
                  <a:pt x="10159" y="2005"/>
                </a:lnTo>
                <a:lnTo>
                  <a:pt x="9807" y="2009"/>
                </a:lnTo>
                <a:lnTo>
                  <a:pt x="9094" y="2018"/>
                </a:lnTo>
                <a:lnTo>
                  <a:pt x="8380" y="2028"/>
                </a:lnTo>
                <a:lnTo>
                  <a:pt x="8027" y="2032"/>
                </a:lnTo>
                <a:lnTo>
                  <a:pt x="7677" y="2037"/>
                </a:lnTo>
                <a:lnTo>
                  <a:pt x="7333" y="2042"/>
                </a:lnTo>
                <a:lnTo>
                  <a:pt x="6996" y="2046"/>
                </a:lnTo>
                <a:lnTo>
                  <a:pt x="6668" y="2050"/>
                </a:lnTo>
                <a:lnTo>
                  <a:pt x="6349" y="2053"/>
                </a:lnTo>
                <a:lnTo>
                  <a:pt x="6041" y="2055"/>
                </a:lnTo>
                <a:lnTo>
                  <a:pt x="5747" y="2056"/>
                </a:lnTo>
                <a:lnTo>
                  <a:pt x="5466" y="2056"/>
                </a:lnTo>
                <a:lnTo>
                  <a:pt x="5332" y="2056"/>
                </a:lnTo>
                <a:lnTo>
                  <a:pt x="5201" y="2055"/>
                </a:lnTo>
                <a:lnTo>
                  <a:pt x="5075" y="2054"/>
                </a:lnTo>
                <a:lnTo>
                  <a:pt x="4953" y="2053"/>
                </a:lnTo>
                <a:lnTo>
                  <a:pt x="4836" y="2051"/>
                </a:lnTo>
                <a:lnTo>
                  <a:pt x="4723" y="2049"/>
                </a:lnTo>
                <a:lnTo>
                  <a:pt x="4616" y="2047"/>
                </a:lnTo>
                <a:lnTo>
                  <a:pt x="4513" y="2044"/>
                </a:lnTo>
                <a:lnTo>
                  <a:pt x="4417" y="2040"/>
                </a:lnTo>
                <a:lnTo>
                  <a:pt x="4325" y="2037"/>
                </a:lnTo>
                <a:lnTo>
                  <a:pt x="4149" y="2028"/>
                </a:lnTo>
                <a:lnTo>
                  <a:pt x="3974" y="2018"/>
                </a:lnTo>
                <a:lnTo>
                  <a:pt x="3801" y="2007"/>
                </a:lnTo>
                <a:lnTo>
                  <a:pt x="3632" y="1994"/>
                </a:lnTo>
                <a:lnTo>
                  <a:pt x="3466" y="1981"/>
                </a:lnTo>
                <a:lnTo>
                  <a:pt x="3304" y="1967"/>
                </a:lnTo>
                <a:lnTo>
                  <a:pt x="3147" y="1952"/>
                </a:lnTo>
                <a:lnTo>
                  <a:pt x="2995" y="1936"/>
                </a:lnTo>
                <a:lnTo>
                  <a:pt x="2922" y="1927"/>
                </a:lnTo>
                <a:lnTo>
                  <a:pt x="2850" y="1919"/>
                </a:lnTo>
                <a:lnTo>
                  <a:pt x="2779" y="1910"/>
                </a:lnTo>
                <a:lnTo>
                  <a:pt x="2710" y="1902"/>
                </a:lnTo>
                <a:lnTo>
                  <a:pt x="2643" y="1893"/>
                </a:lnTo>
                <a:lnTo>
                  <a:pt x="2578" y="1884"/>
                </a:lnTo>
                <a:lnTo>
                  <a:pt x="2514" y="1875"/>
                </a:lnTo>
                <a:lnTo>
                  <a:pt x="2453" y="1866"/>
                </a:lnTo>
                <a:lnTo>
                  <a:pt x="2393" y="1857"/>
                </a:lnTo>
                <a:lnTo>
                  <a:pt x="2336" y="1847"/>
                </a:lnTo>
                <a:lnTo>
                  <a:pt x="2281" y="1838"/>
                </a:lnTo>
                <a:lnTo>
                  <a:pt x="2228" y="1828"/>
                </a:lnTo>
                <a:lnTo>
                  <a:pt x="2178" y="1819"/>
                </a:lnTo>
                <a:lnTo>
                  <a:pt x="2130" y="1810"/>
                </a:lnTo>
                <a:lnTo>
                  <a:pt x="2084" y="1800"/>
                </a:lnTo>
                <a:lnTo>
                  <a:pt x="2041" y="1790"/>
                </a:lnTo>
                <a:lnTo>
                  <a:pt x="2001" y="1781"/>
                </a:lnTo>
                <a:lnTo>
                  <a:pt x="1963" y="1771"/>
                </a:lnTo>
                <a:lnTo>
                  <a:pt x="1928" y="1762"/>
                </a:lnTo>
                <a:lnTo>
                  <a:pt x="1896" y="1752"/>
                </a:lnTo>
                <a:lnTo>
                  <a:pt x="1866" y="1743"/>
                </a:lnTo>
                <a:lnTo>
                  <a:pt x="1839" y="1733"/>
                </a:lnTo>
                <a:lnTo>
                  <a:pt x="1816" y="1723"/>
                </a:lnTo>
                <a:lnTo>
                  <a:pt x="1795" y="1714"/>
                </a:lnTo>
                <a:lnTo>
                  <a:pt x="1776" y="1704"/>
                </a:lnTo>
                <a:lnTo>
                  <a:pt x="1761" y="1693"/>
                </a:lnTo>
                <a:cubicBezTo>
                  <a:pt x="1759" y="1692"/>
                  <a:pt x="1758" y="1691"/>
                  <a:pt x="1757" y="1690"/>
                </a:cubicBezTo>
                <a:lnTo>
                  <a:pt x="1747" y="1681"/>
                </a:lnTo>
                <a:cubicBezTo>
                  <a:pt x="1745" y="1679"/>
                  <a:pt x="1744" y="1678"/>
                  <a:pt x="1743" y="1676"/>
                </a:cubicBezTo>
                <a:lnTo>
                  <a:pt x="1737" y="1667"/>
                </a:lnTo>
                <a:cubicBezTo>
                  <a:pt x="1735" y="1664"/>
                  <a:pt x="1733" y="1661"/>
                  <a:pt x="1732" y="1657"/>
                </a:cubicBezTo>
                <a:lnTo>
                  <a:pt x="1729" y="1649"/>
                </a:lnTo>
                <a:cubicBezTo>
                  <a:pt x="1728" y="1644"/>
                  <a:pt x="1728" y="1639"/>
                  <a:pt x="1728" y="1634"/>
                </a:cubicBezTo>
                <a:lnTo>
                  <a:pt x="1730" y="1626"/>
                </a:lnTo>
                <a:cubicBezTo>
                  <a:pt x="1730" y="1622"/>
                  <a:pt x="1732" y="1618"/>
                  <a:pt x="1734" y="1614"/>
                </a:cubicBezTo>
                <a:lnTo>
                  <a:pt x="1739" y="1606"/>
                </a:lnTo>
                <a:cubicBezTo>
                  <a:pt x="1740" y="1603"/>
                  <a:pt x="1742" y="1600"/>
                  <a:pt x="1745" y="1598"/>
                </a:cubicBezTo>
                <a:lnTo>
                  <a:pt x="1754" y="1590"/>
                </a:lnTo>
                <a:cubicBezTo>
                  <a:pt x="1755" y="1588"/>
                  <a:pt x="1757" y="1587"/>
                  <a:pt x="1759" y="1586"/>
                </a:cubicBezTo>
                <a:lnTo>
                  <a:pt x="1771" y="1578"/>
                </a:lnTo>
                <a:lnTo>
                  <a:pt x="1791" y="1569"/>
                </a:lnTo>
                <a:lnTo>
                  <a:pt x="1814" y="1560"/>
                </a:lnTo>
                <a:lnTo>
                  <a:pt x="1841" y="1552"/>
                </a:lnTo>
                <a:lnTo>
                  <a:pt x="1870" y="1545"/>
                </a:lnTo>
                <a:lnTo>
                  <a:pt x="1904" y="1538"/>
                </a:lnTo>
                <a:lnTo>
                  <a:pt x="1942" y="1531"/>
                </a:lnTo>
                <a:lnTo>
                  <a:pt x="1984" y="1525"/>
                </a:lnTo>
                <a:lnTo>
                  <a:pt x="2031" y="1519"/>
                </a:lnTo>
                <a:lnTo>
                  <a:pt x="2081" y="1513"/>
                </a:lnTo>
                <a:lnTo>
                  <a:pt x="2136" y="1507"/>
                </a:lnTo>
                <a:lnTo>
                  <a:pt x="2196" y="1502"/>
                </a:lnTo>
                <a:lnTo>
                  <a:pt x="2261" y="1498"/>
                </a:lnTo>
                <a:lnTo>
                  <a:pt x="2330" y="1493"/>
                </a:lnTo>
                <a:lnTo>
                  <a:pt x="2404" y="1489"/>
                </a:lnTo>
                <a:lnTo>
                  <a:pt x="2483" y="1485"/>
                </a:lnTo>
                <a:lnTo>
                  <a:pt x="2571" y="1482"/>
                </a:lnTo>
                <a:lnTo>
                  <a:pt x="2670" y="1480"/>
                </a:lnTo>
                <a:lnTo>
                  <a:pt x="2780" y="1478"/>
                </a:lnTo>
                <a:lnTo>
                  <a:pt x="2902" y="1476"/>
                </a:lnTo>
                <a:lnTo>
                  <a:pt x="3033" y="1475"/>
                </a:lnTo>
                <a:lnTo>
                  <a:pt x="3175" y="1475"/>
                </a:lnTo>
                <a:lnTo>
                  <a:pt x="3326" y="1475"/>
                </a:lnTo>
                <a:lnTo>
                  <a:pt x="3487" y="1475"/>
                </a:lnTo>
                <a:lnTo>
                  <a:pt x="3657" y="1476"/>
                </a:lnTo>
                <a:lnTo>
                  <a:pt x="3835" y="1478"/>
                </a:lnTo>
                <a:lnTo>
                  <a:pt x="4021" y="1479"/>
                </a:lnTo>
                <a:lnTo>
                  <a:pt x="4214" y="1481"/>
                </a:lnTo>
                <a:lnTo>
                  <a:pt x="4415" y="1484"/>
                </a:lnTo>
                <a:lnTo>
                  <a:pt x="4623" y="1487"/>
                </a:lnTo>
                <a:lnTo>
                  <a:pt x="4837" y="1490"/>
                </a:lnTo>
                <a:lnTo>
                  <a:pt x="5057" y="1493"/>
                </a:lnTo>
                <a:lnTo>
                  <a:pt x="5283" y="1497"/>
                </a:lnTo>
                <a:lnTo>
                  <a:pt x="5514" y="1501"/>
                </a:lnTo>
                <a:lnTo>
                  <a:pt x="5749" y="1505"/>
                </a:lnTo>
                <a:lnTo>
                  <a:pt x="5989" y="1509"/>
                </a:lnTo>
                <a:lnTo>
                  <a:pt x="6481" y="1518"/>
                </a:lnTo>
                <a:lnTo>
                  <a:pt x="6985" y="1527"/>
                </a:lnTo>
                <a:lnTo>
                  <a:pt x="7499" y="1537"/>
                </a:lnTo>
                <a:lnTo>
                  <a:pt x="8019" y="1546"/>
                </a:lnTo>
                <a:lnTo>
                  <a:pt x="9064" y="1565"/>
                </a:lnTo>
                <a:lnTo>
                  <a:pt x="9583" y="1574"/>
                </a:lnTo>
                <a:lnTo>
                  <a:pt x="10094" y="1582"/>
                </a:lnTo>
                <a:lnTo>
                  <a:pt x="10596" y="1589"/>
                </a:lnTo>
                <a:lnTo>
                  <a:pt x="10842" y="1592"/>
                </a:lnTo>
                <a:lnTo>
                  <a:pt x="11085" y="1595"/>
                </a:lnTo>
                <a:lnTo>
                  <a:pt x="11323" y="1597"/>
                </a:lnTo>
                <a:lnTo>
                  <a:pt x="11556" y="1599"/>
                </a:lnTo>
                <a:lnTo>
                  <a:pt x="11785" y="1601"/>
                </a:lnTo>
                <a:lnTo>
                  <a:pt x="12008" y="1603"/>
                </a:lnTo>
                <a:lnTo>
                  <a:pt x="12225" y="1604"/>
                </a:lnTo>
                <a:lnTo>
                  <a:pt x="12436" y="1605"/>
                </a:lnTo>
                <a:lnTo>
                  <a:pt x="12641" y="1605"/>
                </a:lnTo>
                <a:lnTo>
                  <a:pt x="12838" y="1604"/>
                </a:lnTo>
                <a:lnTo>
                  <a:pt x="13028" y="1604"/>
                </a:lnTo>
                <a:lnTo>
                  <a:pt x="13211" y="1602"/>
                </a:lnTo>
                <a:lnTo>
                  <a:pt x="13385" y="1601"/>
                </a:lnTo>
                <a:lnTo>
                  <a:pt x="13550" y="1598"/>
                </a:lnTo>
                <a:lnTo>
                  <a:pt x="13706" y="1595"/>
                </a:lnTo>
                <a:lnTo>
                  <a:pt x="13853" y="1591"/>
                </a:lnTo>
                <a:lnTo>
                  <a:pt x="13990" y="1587"/>
                </a:lnTo>
                <a:lnTo>
                  <a:pt x="14116" y="1582"/>
                </a:lnTo>
                <a:lnTo>
                  <a:pt x="14232" y="1577"/>
                </a:lnTo>
                <a:lnTo>
                  <a:pt x="14337" y="1570"/>
                </a:lnTo>
                <a:lnTo>
                  <a:pt x="14430" y="1563"/>
                </a:lnTo>
                <a:lnTo>
                  <a:pt x="14511" y="1555"/>
                </a:lnTo>
                <a:lnTo>
                  <a:pt x="14579" y="1547"/>
                </a:lnTo>
                <a:lnTo>
                  <a:pt x="14635" y="1538"/>
                </a:lnTo>
                <a:lnTo>
                  <a:pt x="14676" y="1528"/>
                </a:lnTo>
                <a:lnTo>
                  <a:pt x="14702" y="1518"/>
                </a:lnTo>
                <a:lnTo>
                  <a:pt x="14693" y="1522"/>
                </a:lnTo>
                <a:lnTo>
                  <a:pt x="14710" y="1510"/>
                </a:lnTo>
                <a:lnTo>
                  <a:pt x="14697" y="1530"/>
                </a:lnTo>
                <a:lnTo>
                  <a:pt x="14700" y="1516"/>
                </a:lnTo>
                <a:lnTo>
                  <a:pt x="14705" y="1542"/>
                </a:lnTo>
                <a:lnTo>
                  <a:pt x="14695" y="1527"/>
                </a:lnTo>
                <a:lnTo>
                  <a:pt x="14704" y="1536"/>
                </a:lnTo>
                <a:lnTo>
                  <a:pt x="14682" y="1520"/>
                </a:lnTo>
                <a:lnTo>
                  <a:pt x="14687" y="1523"/>
                </a:lnTo>
                <a:lnTo>
                  <a:pt x="14654" y="1506"/>
                </a:lnTo>
                <a:lnTo>
                  <a:pt x="14611" y="1489"/>
                </a:lnTo>
                <a:lnTo>
                  <a:pt x="14557" y="1470"/>
                </a:lnTo>
                <a:lnTo>
                  <a:pt x="14491" y="1450"/>
                </a:lnTo>
                <a:lnTo>
                  <a:pt x="14415" y="1429"/>
                </a:lnTo>
                <a:lnTo>
                  <a:pt x="14328" y="1407"/>
                </a:lnTo>
                <a:lnTo>
                  <a:pt x="14232" y="1384"/>
                </a:lnTo>
                <a:lnTo>
                  <a:pt x="14126" y="1360"/>
                </a:lnTo>
                <a:lnTo>
                  <a:pt x="14011" y="1335"/>
                </a:lnTo>
                <a:lnTo>
                  <a:pt x="13888" y="1309"/>
                </a:lnTo>
                <a:lnTo>
                  <a:pt x="13757" y="1283"/>
                </a:lnTo>
                <a:lnTo>
                  <a:pt x="13618" y="1256"/>
                </a:lnTo>
                <a:lnTo>
                  <a:pt x="13471" y="1228"/>
                </a:lnTo>
                <a:lnTo>
                  <a:pt x="13318" y="1200"/>
                </a:lnTo>
                <a:lnTo>
                  <a:pt x="13158" y="1171"/>
                </a:lnTo>
                <a:lnTo>
                  <a:pt x="12992" y="1142"/>
                </a:lnTo>
                <a:lnTo>
                  <a:pt x="12821" y="1112"/>
                </a:lnTo>
                <a:lnTo>
                  <a:pt x="12643" y="1082"/>
                </a:lnTo>
                <a:lnTo>
                  <a:pt x="12461" y="1052"/>
                </a:lnTo>
                <a:lnTo>
                  <a:pt x="12275" y="1021"/>
                </a:lnTo>
                <a:lnTo>
                  <a:pt x="12084" y="990"/>
                </a:lnTo>
                <a:lnTo>
                  <a:pt x="11889" y="959"/>
                </a:lnTo>
                <a:lnTo>
                  <a:pt x="11489" y="896"/>
                </a:lnTo>
                <a:lnTo>
                  <a:pt x="11079" y="833"/>
                </a:lnTo>
                <a:lnTo>
                  <a:pt x="10661" y="770"/>
                </a:lnTo>
                <a:lnTo>
                  <a:pt x="10238" y="708"/>
                </a:lnTo>
                <a:lnTo>
                  <a:pt x="9814" y="646"/>
                </a:lnTo>
                <a:lnTo>
                  <a:pt x="9391" y="585"/>
                </a:lnTo>
                <a:lnTo>
                  <a:pt x="8973" y="526"/>
                </a:lnTo>
                <a:lnTo>
                  <a:pt x="8563" y="469"/>
                </a:lnTo>
                <a:lnTo>
                  <a:pt x="8163" y="414"/>
                </a:lnTo>
                <a:lnTo>
                  <a:pt x="7969" y="388"/>
                </a:lnTo>
                <a:lnTo>
                  <a:pt x="7778" y="362"/>
                </a:lnTo>
                <a:lnTo>
                  <a:pt x="7591" y="337"/>
                </a:lnTo>
                <a:lnTo>
                  <a:pt x="7409" y="313"/>
                </a:lnTo>
                <a:lnTo>
                  <a:pt x="7232" y="290"/>
                </a:lnTo>
                <a:lnTo>
                  <a:pt x="7061" y="268"/>
                </a:lnTo>
                <a:lnTo>
                  <a:pt x="6895" y="246"/>
                </a:lnTo>
                <a:lnTo>
                  <a:pt x="6735" y="226"/>
                </a:lnTo>
                <a:lnTo>
                  <a:pt x="6582" y="206"/>
                </a:lnTo>
                <a:lnTo>
                  <a:pt x="6436" y="188"/>
                </a:lnTo>
                <a:lnTo>
                  <a:pt x="6297" y="171"/>
                </a:lnTo>
                <a:lnTo>
                  <a:pt x="6166" y="155"/>
                </a:lnTo>
                <a:lnTo>
                  <a:pt x="6043" y="140"/>
                </a:lnTo>
                <a:lnTo>
                  <a:pt x="5928" y="126"/>
                </a:lnTo>
                <a:lnTo>
                  <a:pt x="5823" y="114"/>
                </a:lnTo>
                <a:lnTo>
                  <a:pt x="5726" y="103"/>
                </a:lnTo>
                <a:lnTo>
                  <a:pt x="5639" y="94"/>
                </a:lnTo>
                <a:lnTo>
                  <a:pt x="5562" y="86"/>
                </a:lnTo>
                <a:lnTo>
                  <a:pt x="5496" y="79"/>
                </a:lnTo>
                <a:lnTo>
                  <a:pt x="5441" y="74"/>
                </a:lnTo>
                <a:lnTo>
                  <a:pt x="5395" y="71"/>
                </a:lnTo>
                <a:lnTo>
                  <a:pt x="5358" y="68"/>
                </a:lnTo>
                <a:lnTo>
                  <a:pt x="5329" y="68"/>
                </a:lnTo>
                <a:lnTo>
                  <a:pt x="5308" y="68"/>
                </a:lnTo>
                <a:lnTo>
                  <a:pt x="5298" y="70"/>
                </a:lnTo>
                <a:lnTo>
                  <a:pt x="5306" y="68"/>
                </a:lnTo>
                <a:lnTo>
                  <a:pt x="5298" y="71"/>
                </a:lnTo>
                <a:lnTo>
                  <a:pt x="5319" y="45"/>
                </a:lnTo>
                <a:lnTo>
                  <a:pt x="5318" y="50"/>
                </a:lnTo>
                <a:lnTo>
                  <a:pt x="5308" y="19"/>
                </a:lnTo>
                <a:lnTo>
                  <a:pt x="5314" y="24"/>
                </a:lnTo>
                <a:lnTo>
                  <a:pt x="5307" y="20"/>
                </a:lnTo>
                <a:lnTo>
                  <a:pt x="5319" y="26"/>
                </a:lnTo>
                <a:lnTo>
                  <a:pt x="5335" y="33"/>
                </a:lnTo>
                <a:lnTo>
                  <a:pt x="5358" y="41"/>
                </a:lnTo>
                <a:lnTo>
                  <a:pt x="5387" y="50"/>
                </a:lnTo>
                <a:lnTo>
                  <a:pt x="5422" y="61"/>
                </a:lnTo>
                <a:lnTo>
                  <a:pt x="5462" y="73"/>
                </a:lnTo>
                <a:lnTo>
                  <a:pt x="5507" y="85"/>
                </a:lnTo>
                <a:lnTo>
                  <a:pt x="5556" y="99"/>
                </a:lnTo>
                <a:lnTo>
                  <a:pt x="5610" y="113"/>
                </a:lnTo>
                <a:lnTo>
                  <a:pt x="5669" y="128"/>
                </a:lnTo>
                <a:lnTo>
                  <a:pt x="5797" y="161"/>
                </a:lnTo>
                <a:lnTo>
                  <a:pt x="5938" y="196"/>
                </a:lnTo>
                <a:lnTo>
                  <a:pt x="6090" y="233"/>
                </a:lnTo>
                <a:lnTo>
                  <a:pt x="6251" y="273"/>
                </a:lnTo>
                <a:lnTo>
                  <a:pt x="6420" y="314"/>
                </a:lnTo>
                <a:lnTo>
                  <a:pt x="6593" y="356"/>
                </a:lnTo>
                <a:lnTo>
                  <a:pt x="6769" y="400"/>
                </a:lnTo>
                <a:lnTo>
                  <a:pt x="7122" y="488"/>
                </a:lnTo>
                <a:lnTo>
                  <a:pt x="7294" y="533"/>
                </a:lnTo>
                <a:lnTo>
                  <a:pt x="7462" y="578"/>
                </a:lnTo>
                <a:lnTo>
                  <a:pt x="7621" y="621"/>
                </a:lnTo>
                <a:lnTo>
                  <a:pt x="7772" y="664"/>
                </a:lnTo>
                <a:lnTo>
                  <a:pt x="7911" y="706"/>
                </a:lnTo>
                <a:lnTo>
                  <a:pt x="8036" y="747"/>
                </a:lnTo>
                <a:lnTo>
                  <a:pt x="8093" y="766"/>
                </a:lnTo>
                <a:lnTo>
                  <a:pt x="8146" y="785"/>
                </a:lnTo>
                <a:lnTo>
                  <a:pt x="8194" y="804"/>
                </a:lnTo>
                <a:lnTo>
                  <a:pt x="8238" y="822"/>
                </a:lnTo>
                <a:lnTo>
                  <a:pt x="8278" y="839"/>
                </a:lnTo>
                <a:lnTo>
                  <a:pt x="8312" y="857"/>
                </a:lnTo>
                <a:lnTo>
                  <a:pt x="8341" y="873"/>
                </a:lnTo>
                <a:lnTo>
                  <a:pt x="8365" y="890"/>
                </a:lnTo>
                <a:lnTo>
                  <a:pt x="8385" y="907"/>
                </a:lnTo>
                <a:cubicBezTo>
                  <a:pt x="8386" y="908"/>
                  <a:pt x="8388" y="910"/>
                  <a:pt x="8390" y="912"/>
                </a:cubicBezTo>
                <a:lnTo>
                  <a:pt x="8399" y="926"/>
                </a:lnTo>
                <a:cubicBezTo>
                  <a:pt x="8401" y="929"/>
                  <a:pt x="8403" y="933"/>
                  <a:pt x="8404" y="938"/>
                </a:cubicBezTo>
                <a:lnTo>
                  <a:pt x="8407" y="950"/>
                </a:lnTo>
                <a:cubicBezTo>
                  <a:pt x="8409" y="956"/>
                  <a:pt x="8408" y="963"/>
                  <a:pt x="8407" y="969"/>
                </a:cubicBezTo>
                <a:lnTo>
                  <a:pt x="8403" y="980"/>
                </a:lnTo>
                <a:cubicBezTo>
                  <a:pt x="8401" y="985"/>
                  <a:pt x="8398" y="990"/>
                  <a:pt x="8394" y="994"/>
                </a:cubicBezTo>
                <a:lnTo>
                  <a:pt x="8383" y="1005"/>
                </a:lnTo>
                <a:cubicBezTo>
                  <a:pt x="8381" y="1007"/>
                  <a:pt x="8378" y="1009"/>
                  <a:pt x="8376" y="1010"/>
                </a:cubicBezTo>
                <a:lnTo>
                  <a:pt x="8358" y="1020"/>
                </a:lnTo>
                <a:cubicBezTo>
                  <a:pt x="8356" y="1021"/>
                  <a:pt x="8354" y="1022"/>
                  <a:pt x="8352" y="1022"/>
                </a:cubicBezTo>
                <a:lnTo>
                  <a:pt x="8327" y="1031"/>
                </a:lnTo>
                <a:lnTo>
                  <a:pt x="8290" y="1039"/>
                </a:lnTo>
                <a:lnTo>
                  <a:pt x="8247" y="1047"/>
                </a:lnTo>
                <a:lnTo>
                  <a:pt x="8197" y="1053"/>
                </a:lnTo>
                <a:lnTo>
                  <a:pt x="8142" y="1058"/>
                </a:lnTo>
                <a:lnTo>
                  <a:pt x="8079" y="1063"/>
                </a:lnTo>
                <a:lnTo>
                  <a:pt x="8011" y="1068"/>
                </a:lnTo>
                <a:lnTo>
                  <a:pt x="7937" y="1071"/>
                </a:lnTo>
                <a:lnTo>
                  <a:pt x="7856" y="1075"/>
                </a:lnTo>
                <a:lnTo>
                  <a:pt x="7771" y="1077"/>
                </a:lnTo>
                <a:lnTo>
                  <a:pt x="7679" y="1080"/>
                </a:lnTo>
                <a:lnTo>
                  <a:pt x="7583" y="1081"/>
                </a:lnTo>
                <a:lnTo>
                  <a:pt x="7481" y="1083"/>
                </a:lnTo>
                <a:lnTo>
                  <a:pt x="7375" y="1083"/>
                </a:lnTo>
                <a:lnTo>
                  <a:pt x="7264" y="1084"/>
                </a:lnTo>
                <a:lnTo>
                  <a:pt x="7148" y="1084"/>
                </a:lnTo>
                <a:lnTo>
                  <a:pt x="7029" y="1083"/>
                </a:lnTo>
                <a:lnTo>
                  <a:pt x="6906" y="1082"/>
                </a:lnTo>
                <a:lnTo>
                  <a:pt x="6648" y="1080"/>
                </a:lnTo>
                <a:lnTo>
                  <a:pt x="6377" y="1076"/>
                </a:lnTo>
                <a:lnTo>
                  <a:pt x="6095" y="1071"/>
                </a:lnTo>
                <a:lnTo>
                  <a:pt x="5803" y="1065"/>
                </a:lnTo>
                <a:lnTo>
                  <a:pt x="5503" y="1058"/>
                </a:lnTo>
                <a:lnTo>
                  <a:pt x="5198" y="1051"/>
                </a:lnTo>
                <a:lnTo>
                  <a:pt x="4888" y="1043"/>
                </a:lnTo>
                <a:lnTo>
                  <a:pt x="4575" y="1035"/>
                </a:lnTo>
                <a:lnTo>
                  <a:pt x="3948" y="1018"/>
                </a:lnTo>
                <a:lnTo>
                  <a:pt x="3638" y="1009"/>
                </a:lnTo>
                <a:lnTo>
                  <a:pt x="3332" y="1001"/>
                </a:lnTo>
                <a:lnTo>
                  <a:pt x="3033" y="993"/>
                </a:lnTo>
                <a:lnTo>
                  <a:pt x="2741" y="986"/>
                </a:lnTo>
                <a:lnTo>
                  <a:pt x="2459" y="980"/>
                </a:lnTo>
                <a:lnTo>
                  <a:pt x="2188" y="974"/>
                </a:lnTo>
                <a:lnTo>
                  <a:pt x="1931" y="970"/>
                </a:lnTo>
                <a:lnTo>
                  <a:pt x="1807" y="968"/>
                </a:lnTo>
                <a:lnTo>
                  <a:pt x="1688" y="967"/>
                </a:lnTo>
                <a:lnTo>
                  <a:pt x="1573" y="965"/>
                </a:lnTo>
                <a:lnTo>
                  <a:pt x="1462" y="965"/>
                </a:lnTo>
                <a:lnTo>
                  <a:pt x="1356" y="964"/>
                </a:lnTo>
                <a:lnTo>
                  <a:pt x="1254" y="964"/>
                </a:lnTo>
                <a:lnTo>
                  <a:pt x="1158" y="964"/>
                </a:lnTo>
                <a:lnTo>
                  <a:pt x="1067" y="965"/>
                </a:lnTo>
                <a:lnTo>
                  <a:pt x="982" y="966"/>
                </a:lnTo>
                <a:lnTo>
                  <a:pt x="902" y="968"/>
                </a:lnTo>
                <a:lnTo>
                  <a:pt x="828" y="970"/>
                </a:lnTo>
                <a:lnTo>
                  <a:pt x="760" y="973"/>
                </a:lnTo>
                <a:lnTo>
                  <a:pt x="700" y="976"/>
                </a:lnTo>
                <a:lnTo>
                  <a:pt x="645" y="980"/>
                </a:lnTo>
                <a:lnTo>
                  <a:pt x="596" y="984"/>
                </a:lnTo>
                <a:lnTo>
                  <a:pt x="552" y="989"/>
                </a:lnTo>
                <a:lnTo>
                  <a:pt x="513" y="993"/>
                </a:lnTo>
                <a:lnTo>
                  <a:pt x="479" y="998"/>
                </a:lnTo>
                <a:lnTo>
                  <a:pt x="449" y="1004"/>
                </a:lnTo>
                <a:lnTo>
                  <a:pt x="423" y="1009"/>
                </a:lnTo>
                <a:lnTo>
                  <a:pt x="402" y="1015"/>
                </a:lnTo>
                <a:lnTo>
                  <a:pt x="385" y="1021"/>
                </a:lnTo>
                <a:lnTo>
                  <a:pt x="374" y="1026"/>
                </a:lnTo>
                <a:lnTo>
                  <a:pt x="366" y="1031"/>
                </a:lnTo>
                <a:lnTo>
                  <a:pt x="372" y="1027"/>
                </a:lnTo>
                <a:lnTo>
                  <a:pt x="365" y="1034"/>
                </a:lnTo>
                <a:lnTo>
                  <a:pt x="370" y="1027"/>
                </a:lnTo>
                <a:lnTo>
                  <a:pt x="366" y="1034"/>
                </a:lnTo>
                <a:lnTo>
                  <a:pt x="371" y="1020"/>
                </a:lnTo>
                <a:lnTo>
                  <a:pt x="370" y="1028"/>
                </a:lnTo>
                <a:lnTo>
                  <a:pt x="368" y="1014"/>
                </a:lnTo>
                <a:lnTo>
                  <a:pt x="371" y="1022"/>
                </a:lnTo>
                <a:lnTo>
                  <a:pt x="367" y="1014"/>
                </a:lnTo>
                <a:lnTo>
                  <a:pt x="372" y="1022"/>
                </a:lnTo>
                <a:lnTo>
                  <a:pt x="368" y="1017"/>
                </a:lnTo>
                <a:lnTo>
                  <a:pt x="376" y="1025"/>
                </a:lnTo>
                <a:lnTo>
                  <a:pt x="384" y="1030"/>
                </a:lnTo>
                <a:lnTo>
                  <a:pt x="395" y="1037"/>
                </a:lnTo>
                <a:lnTo>
                  <a:pt x="410" y="1045"/>
                </a:lnTo>
                <a:lnTo>
                  <a:pt x="428" y="1054"/>
                </a:lnTo>
                <a:lnTo>
                  <a:pt x="447" y="1063"/>
                </a:lnTo>
                <a:lnTo>
                  <a:pt x="470" y="1072"/>
                </a:lnTo>
                <a:lnTo>
                  <a:pt x="494" y="1081"/>
                </a:lnTo>
                <a:lnTo>
                  <a:pt x="521" y="1090"/>
                </a:lnTo>
                <a:lnTo>
                  <a:pt x="550" y="1100"/>
                </a:lnTo>
                <a:lnTo>
                  <a:pt x="580" y="1110"/>
                </a:lnTo>
                <a:lnTo>
                  <a:pt x="612" y="1120"/>
                </a:lnTo>
                <a:lnTo>
                  <a:pt x="645" y="1130"/>
                </a:lnTo>
                <a:lnTo>
                  <a:pt x="715" y="1151"/>
                </a:lnTo>
                <a:lnTo>
                  <a:pt x="789" y="1171"/>
                </a:lnTo>
                <a:lnTo>
                  <a:pt x="867" y="1193"/>
                </a:lnTo>
                <a:lnTo>
                  <a:pt x="946" y="1214"/>
                </a:lnTo>
                <a:lnTo>
                  <a:pt x="1107" y="1257"/>
                </a:lnTo>
                <a:lnTo>
                  <a:pt x="1186" y="1278"/>
                </a:lnTo>
                <a:lnTo>
                  <a:pt x="1263" y="1299"/>
                </a:lnTo>
                <a:lnTo>
                  <a:pt x="1336" y="1321"/>
                </a:lnTo>
                <a:lnTo>
                  <a:pt x="1406" y="1341"/>
                </a:lnTo>
                <a:lnTo>
                  <a:pt x="1439" y="1352"/>
                </a:lnTo>
                <a:lnTo>
                  <a:pt x="1470" y="1362"/>
                </a:lnTo>
                <a:lnTo>
                  <a:pt x="1500" y="1372"/>
                </a:lnTo>
                <a:lnTo>
                  <a:pt x="1528" y="1382"/>
                </a:lnTo>
                <a:lnTo>
                  <a:pt x="1555" y="1392"/>
                </a:lnTo>
                <a:lnTo>
                  <a:pt x="1580" y="1402"/>
                </a:lnTo>
                <a:lnTo>
                  <a:pt x="1602" y="1411"/>
                </a:lnTo>
                <a:lnTo>
                  <a:pt x="1623" y="1421"/>
                </a:lnTo>
                <a:lnTo>
                  <a:pt x="1642" y="1431"/>
                </a:lnTo>
                <a:lnTo>
                  <a:pt x="1658" y="1440"/>
                </a:lnTo>
                <a:lnTo>
                  <a:pt x="1672" y="1451"/>
                </a:lnTo>
                <a:lnTo>
                  <a:pt x="1685" y="1462"/>
                </a:lnTo>
                <a:cubicBezTo>
                  <a:pt x="1686" y="1463"/>
                  <a:pt x="1688" y="1465"/>
                  <a:pt x="1689" y="1466"/>
                </a:cubicBezTo>
                <a:lnTo>
                  <a:pt x="1695" y="1475"/>
                </a:lnTo>
                <a:cubicBezTo>
                  <a:pt x="1697" y="1477"/>
                  <a:pt x="1698" y="1479"/>
                  <a:pt x="1699" y="1482"/>
                </a:cubicBezTo>
                <a:lnTo>
                  <a:pt x="1703" y="1490"/>
                </a:lnTo>
                <a:cubicBezTo>
                  <a:pt x="1704" y="1494"/>
                  <a:pt x="1705" y="1498"/>
                  <a:pt x="1705" y="1502"/>
                </a:cubicBezTo>
                <a:lnTo>
                  <a:pt x="1706" y="1510"/>
                </a:lnTo>
                <a:cubicBezTo>
                  <a:pt x="1706" y="1515"/>
                  <a:pt x="1705" y="1520"/>
                  <a:pt x="1703" y="1524"/>
                </a:cubicBezTo>
                <a:lnTo>
                  <a:pt x="1700" y="1532"/>
                </a:lnTo>
                <a:lnTo>
                  <a:pt x="1693" y="1544"/>
                </a:lnTo>
                <a:cubicBezTo>
                  <a:pt x="1691" y="1547"/>
                  <a:pt x="1690" y="1549"/>
                  <a:pt x="1687" y="1551"/>
                </a:cubicBezTo>
                <a:lnTo>
                  <a:pt x="1680" y="1559"/>
                </a:lnTo>
                <a:lnTo>
                  <a:pt x="1667" y="1569"/>
                </a:lnTo>
                <a:lnTo>
                  <a:pt x="1654" y="1578"/>
                </a:lnTo>
                <a:lnTo>
                  <a:pt x="1638" y="1586"/>
                </a:lnTo>
                <a:lnTo>
                  <a:pt x="1622" y="1594"/>
                </a:lnTo>
                <a:lnTo>
                  <a:pt x="1604" y="1601"/>
                </a:lnTo>
                <a:lnTo>
                  <a:pt x="1585" y="1609"/>
                </a:lnTo>
                <a:lnTo>
                  <a:pt x="1564" y="1616"/>
                </a:lnTo>
                <a:lnTo>
                  <a:pt x="1542" y="1623"/>
                </a:lnTo>
                <a:lnTo>
                  <a:pt x="1496" y="1636"/>
                </a:lnTo>
                <a:lnTo>
                  <a:pt x="1444" y="1649"/>
                </a:lnTo>
                <a:lnTo>
                  <a:pt x="1387" y="1662"/>
                </a:lnTo>
                <a:lnTo>
                  <a:pt x="1327" y="1675"/>
                </a:lnTo>
                <a:lnTo>
                  <a:pt x="1264" y="1687"/>
                </a:lnTo>
                <a:lnTo>
                  <a:pt x="1198" y="1699"/>
                </a:lnTo>
                <a:lnTo>
                  <a:pt x="1130" y="1711"/>
                </a:lnTo>
                <a:lnTo>
                  <a:pt x="1059" y="1723"/>
                </a:lnTo>
                <a:lnTo>
                  <a:pt x="988" y="1734"/>
                </a:lnTo>
                <a:lnTo>
                  <a:pt x="842" y="1757"/>
                </a:lnTo>
                <a:lnTo>
                  <a:pt x="698" y="1779"/>
                </a:lnTo>
                <a:lnTo>
                  <a:pt x="627" y="1791"/>
                </a:lnTo>
                <a:lnTo>
                  <a:pt x="558" y="1802"/>
                </a:lnTo>
                <a:lnTo>
                  <a:pt x="491" y="1813"/>
                </a:lnTo>
                <a:lnTo>
                  <a:pt x="427" y="1824"/>
                </a:lnTo>
                <a:lnTo>
                  <a:pt x="366" y="1835"/>
                </a:lnTo>
                <a:lnTo>
                  <a:pt x="309" y="1847"/>
                </a:lnTo>
                <a:lnTo>
                  <a:pt x="256" y="1858"/>
                </a:lnTo>
                <a:lnTo>
                  <a:pt x="209" y="1870"/>
                </a:lnTo>
                <a:lnTo>
                  <a:pt x="167" y="1881"/>
                </a:lnTo>
                <a:lnTo>
                  <a:pt x="148" y="1887"/>
                </a:lnTo>
                <a:lnTo>
                  <a:pt x="131" y="1893"/>
                </a:lnTo>
                <a:lnTo>
                  <a:pt x="115" y="1899"/>
                </a:lnTo>
                <a:lnTo>
                  <a:pt x="102" y="1904"/>
                </a:lnTo>
                <a:lnTo>
                  <a:pt x="90" y="1910"/>
                </a:lnTo>
                <a:lnTo>
                  <a:pt x="81" y="1915"/>
                </a:lnTo>
                <a:lnTo>
                  <a:pt x="74" y="1920"/>
                </a:lnTo>
                <a:lnTo>
                  <a:pt x="69" y="1924"/>
                </a:lnTo>
                <a:lnTo>
                  <a:pt x="73" y="1920"/>
                </a:lnTo>
                <a:lnTo>
                  <a:pt x="68" y="1926"/>
                </a:lnTo>
                <a:lnTo>
                  <a:pt x="71" y="1921"/>
                </a:lnTo>
                <a:lnTo>
                  <a:pt x="67" y="1928"/>
                </a:lnTo>
                <a:lnTo>
                  <a:pt x="71" y="1918"/>
                </a:lnTo>
                <a:lnTo>
                  <a:pt x="68" y="1932"/>
                </a:lnTo>
                <a:lnTo>
                  <a:pt x="68" y="1942"/>
                </a:lnTo>
                <a:lnTo>
                  <a:pt x="67" y="1935"/>
                </a:lnTo>
                <a:lnTo>
                  <a:pt x="69" y="1949"/>
                </a:lnTo>
                <a:lnTo>
                  <a:pt x="68" y="1944"/>
                </a:lnTo>
                <a:lnTo>
                  <a:pt x="72" y="1958"/>
                </a:lnTo>
                <a:lnTo>
                  <a:pt x="71" y="1954"/>
                </a:lnTo>
                <a:lnTo>
                  <a:pt x="77" y="1969"/>
                </a:lnTo>
                <a:lnTo>
                  <a:pt x="85" y="1980"/>
                </a:lnTo>
                <a:lnTo>
                  <a:pt x="95" y="1992"/>
                </a:lnTo>
                <a:lnTo>
                  <a:pt x="108" y="2006"/>
                </a:lnTo>
                <a:lnTo>
                  <a:pt x="124" y="2020"/>
                </a:lnTo>
                <a:lnTo>
                  <a:pt x="142" y="2034"/>
                </a:lnTo>
                <a:lnTo>
                  <a:pt x="164" y="2050"/>
                </a:lnTo>
                <a:lnTo>
                  <a:pt x="188" y="2065"/>
                </a:lnTo>
                <a:lnTo>
                  <a:pt x="215" y="2081"/>
                </a:lnTo>
                <a:lnTo>
                  <a:pt x="244" y="2097"/>
                </a:lnTo>
                <a:lnTo>
                  <a:pt x="277" y="2114"/>
                </a:lnTo>
                <a:lnTo>
                  <a:pt x="312" y="2131"/>
                </a:lnTo>
                <a:lnTo>
                  <a:pt x="349" y="2147"/>
                </a:lnTo>
                <a:lnTo>
                  <a:pt x="390" y="2164"/>
                </a:lnTo>
                <a:lnTo>
                  <a:pt x="433" y="2181"/>
                </a:lnTo>
                <a:lnTo>
                  <a:pt x="478" y="2197"/>
                </a:lnTo>
                <a:lnTo>
                  <a:pt x="526" y="2214"/>
                </a:lnTo>
                <a:lnTo>
                  <a:pt x="577" y="2231"/>
                </a:lnTo>
                <a:lnTo>
                  <a:pt x="630" y="2248"/>
                </a:lnTo>
                <a:lnTo>
                  <a:pt x="686" y="2264"/>
                </a:lnTo>
                <a:lnTo>
                  <a:pt x="745" y="2281"/>
                </a:lnTo>
                <a:lnTo>
                  <a:pt x="805" y="2297"/>
                </a:lnTo>
                <a:lnTo>
                  <a:pt x="869" y="2314"/>
                </a:lnTo>
                <a:lnTo>
                  <a:pt x="934" y="2330"/>
                </a:lnTo>
                <a:lnTo>
                  <a:pt x="1003" y="2346"/>
                </a:lnTo>
                <a:lnTo>
                  <a:pt x="1074" y="2362"/>
                </a:lnTo>
                <a:lnTo>
                  <a:pt x="1147" y="2377"/>
                </a:lnTo>
                <a:lnTo>
                  <a:pt x="1223" y="2392"/>
                </a:lnTo>
                <a:close/>
                <a:moveTo>
                  <a:pt x="1133" y="2443"/>
                </a:moveTo>
                <a:lnTo>
                  <a:pt x="1059" y="2428"/>
                </a:lnTo>
                <a:lnTo>
                  <a:pt x="988" y="2412"/>
                </a:lnTo>
                <a:lnTo>
                  <a:pt x="918" y="2396"/>
                </a:lnTo>
                <a:lnTo>
                  <a:pt x="852" y="2380"/>
                </a:lnTo>
                <a:lnTo>
                  <a:pt x="788" y="2363"/>
                </a:lnTo>
                <a:lnTo>
                  <a:pt x="726" y="2346"/>
                </a:lnTo>
                <a:lnTo>
                  <a:pt x="667" y="2330"/>
                </a:lnTo>
                <a:lnTo>
                  <a:pt x="610" y="2313"/>
                </a:lnTo>
                <a:lnTo>
                  <a:pt x="556" y="2295"/>
                </a:lnTo>
                <a:lnTo>
                  <a:pt x="504" y="2278"/>
                </a:lnTo>
                <a:lnTo>
                  <a:pt x="455" y="2261"/>
                </a:lnTo>
                <a:lnTo>
                  <a:pt x="408" y="2244"/>
                </a:lnTo>
                <a:lnTo>
                  <a:pt x="364" y="2227"/>
                </a:lnTo>
                <a:lnTo>
                  <a:pt x="322" y="2209"/>
                </a:lnTo>
                <a:lnTo>
                  <a:pt x="283" y="2192"/>
                </a:lnTo>
                <a:lnTo>
                  <a:pt x="246" y="2174"/>
                </a:lnTo>
                <a:lnTo>
                  <a:pt x="212" y="2157"/>
                </a:lnTo>
                <a:lnTo>
                  <a:pt x="180" y="2140"/>
                </a:lnTo>
                <a:lnTo>
                  <a:pt x="151" y="2123"/>
                </a:lnTo>
                <a:lnTo>
                  <a:pt x="124" y="2105"/>
                </a:lnTo>
                <a:lnTo>
                  <a:pt x="100" y="2088"/>
                </a:lnTo>
                <a:lnTo>
                  <a:pt x="78" y="2070"/>
                </a:lnTo>
                <a:lnTo>
                  <a:pt x="59" y="2052"/>
                </a:lnTo>
                <a:lnTo>
                  <a:pt x="42" y="2035"/>
                </a:lnTo>
                <a:lnTo>
                  <a:pt x="28" y="2016"/>
                </a:lnTo>
                <a:lnTo>
                  <a:pt x="16" y="1997"/>
                </a:lnTo>
                <a:lnTo>
                  <a:pt x="9" y="1982"/>
                </a:lnTo>
                <a:cubicBezTo>
                  <a:pt x="8" y="1981"/>
                  <a:pt x="8" y="1979"/>
                  <a:pt x="7" y="1978"/>
                </a:cubicBezTo>
                <a:lnTo>
                  <a:pt x="3" y="1963"/>
                </a:lnTo>
                <a:cubicBezTo>
                  <a:pt x="2" y="1961"/>
                  <a:pt x="2" y="1959"/>
                  <a:pt x="2" y="1958"/>
                </a:cubicBezTo>
                <a:lnTo>
                  <a:pt x="0" y="1943"/>
                </a:lnTo>
                <a:cubicBezTo>
                  <a:pt x="0" y="1941"/>
                  <a:pt x="0" y="1939"/>
                  <a:pt x="0" y="1936"/>
                </a:cubicBezTo>
                <a:lnTo>
                  <a:pt x="2" y="1919"/>
                </a:lnTo>
                <a:lnTo>
                  <a:pt x="5" y="1904"/>
                </a:lnTo>
                <a:cubicBezTo>
                  <a:pt x="5" y="1901"/>
                  <a:pt x="7" y="1897"/>
                  <a:pt x="9" y="1894"/>
                </a:cubicBezTo>
                <a:lnTo>
                  <a:pt x="12" y="1887"/>
                </a:lnTo>
                <a:cubicBezTo>
                  <a:pt x="13" y="1886"/>
                  <a:pt x="14" y="1884"/>
                  <a:pt x="16" y="1883"/>
                </a:cubicBezTo>
                <a:lnTo>
                  <a:pt x="21" y="1876"/>
                </a:lnTo>
                <a:cubicBezTo>
                  <a:pt x="23" y="1874"/>
                  <a:pt x="24" y="1873"/>
                  <a:pt x="26" y="1872"/>
                </a:cubicBezTo>
                <a:lnTo>
                  <a:pt x="36" y="1864"/>
                </a:lnTo>
                <a:lnTo>
                  <a:pt x="48" y="1855"/>
                </a:lnTo>
                <a:lnTo>
                  <a:pt x="62" y="1848"/>
                </a:lnTo>
                <a:lnTo>
                  <a:pt x="76" y="1842"/>
                </a:lnTo>
                <a:lnTo>
                  <a:pt x="92" y="1835"/>
                </a:lnTo>
                <a:lnTo>
                  <a:pt x="109" y="1828"/>
                </a:lnTo>
                <a:lnTo>
                  <a:pt x="128" y="1822"/>
                </a:lnTo>
                <a:lnTo>
                  <a:pt x="148" y="1816"/>
                </a:lnTo>
                <a:lnTo>
                  <a:pt x="193" y="1804"/>
                </a:lnTo>
                <a:lnTo>
                  <a:pt x="242" y="1792"/>
                </a:lnTo>
                <a:lnTo>
                  <a:pt x="296" y="1780"/>
                </a:lnTo>
                <a:lnTo>
                  <a:pt x="354" y="1769"/>
                </a:lnTo>
                <a:lnTo>
                  <a:pt x="415" y="1757"/>
                </a:lnTo>
                <a:lnTo>
                  <a:pt x="480" y="1746"/>
                </a:lnTo>
                <a:lnTo>
                  <a:pt x="547" y="1735"/>
                </a:lnTo>
                <a:lnTo>
                  <a:pt x="616" y="1723"/>
                </a:lnTo>
                <a:lnTo>
                  <a:pt x="687" y="1712"/>
                </a:lnTo>
                <a:lnTo>
                  <a:pt x="832" y="1690"/>
                </a:lnTo>
                <a:lnTo>
                  <a:pt x="977" y="1667"/>
                </a:lnTo>
                <a:lnTo>
                  <a:pt x="1048" y="1655"/>
                </a:lnTo>
                <a:lnTo>
                  <a:pt x="1118" y="1644"/>
                </a:lnTo>
                <a:lnTo>
                  <a:pt x="1186" y="1632"/>
                </a:lnTo>
                <a:lnTo>
                  <a:pt x="1251" y="1620"/>
                </a:lnTo>
                <a:lnTo>
                  <a:pt x="1313" y="1608"/>
                </a:lnTo>
                <a:lnTo>
                  <a:pt x="1372" y="1596"/>
                </a:lnTo>
                <a:lnTo>
                  <a:pt x="1427" y="1584"/>
                </a:lnTo>
                <a:lnTo>
                  <a:pt x="1477" y="1571"/>
                </a:lnTo>
                <a:lnTo>
                  <a:pt x="1522" y="1558"/>
                </a:lnTo>
                <a:lnTo>
                  <a:pt x="1542" y="1552"/>
                </a:lnTo>
                <a:lnTo>
                  <a:pt x="1560" y="1545"/>
                </a:lnTo>
                <a:lnTo>
                  <a:pt x="1577" y="1539"/>
                </a:lnTo>
                <a:lnTo>
                  <a:pt x="1593" y="1532"/>
                </a:lnTo>
                <a:lnTo>
                  <a:pt x="1606" y="1526"/>
                </a:lnTo>
                <a:lnTo>
                  <a:pt x="1617" y="1520"/>
                </a:lnTo>
                <a:lnTo>
                  <a:pt x="1626" y="1515"/>
                </a:lnTo>
                <a:lnTo>
                  <a:pt x="1632" y="1510"/>
                </a:lnTo>
                <a:lnTo>
                  <a:pt x="1640" y="1503"/>
                </a:lnTo>
                <a:lnTo>
                  <a:pt x="1634" y="1510"/>
                </a:lnTo>
                <a:lnTo>
                  <a:pt x="1637" y="1506"/>
                </a:lnTo>
                <a:lnTo>
                  <a:pt x="1640" y="1498"/>
                </a:lnTo>
                <a:lnTo>
                  <a:pt x="1638" y="1512"/>
                </a:lnTo>
                <a:lnTo>
                  <a:pt x="1637" y="1505"/>
                </a:lnTo>
                <a:lnTo>
                  <a:pt x="1640" y="1517"/>
                </a:lnTo>
                <a:lnTo>
                  <a:pt x="1637" y="1508"/>
                </a:lnTo>
                <a:lnTo>
                  <a:pt x="1641" y="1516"/>
                </a:lnTo>
                <a:lnTo>
                  <a:pt x="1635" y="1507"/>
                </a:lnTo>
                <a:lnTo>
                  <a:pt x="1639" y="1512"/>
                </a:lnTo>
                <a:lnTo>
                  <a:pt x="1633" y="1506"/>
                </a:lnTo>
                <a:lnTo>
                  <a:pt x="1623" y="1499"/>
                </a:lnTo>
                <a:lnTo>
                  <a:pt x="1609" y="1491"/>
                </a:lnTo>
                <a:lnTo>
                  <a:pt x="1594" y="1483"/>
                </a:lnTo>
                <a:lnTo>
                  <a:pt x="1575" y="1474"/>
                </a:lnTo>
                <a:lnTo>
                  <a:pt x="1554" y="1465"/>
                </a:lnTo>
                <a:lnTo>
                  <a:pt x="1531" y="1455"/>
                </a:lnTo>
                <a:lnTo>
                  <a:pt x="1506" y="1446"/>
                </a:lnTo>
                <a:lnTo>
                  <a:pt x="1478" y="1436"/>
                </a:lnTo>
                <a:lnTo>
                  <a:pt x="1449" y="1426"/>
                </a:lnTo>
                <a:lnTo>
                  <a:pt x="1419" y="1416"/>
                </a:lnTo>
                <a:lnTo>
                  <a:pt x="1386" y="1406"/>
                </a:lnTo>
                <a:lnTo>
                  <a:pt x="1318" y="1386"/>
                </a:lnTo>
                <a:lnTo>
                  <a:pt x="1244" y="1365"/>
                </a:lnTo>
                <a:lnTo>
                  <a:pt x="1168" y="1344"/>
                </a:lnTo>
                <a:lnTo>
                  <a:pt x="1089" y="1323"/>
                </a:lnTo>
                <a:lnTo>
                  <a:pt x="929" y="1280"/>
                </a:lnTo>
                <a:lnTo>
                  <a:pt x="849" y="1258"/>
                </a:lnTo>
                <a:lnTo>
                  <a:pt x="771" y="1237"/>
                </a:lnTo>
                <a:lnTo>
                  <a:pt x="696" y="1216"/>
                </a:lnTo>
                <a:lnTo>
                  <a:pt x="625" y="1195"/>
                </a:lnTo>
                <a:lnTo>
                  <a:pt x="591" y="1185"/>
                </a:lnTo>
                <a:lnTo>
                  <a:pt x="559" y="1175"/>
                </a:lnTo>
                <a:lnTo>
                  <a:pt x="528" y="1165"/>
                </a:lnTo>
                <a:lnTo>
                  <a:pt x="498" y="1154"/>
                </a:lnTo>
                <a:lnTo>
                  <a:pt x="471" y="1145"/>
                </a:lnTo>
                <a:lnTo>
                  <a:pt x="444" y="1135"/>
                </a:lnTo>
                <a:lnTo>
                  <a:pt x="420" y="1125"/>
                </a:lnTo>
                <a:lnTo>
                  <a:pt x="398" y="1115"/>
                </a:lnTo>
                <a:lnTo>
                  <a:pt x="377" y="1105"/>
                </a:lnTo>
                <a:lnTo>
                  <a:pt x="359" y="1095"/>
                </a:lnTo>
                <a:lnTo>
                  <a:pt x="343" y="1085"/>
                </a:lnTo>
                <a:lnTo>
                  <a:pt x="328" y="1073"/>
                </a:lnTo>
                <a:lnTo>
                  <a:pt x="320" y="1065"/>
                </a:lnTo>
                <a:cubicBezTo>
                  <a:pt x="318" y="1063"/>
                  <a:pt x="317" y="1061"/>
                  <a:pt x="316" y="1060"/>
                </a:cubicBezTo>
                <a:lnTo>
                  <a:pt x="310" y="1051"/>
                </a:lnTo>
                <a:cubicBezTo>
                  <a:pt x="308" y="1049"/>
                  <a:pt x="307" y="1046"/>
                  <a:pt x="306" y="1043"/>
                </a:cubicBezTo>
                <a:lnTo>
                  <a:pt x="304" y="1035"/>
                </a:lnTo>
                <a:cubicBezTo>
                  <a:pt x="302" y="1030"/>
                  <a:pt x="302" y="1026"/>
                  <a:pt x="302" y="1021"/>
                </a:cubicBezTo>
                <a:lnTo>
                  <a:pt x="303" y="1013"/>
                </a:lnTo>
                <a:cubicBezTo>
                  <a:pt x="303" y="1009"/>
                  <a:pt x="305" y="1004"/>
                  <a:pt x="307" y="1000"/>
                </a:cubicBezTo>
                <a:lnTo>
                  <a:pt x="312" y="992"/>
                </a:lnTo>
                <a:cubicBezTo>
                  <a:pt x="313" y="990"/>
                  <a:pt x="315" y="987"/>
                  <a:pt x="317" y="985"/>
                </a:cubicBezTo>
                <a:lnTo>
                  <a:pt x="325" y="978"/>
                </a:lnTo>
                <a:cubicBezTo>
                  <a:pt x="327" y="976"/>
                  <a:pt x="328" y="975"/>
                  <a:pt x="331" y="973"/>
                </a:cubicBezTo>
                <a:lnTo>
                  <a:pt x="346" y="964"/>
                </a:lnTo>
                <a:lnTo>
                  <a:pt x="364" y="956"/>
                </a:lnTo>
                <a:lnTo>
                  <a:pt x="384" y="949"/>
                </a:lnTo>
                <a:lnTo>
                  <a:pt x="409" y="943"/>
                </a:lnTo>
                <a:lnTo>
                  <a:pt x="437" y="937"/>
                </a:lnTo>
                <a:lnTo>
                  <a:pt x="469" y="931"/>
                </a:lnTo>
                <a:lnTo>
                  <a:pt x="505" y="926"/>
                </a:lnTo>
                <a:lnTo>
                  <a:pt x="546" y="921"/>
                </a:lnTo>
                <a:lnTo>
                  <a:pt x="591" y="916"/>
                </a:lnTo>
                <a:lnTo>
                  <a:pt x="640" y="912"/>
                </a:lnTo>
                <a:lnTo>
                  <a:pt x="696" y="908"/>
                </a:lnTo>
                <a:lnTo>
                  <a:pt x="758" y="905"/>
                </a:lnTo>
                <a:lnTo>
                  <a:pt x="826" y="902"/>
                </a:lnTo>
                <a:lnTo>
                  <a:pt x="900" y="900"/>
                </a:lnTo>
                <a:lnTo>
                  <a:pt x="981" y="898"/>
                </a:lnTo>
                <a:lnTo>
                  <a:pt x="1067" y="897"/>
                </a:lnTo>
                <a:lnTo>
                  <a:pt x="1158" y="896"/>
                </a:lnTo>
                <a:lnTo>
                  <a:pt x="1254" y="896"/>
                </a:lnTo>
                <a:lnTo>
                  <a:pt x="1356" y="896"/>
                </a:lnTo>
                <a:lnTo>
                  <a:pt x="1462" y="897"/>
                </a:lnTo>
                <a:lnTo>
                  <a:pt x="1574" y="897"/>
                </a:lnTo>
                <a:lnTo>
                  <a:pt x="1689" y="899"/>
                </a:lnTo>
                <a:lnTo>
                  <a:pt x="1808" y="900"/>
                </a:lnTo>
                <a:lnTo>
                  <a:pt x="1932" y="902"/>
                </a:lnTo>
                <a:lnTo>
                  <a:pt x="2189" y="906"/>
                </a:lnTo>
                <a:lnTo>
                  <a:pt x="2460" y="912"/>
                </a:lnTo>
                <a:lnTo>
                  <a:pt x="2743" y="918"/>
                </a:lnTo>
                <a:lnTo>
                  <a:pt x="3034" y="925"/>
                </a:lnTo>
                <a:lnTo>
                  <a:pt x="3334" y="933"/>
                </a:lnTo>
                <a:lnTo>
                  <a:pt x="3640" y="941"/>
                </a:lnTo>
                <a:lnTo>
                  <a:pt x="3950" y="950"/>
                </a:lnTo>
                <a:lnTo>
                  <a:pt x="4577" y="967"/>
                </a:lnTo>
                <a:lnTo>
                  <a:pt x="4889" y="975"/>
                </a:lnTo>
                <a:lnTo>
                  <a:pt x="5199" y="983"/>
                </a:lnTo>
                <a:lnTo>
                  <a:pt x="5505" y="990"/>
                </a:lnTo>
                <a:lnTo>
                  <a:pt x="5805" y="997"/>
                </a:lnTo>
                <a:lnTo>
                  <a:pt x="6096" y="1003"/>
                </a:lnTo>
                <a:lnTo>
                  <a:pt x="6378" y="1008"/>
                </a:lnTo>
                <a:lnTo>
                  <a:pt x="6649" y="1012"/>
                </a:lnTo>
                <a:lnTo>
                  <a:pt x="6906" y="1014"/>
                </a:lnTo>
                <a:lnTo>
                  <a:pt x="7029" y="1015"/>
                </a:lnTo>
                <a:lnTo>
                  <a:pt x="7148" y="1016"/>
                </a:lnTo>
                <a:lnTo>
                  <a:pt x="7264" y="1016"/>
                </a:lnTo>
                <a:lnTo>
                  <a:pt x="7374" y="1015"/>
                </a:lnTo>
                <a:lnTo>
                  <a:pt x="7480" y="1015"/>
                </a:lnTo>
                <a:lnTo>
                  <a:pt x="7581" y="1013"/>
                </a:lnTo>
                <a:lnTo>
                  <a:pt x="7677" y="1012"/>
                </a:lnTo>
                <a:lnTo>
                  <a:pt x="7768" y="1009"/>
                </a:lnTo>
                <a:lnTo>
                  <a:pt x="7854" y="1007"/>
                </a:lnTo>
                <a:lnTo>
                  <a:pt x="7933" y="1004"/>
                </a:lnTo>
                <a:lnTo>
                  <a:pt x="8007" y="1000"/>
                </a:lnTo>
                <a:lnTo>
                  <a:pt x="8074" y="996"/>
                </a:lnTo>
                <a:lnTo>
                  <a:pt x="8135" y="991"/>
                </a:lnTo>
                <a:lnTo>
                  <a:pt x="8189" y="985"/>
                </a:lnTo>
                <a:lnTo>
                  <a:pt x="8236" y="979"/>
                </a:lnTo>
                <a:lnTo>
                  <a:pt x="8275" y="973"/>
                </a:lnTo>
                <a:lnTo>
                  <a:pt x="8305" y="967"/>
                </a:lnTo>
                <a:lnTo>
                  <a:pt x="8331" y="958"/>
                </a:lnTo>
                <a:lnTo>
                  <a:pt x="8325" y="960"/>
                </a:lnTo>
                <a:lnTo>
                  <a:pt x="8343" y="950"/>
                </a:lnTo>
                <a:lnTo>
                  <a:pt x="8336" y="956"/>
                </a:lnTo>
                <a:lnTo>
                  <a:pt x="8347" y="945"/>
                </a:lnTo>
                <a:lnTo>
                  <a:pt x="8338" y="959"/>
                </a:lnTo>
                <a:lnTo>
                  <a:pt x="8342" y="947"/>
                </a:lnTo>
                <a:lnTo>
                  <a:pt x="8341" y="966"/>
                </a:lnTo>
                <a:lnTo>
                  <a:pt x="8338" y="953"/>
                </a:lnTo>
                <a:lnTo>
                  <a:pt x="8343" y="965"/>
                </a:lnTo>
                <a:lnTo>
                  <a:pt x="8334" y="952"/>
                </a:lnTo>
                <a:lnTo>
                  <a:pt x="8339" y="957"/>
                </a:lnTo>
                <a:lnTo>
                  <a:pt x="8327" y="946"/>
                </a:lnTo>
                <a:lnTo>
                  <a:pt x="8307" y="932"/>
                </a:lnTo>
                <a:lnTo>
                  <a:pt x="8282" y="917"/>
                </a:lnTo>
                <a:lnTo>
                  <a:pt x="8250" y="901"/>
                </a:lnTo>
                <a:lnTo>
                  <a:pt x="8213" y="885"/>
                </a:lnTo>
                <a:lnTo>
                  <a:pt x="8170" y="867"/>
                </a:lnTo>
                <a:lnTo>
                  <a:pt x="8123" y="849"/>
                </a:lnTo>
                <a:lnTo>
                  <a:pt x="8071" y="830"/>
                </a:lnTo>
                <a:lnTo>
                  <a:pt x="8015" y="811"/>
                </a:lnTo>
                <a:lnTo>
                  <a:pt x="7891" y="771"/>
                </a:lnTo>
                <a:lnTo>
                  <a:pt x="7753" y="730"/>
                </a:lnTo>
                <a:lnTo>
                  <a:pt x="7603" y="687"/>
                </a:lnTo>
                <a:lnTo>
                  <a:pt x="7444" y="643"/>
                </a:lnTo>
                <a:lnTo>
                  <a:pt x="7277" y="599"/>
                </a:lnTo>
                <a:lnTo>
                  <a:pt x="7105" y="554"/>
                </a:lnTo>
                <a:lnTo>
                  <a:pt x="6753" y="466"/>
                </a:lnTo>
                <a:lnTo>
                  <a:pt x="6577" y="422"/>
                </a:lnTo>
                <a:lnTo>
                  <a:pt x="6403" y="380"/>
                </a:lnTo>
                <a:lnTo>
                  <a:pt x="6235" y="339"/>
                </a:lnTo>
                <a:lnTo>
                  <a:pt x="6074" y="299"/>
                </a:lnTo>
                <a:lnTo>
                  <a:pt x="5921" y="262"/>
                </a:lnTo>
                <a:lnTo>
                  <a:pt x="5780" y="227"/>
                </a:lnTo>
                <a:lnTo>
                  <a:pt x="5652" y="194"/>
                </a:lnTo>
                <a:lnTo>
                  <a:pt x="5593" y="179"/>
                </a:lnTo>
                <a:lnTo>
                  <a:pt x="5539" y="165"/>
                </a:lnTo>
                <a:lnTo>
                  <a:pt x="5488" y="151"/>
                </a:lnTo>
                <a:lnTo>
                  <a:pt x="5443" y="138"/>
                </a:lnTo>
                <a:lnTo>
                  <a:pt x="5401" y="126"/>
                </a:lnTo>
                <a:lnTo>
                  <a:pt x="5366" y="115"/>
                </a:lnTo>
                <a:lnTo>
                  <a:pt x="5334" y="105"/>
                </a:lnTo>
                <a:lnTo>
                  <a:pt x="5309" y="95"/>
                </a:lnTo>
                <a:lnTo>
                  <a:pt x="5287" y="86"/>
                </a:lnTo>
                <a:lnTo>
                  <a:pt x="5275" y="79"/>
                </a:lnTo>
                <a:cubicBezTo>
                  <a:pt x="5272" y="78"/>
                  <a:pt x="5270" y="76"/>
                  <a:pt x="5268" y="75"/>
                </a:cubicBezTo>
                <a:lnTo>
                  <a:pt x="5262" y="69"/>
                </a:lnTo>
                <a:cubicBezTo>
                  <a:pt x="5253" y="61"/>
                  <a:pt x="5249" y="50"/>
                  <a:pt x="5251" y="38"/>
                </a:cubicBezTo>
                <a:lnTo>
                  <a:pt x="5252" y="34"/>
                </a:lnTo>
                <a:cubicBezTo>
                  <a:pt x="5254" y="22"/>
                  <a:pt x="5262" y="12"/>
                  <a:pt x="5273" y="8"/>
                </a:cubicBezTo>
                <a:lnTo>
                  <a:pt x="5280" y="5"/>
                </a:lnTo>
                <a:cubicBezTo>
                  <a:pt x="5283" y="4"/>
                  <a:pt x="5286" y="3"/>
                  <a:pt x="5288" y="3"/>
                </a:cubicBezTo>
                <a:lnTo>
                  <a:pt x="5307" y="0"/>
                </a:lnTo>
                <a:lnTo>
                  <a:pt x="5331" y="0"/>
                </a:lnTo>
                <a:lnTo>
                  <a:pt x="5362" y="1"/>
                </a:lnTo>
                <a:lnTo>
                  <a:pt x="5400" y="3"/>
                </a:lnTo>
                <a:lnTo>
                  <a:pt x="5447" y="6"/>
                </a:lnTo>
                <a:lnTo>
                  <a:pt x="5503" y="11"/>
                </a:lnTo>
                <a:lnTo>
                  <a:pt x="5570" y="18"/>
                </a:lnTo>
                <a:lnTo>
                  <a:pt x="5647" y="26"/>
                </a:lnTo>
                <a:lnTo>
                  <a:pt x="5734" y="36"/>
                </a:lnTo>
                <a:lnTo>
                  <a:pt x="5830" y="46"/>
                </a:lnTo>
                <a:lnTo>
                  <a:pt x="5936" y="59"/>
                </a:lnTo>
                <a:lnTo>
                  <a:pt x="6051" y="72"/>
                </a:lnTo>
                <a:lnTo>
                  <a:pt x="6174" y="87"/>
                </a:lnTo>
                <a:lnTo>
                  <a:pt x="6305" y="103"/>
                </a:lnTo>
                <a:lnTo>
                  <a:pt x="6444" y="120"/>
                </a:lnTo>
                <a:lnTo>
                  <a:pt x="6591" y="139"/>
                </a:lnTo>
                <a:lnTo>
                  <a:pt x="6744" y="158"/>
                </a:lnTo>
                <a:lnTo>
                  <a:pt x="6904" y="179"/>
                </a:lnTo>
                <a:lnTo>
                  <a:pt x="7069" y="200"/>
                </a:lnTo>
                <a:lnTo>
                  <a:pt x="7241" y="223"/>
                </a:lnTo>
                <a:lnTo>
                  <a:pt x="7418" y="246"/>
                </a:lnTo>
                <a:lnTo>
                  <a:pt x="7600" y="270"/>
                </a:lnTo>
                <a:lnTo>
                  <a:pt x="7787" y="295"/>
                </a:lnTo>
                <a:lnTo>
                  <a:pt x="7978" y="321"/>
                </a:lnTo>
                <a:lnTo>
                  <a:pt x="8173" y="347"/>
                </a:lnTo>
                <a:lnTo>
                  <a:pt x="8572" y="402"/>
                </a:lnTo>
                <a:lnTo>
                  <a:pt x="8983" y="459"/>
                </a:lnTo>
                <a:lnTo>
                  <a:pt x="9401" y="518"/>
                </a:lnTo>
                <a:lnTo>
                  <a:pt x="9824" y="579"/>
                </a:lnTo>
                <a:lnTo>
                  <a:pt x="10248" y="640"/>
                </a:lnTo>
                <a:lnTo>
                  <a:pt x="10671" y="703"/>
                </a:lnTo>
                <a:lnTo>
                  <a:pt x="11089" y="766"/>
                </a:lnTo>
                <a:lnTo>
                  <a:pt x="11500" y="829"/>
                </a:lnTo>
                <a:lnTo>
                  <a:pt x="11900" y="892"/>
                </a:lnTo>
                <a:lnTo>
                  <a:pt x="12094" y="923"/>
                </a:lnTo>
                <a:lnTo>
                  <a:pt x="12286" y="954"/>
                </a:lnTo>
                <a:lnTo>
                  <a:pt x="12473" y="985"/>
                </a:lnTo>
                <a:lnTo>
                  <a:pt x="12655" y="1015"/>
                </a:lnTo>
                <a:lnTo>
                  <a:pt x="12832" y="1045"/>
                </a:lnTo>
                <a:lnTo>
                  <a:pt x="13004" y="1075"/>
                </a:lnTo>
                <a:lnTo>
                  <a:pt x="13170" y="1105"/>
                </a:lnTo>
                <a:lnTo>
                  <a:pt x="13330" y="1133"/>
                </a:lnTo>
                <a:lnTo>
                  <a:pt x="13484" y="1162"/>
                </a:lnTo>
                <a:lnTo>
                  <a:pt x="13631" y="1189"/>
                </a:lnTo>
                <a:lnTo>
                  <a:pt x="13770" y="1216"/>
                </a:lnTo>
                <a:lnTo>
                  <a:pt x="13902" y="1243"/>
                </a:lnTo>
                <a:lnTo>
                  <a:pt x="14026" y="1268"/>
                </a:lnTo>
                <a:lnTo>
                  <a:pt x="14141" y="1294"/>
                </a:lnTo>
                <a:lnTo>
                  <a:pt x="14247" y="1318"/>
                </a:lnTo>
                <a:lnTo>
                  <a:pt x="14345" y="1341"/>
                </a:lnTo>
                <a:lnTo>
                  <a:pt x="14433" y="1364"/>
                </a:lnTo>
                <a:lnTo>
                  <a:pt x="14511" y="1385"/>
                </a:lnTo>
                <a:lnTo>
                  <a:pt x="14579" y="1406"/>
                </a:lnTo>
                <a:lnTo>
                  <a:pt x="14637" y="1426"/>
                </a:lnTo>
                <a:lnTo>
                  <a:pt x="14685" y="1446"/>
                </a:lnTo>
                <a:lnTo>
                  <a:pt x="14718" y="1463"/>
                </a:lnTo>
                <a:cubicBezTo>
                  <a:pt x="14720" y="1464"/>
                  <a:pt x="14722" y="1465"/>
                  <a:pt x="14723" y="1466"/>
                </a:cubicBezTo>
                <a:lnTo>
                  <a:pt x="14745" y="1482"/>
                </a:lnTo>
                <a:cubicBezTo>
                  <a:pt x="14748" y="1484"/>
                  <a:pt x="14751" y="1488"/>
                  <a:pt x="14753" y="1491"/>
                </a:cubicBezTo>
                <a:lnTo>
                  <a:pt x="14762" y="1506"/>
                </a:lnTo>
                <a:cubicBezTo>
                  <a:pt x="14767" y="1514"/>
                  <a:pt x="14769" y="1523"/>
                  <a:pt x="14767" y="1532"/>
                </a:cubicBezTo>
                <a:lnTo>
                  <a:pt x="14763" y="1545"/>
                </a:lnTo>
                <a:cubicBezTo>
                  <a:pt x="14761" y="1553"/>
                  <a:pt x="14757" y="1560"/>
                  <a:pt x="14750" y="1565"/>
                </a:cubicBezTo>
                <a:lnTo>
                  <a:pt x="14734" y="1577"/>
                </a:lnTo>
                <a:cubicBezTo>
                  <a:pt x="14731" y="1579"/>
                  <a:pt x="14729" y="1580"/>
                  <a:pt x="14726" y="1582"/>
                </a:cubicBezTo>
                <a:lnTo>
                  <a:pt x="14692" y="1594"/>
                </a:lnTo>
                <a:lnTo>
                  <a:pt x="14646" y="1605"/>
                </a:lnTo>
                <a:lnTo>
                  <a:pt x="14588" y="1614"/>
                </a:lnTo>
                <a:lnTo>
                  <a:pt x="14518" y="1623"/>
                </a:lnTo>
                <a:lnTo>
                  <a:pt x="14435" y="1631"/>
                </a:lnTo>
                <a:lnTo>
                  <a:pt x="14341" y="1638"/>
                </a:lnTo>
                <a:lnTo>
                  <a:pt x="14236" y="1644"/>
                </a:lnTo>
                <a:lnTo>
                  <a:pt x="14119" y="1650"/>
                </a:lnTo>
                <a:lnTo>
                  <a:pt x="13992" y="1655"/>
                </a:lnTo>
                <a:lnTo>
                  <a:pt x="13855" y="1659"/>
                </a:lnTo>
                <a:lnTo>
                  <a:pt x="13707" y="1663"/>
                </a:lnTo>
                <a:lnTo>
                  <a:pt x="13551" y="1666"/>
                </a:lnTo>
                <a:lnTo>
                  <a:pt x="13385" y="1669"/>
                </a:lnTo>
                <a:lnTo>
                  <a:pt x="13211" y="1670"/>
                </a:lnTo>
                <a:lnTo>
                  <a:pt x="13029" y="1672"/>
                </a:lnTo>
                <a:lnTo>
                  <a:pt x="12839" y="1672"/>
                </a:lnTo>
                <a:lnTo>
                  <a:pt x="12641" y="1673"/>
                </a:lnTo>
                <a:lnTo>
                  <a:pt x="12436" y="1673"/>
                </a:lnTo>
                <a:lnTo>
                  <a:pt x="12225" y="1672"/>
                </a:lnTo>
                <a:lnTo>
                  <a:pt x="12007" y="1671"/>
                </a:lnTo>
                <a:lnTo>
                  <a:pt x="11784" y="1669"/>
                </a:lnTo>
                <a:lnTo>
                  <a:pt x="11555" y="1667"/>
                </a:lnTo>
                <a:lnTo>
                  <a:pt x="11322" y="1665"/>
                </a:lnTo>
                <a:lnTo>
                  <a:pt x="11084" y="1663"/>
                </a:lnTo>
                <a:lnTo>
                  <a:pt x="10842" y="1660"/>
                </a:lnTo>
                <a:lnTo>
                  <a:pt x="10595" y="1657"/>
                </a:lnTo>
                <a:lnTo>
                  <a:pt x="10093" y="1650"/>
                </a:lnTo>
                <a:lnTo>
                  <a:pt x="9582" y="1642"/>
                </a:lnTo>
                <a:lnTo>
                  <a:pt x="9063" y="1633"/>
                </a:lnTo>
                <a:lnTo>
                  <a:pt x="8018" y="1614"/>
                </a:lnTo>
                <a:lnTo>
                  <a:pt x="7498" y="1605"/>
                </a:lnTo>
                <a:lnTo>
                  <a:pt x="6984" y="1595"/>
                </a:lnTo>
                <a:lnTo>
                  <a:pt x="6480" y="1586"/>
                </a:lnTo>
                <a:lnTo>
                  <a:pt x="5988" y="1577"/>
                </a:lnTo>
                <a:lnTo>
                  <a:pt x="5748" y="1573"/>
                </a:lnTo>
                <a:lnTo>
                  <a:pt x="5512" y="1569"/>
                </a:lnTo>
                <a:lnTo>
                  <a:pt x="5282" y="1565"/>
                </a:lnTo>
                <a:lnTo>
                  <a:pt x="5056" y="1561"/>
                </a:lnTo>
                <a:lnTo>
                  <a:pt x="4836" y="1558"/>
                </a:lnTo>
                <a:lnTo>
                  <a:pt x="4622" y="1555"/>
                </a:lnTo>
                <a:lnTo>
                  <a:pt x="4414" y="1552"/>
                </a:lnTo>
                <a:lnTo>
                  <a:pt x="4213" y="1549"/>
                </a:lnTo>
                <a:lnTo>
                  <a:pt x="4020" y="1547"/>
                </a:lnTo>
                <a:lnTo>
                  <a:pt x="3834" y="1546"/>
                </a:lnTo>
                <a:lnTo>
                  <a:pt x="3656" y="1544"/>
                </a:lnTo>
                <a:lnTo>
                  <a:pt x="3487" y="1543"/>
                </a:lnTo>
                <a:lnTo>
                  <a:pt x="3326" y="1543"/>
                </a:lnTo>
                <a:lnTo>
                  <a:pt x="3175" y="1543"/>
                </a:lnTo>
                <a:lnTo>
                  <a:pt x="3034" y="1543"/>
                </a:lnTo>
                <a:lnTo>
                  <a:pt x="2902" y="1544"/>
                </a:lnTo>
                <a:lnTo>
                  <a:pt x="2782" y="1546"/>
                </a:lnTo>
                <a:lnTo>
                  <a:pt x="2672" y="1548"/>
                </a:lnTo>
                <a:lnTo>
                  <a:pt x="2573" y="1550"/>
                </a:lnTo>
                <a:lnTo>
                  <a:pt x="2486" y="1553"/>
                </a:lnTo>
                <a:lnTo>
                  <a:pt x="2408" y="1557"/>
                </a:lnTo>
                <a:lnTo>
                  <a:pt x="2334" y="1561"/>
                </a:lnTo>
                <a:lnTo>
                  <a:pt x="2266" y="1565"/>
                </a:lnTo>
                <a:lnTo>
                  <a:pt x="2202" y="1570"/>
                </a:lnTo>
                <a:lnTo>
                  <a:pt x="2143" y="1575"/>
                </a:lnTo>
                <a:lnTo>
                  <a:pt x="2089" y="1580"/>
                </a:lnTo>
                <a:lnTo>
                  <a:pt x="2039" y="1586"/>
                </a:lnTo>
                <a:lnTo>
                  <a:pt x="1994" y="1592"/>
                </a:lnTo>
                <a:lnTo>
                  <a:pt x="1954" y="1598"/>
                </a:lnTo>
                <a:lnTo>
                  <a:pt x="1918" y="1604"/>
                </a:lnTo>
                <a:lnTo>
                  <a:pt x="1887" y="1611"/>
                </a:lnTo>
                <a:lnTo>
                  <a:pt x="1859" y="1617"/>
                </a:lnTo>
                <a:lnTo>
                  <a:pt x="1837" y="1624"/>
                </a:lnTo>
                <a:lnTo>
                  <a:pt x="1820" y="1630"/>
                </a:lnTo>
                <a:lnTo>
                  <a:pt x="1807" y="1636"/>
                </a:lnTo>
                <a:lnTo>
                  <a:pt x="1795" y="1643"/>
                </a:lnTo>
                <a:lnTo>
                  <a:pt x="1800" y="1640"/>
                </a:lnTo>
                <a:lnTo>
                  <a:pt x="1791" y="1648"/>
                </a:lnTo>
                <a:lnTo>
                  <a:pt x="1797" y="1640"/>
                </a:lnTo>
                <a:lnTo>
                  <a:pt x="1793" y="1648"/>
                </a:lnTo>
                <a:lnTo>
                  <a:pt x="1797" y="1636"/>
                </a:lnTo>
                <a:lnTo>
                  <a:pt x="1796" y="1644"/>
                </a:lnTo>
                <a:lnTo>
                  <a:pt x="1795" y="1630"/>
                </a:lnTo>
                <a:lnTo>
                  <a:pt x="1797" y="1638"/>
                </a:lnTo>
                <a:lnTo>
                  <a:pt x="1792" y="1628"/>
                </a:lnTo>
                <a:lnTo>
                  <a:pt x="1798" y="1637"/>
                </a:lnTo>
                <a:lnTo>
                  <a:pt x="1794" y="1632"/>
                </a:lnTo>
                <a:lnTo>
                  <a:pt x="1803" y="1641"/>
                </a:lnTo>
                <a:lnTo>
                  <a:pt x="1799" y="1637"/>
                </a:lnTo>
                <a:lnTo>
                  <a:pt x="1809" y="1644"/>
                </a:lnTo>
                <a:lnTo>
                  <a:pt x="1823" y="1652"/>
                </a:lnTo>
                <a:lnTo>
                  <a:pt x="1841" y="1661"/>
                </a:lnTo>
                <a:lnTo>
                  <a:pt x="1862" y="1669"/>
                </a:lnTo>
                <a:lnTo>
                  <a:pt x="1887" y="1678"/>
                </a:lnTo>
                <a:lnTo>
                  <a:pt x="1915" y="1687"/>
                </a:lnTo>
                <a:lnTo>
                  <a:pt x="1946" y="1696"/>
                </a:lnTo>
                <a:lnTo>
                  <a:pt x="1980" y="1706"/>
                </a:lnTo>
                <a:lnTo>
                  <a:pt x="2016" y="1715"/>
                </a:lnTo>
                <a:lnTo>
                  <a:pt x="2056" y="1724"/>
                </a:lnTo>
                <a:lnTo>
                  <a:pt x="2098" y="1733"/>
                </a:lnTo>
                <a:lnTo>
                  <a:pt x="2143" y="1743"/>
                </a:lnTo>
                <a:lnTo>
                  <a:pt x="2190" y="1752"/>
                </a:lnTo>
                <a:lnTo>
                  <a:pt x="2241" y="1762"/>
                </a:lnTo>
                <a:lnTo>
                  <a:pt x="2293" y="1771"/>
                </a:lnTo>
                <a:lnTo>
                  <a:pt x="2347" y="1780"/>
                </a:lnTo>
                <a:lnTo>
                  <a:pt x="2404" y="1789"/>
                </a:lnTo>
                <a:lnTo>
                  <a:pt x="2463" y="1799"/>
                </a:lnTo>
                <a:lnTo>
                  <a:pt x="2524" y="1808"/>
                </a:lnTo>
                <a:lnTo>
                  <a:pt x="2587" y="1817"/>
                </a:lnTo>
                <a:lnTo>
                  <a:pt x="2652" y="1826"/>
                </a:lnTo>
                <a:lnTo>
                  <a:pt x="2719" y="1834"/>
                </a:lnTo>
                <a:lnTo>
                  <a:pt x="2787" y="1843"/>
                </a:lnTo>
                <a:lnTo>
                  <a:pt x="2857" y="1851"/>
                </a:lnTo>
                <a:lnTo>
                  <a:pt x="2929" y="1860"/>
                </a:lnTo>
                <a:lnTo>
                  <a:pt x="3003" y="1868"/>
                </a:lnTo>
                <a:lnTo>
                  <a:pt x="3154" y="1884"/>
                </a:lnTo>
                <a:lnTo>
                  <a:pt x="3310" y="1899"/>
                </a:lnTo>
                <a:lnTo>
                  <a:pt x="3472" y="1913"/>
                </a:lnTo>
                <a:lnTo>
                  <a:pt x="3637" y="1927"/>
                </a:lnTo>
                <a:lnTo>
                  <a:pt x="3806" y="1939"/>
                </a:lnTo>
                <a:lnTo>
                  <a:pt x="3978" y="1950"/>
                </a:lnTo>
                <a:lnTo>
                  <a:pt x="4152" y="1960"/>
                </a:lnTo>
                <a:lnTo>
                  <a:pt x="4328" y="1969"/>
                </a:lnTo>
                <a:lnTo>
                  <a:pt x="4419" y="1972"/>
                </a:lnTo>
                <a:lnTo>
                  <a:pt x="4515" y="1976"/>
                </a:lnTo>
                <a:lnTo>
                  <a:pt x="4618" y="1979"/>
                </a:lnTo>
                <a:lnTo>
                  <a:pt x="4725" y="1981"/>
                </a:lnTo>
                <a:lnTo>
                  <a:pt x="4837" y="1983"/>
                </a:lnTo>
                <a:lnTo>
                  <a:pt x="4954" y="1985"/>
                </a:lnTo>
                <a:lnTo>
                  <a:pt x="5075" y="1986"/>
                </a:lnTo>
                <a:lnTo>
                  <a:pt x="5201" y="1987"/>
                </a:lnTo>
                <a:lnTo>
                  <a:pt x="5332" y="1988"/>
                </a:lnTo>
                <a:lnTo>
                  <a:pt x="5466" y="1988"/>
                </a:lnTo>
                <a:lnTo>
                  <a:pt x="5746" y="1988"/>
                </a:lnTo>
                <a:lnTo>
                  <a:pt x="6041" y="1987"/>
                </a:lnTo>
                <a:lnTo>
                  <a:pt x="6348" y="1985"/>
                </a:lnTo>
                <a:lnTo>
                  <a:pt x="6667" y="1982"/>
                </a:lnTo>
                <a:lnTo>
                  <a:pt x="6995" y="1978"/>
                </a:lnTo>
                <a:lnTo>
                  <a:pt x="7332" y="1974"/>
                </a:lnTo>
                <a:lnTo>
                  <a:pt x="7676" y="1969"/>
                </a:lnTo>
                <a:lnTo>
                  <a:pt x="8026" y="1964"/>
                </a:lnTo>
                <a:lnTo>
                  <a:pt x="8379" y="1960"/>
                </a:lnTo>
                <a:lnTo>
                  <a:pt x="9093" y="1950"/>
                </a:lnTo>
                <a:lnTo>
                  <a:pt x="9806" y="1941"/>
                </a:lnTo>
                <a:lnTo>
                  <a:pt x="10159" y="1937"/>
                </a:lnTo>
                <a:lnTo>
                  <a:pt x="10507" y="1934"/>
                </a:lnTo>
                <a:lnTo>
                  <a:pt x="10849" y="1932"/>
                </a:lnTo>
                <a:lnTo>
                  <a:pt x="11184" y="1931"/>
                </a:lnTo>
                <a:lnTo>
                  <a:pt x="11510" y="1931"/>
                </a:lnTo>
                <a:lnTo>
                  <a:pt x="11825" y="1932"/>
                </a:lnTo>
                <a:lnTo>
                  <a:pt x="12130" y="1934"/>
                </a:lnTo>
                <a:lnTo>
                  <a:pt x="12420" y="1938"/>
                </a:lnTo>
                <a:lnTo>
                  <a:pt x="12560" y="1940"/>
                </a:lnTo>
                <a:lnTo>
                  <a:pt x="12697" y="1943"/>
                </a:lnTo>
                <a:lnTo>
                  <a:pt x="12829" y="1947"/>
                </a:lnTo>
                <a:lnTo>
                  <a:pt x="12957" y="1950"/>
                </a:lnTo>
                <a:lnTo>
                  <a:pt x="13081" y="1955"/>
                </a:lnTo>
                <a:lnTo>
                  <a:pt x="13200" y="1960"/>
                </a:lnTo>
                <a:lnTo>
                  <a:pt x="13315" y="1965"/>
                </a:lnTo>
                <a:lnTo>
                  <a:pt x="13424" y="1971"/>
                </a:lnTo>
                <a:lnTo>
                  <a:pt x="13529" y="1977"/>
                </a:lnTo>
                <a:lnTo>
                  <a:pt x="13629" y="1984"/>
                </a:lnTo>
                <a:lnTo>
                  <a:pt x="13723" y="1991"/>
                </a:lnTo>
                <a:lnTo>
                  <a:pt x="13811" y="1999"/>
                </a:lnTo>
                <a:lnTo>
                  <a:pt x="13895" y="2008"/>
                </a:lnTo>
                <a:lnTo>
                  <a:pt x="13976" y="2017"/>
                </a:lnTo>
                <a:lnTo>
                  <a:pt x="14053" y="2027"/>
                </a:lnTo>
                <a:lnTo>
                  <a:pt x="14128" y="2038"/>
                </a:lnTo>
                <a:lnTo>
                  <a:pt x="14200" y="2049"/>
                </a:lnTo>
                <a:lnTo>
                  <a:pt x="14268" y="2061"/>
                </a:lnTo>
                <a:lnTo>
                  <a:pt x="14334" y="2074"/>
                </a:lnTo>
                <a:lnTo>
                  <a:pt x="14397" y="2087"/>
                </a:lnTo>
                <a:lnTo>
                  <a:pt x="14456" y="2100"/>
                </a:lnTo>
                <a:lnTo>
                  <a:pt x="14514" y="2115"/>
                </a:lnTo>
                <a:lnTo>
                  <a:pt x="14569" y="2129"/>
                </a:lnTo>
                <a:lnTo>
                  <a:pt x="14620" y="2145"/>
                </a:lnTo>
                <a:lnTo>
                  <a:pt x="14670" y="2160"/>
                </a:lnTo>
                <a:lnTo>
                  <a:pt x="14717" y="2177"/>
                </a:lnTo>
                <a:lnTo>
                  <a:pt x="14762" y="2193"/>
                </a:lnTo>
                <a:lnTo>
                  <a:pt x="14804" y="2210"/>
                </a:lnTo>
                <a:lnTo>
                  <a:pt x="14845" y="2228"/>
                </a:lnTo>
                <a:lnTo>
                  <a:pt x="14883" y="2245"/>
                </a:lnTo>
                <a:lnTo>
                  <a:pt x="14918" y="2264"/>
                </a:lnTo>
                <a:lnTo>
                  <a:pt x="14952" y="2282"/>
                </a:lnTo>
                <a:lnTo>
                  <a:pt x="14984" y="2301"/>
                </a:lnTo>
                <a:lnTo>
                  <a:pt x="15014" y="2320"/>
                </a:lnTo>
                <a:lnTo>
                  <a:pt x="15042" y="2340"/>
                </a:lnTo>
                <a:lnTo>
                  <a:pt x="15068" y="2360"/>
                </a:lnTo>
                <a:lnTo>
                  <a:pt x="15092" y="2380"/>
                </a:lnTo>
                <a:lnTo>
                  <a:pt x="15114" y="2400"/>
                </a:lnTo>
                <a:lnTo>
                  <a:pt x="15135" y="2421"/>
                </a:lnTo>
                <a:lnTo>
                  <a:pt x="15154" y="2442"/>
                </a:lnTo>
                <a:lnTo>
                  <a:pt x="15172" y="2462"/>
                </a:lnTo>
                <a:lnTo>
                  <a:pt x="15188" y="2484"/>
                </a:lnTo>
                <a:lnTo>
                  <a:pt x="15216" y="2527"/>
                </a:lnTo>
                <a:lnTo>
                  <a:pt x="15237" y="2569"/>
                </a:lnTo>
                <a:lnTo>
                  <a:pt x="15255" y="2612"/>
                </a:lnTo>
                <a:lnTo>
                  <a:pt x="15267" y="2654"/>
                </a:lnTo>
                <a:lnTo>
                  <a:pt x="15275" y="2695"/>
                </a:lnTo>
                <a:lnTo>
                  <a:pt x="15280" y="2735"/>
                </a:lnTo>
                <a:lnTo>
                  <a:pt x="15282" y="2775"/>
                </a:lnTo>
                <a:lnTo>
                  <a:pt x="15282" y="2812"/>
                </a:lnTo>
                <a:lnTo>
                  <a:pt x="15280" y="2849"/>
                </a:lnTo>
                <a:lnTo>
                  <a:pt x="15276" y="2883"/>
                </a:lnTo>
                <a:lnTo>
                  <a:pt x="15272" y="2915"/>
                </a:lnTo>
                <a:lnTo>
                  <a:pt x="15268" y="2945"/>
                </a:lnTo>
                <a:lnTo>
                  <a:pt x="15264" y="2973"/>
                </a:lnTo>
                <a:lnTo>
                  <a:pt x="15261" y="2998"/>
                </a:lnTo>
                <a:lnTo>
                  <a:pt x="15259" y="3020"/>
                </a:lnTo>
                <a:lnTo>
                  <a:pt x="15259" y="3037"/>
                </a:lnTo>
                <a:lnTo>
                  <a:pt x="15261" y="3056"/>
                </a:lnTo>
                <a:lnTo>
                  <a:pt x="15262" y="3073"/>
                </a:lnTo>
                <a:cubicBezTo>
                  <a:pt x="15263" y="3075"/>
                  <a:pt x="15263" y="3078"/>
                  <a:pt x="15262" y="3080"/>
                </a:cubicBezTo>
                <a:lnTo>
                  <a:pt x="15260" y="3095"/>
                </a:lnTo>
                <a:cubicBezTo>
                  <a:pt x="15260" y="3098"/>
                  <a:pt x="15260" y="3100"/>
                  <a:pt x="15259" y="3103"/>
                </a:cubicBezTo>
                <a:lnTo>
                  <a:pt x="15254" y="3116"/>
                </a:lnTo>
                <a:cubicBezTo>
                  <a:pt x="15253" y="3119"/>
                  <a:pt x="15251" y="3121"/>
                  <a:pt x="15250" y="3124"/>
                </a:cubicBezTo>
                <a:lnTo>
                  <a:pt x="15241" y="3136"/>
                </a:lnTo>
                <a:cubicBezTo>
                  <a:pt x="15240" y="3138"/>
                  <a:pt x="15238" y="3140"/>
                  <a:pt x="15236" y="3142"/>
                </a:cubicBezTo>
                <a:lnTo>
                  <a:pt x="15225" y="3152"/>
                </a:lnTo>
                <a:cubicBezTo>
                  <a:pt x="15223" y="3153"/>
                  <a:pt x="15222" y="3155"/>
                  <a:pt x="15220" y="3156"/>
                </a:cubicBezTo>
                <a:lnTo>
                  <a:pt x="15202" y="3167"/>
                </a:lnTo>
                <a:lnTo>
                  <a:pt x="15181" y="3176"/>
                </a:lnTo>
                <a:lnTo>
                  <a:pt x="15158" y="3184"/>
                </a:lnTo>
                <a:lnTo>
                  <a:pt x="15133" y="3190"/>
                </a:lnTo>
                <a:lnTo>
                  <a:pt x="15105" y="3195"/>
                </a:lnTo>
                <a:lnTo>
                  <a:pt x="15076" y="3198"/>
                </a:lnTo>
                <a:lnTo>
                  <a:pt x="15044" y="3201"/>
                </a:lnTo>
                <a:lnTo>
                  <a:pt x="15010" y="3203"/>
                </a:lnTo>
                <a:lnTo>
                  <a:pt x="14973" y="3204"/>
                </a:lnTo>
                <a:lnTo>
                  <a:pt x="14935" y="3205"/>
                </a:lnTo>
                <a:lnTo>
                  <a:pt x="14895" y="3205"/>
                </a:lnTo>
                <a:lnTo>
                  <a:pt x="14852" y="3204"/>
                </a:lnTo>
                <a:lnTo>
                  <a:pt x="14807" y="3203"/>
                </a:lnTo>
                <a:lnTo>
                  <a:pt x="14761" y="3202"/>
                </a:lnTo>
                <a:lnTo>
                  <a:pt x="14712" y="3200"/>
                </a:lnTo>
                <a:lnTo>
                  <a:pt x="14662" y="3198"/>
                </a:lnTo>
                <a:lnTo>
                  <a:pt x="14611" y="3196"/>
                </a:lnTo>
                <a:lnTo>
                  <a:pt x="14557" y="3194"/>
                </a:lnTo>
                <a:lnTo>
                  <a:pt x="14503" y="3192"/>
                </a:lnTo>
                <a:lnTo>
                  <a:pt x="14389" y="3188"/>
                </a:lnTo>
                <a:lnTo>
                  <a:pt x="14270" y="3185"/>
                </a:lnTo>
                <a:lnTo>
                  <a:pt x="14147" y="3183"/>
                </a:lnTo>
                <a:lnTo>
                  <a:pt x="14019" y="3184"/>
                </a:lnTo>
                <a:lnTo>
                  <a:pt x="11090" y="3154"/>
                </a:lnTo>
                <a:lnTo>
                  <a:pt x="11089" y="3154"/>
                </a:lnTo>
                <a:lnTo>
                  <a:pt x="11082" y="3154"/>
                </a:lnTo>
                <a:lnTo>
                  <a:pt x="11071" y="3154"/>
                </a:lnTo>
                <a:lnTo>
                  <a:pt x="11055" y="3155"/>
                </a:lnTo>
                <a:lnTo>
                  <a:pt x="11035" y="3155"/>
                </a:lnTo>
                <a:lnTo>
                  <a:pt x="11011" y="3156"/>
                </a:lnTo>
                <a:lnTo>
                  <a:pt x="10985" y="3156"/>
                </a:lnTo>
                <a:lnTo>
                  <a:pt x="10954" y="3157"/>
                </a:lnTo>
                <a:lnTo>
                  <a:pt x="10920" y="3158"/>
                </a:lnTo>
                <a:lnTo>
                  <a:pt x="10882" y="3159"/>
                </a:lnTo>
                <a:lnTo>
                  <a:pt x="10843" y="3159"/>
                </a:lnTo>
                <a:lnTo>
                  <a:pt x="10799" y="3160"/>
                </a:lnTo>
                <a:lnTo>
                  <a:pt x="10754" y="3161"/>
                </a:lnTo>
                <a:lnTo>
                  <a:pt x="10706" y="3162"/>
                </a:lnTo>
                <a:lnTo>
                  <a:pt x="10656" y="3162"/>
                </a:lnTo>
                <a:lnTo>
                  <a:pt x="10604" y="3163"/>
                </a:lnTo>
                <a:lnTo>
                  <a:pt x="10550" y="3164"/>
                </a:lnTo>
                <a:lnTo>
                  <a:pt x="10494" y="3164"/>
                </a:lnTo>
                <a:lnTo>
                  <a:pt x="10378" y="3165"/>
                </a:lnTo>
                <a:lnTo>
                  <a:pt x="10258" y="3165"/>
                </a:lnTo>
                <a:lnTo>
                  <a:pt x="10135" y="3164"/>
                </a:lnTo>
                <a:lnTo>
                  <a:pt x="10010" y="3163"/>
                </a:lnTo>
                <a:lnTo>
                  <a:pt x="9884" y="3161"/>
                </a:lnTo>
                <a:lnTo>
                  <a:pt x="9761" y="3158"/>
                </a:lnTo>
                <a:lnTo>
                  <a:pt x="9640" y="3154"/>
                </a:lnTo>
                <a:lnTo>
                  <a:pt x="9579" y="3151"/>
                </a:lnTo>
                <a:lnTo>
                  <a:pt x="9517" y="3148"/>
                </a:lnTo>
                <a:lnTo>
                  <a:pt x="9453" y="3145"/>
                </a:lnTo>
                <a:lnTo>
                  <a:pt x="9388" y="3142"/>
                </a:lnTo>
                <a:lnTo>
                  <a:pt x="9252" y="3134"/>
                </a:lnTo>
                <a:lnTo>
                  <a:pt x="9112" y="3125"/>
                </a:lnTo>
                <a:lnTo>
                  <a:pt x="8967" y="3116"/>
                </a:lnTo>
                <a:lnTo>
                  <a:pt x="8819" y="3105"/>
                </a:lnTo>
                <a:lnTo>
                  <a:pt x="8668" y="3095"/>
                </a:lnTo>
                <a:lnTo>
                  <a:pt x="8514" y="3084"/>
                </a:lnTo>
                <a:lnTo>
                  <a:pt x="8358" y="3073"/>
                </a:lnTo>
                <a:lnTo>
                  <a:pt x="8202" y="3061"/>
                </a:lnTo>
                <a:lnTo>
                  <a:pt x="7889" y="3040"/>
                </a:lnTo>
                <a:lnTo>
                  <a:pt x="7734" y="3029"/>
                </a:lnTo>
                <a:lnTo>
                  <a:pt x="7581" y="3020"/>
                </a:lnTo>
                <a:lnTo>
                  <a:pt x="7431" y="3011"/>
                </a:lnTo>
                <a:lnTo>
                  <a:pt x="7284" y="3003"/>
                </a:lnTo>
                <a:lnTo>
                  <a:pt x="7212" y="2999"/>
                </a:lnTo>
                <a:lnTo>
                  <a:pt x="7142" y="2996"/>
                </a:lnTo>
                <a:lnTo>
                  <a:pt x="7005" y="2991"/>
                </a:lnTo>
                <a:lnTo>
                  <a:pt x="6872" y="2987"/>
                </a:lnTo>
                <a:lnTo>
                  <a:pt x="6742" y="2984"/>
                </a:lnTo>
                <a:lnTo>
                  <a:pt x="6613" y="2982"/>
                </a:lnTo>
                <a:lnTo>
                  <a:pt x="6485" y="2980"/>
                </a:lnTo>
                <a:lnTo>
                  <a:pt x="6357" y="2978"/>
                </a:lnTo>
                <a:lnTo>
                  <a:pt x="6226" y="2976"/>
                </a:lnTo>
                <a:lnTo>
                  <a:pt x="6093" y="2974"/>
                </a:lnTo>
                <a:lnTo>
                  <a:pt x="5956" y="2970"/>
                </a:lnTo>
                <a:lnTo>
                  <a:pt x="5886" y="2968"/>
                </a:lnTo>
                <a:lnTo>
                  <a:pt x="5814" y="2965"/>
                </a:lnTo>
                <a:lnTo>
                  <a:pt x="5740" y="2962"/>
                </a:lnTo>
                <a:lnTo>
                  <a:pt x="5665" y="2959"/>
                </a:lnTo>
                <a:lnTo>
                  <a:pt x="5589" y="2955"/>
                </a:lnTo>
                <a:lnTo>
                  <a:pt x="5510" y="2951"/>
                </a:lnTo>
                <a:lnTo>
                  <a:pt x="5429" y="2946"/>
                </a:lnTo>
                <a:lnTo>
                  <a:pt x="5346" y="2940"/>
                </a:lnTo>
                <a:lnTo>
                  <a:pt x="5260" y="2934"/>
                </a:lnTo>
                <a:lnTo>
                  <a:pt x="5172" y="2928"/>
                </a:lnTo>
                <a:lnTo>
                  <a:pt x="5081" y="2920"/>
                </a:lnTo>
                <a:lnTo>
                  <a:pt x="4987" y="2911"/>
                </a:lnTo>
                <a:lnTo>
                  <a:pt x="4890" y="2902"/>
                </a:lnTo>
                <a:lnTo>
                  <a:pt x="4787" y="2893"/>
                </a:lnTo>
                <a:lnTo>
                  <a:pt x="4680" y="2883"/>
                </a:lnTo>
                <a:lnTo>
                  <a:pt x="4568" y="2873"/>
                </a:lnTo>
                <a:lnTo>
                  <a:pt x="4453" y="2862"/>
                </a:lnTo>
                <a:lnTo>
                  <a:pt x="4334" y="2850"/>
                </a:lnTo>
                <a:lnTo>
                  <a:pt x="4212" y="2838"/>
                </a:lnTo>
                <a:lnTo>
                  <a:pt x="4087" y="2825"/>
                </a:lnTo>
                <a:lnTo>
                  <a:pt x="3959" y="2812"/>
                </a:lnTo>
                <a:lnTo>
                  <a:pt x="3830" y="2799"/>
                </a:lnTo>
                <a:lnTo>
                  <a:pt x="3698" y="2785"/>
                </a:lnTo>
                <a:lnTo>
                  <a:pt x="3566" y="2771"/>
                </a:lnTo>
                <a:lnTo>
                  <a:pt x="3298" y="2742"/>
                </a:lnTo>
                <a:lnTo>
                  <a:pt x="3030" y="2712"/>
                </a:lnTo>
                <a:lnTo>
                  <a:pt x="2763" y="2681"/>
                </a:lnTo>
                <a:lnTo>
                  <a:pt x="2632" y="2665"/>
                </a:lnTo>
                <a:lnTo>
                  <a:pt x="2502" y="2649"/>
                </a:lnTo>
                <a:lnTo>
                  <a:pt x="2375" y="2633"/>
                </a:lnTo>
                <a:lnTo>
                  <a:pt x="2249" y="2617"/>
                </a:lnTo>
                <a:lnTo>
                  <a:pt x="2127" y="2601"/>
                </a:lnTo>
                <a:lnTo>
                  <a:pt x="2007" y="2585"/>
                </a:lnTo>
                <a:lnTo>
                  <a:pt x="1892" y="2569"/>
                </a:lnTo>
                <a:lnTo>
                  <a:pt x="1779" y="2553"/>
                </a:lnTo>
                <a:lnTo>
                  <a:pt x="1672" y="2537"/>
                </a:lnTo>
                <a:lnTo>
                  <a:pt x="1569" y="2521"/>
                </a:lnTo>
                <a:lnTo>
                  <a:pt x="1471" y="2505"/>
                </a:lnTo>
                <a:lnTo>
                  <a:pt x="1378" y="2489"/>
                </a:lnTo>
                <a:lnTo>
                  <a:pt x="1334" y="2482"/>
                </a:lnTo>
                <a:lnTo>
                  <a:pt x="1291" y="2474"/>
                </a:lnTo>
                <a:lnTo>
                  <a:pt x="1250" y="2466"/>
                </a:lnTo>
                <a:lnTo>
                  <a:pt x="1210" y="2459"/>
                </a:lnTo>
                <a:lnTo>
                  <a:pt x="1133" y="2443"/>
                </a:lnTo>
                <a:close/>
              </a:path>
            </a:pathLst>
          </a:custGeom>
          <a:solidFill>
            <a:srgbClr val="DDD9C3"/>
          </a:solidFill>
          <a:ln w="1588" cap="flat">
            <a:solidFill>
              <a:srgbClr val="DDD9C3"/>
            </a:solidFill>
            <a:prstDash val="solid"/>
            <a:round/>
            <a:headEnd/>
            <a:tailEnd/>
          </a:ln>
        </p:spPr>
        <p:txBody>
          <a:bodyPr/>
          <a:lstStyle/>
          <a:p>
            <a:endParaRPr lang="en-US"/>
          </a:p>
        </p:txBody>
      </p:sp>
      <p:sp>
        <p:nvSpPr>
          <p:cNvPr id="56328" name="Rectangle 11"/>
          <p:cNvSpPr>
            <a:spLocks noChangeArrowheads="1"/>
          </p:cNvSpPr>
          <p:nvPr/>
        </p:nvSpPr>
        <p:spPr bwMode="auto">
          <a:xfrm>
            <a:off x="4322763" y="3170238"/>
            <a:ext cx="382587" cy="317500"/>
          </a:xfrm>
          <a:prstGeom prst="rect">
            <a:avLst/>
          </a:prstGeom>
          <a:solidFill>
            <a:srgbClr val="4A452A"/>
          </a:solidFill>
          <a:ln w="9525">
            <a:noFill/>
            <a:miter lim="800000"/>
            <a:headEnd/>
            <a:tailEnd/>
          </a:ln>
        </p:spPr>
        <p:txBody>
          <a:bodyPr/>
          <a:lstStyle/>
          <a:p>
            <a:endParaRPr lang="en-US"/>
          </a:p>
        </p:txBody>
      </p:sp>
      <p:sp>
        <p:nvSpPr>
          <p:cNvPr id="56329" name="Rectangle 12"/>
          <p:cNvSpPr>
            <a:spLocks noChangeArrowheads="1"/>
          </p:cNvSpPr>
          <p:nvPr/>
        </p:nvSpPr>
        <p:spPr bwMode="auto">
          <a:xfrm>
            <a:off x="1766888" y="3489325"/>
            <a:ext cx="6126162" cy="479425"/>
          </a:xfrm>
          <a:prstGeom prst="rect">
            <a:avLst/>
          </a:prstGeom>
          <a:solidFill>
            <a:srgbClr val="95B3D7"/>
          </a:solidFill>
          <a:ln w="9525">
            <a:noFill/>
            <a:miter lim="800000"/>
            <a:headEnd/>
            <a:tailEnd/>
          </a:ln>
        </p:spPr>
        <p:txBody>
          <a:bodyPr/>
          <a:lstStyle/>
          <a:p>
            <a:endParaRPr lang="en-US"/>
          </a:p>
        </p:txBody>
      </p:sp>
      <p:sp>
        <p:nvSpPr>
          <p:cNvPr id="56330" name="Rectangle 13"/>
          <p:cNvSpPr>
            <a:spLocks noChangeArrowheads="1"/>
          </p:cNvSpPr>
          <p:nvPr/>
        </p:nvSpPr>
        <p:spPr bwMode="auto">
          <a:xfrm>
            <a:off x="4003675" y="3571875"/>
            <a:ext cx="1795463" cy="401638"/>
          </a:xfrm>
          <a:prstGeom prst="rect">
            <a:avLst/>
          </a:prstGeom>
          <a:noFill/>
          <a:ln w="9525">
            <a:noFill/>
            <a:miter lim="800000"/>
            <a:headEnd/>
            <a:tailEnd/>
          </a:ln>
        </p:spPr>
        <p:txBody>
          <a:bodyPr wrap="none" lIns="0" tIns="0" rIns="0" bIns="0">
            <a:spAutoFit/>
          </a:bodyPr>
          <a:lstStyle/>
          <a:p>
            <a:r>
              <a:rPr lang="en-US" sz="2400">
                <a:solidFill>
                  <a:srgbClr val="000000"/>
                </a:solidFill>
              </a:rPr>
              <a:t>Fused Silica</a:t>
            </a:r>
            <a:endParaRPr lang="en-US"/>
          </a:p>
        </p:txBody>
      </p:sp>
      <p:sp>
        <p:nvSpPr>
          <p:cNvPr id="56331" name="Rectangle 14"/>
          <p:cNvSpPr>
            <a:spLocks noChangeArrowheads="1"/>
          </p:cNvSpPr>
          <p:nvPr/>
        </p:nvSpPr>
        <p:spPr bwMode="auto">
          <a:xfrm>
            <a:off x="3041650" y="3170238"/>
            <a:ext cx="381000" cy="317500"/>
          </a:xfrm>
          <a:prstGeom prst="rect">
            <a:avLst/>
          </a:prstGeom>
          <a:solidFill>
            <a:srgbClr val="4A452A"/>
          </a:solidFill>
          <a:ln w="9525">
            <a:noFill/>
            <a:miter lim="800000"/>
            <a:headEnd/>
            <a:tailEnd/>
          </a:ln>
        </p:spPr>
        <p:txBody>
          <a:bodyPr/>
          <a:lstStyle/>
          <a:p>
            <a:endParaRPr lang="en-US"/>
          </a:p>
        </p:txBody>
      </p:sp>
      <p:sp>
        <p:nvSpPr>
          <p:cNvPr id="56332" name="Rectangle 15"/>
          <p:cNvSpPr>
            <a:spLocks noChangeArrowheads="1"/>
          </p:cNvSpPr>
          <p:nvPr/>
        </p:nvSpPr>
        <p:spPr bwMode="auto">
          <a:xfrm>
            <a:off x="2406650" y="3179763"/>
            <a:ext cx="381000" cy="319087"/>
          </a:xfrm>
          <a:prstGeom prst="rect">
            <a:avLst/>
          </a:prstGeom>
          <a:solidFill>
            <a:srgbClr val="4A452A"/>
          </a:solidFill>
          <a:ln w="9525">
            <a:noFill/>
            <a:miter lim="800000"/>
            <a:headEnd/>
            <a:tailEnd/>
          </a:ln>
        </p:spPr>
        <p:txBody>
          <a:bodyPr/>
          <a:lstStyle/>
          <a:p>
            <a:endParaRPr lang="en-US"/>
          </a:p>
        </p:txBody>
      </p:sp>
      <p:sp>
        <p:nvSpPr>
          <p:cNvPr id="56333" name="Rectangle 16"/>
          <p:cNvSpPr>
            <a:spLocks noChangeArrowheads="1"/>
          </p:cNvSpPr>
          <p:nvPr/>
        </p:nvSpPr>
        <p:spPr bwMode="auto">
          <a:xfrm>
            <a:off x="3678238" y="3170238"/>
            <a:ext cx="381000" cy="319087"/>
          </a:xfrm>
          <a:prstGeom prst="rect">
            <a:avLst/>
          </a:prstGeom>
          <a:solidFill>
            <a:srgbClr val="4A452A"/>
          </a:solidFill>
          <a:ln w="9525">
            <a:noFill/>
            <a:miter lim="800000"/>
            <a:headEnd/>
            <a:tailEnd/>
          </a:ln>
        </p:spPr>
        <p:txBody>
          <a:bodyPr/>
          <a:lstStyle/>
          <a:p>
            <a:endParaRPr lang="en-US"/>
          </a:p>
        </p:txBody>
      </p:sp>
      <p:sp>
        <p:nvSpPr>
          <p:cNvPr id="56334" name="Rectangle 17"/>
          <p:cNvSpPr>
            <a:spLocks noChangeArrowheads="1"/>
          </p:cNvSpPr>
          <p:nvPr/>
        </p:nvSpPr>
        <p:spPr bwMode="auto">
          <a:xfrm>
            <a:off x="1770063" y="3170238"/>
            <a:ext cx="382587" cy="319087"/>
          </a:xfrm>
          <a:prstGeom prst="rect">
            <a:avLst/>
          </a:prstGeom>
          <a:solidFill>
            <a:srgbClr val="4A452A"/>
          </a:solidFill>
          <a:ln w="9525">
            <a:noFill/>
            <a:miter lim="800000"/>
            <a:headEnd/>
            <a:tailEnd/>
          </a:ln>
        </p:spPr>
        <p:txBody>
          <a:bodyPr/>
          <a:lstStyle/>
          <a:p>
            <a:endParaRPr lang="en-US"/>
          </a:p>
        </p:txBody>
      </p:sp>
      <p:sp>
        <p:nvSpPr>
          <p:cNvPr id="56335" name="Rectangle 18"/>
          <p:cNvSpPr>
            <a:spLocks noChangeArrowheads="1"/>
          </p:cNvSpPr>
          <p:nvPr/>
        </p:nvSpPr>
        <p:spPr bwMode="auto">
          <a:xfrm>
            <a:off x="7510463" y="3170238"/>
            <a:ext cx="381000" cy="317500"/>
          </a:xfrm>
          <a:prstGeom prst="rect">
            <a:avLst/>
          </a:prstGeom>
          <a:solidFill>
            <a:srgbClr val="4A452A"/>
          </a:solidFill>
          <a:ln w="9525">
            <a:noFill/>
            <a:miter lim="800000"/>
            <a:headEnd/>
            <a:tailEnd/>
          </a:ln>
        </p:spPr>
        <p:txBody>
          <a:bodyPr/>
          <a:lstStyle/>
          <a:p>
            <a:endParaRPr lang="en-US"/>
          </a:p>
        </p:txBody>
      </p:sp>
      <p:sp>
        <p:nvSpPr>
          <p:cNvPr id="56336" name="Rectangle 19"/>
          <p:cNvSpPr>
            <a:spLocks noChangeArrowheads="1"/>
          </p:cNvSpPr>
          <p:nvPr/>
        </p:nvSpPr>
        <p:spPr bwMode="auto">
          <a:xfrm>
            <a:off x="6223000" y="3170238"/>
            <a:ext cx="381000" cy="317500"/>
          </a:xfrm>
          <a:prstGeom prst="rect">
            <a:avLst/>
          </a:prstGeom>
          <a:solidFill>
            <a:srgbClr val="4A452A"/>
          </a:solidFill>
          <a:ln w="9525">
            <a:noFill/>
            <a:miter lim="800000"/>
            <a:headEnd/>
            <a:tailEnd/>
          </a:ln>
        </p:spPr>
        <p:txBody>
          <a:bodyPr/>
          <a:lstStyle/>
          <a:p>
            <a:endParaRPr lang="en-US"/>
          </a:p>
        </p:txBody>
      </p:sp>
      <p:sp>
        <p:nvSpPr>
          <p:cNvPr id="56337" name="Rectangle 20"/>
          <p:cNvSpPr>
            <a:spLocks noChangeArrowheads="1"/>
          </p:cNvSpPr>
          <p:nvPr/>
        </p:nvSpPr>
        <p:spPr bwMode="auto">
          <a:xfrm>
            <a:off x="5586413" y="3170238"/>
            <a:ext cx="382587" cy="319087"/>
          </a:xfrm>
          <a:prstGeom prst="rect">
            <a:avLst/>
          </a:prstGeom>
          <a:solidFill>
            <a:srgbClr val="4A452A"/>
          </a:solidFill>
          <a:ln w="9525">
            <a:noFill/>
            <a:miter lim="800000"/>
            <a:headEnd/>
            <a:tailEnd/>
          </a:ln>
        </p:spPr>
        <p:txBody>
          <a:bodyPr/>
          <a:lstStyle/>
          <a:p>
            <a:endParaRPr lang="en-US"/>
          </a:p>
        </p:txBody>
      </p:sp>
      <p:sp>
        <p:nvSpPr>
          <p:cNvPr id="56338" name="Rectangle 21"/>
          <p:cNvSpPr>
            <a:spLocks noChangeArrowheads="1"/>
          </p:cNvSpPr>
          <p:nvPr/>
        </p:nvSpPr>
        <p:spPr bwMode="auto">
          <a:xfrm>
            <a:off x="6858000" y="3170238"/>
            <a:ext cx="382588" cy="319087"/>
          </a:xfrm>
          <a:prstGeom prst="rect">
            <a:avLst/>
          </a:prstGeom>
          <a:solidFill>
            <a:srgbClr val="4A452A"/>
          </a:solidFill>
          <a:ln w="9525">
            <a:noFill/>
            <a:miter lim="800000"/>
            <a:headEnd/>
            <a:tailEnd/>
          </a:ln>
        </p:spPr>
        <p:txBody>
          <a:bodyPr/>
          <a:lstStyle/>
          <a:p>
            <a:endParaRPr lang="en-US"/>
          </a:p>
        </p:txBody>
      </p:sp>
      <p:sp>
        <p:nvSpPr>
          <p:cNvPr id="56339" name="Rectangle 22"/>
          <p:cNvSpPr>
            <a:spLocks noChangeArrowheads="1"/>
          </p:cNvSpPr>
          <p:nvPr/>
        </p:nvSpPr>
        <p:spPr bwMode="auto">
          <a:xfrm>
            <a:off x="4949825" y="3170238"/>
            <a:ext cx="382588" cy="319087"/>
          </a:xfrm>
          <a:prstGeom prst="rect">
            <a:avLst/>
          </a:prstGeom>
          <a:solidFill>
            <a:srgbClr val="4A452A"/>
          </a:solidFill>
          <a:ln w="9525">
            <a:noFill/>
            <a:miter lim="800000"/>
            <a:headEnd/>
            <a:tailEnd/>
          </a:ln>
        </p:spPr>
        <p:txBody>
          <a:bodyPr/>
          <a:lstStyle/>
          <a:p>
            <a:endParaRPr lang="en-US"/>
          </a:p>
        </p:txBody>
      </p:sp>
      <p:sp>
        <p:nvSpPr>
          <p:cNvPr id="56340" name="Rectangle 23"/>
          <p:cNvSpPr>
            <a:spLocks noChangeArrowheads="1"/>
          </p:cNvSpPr>
          <p:nvPr/>
        </p:nvSpPr>
        <p:spPr bwMode="auto">
          <a:xfrm>
            <a:off x="1304925" y="5000625"/>
            <a:ext cx="382588" cy="319088"/>
          </a:xfrm>
          <a:prstGeom prst="rect">
            <a:avLst/>
          </a:prstGeom>
          <a:solidFill>
            <a:srgbClr val="4A452A"/>
          </a:solidFill>
          <a:ln w="9525">
            <a:noFill/>
            <a:miter lim="800000"/>
            <a:headEnd/>
            <a:tailEnd/>
          </a:ln>
        </p:spPr>
        <p:txBody>
          <a:bodyPr/>
          <a:lstStyle/>
          <a:p>
            <a:endParaRPr lang="en-US"/>
          </a:p>
        </p:txBody>
      </p:sp>
      <p:sp>
        <p:nvSpPr>
          <p:cNvPr id="56341" name="Rectangle 24"/>
          <p:cNvSpPr>
            <a:spLocks noChangeArrowheads="1"/>
          </p:cNvSpPr>
          <p:nvPr/>
        </p:nvSpPr>
        <p:spPr bwMode="auto">
          <a:xfrm>
            <a:off x="1928813" y="4994275"/>
            <a:ext cx="1243012" cy="334963"/>
          </a:xfrm>
          <a:prstGeom prst="rect">
            <a:avLst/>
          </a:prstGeom>
          <a:noFill/>
          <a:ln w="9525">
            <a:noFill/>
            <a:miter lim="800000"/>
            <a:headEnd/>
            <a:tailEnd/>
          </a:ln>
        </p:spPr>
        <p:txBody>
          <a:bodyPr wrap="none" lIns="0" tIns="0" rIns="0" bIns="0">
            <a:spAutoFit/>
          </a:bodyPr>
          <a:lstStyle/>
          <a:p>
            <a:r>
              <a:rPr lang="en-US" sz="2000">
                <a:solidFill>
                  <a:srgbClr val="F2F2F2"/>
                </a:solidFill>
              </a:rPr>
              <a:t>Aluminum</a:t>
            </a:r>
            <a:endParaRPr lang="en-US"/>
          </a:p>
        </p:txBody>
      </p:sp>
      <p:sp>
        <p:nvSpPr>
          <p:cNvPr id="56342" name="Freeform 25"/>
          <p:cNvSpPr>
            <a:spLocks noEditPoints="1"/>
          </p:cNvSpPr>
          <p:nvPr/>
        </p:nvSpPr>
        <p:spPr bwMode="auto">
          <a:xfrm>
            <a:off x="2786063" y="3275013"/>
            <a:ext cx="265112" cy="217487"/>
          </a:xfrm>
          <a:custGeom>
            <a:avLst/>
            <a:gdLst>
              <a:gd name="T0" fmla="*/ 0 w 1392"/>
              <a:gd name="T1" fmla="*/ 2147483647 h 1136"/>
              <a:gd name="T2" fmla="*/ 2147483647 w 1392"/>
              <a:gd name="T3" fmla="*/ 0 h 1136"/>
              <a:gd name="T4" fmla="*/ 2147483647 w 1392"/>
              <a:gd name="T5" fmla="*/ 0 h 1136"/>
              <a:gd name="T6" fmla="*/ 2147483647 w 1392"/>
              <a:gd name="T7" fmla="*/ 2147483647 h 1136"/>
              <a:gd name="T8" fmla="*/ 2147483647 w 1392"/>
              <a:gd name="T9" fmla="*/ 2147483647 h 1136"/>
              <a:gd name="T10" fmla="*/ 2147483647 w 1392"/>
              <a:gd name="T11" fmla="*/ 2147483647 h 1136"/>
              <a:gd name="T12" fmla="*/ 2147483647 w 1392"/>
              <a:gd name="T13" fmla="*/ 2147483647 h 1136"/>
              <a:gd name="T14" fmla="*/ 0 w 1392"/>
              <a:gd name="T15" fmla="*/ 2147483647 h 1136"/>
              <a:gd name="T16" fmla="*/ 0 w 1392"/>
              <a:gd name="T17" fmla="*/ 2147483647 h 1136"/>
              <a:gd name="T18" fmla="*/ 2147483647 w 1392"/>
              <a:gd name="T19" fmla="*/ 2147483647 h 1136"/>
              <a:gd name="T20" fmla="*/ 2147483647 w 1392"/>
              <a:gd name="T21" fmla="*/ 2147483647 h 1136"/>
              <a:gd name="T22" fmla="*/ 2147483647 w 1392"/>
              <a:gd name="T23" fmla="*/ 2147483647 h 1136"/>
              <a:gd name="T24" fmla="*/ 2147483647 w 1392"/>
              <a:gd name="T25" fmla="*/ 2147483647 h 1136"/>
              <a:gd name="T26" fmla="*/ 2147483647 w 1392"/>
              <a:gd name="T27" fmla="*/ 2147483647 h 1136"/>
              <a:gd name="T28" fmla="*/ 2147483647 w 1392"/>
              <a:gd name="T29" fmla="*/ 2147483647 h 1136"/>
              <a:gd name="T30" fmla="*/ 2147483647 w 1392"/>
              <a:gd name="T31" fmla="*/ 2147483647 h 1136"/>
              <a:gd name="T32" fmla="*/ 2147483647 w 1392"/>
              <a:gd name="T33" fmla="*/ 2147483647 h 1136"/>
              <a:gd name="T34" fmla="*/ 2147483647 w 1392"/>
              <a:gd name="T35" fmla="*/ 2147483647 h 1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92"/>
              <a:gd name="T55" fmla="*/ 0 h 1136"/>
              <a:gd name="T56" fmla="*/ 1392 w 1392"/>
              <a:gd name="T57" fmla="*/ 1136 h 1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92" h="1136">
                <a:moveTo>
                  <a:pt x="0" y="68"/>
                </a:moveTo>
                <a:cubicBezTo>
                  <a:pt x="0" y="31"/>
                  <a:pt x="31" y="0"/>
                  <a:pt x="68" y="0"/>
                </a:cubicBezTo>
                <a:lnTo>
                  <a:pt x="1324" y="0"/>
                </a:lnTo>
                <a:cubicBezTo>
                  <a:pt x="1362" y="0"/>
                  <a:pt x="1392" y="31"/>
                  <a:pt x="1392" y="68"/>
                </a:cubicBezTo>
                <a:lnTo>
                  <a:pt x="1392" y="1068"/>
                </a:lnTo>
                <a:cubicBezTo>
                  <a:pt x="1392" y="1106"/>
                  <a:pt x="1362" y="1136"/>
                  <a:pt x="1324" y="1136"/>
                </a:cubicBezTo>
                <a:lnTo>
                  <a:pt x="68" y="1136"/>
                </a:lnTo>
                <a:cubicBezTo>
                  <a:pt x="31" y="1136"/>
                  <a:pt x="0" y="1106"/>
                  <a:pt x="0" y="1068"/>
                </a:cubicBezTo>
                <a:lnTo>
                  <a:pt x="0" y="68"/>
                </a:lnTo>
                <a:close/>
                <a:moveTo>
                  <a:pt x="136" y="1068"/>
                </a:moveTo>
                <a:lnTo>
                  <a:pt x="68" y="1000"/>
                </a:lnTo>
                <a:lnTo>
                  <a:pt x="1324" y="1000"/>
                </a:lnTo>
                <a:lnTo>
                  <a:pt x="1256" y="1068"/>
                </a:lnTo>
                <a:lnTo>
                  <a:pt x="1256" y="68"/>
                </a:lnTo>
                <a:lnTo>
                  <a:pt x="1324" y="136"/>
                </a:lnTo>
                <a:lnTo>
                  <a:pt x="68" y="136"/>
                </a:lnTo>
                <a:lnTo>
                  <a:pt x="136" y="68"/>
                </a:lnTo>
                <a:lnTo>
                  <a:pt x="136" y="1068"/>
                </a:lnTo>
                <a:close/>
              </a:path>
            </a:pathLst>
          </a:custGeom>
          <a:solidFill>
            <a:srgbClr val="FF0000"/>
          </a:solidFill>
          <a:ln w="0" cap="flat">
            <a:solidFill>
              <a:srgbClr val="FF0000"/>
            </a:solidFill>
            <a:prstDash val="solid"/>
            <a:round/>
            <a:headEnd/>
            <a:tailEnd/>
          </a:ln>
        </p:spPr>
        <p:txBody>
          <a:bodyPr/>
          <a:lstStyle/>
          <a:p>
            <a:endParaRPr lang="en-US"/>
          </a:p>
        </p:txBody>
      </p:sp>
      <p:sp>
        <p:nvSpPr>
          <p:cNvPr id="56343" name="Freeform 26"/>
          <p:cNvSpPr>
            <a:spLocks noEditPoints="1"/>
          </p:cNvSpPr>
          <p:nvPr/>
        </p:nvSpPr>
        <p:spPr bwMode="auto">
          <a:xfrm>
            <a:off x="3411538" y="3275013"/>
            <a:ext cx="263525" cy="217487"/>
          </a:xfrm>
          <a:custGeom>
            <a:avLst/>
            <a:gdLst>
              <a:gd name="T0" fmla="*/ 0 w 1384"/>
              <a:gd name="T1" fmla="*/ 2147483647 h 1136"/>
              <a:gd name="T2" fmla="*/ 2147483647 w 1384"/>
              <a:gd name="T3" fmla="*/ 0 h 1136"/>
              <a:gd name="T4" fmla="*/ 2147483647 w 1384"/>
              <a:gd name="T5" fmla="*/ 0 h 1136"/>
              <a:gd name="T6" fmla="*/ 2147483647 w 1384"/>
              <a:gd name="T7" fmla="*/ 2147483647 h 1136"/>
              <a:gd name="T8" fmla="*/ 2147483647 w 1384"/>
              <a:gd name="T9" fmla="*/ 2147483647 h 1136"/>
              <a:gd name="T10" fmla="*/ 2147483647 w 1384"/>
              <a:gd name="T11" fmla="*/ 2147483647 h 1136"/>
              <a:gd name="T12" fmla="*/ 2147483647 w 1384"/>
              <a:gd name="T13" fmla="*/ 2147483647 h 1136"/>
              <a:gd name="T14" fmla="*/ 0 w 1384"/>
              <a:gd name="T15" fmla="*/ 2147483647 h 1136"/>
              <a:gd name="T16" fmla="*/ 0 w 1384"/>
              <a:gd name="T17" fmla="*/ 2147483647 h 1136"/>
              <a:gd name="T18" fmla="*/ 2147483647 w 1384"/>
              <a:gd name="T19" fmla="*/ 2147483647 h 1136"/>
              <a:gd name="T20" fmla="*/ 2147483647 w 1384"/>
              <a:gd name="T21" fmla="*/ 2147483647 h 1136"/>
              <a:gd name="T22" fmla="*/ 2147483647 w 1384"/>
              <a:gd name="T23" fmla="*/ 2147483647 h 1136"/>
              <a:gd name="T24" fmla="*/ 2147483647 w 1384"/>
              <a:gd name="T25" fmla="*/ 2147483647 h 1136"/>
              <a:gd name="T26" fmla="*/ 2147483647 w 1384"/>
              <a:gd name="T27" fmla="*/ 2147483647 h 1136"/>
              <a:gd name="T28" fmla="*/ 2147483647 w 1384"/>
              <a:gd name="T29" fmla="*/ 2147483647 h 1136"/>
              <a:gd name="T30" fmla="*/ 2147483647 w 1384"/>
              <a:gd name="T31" fmla="*/ 2147483647 h 1136"/>
              <a:gd name="T32" fmla="*/ 2147483647 w 1384"/>
              <a:gd name="T33" fmla="*/ 2147483647 h 1136"/>
              <a:gd name="T34" fmla="*/ 2147483647 w 1384"/>
              <a:gd name="T35" fmla="*/ 2147483647 h 1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4"/>
              <a:gd name="T55" fmla="*/ 0 h 1136"/>
              <a:gd name="T56" fmla="*/ 1384 w 1384"/>
              <a:gd name="T57" fmla="*/ 1136 h 1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4" h="1136">
                <a:moveTo>
                  <a:pt x="0" y="68"/>
                </a:moveTo>
                <a:cubicBezTo>
                  <a:pt x="0" y="31"/>
                  <a:pt x="31" y="0"/>
                  <a:pt x="68" y="0"/>
                </a:cubicBezTo>
                <a:lnTo>
                  <a:pt x="1316" y="0"/>
                </a:lnTo>
                <a:cubicBezTo>
                  <a:pt x="1354" y="0"/>
                  <a:pt x="1384" y="31"/>
                  <a:pt x="1384" y="68"/>
                </a:cubicBezTo>
                <a:lnTo>
                  <a:pt x="1384" y="1068"/>
                </a:lnTo>
                <a:cubicBezTo>
                  <a:pt x="1384" y="1106"/>
                  <a:pt x="1354" y="1136"/>
                  <a:pt x="1316" y="1136"/>
                </a:cubicBezTo>
                <a:lnTo>
                  <a:pt x="68" y="1136"/>
                </a:lnTo>
                <a:cubicBezTo>
                  <a:pt x="31" y="1136"/>
                  <a:pt x="0" y="1106"/>
                  <a:pt x="0" y="1068"/>
                </a:cubicBezTo>
                <a:lnTo>
                  <a:pt x="0" y="68"/>
                </a:lnTo>
                <a:close/>
                <a:moveTo>
                  <a:pt x="136" y="1068"/>
                </a:moveTo>
                <a:lnTo>
                  <a:pt x="68" y="1000"/>
                </a:lnTo>
                <a:lnTo>
                  <a:pt x="1316" y="1000"/>
                </a:lnTo>
                <a:lnTo>
                  <a:pt x="1248" y="1068"/>
                </a:lnTo>
                <a:lnTo>
                  <a:pt x="1248" y="68"/>
                </a:lnTo>
                <a:lnTo>
                  <a:pt x="1316" y="136"/>
                </a:lnTo>
                <a:lnTo>
                  <a:pt x="68" y="136"/>
                </a:lnTo>
                <a:lnTo>
                  <a:pt x="136" y="68"/>
                </a:lnTo>
                <a:lnTo>
                  <a:pt x="136" y="1068"/>
                </a:lnTo>
                <a:close/>
              </a:path>
            </a:pathLst>
          </a:custGeom>
          <a:solidFill>
            <a:srgbClr val="FF0000"/>
          </a:solidFill>
          <a:ln w="0" cap="flat">
            <a:solidFill>
              <a:srgbClr val="FF0000"/>
            </a:solidFill>
            <a:prstDash val="solid"/>
            <a:round/>
            <a:headEnd/>
            <a:tailEnd/>
          </a:ln>
        </p:spPr>
        <p:txBody>
          <a:bodyPr/>
          <a:lstStyle/>
          <a:p>
            <a:endParaRPr lang="en-US"/>
          </a:p>
        </p:txBody>
      </p:sp>
      <p:sp>
        <p:nvSpPr>
          <p:cNvPr id="56344" name="Freeform 27"/>
          <p:cNvSpPr>
            <a:spLocks noEditPoints="1"/>
          </p:cNvSpPr>
          <p:nvPr/>
        </p:nvSpPr>
        <p:spPr bwMode="auto">
          <a:xfrm>
            <a:off x="4056063" y="3275013"/>
            <a:ext cx="263525" cy="217487"/>
          </a:xfrm>
          <a:custGeom>
            <a:avLst/>
            <a:gdLst>
              <a:gd name="T0" fmla="*/ 0 w 1384"/>
              <a:gd name="T1" fmla="*/ 2147483647 h 1136"/>
              <a:gd name="T2" fmla="*/ 2147483647 w 1384"/>
              <a:gd name="T3" fmla="*/ 0 h 1136"/>
              <a:gd name="T4" fmla="*/ 2147483647 w 1384"/>
              <a:gd name="T5" fmla="*/ 0 h 1136"/>
              <a:gd name="T6" fmla="*/ 2147483647 w 1384"/>
              <a:gd name="T7" fmla="*/ 2147483647 h 1136"/>
              <a:gd name="T8" fmla="*/ 2147483647 w 1384"/>
              <a:gd name="T9" fmla="*/ 2147483647 h 1136"/>
              <a:gd name="T10" fmla="*/ 2147483647 w 1384"/>
              <a:gd name="T11" fmla="*/ 2147483647 h 1136"/>
              <a:gd name="T12" fmla="*/ 2147483647 w 1384"/>
              <a:gd name="T13" fmla="*/ 2147483647 h 1136"/>
              <a:gd name="T14" fmla="*/ 0 w 1384"/>
              <a:gd name="T15" fmla="*/ 2147483647 h 1136"/>
              <a:gd name="T16" fmla="*/ 0 w 1384"/>
              <a:gd name="T17" fmla="*/ 2147483647 h 1136"/>
              <a:gd name="T18" fmla="*/ 2147483647 w 1384"/>
              <a:gd name="T19" fmla="*/ 2147483647 h 1136"/>
              <a:gd name="T20" fmla="*/ 2147483647 w 1384"/>
              <a:gd name="T21" fmla="*/ 2147483647 h 1136"/>
              <a:gd name="T22" fmla="*/ 2147483647 w 1384"/>
              <a:gd name="T23" fmla="*/ 2147483647 h 1136"/>
              <a:gd name="T24" fmla="*/ 2147483647 w 1384"/>
              <a:gd name="T25" fmla="*/ 2147483647 h 1136"/>
              <a:gd name="T26" fmla="*/ 2147483647 w 1384"/>
              <a:gd name="T27" fmla="*/ 2147483647 h 1136"/>
              <a:gd name="T28" fmla="*/ 2147483647 w 1384"/>
              <a:gd name="T29" fmla="*/ 2147483647 h 1136"/>
              <a:gd name="T30" fmla="*/ 2147483647 w 1384"/>
              <a:gd name="T31" fmla="*/ 2147483647 h 1136"/>
              <a:gd name="T32" fmla="*/ 2147483647 w 1384"/>
              <a:gd name="T33" fmla="*/ 2147483647 h 1136"/>
              <a:gd name="T34" fmla="*/ 2147483647 w 1384"/>
              <a:gd name="T35" fmla="*/ 2147483647 h 1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4"/>
              <a:gd name="T55" fmla="*/ 0 h 1136"/>
              <a:gd name="T56" fmla="*/ 1384 w 1384"/>
              <a:gd name="T57" fmla="*/ 1136 h 1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4" h="1136">
                <a:moveTo>
                  <a:pt x="0" y="68"/>
                </a:moveTo>
                <a:cubicBezTo>
                  <a:pt x="0" y="31"/>
                  <a:pt x="31" y="0"/>
                  <a:pt x="68" y="0"/>
                </a:cubicBezTo>
                <a:lnTo>
                  <a:pt x="1316" y="0"/>
                </a:lnTo>
                <a:cubicBezTo>
                  <a:pt x="1354" y="0"/>
                  <a:pt x="1384" y="31"/>
                  <a:pt x="1384" y="68"/>
                </a:cubicBezTo>
                <a:lnTo>
                  <a:pt x="1384" y="1068"/>
                </a:lnTo>
                <a:cubicBezTo>
                  <a:pt x="1384" y="1106"/>
                  <a:pt x="1354" y="1136"/>
                  <a:pt x="1316" y="1136"/>
                </a:cubicBezTo>
                <a:lnTo>
                  <a:pt x="68" y="1136"/>
                </a:lnTo>
                <a:cubicBezTo>
                  <a:pt x="31" y="1136"/>
                  <a:pt x="0" y="1106"/>
                  <a:pt x="0" y="1068"/>
                </a:cubicBezTo>
                <a:lnTo>
                  <a:pt x="0" y="68"/>
                </a:lnTo>
                <a:close/>
                <a:moveTo>
                  <a:pt x="136" y="1068"/>
                </a:moveTo>
                <a:lnTo>
                  <a:pt x="68" y="1000"/>
                </a:lnTo>
                <a:lnTo>
                  <a:pt x="1316" y="1000"/>
                </a:lnTo>
                <a:lnTo>
                  <a:pt x="1248" y="1068"/>
                </a:lnTo>
                <a:lnTo>
                  <a:pt x="1248" y="68"/>
                </a:lnTo>
                <a:lnTo>
                  <a:pt x="1316" y="136"/>
                </a:lnTo>
                <a:lnTo>
                  <a:pt x="68" y="136"/>
                </a:lnTo>
                <a:lnTo>
                  <a:pt x="136" y="68"/>
                </a:lnTo>
                <a:lnTo>
                  <a:pt x="136" y="1068"/>
                </a:lnTo>
                <a:close/>
              </a:path>
            </a:pathLst>
          </a:custGeom>
          <a:solidFill>
            <a:srgbClr val="FF0000"/>
          </a:solidFill>
          <a:ln w="0" cap="flat">
            <a:solidFill>
              <a:srgbClr val="FF0000"/>
            </a:solidFill>
            <a:prstDash val="solid"/>
            <a:round/>
            <a:headEnd/>
            <a:tailEnd/>
          </a:ln>
        </p:spPr>
        <p:txBody>
          <a:bodyPr/>
          <a:lstStyle/>
          <a:p>
            <a:endParaRPr lang="en-US"/>
          </a:p>
        </p:txBody>
      </p:sp>
      <p:sp>
        <p:nvSpPr>
          <p:cNvPr id="56345" name="Freeform 28"/>
          <p:cNvSpPr>
            <a:spLocks noEditPoints="1"/>
          </p:cNvSpPr>
          <p:nvPr/>
        </p:nvSpPr>
        <p:spPr bwMode="auto">
          <a:xfrm>
            <a:off x="5322888" y="3273425"/>
            <a:ext cx="265112" cy="215900"/>
          </a:xfrm>
          <a:custGeom>
            <a:avLst/>
            <a:gdLst>
              <a:gd name="T0" fmla="*/ 0 w 1392"/>
              <a:gd name="T1" fmla="*/ 2147483647 h 1136"/>
              <a:gd name="T2" fmla="*/ 2147483647 w 1392"/>
              <a:gd name="T3" fmla="*/ 0 h 1136"/>
              <a:gd name="T4" fmla="*/ 2147483647 w 1392"/>
              <a:gd name="T5" fmla="*/ 0 h 1136"/>
              <a:gd name="T6" fmla="*/ 2147483647 w 1392"/>
              <a:gd name="T7" fmla="*/ 2147483647 h 1136"/>
              <a:gd name="T8" fmla="*/ 2147483647 w 1392"/>
              <a:gd name="T9" fmla="*/ 2147483647 h 1136"/>
              <a:gd name="T10" fmla="*/ 2147483647 w 1392"/>
              <a:gd name="T11" fmla="*/ 2147483647 h 1136"/>
              <a:gd name="T12" fmla="*/ 2147483647 w 1392"/>
              <a:gd name="T13" fmla="*/ 2147483647 h 1136"/>
              <a:gd name="T14" fmla="*/ 0 w 1392"/>
              <a:gd name="T15" fmla="*/ 2147483647 h 1136"/>
              <a:gd name="T16" fmla="*/ 0 w 1392"/>
              <a:gd name="T17" fmla="*/ 2147483647 h 1136"/>
              <a:gd name="T18" fmla="*/ 2147483647 w 1392"/>
              <a:gd name="T19" fmla="*/ 2147483647 h 1136"/>
              <a:gd name="T20" fmla="*/ 2147483647 w 1392"/>
              <a:gd name="T21" fmla="*/ 2147483647 h 1136"/>
              <a:gd name="T22" fmla="*/ 2147483647 w 1392"/>
              <a:gd name="T23" fmla="*/ 2147483647 h 1136"/>
              <a:gd name="T24" fmla="*/ 2147483647 w 1392"/>
              <a:gd name="T25" fmla="*/ 2147483647 h 1136"/>
              <a:gd name="T26" fmla="*/ 2147483647 w 1392"/>
              <a:gd name="T27" fmla="*/ 2147483647 h 1136"/>
              <a:gd name="T28" fmla="*/ 2147483647 w 1392"/>
              <a:gd name="T29" fmla="*/ 2147483647 h 1136"/>
              <a:gd name="T30" fmla="*/ 2147483647 w 1392"/>
              <a:gd name="T31" fmla="*/ 2147483647 h 1136"/>
              <a:gd name="T32" fmla="*/ 2147483647 w 1392"/>
              <a:gd name="T33" fmla="*/ 2147483647 h 1136"/>
              <a:gd name="T34" fmla="*/ 2147483647 w 1392"/>
              <a:gd name="T35" fmla="*/ 2147483647 h 1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92"/>
              <a:gd name="T55" fmla="*/ 0 h 1136"/>
              <a:gd name="T56" fmla="*/ 1392 w 1392"/>
              <a:gd name="T57" fmla="*/ 1136 h 1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92" h="1136">
                <a:moveTo>
                  <a:pt x="0" y="68"/>
                </a:moveTo>
                <a:cubicBezTo>
                  <a:pt x="0" y="31"/>
                  <a:pt x="31" y="0"/>
                  <a:pt x="68" y="0"/>
                </a:cubicBezTo>
                <a:lnTo>
                  <a:pt x="1324" y="0"/>
                </a:lnTo>
                <a:cubicBezTo>
                  <a:pt x="1362" y="0"/>
                  <a:pt x="1392" y="31"/>
                  <a:pt x="1392" y="68"/>
                </a:cubicBezTo>
                <a:lnTo>
                  <a:pt x="1392" y="1068"/>
                </a:lnTo>
                <a:cubicBezTo>
                  <a:pt x="1392" y="1106"/>
                  <a:pt x="1362" y="1136"/>
                  <a:pt x="1324" y="1136"/>
                </a:cubicBezTo>
                <a:lnTo>
                  <a:pt x="68" y="1136"/>
                </a:lnTo>
                <a:cubicBezTo>
                  <a:pt x="31" y="1136"/>
                  <a:pt x="0" y="1106"/>
                  <a:pt x="0" y="1068"/>
                </a:cubicBezTo>
                <a:lnTo>
                  <a:pt x="0" y="68"/>
                </a:lnTo>
                <a:close/>
                <a:moveTo>
                  <a:pt x="136" y="1068"/>
                </a:moveTo>
                <a:lnTo>
                  <a:pt x="68" y="1000"/>
                </a:lnTo>
                <a:lnTo>
                  <a:pt x="1324" y="1000"/>
                </a:lnTo>
                <a:lnTo>
                  <a:pt x="1256" y="1068"/>
                </a:lnTo>
                <a:lnTo>
                  <a:pt x="1256" y="68"/>
                </a:lnTo>
                <a:lnTo>
                  <a:pt x="1324" y="136"/>
                </a:lnTo>
                <a:lnTo>
                  <a:pt x="68" y="136"/>
                </a:lnTo>
                <a:lnTo>
                  <a:pt x="136" y="68"/>
                </a:lnTo>
                <a:lnTo>
                  <a:pt x="136" y="1068"/>
                </a:lnTo>
                <a:close/>
              </a:path>
            </a:pathLst>
          </a:custGeom>
          <a:solidFill>
            <a:srgbClr val="FF0000"/>
          </a:solidFill>
          <a:ln w="0" cap="flat">
            <a:solidFill>
              <a:srgbClr val="FF0000"/>
            </a:solidFill>
            <a:prstDash val="solid"/>
            <a:round/>
            <a:headEnd/>
            <a:tailEnd/>
          </a:ln>
        </p:spPr>
        <p:txBody>
          <a:bodyPr/>
          <a:lstStyle/>
          <a:p>
            <a:endParaRPr lang="en-US"/>
          </a:p>
        </p:txBody>
      </p:sp>
      <p:sp>
        <p:nvSpPr>
          <p:cNvPr id="56346" name="Freeform 29"/>
          <p:cNvSpPr>
            <a:spLocks noEditPoints="1"/>
          </p:cNvSpPr>
          <p:nvPr/>
        </p:nvSpPr>
        <p:spPr bwMode="auto">
          <a:xfrm>
            <a:off x="1358900" y="5624513"/>
            <a:ext cx="263525" cy="215900"/>
          </a:xfrm>
          <a:custGeom>
            <a:avLst/>
            <a:gdLst>
              <a:gd name="T0" fmla="*/ 0 w 1384"/>
              <a:gd name="T1" fmla="*/ 2147483647 h 1136"/>
              <a:gd name="T2" fmla="*/ 2147483647 w 1384"/>
              <a:gd name="T3" fmla="*/ 0 h 1136"/>
              <a:gd name="T4" fmla="*/ 2147483647 w 1384"/>
              <a:gd name="T5" fmla="*/ 0 h 1136"/>
              <a:gd name="T6" fmla="*/ 2147483647 w 1384"/>
              <a:gd name="T7" fmla="*/ 2147483647 h 1136"/>
              <a:gd name="T8" fmla="*/ 2147483647 w 1384"/>
              <a:gd name="T9" fmla="*/ 2147483647 h 1136"/>
              <a:gd name="T10" fmla="*/ 2147483647 w 1384"/>
              <a:gd name="T11" fmla="*/ 2147483647 h 1136"/>
              <a:gd name="T12" fmla="*/ 2147483647 w 1384"/>
              <a:gd name="T13" fmla="*/ 2147483647 h 1136"/>
              <a:gd name="T14" fmla="*/ 0 w 1384"/>
              <a:gd name="T15" fmla="*/ 2147483647 h 1136"/>
              <a:gd name="T16" fmla="*/ 0 w 1384"/>
              <a:gd name="T17" fmla="*/ 2147483647 h 1136"/>
              <a:gd name="T18" fmla="*/ 2147483647 w 1384"/>
              <a:gd name="T19" fmla="*/ 2147483647 h 1136"/>
              <a:gd name="T20" fmla="*/ 2147483647 w 1384"/>
              <a:gd name="T21" fmla="*/ 2147483647 h 1136"/>
              <a:gd name="T22" fmla="*/ 2147483647 w 1384"/>
              <a:gd name="T23" fmla="*/ 2147483647 h 1136"/>
              <a:gd name="T24" fmla="*/ 2147483647 w 1384"/>
              <a:gd name="T25" fmla="*/ 2147483647 h 1136"/>
              <a:gd name="T26" fmla="*/ 2147483647 w 1384"/>
              <a:gd name="T27" fmla="*/ 2147483647 h 1136"/>
              <a:gd name="T28" fmla="*/ 2147483647 w 1384"/>
              <a:gd name="T29" fmla="*/ 2147483647 h 1136"/>
              <a:gd name="T30" fmla="*/ 2147483647 w 1384"/>
              <a:gd name="T31" fmla="*/ 2147483647 h 1136"/>
              <a:gd name="T32" fmla="*/ 2147483647 w 1384"/>
              <a:gd name="T33" fmla="*/ 2147483647 h 1136"/>
              <a:gd name="T34" fmla="*/ 2147483647 w 1384"/>
              <a:gd name="T35" fmla="*/ 2147483647 h 1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4"/>
              <a:gd name="T55" fmla="*/ 0 h 1136"/>
              <a:gd name="T56" fmla="*/ 1384 w 1384"/>
              <a:gd name="T57" fmla="*/ 1136 h 1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4" h="1136">
                <a:moveTo>
                  <a:pt x="0" y="68"/>
                </a:moveTo>
                <a:cubicBezTo>
                  <a:pt x="0" y="31"/>
                  <a:pt x="31" y="0"/>
                  <a:pt x="68" y="0"/>
                </a:cubicBezTo>
                <a:lnTo>
                  <a:pt x="1316" y="0"/>
                </a:lnTo>
                <a:cubicBezTo>
                  <a:pt x="1354" y="0"/>
                  <a:pt x="1384" y="31"/>
                  <a:pt x="1384" y="68"/>
                </a:cubicBezTo>
                <a:lnTo>
                  <a:pt x="1384" y="1068"/>
                </a:lnTo>
                <a:cubicBezTo>
                  <a:pt x="1384" y="1106"/>
                  <a:pt x="1354" y="1136"/>
                  <a:pt x="1316" y="1136"/>
                </a:cubicBezTo>
                <a:lnTo>
                  <a:pt x="68" y="1136"/>
                </a:lnTo>
                <a:cubicBezTo>
                  <a:pt x="31" y="1136"/>
                  <a:pt x="0" y="1106"/>
                  <a:pt x="0" y="1068"/>
                </a:cubicBezTo>
                <a:lnTo>
                  <a:pt x="0" y="68"/>
                </a:lnTo>
                <a:close/>
                <a:moveTo>
                  <a:pt x="136" y="1068"/>
                </a:moveTo>
                <a:lnTo>
                  <a:pt x="68" y="1000"/>
                </a:lnTo>
                <a:lnTo>
                  <a:pt x="1316" y="1000"/>
                </a:lnTo>
                <a:lnTo>
                  <a:pt x="1248" y="1068"/>
                </a:lnTo>
                <a:lnTo>
                  <a:pt x="1248" y="68"/>
                </a:lnTo>
                <a:lnTo>
                  <a:pt x="1316" y="136"/>
                </a:lnTo>
                <a:lnTo>
                  <a:pt x="68" y="136"/>
                </a:lnTo>
                <a:lnTo>
                  <a:pt x="136" y="68"/>
                </a:lnTo>
                <a:lnTo>
                  <a:pt x="136" y="1068"/>
                </a:lnTo>
                <a:close/>
              </a:path>
            </a:pathLst>
          </a:custGeom>
          <a:solidFill>
            <a:srgbClr val="FF0000"/>
          </a:solidFill>
          <a:ln w="0" cap="flat">
            <a:solidFill>
              <a:srgbClr val="FF0000"/>
            </a:solidFill>
            <a:prstDash val="solid"/>
            <a:round/>
            <a:headEnd/>
            <a:tailEnd/>
          </a:ln>
        </p:spPr>
        <p:txBody>
          <a:bodyPr/>
          <a:lstStyle/>
          <a:p>
            <a:endParaRPr lang="en-US"/>
          </a:p>
        </p:txBody>
      </p:sp>
      <p:sp>
        <p:nvSpPr>
          <p:cNvPr id="56347" name="Freeform 30"/>
          <p:cNvSpPr>
            <a:spLocks noEditPoints="1"/>
          </p:cNvSpPr>
          <p:nvPr/>
        </p:nvSpPr>
        <p:spPr bwMode="auto">
          <a:xfrm>
            <a:off x="2143125" y="3279775"/>
            <a:ext cx="265113" cy="217488"/>
          </a:xfrm>
          <a:custGeom>
            <a:avLst/>
            <a:gdLst>
              <a:gd name="T0" fmla="*/ 0 w 1392"/>
              <a:gd name="T1" fmla="*/ 2147483647 h 1136"/>
              <a:gd name="T2" fmla="*/ 2147483647 w 1392"/>
              <a:gd name="T3" fmla="*/ 0 h 1136"/>
              <a:gd name="T4" fmla="*/ 2147483647 w 1392"/>
              <a:gd name="T5" fmla="*/ 0 h 1136"/>
              <a:gd name="T6" fmla="*/ 2147483647 w 1392"/>
              <a:gd name="T7" fmla="*/ 2147483647 h 1136"/>
              <a:gd name="T8" fmla="*/ 2147483647 w 1392"/>
              <a:gd name="T9" fmla="*/ 2147483647 h 1136"/>
              <a:gd name="T10" fmla="*/ 2147483647 w 1392"/>
              <a:gd name="T11" fmla="*/ 2147483647 h 1136"/>
              <a:gd name="T12" fmla="*/ 2147483647 w 1392"/>
              <a:gd name="T13" fmla="*/ 2147483647 h 1136"/>
              <a:gd name="T14" fmla="*/ 0 w 1392"/>
              <a:gd name="T15" fmla="*/ 2147483647 h 1136"/>
              <a:gd name="T16" fmla="*/ 0 w 1392"/>
              <a:gd name="T17" fmla="*/ 2147483647 h 1136"/>
              <a:gd name="T18" fmla="*/ 2147483647 w 1392"/>
              <a:gd name="T19" fmla="*/ 2147483647 h 1136"/>
              <a:gd name="T20" fmla="*/ 2147483647 w 1392"/>
              <a:gd name="T21" fmla="*/ 2147483647 h 1136"/>
              <a:gd name="T22" fmla="*/ 2147483647 w 1392"/>
              <a:gd name="T23" fmla="*/ 2147483647 h 1136"/>
              <a:gd name="T24" fmla="*/ 2147483647 w 1392"/>
              <a:gd name="T25" fmla="*/ 2147483647 h 1136"/>
              <a:gd name="T26" fmla="*/ 2147483647 w 1392"/>
              <a:gd name="T27" fmla="*/ 2147483647 h 1136"/>
              <a:gd name="T28" fmla="*/ 2147483647 w 1392"/>
              <a:gd name="T29" fmla="*/ 2147483647 h 1136"/>
              <a:gd name="T30" fmla="*/ 2147483647 w 1392"/>
              <a:gd name="T31" fmla="*/ 2147483647 h 1136"/>
              <a:gd name="T32" fmla="*/ 2147483647 w 1392"/>
              <a:gd name="T33" fmla="*/ 2147483647 h 1136"/>
              <a:gd name="T34" fmla="*/ 2147483647 w 1392"/>
              <a:gd name="T35" fmla="*/ 2147483647 h 1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92"/>
              <a:gd name="T55" fmla="*/ 0 h 1136"/>
              <a:gd name="T56" fmla="*/ 1392 w 1392"/>
              <a:gd name="T57" fmla="*/ 1136 h 1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92" h="1136">
                <a:moveTo>
                  <a:pt x="0" y="68"/>
                </a:moveTo>
                <a:cubicBezTo>
                  <a:pt x="0" y="31"/>
                  <a:pt x="31" y="0"/>
                  <a:pt x="68" y="0"/>
                </a:cubicBezTo>
                <a:lnTo>
                  <a:pt x="1324" y="0"/>
                </a:lnTo>
                <a:cubicBezTo>
                  <a:pt x="1362" y="0"/>
                  <a:pt x="1392" y="31"/>
                  <a:pt x="1392" y="68"/>
                </a:cubicBezTo>
                <a:lnTo>
                  <a:pt x="1392" y="1068"/>
                </a:lnTo>
                <a:cubicBezTo>
                  <a:pt x="1392" y="1106"/>
                  <a:pt x="1362" y="1136"/>
                  <a:pt x="1324" y="1136"/>
                </a:cubicBezTo>
                <a:lnTo>
                  <a:pt x="68" y="1136"/>
                </a:lnTo>
                <a:cubicBezTo>
                  <a:pt x="31" y="1136"/>
                  <a:pt x="0" y="1106"/>
                  <a:pt x="0" y="1068"/>
                </a:cubicBezTo>
                <a:lnTo>
                  <a:pt x="0" y="68"/>
                </a:lnTo>
                <a:close/>
                <a:moveTo>
                  <a:pt x="136" y="1068"/>
                </a:moveTo>
                <a:lnTo>
                  <a:pt x="68" y="1000"/>
                </a:lnTo>
                <a:lnTo>
                  <a:pt x="1324" y="1000"/>
                </a:lnTo>
                <a:lnTo>
                  <a:pt x="1256" y="1068"/>
                </a:lnTo>
                <a:lnTo>
                  <a:pt x="1256" y="68"/>
                </a:lnTo>
                <a:lnTo>
                  <a:pt x="1324" y="136"/>
                </a:lnTo>
                <a:lnTo>
                  <a:pt x="68" y="136"/>
                </a:lnTo>
                <a:lnTo>
                  <a:pt x="136" y="68"/>
                </a:lnTo>
                <a:lnTo>
                  <a:pt x="136" y="1068"/>
                </a:lnTo>
                <a:close/>
              </a:path>
            </a:pathLst>
          </a:custGeom>
          <a:solidFill>
            <a:srgbClr val="FF0000"/>
          </a:solidFill>
          <a:ln w="0" cap="flat">
            <a:solidFill>
              <a:srgbClr val="FF0000"/>
            </a:solidFill>
            <a:prstDash val="solid"/>
            <a:round/>
            <a:headEnd/>
            <a:tailEnd/>
          </a:ln>
        </p:spPr>
        <p:txBody>
          <a:bodyPr/>
          <a:lstStyle/>
          <a:p>
            <a:endParaRPr lang="en-US"/>
          </a:p>
        </p:txBody>
      </p:sp>
      <p:sp>
        <p:nvSpPr>
          <p:cNvPr id="56348" name="Freeform 31"/>
          <p:cNvSpPr>
            <a:spLocks noEditPoints="1"/>
          </p:cNvSpPr>
          <p:nvPr/>
        </p:nvSpPr>
        <p:spPr bwMode="auto">
          <a:xfrm>
            <a:off x="7235825" y="3270250"/>
            <a:ext cx="284163" cy="217488"/>
          </a:xfrm>
          <a:custGeom>
            <a:avLst/>
            <a:gdLst>
              <a:gd name="T0" fmla="*/ 0 w 744"/>
              <a:gd name="T1" fmla="*/ 2147483647 h 572"/>
              <a:gd name="T2" fmla="*/ 2147483647 w 744"/>
              <a:gd name="T3" fmla="*/ 0 h 572"/>
              <a:gd name="T4" fmla="*/ 2147483647 w 744"/>
              <a:gd name="T5" fmla="*/ 0 h 572"/>
              <a:gd name="T6" fmla="*/ 2147483647 w 744"/>
              <a:gd name="T7" fmla="*/ 2147483647 h 572"/>
              <a:gd name="T8" fmla="*/ 2147483647 w 744"/>
              <a:gd name="T9" fmla="*/ 2147483647 h 572"/>
              <a:gd name="T10" fmla="*/ 2147483647 w 744"/>
              <a:gd name="T11" fmla="*/ 2147483647 h 572"/>
              <a:gd name="T12" fmla="*/ 2147483647 w 744"/>
              <a:gd name="T13" fmla="*/ 2147483647 h 572"/>
              <a:gd name="T14" fmla="*/ 0 w 744"/>
              <a:gd name="T15" fmla="*/ 2147483647 h 572"/>
              <a:gd name="T16" fmla="*/ 0 w 744"/>
              <a:gd name="T17" fmla="*/ 2147483647 h 572"/>
              <a:gd name="T18" fmla="*/ 2147483647 w 744"/>
              <a:gd name="T19" fmla="*/ 2147483647 h 572"/>
              <a:gd name="T20" fmla="*/ 2147483647 w 744"/>
              <a:gd name="T21" fmla="*/ 2147483647 h 572"/>
              <a:gd name="T22" fmla="*/ 2147483647 w 744"/>
              <a:gd name="T23" fmla="*/ 2147483647 h 572"/>
              <a:gd name="T24" fmla="*/ 2147483647 w 744"/>
              <a:gd name="T25" fmla="*/ 2147483647 h 572"/>
              <a:gd name="T26" fmla="*/ 2147483647 w 744"/>
              <a:gd name="T27" fmla="*/ 2147483647 h 572"/>
              <a:gd name="T28" fmla="*/ 2147483647 w 744"/>
              <a:gd name="T29" fmla="*/ 2147483647 h 572"/>
              <a:gd name="T30" fmla="*/ 2147483647 w 744"/>
              <a:gd name="T31" fmla="*/ 2147483647 h 572"/>
              <a:gd name="T32" fmla="*/ 2147483647 w 744"/>
              <a:gd name="T33" fmla="*/ 2147483647 h 572"/>
              <a:gd name="T34" fmla="*/ 2147483647 w 744"/>
              <a:gd name="T35" fmla="*/ 2147483647 h 5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44"/>
              <a:gd name="T55" fmla="*/ 0 h 572"/>
              <a:gd name="T56" fmla="*/ 744 w 744"/>
              <a:gd name="T57" fmla="*/ 572 h 5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44" h="572">
                <a:moveTo>
                  <a:pt x="0" y="34"/>
                </a:moveTo>
                <a:cubicBezTo>
                  <a:pt x="0" y="16"/>
                  <a:pt x="16" y="0"/>
                  <a:pt x="34" y="0"/>
                </a:cubicBezTo>
                <a:lnTo>
                  <a:pt x="710" y="0"/>
                </a:lnTo>
                <a:cubicBezTo>
                  <a:pt x="729" y="0"/>
                  <a:pt x="744" y="16"/>
                  <a:pt x="744" y="34"/>
                </a:cubicBezTo>
                <a:lnTo>
                  <a:pt x="744" y="538"/>
                </a:lnTo>
                <a:cubicBezTo>
                  <a:pt x="744" y="557"/>
                  <a:pt x="729" y="572"/>
                  <a:pt x="710" y="572"/>
                </a:cubicBezTo>
                <a:lnTo>
                  <a:pt x="34" y="572"/>
                </a:lnTo>
                <a:cubicBezTo>
                  <a:pt x="16" y="572"/>
                  <a:pt x="0" y="557"/>
                  <a:pt x="0" y="538"/>
                </a:cubicBezTo>
                <a:lnTo>
                  <a:pt x="0" y="34"/>
                </a:lnTo>
                <a:close/>
                <a:moveTo>
                  <a:pt x="68" y="538"/>
                </a:moveTo>
                <a:lnTo>
                  <a:pt x="34" y="504"/>
                </a:lnTo>
                <a:lnTo>
                  <a:pt x="710" y="504"/>
                </a:lnTo>
                <a:lnTo>
                  <a:pt x="676" y="538"/>
                </a:lnTo>
                <a:lnTo>
                  <a:pt x="676" y="34"/>
                </a:lnTo>
                <a:lnTo>
                  <a:pt x="710" y="68"/>
                </a:lnTo>
                <a:lnTo>
                  <a:pt x="34" y="68"/>
                </a:lnTo>
                <a:lnTo>
                  <a:pt x="68" y="34"/>
                </a:lnTo>
                <a:lnTo>
                  <a:pt x="68" y="538"/>
                </a:lnTo>
                <a:close/>
              </a:path>
            </a:pathLst>
          </a:custGeom>
          <a:solidFill>
            <a:srgbClr val="FF0000"/>
          </a:solidFill>
          <a:ln w="1588" cap="flat">
            <a:solidFill>
              <a:srgbClr val="FF0000"/>
            </a:solidFill>
            <a:prstDash val="solid"/>
            <a:round/>
            <a:headEnd/>
            <a:tailEnd/>
          </a:ln>
        </p:spPr>
        <p:txBody>
          <a:bodyPr/>
          <a:lstStyle/>
          <a:p>
            <a:endParaRPr lang="en-US"/>
          </a:p>
        </p:txBody>
      </p:sp>
      <p:sp>
        <p:nvSpPr>
          <p:cNvPr id="56349" name="Freeform 32"/>
          <p:cNvSpPr>
            <a:spLocks noEditPoints="1"/>
          </p:cNvSpPr>
          <p:nvPr/>
        </p:nvSpPr>
        <p:spPr bwMode="auto">
          <a:xfrm>
            <a:off x="6594475" y="3273425"/>
            <a:ext cx="265113" cy="215900"/>
          </a:xfrm>
          <a:custGeom>
            <a:avLst/>
            <a:gdLst>
              <a:gd name="T0" fmla="*/ 0 w 696"/>
              <a:gd name="T1" fmla="*/ 2147483647 h 568"/>
              <a:gd name="T2" fmla="*/ 2147483647 w 696"/>
              <a:gd name="T3" fmla="*/ 0 h 568"/>
              <a:gd name="T4" fmla="*/ 2147483647 w 696"/>
              <a:gd name="T5" fmla="*/ 0 h 568"/>
              <a:gd name="T6" fmla="*/ 2147483647 w 696"/>
              <a:gd name="T7" fmla="*/ 2147483647 h 568"/>
              <a:gd name="T8" fmla="*/ 2147483647 w 696"/>
              <a:gd name="T9" fmla="*/ 2147483647 h 568"/>
              <a:gd name="T10" fmla="*/ 2147483647 w 696"/>
              <a:gd name="T11" fmla="*/ 2147483647 h 568"/>
              <a:gd name="T12" fmla="*/ 2147483647 w 696"/>
              <a:gd name="T13" fmla="*/ 2147483647 h 568"/>
              <a:gd name="T14" fmla="*/ 0 w 696"/>
              <a:gd name="T15" fmla="*/ 2147483647 h 568"/>
              <a:gd name="T16" fmla="*/ 0 w 696"/>
              <a:gd name="T17" fmla="*/ 2147483647 h 568"/>
              <a:gd name="T18" fmla="*/ 2147483647 w 696"/>
              <a:gd name="T19" fmla="*/ 2147483647 h 568"/>
              <a:gd name="T20" fmla="*/ 2147483647 w 696"/>
              <a:gd name="T21" fmla="*/ 2147483647 h 568"/>
              <a:gd name="T22" fmla="*/ 2147483647 w 696"/>
              <a:gd name="T23" fmla="*/ 2147483647 h 568"/>
              <a:gd name="T24" fmla="*/ 2147483647 w 696"/>
              <a:gd name="T25" fmla="*/ 2147483647 h 568"/>
              <a:gd name="T26" fmla="*/ 2147483647 w 696"/>
              <a:gd name="T27" fmla="*/ 2147483647 h 568"/>
              <a:gd name="T28" fmla="*/ 2147483647 w 696"/>
              <a:gd name="T29" fmla="*/ 2147483647 h 568"/>
              <a:gd name="T30" fmla="*/ 2147483647 w 696"/>
              <a:gd name="T31" fmla="*/ 2147483647 h 568"/>
              <a:gd name="T32" fmla="*/ 2147483647 w 696"/>
              <a:gd name="T33" fmla="*/ 2147483647 h 568"/>
              <a:gd name="T34" fmla="*/ 2147483647 w 696"/>
              <a:gd name="T35" fmla="*/ 2147483647 h 5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96"/>
              <a:gd name="T55" fmla="*/ 0 h 568"/>
              <a:gd name="T56" fmla="*/ 696 w 696"/>
              <a:gd name="T57" fmla="*/ 568 h 56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96" h="568">
                <a:moveTo>
                  <a:pt x="0" y="34"/>
                </a:moveTo>
                <a:cubicBezTo>
                  <a:pt x="0" y="16"/>
                  <a:pt x="16" y="0"/>
                  <a:pt x="34" y="0"/>
                </a:cubicBezTo>
                <a:lnTo>
                  <a:pt x="662" y="0"/>
                </a:lnTo>
                <a:cubicBezTo>
                  <a:pt x="681" y="0"/>
                  <a:pt x="696" y="16"/>
                  <a:pt x="696" y="34"/>
                </a:cubicBezTo>
                <a:lnTo>
                  <a:pt x="696" y="534"/>
                </a:lnTo>
                <a:cubicBezTo>
                  <a:pt x="696" y="553"/>
                  <a:pt x="681" y="568"/>
                  <a:pt x="662" y="568"/>
                </a:cubicBezTo>
                <a:lnTo>
                  <a:pt x="34" y="568"/>
                </a:lnTo>
                <a:cubicBezTo>
                  <a:pt x="16" y="568"/>
                  <a:pt x="0" y="553"/>
                  <a:pt x="0" y="534"/>
                </a:cubicBezTo>
                <a:lnTo>
                  <a:pt x="0" y="34"/>
                </a:lnTo>
                <a:close/>
                <a:moveTo>
                  <a:pt x="68" y="534"/>
                </a:moveTo>
                <a:lnTo>
                  <a:pt x="34" y="500"/>
                </a:lnTo>
                <a:lnTo>
                  <a:pt x="662" y="500"/>
                </a:lnTo>
                <a:lnTo>
                  <a:pt x="628" y="534"/>
                </a:lnTo>
                <a:lnTo>
                  <a:pt x="628" y="34"/>
                </a:lnTo>
                <a:lnTo>
                  <a:pt x="662" y="68"/>
                </a:lnTo>
                <a:lnTo>
                  <a:pt x="34" y="68"/>
                </a:lnTo>
                <a:lnTo>
                  <a:pt x="68" y="34"/>
                </a:lnTo>
                <a:lnTo>
                  <a:pt x="68" y="534"/>
                </a:lnTo>
                <a:close/>
              </a:path>
            </a:pathLst>
          </a:custGeom>
          <a:solidFill>
            <a:srgbClr val="FF0000"/>
          </a:solidFill>
          <a:ln w="1588" cap="flat">
            <a:solidFill>
              <a:srgbClr val="FF0000"/>
            </a:solidFill>
            <a:prstDash val="solid"/>
            <a:round/>
            <a:headEnd/>
            <a:tailEnd/>
          </a:ln>
        </p:spPr>
        <p:txBody>
          <a:bodyPr/>
          <a:lstStyle/>
          <a:p>
            <a:endParaRPr lang="en-US"/>
          </a:p>
        </p:txBody>
      </p:sp>
      <p:sp>
        <p:nvSpPr>
          <p:cNvPr id="56350" name="Freeform 33"/>
          <p:cNvSpPr>
            <a:spLocks noEditPoints="1"/>
          </p:cNvSpPr>
          <p:nvPr/>
        </p:nvSpPr>
        <p:spPr bwMode="auto">
          <a:xfrm>
            <a:off x="5959475" y="3273425"/>
            <a:ext cx="263525" cy="215900"/>
          </a:xfrm>
          <a:custGeom>
            <a:avLst/>
            <a:gdLst>
              <a:gd name="T0" fmla="*/ 0 w 1384"/>
              <a:gd name="T1" fmla="*/ 2147483647 h 1136"/>
              <a:gd name="T2" fmla="*/ 2147483647 w 1384"/>
              <a:gd name="T3" fmla="*/ 0 h 1136"/>
              <a:gd name="T4" fmla="*/ 2147483647 w 1384"/>
              <a:gd name="T5" fmla="*/ 0 h 1136"/>
              <a:gd name="T6" fmla="*/ 2147483647 w 1384"/>
              <a:gd name="T7" fmla="*/ 2147483647 h 1136"/>
              <a:gd name="T8" fmla="*/ 2147483647 w 1384"/>
              <a:gd name="T9" fmla="*/ 2147483647 h 1136"/>
              <a:gd name="T10" fmla="*/ 2147483647 w 1384"/>
              <a:gd name="T11" fmla="*/ 2147483647 h 1136"/>
              <a:gd name="T12" fmla="*/ 2147483647 w 1384"/>
              <a:gd name="T13" fmla="*/ 2147483647 h 1136"/>
              <a:gd name="T14" fmla="*/ 0 w 1384"/>
              <a:gd name="T15" fmla="*/ 2147483647 h 1136"/>
              <a:gd name="T16" fmla="*/ 0 w 1384"/>
              <a:gd name="T17" fmla="*/ 2147483647 h 1136"/>
              <a:gd name="T18" fmla="*/ 2147483647 w 1384"/>
              <a:gd name="T19" fmla="*/ 2147483647 h 1136"/>
              <a:gd name="T20" fmla="*/ 2147483647 w 1384"/>
              <a:gd name="T21" fmla="*/ 2147483647 h 1136"/>
              <a:gd name="T22" fmla="*/ 2147483647 w 1384"/>
              <a:gd name="T23" fmla="*/ 2147483647 h 1136"/>
              <a:gd name="T24" fmla="*/ 2147483647 w 1384"/>
              <a:gd name="T25" fmla="*/ 2147483647 h 1136"/>
              <a:gd name="T26" fmla="*/ 2147483647 w 1384"/>
              <a:gd name="T27" fmla="*/ 2147483647 h 1136"/>
              <a:gd name="T28" fmla="*/ 2147483647 w 1384"/>
              <a:gd name="T29" fmla="*/ 2147483647 h 1136"/>
              <a:gd name="T30" fmla="*/ 2147483647 w 1384"/>
              <a:gd name="T31" fmla="*/ 2147483647 h 1136"/>
              <a:gd name="T32" fmla="*/ 2147483647 w 1384"/>
              <a:gd name="T33" fmla="*/ 2147483647 h 1136"/>
              <a:gd name="T34" fmla="*/ 2147483647 w 1384"/>
              <a:gd name="T35" fmla="*/ 2147483647 h 1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4"/>
              <a:gd name="T55" fmla="*/ 0 h 1136"/>
              <a:gd name="T56" fmla="*/ 1384 w 1384"/>
              <a:gd name="T57" fmla="*/ 1136 h 1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4" h="1136">
                <a:moveTo>
                  <a:pt x="0" y="68"/>
                </a:moveTo>
                <a:cubicBezTo>
                  <a:pt x="0" y="31"/>
                  <a:pt x="31" y="0"/>
                  <a:pt x="68" y="0"/>
                </a:cubicBezTo>
                <a:lnTo>
                  <a:pt x="1316" y="0"/>
                </a:lnTo>
                <a:cubicBezTo>
                  <a:pt x="1354" y="0"/>
                  <a:pt x="1384" y="31"/>
                  <a:pt x="1384" y="68"/>
                </a:cubicBezTo>
                <a:lnTo>
                  <a:pt x="1384" y="1068"/>
                </a:lnTo>
                <a:cubicBezTo>
                  <a:pt x="1384" y="1106"/>
                  <a:pt x="1354" y="1136"/>
                  <a:pt x="1316" y="1136"/>
                </a:cubicBezTo>
                <a:lnTo>
                  <a:pt x="68" y="1136"/>
                </a:lnTo>
                <a:cubicBezTo>
                  <a:pt x="31" y="1136"/>
                  <a:pt x="0" y="1106"/>
                  <a:pt x="0" y="1068"/>
                </a:cubicBezTo>
                <a:lnTo>
                  <a:pt x="0" y="68"/>
                </a:lnTo>
                <a:close/>
                <a:moveTo>
                  <a:pt x="136" y="1068"/>
                </a:moveTo>
                <a:lnTo>
                  <a:pt x="68" y="1000"/>
                </a:lnTo>
                <a:lnTo>
                  <a:pt x="1316" y="1000"/>
                </a:lnTo>
                <a:lnTo>
                  <a:pt x="1248" y="1068"/>
                </a:lnTo>
                <a:lnTo>
                  <a:pt x="1248" y="68"/>
                </a:lnTo>
                <a:lnTo>
                  <a:pt x="1316" y="136"/>
                </a:lnTo>
                <a:lnTo>
                  <a:pt x="68" y="136"/>
                </a:lnTo>
                <a:lnTo>
                  <a:pt x="136" y="68"/>
                </a:lnTo>
                <a:lnTo>
                  <a:pt x="136" y="1068"/>
                </a:lnTo>
                <a:close/>
              </a:path>
            </a:pathLst>
          </a:custGeom>
          <a:solidFill>
            <a:srgbClr val="FF0000"/>
          </a:solidFill>
          <a:ln w="0" cap="flat">
            <a:solidFill>
              <a:srgbClr val="FF0000"/>
            </a:solidFill>
            <a:prstDash val="solid"/>
            <a:round/>
            <a:headEnd/>
            <a:tailEnd/>
          </a:ln>
        </p:spPr>
        <p:txBody>
          <a:bodyPr/>
          <a:lstStyle/>
          <a:p>
            <a:endParaRPr lang="en-US"/>
          </a:p>
        </p:txBody>
      </p:sp>
      <p:sp>
        <p:nvSpPr>
          <p:cNvPr id="56351" name="Freeform 34"/>
          <p:cNvSpPr>
            <a:spLocks noEditPoints="1"/>
          </p:cNvSpPr>
          <p:nvPr/>
        </p:nvSpPr>
        <p:spPr bwMode="auto">
          <a:xfrm>
            <a:off x="4692650" y="3273425"/>
            <a:ext cx="263525" cy="215900"/>
          </a:xfrm>
          <a:custGeom>
            <a:avLst/>
            <a:gdLst>
              <a:gd name="T0" fmla="*/ 0 w 1384"/>
              <a:gd name="T1" fmla="*/ 2147483647 h 1136"/>
              <a:gd name="T2" fmla="*/ 2147483647 w 1384"/>
              <a:gd name="T3" fmla="*/ 0 h 1136"/>
              <a:gd name="T4" fmla="*/ 2147483647 w 1384"/>
              <a:gd name="T5" fmla="*/ 0 h 1136"/>
              <a:gd name="T6" fmla="*/ 2147483647 w 1384"/>
              <a:gd name="T7" fmla="*/ 2147483647 h 1136"/>
              <a:gd name="T8" fmla="*/ 2147483647 w 1384"/>
              <a:gd name="T9" fmla="*/ 2147483647 h 1136"/>
              <a:gd name="T10" fmla="*/ 2147483647 w 1384"/>
              <a:gd name="T11" fmla="*/ 2147483647 h 1136"/>
              <a:gd name="T12" fmla="*/ 2147483647 w 1384"/>
              <a:gd name="T13" fmla="*/ 2147483647 h 1136"/>
              <a:gd name="T14" fmla="*/ 0 w 1384"/>
              <a:gd name="T15" fmla="*/ 2147483647 h 1136"/>
              <a:gd name="T16" fmla="*/ 0 w 1384"/>
              <a:gd name="T17" fmla="*/ 2147483647 h 1136"/>
              <a:gd name="T18" fmla="*/ 2147483647 w 1384"/>
              <a:gd name="T19" fmla="*/ 2147483647 h 1136"/>
              <a:gd name="T20" fmla="*/ 2147483647 w 1384"/>
              <a:gd name="T21" fmla="*/ 2147483647 h 1136"/>
              <a:gd name="T22" fmla="*/ 2147483647 w 1384"/>
              <a:gd name="T23" fmla="*/ 2147483647 h 1136"/>
              <a:gd name="T24" fmla="*/ 2147483647 w 1384"/>
              <a:gd name="T25" fmla="*/ 2147483647 h 1136"/>
              <a:gd name="T26" fmla="*/ 2147483647 w 1384"/>
              <a:gd name="T27" fmla="*/ 2147483647 h 1136"/>
              <a:gd name="T28" fmla="*/ 2147483647 w 1384"/>
              <a:gd name="T29" fmla="*/ 2147483647 h 1136"/>
              <a:gd name="T30" fmla="*/ 2147483647 w 1384"/>
              <a:gd name="T31" fmla="*/ 2147483647 h 1136"/>
              <a:gd name="T32" fmla="*/ 2147483647 w 1384"/>
              <a:gd name="T33" fmla="*/ 2147483647 h 1136"/>
              <a:gd name="T34" fmla="*/ 2147483647 w 1384"/>
              <a:gd name="T35" fmla="*/ 2147483647 h 1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4"/>
              <a:gd name="T55" fmla="*/ 0 h 1136"/>
              <a:gd name="T56" fmla="*/ 1384 w 1384"/>
              <a:gd name="T57" fmla="*/ 1136 h 1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4" h="1136">
                <a:moveTo>
                  <a:pt x="0" y="68"/>
                </a:moveTo>
                <a:cubicBezTo>
                  <a:pt x="0" y="31"/>
                  <a:pt x="31" y="0"/>
                  <a:pt x="68" y="0"/>
                </a:cubicBezTo>
                <a:lnTo>
                  <a:pt x="1316" y="0"/>
                </a:lnTo>
                <a:cubicBezTo>
                  <a:pt x="1354" y="0"/>
                  <a:pt x="1384" y="31"/>
                  <a:pt x="1384" y="68"/>
                </a:cubicBezTo>
                <a:lnTo>
                  <a:pt x="1384" y="1068"/>
                </a:lnTo>
                <a:cubicBezTo>
                  <a:pt x="1384" y="1106"/>
                  <a:pt x="1354" y="1136"/>
                  <a:pt x="1316" y="1136"/>
                </a:cubicBezTo>
                <a:lnTo>
                  <a:pt x="68" y="1136"/>
                </a:lnTo>
                <a:cubicBezTo>
                  <a:pt x="31" y="1136"/>
                  <a:pt x="0" y="1106"/>
                  <a:pt x="0" y="1068"/>
                </a:cubicBezTo>
                <a:lnTo>
                  <a:pt x="0" y="68"/>
                </a:lnTo>
                <a:close/>
                <a:moveTo>
                  <a:pt x="136" y="1068"/>
                </a:moveTo>
                <a:lnTo>
                  <a:pt x="68" y="1000"/>
                </a:lnTo>
                <a:lnTo>
                  <a:pt x="1316" y="1000"/>
                </a:lnTo>
                <a:lnTo>
                  <a:pt x="1248" y="1068"/>
                </a:lnTo>
                <a:lnTo>
                  <a:pt x="1248" y="68"/>
                </a:lnTo>
                <a:lnTo>
                  <a:pt x="1316" y="136"/>
                </a:lnTo>
                <a:lnTo>
                  <a:pt x="68" y="136"/>
                </a:lnTo>
                <a:lnTo>
                  <a:pt x="136" y="68"/>
                </a:lnTo>
                <a:lnTo>
                  <a:pt x="136" y="1068"/>
                </a:lnTo>
                <a:close/>
              </a:path>
            </a:pathLst>
          </a:custGeom>
          <a:solidFill>
            <a:srgbClr val="FF0000"/>
          </a:solidFill>
          <a:ln w="0" cap="flat">
            <a:solidFill>
              <a:srgbClr val="FF0000"/>
            </a:solidFill>
            <a:prstDash val="solid"/>
            <a:round/>
            <a:headEnd/>
            <a:tailEnd/>
          </a:ln>
        </p:spPr>
        <p:txBody>
          <a:bodyPr/>
          <a:lstStyle/>
          <a:p>
            <a:endParaRPr lang="en-US"/>
          </a:p>
        </p:txBody>
      </p:sp>
      <p:sp>
        <p:nvSpPr>
          <p:cNvPr id="56352" name="Rectangle 35"/>
          <p:cNvSpPr>
            <a:spLocks noChangeArrowheads="1"/>
          </p:cNvSpPr>
          <p:nvPr/>
        </p:nvSpPr>
        <p:spPr bwMode="auto">
          <a:xfrm>
            <a:off x="1928813" y="5591175"/>
            <a:ext cx="2039937" cy="307975"/>
          </a:xfrm>
          <a:prstGeom prst="rect">
            <a:avLst/>
          </a:prstGeom>
          <a:noFill/>
          <a:ln w="9525">
            <a:noFill/>
            <a:miter lim="800000"/>
            <a:headEnd/>
            <a:tailEnd/>
          </a:ln>
        </p:spPr>
        <p:txBody>
          <a:bodyPr wrap="none" lIns="0" tIns="0" rIns="0" bIns="0">
            <a:spAutoFit/>
          </a:bodyPr>
          <a:lstStyle/>
          <a:p>
            <a:r>
              <a:rPr lang="en-US" sz="2000">
                <a:solidFill>
                  <a:srgbClr val="F2F2F2"/>
                </a:solidFill>
              </a:rPr>
              <a:t>Excitation Volume</a:t>
            </a:r>
            <a:endParaRPr lang="en-US"/>
          </a:p>
        </p:txBody>
      </p:sp>
      <p:sp>
        <p:nvSpPr>
          <p:cNvPr id="56353" name="Rectangle 36"/>
          <p:cNvSpPr>
            <a:spLocks noChangeArrowheads="1"/>
          </p:cNvSpPr>
          <p:nvPr/>
        </p:nvSpPr>
        <p:spPr bwMode="auto">
          <a:xfrm>
            <a:off x="1930400" y="6126163"/>
            <a:ext cx="2152650" cy="307975"/>
          </a:xfrm>
          <a:prstGeom prst="rect">
            <a:avLst/>
          </a:prstGeom>
          <a:noFill/>
          <a:ln w="9525">
            <a:noFill/>
            <a:miter lim="800000"/>
            <a:headEnd/>
            <a:tailEnd/>
          </a:ln>
        </p:spPr>
        <p:txBody>
          <a:bodyPr wrap="none" lIns="0" tIns="0" rIns="0" bIns="0">
            <a:spAutoFit/>
          </a:bodyPr>
          <a:lstStyle/>
          <a:p>
            <a:r>
              <a:rPr lang="en-US" sz="2000">
                <a:solidFill>
                  <a:srgbClr val="F2F2F2"/>
                </a:solidFill>
              </a:rPr>
              <a:t>Nicotinic Receptor </a:t>
            </a:r>
            <a:endParaRPr lang="en-US"/>
          </a:p>
        </p:txBody>
      </p:sp>
      <p:sp>
        <p:nvSpPr>
          <p:cNvPr id="56354" name="Rectangle 37"/>
          <p:cNvSpPr>
            <a:spLocks noChangeArrowheads="1"/>
          </p:cNvSpPr>
          <p:nvPr/>
        </p:nvSpPr>
        <p:spPr bwMode="auto">
          <a:xfrm>
            <a:off x="1912938" y="1412875"/>
            <a:ext cx="1312862" cy="334963"/>
          </a:xfrm>
          <a:prstGeom prst="rect">
            <a:avLst/>
          </a:prstGeom>
          <a:noFill/>
          <a:ln w="9525">
            <a:noFill/>
            <a:miter lim="800000"/>
            <a:headEnd/>
            <a:tailEnd/>
          </a:ln>
        </p:spPr>
        <p:txBody>
          <a:bodyPr wrap="none" lIns="0" tIns="0" rIns="0" bIns="0">
            <a:spAutoFit/>
          </a:bodyPr>
          <a:lstStyle/>
          <a:p>
            <a:r>
              <a:rPr lang="en-US" sz="2000">
                <a:solidFill>
                  <a:srgbClr val="000000"/>
                </a:solidFill>
              </a:rPr>
              <a:t>Cytoplasm</a:t>
            </a:r>
            <a:endParaRPr lang="en-US"/>
          </a:p>
        </p:txBody>
      </p:sp>
      <p:sp>
        <p:nvSpPr>
          <p:cNvPr id="56355" name="Rectangle 38"/>
          <p:cNvSpPr>
            <a:spLocks noChangeArrowheads="1"/>
          </p:cNvSpPr>
          <p:nvPr/>
        </p:nvSpPr>
        <p:spPr bwMode="auto">
          <a:xfrm>
            <a:off x="3883025" y="2003425"/>
            <a:ext cx="2767013" cy="334963"/>
          </a:xfrm>
          <a:prstGeom prst="rect">
            <a:avLst/>
          </a:prstGeom>
          <a:noFill/>
          <a:ln w="9525">
            <a:noFill/>
            <a:miter lim="800000"/>
            <a:headEnd/>
            <a:tailEnd/>
          </a:ln>
        </p:spPr>
        <p:txBody>
          <a:bodyPr wrap="none" lIns="0" tIns="0" rIns="0" bIns="0">
            <a:spAutoFit/>
          </a:bodyPr>
          <a:lstStyle/>
          <a:p>
            <a:r>
              <a:rPr lang="en-US" sz="2000">
                <a:solidFill>
                  <a:srgbClr val="000000"/>
                </a:solidFill>
              </a:rPr>
              <a:t>Endoplasmic Reticulum</a:t>
            </a:r>
            <a:endParaRPr lang="en-US"/>
          </a:p>
        </p:txBody>
      </p:sp>
      <p:pic>
        <p:nvPicPr>
          <p:cNvPr id="56356" name="Picture 39"/>
          <p:cNvPicPr>
            <a:picLocks noChangeAspect="1" noChangeArrowheads="1"/>
          </p:cNvPicPr>
          <p:nvPr/>
        </p:nvPicPr>
        <p:blipFill>
          <a:blip r:embed="rId2" cstate="print"/>
          <a:srcRect/>
          <a:stretch>
            <a:fillRect/>
          </a:stretch>
        </p:blipFill>
        <p:spPr bwMode="auto">
          <a:xfrm>
            <a:off x="4310063" y="1023938"/>
            <a:ext cx="128587" cy="196850"/>
          </a:xfrm>
          <a:prstGeom prst="rect">
            <a:avLst/>
          </a:prstGeom>
          <a:noFill/>
          <a:ln w="9525">
            <a:noFill/>
            <a:miter lim="800000"/>
            <a:headEnd/>
            <a:tailEnd/>
          </a:ln>
        </p:spPr>
      </p:pic>
      <p:pic>
        <p:nvPicPr>
          <p:cNvPr id="56357" name="Picture 40"/>
          <p:cNvPicPr>
            <a:picLocks noChangeAspect="1" noChangeArrowheads="1"/>
          </p:cNvPicPr>
          <p:nvPr/>
        </p:nvPicPr>
        <p:blipFill>
          <a:blip r:embed="rId3" cstate="print"/>
          <a:srcRect/>
          <a:stretch>
            <a:fillRect/>
          </a:stretch>
        </p:blipFill>
        <p:spPr bwMode="auto">
          <a:xfrm>
            <a:off x="4310063" y="1023938"/>
            <a:ext cx="128587" cy="196850"/>
          </a:xfrm>
          <a:prstGeom prst="rect">
            <a:avLst/>
          </a:prstGeom>
          <a:noFill/>
          <a:ln w="9525">
            <a:noFill/>
            <a:miter lim="800000"/>
            <a:headEnd/>
            <a:tailEnd/>
          </a:ln>
        </p:spPr>
      </p:pic>
      <p:pic>
        <p:nvPicPr>
          <p:cNvPr id="56358" name="Picture 41"/>
          <p:cNvPicPr>
            <a:picLocks noChangeAspect="1" noChangeArrowheads="1"/>
          </p:cNvPicPr>
          <p:nvPr/>
        </p:nvPicPr>
        <p:blipFill>
          <a:blip r:embed="rId4" cstate="print"/>
          <a:srcRect/>
          <a:stretch>
            <a:fillRect/>
          </a:stretch>
        </p:blipFill>
        <p:spPr bwMode="auto">
          <a:xfrm>
            <a:off x="2678113" y="2557463"/>
            <a:ext cx="125412" cy="196850"/>
          </a:xfrm>
          <a:prstGeom prst="rect">
            <a:avLst/>
          </a:prstGeom>
          <a:noFill/>
          <a:ln w="9525">
            <a:noFill/>
            <a:miter lim="800000"/>
            <a:headEnd/>
            <a:tailEnd/>
          </a:ln>
        </p:spPr>
      </p:pic>
      <p:pic>
        <p:nvPicPr>
          <p:cNvPr id="56359" name="Picture 42"/>
          <p:cNvPicPr>
            <a:picLocks noChangeAspect="1" noChangeArrowheads="1"/>
          </p:cNvPicPr>
          <p:nvPr/>
        </p:nvPicPr>
        <p:blipFill>
          <a:blip r:embed="rId5" cstate="print"/>
          <a:srcRect/>
          <a:stretch>
            <a:fillRect/>
          </a:stretch>
        </p:blipFill>
        <p:spPr bwMode="auto">
          <a:xfrm>
            <a:off x="2678113" y="2557463"/>
            <a:ext cx="125412" cy="196850"/>
          </a:xfrm>
          <a:prstGeom prst="rect">
            <a:avLst/>
          </a:prstGeom>
          <a:noFill/>
          <a:ln w="9525">
            <a:noFill/>
            <a:miter lim="800000"/>
            <a:headEnd/>
            <a:tailEnd/>
          </a:ln>
        </p:spPr>
      </p:pic>
      <p:pic>
        <p:nvPicPr>
          <p:cNvPr id="56360" name="Picture 43"/>
          <p:cNvPicPr>
            <a:picLocks noChangeAspect="1" noChangeArrowheads="1"/>
          </p:cNvPicPr>
          <p:nvPr/>
        </p:nvPicPr>
        <p:blipFill>
          <a:blip r:embed="rId6" cstate="print"/>
          <a:srcRect/>
          <a:stretch>
            <a:fillRect/>
          </a:stretch>
        </p:blipFill>
        <p:spPr bwMode="auto">
          <a:xfrm>
            <a:off x="3032125" y="2576513"/>
            <a:ext cx="123825" cy="196850"/>
          </a:xfrm>
          <a:prstGeom prst="rect">
            <a:avLst/>
          </a:prstGeom>
          <a:noFill/>
          <a:ln w="9525">
            <a:noFill/>
            <a:miter lim="800000"/>
            <a:headEnd/>
            <a:tailEnd/>
          </a:ln>
        </p:spPr>
      </p:pic>
      <p:pic>
        <p:nvPicPr>
          <p:cNvPr id="56361" name="Picture 44"/>
          <p:cNvPicPr>
            <a:picLocks noChangeAspect="1" noChangeArrowheads="1"/>
          </p:cNvPicPr>
          <p:nvPr/>
        </p:nvPicPr>
        <p:blipFill>
          <a:blip r:embed="rId7" cstate="print"/>
          <a:srcRect/>
          <a:stretch>
            <a:fillRect/>
          </a:stretch>
        </p:blipFill>
        <p:spPr bwMode="auto">
          <a:xfrm>
            <a:off x="3032125" y="2576513"/>
            <a:ext cx="123825" cy="196850"/>
          </a:xfrm>
          <a:prstGeom prst="rect">
            <a:avLst/>
          </a:prstGeom>
          <a:noFill/>
          <a:ln w="9525">
            <a:noFill/>
            <a:miter lim="800000"/>
            <a:headEnd/>
            <a:tailEnd/>
          </a:ln>
        </p:spPr>
      </p:pic>
      <p:pic>
        <p:nvPicPr>
          <p:cNvPr id="56362" name="Picture 45"/>
          <p:cNvPicPr>
            <a:picLocks noChangeAspect="1" noChangeArrowheads="1"/>
          </p:cNvPicPr>
          <p:nvPr/>
        </p:nvPicPr>
        <p:blipFill>
          <a:blip r:embed="rId8" cstate="print"/>
          <a:srcRect/>
          <a:stretch>
            <a:fillRect/>
          </a:stretch>
        </p:blipFill>
        <p:spPr bwMode="auto">
          <a:xfrm>
            <a:off x="3378200" y="2582863"/>
            <a:ext cx="125413" cy="195262"/>
          </a:xfrm>
          <a:prstGeom prst="rect">
            <a:avLst/>
          </a:prstGeom>
          <a:noFill/>
          <a:ln w="9525">
            <a:noFill/>
            <a:miter lim="800000"/>
            <a:headEnd/>
            <a:tailEnd/>
          </a:ln>
        </p:spPr>
      </p:pic>
      <p:pic>
        <p:nvPicPr>
          <p:cNvPr id="56363" name="Picture 46"/>
          <p:cNvPicPr>
            <a:picLocks noChangeAspect="1" noChangeArrowheads="1"/>
          </p:cNvPicPr>
          <p:nvPr/>
        </p:nvPicPr>
        <p:blipFill>
          <a:blip r:embed="rId9" cstate="print"/>
          <a:srcRect/>
          <a:stretch>
            <a:fillRect/>
          </a:stretch>
        </p:blipFill>
        <p:spPr bwMode="auto">
          <a:xfrm>
            <a:off x="3378200" y="2582863"/>
            <a:ext cx="125413" cy="195262"/>
          </a:xfrm>
          <a:prstGeom prst="rect">
            <a:avLst/>
          </a:prstGeom>
          <a:noFill/>
          <a:ln w="9525">
            <a:noFill/>
            <a:miter lim="800000"/>
            <a:headEnd/>
            <a:tailEnd/>
          </a:ln>
        </p:spPr>
      </p:pic>
      <p:pic>
        <p:nvPicPr>
          <p:cNvPr id="56364" name="Picture 47"/>
          <p:cNvPicPr>
            <a:picLocks noChangeAspect="1" noChangeArrowheads="1"/>
          </p:cNvPicPr>
          <p:nvPr/>
        </p:nvPicPr>
        <p:blipFill>
          <a:blip r:embed="rId10" cstate="print"/>
          <a:srcRect/>
          <a:stretch>
            <a:fillRect/>
          </a:stretch>
        </p:blipFill>
        <p:spPr bwMode="auto">
          <a:xfrm>
            <a:off x="3751263" y="2587625"/>
            <a:ext cx="125412" cy="195263"/>
          </a:xfrm>
          <a:prstGeom prst="rect">
            <a:avLst/>
          </a:prstGeom>
          <a:noFill/>
          <a:ln w="9525">
            <a:noFill/>
            <a:miter lim="800000"/>
            <a:headEnd/>
            <a:tailEnd/>
          </a:ln>
        </p:spPr>
      </p:pic>
      <p:pic>
        <p:nvPicPr>
          <p:cNvPr id="56365" name="Picture 48"/>
          <p:cNvPicPr>
            <a:picLocks noChangeAspect="1" noChangeArrowheads="1"/>
          </p:cNvPicPr>
          <p:nvPr/>
        </p:nvPicPr>
        <p:blipFill>
          <a:blip r:embed="rId11" cstate="print"/>
          <a:srcRect/>
          <a:stretch>
            <a:fillRect/>
          </a:stretch>
        </p:blipFill>
        <p:spPr bwMode="auto">
          <a:xfrm>
            <a:off x="3751263" y="2587625"/>
            <a:ext cx="125412" cy="195263"/>
          </a:xfrm>
          <a:prstGeom prst="rect">
            <a:avLst/>
          </a:prstGeom>
          <a:noFill/>
          <a:ln w="9525">
            <a:noFill/>
            <a:miter lim="800000"/>
            <a:headEnd/>
            <a:tailEnd/>
          </a:ln>
        </p:spPr>
      </p:pic>
      <p:pic>
        <p:nvPicPr>
          <p:cNvPr id="56366" name="Picture 49"/>
          <p:cNvPicPr>
            <a:picLocks noChangeAspect="1" noChangeArrowheads="1"/>
          </p:cNvPicPr>
          <p:nvPr/>
        </p:nvPicPr>
        <p:blipFill>
          <a:blip r:embed="rId12" cstate="print"/>
          <a:srcRect/>
          <a:stretch>
            <a:fillRect/>
          </a:stretch>
        </p:blipFill>
        <p:spPr bwMode="auto">
          <a:xfrm>
            <a:off x="4254500" y="2628900"/>
            <a:ext cx="122238" cy="195263"/>
          </a:xfrm>
          <a:prstGeom prst="rect">
            <a:avLst/>
          </a:prstGeom>
          <a:noFill/>
          <a:ln w="9525">
            <a:noFill/>
            <a:miter lim="800000"/>
            <a:headEnd/>
            <a:tailEnd/>
          </a:ln>
        </p:spPr>
      </p:pic>
      <p:pic>
        <p:nvPicPr>
          <p:cNvPr id="56367" name="Picture 50"/>
          <p:cNvPicPr>
            <a:picLocks noChangeAspect="1" noChangeArrowheads="1"/>
          </p:cNvPicPr>
          <p:nvPr/>
        </p:nvPicPr>
        <p:blipFill>
          <a:blip r:embed="rId13" cstate="print"/>
          <a:srcRect/>
          <a:stretch>
            <a:fillRect/>
          </a:stretch>
        </p:blipFill>
        <p:spPr bwMode="auto">
          <a:xfrm>
            <a:off x="4254500" y="2628900"/>
            <a:ext cx="122238" cy="195263"/>
          </a:xfrm>
          <a:prstGeom prst="rect">
            <a:avLst/>
          </a:prstGeom>
          <a:noFill/>
          <a:ln w="9525">
            <a:noFill/>
            <a:miter lim="800000"/>
            <a:headEnd/>
            <a:tailEnd/>
          </a:ln>
        </p:spPr>
      </p:pic>
      <p:pic>
        <p:nvPicPr>
          <p:cNvPr id="56368" name="Picture 51"/>
          <p:cNvPicPr>
            <a:picLocks noChangeAspect="1" noChangeArrowheads="1"/>
          </p:cNvPicPr>
          <p:nvPr/>
        </p:nvPicPr>
        <p:blipFill>
          <a:blip r:embed="rId14" cstate="print"/>
          <a:srcRect/>
          <a:stretch>
            <a:fillRect/>
          </a:stretch>
        </p:blipFill>
        <p:spPr bwMode="auto">
          <a:xfrm>
            <a:off x="4513263" y="2625725"/>
            <a:ext cx="122237" cy="195263"/>
          </a:xfrm>
          <a:prstGeom prst="rect">
            <a:avLst/>
          </a:prstGeom>
          <a:noFill/>
          <a:ln w="9525">
            <a:noFill/>
            <a:miter lim="800000"/>
            <a:headEnd/>
            <a:tailEnd/>
          </a:ln>
        </p:spPr>
      </p:pic>
      <p:pic>
        <p:nvPicPr>
          <p:cNvPr id="56369" name="Picture 52"/>
          <p:cNvPicPr>
            <a:picLocks noChangeAspect="1" noChangeArrowheads="1"/>
          </p:cNvPicPr>
          <p:nvPr/>
        </p:nvPicPr>
        <p:blipFill>
          <a:blip r:embed="rId15" cstate="print"/>
          <a:srcRect/>
          <a:stretch>
            <a:fillRect/>
          </a:stretch>
        </p:blipFill>
        <p:spPr bwMode="auto">
          <a:xfrm>
            <a:off x="4513263" y="2625725"/>
            <a:ext cx="122237" cy="195263"/>
          </a:xfrm>
          <a:prstGeom prst="rect">
            <a:avLst/>
          </a:prstGeom>
          <a:noFill/>
          <a:ln w="9525">
            <a:noFill/>
            <a:miter lim="800000"/>
            <a:headEnd/>
            <a:tailEnd/>
          </a:ln>
        </p:spPr>
      </p:pic>
      <p:pic>
        <p:nvPicPr>
          <p:cNvPr id="56370" name="Picture 53"/>
          <p:cNvPicPr>
            <a:picLocks noChangeAspect="1" noChangeArrowheads="1"/>
          </p:cNvPicPr>
          <p:nvPr/>
        </p:nvPicPr>
        <p:blipFill>
          <a:blip r:embed="rId16" cstate="print"/>
          <a:srcRect/>
          <a:stretch>
            <a:fillRect/>
          </a:stretch>
        </p:blipFill>
        <p:spPr bwMode="auto">
          <a:xfrm>
            <a:off x="5386388" y="2705100"/>
            <a:ext cx="125412" cy="195263"/>
          </a:xfrm>
          <a:prstGeom prst="rect">
            <a:avLst/>
          </a:prstGeom>
          <a:noFill/>
          <a:ln w="9525">
            <a:noFill/>
            <a:miter lim="800000"/>
            <a:headEnd/>
            <a:tailEnd/>
          </a:ln>
        </p:spPr>
      </p:pic>
      <p:pic>
        <p:nvPicPr>
          <p:cNvPr id="56371" name="Picture 54"/>
          <p:cNvPicPr>
            <a:picLocks noChangeAspect="1" noChangeArrowheads="1"/>
          </p:cNvPicPr>
          <p:nvPr/>
        </p:nvPicPr>
        <p:blipFill>
          <a:blip r:embed="rId17" cstate="print"/>
          <a:srcRect/>
          <a:stretch>
            <a:fillRect/>
          </a:stretch>
        </p:blipFill>
        <p:spPr bwMode="auto">
          <a:xfrm>
            <a:off x="5386388" y="2705100"/>
            <a:ext cx="125412" cy="195263"/>
          </a:xfrm>
          <a:prstGeom prst="rect">
            <a:avLst/>
          </a:prstGeom>
          <a:noFill/>
          <a:ln w="9525">
            <a:noFill/>
            <a:miter lim="800000"/>
            <a:headEnd/>
            <a:tailEnd/>
          </a:ln>
        </p:spPr>
      </p:pic>
      <p:pic>
        <p:nvPicPr>
          <p:cNvPr id="56372" name="Picture 55"/>
          <p:cNvPicPr>
            <a:picLocks noChangeAspect="1" noChangeArrowheads="1"/>
          </p:cNvPicPr>
          <p:nvPr/>
        </p:nvPicPr>
        <p:blipFill>
          <a:blip r:embed="rId18" cstate="print"/>
          <a:srcRect/>
          <a:stretch>
            <a:fillRect/>
          </a:stretch>
        </p:blipFill>
        <p:spPr bwMode="auto">
          <a:xfrm>
            <a:off x="8421688" y="2771775"/>
            <a:ext cx="219075" cy="168275"/>
          </a:xfrm>
          <a:prstGeom prst="rect">
            <a:avLst/>
          </a:prstGeom>
          <a:noFill/>
          <a:ln w="9525">
            <a:noFill/>
            <a:miter lim="800000"/>
            <a:headEnd/>
            <a:tailEnd/>
          </a:ln>
        </p:spPr>
      </p:pic>
      <p:pic>
        <p:nvPicPr>
          <p:cNvPr id="56373" name="Picture 56"/>
          <p:cNvPicPr>
            <a:picLocks noChangeAspect="1" noChangeArrowheads="1"/>
          </p:cNvPicPr>
          <p:nvPr/>
        </p:nvPicPr>
        <p:blipFill>
          <a:blip r:embed="rId19" cstate="print"/>
          <a:srcRect/>
          <a:stretch>
            <a:fillRect/>
          </a:stretch>
        </p:blipFill>
        <p:spPr bwMode="auto">
          <a:xfrm>
            <a:off x="8421688" y="2771775"/>
            <a:ext cx="219075" cy="168275"/>
          </a:xfrm>
          <a:prstGeom prst="rect">
            <a:avLst/>
          </a:prstGeom>
          <a:noFill/>
          <a:ln w="9525">
            <a:noFill/>
            <a:miter lim="800000"/>
            <a:headEnd/>
            <a:tailEnd/>
          </a:ln>
        </p:spPr>
      </p:pic>
      <p:pic>
        <p:nvPicPr>
          <p:cNvPr id="56374" name="Picture 57"/>
          <p:cNvPicPr>
            <a:picLocks noChangeAspect="1" noChangeArrowheads="1"/>
          </p:cNvPicPr>
          <p:nvPr/>
        </p:nvPicPr>
        <p:blipFill>
          <a:blip r:embed="rId20" cstate="print"/>
          <a:srcRect/>
          <a:stretch>
            <a:fillRect/>
          </a:stretch>
        </p:blipFill>
        <p:spPr bwMode="auto">
          <a:xfrm>
            <a:off x="8402638" y="2532063"/>
            <a:ext cx="215900" cy="158750"/>
          </a:xfrm>
          <a:prstGeom prst="rect">
            <a:avLst/>
          </a:prstGeom>
          <a:noFill/>
          <a:ln w="9525">
            <a:noFill/>
            <a:miter lim="800000"/>
            <a:headEnd/>
            <a:tailEnd/>
          </a:ln>
        </p:spPr>
      </p:pic>
      <p:pic>
        <p:nvPicPr>
          <p:cNvPr id="56375" name="Picture 58"/>
          <p:cNvPicPr>
            <a:picLocks noChangeAspect="1" noChangeArrowheads="1"/>
          </p:cNvPicPr>
          <p:nvPr/>
        </p:nvPicPr>
        <p:blipFill>
          <a:blip r:embed="rId21" cstate="print"/>
          <a:srcRect/>
          <a:stretch>
            <a:fillRect/>
          </a:stretch>
        </p:blipFill>
        <p:spPr bwMode="auto">
          <a:xfrm>
            <a:off x="8402638" y="2532063"/>
            <a:ext cx="215900" cy="158750"/>
          </a:xfrm>
          <a:prstGeom prst="rect">
            <a:avLst/>
          </a:prstGeom>
          <a:noFill/>
          <a:ln w="9525">
            <a:noFill/>
            <a:miter lim="800000"/>
            <a:headEnd/>
            <a:tailEnd/>
          </a:ln>
        </p:spPr>
      </p:pic>
      <p:pic>
        <p:nvPicPr>
          <p:cNvPr id="56376" name="Picture 59"/>
          <p:cNvPicPr>
            <a:picLocks noChangeAspect="1" noChangeArrowheads="1"/>
          </p:cNvPicPr>
          <p:nvPr/>
        </p:nvPicPr>
        <p:blipFill>
          <a:blip r:embed="rId22" cstate="print"/>
          <a:srcRect/>
          <a:stretch>
            <a:fillRect/>
          </a:stretch>
        </p:blipFill>
        <p:spPr bwMode="auto">
          <a:xfrm>
            <a:off x="6380163" y="1431925"/>
            <a:ext cx="200025" cy="231775"/>
          </a:xfrm>
          <a:prstGeom prst="rect">
            <a:avLst/>
          </a:prstGeom>
          <a:noFill/>
          <a:ln w="9525">
            <a:noFill/>
            <a:miter lim="800000"/>
            <a:headEnd/>
            <a:tailEnd/>
          </a:ln>
        </p:spPr>
      </p:pic>
      <p:pic>
        <p:nvPicPr>
          <p:cNvPr id="56377" name="Picture 60"/>
          <p:cNvPicPr>
            <a:picLocks noChangeAspect="1" noChangeArrowheads="1"/>
          </p:cNvPicPr>
          <p:nvPr/>
        </p:nvPicPr>
        <p:blipFill>
          <a:blip r:embed="rId23" cstate="print"/>
          <a:srcRect/>
          <a:stretch>
            <a:fillRect/>
          </a:stretch>
        </p:blipFill>
        <p:spPr bwMode="auto">
          <a:xfrm>
            <a:off x="6380163" y="1431925"/>
            <a:ext cx="200025" cy="231775"/>
          </a:xfrm>
          <a:prstGeom prst="rect">
            <a:avLst/>
          </a:prstGeom>
          <a:noFill/>
          <a:ln w="9525">
            <a:noFill/>
            <a:miter lim="800000"/>
            <a:headEnd/>
            <a:tailEnd/>
          </a:ln>
        </p:spPr>
      </p:pic>
      <p:pic>
        <p:nvPicPr>
          <p:cNvPr id="56378" name="Picture 61"/>
          <p:cNvPicPr>
            <a:picLocks noChangeAspect="1" noChangeArrowheads="1"/>
          </p:cNvPicPr>
          <p:nvPr/>
        </p:nvPicPr>
        <p:blipFill>
          <a:blip r:embed="rId24" cstate="print"/>
          <a:srcRect/>
          <a:stretch>
            <a:fillRect/>
          </a:stretch>
        </p:blipFill>
        <p:spPr bwMode="auto">
          <a:xfrm>
            <a:off x="5716588" y="1277938"/>
            <a:ext cx="223837" cy="228600"/>
          </a:xfrm>
          <a:prstGeom prst="rect">
            <a:avLst/>
          </a:prstGeom>
          <a:noFill/>
          <a:ln w="9525">
            <a:noFill/>
            <a:miter lim="800000"/>
            <a:headEnd/>
            <a:tailEnd/>
          </a:ln>
        </p:spPr>
      </p:pic>
      <p:pic>
        <p:nvPicPr>
          <p:cNvPr id="56379" name="Picture 62"/>
          <p:cNvPicPr>
            <a:picLocks noChangeAspect="1" noChangeArrowheads="1"/>
          </p:cNvPicPr>
          <p:nvPr/>
        </p:nvPicPr>
        <p:blipFill>
          <a:blip r:embed="rId25" cstate="print"/>
          <a:srcRect/>
          <a:stretch>
            <a:fillRect/>
          </a:stretch>
        </p:blipFill>
        <p:spPr bwMode="auto">
          <a:xfrm>
            <a:off x="5716588" y="1277938"/>
            <a:ext cx="223837" cy="228600"/>
          </a:xfrm>
          <a:prstGeom prst="rect">
            <a:avLst/>
          </a:prstGeom>
          <a:noFill/>
          <a:ln w="9525">
            <a:noFill/>
            <a:miter lim="800000"/>
            <a:headEnd/>
            <a:tailEnd/>
          </a:ln>
        </p:spPr>
      </p:pic>
      <p:pic>
        <p:nvPicPr>
          <p:cNvPr id="56380" name="Picture 63"/>
          <p:cNvPicPr>
            <a:picLocks noChangeAspect="1" noChangeArrowheads="1"/>
          </p:cNvPicPr>
          <p:nvPr/>
        </p:nvPicPr>
        <p:blipFill>
          <a:blip r:embed="rId26" cstate="print"/>
          <a:srcRect/>
          <a:stretch>
            <a:fillRect/>
          </a:stretch>
        </p:blipFill>
        <p:spPr bwMode="auto">
          <a:xfrm>
            <a:off x="5392738" y="1211263"/>
            <a:ext cx="215900" cy="233362"/>
          </a:xfrm>
          <a:prstGeom prst="rect">
            <a:avLst/>
          </a:prstGeom>
          <a:noFill/>
          <a:ln w="9525">
            <a:noFill/>
            <a:miter lim="800000"/>
            <a:headEnd/>
            <a:tailEnd/>
          </a:ln>
        </p:spPr>
      </p:pic>
      <p:pic>
        <p:nvPicPr>
          <p:cNvPr id="56381" name="Picture 64"/>
          <p:cNvPicPr>
            <a:picLocks noChangeAspect="1" noChangeArrowheads="1"/>
          </p:cNvPicPr>
          <p:nvPr/>
        </p:nvPicPr>
        <p:blipFill>
          <a:blip r:embed="rId27" cstate="print"/>
          <a:srcRect/>
          <a:stretch>
            <a:fillRect/>
          </a:stretch>
        </p:blipFill>
        <p:spPr bwMode="auto">
          <a:xfrm>
            <a:off x="5392738" y="1211263"/>
            <a:ext cx="215900" cy="233362"/>
          </a:xfrm>
          <a:prstGeom prst="rect">
            <a:avLst/>
          </a:prstGeom>
          <a:noFill/>
          <a:ln w="9525">
            <a:noFill/>
            <a:miter lim="800000"/>
            <a:headEnd/>
            <a:tailEnd/>
          </a:ln>
        </p:spPr>
      </p:pic>
      <p:pic>
        <p:nvPicPr>
          <p:cNvPr id="56382" name="Picture 65"/>
          <p:cNvPicPr>
            <a:picLocks noChangeAspect="1" noChangeArrowheads="1"/>
          </p:cNvPicPr>
          <p:nvPr/>
        </p:nvPicPr>
        <p:blipFill>
          <a:blip r:embed="rId28" cstate="print"/>
          <a:srcRect/>
          <a:stretch>
            <a:fillRect/>
          </a:stretch>
        </p:blipFill>
        <p:spPr bwMode="auto">
          <a:xfrm>
            <a:off x="1644650" y="1346200"/>
            <a:ext cx="201613" cy="231775"/>
          </a:xfrm>
          <a:prstGeom prst="rect">
            <a:avLst/>
          </a:prstGeom>
          <a:noFill/>
          <a:ln w="9525">
            <a:noFill/>
            <a:miter lim="800000"/>
            <a:headEnd/>
            <a:tailEnd/>
          </a:ln>
        </p:spPr>
      </p:pic>
      <p:pic>
        <p:nvPicPr>
          <p:cNvPr id="56383" name="Picture 66"/>
          <p:cNvPicPr>
            <a:picLocks noChangeAspect="1" noChangeArrowheads="1"/>
          </p:cNvPicPr>
          <p:nvPr/>
        </p:nvPicPr>
        <p:blipFill>
          <a:blip r:embed="rId29" cstate="print"/>
          <a:srcRect/>
          <a:stretch>
            <a:fillRect/>
          </a:stretch>
        </p:blipFill>
        <p:spPr bwMode="auto">
          <a:xfrm>
            <a:off x="1644650" y="1346200"/>
            <a:ext cx="201613" cy="231775"/>
          </a:xfrm>
          <a:prstGeom prst="rect">
            <a:avLst/>
          </a:prstGeom>
          <a:noFill/>
          <a:ln w="9525">
            <a:noFill/>
            <a:miter lim="800000"/>
            <a:headEnd/>
            <a:tailEnd/>
          </a:ln>
        </p:spPr>
      </p:pic>
      <p:pic>
        <p:nvPicPr>
          <p:cNvPr id="56384" name="Picture 67"/>
          <p:cNvPicPr>
            <a:picLocks noChangeAspect="1" noChangeArrowheads="1"/>
          </p:cNvPicPr>
          <p:nvPr/>
        </p:nvPicPr>
        <p:blipFill>
          <a:blip r:embed="rId30" cstate="print"/>
          <a:srcRect/>
          <a:stretch>
            <a:fillRect/>
          </a:stretch>
        </p:blipFill>
        <p:spPr bwMode="auto">
          <a:xfrm>
            <a:off x="646113" y="2303463"/>
            <a:ext cx="195262" cy="123825"/>
          </a:xfrm>
          <a:prstGeom prst="rect">
            <a:avLst/>
          </a:prstGeom>
          <a:noFill/>
          <a:ln w="9525">
            <a:noFill/>
            <a:miter lim="800000"/>
            <a:headEnd/>
            <a:tailEnd/>
          </a:ln>
        </p:spPr>
      </p:pic>
      <p:pic>
        <p:nvPicPr>
          <p:cNvPr id="56385" name="Picture 68"/>
          <p:cNvPicPr>
            <a:picLocks noChangeAspect="1" noChangeArrowheads="1"/>
          </p:cNvPicPr>
          <p:nvPr/>
        </p:nvPicPr>
        <p:blipFill>
          <a:blip r:embed="rId31" cstate="print"/>
          <a:srcRect/>
          <a:stretch>
            <a:fillRect/>
          </a:stretch>
        </p:blipFill>
        <p:spPr bwMode="auto">
          <a:xfrm>
            <a:off x="646113" y="2303463"/>
            <a:ext cx="195262" cy="123825"/>
          </a:xfrm>
          <a:prstGeom prst="rect">
            <a:avLst/>
          </a:prstGeom>
          <a:noFill/>
          <a:ln w="9525">
            <a:noFill/>
            <a:miter lim="800000"/>
            <a:headEnd/>
            <a:tailEnd/>
          </a:ln>
        </p:spPr>
      </p:pic>
      <p:pic>
        <p:nvPicPr>
          <p:cNvPr id="56386" name="Picture 69"/>
          <p:cNvPicPr>
            <a:picLocks noChangeAspect="1" noChangeArrowheads="1"/>
          </p:cNvPicPr>
          <p:nvPr/>
        </p:nvPicPr>
        <p:blipFill>
          <a:blip r:embed="rId32" cstate="print"/>
          <a:srcRect/>
          <a:stretch>
            <a:fillRect/>
          </a:stretch>
        </p:blipFill>
        <p:spPr bwMode="auto">
          <a:xfrm>
            <a:off x="1089025" y="2701925"/>
            <a:ext cx="230188" cy="204788"/>
          </a:xfrm>
          <a:prstGeom prst="rect">
            <a:avLst/>
          </a:prstGeom>
          <a:noFill/>
          <a:ln w="9525">
            <a:noFill/>
            <a:miter lim="800000"/>
            <a:headEnd/>
            <a:tailEnd/>
          </a:ln>
        </p:spPr>
      </p:pic>
      <p:pic>
        <p:nvPicPr>
          <p:cNvPr id="56387" name="Picture 70"/>
          <p:cNvPicPr>
            <a:picLocks noChangeAspect="1" noChangeArrowheads="1"/>
          </p:cNvPicPr>
          <p:nvPr/>
        </p:nvPicPr>
        <p:blipFill>
          <a:blip r:embed="rId33" cstate="print"/>
          <a:srcRect/>
          <a:stretch>
            <a:fillRect/>
          </a:stretch>
        </p:blipFill>
        <p:spPr bwMode="auto">
          <a:xfrm>
            <a:off x="1089025" y="2701925"/>
            <a:ext cx="230188" cy="204788"/>
          </a:xfrm>
          <a:prstGeom prst="rect">
            <a:avLst/>
          </a:prstGeom>
          <a:noFill/>
          <a:ln w="9525">
            <a:noFill/>
            <a:miter lim="800000"/>
            <a:headEnd/>
            <a:tailEnd/>
          </a:ln>
        </p:spPr>
      </p:pic>
      <p:pic>
        <p:nvPicPr>
          <p:cNvPr id="56388" name="Picture 71"/>
          <p:cNvPicPr>
            <a:picLocks noChangeAspect="1" noChangeArrowheads="1"/>
          </p:cNvPicPr>
          <p:nvPr/>
        </p:nvPicPr>
        <p:blipFill>
          <a:blip r:embed="rId34" cstate="print"/>
          <a:srcRect/>
          <a:stretch>
            <a:fillRect/>
          </a:stretch>
        </p:blipFill>
        <p:spPr bwMode="auto">
          <a:xfrm>
            <a:off x="2360613" y="1027113"/>
            <a:ext cx="177800" cy="223837"/>
          </a:xfrm>
          <a:prstGeom prst="rect">
            <a:avLst/>
          </a:prstGeom>
          <a:noFill/>
          <a:ln w="9525">
            <a:noFill/>
            <a:miter lim="800000"/>
            <a:headEnd/>
            <a:tailEnd/>
          </a:ln>
        </p:spPr>
      </p:pic>
      <p:pic>
        <p:nvPicPr>
          <p:cNvPr id="56389" name="Picture 72"/>
          <p:cNvPicPr>
            <a:picLocks noChangeAspect="1" noChangeArrowheads="1"/>
          </p:cNvPicPr>
          <p:nvPr/>
        </p:nvPicPr>
        <p:blipFill>
          <a:blip r:embed="rId35" cstate="print"/>
          <a:srcRect/>
          <a:stretch>
            <a:fillRect/>
          </a:stretch>
        </p:blipFill>
        <p:spPr bwMode="auto">
          <a:xfrm>
            <a:off x="2360613" y="1027113"/>
            <a:ext cx="177800" cy="223837"/>
          </a:xfrm>
          <a:prstGeom prst="rect">
            <a:avLst/>
          </a:prstGeom>
          <a:noFill/>
          <a:ln w="9525">
            <a:noFill/>
            <a:miter lim="800000"/>
            <a:headEnd/>
            <a:tailEnd/>
          </a:ln>
        </p:spPr>
      </p:pic>
      <p:pic>
        <p:nvPicPr>
          <p:cNvPr id="56390" name="Picture 73"/>
          <p:cNvPicPr>
            <a:picLocks noChangeAspect="1" noChangeArrowheads="1"/>
          </p:cNvPicPr>
          <p:nvPr/>
        </p:nvPicPr>
        <p:blipFill>
          <a:blip r:embed="rId36" cstate="print"/>
          <a:srcRect/>
          <a:stretch>
            <a:fillRect/>
          </a:stretch>
        </p:blipFill>
        <p:spPr bwMode="auto">
          <a:xfrm>
            <a:off x="2513013" y="2894013"/>
            <a:ext cx="136525" cy="203200"/>
          </a:xfrm>
          <a:prstGeom prst="rect">
            <a:avLst/>
          </a:prstGeom>
          <a:noFill/>
          <a:ln w="9525">
            <a:noFill/>
            <a:miter lim="800000"/>
            <a:headEnd/>
            <a:tailEnd/>
          </a:ln>
        </p:spPr>
      </p:pic>
      <p:pic>
        <p:nvPicPr>
          <p:cNvPr id="56391" name="Picture 74"/>
          <p:cNvPicPr>
            <a:picLocks noChangeAspect="1" noChangeArrowheads="1"/>
          </p:cNvPicPr>
          <p:nvPr/>
        </p:nvPicPr>
        <p:blipFill>
          <a:blip r:embed="rId37" cstate="print"/>
          <a:srcRect/>
          <a:stretch>
            <a:fillRect/>
          </a:stretch>
        </p:blipFill>
        <p:spPr bwMode="auto">
          <a:xfrm>
            <a:off x="2513013" y="2894013"/>
            <a:ext cx="136525" cy="203200"/>
          </a:xfrm>
          <a:prstGeom prst="rect">
            <a:avLst/>
          </a:prstGeom>
          <a:noFill/>
          <a:ln w="9525">
            <a:noFill/>
            <a:miter lim="800000"/>
            <a:headEnd/>
            <a:tailEnd/>
          </a:ln>
        </p:spPr>
      </p:pic>
      <p:pic>
        <p:nvPicPr>
          <p:cNvPr id="56392" name="Picture 75"/>
          <p:cNvPicPr>
            <a:picLocks noChangeAspect="1" noChangeArrowheads="1"/>
          </p:cNvPicPr>
          <p:nvPr/>
        </p:nvPicPr>
        <p:blipFill>
          <a:blip r:embed="rId38" cstate="print"/>
          <a:srcRect/>
          <a:stretch>
            <a:fillRect/>
          </a:stretch>
        </p:blipFill>
        <p:spPr bwMode="auto">
          <a:xfrm>
            <a:off x="2836863" y="2940050"/>
            <a:ext cx="136525" cy="203200"/>
          </a:xfrm>
          <a:prstGeom prst="rect">
            <a:avLst/>
          </a:prstGeom>
          <a:noFill/>
          <a:ln w="9525">
            <a:noFill/>
            <a:miter lim="800000"/>
            <a:headEnd/>
            <a:tailEnd/>
          </a:ln>
        </p:spPr>
      </p:pic>
      <p:pic>
        <p:nvPicPr>
          <p:cNvPr id="56393" name="Picture 76"/>
          <p:cNvPicPr>
            <a:picLocks noChangeAspect="1" noChangeArrowheads="1"/>
          </p:cNvPicPr>
          <p:nvPr/>
        </p:nvPicPr>
        <p:blipFill>
          <a:blip r:embed="rId39" cstate="print"/>
          <a:srcRect/>
          <a:stretch>
            <a:fillRect/>
          </a:stretch>
        </p:blipFill>
        <p:spPr bwMode="auto">
          <a:xfrm>
            <a:off x="2836863" y="2940050"/>
            <a:ext cx="136525" cy="203200"/>
          </a:xfrm>
          <a:prstGeom prst="rect">
            <a:avLst/>
          </a:prstGeom>
          <a:noFill/>
          <a:ln w="9525">
            <a:noFill/>
            <a:miter lim="800000"/>
            <a:headEnd/>
            <a:tailEnd/>
          </a:ln>
        </p:spPr>
      </p:pic>
      <p:pic>
        <p:nvPicPr>
          <p:cNvPr id="56394" name="Picture 77"/>
          <p:cNvPicPr>
            <a:picLocks noChangeAspect="1" noChangeArrowheads="1"/>
          </p:cNvPicPr>
          <p:nvPr/>
        </p:nvPicPr>
        <p:blipFill>
          <a:blip r:embed="rId40" cstate="print"/>
          <a:srcRect/>
          <a:stretch>
            <a:fillRect/>
          </a:stretch>
        </p:blipFill>
        <p:spPr bwMode="auto">
          <a:xfrm>
            <a:off x="3214688" y="2905125"/>
            <a:ext cx="134937" cy="203200"/>
          </a:xfrm>
          <a:prstGeom prst="rect">
            <a:avLst/>
          </a:prstGeom>
          <a:noFill/>
          <a:ln w="9525">
            <a:noFill/>
            <a:miter lim="800000"/>
            <a:headEnd/>
            <a:tailEnd/>
          </a:ln>
        </p:spPr>
      </p:pic>
      <p:pic>
        <p:nvPicPr>
          <p:cNvPr id="56395" name="Picture 78"/>
          <p:cNvPicPr>
            <a:picLocks noChangeAspect="1" noChangeArrowheads="1"/>
          </p:cNvPicPr>
          <p:nvPr/>
        </p:nvPicPr>
        <p:blipFill>
          <a:blip r:embed="rId41" cstate="print"/>
          <a:srcRect/>
          <a:stretch>
            <a:fillRect/>
          </a:stretch>
        </p:blipFill>
        <p:spPr bwMode="auto">
          <a:xfrm>
            <a:off x="3214688" y="2905125"/>
            <a:ext cx="134937" cy="203200"/>
          </a:xfrm>
          <a:prstGeom prst="rect">
            <a:avLst/>
          </a:prstGeom>
          <a:noFill/>
          <a:ln w="9525">
            <a:noFill/>
            <a:miter lim="800000"/>
            <a:headEnd/>
            <a:tailEnd/>
          </a:ln>
        </p:spPr>
      </p:pic>
      <p:pic>
        <p:nvPicPr>
          <p:cNvPr id="56396" name="Picture 79"/>
          <p:cNvPicPr>
            <a:picLocks noChangeAspect="1" noChangeArrowheads="1"/>
          </p:cNvPicPr>
          <p:nvPr/>
        </p:nvPicPr>
        <p:blipFill>
          <a:blip r:embed="rId42" cstate="print"/>
          <a:srcRect/>
          <a:stretch>
            <a:fillRect/>
          </a:stretch>
        </p:blipFill>
        <p:spPr bwMode="auto">
          <a:xfrm>
            <a:off x="3587750" y="2909888"/>
            <a:ext cx="134938" cy="203200"/>
          </a:xfrm>
          <a:prstGeom prst="rect">
            <a:avLst/>
          </a:prstGeom>
          <a:noFill/>
          <a:ln w="9525">
            <a:noFill/>
            <a:miter lim="800000"/>
            <a:headEnd/>
            <a:tailEnd/>
          </a:ln>
        </p:spPr>
      </p:pic>
      <p:pic>
        <p:nvPicPr>
          <p:cNvPr id="56397" name="Picture 80"/>
          <p:cNvPicPr>
            <a:picLocks noChangeAspect="1" noChangeArrowheads="1"/>
          </p:cNvPicPr>
          <p:nvPr/>
        </p:nvPicPr>
        <p:blipFill>
          <a:blip r:embed="rId43" cstate="print"/>
          <a:srcRect/>
          <a:stretch>
            <a:fillRect/>
          </a:stretch>
        </p:blipFill>
        <p:spPr bwMode="auto">
          <a:xfrm>
            <a:off x="3587750" y="2909888"/>
            <a:ext cx="134938" cy="203200"/>
          </a:xfrm>
          <a:prstGeom prst="rect">
            <a:avLst/>
          </a:prstGeom>
          <a:noFill/>
          <a:ln w="9525">
            <a:noFill/>
            <a:miter lim="800000"/>
            <a:headEnd/>
            <a:tailEnd/>
          </a:ln>
        </p:spPr>
      </p:pic>
      <p:pic>
        <p:nvPicPr>
          <p:cNvPr id="56398" name="Picture 81"/>
          <p:cNvPicPr>
            <a:picLocks noChangeAspect="1" noChangeArrowheads="1"/>
          </p:cNvPicPr>
          <p:nvPr/>
        </p:nvPicPr>
        <p:blipFill>
          <a:blip r:embed="rId44" cstate="print"/>
          <a:srcRect/>
          <a:stretch>
            <a:fillRect/>
          </a:stretch>
        </p:blipFill>
        <p:spPr bwMode="auto">
          <a:xfrm>
            <a:off x="3870325" y="2940050"/>
            <a:ext cx="134938" cy="203200"/>
          </a:xfrm>
          <a:prstGeom prst="rect">
            <a:avLst/>
          </a:prstGeom>
          <a:noFill/>
          <a:ln w="9525">
            <a:noFill/>
            <a:miter lim="800000"/>
            <a:headEnd/>
            <a:tailEnd/>
          </a:ln>
        </p:spPr>
      </p:pic>
      <p:pic>
        <p:nvPicPr>
          <p:cNvPr id="56399" name="Picture 82"/>
          <p:cNvPicPr>
            <a:picLocks noChangeAspect="1" noChangeArrowheads="1"/>
          </p:cNvPicPr>
          <p:nvPr/>
        </p:nvPicPr>
        <p:blipFill>
          <a:blip r:embed="rId45" cstate="print"/>
          <a:srcRect/>
          <a:stretch>
            <a:fillRect/>
          </a:stretch>
        </p:blipFill>
        <p:spPr bwMode="auto">
          <a:xfrm>
            <a:off x="3870325" y="2940050"/>
            <a:ext cx="134938" cy="203200"/>
          </a:xfrm>
          <a:prstGeom prst="rect">
            <a:avLst/>
          </a:prstGeom>
          <a:noFill/>
          <a:ln w="9525">
            <a:noFill/>
            <a:miter lim="800000"/>
            <a:headEnd/>
            <a:tailEnd/>
          </a:ln>
        </p:spPr>
      </p:pic>
      <p:pic>
        <p:nvPicPr>
          <p:cNvPr id="56400" name="Picture 83"/>
          <p:cNvPicPr>
            <a:picLocks noChangeAspect="1" noChangeArrowheads="1"/>
          </p:cNvPicPr>
          <p:nvPr/>
        </p:nvPicPr>
        <p:blipFill>
          <a:blip r:embed="rId46" cstate="print"/>
          <a:srcRect/>
          <a:stretch>
            <a:fillRect/>
          </a:stretch>
        </p:blipFill>
        <p:spPr bwMode="auto">
          <a:xfrm>
            <a:off x="4506913" y="2940050"/>
            <a:ext cx="134937" cy="203200"/>
          </a:xfrm>
          <a:prstGeom prst="rect">
            <a:avLst/>
          </a:prstGeom>
          <a:noFill/>
          <a:ln w="9525">
            <a:noFill/>
            <a:miter lim="800000"/>
            <a:headEnd/>
            <a:tailEnd/>
          </a:ln>
        </p:spPr>
      </p:pic>
      <p:pic>
        <p:nvPicPr>
          <p:cNvPr id="56401" name="Picture 84"/>
          <p:cNvPicPr>
            <a:picLocks noChangeAspect="1" noChangeArrowheads="1"/>
          </p:cNvPicPr>
          <p:nvPr/>
        </p:nvPicPr>
        <p:blipFill>
          <a:blip r:embed="rId47" cstate="print"/>
          <a:srcRect/>
          <a:stretch>
            <a:fillRect/>
          </a:stretch>
        </p:blipFill>
        <p:spPr bwMode="auto">
          <a:xfrm>
            <a:off x="4506913" y="2940050"/>
            <a:ext cx="134937" cy="203200"/>
          </a:xfrm>
          <a:prstGeom prst="rect">
            <a:avLst/>
          </a:prstGeom>
          <a:noFill/>
          <a:ln w="9525">
            <a:noFill/>
            <a:miter lim="800000"/>
            <a:headEnd/>
            <a:tailEnd/>
          </a:ln>
        </p:spPr>
      </p:pic>
      <p:pic>
        <p:nvPicPr>
          <p:cNvPr id="56402" name="Picture 85"/>
          <p:cNvPicPr>
            <a:picLocks noChangeAspect="1" noChangeArrowheads="1"/>
          </p:cNvPicPr>
          <p:nvPr/>
        </p:nvPicPr>
        <p:blipFill>
          <a:blip r:embed="rId48" cstate="print"/>
          <a:srcRect/>
          <a:stretch>
            <a:fillRect/>
          </a:stretch>
        </p:blipFill>
        <p:spPr bwMode="auto">
          <a:xfrm>
            <a:off x="4983163" y="2940050"/>
            <a:ext cx="134937" cy="203200"/>
          </a:xfrm>
          <a:prstGeom prst="rect">
            <a:avLst/>
          </a:prstGeom>
          <a:noFill/>
          <a:ln w="9525">
            <a:noFill/>
            <a:miter lim="800000"/>
            <a:headEnd/>
            <a:tailEnd/>
          </a:ln>
        </p:spPr>
      </p:pic>
      <p:pic>
        <p:nvPicPr>
          <p:cNvPr id="56403" name="Picture 86"/>
          <p:cNvPicPr>
            <a:picLocks noChangeAspect="1" noChangeArrowheads="1"/>
          </p:cNvPicPr>
          <p:nvPr/>
        </p:nvPicPr>
        <p:blipFill>
          <a:blip r:embed="rId49" cstate="print"/>
          <a:srcRect/>
          <a:stretch>
            <a:fillRect/>
          </a:stretch>
        </p:blipFill>
        <p:spPr bwMode="auto">
          <a:xfrm>
            <a:off x="4983163" y="2940050"/>
            <a:ext cx="134937" cy="203200"/>
          </a:xfrm>
          <a:prstGeom prst="rect">
            <a:avLst/>
          </a:prstGeom>
          <a:noFill/>
          <a:ln w="9525">
            <a:noFill/>
            <a:miter lim="800000"/>
            <a:headEnd/>
            <a:tailEnd/>
          </a:ln>
        </p:spPr>
      </p:pic>
      <p:pic>
        <p:nvPicPr>
          <p:cNvPr id="56404" name="Picture 87"/>
          <p:cNvPicPr>
            <a:picLocks noChangeAspect="1" noChangeArrowheads="1"/>
          </p:cNvPicPr>
          <p:nvPr/>
        </p:nvPicPr>
        <p:blipFill>
          <a:blip r:embed="rId50" cstate="print"/>
          <a:srcRect/>
          <a:stretch>
            <a:fillRect/>
          </a:stretch>
        </p:blipFill>
        <p:spPr bwMode="auto">
          <a:xfrm>
            <a:off x="7567613" y="2720975"/>
            <a:ext cx="123825" cy="195263"/>
          </a:xfrm>
          <a:prstGeom prst="rect">
            <a:avLst/>
          </a:prstGeom>
          <a:noFill/>
          <a:ln w="9525">
            <a:noFill/>
            <a:miter lim="800000"/>
            <a:headEnd/>
            <a:tailEnd/>
          </a:ln>
        </p:spPr>
      </p:pic>
      <p:pic>
        <p:nvPicPr>
          <p:cNvPr id="56405" name="Picture 88"/>
          <p:cNvPicPr>
            <a:picLocks noChangeAspect="1" noChangeArrowheads="1"/>
          </p:cNvPicPr>
          <p:nvPr/>
        </p:nvPicPr>
        <p:blipFill>
          <a:blip r:embed="rId51" cstate="print"/>
          <a:srcRect/>
          <a:stretch>
            <a:fillRect/>
          </a:stretch>
        </p:blipFill>
        <p:spPr bwMode="auto">
          <a:xfrm>
            <a:off x="7567613" y="2720975"/>
            <a:ext cx="123825" cy="195263"/>
          </a:xfrm>
          <a:prstGeom prst="rect">
            <a:avLst/>
          </a:prstGeom>
          <a:noFill/>
          <a:ln w="9525">
            <a:noFill/>
            <a:miter lim="800000"/>
            <a:headEnd/>
            <a:tailEnd/>
          </a:ln>
        </p:spPr>
      </p:pic>
      <p:pic>
        <p:nvPicPr>
          <p:cNvPr id="56406" name="Picture 89"/>
          <p:cNvPicPr>
            <a:picLocks noChangeAspect="1" noChangeArrowheads="1"/>
          </p:cNvPicPr>
          <p:nvPr/>
        </p:nvPicPr>
        <p:blipFill>
          <a:blip r:embed="rId52" cstate="print"/>
          <a:srcRect/>
          <a:stretch>
            <a:fillRect/>
          </a:stretch>
        </p:blipFill>
        <p:spPr bwMode="auto">
          <a:xfrm>
            <a:off x="849313" y="2541588"/>
            <a:ext cx="231775" cy="204787"/>
          </a:xfrm>
          <a:prstGeom prst="rect">
            <a:avLst/>
          </a:prstGeom>
          <a:noFill/>
          <a:ln w="9525">
            <a:noFill/>
            <a:miter lim="800000"/>
            <a:headEnd/>
            <a:tailEnd/>
          </a:ln>
        </p:spPr>
      </p:pic>
      <p:pic>
        <p:nvPicPr>
          <p:cNvPr id="56407" name="Picture 90"/>
          <p:cNvPicPr>
            <a:picLocks noChangeAspect="1" noChangeArrowheads="1"/>
          </p:cNvPicPr>
          <p:nvPr/>
        </p:nvPicPr>
        <p:blipFill>
          <a:blip r:embed="rId53" cstate="print"/>
          <a:srcRect/>
          <a:stretch>
            <a:fillRect/>
          </a:stretch>
        </p:blipFill>
        <p:spPr bwMode="auto">
          <a:xfrm>
            <a:off x="849313" y="2541588"/>
            <a:ext cx="231775" cy="204787"/>
          </a:xfrm>
          <a:prstGeom prst="rect">
            <a:avLst/>
          </a:prstGeom>
          <a:noFill/>
          <a:ln w="9525">
            <a:noFill/>
            <a:miter lim="800000"/>
            <a:headEnd/>
            <a:tailEnd/>
          </a:ln>
        </p:spPr>
      </p:pic>
      <p:pic>
        <p:nvPicPr>
          <p:cNvPr id="56408" name="Picture 91"/>
          <p:cNvPicPr>
            <a:picLocks noChangeAspect="1" noChangeArrowheads="1"/>
          </p:cNvPicPr>
          <p:nvPr/>
        </p:nvPicPr>
        <p:blipFill>
          <a:blip r:embed="rId54" cstate="print"/>
          <a:srcRect/>
          <a:stretch>
            <a:fillRect/>
          </a:stretch>
        </p:blipFill>
        <p:spPr bwMode="auto">
          <a:xfrm>
            <a:off x="4030663" y="2592388"/>
            <a:ext cx="122237" cy="195262"/>
          </a:xfrm>
          <a:prstGeom prst="rect">
            <a:avLst/>
          </a:prstGeom>
          <a:noFill/>
          <a:ln w="9525">
            <a:noFill/>
            <a:miter lim="800000"/>
            <a:headEnd/>
            <a:tailEnd/>
          </a:ln>
        </p:spPr>
      </p:pic>
      <p:pic>
        <p:nvPicPr>
          <p:cNvPr id="56409" name="Picture 92"/>
          <p:cNvPicPr>
            <a:picLocks noChangeAspect="1" noChangeArrowheads="1"/>
          </p:cNvPicPr>
          <p:nvPr/>
        </p:nvPicPr>
        <p:blipFill>
          <a:blip r:embed="rId55" cstate="print"/>
          <a:srcRect/>
          <a:stretch>
            <a:fillRect/>
          </a:stretch>
        </p:blipFill>
        <p:spPr bwMode="auto">
          <a:xfrm>
            <a:off x="4030663" y="2592388"/>
            <a:ext cx="122237" cy="195262"/>
          </a:xfrm>
          <a:prstGeom prst="rect">
            <a:avLst/>
          </a:prstGeom>
          <a:noFill/>
          <a:ln w="9525">
            <a:noFill/>
            <a:miter lim="800000"/>
            <a:headEnd/>
            <a:tailEnd/>
          </a:ln>
        </p:spPr>
      </p:pic>
      <p:pic>
        <p:nvPicPr>
          <p:cNvPr id="56410" name="Picture 93"/>
          <p:cNvPicPr>
            <a:picLocks noChangeAspect="1" noChangeArrowheads="1"/>
          </p:cNvPicPr>
          <p:nvPr/>
        </p:nvPicPr>
        <p:blipFill>
          <a:blip r:embed="rId56" cstate="print"/>
          <a:srcRect/>
          <a:stretch>
            <a:fillRect/>
          </a:stretch>
        </p:blipFill>
        <p:spPr bwMode="auto">
          <a:xfrm>
            <a:off x="4381500" y="2597150"/>
            <a:ext cx="125413" cy="195263"/>
          </a:xfrm>
          <a:prstGeom prst="rect">
            <a:avLst/>
          </a:prstGeom>
          <a:noFill/>
          <a:ln w="9525">
            <a:noFill/>
            <a:miter lim="800000"/>
            <a:headEnd/>
            <a:tailEnd/>
          </a:ln>
        </p:spPr>
      </p:pic>
      <p:pic>
        <p:nvPicPr>
          <p:cNvPr id="56411" name="Picture 94"/>
          <p:cNvPicPr>
            <a:picLocks noChangeAspect="1" noChangeArrowheads="1"/>
          </p:cNvPicPr>
          <p:nvPr/>
        </p:nvPicPr>
        <p:blipFill>
          <a:blip r:embed="rId57" cstate="print"/>
          <a:srcRect/>
          <a:stretch>
            <a:fillRect/>
          </a:stretch>
        </p:blipFill>
        <p:spPr bwMode="auto">
          <a:xfrm>
            <a:off x="4381500" y="2597150"/>
            <a:ext cx="125413" cy="195263"/>
          </a:xfrm>
          <a:prstGeom prst="rect">
            <a:avLst/>
          </a:prstGeom>
          <a:noFill/>
          <a:ln w="9525">
            <a:noFill/>
            <a:miter lim="800000"/>
            <a:headEnd/>
            <a:tailEnd/>
          </a:ln>
        </p:spPr>
      </p:pic>
      <p:pic>
        <p:nvPicPr>
          <p:cNvPr id="56412" name="Picture 95"/>
          <p:cNvPicPr>
            <a:picLocks noChangeAspect="1" noChangeArrowheads="1"/>
          </p:cNvPicPr>
          <p:nvPr/>
        </p:nvPicPr>
        <p:blipFill>
          <a:blip r:embed="rId58" cstate="print"/>
          <a:srcRect/>
          <a:stretch>
            <a:fillRect/>
          </a:stretch>
        </p:blipFill>
        <p:spPr bwMode="auto">
          <a:xfrm>
            <a:off x="4749800" y="2705100"/>
            <a:ext cx="125413" cy="195263"/>
          </a:xfrm>
          <a:prstGeom prst="rect">
            <a:avLst/>
          </a:prstGeom>
          <a:noFill/>
          <a:ln w="9525">
            <a:noFill/>
            <a:miter lim="800000"/>
            <a:headEnd/>
            <a:tailEnd/>
          </a:ln>
        </p:spPr>
      </p:pic>
      <p:pic>
        <p:nvPicPr>
          <p:cNvPr id="56413" name="Picture 96"/>
          <p:cNvPicPr>
            <a:picLocks noChangeAspect="1" noChangeArrowheads="1"/>
          </p:cNvPicPr>
          <p:nvPr/>
        </p:nvPicPr>
        <p:blipFill>
          <a:blip r:embed="rId59" cstate="print"/>
          <a:srcRect/>
          <a:stretch>
            <a:fillRect/>
          </a:stretch>
        </p:blipFill>
        <p:spPr bwMode="auto">
          <a:xfrm>
            <a:off x="4749800" y="2705100"/>
            <a:ext cx="125413" cy="195263"/>
          </a:xfrm>
          <a:prstGeom prst="rect">
            <a:avLst/>
          </a:prstGeom>
          <a:noFill/>
          <a:ln w="9525">
            <a:noFill/>
            <a:miter lim="800000"/>
            <a:headEnd/>
            <a:tailEnd/>
          </a:ln>
        </p:spPr>
      </p:pic>
      <p:pic>
        <p:nvPicPr>
          <p:cNvPr id="56414" name="Picture 97"/>
          <p:cNvPicPr>
            <a:picLocks noChangeAspect="1" noChangeArrowheads="1"/>
          </p:cNvPicPr>
          <p:nvPr/>
        </p:nvPicPr>
        <p:blipFill>
          <a:blip r:embed="rId60" cstate="print"/>
          <a:srcRect/>
          <a:stretch>
            <a:fillRect/>
          </a:stretch>
        </p:blipFill>
        <p:spPr bwMode="auto">
          <a:xfrm>
            <a:off x="5068888" y="2705100"/>
            <a:ext cx="123825" cy="195263"/>
          </a:xfrm>
          <a:prstGeom prst="rect">
            <a:avLst/>
          </a:prstGeom>
          <a:noFill/>
          <a:ln w="9525">
            <a:noFill/>
            <a:miter lim="800000"/>
            <a:headEnd/>
            <a:tailEnd/>
          </a:ln>
        </p:spPr>
      </p:pic>
      <p:pic>
        <p:nvPicPr>
          <p:cNvPr id="56415" name="Picture 98"/>
          <p:cNvPicPr>
            <a:picLocks noChangeAspect="1" noChangeArrowheads="1"/>
          </p:cNvPicPr>
          <p:nvPr/>
        </p:nvPicPr>
        <p:blipFill>
          <a:blip r:embed="rId61" cstate="print"/>
          <a:srcRect/>
          <a:stretch>
            <a:fillRect/>
          </a:stretch>
        </p:blipFill>
        <p:spPr bwMode="auto">
          <a:xfrm>
            <a:off x="5068888" y="2705100"/>
            <a:ext cx="123825" cy="195263"/>
          </a:xfrm>
          <a:prstGeom prst="rect">
            <a:avLst/>
          </a:prstGeom>
          <a:noFill/>
          <a:ln w="9525">
            <a:noFill/>
            <a:miter lim="800000"/>
            <a:headEnd/>
            <a:tailEnd/>
          </a:ln>
        </p:spPr>
      </p:pic>
      <p:pic>
        <p:nvPicPr>
          <p:cNvPr id="56416" name="Picture 99"/>
          <p:cNvPicPr>
            <a:picLocks noChangeAspect="1" noChangeArrowheads="1"/>
          </p:cNvPicPr>
          <p:nvPr/>
        </p:nvPicPr>
        <p:blipFill>
          <a:blip r:embed="rId62" cstate="print"/>
          <a:srcRect/>
          <a:stretch>
            <a:fillRect/>
          </a:stretch>
        </p:blipFill>
        <p:spPr bwMode="auto">
          <a:xfrm>
            <a:off x="5603875" y="2649538"/>
            <a:ext cx="125413" cy="195262"/>
          </a:xfrm>
          <a:prstGeom prst="rect">
            <a:avLst/>
          </a:prstGeom>
          <a:noFill/>
          <a:ln w="9525">
            <a:noFill/>
            <a:miter lim="800000"/>
            <a:headEnd/>
            <a:tailEnd/>
          </a:ln>
        </p:spPr>
      </p:pic>
      <p:pic>
        <p:nvPicPr>
          <p:cNvPr id="56417" name="Picture 100"/>
          <p:cNvPicPr>
            <a:picLocks noChangeAspect="1" noChangeArrowheads="1"/>
          </p:cNvPicPr>
          <p:nvPr/>
        </p:nvPicPr>
        <p:blipFill>
          <a:blip r:embed="rId63" cstate="print"/>
          <a:srcRect/>
          <a:stretch>
            <a:fillRect/>
          </a:stretch>
        </p:blipFill>
        <p:spPr bwMode="auto">
          <a:xfrm>
            <a:off x="5603875" y="2649538"/>
            <a:ext cx="125413" cy="195262"/>
          </a:xfrm>
          <a:prstGeom prst="rect">
            <a:avLst/>
          </a:prstGeom>
          <a:noFill/>
          <a:ln w="9525">
            <a:noFill/>
            <a:miter lim="800000"/>
            <a:headEnd/>
            <a:tailEnd/>
          </a:ln>
        </p:spPr>
      </p:pic>
      <p:pic>
        <p:nvPicPr>
          <p:cNvPr id="56418" name="Picture 101"/>
          <p:cNvPicPr>
            <a:picLocks noChangeAspect="1" noChangeArrowheads="1"/>
          </p:cNvPicPr>
          <p:nvPr/>
        </p:nvPicPr>
        <p:blipFill>
          <a:blip r:embed="rId64" cstate="print"/>
          <a:srcRect/>
          <a:stretch>
            <a:fillRect/>
          </a:stretch>
        </p:blipFill>
        <p:spPr bwMode="auto">
          <a:xfrm>
            <a:off x="6007100" y="2733675"/>
            <a:ext cx="123825" cy="198438"/>
          </a:xfrm>
          <a:prstGeom prst="rect">
            <a:avLst/>
          </a:prstGeom>
          <a:noFill/>
          <a:ln w="9525">
            <a:noFill/>
            <a:miter lim="800000"/>
            <a:headEnd/>
            <a:tailEnd/>
          </a:ln>
        </p:spPr>
      </p:pic>
      <p:pic>
        <p:nvPicPr>
          <p:cNvPr id="56419" name="Picture 102"/>
          <p:cNvPicPr>
            <a:picLocks noChangeAspect="1" noChangeArrowheads="1"/>
          </p:cNvPicPr>
          <p:nvPr/>
        </p:nvPicPr>
        <p:blipFill>
          <a:blip r:embed="rId65" cstate="print"/>
          <a:srcRect/>
          <a:stretch>
            <a:fillRect/>
          </a:stretch>
        </p:blipFill>
        <p:spPr bwMode="auto">
          <a:xfrm>
            <a:off x="6007100" y="2733675"/>
            <a:ext cx="123825" cy="198438"/>
          </a:xfrm>
          <a:prstGeom prst="rect">
            <a:avLst/>
          </a:prstGeom>
          <a:noFill/>
          <a:ln w="9525">
            <a:noFill/>
            <a:miter lim="800000"/>
            <a:headEnd/>
            <a:tailEnd/>
          </a:ln>
        </p:spPr>
      </p:pic>
      <p:pic>
        <p:nvPicPr>
          <p:cNvPr id="56420" name="Picture 103"/>
          <p:cNvPicPr>
            <a:picLocks noChangeAspect="1" noChangeArrowheads="1"/>
          </p:cNvPicPr>
          <p:nvPr/>
        </p:nvPicPr>
        <p:blipFill>
          <a:blip r:embed="rId66" cstate="print"/>
          <a:srcRect/>
          <a:stretch>
            <a:fillRect/>
          </a:stretch>
        </p:blipFill>
        <p:spPr bwMode="auto">
          <a:xfrm>
            <a:off x="6543675" y="2725738"/>
            <a:ext cx="123825" cy="195262"/>
          </a:xfrm>
          <a:prstGeom prst="rect">
            <a:avLst/>
          </a:prstGeom>
          <a:noFill/>
          <a:ln w="9525">
            <a:noFill/>
            <a:miter lim="800000"/>
            <a:headEnd/>
            <a:tailEnd/>
          </a:ln>
        </p:spPr>
      </p:pic>
      <p:pic>
        <p:nvPicPr>
          <p:cNvPr id="56421" name="Picture 104"/>
          <p:cNvPicPr>
            <a:picLocks noChangeAspect="1" noChangeArrowheads="1"/>
          </p:cNvPicPr>
          <p:nvPr/>
        </p:nvPicPr>
        <p:blipFill>
          <a:blip r:embed="rId67" cstate="print"/>
          <a:srcRect/>
          <a:stretch>
            <a:fillRect/>
          </a:stretch>
        </p:blipFill>
        <p:spPr bwMode="auto">
          <a:xfrm>
            <a:off x="6543675" y="2725738"/>
            <a:ext cx="123825" cy="195262"/>
          </a:xfrm>
          <a:prstGeom prst="rect">
            <a:avLst/>
          </a:prstGeom>
          <a:noFill/>
          <a:ln w="9525">
            <a:noFill/>
            <a:miter lim="800000"/>
            <a:headEnd/>
            <a:tailEnd/>
          </a:ln>
        </p:spPr>
      </p:pic>
      <p:pic>
        <p:nvPicPr>
          <p:cNvPr id="56422" name="Picture 105"/>
          <p:cNvPicPr>
            <a:picLocks noChangeAspect="1" noChangeArrowheads="1"/>
          </p:cNvPicPr>
          <p:nvPr/>
        </p:nvPicPr>
        <p:blipFill>
          <a:blip r:embed="rId68" cstate="print"/>
          <a:srcRect/>
          <a:stretch>
            <a:fillRect/>
          </a:stretch>
        </p:blipFill>
        <p:spPr bwMode="auto">
          <a:xfrm>
            <a:off x="7126288" y="2738438"/>
            <a:ext cx="122237" cy="196850"/>
          </a:xfrm>
          <a:prstGeom prst="rect">
            <a:avLst/>
          </a:prstGeom>
          <a:noFill/>
          <a:ln w="9525">
            <a:noFill/>
            <a:miter lim="800000"/>
            <a:headEnd/>
            <a:tailEnd/>
          </a:ln>
        </p:spPr>
      </p:pic>
      <p:pic>
        <p:nvPicPr>
          <p:cNvPr id="56423" name="Picture 106"/>
          <p:cNvPicPr>
            <a:picLocks noChangeAspect="1" noChangeArrowheads="1"/>
          </p:cNvPicPr>
          <p:nvPr/>
        </p:nvPicPr>
        <p:blipFill>
          <a:blip r:embed="rId69" cstate="print"/>
          <a:srcRect/>
          <a:stretch>
            <a:fillRect/>
          </a:stretch>
        </p:blipFill>
        <p:spPr bwMode="auto">
          <a:xfrm>
            <a:off x="7126288" y="2738438"/>
            <a:ext cx="122237" cy="196850"/>
          </a:xfrm>
          <a:prstGeom prst="rect">
            <a:avLst/>
          </a:prstGeom>
          <a:noFill/>
          <a:ln w="9525">
            <a:noFill/>
            <a:miter lim="800000"/>
            <a:headEnd/>
            <a:tailEnd/>
          </a:ln>
        </p:spPr>
      </p:pic>
      <p:pic>
        <p:nvPicPr>
          <p:cNvPr id="56424" name="Picture 107"/>
          <p:cNvPicPr>
            <a:picLocks noChangeAspect="1" noChangeArrowheads="1"/>
          </p:cNvPicPr>
          <p:nvPr/>
        </p:nvPicPr>
        <p:blipFill>
          <a:blip r:embed="rId70" cstate="print"/>
          <a:srcRect/>
          <a:stretch>
            <a:fillRect/>
          </a:stretch>
        </p:blipFill>
        <p:spPr bwMode="auto">
          <a:xfrm>
            <a:off x="1485900" y="2940050"/>
            <a:ext cx="231775" cy="204788"/>
          </a:xfrm>
          <a:prstGeom prst="rect">
            <a:avLst/>
          </a:prstGeom>
          <a:noFill/>
          <a:ln w="9525">
            <a:noFill/>
            <a:miter lim="800000"/>
            <a:headEnd/>
            <a:tailEnd/>
          </a:ln>
        </p:spPr>
      </p:pic>
      <p:pic>
        <p:nvPicPr>
          <p:cNvPr id="56425" name="Picture 108"/>
          <p:cNvPicPr>
            <a:picLocks noChangeAspect="1" noChangeArrowheads="1"/>
          </p:cNvPicPr>
          <p:nvPr/>
        </p:nvPicPr>
        <p:blipFill>
          <a:blip r:embed="rId71" cstate="print"/>
          <a:srcRect/>
          <a:stretch>
            <a:fillRect/>
          </a:stretch>
        </p:blipFill>
        <p:spPr bwMode="auto">
          <a:xfrm>
            <a:off x="1485900" y="2940050"/>
            <a:ext cx="231775" cy="204788"/>
          </a:xfrm>
          <a:prstGeom prst="rect">
            <a:avLst/>
          </a:prstGeom>
          <a:noFill/>
          <a:ln w="9525">
            <a:noFill/>
            <a:miter lim="800000"/>
            <a:headEnd/>
            <a:tailEnd/>
          </a:ln>
        </p:spPr>
      </p:pic>
      <p:pic>
        <p:nvPicPr>
          <p:cNvPr id="56426" name="Picture 109"/>
          <p:cNvPicPr>
            <a:picLocks noChangeAspect="1" noChangeArrowheads="1"/>
          </p:cNvPicPr>
          <p:nvPr/>
        </p:nvPicPr>
        <p:blipFill>
          <a:blip r:embed="rId72" cstate="print"/>
          <a:srcRect/>
          <a:stretch>
            <a:fillRect/>
          </a:stretch>
        </p:blipFill>
        <p:spPr bwMode="auto">
          <a:xfrm>
            <a:off x="2917825" y="1027113"/>
            <a:ext cx="127000" cy="198437"/>
          </a:xfrm>
          <a:prstGeom prst="rect">
            <a:avLst/>
          </a:prstGeom>
          <a:noFill/>
          <a:ln w="9525">
            <a:noFill/>
            <a:miter lim="800000"/>
            <a:headEnd/>
            <a:tailEnd/>
          </a:ln>
        </p:spPr>
      </p:pic>
      <p:pic>
        <p:nvPicPr>
          <p:cNvPr id="56427" name="Picture 110"/>
          <p:cNvPicPr>
            <a:picLocks noChangeAspect="1" noChangeArrowheads="1"/>
          </p:cNvPicPr>
          <p:nvPr/>
        </p:nvPicPr>
        <p:blipFill>
          <a:blip r:embed="rId73" cstate="print"/>
          <a:srcRect/>
          <a:stretch>
            <a:fillRect/>
          </a:stretch>
        </p:blipFill>
        <p:spPr bwMode="auto">
          <a:xfrm>
            <a:off x="2917825" y="1027113"/>
            <a:ext cx="127000" cy="198437"/>
          </a:xfrm>
          <a:prstGeom prst="rect">
            <a:avLst/>
          </a:prstGeom>
          <a:noFill/>
          <a:ln w="9525">
            <a:noFill/>
            <a:miter lim="800000"/>
            <a:headEnd/>
            <a:tailEnd/>
          </a:ln>
        </p:spPr>
      </p:pic>
      <p:pic>
        <p:nvPicPr>
          <p:cNvPr id="56428" name="Picture 111"/>
          <p:cNvPicPr>
            <a:picLocks noChangeAspect="1" noChangeArrowheads="1"/>
          </p:cNvPicPr>
          <p:nvPr/>
        </p:nvPicPr>
        <p:blipFill>
          <a:blip r:embed="rId74" cstate="print"/>
          <a:srcRect/>
          <a:stretch>
            <a:fillRect/>
          </a:stretch>
        </p:blipFill>
        <p:spPr bwMode="auto">
          <a:xfrm>
            <a:off x="3552825" y="947738"/>
            <a:ext cx="127000" cy="198437"/>
          </a:xfrm>
          <a:prstGeom prst="rect">
            <a:avLst/>
          </a:prstGeom>
          <a:noFill/>
          <a:ln w="9525">
            <a:noFill/>
            <a:miter lim="800000"/>
            <a:headEnd/>
            <a:tailEnd/>
          </a:ln>
        </p:spPr>
      </p:pic>
      <p:pic>
        <p:nvPicPr>
          <p:cNvPr id="56429" name="Picture 112"/>
          <p:cNvPicPr>
            <a:picLocks noChangeAspect="1" noChangeArrowheads="1"/>
          </p:cNvPicPr>
          <p:nvPr/>
        </p:nvPicPr>
        <p:blipFill>
          <a:blip r:embed="rId75" cstate="print"/>
          <a:srcRect/>
          <a:stretch>
            <a:fillRect/>
          </a:stretch>
        </p:blipFill>
        <p:spPr bwMode="auto">
          <a:xfrm>
            <a:off x="3552825" y="947738"/>
            <a:ext cx="127000" cy="198437"/>
          </a:xfrm>
          <a:prstGeom prst="rect">
            <a:avLst/>
          </a:prstGeom>
          <a:noFill/>
          <a:ln w="9525">
            <a:noFill/>
            <a:miter lim="800000"/>
            <a:headEnd/>
            <a:tailEnd/>
          </a:ln>
        </p:spPr>
      </p:pic>
      <p:pic>
        <p:nvPicPr>
          <p:cNvPr id="56430" name="Picture 113"/>
          <p:cNvPicPr>
            <a:picLocks noChangeAspect="1" noChangeArrowheads="1"/>
          </p:cNvPicPr>
          <p:nvPr/>
        </p:nvPicPr>
        <p:blipFill>
          <a:blip r:embed="rId76" cstate="print"/>
          <a:srcRect/>
          <a:stretch>
            <a:fillRect/>
          </a:stretch>
        </p:blipFill>
        <p:spPr bwMode="auto">
          <a:xfrm>
            <a:off x="4786313" y="1106488"/>
            <a:ext cx="128587" cy="198437"/>
          </a:xfrm>
          <a:prstGeom prst="rect">
            <a:avLst/>
          </a:prstGeom>
          <a:noFill/>
          <a:ln w="9525">
            <a:noFill/>
            <a:miter lim="800000"/>
            <a:headEnd/>
            <a:tailEnd/>
          </a:ln>
        </p:spPr>
      </p:pic>
      <p:pic>
        <p:nvPicPr>
          <p:cNvPr id="56431" name="Picture 114"/>
          <p:cNvPicPr>
            <a:picLocks noChangeAspect="1" noChangeArrowheads="1"/>
          </p:cNvPicPr>
          <p:nvPr/>
        </p:nvPicPr>
        <p:blipFill>
          <a:blip r:embed="rId77" cstate="print"/>
          <a:srcRect/>
          <a:stretch>
            <a:fillRect/>
          </a:stretch>
        </p:blipFill>
        <p:spPr bwMode="auto">
          <a:xfrm>
            <a:off x="4786313" y="1106488"/>
            <a:ext cx="128587" cy="198437"/>
          </a:xfrm>
          <a:prstGeom prst="rect">
            <a:avLst/>
          </a:prstGeom>
          <a:noFill/>
          <a:ln w="9525">
            <a:noFill/>
            <a:miter lim="800000"/>
            <a:headEnd/>
            <a:tailEnd/>
          </a:ln>
        </p:spPr>
      </p:pic>
      <p:pic>
        <p:nvPicPr>
          <p:cNvPr id="56432" name="Picture 115"/>
          <p:cNvPicPr>
            <a:picLocks noChangeAspect="1" noChangeArrowheads="1"/>
          </p:cNvPicPr>
          <p:nvPr/>
        </p:nvPicPr>
        <p:blipFill>
          <a:blip r:embed="rId78" cstate="print"/>
          <a:srcRect/>
          <a:stretch>
            <a:fillRect/>
          </a:stretch>
        </p:blipFill>
        <p:spPr bwMode="auto">
          <a:xfrm>
            <a:off x="6691313" y="1514475"/>
            <a:ext cx="200025" cy="230188"/>
          </a:xfrm>
          <a:prstGeom prst="rect">
            <a:avLst/>
          </a:prstGeom>
          <a:noFill/>
          <a:ln w="9525">
            <a:noFill/>
            <a:miter lim="800000"/>
            <a:headEnd/>
            <a:tailEnd/>
          </a:ln>
        </p:spPr>
      </p:pic>
      <p:pic>
        <p:nvPicPr>
          <p:cNvPr id="56433" name="Picture 116"/>
          <p:cNvPicPr>
            <a:picLocks noChangeAspect="1" noChangeArrowheads="1"/>
          </p:cNvPicPr>
          <p:nvPr/>
        </p:nvPicPr>
        <p:blipFill>
          <a:blip r:embed="rId79" cstate="print"/>
          <a:srcRect/>
          <a:stretch>
            <a:fillRect/>
          </a:stretch>
        </p:blipFill>
        <p:spPr bwMode="auto">
          <a:xfrm>
            <a:off x="6691313" y="1514475"/>
            <a:ext cx="200025" cy="230188"/>
          </a:xfrm>
          <a:prstGeom prst="rect">
            <a:avLst/>
          </a:prstGeom>
          <a:noFill/>
          <a:ln w="9525">
            <a:noFill/>
            <a:miter lim="800000"/>
            <a:headEnd/>
            <a:tailEnd/>
          </a:ln>
        </p:spPr>
      </p:pic>
      <p:pic>
        <p:nvPicPr>
          <p:cNvPr id="56434" name="Picture 117"/>
          <p:cNvPicPr>
            <a:picLocks noChangeAspect="1" noChangeArrowheads="1"/>
          </p:cNvPicPr>
          <p:nvPr/>
        </p:nvPicPr>
        <p:blipFill>
          <a:blip r:embed="rId80" cstate="print"/>
          <a:srcRect/>
          <a:stretch>
            <a:fillRect/>
          </a:stretch>
        </p:blipFill>
        <p:spPr bwMode="auto">
          <a:xfrm>
            <a:off x="7010400" y="1593850"/>
            <a:ext cx="198438" cy="230188"/>
          </a:xfrm>
          <a:prstGeom prst="rect">
            <a:avLst/>
          </a:prstGeom>
          <a:noFill/>
          <a:ln w="9525">
            <a:noFill/>
            <a:miter lim="800000"/>
            <a:headEnd/>
            <a:tailEnd/>
          </a:ln>
        </p:spPr>
      </p:pic>
      <p:pic>
        <p:nvPicPr>
          <p:cNvPr id="56435" name="Picture 118"/>
          <p:cNvPicPr>
            <a:picLocks noChangeAspect="1" noChangeArrowheads="1"/>
          </p:cNvPicPr>
          <p:nvPr/>
        </p:nvPicPr>
        <p:blipFill>
          <a:blip r:embed="rId81" cstate="print"/>
          <a:srcRect/>
          <a:stretch>
            <a:fillRect/>
          </a:stretch>
        </p:blipFill>
        <p:spPr bwMode="auto">
          <a:xfrm>
            <a:off x="7010400" y="1593850"/>
            <a:ext cx="198438" cy="230188"/>
          </a:xfrm>
          <a:prstGeom prst="rect">
            <a:avLst/>
          </a:prstGeom>
          <a:noFill/>
          <a:ln w="9525">
            <a:noFill/>
            <a:miter lim="800000"/>
            <a:headEnd/>
            <a:tailEnd/>
          </a:ln>
        </p:spPr>
      </p:pic>
      <p:pic>
        <p:nvPicPr>
          <p:cNvPr id="56436" name="Picture 119"/>
          <p:cNvPicPr>
            <a:picLocks noChangeAspect="1" noChangeArrowheads="1"/>
          </p:cNvPicPr>
          <p:nvPr/>
        </p:nvPicPr>
        <p:blipFill>
          <a:blip r:embed="rId82" cstate="print"/>
          <a:srcRect/>
          <a:stretch>
            <a:fillRect/>
          </a:stretch>
        </p:blipFill>
        <p:spPr bwMode="auto">
          <a:xfrm>
            <a:off x="7407275" y="1673225"/>
            <a:ext cx="200025" cy="231775"/>
          </a:xfrm>
          <a:prstGeom prst="rect">
            <a:avLst/>
          </a:prstGeom>
          <a:noFill/>
          <a:ln w="9525">
            <a:noFill/>
            <a:miter lim="800000"/>
            <a:headEnd/>
            <a:tailEnd/>
          </a:ln>
        </p:spPr>
      </p:pic>
      <p:pic>
        <p:nvPicPr>
          <p:cNvPr id="56437" name="Picture 120"/>
          <p:cNvPicPr>
            <a:picLocks noChangeAspect="1" noChangeArrowheads="1"/>
          </p:cNvPicPr>
          <p:nvPr/>
        </p:nvPicPr>
        <p:blipFill>
          <a:blip r:embed="rId83" cstate="print"/>
          <a:srcRect/>
          <a:stretch>
            <a:fillRect/>
          </a:stretch>
        </p:blipFill>
        <p:spPr bwMode="auto">
          <a:xfrm>
            <a:off x="7407275" y="1673225"/>
            <a:ext cx="200025" cy="231775"/>
          </a:xfrm>
          <a:prstGeom prst="rect">
            <a:avLst/>
          </a:prstGeom>
          <a:noFill/>
          <a:ln w="9525">
            <a:noFill/>
            <a:miter lim="800000"/>
            <a:headEnd/>
            <a:tailEnd/>
          </a:ln>
        </p:spPr>
      </p:pic>
      <p:pic>
        <p:nvPicPr>
          <p:cNvPr id="56438" name="Picture 121"/>
          <p:cNvPicPr>
            <a:picLocks noChangeAspect="1" noChangeArrowheads="1"/>
          </p:cNvPicPr>
          <p:nvPr/>
        </p:nvPicPr>
        <p:blipFill>
          <a:blip r:embed="rId84" cstate="print"/>
          <a:srcRect/>
          <a:stretch>
            <a:fillRect/>
          </a:stretch>
        </p:blipFill>
        <p:spPr bwMode="auto">
          <a:xfrm>
            <a:off x="7781925" y="1833563"/>
            <a:ext cx="201613" cy="230187"/>
          </a:xfrm>
          <a:prstGeom prst="rect">
            <a:avLst/>
          </a:prstGeom>
          <a:noFill/>
          <a:ln w="9525">
            <a:noFill/>
            <a:miter lim="800000"/>
            <a:headEnd/>
            <a:tailEnd/>
          </a:ln>
        </p:spPr>
      </p:pic>
      <p:pic>
        <p:nvPicPr>
          <p:cNvPr id="56439" name="Picture 122"/>
          <p:cNvPicPr>
            <a:picLocks noChangeAspect="1" noChangeArrowheads="1"/>
          </p:cNvPicPr>
          <p:nvPr/>
        </p:nvPicPr>
        <p:blipFill>
          <a:blip r:embed="rId85" cstate="print"/>
          <a:srcRect/>
          <a:stretch>
            <a:fillRect/>
          </a:stretch>
        </p:blipFill>
        <p:spPr bwMode="auto">
          <a:xfrm>
            <a:off x="7781925" y="1833563"/>
            <a:ext cx="201613" cy="230187"/>
          </a:xfrm>
          <a:prstGeom prst="rect">
            <a:avLst/>
          </a:prstGeom>
          <a:noFill/>
          <a:ln w="9525">
            <a:noFill/>
            <a:miter lim="800000"/>
            <a:headEnd/>
            <a:tailEnd/>
          </a:ln>
        </p:spPr>
      </p:pic>
      <p:pic>
        <p:nvPicPr>
          <p:cNvPr id="56440" name="Picture 123"/>
          <p:cNvPicPr>
            <a:picLocks noChangeAspect="1" noChangeArrowheads="1"/>
          </p:cNvPicPr>
          <p:nvPr/>
        </p:nvPicPr>
        <p:blipFill>
          <a:blip r:embed="rId86" cstate="print"/>
          <a:srcRect/>
          <a:stretch>
            <a:fillRect/>
          </a:stretch>
        </p:blipFill>
        <p:spPr bwMode="auto">
          <a:xfrm>
            <a:off x="8123238" y="1992313"/>
            <a:ext cx="198437" cy="230187"/>
          </a:xfrm>
          <a:prstGeom prst="rect">
            <a:avLst/>
          </a:prstGeom>
          <a:noFill/>
          <a:ln w="9525">
            <a:noFill/>
            <a:miter lim="800000"/>
            <a:headEnd/>
            <a:tailEnd/>
          </a:ln>
        </p:spPr>
      </p:pic>
      <p:pic>
        <p:nvPicPr>
          <p:cNvPr id="56441" name="Picture 124"/>
          <p:cNvPicPr>
            <a:picLocks noChangeAspect="1" noChangeArrowheads="1"/>
          </p:cNvPicPr>
          <p:nvPr/>
        </p:nvPicPr>
        <p:blipFill>
          <a:blip r:embed="rId87" cstate="print"/>
          <a:srcRect/>
          <a:stretch>
            <a:fillRect/>
          </a:stretch>
        </p:blipFill>
        <p:spPr bwMode="auto">
          <a:xfrm>
            <a:off x="8123238" y="1992313"/>
            <a:ext cx="198437" cy="230187"/>
          </a:xfrm>
          <a:prstGeom prst="rect">
            <a:avLst/>
          </a:prstGeom>
          <a:noFill/>
          <a:ln w="9525">
            <a:noFill/>
            <a:miter lim="800000"/>
            <a:headEnd/>
            <a:tailEnd/>
          </a:ln>
        </p:spPr>
      </p:pic>
      <p:pic>
        <p:nvPicPr>
          <p:cNvPr id="56442" name="Picture 125"/>
          <p:cNvPicPr>
            <a:picLocks noChangeAspect="1" noChangeArrowheads="1"/>
          </p:cNvPicPr>
          <p:nvPr/>
        </p:nvPicPr>
        <p:blipFill>
          <a:blip r:embed="rId88" cstate="print"/>
          <a:srcRect/>
          <a:stretch>
            <a:fillRect/>
          </a:stretch>
        </p:blipFill>
        <p:spPr bwMode="auto">
          <a:xfrm>
            <a:off x="5340350" y="3300413"/>
            <a:ext cx="136525" cy="203200"/>
          </a:xfrm>
          <a:prstGeom prst="rect">
            <a:avLst/>
          </a:prstGeom>
          <a:noFill/>
          <a:ln w="9525">
            <a:noFill/>
            <a:miter lim="800000"/>
            <a:headEnd/>
            <a:tailEnd/>
          </a:ln>
        </p:spPr>
      </p:pic>
      <p:pic>
        <p:nvPicPr>
          <p:cNvPr id="56443" name="Picture 126"/>
          <p:cNvPicPr>
            <a:picLocks noChangeAspect="1" noChangeArrowheads="1"/>
          </p:cNvPicPr>
          <p:nvPr/>
        </p:nvPicPr>
        <p:blipFill>
          <a:blip r:embed="rId89" cstate="print"/>
          <a:srcRect/>
          <a:stretch>
            <a:fillRect/>
          </a:stretch>
        </p:blipFill>
        <p:spPr bwMode="auto">
          <a:xfrm>
            <a:off x="5340350" y="3300413"/>
            <a:ext cx="136525" cy="203200"/>
          </a:xfrm>
          <a:prstGeom prst="rect">
            <a:avLst/>
          </a:prstGeom>
          <a:noFill/>
          <a:ln w="9525">
            <a:noFill/>
            <a:miter lim="800000"/>
            <a:headEnd/>
            <a:tailEnd/>
          </a:ln>
        </p:spPr>
      </p:pic>
      <p:pic>
        <p:nvPicPr>
          <p:cNvPr id="56444" name="Picture 127"/>
          <p:cNvPicPr>
            <a:picLocks noChangeAspect="1" noChangeArrowheads="1"/>
          </p:cNvPicPr>
          <p:nvPr/>
        </p:nvPicPr>
        <p:blipFill>
          <a:blip r:embed="rId90" cstate="print"/>
          <a:srcRect/>
          <a:stretch>
            <a:fillRect/>
          </a:stretch>
        </p:blipFill>
        <p:spPr bwMode="auto">
          <a:xfrm>
            <a:off x="5692775" y="2949575"/>
            <a:ext cx="134938" cy="203200"/>
          </a:xfrm>
          <a:prstGeom prst="rect">
            <a:avLst/>
          </a:prstGeom>
          <a:noFill/>
          <a:ln w="9525">
            <a:noFill/>
            <a:miter lim="800000"/>
            <a:headEnd/>
            <a:tailEnd/>
          </a:ln>
        </p:spPr>
      </p:pic>
      <p:pic>
        <p:nvPicPr>
          <p:cNvPr id="56445" name="Picture 128"/>
          <p:cNvPicPr>
            <a:picLocks noChangeAspect="1" noChangeArrowheads="1"/>
          </p:cNvPicPr>
          <p:nvPr/>
        </p:nvPicPr>
        <p:blipFill>
          <a:blip r:embed="rId91" cstate="print"/>
          <a:srcRect/>
          <a:stretch>
            <a:fillRect/>
          </a:stretch>
        </p:blipFill>
        <p:spPr bwMode="auto">
          <a:xfrm>
            <a:off x="5692775" y="2949575"/>
            <a:ext cx="134938" cy="203200"/>
          </a:xfrm>
          <a:prstGeom prst="rect">
            <a:avLst/>
          </a:prstGeom>
          <a:noFill/>
          <a:ln w="9525">
            <a:noFill/>
            <a:miter lim="800000"/>
            <a:headEnd/>
            <a:tailEnd/>
          </a:ln>
        </p:spPr>
      </p:pic>
      <p:pic>
        <p:nvPicPr>
          <p:cNvPr id="56446" name="Picture 129"/>
          <p:cNvPicPr>
            <a:picLocks noChangeAspect="1" noChangeArrowheads="1"/>
          </p:cNvPicPr>
          <p:nvPr/>
        </p:nvPicPr>
        <p:blipFill>
          <a:blip r:embed="rId92" cstate="print"/>
          <a:srcRect/>
          <a:stretch>
            <a:fillRect/>
          </a:stretch>
        </p:blipFill>
        <p:spPr bwMode="auto">
          <a:xfrm>
            <a:off x="6042025" y="2954338"/>
            <a:ext cx="134938" cy="203200"/>
          </a:xfrm>
          <a:prstGeom prst="rect">
            <a:avLst/>
          </a:prstGeom>
          <a:noFill/>
          <a:ln w="9525">
            <a:noFill/>
            <a:miter lim="800000"/>
            <a:headEnd/>
            <a:tailEnd/>
          </a:ln>
        </p:spPr>
      </p:pic>
      <p:pic>
        <p:nvPicPr>
          <p:cNvPr id="56447" name="Picture 130"/>
          <p:cNvPicPr>
            <a:picLocks noChangeAspect="1" noChangeArrowheads="1"/>
          </p:cNvPicPr>
          <p:nvPr/>
        </p:nvPicPr>
        <p:blipFill>
          <a:blip r:embed="rId93" cstate="print"/>
          <a:srcRect/>
          <a:stretch>
            <a:fillRect/>
          </a:stretch>
        </p:blipFill>
        <p:spPr bwMode="auto">
          <a:xfrm>
            <a:off x="6042025" y="2954338"/>
            <a:ext cx="134938" cy="203200"/>
          </a:xfrm>
          <a:prstGeom prst="rect">
            <a:avLst/>
          </a:prstGeom>
          <a:noFill/>
          <a:ln w="9525">
            <a:noFill/>
            <a:miter lim="800000"/>
            <a:headEnd/>
            <a:tailEnd/>
          </a:ln>
        </p:spPr>
      </p:pic>
      <p:pic>
        <p:nvPicPr>
          <p:cNvPr id="56448" name="Picture 131"/>
          <p:cNvPicPr>
            <a:picLocks noChangeAspect="1" noChangeArrowheads="1"/>
          </p:cNvPicPr>
          <p:nvPr/>
        </p:nvPicPr>
        <p:blipFill>
          <a:blip r:embed="rId94" cstate="print"/>
          <a:srcRect/>
          <a:stretch>
            <a:fillRect/>
          </a:stretch>
        </p:blipFill>
        <p:spPr bwMode="auto">
          <a:xfrm>
            <a:off x="6413500" y="2959100"/>
            <a:ext cx="134938" cy="203200"/>
          </a:xfrm>
          <a:prstGeom prst="rect">
            <a:avLst/>
          </a:prstGeom>
          <a:noFill/>
          <a:ln w="9525">
            <a:noFill/>
            <a:miter lim="800000"/>
            <a:headEnd/>
            <a:tailEnd/>
          </a:ln>
        </p:spPr>
      </p:pic>
      <p:pic>
        <p:nvPicPr>
          <p:cNvPr id="56449" name="Picture 132"/>
          <p:cNvPicPr>
            <a:picLocks noChangeAspect="1" noChangeArrowheads="1"/>
          </p:cNvPicPr>
          <p:nvPr/>
        </p:nvPicPr>
        <p:blipFill>
          <a:blip r:embed="rId95" cstate="print"/>
          <a:srcRect/>
          <a:stretch>
            <a:fillRect/>
          </a:stretch>
        </p:blipFill>
        <p:spPr bwMode="auto">
          <a:xfrm>
            <a:off x="6413500" y="2959100"/>
            <a:ext cx="134938" cy="203200"/>
          </a:xfrm>
          <a:prstGeom prst="rect">
            <a:avLst/>
          </a:prstGeom>
          <a:noFill/>
          <a:ln w="9525">
            <a:noFill/>
            <a:miter lim="800000"/>
            <a:headEnd/>
            <a:tailEnd/>
          </a:ln>
        </p:spPr>
      </p:pic>
      <p:pic>
        <p:nvPicPr>
          <p:cNvPr id="56450" name="Picture 133"/>
          <p:cNvPicPr>
            <a:picLocks noChangeAspect="1" noChangeArrowheads="1"/>
          </p:cNvPicPr>
          <p:nvPr/>
        </p:nvPicPr>
        <p:blipFill>
          <a:blip r:embed="rId96" cstate="print"/>
          <a:srcRect/>
          <a:stretch>
            <a:fillRect/>
          </a:stretch>
        </p:blipFill>
        <p:spPr bwMode="auto">
          <a:xfrm>
            <a:off x="6653213" y="3179763"/>
            <a:ext cx="136525" cy="203200"/>
          </a:xfrm>
          <a:prstGeom prst="rect">
            <a:avLst/>
          </a:prstGeom>
          <a:noFill/>
          <a:ln w="9525">
            <a:noFill/>
            <a:miter lim="800000"/>
            <a:headEnd/>
            <a:tailEnd/>
          </a:ln>
        </p:spPr>
      </p:pic>
      <p:pic>
        <p:nvPicPr>
          <p:cNvPr id="56451" name="Picture 134"/>
          <p:cNvPicPr>
            <a:picLocks noChangeAspect="1" noChangeArrowheads="1"/>
          </p:cNvPicPr>
          <p:nvPr/>
        </p:nvPicPr>
        <p:blipFill>
          <a:blip r:embed="rId97" cstate="print"/>
          <a:srcRect/>
          <a:stretch>
            <a:fillRect/>
          </a:stretch>
        </p:blipFill>
        <p:spPr bwMode="auto">
          <a:xfrm>
            <a:off x="6653213" y="3179763"/>
            <a:ext cx="136525" cy="203200"/>
          </a:xfrm>
          <a:prstGeom prst="rect">
            <a:avLst/>
          </a:prstGeom>
          <a:noFill/>
          <a:ln w="9525">
            <a:noFill/>
            <a:miter lim="800000"/>
            <a:headEnd/>
            <a:tailEnd/>
          </a:ln>
        </p:spPr>
      </p:pic>
      <p:pic>
        <p:nvPicPr>
          <p:cNvPr id="56452" name="Picture 135"/>
          <p:cNvPicPr>
            <a:picLocks noChangeAspect="1" noChangeArrowheads="1"/>
          </p:cNvPicPr>
          <p:nvPr/>
        </p:nvPicPr>
        <p:blipFill>
          <a:blip r:embed="rId98" cstate="print"/>
          <a:srcRect/>
          <a:stretch>
            <a:fillRect/>
          </a:stretch>
        </p:blipFill>
        <p:spPr bwMode="auto">
          <a:xfrm>
            <a:off x="7173913" y="2997200"/>
            <a:ext cx="136525" cy="203200"/>
          </a:xfrm>
          <a:prstGeom prst="rect">
            <a:avLst/>
          </a:prstGeom>
          <a:noFill/>
          <a:ln w="9525">
            <a:noFill/>
            <a:miter lim="800000"/>
            <a:headEnd/>
            <a:tailEnd/>
          </a:ln>
        </p:spPr>
      </p:pic>
      <p:pic>
        <p:nvPicPr>
          <p:cNvPr id="56453" name="Picture 136"/>
          <p:cNvPicPr>
            <a:picLocks noChangeAspect="1" noChangeArrowheads="1"/>
          </p:cNvPicPr>
          <p:nvPr/>
        </p:nvPicPr>
        <p:blipFill>
          <a:blip r:embed="rId99" cstate="print"/>
          <a:srcRect/>
          <a:stretch>
            <a:fillRect/>
          </a:stretch>
        </p:blipFill>
        <p:spPr bwMode="auto">
          <a:xfrm>
            <a:off x="7173913" y="2997200"/>
            <a:ext cx="136525" cy="203200"/>
          </a:xfrm>
          <a:prstGeom prst="rect">
            <a:avLst/>
          </a:prstGeom>
          <a:noFill/>
          <a:ln w="9525">
            <a:noFill/>
            <a:miter lim="800000"/>
            <a:headEnd/>
            <a:tailEnd/>
          </a:ln>
        </p:spPr>
      </p:pic>
      <p:pic>
        <p:nvPicPr>
          <p:cNvPr id="56454" name="Picture 137"/>
          <p:cNvPicPr>
            <a:picLocks noChangeAspect="1" noChangeArrowheads="1"/>
          </p:cNvPicPr>
          <p:nvPr/>
        </p:nvPicPr>
        <p:blipFill>
          <a:blip r:embed="rId100" cstate="print"/>
          <a:srcRect/>
          <a:stretch>
            <a:fillRect/>
          </a:stretch>
        </p:blipFill>
        <p:spPr bwMode="auto">
          <a:xfrm>
            <a:off x="6691313" y="2963863"/>
            <a:ext cx="136525" cy="203200"/>
          </a:xfrm>
          <a:prstGeom prst="rect">
            <a:avLst/>
          </a:prstGeom>
          <a:noFill/>
          <a:ln w="9525">
            <a:noFill/>
            <a:miter lim="800000"/>
            <a:headEnd/>
            <a:tailEnd/>
          </a:ln>
        </p:spPr>
      </p:pic>
      <p:pic>
        <p:nvPicPr>
          <p:cNvPr id="56455" name="Picture 138"/>
          <p:cNvPicPr>
            <a:picLocks noChangeAspect="1" noChangeArrowheads="1"/>
          </p:cNvPicPr>
          <p:nvPr/>
        </p:nvPicPr>
        <p:blipFill>
          <a:blip r:embed="rId101" cstate="print"/>
          <a:srcRect/>
          <a:stretch>
            <a:fillRect/>
          </a:stretch>
        </p:blipFill>
        <p:spPr bwMode="auto">
          <a:xfrm>
            <a:off x="6691313" y="2963863"/>
            <a:ext cx="136525" cy="203200"/>
          </a:xfrm>
          <a:prstGeom prst="rect">
            <a:avLst/>
          </a:prstGeom>
          <a:noFill/>
          <a:ln w="9525">
            <a:noFill/>
            <a:miter lim="800000"/>
            <a:headEnd/>
            <a:tailEnd/>
          </a:ln>
        </p:spPr>
      </p:pic>
      <p:pic>
        <p:nvPicPr>
          <p:cNvPr id="56456" name="Picture 139"/>
          <p:cNvPicPr>
            <a:picLocks noChangeAspect="1" noChangeArrowheads="1"/>
          </p:cNvPicPr>
          <p:nvPr/>
        </p:nvPicPr>
        <p:blipFill>
          <a:blip r:embed="rId102" cstate="print"/>
          <a:srcRect/>
          <a:stretch>
            <a:fillRect/>
          </a:stretch>
        </p:blipFill>
        <p:spPr bwMode="auto">
          <a:xfrm>
            <a:off x="7288213" y="3295650"/>
            <a:ext cx="138112" cy="203200"/>
          </a:xfrm>
          <a:prstGeom prst="rect">
            <a:avLst/>
          </a:prstGeom>
          <a:noFill/>
          <a:ln w="9525">
            <a:noFill/>
            <a:miter lim="800000"/>
            <a:headEnd/>
            <a:tailEnd/>
          </a:ln>
        </p:spPr>
      </p:pic>
      <p:pic>
        <p:nvPicPr>
          <p:cNvPr id="56457" name="Picture 140"/>
          <p:cNvPicPr>
            <a:picLocks noChangeAspect="1" noChangeArrowheads="1"/>
          </p:cNvPicPr>
          <p:nvPr/>
        </p:nvPicPr>
        <p:blipFill>
          <a:blip r:embed="rId103" cstate="print"/>
          <a:srcRect/>
          <a:stretch>
            <a:fillRect/>
          </a:stretch>
        </p:blipFill>
        <p:spPr bwMode="auto">
          <a:xfrm>
            <a:off x="7288213" y="3295650"/>
            <a:ext cx="138112" cy="203200"/>
          </a:xfrm>
          <a:prstGeom prst="rect">
            <a:avLst/>
          </a:prstGeom>
          <a:noFill/>
          <a:ln w="9525">
            <a:noFill/>
            <a:miter lim="800000"/>
            <a:headEnd/>
            <a:tailEnd/>
          </a:ln>
        </p:spPr>
      </p:pic>
      <p:pic>
        <p:nvPicPr>
          <p:cNvPr id="56458" name="Picture 141"/>
          <p:cNvPicPr>
            <a:picLocks noChangeAspect="1" noChangeArrowheads="1"/>
          </p:cNvPicPr>
          <p:nvPr/>
        </p:nvPicPr>
        <p:blipFill>
          <a:blip r:embed="rId104" cstate="print"/>
          <a:srcRect/>
          <a:stretch>
            <a:fillRect/>
          </a:stretch>
        </p:blipFill>
        <p:spPr bwMode="auto">
          <a:xfrm>
            <a:off x="7391400" y="2973388"/>
            <a:ext cx="136525" cy="203200"/>
          </a:xfrm>
          <a:prstGeom prst="rect">
            <a:avLst/>
          </a:prstGeom>
          <a:noFill/>
          <a:ln w="9525">
            <a:noFill/>
            <a:miter lim="800000"/>
            <a:headEnd/>
            <a:tailEnd/>
          </a:ln>
        </p:spPr>
      </p:pic>
      <p:pic>
        <p:nvPicPr>
          <p:cNvPr id="56459" name="Picture 142"/>
          <p:cNvPicPr>
            <a:picLocks noChangeAspect="1" noChangeArrowheads="1"/>
          </p:cNvPicPr>
          <p:nvPr/>
        </p:nvPicPr>
        <p:blipFill>
          <a:blip r:embed="rId105" cstate="print"/>
          <a:srcRect/>
          <a:stretch>
            <a:fillRect/>
          </a:stretch>
        </p:blipFill>
        <p:spPr bwMode="auto">
          <a:xfrm>
            <a:off x="7391400" y="2973388"/>
            <a:ext cx="136525" cy="203200"/>
          </a:xfrm>
          <a:prstGeom prst="rect">
            <a:avLst/>
          </a:prstGeom>
          <a:noFill/>
          <a:ln w="9525">
            <a:noFill/>
            <a:miter lim="800000"/>
            <a:headEnd/>
            <a:tailEnd/>
          </a:ln>
        </p:spPr>
      </p:pic>
      <p:pic>
        <p:nvPicPr>
          <p:cNvPr id="56460" name="Picture 143"/>
          <p:cNvPicPr>
            <a:picLocks noChangeAspect="1" noChangeArrowheads="1"/>
          </p:cNvPicPr>
          <p:nvPr/>
        </p:nvPicPr>
        <p:blipFill>
          <a:blip r:embed="rId106" cstate="print"/>
          <a:srcRect/>
          <a:stretch>
            <a:fillRect/>
          </a:stretch>
        </p:blipFill>
        <p:spPr bwMode="auto">
          <a:xfrm>
            <a:off x="2836863" y="3295650"/>
            <a:ext cx="136525" cy="203200"/>
          </a:xfrm>
          <a:prstGeom prst="rect">
            <a:avLst/>
          </a:prstGeom>
          <a:noFill/>
          <a:ln w="9525">
            <a:noFill/>
            <a:miter lim="800000"/>
            <a:headEnd/>
            <a:tailEnd/>
          </a:ln>
        </p:spPr>
      </p:pic>
      <p:pic>
        <p:nvPicPr>
          <p:cNvPr id="56461" name="Picture 144"/>
          <p:cNvPicPr>
            <a:picLocks noChangeAspect="1" noChangeArrowheads="1"/>
          </p:cNvPicPr>
          <p:nvPr/>
        </p:nvPicPr>
        <p:blipFill>
          <a:blip r:embed="rId107" cstate="print"/>
          <a:srcRect/>
          <a:stretch>
            <a:fillRect/>
          </a:stretch>
        </p:blipFill>
        <p:spPr bwMode="auto">
          <a:xfrm>
            <a:off x="2836863" y="3295650"/>
            <a:ext cx="136525" cy="203200"/>
          </a:xfrm>
          <a:prstGeom prst="rect">
            <a:avLst/>
          </a:prstGeom>
          <a:noFill/>
          <a:ln w="9525">
            <a:noFill/>
            <a:miter lim="800000"/>
            <a:headEnd/>
            <a:tailEnd/>
          </a:ln>
        </p:spPr>
      </p:pic>
      <p:pic>
        <p:nvPicPr>
          <p:cNvPr id="56462" name="Picture 145"/>
          <p:cNvPicPr>
            <a:picLocks noChangeAspect="1" noChangeArrowheads="1"/>
          </p:cNvPicPr>
          <p:nvPr/>
        </p:nvPicPr>
        <p:blipFill>
          <a:blip r:embed="rId108" cstate="print"/>
          <a:srcRect/>
          <a:stretch>
            <a:fillRect/>
          </a:stretch>
        </p:blipFill>
        <p:spPr bwMode="auto">
          <a:xfrm>
            <a:off x="2757488" y="2940050"/>
            <a:ext cx="134937" cy="203200"/>
          </a:xfrm>
          <a:prstGeom prst="rect">
            <a:avLst/>
          </a:prstGeom>
          <a:noFill/>
          <a:ln w="9525">
            <a:noFill/>
            <a:miter lim="800000"/>
            <a:headEnd/>
            <a:tailEnd/>
          </a:ln>
        </p:spPr>
      </p:pic>
      <p:pic>
        <p:nvPicPr>
          <p:cNvPr id="56463" name="Picture 146"/>
          <p:cNvPicPr>
            <a:picLocks noChangeAspect="1" noChangeArrowheads="1"/>
          </p:cNvPicPr>
          <p:nvPr/>
        </p:nvPicPr>
        <p:blipFill>
          <a:blip r:embed="rId109" cstate="print"/>
          <a:srcRect/>
          <a:stretch>
            <a:fillRect/>
          </a:stretch>
        </p:blipFill>
        <p:spPr bwMode="auto">
          <a:xfrm>
            <a:off x="2757488" y="2940050"/>
            <a:ext cx="134937" cy="203200"/>
          </a:xfrm>
          <a:prstGeom prst="rect">
            <a:avLst/>
          </a:prstGeom>
          <a:noFill/>
          <a:ln w="9525">
            <a:noFill/>
            <a:miter lim="800000"/>
            <a:headEnd/>
            <a:tailEnd/>
          </a:ln>
        </p:spPr>
      </p:pic>
      <p:pic>
        <p:nvPicPr>
          <p:cNvPr id="56464" name="Picture 147"/>
          <p:cNvPicPr>
            <a:picLocks noChangeAspect="1" noChangeArrowheads="1"/>
          </p:cNvPicPr>
          <p:nvPr/>
        </p:nvPicPr>
        <p:blipFill>
          <a:blip r:embed="rId110" cstate="print"/>
          <a:srcRect/>
          <a:stretch>
            <a:fillRect/>
          </a:stretch>
        </p:blipFill>
        <p:spPr bwMode="auto">
          <a:xfrm>
            <a:off x="1323975" y="6064250"/>
            <a:ext cx="252413" cy="376238"/>
          </a:xfrm>
          <a:prstGeom prst="rect">
            <a:avLst/>
          </a:prstGeom>
          <a:noFill/>
          <a:ln w="9525">
            <a:noFill/>
            <a:miter lim="800000"/>
            <a:headEnd/>
            <a:tailEnd/>
          </a:ln>
        </p:spPr>
      </p:pic>
      <p:pic>
        <p:nvPicPr>
          <p:cNvPr id="56465" name="Picture 148"/>
          <p:cNvPicPr>
            <a:picLocks noChangeAspect="1" noChangeArrowheads="1"/>
          </p:cNvPicPr>
          <p:nvPr/>
        </p:nvPicPr>
        <p:blipFill>
          <a:blip r:embed="rId111" cstate="print"/>
          <a:srcRect/>
          <a:stretch>
            <a:fillRect/>
          </a:stretch>
        </p:blipFill>
        <p:spPr bwMode="auto">
          <a:xfrm>
            <a:off x="1323975" y="6064250"/>
            <a:ext cx="252413" cy="376238"/>
          </a:xfrm>
          <a:prstGeom prst="rect">
            <a:avLst/>
          </a:prstGeom>
          <a:noFill/>
          <a:ln w="9525">
            <a:noFill/>
            <a:miter lim="800000"/>
            <a:headEnd/>
            <a:tailEnd/>
          </a:ln>
        </p:spPr>
      </p:pic>
      <p:sp>
        <p:nvSpPr>
          <p:cNvPr id="56466" name="Freeform 149"/>
          <p:cNvSpPr>
            <a:spLocks/>
          </p:cNvSpPr>
          <p:nvPr/>
        </p:nvSpPr>
        <p:spPr bwMode="auto">
          <a:xfrm>
            <a:off x="5637213" y="4972050"/>
            <a:ext cx="430212" cy="911225"/>
          </a:xfrm>
          <a:custGeom>
            <a:avLst/>
            <a:gdLst>
              <a:gd name="T0" fmla="*/ 2147483647 w 271"/>
              <a:gd name="T1" fmla="*/ 2147483647 h 574"/>
              <a:gd name="T2" fmla="*/ 2147483647 w 271"/>
              <a:gd name="T3" fmla="*/ 2147483647 h 574"/>
              <a:gd name="T4" fmla="*/ 2147483647 w 271"/>
              <a:gd name="T5" fmla="*/ 2147483647 h 574"/>
              <a:gd name="T6" fmla="*/ 2147483647 w 271"/>
              <a:gd name="T7" fmla="*/ 2147483647 h 574"/>
              <a:gd name="T8" fmla="*/ 2147483647 w 271"/>
              <a:gd name="T9" fmla="*/ 2147483647 h 574"/>
              <a:gd name="T10" fmla="*/ 2147483647 w 271"/>
              <a:gd name="T11" fmla="*/ 2147483647 h 574"/>
              <a:gd name="T12" fmla="*/ 2147483647 w 271"/>
              <a:gd name="T13" fmla="*/ 2147483647 h 574"/>
              <a:gd name="T14" fmla="*/ 2147483647 w 271"/>
              <a:gd name="T15" fmla="*/ 2147483647 h 574"/>
              <a:gd name="T16" fmla="*/ 2147483647 w 271"/>
              <a:gd name="T17" fmla="*/ 2147483647 h 574"/>
              <a:gd name="T18" fmla="*/ 2147483647 w 271"/>
              <a:gd name="T19" fmla="*/ 2147483647 h 574"/>
              <a:gd name="T20" fmla="*/ 2147483647 w 271"/>
              <a:gd name="T21" fmla="*/ 2147483647 h 574"/>
              <a:gd name="T22" fmla="*/ 2147483647 w 271"/>
              <a:gd name="T23" fmla="*/ 0 h 574"/>
              <a:gd name="T24" fmla="*/ 2147483647 w 271"/>
              <a:gd name="T25" fmla="*/ 2147483647 h 574"/>
              <a:gd name="T26" fmla="*/ 2147483647 w 271"/>
              <a:gd name="T27" fmla="*/ 2147483647 h 574"/>
              <a:gd name="T28" fmla="*/ 0 w 271"/>
              <a:gd name="T29" fmla="*/ 2147483647 h 574"/>
              <a:gd name="T30" fmla="*/ 2147483647 w 271"/>
              <a:gd name="T31" fmla="*/ 2147483647 h 574"/>
              <a:gd name="T32" fmla="*/ 2147483647 w 271"/>
              <a:gd name="T33" fmla="*/ 2147483647 h 574"/>
              <a:gd name="T34" fmla="*/ 2147483647 w 271"/>
              <a:gd name="T35" fmla="*/ 2147483647 h 574"/>
              <a:gd name="T36" fmla="*/ 2147483647 w 271"/>
              <a:gd name="T37" fmla="*/ 2147483647 h 574"/>
              <a:gd name="T38" fmla="*/ 2147483647 w 271"/>
              <a:gd name="T39" fmla="*/ 2147483647 h 574"/>
              <a:gd name="T40" fmla="*/ 2147483647 w 271"/>
              <a:gd name="T41" fmla="*/ 2147483647 h 574"/>
              <a:gd name="T42" fmla="*/ 2147483647 w 271"/>
              <a:gd name="T43" fmla="*/ 2147483647 h 5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71"/>
              <a:gd name="T67" fmla="*/ 0 h 574"/>
              <a:gd name="T68" fmla="*/ 271 w 271"/>
              <a:gd name="T69" fmla="*/ 574 h 5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71" h="574">
                <a:moveTo>
                  <a:pt x="77" y="554"/>
                </a:moveTo>
                <a:lnTo>
                  <a:pt x="142" y="574"/>
                </a:lnTo>
                <a:lnTo>
                  <a:pt x="208" y="574"/>
                </a:lnTo>
                <a:lnTo>
                  <a:pt x="238" y="523"/>
                </a:lnTo>
                <a:lnTo>
                  <a:pt x="225" y="451"/>
                </a:lnTo>
                <a:lnTo>
                  <a:pt x="208" y="354"/>
                </a:lnTo>
                <a:lnTo>
                  <a:pt x="223" y="262"/>
                </a:lnTo>
                <a:lnTo>
                  <a:pt x="259" y="175"/>
                </a:lnTo>
                <a:lnTo>
                  <a:pt x="271" y="98"/>
                </a:lnTo>
                <a:lnTo>
                  <a:pt x="250" y="51"/>
                </a:lnTo>
                <a:lnTo>
                  <a:pt x="188" y="11"/>
                </a:lnTo>
                <a:lnTo>
                  <a:pt x="108" y="0"/>
                </a:lnTo>
                <a:lnTo>
                  <a:pt x="29" y="13"/>
                </a:lnTo>
                <a:lnTo>
                  <a:pt x="4" y="60"/>
                </a:lnTo>
                <a:lnTo>
                  <a:pt x="0" y="135"/>
                </a:lnTo>
                <a:lnTo>
                  <a:pt x="14" y="207"/>
                </a:lnTo>
                <a:lnTo>
                  <a:pt x="37" y="247"/>
                </a:lnTo>
                <a:lnTo>
                  <a:pt x="64" y="302"/>
                </a:lnTo>
                <a:lnTo>
                  <a:pt x="83" y="367"/>
                </a:lnTo>
                <a:lnTo>
                  <a:pt x="71" y="443"/>
                </a:lnTo>
                <a:lnTo>
                  <a:pt x="56" y="529"/>
                </a:lnTo>
                <a:lnTo>
                  <a:pt x="77" y="554"/>
                </a:lnTo>
                <a:close/>
              </a:path>
            </a:pathLst>
          </a:custGeom>
          <a:solidFill>
            <a:srgbClr val="00CC00"/>
          </a:solidFill>
          <a:ln w="9525">
            <a:noFill/>
            <a:round/>
            <a:headEnd/>
            <a:tailEnd/>
          </a:ln>
        </p:spPr>
        <p:txBody>
          <a:bodyPr/>
          <a:lstStyle/>
          <a:p>
            <a:endParaRPr lang="en-US"/>
          </a:p>
        </p:txBody>
      </p:sp>
      <p:sp>
        <p:nvSpPr>
          <p:cNvPr id="56467" name="Freeform 150"/>
          <p:cNvSpPr>
            <a:spLocks noEditPoints="1"/>
          </p:cNvSpPr>
          <p:nvPr/>
        </p:nvSpPr>
        <p:spPr bwMode="auto">
          <a:xfrm>
            <a:off x="5626100" y="4960938"/>
            <a:ext cx="450850" cy="931862"/>
          </a:xfrm>
          <a:custGeom>
            <a:avLst/>
            <a:gdLst>
              <a:gd name="T0" fmla="*/ 2147483647 w 2369"/>
              <a:gd name="T1" fmla="*/ 2147483647 h 4880"/>
              <a:gd name="T2" fmla="*/ 2147483647 w 2369"/>
              <a:gd name="T3" fmla="*/ 2147483647 h 4880"/>
              <a:gd name="T4" fmla="*/ 2147483647 w 2369"/>
              <a:gd name="T5" fmla="*/ 2147483647 h 4880"/>
              <a:gd name="T6" fmla="*/ 2147483647 w 2369"/>
              <a:gd name="T7" fmla="*/ 2147483647 h 4880"/>
              <a:gd name="T8" fmla="*/ 2147483647 w 2369"/>
              <a:gd name="T9" fmla="*/ 2147483647 h 4880"/>
              <a:gd name="T10" fmla="*/ 2147483647 w 2369"/>
              <a:gd name="T11" fmla="*/ 2147483647 h 4880"/>
              <a:gd name="T12" fmla="*/ 2147483647 w 2369"/>
              <a:gd name="T13" fmla="*/ 2147483647 h 4880"/>
              <a:gd name="T14" fmla="*/ 2147483647 w 2369"/>
              <a:gd name="T15" fmla="*/ 2147483647 h 4880"/>
              <a:gd name="T16" fmla="*/ 2147483647 w 2369"/>
              <a:gd name="T17" fmla="*/ 2147483647 h 4880"/>
              <a:gd name="T18" fmla="*/ 2147483647 w 2369"/>
              <a:gd name="T19" fmla="*/ 2147483647 h 4880"/>
              <a:gd name="T20" fmla="*/ 2147483647 w 2369"/>
              <a:gd name="T21" fmla="*/ 2147483647 h 4880"/>
              <a:gd name="T22" fmla="*/ 2147483647 w 2369"/>
              <a:gd name="T23" fmla="*/ 2147483647 h 4880"/>
              <a:gd name="T24" fmla="*/ 2147483647 w 2369"/>
              <a:gd name="T25" fmla="*/ 2147483647 h 4880"/>
              <a:gd name="T26" fmla="*/ 2147483647 w 2369"/>
              <a:gd name="T27" fmla="*/ 2147483647 h 4880"/>
              <a:gd name="T28" fmla="*/ 2147483647 w 2369"/>
              <a:gd name="T29" fmla="*/ 2147483647 h 4880"/>
              <a:gd name="T30" fmla="*/ 2147483647 w 2369"/>
              <a:gd name="T31" fmla="*/ 2147483647 h 4880"/>
              <a:gd name="T32" fmla="*/ 2147483647 w 2369"/>
              <a:gd name="T33" fmla="*/ 2147483647 h 4880"/>
              <a:gd name="T34" fmla="*/ 2147483647 w 2369"/>
              <a:gd name="T35" fmla="*/ 2147483647 h 4880"/>
              <a:gd name="T36" fmla="*/ 2147483647 w 2369"/>
              <a:gd name="T37" fmla="*/ 2147483647 h 4880"/>
              <a:gd name="T38" fmla="*/ 2147483647 w 2369"/>
              <a:gd name="T39" fmla="*/ 2147483647 h 4880"/>
              <a:gd name="T40" fmla="*/ 2147483647 w 2369"/>
              <a:gd name="T41" fmla="*/ 2147483647 h 4880"/>
              <a:gd name="T42" fmla="*/ 2147483647 w 2369"/>
              <a:gd name="T43" fmla="*/ 2147483647 h 4880"/>
              <a:gd name="T44" fmla="*/ 2147483647 w 2369"/>
              <a:gd name="T45" fmla="*/ 2147483647 h 4880"/>
              <a:gd name="T46" fmla="*/ 2147483647 w 2369"/>
              <a:gd name="T47" fmla="*/ 2147483647 h 4880"/>
              <a:gd name="T48" fmla="*/ 2147483647 w 2369"/>
              <a:gd name="T49" fmla="*/ 2147483647 h 4880"/>
              <a:gd name="T50" fmla="*/ 2147483647 w 2369"/>
              <a:gd name="T51" fmla="*/ 2147483647 h 4880"/>
              <a:gd name="T52" fmla="*/ 2147483647 w 2369"/>
              <a:gd name="T53" fmla="*/ 2147483647 h 4880"/>
              <a:gd name="T54" fmla="*/ 2147483647 w 2369"/>
              <a:gd name="T55" fmla="*/ 2147483647 h 4880"/>
              <a:gd name="T56" fmla="*/ 2147483647 w 2369"/>
              <a:gd name="T57" fmla="*/ 2147483647 h 4880"/>
              <a:gd name="T58" fmla="*/ 2147483647 w 2369"/>
              <a:gd name="T59" fmla="*/ 2147483647 h 4880"/>
              <a:gd name="T60" fmla="*/ 2147483647 w 2369"/>
              <a:gd name="T61" fmla="*/ 2147483647 h 4880"/>
              <a:gd name="T62" fmla="*/ 2147483647 w 2369"/>
              <a:gd name="T63" fmla="*/ 2147483647 h 4880"/>
              <a:gd name="T64" fmla="*/ 2147483647 w 2369"/>
              <a:gd name="T65" fmla="*/ 2147483647 h 4880"/>
              <a:gd name="T66" fmla="*/ 2147483647 w 2369"/>
              <a:gd name="T67" fmla="*/ 2147483647 h 4880"/>
              <a:gd name="T68" fmla="*/ 2147483647 w 2369"/>
              <a:gd name="T69" fmla="*/ 2147483647 h 4880"/>
              <a:gd name="T70" fmla="*/ 2147483647 w 2369"/>
              <a:gd name="T71" fmla="*/ 2147483647 h 4880"/>
              <a:gd name="T72" fmla="*/ 2147483647 w 2369"/>
              <a:gd name="T73" fmla="*/ 2147483647 h 4880"/>
              <a:gd name="T74" fmla="*/ 2147483647 w 2369"/>
              <a:gd name="T75" fmla="*/ 2147483647 h 4880"/>
              <a:gd name="T76" fmla="*/ 2147483647 w 2369"/>
              <a:gd name="T77" fmla="*/ 2147483647 h 4880"/>
              <a:gd name="T78" fmla="*/ 2147483647 w 2369"/>
              <a:gd name="T79" fmla="*/ 2147483647 h 48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69"/>
              <a:gd name="T121" fmla="*/ 0 h 4880"/>
              <a:gd name="T122" fmla="*/ 2369 w 2369"/>
              <a:gd name="T123" fmla="*/ 4880 h 48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69" h="4880">
                <a:moveTo>
                  <a:pt x="736" y="4628"/>
                </a:moveTo>
                <a:lnTo>
                  <a:pt x="712" y="4612"/>
                </a:lnTo>
                <a:lnTo>
                  <a:pt x="1252" y="4779"/>
                </a:lnTo>
                <a:lnTo>
                  <a:pt x="1237" y="4776"/>
                </a:lnTo>
                <a:lnTo>
                  <a:pt x="1794" y="4776"/>
                </a:lnTo>
                <a:lnTo>
                  <a:pt x="1749" y="4803"/>
                </a:lnTo>
                <a:lnTo>
                  <a:pt x="1993" y="4377"/>
                </a:lnTo>
                <a:lnTo>
                  <a:pt x="1987" y="4412"/>
                </a:lnTo>
                <a:lnTo>
                  <a:pt x="1882" y="3819"/>
                </a:lnTo>
                <a:lnTo>
                  <a:pt x="1743" y="3005"/>
                </a:lnTo>
                <a:cubicBezTo>
                  <a:pt x="1742" y="2999"/>
                  <a:pt x="1742" y="2993"/>
                  <a:pt x="1743" y="2988"/>
                </a:cubicBezTo>
                <a:lnTo>
                  <a:pt x="1865" y="2229"/>
                </a:lnTo>
                <a:cubicBezTo>
                  <a:pt x="1865" y="2225"/>
                  <a:pt x="1866" y="2221"/>
                  <a:pt x="1868" y="2217"/>
                </a:cubicBezTo>
                <a:lnTo>
                  <a:pt x="2164" y="1495"/>
                </a:lnTo>
                <a:lnTo>
                  <a:pt x="2161" y="1507"/>
                </a:lnTo>
                <a:lnTo>
                  <a:pt x="2265" y="859"/>
                </a:lnTo>
                <a:lnTo>
                  <a:pt x="2269" y="888"/>
                </a:lnTo>
                <a:lnTo>
                  <a:pt x="2095" y="499"/>
                </a:lnTo>
                <a:lnTo>
                  <a:pt x="2114" y="522"/>
                </a:lnTo>
                <a:lnTo>
                  <a:pt x="1592" y="189"/>
                </a:lnTo>
                <a:lnTo>
                  <a:pt x="1613" y="197"/>
                </a:lnTo>
                <a:lnTo>
                  <a:pt x="951" y="104"/>
                </a:lnTo>
                <a:lnTo>
                  <a:pt x="967" y="104"/>
                </a:lnTo>
                <a:lnTo>
                  <a:pt x="305" y="215"/>
                </a:lnTo>
                <a:lnTo>
                  <a:pt x="342" y="188"/>
                </a:lnTo>
                <a:lnTo>
                  <a:pt x="133" y="577"/>
                </a:lnTo>
                <a:lnTo>
                  <a:pt x="139" y="555"/>
                </a:lnTo>
                <a:lnTo>
                  <a:pt x="104" y="1185"/>
                </a:lnTo>
                <a:lnTo>
                  <a:pt x="103" y="1171"/>
                </a:lnTo>
                <a:lnTo>
                  <a:pt x="225" y="1764"/>
                </a:lnTo>
                <a:lnTo>
                  <a:pt x="219" y="1748"/>
                </a:lnTo>
                <a:lnTo>
                  <a:pt x="411" y="2081"/>
                </a:lnTo>
                <a:lnTo>
                  <a:pt x="639" y="2547"/>
                </a:lnTo>
                <a:cubicBezTo>
                  <a:pt x="640" y="2550"/>
                  <a:pt x="641" y="2553"/>
                  <a:pt x="642" y="2555"/>
                </a:cubicBezTo>
                <a:lnTo>
                  <a:pt x="799" y="3092"/>
                </a:lnTo>
                <a:cubicBezTo>
                  <a:pt x="801" y="3100"/>
                  <a:pt x="802" y="3108"/>
                  <a:pt x="800" y="3115"/>
                </a:cubicBezTo>
                <a:lnTo>
                  <a:pt x="696" y="3745"/>
                </a:lnTo>
                <a:lnTo>
                  <a:pt x="574" y="4467"/>
                </a:lnTo>
                <a:lnTo>
                  <a:pt x="562" y="4424"/>
                </a:lnTo>
                <a:lnTo>
                  <a:pt x="736" y="4628"/>
                </a:lnTo>
                <a:close/>
                <a:moveTo>
                  <a:pt x="483" y="4492"/>
                </a:moveTo>
                <a:cubicBezTo>
                  <a:pt x="473" y="4480"/>
                  <a:pt x="469" y="4465"/>
                  <a:pt x="471" y="4450"/>
                </a:cubicBezTo>
                <a:lnTo>
                  <a:pt x="593" y="3728"/>
                </a:lnTo>
                <a:lnTo>
                  <a:pt x="698" y="3098"/>
                </a:lnTo>
                <a:lnTo>
                  <a:pt x="699" y="3121"/>
                </a:lnTo>
                <a:lnTo>
                  <a:pt x="542" y="2585"/>
                </a:lnTo>
                <a:lnTo>
                  <a:pt x="546" y="2593"/>
                </a:lnTo>
                <a:lnTo>
                  <a:pt x="321" y="2133"/>
                </a:lnTo>
                <a:lnTo>
                  <a:pt x="129" y="1800"/>
                </a:lnTo>
                <a:cubicBezTo>
                  <a:pt x="127" y="1795"/>
                  <a:pt x="125" y="1790"/>
                  <a:pt x="123" y="1785"/>
                </a:cubicBezTo>
                <a:lnTo>
                  <a:pt x="2" y="1192"/>
                </a:lnTo>
                <a:cubicBezTo>
                  <a:pt x="1" y="1188"/>
                  <a:pt x="0" y="1183"/>
                  <a:pt x="1" y="1179"/>
                </a:cubicBezTo>
                <a:lnTo>
                  <a:pt x="35" y="549"/>
                </a:lnTo>
                <a:cubicBezTo>
                  <a:pt x="36" y="542"/>
                  <a:pt x="38" y="534"/>
                  <a:pt x="41" y="528"/>
                </a:cubicBezTo>
                <a:lnTo>
                  <a:pt x="250" y="139"/>
                </a:lnTo>
                <a:cubicBezTo>
                  <a:pt x="258" y="125"/>
                  <a:pt x="272" y="115"/>
                  <a:pt x="288" y="112"/>
                </a:cubicBezTo>
                <a:lnTo>
                  <a:pt x="949" y="1"/>
                </a:lnTo>
                <a:cubicBezTo>
                  <a:pt x="955" y="0"/>
                  <a:pt x="960" y="0"/>
                  <a:pt x="965" y="1"/>
                </a:cubicBezTo>
                <a:lnTo>
                  <a:pt x="1627" y="94"/>
                </a:lnTo>
                <a:cubicBezTo>
                  <a:pt x="1634" y="95"/>
                  <a:pt x="1642" y="97"/>
                  <a:pt x="1648" y="101"/>
                </a:cubicBezTo>
                <a:lnTo>
                  <a:pt x="2170" y="434"/>
                </a:lnTo>
                <a:cubicBezTo>
                  <a:pt x="2179" y="440"/>
                  <a:pt x="2186" y="448"/>
                  <a:pt x="2190" y="457"/>
                </a:cubicBezTo>
                <a:lnTo>
                  <a:pt x="2364" y="846"/>
                </a:lnTo>
                <a:cubicBezTo>
                  <a:pt x="2368" y="855"/>
                  <a:pt x="2369" y="865"/>
                  <a:pt x="2368" y="875"/>
                </a:cubicBezTo>
                <a:lnTo>
                  <a:pt x="2263" y="1523"/>
                </a:lnTo>
                <a:cubicBezTo>
                  <a:pt x="2263" y="1527"/>
                  <a:pt x="2262" y="1531"/>
                  <a:pt x="2260" y="1535"/>
                </a:cubicBezTo>
                <a:lnTo>
                  <a:pt x="1964" y="2257"/>
                </a:lnTo>
                <a:lnTo>
                  <a:pt x="1967" y="2245"/>
                </a:lnTo>
                <a:lnTo>
                  <a:pt x="1845" y="3004"/>
                </a:lnTo>
                <a:lnTo>
                  <a:pt x="1845" y="2987"/>
                </a:lnTo>
                <a:lnTo>
                  <a:pt x="1985" y="3801"/>
                </a:lnTo>
                <a:lnTo>
                  <a:pt x="2089" y="4394"/>
                </a:lnTo>
                <a:cubicBezTo>
                  <a:pt x="2091" y="4406"/>
                  <a:pt x="2089" y="4418"/>
                  <a:pt x="2083" y="4429"/>
                </a:cubicBezTo>
                <a:lnTo>
                  <a:pt x="1839" y="4854"/>
                </a:lnTo>
                <a:cubicBezTo>
                  <a:pt x="1830" y="4870"/>
                  <a:pt x="1813" y="4880"/>
                  <a:pt x="1794" y="4880"/>
                </a:cubicBezTo>
                <a:lnTo>
                  <a:pt x="1237" y="4880"/>
                </a:lnTo>
                <a:cubicBezTo>
                  <a:pt x="1232" y="4880"/>
                  <a:pt x="1226" y="4880"/>
                  <a:pt x="1221" y="4878"/>
                </a:cubicBezTo>
                <a:lnTo>
                  <a:pt x="681" y="4712"/>
                </a:lnTo>
                <a:cubicBezTo>
                  <a:pt x="672" y="4709"/>
                  <a:pt x="664" y="4703"/>
                  <a:pt x="657" y="4696"/>
                </a:cubicBezTo>
                <a:lnTo>
                  <a:pt x="483" y="4492"/>
                </a:lnTo>
                <a:close/>
              </a:path>
            </a:pathLst>
          </a:custGeom>
          <a:solidFill>
            <a:srgbClr val="C0504D"/>
          </a:solidFill>
          <a:ln w="0" cap="flat">
            <a:solidFill>
              <a:srgbClr val="C0504D"/>
            </a:solidFill>
            <a:prstDash val="solid"/>
            <a:round/>
            <a:headEnd/>
            <a:tailEnd/>
          </a:ln>
        </p:spPr>
        <p:txBody>
          <a:bodyPr/>
          <a:lstStyle/>
          <a:p>
            <a:endParaRPr lang="en-US"/>
          </a:p>
        </p:txBody>
      </p:sp>
      <p:sp>
        <p:nvSpPr>
          <p:cNvPr id="56468" name="Freeform 151"/>
          <p:cNvSpPr>
            <a:spLocks/>
          </p:cNvSpPr>
          <p:nvPr/>
        </p:nvSpPr>
        <p:spPr bwMode="auto">
          <a:xfrm>
            <a:off x="5340350" y="4926013"/>
            <a:ext cx="434975" cy="942975"/>
          </a:xfrm>
          <a:custGeom>
            <a:avLst/>
            <a:gdLst>
              <a:gd name="T0" fmla="*/ 2147483647 w 2288"/>
              <a:gd name="T1" fmla="*/ 2147483647 h 4944"/>
              <a:gd name="T2" fmla="*/ 2147483647 w 2288"/>
              <a:gd name="T3" fmla="*/ 2147483647 h 4944"/>
              <a:gd name="T4" fmla="*/ 2147483647 w 2288"/>
              <a:gd name="T5" fmla="*/ 2147483647 h 4944"/>
              <a:gd name="T6" fmla="*/ 2147483647 w 2288"/>
              <a:gd name="T7" fmla="*/ 2147483647 h 4944"/>
              <a:gd name="T8" fmla="*/ 2147483647 w 2288"/>
              <a:gd name="T9" fmla="*/ 2147483647 h 4944"/>
              <a:gd name="T10" fmla="*/ 2147483647 w 2288"/>
              <a:gd name="T11" fmla="*/ 2147483647 h 4944"/>
              <a:gd name="T12" fmla="*/ 2147483647 w 2288"/>
              <a:gd name="T13" fmla="*/ 2147483647 h 4944"/>
              <a:gd name="T14" fmla="*/ 2147483647 w 2288"/>
              <a:gd name="T15" fmla="*/ 2147483647 h 4944"/>
              <a:gd name="T16" fmla="*/ 2147483647 w 2288"/>
              <a:gd name="T17" fmla="*/ 2147483647 h 4944"/>
              <a:gd name="T18" fmla="*/ 2147483647 w 2288"/>
              <a:gd name="T19" fmla="*/ 2147483647 h 4944"/>
              <a:gd name="T20" fmla="*/ 2147483647 w 2288"/>
              <a:gd name="T21" fmla="*/ 2147483647 h 4944"/>
              <a:gd name="T22" fmla="*/ 2147483647 w 2288"/>
              <a:gd name="T23" fmla="*/ 2147483647 h 4944"/>
              <a:gd name="T24" fmla="*/ 2147483647 w 2288"/>
              <a:gd name="T25" fmla="*/ 2147483647 h 4944"/>
              <a:gd name="T26" fmla="*/ 2147483647 w 2288"/>
              <a:gd name="T27" fmla="*/ 2147483647 h 4944"/>
              <a:gd name="T28" fmla="*/ 2147483647 w 2288"/>
              <a:gd name="T29" fmla="*/ 2147483647 h 4944"/>
              <a:gd name="T30" fmla="*/ 2147483647 w 2288"/>
              <a:gd name="T31" fmla="*/ 2147483647 h 4944"/>
              <a:gd name="T32" fmla="*/ 2147483647 w 2288"/>
              <a:gd name="T33" fmla="*/ 2147483647 h 4944"/>
              <a:gd name="T34" fmla="*/ 2147483647 w 2288"/>
              <a:gd name="T35" fmla="*/ 2147483647 h 4944"/>
              <a:gd name="T36" fmla="*/ 2147483647 w 2288"/>
              <a:gd name="T37" fmla="*/ 2147483647 h 4944"/>
              <a:gd name="T38" fmla="*/ 2147483647 w 2288"/>
              <a:gd name="T39" fmla="*/ 2147483647 h 4944"/>
              <a:gd name="T40" fmla="*/ 2147483647 w 2288"/>
              <a:gd name="T41" fmla="*/ 2147483647 h 4944"/>
              <a:gd name="T42" fmla="*/ 2147483647 w 2288"/>
              <a:gd name="T43" fmla="*/ 2147483647 h 4944"/>
              <a:gd name="T44" fmla="*/ 2147483647 w 2288"/>
              <a:gd name="T45" fmla="*/ 2147483647 h 4944"/>
              <a:gd name="T46" fmla="*/ 2147483647 w 2288"/>
              <a:gd name="T47" fmla="*/ 2147483647 h 49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88"/>
              <a:gd name="T73" fmla="*/ 0 h 4944"/>
              <a:gd name="T74" fmla="*/ 2288 w 2288"/>
              <a:gd name="T75" fmla="*/ 4944 h 494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88" h="4944">
                <a:moveTo>
                  <a:pt x="1993" y="4853"/>
                </a:moveTo>
                <a:cubicBezTo>
                  <a:pt x="1888" y="4944"/>
                  <a:pt x="1653" y="4908"/>
                  <a:pt x="1506" y="4890"/>
                </a:cubicBezTo>
                <a:cubicBezTo>
                  <a:pt x="1358" y="4871"/>
                  <a:pt x="1175" y="4807"/>
                  <a:pt x="1088" y="4743"/>
                </a:cubicBezTo>
                <a:cubicBezTo>
                  <a:pt x="1001" y="4679"/>
                  <a:pt x="1001" y="4624"/>
                  <a:pt x="984" y="4505"/>
                </a:cubicBezTo>
                <a:cubicBezTo>
                  <a:pt x="966" y="4386"/>
                  <a:pt x="966" y="4166"/>
                  <a:pt x="966" y="4011"/>
                </a:cubicBezTo>
                <a:cubicBezTo>
                  <a:pt x="966" y="3855"/>
                  <a:pt x="1001" y="3672"/>
                  <a:pt x="1001" y="3571"/>
                </a:cubicBezTo>
                <a:cubicBezTo>
                  <a:pt x="1001" y="3470"/>
                  <a:pt x="1001" y="3480"/>
                  <a:pt x="984" y="3388"/>
                </a:cubicBezTo>
                <a:cubicBezTo>
                  <a:pt x="966" y="3296"/>
                  <a:pt x="949" y="3150"/>
                  <a:pt x="914" y="3022"/>
                </a:cubicBezTo>
                <a:cubicBezTo>
                  <a:pt x="879" y="2894"/>
                  <a:pt x="853" y="2775"/>
                  <a:pt x="757" y="2619"/>
                </a:cubicBezTo>
                <a:cubicBezTo>
                  <a:pt x="662" y="2463"/>
                  <a:pt x="462" y="2262"/>
                  <a:pt x="340" y="2106"/>
                </a:cubicBezTo>
                <a:cubicBezTo>
                  <a:pt x="218" y="1951"/>
                  <a:pt x="87" y="1868"/>
                  <a:pt x="44" y="1667"/>
                </a:cubicBezTo>
                <a:cubicBezTo>
                  <a:pt x="0" y="1465"/>
                  <a:pt x="27" y="1099"/>
                  <a:pt x="61" y="879"/>
                </a:cubicBezTo>
                <a:cubicBezTo>
                  <a:pt x="96" y="660"/>
                  <a:pt x="192" y="467"/>
                  <a:pt x="270" y="330"/>
                </a:cubicBezTo>
                <a:cubicBezTo>
                  <a:pt x="348" y="193"/>
                  <a:pt x="401" y="101"/>
                  <a:pt x="549" y="55"/>
                </a:cubicBezTo>
                <a:cubicBezTo>
                  <a:pt x="696" y="10"/>
                  <a:pt x="992" y="0"/>
                  <a:pt x="1140" y="37"/>
                </a:cubicBezTo>
                <a:cubicBezTo>
                  <a:pt x="1288" y="74"/>
                  <a:pt x="1349" y="174"/>
                  <a:pt x="1419" y="293"/>
                </a:cubicBezTo>
                <a:cubicBezTo>
                  <a:pt x="1488" y="412"/>
                  <a:pt x="1532" y="596"/>
                  <a:pt x="1558" y="770"/>
                </a:cubicBezTo>
                <a:cubicBezTo>
                  <a:pt x="1584" y="943"/>
                  <a:pt x="1549" y="1163"/>
                  <a:pt x="1575" y="1355"/>
                </a:cubicBezTo>
                <a:cubicBezTo>
                  <a:pt x="1601" y="1548"/>
                  <a:pt x="1627" y="1713"/>
                  <a:pt x="1714" y="1923"/>
                </a:cubicBezTo>
                <a:cubicBezTo>
                  <a:pt x="1801" y="2134"/>
                  <a:pt x="1993" y="2399"/>
                  <a:pt x="2080" y="2601"/>
                </a:cubicBezTo>
                <a:cubicBezTo>
                  <a:pt x="2167" y="2802"/>
                  <a:pt x="2201" y="2958"/>
                  <a:pt x="2236" y="3150"/>
                </a:cubicBezTo>
                <a:cubicBezTo>
                  <a:pt x="2271" y="3342"/>
                  <a:pt x="2288" y="3535"/>
                  <a:pt x="2271" y="3736"/>
                </a:cubicBezTo>
                <a:cubicBezTo>
                  <a:pt x="2254" y="3937"/>
                  <a:pt x="2167" y="4148"/>
                  <a:pt x="2132" y="4340"/>
                </a:cubicBezTo>
                <a:cubicBezTo>
                  <a:pt x="2097" y="4532"/>
                  <a:pt x="2097" y="4761"/>
                  <a:pt x="1993" y="4853"/>
                </a:cubicBezTo>
              </a:path>
            </a:pathLst>
          </a:custGeom>
          <a:solidFill>
            <a:srgbClr val="808080"/>
          </a:solidFill>
          <a:ln w="0">
            <a:solidFill>
              <a:srgbClr val="000000"/>
            </a:solidFill>
            <a:prstDash val="solid"/>
            <a:round/>
            <a:headEnd/>
            <a:tailEnd/>
          </a:ln>
        </p:spPr>
        <p:txBody>
          <a:bodyPr/>
          <a:lstStyle/>
          <a:p>
            <a:endParaRPr lang="en-US"/>
          </a:p>
        </p:txBody>
      </p:sp>
      <p:sp>
        <p:nvSpPr>
          <p:cNvPr id="56469" name="Freeform 152"/>
          <p:cNvSpPr>
            <a:spLocks noEditPoints="1"/>
          </p:cNvSpPr>
          <p:nvPr/>
        </p:nvSpPr>
        <p:spPr bwMode="auto">
          <a:xfrm>
            <a:off x="5334000" y="4918075"/>
            <a:ext cx="449263" cy="955675"/>
          </a:xfrm>
          <a:custGeom>
            <a:avLst/>
            <a:gdLst>
              <a:gd name="T0" fmla="*/ 2147483647 w 2361"/>
              <a:gd name="T1" fmla="*/ 2147483647 h 5001"/>
              <a:gd name="T2" fmla="*/ 2147483647 w 2361"/>
              <a:gd name="T3" fmla="*/ 2147483647 h 5001"/>
              <a:gd name="T4" fmla="*/ 2147483647 w 2361"/>
              <a:gd name="T5" fmla="*/ 2147483647 h 5001"/>
              <a:gd name="T6" fmla="*/ 2147483647 w 2361"/>
              <a:gd name="T7" fmla="*/ 2147483647 h 5001"/>
              <a:gd name="T8" fmla="*/ 2147483647 w 2361"/>
              <a:gd name="T9" fmla="*/ 2147483647 h 5001"/>
              <a:gd name="T10" fmla="*/ 2147483647 w 2361"/>
              <a:gd name="T11" fmla="*/ 2147483647 h 5001"/>
              <a:gd name="T12" fmla="*/ 2147483647 w 2361"/>
              <a:gd name="T13" fmla="*/ 2147483647 h 5001"/>
              <a:gd name="T14" fmla="*/ 2147483647 w 2361"/>
              <a:gd name="T15" fmla="*/ 2147483647 h 5001"/>
              <a:gd name="T16" fmla="*/ 2147483647 w 2361"/>
              <a:gd name="T17" fmla="*/ 2147483647 h 5001"/>
              <a:gd name="T18" fmla="*/ 2147483647 w 2361"/>
              <a:gd name="T19" fmla="*/ 2147483647 h 5001"/>
              <a:gd name="T20" fmla="*/ 2147483647 w 2361"/>
              <a:gd name="T21" fmla="*/ 2147483647 h 5001"/>
              <a:gd name="T22" fmla="*/ 2147483647 w 2361"/>
              <a:gd name="T23" fmla="*/ 2147483647 h 5001"/>
              <a:gd name="T24" fmla="*/ 2147483647 w 2361"/>
              <a:gd name="T25" fmla="*/ 2147483647 h 5001"/>
              <a:gd name="T26" fmla="*/ 2147483647 w 2361"/>
              <a:gd name="T27" fmla="*/ 2147483647 h 5001"/>
              <a:gd name="T28" fmla="*/ 2147483647 w 2361"/>
              <a:gd name="T29" fmla="*/ 2147483647 h 5001"/>
              <a:gd name="T30" fmla="*/ 2147483647 w 2361"/>
              <a:gd name="T31" fmla="*/ 2147483647 h 5001"/>
              <a:gd name="T32" fmla="*/ 2147483647 w 2361"/>
              <a:gd name="T33" fmla="*/ 2147483647 h 5001"/>
              <a:gd name="T34" fmla="*/ 2147483647 w 2361"/>
              <a:gd name="T35" fmla="*/ 2147483647 h 5001"/>
              <a:gd name="T36" fmla="*/ 2147483647 w 2361"/>
              <a:gd name="T37" fmla="*/ 2147483647 h 5001"/>
              <a:gd name="T38" fmla="*/ 2147483647 w 2361"/>
              <a:gd name="T39" fmla="*/ 2147483647 h 5001"/>
              <a:gd name="T40" fmla="*/ 2147483647 w 2361"/>
              <a:gd name="T41" fmla="*/ 2147483647 h 5001"/>
              <a:gd name="T42" fmla="*/ 2147483647 w 2361"/>
              <a:gd name="T43" fmla="*/ 2147483647 h 5001"/>
              <a:gd name="T44" fmla="*/ 2147483647 w 2361"/>
              <a:gd name="T45" fmla="*/ 2147483647 h 5001"/>
              <a:gd name="T46" fmla="*/ 2147483647 w 2361"/>
              <a:gd name="T47" fmla="*/ 2147483647 h 5001"/>
              <a:gd name="T48" fmla="*/ 2147483647 w 2361"/>
              <a:gd name="T49" fmla="*/ 2147483647 h 5001"/>
              <a:gd name="T50" fmla="*/ 2147483647 w 2361"/>
              <a:gd name="T51" fmla="*/ 2147483647 h 5001"/>
              <a:gd name="T52" fmla="*/ 2147483647 w 2361"/>
              <a:gd name="T53" fmla="*/ 2147483647 h 5001"/>
              <a:gd name="T54" fmla="*/ 2147483647 w 2361"/>
              <a:gd name="T55" fmla="*/ 2147483647 h 5001"/>
              <a:gd name="T56" fmla="*/ 2147483647 w 2361"/>
              <a:gd name="T57" fmla="*/ 2147483647 h 5001"/>
              <a:gd name="T58" fmla="*/ 2147483647 w 2361"/>
              <a:gd name="T59" fmla="*/ 2147483647 h 5001"/>
              <a:gd name="T60" fmla="*/ 2147483647 w 2361"/>
              <a:gd name="T61" fmla="*/ 2147483647 h 5001"/>
              <a:gd name="T62" fmla="*/ 2147483647 w 2361"/>
              <a:gd name="T63" fmla="*/ 2147483647 h 5001"/>
              <a:gd name="T64" fmla="*/ 2147483647 w 2361"/>
              <a:gd name="T65" fmla="*/ 2147483647 h 5001"/>
              <a:gd name="T66" fmla="*/ 2147483647 w 2361"/>
              <a:gd name="T67" fmla="*/ 2147483647 h 5001"/>
              <a:gd name="T68" fmla="*/ 2147483647 w 2361"/>
              <a:gd name="T69" fmla="*/ 2147483647 h 5001"/>
              <a:gd name="T70" fmla="*/ 2147483647 w 2361"/>
              <a:gd name="T71" fmla="*/ 2147483647 h 5001"/>
              <a:gd name="T72" fmla="*/ 2147483647 w 2361"/>
              <a:gd name="T73" fmla="*/ 2147483647 h 5001"/>
              <a:gd name="T74" fmla="*/ 2147483647 w 2361"/>
              <a:gd name="T75" fmla="*/ 2147483647 h 5001"/>
              <a:gd name="T76" fmla="*/ 2147483647 w 2361"/>
              <a:gd name="T77" fmla="*/ 2147483647 h 5001"/>
              <a:gd name="T78" fmla="*/ 2147483647 w 2361"/>
              <a:gd name="T79" fmla="*/ 2147483647 h 5001"/>
              <a:gd name="T80" fmla="*/ 2147483647 w 2361"/>
              <a:gd name="T81" fmla="*/ 2147483647 h 5001"/>
              <a:gd name="T82" fmla="*/ 2147483647 w 2361"/>
              <a:gd name="T83" fmla="*/ 2147483647 h 5001"/>
              <a:gd name="T84" fmla="*/ 2147483647 w 2361"/>
              <a:gd name="T85" fmla="*/ 2147483647 h 5001"/>
              <a:gd name="T86" fmla="*/ 2147483647 w 2361"/>
              <a:gd name="T87" fmla="*/ 2147483647 h 5001"/>
              <a:gd name="T88" fmla="*/ 2147483647 w 2361"/>
              <a:gd name="T89" fmla="*/ 2147483647 h 5001"/>
              <a:gd name="T90" fmla="*/ 2147483647 w 2361"/>
              <a:gd name="T91" fmla="*/ 2147483647 h 5001"/>
              <a:gd name="T92" fmla="*/ 2147483647 w 2361"/>
              <a:gd name="T93" fmla="*/ 2147483647 h 5001"/>
              <a:gd name="T94" fmla="*/ 2147483647 w 2361"/>
              <a:gd name="T95" fmla="*/ 2147483647 h 5001"/>
              <a:gd name="T96" fmla="*/ 2147483647 w 2361"/>
              <a:gd name="T97" fmla="*/ 2147483647 h 5001"/>
              <a:gd name="T98" fmla="*/ 2147483647 w 2361"/>
              <a:gd name="T99" fmla="*/ 2147483647 h 5001"/>
              <a:gd name="T100" fmla="*/ 2147483647 w 2361"/>
              <a:gd name="T101" fmla="*/ 2147483647 h 5001"/>
              <a:gd name="T102" fmla="*/ 2147483647 w 2361"/>
              <a:gd name="T103" fmla="*/ 2147483647 h 5001"/>
              <a:gd name="T104" fmla="*/ 2147483647 w 2361"/>
              <a:gd name="T105" fmla="*/ 2147483647 h 5001"/>
              <a:gd name="T106" fmla="*/ 2147483647 w 2361"/>
              <a:gd name="T107" fmla="*/ 2147483647 h 5001"/>
              <a:gd name="T108" fmla="*/ 2147483647 w 2361"/>
              <a:gd name="T109" fmla="*/ 2147483647 h 5001"/>
              <a:gd name="T110" fmla="*/ 2147483647 w 2361"/>
              <a:gd name="T111" fmla="*/ 2147483647 h 5001"/>
              <a:gd name="T112" fmla="*/ 2147483647 w 2361"/>
              <a:gd name="T113" fmla="*/ 2147483647 h 5001"/>
              <a:gd name="T114" fmla="*/ 2147483647 w 2361"/>
              <a:gd name="T115" fmla="*/ 2147483647 h 5001"/>
              <a:gd name="T116" fmla="*/ 2147483647 w 2361"/>
              <a:gd name="T117" fmla="*/ 2147483647 h 5001"/>
              <a:gd name="T118" fmla="*/ 2147483647 w 2361"/>
              <a:gd name="T119" fmla="*/ 2147483647 h 5001"/>
              <a:gd name="T120" fmla="*/ 2147483647 w 2361"/>
              <a:gd name="T121" fmla="*/ 2147483647 h 500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61"/>
              <a:gd name="T184" fmla="*/ 0 h 5001"/>
              <a:gd name="T185" fmla="*/ 2361 w 2361"/>
              <a:gd name="T186" fmla="*/ 5001 h 500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61" h="5001">
                <a:moveTo>
                  <a:pt x="2061" y="4927"/>
                </a:moveTo>
                <a:cubicBezTo>
                  <a:pt x="2059" y="4929"/>
                  <a:pt x="2057" y="4930"/>
                  <a:pt x="2055" y="4932"/>
                </a:cubicBezTo>
                <a:lnTo>
                  <a:pt x="2034" y="4947"/>
                </a:lnTo>
                <a:lnTo>
                  <a:pt x="2004" y="4964"/>
                </a:lnTo>
                <a:cubicBezTo>
                  <a:pt x="2001" y="4966"/>
                  <a:pt x="1998" y="4967"/>
                  <a:pt x="1996" y="4968"/>
                </a:cubicBezTo>
                <a:lnTo>
                  <a:pt x="1941" y="4986"/>
                </a:lnTo>
                <a:cubicBezTo>
                  <a:pt x="1938" y="4987"/>
                  <a:pt x="1935" y="4988"/>
                  <a:pt x="1932" y="4988"/>
                </a:cubicBezTo>
                <a:lnTo>
                  <a:pt x="1871" y="4998"/>
                </a:lnTo>
                <a:lnTo>
                  <a:pt x="1799" y="5001"/>
                </a:lnTo>
                <a:lnTo>
                  <a:pt x="1727" y="4999"/>
                </a:lnTo>
                <a:lnTo>
                  <a:pt x="1656" y="4993"/>
                </a:lnTo>
                <a:lnTo>
                  <a:pt x="1590" y="4986"/>
                </a:lnTo>
                <a:lnTo>
                  <a:pt x="1530" y="4979"/>
                </a:lnTo>
                <a:lnTo>
                  <a:pt x="1472" y="4969"/>
                </a:lnTo>
                <a:lnTo>
                  <a:pt x="1411" y="4956"/>
                </a:lnTo>
                <a:lnTo>
                  <a:pt x="1349" y="4940"/>
                </a:lnTo>
                <a:lnTo>
                  <a:pt x="1289" y="4920"/>
                </a:lnTo>
                <a:lnTo>
                  <a:pt x="1232" y="4898"/>
                </a:lnTo>
                <a:lnTo>
                  <a:pt x="1179" y="4876"/>
                </a:lnTo>
                <a:lnTo>
                  <a:pt x="1131" y="4850"/>
                </a:lnTo>
                <a:lnTo>
                  <a:pt x="1091" y="4824"/>
                </a:lnTo>
                <a:lnTo>
                  <a:pt x="1057" y="4796"/>
                </a:lnTo>
                <a:lnTo>
                  <a:pt x="1030" y="4768"/>
                </a:lnTo>
                <a:cubicBezTo>
                  <a:pt x="1028" y="4766"/>
                  <a:pt x="1026" y="4764"/>
                  <a:pt x="1025" y="4761"/>
                </a:cubicBezTo>
                <a:lnTo>
                  <a:pt x="1009" y="4736"/>
                </a:lnTo>
                <a:cubicBezTo>
                  <a:pt x="1007" y="4734"/>
                  <a:pt x="1006" y="4731"/>
                  <a:pt x="1005" y="4729"/>
                </a:cubicBezTo>
                <a:lnTo>
                  <a:pt x="993" y="4703"/>
                </a:lnTo>
                <a:lnTo>
                  <a:pt x="983" y="4668"/>
                </a:lnTo>
                <a:lnTo>
                  <a:pt x="975" y="4631"/>
                </a:lnTo>
                <a:lnTo>
                  <a:pt x="969" y="4591"/>
                </a:lnTo>
                <a:lnTo>
                  <a:pt x="963" y="4550"/>
                </a:lnTo>
                <a:lnTo>
                  <a:pt x="957" y="4500"/>
                </a:lnTo>
                <a:lnTo>
                  <a:pt x="953" y="4440"/>
                </a:lnTo>
                <a:lnTo>
                  <a:pt x="950" y="4377"/>
                </a:lnTo>
                <a:lnTo>
                  <a:pt x="947" y="4311"/>
                </a:lnTo>
                <a:lnTo>
                  <a:pt x="946" y="4175"/>
                </a:lnTo>
                <a:lnTo>
                  <a:pt x="945" y="4109"/>
                </a:lnTo>
                <a:lnTo>
                  <a:pt x="945" y="4048"/>
                </a:lnTo>
                <a:lnTo>
                  <a:pt x="947" y="3987"/>
                </a:lnTo>
                <a:lnTo>
                  <a:pt x="951" y="3924"/>
                </a:lnTo>
                <a:lnTo>
                  <a:pt x="963" y="3802"/>
                </a:lnTo>
                <a:lnTo>
                  <a:pt x="969" y="3745"/>
                </a:lnTo>
                <a:lnTo>
                  <a:pt x="975" y="3692"/>
                </a:lnTo>
                <a:lnTo>
                  <a:pt x="979" y="3646"/>
                </a:lnTo>
                <a:lnTo>
                  <a:pt x="980" y="3607"/>
                </a:lnTo>
                <a:lnTo>
                  <a:pt x="980" y="3575"/>
                </a:lnTo>
                <a:lnTo>
                  <a:pt x="979" y="3551"/>
                </a:lnTo>
                <a:lnTo>
                  <a:pt x="979" y="3532"/>
                </a:lnTo>
                <a:lnTo>
                  <a:pt x="978" y="3517"/>
                </a:lnTo>
                <a:lnTo>
                  <a:pt x="976" y="3503"/>
                </a:lnTo>
                <a:lnTo>
                  <a:pt x="974" y="3487"/>
                </a:lnTo>
                <a:lnTo>
                  <a:pt x="969" y="3465"/>
                </a:lnTo>
                <a:lnTo>
                  <a:pt x="964" y="3435"/>
                </a:lnTo>
                <a:lnTo>
                  <a:pt x="957" y="3397"/>
                </a:lnTo>
                <a:lnTo>
                  <a:pt x="950" y="3356"/>
                </a:lnTo>
                <a:lnTo>
                  <a:pt x="943" y="3311"/>
                </a:lnTo>
                <a:lnTo>
                  <a:pt x="935" y="3265"/>
                </a:lnTo>
                <a:lnTo>
                  <a:pt x="917" y="3167"/>
                </a:lnTo>
                <a:lnTo>
                  <a:pt x="894" y="3071"/>
                </a:lnTo>
                <a:lnTo>
                  <a:pt x="869" y="2977"/>
                </a:lnTo>
                <a:lnTo>
                  <a:pt x="840" y="2883"/>
                </a:lnTo>
                <a:lnTo>
                  <a:pt x="822" y="2837"/>
                </a:lnTo>
                <a:lnTo>
                  <a:pt x="801" y="2788"/>
                </a:lnTo>
                <a:lnTo>
                  <a:pt x="775" y="2736"/>
                </a:lnTo>
                <a:lnTo>
                  <a:pt x="743" y="2682"/>
                </a:lnTo>
                <a:lnTo>
                  <a:pt x="705" y="2624"/>
                </a:lnTo>
                <a:lnTo>
                  <a:pt x="658" y="2563"/>
                </a:lnTo>
                <a:lnTo>
                  <a:pt x="606" y="2499"/>
                </a:lnTo>
                <a:lnTo>
                  <a:pt x="550" y="2434"/>
                </a:lnTo>
                <a:lnTo>
                  <a:pt x="492" y="2367"/>
                </a:lnTo>
                <a:lnTo>
                  <a:pt x="435" y="2302"/>
                </a:lnTo>
                <a:lnTo>
                  <a:pt x="380" y="2238"/>
                </a:lnTo>
                <a:lnTo>
                  <a:pt x="331" y="2176"/>
                </a:lnTo>
                <a:lnTo>
                  <a:pt x="285" y="2121"/>
                </a:lnTo>
                <a:lnTo>
                  <a:pt x="241" y="2072"/>
                </a:lnTo>
                <a:lnTo>
                  <a:pt x="197" y="2024"/>
                </a:lnTo>
                <a:lnTo>
                  <a:pt x="154" y="1975"/>
                </a:lnTo>
                <a:lnTo>
                  <a:pt x="114" y="1922"/>
                </a:lnTo>
                <a:lnTo>
                  <a:pt x="78" y="1863"/>
                </a:lnTo>
                <a:lnTo>
                  <a:pt x="47" y="1796"/>
                </a:lnTo>
                <a:cubicBezTo>
                  <a:pt x="46" y="1793"/>
                  <a:pt x="46" y="1791"/>
                  <a:pt x="45" y="1789"/>
                </a:cubicBezTo>
                <a:lnTo>
                  <a:pt x="25" y="1718"/>
                </a:lnTo>
                <a:lnTo>
                  <a:pt x="16" y="1674"/>
                </a:lnTo>
                <a:lnTo>
                  <a:pt x="10" y="1628"/>
                </a:lnTo>
                <a:lnTo>
                  <a:pt x="3" y="1531"/>
                </a:lnTo>
                <a:lnTo>
                  <a:pt x="0" y="1425"/>
                </a:lnTo>
                <a:lnTo>
                  <a:pt x="2" y="1316"/>
                </a:lnTo>
                <a:lnTo>
                  <a:pt x="9" y="1206"/>
                </a:lnTo>
                <a:lnTo>
                  <a:pt x="17" y="1100"/>
                </a:lnTo>
                <a:lnTo>
                  <a:pt x="28" y="999"/>
                </a:lnTo>
                <a:lnTo>
                  <a:pt x="34" y="953"/>
                </a:lnTo>
                <a:lnTo>
                  <a:pt x="41" y="909"/>
                </a:lnTo>
                <a:lnTo>
                  <a:pt x="57" y="825"/>
                </a:lnTo>
                <a:lnTo>
                  <a:pt x="79" y="744"/>
                </a:lnTo>
                <a:lnTo>
                  <a:pt x="104" y="666"/>
                </a:lnTo>
                <a:lnTo>
                  <a:pt x="132" y="593"/>
                </a:lnTo>
                <a:lnTo>
                  <a:pt x="162" y="523"/>
                </a:lnTo>
                <a:lnTo>
                  <a:pt x="194" y="457"/>
                </a:lnTo>
                <a:lnTo>
                  <a:pt x="226" y="397"/>
                </a:lnTo>
                <a:lnTo>
                  <a:pt x="256" y="342"/>
                </a:lnTo>
                <a:lnTo>
                  <a:pt x="285" y="292"/>
                </a:lnTo>
                <a:lnTo>
                  <a:pt x="312" y="246"/>
                </a:lnTo>
                <a:lnTo>
                  <a:pt x="342" y="203"/>
                </a:lnTo>
                <a:lnTo>
                  <a:pt x="374" y="163"/>
                </a:lnTo>
                <a:lnTo>
                  <a:pt x="411" y="126"/>
                </a:lnTo>
                <a:lnTo>
                  <a:pt x="454" y="94"/>
                </a:lnTo>
                <a:cubicBezTo>
                  <a:pt x="456" y="92"/>
                  <a:pt x="458" y="91"/>
                  <a:pt x="460" y="90"/>
                </a:cubicBezTo>
                <a:lnTo>
                  <a:pt x="504" y="66"/>
                </a:lnTo>
                <a:lnTo>
                  <a:pt x="562" y="44"/>
                </a:lnTo>
                <a:lnTo>
                  <a:pt x="596" y="34"/>
                </a:lnTo>
                <a:lnTo>
                  <a:pt x="630" y="26"/>
                </a:lnTo>
                <a:lnTo>
                  <a:pt x="706" y="14"/>
                </a:lnTo>
                <a:lnTo>
                  <a:pt x="787" y="5"/>
                </a:lnTo>
                <a:lnTo>
                  <a:pt x="873" y="1"/>
                </a:lnTo>
                <a:lnTo>
                  <a:pt x="958" y="0"/>
                </a:lnTo>
                <a:lnTo>
                  <a:pt x="1040" y="4"/>
                </a:lnTo>
                <a:lnTo>
                  <a:pt x="1115" y="11"/>
                </a:lnTo>
                <a:lnTo>
                  <a:pt x="1150" y="17"/>
                </a:lnTo>
                <a:lnTo>
                  <a:pt x="1183" y="24"/>
                </a:lnTo>
                <a:lnTo>
                  <a:pt x="1239" y="41"/>
                </a:lnTo>
                <a:cubicBezTo>
                  <a:pt x="1241" y="42"/>
                  <a:pt x="1244" y="43"/>
                  <a:pt x="1246" y="44"/>
                </a:cubicBezTo>
                <a:lnTo>
                  <a:pt x="1291" y="66"/>
                </a:lnTo>
                <a:cubicBezTo>
                  <a:pt x="1293" y="68"/>
                  <a:pt x="1295" y="69"/>
                  <a:pt x="1297" y="70"/>
                </a:cubicBezTo>
                <a:lnTo>
                  <a:pt x="1336" y="97"/>
                </a:lnTo>
                <a:lnTo>
                  <a:pt x="1375" y="133"/>
                </a:lnTo>
                <a:lnTo>
                  <a:pt x="1410" y="173"/>
                </a:lnTo>
                <a:lnTo>
                  <a:pt x="1440" y="215"/>
                </a:lnTo>
                <a:lnTo>
                  <a:pt x="1494" y="303"/>
                </a:lnTo>
                <a:lnTo>
                  <a:pt x="1521" y="354"/>
                </a:lnTo>
                <a:lnTo>
                  <a:pt x="1545" y="410"/>
                </a:lnTo>
                <a:lnTo>
                  <a:pt x="1567" y="470"/>
                </a:lnTo>
                <a:lnTo>
                  <a:pt x="1586" y="533"/>
                </a:lnTo>
                <a:lnTo>
                  <a:pt x="1617" y="664"/>
                </a:lnTo>
                <a:lnTo>
                  <a:pt x="1640" y="798"/>
                </a:lnTo>
                <a:lnTo>
                  <a:pt x="1648" y="869"/>
                </a:lnTo>
                <a:lnTo>
                  <a:pt x="1651" y="943"/>
                </a:lnTo>
                <a:lnTo>
                  <a:pt x="1650" y="1093"/>
                </a:lnTo>
                <a:lnTo>
                  <a:pt x="1648" y="1245"/>
                </a:lnTo>
                <a:lnTo>
                  <a:pt x="1651" y="1317"/>
                </a:lnTo>
                <a:lnTo>
                  <a:pt x="1658" y="1388"/>
                </a:lnTo>
                <a:lnTo>
                  <a:pt x="1678" y="1525"/>
                </a:lnTo>
                <a:lnTo>
                  <a:pt x="1704" y="1660"/>
                </a:lnTo>
                <a:lnTo>
                  <a:pt x="1720" y="1727"/>
                </a:lnTo>
                <a:lnTo>
                  <a:pt x="1740" y="1796"/>
                </a:lnTo>
                <a:lnTo>
                  <a:pt x="1765" y="1867"/>
                </a:lnTo>
                <a:lnTo>
                  <a:pt x="1794" y="1942"/>
                </a:lnTo>
                <a:lnTo>
                  <a:pt x="1830" y="2020"/>
                </a:lnTo>
                <a:lnTo>
                  <a:pt x="1873" y="2103"/>
                </a:lnTo>
                <a:lnTo>
                  <a:pt x="1922" y="2188"/>
                </a:lnTo>
                <a:lnTo>
                  <a:pt x="1973" y="2276"/>
                </a:lnTo>
                <a:lnTo>
                  <a:pt x="2025" y="2364"/>
                </a:lnTo>
                <a:lnTo>
                  <a:pt x="2075" y="2451"/>
                </a:lnTo>
                <a:lnTo>
                  <a:pt x="2120" y="2535"/>
                </a:lnTo>
                <a:lnTo>
                  <a:pt x="2158" y="2616"/>
                </a:lnTo>
                <a:lnTo>
                  <a:pt x="2189" y="2692"/>
                </a:lnTo>
                <a:lnTo>
                  <a:pt x="2216" y="2764"/>
                </a:lnTo>
                <a:lnTo>
                  <a:pt x="2239" y="2833"/>
                </a:lnTo>
                <a:lnTo>
                  <a:pt x="2259" y="2901"/>
                </a:lnTo>
                <a:lnTo>
                  <a:pt x="2291" y="3036"/>
                </a:lnTo>
                <a:lnTo>
                  <a:pt x="2305" y="3106"/>
                </a:lnTo>
                <a:lnTo>
                  <a:pt x="2319" y="3178"/>
                </a:lnTo>
                <a:lnTo>
                  <a:pt x="2341" y="3323"/>
                </a:lnTo>
                <a:lnTo>
                  <a:pt x="2356" y="3472"/>
                </a:lnTo>
                <a:lnTo>
                  <a:pt x="2361" y="3622"/>
                </a:lnTo>
                <a:lnTo>
                  <a:pt x="2359" y="3699"/>
                </a:lnTo>
                <a:lnTo>
                  <a:pt x="2354" y="3776"/>
                </a:lnTo>
                <a:lnTo>
                  <a:pt x="2345" y="3855"/>
                </a:lnTo>
                <a:lnTo>
                  <a:pt x="2329" y="3935"/>
                </a:lnTo>
                <a:lnTo>
                  <a:pt x="2311" y="4014"/>
                </a:lnTo>
                <a:lnTo>
                  <a:pt x="2290" y="4092"/>
                </a:lnTo>
                <a:lnTo>
                  <a:pt x="2247" y="4244"/>
                </a:lnTo>
                <a:lnTo>
                  <a:pt x="2229" y="4317"/>
                </a:lnTo>
                <a:lnTo>
                  <a:pt x="2214" y="4388"/>
                </a:lnTo>
                <a:lnTo>
                  <a:pt x="2203" y="4459"/>
                </a:lnTo>
                <a:lnTo>
                  <a:pt x="2193" y="4532"/>
                </a:lnTo>
                <a:lnTo>
                  <a:pt x="2183" y="4607"/>
                </a:lnTo>
                <a:lnTo>
                  <a:pt x="2171" y="4680"/>
                </a:lnTo>
                <a:lnTo>
                  <a:pt x="2156" y="4750"/>
                </a:lnTo>
                <a:lnTo>
                  <a:pt x="2134" y="4815"/>
                </a:lnTo>
                <a:cubicBezTo>
                  <a:pt x="2133" y="4817"/>
                  <a:pt x="2132" y="4820"/>
                  <a:pt x="2131" y="4822"/>
                </a:cubicBezTo>
                <a:lnTo>
                  <a:pt x="2105" y="4873"/>
                </a:lnTo>
                <a:cubicBezTo>
                  <a:pt x="2103" y="4876"/>
                  <a:pt x="2102" y="4878"/>
                  <a:pt x="2101" y="4880"/>
                </a:cubicBezTo>
                <a:lnTo>
                  <a:pt x="2085" y="4902"/>
                </a:lnTo>
                <a:cubicBezTo>
                  <a:pt x="2083" y="4904"/>
                  <a:pt x="2081" y="4906"/>
                  <a:pt x="2079" y="4908"/>
                </a:cubicBezTo>
                <a:lnTo>
                  <a:pt x="2061" y="4927"/>
                </a:lnTo>
                <a:close/>
                <a:moveTo>
                  <a:pt x="2006" y="4835"/>
                </a:moveTo>
                <a:lnTo>
                  <a:pt x="2000" y="4841"/>
                </a:lnTo>
                <a:lnTo>
                  <a:pt x="2016" y="4819"/>
                </a:lnTo>
                <a:lnTo>
                  <a:pt x="2012" y="4825"/>
                </a:lnTo>
                <a:lnTo>
                  <a:pt x="2039" y="4774"/>
                </a:lnTo>
                <a:lnTo>
                  <a:pt x="2036" y="4782"/>
                </a:lnTo>
                <a:lnTo>
                  <a:pt x="2054" y="4727"/>
                </a:lnTo>
                <a:lnTo>
                  <a:pt x="2069" y="4663"/>
                </a:lnTo>
                <a:lnTo>
                  <a:pt x="2080" y="4593"/>
                </a:lnTo>
                <a:lnTo>
                  <a:pt x="2090" y="4519"/>
                </a:lnTo>
                <a:lnTo>
                  <a:pt x="2100" y="4443"/>
                </a:lnTo>
                <a:lnTo>
                  <a:pt x="2112" y="4367"/>
                </a:lnTo>
                <a:lnTo>
                  <a:pt x="2128" y="4292"/>
                </a:lnTo>
                <a:lnTo>
                  <a:pt x="2147" y="4216"/>
                </a:lnTo>
                <a:lnTo>
                  <a:pt x="2189" y="4065"/>
                </a:lnTo>
                <a:lnTo>
                  <a:pt x="2209" y="3990"/>
                </a:lnTo>
                <a:lnTo>
                  <a:pt x="2227" y="3915"/>
                </a:lnTo>
                <a:lnTo>
                  <a:pt x="2241" y="3843"/>
                </a:lnTo>
                <a:lnTo>
                  <a:pt x="2251" y="3770"/>
                </a:lnTo>
                <a:lnTo>
                  <a:pt x="2255" y="3697"/>
                </a:lnTo>
                <a:lnTo>
                  <a:pt x="2257" y="3625"/>
                </a:lnTo>
                <a:lnTo>
                  <a:pt x="2253" y="3482"/>
                </a:lnTo>
                <a:lnTo>
                  <a:pt x="2239" y="3339"/>
                </a:lnTo>
                <a:lnTo>
                  <a:pt x="2216" y="3196"/>
                </a:lnTo>
                <a:lnTo>
                  <a:pt x="2204" y="3127"/>
                </a:lnTo>
                <a:lnTo>
                  <a:pt x="2190" y="3060"/>
                </a:lnTo>
                <a:lnTo>
                  <a:pt x="2159" y="2931"/>
                </a:lnTo>
                <a:lnTo>
                  <a:pt x="2140" y="2866"/>
                </a:lnTo>
                <a:lnTo>
                  <a:pt x="2118" y="2800"/>
                </a:lnTo>
                <a:lnTo>
                  <a:pt x="2093" y="2731"/>
                </a:lnTo>
                <a:lnTo>
                  <a:pt x="2064" y="2660"/>
                </a:lnTo>
                <a:lnTo>
                  <a:pt x="2028" y="2584"/>
                </a:lnTo>
                <a:lnTo>
                  <a:pt x="1984" y="2502"/>
                </a:lnTo>
                <a:lnTo>
                  <a:pt x="1935" y="2417"/>
                </a:lnTo>
                <a:lnTo>
                  <a:pt x="1884" y="2329"/>
                </a:lnTo>
                <a:lnTo>
                  <a:pt x="1831" y="2240"/>
                </a:lnTo>
                <a:lnTo>
                  <a:pt x="1781" y="2151"/>
                </a:lnTo>
                <a:lnTo>
                  <a:pt x="1735" y="2063"/>
                </a:lnTo>
                <a:lnTo>
                  <a:pt x="1697" y="1979"/>
                </a:lnTo>
                <a:lnTo>
                  <a:pt x="1666" y="1900"/>
                </a:lnTo>
                <a:lnTo>
                  <a:pt x="1641" y="1824"/>
                </a:lnTo>
                <a:lnTo>
                  <a:pt x="1619" y="1751"/>
                </a:lnTo>
                <a:lnTo>
                  <a:pt x="1602" y="1680"/>
                </a:lnTo>
                <a:lnTo>
                  <a:pt x="1576" y="1540"/>
                </a:lnTo>
                <a:lnTo>
                  <a:pt x="1555" y="1398"/>
                </a:lnTo>
                <a:lnTo>
                  <a:pt x="1548" y="1322"/>
                </a:lnTo>
                <a:lnTo>
                  <a:pt x="1544" y="1244"/>
                </a:lnTo>
                <a:lnTo>
                  <a:pt x="1546" y="1093"/>
                </a:lnTo>
                <a:lnTo>
                  <a:pt x="1547" y="947"/>
                </a:lnTo>
                <a:lnTo>
                  <a:pt x="1544" y="879"/>
                </a:lnTo>
                <a:lnTo>
                  <a:pt x="1538" y="816"/>
                </a:lnTo>
                <a:lnTo>
                  <a:pt x="1515" y="688"/>
                </a:lnTo>
                <a:lnTo>
                  <a:pt x="1486" y="563"/>
                </a:lnTo>
                <a:lnTo>
                  <a:pt x="1468" y="505"/>
                </a:lnTo>
                <a:lnTo>
                  <a:pt x="1450" y="451"/>
                </a:lnTo>
                <a:lnTo>
                  <a:pt x="1429" y="402"/>
                </a:lnTo>
                <a:lnTo>
                  <a:pt x="1406" y="358"/>
                </a:lnTo>
                <a:lnTo>
                  <a:pt x="1356" y="276"/>
                </a:lnTo>
                <a:lnTo>
                  <a:pt x="1330" y="241"/>
                </a:lnTo>
                <a:lnTo>
                  <a:pt x="1305" y="210"/>
                </a:lnTo>
                <a:lnTo>
                  <a:pt x="1276" y="183"/>
                </a:lnTo>
                <a:lnTo>
                  <a:pt x="1238" y="156"/>
                </a:lnTo>
                <a:lnTo>
                  <a:pt x="1244" y="160"/>
                </a:lnTo>
                <a:lnTo>
                  <a:pt x="1200" y="138"/>
                </a:lnTo>
                <a:lnTo>
                  <a:pt x="1207" y="140"/>
                </a:lnTo>
                <a:lnTo>
                  <a:pt x="1160" y="125"/>
                </a:lnTo>
                <a:lnTo>
                  <a:pt x="1134" y="119"/>
                </a:lnTo>
                <a:lnTo>
                  <a:pt x="1104" y="115"/>
                </a:lnTo>
                <a:lnTo>
                  <a:pt x="1035" y="107"/>
                </a:lnTo>
                <a:lnTo>
                  <a:pt x="958" y="104"/>
                </a:lnTo>
                <a:lnTo>
                  <a:pt x="878" y="104"/>
                </a:lnTo>
                <a:lnTo>
                  <a:pt x="799" y="109"/>
                </a:lnTo>
                <a:lnTo>
                  <a:pt x="722" y="117"/>
                </a:lnTo>
                <a:lnTo>
                  <a:pt x="653" y="128"/>
                </a:lnTo>
                <a:lnTo>
                  <a:pt x="623" y="135"/>
                </a:lnTo>
                <a:lnTo>
                  <a:pt x="598" y="141"/>
                </a:lnTo>
                <a:lnTo>
                  <a:pt x="553" y="158"/>
                </a:lnTo>
                <a:lnTo>
                  <a:pt x="510" y="181"/>
                </a:lnTo>
                <a:lnTo>
                  <a:pt x="516" y="177"/>
                </a:lnTo>
                <a:lnTo>
                  <a:pt x="484" y="201"/>
                </a:lnTo>
                <a:lnTo>
                  <a:pt x="455" y="228"/>
                </a:lnTo>
                <a:lnTo>
                  <a:pt x="428" y="261"/>
                </a:lnTo>
                <a:lnTo>
                  <a:pt x="402" y="300"/>
                </a:lnTo>
                <a:lnTo>
                  <a:pt x="375" y="344"/>
                </a:lnTo>
                <a:lnTo>
                  <a:pt x="347" y="393"/>
                </a:lnTo>
                <a:lnTo>
                  <a:pt x="317" y="446"/>
                </a:lnTo>
                <a:lnTo>
                  <a:pt x="287" y="502"/>
                </a:lnTo>
                <a:lnTo>
                  <a:pt x="258" y="564"/>
                </a:lnTo>
                <a:lnTo>
                  <a:pt x="229" y="629"/>
                </a:lnTo>
                <a:lnTo>
                  <a:pt x="203" y="699"/>
                </a:lnTo>
                <a:lnTo>
                  <a:pt x="179" y="771"/>
                </a:lnTo>
                <a:lnTo>
                  <a:pt x="159" y="846"/>
                </a:lnTo>
                <a:lnTo>
                  <a:pt x="144" y="924"/>
                </a:lnTo>
                <a:lnTo>
                  <a:pt x="138" y="966"/>
                </a:lnTo>
                <a:lnTo>
                  <a:pt x="132" y="1011"/>
                </a:lnTo>
                <a:lnTo>
                  <a:pt x="121" y="1108"/>
                </a:lnTo>
                <a:lnTo>
                  <a:pt x="112" y="1212"/>
                </a:lnTo>
                <a:lnTo>
                  <a:pt x="106" y="1318"/>
                </a:lnTo>
                <a:lnTo>
                  <a:pt x="104" y="1423"/>
                </a:lnTo>
                <a:lnTo>
                  <a:pt x="106" y="1523"/>
                </a:lnTo>
                <a:lnTo>
                  <a:pt x="114" y="1615"/>
                </a:lnTo>
                <a:lnTo>
                  <a:pt x="119" y="1655"/>
                </a:lnTo>
                <a:lnTo>
                  <a:pt x="125" y="1690"/>
                </a:lnTo>
                <a:lnTo>
                  <a:pt x="145" y="1760"/>
                </a:lnTo>
                <a:lnTo>
                  <a:pt x="142" y="1753"/>
                </a:lnTo>
                <a:lnTo>
                  <a:pt x="167" y="1809"/>
                </a:lnTo>
                <a:lnTo>
                  <a:pt x="197" y="1859"/>
                </a:lnTo>
                <a:lnTo>
                  <a:pt x="233" y="1907"/>
                </a:lnTo>
                <a:lnTo>
                  <a:pt x="273" y="1954"/>
                </a:lnTo>
                <a:lnTo>
                  <a:pt x="318" y="2003"/>
                </a:lnTo>
                <a:lnTo>
                  <a:pt x="365" y="2055"/>
                </a:lnTo>
                <a:lnTo>
                  <a:pt x="411" y="2111"/>
                </a:lnTo>
                <a:lnTo>
                  <a:pt x="459" y="2170"/>
                </a:lnTo>
                <a:lnTo>
                  <a:pt x="514" y="2233"/>
                </a:lnTo>
                <a:lnTo>
                  <a:pt x="571" y="2299"/>
                </a:lnTo>
                <a:lnTo>
                  <a:pt x="629" y="2366"/>
                </a:lnTo>
                <a:lnTo>
                  <a:pt x="687" y="2434"/>
                </a:lnTo>
                <a:lnTo>
                  <a:pt x="741" y="2501"/>
                </a:lnTo>
                <a:lnTo>
                  <a:pt x="791" y="2567"/>
                </a:lnTo>
                <a:lnTo>
                  <a:pt x="833" y="2630"/>
                </a:lnTo>
                <a:lnTo>
                  <a:pt x="868" y="2690"/>
                </a:lnTo>
                <a:lnTo>
                  <a:pt x="896" y="2746"/>
                </a:lnTo>
                <a:lnTo>
                  <a:pt x="920" y="2800"/>
                </a:lnTo>
                <a:lnTo>
                  <a:pt x="940" y="2853"/>
                </a:lnTo>
                <a:lnTo>
                  <a:pt x="970" y="2950"/>
                </a:lnTo>
                <a:lnTo>
                  <a:pt x="996" y="3047"/>
                </a:lnTo>
                <a:lnTo>
                  <a:pt x="1019" y="3148"/>
                </a:lnTo>
                <a:lnTo>
                  <a:pt x="1038" y="3247"/>
                </a:lnTo>
                <a:lnTo>
                  <a:pt x="1046" y="3295"/>
                </a:lnTo>
                <a:lnTo>
                  <a:pt x="1053" y="3339"/>
                </a:lnTo>
                <a:lnTo>
                  <a:pt x="1060" y="3379"/>
                </a:lnTo>
                <a:lnTo>
                  <a:pt x="1066" y="3416"/>
                </a:lnTo>
                <a:lnTo>
                  <a:pt x="1071" y="3445"/>
                </a:lnTo>
                <a:lnTo>
                  <a:pt x="1076" y="3470"/>
                </a:lnTo>
                <a:lnTo>
                  <a:pt x="1080" y="3491"/>
                </a:lnTo>
                <a:lnTo>
                  <a:pt x="1082" y="3510"/>
                </a:lnTo>
                <a:lnTo>
                  <a:pt x="1083" y="3529"/>
                </a:lnTo>
                <a:lnTo>
                  <a:pt x="1083" y="3549"/>
                </a:lnTo>
                <a:lnTo>
                  <a:pt x="1084" y="3575"/>
                </a:lnTo>
                <a:lnTo>
                  <a:pt x="1084" y="3610"/>
                </a:lnTo>
                <a:lnTo>
                  <a:pt x="1082" y="3654"/>
                </a:lnTo>
                <a:lnTo>
                  <a:pt x="1078" y="3703"/>
                </a:lnTo>
                <a:lnTo>
                  <a:pt x="1073" y="3756"/>
                </a:lnTo>
                <a:lnTo>
                  <a:pt x="1067" y="3813"/>
                </a:lnTo>
                <a:lnTo>
                  <a:pt x="1055" y="3931"/>
                </a:lnTo>
                <a:lnTo>
                  <a:pt x="1051" y="3990"/>
                </a:lnTo>
                <a:lnTo>
                  <a:pt x="1049" y="4048"/>
                </a:lnTo>
                <a:lnTo>
                  <a:pt x="1049" y="4109"/>
                </a:lnTo>
                <a:lnTo>
                  <a:pt x="1050" y="4173"/>
                </a:lnTo>
                <a:lnTo>
                  <a:pt x="1051" y="4307"/>
                </a:lnTo>
                <a:lnTo>
                  <a:pt x="1054" y="4372"/>
                </a:lnTo>
                <a:lnTo>
                  <a:pt x="1057" y="4433"/>
                </a:lnTo>
                <a:lnTo>
                  <a:pt x="1061" y="4487"/>
                </a:lnTo>
                <a:lnTo>
                  <a:pt x="1066" y="4535"/>
                </a:lnTo>
                <a:lnTo>
                  <a:pt x="1072" y="4577"/>
                </a:lnTo>
                <a:lnTo>
                  <a:pt x="1077" y="4611"/>
                </a:lnTo>
                <a:lnTo>
                  <a:pt x="1082" y="4638"/>
                </a:lnTo>
                <a:lnTo>
                  <a:pt x="1089" y="4661"/>
                </a:lnTo>
                <a:lnTo>
                  <a:pt x="1100" y="4687"/>
                </a:lnTo>
                <a:lnTo>
                  <a:pt x="1096" y="4680"/>
                </a:lnTo>
                <a:lnTo>
                  <a:pt x="1112" y="4705"/>
                </a:lnTo>
                <a:lnTo>
                  <a:pt x="1106" y="4697"/>
                </a:lnTo>
                <a:lnTo>
                  <a:pt x="1124" y="4717"/>
                </a:lnTo>
                <a:lnTo>
                  <a:pt x="1147" y="4737"/>
                </a:lnTo>
                <a:lnTo>
                  <a:pt x="1180" y="4759"/>
                </a:lnTo>
                <a:lnTo>
                  <a:pt x="1221" y="4780"/>
                </a:lnTo>
                <a:lnTo>
                  <a:pt x="1269" y="4801"/>
                </a:lnTo>
                <a:lnTo>
                  <a:pt x="1321" y="4821"/>
                </a:lnTo>
                <a:lnTo>
                  <a:pt x="1376" y="4839"/>
                </a:lnTo>
                <a:lnTo>
                  <a:pt x="1432" y="4855"/>
                </a:lnTo>
                <a:lnTo>
                  <a:pt x="1488" y="4867"/>
                </a:lnTo>
                <a:lnTo>
                  <a:pt x="1544" y="4875"/>
                </a:lnTo>
                <a:lnTo>
                  <a:pt x="1602" y="4883"/>
                </a:lnTo>
                <a:lnTo>
                  <a:pt x="1665" y="4890"/>
                </a:lnTo>
                <a:lnTo>
                  <a:pt x="1730" y="4895"/>
                </a:lnTo>
                <a:lnTo>
                  <a:pt x="1794" y="4898"/>
                </a:lnTo>
                <a:lnTo>
                  <a:pt x="1855" y="4895"/>
                </a:lnTo>
                <a:lnTo>
                  <a:pt x="1917" y="4886"/>
                </a:lnTo>
                <a:lnTo>
                  <a:pt x="1908" y="4888"/>
                </a:lnTo>
                <a:lnTo>
                  <a:pt x="1962" y="4869"/>
                </a:lnTo>
                <a:lnTo>
                  <a:pt x="1954" y="4873"/>
                </a:lnTo>
                <a:lnTo>
                  <a:pt x="1972" y="4864"/>
                </a:lnTo>
                <a:lnTo>
                  <a:pt x="1993" y="4848"/>
                </a:lnTo>
                <a:lnTo>
                  <a:pt x="1987" y="4853"/>
                </a:lnTo>
                <a:lnTo>
                  <a:pt x="2006" y="4835"/>
                </a:lnTo>
                <a:close/>
              </a:path>
            </a:pathLst>
          </a:custGeom>
          <a:solidFill>
            <a:srgbClr val="C0504D"/>
          </a:solidFill>
          <a:ln w="0" cap="flat">
            <a:solidFill>
              <a:srgbClr val="C0504D"/>
            </a:solidFill>
            <a:prstDash val="solid"/>
            <a:round/>
            <a:headEnd/>
            <a:tailEnd/>
          </a:ln>
        </p:spPr>
        <p:txBody>
          <a:bodyPr/>
          <a:lstStyle/>
          <a:p>
            <a:endParaRPr lang="en-US"/>
          </a:p>
        </p:txBody>
      </p:sp>
      <p:sp>
        <p:nvSpPr>
          <p:cNvPr id="56470" name="Freeform 153"/>
          <p:cNvSpPr>
            <a:spLocks/>
          </p:cNvSpPr>
          <p:nvPr/>
        </p:nvSpPr>
        <p:spPr bwMode="auto">
          <a:xfrm>
            <a:off x="5976938" y="4899025"/>
            <a:ext cx="334962" cy="974725"/>
          </a:xfrm>
          <a:custGeom>
            <a:avLst/>
            <a:gdLst>
              <a:gd name="T0" fmla="*/ 2147483647 w 880"/>
              <a:gd name="T1" fmla="*/ 2147483647 h 2552"/>
              <a:gd name="T2" fmla="*/ 2147483647 w 880"/>
              <a:gd name="T3" fmla="*/ 2147483647 h 2552"/>
              <a:gd name="T4" fmla="*/ 2147483647 w 880"/>
              <a:gd name="T5" fmla="*/ 2147483647 h 2552"/>
              <a:gd name="T6" fmla="*/ 2147483647 w 880"/>
              <a:gd name="T7" fmla="*/ 2147483647 h 2552"/>
              <a:gd name="T8" fmla="*/ 2147483647 w 880"/>
              <a:gd name="T9" fmla="*/ 2147483647 h 2552"/>
              <a:gd name="T10" fmla="*/ 2147483647 w 880"/>
              <a:gd name="T11" fmla="*/ 2147483647 h 2552"/>
              <a:gd name="T12" fmla="*/ 2147483647 w 880"/>
              <a:gd name="T13" fmla="*/ 2147483647 h 2552"/>
              <a:gd name="T14" fmla="*/ 2147483647 w 880"/>
              <a:gd name="T15" fmla="*/ 2147483647 h 2552"/>
              <a:gd name="T16" fmla="*/ 2147483647 w 880"/>
              <a:gd name="T17" fmla="*/ 2147483647 h 2552"/>
              <a:gd name="T18" fmla="*/ 2147483647 w 880"/>
              <a:gd name="T19" fmla="*/ 2147483647 h 2552"/>
              <a:gd name="T20" fmla="*/ 2147483647 w 880"/>
              <a:gd name="T21" fmla="*/ 2147483647 h 2552"/>
              <a:gd name="T22" fmla="*/ 2147483647 w 880"/>
              <a:gd name="T23" fmla="*/ 2147483647 h 2552"/>
              <a:gd name="T24" fmla="*/ 2147483647 w 880"/>
              <a:gd name="T25" fmla="*/ 2147483647 h 2552"/>
              <a:gd name="T26" fmla="*/ 2147483647 w 880"/>
              <a:gd name="T27" fmla="*/ 2147483647 h 2552"/>
              <a:gd name="T28" fmla="*/ 2147483647 w 880"/>
              <a:gd name="T29" fmla="*/ 2147483647 h 2552"/>
              <a:gd name="T30" fmla="*/ 2147483647 w 880"/>
              <a:gd name="T31" fmla="*/ 2147483647 h 2552"/>
              <a:gd name="T32" fmla="*/ 2147483647 w 880"/>
              <a:gd name="T33" fmla="*/ 2147483647 h 2552"/>
              <a:gd name="T34" fmla="*/ 2147483647 w 880"/>
              <a:gd name="T35" fmla="*/ 2147483647 h 2552"/>
              <a:gd name="T36" fmla="*/ 2147483647 w 880"/>
              <a:gd name="T37" fmla="*/ 2147483647 h 2552"/>
              <a:gd name="T38" fmla="*/ 2147483647 w 880"/>
              <a:gd name="T39" fmla="*/ 2147483647 h 2552"/>
              <a:gd name="T40" fmla="*/ 2147483647 w 880"/>
              <a:gd name="T41" fmla="*/ 2147483647 h 2552"/>
              <a:gd name="T42" fmla="*/ 2147483647 w 880"/>
              <a:gd name="T43" fmla="*/ 2147483647 h 2552"/>
              <a:gd name="T44" fmla="*/ 2147483647 w 880"/>
              <a:gd name="T45" fmla="*/ 2147483647 h 2552"/>
              <a:gd name="T46" fmla="*/ 2147483647 w 880"/>
              <a:gd name="T47" fmla="*/ 2147483647 h 2552"/>
              <a:gd name="T48" fmla="*/ 2147483647 w 880"/>
              <a:gd name="T49" fmla="*/ 2147483647 h 2552"/>
              <a:gd name="T50" fmla="*/ 2147483647 w 880"/>
              <a:gd name="T51" fmla="*/ 2147483647 h 2552"/>
              <a:gd name="T52" fmla="*/ 2147483647 w 880"/>
              <a:gd name="T53" fmla="*/ 2147483647 h 25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0"/>
              <a:gd name="T82" fmla="*/ 0 h 2552"/>
              <a:gd name="T83" fmla="*/ 880 w 880"/>
              <a:gd name="T84" fmla="*/ 2552 h 25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0" h="2552">
                <a:moveTo>
                  <a:pt x="262" y="2492"/>
                </a:moveTo>
                <a:cubicBezTo>
                  <a:pt x="266" y="2492"/>
                  <a:pt x="262" y="2464"/>
                  <a:pt x="300" y="2454"/>
                </a:cubicBezTo>
                <a:cubicBezTo>
                  <a:pt x="339" y="2445"/>
                  <a:pt x="465" y="2468"/>
                  <a:pt x="494" y="2427"/>
                </a:cubicBezTo>
                <a:cubicBezTo>
                  <a:pt x="523" y="2385"/>
                  <a:pt x="469" y="2310"/>
                  <a:pt x="465" y="2203"/>
                </a:cubicBezTo>
                <a:cubicBezTo>
                  <a:pt x="460" y="2095"/>
                  <a:pt x="465" y="1913"/>
                  <a:pt x="465" y="1783"/>
                </a:cubicBezTo>
                <a:cubicBezTo>
                  <a:pt x="465" y="1652"/>
                  <a:pt x="445" y="1517"/>
                  <a:pt x="455" y="1428"/>
                </a:cubicBezTo>
                <a:cubicBezTo>
                  <a:pt x="465" y="1339"/>
                  <a:pt x="479" y="1316"/>
                  <a:pt x="513" y="1251"/>
                </a:cubicBezTo>
                <a:cubicBezTo>
                  <a:pt x="547" y="1185"/>
                  <a:pt x="605" y="1102"/>
                  <a:pt x="648" y="1046"/>
                </a:cubicBezTo>
                <a:cubicBezTo>
                  <a:pt x="692" y="990"/>
                  <a:pt x="726" y="999"/>
                  <a:pt x="764" y="924"/>
                </a:cubicBezTo>
                <a:cubicBezTo>
                  <a:pt x="803" y="850"/>
                  <a:pt x="880" y="714"/>
                  <a:pt x="880" y="588"/>
                </a:cubicBezTo>
                <a:cubicBezTo>
                  <a:pt x="880" y="462"/>
                  <a:pt x="813" y="266"/>
                  <a:pt x="764" y="178"/>
                </a:cubicBezTo>
                <a:cubicBezTo>
                  <a:pt x="716" y="89"/>
                  <a:pt x="653" y="94"/>
                  <a:pt x="600" y="66"/>
                </a:cubicBezTo>
                <a:cubicBezTo>
                  <a:pt x="547" y="38"/>
                  <a:pt x="508" y="24"/>
                  <a:pt x="445" y="19"/>
                </a:cubicBezTo>
                <a:cubicBezTo>
                  <a:pt x="382" y="14"/>
                  <a:pt x="271" y="0"/>
                  <a:pt x="213" y="28"/>
                </a:cubicBezTo>
                <a:cubicBezTo>
                  <a:pt x="155" y="56"/>
                  <a:pt x="126" y="131"/>
                  <a:pt x="107" y="178"/>
                </a:cubicBezTo>
                <a:cubicBezTo>
                  <a:pt x="88" y="224"/>
                  <a:pt x="97" y="257"/>
                  <a:pt x="107" y="299"/>
                </a:cubicBezTo>
                <a:cubicBezTo>
                  <a:pt x="117" y="341"/>
                  <a:pt x="150" y="369"/>
                  <a:pt x="175" y="420"/>
                </a:cubicBezTo>
                <a:cubicBezTo>
                  <a:pt x="199" y="472"/>
                  <a:pt x="237" y="551"/>
                  <a:pt x="252" y="607"/>
                </a:cubicBezTo>
                <a:cubicBezTo>
                  <a:pt x="266" y="663"/>
                  <a:pt x="271" y="677"/>
                  <a:pt x="262" y="747"/>
                </a:cubicBezTo>
                <a:cubicBezTo>
                  <a:pt x="252" y="817"/>
                  <a:pt x="233" y="938"/>
                  <a:pt x="204" y="1027"/>
                </a:cubicBezTo>
                <a:cubicBezTo>
                  <a:pt x="175" y="1116"/>
                  <a:pt x="107" y="1195"/>
                  <a:pt x="78" y="1288"/>
                </a:cubicBezTo>
                <a:cubicBezTo>
                  <a:pt x="49" y="1381"/>
                  <a:pt x="29" y="1493"/>
                  <a:pt x="20" y="1596"/>
                </a:cubicBezTo>
                <a:cubicBezTo>
                  <a:pt x="10" y="1699"/>
                  <a:pt x="0" y="1801"/>
                  <a:pt x="10" y="1913"/>
                </a:cubicBezTo>
                <a:cubicBezTo>
                  <a:pt x="20" y="2025"/>
                  <a:pt x="39" y="2156"/>
                  <a:pt x="68" y="2259"/>
                </a:cubicBezTo>
                <a:cubicBezTo>
                  <a:pt x="97" y="2361"/>
                  <a:pt x="141" y="2487"/>
                  <a:pt x="175" y="2520"/>
                </a:cubicBezTo>
                <a:cubicBezTo>
                  <a:pt x="208" y="2552"/>
                  <a:pt x="257" y="2459"/>
                  <a:pt x="271" y="2454"/>
                </a:cubicBezTo>
                <a:cubicBezTo>
                  <a:pt x="286" y="2450"/>
                  <a:pt x="266" y="2492"/>
                  <a:pt x="262" y="2492"/>
                </a:cubicBezTo>
              </a:path>
            </a:pathLst>
          </a:custGeom>
          <a:solidFill>
            <a:srgbClr val="808080"/>
          </a:solidFill>
          <a:ln w="0">
            <a:solidFill>
              <a:srgbClr val="000000"/>
            </a:solidFill>
            <a:prstDash val="solid"/>
            <a:round/>
            <a:headEnd/>
            <a:tailEnd/>
          </a:ln>
        </p:spPr>
        <p:txBody>
          <a:bodyPr/>
          <a:lstStyle/>
          <a:p>
            <a:endParaRPr lang="en-US"/>
          </a:p>
        </p:txBody>
      </p:sp>
      <p:sp>
        <p:nvSpPr>
          <p:cNvPr id="56471" name="Freeform 154"/>
          <p:cNvSpPr>
            <a:spLocks noEditPoints="1"/>
          </p:cNvSpPr>
          <p:nvPr/>
        </p:nvSpPr>
        <p:spPr bwMode="auto">
          <a:xfrm>
            <a:off x="5970588" y="4894263"/>
            <a:ext cx="352425" cy="979487"/>
          </a:xfrm>
          <a:custGeom>
            <a:avLst/>
            <a:gdLst>
              <a:gd name="T0" fmla="*/ 2147483647 w 926"/>
              <a:gd name="T1" fmla="*/ 2147483647 h 2568"/>
              <a:gd name="T2" fmla="*/ 2147483647 w 926"/>
              <a:gd name="T3" fmla="*/ 2147483647 h 2568"/>
              <a:gd name="T4" fmla="*/ 2147483647 w 926"/>
              <a:gd name="T5" fmla="*/ 2147483647 h 2568"/>
              <a:gd name="T6" fmla="*/ 2147483647 w 926"/>
              <a:gd name="T7" fmla="*/ 2147483647 h 2568"/>
              <a:gd name="T8" fmla="*/ 2147483647 w 926"/>
              <a:gd name="T9" fmla="*/ 2147483647 h 2568"/>
              <a:gd name="T10" fmla="*/ 2147483647 w 926"/>
              <a:gd name="T11" fmla="*/ 2147483647 h 2568"/>
              <a:gd name="T12" fmla="*/ 2147483647 w 926"/>
              <a:gd name="T13" fmla="*/ 2147483647 h 2568"/>
              <a:gd name="T14" fmla="*/ 2147483647 w 926"/>
              <a:gd name="T15" fmla="*/ 2147483647 h 2568"/>
              <a:gd name="T16" fmla="*/ 2147483647 w 926"/>
              <a:gd name="T17" fmla="*/ 2147483647 h 2568"/>
              <a:gd name="T18" fmla="*/ 2147483647 w 926"/>
              <a:gd name="T19" fmla="*/ 2147483647 h 2568"/>
              <a:gd name="T20" fmla="*/ 2147483647 w 926"/>
              <a:gd name="T21" fmla="*/ 2147483647 h 2568"/>
              <a:gd name="T22" fmla="*/ 2147483647 w 926"/>
              <a:gd name="T23" fmla="*/ 2147483647 h 2568"/>
              <a:gd name="T24" fmla="*/ 2147483647 w 926"/>
              <a:gd name="T25" fmla="*/ 2147483647 h 2568"/>
              <a:gd name="T26" fmla="*/ 2147483647 w 926"/>
              <a:gd name="T27" fmla="*/ 2147483647 h 2568"/>
              <a:gd name="T28" fmla="*/ 2147483647 w 926"/>
              <a:gd name="T29" fmla="*/ 2147483647 h 2568"/>
              <a:gd name="T30" fmla="*/ 2147483647 w 926"/>
              <a:gd name="T31" fmla="*/ 2147483647 h 2568"/>
              <a:gd name="T32" fmla="*/ 2147483647 w 926"/>
              <a:gd name="T33" fmla="*/ 2147483647 h 2568"/>
              <a:gd name="T34" fmla="*/ 2147483647 w 926"/>
              <a:gd name="T35" fmla="*/ 2147483647 h 2568"/>
              <a:gd name="T36" fmla="*/ 2147483647 w 926"/>
              <a:gd name="T37" fmla="*/ 2147483647 h 2568"/>
              <a:gd name="T38" fmla="*/ 2147483647 w 926"/>
              <a:gd name="T39" fmla="*/ 2147483647 h 2568"/>
              <a:gd name="T40" fmla="*/ 2147483647 w 926"/>
              <a:gd name="T41" fmla="*/ 2147483647 h 2568"/>
              <a:gd name="T42" fmla="*/ 2147483647 w 926"/>
              <a:gd name="T43" fmla="*/ 2147483647 h 2568"/>
              <a:gd name="T44" fmla="*/ 2147483647 w 926"/>
              <a:gd name="T45" fmla="*/ 2147483647 h 2568"/>
              <a:gd name="T46" fmla="*/ 2147483647 w 926"/>
              <a:gd name="T47" fmla="*/ 2147483647 h 2568"/>
              <a:gd name="T48" fmla="*/ 2147483647 w 926"/>
              <a:gd name="T49" fmla="*/ 2147483647 h 2568"/>
              <a:gd name="T50" fmla="*/ 2147483647 w 926"/>
              <a:gd name="T51" fmla="*/ 2147483647 h 2568"/>
              <a:gd name="T52" fmla="*/ 2147483647 w 926"/>
              <a:gd name="T53" fmla="*/ 2147483647 h 2568"/>
              <a:gd name="T54" fmla="*/ 2147483647 w 926"/>
              <a:gd name="T55" fmla="*/ 2147483647 h 2568"/>
              <a:gd name="T56" fmla="*/ 2147483647 w 926"/>
              <a:gd name="T57" fmla="*/ 2147483647 h 2568"/>
              <a:gd name="T58" fmla="*/ 2147483647 w 926"/>
              <a:gd name="T59" fmla="*/ 2147483647 h 2568"/>
              <a:gd name="T60" fmla="*/ 2147483647 w 926"/>
              <a:gd name="T61" fmla="*/ 2147483647 h 2568"/>
              <a:gd name="T62" fmla="*/ 2147483647 w 926"/>
              <a:gd name="T63" fmla="*/ 2147483647 h 2568"/>
              <a:gd name="T64" fmla="*/ 2147483647 w 926"/>
              <a:gd name="T65" fmla="*/ 2147483647 h 2568"/>
              <a:gd name="T66" fmla="*/ 2147483647 w 926"/>
              <a:gd name="T67" fmla="*/ 2147483647 h 2568"/>
              <a:gd name="T68" fmla="*/ 2147483647 w 926"/>
              <a:gd name="T69" fmla="*/ 2147483647 h 2568"/>
              <a:gd name="T70" fmla="*/ 2147483647 w 926"/>
              <a:gd name="T71" fmla="*/ 2147483647 h 2568"/>
              <a:gd name="T72" fmla="*/ 0 w 926"/>
              <a:gd name="T73" fmla="*/ 2147483647 h 2568"/>
              <a:gd name="T74" fmla="*/ 2147483647 w 926"/>
              <a:gd name="T75" fmla="*/ 2147483647 h 2568"/>
              <a:gd name="T76" fmla="*/ 2147483647 w 926"/>
              <a:gd name="T77" fmla="*/ 2147483647 h 2568"/>
              <a:gd name="T78" fmla="*/ 2147483647 w 926"/>
              <a:gd name="T79" fmla="*/ 2147483647 h 2568"/>
              <a:gd name="T80" fmla="*/ 2147483647 w 926"/>
              <a:gd name="T81" fmla="*/ 2147483647 h 2568"/>
              <a:gd name="T82" fmla="*/ 2147483647 w 926"/>
              <a:gd name="T83" fmla="*/ 2147483647 h 2568"/>
              <a:gd name="T84" fmla="*/ 2147483647 w 926"/>
              <a:gd name="T85" fmla="*/ 2147483647 h 2568"/>
              <a:gd name="T86" fmla="*/ 2147483647 w 926"/>
              <a:gd name="T87" fmla="*/ 2147483647 h 2568"/>
              <a:gd name="T88" fmla="*/ 2147483647 w 926"/>
              <a:gd name="T89" fmla="*/ 0 h 2568"/>
              <a:gd name="T90" fmla="*/ 2147483647 w 926"/>
              <a:gd name="T91" fmla="*/ 2147483647 h 2568"/>
              <a:gd name="T92" fmla="*/ 2147483647 w 926"/>
              <a:gd name="T93" fmla="*/ 2147483647 h 2568"/>
              <a:gd name="T94" fmla="*/ 2147483647 w 926"/>
              <a:gd name="T95" fmla="*/ 2147483647 h 2568"/>
              <a:gd name="T96" fmla="*/ 2147483647 w 926"/>
              <a:gd name="T97" fmla="*/ 2147483647 h 2568"/>
              <a:gd name="T98" fmla="*/ 2147483647 w 926"/>
              <a:gd name="T99" fmla="*/ 2147483647 h 2568"/>
              <a:gd name="T100" fmla="*/ 2147483647 w 926"/>
              <a:gd name="T101" fmla="*/ 2147483647 h 2568"/>
              <a:gd name="T102" fmla="*/ 2147483647 w 926"/>
              <a:gd name="T103" fmla="*/ 2147483647 h 2568"/>
              <a:gd name="T104" fmla="*/ 2147483647 w 926"/>
              <a:gd name="T105" fmla="*/ 2147483647 h 2568"/>
              <a:gd name="T106" fmla="*/ 2147483647 w 926"/>
              <a:gd name="T107" fmla="*/ 2147483647 h 2568"/>
              <a:gd name="T108" fmla="*/ 2147483647 w 926"/>
              <a:gd name="T109" fmla="*/ 2147483647 h 2568"/>
              <a:gd name="T110" fmla="*/ 2147483647 w 926"/>
              <a:gd name="T111" fmla="*/ 2147483647 h 2568"/>
              <a:gd name="T112" fmla="*/ 2147483647 w 926"/>
              <a:gd name="T113" fmla="*/ 2147483647 h 2568"/>
              <a:gd name="T114" fmla="*/ 2147483647 w 926"/>
              <a:gd name="T115" fmla="*/ 2147483647 h 2568"/>
              <a:gd name="T116" fmla="*/ 2147483647 w 926"/>
              <a:gd name="T117" fmla="*/ 2147483647 h 2568"/>
              <a:gd name="T118" fmla="*/ 2147483647 w 926"/>
              <a:gd name="T119" fmla="*/ 2147483647 h 256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6"/>
              <a:gd name="T181" fmla="*/ 0 h 2568"/>
              <a:gd name="T182" fmla="*/ 926 w 926"/>
              <a:gd name="T183" fmla="*/ 2568 h 256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6" h="2568">
                <a:moveTo>
                  <a:pt x="297" y="2528"/>
                </a:moveTo>
                <a:cubicBezTo>
                  <a:pt x="285" y="2536"/>
                  <a:pt x="270" y="2534"/>
                  <a:pt x="261" y="2523"/>
                </a:cubicBezTo>
                <a:cubicBezTo>
                  <a:pt x="253" y="2512"/>
                  <a:pt x="254" y="2496"/>
                  <a:pt x="265" y="2487"/>
                </a:cubicBezTo>
                <a:lnTo>
                  <a:pt x="267" y="2486"/>
                </a:lnTo>
                <a:lnTo>
                  <a:pt x="258" y="2498"/>
                </a:lnTo>
                <a:lnTo>
                  <a:pt x="259" y="2495"/>
                </a:lnTo>
                <a:lnTo>
                  <a:pt x="262" y="2489"/>
                </a:lnTo>
                <a:lnTo>
                  <a:pt x="264" y="2482"/>
                </a:lnTo>
                <a:cubicBezTo>
                  <a:pt x="265" y="2480"/>
                  <a:pt x="266" y="2479"/>
                  <a:pt x="267" y="2478"/>
                </a:cubicBezTo>
                <a:lnTo>
                  <a:pt x="271" y="2471"/>
                </a:lnTo>
                <a:cubicBezTo>
                  <a:pt x="272" y="2470"/>
                  <a:pt x="273" y="2468"/>
                  <a:pt x="274" y="2467"/>
                </a:cubicBezTo>
                <a:lnTo>
                  <a:pt x="281" y="2461"/>
                </a:lnTo>
                <a:cubicBezTo>
                  <a:pt x="282" y="2459"/>
                  <a:pt x="284" y="2458"/>
                  <a:pt x="285" y="2457"/>
                </a:cubicBezTo>
                <a:lnTo>
                  <a:pt x="295" y="2452"/>
                </a:lnTo>
                <a:cubicBezTo>
                  <a:pt x="296" y="2451"/>
                  <a:pt x="298" y="2450"/>
                  <a:pt x="300" y="2449"/>
                </a:cubicBezTo>
                <a:lnTo>
                  <a:pt x="312" y="2445"/>
                </a:lnTo>
                <a:cubicBezTo>
                  <a:pt x="313" y="2445"/>
                  <a:pt x="315" y="2444"/>
                  <a:pt x="316" y="2444"/>
                </a:cubicBezTo>
                <a:lnTo>
                  <a:pt x="324" y="2443"/>
                </a:lnTo>
                <a:lnTo>
                  <a:pt x="337" y="2442"/>
                </a:lnTo>
                <a:lnTo>
                  <a:pt x="350" y="2441"/>
                </a:lnTo>
                <a:lnTo>
                  <a:pt x="363" y="2441"/>
                </a:lnTo>
                <a:lnTo>
                  <a:pt x="391" y="2442"/>
                </a:lnTo>
                <a:lnTo>
                  <a:pt x="421" y="2442"/>
                </a:lnTo>
                <a:lnTo>
                  <a:pt x="449" y="2440"/>
                </a:lnTo>
                <a:lnTo>
                  <a:pt x="473" y="2437"/>
                </a:lnTo>
                <a:lnTo>
                  <a:pt x="481" y="2434"/>
                </a:lnTo>
                <a:lnTo>
                  <a:pt x="488" y="2431"/>
                </a:lnTo>
                <a:lnTo>
                  <a:pt x="485" y="2433"/>
                </a:lnTo>
                <a:lnTo>
                  <a:pt x="493" y="2427"/>
                </a:lnTo>
                <a:lnTo>
                  <a:pt x="488" y="2432"/>
                </a:lnTo>
                <a:lnTo>
                  <a:pt x="494" y="2424"/>
                </a:lnTo>
                <a:lnTo>
                  <a:pt x="491" y="2429"/>
                </a:lnTo>
                <a:lnTo>
                  <a:pt x="495" y="2421"/>
                </a:lnTo>
                <a:lnTo>
                  <a:pt x="493" y="2426"/>
                </a:lnTo>
                <a:lnTo>
                  <a:pt x="496" y="2417"/>
                </a:lnTo>
                <a:lnTo>
                  <a:pt x="495" y="2421"/>
                </a:lnTo>
                <a:lnTo>
                  <a:pt x="496" y="2411"/>
                </a:lnTo>
                <a:lnTo>
                  <a:pt x="496" y="2404"/>
                </a:lnTo>
                <a:lnTo>
                  <a:pt x="497" y="2408"/>
                </a:lnTo>
                <a:lnTo>
                  <a:pt x="493" y="2385"/>
                </a:lnTo>
                <a:lnTo>
                  <a:pt x="487" y="2361"/>
                </a:lnTo>
                <a:lnTo>
                  <a:pt x="479" y="2332"/>
                </a:lnTo>
                <a:lnTo>
                  <a:pt x="470" y="2298"/>
                </a:lnTo>
                <a:lnTo>
                  <a:pt x="463" y="2261"/>
                </a:lnTo>
                <a:lnTo>
                  <a:pt x="459" y="2220"/>
                </a:lnTo>
                <a:lnTo>
                  <a:pt x="458" y="2198"/>
                </a:lnTo>
                <a:lnTo>
                  <a:pt x="457" y="2175"/>
                </a:lnTo>
                <a:lnTo>
                  <a:pt x="457" y="2126"/>
                </a:lnTo>
                <a:lnTo>
                  <a:pt x="457" y="2072"/>
                </a:lnTo>
                <a:lnTo>
                  <a:pt x="457" y="2016"/>
                </a:lnTo>
                <a:lnTo>
                  <a:pt x="457" y="1959"/>
                </a:lnTo>
                <a:lnTo>
                  <a:pt x="458" y="1903"/>
                </a:lnTo>
                <a:lnTo>
                  <a:pt x="458" y="1849"/>
                </a:lnTo>
                <a:lnTo>
                  <a:pt x="459" y="1798"/>
                </a:lnTo>
                <a:lnTo>
                  <a:pt x="458" y="1749"/>
                </a:lnTo>
                <a:lnTo>
                  <a:pt x="456" y="1701"/>
                </a:lnTo>
                <a:lnTo>
                  <a:pt x="453" y="1653"/>
                </a:lnTo>
                <a:lnTo>
                  <a:pt x="450" y="1606"/>
                </a:lnTo>
                <a:lnTo>
                  <a:pt x="448" y="1561"/>
                </a:lnTo>
                <a:lnTo>
                  <a:pt x="446" y="1519"/>
                </a:lnTo>
                <a:lnTo>
                  <a:pt x="447" y="1478"/>
                </a:lnTo>
                <a:lnTo>
                  <a:pt x="449" y="1442"/>
                </a:lnTo>
                <a:lnTo>
                  <a:pt x="451" y="1424"/>
                </a:lnTo>
                <a:lnTo>
                  <a:pt x="453" y="1409"/>
                </a:lnTo>
                <a:lnTo>
                  <a:pt x="458" y="1383"/>
                </a:lnTo>
                <a:lnTo>
                  <a:pt x="463" y="1359"/>
                </a:lnTo>
                <a:lnTo>
                  <a:pt x="470" y="1338"/>
                </a:lnTo>
                <a:lnTo>
                  <a:pt x="487" y="1298"/>
                </a:lnTo>
                <a:lnTo>
                  <a:pt x="498" y="1277"/>
                </a:lnTo>
                <a:lnTo>
                  <a:pt x="510" y="1254"/>
                </a:lnTo>
                <a:lnTo>
                  <a:pt x="524" y="1228"/>
                </a:lnTo>
                <a:lnTo>
                  <a:pt x="540" y="1201"/>
                </a:lnTo>
                <a:lnTo>
                  <a:pt x="575" y="1146"/>
                </a:lnTo>
                <a:lnTo>
                  <a:pt x="594" y="1118"/>
                </a:lnTo>
                <a:lnTo>
                  <a:pt x="613" y="1092"/>
                </a:lnTo>
                <a:lnTo>
                  <a:pt x="630" y="1068"/>
                </a:lnTo>
                <a:lnTo>
                  <a:pt x="648" y="1045"/>
                </a:lnTo>
                <a:lnTo>
                  <a:pt x="656" y="1034"/>
                </a:lnTo>
                <a:lnTo>
                  <a:pt x="666" y="1025"/>
                </a:lnTo>
                <a:lnTo>
                  <a:pt x="682" y="1010"/>
                </a:lnTo>
                <a:lnTo>
                  <a:pt x="698" y="997"/>
                </a:lnTo>
                <a:lnTo>
                  <a:pt x="713" y="986"/>
                </a:lnTo>
                <a:lnTo>
                  <a:pt x="726" y="976"/>
                </a:lnTo>
                <a:lnTo>
                  <a:pt x="738" y="963"/>
                </a:lnTo>
                <a:lnTo>
                  <a:pt x="743" y="957"/>
                </a:lnTo>
                <a:lnTo>
                  <a:pt x="749" y="949"/>
                </a:lnTo>
                <a:lnTo>
                  <a:pt x="755" y="939"/>
                </a:lnTo>
                <a:lnTo>
                  <a:pt x="762" y="927"/>
                </a:lnTo>
                <a:lnTo>
                  <a:pt x="777" y="897"/>
                </a:lnTo>
                <a:lnTo>
                  <a:pt x="796" y="861"/>
                </a:lnTo>
                <a:lnTo>
                  <a:pt x="815" y="822"/>
                </a:lnTo>
                <a:lnTo>
                  <a:pt x="833" y="780"/>
                </a:lnTo>
                <a:lnTo>
                  <a:pt x="850" y="736"/>
                </a:lnTo>
                <a:lnTo>
                  <a:pt x="863" y="691"/>
                </a:lnTo>
                <a:lnTo>
                  <a:pt x="871" y="646"/>
                </a:lnTo>
                <a:lnTo>
                  <a:pt x="874" y="624"/>
                </a:lnTo>
                <a:lnTo>
                  <a:pt x="874" y="602"/>
                </a:lnTo>
                <a:lnTo>
                  <a:pt x="874" y="580"/>
                </a:lnTo>
                <a:lnTo>
                  <a:pt x="872" y="555"/>
                </a:lnTo>
                <a:lnTo>
                  <a:pt x="864" y="503"/>
                </a:lnTo>
                <a:lnTo>
                  <a:pt x="851" y="447"/>
                </a:lnTo>
                <a:lnTo>
                  <a:pt x="836" y="391"/>
                </a:lnTo>
                <a:lnTo>
                  <a:pt x="818" y="337"/>
                </a:lnTo>
                <a:lnTo>
                  <a:pt x="799" y="286"/>
                </a:lnTo>
                <a:lnTo>
                  <a:pt x="789" y="263"/>
                </a:lnTo>
                <a:lnTo>
                  <a:pt x="780" y="241"/>
                </a:lnTo>
                <a:lnTo>
                  <a:pt x="770" y="222"/>
                </a:lnTo>
                <a:lnTo>
                  <a:pt x="761" y="205"/>
                </a:lnTo>
                <a:lnTo>
                  <a:pt x="753" y="191"/>
                </a:lnTo>
                <a:lnTo>
                  <a:pt x="744" y="178"/>
                </a:lnTo>
                <a:lnTo>
                  <a:pt x="736" y="169"/>
                </a:lnTo>
                <a:lnTo>
                  <a:pt x="728" y="160"/>
                </a:lnTo>
                <a:lnTo>
                  <a:pt x="709" y="147"/>
                </a:lnTo>
                <a:lnTo>
                  <a:pt x="713" y="149"/>
                </a:lnTo>
                <a:lnTo>
                  <a:pt x="692" y="137"/>
                </a:lnTo>
                <a:lnTo>
                  <a:pt x="673" y="129"/>
                </a:lnTo>
                <a:lnTo>
                  <a:pt x="653" y="122"/>
                </a:lnTo>
                <a:lnTo>
                  <a:pt x="632" y="115"/>
                </a:lnTo>
                <a:lnTo>
                  <a:pt x="609" y="105"/>
                </a:lnTo>
                <a:lnTo>
                  <a:pt x="571" y="86"/>
                </a:lnTo>
                <a:lnTo>
                  <a:pt x="537" y="73"/>
                </a:lnTo>
                <a:lnTo>
                  <a:pt x="502" y="65"/>
                </a:lnTo>
                <a:lnTo>
                  <a:pt x="484" y="62"/>
                </a:lnTo>
                <a:lnTo>
                  <a:pt x="463" y="60"/>
                </a:lnTo>
                <a:lnTo>
                  <a:pt x="438" y="58"/>
                </a:lnTo>
                <a:lnTo>
                  <a:pt x="408" y="56"/>
                </a:lnTo>
                <a:lnTo>
                  <a:pt x="378" y="54"/>
                </a:lnTo>
                <a:lnTo>
                  <a:pt x="346" y="52"/>
                </a:lnTo>
                <a:lnTo>
                  <a:pt x="316" y="53"/>
                </a:lnTo>
                <a:lnTo>
                  <a:pt x="287" y="55"/>
                </a:lnTo>
                <a:lnTo>
                  <a:pt x="262" y="60"/>
                </a:lnTo>
                <a:lnTo>
                  <a:pt x="266" y="59"/>
                </a:lnTo>
                <a:lnTo>
                  <a:pt x="242" y="68"/>
                </a:lnTo>
                <a:lnTo>
                  <a:pt x="247" y="66"/>
                </a:lnTo>
                <a:lnTo>
                  <a:pt x="226" y="78"/>
                </a:lnTo>
                <a:lnTo>
                  <a:pt x="230" y="75"/>
                </a:lnTo>
                <a:lnTo>
                  <a:pt x="212" y="91"/>
                </a:lnTo>
                <a:lnTo>
                  <a:pt x="199" y="107"/>
                </a:lnTo>
                <a:lnTo>
                  <a:pt x="187" y="126"/>
                </a:lnTo>
                <a:lnTo>
                  <a:pt x="176" y="145"/>
                </a:lnTo>
                <a:lnTo>
                  <a:pt x="167" y="165"/>
                </a:lnTo>
                <a:lnTo>
                  <a:pt x="159" y="184"/>
                </a:lnTo>
                <a:lnTo>
                  <a:pt x="151" y="203"/>
                </a:lnTo>
                <a:lnTo>
                  <a:pt x="145" y="218"/>
                </a:lnTo>
                <a:lnTo>
                  <a:pt x="143" y="231"/>
                </a:lnTo>
                <a:lnTo>
                  <a:pt x="142" y="243"/>
                </a:lnTo>
                <a:lnTo>
                  <a:pt x="142" y="255"/>
                </a:lnTo>
                <a:lnTo>
                  <a:pt x="146" y="281"/>
                </a:lnTo>
                <a:lnTo>
                  <a:pt x="152" y="309"/>
                </a:lnTo>
                <a:lnTo>
                  <a:pt x="157" y="322"/>
                </a:lnTo>
                <a:lnTo>
                  <a:pt x="162" y="333"/>
                </a:lnTo>
                <a:lnTo>
                  <a:pt x="178" y="358"/>
                </a:lnTo>
                <a:lnTo>
                  <a:pt x="197" y="386"/>
                </a:lnTo>
                <a:lnTo>
                  <a:pt x="207" y="404"/>
                </a:lnTo>
                <a:lnTo>
                  <a:pt x="218" y="423"/>
                </a:lnTo>
                <a:lnTo>
                  <a:pt x="228" y="445"/>
                </a:lnTo>
                <a:lnTo>
                  <a:pt x="238" y="467"/>
                </a:lnTo>
                <a:lnTo>
                  <a:pt x="261" y="516"/>
                </a:lnTo>
                <a:lnTo>
                  <a:pt x="281" y="567"/>
                </a:lnTo>
                <a:lnTo>
                  <a:pt x="290" y="592"/>
                </a:lnTo>
                <a:lnTo>
                  <a:pt x="297" y="615"/>
                </a:lnTo>
                <a:lnTo>
                  <a:pt x="302" y="635"/>
                </a:lnTo>
                <a:lnTo>
                  <a:pt x="306" y="651"/>
                </a:lnTo>
                <a:lnTo>
                  <a:pt x="309" y="667"/>
                </a:lnTo>
                <a:lnTo>
                  <a:pt x="312" y="683"/>
                </a:lnTo>
                <a:lnTo>
                  <a:pt x="313" y="700"/>
                </a:lnTo>
                <a:lnTo>
                  <a:pt x="312" y="719"/>
                </a:lnTo>
                <a:lnTo>
                  <a:pt x="311" y="741"/>
                </a:lnTo>
                <a:lnTo>
                  <a:pt x="308" y="765"/>
                </a:lnTo>
                <a:lnTo>
                  <a:pt x="303" y="794"/>
                </a:lnTo>
                <a:lnTo>
                  <a:pt x="298" y="827"/>
                </a:lnTo>
                <a:lnTo>
                  <a:pt x="292" y="862"/>
                </a:lnTo>
                <a:lnTo>
                  <a:pt x="286" y="900"/>
                </a:lnTo>
                <a:lnTo>
                  <a:pt x="269" y="976"/>
                </a:lnTo>
                <a:lnTo>
                  <a:pt x="259" y="1014"/>
                </a:lnTo>
                <a:lnTo>
                  <a:pt x="249" y="1049"/>
                </a:lnTo>
                <a:lnTo>
                  <a:pt x="236" y="1084"/>
                </a:lnTo>
                <a:lnTo>
                  <a:pt x="219" y="1118"/>
                </a:lnTo>
                <a:lnTo>
                  <a:pt x="202" y="1151"/>
                </a:lnTo>
                <a:lnTo>
                  <a:pt x="184" y="1184"/>
                </a:lnTo>
                <a:lnTo>
                  <a:pt x="166" y="1216"/>
                </a:lnTo>
                <a:lnTo>
                  <a:pt x="149" y="1248"/>
                </a:lnTo>
                <a:lnTo>
                  <a:pt x="134" y="1280"/>
                </a:lnTo>
                <a:lnTo>
                  <a:pt x="122" y="1312"/>
                </a:lnTo>
                <a:lnTo>
                  <a:pt x="112" y="1346"/>
                </a:lnTo>
                <a:lnTo>
                  <a:pt x="103" y="1383"/>
                </a:lnTo>
                <a:lnTo>
                  <a:pt x="87" y="1459"/>
                </a:lnTo>
                <a:lnTo>
                  <a:pt x="75" y="1537"/>
                </a:lnTo>
                <a:lnTo>
                  <a:pt x="66" y="1614"/>
                </a:lnTo>
                <a:lnTo>
                  <a:pt x="59" y="1691"/>
                </a:lnTo>
                <a:lnTo>
                  <a:pt x="54" y="1768"/>
                </a:lnTo>
                <a:lnTo>
                  <a:pt x="52" y="1846"/>
                </a:lnTo>
                <a:lnTo>
                  <a:pt x="53" y="1886"/>
                </a:lnTo>
                <a:lnTo>
                  <a:pt x="56" y="1927"/>
                </a:lnTo>
                <a:lnTo>
                  <a:pt x="60" y="1969"/>
                </a:lnTo>
                <a:lnTo>
                  <a:pt x="65" y="2012"/>
                </a:lnTo>
                <a:lnTo>
                  <a:pt x="78" y="2101"/>
                </a:lnTo>
                <a:lnTo>
                  <a:pt x="85" y="2145"/>
                </a:lnTo>
                <a:lnTo>
                  <a:pt x="94" y="2187"/>
                </a:lnTo>
                <a:lnTo>
                  <a:pt x="103" y="2228"/>
                </a:lnTo>
                <a:lnTo>
                  <a:pt x="113" y="2267"/>
                </a:lnTo>
                <a:lnTo>
                  <a:pt x="125" y="2306"/>
                </a:lnTo>
                <a:lnTo>
                  <a:pt x="137" y="2346"/>
                </a:lnTo>
                <a:lnTo>
                  <a:pt x="150" y="2384"/>
                </a:lnTo>
                <a:lnTo>
                  <a:pt x="164" y="2421"/>
                </a:lnTo>
                <a:lnTo>
                  <a:pt x="178" y="2455"/>
                </a:lnTo>
                <a:lnTo>
                  <a:pt x="184" y="2470"/>
                </a:lnTo>
                <a:lnTo>
                  <a:pt x="191" y="2483"/>
                </a:lnTo>
                <a:lnTo>
                  <a:pt x="198" y="2495"/>
                </a:lnTo>
                <a:lnTo>
                  <a:pt x="204" y="2505"/>
                </a:lnTo>
                <a:lnTo>
                  <a:pt x="209" y="2512"/>
                </a:lnTo>
                <a:lnTo>
                  <a:pt x="214" y="2518"/>
                </a:lnTo>
                <a:lnTo>
                  <a:pt x="210" y="2514"/>
                </a:lnTo>
                <a:lnTo>
                  <a:pt x="217" y="2519"/>
                </a:lnTo>
                <a:lnTo>
                  <a:pt x="209" y="2515"/>
                </a:lnTo>
                <a:lnTo>
                  <a:pt x="215" y="2517"/>
                </a:lnTo>
                <a:lnTo>
                  <a:pt x="207" y="2516"/>
                </a:lnTo>
                <a:lnTo>
                  <a:pt x="214" y="2515"/>
                </a:lnTo>
                <a:lnTo>
                  <a:pt x="207" y="2517"/>
                </a:lnTo>
                <a:lnTo>
                  <a:pt x="214" y="2514"/>
                </a:lnTo>
                <a:lnTo>
                  <a:pt x="209" y="2516"/>
                </a:lnTo>
                <a:lnTo>
                  <a:pt x="217" y="2512"/>
                </a:lnTo>
                <a:lnTo>
                  <a:pt x="213" y="2515"/>
                </a:lnTo>
                <a:lnTo>
                  <a:pt x="220" y="2509"/>
                </a:lnTo>
                <a:lnTo>
                  <a:pt x="232" y="2497"/>
                </a:lnTo>
                <a:lnTo>
                  <a:pt x="244" y="2484"/>
                </a:lnTo>
                <a:lnTo>
                  <a:pt x="255" y="2470"/>
                </a:lnTo>
                <a:lnTo>
                  <a:pt x="265" y="2458"/>
                </a:lnTo>
                <a:lnTo>
                  <a:pt x="271" y="2452"/>
                </a:lnTo>
                <a:cubicBezTo>
                  <a:pt x="272" y="2451"/>
                  <a:pt x="274" y="2450"/>
                  <a:pt x="275" y="2449"/>
                </a:cubicBezTo>
                <a:lnTo>
                  <a:pt x="278" y="2447"/>
                </a:lnTo>
                <a:cubicBezTo>
                  <a:pt x="283" y="2445"/>
                  <a:pt x="288" y="2443"/>
                  <a:pt x="293" y="2444"/>
                </a:cubicBezTo>
                <a:lnTo>
                  <a:pt x="297" y="2444"/>
                </a:lnTo>
                <a:cubicBezTo>
                  <a:pt x="307" y="2445"/>
                  <a:pt x="316" y="2451"/>
                  <a:pt x="320" y="2461"/>
                </a:cubicBezTo>
                <a:lnTo>
                  <a:pt x="321" y="2465"/>
                </a:lnTo>
                <a:cubicBezTo>
                  <a:pt x="323" y="2469"/>
                  <a:pt x="323" y="2473"/>
                  <a:pt x="323" y="2477"/>
                </a:cubicBezTo>
                <a:lnTo>
                  <a:pt x="322" y="2483"/>
                </a:lnTo>
                <a:cubicBezTo>
                  <a:pt x="322" y="2484"/>
                  <a:pt x="321" y="2486"/>
                  <a:pt x="321" y="2487"/>
                </a:cubicBezTo>
                <a:lnTo>
                  <a:pt x="318" y="2494"/>
                </a:lnTo>
                <a:lnTo>
                  <a:pt x="315" y="2504"/>
                </a:lnTo>
                <a:lnTo>
                  <a:pt x="310" y="2513"/>
                </a:lnTo>
                <a:lnTo>
                  <a:pt x="306" y="2519"/>
                </a:lnTo>
                <a:cubicBezTo>
                  <a:pt x="304" y="2522"/>
                  <a:pt x="302" y="2525"/>
                  <a:pt x="299" y="2527"/>
                </a:cubicBezTo>
                <a:lnTo>
                  <a:pt x="297" y="2528"/>
                </a:lnTo>
                <a:close/>
                <a:moveTo>
                  <a:pt x="269" y="2484"/>
                </a:moveTo>
                <a:lnTo>
                  <a:pt x="262" y="2491"/>
                </a:lnTo>
                <a:lnTo>
                  <a:pt x="264" y="2488"/>
                </a:lnTo>
                <a:lnTo>
                  <a:pt x="267" y="2484"/>
                </a:lnTo>
                <a:lnTo>
                  <a:pt x="269" y="2479"/>
                </a:lnTo>
                <a:lnTo>
                  <a:pt x="271" y="2472"/>
                </a:lnTo>
                <a:lnTo>
                  <a:pt x="270" y="2476"/>
                </a:lnTo>
                <a:lnTo>
                  <a:pt x="271" y="2470"/>
                </a:lnTo>
                <a:lnTo>
                  <a:pt x="272" y="2482"/>
                </a:lnTo>
                <a:lnTo>
                  <a:pt x="271" y="2479"/>
                </a:lnTo>
                <a:lnTo>
                  <a:pt x="294" y="2496"/>
                </a:lnTo>
                <a:lnTo>
                  <a:pt x="290" y="2496"/>
                </a:lnTo>
                <a:lnTo>
                  <a:pt x="305" y="2492"/>
                </a:lnTo>
                <a:lnTo>
                  <a:pt x="302" y="2494"/>
                </a:lnTo>
                <a:lnTo>
                  <a:pt x="306" y="2490"/>
                </a:lnTo>
                <a:lnTo>
                  <a:pt x="304" y="2492"/>
                </a:lnTo>
                <a:lnTo>
                  <a:pt x="295" y="2503"/>
                </a:lnTo>
                <a:lnTo>
                  <a:pt x="283" y="2518"/>
                </a:lnTo>
                <a:lnTo>
                  <a:pt x="268" y="2535"/>
                </a:lnTo>
                <a:lnTo>
                  <a:pt x="252" y="2550"/>
                </a:lnTo>
                <a:lnTo>
                  <a:pt x="245" y="2556"/>
                </a:lnTo>
                <a:cubicBezTo>
                  <a:pt x="244" y="2557"/>
                  <a:pt x="243" y="2557"/>
                  <a:pt x="242" y="2558"/>
                </a:cubicBezTo>
                <a:lnTo>
                  <a:pt x="235" y="2562"/>
                </a:lnTo>
                <a:cubicBezTo>
                  <a:pt x="233" y="2563"/>
                  <a:pt x="232" y="2563"/>
                  <a:pt x="230" y="2564"/>
                </a:cubicBezTo>
                <a:lnTo>
                  <a:pt x="223" y="2566"/>
                </a:lnTo>
                <a:cubicBezTo>
                  <a:pt x="221" y="2567"/>
                  <a:pt x="218" y="2567"/>
                  <a:pt x="216" y="2567"/>
                </a:cubicBezTo>
                <a:lnTo>
                  <a:pt x="209" y="2568"/>
                </a:lnTo>
                <a:cubicBezTo>
                  <a:pt x="206" y="2568"/>
                  <a:pt x="203" y="2567"/>
                  <a:pt x="201" y="2567"/>
                </a:cubicBezTo>
                <a:lnTo>
                  <a:pt x="194" y="2565"/>
                </a:lnTo>
                <a:cubicBezTo>
                  <a:pt x="191" y="2564"/>
                  <a:pt x="188" y="2562"/>
                  <a:pt x="186" y="2561"/>
                </a:cubicBezTo>
                <a:lnTo>
                  <a:pt x="179" y="2556"/>
                </a:lnTo>
                <a:cubicBezTo>
                  <a:pt x="178" y="2555"/>
                  <a:pt x="177" y="2554"/>
                  <a:pt x="175" y="2552"/>
                </a:cubicBezTo>
                <a:lnTo>
                  <a:pt x="167" y="2543"/>
                </a:lnTo>
                <a:lnTo>
                  <a:pt x="159" y="2532"/>
                </a:lnTo>
                <a:lnTo>
                  <a:pt x="152" y="2520"/>
                </a:lnTo>
                <a:lnTo>
                  <a:pt x="144" y="2506"/>
                </a:lnTo>
                <a:lnTo>
                  <a:pt x="137" y="2491"/>
                </a:lnTo>
                <a:lnTo>
                  <a:pt x="130" y="2475"/>
                </a:lnTo>
                <a:lnTo>
                  <a:pt x="115" y="2440"/>
                </a:lnTo>
                <a:lnTo>
                  <a:pt x="101" y="2401"/>
                </a:lnTo>
                <a:lnTo>
                  <a:pt x="87" y="2361"/>
                </a:lnTo>
                <a:lnTo>
                  <a:pt x="75" y="2320"/>
                </a:lnTo>
                <a:lnTo>
                  <a:pt x="63" y="2280"/>
                </a:lnTo>
                <a:lnTo>
                  <a:pt x="52" y="2240"/>
                </a:lnTo>
                <a:lnTo>
                  <a:pt x="43" y="2197"/>
                </a:lnTo>
                <a:lnTo>
                  <a:pt x="34" y="2153"/>
                </a:lnTo>
                <a:lnTo>
                  <a:pt x="26" y="2108"/>
                </a:lnTo>
                <a:lnTo>
                  <a:pt x="13" y="2018"/>
                </a:lnTo>
                <a:lnTo>
                  <a:pt x="8" y="1974"/>
                </a:lnTo>
                <a:lnTo>
                  <a:pt x="4" y="1930"/>
                </a:lnTo>
                <a:lnTo>
                  <a:pt x="1" y="1888"/>
                </a:lnTo>
                <a:lnTo>
                  <a:pt x="0" y="1845"/>
                </a:lnTo>
                <a:lnTo>
                  <a:pt x="2" y="1764"/>
                </a:lnTo>
                <a:lnTo>
                  <a:pt x="7" y="1686"/>
                </a:lnTo>
                <a:lnTo>
                  <a:pt x="14" y="1608"/>
                </a:lnTo>
                <a:lnTo>
                  <a:pt x="23" y="1529"/>
                </a:lnTo>
                <a:lnTo>
                  <a:pt x="36" y="1448"/>
                </a:lnTo>
                <a:lnTo>
                  <a:pt x="53" y="1370"/>
                </a:lnTo>
                <a:lnTo>
                  <a:pt x="63" y="1332"/>
                </a:lnTo>
                <a:lnTo>
                  <a:pt x="74" y="1294"/>
                </a:lnTo>
                <a:lnTo>
                  <a:pt x="87" y="1258"/>
                </a:lnTo>
                <a:lnTo>
                  <a:pt x="103" y="1223"/>
                </a:lnTo>
                <a:lnTo>
                  <a:pt x="120" y="1190"/>
                </a:lnTo>
                <a:lnTo>
                  <a:pt x="138" y="1158"/>
                </a:lnTo>
                <a:lnTo>
                  <a:pt x="156" y="1127"/>
                </a:lnTo>
                <a:lnTo>
                  <a:pt x="172" y="1096"/>
                </a:lnTo>
                <a:lnTo>
                  <a:pt x="187" y="1066"/>
                </a:lnTo>
                <a:lnTo>
                  <a:pt x="199" y="1034"/>
                </a:lnTo>
                <a:lnTo>
                  <a:pt x="209" y="1001"/>
                </a:lnTo>
                <a:lnTo>
                  <a:pt x="218" y="965"/>
                </a:lnTo>
                <a:lnTo>
                  <a:pt x="234" y="890"/>
                </a:lnTo>
                <a:lnTo>
                  <a:pt x="241" y="854"/>
                </a:lnTo>
                <a:lnTo>
                  <a:pt x="247" y="819"/>
                </a:lnTo>
                <a:lnTo>
                  <a:pt x="252" y="787"/>
                </a:lnTo>
                <a:lnTo>
                  <a:pt x="256" y="759"/>
                </a:lnTo>
                <a:lnTo>
                  <a:pt x="259" y="736"/>
                </a:lnTo>
                <a:lnTo>
                  <a:pt x="260" y="718"/>
                </a:lnTo>
                <a:lnTo>
                  <a:pt x="261" y="703"/>
                </a:lnTo>
                <a:lnTo>
                  <a:pt x="260" y="690"/>
                </a:lnTo>
                <a:lnTo>
                  <a:pt x="258" y="678"/>
                </a:lnTo>
                <a:lnTo>
                  <a:pt x="256" y="664"/>
                </a:lnTo>
                <a:lnTo>
                  <a:pt x="252" y="648"/>
                </a:lnTo>
                <a:lnTo>
                  <a:pt x="247" y="630"/>
                </a:lnTo>
                <a:lnTo>
                  <a:pt x="241" y="609"/>
                </a:lnTo>
                <a:lnTo>
                  <a:pt x="233" y="587"/>
                </a:lnTo>
                <a:lnTo>
                  <a:pt x="213" y="538"/>
                </a:lnTo>
                <a:lnTo>
                  <a:pt x="192" y="490"/>
                </a:lnTo>
                <a:lnTo>
                  <a:pt x="181" y="467"/>
                </a:lnTo>
                <a:lnTo>
                  <a:pt x="172" y="447"/>
                </a:lnTo>
                <a:lnTo>
                  <a:pt x="163" y="431"/>
                </a:lnTo>
                <a:lnTo>
                  <a:pt x="154" y="415"/>
                </a:lnTo>
                <a:lnTo>
                  <a:pt x="133" y="385"/>
                </a:lnTo>
                <a:lnTo>
                  <a:pt x="115" y="355"/>
                </a:lnTo>
                <a:lnTo>
                  <a:pt x="107" y="337"/>
                </a:lnTo>
                <a:lnTo>
                  <a:pt x="102" y="320"/>
                </a:lnTo>
                <a:lnTo>
                  <a:pt x="94" y="288"/>
                </a:lnTo>
                <a:lnTo>
                  <a:pt x="90" y="256"/>
                </a:lnTo>
                <a:lnTo>
                  <a:pt x="90" y="238"/>
                </a:lnTo>
                <a:lnTo>
                  <a:pt x="92" y="220"/>
                </a:lnTo>
                <a:lnTo>
                  <a:pt x="96" y="201"/>
                </a:lnTo>
                <a:lnTo>
                  <a:pt x="103" y="183"/>
                </a:lnTo>
                <a:lnTo>
                  <a:pt x="111" y="164"/>
                </a:lnTo>
                <a:lnTo>
                  <a:pt x="120" y="142"/>
                </a:lnTo>
                <a:lnTo>
                  <a:pt x="131" y="120"/>
                </a:lnTo>
                <a:lnTo>
                  <a:pt x="144" y="97"/>
                </a:lnTo>
                <a:lnTo>
                  <a:pt x="159" y="74"/>
                </a:lnTo>
                <a:lnTo>
                  <a:pt x="178" y="53"/>
                </a:lnTo>
                <a:lnTo>
                  <a:pt x="195" y="37"/>
                </a:lnTo>
                <a:cubicBezTo>
                  <a:pt x="197" y="36"/>
                  <a:pt x="198" y="35"/>
                  <a:pt x="199" y="34"/>
                </a:cubicBezTo>
                <a:lnTo>
                  <a:pt x="220" y="21"/>
                </a:lnTo>
                <a:cubicBezTo>
                  <a:pt x="221" y="20"/>
                  <a:pt x="223" y="20"/>
                  <a:pt x="224" y="19"/>
                </a:cubicBezTo>
                <a:lnTo>
                  <a:pt x="248" y="10"/>
                </a:lnTo>
                <a:cubicBezTo>
                  <a:pt x="250" y="10"/>
                  <a:pt x="251" y="9"/>
                  <a:pt x="252" y="9"/>
                </a:cubicBezTo>
                <a:lnTo>
                  <a:pt x="283" y="4"/>
                </a:lnTo>
                <a:lnTo>
                  <a:pt x="315" y="1"/>
                </a:lnTo>
                <a:lnTo>
                  <a:pt x="348" y="0"/>
                </a:lnTo>
                <a:lnTo>
                  <a:pt x="381" y="2"/>
                </a:lnTo>
                <a:lnTo>
                  <a:pt x="413" y="4"/>
                </a:lnTo>
                <a:lnTo>
                  <a:pt x="442" y="6"/>
                </a:lnTo>
                <a:lnTo>
                  <a:pt x="468" y="8"/>
                </a:lnTo>
                <a:lnTo>
                  <a:pt x="492" y="11"/>
                </a:lnTo>
                <a:lnTo>
                  <a:pt x="515" y="14"/>
                </a:lnTo>
                <a:lnTo>
                  <a:pt x="556" y="25"/>
                </a:lnTo>
                <a:lnTo>
                  <a:pt x="594" y="39"/>
                </a:lnTo>
                <a:lnTo>
                  <a:pt x="631" y="57"/>
                </a:lnTo>
                <a:lnTo>
                  <a:pt x="649" y="66"/>
                </a:lnTo>
                <a:lnTo>
                  <a:pt x="670" y="73"/>
                </a:lnTo>
                <a:lnTo>
                  <a:pt x="693" y="81"/>
                </a:lnTo>
                <a:lnTo>
                  <a:pt x="717" y="92"/>
                </a:lnTo>
                <a:lnTo>
                  <a:pt x="738" y="103"/>
                </a:lnTo>
                <a:cubicBezTo>
                  <a:pt x="739" y="104"/>
                  <a:pt x="740" y="105"/>
                  <a:pt x="741" y="105"/>
                </a:cubicBezTo>
                <a:lnTo>
                  <a:pt x="764" y="124"/>
                </a:lnTo>
                <a:lnTo>
                  <a:pt x="776" y="135"/>
                </a:lnTo>
                <a:lnTo>
                  <a:pt x="787" y="149"/>
                </a:lnTo>
                <a:lnTo>
                  <a:pt x="798" y="164"/>
                </a:lnTo>
                <a:lnTo>
                  <a:pt x="808" y="181"/>
                </a:lnTo>
                <a:lnTo>
                  <a:pt x="817" y="199"/>
                </a:lnTo>
                <a:lnTo>
                  <a:pt x="827" y="220"/>
                </a:lnTo>
                <a:lnTo>
                  <a:pt x="837" y="243"/>
                </a:lnTo>
                <a:lnTo>
                  <a:pt x="847" y="268"/>
                </a:lnTo>
                <a:lnTo>
                  <a:pt x="867" y="320"/>
                </a:lnTo>
                <a:lnTo>
                  <a:pt x="886" y="377"/>
                </a:lnTo>
                <a:lnTo>
                  <a:pt x="902" y="436"/>
                </a:lnTo>
                <a:lnTo>
                  <a:pt x="915" y="495"/>
                </a:lnTo>
                <a:lnTo>
                  <a:pt x="923" y="551"/>
                </a:lnTo>
                <a:lnTo>
                  <a:pt x="926" y="578"/>
                </a:lnTo>
                <a:lnTo>
                  <a:pt x="926" y="605"/>
                </a:lnTo>
                <a:lnTo>
                  <a:pt x="925" y="630"/>
                </a:lnTo>
                <a:lnTo>
                  <a:pt x="922" y="656"/>
                </a:lnTo>
                <a:lnTo>
                  <a:pt x="913" y="706"/>
                </a:lnTo>
                <a:lnTo>
                  <a:pt x="898" y="755"/>
                </a:lnTo>
                <a:lnTo>
                  <a:pt x="881" y="801"/>
                </a:lnTo>
                <a:lnTo>
                  <a:pt x="862" y="845"/>
                </a:lnTo>
                <a:lnTo>
                  <a:pt x="842" y="885"/>
                </a:lnTo>
                <a:lnTo>
                  <a:pt x="824" y="921"/>
                </a:lnTo>
                <a:lnTo>
                  <a:pt x="807" y="952"/>
                </a:lnTo>
                <a:lnTo>
                  <a:pt x="799" y="966"/>
                </a:lnTo>
                <a:lnTo>
                  <a:pt x="791" y="979"/>
                </a:lnTo>
                <a:lnTo>
                  <a:pt x="783" y="990"/>
                </a:lnTo>
                <a:lnTo>
                  <a:pt x="774" y="1001"/>
                </a:lnTo>
                <a:lnTo>
                  <a:pt x="759" y="1016"/>
                </a:lnTo>
                <a:lnTo>
                  <a:pt x="744" y="1028"/>
                </a:lnTo>
                <a:lnTo>
                  <a:pt x="730" y="1038"/>
                </a:lnTo>
                <a:lnTo>
                  <a:pt x="717" y="1048"/>
                </a:lnTo>
                <a:lnTo>
                  <a:pt x="703" y="1060"/>
                </a:lnTo>
                <a:lnTo>
                  <a:pt x="697" y="1067"/>
                </a:lnTo>
                <a:lnTo>
                  <a:pt x="689" y="1076"/>
                </a:lnTo>
                <a:lnTo>
                  <a:pt x="672" y="1098"/>
                </a:lnTo>
                <a:lnTo>
                  <a:pt x="655" y="1122"/>
                </a:lnTo>
                <a:lnTo>
                  <a:pt x="637" y="1148"/>
                </a:lnTo>
                <a:lnTo>
                  <a:pt x="619" y="1174"/>
                </a:lnTo>
                <a:lnTo>
                  <a:pt x="585" y="1227"/>
                </a:lnTo>
                <a:lnTo>
                  <a:pt x="570" y="1253"/>
                </a:lnTo>
                <a:lnTo>
                  <a:pt x="556" y="1278"/>
                </a:lnTo>
                <a:lnTo>
                  <a:pt x="545" y="1301"/>
                </a:lnTo>
                <a:lnTo>
                  <a:pt x="535" y="1319"/>
                </a:lnTo>
                <a:lnTo>
                  <a:pt x="520" y="1354"/>
                </a:lnTo>
                <a:lnTo>
                  <a:pt x="514" y="1371"/>
                </a:lnTo>
                <a:lnTo>
                  <a:pt x="509" y="1392"/>
                </a:lnTo>
                <a:lnTo>
                  <a:pt x="505" y="1416"/>
                </a:lnTo>
                <a:lnTo>
                  <a:pt x="503" y="1430"/>
                </a:lnTo>
                <a:lnTo>
                  <a:pt x="501" y="1445"/>
                </a:lnTo>
                <a:lnTo>
                  <a:pt x="499" y="1479"/>
                </a:lnTo>
                <a:lnTo>
                  <a:pt x="498" y="1517"/>
                </a:lnTo>
                <a:lnTo>
                  <a:pt x="500" y="1559"/>
                </a:lnTo>
                <a:lnTo>
                  <a:pt x="502" y="1603"/>
                </a:lnTo>
                <a:lnTo>
                  <a:pt x="505" y="1650"/>
                </a:lnTo>
                <a:lnTo>
                  <a:pt x="508" y="1699"/>
                </a:lnTo>
                <a:lnTo>
                  <a:pt x="510" y="1748"/>
                </a:lnTo>
                <a:lnTo>
                  <a:pt x="511" y="1798"/>
                </a:lnTo>
                <a:lnTo>
                  <a:pt x="510" y="1849"/>
                </a:lnTo>
                <a:lnTo>
                  <a:pt x="510" y="1904"/>
                </a:lnTo>
                <a:lnTo>
                  <a:pt x="509" y="1960"/>
                </a:lnTo>
                <a:lnTo>
                  <a:pt x="509" y="2017"/>
                </a:lnTo>
                <a:lnTo>
                  <a:pt x="509" y="2072"/>
                </a:lnTo>
                <a:lnTo>
                  <a:pt x="509" y="2125"/>
                </a:lnTo>
                <a:lnTo>
                  <a:pt x="509" y="2174"/>
                </a:lnTo>
                <a:lnTo>
                  <a:pt x="510" y="2196"/>
                </a:lnTo>
                <a:lnTo>
                  <a:pt x="511" y="2215"/>
                </a:lnTo>
                <a:lnTo>
                  <a:pt x="514" y="2251"/>
                </a:lnTo>
                <a:lnTo>
                  <a:pt x="521" y="2286"/>
                </a:lnTo>
                <a:lnTo>
                  <a:pt x="529" y="2318"/>
                </a:lnTo>
                <a:lnTo>
                  <a:pt x="537" y="2348"/>
                </a:lnTo>
                <a:lnTo>
                  <a:pt x="544" y="2377"/>
                </a:lnTo>
                <a:lnTo>
                  <a:pt x="548" y="2400"/>
                </a:lnTo>
                <a:cubicBezTo>
                  <a:pt x="548" y="2401"/>
                  <a:pt x="548" y="2403"/>
                  <a:pt x="548" y="2404"/>
                </a:cubicBezTo>
                <a:lnTo>
                  <a:pt x="548" y="2418"/>
                </a:lnTo>
                <a:lnTo>
                  <a:pt x="547" y="2428"/>
                </a:lnTo>
                <a:cubicBezTo>
                  <a:pt x="547" y="2429"/>
                  <a:pt x="546" y="2431"/>
                  <a:pt x="546" y="2432"/>
                </a:cubicBezTo>
                <a:lnTo>
                  <a:pt x="543" y="2441"/>
                </a:lnTo>
                <a:cubicBezTo>
                  <a:pt x="543" y="2443"/>
                  <a:pt x="542" y="2444"/>
                  <a:pt x="541" y="2446"/>
                </a:cubicBezTo>
                <a:lnTo>
                  <a:pt x="537" y="2454"/>
                </a:lnTo>
                <a:cubicBezTo>
                  <a:pt x="536" y="2456"/>
                  <a:pt x="534" y="2458"/>
                  <a:pt x="533" y="2459"/>
                </a:cubicBezTo>
                <a:lnTo>
                  <a:pt x="527" y="2466"/>
                </a:lnTo>
                <a:cubicBezTo>
                  <a:pt x="525" y="2468"/>
                  <a:pt x="523" y="2470"/>
                  <a:pt x="521" y="2471"/>
                </a:cubicBezTo>
                <a:lnTo>
                  <a:pt x="513" y="2476"/>
                </a:lnTo>
                <a:cubicBezTo>
                  <a:pt x="512" y="2477"/>
                  <a:pt x="510" y="2478"/>
                  <a:pt x="509" y="2478"/>
                </a:cubicBezTo>
                <a:lnTo>
                  <a:pt x="496" y="2484"/>
                </a:lnTo>
                <a:lnTo>
                  <a:pt x="481" y="2488"/>
                </a:lnTo>
                <a:lnTo>
                  <a:pt x="451" y="2492"/>
                </a:lnTo>
                <a:lnTo>
                  <a:pt x="420" y="2494"/>
                </a:lnTo>
                <a:lnTo>
                  <a:pt x="391" y="2494"/>
                </a:lnTo>
                <a:lnTo>
                  <a:pt x="363" y="2493"/>
                </a:lnTo>
                <a:lnTo>
                  <a:pt x="351" y="2493"/>
                </a:lnTo>
                <a:lnTo>
                  <a:pt x="341" y="2493"/>
                </a:lnTo>
                <a:lnTo>
                  <a:pt x="333" y="2494"/>
                </a:lnTo>
                <a:lnTo>
                  <a:pt x="325" y="2495"/>
                </a:lnTo>
                <a:lnTo>
                  <a:pt x="329" y="2494"/>
                </a:lnTo>
                <a:lnTo>
                  <a:pt x="316" y="2499"/>
                </a:lnTo>
                <a:lnTo>
                  <a:pt x="321" y="2496"/>
                </a:lnTo>
                <a:lnTo>
                  <a:pt x="312" y="2502"/>
                </a:lnTo>
                <a:lnTo>
                  <a:pt x="317" y="2498"/>
                </a:lnTo>
                <a:lnTo>
                  <a:pt x="310" y="2504"/>
                </a:lnTo>
                <a:lnTo>
                  <a:pt x="314" y="2499"/>
                </a:lnTo>
                <a:lnTo>
                  <a:pt x="310" y="2506"/>
                </a:lnTo>
                <a:lnTo>
                  <a:pt x="312" y="2502"/>
                </a:lnTo>
                <a:lnTo>
                  <a:pt x="310" y="2507"/>
                </a:lnTo>
                <a:lnTo>
                  <a:pt x="309" y="2510"/>
                </a:lnTo>
                <a:lnTo>
                  <a:pt x="308" y="2513"/>
                </a:lnTo>
                <a:cubicBezTo>
                  <a:pt x="307" y="2518"/>
                  <a:pt x="304" y="2522"/>
                  <a:pt x="300" y="2526"/>
                </a:cubicBezTo>
                <a:lnTo>
                  <a:pt x="298" y="2527"/>
                </a:lnTo>
                <a:lnTo>
                  <a:pt x="267" y="2486"/>
                </a:lnTo>
                <a:lnTo>
                  <a:pt x="269" y="2484"/>
                </a:lnTo>
                <a:close/>
              </a:path>
            </a:pathLst>
          </a:custGeom>
          <a:solidFill>
            <a:srgbClr val="C0504D"/>
          </a:solidFill>
          <a:ln w="1588" cap="flat">
            <a:solidFill>
              <a:srgbClr val="C0504D"/>
            </a:solidFill>
            <a:prstDash val="solid"/>
            <a:round/>
            <a:headEnd/>
            <a:tailEnd/>
          </a:ln>
        </p:spPr>
        <p:txBody>
          <a:bodyPr/>
          <a:lstStyle/>
          <a:p>
            <a:endParaRPr lang="en-US"/>
          </a:p>
        </p:txBody>
      </p:sp>
      <p:sp>
        <p:nvSpPr>
          <p:cNvPr id="56472" name="Freeform 155"/>
          <p:cNvSpPr>
            <a:spLocks/>
          </p:cNvSpPr>
          <p:nvPr/>
        </p:nvSpPr>
        <p:spPr bwMode="auto">
          <a:xfrm>
            <a:off x="5414963" y="4848225"/>
            <a:ext cx="392112" cy="169863"/>
          </a:xfrm>
          <a:custGeom>
            <a:avLst/>
            <a:gdLst>
              <a:gd name="T0" fmla="*/ 2147483647 w 2064"/>
              <a:gd name="T1" fmla="*/ 2147483647 h 896"/>
              <a:gd name="T2" fmla="*/ 2147483647 w 2064"/>
              <a:gd name="T3" fmla="*/ 2147483647 h 896"/>
              <a:gd name="T4" fmla="*/ 2147483647 w 2064"/>
              <a:gd name="T5" fmla="*/ 2147483647 h 896"/>
              <a:gd name="T6" fmla="*/ 2147483647 w 2064"/>
              <a:gd name="T7" fmla="*/ 2147483647 h 896"/>
              <a:gd name="T8" fmla="*/ 2147483647 w 2064"/>
              <a:gd name="T9" fmla="*/ 2147483647 h 896"/>
              <a:gd name="T10" fmla="*/ 2147483647 w 2064"/>
              <a:gd name="T11" fmla="*/ 2147483647 h 896"/>
              <a:gd name="T12" fmla="*/ 2147483647 w 2064"/>
              <a:gd name="T13" fmla="*/ 2147483647 h 896"/>
              <a:gd name="T14" fmla="*/ 2147483647 w 2064"/>
              <a:gd name="T15" fmla="*/ 2147483647 h 896"/>
              <a:gd name="T16" fmla="*/ 2147483647 w 2064"/>
              <a:gd name="T17" fmla="*/ 2147483647 h 896"/>
              <a:gd name="T18" fmla="*/ 2147483647 w 2064"/>
              <a:gd name="T19" fmla="*/ 2147483647 h 896"/>
              <a:gd name="T20" fmla="*/ 2147483647 w 2064"/>
              <a:gd name="T21" fmla="*/ 0 h 896"/>
              <a:gd name="T22" fmla="*/ 2147483647 w 2064"/>
              <a:gd name="T23" fmla="*/ 2147483647 h 896"/>
              <a:gd name="T24" fmla="*/ 2147483647 w 2064"/>
              <a:gd name="T25" fmla="*/ 2147483647 h 8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64"/>
              <a:gd name="T40" fmla="*/ 0 h 896"/>
              <a:gd name="T41" fmla="*/ 2064 w 2064"/>
              <a:gd name="T42" fmla="*/ 896 h 89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64" h="896">
                <a:moveTo>
                  <a:pt x="9" y="522"/>
                </a:moveTo>
                <a:cubicBezTo>
                  <a:pt x="0" y="557"/>
                  <a:pt x="279" y="401"/>
                  <a:pt x="410" y="383"/>
                </a:cubicBezTo>
                <a:cubicBezTo>
                  <a:pt x="540" y="366"/>
                  <a:pt x="680" y="357"/>
                  <a:pt x="793" y="401"/>
                </a:cubicBezTo>
                <a:cubicBezTo>
                  <a:pt x="906" y="444"/>
                  <a:pt x="1037" y="566"/>
                  <a:pt x="1106" y="644"/>
                </a:cubicBezTo>
                <a:cubicBezTo>
                  <a:pt x="1176" y="722"/>
                  <a:pt x="1185" y="879"/>
                  <a:pt x="1228" y="888"/>
                </a:cubicBezTo>
                <a:cubicBezTo>
                  <a:pt x="1272" y="896"/>
                  <a:pt x="1316" y="731"/>
                  <a:pt x="1385" y="679"/>
                </a:cubicBezTo>
                <a:cubicBezTo>
                  <a:pt x="1455" y="627"/>
                  <a:pt x="1525" y="609"/>
                  <a:pt x="1629" y="592"/>
                </a:cubicBezTo>
                <a:cubicBezTo>
                  <a:pt x="1734" y="575"/>
                  <a:pt x="1960" y="627"/>
                  <a:pt x="2012" y="575"/>
                </a:cubicBezTo>
                <a:cubicBezTo>
                  <a:pt x="2064" y="522"/>
                  <a:pt x="2004" y="357"/>
                  <a:pt x="1925" y="279"/>
                </a:cubicBezTo>
                <a:cubicBezTo>
                  <a:pt x="1847" y="201"/>
                  <a:pt x="1716" y="148"/>
                  <a:pt x="1559" y="105"/>
                </a:cubicBezTo>
                <a:cubicBezTo>
                  <a:pt x="1403" y="61"/>
                  <a:pt x="1167" y="0"/>
                  <a:pt x="967" y="0"/>
                </a:cubicBezTo>
                <a:cubicBezTo>
                  <a:pt x="767" y="0"/>
                  <a:pt x="497" y="35"/>
                  <a:pt x="340" y="122"/>
                </a:cubicBezTo>
                <a:cubicBezTo>
                  <a:pt x="183" y="209"/>
                  <a:pt x="79" y="444"/>
                  <a:pt x="9" y="522"/>
                </a:cubicBezTo>
              </a:path>
            </a:pathLst>
          </a:custGeom>
          <a:solidFill>
            <a:srgbClr val="00CC00"/>
          </a:solidFill>
          <a:ln w="0">
            <a:solidFill>
              <a:srgbClr val="000000"/>
            </a:solidFill>
            <a:prstDash val="solid"/>
            <a:round/>
            <a:headEnd/>
            <a:tailEnd/>
          </a:ln>
        </p:spPr>
        <p:txBody>
          <a:bodyPr/>
          <a:lstStyle/>
          <a:p>
            <a:endParaRPr lang="en-US"/>
          </a:p>
        </p:txBody>
      </p:sp>
      <p:sp>
        <p:nvSpPr>
          <p:cNvPr id="56473" name="Freeform 156"/>
          <p:cNvSpPr>
            <a:spLocks noEditPoints="1"/>
          </p:cNvSpPr>
          <p:nvPr/>
        </p:nvSpPr>
        <p:spPr bwMode="auto">
          <a:xfrm>
            <a:off x="5405438" y="4837113"/>
            <a:ext cx="404812" cy="190500"/>
          </a:xfrm>
          <a:custGeom>
            <a:avLst/>
            <a:gdLst>
              <a:gd name="T0" fmla="*/ 2147483647 w 2130"/>
              <a:gd name="T1" fmla="*/ 2147483647 h 992"/>
              <a:gd name="T2" fmla="*/ 2147483647 w 2130"/>
              <a:gd name="T3" fmla="*/ 2147483647 h 992"/>
              <a:gd name="T4" fmla="*/ 2147483647 w 2130"/>
              <a:gd name="T5" fmla="*/ 2147483647 h 992"/>
              <a:gd name="T6" fmla="*/ 2147483647 w 2130"/>
              <a:gd name="T7" fmla="*/ 2147483647 h 992"/>
              <a:gd name="T8" fmla="*/ 2147483647 w 2130"/>
              <a:gd name="T9" fmla="*/ 2147483647 h 992"/>
              <a:gd name="T10" fmla="*/ 2147483647 w 2130"/>
              <a:gd name="T11" fmla="*/ 2147483647 h 992"/>
              <a:gd name="T12" fmla="*/ 2147483647 w 2130"/>
              <a:gd name="T13" fmla="*/ 2147483647 h 992"/>
              <a:gd name="T14" fmla="*/ 2147483647 w 2130"/>
              <a:gd name="T15" fmla="*/ 2147483647 h 992"/>
              <a:gd name="T16" fmla="*/ 2147483647 w 2130"/>
              <a:gd name="T17" fmla="*/ 2147483647 h 992"/>
              <a:gd name="T18" fmla="*/ 2147483647 w 2130"/>
              <a:gd name="T19" fmla="*/ 2147483647 h 992"/>
              <a:gd name="T20" fmla="*/ 2147483647 w 2130"/>
              <a:gd name="T21" fmla="*/ 2147483647 h 992"/>
              <a:gd name="T22" fmla="*/ 2147483647 w 2130"/>
              <a:gd name="T23" fmla="*/ 2147483647 h 992"/>
              <a:gd name="T24" fmla="*/ 2147483647 w 2130"/>
              <a:gd name="T25" fmla="*/ 2147483647 h 992"/>
              <a:gd name="T26" fmla="*/ 2147483647 w 2130"/>
              <a:gd name="T27" fmla="*/ 2147483647 h 992"/>
              <a:gd name="T28" fmla="*/ 2147483647 w 2130"/>
              <a:gd name="T29" fmla="*/ 2147483647 h 992"/>
              <a:gd name="T30" fmla="*/ 2147483647 w 2130"/>
              <a:gd name="T31" fmla="*/ 2147483647 h 992"/>
              <a:gd name="T32" fmla="*/ 2147483647 w 2130"/>
              <a:gd name="T33" fmla="*/ 2147483647 h 992"/>
              <a:gd name="T34" fmla="*/ 2147483647 w 2130"/>
              <a:gd name="T35" fmla="*/ 2147483647 h 992"/>
              <a:gd name="T36" fmla="*/ 2147483647 w 2130"/>
              <a:gd name="T37" fmla="*/ 2147483647 h 992"/>
              <a:gd name="T38" fmla="*/ 2147483647 w 2130"/>
              <a:gd name="T39" fmla="*/ 2147483647 h 992"/>
              <a:gd name="T40" fmla="*/ 2147483647 w 2130"/>
              <a:gd name="T41" fmla="*/ 2147483647 h 992"/>
              <a:gd name="T42" fmla="*/ 2147483647 w 2130"/>
              <a:gd name="T43" fmla="*/ 2147483647 h 992"/>
              <a:gd name="T44" fmla="*/ 2147483647 w 2130"/>
              <a:gd name="T45" fmla="*/ 2147483647 h 992"/>
              <a:gd name="T46" fmla="*/ 2147483647 w 2130"/>
              <a:gd name="T47" fmla="*/ 2147483647 h 992"/>
              <a:gd name="T48" fmla="*/ 2147483647 w 2130"/>
              <a:gd name="T49" fmla="*/ 2147483647 h 992"/>
              <a:gd name="T50" fmla="*/ 2147483647 w 2130"/>
              <a:gd name="T51" fmla="*/ 2147483647 h 992"/>
              <a:gd name="T52" fmla="*/ 2147483647 w 2130"/>
              <a:gd name="T53" fmla="*/ 2147483647 h 992"/>
              <a:gd name="T54" fmla="*/ 2147483647 w 2130"/>
              <a:gd name="T55" fmla="*/ 2147483647 h 992"/>
              <a:gd name="T56" fmla="*/ 2147483647 w 2130"/>
              <a:gd name="T57" fmla="*/ 2147483647 h 992"/>
              <a:gd name="T58" fmla="*/ 2147483647 w 2130"/>
              <a:gd name="T59" fmla="*/ 2147483647 h 992"/>
              <a:gd name="T60" fmla="*/ 2147483647 w 2130"/>
              <a:gd name="T61" fmla="*/ 2147483647 h 992"/>
              <a:gd name="T62" fmla="*/ 2147483647 w 2130"/>
              <a:gd name="T63" fmla="*/ 2147483647 h 992"/>
              <a:gd name="T64" fmla="*/ 2147483647 w 2130"/>
              <a:gd name="T65" fmla="*/ 2147483647 h 992"/>
              <a:gd name="T66" fmla="*/ 2147483647 w 2130"/>
              <a:gd name="T67" fmla="*/ 2147483647 h 992"/>
              <a:gd name="T68" fmla="*/ 2147483647 w 2130"/>
              <a:gd name="T69" fmla="*/ 2147483647 h 992"/>
              <a:gd name="T70" fmla="*/ 2147483647 w 2130"/>
              <a:gd name="T71" fmla="*/ 2147483647 h 992"/>
              <a:gd name="T72" fmla="*/ 2147483647 w 2130"/>
              <a:gd name="T73" fmla="*/ 2147483647 h 992"/>
              <a:gd name="T74" fmla="*/ 2147483647 w 2130"/>
              <a:gd name="T75" fmla="*/ 2147483647 h 992"/>
              <a:gd name="T76" fmla="*/ 2147483647 w 2130"/>
              <a:gd name="T77" fmla="*/ 2147483647 h 992"/>
              <a:gd name="T78" fmla="*/ 2147483647 w 2130"/>
              <a:gd name="T79" fmla="*/ 2147483647 h 992"/>
              <a:gd name="T80" fmla="*/ 2147483647 w 2130"/>
              <a:gd name="T81" fmla="*/ 2147483647 h 992"/>
              <a:gd name="T82" fmla="*/ 2147483647 w 2130"/>
              <a:gd name="T83" fmla="*/ 2147483647 h 992"/>
              <a:gd name="T84" fmla="*/ 2147483647 w 2130"/>
              <a:gd name="T85" fmla="*/ 2147483647 h 992"/>
              <a:gd name="T86" fmla="*/ 2147483647 w 2130"/>
              <a:gd name="T87" fmla="*/ 2147483647 h 992"/>
              <a:gd name="T88" fmla="*/ 2147483647 w 2130"/>
              <a:gd name="T89" fmla="*/ 2147483647 h 992"/>
              <a:gd name="T90" fmla="*/ 2147483647 w 2130"/>
              <a:gd name="T91" fmla="*/ 2147483647 h 992"/>
              <a:gd name="T92" fmla="*/ 2147483647 w 2130"/>
              <a:gd name="T93" fmla="*/ 2147483647 h 992"/>
              <a:gd name="T94" fmla="*/ 2147483647 w 2130"/>
              <a:gd name="T95" fmla="*/ 2147483647 h 992"/>
              <a:gd name="T96" fmla="*/ 2147483647 w 2130"/>
              <a:gd name="T97" fmla="*/ 2147483647 h 992"/>
              <a:gd name="T98" fmla="*/ 2147483647 w 2130"/>
              <a:gd name="T99" fmla="*/ 2147483647 h 992"/>
              <a:gd name="T100" fmla="*/ 2147483647 w 2130"/>
              <a:gd name="T101" fmla="*/ 2147483647 h 992"/>
              <a:gd name="T102" fmla="*/ 2147483647 w 2130"/>
              <a:gd name="T103" fmla="*/ 2147483647 h 992"/>
              <a:gd name="T104" fmla="*/ 2147483647 w 2130"/>
              <a:gd name="T105" fmla="*/ 2147483647 h 992"/>
              <a:gd name="T106" fmla="*/ 2147483647 w 2130"/>
              <a:gd name="T107" fmla="*/ 2147483647 h 992"/>
              <a:gd name="T108" fmla="*/ 2147483647 w 2130"/>
              <a:gd name="T109" fmla="*/ 2147483647 h 992"/>
              <a:gd name="T110" fmla="*/ 2147483647 w 2130"/>
              <a:gd name="T111" fmla="*/ 2147483647 h 992"/>
              <a:gd name="T112" fmla="*/ 2147483647 w 2130"/>
              <a:gd name="T113" fmla="*/ 2147483647 h 992"/>
              <a:gd name="T114" fmla="*/ 2147483647 w 2130"/>
              <a:gd name="T115" fmla="*/ 2147483647 h 992"/>
              <a:gd name="T116" fmla="*/ 2147483647 w 2130"/>
              <a:gd name="T117" fmla="*/ 2147483647 h 992"/>
              <a:gd name="T118" fmla="*/ 2147483647 w 2130"/>
              <a:gd name="T119" fmla="*/ 2147483647 h 992"/>
              <a:gd name="T120" fmla="*/ 2147483647 w 2130"/>
              <a:gd name="T121" fmla="*/ 2147483647 h 9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0"/>
              <a:gd name="T184" fmla="*/ 0 h 992"/>
              <a:gd name="T185" fmla="*/ 2130 w 2130"/>
              <a:gd name="T186" fmla="*/ 992 h 9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0" h="992">
                <a:moveTo>
                  <a:pt x="96" y="607"/>
                </a:moveTo>
                <a:lnTo>
                  <a:pt x="105" y="558"/>
                </a:lnTo>
                <a:lnTo>
                  <a:pt x="106" y="563"/>
                </a:lnTo>
                <a:lnTo>
                  <a:pt x="60" y="527"/>
                </a:lnTo>
                <a:lnTo>
                  <a:pt x="68" y="528"/>
                </a:lnTo>
                <a:lnTo>
                  <a:pt x="51" y="529"/>
                </a:lnTo>
                <a:lnTo>
                  <a:pt x="64" y="526"/>
                </a:lnTo>
                <a:lnTo>
                  <a:pt x="80" y="521"/>
                </a:lnTo>
                <a:lnTo>
                  <a:pt x="99" y="513"/>
                </a:lnTo>
                <a:lnTo>
                  <a:pt x="124" y="503"/>
                </a:lnTo>
                <a:lnTo>
                  <a:pt x="183" y="477"/>
                </a:lnTo>
                <a:lnTo>
                  <a:pt x="249" y="449"/>
                </a:lnTo>
                <a:lnTo>
                  <a:pt x="318" y="421"/>
                </a:lnTo>
                <a:lnTo>
                  <a:pt x="384" y="399"/>
                </a:lnTo>
                <a:lnTo>
                  <a:pt x="417" y="390"/>
                </a:lnTo>
                <a:lnTo>
                  <a:pt x="446" y="384"/>
                </a:lnTo>
                <a:lnTo>
                  <a:pt x="549" y="373"/>
                </a:lnTo>
                <a:lnTo>
                  <a:pt x="652" y="369"/>
                </a:lnTo>
                <a:lnTo>
                  <a:pt x="705" y="372"/>
                </a:lnTo>
                <a:lnTo>
                  <a:pt x="756" y="378"/>
                </a:lnTo>
                <a:lnTo>
                  <a:pt x="806" y="388"/>
                </a:lnTo>
                <a:lnTo>
                  <a:pt x="855" y="403"/>
                </a:lnTo>
                <a:lnTo>
                  <a:pt x="903" y="425"/>
                </a:lnTo>
                <a:lnTo>
                  <a:pt x="952" y="454"/>
                </a:lnTo>
                <a:lnTo>
                  <a:pt x="999" y="485"/>
                </a:lnTo>
                <a:lnTo>
                  <a:pt x="1044" y="520"/>
                </a:lnTo>
                <a:lnTo>
                  <a:pt x="1087" y="557"/>
                </a:lnTo>
                <a:lnTo>
                  <a:pt x="1126" y="593"/>
                </a:lnTo>
                <a:lnTo>
                  <a:pt x="1161" y="629"/>
                </a:lnTo>
                <a:lnTo>
                  <a:pt x="1191" y="661"/>
                </a:lnTo>
                <a:lnTo>
                  <a:pt x="1219" y="698"/>
                </a:lnTo>
                <a:cubicBezTo>
                  <a:pt x="1220" y="701"/>
                  <a:pt x="1222" y="703"/>
                  <a:pt x="1223" y="706"/>
                </a:cubicBezTo>
                <a:lnTo>
                  <a:pt x="1242" y="743"/>
                </a:lnTo>
                <a:lnTo>
                  <a:pt x="1259" y="787"/>
                </a:lnTo>
                <a:lnTo>
                  <a:pt x="1273" y="828"/>
                </a:lnTo>
                <a:lnTo>
                  <a:pt x="1285" y="863"/>
                </a:lnTo>
                <a:lnTo>
                  <a:pt x="1295" y="891"/>
                </a:lnTo>
                <a:lnTo>
                  <a:pt x="1292" y="883"/>
                </a:lnTo>
                <a:lnTo>
                  <a:pt x="1304" y="904"/>
                </a:lnTo>
                <a:lnTo>
                  <a:pt x="1293" y="891"/>
                </a:lnTo>
                <a:lnTo>
                  <a:pt x="1300" y="897"/>
                </a:lnTo>
                <a:lnTo>
                  <a:pt x="1287" y="889"/>
                </a:lnTo>
                <a:lnTo>
                  <a:pt x="1295" y="892"/>
                </a:lnTo>
                <a:lnTo>
                  <a:pt x="1271" y="888"/>
                </a:lnTo>
                <a:lnTo>
                  <a:pt x="1279" y="888"/>
                </a:lnTo>
                <a:lnTo>
                  <a:pt x="1260" y="892"/>
                </a:lnTo>
                <a:lnTo>
                  <a:pt x="1269" y="888"/>
                </a:lnTo>
                <a:lnTo>
                  <a:pt x="1257" y="896"/>
                </a:lnTo>
                <a:lnTo>
                  <a:pt x="1265" y="889"/>
                </a:lnTo>
                <a:lnTo>
                  <a:pt x="1259" y="895"/>
                </a:lnTo>
                <a:lnTo>
                  <a:pt x="1268" y="885"/>
                </a:lnTo>
                <a:lnTo>
                  <a:pt x="1281" y="863"/>
                </a:lnTo>
                <a:lnTo>
                  <a:pt x="1297" y="834"/>
                </a:lnTo>
                <a:lnTo>
                  <a:pt x="1317" y="798"/>
                </a:lnTo>
                <a:lnTo>
                  <a:pt x="1339" y="760"/>
                </a:lnTo>
                <a:lnTo>
                  <a:pt x="1364" y="725"/>
                </a:lnTo>
                <a:cubicBezTo>
                  <a:pt x="1366" y="723"/>
                  <a:pt x="1368" y="720"/>
                  <a:pt x="1370" y="718"/>
                </a:cubicBezTo>
                <a:lnTo>
                  <a:pt x="1395" y="694"/>
                </a:lnTo>
                <a:cubicBezTo>
                  <a:pt x="1397" y="692"/>
                  <a:pt x="1400" y="690"/>
                  <a:pt x="1402" y="689"/>
                </a:cubicBezTo>
                <a:lnTo>
                  <a:pt x="1428" y="671"/>
                </a:lnTo>
                <a:lnTo>
                  <a:pt x="1459" y="653"/>
                </a:lnTo>
                <a:lnTo>
                  <a:pt x="1520" y="627"/>
                </a:lnTo>
                <a:lnTo>
                  <a:pt x="1590" y="608"/>
                </a:lnTo>
                <a:lnTo>
                  <a:pt x="1628" y="600"/>
                </a:lnTo>
                <a:lnTo>
                  <a:pt x="1667" y="593"/>
                </a:lnTo>
                <a:lnTo>
                  <a:pt x="1716" y="589"/>
                </a:lnTo>
                <a:lnTo>
                  <a:pt x="1772" y="589"/>
                </a:lnTo>
                <a:lnTo>
                  <a:pt x="1832" y="593"/>
                </a:lnTo>
                <a:lnTo>
                  <a:pt x="1890" y="597"/>
                </a:lnTo>
                <a:lnTo>
                  <a:pt x="1944" y="599"/>
                </a:lnTo>
                <a:lnTo>
                  <a:pt x="1989" y="597"/>
                </a:lnTo>
                <a:lnTo>
                  <a:pt x="2006" y="595"/>
                </a:lnTo>
                <a:lnTo>
                  <a:pt x="2019" y="591"/>
                </a:lnTo>
                <a:lnTo>
                  <a:pt x="2011" y="594"/>
                </a:lnTo>
                <a:lnTo>
                  <a:pt x="2026" y="588"/>
                </a:lnTo>
                <a:lnTo>
                  <a:pt x="2016" y="593"/>
                </a:lnTo>
                <a:lnTo>
                  <a:pt x="2028" y="585"/>
                </a:lnTo>
                <a:lnTo>
                  <a:pt x="2014" y="600"/>
                </a:lnTo>
                <a:lnTo>
                  <a:pt x="2028" y="576"/>
                </a:lnTo>
                <a:lnTo>
                  <a:pt x="2022" y="595"/>
                </a:lnTo>
                <a:lnTo>
                  <a:pt x="2027" y="562"/>
                </a:lnTo>
                <a:lnTo>
                  <a:pt x="2026" y="574"/>
                </a:lnTo>
                <a:lnTo>
                  <a:pt x="2023" y="536"/>
                </a:lnTo>
                <a:lnTo>
                  <a:pt x="2024" y="544"/>
                </a:lnTo>
                <a:lnTo>
                  <a:pt x="2014" y="502"/>
                </a:lnTo>
                <a:lnTo>
                  <a:pt x="1999" y="464"/>
                </a:lnTo>
                <a:lnTo>
                  <a:pt x="1979" y="426"/>
                </a:lnTo>
                <a:lnTo>
                  <a:pt x="1956" y="392"/>
                </a:lnTo>
                <a:lnTo>
                  <a:pt x="1932" y="365"/>
                </a:lnTo>
                <a:lnTo>
                  <a:pt x="1905" y="342"/>
                </a:lnTo>
                <a:lnTo>
                  <a:pt x="1873" y="319"/>
                </a:lnTo>
                <a:lnTo>
                  <a:pt x="1836" y="298"/>
                </a:lnTo>
                <a:lnTo>
                  <a:pt x="1795" y="278"/>
                </a:lnTo>
                <a:lnTo>
                  <a:pt x="1749" y="258"/>
                </a:lnTo>
                <a:lnTo>
                  <a:pt x="1700" y="240"/>
                </a:lnTo>
                <a:lnTo>
                  <a:pt x="1647" y="224"/>
                </a:lnTo>
                <a:lnTo>
                  <a:pt x="1591" y="207"/>
                </a:lnTo>
                <a:lnTo>
                  <a:pt x="1530" y="190"/>
                </a:lnTo>
                <a:lnTo>
                  <a:pt x="1462" y="173"/>
                </a:lnTo>
                <a:lnTo>
                  <a:pt x="1390" y="156"/>
                </a:lnTo>
                <a:lnTo>
                  <a:pt x="1315" y="139"/>
                </a:lnTo>
                <a:lnTo>
                  <a:pt x="1238" y="125"/>
                </a:lnTo>
                <a:lnTo>
                  <a:pt x="1161" y="114"/>
                </a:lnTo>
                <a:lnTo>
                  <a:pt x="1085" y="107"/>
                </a:lnTo>
                <a:lnTo>
                  <a:pt x="1012" y="104"/>
                </a:lnTo>
                <a:lnTo>
                  <a:pt x="936" y="106"/>
                </a:lnTo>
                <a:lnTo>
                  <a:pt x="856" y="111"/>
                </a:lnTo>
                <a:lnTo>
                  <a:pt x="774" y="120"/>
                </a:lnTo>
                <a:lnTo>
                  <a:pt x="691" y="132"/>
                </a:lnTo>
                <a:lnTo>
                  <a:pt x="611" y="148"/>
                </a:lnTo>
                <a:lnTo>
                  <a:pt x="536" y="169"/>
                </a:lnTo>
                <a:lnTo>
                  <a:pt x="468" y="193"/>
                </a:lnTo>
                <a:lnTo>
                  <a:pt x="409" y="221"/>
                </a:lnTo>
                <a:lnTo>
                  <a:pt x="385" y="237"/>
                </a:lnTo>
                <a:lnTo>
                  <a:pt x="362" y="255"/>
                </a:lnTo>
                <a:lnTo>
                  <a:pt x="314" y="300"/>
                </a:lnTo>
                <a:lnTo>
                  <a:pt x="271" y="352"/>
                </a:lnTo>
                <a:lnTo>
                  <a:pt x="230" y="408"/>
                </a:lnTo>
                <a:lnTo>
                  <a:pt x="193" y="465"/>
                </a:lnTo>
                <a:lnTo>
                  <a:pt x="158" y="519"/>
                </a:lnTo>
                <a:lnTo>
                  <a:pt x="126" y="567"/>
                </a:lnTo>
                <a:lnTo>
                  <a:pt x="111" y="588"/>
                </a:lnTo>
                <a:lnTo>
                  <a:pt x="96" y="607"/>
                </a:lnTo>
                <a:close/>
                <a:moveTo>
                  <a:pt x="27" y="528"/>
                </a:moveTo>
                <a:lnTo>
                  <a:pt x="40" y="510"/>
                </a:lnTo>
                <a:lnTo>
                  <a:pt x="71" y="464"/>
                </a:lnTo>
                <a:lnTo>
                  <a:pt x="106" y="408"/>
                </a:lnTo>
                <a:lnTo>
                  <a:pt x="146" y="348"/>
                </a:lnTo>
                <a:lnTo>
                  <a:pt x="191" y="285"/>
                </a:lnTo>
                <a:lnTo>
                  <a:pt x="243" y="225"/>
                </a:lnTo>
                <a:lnTo>
                  <a:pt x="298" y="172"/>
                </a:lnTo>
                <a:lnTo>
                  <a:pt x="330" y="148"/>
                </a:lnTo>
                <a:lnTo>
                  <a:pt x="364" y="127"/>
                </a:lnTo>
                <a:lnTo>
                  <a:pt x="432" y="96"/>
                </a:lnTo>
                <a:lnTo>
                  <a:pt x="509" y="68"/>
                </a:lnTo>
                <a:lnTo>
                  <a:pt x="591" y="46"/>
                </a:lnTo>
                <a:lnTo>
                  <a:pt x="676" y="30"/>
                </a:lnTo>
                <a:lnTo>
                  <a:pt x="763" y="16"/>
                </a:lnTo>
                <a:lnTo>
                  <a:pt x="849" y="8"/>
                </a:lnTo>
                <a:lnTo>
                  <a:pt x="934" y="2"/>
                </a:lnTo>
                <a:lnTo>
                  <a:pt x="1015" y="0"/>
                </a:lnTo>
                <a:lnTo>
                  <a:pt x="1095" y="3"/>
                </a:lnTo>
                <a:lnTo>
                  <a:pt x="1176" y="11"/>
                </a:lnTo>
                <a:lnTo>
                  <a:pt x="1257" y="23"/>
                </a:lnTo>
                <a:lnTo>
                  <a:pt x="1337" y="38"/>
                </a:lnTo>
                <a:lnTo>
                  <a:pt x="1414" y="54"/>
                </a:lnTo>
                <a:lnTo>
                  <a:pt x="1488" y="72"/>
                </a:lnTo>
                <a:lnTo>
                  <a:pt x="1557" y="90"/>
                </a:lnTo>
                <a:lnTo>
                  <a:pt x="1620" y="107"/>
                </a:lnTo>
                <a:lnTo>
                  <a:pt x="1679" y="124"/>
                </a:lnTo>
                <a:lnTo>
                  <a:pt x="1736" y="143"/>
                </a:lnTo>
                <a:lnTo>
                  <a:pt x="1790" y="163"/>
                </a:lnTo>
                <a:lnTo>
                  <a:pt x="1841" y="184"/>
                </a:lnTo>
                <a:lnTo>
                  <a:pt x="1889" y="208"/>
                </a:lnTo>
                <a:lnTo>
                  <a:pt x="1934" y="235"/>
                </a:lnTo>
                <a:lnTo>
                  <a:pt x="1974" y="264"/>
                </a:lnTo>
                <a:lnTo>
                  <a:pt x="2011" y="297"/>
                </a:lnTo>
                <a:lnTo>
                  <a:pt x="2043" y="336"/>
                </a:lnTo>
                <a:lnTo>
                  <a:pt x="2072" y="379"/>
                </a:lnTo>
                <a:lnTo>
                  <a:pt x="2095" y="427"/>
                </a:lnTo>
                <a:lnTo>
                  <a:pt x="2114" y="476"/>
                </a:lnTo>
                <a:lnTo>
                  <a:pt x="2125" y="518"/>
                </a:lnTo>
                <a:cubicBezTo>
                  <a:pt x="2126" y="521"/>
                  <a:pt x="2126" y="524"/>
                  <a:pt x="2126" y="526"/>
                </a:cubicBezTo>
                <a:lnTo>
                  <a:pt x="2130" y="565"/>
                </a:lnTo>
                <a:cubicBezTo>
                  <a:pt x="2130" y="569"/>
                  <a:pt x="2130" y="573"/>
                  <a:pt x="2129" y="577"/>
                </a:cubicBezTo>
                <a:lnTo>
                  <a:pt x="2124" y="610"/>
                </a:lnTo>
                <a:cubicBezTo>
                  <a:pt x="2123" y="617"/>
                  <a:pt x="2121" y="623"/>
                  <a:pt x="2118" y="629"/>
                </a:cubicBezTo>
                <a:lnTo>
                  <a:pt x="2103" y="653"/>
                </a:lnTo>
                <a:cubicBezTo>
                  <a:pt x="2099" y="660"/>
                  <a:pt x="2094" y="665"/>
                  <a:pt x="2089" y="669"/>
                </a:cubicBezTo>
                <a:lnTo>
                  <a:pt x="2077" y="678"/>
                </a:lnTo>
                <a:cubicBezTo>
                  <a:pt x="2074" y="680"/>
                  <a:pt x="2070" y="682"/>
                  <a:pt x="2067" y="683"/>
                </a:cubicBezTo>
                <a:lnTo>
                  <a:pt x="2052" y="690"/>
                </a:lnTo>
                <a:cubicBezTo>
                  <a:pt x="2049" y="691"/>
                  <a:pt x="2046" y="692"/>
                  <a:pt x="2043" y="693"/>
                </a:cubicBezTo>
                <a:lnTo>
                  <a:pt x="2018" y="698"/>
                </a:lnTo>
                <a:lnTo>
                  <a:pt x="1993" y="701"/>
                </a:lnTo>
                <a:lnTo>
                  <a:pt x="1940" y="703"/>
                </a:lnTo>
                <a:lnTo>
                  <a:pt x="1883" y="700"/>
                </a:lnTo>
                <a:lnTo>
                  <a:pt x="1826" y="697"/>
                </a:lnTo>
                <a:lnTo>
                  <a:pt x="1771" y="693"/>
                </a:lnTo>
                <a:lnTo>
                  <a:pt x="1724" y="693"/>
                </a:lnTo>
                <a:lnTo>
                  <a:pt x="1684" y="696"/>
                </a:lnTo>
                <a:lnTo>
                  <a:pt x="1648" y="702"/>
                </a:lnTo>
                <a:lnTo>
                  <a:pt x="1616" y="708"/>
                </a:lnTo>
                <a:lnTo>
                  <a:pt x="1561" y="722"/>
                </a:lnTo>
                <a:lnTo>
                  <a:pt x="1510" y="743"/>
                </a:lnTo>
                <a:lnTo>
                  <a:pt x="1487" y="756"/>
                </a:lnTo>
                <a:lnTo>
                  <a:pt x="1461" y="774"/>
                </a:lnTo>
                <a:lnTo>
                  <a:pt x="1467" y="769"/>
                </a:lnTo>
                <a:lnTo>
                  <a:pt x="1442" y="793"/>
                </a:lnTo>
                <a:lnTo>
                  <a:pt x="1449" y="786"/>
                </a:lnTo>
                <a:lnTo>
                  <a:pt x="1428" y="814"/>
                </a:lnTo>
                <a:lnTo>
                  <a:pt x="1408" y="847"/>
                </a:lnTo>
                <a:lnTo>
                  <a:pt x="1389" y="883"/>
                </a:lnTo>
                <a:lnTo>
                  <a:pt x="1369" y="920"/>
                </a:lnTo>
                <a:lnTo>
                  <a:pt x="1347" y="952"/>
                </a:lnTo>
                <a:lnTo>
                  <a:pt x="1339" y="962"/>
                </a:lnTo>
                <a:cubicBezTo>
                  <a:pt x="1337" y="964"/>
                  <a:pt x="1335" y="966"/>
                  <a:pt x="1333" y="968"/>
                </a:cubicBezTo>
                <a:lnTo>
                  <a:pt x="1325" y="975"/>
                </a:lnTo>
                <a:cubicBezTo>
                  <a:pt x="1322" y="978"/>
                  <a:pt x="1317" y="980"/>
                  <a:pt x="1313" y="983"/>
                </a:cubicBezTo>
                <a:lnTo>
                  <a:pt x="1305" y="987"/>
                </a:lnTo>
                <a:cubicBezTo>
                  <a:pt x="1299" y="989"/>
                  <a:pt x="1292" y="991"/>
                  <a:pt x="1286" y="991"/>
                </a:cubicBezTo>
                <a:lnTo>
                  <a:pt x="1278" y="992"/>
                </a:lnTo>
                <a:cubicBezTo>
                  <a:pt x="1269" y="992"/>
                  <a:pt x="1261" y="991"/>
                  <a:pt x="1254" y="988"/>
                </a:cubicBezTo>
                <a:lnTo>
                  <a:pt x="1246" y="984"/>
                </a:lnTo>
                <a:cubicBezTo>
                  <a:pt x="1241" y="982"/>
                  <a:pt x="1237" y="979"/>
                  <a:pt x="1233" y="976"/>
                </a:cubicBezTo>
                <a:lnTo>
                  <a:pt x="1226" y="970"/>
                </a:lnTo>
                <a:cubicBezTo>
                  <a:pt x="1221" y="966"/>
                  <a:pt x="1218" y="962"/>
                  <a:pt x="1215" y="957"/>
                </a:cubicBezTo>
                <a:lnTo>
                  <a:pt x="1202" y="936"/>
                </a:lnTo>
                <a:cubicBezTo>
                  <a:pt x="1201" y="934"/>
                  <a:pt x="1200" y="931"/>
                  <a:pt x="1199" y="928"/>
                </a:cubicBezTo>
                <a:lnTo>
                  <a:pt x="1186" y="897"/>
                </a:lnTo>
                <a:lnTo>
                  <a:pt x="1174" y="861"/>
                </a:lnTo>
                <a:lnTo>
                  <a:pt x="1162" y="825"/>
                </a:lnTo>
                <a:lnTo>
                  <a:pt x="1148" y="789"/>
                </a:lnTo>
                <a:lnTo>
                  <a:pt x="1130" y="752"/>
                </a:lnTo>
                <a:lnTo>
                  <a:pt x="1134" y="759"/>
                </a:lnTo>
                <a:lnTo>
                  <a:pt x="1115" y="732"/>
                </a:lnTo>
                <a:lnTo>
                  <a:pt x="1087" y="702"/>
                </a:lnTo>
                <a:lnTo>
                  <a:pt x="1055" y="669"/>
                </a:lnTo>
                <a:lnTo>
                  <a:pt x="1019" y="636"/>
                </a:lnTo>
                <a:lnTo>
                  <a:pt x="981" y="603"/>
                </a:lnTo>
                <a:lnTo>
                  <a:pt x="941" y="571"/>
                </a:lnTo>
                <a:lnTo>
                  <a:pt x="900" y="543"/>
                </a:lnTo>
                <a:lnTo>
                  <a:pt x="860" y="520"/>
                </a:lnTo>
                <a:lnTo>
                  <a:pt x="823" y="502"/>
                </a:lnTo>
                <a:lnTo>
                  <a:pt x="785" y="490"/>
                </a:lnTo>
                <a:lnTo>
                  <a:pt x="743" y="481"/>
                </a:lnTo>
                <a:lnTo>
                  <a:pt x="700" y="475"/>
                </a:lnTo>
                <a:lnTo>
                  <a:pt x="656" y="473"/>
                </a:lnTo>
                <a:lnTo>
                  <a:pt x="561" y="476"/>
                </a:lnTo>
                <a:lnTo>
                  <a:pt x="466" y="487"/>
                </a:lnTo>
                <a:lnTo>
                  <a:pt x="443" y="491"/>
                </a:lnTo>
                <a:lnTo>
                  <a:pt x="418" y="497"/>
                </a:lnTo>
                <a:lnTo>
                  <a:pt x="356" y="518"/>
                </a:lnTo>
                <a:lnTo>
                  <a:pt x="290" y="544"/>
                </a:lnTo>
                <a:lnTo>
                  <a:pt x="224" y="572"/>
                </a:lnTo>
                <a:lnTo>
                  <a:pt x="164" y="598"/>
                </a:lnTo>
                <a:lnTo>
                  <a:pt x="137" y="610"/>
                </a:lnTo>
                <a:lnTo>
                  <a:pt x="112" y="619"/>
                </a:lnTo>
                <a:lnTo>
                  <a:pt x="91" y="626"/>
                </a:lnTo>
                <a:lnTo>
                  <a:pt x="78" y="630"/>
                </a:lnTo>
                <a:cubicBezTo>
                  <a:pt x="73" y="631"/>
                  <a:pt x="67" y="632"/>
                  <a:pt x="62" y="631"/>
                </a:cubicBezTo>
                <a:lnTo>
                  <a:pt x="54" y="631"/>
                </a:lnTo>
                <a:cubicBezTo>
                  <a:pt x="33" y="630"/>
                  <a:pt x="14" y="615"/>
                  <a:pt x="8" y="595"/>
                </a:cubicBezTo>
                <a:lnTo>
                  <a:pt x="6" y="591"/>
                </a:lnTo>
                <a:cubicBezTo>
                  <a:pt x="0" y="574"/>
                  <a:pt x="4" y="555"/>
                  <a:pt x="15" y="542"/>
                </a:cubicBezTo>
                <a:lnTo>
                  <a:pt x="27" y="528"/>
                </a:lnTo>
                <a:close/>
              </a:path>
            </a:pathLst>
          </a:custGeom>
          <a:solidFill>
            <a:srgbClr val="00CC00"/>
          </a:solidFill>
          <a:ln w="19050" cap="flat">
            <a:solidFill>
              <a:srgbClr val="C0504D"/>
            </a:solidFill>
            <a:prstDash val="solid"/>
            <a:round/>
            <a:headEnd/>
            <a:tailEnd/>
          </a:ln>
        </p:spPr>
        <p:txBody>
          <a:bodyPr/>
          <a:lstStyle/>
          <a:p>
            <a:endParaRPr lang="en-US"/>
          </a:p>
        </p:txBody>
      </p:sp>
      <p:sp>
        <p:nvSpPr>
          <p:cNvPr id="56474" name="Freeform 157"/>
          <p:cNvSpPr>
            <a:spLocks/>
          </p:cNvSpPr>
          <p:nvPr/>
        </p:nvSpPr>
        <p:spPr bwMode="auto">
          <a:xfrm>
            <a:off x="5797550" y="4808538"/>
            <a:ext cx="411163" cy="209550"/>
          </a:xfrm>
          <a:custGeom>
            <a:avLst/>
            <a:gdLst>
              <a:gd name="T0" fmla="*/ 2147483647 w 2160"/>
              <a:gd name="T1" fmla="*/ 2147483647 h 1104"/>
              <a:gd name="T2" fmla="*/ 2147483647 w 2160"/>
              <a:gd name="T3" fmla="*/ 2147483647 h 1104"/>
              <a:gd name="T4" fmla="*/ 2147483647 w 2160"/>
              <a:gd name="T5" fmla="*/ 2147483647 h 1104"/>
              <a:gd name="T6" fmla="*/ 2147483647 w 2160"/>
              <a:gd name="T7" fmla="*/ 2147483647 h 1104"/>
              <a:gd name="T8" fmla="*/ 2147483647 w 2160"/>
              <a:gd name="T9" fmla="*/ 2147483647 h 1104"/>
              <a:gd name="T10" fmla="*/ 2147483647 w 2160"/>
              <a:gd name="T11" fmla="*/ 2147483647 h 1104"/>
              <a:gd name="T12" fmla="*/ 2147483647 w 2160"/>
              <a:gd name="T13" fmla="*/ 2147483647 h 1104"/>
              <a:gd name="T14" fmla="*/ 2147483647 w 2160"/>
              <a:gd name="T15" fmla="*/ 2147483647 h 1104"/>
              <a:gd name="T16" fmla="*/ 2147483647 w 2160"/>
              <a:gd name="T17" fmla="*/ 2147483647 h 1104"/>
              <a:gd name="T18" fmla="*/ 2147483647 w 2160"/>
              <a:gd name="T19" fmla="*/ 2147483647 h 1104"/>
              <a:gd name="T20" fmla="*/ 2147483647 w 2160"/>
              <a:gd name="T21" fmla="*/ 2147483647 h 1104"/>
              <a:gd name="T22" fmla="*/ 2147483647 w 2160"/>
              <a:gd name="T23" fmla="*/ 2147483647 h 11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60"/>
              <a:gd name="T37" fmla="*/ 0 h 1104"/>
              <a:gd name="T38" fmla="*/ 2160 w 2160"/>
              <a:gd name="T39" fmla="*/ 1104 h 110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60" h="1104">
                <a:moveTo>
                  <a:pt x="122" y="757"/>
                </a:moveTo>
                <a:cubicBezTo>
                  <a:pt x="244" y="792"/>
                  <a:pt x="610" y="826"/>
                  <a:pt x="767" y="878"/>
                </a:cubicBezTo>
                <a:cubicBezTo>
                  <a:pt x="924" y="931"/>
                  <a:pt x="1002" y="1104"/>
                  <a:pt x="1080" y="1052"/>
                </a:cubicBezTo>
                <a:cubicBezTo>
                  <a:pt x="1159" y="1000"/>
                  <a:pt x="1159" y="687"/>
                  <a:pt x="1220" y="583"/>
                </a:cubicBezTo>
                <a:cubicBezTo>
                  <a:pt x="1281" y="479"/>
                  <a:pt x="1350" y="444"/>
                  <a:pt x="1464" y="426"/>
                </a:cubicBezTo>
                <a:cubicBezTo>
                  <a:pt x="1577" y="409"/>
                  <a:pt x="1803" y="444"/>
                  <a:pt x="1917" y="461"/>
                </a:cubicBezTo>
                <a:cubicBezTo>
                  <a:pt x="2030" y="479"/>
                  <a:pt x="2160" y="592"/>
                  <a:pt x="2126" y="531"/>
                </a:cubicBezTo>
                <a:cubicBezTo>
                  <a:pt x="2091" y="470"/>
                  <a:pt x="1934" y="157"/>
                  <a:pt x="1708" y="79"/>
                </a:cubicBezTo>
                <a:cubicBezTo>
                  <a:pt x="1481" y="0"/>
                  <a:pt x="1011" y="35"/>
                  <a:pt x="750" y="79"/>
                </a:cubicBezTo>
                <a:cubicBezTo>
                  <a:pt x="488" y="122"/>
                  <a:pt x="262" y="226"/>
                  <a:pt x="140" y="322"/>
                </a:cubicBezTo>
                <a:cubicBezTo>
                  <a:pt x="18" y="418"/>
                  <a:pt x="18" y="583"/>
                  <a:pt x="18" y="652"/>
                </a:cubicBezTo>
                <a:cubicBezTo>
                  <a:pt x="18" y="722"/>
                  <a:pt x="0" y="731"/>
                  <a:pt x="122" y="757"/>
                </a:cubicBezTo>
              </a:path>
            </a:pathLst>
          </a:custGeom>
          <a:solidFill>
            <a:srgbClr val="00CC00"/>
          </a:solidFill>
          <a:ln w="0">
            <a:solidFill>
              <a:srgbClr val="000000"/>
            </a:solidFill>
            <a:prstDash val="solid"/>
            <a:round/>
            <a:headEnd/>
            <a:tailEnd/>
          </a:ln>
        </p:spPr>
        <p:txBody>
          <a:bodyPr/>
          <a:lstStyle/>
          <a:p>
            <a:endParaRPr lang="en-US"/>
          </a:p>
        </p:txBody>
      </p:sp>
      <p:sp>
        <p:nvSpPr>
          <p:cNvPr id="56475" name="Freeform 158"/>
          <p:cNvSpPr>
            <a:spLocks noEditPoints="1"/>
          </p:cNvSpPr>
          <p:nvPr/>
        </p:nvSpPr>
        <p:spPr bwMode="auto">
          <a:xfrm>
            <a:off x="5791200" y="4803775"/>
            <a:ext cx="422275" cy="217488"/>
          </a:xfrm>
          <a:custGeom>
            <a:avLst/>
            <a:gdLst>
              <a:gd name="T0" fmla="*/ 2147483647 w 2221"/>
              <a:gd name="T1" fmla="*/ 2147483647 h 1133"/>
              <a:gd name="T2" fmla="*/ 2147483647 w 2221"/>
              <a:gd name="T3" fmla="*/ 2147483647 h 1133"/>
              <a:gd name="T4" fmla="*/ 2147483647 w 2221"/>
              <a:gd name="T5" fmla="*/ 2147483647 h 1133"/>
              <a:gd name="T6" fmla="*/ 2147483647 w 2221"/>
              <a:gd name="T7" fmla="*/ 2147483647 h 1133"/>
              <a:gd name="T8" fmla="*/ 2147483647 w 2221"/>
              <a:gd name="T9" fmla="*/ 2147483647 h 1133"/>
              <a:gd name="T10" fmla="*/ 2147483647 w 2221"/>
              <a:gd name="T11" fmla="*/ 2147483647 h 1133"/>
              <a:gd name="T12" fmla="*/ 2147483647 w 2221"/>
              <a:gd name="T13" fmla="*/ 2147483647 h 1133"/>
              <a:gd name="T14" fmla="*/ 2147483647 w 2221"/>
              <a:gd name="T15" fmla="*/ 2147483647 h 1133"/>
              <a:gd name="T16" fmla="*/ 2147483647 w 2221"/>
              <a:gd name="T17" fmla="*/ 2147483647 h 1133"/>
              <a:gd name="T18" fmla="*/ 2147483647 w 2221"/>
              <a:gd name="T19" fmla="*/ 2147483647 h 1133"/>
              <a:gd name="T20" fmla="*/ 2147483647 w 2221"/>
              <a:gd name="T21" fmla="*/ 2147483647 h 1133"/>
              <a:gd name="T22" fmla="*/ 2147483647 w 2221"/>
              <a:gd name="T23" fmla="*/ 2147483647 h 1133"/>
              <a:gd name="T24" fmla="*/ 2147483647 w 2221"/>
              <a:gd name="T25" fmla="*/ 2147483647 h 1133"/>
              <a:gd name="T26" fmla="*/ 2147483647 w 2221"/>
              <a:gd name="T27" fmla="*/ 2147483647 h 1133"/>
              <a:gd name="T28" fmla="*/ 2147483647 w 2221"/>
              <a:gd name="T29" fmla="*/ 2147483647 h 1133"/>
              <a:gd name="T30" fmla="*/ 2147483647 w 2221"/>
              <a:gd name="T31" fmla="*/ 2147483647 h 1133"/>
              <a:gd name="T32" fmla="*/ 2147483647 w 2221"/>
              <a:gd name="T33" fmla="*/ 2147483647 h 1133"/>
              <a:gd name="T34" fmla="*/ 2147483647 w 2221"/>
              <a:gd name="T35" fmla="*/ 2147483647 h 1133"/>
              <a:gd name="T36" fmla="*/ 2147483647 w 2221"/>
              <a:gd name="T37" fmla="*/ 2147483647 h 1133"/>
              <a:gd name="T38" fmla="*/ 2147483647 w 2221"/>
              <a:gd name="T39" fmla="*/ 2147483647 h 1133"/>
              <a:gd name="T40" fmla="*/ 2147483647 w 2221"/>
              <a:gd name="T41" fmla="*/ 2147483647 h 1133"/>
              <a:gd name="T42" fmla="*/ 2147483647 w 2221"/>
              <a:gd name="T43" fmla="*/ 2147483647 h 1133"/>
              <a:gd name="T44" fmla="*/ 2147483647 w 2221"/>
              <a:gd name="T45" fmla="*/ 2147483647 h 1133"/>
              <a:gd name="T46" fmla="*/ 2147483647 w 2221"/>
              <a:gd name="T47" fmla="*/ 2147483647 h 1133"/>
              <a:gd name="T48" fmla="*/ 2147483647 w 2221"/>
              <a:gd name="T49" fmla="*/ 2147483647 h 1133"/>
              <a:gd name="T50" fmla="*/ 2147483647 w 2221"/>
              <a:gd name="T51" fmla="*/ 2147483647 h 1133"/>
              <a:gd name="T52" fmla="*/ 2147483647 w 2221"/>
              <a:gd name="T53" fmla="*/ 2147483647 h 1133"/>
              <a:gd name="T54" fmla="*/ 2147483647 w 2221"/>
              <a:gd name="T55" fmla="*/ 2147483647 h 1133"/>
              <a:gd name="T56" fmla="*/ 2147483647 w 2221"/>
              <a:gd name="T57" fmla="*/ 2147483647 h 1133"/>
              <a:gd name="T58" fmla="*/ 2147483647 w 2221"/>
              <a:gd name="T59" fmla="*/ 2147483647 h 1133"/>
              <a:gd name="T60" fmla="*/ 2147483647 w 2221"/>
              <a:gd name="T61" fmla="*/ 2147483647 h 1133"/>
              <a:gd name="T62" fmla="*/ 2147483647 w 2221"/>
              <a:gd name="T63" fmla="*/ 2147483647 h 1133"/>
              <a:gd name="T64" fmla="*/ 2147483647 w 2221"/>
              <a:gd name="T65" fmla="*/ 2147483647 h 1133"/>
              <a:gd name="T66" fmla="*/ 2147483647 w 2221"/>
              <a:gd name="T67" fmla="*/ 0 h 1133"/>
              <a:gd name="T68" fmla="*/ 2147483647 w 2221"/>
              <a:gd name="T69" fmla="*/ 2147483647 h 1133"/>
              <a:gd name="T70" fmla="*/ 2147483647 w 2221"/>
              <a:gd name="T71" fmla="*/ 2147483647 h 1133"/>
              <a:gd name="T72" fmla="*/ 2147483647 w 2221"/>
              <a:gd name="T73" fmla="*/ 2147483647 h 1133"/>
              <a:gd name="T74" fmla="*/ 2147483647 w 2221"/>
              <a:gd name="T75" fmla="*/ 2147483647 h 1133"/>
              <a:gd name="T76" fmla="*/ 2147483647 w 2221"/>
              <a:gd name="T77" fmla="*/ 2147483647 h 1133"/>
              <a:gd name="T78" fmla="*/ 2147483647 w 2221"/>
              <a:gd name="T79" fmla="*/ 2147483647 h 1133"/>
              <a:gd name="T80" fmla="*/ 2147483647 w 2221"/>
              <a:gd name="T81" fmla="*/ 2147483647 h 1133"/>
              <a:gd name="T82" fmla="*/ 2147483647 w 2221"/>
              <a:gd name="T83" fmla="*/ 2147483647 h 1133"/>
              <a:gd name="T84" fmla="*/ 2147483647 w 2221"/>
              <a:gd name="T85" fmla="*/ 2147483647 h 1133"/>
              <a:gd name="T86" fmla="*/ 2147483647 w 2221"/>
              <a:gd name="T87" fmla="*/ 2147483647 h 1133"/>
              <a:gd name="T88" fmla="*/ 2147483647 w 2221"/>
              <a:gd name="T89" fmla="*/ 2147483647 h 1133"/>
              <a:gd name="T90" fmla="*/ 2147483647 w 2221"/>
              <a:gd name="T91" fmla="*/ 2147483647 h 1133"/>
              <a:gd name="T92" fmla="*/ 2147483647 w 2221"/>
              <a:gd name="T93" fmla="*/ 2147483647 h 1133"/>
              <a:gd name="T94" fmla="*/ 2147483647 w 2221"/>
              <a:gd name="T95" fmla="*/ 2147483647 h 1133"/>
              <a:gd name="T96" fmla="*/ 2147483647 w 2221"/>
              <a:gd name="T97" fmla="*/ 2147483647 h 1133"/>
              <a:gd name="T98" fmla="*/ 2147483647 w 2221"/>
              <a:gd name="T99" fmla="*/ 2147483647 h 1133"/>
              <a:gd name="T100" fmla="*/ 2147483647 w 2221"/>
              <a:gd name="T101" fmla="*/ 2147483647 h 1133"/>
              <a:gd name="T102" fmla="*/ 2147483647 w 2221"/>
              <a:gd name="T103" fmla="*/ 2147483647 h 11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21"/>
              <a:gd name="T157" fmla="*/ 0 h 1133"/>
              <a:gd name="T158" fmla="*/ 2221 w 2221"/>
              <a:gd name="T159" fmla="*/ 1133 h 11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21" h="1133">
                <a:moveTo>
                  <a:pt x="168" y="725"/>
                </a:moveTo>
                <a:lnTo>
                  <a:pt x="196" y="732"/>
                </a:lnTo>
                <a:lnTo>
                  <a:pt x="225" y="738"/>
                </a:lnTo>
                <a:lnTo>
                  <a:pt x="259" y="745"/>
                </a:lnTo>
                <a:lnTo>
                  <a:pt x="296" y="751"/>
                </a:lnTo>
                <a:lnTo>
                  <a:pt x="337" y="758"/>
                </a:lnTo>
                <a:lnTo>
                  <a:pt x="382" y="765"/>
                </a:lnTo>
                <a:lnTo>
                  <a:pt x="475" y="779"/>
                </a:lnTo>
                <a:lnTo>
                  <a:pt x="570" y="794"/>
                </a:lnTo>
                <a:lnTo>
                  <a:pt x="661" y="810"/>
                </a:lnTo>
                <a:lnTo>
                  <a:pt x="705" y="819"/>
                </a:lnTo>
                <a:lnTo>
                  <a:pt x="746" y="828"/>
                </a:lnTo>
                <a:lnTo>
                  <a:pt x="783" y="838"/>
                </a:lnTo>
                <a:lnTo>
                  <a:pt x="817" y="848"/>
                </a:lnTo>
                <a:lnTo>
                  <a:pt x="878" y="874"/>
                </a:lnTo>
                <a:cubicBezTo>
                  <a:pt x="881" y="876"/>
                  <a:pt x="884" y="877"/>
                  <a:pt x="886" y="878"/>
                </a:cubicBezTo>
                <a:lnTo>
                  <a:pt x="935" y="910"/>
                </a:lnTo>
                <a:lnTo>
                  <a:pt x="983" y="949"/>
                </a:lnTo>
                <a:lnTo>
                  <a:pt x="1023" y="984"/>
                </a:lnTo>
                <a:lnTo>
                  <a:pt x="1057" y="1013"/>
                </a:lnTo>
                <a:lnTo>
                  <a:pt x="1071" y="1023"/>
                </a:lnTo>
                <a:lnTo>
                  <a:pt x="1080" y="1028"/>
                </a:lnTo>
                <a:lnTo>
                  <a:pt x="1090" y="1031"/>
                </a:lnTo>
                <a:lnTo>
                  <a:pt x="1076" y="1028"/>
                </a:lnTo>
                <a:lnTo>
                  <a:pt x="1091" y="1029"/>
                </a:lnTo>
                <a:lnTo>
                  <a:pt x="1077" y="1030"/>
                </a:lnTo>
                <a:lnTo>
                  <a:pt x="1092" y="1027"/>
                </a:lnTo>
                <a:lnTo>
                  <a:pt x="1078" y="1032"/>
                </a:lnTo>
                <a:lnTo>
                  <a:pt x="1093" y="1025"/>
                </a:lnTo>
                <a:lnTo>
                  <a:pt x="1081" y="1033"/>
                </a:lnTo>
                <a:lnTo>
                  <a:pt x="1095" y="1020"/>
                </a:lnTo>
                <a:lnTo>
                  <a:pt x="1086" y="1031"/>
                </a:lnTo>
                <a:lnTo>
                  <a:pt x="1098" y="1012"/>
                </a:lnTo>
                <a:lnTo>
                  <a:pt x="1106" y="995"/>
                </a:lnTo>
                <a:lnTo>
                  <a:pt x="1113" y="974"/>
                </a:lnTo>
                <a:lnTo>
                  <a:pt x="1120" y="946"/>
                </a:lnTo>
                <a:lnTo>
                  <a:pt x="1127" y="916"/>
                </a:lnTo>
                <a:lnTo>
                  <a:pt x="1141" y="846"/>
                </a:lnTo>
                <a:lnTo>
                  <a:pt x="1154" y="774"/>
                </a:lnTo>
                <a:lnTo>
                  <a:pt x="1167" y="702"/>
                </a:lnTo>
                <a:lnTo>
                  <a:pt x="1175" y="668"/>
                </a:lnTo>
                <a:lnTo>
                  <a:pt x="1184" y="636"/>
                </a:lnTo>
                <a:lnTo>
                  <a:pt x="1195" y="606"/>
                </a:lnTo>
                <a:lnTo>
                  <a:pt x="1208" y="579"/>
                </a:lnTo>
                <a:lnTo>
                  <a:pt x="1235" y="538"/>
                </a:lnTo>
                <a:lnTo>
                  <a:pt x="1263" y="503"/>
                </a:lnTo>
                <a:lnTo>
                  <a:pt x="1293" y="474"/>
                </a:lnTo>
                <a:cubicBezTo>
                  <a:pt x="1295" y="472"/>
                  <a:pt x="1297" y="470"/>
                  <a:pt x="1299" y="469"/>
                </a:cubicBezTo>
                <a:lnTo>
                  <a:pt x="1328" y="449"/>
                </a:lnTo>
                <a:lnTo>
                  <a:pt x="1364" y="429"/>
                </a:lnTo>
                <a:lnTo>
                  <a:pt x="1403" y="414"/>
                </a:lnTo>
                <a:lnTo>
                  <a:pt x="1446" y="403"/>
                </a:lnTo>
                <a:lnTo>
                  <a:pt x="1489" y="394"/>
                </a:lnTo>
                <a:lnTo>
                  <a:pt x="1542" y="390"/>
                </a:lnTo>
                <a:lnTo>
                  <a:pt x="1601" y="389"/>
                </a:lnTo>
                <a:lnTo>
                  <a:pt x="1665" y="393"/>
                </a:lnTo>
                <a:lnTo>
                  <a:pt x="1730" y="398"/>
                </a:lnTo>
                <a:lnTo>
                  <a:pt x="1795" y="406"/>
                </a:lnTo>
                <a:lnTo>
                  <a:pt x="1856" y="414"/>
                </a:lnTo>
                <a:lnTo>
                  <a:pt x="1912" y="422"/>
                </a:lnTo>
                <a:lnTo>
                  <a:pt x="1960" y="429"/>
                </a:lnTo>
                <a:lnTo>
                  <a:pt x="2007" y="440"/>
                </a:lnTo>
                <a:lnTo>
                  <a:pt x="2056" y="459"/>
                </a:lnTo>
                <a:lnTo>
                  <a:pt x="2099" y="479"/>
                </a:lnTo>
                <a:lnTo>
                  <a:pt x="2136" y="498"/>
                </a:lnTo>
                <a:lnTo>
                  <a:pt x="2165" y="514"/>
                </a:lnTo>
                <a:lnTo>
                  <a:pt x="2179" y="520"/>
                </a:lnTo>
                <a:lnTo>
                  <a:pt x="2159" y="515"/>
                </a:lnTo>
                <a:lnTo>
                  <a:pt x="2164" y="515"/>
                </a:lnTo>
                <a:lnTo>
                  <a:pt x="2127" y="531"/>
                </a:lnTo>
                <a:lnTo>
                  <a:pt x="2130" y="528"/>
                </a:lnTo>
                <a:lnTo>
                  <a:pt x="2115" y="574"/>
                </a:lnTo>
                <a:lnTo>
                  <a:pt x="2114" y="569"/>
                </a:lnTo>
                <a:lnTo>
                  <a:pt x="2118" y="582"/>
                </a:lnTo>
                <a:lnTo>
                  <a:pt x="2114" y="572"/>
                </a:lnTo>
                <a:lnTo>
                  <a:pt x="2107" y="561"/>
                </a:lnTo>
                <a:lnTo>
                  <a:pt x="2097" y="542"/>
                </a:lnTo>
                <a:lnTo>
                  <a:pt x="2084" y="518"/>
                </a:lnTo>
                <a:lnTo>
                  <a:pt x="2068" y="490"/>
                </a:lnTo>
                <a:lnTo>
                  <a:pt x="2050" y="461"/>
                </a:lnTo>
                <a:lnTo>
                  <a:pt x="2029" y="428"/>
                </a:lnTo>
                <a:lnTo>
                  <a:pt x="1981" y="360"/>
                </a:lnTo>
                <a:lnTo>
                  <a:pt x="1925" y="292"/>
                </a:lnTo>
                <a:lnTo>
                  <a:pt x="1862" y="230"/>
                </a:lnTo>
                <a:lnTo>
                  <a:pt x="1830" y="204"/>
                </a:lnTo>
                <a:lnTo>
                  <a:pt x="1795" y="180"/>
                </a:lnTo>
                <a:lnTo>
                  <a:pt x="1759" y="161"/>
                </a:lnTo>
                <a:lnTo>
                  <a:pt x="1723" y="146"/>
                </a:lnTo>
                <a:lnTo>
                  <a:pt x="1683" y="134"/>
                </a:lnTo>
                <a:lnTo>
                  <a:pt x="1636" y="124"/>
                </a:lnTo>
                <a:lnTo>
                  <a:pt x="1585" y="116"/>
                </a:lnTo>
                <a:lnTo>
                  <a:pt x="1529" y="111"/>
                </a:lnTo>
                <a:lnTo>
                  <a:pt x="1469" y="106"/>
                </a:lnTo>
                <a:lnTo>
                  <a:pt x="1407" y="104"/>
                </a:lnTo>
                <a:lnTo>
                  <a:pt x="1277" y="104"/>
                </a:lnTo>
                <a:lnTo>
                  <a:pt x="1145" y="110"/>
                </a:lnTo>
                <a:lnTo>
                  <a:pt x="1017" y="120"/>
                </a:lnTo>
                <a:lnTo>
                  <a:pt x="956" y="127"/>
                </a:lnTo>
                <a:lnTo>
                  <a:pt x="899" y="134"/>
                </a:lnTo>
                <a:lnTo>
                  <a:pt x="843" y="141"/>
                </a:lnTo>
                <a:lnTo>
                  <a:pt x="793" y="149"/>
                </a:lnTo>
                <a:lnTo>
                  <a:pt x="699" y="168"/>
                </a:lnTo>
                <a:lnTo>
                  <a:pt x="610" y="191"/>
                </a:lnTo>
                <a:lnTo>
                  <a:pt x="525" y="218"/>
                </a:lnTo>
                <a:lnTo>
                  <a:pt x="446" y="249"/>
                </a:lnTo>
                <a:lnTo>
                  <a:pt x="374" y="281"/>
                </a:lnTo>
                <a:lnTo>
                  <a:pt x="309" y="315"/>
                </a:lnTo>
                <a:lnTo>
                  <a:pt x="252" y="350"/>
                </a:lnTo>
                <a:lnTo>
                  <a:pt x="205" y="384"/>
                </a:lnTo>
                <a:lnTo>
                  <a:pt x="170" y="418"/>
                </a:lnTo>
                <a:lnTo>
                  <a:pt x="177" y="409"/>
                </a:lnTo>
                <a:lnTo>
                  <a:pt x="147" y="453"/>
                </a:lnTo>
                <a:lnTo>
                  <a:pt x="152" y="445"/>
                </a:lnTo>
                <a:lnTo>
                  <a:pt x="130" y="491"/>
                </a:lnTo>
                <a:lnTo>
                  <a:pt x="118" y="532"/>
                </a:lnTo>
                <a:lnTo>
                  <a:pt x="110" y="572"/>
                </a:lnTo>
                <a:lnTo>
                  <a:pt x="107" y="609"/>
                </a:lnTo>
                <a:lnTo>
                  <a:pt x="105" y="644"/>
                </a:lnTo>
                <a:lnTo>
                  <a:pt x="105" y="671"/>
                </a:lnTo>
                <a:lnTo>
                  <a:pt x="104" y="696"/>
                </a:lnTo>
                <a:lnTo>
                  <a:pt x="104" y="715"/>
                </a:lnTo>
                <a:lnTo>
                  <a:pt x="104" y="707"/>
                </a:lnTo>
                <a:lnTo>
                  <a:pt x="106" y="722"/>
                </a:lnTo>
                <a:lnTo>
                  <a:pt x="101" y="706"/>
                </a:lnTo>
                <a:lnTo>
                  <a:pt x="106" y="718"/>
                </a:lnTo>
                <a:lnTo>
                  <a:pt x="94" y="701"/>
                </a:lnTo>
                <a:lnTo>
                  <a:pt x="105" y="711"/>
                </a:lnTo>
                <a:lnTo>
                  <a:pt x="93" y="703"/>
                </a:lnTo>
                <a:lnTo>
                  <a:pt x="111" y="711"/>
                </a:lnTo>
                <a:lnTo>
                  <a:pt x="133" y="717"/>
                </a:lnTo>
                <a:lnTo>
                  <a:pt x="149" y="721"/>
                </a:lnTo>
                <a:lnTo>
                  <a:pt x="168" y="725"/>
                </a:lnTo>
                <a:close/>
                <a:moveTo>
                  <a:pt x="123" y="822"/>
                </a:moveTo>
                <a:lnTo>
                  <a:pt x="103" y="817"/>
                </a:lnTo>
                <a:lnTo>
                  <a:pt x="68" y="806"/>
                </a:lnTo>
                <a:lnTo>
                  <a:pt x="49" y="797"/>
                </a:lnTo>
                <a:cubicBezTo>
                  <a:pt x="45" y="795"/>
                  <a:pt x="41" y="792"/>
                  <a:pt x="37" y="789"/>
                </a:cubicBezTo>
                <a:lnTo>
                  <a:pt x="25" y="779"/>
                </a:lnTo>
                <a:cubicBezTo>
                  <a:pt x="20" y="775"/>
                  <a:pt x="16" y="769"/>
                  <a:pt x="13" y="762"/>
                </a:cubicBezTo>
                <a:lnTo>
                  <a:pt x="7" y="751"/>
                </a:lnTo>
                <a:cubicBezTo>
                  <a:pt x="5" y="746"/>
                  <a:pt x="3" y="741"/>
                  <a:pt x="2" y="735"/>
                </a:cubicBezTo>
                <a:lnTo>
                  <a:pt x="0" y="720"/>
                </a:lnTo>
                <a:cubicBezTo>
                  <a:pt x="0" y="718"/>
                  <a:pt x="0" y="715"/>
                  <a:pt x="0" y="712"/>
                </a:cubicBezTo>
                <a:lnTo>
                  <a:pt x="0" y="694"/>
                </a:lnTo>
                <a:lnTo>
                  <a:pt x="1" y="671"/>
                </a:lnTo>
                <a:lnTo>
                  <a:pt x="1" y="639"/>
                </a:lnTo>
                <a:lnTo>
                  <a:pt x="3" y="598"/>
                </a:lnTo>
                <a:lnTo>
                  <a:pt x="8" y="551"/>
                </a:lnTo>
                <a:lnTo>
                  <a:pt x="19" y="501"/>
                </a:lnTo>
                <a:lnTo>
                  <a:pt x="36" y="447"/>
                </a:lnTo>
                <a:lnTo>
                  <a:pt x="57" y="401"/>
                </a:lnTo>
                <a:cubicBezTo>
                  <a:pt x="59" y="399"/>
                  <a:pt x="60" y="396"/>
                  <a:pt x="62" y="394"/>
                </a:cubicBezTo>
                <a:lnTo>
                  <a:pt x="92" y="350"/>
                </a:lnTo>
                <a:cubicBezTo>
                  <a:pt x="94" y="347"/>
                  <a:pt x="96" y="345"/>
                  <a:pt x="99" y="342"/>
                </a:cubicBezTo>
                <a:lnTo>
                  <a:pt x="145" y="299"/>
                </a:lnTo>
                <a:lnTo>
                  <a:pt x="199" y="261"/>
                </a:lnTo>
                <a:lnTo>
                  <a:pt x="261" y="223"/>
                </a:lnTo>
                <a:lnTo>
                  <a:pt x="331" y="186"/>
                </a:lnTo>
                <a:lnTo>
                  <a:pt x="409" y="152"/>
                </a:lnTo>
                <a:lnTo>
                  <a:pt x="493" y="119"/>
                </a:lnTo>
                <a:lnTo>
                  <a:pt x="583" y="91"/>
                </a:lnTo>
                <a:lnTo>
                  <a:pt x="678" y="66"/>
                </a:lnTo>
                <a:lnTo>
                  <a:pt x="777" y="47"/>
                </a:lnTo>
                <a:lnTo>
                  <a:pt x="829" y="38"/>
                </a:lnTo>
                <a:lnTo>
                  <a:pt x="885" y="31"/>
                </a:lnTo>
                <a:lnTo>
                  <a:pt x="946" y="23"/>
                </a:lnTo>
                <a:lnTo>
                  <a:pt x="1009" y="17"/>
                </a:lnTo>
                <a:lnTo>
                  <a:pt x="1141" y="6"/>
                </a:lnTo>
                <a:lnTo>
                  <a:pt x="1277" y="0"/>
                </a:lnTo>
                <a:lnTo>
                  <a:pt x="1411" y="0"/>
                </a:lnTo>
                <a:lnTo>
                  <a:pt x="1477" y="3"/>
                </a:lnTo>
                <a:lnTo>
                  <a:pt x="1540" y="7"/>
                </a:lnTo>
                <a:lnTo>
                  <a:pt x="1601" y="14"/>
                </a:lnTo>
                <a:lnTo>
                  <a:pt x="1659" y="23"/>
                </a:lnTo>
                <a:lnTo>
                  <a:pt x="1713" y="35"/>
                </a:lnTo>
                <a:lnTo>
                  <a:pt x="1763" y="50"/>
                </a:lnTo>
                <a:lnTo>
                  <a:pt x="1810" y="70"/>
                </a:lnTo>
                <a:lnTo>
                  <a:pt x="1854" y="95"/>
                </a:lnTo>
                <a:lnTo>
                  <a:pt x="1895" y="123"/>
                </a:lnTo>
                <a:lnTo>
                  <a:pt x="1936" y="156"/>
                </a:lnTo>
                <a:lnTo>
                  <a:pt x="2006" y="226"/>
                </a:lnTo>
                <a:lnTo>
                  <a:pt x="2067" y="301"/>
                </a:lnTo>
                <a:lnTo>
                  <a:pt x="2117" y="373"/>
                </a:lnTo>
                <a:lnTo>
                  <a:pt x="2138" y="406"/>
                </a:lnTo>
                <a:lnTo>
                  <a:pt x="2158" y="439"/>
                </a:lnTo>
                <a:lnTo>
                  <a:pt x="2174" y="467"/>
                </a:lnTo>
                <a:lnTo>
                  <a:pt x="2188" y="491"/>
                </a:lnTo>
                <a:lnTo>
                  <a:pt x="2198" y="510"/>
                </a:lnTo>
                <a:lnTo>
                  <a:pt x="2208" y="528"/>
                </a:lnTo>
                <a:lnTo>
                  <a:pt x="2212" y="537"/>
                </a:lnTo>
                <a:cubicBezTo>
                  <a:pt x="2214" y="541"/>
                  <a:pt x="2216" y="546"/>
                  <a:pt x="2217" y="550"/>
                </a:cubicBezTo>
                <a:lnTo>
                  <a:pt x="2218" y="556"/>
                </a:lnTo>
                <a:cubicBezTo>
                  <a:pt x="2221" y="572"/>
                  <a:pt x="2215" y="590"/>
                  <a:pt x="2203" y="602"/>
                </a:cubicBezTo>
                <a:lnTo>
                  <a:pt x="2201" y="604"/>
                </a:lnTo>
                <a:cubicBezTo>
                  <a:pt x="2191" y="614"/>
                  <a:pt x="2178" y="619"/>
                  <a:pt x="2164" y="619"/>
                </a:cubicBezTo>
                <a:lnTo>
                  <a:pt x="2159" y="619"/>
                </a:lnTo>
                <a:cubicBezTo>
                  <a:pt x="2152" y="619"/>
                  <a:pt x="2145" y="618"/>
                  <a:pt x="2139" y="615"/>
                </a:cubicBezTo>
                <a:lnTo>
                  <a:pt x="2115" y="605"/>
                </a:lnTo>
                <a:lnTo>
                  <a:pt x="2088" y="591"/>
                </a:lnTo>
                <a:lnTo>
                  <a:pt x="2055" y="573"/>
                </a:lnTo>
                <a:lnTo>
                  <a:pt x="2018" y="556"/>
                </a:lnTo>
                <a:lnTo>
                  <a:pt x="1983" y="541"/>
                </a:lnTo>
                <a:lnTo>
                  <a:pt x="1944" y="532"/>
                </a:lnTo>
                <a:lnTo>
                  <a:pt x="1897" y="525"/>
                </a:lnTo>
                <a:lnTo>
                  <a:pt x="1842" y="517"/>
                </a:lnTo>
                <a:lnTo>
                  <a:pt x="1782" y="509"/>
                </a:lnTo>
                <a:lnTo>
                  <a:pt x="1721" y="502"/>
                </a:lnTo>
                <a:lnTo>
                  <a:pt x="1659" y="496"/>
                </a:lnTo>
                <a:lnTo>
                  <a:pt x="1601" y="493"/>
                </a:lnTo>
                <a:lnTo>
                  <a:pt x="1551" y="493"/>
                </a:lnTo>
                <a:lnTo>
                  <a:pt x="1508" y="497"/>
                </a:lnTo>
                <a:lnTo>
                  <a:pt x="1471" y="503"/>
                </a:lnTo>
                <a:lnTo>
                  <a:pt x="1440" y="511"/>
                </a:lnTo>
                <a:lnTo>
                  <a:pt x="1412" y="522"/>
                </a:lnTo>
                <a:lnTo>
                  <a:pt x="1387" y="534"/>
                </a:lnTo>
                <a:lnTo>
                  <a:pt x="1359" y="554"/>
                </a:lnTo>
                <a:lnTo>
                  <a:pt x="1365" y="549"/>
                </a:lnTo>
                <a:lnTo>
                  <a:pt x="1343" y="569"/>
                </a:lnTo>
                <a:lnTo>
                  <a:pt x="1322" y="594"/>
                </a:lnTo>
                <a:lnTo>
                  <a:pt x="1301" y="625"/>
                </a:lnTo>
                <a:lnTo>
                  <a:pt x="1293" y="642"/>
                </a:lnTo>
                <a:lnTo>
                  <a:pt x="1284" y="664"/>
                </a:lnTo>
                <a:lnTo>
                  <a:pt x="1277" y="691"/>
                </a:lnTo>
                <a:lnTo>
                  <a:pt x="1270" y="722"/>
                </a:lnTo>
                <a:lnTo>
                  <a:pt x="1256" y="792"/>
                </a:lnTo>
                <a:lnTo>
                  <a:pt x="1243" y="867"/>
                </a:lnTo>
                <a:lnTo>
                  <a:pt x="1229" y="939"/>
                </a:lnTo>
                <a:lnTo>
                  <a:pt x="1221" y="974"/>
                </a:lnTo>
                <a:lnTo>
                  <a:pt x="1211" y="1008"/>
                </a:lnTo>
                <a:lnTo>
                  <a:pt x="1199" y="1041"/>
                </a:lnTo>
                <a:lnTo>
                  <a:pt x="1185" y="1069"/>
                </a:lnTo>
                <a:lnTo>
                  <a:pt x="1173" y="1087"/>
                </a:lnTo>
                <a:cubicBezTo>
                  <a:pt x="1171" y="1091"/>
                  <a:pt x="1168" y="1095"/>
                  <a:pt x="1164" y="1098"/>
                </a:cubicBezTo>
                <a:lnTo>
                  <a:pt x="1150" y="1110"/>
                </a:lnTo>
                <a:cubicBezTo>
                  <a:pt x="1146" y="1113"/>
                  <a:pt x="1142" y="1116"/>
                  <a:pt x="1138" y="1118"/>
                </a:cubicBezTo>
                <a:lnTo>
                  <a:pt x="1124" y="1125"/>
                </a:lnTo>
                <a:cubicBezTo>
                  <a:pt x="1119" y="1127"/>
                  <a:pt x="1114" y="1129"/>
                  <a:pt x="1110" y="1130"/>
                </a:cubicBezTo>
                <a:lnTo>
                  <a:pt x="1095" y="1132"/>
                </a:lnTo>
                <a:cubicBezTo>
                  <a:pt x="1090" y="1133"/>
                  <a:pt x="1085" y="1133"/>
                  <a:pt x="1081" y="1133"/>
                </a:cubicBezTo>
                <a:lnTo>
                  <a:pt x="1066" y="1131"/>
                </a:lnTo>
                <a:cubicBezTo>
                  <a:pt x="1061" y="1131"/>
                  <a:pt x="1057" y="1130"/>
                  <a:pt x="1052" y="1128"/>
                </a:cubicBezTo>
                <a:lnTo>
                  <a:pt x="1030" y="1119"/>
                </a:lnTo>
                <a:lnTo>
                  <a:pt x="1009" y="1107"/>
                </a:lnTo>
                <a:lnTo>
                  <a:pt x="990" y="1093"/>
                </a:lnTo>
                <a:lnTo>
                  <a:pt x="954" y="1063"/>
                </a:lnTo>
                <a:lnTo>
                  <a:pt x="916" y="1030"/>
                </a:lnTo>
                <a:lnTo>
                  <a:pt x="878" y="997"/>
                </a:lnTo>
                <a:lnTo>
                  <a:pt x="829" y="965"/>
                </a:lnTo>
                <a:lnTo>
                  <a:pt x="836" y="970"/>
                </a:lnTo>
                <a:lnTo>
                  <a:pt x="787" y="947"/>
                </a:lnTo>
                <a:lnTo>
                  <a:pt x="758" y="938"/>
                </a:lnTo>
                <a:lnTo>
                  <a:pt x="723" y="930"/>
                </a:lnTo>
                <a:lnTo>
                  <a:pt x="685" y="921"/>
                </a:lnTo>
                <a:lnTo>
                  <a:pt x="643" y="913"/>
                </a:lnTo>
                <a:lnTo>
                  <a:pt x="553" y="897"/>
                </a:lnTo>
                <a:lnTo>
                  <a:pt x="459" y="882"/>
                </a:lnTo>
                <a:lnTo>
                  <a:pt x="366" y="867"/>
                </a:lnTo>
                <a:lnTo>
                  <a:pt x="322" y="860"/>
                </a:lnTo>
                <a:lnTo>
                  <a:pt x="279" y="854"/>
                </a:lnTo>
                <a:lnTo>
                  <a:pt x="239" y="847"/>
                </a:lnTo>
                <a:lnTo>
                  <a:pt x="203" y="840"/>
                </a:lnTo>
                <a:lnTo>
                  <a:pt x="170" y="833"/>
                </a:lnTo>
                <a:lnTo>
                  <a:pt x="147" y="827"/>
                </a:lnTo>
                <a:lnTo>
                  <a:pt x="123" y="822"/>
                </a:lnTo>
                <a:close/>
              </a:path>
            </a:pathLst>
          </a:custGeom>
          <a:solidFill>
            <a:srgbClr val="C0504D"/>
          </a:solidFill>
          <a:ln w="0" cap="flat">
            <a:solidFill>
              <a:srgbClr val="C0504D"/>
            </a:solidFill>
            <a:prstDash val="solid"/>
            <a:round/>
            <a:headEnd/>
            <a:tailEnd/>
          </a:ln>
        </p:spPr>
        <p:txBody>
          <a:bodyPr/>
          <a:lstStyle/>
          <a:p>
            <a:endParaRPr lang="en-US"/>
          </a:p>
        </p:txBody>
      </p:sp>
      <p:sp>
        <p:nvSpPr>
          <p:cNvPr id="56476" name="Freeform 159"/>
          <p:cNvSpPr>
            <a:spLocks/>
          </p:cNvSpPr>
          <p:nvPr/>
        </p:nvSpPr>
        <p:spPr bwMode="auto">
          <a:xfrm>
            <a:off x="7329488" y="4979988"/>
            <a:ext cx="430212" cy="911225"/>
          </a:xfrm>
          <a:custGeom>
            <a:avLst/>
            <a:gdLst>
              <a:gd name="T0" fmla="*/ 2147483647 w 271"/>
              <a:gd name="T1" fmla="*/ 2147483647 h 574"/>
              <a:gd name="T2" fmla="*/ 2147483647 w 271"/>
              <a:gd name="T3" fmla="*/ 2147483647 h 574"/>
              <a:gd name="T4" fmla="*/ 2147483647 w 271"/>
              <a:gd name="T5" fmla="*/ 2147483647 h 574"/>
              <a:gd name="T6" fmla="*/ 2147483647 w 271"/>
              <a:gd name="T7" fmla="*/ 2147483647 h 574"/>
              <a:gd name="T8" fmla="*/ 2147483647 w 271"/>
              <a:gd name="T9" fmla="*/ 2147483647 h 574"/>
              <a:gd name="T10" fmla="*/ 2147483647 w 271"/>
              <a:gd name="T11" fmla="*/ 2147483647 h 574"/>
              <a:gd name="T12" fmla="*/ 2147483647 w 271"/>
              <a:gd name="T13" fmla="*/ 2147483647 h 574"/>
              <a:gd name="T14" fmla="*/ 2147483647 w 271"/>
              <a:gd name="T15" fmla="*/ 2147483647 h 574"/>
              <a:gd name="T16" fmla="*/ 2147483647 w 271"/>
              <a:gd name="T17" fmla="*/ 2147483647 h 574"/>
              <a:gd name="T18" fmla="*/ 2147483647 w 271"/>
              <a:gd name="T19" fmla="*/ 2147483647 h 574"/>
              <a:gd name="T20" fmla="*/ 2147483647 w 271"/>
              <a:gd name="T21" fmla="*/ 2147483647 h 574"/>
              <a:gd name="T22" fmla="*/ 2147483647 w 271"/>
              <a:gd name="T23" fmla="*/ 0 h 574"/>
              <a:gd name="T24" fmla="*/ 2147483647 w 271"/>
              <a:gd name="T25" fmla="*/ 2147483647 h 574"/>
              <a:gd name="T26" fmla="*/ 2147483647 w 271"/>
              <a:gd name="T27" fmla="*/ 2147483647 h 574"/>
              <a:gd name="T28" fmla="*/ 0 w 271"/>
              <a:gd name="T29" fmla="*/ 2147483647 h 574"/>
              <a:gd name="T30" fmla="*/ 2147483647 w 271"/>
              <a:gd name="T31" fmla="*/ 2147483647 h 574"/>
              <a:gd name="T32" fmla="*/ 2147483647 w 271"/>
              <a:gd name="T33" fmla="*/ 2147483647 h 574"/>
              <a:gd name="T34" fmla="*/ 2147483647 w 271"/>
              <a:gd name="T35" fmla="*/ 2147483647 h 574"/>
              <a:gd name="T36" fmla="*/ 2147483647 w 271"/>
              <a:gd name="T37" fmla="*/ 2147483647 h 574"/>
              <a:gd name="T38" fmla="*/ 2147483647 w 271"/>
              <a:gd name="T39" fmla="*/ 2147483647 h 574"/>
              <a:gd name="T40" fmla="*/ 2147483647 w 271"/>
              <a:gd name="T41" fmla="*/ 2147483647 h 574"/>
              <a:gd name="T42" fmla="*/ 2147483647 w 271"/>
              <a:gd name="T43" fmla="*/ 2147483647 h 5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71"/>
              <a:gd name="T67" fmla="*/ 0 h 574"/>
              <a:gd name="T68" fmla="*/ 271 w 271"/>
              <a:gd name="T69" fmla="*/ 574 h 5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71" h="574">
                <a:moveTo>
                  <a:pt x="77" y="554"/>
                </a:moveTo>
                <a:lnTo>
                  <a:pt x="142" y="574"/>
                </a:lnTo>
                <a:lnTo>
                  <a:pt x="208" y="574"/>
                </a:lnTo>
                <a:lnTo>
                  <a:pt x="238" y="523"/>
                </a:lnTo>
                <a:lnTo>
                  <a:pt x="225" y="451"/>
                </a:lnTo>
                <a:lnTo>
                  <a:pt x="208" y="354"/>
                </a:lnTo>
                <a:lnTo>
                  <a:pt x="223" y="263"/>
                </a:lnTo>
                <a:lnTo>
                  <a:pt x="258" y="176"/>
                </a:lnTo>
                <a:lnTo>
                  <a:pt x="271" y="98"/>
                </a:lnTo>
                <a:lnTo>
                  <a:pt x="250" y="52"/>
                </a:lnTo>
                <a:lnTo>
                  <a:pt x="187" y="12"/>
                </a:lnTo>
                <a:lnTo>
                  <a:pt x="109" y="0"/>
                </a:lnTo>
                <a:lnTo>
                  <a:pt x="29" y="14"/>
                </a:lnTo>
                <a:lnTo>
                  <a:pt x="4" y="60"/>
                </a:lnTo>
                <a:lnTo>
                  <a:pt x="0" y="136"/>
                </a:lnTo>
                <a:lnTo>
                  <a:pt x="15" y="207"/>
                </a:lnTo>
                <a:lnTo>
                  <a:pt x="38" y="247"/>
                </a:lnTo>
                <a:lnTo>
                  <a:pt x="65" y="303"/>
                </a:lnTo>
                <a:lnTo>
                  <a:pt x="84" y="367"/>
                </a:lnTo>
                <a:lnTo>
                  <a:pt x="71" y="443"/>
                </a:lnTo>
                <a:lnTo>
                  <a:pt x="56" y="529"/>
                </a:lnTo>
                <a:lnTo>
                  <a:pt x="77" y="554"/>
                </a:lnTo>
                <a:close/>
              </a:path>
            </a:pathLst>
          </a:custGeom>
          <a:solidFill>
            <a:srgbClr val="808080"/>
          </a:solidFill>
          <a:ln w="9525">
            <a:noFill/>
            <a:round/>
            <a:headEnd/>
            <a:tailEnd/>
          </a:ln>
        </p:spPr>
        <p:txBody>
          <a:bodyPr/>
          <a:lstStyle/>
          <a:p>
            <a:endParaRPr lang="en-US"/>
          </a:p>
        </p:txBody>
      </p:sp>
      <p:sp>
        <p:nvSpPr>
          <p:cNvPr id="56477" name="Freeform 160"/>
          <p:cNvSpPr>
            <a:spLocks noEditPoints="1"/>
          </p:cNvSpPr>
          <p:nvPr/>
        </p:nvSpPr>
        <p:spPr bwMode="auto">
          <a:xfrm>
            <a:off x="7319963" y="4970463"/>
            <a:ext cx="449262" cy="930275"/>
          </a:xfrm>
          <a:custGeom>
            <a:avLst/>
            <a:gdLst>
              <a:gd name="T0" fmla="*/ 2147483647 w 1181"/>
              <a:gd name="T1" fmla="*/ 2147483647 h 2436"/>
              <a:gd name="T2" fmla="*/ 2147483647 w 1181"/>
              <a:gd name="T3" fmla="*/ 2147483647 h 2436"/>
              <a:gd name="T4" fmla="*/ 2147483647 w 1181"/>
              <a:gd name="T5" fmla="*/ 2147483647 h 2436"/>
              <a:gd name="T6" fmla="*/ 2147483647 w 1181"/>
              <a:gd name="T7" fmla="*/ 2147483647 h 2436"/>
              <a:gd name="T8" fmla="*/ 2147483647 w 1181"/>
              <a:gd name="T9" fmla="*/ 2147483647 h 2436"/>
              <a:gd name="T10" fmla="*/ 2147483647 w 1181"/>
              <a:gd name="T11" fmla="*/ 2147483647 h 2436"/>
              <a:gd name="T12" fmla="*/ 2147483647 w 1181"/>
              <a:gd name="T13" fmla="*/ 2147483647 h 2436"/>
              <a:gd name="T14" fmla="*/ 2147483647 w 1181"/>
              <a:gd name="T15" fmla="*/ 2147483647 h 2436"/>
              <a:gd name="T16" fmla="*/ 2147483647 w 1181"/>
              <a:gd name="T17" fmla="*/ 2147483647 h 2436"/>
              <a:gd name="T18" fmla="*/ 2147483647 w 1181"/>
              <a:gd name="T19" fmla="*/ 2147483647 h 2436"/>
              <a:gd name="T20" fmla="*/ 2147483647 w 1181"/>
              <a:gd name="T21" fmla="*/ 2147483647 h 2436"/>
              <a:gd name="T22" fmla="*/ 2147483647 w 1181"/>
              <a:gd name="T23" fmla="*/ 2147483647 h 2436"/>
              <a:gd name="T24" fmla="*/ 2147483647 w 1181"/>
              <a:gd name="T25" fmla="*/ 2147483647 h 2436"/>
              <a:gd name="T26" fmla="*/ 2147483647 w 1181"/>
              <a:gd name="T27" fmla="*/ 2147483647 h 2436"/>
              <a:gd name="T28" fmla="*/ 2147483647 w 1181"/>
              <a:gd name="T29" fmla="*/ 2147483647 h 2436"/>
              <a:gd name="T30" fmla="*/ 2147483647 w 1181"/>
              <a:gd name="T31" fmla="*/ 2147483647 h 2436"/>
              <a:gd name="T32" fmla="*/ 2147483647 w 1181"/>
              <a:gd name="T33" fmla="*/ 2147483647 h 2436"/>
              <a:gd name="T34" fmla="*/ 2147483647 w 1181"/>
              <a:gd name="T35" fmla="*/ 2147483647 h 2436"/>
              <a:gd name="T36" fmla="*/ 2147483647 w 1181"/>
              <a:gd name="T37" fmla="*/ 2147483647 h 2436"/>
              <a:gd name="T38" fmla="*/ 2147483647 w 1181"/>
              <a:gd name="T39" fmla="*/ 2147483647 h 2436"/>
              <a:gd name="T40" fmla="*/ 2147483647 w 1181"/>
              <a:gd name="T41" fmla="*/ 2147483647 h 2436"/>
              <a:gd name="T42" fmla="*/ 2147483647 w 1181"/>
              <a:gd name="T43" fmla="*/ 2147483647 h 2436"/>
              <a:gd name="T44" fmla="*/ 2147483647 w 1181"/>
              <a:gd name="T45" fmla="*/ 2147483647 h 2436"/>
              <a:gd name="T46" fmla="*/ 2147483647 w 1181"/>
              <a:gd name="T47" fmla="*/ 2147483647 h 2436"/>
              <a:gd name="T48" fmla="*/ 2147483647 w 1181"/>
              <a:gd name="T49" fmla="*/ 2147483647 h 2436"/>
              <a:gd name="T50" fmla="*/ 2147483647 w 1181"/>
              <a:gd name="T51" fmla="*/ 2147483647 h 2436"/>
              <a:gd name="T52" fmla="*/ 2147483647 w 1181"/>
              <a:gd name="T53" fmla="*/ 2147483647 h 2436"/>
              <a:gd name="T54" fmla="*/ 2147483647 w 1181"/>
              <a:gd name="T55" fmla="*/ 2147483647 h 2436"/>
              <a:gd name="T56" fmla="*/ 2147483647 w 1181"/>
              <a:gd name="T57" fmla="*/ 2147483647 h 2436"/>
              <a:gd name="T58" fmla="*/ 2147483647 w 1181"/>
              <a:gd name="T59" fmla="*/ 2147483647 h 2436"/>
              <a:gd name="T60" fmla="*/ 2147483647 w 1181"/>
              <a:gd name="T61" fmla="*/ 2147483647 h 2436"/>
              <a:gd name="T62" fmla="*/ 2147483647 w 1181"/>
              <a:gd name="T63" fmla="*/ 2147483647 h 2436"/>
              <a:gd name="T64" fmla="*/ 2147483647 w 1181"/>
              <a:gd name="T65" fmla="*/ 2147483647 h 2436"/>
              <a:gd name="T66" fmla="*/ 2147483647 w 1181"/>
              <a:gd name="T67" fmla="*/ 2147483647 h 2436"/>
              <a:gd name="T68" fmla="*/ 2147483647 w 1181"/>
              <a:gd name="T69" fmla="*/ 2147483647 h 2436"/>
              <a:gd name="T70" fmla="*/ 2147483647 w 1181"/>
              <a:gd name="T71" fmla="*/ 2147483647 h 2436"/>
              <a:gd name="T72" fmla="*/ 2147483647 w 1181"/>
              <a:gd name="T73" fmla="*/ 2147483647 h 2436"/>
              <a:gd name="T74" fmla="*/ 2147483647 w 1181"/>
              <a:gd name="T75" fmla="*/ 2147483647 h 2436"/>
              <a:gd name="T76" fmla="*/ 2147483647 w 1181"/>
              <a:gd name="T77" fmla="*/ 2147483647 h 2436"/>
              <a:gd name="T78" fmla="*/ 2147483647 w 1181"/>
              <a:gd name="T79" fmla="*/ 2147483647 h 24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81"/>
              <a:gd name="T121" fmla="*/ 0 h 2436"/>
              <a:gd name="T122" fmla="*/ 1181 w 1181"/>
              <a:gd name="T123" fmla="*/ 2436 h 24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81" h="2436">
                <a:moveTo>
                  <a:pt x="367" y="2310"/>
                </a:moveTo>
                <a:lnTo>
                  <a:pt x="355" y="2302"/>
                </a:lnTo>
                <a:lnTo>
                  <a:pt x="624" y="2386"/>
                </a:lnTo>
                <a:lnTo>
                  <a:pt x="616" y="2384"/>
                </a:lnTo>
                <a:lnTo>
                  <a:pt x="894" y="2384"/>
                </a:lnTo>
                <a:lnTo>
                  <a:pt x="872" y="2398"/>
                </a:lnTo>
                <a:lnTo>
                  <a:pt x="993" y="2185"/>
                </a:lnTo>
                <a:lnTo>
                  <a:pt x="990" y="2202"/>
                </a:lnTo>
                <a:lnTo>
                  <a:pt x="938" y="1907"/>
                </a:lnTo>
                <a:lnTo>
                  <a:pt x="869" y="1500"/>
                </a:lnTo>
                <a:cubicBezTo>
                  <a:pt x="868" y="1497"/>
                  <a:pt x="868" y="1494"/>
                  <a:pt x="868" y="1492"/>
                </a:cubicBezTo>
                <a:lnTo>
                  <a:pt x="929" y="1113"/>
                </a:lnTo>
                <a:cubicBezTo>
                  <a:pt x="930" y="1111"/>
                  <a:pt x="930" y="1109"/>
                  <a:pt x="931" y="1107"/>
                </a:cubicBezTo>
                <a:lnTo>
                  <a:pt x="1078" y="747"/>
                </a:lnTo>
                <a:lnTo>
                  <a:pt x="1077" y="752"/>
                </a:lnTo>
                <a:lnTo>
                  <a:pt x="1129" y="429"/>
                </a:lnTo>
                <a:lnTo>
                  <a:pt x="1131" y="444"/>
                </a:lnTo>
                <a:lnTo>
                  <a:pt x="1044" y="250"/>
                </a:lnTo>
                <a:lnTo>
                  <a:pt x="1054" y="261"/>
                </a:lnTo>
                <a:lnTo>
                  <a:pt x="793" y="95"/>
                </a:lnTo>
                <a:lnTo>
                  <a:pt x="804" y="98"/>
                </a:lnTo>
                <a:lnTo>
                  <a:pt x="474" y="52"/>
                </a:lnTo>
                <a:lnTo>
                  <a:pt x="482" y="52"/>
                </a:lnTo>
                <a:lnTo>
                  <a:pt x="152" y="108"/>
                </a:lnTo>
                <a:lnTo>
                  <a:pt x="171" y="94"/>
                </a:lnTo>
                <a:lnTo>
                  <a:pt x="67" y="288"/>
                </a:lnTo>
                <a:lnTo>
                  <a:pt x="70" y="277"/>
                </a:lnTo>
                <a:lnTo>
                  <a:pt x="52" y="592"/>
                </a:lnTo>
                <a:lnTo>
                  <a:pt x="52" y="585"/>
                </a:lnTo>
                <a:lnTo>
                  <a:pt x="113" y="881"/>
                </a:lnTo>
                <a:lnTo>
                  <a:pt x="110" y="873"/>
                </a:lnTo>
                <a:lnTo>
                  <a:pt x="205" y="1039"/>
                </a:lnTo>
                <a:lnTo>
                  <a:pt x="319" y="1272"/>
                </a:lnTo>
                <a:cubicBezTo>
                  <a:pt x="319" y="1273"/>
                  <a:pt x="320" y="1274"/>
                  <a:pt x="320" y="1276"/>
                </a:cubicBezTo>
                <a:lnTo>
                  <a:pt x="399" y="1544"/>
                </a:lnTo>
                <a:cubicBezTo>
                  <a:pt x="400" y="1548"/>
                  <a:pt x="400" y="1552"/>
                  <a:pt x="399" y="1555"/>
                </a:cubicBezTo>
                <a:lnTo>
                  <a:pt x="347" y="1870"/>
                </a:lnTo>
                <a:lnTo>
                  <a:pt x="286" y="2230"/>
                </a:lnTo>
                <a:lnTo>
                  <a:pt x="281" y="2209"/>
                </a:lnTo>
                <a:lnTo>
                  <a:pt x="367" y="2310"/>
                </a:lnTo>
                <a:close/>
                <a:moveTo>
                  <a:pt x="241" y="2243"/>
                </a:moveTo>
                <a:cubicBezTo>
                  <a:pt x="236" y="2237"/>
                  <a:pt x="234" y="2229"/>
                  <a:pt x="235" y="2221"/>
                </a:cubicBezTo>
                <a:lnTo>
                  <a:pt x="296" y="1861"/>
                </a:lnTo>
                <a:lnTo>
                  <a:pt x="348" y="1547"/>
                </a:lnTo>
                <a:lnTo>
                  <a:pt x="349" y="1558"/>
                </a:lnTo>
                <a:lnTo>
                  <a:pt x="270" y="1290"/>
                </a:lnTo>
                <a:lnTo>
                  <a:pt x="272" y="1295"/>
                </a:lnTo>
                <a:lnTo>
                  <a:pt x="160" y="1065"/>
                </a:lnTo>
                <a:lnTo>
                  <a:pt x="65" y="899"/>
                </a:lnTo>
                <a:cubicBezTo>
                  <a:pt x="63" y="896"/>
                  <a:pt x="62" y="894"/>
                  <a:pt x="62" y="891"/>
                </a:cubicBezTo>
                <a:lnTo>
                  <a:pt x="1" y="595"/>
                </a:lnTo>
                <a:cubicBezTo>
                  <a:pt x="1" y="593"/>
                  <a:pt x="0" y="591"/>
                  <a:pt x="1" y="589"/>
                </a:cubicBezTo>
                <a:lnTo>
                  <a:pt x="18" y="275"/>
                </a:lnTo>
                <a:cubicBezTo>
                  <a:pt x="18" y="271"/>
                  <a:pt x="19" y="267"/>
                  <a:pt x="21" y="264"/>
                </a:cubicBezTo>
                <a:lnTo>
                  <a:pt x="125" y="70"/>
                </a:lnTo>
                <a:cubicBezTo>
                  <a:pt x="129" y="63"/>
                  <a:pt x="136" y="58"/>
                  <a:pt x="144" y="56"/>
                </a:cubicBezTo>
                <a:lnTo>
                  <a:pt x="473" y="1"/>
                </a:lnTo>
                <a:cubicBezTo>
                  <a:pt x="476" y="0"/>
                  <a:pt x="479" y="0"/>
                  <a:pt x="481" y="1"/>
                </a:cubicBezTo>
                <a:lnTo>
                  <a:pt x="811" y="47"/>
                </a:lnTo>
                <a:cubicBezTo>
                  <a:pt x="815" y="47"/>
                  <a:pt x="818" y="49"/>
                  <a:pt x="821" y="51"/>
                </a:cubicBezTo>
                <a:lnTo>
                  <a:pt x="1082" y="217"/>
                </a:lnTo>
                <a:cubicBezTo>
                  <a:pt x="1086" y="220"/>
                  <a:pt x="1089" y="224"/>
                  <a:pt x="1091" y="228"/>
                </a:cubicBezTo>
                <a:lnTo>
                  <a:pt x="1178" y="422"/>
                </a:lnTo>
                <a:cubicBezTo>
                  <a:pt x="1180" y="427"/>
                  <a:pt x="1181" y="432"/>
                  <a:pt x="1180" y="437"/>
                </a:cubicBezTo>
                <a:lnTo>
                  <a:pt x="1128" y="761"/>
                </a:lnTo>
                <a:cubicBezTo>
                  <a:pt x="1128" y="763"/>
                  <a:pt x="1127" y="764"/>
                  <a:pt x="1126" y="766"/>
                </a:cubicBezTo>
                <a:lnTo>
                  <a:pt x="979" y="1127"/>
                </a:lnTo>
                <a:lnTo>
                  <a:pt x="981" y="1121"/>
                </a:lnTo>
                <a:lnTo>
                  <a:pt x="920" y="1500"/>
                </a:lnTo>
                <a:lnTo>
                  <a:pt x="920" y="1491"/>
                </a:lnTo>
                <a:lnTo>
                  <a:pt x="989" y="1898"/>
                </a:lnTo>
                <a:lnTo>
                  <a:pt x="1041" y="2193"/>
                </a:lnTo>
                <a:cubicBezTo>
                  <a:pt x="1042" y="2199"/>
                  <a:pt x="1041" y="2206"/>
                  <a:pt x="1038" y="2211"/>
                </a:cubicBezTo>
                <a:lnTo>
                  <a:pt x="917" y="2423"/>
                </a:lnTo>
                <a:cubicBezTo>
                  <a:pt x="912" y="2431"/>
                  <a:pt x="903" y="2436"/>
                  <a:pt x="894" y="2436"/>
                </a:cubicBezTo>
                <a:lnTo>
                  <a:pt x="616" y="2436"/>
                </a:lnTo>
                <a:cubicBezTo>
                  <a:pt x="614" y="2436"/>
                  <a:pt x="611" y="2436"/>
                  <a:pt x="609" y="2435"/>
                </a:cubicBezTo>
                <a:lnTo>
                  <a:pt x="340" y="2352"/>
                </a:lnTo>
                <a:cubicBezTo>
                  <a:pt x="335" y="2351"/>
                  <a:pt x="331" y="2348"/>
                  <a:pt x="328" y="2344"/>
                </a:cubicBezTo>
                <a:lnTo>
                  <a:pt x="241" y="2243"/>
                </a:lnTo>
                <a:close/>
              </a:path>
            </a:pathLst>
          </a:custGeom>
          <a:solidFill>
            <a:srgbClr val="C0504D"/>
          </a:solidFill>
          <a:ln w="1588" cap="flat">
            <a:solidFill>
              <a:srgbClr val="C0504D"/>
            </a:solidFill>
            <a:prstDash val="solid"/>
            <a:round/>
            <a:headEnd/>
            <a:tailEnd/>
          </a:ln>
        </p:spPr>
        <p:txBody>
          <a:bodyPr/>
          <a:lstStyle/>
          <a:p>
            <a:endParaRPr lang="en-US"/>
          </a:p>
        </p:txBody>
      </p:sp>
      <p:sp>
        <p:nvSpPr>
          <p:cNvPr id="56478" name="Freeform 161"/>
          <p:cNvSpPr>
            <a:spLocks/>
          </p:cNvSpPr>
          <p:nvPr/>
        </p:nvSpPr>
        <p:spPr bwMode="auto">
          <a:xfrm>
            <a:off x="7032625" y="4933950"/>
            <a:ext cx="434975" cy="944563"/>
          </a:xfrm>
          <a:custGeom>
            <a:avLst/>
            <a:gdLst>
              <a:gd name="T0" fmla="*/ 2147483647 w 1144"/>
              <a:gd name="T1" fmla="*/ 2147483647 h 2472"/>
              <a:gd name="T2" fmla="*/ 2147483647 w 1144"/>
              <a:gd name="T3" fmla="*/ 2147483647 h 2472"/>
              <a:gd name="T4" fmla="*/ 2147483647 w 1144"/>
              <a:gd name="T5" fmla="*/ 2147483647 h 2472"/>
              <a:gd name="T6" fmla="*/ 2147483647 w 1144"/>
              <a:gd name="T7" fmla="*/ 2147483647 h 2472"/>
              <a:gd name="T8" fmla="*/ 2147483647 w 1144"/>
              <a:gd name="T9" fmla="*/ 2147483647 h 2472"/>
              <a:gd name="T10" fmla="*/ 2147483647 w 1144"/>
              <a:gd name="T11" fmla="*/ 2147483647 h 2472"/>
              <a:gd name="T12" fmla="*/ 2147483647 w 1144"/>
              <a:gd name="T13" fmla="*/ 2147483647 h 2472"/>
              <a:gd name="T14" fmla="*/ 2147483647 w 1144"/>
              <a:gd name="T15" fmla="*/ 2147483647 h 2472"/>
              <a:gd name="T16" fmla="*/ 2147483647 w 1144"/>
              <a:gd name="T17" fmla="*/ 2147483647 h 2472"/>
              <a:gd name="T18" fmla="*/ 2147483647 w 1144"/>
              <a:gd name="T19" fmla="*/ 2147483647 h 2472"/>
              <a:gd name="T20" fmla="*/ 2147483647 w 1144"/>
              <a:gd name="T21" fmla="*/ 2147483647 h 2472"/>
              <a:gd name="T22" fmla="*/ 2147483647 w 1144"/>
              <a:gd name="T23" fmla="*/ 2147483647 h 2472"/>
              <a:gd name="T24" fmla="*/ 2147483647 w 1144"/>
              <a:gd name="T25" fmla="*/ 2147483647 h 2472"/>
              <a:gd name="T26" fmla="*/ 2147483647 w 1144"/>
              <a:gd name="T27" fmla="*/ 2147483647 h 2472"/>
              <a:gd name="T28" fmla="*/ 2147483647 w 1144"/>
              <a:gd name="T29" fmla="*/ 2147483647 h 2472"/>
              <a:gd name="T30" fmla="*/ 2147483647 w 1144"/>
              <a:gd name="T31" fmla="*/ 2147483647 h 2472"/>
              <a:gd name="T32" fmla="*/ 2147483647 w 1144"/>
              <a:gd name="T33" fmla="*/ 2147483647 h 2472"/>
              <a:gd name="T34" fmla="*/ 2147483647 w 1144"/>
              <a:gd name="T35" fmla="*/ 2147483647 h 2472"/>
              <a:gd name="T36" fmla="*/ 2147483647 w 1144"/>
              <a:gd name="T37" fmla="*/ 2147483647 h 2472"/>
              <a:gd name="T38" fmla="*/ 2147483647 w 1144"/>
              <a:gd name="T39" fmla="*/ 2147483647 h 2472"/>
              <a:gd name="T40" fmla="*/ 2147483647 w 1144"/>
              <a:gd name="T41" fmla="*/ 2147483647 h 2472"/>
              <a:gd name="T42" fmla="*/ 2147483647 w 1144"/>
              <a:gd name="T43" fmla="*/ 2147483647 h 2472"/>
              <a:gd name="T44" fmla="*/ 2147483647 w 1144"/>
              <a:gd name="T45" fmla="*/ 2147483647 h 2472"/>
              <a:gd name="T46" fmla="*/ 2147483647 w 1144"/>
              <a:gd name="T47" fmla="*/ 2147483647 h 24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44"/>
              <a:gd name="T73" fmla="*/ 0 h 2472"/>
              <a:gd name="T74" fmla="*/ 1144 w 1144"/>
              <a:gd name="T75" fmla="*/ 2472 h 247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44" h="2472">
                <a:moveTo>
                  <a:pt x="997" y="2427"/>
                </a:moveTo>
                <a:cubicBezTo>
                  <a:pt x="944" y="2472"/>
                  <a:pt x="827" y="2454"/>
                  <a:pt x="753" y="2445"/>
                </a:cubicBezTo>
                <a:cubicBezTo>
                  <a:pt x="679" y="2436"/>
                  <a:pt x="588" y="2404"/>
                  <a:pt x="544" y="2372"/>
                </a:cubicBezTo>
                <a:cubicBezTo>
                  <a:pt x="501" y="2340"/>
                  <a:pt x="501" y="2312"/>
                  <a:pt x="492" y="2253"/>
                </a:cubicBezTo>
                <a:cubicBezTo>
                  <a:pt x="483" y="2193"/>
                  <a:pt x="483" y="2083"/>
                  <a:pt x="483" y="2006"/>
                </a:cubicBezTo>
                <a:cubicBezTo>
                  <a:pt x="483" y="1928"/>
                  <a:pt x="501" y="1836"/>
                  <a:pt x="501" y="1786"/>
                </a:cubicBezTo>
                <a:cubicBezTo>
                  <a:pt x="501" y="1735"/>
                  <a:pt x="501" y="1740"/>
                  <a:pt x="492" y="1694"/>
                </a:cubicBezTo>
                <a:cubicBezTo>
                  <a:pt x="483" y="1648"/>
                  <a:pt x="475" y="1575"/>
                  <a:pt x="457" y="1511"/>
                </a:cubicBezTo>
                <a:cubicBezTo>
                  <a:pt x="440" y="1447"/>
                  <a:pt x="427" y="1388"/>
                  <a:pt x="379" y="1310"/>
                </a:cubicBezTo>
                <a:cubicBezTo>
                  <a:pt x="331" y="1232"/>
                  <a:pt x="231" y="1131"/>
                  <a:pt x="170" y="1053"/>
                </a:cubicBezTo>
                <a:cubicBezTo>
                  <a:pt x="109" y="976"/>
                  <a:pt x="44" y="934"/>
                  <a:pt x="22" y="834"/>
                </a:cubicBezTo>
                <a:cubicBezTo>
                  <a:pt x="0" y="733"/>
                  <a:pt x="14" y="550"/>
                  <a:pt x="31" y="440"/>
                </a:cubicBezTo>
                <a:cubicBezTo>
                  <a:pt x="48" y="330"/>
                  <a:pt x="96" y="234"/>
                  <a:pt x="135" y="165"/>
                </a:cubicBezTo>
                <a:cubicBezTo>
                  <a:pt x="174" y="97"/>
                  <a:pt x="201" y="51"/>
                  <a:pt x="275" y="28"/>
                </a:cubicBezTo>
                <a:cubicBezTo>
                  <a:pt x="348" y="5"/>
                  <a:pt x="496" y="0"/>
                  <a:pt x="570" y="19"/>
                </a:cubicBezTo>
                <a:cubicBezTo>
                  <a:pt x="644" y="37"/>
                  <a:pt x="675" y="87"/>
                  <a:pt x="709" y="147"/>
                </a:cubicBezTo>
                <a:cubicBezTo>
                  <a:pt x="744" y="206"/>
                  <a:pt x="766" y="298"/>
                  <a:pt x="779" y="385"/>
                </a:cubicBezTo>
                <a:cubicBezTo>
                  <a:pt x="792" y="472"/>
                  <a:pt x="775" y="582"/>
                  <a:pt x="788" y="678"/>
                </a:cubicBezTo>
                <a:cubicBezTo>
                  <a:pt x="801" y="774"/>
                  <a:pt x="814" y="857"/>
                  <a:pt x="857" y="962"/>
                </a:cubicBezTo>
                <a:cubicBezTo>
                  <a:pt x="901" y="1067"/>
                  <a:pt x="997" y="1200"/>
                  <a:pt x="1040" y="1301"/>
                </a:cubicBezTo>
                <a:cubicBezTo>
                  <a:pt x="1084" y="1401"/>
                  <a:pt x="1101" y="1479"/>
                  <a:pt x="1118" y="1575"/>
                </a:cubicBezTo>
                <a:cubicBezTo>
                  <a:pt x="1136" y="1671"/>
                  <a:pt x="1144" y="1767"/>
                  <a:pt x="1136" y="1868"/>
                </a:cubicBezTo>
                <a:cubicBezTo>
                  <a:pt x="1127" y="1969"/>
                  <a:pt x="1084" y="2074"/>
                  <a:pt x="1066" y="2170"/>
                </a:cubicBezTo>
                <a:cubicBezTo>
                  <a:pt x="1049" y="2266"/>
                  <a:pt x="1049" y="2381"/>
                  <a:pt x="997" y="2427"/>
                </a:cubicBezTo>
              </a:path>
            </a:pathLst>
          </a:custGeom>
          <a:solidFill>
            <a:srgbClr val="00CC00"/>
          </a:solidFill>
          <a:ln w="0">
            <a:solidFill>
              <a:srgbClr val="000000"/>
            </a:solidFill>
            <a:prstDash val="solid"/>
            <a:round/>
            <a:headEnd/>
            <a:tailEnd/>
          </a:ln>
        </p:spPr>
        <p:txBody>
          <a:bodyPr/>
          <a:lstStyle/>
          <a:p>
            <a:endParaRPr lang="en-US"/>
          </a:p>
        </p:txBody>
      </p:sp>
      <p:sp>
        <p:nvSpPr>
          <p:cNvPr id="56479" name="Freeform 162"/>
          <p:cNvSpPr>
            <a:spLocks noEditPoints="1"/>
          </p:cNvSpPr>
          <p:nvPr/>
        </p:nvSpPr>
        <p:spPr bwMode="auto">
          <a:xfrm>
            <a:off x="7027863" y="4927600"/>
            <a:ext cx="447675" cy="954088"/>
          </a:xfrm>
          <a:custGeom>
            <a:avLst/>
            <a:gdLst>
              <a:gd name="T0" fmla="*/ 2147483647 w 1180"/>
              <a:gd name="T1" fmla="*/ 2147483647 h 2500"/>
              <a:gd name="T2" fmla="*/ 2147483647 w 1180"/>
              <a:gd name="T3" fmla="*/ 2147483647 h 2500"/>
              <a:gd name="T4" fmla="*/ 2147483647 w 1180"/>
              <a:gd name="T5" fmla="*/ 2147483647 h 2500"/>
              <a:gd name="T6" fmla="*/ 2147483647 w 1180"/>
              <a:gd name="T7" fmla="*/ 2147483647 h 2500"/>
              <a:gd name="T8" fmla="*/ 2147483647 w 1180"/>
              <a:gd name="T9" fmla="*/ 2147483647 h 2500"/>
              <a:gd name="T10" fmla="*/ 2147483647 w 1180"/>
              <a:gd name="T11" fmla="*/ 2147483647 h 2500"/>
              <a:gd name="T12" fmla="*/ 2147483647 w 1180"/>
              <a:gd name="T13" fmla="*/ 2147483647 h 2500"/>
              <a:gd name="T14" fmla="*/ 2147483647 w 1180"/>
              <a:gd name="T15" fmla="*/ 2147483647 h 2500"/>
              <a:gd name="T16" fmla="*/ 2147483647 w 1180"/>
              <a:gd name="T17" fmla="*/ 2147483647 h 2500"/>
              <a:gd name="T18" fmla="*/ 2147483647 w 1180"/>
              <a:gd name="T19" fmla="*/ 2147483647 h 2500"/>
              <a:gd name="T20" fmla="*/ 2147483647 w 1180"/>
              <a:gd name="T21" fmla="*/ 2147483647 h 2500"/>
              <a:gd name="T22" fmla="*/ 2147483647 w 1180"/>
              <a:gd name="T23" fmla="*/ 2147483647 h 2500"/>
              <a:gd name="T24" fmla="*/ 2147483647 w 1180"/>
              <a:gd name="T25" fmla="*/ 2147483647 h 2500"/>
              <a:gd name="T26" fmla="*/ 2147483647 w 1180"/>
              <a:gd name="T27" fmla="*/ 2147483647 h 2500"/>
              <a:gd name="T28" fmla="*/ 2147483647 w 1180"/>
              <a:gd name="T29" fmla="*/ 2147483647 h 2500"/>
              <a:gd name="T30" fmla="*/ 2147483647 w 1180"/>
              <a:gd name="T31" fmla="*/ 2147483647 h 2500"/>
              <a:gd name="T32" fmla="*/ 2147483647 w 1180"/>
              <a:gd name="T33" fmla="*/ 2147483647 h 2500"/>
              <a:gd name="T34" fmla="*/ 2147483647 w 1180"/>
              <a:gd name="T35" fmla="*/ 2147483647 h 2500"/>
              <a:gd name="T36" fmla="*/ 2147483647 w 1180"/>
              <a:gd name="T37" fmla="*/ 0 h 2500"/>
              <a:gd name="T38" fmla="*/ 2147483647 w 1180"/>
              <a:gd name="T39" fmla="*/ 2147483647 h 2500"/>
              <a:gd name="T40" fmla="*/ 2147483647 w 1180"/>
              <a:gd name="T41" fmla="*/ 2147483647 h 2500"/>
              <a:gd name="T42" fmla="*/ 2147483647 w 1180"/>
              <a:gd name="T43" fmla="*/ 2147483647 h 2500"/>
              <a:gd name="T44" fmla="*/ 2147483647 w 1180"/>
              <a:gd name="T45" fmla="*/ 2147483647 h 2500"/>
              <a:gd name="T46" fmla="*/ 2147483647 w 1180"/>
              <a:gd name="T47" fmla="*/ 2147483647 h 2500"/>
              <a:gd name="T48" fmla="*/ 2147483647 w 1180"/>
              <a:gd name="T49" fmla="*/ 2147483647 h 2500"/>
              <a:gd name="T50" fmla="*/ 2147483647 w 1180"/>
              <a:gd name="T51" fmla="*/ 2147483647 h 2500"/>
              <a:gd name="T52" fmla="*/ 2147483647 w 1180"/>
              <a:gd name="T53" fmla="*/ 2147483647 h 2500"/>
              <a:gd name="T54" fmla="*/ 2147483647 w 1180"/>
              <a:gd name="T55" fmla="*/ 2147483647 h 2500"/>
              <a:gd name="T56" fmla="*/ 2147483647 w 1180"/>
              <a:gd name="T57" fmla="*/ 2147483647 h 2500"/>
              <a:gd name="T58" fmla="*/ 2147483647 w 1180"/>
              <a:gd name="T59" fmla="*/ 2147483647 h 2500"/>
              <a:gd name="T60" fmla="*/ 2147483647 w 1180"/>
              <a:gd name="T61" fmla="*/ 2147483647 h 2500"/>
              <a:gd name="T62" fmla="*/ 2147483647 w 1180"/>
              <a:gd name="T63" fmla="*/ 2147483647 h 2500"/>
              <a:gd name="T64" fmla="*/ 2147483647 w 1180"/>
              <a:gd name="T65" fmla="*/ 2147483647 h 2500"/>
              <a:gd name="T66" fmla="*/ 2147483647 w 1180"/>
              <a:gd name="T67" fmla="*/ 2147483647 h 2500"/>
              <a:gd name="T68" fmla="*/ 2147483647 w 1180"/>
              <a:gd name="T69" fmla="*/ 2147483647 h 2500"/>
              <a:gd name="T70" fmla="*/ 2147483647 w 1180"/>
              <a:gd name="T71" fmla="*/ 2147483647 h 2500"/>
              <a:gd name="T72" fmla="*/ 2147483647 w 1180"/>
              <a:gd name="T73" fmla="*/ 2147483647 h 2500"/>
              <a:gd name="T74" fmla="*/ 2147483647 w 1180"/>
              <a:gd name="T75" fmla="*/ 2147483647 h 2500"/>
              <a:gd name="T76" fmla="*/ 2147483647 w 1180"/>
              <a:gd name="T77" fmla="*/ 2147483647 h 2500"/>
              <a:gd name="T78" fmla="*/ 2147483647 w 1180"/>
              <a:gd name="T79" fmla="*/ 2147483647 h 2500"/>
              <a:gd name="T80" fmla="*/ 2147483647 w 1180"/>
              <a:gd name="T81" fmla="*/ 2147483647 h 2500"/>
              <a:gd name="T82" fmla="*/ 2147483647 w 1180"/>
              <a:gd name="T83" fmla="*/ 2147483647 h 2500"/>
              <a:gd name="T84" fmla="*/ 2147483647 w 1180"/>
              <a:gd name="T85" fmla="*/ 2147483647 h 2500"/>
              <a:gd name="T86" fmla="*/ 2147483647 w 1180"/>
              <a:gd name="T87" fmla="*/ 2147483647 h 2500"/>
              <a:gd name="T88" fmla="*/ 2147483647 w 1180"/>
              <a:gd name="T89" fmla="*/ 2147483647 h 2500"/>
              <a:gd name="T90" fmla="*/ 2147483647 w 1180"/>
              <a:gd name="T91" fmla="*/ 2147483647 h 2500"/>
              <a:gd name="T92" fmla="*/ 2147483647 w 1180"/>
              <a:gd name="T93" fmla="*/ 2147483647 h 2500"/>
              <a:gd name="T94" fmla="*/ 2147483647 w 1180"/>
              <a:gd name="T95" fmla="*/ 2147483647 h 2500"/>
              <a:gd name="T96" fmla="*/ 2147483647 w 1180"/>
              <a:gd name="T97" fmla="*/ 2147483647 h 2500"/>
              <a:gd name="T98" fmla="*/ 2147483647 w 1180"/>
              <a:gd name="T99" fmla="*/ 2147483647 h 2500"/>
              <a:gd name="T100" fmla="*/ 2147483647 w 1180"/>
              <a:gd name="T101" fmla="*/ 2147483647 h 2500"/>
              <a:gd name="T102" fmla="*/ 2147483647 w 1180"/>
              <a:gd name="T103" fmla="*/ 2147483647 h 2500"/>
              <a:gd name="T104" fmla="*/ 2147483647 w 1180"/>
              <a:gd name="T105" fmla="*/ 2147483647 h 2500"/>
              <a:gd name="T106" fmla="*/ 2147483647 w 1180"/>
              <a:gd name="T107" fmla="*/ 2147483647 h 2500"/>
              <a:gd name="T108" fmla="*/ 2147483647 w 1180"/>
              <a:gd name="T109" fmla="*/ 2147483647 h 2500"/>
              <a:gd name="T110" fmla="*/ 2147483647 w 1180"/>
              <a:gd name="T111" fmla="*/ 2147483647 h 2500"/>
              <a:gd name="T112" fmla="*/ 2147483647 w 1180"/>
              <a:gd name="T113" fmla="*/ 2147483647 h 2500"/>
              <a:gd name="T114" fmla="*/ 2147483647 w 1180"/>
              <a:gd name="T115" fmla="*/ 2147483647 h 2500"/>
              <a:gd name="T116" fmla="*/ 2147483647 w 1180"/>
              <a:gd name="T117" fmla="*/ 2147483647 h 2500"/>
              <a:gd name="T118" fmla="*/ 2147483647 w 1180"/>
              <a:gd name="T119" fmla="*/ 2147483647 h 2500"/>
              <a:gd name="T120" fmla="*/ 2147483647 w 1180"/>
              <a:gd name="T121" fmla="*/ 2147483647 h 25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80"/>
              <a:gd name="T184" fmla="*/ 0 h 2500"/>
              <a:gd name="T185" fmla="*/ 1180 w 1180"/>
              <a:gd name="T186" fmla="*/ 2500 h 25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80" h="2500">
                <a:moveTo>
                  <a:pt x="1030" y="2463"/>
                </a:moveTo>
                <a:cubicBezTo>
                  <a:pt x="1029" y="2464"/>
                  <a:pt x="1028" y="2465"/>
                  <a:pt x="1027" y="2466"/>
                </a:cubicBezTo>
                <a:lnTo>
                  <a:pt x="1017" y="2473"/>
                </a:lnTo>
                <a:lnTo>
                  <a:pt x="1002" y="2482"/>
                </a:lnTo>
                <a:cubicBezTo>
                  <a:pt x="1000" y="2483"/>
                  <a:pt x="999" y="2483"/>
                  <a:pt x="998" y="2484"/>
                </a:cubicBezTo>
                <a:lnTo>
                  <a:pt x="970" y="2493"/>
                </a:lnTo>
                <a:cubicBezTo>
                  <a:pt x="969" y="2493"/>
                  <a:pt x="967" y="2494"/>
                  <a:pt x="966" y="2494"/>
                </a:cubicBezTo>
                <a:lnTo>
                  <a:pt x="935" y="2499"/>
                </a:lnTo>
                <a:lnTo>
                  <a:pt x="899" y="2500"/>
                </a:lnTo>
                <a:lnTo>
                  <a:pt x="863" y="2499"/>
                </a:lnTo>
                <a:lnTo>
                  <a:pt x="828" y="2496"/>
                </a:lnTo>
                <a:lnTo>
                  <a:pt x="795" y="2493"/>
                </a:lnTo>
                <a:lnTo>
                  <a:pt x="765" y="2489"/>
                </a:lnTo>
                <a:lnTo>
                  <a:pt x="736" y="2484"/>
                </a:lnTo>
                <a:lnTo>
                  <a:pt x="705" y="2478"/>
                </a:lnTo>
                <a:lnTo>
                  <a:pt x="674" y="2470"/>
                </a:lnTo>
                <a:lnTo>
                  <a:pt x="644" y="2460"/>
                </a:lnTo>
                <a:lnTo>
                  <a:pt x="616" y="2449"/>
                </a:lnTo>
                <a:lnTo>
                  <a:pt x="589" y="2438"/>
                </a:lnTo>
                <a:lnTo>
                  <a:pt x="565" y="2425"/>
                </a:lnTo>
                <a:lnTo>
                  <a:pt x="545" y="2412"/>
                </a:lnTo>
                <a:lnTo>
                  <a:pt x="528" y="2398"/>
                </a:lnTo>
                <a:lnTo>
                  <a:pt x="515" y="2384"/>
                </a:lnTo>
                <a:cubicBezTo>
                  <a:pt x="514" y="2383"/>
                  <a:pt x="513" y="2382"/>
                  <a:pt x="512" y="2380"/>
                </a:cubicBezTo>
                <a:lnTo>
                  <a:pt x="504" y="2368"/>
                </a:lnTo>
                <a:cubicBezTo>
                  <a:pt x="503" y="2367"/>
                  <a:pt x="503" y="2365"/>
                  <a:pt x="502" y="2364"/>
                </a:cubicBezTo>
                <a:lnTo>
                  <a:pt x="496" y="2351"/>
                </a:lnTo>
                <a:lnTo>
                  <a:pt x="491" y="2334"/>
                </a:lnTo>
                <a:lnTo>
                  <a:pt x="487" y="2315"/>
                </a:lnTo>
                <a:lnTo>
                  <a:pt x="484" y="2295"/>
                </a:lnTo>
                <a:lnTo>
                  <a:pt x="481" y="2275"/>
                </a:lnTo>
                <a:lnTo>
                  <a:pt x="478" y="2250"/>
                </a:lnTo>
                <a:lnTo>
                  <a:pt x="476" y="2220"/>
                </a:lnTo>
                <a:lnTo>
                  <a:pt x="475" y="2188"/>
                </a:lnTo>
                <a:lnTo>
                  <a:pt x="473" y="2155"/>
                </a:lnTo>
                <a:lnTo>
                  <a:pt x="473" y="2087"/>
                </a:lnTo>
                <a:lnTo>
                  <a:pt x="472" y="2054"/>
                </a:lnTo>
                <a:lnTo>
                  <a:pt x="472" y="2024"/>
                </a:lnTo>
                <a:lnTo>
                  <a:pt x="473" y="1993"/>
                </a:lnTo>
                <a:lnTo>
                  <a:pt x="475" y="1962"/>
                </a:lnTo>
                <a:lnTo>
                  <a:pt x="481" y="1901"/>
                </a:lnTo>
                <a:lnTo>
                  <a:pt x="484" y="1872"/>
                </a:lnTo>
                <a:lnTo>
                  <a:pt x="487" y="1846"/>
                </a:lnTo>
                <a:lnTo>
                  <a:pt x="489" y="1823"/>
                </a:lnTo>
                <a:lnTo>
                  <a:pt x="490" y="1803"/>
                </a:lnTo>
                <a:lnTo>
                  <a:pt x="490" y="1787"/>
                </a:lnTo>
                <a:lnTo>
                  <a:pt x="489" y="1775"/>
                </a:lnTo>
                <a:lnTo>
                  <a:pt x="489" y="1766"/>
                </a:lnTo>
                <a:lnTo>
                  <a:pt x="489" y="1758"/>
                </a:lnTo>
                <a:lnTo>
                  <a:pt x="488" y="1751"/>
                </a:lnTo>
                <a:lnTo>
                  <a:pt x="487" y="1743"/>
                </a:lnTo>
                <a:lnTo>
                  <a:pt x="484" y="1732"/>
                </a:lnTo>
                <a:lnTo>
                  <a:pt x="482" y="1717"/>
                </a:lnTo>
                <a:lnTo>
                  <a:pt x="478" y="1698"/>
                </a:lnTo>
                <a:lnTo>
                  <a:pt x="475" y="1678"/>
                </a:lnTo>
                <a:lnTo>
                  <a:pt x="471" y="1655"/>
                </a:lnTo>
                <a:lnTo>
                  <a:pt x="467" y="1632"/>
                </a:lnTo>
                <a:lnTo>
                  <a:pt x="458" y="1583"/>
                </a:lnTo>
                <a:lnTo>
                  <a:pt x="447" y="1535"/>
                </a:lnTo>
                <a:lnTo>
                  <a:pt x="434" y="1488"/>
                </a:lnTo>
                <a:lnTo>
                  <a:pt x="420" y="1441"/>
                </a:lnTo>
                <a:lnTo>
                  <a:pt x="411" y="1418"/>
                </a:lnTo>
                <a:lnTo>
                  <a:pt x="400" y="1394"/>
                </a:lnTo>
                <a:lnTo>
                  <a:pt x="387" y="1368"/>
                </a:lnTo>
                <a:lnTo>
                  <a:pt x="371" y="1341"/>
                </a:lnTo>
                <a:lnTo>
                  <a:pt x="352" y="1312"/>
                </a:lnTo>
                <a:lnTo>
                  <a:pt x="329" y="1281"/>
                </a:lnTo>
                <a:lnTo>
                  <a:pt x="303" y="1249"/>
                </a:lnTo>
                <a:lnTo>
                  <a:pt x="275" y="1217"/>
                </a:lnTo>
                <a:lnTo>
                  <a:pt x="246" y="1183"/>
                </a:lnTo>
                <a:lnTo>
                  <a:pt x="217" y="1151"/>
                </a:lnTo>
                <a:lnTo>
                  <a:pt x="190" y="1119"/>
                </a:lnTo>
                <a:lnTo>
                  <a:pt x="165" y="1088"/>
                </a:lnTo>
                <a:lnTo>
                  <a:pt x="142" y="1060"/>
                </a:lnTo>
                <a:lnTo>
                  <a:pt x="120" y="1036"/>
                </a:lnTo>
                <a:lnTo>
                  <a:pt x="98" y="1012"/>
                </a:lnTo>
                <a:lnTo>
                  <a:pt x="77" y="987"/>
                </a:lnTo>
                <a:lnTo>
                  <a:pt x="57" y="961"/>
                </a:lnTo>
                <a:lnTo>
                  <a:pt x="39" y="931"/>
                </a:lnTo>
                <a:lnTo>
                  <a:pt x="23" y="898"/>
                </a:lnTo>
                <a:cubicBezTo>
                  <a:pt x="23" y="896"/>
                  <a:pt x="23" y="895"/>
                  <a:pt x="22" y="894"/>
                </a:cubicBezTo>
                <a:lnTo>
                  <a:pt x="12" y="859"/>
                </a:lnTo>
                <a:lnTo>
                  <a:pt x="8" y="837"/>
                </a:lnTo>
                <a:lnTo>
                  <a:pt x="5" y="814"/>
                </a:lnTo>
                <a:lnTo>
                  <a:pt x="1" y="765"/>
                </a:lnTo>
                <a:lnTo>
                  <a:pt x="0" y="712"/>
                </a:lnTo>
                <a:lnTo>
                  <a:pt x="1" y="658"/>
                </a:lnTo>
                <a:lnTo>
                  <a:pt x="4" y="603"/>
                </a:lnTo>
                <a:lnTo>
                  <a:pt x="8" y="550"/>
                </a:lnTo>
                <a:lnTo>
                  <a:pt x="14" y="499"/>
                </a:lnTo>
                <a:lnTo>
                  <a:pt x="17" y="476"/>
                </a:lnTo>
                <a:lnTo>
                  <a:pt x="20" y="454"/>
                </a:lnTo>
                <a:lnTo>
                  <a:pt x="28" y="412"/>
                </a:lnTo>
                <a:lnTo>
                  <a:pt x="39" y="372"/>
                </a:lnTo>
                <a:lnTo>
                  <a:pt x="52" y="333"/>
                </a:lnTo>
                <a:lnTo>
                  <a:pt x="66" y="296"/>
                </a:lnTo>
                <a:lnTo>
                  <a:pt x="81" y="261"/>
                </a:lnTo>
                <a:lnTo>
                  <a:pt x="97" y="228"/>
                </a:lnTo>
                <a:lnTo>
                  <a:pt x="112" y="198"/>
                </a:lnTo>
                <a:lnTo>
                  <a:pt x="128" y="171"/>
                </a:lnTo>
                <a:lnTo>
                  <a:pt x="142" y="146"/>
                </a:lnTo>
                <a:lnTo>
                  <a:pt x="156" y="123"/>
                </a:lnTo>
                <a:lnTo>
                  <a:pt x="171" y="101"/>
                </a:lnTo>
                <a:lnTo>
                  <a:pt x="187" y="81"/>
                </a:lnTo>
                <a:lnTo>
                  <a:pt x="205" y="63"/>
                </a:lnTo>
                <a:lnTo>
                  <a:pt x="227" y="47"/>
                </a:lnTo>
                <a:cubicBezTo>
                  <a:pt x="228" y="46"/>
                  <a:pt x="229" y="45"/>
                  <a:pt x="230" y="45"/>
                </a:cubicBezTo>
                <a:lnTo>
                  <a:pt x="252" y="33"/>
                </a:lnTo>
                <a:lnTo>
                  <a:pt x="281" y="22"/>
                </a:lnTo>
                <a:lnTo>
                  <a:pt x="298" y="17"/>
                </a:lnTo>
                <a:lnTo>
                  <a:pt x="315" y="13"/>
                </a:lnTo>
                <a:lnTo>
                  <a:pt x="353" y="7"/>
                </a:lnTo>
                <a:lnTo>
                  <a:pt x="393" y="2"/>
                </a:lnTo>
                <a:lnTo>
                  <a:pt x="436" y="0"/>
                </a:lnTo>
                <a:lnTo>
                  <a:pt x="479" y="0"/>
                </a:lnTo>
                <a:lnTo>
                  <a:pt x="520" y="1"/>
                </a:lnTo>
                <a:lnTo>
                  <a:pt x="557" y="5"/>
                </a:lnTo>
                <a:lnTo>
                  <a:pt x="575" y="8"/>
                </a:lnTo>
                <a:lnTo>
                  <a:pt x="591" y="12"/>
                </a:lnTo>
                <a:lnTo>
                  <a:pt x="619" y="20"/>
                </a:lnTo>
                <a:cubicBezTo>
                  <a:pt x="620" y="21"/>
                  <a:pt x="622" y="21"/>
                  <a:pt x="623" y="22"/>
                </a:cubicBezTo>
                <a:lnTo>
                  <a:pt x="645" y="33"/>
                </a:lnTo>
                <a:cubicBezTo>
                  <a:pt x="646" y="33"/>
                  <a:pt x="647" y="34"/>
                  <a:pt x="648" y="35"/>
                </a:cubicBezTo>
                <a:lnTo>
                  <a:pt x="668" y="48"/>
                </a:lnTo>
                <a:lnTo>
                  <a:pt x="687" y="66"/>
                </a:lnTo>
                <a:lnTo>
                  <a:pt x="705" y="86"/>
                </a:lnTo>
                <a:lnTo>
                  <a:pt x="720" y="107"/>
                </a:lnTo>
                <a:lnTo>
                  <a:pt x="747" y="151"/>
                </a:lnTo>
                <a:lnTo>
                  <a:pt x="760" y="177"/>
                </a:lnTo>
                <a:lnTo>
                  <a:pt x="772" y="205"/>
                </a:lnTo>
                <a:lnTo>
                  <a:pt x="783" y="235"/>
                </a:lnTo>
                <a:lnTo>
                  <a:pt x="793" y="266"/>
                </a:lnTo>
                <a:lnTo>
                  <a:pt x="808" y="332"/>
                </a:lnTo>
                <a:lnTo>
                  <a:pt x="820" y="399"/>
                </a:lnTo>
                <a:lnTo>
                  <a:pt x="824" y="434"/>
                </a:lnTo>
                <a:lnTo>
                  <a:pt x="825" y="471"/>
                </a:lnTo>
                <a:lnTo>
                  <a:pt x="825" y="546"/>
                </a:lnTo>
                <a:lnTo>
                  <a:pt x="824" y="622"/>
                </a:lnTo>
                <a:lnTo>
                  <a:pt x="825" y="658"/>
                </a:lnTo>
                <a:lnTo>
                  <a:pt x="829" y="694"/>
                </a:lnTo>
                <a:lnTo>
                  <a:pt x="839" y="762"/>
                </a:lnTo>
                <a:lnTo>
                  <a:pt x="852" y="830"/>
                </a:lnTo>
                <a:lnTo>
                  <a:pt x="860" y="863"/>
                </a:lnTo>
                <a:lnTo>
                  <a:pt x="870" y="898"/>
                </a:lnTo>
                <a:lnTo>
                  <a:pt x="882" y="933"/>
                </a:lnTo>
                <a:lnTo>
                  <a:pt x="897" y="971"/>
                </a:lnTo>
                <a:lnTo>
                  <a:pt x="915" y="1010"/>
                </a:lnTo>
                <a:lnTo>
                  <a:pt x="936" y="1051"/>
                </a:lnTo>
                <a:lnTo>
                  <a:pt x="961" y="1094"/>
                </a:lnTo>
                <a:lnTo>
                  <a:pt x="986" y="1138"/>
                </a:lnTo>
                <a:lnTo>
                  <a:pt x="1012" y="1182"/>
                </a:lnTo>
                <a:lnTo>
                  <a:pt x="1037" y="1225"/>
                </a:lnTo>
                <a:lnTo>
                  <a:pt x="1060" y="1267"/>
                </a:lnTo>
                <a:lnTo>
                  <a:pt x="1079" y="1308"/>
                </a:lnTo>
                <a:lnTo>
                  <a:pt x="1094" y="1345"/>
                </a:lnTo>
                <a:lnTo>
                  <a:pt x="1108" y="1382"/>
                </a:lnTo>
                <a:lnTo>
                  <a:pt x="1119" y="1416"/>
                </a:lnTo>
                <a:lnTo>
                  <a:pt x="1129" y="1450"/>
                </a:lnTo>
                <a:lnTo>
                  <a:pt x="1145" y="1518"/>
                </a:lnTo>
                <a:lnTo>
                  <a:pt x="1152" y="1553"/>
                </a:lnTo>
                <a:lnTo>
                  <a:pt x="1159" y="1588"/>
                </a:lnTo>
                <a:lnTo>
                  <a:pt x="1170" y="1661"/>
                </a:lnTo>
                <a:lnTo>
                  <a:pt x="1178" y="1736"/>
                </a:lnTo>
                <a:lnTo>
                  <a:pt x="1180" y="1811"/>
                </a:lnTo>
                <a:lnTo>
                  <a:pt x="1179" y="1849"/>
                </a:lnTo>
                <a:lnTo>
                  <a:pt x="1177" y="1888"/>
                </a:lnTo>
                <a:lnTo>
                  <a:pt x="1172" y="1927"/>
                </a:lnTo>
                <a:lnTo>
                  <a:pt x="1164" y="1967"/>
                </a:lnTo>
                <a:lnTo>
                  <a:pt x="1155" y="2007"/>
                </a:lnTo>
                <a:lnTo>
                  <a:pt x="1145" y="2046"/>
                </a:lnTo>
                <a:lnTo>
                  <a:pt x="1123" y="2122"/>
                </a:lnTo>
                <a:lnTo>
                  <a:pt x="1114" y="2158"/>
                </a:lnTo>
                <a:lnTo>
                  <a:pt x="1107" y="2194"/>
                </a:lnTo>
                <a:lnTo>
                  <a:pt x="1101" y="2229"/>
                </a:lnTo>
                <a:lnTo>
                  <a:pt x="1096" y="2266"/>
                </a:lnTo>
                <a:lnTo>
                  <a:pt x="1091" y="2303"/>
                </a:lnTo>
                <a:lnTo>
                  <a:pt x="1085" y="2340"/>
                </a:lnTo>
                <a:lnTo>
                  <a:pt x="1078" y="2375"/>
                </a:lnTo>
                <a:lnTo>
                  <a:pt x="1067" y="2407"/>
                </a:lnTo>
                <a:cubicBezTo>
                  <a:pt x="1066" y="2408"/>
                  <a:pt x="1066" y="2410"/>
                  <a:pt x="1065" y="2411"/>
                </a:cubicBezTo>
                <a:lnTo>
                  <a:pt x="1052" y="2436"/>
                </a:lnTo>
                <a:cubicBezTo>
                  <a:pt x="1051" y="2438"/>
                  <a:pt x="1051" y="2439"/>
                  <a:pt x="1050" y="2440"/>
                </a:cubicBezTo>
                <a:lnTo>
                  <a:pt x="1042" y="2451"/>
                </a:lnTo>
                <a:cubicBezTo>
                  <a:pt x="1041" y="2452"/>
                  <a:pt x="1040" y="2453"/>
                  <a:pt x="1039" y="2454"/>
                </a:cubicBezTo>
                <a:lnTo>
                  <a:pt x="1030" y="2463"/>
                </a:lnTo>
                <a:close/>
                <a:moveTo>
                  <a:pt x="1003" y="2417"/>
                </a:moveTo>
                <a:lnTo>
                  <a:pt x="1000" y="2420"/>
                </a:lnTo>
                <a:lnTo>
                  <a:pt x="1008" y="2409"/>
                </a:lnTo>
                <a:lnTo>
                  <a:pt x="1006" y="2412"/>
                </a:lnTo>
                <a:lnTo>
                  <a:pt x="1019" y="2387"/>
                </a:lnTo>
                <a:lnTo>
                  <a:pt x="1018" y="2391"/>
                </a:lnTo>
                <a:lnTo>
                  <a:pt x="1027" y="2363"/>
                </a:lnTo>
                <a:lnTo>
                  <a:pt x="1034" y="2331"/>
                </a:lnTo>
                <a:lnTo>
                  <a:pt x="1040" y="2296"/>
                </a:lnTo>
                <a:lnTo>
                  <a:pt x="1045" y="2259"/>
                </a:lnTo>
                <a:lnTo>
                  <a:pt x="1050" y="2221"/>
                </a:lnTo>
                <a:lnTo>
                  <a:pt x="1056" y="2183"/>
                </a:lnTo>
                <a:lnTo>
                  <a:pt x="1064" y="2146"/>
                </a:lnTo>
                <a:lnTo>
                  <a:pt x="1073" y="2108"/>
                </a:lnTo>
                <a:lnTo>
                  <a:pt x="1094" y="2032"/>
                </a:lnTo>
                <a:lnTo>
                  <a:pt x="1104" y="1995"/>
                </a:lnTo>
                <a:lnTo>
                  <a:pt x="1113" y="1957"/>
                </a:lnTo>
                <a:lnTo>
                  <a:pt x="1120" y="1921"/>
                </a:lnTo>
                <a:lnTo>
                  <a:pt x="1125" y="1884"/>
                </a:lnTo>
                <a:lnTo>
                  <a:pt x="1127" y="1848"/>
                </a:lnTo>
                <a:lnTo>
                  <a:pt x="1128" y="1812"/>
                </a:lnTo>
                <a:lnTo>
                  <a:pt x="1126" y="1741"/>
                </a:lnTo>
                <a:lnTo>
                  <a:pt x="1119" y="1669"/>
                </a:lnTo>
                <a:lnTo>
                  <a:pt x="1108" y="1598"/>
                </a:lnTo>
                <a:lnTo>
                  <a:pt x="1101" y="1563"/>
                </a:lnTo>
                <a:lnTo>
                  <a:pt x="1095" y="1530"/>
                </a:lnTo>
                <a:lnTo>
                  <a:pt x="1079" y="1465"/>
                </a:lnTo>
                <a:lnTo>
                  <a:pt x="1070" y="1433"/>
                </a:lnTo>
                <a:lnTo>
                  <a:pt x="1059" y="1400"/>
                </a:lnTo>
                <a:lnTo>
                  <a:pt x="1046" y="1365"/>
                </a:lnTo>
                <a:lnTo>
                  <a:pt x="1032" y="1330"/>
                </a:lnTo>
                <a:lnTo>
                  <a:pt x="1014" y="1292"/>
                </a:lnTo>
                <a:lnTo>
                  <a:pt x="992" y="1251"/>
                </a:lnTo>
                <a:lnTo>
                  <a:pt x="967" y="1208"/>
                </a:lnTo>
                <a:lnTo>
                  <a:pt x="942" y="1164"/>
                </a:lnTo>
                <a:lnTo>
                  <a:pt x="915" y="1120"/>
                </a:lnTo>
                <a:lnTo>
                  <a:pt x="890" y="1075"/>
                </a:lnTo>
                <a:lnTo>
                  <a:pt x="867" y="1031"/>
                </a:lnTo>
                <a:lnTo>
                  <a:pt x="848" y="989"/>
                </a:lnTo>
                <a:lnTo>
                  <a:pt x="833" y="950"/>
                </a:lnTo>
                <a:lnTo>
                  <a:pt x="820" y="912"/>
                </a:lnTo>
                <a:lnTo>
                  <a:pt x="809" y="875"/>
                </a:lnTo>
                <a:lnTo>
                  <a:pt x="801" y="840"/>
                </a:lnTo>
                <a:lnTo>
                  <a:pt x="787" y="770"/>
                </a:lnTo>
                <a:lnTo>
                  <a:pt x="777" y="699"/>
                </a:lnTo>
                <a:lnTo>
                  <a:pt x="773" y="661"/>
                </a:lnTo>
                <a:lnTo>
                  <a:pt x="772" y="622"/>
                </a:lnTo>
                <a:lnTo>
                  <a:pt x="773" y="546"/>
                </a:lnTo>
                <a:lnTo>
                  <a:pt x="773" y="473"/>
                </a:lnTo>
                <a:lnTo>
                  <a:pt x="772" y="439"/>
                </a:lnTo>
                <a:lnTo>
                  <a:pt x="769" y="408"/>
                </a:lnTo>
                <a:lnTo>
                  <a:pt x="757" y="344"/>
                </a:lnTo>
                <a:lnTo>
                  <a:pt x="743" y="281"/>
                </a:lnTo>
                <a:lnTo>
                  <a:pt x="734" y="252"/>
                </a:lnTo>
                <a:lnTo>
                  <a:pt x="725" y="225"/>
                </a:lnTo>
                <a:lnTo>
                  <a:pt x="714" y="201"/>
                </a:lnTo>
                <a:lnTo>
                  <a:pt x="703" y="179"/>
                </a:lnTo>
                <a:lnTo>
                  <a:pt x="678" y="138"/>
                </a:lnTo>
                <a:lnTo>
                  <a:pt x="665" y="120"/>
                </a:lnTo>
                <a:lnTo>
                  <a:pt x="652" y="105"/>
                </a:lnTo>
                <a:lnTo>
                  <a:pt x="638" y="91"/>
                </a:lnTo>
                <a:lnTo>
                  <a:pt x="619" y="78"/>
                </a:lnTo>
                <a:lnTo>
                  <a:pt x="622" y="80"/>
                </a:lnTo>
                <a:lnTo>
                  <a:pt x="600" y="69"/>
                </a:lnTo>
                <a:lnTo>
                  <a:pt x="603" y="70"/>
                </a:lnTo>
                <a:lnTo>
                  <a:pt x="580" y="62"/>
                </a:lnTo>
                <a:lnTo>
                  <a:pt x="567" y="59"/>
                </a:lnTo>
                <a:lnTo>
                  <a:pt x="552" y="57"/>
                </a:lnTo>
                <a:lnTo>
                  <a:pt x="517" y="53"/>
                </a:lnTo>
                <a:lnTo>
                  <a:pt x="479" y="52"/>
                </a:lnTo>
                <a:lnTo>
                  <a:pt x="439" y="52"/>
                </a:lnTo>
                <a:lnTo>
                  <a:pt x="399" y="54"/>
                </a:lnTo>
                <a:lnTo>
                  <a:pt x="361" y="58"/>
                </a:lnTo>
                <a:lnTo>
                  <a:pt x="326" y="64"/>
                </a:lnTo>
                <a:lnTo>
                  <a:pt x="311" y="67"/>
                </a:lnTo>
                <a:lnTo>
                  <a:pt x="299" y="70"/>
                </a:lnTo>
                <a:lnTo>
                  <a:pt x="276" y="79"/>
                </a:lnTo>
                <a:lnTo>
                  <a:pt x="255" y="90"/>
                </a:lnTo>
                <a:lnTo>
                  <a:pt x="258" y="88"/>
                </a:lnTo>
                <a:lnTo>
                  <a:pt x="242" y="100"/>
                </a:lnTo>
                <a:lnTo>
                  <a:pt x="227" y="114"/>
                </a:lnTo>
                <a:lnTo>
                  <a:pt x="214" y="130"/>
                </a:lnTo>
                <a:lnTo>
                  <a:pt x="201" y="150"/>
                </a:lnTo>
                <a:lnTo>
                  <a:pt x="187" y="172"/>
                </a:lnTo>
                <a:lnTo>
                  <a:pt x="173" y="196"/>
                </a:lnTo>
                <a:lnTo>
                  <a:pt x="158" y="223"/>
                </a:lnTo>
                <a:lnTo>
                  <a:pt x="143" y="251"/>
                </a:lnTo>
                <a:lnTo>
                  <a:pt x="129" y="282"/>
                </a:lnTo>
                <a:lnTo>
                  <a:pt x="114" y="314"/>
                </a:lnTo>
                <a:lnTo>
                  <a:pt x="101" y="349"/>
                </a:lnTo>
                <a:lnTo>
                  <a:pt x="89" y="385"/>
                </a:lnTo>
                <a:lnTo>
                  <a:pt x="79" y="423"/>
                </a:lnTo>
                <a:lnTo>
                  <a:pt x="72" y="462"/>
                </a:lnTo>
                <a:lnTo>
                  <a:pt x="68" y="483"/>
                </a:lnTo>
                <a:lnTo>
                  <a:pt x="66" y="505"/>
                </a:lnTo>
                <a:lnTo>
                  <a:pt x="60" y="554"/>
                </a:lnTo>
                <a:lnTo>
                  <a:pt x="56" y="606"/>
                </a:lnTo>
                <a:lnTo>
                  <a:pt x="53" y="659"/>
                </a:lnTo>
                <a:lnTo>
                  <a:pt x="52" y="711"/>
                </a:lnTo>
                <a:lnTo>
                  <a:pt x="53" y="761"/>
                </a:lnTo>
                <a:lnTo>
                  <a:pt x="57" y="807"/>
                </a:lnTo>
                <a:lnTo>
                  <a:pt x="59" y="827"/>
                </a:lnTo>
                <a:lnTo>
                  <a:pt x="62" y="845"/>
                </a:lnTo>
                <a:lnTo>
                  <a:pt x="72" y="880"/>
                </a:lnTo>
                <a:lnTo>
                  <a:pt x="71" y="876"/>
                </a:lnTo>
                <a:lnTo>
                  <a:pt x="83" y="904"/>
                </a:lnTo>
                <a:lnTo>
                  <a:pt x="98" y="929"/>
                </a:lnTo>
                <a:lnTo>
                  <a:pt x="116" y="953"/>
                </a:lnTo>
                <a:lnTo>
                  <a:pt x="136" y="977"/>
                </a:lnTo>
                <a:lnTo>
                  <a:pt x="159" y="1001"/>
                </a:lnTo>
                <a:lnTo>
                  <a:pt x="182" y="1027"/>
                </a:lnTo>
                <a:lnTo>
                  <a:pt x="205" y="1055"/>
                </a:lnTo>
                <a:lnTo>
                  <a:pt x="229" y="1085"/>
                </a:lnTo>
                <a:lnTo>
                  <a:pt x="257" y="1116"/>
                </a:lnTo>
                <a:lnTo>
                  <a:pt x="285" y="1149"/>
                </a:lnTo>
                <a:lnTo>
                  <a:pt x="314" y="1183"/>
                </a:lnTo>
                <a:lnTo>
                  <a:pt x="343" y="1217"/>
                </a:lnTo>
                <a:lnTo>
                  <a:pt x="370" y="1250"/>
                </a:lnTo>
                <a:lnTo>
                  <a:pt x="395" y="1283"/>
                </a:lnTo>
                <a:lnTo>
                  <a:pt x="416" y="1315"/>
                </a:lnTo>
                <a:lnTo>
                  <a:pt x="434" y="1345"/>
                </a:lnTo>
                <a:lnTo>
                  <a:pt x="448" y="1373"/>
                </a:lnTo>
                <a:lnTo>
                  <a:pt x="459" y="1400"/>
                </a:lnTo>
                <a:lnTo>
                  <a:pt x="470" y="1426"/>
                </a:lnTo>
                <a:lnTo>
                  <a:pt x="485" y="1475"/>
                </a:lnTo>
                <a:lnTo>
                  <a:pt x="498" y="1523"/>
                </a:lnTo>
                <a:lnTo>
                  <a:pt x="509" y="1574"/>
                </a:lnTo>
                <a:lnTo>
                  <a:pt x="519" y="1623"/>
                </a:lnTo>
                <a:lnTo>
                  <a:pt x="523" y="1647"/>
                </a:lnTo>
                <a:lnTo>
                  <a:pt x="526" y="1669"/>
                </a:lnTo>
                <a:lnTo>
                  <a:pt x="530" y="1689"/>
                </a:lnTo>
                <a:lnTo>
                  <a:pt x="533" y="1708"/>
                </a:lnTo>
                <a:lnTo>
                  <a:pt x="535" y="1722"/>
                </a:lnTo>
                <a:lnTo>
                  <a:pt x="538" y="1735"/>
                </a:lnTo>
                <a:lnTo>
                  <a:pt x="540" y="1745"/>
                </a:lnTo>
                <a:lnTo>
                  <a:pt x="541" y="1755"/>
                </a:lnTo>
                <a:lnTo>
                  <a:pt x="541" y="1764"/>
                </a:lnTo>
                <a:lnTo>
                  <a:pt x="541" y="1774"/>
                </a:lnTo>
                <a:lnTo>
                  <a:pt x="542" y="1787"/>
                </a:lnTo>
                <a:lnTo>
                  <a:pt x="542" y="1805"/>
                </a:lnTo>
                <a:lnTo>
                  <a:pt x="541" y="1827"/>
                </a:lnTo>
                <a:lnTo>
                  <a:pt x="539" y="1851"/>
                </a:lnTo>
                <a:lnTo>
                  <a:pt x="536" y="1878"/>
                </a:lnTo>
                <a:lnTo>
                  <a:pt x="533" y="1906"/>
                </a:lnTo>
                <a:lnTo>
                  <a:pt x="527" y="1965"/>
                </a:lnTo>
                <a:lnTo>
                  <a:pt x="525" y="1995"/>
                </a:lnTo>
                <a:lnTo>
                  <a:pt x="524" y="2024"/>
                </a:lnTo>
                <a:lnTo>
                  <a:pt x="524" y="2054"/>
                </a:lnTo>
                <a:lnTo>
                  <a:pt x="525" y="2086"/>
                </a:lnTo>
                <a:lnTo>
                  <a:pt x="525" y="2153"/>
                </a:lnTo>
                <a:lnTo>
                  <a:pt x="527" y="2186"/>
                </a:lnTo>
                <a:lnTo>
                  <a:pt x="528" y="2216"/>
                </a:lnTo>
                <a:lnTo>
                  <a:pt x="530" y="2243"/>
                </a:lnTo>
                <a:lnTo>
                  <a:pt x="533" y="2267"/>
                </a:lnTo>
                <a:lnTo>
                  <a:pt x="536" y="2288"/>
                </a:lnTo>
                <a:lnTo>
                  <a:pt x="538" y="2305"/>
                </a:lnTo>
                <a:lnTo>
                  <a:pt x="541" y="2319"/>
                </a:lnTo>
                <a:lnTo>
                  <a:pt x="544" y="2330"/>
                </a:lnTo>
                <a:lnTo>
                  <a:pt x="550" y="2343"/>
                </a:lnTo>
                <a:lnTo>
                  <a:pt x="548" y="2340"/>
                </a:lnTo>
                <a:lnTo>
                  <a:pt x="556" y="2352"/>
                </a:lnTo>
                <a:lnTo>
                  <a:pt x="553" y="2348"/>
                </a:lnTo>
                <a:lnTo>
                  <a:pt x="562" y="2358"/>
                </a:lnTo>
                <a:lnTo>
                  <a:pt x="573" y="2368"/>
                </a:lnTo>
                <a:lnTo>
                  <a:pt x="590" y="2379"/>
                </a:lnTo>
                <a:lnTo>
                  <a:pt x="610" y="2390"/>
                </a:lnTo>
                <a:lnTo>
                  <a:pt x="634" y="2400"/>
                </a:lnTo>
                <a:lnTo>
                  <a:pt x="660" y="2410"/>
                </a:lnTo>
                <a:lnTo>
                  <a:pt x="688" y="2419"/>
                </a:lnTo>
                <a:lnTo>
                  <a:pt x="716" y="2427"/>
                </a:lnTo>
                <a:lnTo>
                  <a:pt x="744" y="2433"/>
                </a:lnTo>
                <a:lnTo>
                  <a:pt x="771" y="2437"/>
                </a:lnTo>
                <a:lnTo>
                  <a:pt x="801" y="2441"/>
                </a:lnTo>
                <a:lnTo>
                  <a:pt x="832" y="2445"/>
                </a:lnTo>
                <a:lnTo>
                  <a:pt x="865" y="2447"/>
                </a:lnTo>
                <a:lnTo>
                  <a:pt x="897" y="2448"/>
                </a:lnTo>
                <a:lnTo>
                  <a:pt x="927" y="2447"/>
                </a:lnTo>
                <a:lnTo>
                  <a:pt x="958" y="2443"/>
                </a:lnTo>
                <a:lnTo>
                  <a:pt x="954" y="2444"/>
                </a:lnTo>
                <a:lnTo>
                  <a:pt x="981" y="2434"/>
                </a:lnTo>
                <a:lnTo>
                  <a:pt x="977" y="2436"/>
                </a:lnTo>
                <a:lnTo>
                  <a:pt x="986" y="2432"/>
                </a:lnTo>
                <a:lnTo>
                  <a:pt x="996" y="2424"/>
                </a:lnTo>
                <a:lnTo>
                  <a:pt x="993" y="2426"/>
                </a:lnTo>
                <a:lnTo>
                  <a:pt x="1003" y="2417"/>
                </a:lnTo>
                <a:close/>
              </a:path>
            </a:pathLst>
          </a:custGeom>
          <a:solidFill>
            <a:srgbClr val="C0504D"/>
          </a:solidFill>
          <a:ln w="1588" cap="flat">
            <a:solidFill>
              <a:srgbClr val="C0504D"/>
            </a:solidFill>
            <a:prstDash val="solid"/>
            <a:round/>
            <a:headEnd/>
            <a:tailEnd/>
          </a:ln>
        </p:spPr>
        <p:txBody>
          <a:bodyPr/>
          <a:lstStyle/>
          <a:p>
            <a:endParaRPr lang="en-US"/>
          </a:p>
        </p:txBody>
      </p:sp>
      <p:sp>
        <p:nvSpPr>
          <p:cNvPr id="56480" name="Freeform 163"/>
          <p:cNvSpPr>
            <a:spLocks/>
          </p:cNvSpPr>
          <p:nvPr/>
        </p:nvSpPr>
        <p:spPr bwMode="auto">
          <a:xfrm>
            <a:off x="7670800" y="4906963"/>
            <a:ext cx="333375" cy="976312"/>
          </a:xfrm>
          <a:custGeom>
            <a:avLst/>
            <a:gdLst>
              <a:gd name="T0" fmla="*/ 2147483647 w 876"/>
              <a:gd name="T1" fmla="*/ 2147483647 h 2556"/>
              <a:gd name="T2" fmla="*/ 2147483647 w 876"/>
              <a:gd name="T3" fmla="*/ 2147483647 h 2556"/>
              <a:gd name="T4" fmla="*/ 2147483647 w 876"/>
              <a:gd name="T5" fmla="*/ 2147483647 h 2556"/>
              <a:gd name="T6" fmla="*/ 2147483647 w 876"/>
              <a:gd name="T7" fmla="*/ 2147483647 h 2556"/>
              <a:gd name="T8" fmla="*/ 2147483647 w 876"/>
              <a:gd name="T9" fmla="*/ 2147483647 h 2556"/>
              <a:gd name="T10" fmla="*/ 2147483647 w 876"/>
              <a:gd name="T11" fmla="*/ 2147483647 h 2556"/>
              <a:gd name="T12" fmla="*/ 2147483647 w 876"/>
              <a:gd name="T13" fmla="*/ 2147483647 h 2556"/>
              <a:gd name="T14" fmla="*/ 2147483647 w 876"/>
              <a:gd name="T15" fmla="*/ 2147483647 h 2556"/>
              <a:gd name="T16" fmla="*/ 2147483647 w 876"/>
              <a:gd name="T17" fmla="*/ 2147483647 h 2556"/>
              <a:gd name="T18" fmla="*/ 2147483647 w 876"/>
              <a:gd name="T19" fmla="*/ 2147483647 h 2556"/>
              <a:gd name="T20" fmla="*/ 2147483647 w 876"/>
              <a:gd name="T21" fmla="*/ 2147483647 h 2556"/>
              <a:gd name="T22" fmla="*/ 2147483647 w 876"/>
              <a:gd name="T23" fmla="*/ 2147483647 h 2556"/>
              <a:gd name="T24" fmla="*/ 2147483647 w 876"/>
              <a:gd name="T25" fmla="*/ 2147483647 h 2556"/>
              <a:gd name="T26" fmla="*/ 2147483647 w 876"/>
              <a:gd name="T27" fmla="*/ 2147483647 h 2556"/>
              <a:gd name="T28" fmla="*/ 2147483647 w 876"/>
              <a:gd name="T29" fmla="*/ 2147483647 h 2556"/>
              <a:gd name="T30" fmla="*/ 2147483647 w 876"/>
              <a:gd name="T31" fmla="*/ 2147483647 h 2556"/>
              <a:gd name="T32" fmla="*/ 2147483647 w 876"/>
              <a:gd name="T33" fmla="*/ 2147483647 h 2556"/>
              <a:gd name="T34" fmla="*/ 2147483647 w 876"/>
              <a:gd name="T35" fmla="*/ 2147483647 h 2556"/>
              <a:gd name="T36" fmla="*/ 2147483647 w 876"/>
              <a:gd name="T37" fmla="*/ 2147483647 h 2556"/>
              <a:gd name="T38" fmla="*/ 2147483647 w 876"/>
              <a:gd name="T39" fmla="*/ 2147483647 h 2556"/>
              <a:gd name="T40" fmla="*/ 2147483647 w 876"/>
              <a:gd name="T41" fmla="*/ 2147483647 h 2556"/>
              <a:gd name="T42" fmla="*/ 2147483647 w 876"/>
              <a:gd name="T43" fmla="*/ 2147483647 h 2556"/>
              <a:gd name="T44" fmla="*/ 2147483647 w 876"/>
              <a:gd name="T45" fmla="*/ 2147483647 h 2556"/>
              <a:gd name="T46" fmla="*/ 2147483647 w 876"/>
              <a:gd name="T47" fmla="*/ 2147483647 h 2556"/>
              <a:gd name="T48" fmla="*/ 2147483647 w 876"/>
              <a:gd name="T49" fmla="*/ 2147483647 h 2556"/>
              <a:gd name="T50" fmla="*/ 2147483647 w 876"/>
              <a:gd name="T51" fmla="*/ 2147483647 h 2556"/>
              <a:gd name="T52" fmla="*/ 2147483647 w 876"/>
              <a:gd name="T53" fmla="*/ 2147483647 h 25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6"/>
              <a:gd name="T82" fmla="*/ 0 h 2556"/>
              <a:gd name="T83" fmla="*/ 876 w 876"/>
              <a:gd name="T84" fmla="*/ 2556 h 25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6" h="2556">
                <a:moveTo>
                  <a:pt x="260" y="2496"/>
                </a:moveTo>
                <a:cubicBezTo>
                  <a:pt x="265" y="2496"/>
                  <a:pt x="260" y="2468"/>
                  <a:pt x="299" y="2458"/>
                </a:cubicBezTo>
                <a:cubicBezTo>
                  <a:pt x="337" y="2449"/>
                  <a:pt x="463" y="2472"/>
                  <a:pt x="491" y="2430"/>
                </a:cubicBezTo>
                <a:cubicBezTo>
                  <a:pt x="520" y="2388"/>
                  <a:pt x="467" y="2313"/>
                  <a:pt x="463" y="2206"/>
                </a:cubicBezTo>
                <a:cubicBezTo>
                  <a:pt x="458" y="2099"/>
                  <a:pt x="463" y="1916"/>
                  <a:pt x="463" y="1785"/>
                </a:cubicBezTo>
                <a:cubicBezTo>
                  <a:pt x="463" y="1655"/>
                  <a:pt x="443" y="1519"/>
                  <a:pt x="453" y="1430"/>
                </a:cubicBezTo>
                <a:cubicBezTo>
                  <a:pt x="463" y="1342"/>
                  <a:pt x="477" y="1318"/>
                  <a:pt x="511" y="1253"/>
                </a:cubicBezTo>
                <a:cubicBezTo>
                  <a:pt x="544" y="1187"/>
                  <a:pt x="602" y="1103"/>
                  <a:pt x="645" y="1047"/>
                </a:cubicBezTo>
                <a:cubicBezTo>
                  <a:pt x="689" y="991"/>
                  <a:pt x="722" y="1000"/>
                  <a:pt x="761" y="926"/>
                </a:cubicBezTo>
                <a:cubicBezTo>
                  <a:pt x="799" y="851"/>
                  <a:pt x="876" y="715"/>
                  <a:pt x="876" y="589"/>
                </a:cubicBezTo>
                <a:cubicBezTo>
                  <a:pt x="876" y="463"/>
                  <a:pt x="809" y="267"/>
                  <a:pt x="761" y="178"/>
                </a:cubicBezTo>
                <a:cubicBezTo>
                  <a:pt x="713" y="89"/>
                  <a:pt x="650" y="94"/>
                  <a:pt x="597" y="66"/>
                </a:cubicBezTo>
                <a:cubicBezTo>
                  <a:pt x="544" y="38"/>
                  <a:pt x="506" y="24"/>
                  <a:pt x="443" y="19"/>
                </a:cubicBezTo>
                <a:cubicBezTo>
                  <a:pt x="381" y="14"/>
                  <a:pt x="270" y="0"/>
                  <a:pt x="212" y="29"/>
                </a:cubicBezTo>
                <a:cubicBezTo>
                  <a:pt x="154" y="57"/>
                  <a:pt x="126" y="131"/>
                  <a:pt x="106" y="178"/>
                </a:cubicBezTo>
                <a:cubicBezTo>
                  <a:pt x="87" y="225"/>
                  <a:pt x="97" y="257"/>
                  <a:pt x="106" y="300"/>
                </a:cubicBezTo>
                <a:cubicBezTo>
                  <a:pt x="116" y="342"/>
                  <a:pt x="150" y="370"/>
                  <a:pt x="174" y="421"/>
                </a:cubicBezTo>
                <a:cubicBezTo>
                  <a:pt x="198" y="472"/>
                  <a:pt x="236" y="552"/>
                  <a:pt x="251" y="608"/>
                </a:cubicBezTo>
                <a:cubicBezTo>
                  <a:pt x="265" y="664"/>
                  <a:pt x="270" y="678"/>
                  <a:pt x="260" y="748"/>
                </a:cubicBezTo>
                <a:cubicBezTo>
                  <a:pt x="251" y="818"/>
                  <a:pt x="232" y="940"/>
                  <a:pt x="203" y="1028"/>
                </a:cubicBezTo>
                <a:cubicBezTo>
                  <a:pt x="174" y="1117"/>
                  <a:pt x="106" y="1197"/>
                  <a:pt x="77" y="1290"/>
                </a:cubicBezTo>
                <a:cubicBezTo>
                  <a:pt x="49" y="1384"/>
                  <a:pt x="29" y="1496"/>
                  <a:pt x="20" y="1599"/>
                </a:cubicBezTo>
                <a:cubicBezTo>
                  <a:pt x="10" y="1701"/>
                  <a:pt x="0" y="1804"/>
                  <a:pt x="10" y="1916"/>
                </a:cubicBezTo>
                <a:cubicBezTo>
                  <a:pt x="20" y="2028"/>
                  <a:pt x="39" y="2159"/>
                  <a:pt x="68" y="2262"/>
                </a:cubicBezTo>
                <a:cubicBezTo>
                  <a:pt x="97" y="2365"/>
                  <a:pt x="140" y="2491"/>
                  <a:pt x="174" y="2524"/>
                </a:cubicBezTo>
                <a:cubicBezTo>
                  <a:pt x="207" y="2556"/>
                  <a:pt x="256" y="2463"/>
                  <a:pt x="270" y="2458"/>
                </a:cubicBezTo>
                <a:cubicBezTo>
                  <a:pt x="284" y="2454"/>
                  <a:pt x="265" y="2496"/>
                  <a:pt x="260" y="2496"/>
                </a:cubicBezTo>
              </a:path>
            </a:pathLst>
          </a:custGeom>
          <a:solidFill>
            <a:srgbClr val="00CC00"/>
          </a:solidFill>
          <a:ln w="0">
            <a:solidFill>
              <a:srgbClr val="000000"/>
            </a:solidFill>
            <a:prstDash val="solid"/>
            <a:round/>
            <a:headEnd/>
            <a:tailEnd/>
          </a:ln>
        </p:spPr>
        <p:txBody>
          <a:bodyPr/>
          <a:lstStyle/>
          <a:p>
            <a:endParaRPr lang="en-US"/>
          </a:p>
        </p:txBody>
      </p:sp>
      <p:sp>
        <p:nvSpPr>
          <p:cNvPr id="56481" name="Freeform 164"/>
          <p:cNvSpPr>
            <a:spLocks noEditPoints="1"/>
          </p:cNvSpPr>
          <p:nvPr/>
        </p:nvSpPr>
        <p:spPr bwMode="auto">
          <a:xfrm>
            <a:off x="7662863" y="4902200"/>
            <a:ext cx="350837" cy="981075"/>
          </a:xfrm>
          <a:custGeom>
            <a:avLst/>
            <a:gdLst>
              <a:gd name="T0" fmla="*/ 2147483647 w 922"/>
              <a:gd name="T1" fmla="*/ 2147483647 h 2571"/>
              <a:gd name="T2" fmla="*/ 2147483647 w 922"/>
              <a:gd name="T3" fmla="*/ 2147483647 h 2571"/>
              <a:gd name="T4" fmla="*/ 2147483647 w 922"/>
              <a:gd name="T5" fmla="*/ 2147483647 h 2571"/>
              <a:gd name="T6" fmla="*/ 2147483647 w 922"/>
              <a:gd name="T7" fmla="*/ 2147483647 h 2571"/>
              <a:gd name="T8" fmla="*/ 2147483647 w 922"/>
              <a:gd name="T9" fmla="*/ 2147483647 h 2571"/>
              <a:gd name="T10" fmla="*/ 2147483647 w 922"/>
              <a:gd name="T11" fmla="*/ 2147483647 h 2571"/>
              <a:gd name="T12" fmla="*/ 2147483647 w 922"/>
              <a:gd name="T13" fmla="*/ 2147483647 h 2571"/>
              <a:gd name="T14" fmla="*/ 2147483647 w 922"/>
              <a:gd name="T15" fmla="*/ 2147483647 h 2571"/>
              <a:gd name="T16" fmla="*/ 2147483647 w 922"/>
              <a:gd name="T17" fmla="*/ 2147483647 h 2571"/>
              <a:gd name="T18" fmla="*/ 2147483647 w 922"/>
              <a:gd name="T19" fmla="*/ 2147483647 h 2571"/>
              <a:gd name="T20" fmla="*/ 2147483647 w 922"/>
              <a:gd name="T21" fmla="*/ 2147483647 h 2571"/>
              <a:gd name="T22" fmla="*/ 2147483647 w 922"/>
              <a:gd name="T23" fmla="*/ 2147483647 h 2571"/>
              <a:gd name="T24" fmla="*/ 2147483647 w 922"/>
              <a:gd name="T25" fmla="*/ 2147483647 h 2571"/>
              <a:gd name="T26" fmla="*/ 2147483647 w 922"/>
              <a:gd name="T27" fmla="*/ 2147483647 h 2571"/>
              <a:gd name="T28" fmla="*/ 2147483647 w 922"/>
              <a:gd name="T29" fmla="*/ 2147483647 h 2571"/>
              <a:gd name="T30" fmla="*/ 2147483647 w 922"/>
              <a:gd name="T31" fmla="*/ 2147483647 h 2571"/>
              <a:gd name="T32" fmla="*/ 2147483647 w 922"/>
              <a:gd name="T33" fmla="*/ 2147483647 h 2571"/>
              <a:gd name="T34" fmla="*/ 2147483647 w 922"/>
              <a:gd name="T35" fmla="*/ 2147483647 h 2571"/>
              <a:gd name="T36" fmla="*/ 2147483647 w 922"/>
              <a:gd name="T37" fmla="*/ 2147483647 h 2571"/>
              <a:gd name="T38" fmla="*/ 2147483647 w 922"/>
              <a:gd name="T39" fmla="*/ 2147483647 h 2571"/>
              <a:gd name="T40" fmla="*/ 2147483647 w 922"/>
              <a:gd name="T41" fmla="*/ 2147483647 h 2571"/>
              <a:gd name="T42" fmla="*/ 2147483647 w 922"/>
              <a:gd name="T43" fmla="*/ 2147483647 h 2571"/>
              <a:gd name="T44" fmla="*/ 2147483647 w 922"/>
              <a:gd name="T45" fmla="*/ 2147483647 h 2571"/>
              <a:gd name="T46" fmla="*/ 2147483647 w 922"/>
              <a:gd name="T47" fmla="*/ 2147483647 h 2571"/>
              <a:gd name="T48" fmla="*/ 2147483647 w 922"/>
              <a:gd name="T49" fmla="*/ 2147483647 h 2571"/>
              <a:gd name="T50" fmla="*/ 2147483647 w 922"/>
              <a:gd name="T51" fmla="*/ 2147483647 h 2571"/>
              <a:gd name="T52" fmla="*/ 2147483647 w 922"/>
              <a:gd name="T53" fmla="*/ 2147483647 h 2571"/>
              <a:gd name="T54" fmla="*/ 2147483647 w 922"/>
              <a:gd name="T55" fmla="*/ 2147483647 h 2571"/>
              <a:gd name="T56" fmla="*/ 2147483647 w 922"/>
              <a:gd name="T57" fmla="*/ 2147483647 h 2571"/>
              <a:gd name="T58" fmla="*/ 2147483647 w 922"/>
              <a:gd name="T59" fmla="*/ 2147483647 h 2571"/>
              <a:gd name="T60" fmla="*/ 2147483647 w 922"/>
              <a:gd name="T61" fmla="*/ 2147483647 h 2571"/>
              <a:gd name="T62" fmla="*/ 2147483647 w 922"/>
              <a:gd name="T63" fmla="*/ 2147483647 h 2571"/>
              <a:gd name="T64" fmla="*/ 2147483647 w 922"/>
              <a:gd name="T65" fmla="*/ 2147483647 h 2571"/>
              <a:gd name="T66" fmla="*/ 2147483647 w 922"/>
              <a:gd name="T67" fmla="*/ 2147483647 h 2571"/>
              <a:gd name="T68" fmla="*/ 2147483647 w 922"/>
              <a:gd name="T69" fmla="*/ 2147483647 h 2571"/>
              <a:gd name="T70" fmla="*/ 2147483647 w 922"/>
              <a:gd name="T71" fmla="*/ 2147483647 h 2571"/>
              <a:gd name="T72" fmla="*/ 0 w 922"/>
              <a:gd name="T73" fmla="*/ 2147483647 h 2571"/>
              <a:gd name="T74" fmla="*/ 2147483647 w 922"/>
              <a:gd name="T75" fmla="*/ 2147483647 h 2571"/>
              <a:gd name="T76" fmla="*/ 2147483647 w 922"/>
              <a:gd name="T77" fmla="*/ 2147483647 h 2571"/>
              <a:gd name="T78" fmla="*/ 2147483647 w 922"/>
              <a:gd name="T79" fmla="*/ 2147483647 h 2571"/>
              <a:gd name="T80" fmla="*/ 2147483647 w 922"/>
              <a:gd name="T81" fmla="*/ 2147483647 h 2571"/>
              <a:gd name="T82" fmla="*/ 2147483647 w 922"/>
              <a:gd name="T83" fmla="*/ 2147483647 h 2571"/>
              <a:gd name="T84" fmla="*/ 2147483647 w 922"/>
              <a:gd name="T85" fmla="*/ 2147483647 h 2571"/>
              <a:gd name="T86" fmla="*/ 2147483647 w 922"/>
              <a:gd name="T87" fmla="*/ 2147483647 h 2571"/>
              <a:gd name="T88" fmla="*/ 2147483647 w 922"/>
              <a:gd name="T89" fmla="*/ 0 h 2571"/>
              <a:gd name="T90" fmla="*/ 2147483647 w 922"/>
              <a:gd name="T91" fmla="*/ 2147483647 h 2571"/>
              <a:gd name="T92" fmla="*/ 2147483647 w 922"/>
              <a:gd name="T93" fmla="*/ 2147483647 h 2571"/>
              <a:gd name="T94" fmla="*/ 2147483647 w 922"/>
              <a:gd name="T95" fmla="*/ 2147483647 h 2571"/>
              <a:gd name="T96" fmla="*/ 2147483647 w 922"/>
              <a:gd name="T97" fmla="*/ 2147483647 h 2571"/>
              <a:gd name="T98" fmla="*/ 2147483647 w 922"/>
              <a:gd name="T99" fmla="*/ 2147483647 h 2571"/>
              <a:gd name="T100" fmla="*/ 2147483647 w 922"/>
              <a:gd name="T101" fmla="*/ 2147483647 h 2571"/>
              <a:gd name="T102" fmla="*/ 2147483647 w 922"/>
              <a:gd name="T103" fmla="*/ 2147483647 h 2571"/>
              <a:gd name="T104" fmla="*/ 2147483647 w 922"/>
              <a:gd name="T105" fmla="*/ 2147483647 h 2571"/>
              <a:gd name="T106" fmla="*/ 2147483647 w 922"/>
              <a:gd name="T107" fmla="*/ 2147483647 h 2571"/>
              <a:gd name="T108" fmla="*/ 2147483647 w 922"/>
              <a:gd name="T109" fmla="*/ 2147483647 h 2571"/>
              <a:gd name="T110" fmla="*/ 2147483647 w 922"/>
              <a:gd name="T111" fmla="*/ 2147483647 h 2571"/>
              <a:gd name="T112" fmla="*/ 2147483647 w 922"/>
              <a:gd name="T113" fmla="*/ 2147483647 h 2571"/>
              <a:gd name="T114" fmla="*/ 2147483647 w 922"/>
              <a:gd name="T115" fmla="*/ 2147483647 h 2571"/>
              <a:gd name="T116" fmla="*/ 2147483647 w 922"/>
              <a:gd name="T117" fmla="*/ 2147483647 h 2571"/>
              <a:gd name="T118" fmla="*/ 2147483647 w 922"/>
              <a:gd name="T119" fmla="*/ 2147483647 h 25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2"/>
              <a:gd name="T181" fmla="*/ 0 h 2571"/>
              <a:gd name="T182" fmla="*/ 922 w 922"/>
              <a:gd name="T183" fmla="*/ 2571 h 25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2" h="2571">
                <a:moveTo>
                  <a:pt x="296" y="2530"/>
                </a:moveTo>
                <a:cubicBezTo>
                  <a:pt x="285" y="2539"/>
                  <a:pt x="269" y="2537"/>
                  <a:pt x="260" y="2526"/>
                </a:cubicBezTo>
                <a:cubicBezTo>
                  <a:pt x="251" y="2515"/>
                  <a:pt x="253" y="2499"/>
                  <a:pt x="264" y="2490"/>
                </a:cubicBezTo>
                <a:lnTo>
                  <a:pt x="265" y="2488"/>
                </a:lnTo>
                <a:lnTo>
                  <a:pt x="257" y="2501"/>
                </a:lnTo>
                <a:lnTo>
                  <a:pt x="258" y="2498"/>
                </a:lnTo>
                <a:lnTo>
                  <a:pt x="260" y="2493"/>
                </a:lnTo>
                <a:lnTo>
                  <a:pt x="263" y="2484"/>
                </a:lnTo>
                <a:cubicBezTo>
                  <a:pt x="264" y="2483"/>
                  <a:pt x="264" y="2481"/>
                  <a:pt x="265" y="2480"/>
                </a:cubicBezTo>
                <a:lnTo>
                  <a:pt x="270" y="2474"/>
                </a:lnTo>
                <a:cubicBezTo>
                  <a:pt x="271" y="2472"/>
                  <a:pt x="272" y="2471"/>
                  <a:pt x="273" y="2469"/>
                </a:cubicBezTo>
                <a:lnTo>
                  <a:pt x="279" y="2463"/>
                </a:lnTo>
                <a:cubicBezTo>
                  <a:pt x="281" y="2462"/>
                  <a:pt x="282" y="2461"/>
                  <a:pt x="284" y="2460"/>
                </a:cubicBezTo>
                <a:lnTo>
                  <a:pt x="293" y="2455"/>
                </a:lnTo>
                <a:cubicBezTo>
                  <a:pt x="295" y="2454"/>
                  <a:pt x="296" y="2453"/>
                  <a:pt x="298" y="2452"/>
                </a:cubicBezTo>
                <a:lnTo>
                  <a:pt x="311" y="2448"/>
                </a:lnTo>
                <a:cubicBezTo>
                  <a:pt x="312" y="2447"/>
                  <a:pt x="313" y="2447"/>
                  <a:pt x="314" y="2447"/>
                </a:cubicBezTo>
                <a:lnTo>
                  <a:pt x="323" y="2445"/>
                </a:lnTo>
                <a:lnTo>
                  <a:pt x="335" y="2444"/>
                </a:lnTo>
                <a:lnTo>
                  <a:pt x="361" y="2444"/>
                </a:lnTo>
                <a:lnTo>
                  <a:pt x="390" y="2445"/>
                </a:lnTo>
                <a:lnTo>
                  <a:pt x="419" y="2445"/>
                </a:lnTo>
                <a:lnTo>
                  <a:pt x="447" y="2443"/>
                </a:lnTo>
                <a:lnTo>
                  <a:pt x="471" y="2440"/>
                </a:lnTo>
                <a:lnTo>
                  <a:pt x="479" y="2437"/>
                </a:lnTo>
                <a:lnTo>
                  <a:pt x="486" y="2434"/>
                </a:lnTo>
                <a:lnTo>
                  <a:pt x="482" y="2436"/>
                </a:lnTo>
                <a:lnTo>
                  <a:pt x="490" y="2430"/>
                </a:lnTo>
                <a:lnTo>
                  <a:pt x="486" y="2434"/>
                </a:lnTo>
                <a:lnTo>
                  <a:pt x="492" y="2427"/>
                </a:lnTo>
                <a:lnTo>
                  <a:pt x="489" y="2432"/>
                </a:lnTo>
                <a:lnTo>
                  <a:pt x="493" y="2424"/>
                </a:lnTo>
                <a:lnTo>
                  <a:pt x="491" y="2429"/>
                </a:lnTo>
                <a:lnTo>
                  <a:pt x="494" y="2420"/>
                </a:lnTo>
                <a:lnTo>
                  <a:pt x="493" y="2424"/>
                </a:lnTo>
                <a:lnTo>
                  <a:pt x="494" y="2414"/>
                </a:lnTo>
                <a:lnTo>
                  <a:pt x="494" y="2407"/>
                </a:lnTo>
                <a:lnTo>
                  <a:pt x="494" y="2411"/>
                </a:lnTo>
                <a:lnTo>
                  <a:pt x="491" y="2387"/>
                </a:lnTo>
                <a:lnTo>
                  <a:pt x="485" y="2363"/>
                </a:lnTo>
                <a:lnTo>
                  <a:pt x="476" y="2334"/>
                </a:lnTo>
                <a:lnTo>
                  <a:pt x="468" y="2301"/>
                </a:lnTo>
                <a:lnTo>
                  <a:pt x="461" y="2264"/>
                </a:lnTo>
                <a:lnTo>
                  <a:pt x="457" y="2223"/>
                </a:lnTo>
                <a:lnTo>
                  <a:pt x="456" y="2200"/>
                </a:lnTo>
                <a:lnTo>
                  <a:pt x="455" y="2178"/>
                </a:lnTo>
                <a:lnTo>
                  <a:pt x="455" y="2128"/>
                </a:lnTo>
                <a:lnTo>
                  <a:pt x="454" y="2075"/>
                </a:lnTo>
                <a:lnTo>
                  <a:pt x="455" y="2018"/>
                </a:lnTo>
                <a:lnTo>
                  <a:pt x="455" y="1961"/>
                </a:lnTo>
                <a:lnTo>
                  <a:pt x="456" y="1905"/>
                </a:lnTo>
                <a:lnTo>
                  <a:pt x="456" y="1850"/>
                </a:lnTo>
                <a:lnTo>
                  <a:pt x="457" y="1799"/>
                </a:lnTo>
                <a:lnTo>
                  <a:pt x="456" y="1751"/>
                </a:lnTo>
                <a:lnTo>
                  <a:pt x="454" y="1702"/>
                </a:lnTo>
                <a:lnTo>
                  <a:pt x="451" y="1654"/>
                </a:lnTo>
                <a:lnTo>
                  <a:pt x="448" y="1608"/>
                </a:lnTo>
                <a:lnTo>
                  <a:pt x="446" y="1563"/>
                </a:lnTo>
                <a:lnTo>
                  <a:pt x="444" y="1520"/>
                </a:lnTo>
                <a:lnTo>
                  <a:pt x="445" y="1480"/>
                </a:lnTo>
                <a:lnTo>
                  <a:pt x="447" y="1443"/>
                </a:lnTo>
                <a:lnTo>
                  <a:pt x="449" y="1425"/>
                </a:lnTo>
                <a:lnTo>
                  <a:pt x="451" y="1410"/>
                </a:lnTo>
                <a:lnTo>
                  <a:pt x="456" y="1384"/>
                </a:lnTo>
                <a:lnTo>
                  <a:pt x="461" y="1360"/>
                </a:lnTo>
                <a:lnTo>
                  <a:pt x="468" y="1339"/>
                </a:lnTo>
                <a:lnTo>
                  <a:pt x="485" y="1300"/>
                </a:lnTo>
                <a:lnTo>
                  <a:pt x="496" y="1278"/>
                </a:lnTo>
                <a:lnTo>
                  <a:pt x="508" y="1255"/>
                </a:lnTo>
                <a:lnTo>
                  <a:pt x="522" y="1229"/>
                </a:lnTo>
                <a:lnTo>
                  <a:pt x="538" y="1202"/>
                </a:lnTo>
                <a:lnTo>
                  <a:pt x="572" y="1147"/>
                </a:lnTo>
                <a:lnTo>
                  <a:pt x="591" y="1119"/>
                </a:lnTo>
                <a:lnTo>
                  <a:pt x="610" y="1093"/>
                </a:lnTo>
                <a:lnTo>
                  <a:pt x="628" y="1068"/>
                </a:lnTo>
                <a:lnTo>
                  <a:pt x="645" y="1046"/>
                </a:lnTo>
                <a:lnTo>
                  <a:pt x="653" y="1035"/>
                </a:lnTo>
                <a:lnTo>
                  <a:pt x="662" y="1025"/>
                </a:lnTo>
                <a:lnTo>
                  <a:pt x="679" y="1010"/>
                </a:lnTo>
                <a:lnTo>
                  <a:pt x="695" y="997"/>
                </a:lnTo>
                <a:lnTo>
                  <a:pt x="710" y="987"/>
                </a:lnTo>
                <a:lnTo>
                  <a:pt x="722" y="976"/>
                </a:lnTo>
                <a:lnTo>
                  <a:pt x="734" y="964"/>
                </a:lnTo>
                <a:lnTo>
                  <a:pt x="740" y="957"/>
                </a:lnTo>
                <a:lnTo>
                  <a:pt x="746" y="949"/>
                </a:lnTo>
                <a:lnTo>
                  <a:pt x="752" y="939"/>
                </a:lnTo>
                <a:lnTo>
                  <a:pt x="758" y="927"/>
                </a:lnTo>
                <a:lnTo>
                  <a:pt x="774" y="897"/>
                </a:lnTo>
                <a:lnTo>
                  <a:pt x="792" y="862"/>
                </a:lnTo>
                <a:lnTo>
                  <a:pt x="811" y="822"/>
                </a:lnTo>
                <a:lnTo>
                  <a:pt x="829" y="780"/>
                </a:lnTo>
                <a:lnTo>
                  <a:pt x="846" y="736"/>
                </a:lnTo>
                <a:lnTo>
                  <a:pt x="859" y="691"/>
                </a:lnTo>
                <a:lnTo>
                  <a:pt x="867" y="646"/>
                </a:lnTo>
                <a:lnTo>
                  <a:pt x="870" y="624"/>
                </a:lnTo>
                <a:lnTo>
                  <a:pt x="870" y="603"/>
                </a:lnTo>
                <a:lnTo>
                  <a:pt x="870" y="580"/>
                </a:lnTo>
                <a:lnTo>
                  <a:pt x="868" y="555"/>
                </a:lnTo>
                <a:lnTo>
                  <a:pt x="860" y="502"/>
                </a:lnTo>
                <a:lnTo>
                  <a:pt x="847" y="447"/>
                </a:lnTo>
                <a:lnTo>
                  <a:pt x="832" y="391"/>
                </a:lnTo>
                <a:lnTo>
                  <a:pt x="814" y="336"/>
                </a:lnTo>
                <a:lnTo>
                  <a:pt x="795" y="285"/>
                </a:lnTo>
                <a:lnTo>
                  <a:pt x="785" y="262"/>
                </a:lnTo>
                <a:lnTo>
                  <a:pt x="776" y="241"/>
                </a:lnTo>
                <a:lnTo>
                  <a:pt x="767" y="221"/>
                </a:lnTo>
                <a:lnTo>
                  <a:pt x="758" y="204"/>
                </a:lnTo>
                <a:lnTo>
                  <a:pt x="749" y="190"/>
                </a:lnTo>
                <a:lnTo>
                  <a:pt x="741" y="178"/>
                </a:lnTo>
                <a:lnTo>
                  <a:pt x="732" y="168"/>
                </a:lnTo>
                <a:lnTo>
                  <a:pt x="724" y="160"/>
                </a:lnTo>
                <a:lnTo>
                  <a:pt x="706" y="145"/>
                </a:lnTo>
                <a:lnTo>
                  <a:pt x="710" y="148"/>
                </a:lnTo>
                <a:lnTo>
                  <a:pt x="689" y="136"/>
                </a:lnTo>
                <a:lnTo>
                  <a:pt x="670" y="129"/>
                </a:lnTo>
                <a:lnTo>
                  <a:pt x="650" y="121"/>
                </a:lnTo>
                <a:lnTo>
                  <a:pt x="629" y="114"/>
                </a:lnTo>
                <a:lnTo>
                  <a:pt x="607" y="104"/>
                </a:lnTo>
                <a:lnTo>
                  <a:pt x="568" y="85"/>
                </a:lnTo>
                <a:lnTo>
                  <a:pt x="535" y="72"/>
                </a:lnTo>
                <a:lnTo>
                  <a:pt x="500" y="64"/>
                </a:lnTo>
                <a:lnTo>
                  <a:pt x="482" y="61"/>
                </a:lnTo>
                <a:lnTo>
                  <a:pt x="461" y="59"/>
                </a:lnTo>
                <a:lnTo>
                  <a:pt x="436" y="57"/>
                </a:lnTo>
                <a:lnTo>
                  <a:pt x="407" y="55"/>
                </a:lnTo>
                <a:lnTo>
                  <a:pt x="376" y="53"/>
                </a:lnTo>
                <a:lnTo>
                  <a:pt x="345" y="52"/>
                </a:lnTo>
                <a:lnTo>
                  <a:pt x="315" y="52"/>
                </a:lnTo>
                <a:lnTo>
                  <a:pt x="286" y="55"/>
                </a:lnTo>
                <a:lnTo>
                  <a:pt x="261" y="60"/>
                </a:lnTo>
                <a:lnTo>
                  <a:pt x="265" y="58"/>
                </a:lnTo>
                <a:lnTo>
                  <a:pt x="241" y="67"/>
                </a:lnTo>
                <a:lnTo>
                  <a:pt x="246" y="65"/>
                </a:lnTo>
                <a:lnTo>
                  <a:pt x="226" y="77"/>
                </a:lnTo>
                <a:lnTo>
                  <a:pt x="229" y="75"/>
                </a:lnTo>
                <a:lnTo>
                  <a:pt x="211" y="91"/>
                </a:lnTo>
                <a:lnTo>
                  <a:pt x="214" y="88"/>
                </a:lnTo>
                <a:lnTo>
                  <a:pt x="199" y="107"/>
                </a:lnTo>
                <a:lnTo>
                  <a:pt x="187" y="125"/>
                </a:lnTo>
                <a:lnTo>
                  <a:pt x="176" y="144"/>
                </a:lnTo>
                <a:lnTo>
                  <a:pt x="166" y="164"/>
                </a:lnTo>
                <a:lnTo>
                  <a:pt x="158" y="184"/>
                </a:lnTo>
                <a:lnTo>
                  <a:pt x="150" y="202"/>
                </a:lnTo>
                <a:lnTo>
                  <a:pt x="145" y="218"/>
                </a:lnTo>
                <a:lnTo>
                  <a:pt x="142" y="231"/>
                </a:lnTo>
                <a:lnTo>
                  <a:pt x="141" y="243"/>
                </a:lnTo>
                <a:lnTo>
                  <a:pt x="142" y="254"/>
                </a:lnTo>
                <a:lnTo>
                  <a:pt x="145" y="280"/>
                </a:lnTo>
                <a:lnTo>
                  <a:pt x="152" y="308"/>
                </a:lnTo>
                <a:lnTo>
                  <a:pt x="156" y="321"/>
                </a:lnTo>
                <a:lnTo>
                  <a:pt x="161" y="332"/>
                </a:lnTo>
                <a:lnTo>
                  <a:pt x="177" y="357"/>
                </a:lnTo>
                <a:lnTo>
                  <a:pt x="196" y="386"/>
                </a:lnTo>
                <a:lnTo>
                  <a:pt x="207" y="403"/>
                </a:lnTo>
                <a:lnTo>
                  <a:pt x="217" y="423"/>
                </a:lnTo>
                <a:lnTo>
                  <a:pt x="227" y="445"/>
                </a:lnTo>
                <a:lnTo>
                  <a:pt x="238" y="467"/>
                </a:lnTo>
                <a:lnTo>
                  <a:pt x="260" y="516"/>
                </a:lnTo>
                <a:lnTo>
                  <a:pt x="280" y="567"/>
                </a:lnTo>
                <a:lnTo>
                  <a:pt x="289" y="591"/>
                </a:lnTo>
                <a:lnTo>
                  <a:pt x="296" y="615"/>
                </a:lnTo>
                <a:lnTo>
                  <a:pt x="301" y="635"/>
                </a:lnTo>
                <a:lnTo>
                  <a:pt x="305" y="652"/>
                </a:lnTo>
                <a:lnTo>
                  <a:pt x="308" y="668"/>
                </a:lnTo>
                <a:lnTo>
                  <a:pt x="310" y="683"/>
                </a:lnTo>
                <a:lnTo>
                  <a:pt x="311" y="701"/>
                </a:lnTo>
                <a:lnTo>
                  <a:pt x="311" y="719"/>
                </a:lnTo>
                <a:lnTo>
                  <a:pt x="309" y="741"/>
                </a:lnTo>
                <a:lnTo>
                  <a:pt x="306" y="765"/>
                </a:lnTo>
                <a:lnTo>
                  <a:pt x="302" y="794"/>
                </a:lnTo>
                <a:lnTo>
                  <a:pt x="297" y="827"/>
                </a:lnTo>
                <a:lnTo>
                  <a:pt x="291" y="862"/>
                </a:lnTo>
                <a:lnTo>
                  <a:pt x="285" y="900"/>
                </a:lnTo>
                <a:lnTo>
                  <a:pt x="268" y="977"/>
                </a:lnTo>
                <a:lnTo>
                  <a:pt x="258" y="1014"/>
                </a:lnTo>
                <a:lnTo>
                  <a:pt x="248" y="1050"/>
                </a:lnTo>
                <a:lnTo>
                  <a:pt x="235" y="1085"/>
                </a:lnTo>
                <a:lnTo>
                  <a:pt x="219" y="1119"/>
                </a:lnTo>
                <a:lnTo>
                  <a:pt x="201" y="1152"/>
                </a:lnTo>
                <a:lnTo>
                  <a:pt x="183" y="1184"/>
                </a:lnTo>
                <a:lnTo>
                  <a:pt x="165" y="1216"/>
                </a:lnTo>
                <a:lnTo>
                  <a:pt x="148" y="1248"/>
                </a:lnTo>
                <a:lnTo>
                  <a:pt x="134" y="1280"/>
                </a:lnTo>
                <a:lnTo>
                  <a:pt x="122" y="1313"/>
                </a:lnTo>
                <a:lnTo>
                  <a:pt x="112" y="1347"/>
                </a:lnTo>
                <a:lnTo>
                  <a:pt x="103" y="1384"/>
                </a:lnTo>
                <a:lnTo>
                  <a:pt x="87" y="1460"/>
                </a:lnTo>
                <a:lnTo>
                  <a:pt x="74" y="1538"/>
                </a:lnTo>
                <a:lnTo>
                  <a:pt x="66" y="1616"/>
                </a:lnTo>
                <a:lnTo>
                  <a:pt x="59" y="1692"/>
                </a:lnTo>
                <a:lnTo>
                  <a:pt x="54" y="1770"/>
                </a:lnTo>
                <a:lnTo>
                  <a:pt x="52" y="1848"/>
                </a:lnTo>
                <a:lnTo>
                  <a:pt x="53" y="1888"/>
                </a:lnTo>
                <a:lnTo>
                  <a:pt x="56" y="1929"/>
                </a:lnTo>
                <a:lnTo>
                  <a:pt x="60" y="1971"/>
                </a:lnTo>
                <a:lnTo>
                  <a:pt x="65" y="2014"/>
                </a:lnTo>
                <a:lnTo>
                  <a:pt x="77" y="2103"/>
                </a:lnTo>
                <a:lnTo>
                  <a:pt x="85" y="2147"/>
                </a:lnTo>
                <a:lnTo>
                  <a:pt x="93" y="2190"/>
                </a:lnTo>
                <a:lnTo>
                  <a:pt x="103" y="2231"/>
                </a:lnTo>
                <a:lnTo>
                  <a:pt x="113" y="2270"/>
                </a:lnTo>
                <a:lnTo>
                  <a:pt x="124" y="2308"/>
                </a:lnTo>
                <a:lnTo>
                  <a:pt x="137" y="2348"/>
                </a:lnTo>
                <a:lnTo>
                  <a:pt x="150" y="2387"/>
                </a:lnTo>
                <a:lnTo>
                  <a:pt x="164" y="2425"/>
                </a:lnTo>
                <a:lnTo>
                  <a:pt x="177" y="2458"/>
                </a:lnTo>
                <a:lnTo>
                  <a:pt x="184" y="2473"/>
                </a:lnTo>
                <a:lnTo>
                  <a:pt x="191" y="2486"/>
                </a:lnTo>
                <a:lnTo>
                  <a:pt x="197" y="2498"/>
                </a:lnTo>
                <a:lnTo>
                  <a:pt x="203" y="2508"/>
                </a:lnTo>
                <a:lnTo>
                  <a:pt x="209" y="2516"/>
                </a:lnTo>
                <a:lnTo>
                  <a:pt x="213" y="2521"/>
                </a:lnTo>
                <a:lnTo>
                  <a:pt x="209" y="2517"/>
                </a:lnTo>
                <a:lnTo>
                  <a:pt x="216" y="2522"/>
                </a:lnTo>
                <a:lnTo>
                  <a:pt x="208" y="2518"/>
                </a:lnTo>
                <a:lnTo>
                  <a:pt x="215" y="2520"/>
                </a:lnTo>
                <a:lnTo>
                  <a:pt x="206" y="2519"/>
                </a:lnTo>
                <a:lnTo>
                  <a:pt x="213" y="2518"/>
                </a:lnTo>
                <a:lnTo>
                  <a:pt x="206" y="2520"/>
                </a:lnTo>
                <a:lnTo>
                  <a:pt x="214" y="2517"/>
                </a:lnTo>
                <a:lnTo>
                  <a:pt x="208" y="2520"/>
                </a:lnTo>
                <a:lnTo>
                  <a:pt x="215" y="2516"/>
                </a:lnTo>
                <a:lnTo>
                  <a:pt x="212" y="2518"/>
                </a:lnTo>
                <a:lnTo>
                  <a:pt x="219" y="2512"/>
                </a:lnTo>
                <a:lnTo>
                  <a:pt x="231" y="2500"/>
                </a:lnTo>
                <a:lnTo>
                  <a:pt x="242" y="2487"/>
                </a:lnTo>
                <a:lnTo>
                  <a:pt x="253" y="2473"/>
                </a:lnTo>
                <a:lnTo>
                  <a:pt x="263" y="2461"/>
                </a:lnTo>
                <a:lnTo>
                  <a:pt x="269" y="2455"/>
                </a:lnTo>
                <a:cubicBezTo>
                  <a:pt x="271" y="2454"/>
                  <a:pt x="272" y="2453"/>
                  <a:pt x="274" y="2452"/>
                </a:cubicBezTo>
                <a:lnTo>
                  <a:pt x="277" y="2450"/>
                </a:lnTo>
                <a:cubicBezTo>
                  <a:pt x="282" y="2447"/>
                  <a:pt x="287" y="2446"/>
                  <a:pt x="292" y="2447"/>
                </a:cubicBezTo>
                <a:lnTo>
                  <a:pt x="296" y="2447"/>
                </a:lnTo>
                <a:cubicBezTo>
                  <a:pt x="305" y="2447"/>
                  <a:pt x="314" y="2453"/>
                  <a:pt x="318" y="2462"/>
                </a:cubicBezTo>
                <a:lnTo>
                  <a:pt x="319" y="2466"/>
                </a:lnTo>
                <a:cubicBezTo>
                  <a:pt x="321" y="2470"/>
                  <a:pt x="322" y="2475"/>
                  <a:pt x="321" y="2479"/>
                </a:cubicBezTo>
                <a:lnTo>
                  <a:pt x="321" y="2485"/>
                </a:lnTo>
                <a:cubicBezTo>
                  <a:pt x="320" y="2487"/>
                  <a:pt x="320" y="2489"/>
                  <a:pt x="319" y="2490"/>
                </a:cubicBezTo>
                <a:lnTo>
                  <a:pt x="317" y="2497"/>
                </a:lnTo>
                <a:lnTo>
                  <a:pt x="314" y="2506"/>
                </a:lnTo>
                <a:lnTo>
                  <a:pt x="309" y="2516"/>
                </a:lnTo>
                <a:lnTo>
                  <a:pt x="304" y="2523"/>
                </a:lnTo>
                <a:cubicBezTo>
                  <a:pt x="303" y="2525"/>
                  <a:pt x="301" y="2527"/>
                  <a:pt x="299" y="2528"/>
                </a:cubicBezTo>
                <a:lnTo>
                  <a:pt x="296" y="2530"/>
                </a:lnTo>
                <a:close/>
                <a:moveTo>
                  <a:pt x="267" y="2487"/>
                </a:moveTo>
                <a:lnTo>
                  <a:pt x="261" y="2493"/>
                </a:lnTo>
                <a:lnTo>
                  <a:pt x="263" y="2491"/>
                </a:lnTo>
                <a:lnTo>
                  <a:pt x="265" y="2487"/>
                </a:lnTo>
                <a:lnTo>
                  <a:pt x="268" y="2481"/>
                </a:lnTo>
                <a:lnTo>
                  <a:pt x="270" y="2474"/>
                </a:lnTo>
                <a:lnTo>
                  <a:pt x="269" y="2479"/>
                </a:lnTo>
                <a:lnTo>
                  <a:pt x="270" y="2473"/>
                </a:lnTo>
                <a:lnTo>
                  <a:pt x="272" y="2486"/>
                </a:lnTo>
                <a:lnTo>
                  <a:pt x="270" y="2483"/>
                </a:lnTo>
                <a:lnTo>
                  <a:pt x="292" y="2499"/>
                </a:lnTo>
                <a:lnTo>
                  <a:pt x="288" y="2498"/>
                </a:lnTo>
                <a:lnTo>
                  <a:pt x="303" y="2495"/>
                </a:lnTo>
                <a:lnTo>
                  <a:pt x="300" y="2497"/>
                </a:lnTo>
                <a:lnTo>
                  <a:pt x="305" y="2493"/>
                </a:lnTo>
                <a:lnTo>
                  <a:pt x="303" y="2495"/>
                </a:lnTo>
                <a:lnTo>
                  <a:pt x="294" y="2505"/>
                </a:lnTo>
                <a:lnTo>
                  <a:pt x="282" y="2521"/>
                </a:lnTo>
                <a:lnTo>
                  <a:pt x="267" y="2538"/>
                </a:lnTo>
                <a:lnTo>
                  <a:pt x="251" y="2553"/>
                </a:lnTo>
                <a:lnTo>
                  <a:pt x="244" y="2559"/>
                </a:lnTo>
                <a:cubicBezTo>
                  <a:pt x="243" y="2559"/>
                  <a:pt x="242" y="2560"/>
                  <a:pt x="241" y="2561"/>
                </a:cubicBezTo>
                <a:lnTo>
                  <a:pt x="234" y="2565"/>
                </a:lnTo>
                <a:cubicBezTo>
                  <a:pt x="232" y="2566"/>
                  <a:pt x="231" y="2566"/>
                  <a:pt x="229" y="2567"/>
                </a:cubicBezTo>
                <a:lnTo>
                  <a:pt x="222" y="2569"/>
                </a:lnTo>
                <a:cubicBezTo>
                  <a:pt x="219" y="2570"/>
                  <a:pt x="217" y="2570"/>
                  <a:pt x="215" y="2570"/>
                </a:cubicBezTo>
                <a:lnTo>
                  <a:pt x="208" y="2571"/>
                </a:lnTo>
                <a:cubicBezTo>
                  <a:pt x="205" y="2571"/>
                  <a:pt x="203" y="2570"/>
                  <a:pt x="200" y="2570"/>
                </a:cubicBezTo>
                <a:lnTo>
                  <a:pt x="193" y="2568"/>
                </a:lnTo>
                <a:cubicBezTo>
                  <a:pt x="190" y="2567"/>
                  <a:pt x="188" y="2565"/>
                  <a:pt x="185" y="2564"/>
                </a:cubicBezTo>
                <a:lnTo>
                  <a:pt x="179" y="2559"/>
                </a:lnTo>
                <a:cubicBezTo>
                  <a:pt x="177" y="2558"/>
                  <a:pt x="176" y="2557"/>
                  <a:pt x="175" y="2555"/>
                </a:cubicBezTo>
                <a:lnTo>
                  <a:pt x="166" y="2546"/>
                </a:lnTo>
                <a:lnTo>
                  <a:pt x="159" y="2535"/>
                </a:lnTo>
                <a:lnTo>
                  <a:pt x="151" y="2523"/>
                </a:lnTo>
                <a:lnTo>
                  <a:pt x="144" y="2509"/>
                </a:lnTo>
                <a:lnTo>
                  <a:pt x="137" y="2494"/>
                </a:lnTo>
                <a:lnTo>
                  <a:pt x="129" y="2478"/>
                </a:lnTo>
                <a:lnTo>
                  <a:pt x="115" y="2442"/>
                </a:lnTo>
                <a:lnTo>
                  <a:pt x="101" y="2404"/>
                </a:lnTo>
                <a:lnTo>
                  <a:pt x="87" y="2364"/>
                </a:lnTo>
                <a:lnTo>
                  <a:pt x="74" y="2323"/>
                </a:lnTo>
                <a:lnTo>
                  <a:pt x="63" y="2283"/>
                </a:lnTo>
                <a:lnTo>
                  <a:pt x="52" y="2242"/>
                </a:lnTo>
                <a:lnTo>
                  <a:pt x="42" y="2200"/>
                </a:lnTo>
                <a:lnTo>
                  <a:pt x="34" y="2156"/>
                </a:lnTo>
                <a:lnTo>
                  <a:pt x="26" y="2110"/>
                </a:lnTo>
                <a:lnTo>
                  <a:pt x="13" y="2020"/>
                </a:lnTo>
                <a:lnTo>
                  <a:pt x="8" y="1976"/>
                </a:lnTo>
                <a:lnTo>
                  <a:pt x="4" y="1932"/>
                </a:lnTo>
                <a:lnTo>
                  <a:pt x="1" y="1890"/>
                </a:lnTo>
                <a:lnTo>
                  <a:pt x="0" y="1847"/>
                </a:lnTo>
                <a:lnTo>
                  <a:pt x="2" y="1766"/>
                </a:lnTo>
                <a:lnTo>
                  <a:pt x="7" y="1688"/>
                </a:lnTo>
                <a:lnTo>
                  <a:pt x="14" y="1610"/>
                </a:lnTo>
                <a:lnTo>
                  <a:pt x="23" y="1530"/>
                </a:lnTo>
                <a:lnTo>
                  <a:pt x="36" y="1450"/>
                </a:lnTo>
                <a:lnTo>
                  <a:pt x="53" y="1371"/>
                </a:lnTo>
                <a:lnTo>
                  <a:pt x="62" y="1333"/>
                </a:lnTo>
                <a:lnTo>
                  <a:pt x="73" y="1295"/>
                </a:lnTo>
                <a:lnTo>
                  <a:pt x="87" y="1259"/>
                </a:lnTo>
                <a:lnTo>
                  <a:pt x="102" y="1224"/>
                </a:lnTo>
                <a:lnTo>
                  <a:pt x="120" y="1191"/>
                </a:lnTo>
                <a:lnTo>
                  <a:pt x="138" y="1159"/>
                </a:lnTo>
                <a:lnTo>
                  <a:pt x="155" y="1127"/>
                </a:lnTo>
                <a:lnTo>
                  <a:pt x="172" y="1097"/>
                </a:lnTo>
                <a:lnTo>
                  <a:pt x="186" y="1067"/>
                </a:lnTo>
                <a:lnTo>
                  <a:pt x="198" y="1035"/>
                </a:lnTo>
                <a:lnTo>
                  <a:pt x="208" y="1001"/>
                </a:lnTo>
                <a:lnTo>
                  <a:pt x="217" y="966"/>
                </a:lnTo>
                <a:lnTo>
                  <a:pt x="233" y="891"/>
                </a:lnTo>
                <a:lnTo>
                  <a:pt x="240" y="854"/>
                </a:lnTo>
                <a:lnTo>
                  <a:pt x="246" y="819"/>
                </a:lnTo>
                <a:lnTo>
                  <a:pt x="251" y="787"/>
                </a:lnTo>
                <a:lnTo>
                  <a:pt x="255" y="759"/>
                </a:lnTo>
                <a:lnTo>
                  <a:pt x="258" y="736"/>
                </a:lnTo>
                <a:lnTo>
                  <a:pt x="259" y="718"/>
                </a:lnTo>
                <a:lnTo>
                  <a:pt x="259" y="703"/>
                </a:lnTo>
                <a:lnTo>
                  <a:pt x="259" y="691"/>
                </a:lnTo>
                <a:lnTo>
                  <a:pt x="257" y="678"/>
                </a:lnTo>
                <a:lnTo>
                  <a:pt x="254" y="663"/>
                </a:lnTo>
                <a:lnTo>
                  <a:pt x="251" y="648"/>
                </a:lnTo>
                <a:lnTo>
                  <a:pt x="246" y="629"/>
                </a:lnTo>
                <a:lnTo>
                  <a:pt x="240" y="609"/>
                </a:lnTo>
                <a:lnTo>
                  <a:pt x="232" y="586"/>
                </a:lnTo>
                <a:lnTo>
                  <a:pt x="212" y="537"/>
                </a:lnTo>
                <a:lnTo>
                  <a:pt x="190" y="489"/>
                </a:lnTo>
                <a:lnTo>
                  <a:pt x="180" y="467"/>
                </a:lnTo>
                <a:lnTo>
                  <a:pt x="171" y="447"/>
                </a:lnTo>
                <a:lnTo>
                  <a:pt x="162" y="430"/>
                </a:lnTo>
                <a:lnTo>
                  <a:pt x="153" y="415"/>
                </a:lnTo>
                <a:lnTo>
                  <a:pt x="133" y="385"/>
                </a:lnTo>
                <a:lnTo>
                  <a:pt x="114" y="354"/>
                </a:lnTo>
                <a:lnTo>
                  <a:pt x="106" y="337"/>
                </a:lnTo>
                <a:lnTo>
                  <a:pt x="101" y="319"/>
                </a:lnTo>
                <a:lnTo>
                  <a:pt x="94" y="287"/>
                </a:lnTo>
                <a:lnTo>
                  <a:pt x="90" y="255"/>
                </a:lnTo>
                <a:lnTo>
                  <a:pt x="90" y="237"/>
                </a:lnTo>
                <a:lnTo>
                  <a:pt x="92" y="219"/>
                </a:lnTo>
                <a:lnTo>
                  <a:pt x="96" y="201"/>
                </a:lnTo>
                <a:lnTo>
                  <a:pt x="102" y="182"/>
                </a:lnTo>
                <a:lnTo>
                  <a:pt x="110" y="163"/>
                </a:lnTo>
                <a:lnTo>
                  <a:pt x="120" y="142"/>
                </a:lnTo>
                <a:lnTo>
                  <a:pt x="130" y="119"/>
                </a:lnTo>
                <a:lnTo>
                  <a:pt x="143" y="96"/>
                </a:lnTo>
                <a:lnTo>
                  <a:pt x="159" y="73"/>
                </a:lnTo>
                <a:lnTo>
                  <a:pt x="174" y="55"/>
                </a:lnTo>
                <a:cubicBezTo>
                  <a:pt x="175" y="54"/>
                  <a:pt x="176" y="53"/>
                  <a:pt x="177" y="52"/>
                </a:cubicBezTo>
                <a:lnTo>
                  <a:pt x="195" y="36"/>
                </a:lnTo>
                <a:cubicBezTo>
                  <a:pt x="196" y="35"/>
                  <a:pt x="197" y="34"/>
                  <a:pt x="199" y="33"/>
                </a:cubicBezTo>
                <a:lnTo>
                  <a:pt x="219" y="21"/>
                </a:lnTo>
                <a:cubicBezTo>
                  <a:pt x="220" y="20"/>
                  <a:pt x="222" y="19"/>
                  <a:pt x="224" y="18"/>
                </a:cubicBezTo>
                <a:lnTo>
                  <a:pt x="248" y="10"/>
                </a:lnTo>
                <a:cubicBezTo>
                  <a:pt x="249" y="9"/>
                  <a:pt x="250" y="9"/>
                  <a:pt x="252" y="8"/>
                </a:cubicBezTo>
                <a:lnTo>
                  <a:pt x="282" y="3"/>
                </a:lnTo>
                <a:lnTo>
                  <a:pt x="314" y="0"/>
                </a:lnTo>
                <a:lnTo>
                  <a:pt x="347" y="0"/>
                </a:lnTo>
                <a:lnTo>
                  <a:pt x="380" y="1"/>
                </a:lnTo>
                <a:lnTo>
                  <a:pt x="411" y="3"/>
                </a:lnTo>
                <a:lnTo>
                  <a:pt x="440" y="5"/>
                </a:lnTo>
                <a:lnTo>
                  <a:pt x="466" y="7"/>
                </a:lnTo>
                <a:lnTo>
                  <a:pt x="490" y="10"/>
                </a:lnTo>
                <a:lnTo>
                  <a:pt x="513" y="13"/>
                </a:lnTo>
                <a:lnTo>
                  <a:pt x="553" y="24"/>
                </a:lnTo>
                <a:lnTo>
                  <a:pt x="591" y="38"/>
                </a:lnTo>
                <a:lnTo>
                  <a:pt x="628" y="56"/>
                </a:lnTo>
                <a:lnTo>
                  <a:pt x="646" y="65"/>
                </a:lnTo>
                <a:lnTo>
                  <a:pt x="668" y="72"/>
                </a:lnTo>
                <a:lnTo>
                  <a:pt x="690" y="80"/>
                </a:lnTo>
                <a:lnTo>
                  <a:pt x="714" y="91"/>
                </a:lnTo>
                <a:lnTo>
                  <a:pt x="735" y="102"/>
                </a:lnTo>
                <a:cubicBezTo>
                  <a:pt x="736" y="103"/>
                  <a:pt x="737" y="104"/>
                  <a:pt x="738" y="105"/>
                </a:cubicBezTo>
                <a:lnTo>
                  <a:pt x="761" y="123"/>
                </a:lnTo>
                <a:lnTo>
                  <a:pt x="773" y="135"/>
                </a:lnTo>
                <a:lnTo>
                  <a:pt x="784" y="148"/>
                </a:lnTo>
                <a:lnTo>
                  <a:pt x="794" y="163"/>
                </a:lnTo>
                <a:lnTo>
                  <a:pt x="804" y="180"/>
                </a:lnTo>
                <a:lnTo>
                  <a:pt x="814" y="199"/>
                </a:lnTo>
                <a:lnTo>
                  <a:pt x="823" y="220"/>
                </a:lnTo>
                <a:lnTo>
                  <a:pt x="833" y="242"/>
                </a:lnTo>
                <a:lnTo>
                  <a:pt x="844" y="267"/>
                </a:lnTo>
                <a:lnTo>
                  <a:pt x="863" y="320"/>
                </a:lnTo>
                <a:lnTo>
                  <a:pt x="882" y="377"/>
                </a:lnTo>
                <a:lnTo>
                  <a:pt x="898" y="436"/>
                </a:lnTo>
                <a:lnTo>
                  <a:pt x="911" y="495"/>
                </a:lnTo>
                <a:lnTo>
                  <a:pt x="919" y="551"/>
                </a:lnTo>
                <a:lnTo>
                  <a:pt x="922" y="578"/>
                </a:lnTo>
                <a:lnTo>
                  <a:pt x="922" y="604"/>
                </a:lnTo>
                <a:lnTo>
                  <a:pt x="922" y="630"/>
                </a:lnTo>
                <a:lnTo>
                  <a:pt x="918" y="656"/>
                </a:lnTo>
                <a:lnTo>
                  <a:pt x="909" y="706"/>
                </a:lnTo>
                <a:lnTo>
                  <a:pt x="894" y="754"/>
                </a:lnTo>
                <a:lnTo>
                  <a:pt x="877" y="801"/>
                </a:lnTo>
                <a:lnTo>
                  <a:pt x="858" y="845"/>
                </a:lnTo>
                <a:lnTo>
                  <a:pt x="838" y="885"/>
                </a:lnTo>
                <a:lnTo>
                  <a:pt x="820" y="921"/>
                </a:lnTo>
                <a:lnTo>
                  <a:pt x="804" y="952"/>
                </a:lnTo>
                <a:lnTo>
                  <a:pt x="796" y="966"/>
                </a:lnTo>
                <a:lnTo>
                  <a:pt x="788" y="979"/>
                </a:lnTo>
                <a:lnTo>
                  <a:pt x="780" y="990"/>
                </a:lnTo>
                <a:lnTo>
                  <a:pt x="771" y="1001"/>
                </a:lnTo>
                <a:lnTo>
                  <a:pt x="755" y="1016"/>
                </a:lnTo>
                <a:lnTo>
                  <a:pt x="741" y="1028"/>
                </a:lnTo>
                <a:lnTo>
                  <a:pt x="727" y="1039"/>
                </a:lnTo>
                <a:lnTo>
                  <a:pt x="714" y="1049"/>
                </a:lnTo>
                <a:lnTo>
                  <a:pt x="700" y="1060"/>
                </a:lnTo>
                <a:lnTo>
                  <a:pt x="694" y="1068"/>
                </a:lnTo>
                <a:lnTo>
                  <a:pt x="686" y="1077"/>
                </a:lnTo>
                <a:lnTo>
                  <a:pt x="670" y="1099"/>
                </a:lnTo>
                <a:lnTo>
                  <a:pt x="652" y="1123"/>
                </a:lnTo>
                <a:lnTo>
                  <a:pt x="634" y="1148"/>
                </a:lnTo>
                <a:lnTo>
                  <a:pt x="616" y="1175"/>
                </a:lnTo>
                <a:lnTo>
                  <a:pt x="582" y="1228"/>
                </a:lnTo>
                <a:lnTo>
                  <a:pt x="567" y="1254"/>
                </a:lnTo>
                <a:lnTo>
                  <a:pt x="554" y="1279"/>
                </a:lnTo>
                <a:lnTo>
                  <a:pt x="542" y="1302"/>
                </a:lnTo>
                <a:lnTo>
                  <a:pt x="533" y="1320"/>
                </a:lnTo>
                <a:lnTo>
                  <a:pt x="518" y="1355"/>
                </a:lnTo>
                <a:lnTo>
                  <a:pt x="512" y="1373"/>
                </a:lnTo>
                <a:lnTo>
                  <a:pt x="507" y="1393"/>
                </a:lnTo>
                <a:lnTo>
                  <a:pt x="503" y="1418"/>
                </a:lnTo>
                <a:lnTo>
                  <a:pt x="501" y="1432"/>
                </a:lnTo>
                <a:lnTo>
                  <a:pt x="499" y="1446"/>
                </a:lnTo>
                <a:lnTo>
                  <a:pt x="497" y="1480"/>
                </a:lnTo>
                <a:lnTo>
                  <a:pt x="496" y="1518"/>
                </a:lnTo>
                <a:lnTo>
                  <a:pt x="498" y="1560"/>
                </a:lnTo>
                <a:lnTo>
                  <a:pt x="500" y="1605"/>
                </a:lnTo>
                <a:lnTo>
                  <a:pt x="503" y="1651"/>
                </a:lnTo>
                <a:lnTo>
                  <a:pt x="506" y="1700"/>
                </a:lnTo>
                <a:lnTo>
                  <a:pt x="508" y="1750"/>
                </a:lnTo>
                <a:lnTo>
                  <a:pt x="509" y="1800"/>
                </a:lnTo>
                <a:lnTo>
                  <a:pt x="508" y="1851"/>
                </a:lnTo>
                <a:lnTo>
                  <a:pt x="508" y="1906"/>
                </a:lnTo>
                <a:lnTo>
                  <a:pt x="507" y="1962"/>
                </a:lnTo>
                <a:lnTo>
                  <a:pt x="507" y="2019"/>
                </a:lnTo>
                <a:lnTo>
                  <a:pt x="506" y="2074"/>
                </a:lnTo>
                <a:lnTo>
                  <a:pt x="507" y="2127"/>
                </a:lnTo>
                <a:lnTo>
                  <a:pt x="507" y="2176"/>
                </a:lnTo>
                <a:lnTo>
                  <a:pt x="508" y="2198"/>
                </a:lnTo>
                <a:lnTo>
                  <a:pt x="509" y="2218"/>
                </a:lnTo>
                <a:lnTo>
                  <a:pt x="512" y="2254"/>
                </a:lnTo>
                <a:lnTo>
                  <a:pt x="518" y="2288"/>
                </a:lnTo>
                <a:lnTo>
                  <a:pt x="527" y="2320"/>
                </a:lnTo>
                <a:lnTo>
                  <a:pt x="535" y="2351"/>
                </a:lnTo>
                <a:lnTo>
                  <a:pt x="542" y="2380"/>
                </a:lnTo>
                <a:lnTo>
                  <a:pt x="546" y="2403"/>
                </a:lnTo>
                <a:cubicBezTo>
                  <a:pt x="546" y="2404"/>
                  <a:pt x="546" y="2405"/>
                  <a:pt x="546" y="2407"/>
                </a:cubicBezTo>
                <a:lnTo>
                  <a:pt x="546" y="2421"/>
                </a:lnTo>
                <a:lnTo>
                  <a:pt x="545" y="2431"/>
                </a:lnTo>
                <a:cubicBezTo>
                  <a:pt x="544" y="2432"/>
                  <a:pt x="544" y="2433"/>
                  <a:pt x="544" y="2435"/>
                </a:cubicBezTo>
                <a:lnTo>
                  <a:pt x="541" y="2444"/>
                </a:lnTo>
                <a:cubicBezTo>
                  <a:pt x="540" y="2445"/>
                  <a:pt x="540" y="2447"/>
                  <a:pt x="539" y="2449"/>
                </a:cubicBezTo>
                <a:lnTo>
                  <a:pt x="534" y="2457"/>
                </a:lnTo>
                <a:cubicBezTo>
                  <a:pt x="533" y="2459"/>
                  <a:pt x="532" y="2460"/>
                  <a:pt x="531" y="2462"/>
                </a:cubicBezTo>
                <a:lnTo>
                  <a:pt x="524" y="2469"/>
                </a:lnTo>
                <a:cubicBezTo>
                  <a:pt x="523" y="2471"/>
                  <a:pt x="521" y="2472"/>
                  <a:pt x="520" y="2473"/>
                </a:cubicBezTo>
                <a:lnTo>
                  <a:pt x="511" y="2479"/>
                </a:lnTo>
                <a:cubicBezTo>
                  <a:pt x="510" y="2480"/>
                  <a:pt x="508" y="2481"/>
                  <a:pt x="507" y="2481"/>
                </a:cubicBezTo>
                <a:lnTo>
                  <a:pt x="493" y="2487"/>
                </a:lnTo>
                <a:lnTo>
                  <a:pt x="479" y="2491"/>
                </a:lnTo>
                <a:lnTo>
                  <a:pt x="449" y="2495"/>
                </a:lnTo>
                <a:lnTo>
                  <a:pt x="419" y="2497"/>
                </a:lnTo>
                <a:lnTo>
                  <a:pt x="389" y="2497"/>
                </a:lnTo>
                <a:lnTo>
                  <a:pt x="361" y="2496"/>
                </a:lnTo>
                <a:lnTo>
                  <a:pt x="339" y="2496"/>
                </a:lnTo>
                <a:lnTo>
                  <a:pt x="332" y="2497"/>
                </a:lnTo>
                <a:lnTo>
                  <a:pt x="324" y="2498"/>
                </a:lnTo>
                <a:lnTo>
                  <a:pt x="327" y="2497"/>
                </a:lnTo>
                <a:lnTo>
                  <a:pt x="315" y="2501"/>
                </a:lnTo>
                <a:lnTo>
                  <a:pt x="320" y="2499"/>
                </a:lnTo>
                <a:lnTo>
                  <a:pt x="311" y="2504"/>
                </a:lnTo>
                <a:lnTo>
                  <a:pt x="315" y="2501"/>
                </a:lnTo>
                <a:lnTo>
                  <a:pt x="309" y="2507"/>
                </a:lnTo>
                <a:lnTo>
                  <a:pt x="313" y="2503"/>
                </a:lnTo>
                <a:lnTo>
                  <a:pt x="308" y="2509"/>
                </a:lnTo>
                <a:lnTo>
                  <a:pt x="311" y="2504"/>
                </a:lnTo>
                <a:lnTo>
                  <a:pt x="309" y="2508"/>
                </a:lnTo>
                <a:lnTo>
                  <a:pt x="308" y="2513"/>
                </a:lnTo>
                <a:lnTo>
                  <a:pt x="307" y="2516"/>
                </a:lnTo>
                <a:cubicBezTo>
                  <a:pt x="305" y="2521"/>
                  <a:pt x="302" y="2525"/>
                  <a:pt x="299" y="2528"/>
                </a:cubicBezTo>
                <a:lnTo>
                  <a:pt x="297" y="2530"/>
                </a:lnTo>
                <a:lnTo>
                  <a:pt x="265" y="2489"/>
                </a:lnTo>
                <a:lnTo>
                  <a:pt x="267" y="2487"/>
                </a:lnTo>
                <a:close/>
              </a:path>
            </a:pathLst>
          </a:custGeom>
          <a:solidFill>
            <a:srgbClr val="C0504D"/>
          </a:solidFill>
          <a:ln w="1588" cap="flat">
            <a:solidFill>
              <a:srgbClr val="C0504D"/>
            </a:solidFill>
            <a:prstDash val="solid"/>
            <a:round/>
            <a:headEnd/>
            <a:tailEnd/>
          </a:ln>
        </p:spPr>
        <p:txBody>
          <a:bodyPr/>
          <a:lstStyle/>
          <a:p>
            <a:endParaRPr lang="en-US"/>
          </a:p>
        </p:txBody>
      </p:sp>
      <p:sp>
        <p:nvSpPr>
          <p:cNvPr id="56482" name="Freeform 165"/>
          <p:cNvSpPr>
            <a:spLocks/>
          </p:cNvSpPr>
          <p:nvPr/>
        </p:nvSpPr>
        <p:spPr bwMode="auto">
          <a:xfrm>
            <a:off x="7107238" y="4856163"/>
            <a:ext cx="393700" cy="171450"/>
          </a:xfrm>
          <a:custGeom>
            <a:avLst/>
            <a:gdLst>
              <a:gd name="T0" fmla="*/ 2147483647 w 1032"/>
              <a:gd name="T1" fmla="*/ 2147483647 h 448"/>
              <a:gd name="T2" fmla="*/ 2147483647 w 1032"/>
              <a:gd name="T3" fmla="*/ 2147483647 h 448"/>
              <a:gd name="T4" fmla="*/ 2147483647 w 1032"/>
              <a:gd name="T5" fmla="*/ 2147483647 h 448"/>
              <a:gd name="T6" fmla="*/ 2147483647 w 1032"/>
              <a:gd name="T7" fmla="*/ 2147483647 h 448"/>
              <a:gd name="T8" fmla="*/ 2147483647 w 1032"/>
              <a:gd name="T9" fmla="*/ 2147483647 h 448"/>
              <a:gd name="T10" fmla="*/ 2147483647 w 1032"/>
              <a:gd name="T11" fmla="*/ 2147483647 h 448"/>
              <a:gd name="T12" fmla="*/ 2147483647 w 1032"/>
              <a:gd name="T13" fmla="*/ 2147483647 h 448"/>
              <a:gd name="T14" fmla="*/ 2147483647 w 1032"/>
              <a:gd name="T15" fmla="*/ 2147483647 h 448"/>
              <a:gd name="T16" fmla="*/ 2147483647 w 1032"/>
              <a:gd name="T17" fmla="*/ 2147483647 h 448"/>
              <a:gd name="T18" fmla="*/ 2147483647 w 1032"/>
              <a:gd name="T19" fmla="*/ 2147483647 h 448"/>
              <a:gd name="T20" fmla="*/ 2147483647 w 1032"/>
              <a:gd name="T21" fmla="*/ 0 h 448"/>
              <a:gd name="T22" fmla="*/ 2147483647 w 1032"/>
              <a:gd name="T23" fmla="*/ 2147483647 h 448"/>
              <a:gd name="T24" fmla="*/ 2147483647 w 1032"/>
              <a:gd name="T25" fmla="*/ 2147483647 h 4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2"/>
              <a:gd name="T40" fmla="*/ 0 h 448"/>
              <a:gd name="T41" fmla="*/ 1032 w 1032"/>
              <a:gd name="T42" fmla="*/ 448 h 4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2" h="448">
                <a:moveTo>
                  <a:pt x="5" y="261"/>
                </a:moveTo>
                <a:cubicBezTo>
                  <a:pt x="0" y="279"/>
                  <a:pt x="140" y="201"/>
                  <a:pt x="205" y="192"/>
                </a:cubicBezTo>
                <a:cubicBezTo>
                  <a:pt x="270" y="183"/>
                  <a:pt x="340" y="179"/>
                  <a:pt x="397" y="201"/>
                </a:cubicBezTo>
                <a:cubicBezTo>
                  <a:pt x="453" y="222"/>
                  <a:pt x="519" y="283"/>
                  <a:pt x="553" y="322"/>
                </a:cubicBezTo>
                <a:cubicBezTo>
                  <a:pt x="588" y="361"/>
                  <a:pt x="593" y="440"/>
                  <a:pt x="614" y="444"/>
                </a:cubicBezTo>
                <a:cubicBezTo>
                  <a:pt x="636" y="448"/>
                  <a:pt x="658" y="366"/>
                  <a:pt x="693" y="340"/>
                </a:cubicBezTo>
                <a:cubicBezTo>
                  <a:pt x="728" y="314"/>
                  <a:pt x="762" y="305"/>
                  <a:pt x="815" y="296"/>
                </a:cubicBezTo>
                <a:cubicBezTo>
                  <a:pt x="867" y="288"/>
                  <a:pt x="980" y="314"/>
                  <a:pt x="1006" y="288"/>
                </a:cubicBezTo>
                <a:cubicBezTo>
                  <a:pt x="1032" y="261"/>
                  <a:pt x="1002" y="179"/>
                  <a:pt x="963" y="140"/>
                </a:cubicBezTo>
                <a:cubicBezTo>
                  <a:pt x="924" y="101"/>
                  <a:pt x="858" y="74"/>
                  <a:pt x="780" y="53"/>
                </a:cubicBezTo>
                <a:cubicBezTo>
                  <a:pt x="702" y="31"/>
                  <a:pt x="584" y="0"/>
                  <a:pt x="484" y="0"/>
                </a:cubicBezTo>
                <a:cubicBezTo>
                  <a:pt x="384" y="0"/>
                  <a:pt x="249" y="18"/>
                  <a:pt x="170" y="61"/>
                </a:cubicBezTo>
                <a:cubicBezTo>
                  <a:pt x="92" y="105"/>
                  <a:pt x="40" y="222"/>
                  <a:pt x="5" y="261"/>
                </a:cubicBezTo>
              </a:path>
            </a:pathLst>
          </a:custGeom>
          <a:solidFill>
            <a:srgbClr val="808080"/>
          </a:solidFill>
          <a:ln w="0">
            <a:solidFill>
              <a:srgbClr val="000000"/>
            </a:solidFill>
            <a:prstDash val="solid"/>
            <a:round/>
            <a:headEnd/>
            <a:tailEnd/>
          </a:ln>
        </p:spPr>
        <p:txBody>
          <a:bodyPr/>
          <a:lstStyle/>
          <a:p>
            <a:endParaRPr lang="en-US"/>
          </a:p>
        </p:txBody>
      </p:sp>
      <p:sp>
        <p:nvSpPr>
          <p:cNvPr id="56483" name="Freeform 166"/>
          <p:cNvSpPr>
            <a:spLocks noEditPoints="1"/>
          </p:cNvSpPr>
          <p:nvPr/>
        </p:nvSpPr>
        <p:spPr bwMode="auto">
          <a:xfrm>
            <a:off x="7099300" y="4846638"/>
            <a:ext cx="404813" cy="188912"/>
          </a:xfrm>
          <a:custGeom>
            <a:avLst/>
            <a:gdLst>
              <a:gd name="T0" fmla="*/ 2147483647 w 1065"/>
              <a:gd name="T1" fmla="*/ 2147483647 h 496"/>
              <a:gd name="T2" fmla="*/ 2147483647 w 1065"/>
              <a:gd name="T3" fmla="*/ 2147483647 h 496"/>
              <a:gd name="T4" fmla="*/ 2147483647 w 1065"/>
              <a:gd name="T5" fmla="*/ 2147483647 h 496"/>
              <a:gd name="T6" fmla="*/ 2147483647 w 1065"/>
              <a:gd name="T7" fmla="*/ 2147483647 h 496"/>
              <a:gd name="T8" fmla="*/ 2147483647 w 1065"/>
              <a:gd name="T9" fmla="*/ 2147483647 h 496"/>
              <a:gd name="T10" fmla="*/ 2147483647 w 1065"/>
              <a:gd name="T11" fmla="*/ 2147483647 h 496"/>
              <a:gd name="T12" fmla="*/ 2147483647 w 1065"/>
              <a:gd name="T13" fmla="*/ 2147483647 h 496"/>
              <a:gd name="T14" fmla="*/ 2147483647 w 1065"/>
              <a:gd name="T15" fmla="*/ 2147483647 h 496"/>
              <a:gd name="T16" fmla="*/ 2147483647 w 1065"/>
              <a:gd name="T17" fmla="*/ 2147483647 h 496"/>
              <a:gd name="T18" fmla="*/ 2147483647 w 1065"/>
              <a:gd name="T19" fmla="*/ 2147483647 h 496"/>
              <a:gd name="T20" fmla="*/ 2147483647 w 1065"/>
              <a:gd name="T21" fmla="*/ 2147483647 h 496"/>
              <a:gd name="T22" fmla="*/ 2147483647 w 1065"/>
              <a:gd name="T23" fmla="*/ 2147483647 h 496"/>
              <a:gd name="T24" fmla="*/ 2147483647 w 1065"/>
              <a:gd name="T25" fmla="*/ 2147483647 h 496"/>
              <a:gd name="T26" fmla="*/ 2147483647 w 1065"/>
              <a:gd name="T27" fmla="*/ 2147483647 h 496"/>
              <a:gd name="T28" fmla="*/ 2147483647 w 1065"/>
              <a:gd name="T29" fmla="*/ 2147483647 h 496"/>
              <a:gd name="T30" fmla="*/ 2147483647 w 1065"/>
              <a:gd name="T31" fmla="*/ 2147483647 h 496"/>
              <a:gd name="T32" fmla="*/ 2147483647 w 1065"/>
              <a:gd name="T33" fmla="*/ 2147483647 h 496"/>
              <a:gd name="T34" fmla="*/ 2147483647 w 1065"/>
              <a:gd name="T35" fmla="*/ 2147483647 h 496"/>
              <a:gd name="T36" fmla="*/ 2147483647 w 1065"/>
              <a:gd name="T37" fmla="*/ 2147483647 h 496"/>
              <a:gd name="T38" fmla="*/ 2147483647 w 1065"/>
              <a:gd name="T39" fmla="*/ 2147483647 h 496"/>
              <a:gd name="T40" fmla="*/ 2147483647 w 1065"/>
              <a:gd name="T41" fmla="*/ 2147483647 h 496"/>
              <a:gd name="T42" fmla="*/ 2147483647 w 1065"/>
              <a:gd name="T43" fmla="*/ 2147483647 h 496"/>
              <a:gd name="T44" fmla="*/ 2147483647 w 1065"/>
              <a:gd name="T45" fmla="*/ 2147483647 h 496"/>
              <a:gd name="T46" fmla="*/ 2147483647 w 1065"/>
              <a:gd name="T47" fmla="*/ 2147483647 h 496"/>
              <a:gd name="T48" fmla="*/ 2147483647 w 1065"/>
              <a:gd name="T49" fmla="*/ 2147483647 h 496"/>
              <a:gd name="T50" fmla="*/ 2147483647 w 1065"/>
              <a:gd name="T51" fmla="*/ 2147483647 h 496"/>
              <a:gd name="T52" fmla="*/ 2147483647 w 1065"/>
              <a:gd name="T53" fmla="*/ 2147483647 h 496"/>
              <a:gd name="T54" fmla="*/ 2147483647 w 1065"/>
              <a:gd name="T55" fmla="*/ 2147483647 h 496"/>
              <a:gd name="T56" fmla="*/ 2147483647 w 1065"/>
              <a:gd name="T57" fmla="*/ 2147483647 h 496"/>
              <a:gd name="T58" fmla="*/ 2147483647 w 1065"/>
              <a:gd name="T59" fmla="*/ 2147483647 h 496"/>
              <a:gd name="T60" fmla="*/ 2147483647 w 1065"/>
              <a:gd name="T61" fmla="*/ 2147483647 h 496"/>
              <a:gd name="T62" fmla="*/ 2147483647 w 1065"/>
              <a:gd name="T63" fmla="*/ 2147483647 h 496"/>
              <a:gd name="T64" fmla="*/ 2147483647 w 1065"/>
              <a:gd name="T65" fmla="*/ 2147483647 h 496"/>
              <a:gd name="T66" fmla="*/ 2147483647 w 1065"/>
              <a:gd name="T67" fmla="*/ 2147483647 h 496"/>
              <a:gd name="T68" fmla="*/ 2147483647 w 1065"/>
              <a:gd name="T69" fmla="*/ 2147483647 h 496"/>
              <a:gd name="T70" fmla="*/ 2147483647 w 1065"/>
              <a:gd name="T71" fmla="*/ 2147483647 h 496"/>
              <a:gd name="T72" fmla="*/ 2147483647 w 1065"/>
              <a:gd name="T73" fmla="*/ 2147483647 h 496"/>
              <a:gd name="T74" fmla="*/ 2147483647 w 1065"/>
              <a:gd name="T75" fmla="*/ 2147483647 h 496"/>
              <a:gd name="T76" fmla="*/ 2147483647 w 1065"/>
              <a:gd name="T77" fmla="*/ 2147483647 h 496"/>
              <a:gd name="T78" fmla="*/ 2147483647 w 1065"/>
              <a:gd name="T79" fmla="*/ 2147483647 h 496"/>
              <a:gd name="T80" fmla="*/ 2147483647 w 1065"/>
              <a:gd name="T81" fmla="*/ 2147483647 h 496"/>
              <a:gd name="T82" fmla="*/ 2147483647 w 1065"/>
              <a:gd name="T83" fmla="*/ 2147483647 h 496"/>
              <a:gd name="T84" fmla="*/ 2147483647 w 1065"/>
              <a:gd name="T85" fmla="*/ 2147483647 h 496"/>
              <a:gd name="T86" fmla="*/ 2147483647 w 1065"/>
              <a:gd name="T87" fmla="*/ 2147483647 h 496"/>
              <a:gd name="T88" fmla="*/ 2147483647 w 1065"/>
              <a:gd name="T89" fmla="*/ 2147483647 h 496"/>
              <a:gd name="T90" fmla="*/ 2147483647 w 1065"/>
              <a:gd name="T91" fmla="*/ 2147483647 h 496"/>
              <a:gd name="T92" fmla="*/ 2147483647 w 1065"/>
              <a:gd name="T93" fmla="*/ 2147483647 h 496"/>
              <a:gd name="T94" fmla="*/ 2147483647 w 1065"/>
              <a:gd name="T95" fmla="*/ 2147483647 h 496"/>
              <a:gd name="T96" fmla="*/ 2147483647 w 1065"/>
              <a:gd name="T97" fmla="*/ 2147483647 h 496"/>
              <a:gd name="T98" fmla="*/ 2147483647 w 1065"/>
              <a:gd name="T99" fmla="*/ 2147483647 h 496"/>
              <a:gd name="T100" fmla="*/ 2147483647 w 1065"/>
              <a:gd name="T101" fmla="*/ 2147483647 h 496"/>
              <a:gd name="T102" fmla="*/ 2147483647 w 1065"/>
              <a:gd name="T103" fmla="*/ 2147483647 h 496"/>
              <a:gd name="T104" fmla="*/ 2147483647 w 1065"/>
              <a:gd name="T105" fmla="*/ 2147483647 h 496"/>
              <a:gd name="T106" fmla="*/ 2147483647 w 1065"/>
              <a:gd name="T107" fmla="*/ 2147483647 h 496"/>
              <a:gd name="T108" fmla="*/ 2147483647 w 1065"/>
              <a:gd name="T109" fmla="*/ 2147483647 h 496"/>
              <a:gd name="T110" fmla="*/ 2147483647 w 1065"/>
              <a:gd name="T111" fmla="*/ 2147483647 h 496"/>
              <a:gd name="T112" fmla="*/ 2147483647 w 1065"/>
              <a:gd name="T113" fmla="*/ 2147483647 h 496"/>
              <a:gd name="T114" fmla="*/ 2147483647 w 1065"/>
              <a:gd name="T115" fmla="*/ 2147483647 h 496"/>
              <a:gd name="T116" fmla="*/ 2147483647 w 1065"/>
              <a:gd name="T117" fmla="*/ 2147483647 h 496"/>
              <a:gd name="T118" fmla="*/ 2147483647 w 1065"/>
              <a:gd name="T119" fmla="*/ 2147483647 h 496"/>
              <a:gd name="T120" fmla="*/ 2147483647 w 1065"/>
              <a:gd name="T121" fmla="*/ 2147483647 h 49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5"/>
              <a:gd name="T184" fmla="*/ 0 h 496"/>
              <a:gd name="T185" fmla="*/ 1065 w 1065"/>
              <a:gd name="T186" fmla="*/ 496 h 49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5" h="496">
                <a:moveTo>
                  <a:pt x="48" y="304"/>
                </a:moveTo>
                <a:lnTo>
                  <a:pt x="53" y="279"/>
                </a:lnTo>
                <a:lnTo>
                  <a:pt x="53" y="281"/>
                </a:lnTo>
                <a:lnTo>
                  <a:pt x="30" y="264"/>
                </a:lnTo>
                <a:lnTo>
                  <a:pt x="34" y="264"/>
                </a:lnTo>
                <a:lnTo>
                  <a:pt x="26" y="265"/>
                </a:lnTo>
                <a:lnTo>
                  <a:pt x="32" y="263"/>
                </a:lnTo>
                <a:lnTo>
                  <a:pt x="40" y="261"/>
                </a:lnTo>
                <a:lnTo>
                  <a:pt x="50" y="257"/>
                </a:lnTo>
                <a:lnTo>
                  <a:pt x="62" y="252"/>
                </a:lnTo>
                <a:lnTo>
                  <a:pt x="92" y="239"/>
                </a:lnTo>
                <a:lnTo>
                  <a:pt x="125" y="225"/>
                </a:lnTo>
                <a:lnTo>
                  <a:pt x="159" y="211"/>
                </a:lnTo>
                <a:lnTo>
                  <a:pt x="192" y="200"/>
                </a:lnTo>
                <a:lnTo>
                  <a:pt x="209" y="195"/>
                </a:lnTo>
                <a:lnTo>
                  <a:pt x="223" y="192"/>
                </a:lnTo>
                <a:lnTo>
                  <a:pt x="275" y="187"/>
                </a:lnTo>
                <a:lnTo>
                  <a:pt x="326" y="185"/>
                </a:lnTo>
                <a:lnTo>
                  <a:pt x="353" y="186"/>
                </a:lnTo>
                <a:lnTo>
                  <a:pt x="378" y="189"/>
                </a:lnTo>
                <a:lnTo>
                  <a:pt x="403" y="194"/>
                </a:lnTo>
                <a:lnTo>
                  <a:pt x="428" y="202"/>
                </a:lnTo>
                <a:lnTo>
                  <a:pt x="452" y="213"/>
                </a:lnTo>
                <a:lnTo>
                  <a:pt x="476" y="227"/>
                </a:lnTo>
                <a:lnTo>
                  <a:pt x="500" y="243"/>
                </a:lnTo>
                <a:lnTo>
                  <a:pt x="522" y="260"/>
                </a:lnTo>
                <a:lnTo>
                  <a:pt x="544" y="279"/>
                </a:lnTo>
                <a:lnTo>
                  <a:pt x="563" y="297"/>
                </a:lnTo>
                <a:lnTo>
                  <a:pt x="581" y="315"/>
                </a:lnTo>
                <a:lnTo>
                  <a:pt x="596" y="331"/>
                </a:lnTo>
                <a:lnTo>
                  <a:pt x="610" y="349"/>
                </a:lnTo>
                <a:cubicBezTo>
                  <a:pt x="610" y="351"/>
                  <a:pt x="611" y="352"/>
                  <a:pt x="612" y="353"/>
                </a:cubicBezTo>
                <a:lnTo>
                  <a:pt x="621" y="372"/>
                </a:lnTo>
                <a:lnTo>
                  <a:pt x="630" y="394"/>
                </a:lnTo>
                <a:lnTo>
                  <a:pt x="637" y="414"/>
                </a:lnTo>
                <a:lnTo>
                  <a:pt x="643" y="432"/>
                </a:lnTo>
                <a:lnTo>
                  <a:pt x="648" y="446"/>
                </a:lnTo>
                <a:lnTo>
                  <a:pt x="646" y="442"/>
                </a:lnTo>
                <a:lnTo>
                  <a:pt x="652" y="452"/>
                </a:lnTo>
                <a:lnTo>
                  <a:pt x="647" y="446"/>
                </a:lnTo>
                <a:lnTo>
                  <a:pt x="650" y="449"/>
                </a:lnTo>
                <a:lnTo>
                  <a:pt x="644" y="445"/>
                </a:lnTo>
                <a:lnTo>
                  <a:pt x="648" y="446"/>
                </a:lnTo>
                <a:lnTo>
                  <a:pt x="636" y="444"/>
                </a:lnTo>
                <a:lnTo>
                  <a:pt x="640" y="444"/>
                </a:lnTo>
                <a:lnTo>
                  <a:pt x="630" y="446"/>
                </a:lnTo>
                <a:lnTo>
                  <a:pt x="635" y="444"/>
                </a:lnTo>
                <a:lnTo>
                  <a:pt x="629" y="448"/>
                </a:lnTo>
                <a:lnTo>
                  <a:pt x="633" y="445"/>
                </a:lnTo>
                <a:lnTo>
                  <a:pt x="630" y="448"/>
                </a:lnTo>
                <a:lnTo>
                  <a:pt x="634" y="443"/>
                </a:lnTo>
                <a:lnTo>
                  <a:pt x="641" y="432"/>
                </a:lnTo>
                <a:lnTo>
                  <a:pt x="649" y="417"/>
                </a:lnTo>
                <a:lnTo>
                  <a:pt x="659" y="399"/>
                </a:lnTo>
                <a:lnTo>
                  <a:pt x="670" y="380"/>
                </a:lnTo>
                <a:lnTo>
                  <a:pt x="682" y="363"/>
                </a:lnTo>
                <a:cubicBezTo>
                  <a:pt x="683" y="362"/>
                  <a:pt x="684" y="360"/>
                  <a:pt x="685" y="359"/>
                </a:cubicBezTo>
                <a:lnTo>
                  <a:pt x="698" y="347"/>
                </a:lnTo>
                <a:cubicBezTo>
                  <a:pt x="699" y="346"/>
                  <a:pt x="700" y="345"/>
                  <a:pt x="701" y="345"/>
                </a:cubicBezTo>
                <a:lnTo>
                  <a:pt x="714" y="336"/>
                </a:lnTo>
                <a:lnTo>
                  <a:pt x="730" y="327"/>
                </a:lnTo>
                <a:lnTo>
                  <a:pt x="760" y="313"/>
                </a:lnTo>
                <a:lnTo>
                  <a:pt x="795" y="304"/>
                </a:lnTo>
                <a:lnTo>
                  <a:pt x="814" y="300"/>
                </a:lnTo>
                <a:lnTo>
                  <a:pt x="834" y="297"/>
                </a:lnTo>
                <a:lnTo>
                  <a:pt x="858" y="295"/>
                </a:lnTo>
                <a:lnTo>
                  <a:pt x="886" y="295"/>
                </a:lnTo>
                <a:lnTo>
                  <a:pt x="916" y="297"/>
                </a:lnTo>
                <a:lnTo>
                  <a:pt x="945" y="299"/>
                </a:lnTo>
                <a:lnTo>
                  <a:pt x="972" y="300"/>
                </a:lnTo>
                <a:lnTo>
                  <a:pt x="995" y="299"/>
                </a:lnTo>
                <a:lnTo>
                  <a:pt x="1003" y="298"/>
                </a:lnTo>
                <a:lnTo>
                  <a:pt x="1010" y="296"/>
                </a:lnTo>
                <a:lnTo>
                  <a:pt x="1006" y="297"/>
                </a:lnTo>
                <a:lnTo>
                  <a:pt x="1013" y="294"/>
                </a:lnTo>
                <a:lnTo>
                  <a:pt x="1008" y="297"/>
                </a:lnTo>
                <a:lnTo>
                  <a:pt x="1014" y="292"/>
                </a:lnTo>
                <a:lnTo>
                  <a:pt x="1007" y="300"/>
                </a:lnTo>
                <a:lnTo>
                  <a:pt x="1014" y="288"/>
                </a:lnTo>
                <a:lnTo>
                  <a:pt x="1011" y="298"/>
                </a:lnTo>
                <a:lnTo>
                  <a:pt x="1014" y="281"/>
                </a:lnTo>
                <a:lnTo>
                  <a:pt x="1013" y="287"/>
                </a:lnTo>
                <a:lnTo>
                  <a:pt x="1012" y="268"/>
                </a:lnTo>
                <a:lnTo>
                  <a:pt x="1012" y="272"/>
                </a:lnTo>
                <a:lnTo>
                  <a:pt x="1007" y="251"/>
                </a:lnTo>
                <a:lnTo>
                  <a:pt x="999" y="232"/>
                </a:lnTo>
                <a:lnTo>
                  <a:pt x="990" y="213"/>
                </a:lnTo>
                <a:lnTo>
                  <a:pt x="978" y="196"/>
                </a:lnTo>
                <a:lnTo>
                  <a:pt x="966" y="183"/>
                </a:lnTo>
                <a:lnTo>
                  <a:pt x="953" y="171"/>
                </a:lnTo>
                <a:lnTo>
                  <a:pt x="937" y="160"/>
                </a:lnTo>
                <a:lnTo>
                  <a:pt x="918" y="149"/>
                </a:lnTo>
                <a:lnTo>
                  <a:pt x="898" y="139"/>
                </a:lnTo>
                <a:lnTo>
                  <a:pt x="875" y="129"/>
                </a:lnTo>
                <a:lnTo>
                  <a:pt x="850" y="120"/>
                </a:lnTo>
                <a:lnTo>
                  <a:pt x="824" y="112"/>
                </a:lnTo>
                <a:lnTo>
                  <a:pt x="796" y="104"/>
                </a:lnTo>
                <a:lnTo>
                  <a:pt x="765" y="95"/>
                </a:lnTo>
                <a:lnTo>
                  <a:pt x="731" y="87"/>
                </a:lnTo>
                <a:lnTo>
                  <a:pt x="695" y="78"/>
                </a:lnTo>
                <a:lnTo>
                  <a:pt x="658" y="70"/>
                </a:lnTo>
                <a:lnTo>
                  <a:pt x="619" y="63"/>
                </a:lnTo>
                <a:lnTo>
                  <a:pt x="581" y="57"/>
                </a:lnTo>
                <a:lnTo>
                  <a:pt x="543" y="54"/>
                </a:lnTo>
                <a:lnTo>
                  <a:pt x="506" y="52"/>
                </a:lnTo>
                <a:lnTo>
                  <a:pt x="468" y="53"/>
                </a:lnTo>
                <a:lnTo>
                  <a:pt x="428" y="56"/>
                </a:lnTo>
                <a:lnTo>
                  <a:pt x="387" y="60"/>
                </a:lnTo>
                <a:lnTo>
                  <a:pt x="346" y="66"/>
                </a:lnTo>
                <a:lnTo>
                  <a:pt x="306" y="74"/>
                </a:lnTo>
                <a:lnTo>
                  <a:pt x="268" y="85"/>
                </a:lnTo>
                <a:lnTo>
                  <a:pt x="234" y="97"/>
                </a:lnTo>
                <a:lnTo>
                  <a:pt x="205" y="111"/>
                </a:lnTo>
                <a:lnTo>
                  <a:pt x="193" y="119"/>
                </a:lnTo>
                <a:lnTo>
                  <a:pt x="181" y="128"/>
                </a:lnTo>
                <a:lnTo>
                  <a:pt x="157" y="150"/>
                </a:lnTo>
                <a:lnTo>
                  <a:pt x="136" y="176"/>
                </a:lnTo>
                <a:lnTo>
                  <a:pt x="115" y="204"/>
                </a:lnTo>
                <a:lnTo>
                  <a:pt x="97" y="233"/>
                </a:lnTo>
                <a:lnTo>
                  <a:pt x="79" y="260"/>
                </a:lnTo>
                <a:lnTo>
                  <a:pt x="63" y="284"/>
                </a:lnTo>
                <a:lnTo>
                  <a:pt x="56" y="294"/>
                </a:lnTo>
                <a:lnTo>
                  <a:pt x="48" y="304"/>
                </a:lnTo>
                <a:close/>
                <a:moveTo>
                  <a:pt x="14" y="264"/>
                </a:moveTo>
                <a:lnTo>
                  <a:pt x="20" y="255"/>
                </a:lnTo>
                <a:lnTo>
                  <a:pt x="36" y="232"/>
                </a:lnTo>
                <a:lnTo>
                  <a:pt x="53" y="204"/>
                </a:lnTo>
                <a:lnTo>
                  <a:pt x="73" y="174"/>
                </a:lnTo>
                <a:lnTo>
                  <a:pt x="96" y="143"/>
                </a:lnTo>
                <a:lnTo>
                  <a:pt x="122" y="113"/>
                </a:lnTo>
                <a:lnTo>
                  <a:pt x="149" y="86"/>
                </a:lnTo>
                <a:lnTo>
                  <a:pt x="165" y="74"/>
                </a:lnTo>
                <a:lnTo>
                  <a:pt x="182" y="64"/>
                </a:lnTo>
                <a:lnTo>
                  <a:pt x="216" y="48"/>
                </a:lnTo>
                <a:lnTo>
                  <a:pt x="255" y="34"/>
                </a:lnTo>
                <a:lnTo>
                  <a:pt x="296" y="23"/>
                </a:lnTo>
                <a:lnTo>
                  <a:pt x="338" y="15"/>
                </a:lnTo>
                <a:lnTo>
                  <a:pt x="382" y="8"/>
                </a:lnTo>
                <a:lnTo>
                  <a:pt x="425" y="4"/>
                </a:lnTo>
                <a:lnTo>
                  <a:pt x="467" y="1"/>
                </a:lnTo>
                <a:lnTo>
                  <a:pt x="508" y="0"/>
                </a:lnTo>
                <a:lnTo>
                  <a:pt x="548" y="2"/>
                </a:lnTo>
                <a:lnTo>
                  <a:pt x="588" y="6"/>
                </a:lnTo>
                <a:lnTo>
                  <a:pt x="629" y="12"/>
                </a:lnTo>
                <a:lnTo>
                  <a:pt x="669" y="19"/>
                </a:lnTo>
                <a:lnTo>
                  <a:pt x="707" y="27"/>
                </a:lnTo>
                <a:lnTo>
                  <a:pt x="744" y="36"/>
                </a:lnTo>
                <a:lnTo>
                  <a:pt x="779" y="45"/>
                </a:lnTo>
                <a:lnTo>
                  <a:pt x="810" y="54"/>
                </a:lnTo>
                <a:lnTo>
                  <a:pt x="840" y="62"/>
                </a:lnTo>
                <a:lnTo>
                  <a:pt x="868" y="72"/>
                </a:lnTo>
                <a:lnTo>
                  <a:pt x="895" y="82"/>
                </a:lnTo>
                <a:lnTo>
                  <a:pt x="921" y="92"/>
                </a:lnTo>
                <a:lnTo>
                  <a:pt x="945" y="104"/>
                </a:lnTo>
                <a:lnTo>
                  <a:pt x="967" y="118"/>
                </a:lnTo>
                <a:lnTo>
                  <a:pt x="987" y="132"/>
                </a:lnTo>
                <a:lnTo>
                  <a:pt x="1006" y="149"/>
                </a:lnTo>
                <a:lnTo>
                  <a:pt x="1022" y="168"/>
                </a:lnTo>
                <a:lnTo>
                  <a:pt x="1036" y="190"/>
                </a:lnTo>
                <a:lnTo>
                  <a:pt x="1048" y="214"/>
                </a:lnTo>
                <a:lnTo>
                  <a:pt x="1057" y="238"/>
                </a:lnTo>
                <a:lnTo>
                  <a:pt x="1063" y="259"/>
                </a:lnTo>
                <a:cubicBezTo>
                  <a:pt x="1063" y="261"/>
                  <a:pt x="1063" y="262"/>
                  <a:pt x="1063" y="263"/>
                </a:cubicBezTo>
                <a:lnTo>
                  <a:pt x="1065" y="283"/>
                </a:lnTo>
                <a:cubicBezTo>
                  <a:pt x="1065" y="285"/>
                  <a:pt x="1065" y="287"/>
                  <a:pt x="1065" y="289"/>
                </a:cubicBezTo>
                <a:lnTo>
                  <a:pt x="1062" y="305"/>
                </a:lnTo>
                <a:cubicBezTo>
                  <a:pt x="1062" y="309"/>
                  <a:pt x="1061" y="312"/>
                  <a:pt x="1059" y="315"/>
                </a:cubicBezTo>
                <a:lnTo>
                  <a:pt x="1052" y="327"/>
                </a:lnTo>
                <a:cubicBezTo>
                  <a:pt x="1050" y="330"/>
                  <a:pt x="1047" y="333"/>
                  <a:pt x="1044" y="335"/>
                </a:cubicBezTo>
                <a:lnTo>
                  <a:pt x="1038" y="339"/>
                </a:lnTo>
                <a:cubicBezTo>
                  <a:pt x="1037" y="340"/>
                  <a:pt x="1035" y="341"/>
                  <a:pt x="1034" y="342"/>
                </a:cubicBezTo>
                <a:lnTo>
                  <a:pt x="1026" y="345"/>
                </a:lnTo>
                <a:cubicBezTo>
                  <a:pt x="1025" y="346"/>
                  <a:pt x="1023" y="346"/>
                  <a:pt x="1022" y="347"/>
                </a:cubicBezTo>
                <a:lnTo>
                  <a:pt x="1009" y="349"/>
                </a:lnTo>
                <a:lnTo>
                  <a:pt x="997" y="351"/>
                </a:lnTo>
                <a:lnTo>
                  <a:pt x="970" y="352"/>
                </a:lnTo>
                <a:lnTo>
                  <a:pt x="942" y="350"/>
                </a:lnTo>
                <a:lnTo>
                  <a:pt x="913" y="349"/>
                </a:lnTo>
                <a:lnTo>
                  <a:pt x="886" y="347"/>
                </a:lnTo>
                <a:lnTo>
                  <a:pt x="862" y="347"/>
                </a:lnTo>
                <a:lnTo>
                  <a:pt x="842" y="348"/>
                </a:lnTo>
                <a:lnTo>
                  <a:pt x="824" y="351"/>
                </a:lnTo>
                <a:lnTo>
                  <a:pt x="808" y="354"/>
                </a:lnTo>
                <a:lnTo>
                  <a:pt x="781" y="361"/>
                </a:lnTo>
                <a:lnTo>
                  <a:pt x="755" y="372"/>
                </a:lnTo>
                <a:lnTo>
                  <a:pt x="744" y="378"/>
                </a:lnTo>
                <a:lnTo>
                  <a:pt x="731" y="387"/>
                </a:lnTo>
                <a:lnTo>
                  <a:pt x="734" y="385"/>
                </a:lnTo>
                <a:lnTo>
                  <a:pt x="721" y="397"/>
                </a:lnTo>
                <a:lnTo>
                  <a:pt x="725" y="393"/>
                </a:lnTo>
                <a:lnTo>
                  <a:pt x="714" y="407"/>
                </a:lnTo>
                <a:lnTo>
                  <a:pt x="704" y="424"/>
                </a:lnTo>
                <a:lnTo>
                  <a:pt x="695" y="442"/>
                </a:lnTo>
                <a:lnTo>
                  <a:pt x="685" y="460"/>
                </a:lnTo>
                <a:lnTo>
                  <a:pt x="674" y="476"/>
                </a:lnTo>
                <a:lnTo>
                  <a:pt x="670" y="481"/>
                </a:lnTo>
                <a:cubicBezTo>
                  <a:pt x="669" y="482"/>
                  <a:pt x="668" y="483"/>
                  <a:pt x="667" y="484"/>
                </a:cubicBezTo>
                <a:lnTo>
                  <a:pt x="663" y="488"/>
                </a:lnTo>
                <a:cubicBezTo>
                  <a:pt x="661" y="489"/>
                  <a:pt x="659" y="490"/>
                  <a:pt x="657" y="491"/>
                </a:cubicBezTo>
                <a:lnTo>
                  <a:pt x="653" y="493"/>
                </a:lnTo>
                <a:cubicBezTo>
                  <a:pt x="650" y="495"/>
                  <a:pt x="646" y="496"/>
                  <a:pt x="643" y="496"/>
                </a:cubicBezTo>
                <a:lnTo>
                  <a:pt x="639" y="496"/>
                </a:lnTo>
                <a:cubicBezTo>
                  <a:pt x="635" y="496"/>
                  <a:pt x="631" y="496"/>
                  <a:pt x="627" y="494"/>
                </a:cubicBezTo>
                <a:lnTo>
                  <a:pt x="623" y="492"/>
                </a:lnTo>
                <a:cubicBezTo>
                  <a:pt x="621" y="491"/>
                  <a:pt x="618" y="490"/>
                  <a:pt x="617" y="488"/>
                </a:cubicBezTo>
                <a:lnTo>
                  <a:pt x="613" y="485"/>
                </a:lnTo>
                <a:cubicBezTo>
                  <a:pt x="611" y="483"/>
                  <a:pt x="609" y="481"/>
                  <a:pt x="608" y="479"/>
                </a:cubicBezTo>
                <a:lnTo>
                  <a:pt x="601" y="468"/>
                </a:lnTo>
                <a:cubicBezTo>
                  <a:pt x="601" y="467"/>
                  <a:pt x="600" y="466"/>
                  <a:pt x="599" y="464"/>
                </a:cubicBezTo>
                <a:lnTo>
                  <a:pt x="593" y="449"/>
                </a:lnTo>
                <a:lnTo>
                  <a:pt x="587" y="431"/>
                </a:lnTo>
                <a:lnTo>
                  <a:pt x="581" y="413"/>
                </a:lnTo>
                <a:lnTo>
                  <a:pt x="574" y="395"/>
                </a:lnTo>
                <a:lnTo>
                  <a:pt x="565" y="376"/>
                </a:lnTo>
                <a:lnTo>
                  <a:pt x="567" y="380"/>
                </a:lnTo>
                <a:lnTo>
                  <a:pt x="558" y="366"/>
                </a:lnTo>
                <a:lnTo>
                  <a:pt x="544" y="351"/>
                </a:lnTo>
                <a:lnTo>
                  <a:pt x="528" y="335"/>
                </a:lnTo>
                <a:lnTo>
                  <a:pt x="510" y="318"/>
                </a:lnTo>
                <a:lnTo>
                  <a:pt x="491" y="302"/>
                </a:lnTo>
                <a:lnTo>
                  <a:pt x="471" y="286"/>
                </a:lnTo>
                <a:lnTo>
                  <a:pt x="450" y="272"/>
                </a:lnTo>
                <a:lnTo>
                  <a:pt x="430" y="260"/>
                </a:lnTo>
                <a:lnTo>
                  <a:pt x="412" y="251"/>
                </a:lnTo>
                <a:lnTo>
                  <a:pt x="393" y="245"/>
                </a:lnTo>
                <a:lnTo>
                  <a:pt x="372" y="241"/>
                </a:lnTo>
                <a:lnTo>
                  <a:pt x="350" y="238"/>
                </a:lnTo>
                <a:lnTo>
                  <a:pt x="328" y="237"/>
                </a:lnTo>
                <a:lnTo>
                  <a:pt x="281" y="238"/>
                </a:lnTo>
                <a:lnTo>
                  <a:pt x="233" y="243"/>
                </a:lnTo>
                <a:lnTo>
                  <a:pt x="222" y="246"/>
                </a:lnTo>
                <a:lnTo>
                  <a:pt x="209" y="249"/>
                </a:lnTo>
                <a:lnTo>
                  <a:pt x="178" y="259"/>
                </a:lnTo>
                <a:lnTo>
                  <a:pt x="145" y="272"/>
                </a:lnTo>
                <a:lnTo>
                  <a:pt x="112" y="286"/>
                </a:lnTo>
                <a:lnTo>
                  <a:pt x="82" y="299"/>
                </a:lnTo>
                <a:lnTo>
                  <a:pt x="69" y="305"/>
                </a:lnTo>
                <a:lnTo>
                  <a:pt x="56" y="310"/>
                </a:lnTo>
                <a:lnTo>
                  <a:pt x="46" y="313"/>
                </a:lnTo>
                <a:lnTo>
                  <a:pt x="39" y="315"/>
                </a:lnTo>
                <a:cubicBezTo>
                  <a:pt x="37" y="316"/>
                  <a:pt x="34" y="316"/>
                  <a:pt x="31" y="316"/>
                </a:cubicBezTo>
                <a:lnTo>
                  <a:pt x="27" y="316"/>
                </a:lnTo>
                <a:cubicBezTo>
                  <a:pt x="17" y="315"/>
                  <a:pt x="7" y="308"/>
                  <a:pt x="4" y="298"/>
                </a:cubicBezTo>
                <a:lnTo>
                  <a:pt x="3" y="296"/>
                </a:lnTo>
                <a:cubicBezTo>
                  <a:pt x="0" y="287"/>
                  <a:pt x="2" y="278"/>
                  <a:pt x="8" y="271"/>
                </a:cubicBezTo>
                <a:lnTo>
                  <a:pt x="14" y="264"/>
                </a:lnTo>
                <a:close/>
              </a:path>
            </a:pathLst>
          </a:custGeom>
          <a:solidFill>
            <a:srgbClr val="C0504D"/>
          </a:solidFill>
          <a:ln w="1588" cap="flat">
            <a:solidFill>
              <a:srgbClr val="C0504D"/>
            </a:solidFill>
            <a:prstDash val="solid"/>
            <a:round/>
            <a:headEnd/>
            <a:tailEnd/>
          </a:ln>
        </p:spPr>
        <p:txBody>
          <a:bodyPr/>
          <a:lstStyle/>
          <a:p>
            <a:endParaRPr lang="en-US"/>
          </a:p>
        </p:txBody>
      </p:sp>
      <p:sp>
        <p:nvSpPr>
          <p:cNvPr id="56484" name="Freeform 167"/>
          <p:cNvSpPr>
            <a:spLocks/>
          </p:cNvSpPr>
          <p:nvPr/>
        </p:nvSpPr>
        <p:spPr bwMode="auto">
          <a:xfrm>
            <a:off x="7491413" y="4814888"/>
            <a:ext cx="411162" cy="212725"/>
          </a:xfrm>
          <a:custGeom>
            <a:avLst/>
            <a:gdLst>
              <a:gd name="T0" fmla="*/ 2147483647 w 1080"/>
              <a:gd name="T1" fmla="*/ 2147483647 h 556"/>
              <a:gd name="T2" fmla="*/ 2147483647 w 1080"/>
              <a:gd name="T3" fmla="*/ 2147483647 h 556"/>
              <a:gd name="T4" fmla="*/ 2147483647 w 1080"/>
              <a:gd name="T5" fmla="*/ 2147483647 h 556"/>
              <a:gd name="T6" fmla="*/ 2147483647 w 1080"/>
              <a:gd name="T7" fmla="*/ 2147483647 h 556"/>
              <a:gd name="T8" fmla="*/ 2147483647 w 1080"/>
              <a:gd name="T9" fmla="*/ 2147483647 h 556"/>
              <a:gd name="T10" fmla="*/ 2147483647 w 1080"/>
              <a:gd name="T11" fmla="*/ 2147483647 h 556"/>
              <a:gd name="T12" fmla="*/ 2147483647 w 1080"/>
              <a:gd name="T13" fmla="*/ 2147483647 h 556"/>
              <a:gd name="T14" fmla="*/ 2147483647 w 1080"/>
              <a:gd name="T15" fmla="*/ 2147483647 h 556"/>
              <a:gd name="T16" fmla="*/ 2147483647 w 1080"/>
              <a:gd name="T17" fmla="*/ 2147483647 h 556"/>
              <a:gd name="T18" fmla="*/ 2147483647 w 1080"/>
              <a:gd name="T19" fmla="*/ 2147483647 h 556"/>
              <a:gd name="T20" fmla="*/ 2147483647 w 1080"/>
              <a:gd name="T21" fmla="*/ 2147483647 h 556"/>
              <a:gd name="T22" fmla="*/ 2147483647 w 1080"/>
              <a:gd name="T23" fmla="*/ 2147483647 h 55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80"/>
              <a:gd name="T37" fmla="*/ 0 h 556"/>
              <a:gd name="T38" fmla="*/ 1080 w 1080"/>
              <a:gd name="T39" fmla="*/ 556 h 55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80" h="556">
                <a:moveTo>
                  <a:pt x="61" y="381"/>
                </a:moveTo>
                <a:cubicBezTo>
                  <a:pt x="122" y="399"/>
                  <a:pt x="305" y="416"/>
                  <a:pt x="384" y="443"/>
                </a:cubicBezTo>
                <a:cubicBezTo>
                  <a:pt x="462" y="469"/>
                  <a:pt x="501" y="556"/>
                  <a:pt x="540" y="530"/>
                </a:cubicBezTo>
                <a:cubicBezTo>
                  <a:pt x="580" y="504"/>
                  <a:pt x="580" y="346"/>
                  <a:pt x="610" y="294"/>
                </a:cubicBezTo>
                <a:cubicBezTo>
                  <a:pt x="641" y="241"/>
                  <a:pt x="675" y="224"/>
                  <a:pt x="732" y="215"/>
                </a:cubicBezTo>
                <a:cubicBezTo>
                  <a:pt x="789" y="206"/>
                  <a:pt x="902" y="224"/>
                  <a:pt x="959" y="233"/>
                </a:cubicBezTo>
                <a:cubicBezTo>
                  <a:pt x="1015" y="241"/>
                  <a:pt x="1080" y="298"/>
                  <a:pt x="1063" y="268"/>
                </a:cubicBezTo>
                <a:cubicBezTo>
                  <a:pt x="1046" y="237"/>
                  <a:pt x="967" y="79"/>
                  <a:pt x="854" y="40"/>
                </a:cubicBezTo>
                <a:cubicBezTo>
                  <a:pt x="741" y="0"/>
                  <a:pt x="506" y="18"/>
                  <a:pt x="375" y="40"/>
                </a:cubicBezTo>
                <a:cubicBezTo>
                  <a:pt x="244" y="62"/>
                  <a:pt x="131" y="114"/>
                  <a:pt x="70" y="162"/>
                </a:cubicBezTo>
                <a:cubicBezTo>
                  <a:pt x="9" y="211"/>
                  <a:pt x="9" y="294"/>
                  <a:pt x="9" y="329"/>
                </a:cubicBezTo>
                <a:cubicBezTo>
                  <a:pt x="9" y="364"/>
                  <a:pt x="0" y="368"/>
                  <a:pt x="61" y="381"/>
                </a:cubicBezTo>
              </a:path>
            </a:pathLst>
          </a:custGeom>
          <a:solidFill>
            <a:srgbClr val="808080"/>
          </a:solidFill>
          <a:ln w="0">
            <a:solidFill>
              <a:srgbClr val="000000"/>
            </a:solidFill>
            <a:prstDash val="solid"/>
            <a:round/>
            <a:headEnd/>
            <a:tailEnd/>
          </a:ln>
        </p:spPr>
        <p:txBody>
          <a:bodyPr/>
          <a:lstStyle/>
          <a:p>
            <a:endParaRPr lang="en-US"/>
          </a:p>
        </p:txBody>
      </p:sp>
      <p:sp>
        <p:nvSpPr>
          <p:cNvPr id="56485" name="Freeform 168"/>
          <p:cNvSpPr>
            <a:spLocks noEditPoints="1"/>
          </p:cNvSpPr>
          <p:nvPr/>
        </p:nvSpPr>
        <p:spPr bwMode="auto">
          <a:xfrm>
            <a:off x="7485063" y="4811713"/>
            <a:ext cx="422275" cy="217487"/>
          </a:xfrm>
          <a:custGeom>
            <a:avLst/>
            <a:gdLst>
              <a:gd name="T0" fmla="*/ 2147483647 w 1110"/>
              <a:gd name="T1" fmla="*/ 2147483647 h 570"/>
              <a:gd name="T2" fmla="*/ 2147483647 w 1110"/>
              <a:gd name="T3" fmla="*/ 2147483647 h 570"/>
              <a:gd name="T4" fmla="*/ 2147483647 w 1110"/>
              <a:gd name="T5" fmla="*/ 2147483647 h 570"/>
              <a:gd name="T6" fmla="*/ 2147483647 w 1110"/>
              <a:gd name="T7" fmla="*/ 2147483647 h 570"/>
              <a:gd name="T8" fmla="*/ 2147483647 w 1110"/>
              <a:gd name="T9" fmla="*/ 2147483647 h 570"/>
              <a:gd name="T10" fmla="*/ 2147483647 w 1110"/>
              <a:gd name="T11" fmla="*/ 2147483647 h 570"/>
              <a:gd name="T12" fmla="*/ 2147483647 w 1110"/>
              <a:gd name="T13" fmla="*/ 2147483647 h 570"/>
              <a:gd name="T14" fmla="*/ 2147483647 w 1110"/>
              <a:gd name="T15" fmla="*/ 2147483647 h 570"/>
              <a:gd name="T16" fmla="*/ 2147483647 w 1110"/>
              <a:gd name="T17" fmla="*/ 2147483647 h 570"/>
              <a:gd name="T18" fmla="*/ 2147483647 w 1110"/>
              <a:gd name="T19" fmla="*/ 2147483647 h 570"/>
              <a:gd name="T20" fmla="*/ 2147483647 w 1110"/>
              <a:gd name="T21" fmla="*/ 2147483647 h 570"/>
              <a:gd name="T22" fmla="*/ 2147483647 w 1110"/>
              <a:gd name="T23" fmla="*/ 2147483647 h 570"/>
              <a:gd name="T24" fmla="*/ 2147483647 w 1110"/>
              <a:gd name="T25" fmla="*/ 2147483647 h 570"/>
              <a:gd name="T26" fmla="*/ 2147483647 w 1110"/>
              <a:gd name="T27" fmla="*/ 2147483647 h 570"/>
              <a:gd name="T28" fmla="*/ 2147483647 w 1110"/>
              <a:gd name="T29" fmla="*/ 2147483647 h 570"/>
              <a:gd name="T30" fmla="*/ 2147483647 w 1110"/>
              <a:gd name="T31" fmla="*/ 2147483647 h 570"/>
              <a:gd name="T32" fmla="*/ 2147483647 w 1110"/>
              <a:gd name="T33" fmla="*/ 2147483647 h 570"/>
              <a:gd name="T34" fmla="*/ 2147483647 w 1110"/>
              <a:gd name="T35" fmla="*/ 2147483647 h 570"/>
              <a:gd name="T36" fmla="*/ 2147483647 w 1110"/>
              <a:gd name="T37" fmla="*/ 2147483647 h 570"/>
              <a:gd name="T38" fmla="*/ 2147483647 w 1110"/>
              <a:gd name="T39" fmla="*/ 2147483647 h 570"/>
              <a:gd name="T40" fmla="*/ 2147483647 w 1110"/>
              <a:gd name="T41" fmla="*/ 2147483647 h 570"/>
              <a:gd name="T42" fmla="*/ 2147483647 w 1110"/>
              <a:gd name="T43" fmla="*/ 2147483647 h 570"/>
              <a:gd name="T44" fmla="*/ 2147483647 w 1110"/>
              <a:gd name="T45" fmla="*/ 2147483647 h 570"/>
              <a:gd name="T46" fmla="*/ 2147483647 w 1110"/>
              <a:gd name="T47" fmla="*/ 2147483647 h 570"/>
              <a:gd name="T48" fmla="*/ 2147483647 w 1110"/>
              <a:gd name="T49" fmla="*/ 2147483647 h 570"/>
              <a:gd name="T50" fmla="*/ 2147483647 w 1110"/>
              <a:gd name="T51" fmla="*/ 2147483647 h 570"/>
              <a:gd name="T52" fmla="*/ 2147483647 w 1110"/>
              <a:gd name="T53" fmla="*/ 2147483647 h 570"/>
              <a:gd name="T54" fmla="*/ 2147483647 w 1110"/>
              <a:gd name="T55" fmla="*/ 2147483647 h 570"/>
              <a:gd name="T56" fmla="*/ 2147483647 w 1110"/>
              <a:gd name="T57" fmla="*/ 2147483647 h 570"/>
              <a:gd name="T58" fmla="*/ 0 w 1110"/>
              <a:gd name="T59" fmla="*/ 2147483647 h 570"/>
              <a:gd name="T60" fmla="*/ 2147483647 w 1110"/>
              <a:gd name="T61" fmla="*/ 2147483647 h 570"/>
              <a:gd name="T62" fmla="*/ 2147483647 w 1110"/>
              <a:gd name="T63" fmla="*/ 2147483647 h 570"/>
              <a:gd name="T64" fmla="*/ 2147483647 w 1110"/>
              <a:gd name="T65" fmla="*/ 2147483647 h 570"/>
              <a:gd name="T66" fmla="*/ 2147483647 w 1110"/>
              <a:gd name="T67" fmla="*/ 2147483647 h 570"/>
              <a:gd name="T68" fmla="*/ 2147483647 w 1110"/>
              <a:gd name="T69" fmla="*/ 2147483647 h 570"/>
              <a:gd name="T70" fmla="*/ 2147483647 w 1110"/>
              <a:gd name="T71" fmla="*/ 2147483647 h 570"/>
              <a:gd name="T72" fmla="*/ 2147483647 w 1110"/>
              <a:gd name="T73" fmla="*/ 2147483647 h 570"/>
              <a:gd name="T74" fmla="*/ 2147483647 w 1110"/>
              <a:gd name="T75" fmla="*/ 2147483647 h 570"/>
              <a:gd name="T76" fmla="*/ 2147483647 w 1110"/>
              <a:gd name="T77" fmla="*/ 2147483647 h 570"/>
              <a:gd name="T78" fmla="*/ 2147483647 w 1110"/>
              <a:gd name="T79" fmla="*/ 2147483647 h 570"/>
              <a:gd name="T80" fmla="*/ 2147483647 w 1110"/>
              <a:gd name="T81" fmla="*/ 2147483647 h 570"/>
              <a:gd name="T82" fmla="*/ 2147483647 w 1110"/>
              <a:gd name="T83" fmla="*/ 2147483647 h 570"/>
              <a:gd name="T84" fmla="*/ 2147483647 w 1110"/>
              <a:gd name="T85" fmla="*/ 2147483647 h 570"/>
              <a:gd name="T86" fmla="*/ 2147483647 w 1110"/>
              <a:gd name="T87" fmla="*/ 2147483647 h 570"/>
              <a:gd name="T88" fmla="*/ 2147483647 w 1110"/>
              <a:gd name="T89" fmla="*/ 2147483647 h 570"/>
              <a:gd name="T90" fmla="*/ 2147483647 w 1110"/>
              <a:gd name="T91" fmla="*/ 2147483647 h 570"/>
              <a:gd name="T92" fmla="*/ 2147483647 w 1110"/>
              <a:gd name="T93" fmla="*/ 2147483647 h 570"/>
              <a:gd name="T94" fmla="*/ 2147483647 w 1110"/>
              <a:gd name="T95" fmla="*/ 2147483647 h 570"/>
              <a:gd name="T96" fmla="*/ 2147483647 w 1110"/>
              <a:gd name="T97" fmla="*/ 2147483647 h 570"/>
              <a:gd name="T98" fmla="*/ 2147483647 w 1110"/>
              <a:gd name="T99" fmla="*/ 2147483647 h 570"/>
              <a:gd name="T100" fmla="*/ 2147483647 w 1110"/>
              <a:gd name="T101" fmla="*/ 2147483647 h 570"/>
              <a:gd name="T102" fmla="*/ 2147483647 w 1110"/>
              <a:gd name="T103" fmla="*/ 2147483647 h 570"/>
              <a:gd name="T104" fmla="*/ 2147483647 w 1110"/>
              <a:gd name="T105" fmla="*/ 2147483647 h 570"/>
              <a:gd name="T106" fmla="*/ 2147483647 w 1110"/>
              <a:gd name="T107" fmla="*/ 2147483647 h 57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10"/>
              <a:gd name="T163" fmla="*/ 0 h 570"/>
              <a:gd name="T164" fmla="*/ 1110 w 1110"/>
              <a:gd name="T165" fmla="*/ 570 h 57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10" h="570">
                <a:moveTo>
                  <a:pt x="84" y="365"/>
                </a:moveTo>
                <a:lnTo>
                  <a:pt x="98" y="369"/>
                </a:lnTo>
                <a:lnTo>
                  <a:pt x="112" y="372"/>
                </a:lnTo>
                <a:lnTo>
                  <a:pt x="129" y="375"/>
                </a:lnTo>
                <a:lnTo>
                  <a:pt x="148" y="378"/>
                </a:lnTo>
                <a:lnTo>
                  <a:pt x="169" y="382"/>
                </a:lnTo>
                <a:lnTo>
                  <a:pt x="191" y="385"/>
                </a:lnTo>
                <a:lnTo>
                  <a:pt x="237" y="392"/>
                </a:lnTo>
                <a:lnTo>
                  <a:pt x="285" y="400"/>
                </a:lnTo>
                <a:lnTo>
                  <a:pt x="330" y="408"/>
                </a:lnTo>
                <a:lnTo>
                  <a:pt x="352" y="412"/>
                </a:lnTo>
                <a:lnTo>
                  <a:pt x="373" y="417"/>
                </a:lnTo>
                <a:lnTo>
                  <a:pt x="392" y="422"/>
                </a:lnTo>
                <a:lnTo>
                  <a:pt x="408" y="427"/>
                </a:lnTo>
                <a:lnTo>
                  <a:pt x="439" y="440"/>
                </a:lnTo>
                <a:cubicBezTo>
                  <a:pt x="440" y="441"/>
                  <a:pt x="442" y="441"/>
                  <a:pt x="443" y="442"/>
                </a:cubicBezTo>
                <a:lnTo>
                  <a:pt x="467" y="459"/>
                </a:lnTo>
                <a:lnTo>
                  <a:pt x="491" y="478"/>
                </a:lnTo>
                <a:lnTo>
                  <a:pt x="511" y="496"/>
                </a:lnTo>
                <a:lnTo>
                  <a:pt x="528" y="510"/>
                </a:lnTo>
                <a:lnTo>
                  <a:pt x="535" y="514"/>
                </a:lnTo>
                <a:lnTo>
                  <a:pt x="541" y="518"/>
                </a:lnTo>
                <a:lnTo>
                  <a:pt x="537" y="516"/>
                </a:lnTo>
                <a:lnTo>
                  <a:pt x="545" y="519"/>
                </a:lnTo>
                <a:lnTo>
                  <a:pt x="538" y="517"/>
                </a:lnTo>
                <a:lnTo>
                  <a:pt x="545" y="518"/>
                </a:lnTo>
                <a:lnTo>
                  <a:pt x="539" y="518"/>
                </a:lnTo>
                <a:lnTo>
                  <a:pt x="547" y="517"/>
                </a:lnTo>
                <a:lnTo>
                  <a:pt x="538" y="520"/>
                </a:lnTo>
                <a:lnTo>
                  <a:pt x="546" y="516"/>
                </a:lnTo>
                <a:lnTo>
                  <a:pt x="540" y="520"/>
                </a:lnTo>
                <a:lnTo>
                  <a:pt x="547" y="514"/>
                </a:lnTo>
                <a:lnTo>
                  <a:pt x="543" y="518"/>
                </a:lnTo>
                <a:lnTo>
                  <a:pt x="549" y="509"/>
                </a:lnTo>
                <a:lnTo>
                  <a:pt x="547" y="512"/>
                </a:lnTo>
                <a:lnTo>
                  <a:pt x="553" y="501"/>
                </a:lnTo>
                <a:lnTo>
                  <a:pt x="556" y="490"/>
                </a:lnTo>
                <a:lnTo>
                  <a:pt x="560" y="476"/>
                </a:lnTo>
                <a:lnTo>
                  <a:pt x="563" y="461"/>
                </a:lnTo>
                <a:lnTo>
                  <a:pt x="570" y="426"/>
                </a:lnTo>
                <a:lnTo>
                  <a:pt x="577" y="389"/>
                </a:lnTo>
                <a:lnTo>
                  <a:pt x="583" y="353"/>
                </a:lnTo>
                <a:lnTo>
                  <a:pt x="587" y="336"/>
                </a:lnTo>
                <a:lnTo>
                  <a:pt x="592" y="320"/>
                </a:lnTo>
                <a:lnTo>
                  <a:pt x="597" y="305"/>
                </a:lnTo>
                <a:lnTo>
                  <a:pt x="604" y="291"/>
                </a:lnTo>
                <a:lnTo>
                  <a:pt x="617" y="271"/>
                </a:lnTo>
                <a:lnTo>
                  <a:pt x="631" y="253"/>
                </a:lnTo>
                <a:lnTo>
                  <a:pt x="646" y="238"/>
                </a:lnTo>
                <a:cubicBezTo>
                  <a:pt x="647" y="238"/>
                  <a:pt x="648" y="237"/>
                  <a:pt x="649" y="236"/>
                </a:cubicBezTo>
                <a:lnTo>
                  <a:pt x="664" y="226"/>
                </a:lnTo>
                <a:lnTo>
                  <a:pt x="682" y="216"/>
                </a:lnTo>
                <a:lnTo>
                  <a:pt x="701" y="208"/>
                </a:lnTo>
                <a:lnTo>
                  <a:pt x="722" y="203"/>
                </a:lnTo>
                <a:lnTo>
                  <a:pt x="744" y="199"/>
                </a:lnTo>
                <a:lnTo>
                  <a:pt x="771" y="196"/>
                </a:lnTo>
                <a:lnTo>
                  <a:pt x="800" y="196"/>
                </a:lnTo>
                <a:lnTo>
                  <a:pt x="832" y="198"/>
                </a:lnTo>
                <a:lnTo>
                  <a:pt x="865" y="201"/>
                </a:lnTo>
                <a:lnTo>
                  <a:pt x="897" y="204"/>
                </a:lnTo>
                <a:lnTo>
                  <a:pt x="928" y="208"/>
                </a:lnTo>
                <a:lnTo>
                  <a:pt x="956" y="213"/>
                </a:lnTo>
                <a:lnTo>
                  <a:pt x="980" y="216"/>
                </a:lnTo>
                <a:lnTo>
                  <a:pt x="1003" y="222"/>
                </a:lnTo>
                <a:lnTo>
                  <a:pt x="1028" y="231"/>
                </a:lnTo>
                <a:lnTo>
                  <a:pt x="1049" y="241"/>
                </a:lnTo>
                <a:lnTo>
                  <a:pt x="1068" y="251"/>
                </a:lnTo>
                <a:lnTo>
                  <a:pt x="1082" y="259"/>
                </a:lnTo>
                <a:lnTo>
                  <a:pt x="1089" y="262"/>
                </a:lnTo>
                <a:lnTo>
                  <a:pt x="1079" y="259"/>
                </a:lnTo>
                <a:lnTo>
                  <a:pt x="1082" y="259"/>
                </a:lnTo>
                <a:lnTo>
                  <a:pt x="1063" y="267"/>
                </a:lnTo>
                <a:lnTo>
                  <a:pt x="1065" y="266"/>
                </a:lnTo>
                <a:lnTo>
                  <a:pt x="1057" y="289"/>
                </a:lnTo>
                <a:lnTo>
                  <a:pt x="1057" y="286"/>
                </a:lnTo>
                <a:lnTo>
                  <a:pt x="1059" y="293"/>
                </a:lnTo>
                <a:lnTo>
                  <a:pt x="1057" y="288"/>
                </a:lnTo>
                <a:lnTo>
                  <a:pt x="1053" y="282"/>
                </a:lnTo>
                <a:lnTo>
                  <a:pt x="1048" y="272"/>
                </a:lnTo>
                <a:lnTo>
                  <a:pt x="1042" y="260"/>
                </a:lnTo>
                <a:lnTo>
                  <a:pt x="1034" y="247"/>
                </a:lnTo>
                <a:lnTo>
                  <a:pt x="1025" y="232"/>
                </a:lnTo>
                <a:lnTo>
                  <a:pt x="1014" y="215"/>
                </a:lnTo>
                <a:lnTo>
                  <a:pt x="990" y="181"/>
                </a:lnTo>
                <a:lnTo>
                  <a:pt x="962" y="147"/>
                </a:lnTo>
                <a:lnTo>
                  <a:pt x="931" y="115"/>
                </a:lnTo>
                <a:lnTo>
                  <a:pt x="914" y="102"/>
                </a:lnTo>
                <a:lnTo>
                  <a:pt x="897" y="90"/>
                </a:lnTo>
                <a:lnTo>
                  <a:pt x="879" y="80"/>
                </a:lnTo>
                <a:lnTo>
                  <a:pt x="861" y="73"/>
                </a:lnTo>
                <a:lnTo>
                  <a:pt x="841" y="67"/>
                </a:lnTo>
                <a:lnTo>
                  <a:pt x="818" y="62"/>
                </a:lnTo>
                <a:lnTo>
                  <a:pt x="792" y="58"/>
                </a:lnTo>
                <a:lnTo>
                  <a:pt x="764" y="55"/>
                </a:lnTo>
                <a:lnTo>
                  <a:pt x="734" y="53"/>
                </a:lnTo>
                <a:lnTo>
                  <a:pt x="703" y="52"/>
                </a:lnTo>
                <a:lnTo>
                  <a:pt x="638" y="52"/>
                </a:lnTo>
                <a:lnTo>
                  <a:pt x="572" y="55"/>
                </a:lnTo>
                <a:lnTo>
                  <a:pt x="508" y="60"/>
                </a:lnTo>
                <a:lnTo>
                  <a:pt x="478" y="63"/>
                </a:lnTo>
                <a:lnTo>
                  <a:pt x="449" y="67"/>
                </a:lnTo>
                <a:lnTo>
                  <a:pt x="421" y="71"/>
                </a:lnTo>
                <a:lnTo>
                  <a:pt x="396" y="75"/>
                </a:lnTo>
                <a:lnTo>
                  <a:pt x="349" y="84"/>
                </a:lnTo>
                <a:lnTo>
                  <a:pt x="305" y="96"/>
                </a:lnTo>
                <a:lnTo>
                  <a:pt x="262" y="109"/>
                </a:lnTo>
                <a:lnTo>
                  <a:pt x="223" y="125"/>
                </a:lnTo>
                <a:lnTo>
                  <a:pt x="187" y="141"/>
                </a:lnTo>
                <a:lnTo>
                  <a:pt x="154" y="158"/>
                </a:lnTo>
                <a:lnTo>
                  <a:pt x="126" y="175"/>
                </a:lnTo>
                <a:lnTo>
                  <a:pt x="102" y="193"/>
                </a:lnTo>
                <a:lnTo>
                  <a:pt x="85" y="210"/>
                </a:lnTo>
                <a:lnTo>
                  <a:pt x="88" y="206"/>
                </a:lnTo>
                <a:lnTo>
                  <a:pt x="73" y="228"/>
                </a:lnTo>
                <a:lnTo>
                  <a:pt x="76" y="224"/>
                </a:lnTo>
                <a:lnTo>
                  <a:pt x="65" y="247"/>
                </a:lnTo>
                <a:lnTo>
                  <a:pt x="59" y="267"/>
                </a:lnTo>
                <a:lnTo>
                  <a:pt x="55" y="288"/>
                </a:lnTo>
                <a:lnTo>
                  <a:pt x="53" y="307"/>
                </a:lnTo>
                <a:lnTo>
                  <a:pt x="52" y="324"/>
                </a:lnTo>
                <a:lnTo>
                  <a:pt x="52" y="338"/>
                </a:lnTo>
                <a:lnTo>
                  <a:pt x="52" y="350"/>
                </a:lnTo>
                <a:lnTo>
                  <a:pt x="52" y="360"/>
                </a:lnTo>
                <a:lnTo>
                  <a:pt x="51" y="356"/>
                </a:lnTo>
                <a:lnTo>
                  <a:pt x="52" y="363"/>
                </a:lnTo>
                <a:lnTo>
                  <a:pt x="50" y="356"/>
                </a:lnTo>
                <a:lnTo>
                  <a:pt x="53" y="362"/>
                </a:lnTo>
                <a:lnTo>
                  <a:pt x="46" y="352"/>
                </a:lnTo>
                <a:lnTo>
                  <a:pt x="52" y="357"/>
                </a:lnTo>
                <a:lnTo>
                  <a:pt x="47" y="354"/>
                </a:lnTo>
                <a:lnTo>
                  <a:pt x="56" y="358"/>
                </a:lnTo>
                <a:lnTo>
                  <a:pt x="52" y="357"/>
                </a:lnTo>
                <a:lnTo>
                  <a:pt x="66" y="361"/>
                </a:lnTo>
                <a:lnTo>
                  <a:pt x="73" y="363"/>
                </a:lnTo>
                <a:lnTo>
                  <a:pt x="84" y="365"/>
                </a:lnTo>
                <a:close/>
                <a:moveTo>
                  <a:pt x="62" y="413"/>
                </a:moveTo>
                <a:lnTo>
                  <a:pt x="51" y="411"/>
                </a:lnTo>
                <a:lnTo>
                  <a:pt x="37" y="407"/>
                </a:lnTo>
                <a:cubicBezTo>
                  <a:pt x="36" y="406"/>
                  <a:pt x="34" y="406"/>
                  <a:pt x="33" y="405"/>
                </a:cubicBezTo>
                <a:lnTo>
                  <a:pt x="24" y="401"/>
                </a:lnTo>
                <a:cubicBezTo>
                  <a:pt x="22" y="400"/>
                  <a:pt x="20" y="399"/>
                  <a:pt x="19" y="397"/>
                </a:cubicBezTo>
                <a:lnTo>
                  <a:pt x="13" y="393"/>
                </a:lnTo>
                <a:cubicBezTo>
                  <a:pt x="10" y="390"/>
                  <a:pt x="7" y="387"/>
                  <a:pt x="6" y="383"/>
                </a:cubicBezTo>
                <a:lnTo>
                  <a:pt x="3" y="377"/>
                </a:lnTo>
                <a:cubicBezTo>
                  <a:pt x="2" y="375"/>
                  <a:pt x="1" y="372"/>
                  <a:pt x="1" y="370"/>
                </a:cubicBezTo>
                <a:lnTo>
                  <a:pt x="0" y="362"/>
                </a:lnTo>
                <a:cubicBezTo>
                  <a:pt x="0" y="361"/>
                  <a:pt x="0" y="360"/>
                  <a:pt x="0" y="358"/>
                </a:cubicBezTo>
                <a:lnTo>
                  <a:pt x="0" y="349"/>
                </a:lnTo>
                <a:lnTo>
                  <a:pt x="0" y="338"/>
                </a:lnTo>
                <a:lnTo>
                  <a:pt x="0" y="321"/>
                </a:lnTo>
                <a:lnTo>
                  <a:pt x="1" y="301"/>
                </a:lnTo>
                <a:lnTo>
                  <a:pt x="4" y="278"/>
                </a:lnTo>
                <a:lnTo>
                  <a:pt x="9" y="252"/>
                </a:lnTo>
                <a:lnTo>
                  <a:pt x="18" y="225"/>
                </a:lnTo>
                <a:lnTo>
                  <a:pt x="28" y="202"/>
                </a:lnTo>
                <a:cubicBezTo>
                  <a:pt x="29" y="201"/>
                  <a:pt x="30" y="200"/>
                  <a:pt x="30" y="198"/>
                </a:cubicBezTo>
                <a:lnTo>
                  <a:pt x="45" y="176"/>
                </a:lnTo>
                <a:cubicBezTo>
                  <a:pt x="46" y="175"/>
                  <a:pt x="48" y="173"/>
                  <a:pt x="49" y="172"/>
                </a:cubicBezTo>
                <a:lnTo>
                  <a:pt x="72" y="150"/>
                </a:lnTo>
                <a:lnTo>
                  <a:pt x="99" y="131"/>
                </a:lnTo>
                <a:lnTo>
                  <a:pt x="130" y="112"/>
                </a:lnTo>
                <a:lnTo>
                  <a:pt x="165" y="94"/>
                </a:lnTo>
                <a:lnTo>
                  <a:pt x="204" y="76"/>
                </a:lnTo>
                <a:lnTo>
                  <a:pt x="246" y="60"/>
                </a:lnTo>
                <a:lnTo>
                  <a:pt x="291" y="46"/>
                </a:lnTo>
                <a:lnTo>
                  <a:pt x="339" y="33"/>
                </a:lnTo>
                <a:lnTo>
                  <a:pt x="388" y="23"/>
                </a:lnTo>
                <a:lnTo>
                  <a:pt x="414" y="19"/>
                </a:lnTo>
                <a:lnTo>
                  <a:pt x="442" y="15"/>
                </a:lnTo>
                <a:lnTo>
                  <a:pt x="473" y="12"/>
                </a:lnTo>
                <a:lnTo>
                  <a:pt x="504" y="8"/>
                </a:lnTo>
                <a:lnTo>
                  <a:pt x="570" y="3"/>
                </a:lnTo>
                <a:lnTo>
                  <a:pt x="638" y="0"/>
                </a:lnTo>
                <a:lnTo>
                  <a:pt x="705" y="0"/>
                </a:lnTo>
                <a:lnTo>
                  <a:pt x="738" y="1"/>
                </a:lnTo>
                <a:lnTo>
                  <a:pt x="770" y="3"/>
                </a:lnTo>
                <a:lnTo>
                  <a:pt x="800" y="7"/>
                </a:lnTo>
                <a:lnTo>
                  <a:pt x="829" y="11"/>
                </a:lnTo>
                <a:lnTo>
                  <a:pt x="856" y="17"/>
                </a:lnTo>
                <a:lnTo>
                  <a:pt x="881" y="25"/>
                </a:lnTo>
                <a:lnTo>
                  <a:pt x="904" y="35"/>
                </a:lnTo>
                <a:lnTo>
                  <a:pt x="927" y="47"/>
                </a:lnTo>
                <a:lnTo>
                  <a:pt x="947" y="62"/>
                </a:lnTo>
                <a:lnTo>
                  <a:pt x="968" y="79"/>
                </a:lnTo>
                <a:lnTo>
                  <a:pt x="1003" y="114"/>
                </a:lnTo>
                <a:lnTo>
                  <a:pt x="1033" y="151"/>
                </a:lnTo>
                <a:lnTo>
                  <a:pt x="1058" y="188"/>
                </a:lnTo>
                <a:lnTo>
                  <a:pt x="1069" y="205"/>
                </a:lnTo>
                <a:lnTo>
                  <a:pt x="1079" y="221"/>
                </a:lnTo>
                <a:lnTo>
                  <a:pt x="1087" y="235"/>
                </a:lnTo>
                <a:lnTo>
                  <a:pt x="1094" y="247"/>
                </a:lnTo>
                <a:lnTo>
                  <a:pt x="1099" y="257"/>
                </a:lnTo>
                <a:lnTo>
                  <a:pt x="1104" y="266"/>
                </a:lnTo>
                <a:lnTo>
                  <a:pt x="1106" y="270"/>
                </a:lnTo>
                <a:cubicBezTo>
                  <a:pt x="1107" y="272"/>
                  <a:pt x="1108" y="275"/>
                  <a:pt x="1108" y="277"/>
                </a:cubicBezTo>
                <a:lnTo>
                  <a:pt x="1109" y="280"/>
                </a:lnTo>
                <a:cubicBezTo>
                  <a:pt x="1110" y="288"/>
                  <a:pt x="1107" y="297"/>
                  <a:pt x="1101" y="303"/>
                </a:cubicBezTo>
                <a:lnTo>
                  <a:pt x="1100" y="304"/>
                </a:lnTo>
                <a:cubicBezTo>
                  <a:pt x="1095" y="309"/>
                  <a:pt x="1089" y="311"/>
                  <a:pt x="1082" y="311"/>
                </a:cubicBezTo>
                <a:lnTo>
                  <a:pt x="1079" y="311"/>
                </a:lnTo>
                <a:cubicBezTo>
                  <a:pt x="1076" y="311"/>
                  <a:pt x="1072" y="311"/>
                  <a:pt x="1069" y="309"/>
                </a:cubicBezTo>
                <a:lnTo>
                  <a:pt x="1057" y="304"/>
                </a:lnTo>
                <a:lnTo>
                  <a:pt x="1044" y="297"/>
                </a:lnTo>
                <a:lnTo>
                  <a:pt x="1027" y="288"/>
                </a:lnTo>
                <a:lnTo>
                  <a:pt x="1009" y="279"/>
                </a:lnTo>
                <a:lnTo>
                  <a:pt x="991" y="272"/>
                </a:lnTo>
                <a:lnTo>
                  <a:pt x="972" y="267"/>
                </a:lnTo>
                <a:lnTo>
                  <a:pt x="948" y="264"/>
                </a:lnTo>
                <a:lnTo>
                  <a:pt x="921" y="260"/>
                </a:lnTo>
                <a:lnTo>
                  <a:pt x="891" y="256"/>
                </a:lnTo>
                <a:lnTo>
                  <a:pt x="860" y="252"/>
                </a:lnTo>
                <a:lnTo>
                  <a:pt x="829" y="250"/>
                </a:lnTo>
                <a:lnTo>
                  <a:pt x="801" y="248"/>
                </a:lnTo>
                <a:lnTo>
                  <a:pt x="775" y="248"/>
                </a:lnTo>
                <a:lnTo>
                  <a:pt x="754" y="250"/>
                </a:lnTo>
                <a:lnTo>
                  <a:pt x="735" y="253"/>
                </a:lnTo>
                <a:lnTo>
                  <a:pt x="720" y="257"/>
                </a:lnTo>
                <a:lnTo>
                  <a:pt x="706" y="262"/>
                </a:lnTo>
                <a:lnTo>
                  <a:pt x="693" y="268"/>
                </a:lnTo>
                <a:lnTo>
                  <a:pt x="679" y="278"/>
                </a:lnTo>
                <a:lnTo>
                  <a:pt x="682" y="276"/>
                </a:lnTo>
                <a:lnTo>
                  <a:pt x="671" y="286"/>
                </a:lnTo>
                <a:lnTo>
                  <a:pt x="661" y="299"/>
                </a:lnTo>
                <a:lnTo>
                  <a:pt x="650" y="315"/>
                </a:lnTo>
                <a:lnTo>
                  <a:pt x="646" y="323"/>
                </a:lnTo>
                <a:lnTo>
                  <a:pt x="642" y="334"/>
                </a:lnTo>
                <a:lnTo>
                  <a:pt x="638" y="348"/>
                </a:lnTo>
                <a:lnTo>
                  <a:pt x="635" y="363"/>
                </a:lnTo>
                <a:lnTo>
                  <a:pt x="628" y="398"/>
                </a:lnTo>
                <a:lnTo>
                  <a:pt x="621" y="436"/>
                </a:lnTo>
                <a:lnTo>
                  <a:pt x="614" y="472"/>
                </a:lnTo>
                <a:lnTo>
                  <a:pt x="610" y="490"/>
                </a:lnTo>
                <a:lnTo>
                  <a:pt x="605" y="507"/>
                </a:lnTo>
                <a:lnTo>
                  <a:pt x="599" y="523"/>
                </a:lnTo>
                <a:lnTo>
                  <a:pt x="594" y="535"/>
                </a:lnTo>
                <a:cubicBezTo>
                  <a:pt x="593" y="536"/>
                  <a:pt x="593" y="537"/>
                  <a:pt x="592" y="538"/>
                </a:cubicBezTo>
                <a:lnTo>
                  <a:pt x="586" y="547"/>
                </a:lnTo>
                <a:cubicBezTo>
                  <a:pt x="585" y="549"/>
                  <a:pt x="584" y="550"/>
                  <a:pt x="582" y="552"/>
                </a:cubicBezTo>
                <a:lnTo>
                  <a:pt x="575" y="558"/>
                </a:lnTo>
                <a:cubicBezTo>
                  <a:pt x="573" y="560"/>
                  <a:pt x="571" y="561"/>
                  <a:pt x="569" y="562"/>
                </a:cubicBezTo>
                <a:lnTo>
                  <a:pt x="562" y="566"/>
                </a:lnTo>
                <a:cubicBezTo>
                  <a:pt x="559" y="567"/>
                  <a:pt x="557" y="568"/>
                  <a:pt x="554" y="569"/>
                </a:cubicBezTo>
                <a:lnTo>
                  <a:pt x="546" y="570"/>
                </a:lnTo>
                <a:cubicBezTo>
                  <a:pt x="544" y="570"/>
                  <a:pt x="542" y="570"/>
                  <a:pt x="540" y="570"/>
                </a:cubicBezTo>
                <a:lnTo>
                  <a:pt x="533" y="569"/>
                </a:lnTo>
                <a:cubicBezTo>
                  <a:pt x="530" y="569"/>
                  <a:pt x="528" y="568"/>
                  <a:pt x="526" y="567"/>
                </a:cubicBezTo>
                <a:lnTo>
                  <a:pt x="518" y="564"/>
                </a:lnTo>
                <a:cubicBezTo>
                  <a:pt x="517" y="564"/>
                  <a:pt x="516" y="563"/>
                  <a:pt x="514" y="563"/>
                </a:cubicBezTo>
                <a:lnTo>
                  <a:pt x="505" y="557"/>
                </a:lnTo>
                <a:lnTo>
                  <a:pt x="495" y="550"/>
                </a:lnTo>
                <a:lnTo>
                  <a:pt x="477" y="535"/>
                </a:lnTo>
                <a:lnTo>
                  <a:pt x="458" y="518"/>
                </a:lnTo>
                <a:lnTo>
                  <a:pt x="439" y="502"/>
                </a:lnTo>
                <a:lnTo>
                  <a:pt x="414" y="486"/>
                </a:lnTo>
                <a:lnTo>
                  <a:pt x="418" y="488"/>
                </a:lnTo>
                <a:lnTo>
                  <a:pt x="393" y="477"/>
                </a:lnTo>
                <a:lnTo>
                  <a:pt x="378" y="472"/>
                </a:lnTo>
                <a:lnTo>
                  <a:pt x="361" y="468"/>
                </a:lnTo>
                <a:lnTo>
                  <a:pt x="342" y="463"/>
                </a:lnTo>
                <a:lnTo>
                  <a:pt x="321" y="459"/>
                </a:lnTo>
                <a:lnTo>
                  <a:pt x="276" y="451"/>
                </a:lnTo>
                <a:lnTo>
                  <a:pt x="229" y="443"/>
                </a:lnTo>
                <a:lnTo>
                  <a:pt x="183" y="436"/>
                </a:lnTo>
                <a:lnTo>
                  <a:pt x="160" y="433"/>
                </a:lnTo>
                <a:lnTo>
                  <a:pt x="139" y="429"/>
                </a:lnTo>
                <a:lnTo>
                  <a:pt x="119" y="426"/>
                </a:lnTo>
                <a:lnTo>
                  <a:pt x="101" y="422"/>
                </a:lnTo>
                <a:lnTo>
                  <a:pt x="85" y="419"/>
                </a:lnTo>
                <a:lnTo>
                  <a:pt x="73" y="416"/>
                </a:lnTo>
                <a:lnTo>
                  <a:pt x="62" y="413"/>
                </a:lnTo>
                <a:close/>
              </a:path>
            </a:pathLst>
          </a:custGeom>
          <a:solidFill>
            <a:srgbClr val="00CC00"/>
          </a:solidFill>
          <a:ln w="19050" cap="flat">
            <a:solidFill>
              <a:srgbClr val="C0504D"/>
            </a:solidFill>
            <a:prstDash val="solid"/>
            <a:round/>
            <a:headEnd/>
            <a:tailEnd/>
          </a:ln>
        </p:spPr>
        <p:txBody>
          <a:bodyPr/>
          <a:lstStyle/>
          <a:p>
            <a:endParaRPr lang="en-US"/>
          </a:p>
        </p:txBody>
      </p:sp>
      <p:sp>
        <p:nvSpPr>
          <p:cNvPr id="56486" name="Rectangle 169"/>
          <p:cNvSpPr>
            <a:spLocks noChangeArrowheads="1"/>
          </p:cNvSpPr>
          <p:nvPr/>
        </p:nvSpPr>
        <p:spPr bwMode="auto">
          <a:xfrm>
            <a:off x="5264150" y="4294188"/>
            <a:ext cx="1198563" cy="334962"/>
          </a:xfrm>
          <a:prstGeom prst="rect">
            <a:avLst/>
          </a:prstGeom>
          <a:noFill/>
          <a:ln w="9525">
            <a:noFill/>
            <a:miter lim="800000"/>
            <a:headEnd/>
            <a:tailEnd/>
          </a:ln>
        </p:spPr>
        <p:txBody>
          <a:bodyPr wrap="none" lIns="0" tIns="0" rIns="0" bIns="0">
            <a:spAutoFit/>
          </a:bodyPr>
          <a:lstStyle/>
          <a:p>
            <a:r>
              <a:rPr lang="en-US" sz="2000">
                <a:solidFill>
                  <a:srgbClr val="F2F2F2"/>
                </a:solidFill>
              </a:rPr>
              <a:t>Alternate </a:t>
            </a:r>
            <a:endParaRPr lang="en-US"/>
          </a:p>
        </p:txBody>
      </p:sp>
      <p:sp>
        <p:nvSpPr>
          <p:cNvPr id="56487" name="Rectangle 170"/>
          <p:cNvSpPr>
            <a:spLocks noChangeArrowheads="1"/>
          </p:cNvSpPr>
          <p:nvPr/>
        </p:nvSpPr>
        <p:spPr bwMode="auto">
          <a:xfrm>
            <a:off x="6346825" y="4294188"/>
            <a:ext cx="1851025" cy="334962"/>
          </a:xfrm>
          <a:prstGeom prst="rect">
            <a:avLst/>
          </a:prstGeom>
          <a:noFill/>
          <a:ln w="9525">
            <a:noFill/>
            <a:miter lim="800000"/>
            <a:headEnd/>
            <a:tailEnd/>
          </a:ln>
        </p:spPr>
        <p:txBody>
          <a:bodyPr wrap="none" lIns="0" tIns="0" rIns="0" bIns="0">
            <a:spAutoFit/>
          </a:bodyPr>
          <a:lstStyle/>
          <a:p>
            <a:r>
              <a:rPr lang="en-US" sz="2000">
                <a:solidFill>
                  <a:srgbClr val="F2F2F2"/>
                </a:solidFill>
              </a:rPr>
              <a:t>Stoichiometries</a:t>
            </a:r>
            <a:endParaRPr lang="en-US"/>
          </a:p>
        </p:txBody>
      </p:sp>
      <p:sp>
        <p:nvSpPr>
          <p:cNvPr id="56488" name="Freeform 179"/>
          <p:cNvSpPr>
            <a:spLocks/>
          </p:cNvSpPr>
          <p:nvPr/>
        </p:nvSpPr>
        <p:spPr bwMode="auto">
          <a:xfrm>
            <a:off x="2151063" y="3598863"/>
            <a:ext cx="247650" cy="28575"/>
          </a:xfrm>
          <a:custGeom>
            <a:avLst/>
            <a:gdLst>
              <a:gd name="T0" fmla="*/ 0 w 156"/>
              <a:gd name="T1" fmla="*/ 0 h 18"/>
              <a:gd name="T2" fmla="*/ 2147483647 w 156"/>
              <a:gd name="T3" fmla="*/ 2147483647 h 18"/>
              <a:gd name="T4" fmla="*/ 2147483647 w 156"/>
              <a:gd name="T5" fmla="*/ 2147483647 h 18"/>
              <a:gd name="T6" fmla="*/ 0 w 156"/>
              <a:gd name="T7" fmla="*/ 2147483647 h 18"/>
              <a:gd name="T8" fmla="*/ 0 w 156"/>
              <a:gd name="T9" fmla="*/ 0 h 18"/>
              <a:gd name="T10" fmla="*/ 0 60000 65536"/>
              <a:gd name="T11" fmla="*/ 0 60000 65536"/>
              <a:gd name="T12" fmla="*/ 0 60000 65536"/>
              <a:gd name="T13" fmla="*/ 0 60000 65536"/>
              <a:gd name="T14" fmla="*/ 0 60000 65536"/>
              <a:gd name="T15" fmla="*/ 0 w 156"/>
              <a:gd name="T16" fmla="*/ 0 h 18"/>
              <a:gd name="T17" fmla="*/ 156 w 156"/>
              <a:gd name="T18" fmla="*/ 18 h 18"/>
            </a:gdLst>
            <a:ahLst/>
            <a:cxnLst>
              <a:cxn ang="T10">
                <a:pos x="T0" y="T1"/>
              </a:cxn>
              <a:cxn ang="T11">
                <a:pos x="T2" y="T3"/>
              </a:cxn>
              <a:cxn ang="T12">
                <a:pos x="T4" y="T5"/>
              </a:cxn>
              <a:cxn ang="T13">
                <a:pos x="T6" y="T7"/>
              </a:cxn>
              <a:cxn ang="T14">
                <a:pos x="T8" y="T9"/>
              </a:cxn>
            </a:cxnLst>
            <a:rect l="T15" t="T16" r="T17" b="T18"/>
            <a:pathLst>
              <a:path w="156" h="18">
                <a:moveTo>
                  <a:pt x="0" y="0"/>
                </a:moveTo>
                <a:lnTo>
                  <a:pt x="156" y="1"/>
                </a:lnTo>
                <a:lnTo>
                  <a:pt x="156" y="18"/>
                </a:lnTo>
                <a:lnTo>
                  <a:pt x="0" y="17"/>
                </a:lnTo>
                <a:lnTo>
                  <a:pt x="0" y="0"/>
                </a:lnTo>
                <a:close/>
              </a:path>
            </a:pathLst>
          </a:custGeom>
          <a:solidFill>
            <a:srgbClr val="000000"/>
          </a:solidFill>
          <a:ln w="0" cap="flat">
            <a:solidFill>
              <a:srgbClr val="000000"/>
            </a:solidFill>
            <a:prstDash val="solid"/>
            <a:round/>
            <a:headEnd/>
            <a:tailEnd/>
          </a:ln>
        </p:spPr>
        <p:txBody>
          <a:bodyPr/>
          <a:lstStyle/>
          <a:p>
            <a:endParaRPr lang="en-US"/>
          </a:p>
        </p:txBody>
      </p:sp>
      <p:sp>
        <p:nvSpPr>
          <p:cNvPr id="56489" name="Freeform 180"/>
          <p:cNvSpPr>
            <a:spLocks/>
          </p:cNvSpPr>
          <p:nvPr/>
        </p:nvSpPr>
        <p:spPr bwMode="auto">
          <a:xfrm>
            <a:off x="2144713" y="3568700"/>
            <a:ext cx="26987" cy="80963"/>
          </a:xfrm>
          <a:custGeom>
            <a:avLst/>
            <a:gdLst>
              <a:gd name="T0" fmla="*/ 2147483647 w 17"/>
              <a:gd name="T1" fmla="*/ 2147483647 h 51"/>
              <a:gd name="T2" fmla="*/ 2147483647 w 17"/>
              <a:gd name="T3" fmla="*/ 2147483647 h 51"/>
              <a:gd name="T4" fmla="*/ 0 w 17"/>
              <a:gd name="T5" fmla="*/ 2147483647 h 51"/>
              <a:gd name="T6" fmla="*/ 2147483647 w 17"/>
              <a:gd name="T7" fmla="*/ 0 h 51"/>
              <a:gd name="T8" fmla="*/ 2147483647 w 17"/>
              <a:gd name="T9" fmla="*/ 2147483647 h 51"/>
              <a:gd name="T10" fmla="*/ 0 60000 65536"/>
              <a:gd name="T11" fmla="*/ 0 60000 65536"/>
              <a:gd name="T12" fmla="*/ 0 60000 65536"/>
              <a:gd name="T13" fmla="*/ 0 60000 65536"/>
              <a:gd name="T14" fmla="*/ 0 60000 65536"/>
              <a:gd name="T15" fmla="*/ 0 w 17"/>
              <a:gd name="T16" fmla="*/ 0 h 51"/>
              <a:gd name="T17" fmla="*/ 17 w 17"/>
              <a:gd name="T18" fmla="*/ 51 h 51"/>
            </a:gdLst>
            <a:ahLst/>
            <a:cxnLst>
              <a:cxn ang="T10">
                <a:pos x="T0" y="T1"/>
              </a:cxn>
              <a:cxn ang="T11">
                <a:pos x="T2" y="T3"/>
              </a:cxn>
              <a:cxn ang="T12">
                <a:pos x="T4" y="T5"/>
              </a:cxn>
              <a:cxn ang="T13">
                <a:pos x="T6" y="T7"/>
              </a:cxn>
              <a:cxn ang="T14">
                <a:pos x="T8" y="T9"/>
              </a:cxn>
            </a:cxnLst>
            <a:rect l="T15" t="T16" r="T17" b="T18"/>
            <a:pathLst>
              <a:path w="17" h="51">
                <a:moveTo>
                  <a:pt x="17" y="1"/>
                </a:moveTo>
                <a:lnTo>
                  <a:pt x="16" y="51"/>
                </a:lnTo>
                <a:lnTo>
                  <a:pt x="0" y="51"/>
                </a:lnTo>
                <a:lnTo>
                  <a:pt x="1" y="0"/>
                </a:lnTo>
                <a:lnTo>
                  <a:pt x="17" y="1"/>
                </a:lnTo>
                <a:close/>
              </a:path>
            </a:pathLst>
          </a:custGeom>
          <a:solidFill>
            <a:srgbClr val="000000"/>
          </a:solidFill>
          <a:ln w="0" cap="flat">
            <a:solidFill>
              <a:srgbClr val="000000"/>
            </a:solidFill>
            <a:prstDash val="solid"/>
            <a:round/>
            <a:headEnd/>
            <a:tailEnd/>
          </a:ln>
        </p:spPr>
        <p:txBody>
          <a:bodyPr/>
          <a:lstStyle/>
          <a:p>
            <a:endParaRPr lang="en-US"/>
          </a:p>
        </p:txBody>
      </p:sp>
      <p:sp>
        <p:nvSpPr>
          <p:cNvPr id="56490" name="Freeform 181"/>
          <p:cNvSpPr>
            <a:spLocks/>
          </p:cNvSpPr>
          <p:nvPr/>
        </p:nvSpPr>
        <p:spPr bwMode="auto">
          <a:xfrm>
            <a:off x="2397125" y="3563938"/>
            <a:ext cx="26988" cy="79375"/>
          </a:xfrm>
          <a:custGeom>
            <a:avLst/>
            <a:gdLst>
              <a:gd name="T0" fmla="*/ 2147483647 w 17"/>
              <a:gd name="T1" fmla="*/ 0 h 50"/>
              <a:gd name="T2" fmla="*/ 2147483647 w 17"/>
              <a:gd name="T3" fmla="*/ 2147483647 h 50"/>
              <a:gd name="T4" fmla="*/ 0 w 17"/>
              <a:gd name="T5" fmla="*/ 2147483647 h 50"/>
              <a:gd name="T6" fmla="*/ 2147483647 w 17"/>
              <a:gd name="T7" fmla="*/ 0 h 50"/>
              <a:gd name="T8" fmla="*/ 2147483647 w 17"/>
              <a:gd name="T9" fmla="*/ 0 h 50"/>
              <a:gd name="T10" fmla="*/ 0 60000 65536"/>
              <a:gd name="T11" fmla="*/ 0 60000 65536"/>
              <a:gd name="T12" fmla="*/ 0 60000 65536"/>
              <a:gd name="T13" fmla="*/ 0 60000 65536"/>
              <a:gd name="T14" fmla="*/ 0 60000 65536"/>
              <a:gd name="T15" fmla="*/ 0 w 17"/>
              <a:gd name="T16" fmla="*/ 0 h 50"/>
              <a:gd name="T17" fmla="*/ 17 w 17"/>
              <a:gd name="T18" fmla="*/ 50 h 50"/>
            </a:gdLst>
            <a:ahLst/>
            <a:cxnLst>
              <a:cxn ang="T10">
                <a:pos x="T0" y="T1"/>
              </a:cxn>
              <a:cxn ang="T11">
                <a:pos x="T2" y="T3"/>
              </a:cxn>
              <a:cxn ang="T12">
                <a:pos x="T4" y="T5"/>
              </a:cxn>
              <a:cxn ang="T13">
                <a:pos x="T6" y="T7"/>
              </a:cxn>
              <a:cxn ang="T14">
                <a:pos x="T8" y="T9"/>
              </a:cxn>
            </a:cxnLst>
            <a:rect l="T15" t="T16" r="T17" b="T18"/>
            <a:pathLst>
              <a:path w="17" h="50">
                <a:moveTo>
                  <a:pt x="17" y="0"/>
                </a:moveTo>
                <a:lnTo>
                  <a:pt x="16" y="50"/>
                </a:lnTo>
                <a:lnTo>
                  <a:pt x="0" y="50"/>
                </a:lnTo>
                <a:lnTo>
                  <a:pt x="1" y="0"/>
                </a:lnTo>
                <a:lnTo>
                  <a:pt x="17" y="0"/>
                </a:lnTo>
                <a:close/>
              </a:path>
            </a:pathLst>
          </a:custGeom>
          <a:solidFill>
            <a:srgbClr val="000000"/>
          </a:solidFill>
          <a:ln w="0" cap="flat">
            <a:solidFill>
              <a:srgbClr val="000000"/>
            </a:solidFill>
            <a:prstDash val="solid"/>
            <a:round/>
            <a:headEnd/>
            <a:tailEnd/>
          </a:ln>
        </p:spPr>
        <p:txBody>
          <a:bodyPr/>
          <a:lstStyle/>
          <a:p>
            <a:endParaRPr lang="en-US"/>
          </a:p>
        </p:txBody>
      </p:sp>
      <p:sp>
        <p:nvSpPr>
          <p:cNvPr id="56491" name="Rectangle 182"/>
          <p:cNvSpPr>
            <a:spLocks noChangeArrowheads="1"/>
          </p:cNvSpPr>
          <p:nvPr/>
        </p:nvSpPr>
        <p:spPr bwMode="auto">
          <a:xfrm>
            <a:off x="2047875" y="3671888"/>
            <a:ext cx="419100" cy="304800"/>
          </a:xfrm>
          <a:prstGeom prst="rect">
            <a:avLst/>
          </a:prstGeom>
          <a:noFill/>
          <a:ln w="9525">
            <a:noFill/>
            <a:miter lim="800000"/>
            <a:headEnd/>
            <a:tailEnd/>
          </a:ln>
        </p:spPr>
        <p:txBody>
          <a:bodyPr wrap="none" lIns="0" tIns="0" rIns="0" bIns="0">
            <a:spAutoFit/>
          </a:bodyPr>
          <a:lstStyle/>
          <a:p>
            <a:r>
              <a:rPr lang="en-US">
                <a:solidFill>
                  <a:srgbClr val="000000"/>
                </a:solidFill>
              </a:rPr>
              <a:t>85 </a:t>
            </a:r>
            <a:endParaRPr lang="en-US"/>
          </a:p>
        </p:txBody>
      </p:sp>
      <p:sp>
        <p:nvSpPr>
          <p:cNvPr id="56492" name="Rectangle 183"/>
          <p:cNvSpPr>
            <a:spLocks noChangeArrowheads="1"/>
          </p:cNvSpPr>
          <p:nvPr/>
        </p:nvSpPr>
        <p:spPr bwMode="auto">
          <a:xfrm>
            <a:off x="2363788" y="3671888"/>
            <a:ext cx="176212" cy="304800"/>
          </a:xfrm>
          <a:prstGeom prst="rect">
            <a:avLst/>
          </a:prstGeom>
          <a:noFill/>
          <a:ln w="9525">
            <a:noFill/>
            <a:miter lim="800000"/>
            <a:headEnd/>
            <a:tailEnd/>
          </a:ln>
        </p:spPr>
        <p:txBody>
          <a:bodyPr wrap="none" lIns="0" tIns="0" rIns="0" bIns="0">
            <a:spAutoFit/>
          </a:bodyPr>
          <a:lstStyle/>
          <a:p>
            <a:r>
              <a:rPr lang="en-US">
                <a:solidFill>
                  <a:srgbClr val="000000"/>
                </a:solidFill>
              </a:rPr>
              <a:t>-</a:t>
            </a:r>
            <a:endParaRPr lang="en-US"/>
          </a:p>
        </p:txBody>
      </p:sp>
      <p:sp>
        <p:nvSpPr>
          <p:cNvPr id="56493" name="Rectangle 184"/>
          <p:cNvSpPr>
            <a:spLocks noChangeArrowheads="1"/>
          </p:cNvSpPr>
          <p:nvPr/>
        </p:nvSpPr>
        <p:spPr bwMode="auto">
          <a:xfrm>
            <a:off x="2503488" y="3671888"/>
            <a:ext cx="544512" cy="304800"/>
          </a:xfrm>
          <a:prstGeom prst="rect">
            <a:avLst/>
          </a:prstGeom>
          <a:noFill/>
          <a:ln w="9525">
            <a:noFill/>
            <a:miter lim="800000"/>
            <a:headEnd/>
            <a:tailEnd/>
          </a:ln>
        </p:spPr>
        <p:txBody>
          <a:bodyPr wrap="none" lIns="0" tIns="0" rIns="0" bIns="0">
            <a:spAutoFit/>
          </a:bodyPr>
          <a:lstStyle/>
          <a:p>
            <a:r>
              <a:rPr lang="en-US">
                <a:solidFill>
                  <a:srgbClr val="000000"/>
                </a:solidFill>
              </a:rPr>
              <a:t>200 </a:t>
            </a:r>
            <a:endParaRPr lang="en-US"/>
          </a:p>
        </p:txBody>
      </p:sp>
      <p:sp>
        <p:nvSpPr>
          <p:cNvPr id="56494" name="Rectangle 185"/>
          <p:cNvSpPr>
            <a:spLocks noChangeArrowheads="1"/>
          </p:cNvSpPr>
          <p:nvPr/>
        </p:nvSpPr>
        <p:spPr bwMode="auto">
          <a:xfrm>
            <a:off x="2947988" y="3671888"/>
            <a:ext cx="419100" cy="304800"/>
          </a:xfrm>
          <a:prstGeom prst="rect">
            <a:avLst/>
          </a:prstGeom>
          <a:noFill/>
          <a:ln w="9525">
            <a:noFill/>
            <a:miter lim="800000"/>
            <a:headEnd/>
            <a:tailEnd/>
          </a:ln>
        </p:spPr>
        <p:txBody>
          <a:bodyPr wrap="none" lIns="0" tIns="0" rIns="0" bIns="0">
            <a:spAutoFit/>
          </a:bodyPr>
          <a:lstStyle/>
          <a:p>
            <a:r>
              <a:rPr lang="en-US">
                <a:solidFill>
                  <a:srgbClr val="000000"/>
                </a:solidFill>
              </a:rPr>
              <a:t>nm</a:t>
            </a:r>
            <a:endParaRPr lang="en-US"/>
          </a:p>
        </p:txBody>
      </p:sp>
      <p:sp>
        <p:nvSpPr>
          <p:cNvPr id="56495" name="Freeform 186"/>
          <p:cNvSpPr>
            <a:spLocks/>
          </p:cNvSpPr>
          <p:nvPr/>
        </p:nvSpPr>
        <p:spPr bwMode="auto">
          <a:xfrm>
            <a:off x="1663700" y="3201988"/>
            <a:ext cx="26988" cy="249237"/>
          </a:xfrm>
          <a:custGeom>
            <a:avLst/>
            <a:gdLst>
              <a:gd name="T0" fmla="*/ 2147483647 w 17"/>
              <a:gd name="T1" fmla="*/ 0 h 157"/>
              <a:gd name="T2" fmla="*/ 2147483647 w 17"/>
              <a:gd name="T3" fmla="*/ 2147483647 h 157"/>
              <a:gd name="T4" fmla="*/ 0 w 17"/>
              <a:gd name="T5" fmla="*/ 2147483647 h 157"/>
              <a:gd name="T6" fmla="*/ 2147483647 w 17"/>
              <a:gd name="T7" fmla="*/ 0 h 157"/>
              <a:gd name="T8" fmla="*/ 2147483647 w 17"/>
              <a:gd name="T9" fmla="*/ 0 h 157"/>
              <a:gd name="T10" fmla="*/ 0 60000 65536"/>
              <a:gd name="T11" fmla="*/ 0 60000 65536"/>
              <a:gd name="T12" fmla="*/ 0 60000 65536"/>
              <a:gd name="T13" fmla="*/ 0 60000 65536"/>
              <a:gd name="T14" fmla="*/ 0 60000 65536"/>
              <a:gd name="T15" fmla="*/ 0 w 17"/>
              <a:gd name="T16" fmla="*/ 0 h 157"/>
              <a:gd name="T17" fmla="*/ 17 w 17"/>
              <a:gd name="T18" fmla="*/ 157 h 157"/>
            </a:gdLst>
            <a:ahLst/>
            <a:cxnLst>
              <a:cxn ang="T10">
                <a:pos x="T0" y="T1"/>
              </a:cxn>
              <a:cxn ang="T11">
                <a:pos x="T2" y="T3"/>
              </a:cxn>
              <a:cxn ang="T12">
                <a:pos x="T4" y="T5"/>
              </a:cxn>
              <a:cxn ang="T13">
                <a:pos x="T6" y="T7"/>
              </a:cxn>
              <a:cxn ang="T14">
                <a:pos x="T8" y="T9"/>
              </a:cxn>
            </a:cxnLst>
            <a:rect l="T15" t="T16" r="T17" b="T18"/>
            <a:pathLst>
              <a:path w="17" h="157">
                <a:moveTo>
                  <a:pt x="17" y="0"/>
                </a:moveTo>
                <a:lnTo>
                  <a:pt x="16" y="157"/>
                </a:lnTo>
                <a:lnTo>
                  <a:pt x="0" y="156"/>
                </a:lnTo>
                <a:lnTo>
                  <a:pt x="1" y="0"/>
                </a:lnTo>
                <a:lnTo>
                  <a:pt x="17" y="0"/>
                </a:lnTo>
                <a:close/>
              </a:path>
            </a:pathLst>
          </a:custGeom>
          <a:solidFill>
            <a:srgbClr val="FFFFFF"/>
          </a:solidFill>
          <a:ln w="0" cap="flat">
            <a:solidFill>
              <a:srgbClr val="FFFFFF"/>
            </a:solidFill>
            <a:prstDash val="solid"/>
            <a:round/>
            <a:headEnd/>
            <a:tailEnd/>
          </a:ln>
        </p:spPr>
        <p:txBody>
          <a:bodyPr/>
          <a:lstStyle/>
          <a:p>
            <a:endParaRPr lang="en-US"/>
          </a:p>
        </p:txBody>
      </p:sp>
      <p:sp>
        <p:nvSpPr>
          <p:cNvPr id="56496" name="Freeform 187"/>
          <p:cNvSpPr>
            <a:spLocks/>
          </p:cNvSpPr>
          <p:nvPr/>
        </p:nvSpPr>
        <p:spPr bwMode="auto">
          <a:xfrm>
            <a:off x="1641475" y="3194050"/>
            <a:ext cx="79375" cy="28575"/>
          </a:xfrm>
          <a:custGeom>
            <a:avLst/>
            <a:gdLst>
              <a:gd name="T0" fmla="*/ 2147483647 w 50"/>
              <a:gd name="T1" fmla="*/ 2147483647 h 18"/>
              <a:gd name="T2" fmla="*/ 0 w 50"/>
              <a:gd name="T3" fmla="*/ 2147483647 h 18"/>
              <a:gd name="T4" fmla="*/ 0 w 50"/>
              <a:gd name="T5" fmla="*/ 0 h 18"/>
              <a:gd name="T6" fmla="*/ 2147483647 w 50"/>
              <a:gd name="T7" fmla="*/ 2147483647 h 18"/>
              <a:gd name="T8" fmla="*/ 2147483647 w 50"/>
              <a:gd name="T9" fmla="*/ 2147483647 h 18"/>
              <a:gd name="T10" fmla="*/ 0 60000 65536"/>
              <a:gd name="T11" fmla="*/ 0 60000 65536"/>
              <a:gd name="T12" fmla="*/ 0 60000 65536"/>
              <a:gd name="T13" fmla="*/ 0 60000 65536"/>
              <a:gd name="T14" fmla="*/ 0 60000 65536"/>
              <a:gd name="T15" fmla="*/ 0 w 50"/>
              <a:gd name="T16" fmla="*/ 0 h 18"/>
              <a:gd name="T17" fmla="*/ 50 w 50"/>
              <a:gd name="T18" fmla="*/ 18 h 18"/>
            </a:gdLst>
            <a:ahLst/>
            <a:cxnLst>
              <a:cxn ang="T10">
                <a:pos x="T0" y="T1"/>
              </a:cxn>
              <a:cxn ang="T11">
                <a:pos x="T2" y="T3"/>
              </a:cxn>
              <a:cxn ang="T12">
                <a:pos x="T4" y="T5"/>
              </a:cxn>
              <a:cxn ang="T13">
                <a:pos x="T6" y="T7"/>
              </a:cxn>
              <a:cxn ang="T14">
                <a:pos x="T8" y="T9"/>
              </a:cxn>
            </a:cxnLst>
            <a:rect l="T15" t="T16" r="T17" b="T18"/>
            <a:pathLst>
              <a:path w="50" h="18">
                <a:moveTo>
                  <a:pt x="50" y="18"/>
                </a:moveTo>
                <a:lnTo>
                  <a:pt x="0" y="17"/>
                </a:lnTo>
                <a:lnTo>
                  <a:pt x="0" y="0"/>
                </a:lnTo>
                <a:lnTo>
                  <a:pt x="50" y="2"/>
                </a:lnTo>
                <a:lnTo>
                  <a:pt x="50" y="18"/>
                </a:lnTo>
                <a:close/>
              </a:path>
            </a:pathLst>
          </a:custGeom>
          <a:solidFill>
            <a:srgbClr val="FFFFFF"/>
          </a:solidFill>
          <a:ln w="0" cap="flat">
            <a:solidFill>
              <a:srgbClr val="FFFFFF"/>
            </a:solidFill>
            <a:prstDash val="solid"/>
            <a:round/>
            <a:headEnd/>
            <a:tailEnd/>
          </a:ln>
        </p:spPr>
        <p:txBody>
          <a:bodyPr/>
          <a:lstStyle/>
          <a:p>
            <a:endParaRPr lang="en-US"/>
          </a:p>
        </p:txBody>
      </p:sp>
      <p:sp>
        <p:nvSpPr>
          <p:cNvPr id="56497" name="Freeform 188"/>
          <p:cNvSpPr>
            <a:spLocks/>
          </p:cNvSpPr>
          <p:nvPr/>
        </p:nvSpPr>
        <p:spPr bwMode="auto">
          <a:xfrm>
            <a:off x="1631950" y="3448050"/>
            <a:ext cx="79375" cy="28575"/>
          </a:xfrm>
          <a:custGeom>
            <a:avLst/>
            <a:gdLst>
              <a:gd name="T0" fmla="*/ 2147483647 w 50"/>
              <a:gd name="T1" fmla="*/ 2147483647 h 18"/>
              <a:gd name="T2" fmla="*/ 0 w 50"/>
              <a:gd name="T3" fmla="*/ 2147483647 h 18"/>
              <a:gd name="T4" fmla="*/ 0 w 50"/>
              <a:gd name="T5" fmla="*/ 0 h 18"/>
              <a:gd name="T6" fmla="*/ 2147483647 w 50"/>
              <a:gd name="T7" fmla="*/ 2147483647 h 18"/>
              <a:gd name="T8" fmla="*/ 2147483647 w 50"/>
              <a:gd name="T9" fmla="*/ 2147483647 h 18"/>
              <a:gd name="T10" fmla="*/ 0 60000 65536"/>
              <a:gd name="T11" fmla="*/ 0 60000 65536"/>
              <a:gd name="T12" fmla="*/ 0 60000 65536"/>
              <a:gd name="T13" fmla="*/ 0 60000 65536"/>
              <a:gd name="T14" fmla="*/ 0 60000 65536"/>
              <a:gd name="T15" fmla="*/ 0 w 50"/>
              <a:gd name="T16" fmla="*/ 0 h 18"/>
              <a:gd name="T17" fmla="*/ 50 w 50"/>
              <a:gd name="T18" fmla="*/ 18 h 18"/>
            </a:gdLst>
            <a:ahLst/>
            <a:cxnLst>
              <a:cxn ang="T10">
                <a:pos x="T0" y="T1"/>
              </a:cxn>
              <a:cxn ang="T11">
                <a:pos x="T2" y="T3"/>
              </a:cxn>
              <a:cxn ang="T12">
                <a:pos x="T4" y="T5"/>
              </a:cxn>
              <a:cxn ang="T13">
                <a:pos x="T6" y="T7"/>
              </a:cxn>
              <a:cxn ang="T14">
                <a:pos x="T8" y="T9"/>
              </a:cxn>
            </a:cxnLst>
            <a:rect l="T15" t="T16" r="T17" b="T18"/>
            <a:pathLst>
              <a:path w="50" h="18">
                <a:moveTo>
                  <a:pt x="50" y="18"/>
                </a:moveTo>
                <a:lnTo>
                  <a:pt x="0" y="16"/>
                </a:lnTo>
                <a:lnTo>
                  <a:pt x="0" y="0"/>
                </a:lnTo>
                <a:lnTo>
                  <a:pt x="50" y="1"/>
                </a:lnTo>
                <a:lnTo>
                  <a:pt x="50" y="18"/>
                </a:lnTo>
                <a:close/>
              </a:path>
            </a:pathLst>
          </a:custGeom>
          <a:solidFill>
            <a:srgbClr val="FFFFFF"/>
          </a:solidFill>
          <a:ln w="0" cap="flat">
            <a:solidFill>
              <a:srgbClr val="FFFFFF"/>
            </a:solidFill>
            <a:prstDash val="solid"/>
            <a:round/>
            <a:headEnd/>
            <a:tailEnd/>
          </a:ln>
        </p:spPr>
        <p:txBody>
          <a:bodyPr/>
          <a:lstStyle/>
          <a:p>
            <a:endParaRPr lang="en-US"/>
          </a:p>
        </p:txBody>
      </p:sp>
      <p:sp>
        <p:nvSpPr>
          <p:cNvPr id="56498" name="Rectangle 189"/>
          <p:cNvSpPr>
            <a:spLocks noChangeArrowheads="1"/>
          </p:cNvSpPr>
          <p:nvPr/>
        </p:nvSpPr>
        <p:spPr bwMode="auto">
          <a:xfrm>
            <a:off x="742950" y="3187700"/>
            <a:ext cx="862013" cy="304800"/>
          </a:xfrm>
          <a:prstGeom prst="rect">
            <a:avLst/>
          </a:prstGeom>
          <a:noFill/>
          <a:ln w="9525">
            <a:noFill/>
            <a:miter lim="800000"/>
            <a:headEnd/>
            <a:tailEnd/>
          </a:ln>
        </p:spPr>
        <p:txBody>
          <a:bodyPr wrap="none" lIns="0" tIns="0" rIns="0" bIns="0">
            <a:spAutoFit/>
          </a:bodyPr>
          <a:lstStyle/>
          <a:p>
            <a:r>
              <a:rPr lang="en-US">
                <a:solidFill>
                  <a:srgbClr val="F2F2F2"/>
                </a:solidFill>
              </a:rPr>
              <a:t>150 nm</a:t>
            </a:r>
            <a:endParaRPr lang="en-US"/>
          </a:p>
        </p:txBody>
      </p:sp>
      <p:sp>
        <p:nvSpPr>
          <p:cNvPr id="56499" name="Rectangle 198"/>
          <p:cNvSpPr>
            <a:spLocks noChangeArrowheads="1"/>
          </p:cNvSpPr>
          <p:nvPr/>
        </p:nvSpPr>
        <p:spPr bwMode="auto">
          <a:xfrm>
            <a:off x="1057275" y="4130675"/>
            <a:ext cx="815975" cy="276225"/>
          </a:xfrm>
          <a:prstGeom prst="rect">
            <a:avLst/>
          </a:prstGeom>
          <a:noFill/>
          <a:ln w="9525">
            <a:noFill/>
            <a:miter lim="800000"/>
            <a:headEnd/>
            <a:tailEnd/>
          </a:ln>
        </p:spPr>
        <p:txBody>
          <a:bodyPr wrap="none" lIns="0" tIns="0" rIns="0" bIns="0">
            <a:spAutoFit/>
          </a:bodyPr>
          <a:lstStyle/>
          <a:p>
            <a:r>
              <a:rPr lang="en-US">
                <a:solidFill>
                  <a:schemeClr val="bg1"/>
                </a:solidFill>
              </a:rPr>
              <a:t>112 nm </a:t>
            </a:r>
          </a:p>
        </p:txBody>
      </p:sp>
      <p:sp>
        <p:nvSpPr>
          <p:cNvPr id="56500" name="Rectangle 199"/>
          <p:cNvSpPr>
            <a:spLocks noChangeArrowheads="1"/>
          </p:cNvSpPr>
          <p:nvPr/>
        </p:nvSpPr>
        <p:spPr bwMode="auto">
          <a:xfrm>
            <a:off x="1863725" y="4130675"/>
            <a:ext cx="307975" cy="276225"/>
          </a:xfrm>
          <a:prstGeom prst="rect">
            <a:avLst/>
          </a:prstGeom>
          <a:noFill/>
          <a:ln w="9525">
            <a:noFill/>
            <a:miter lim="800000"/>
            <a:headEnd/>
            <a:tailEnd/>
          </a:ln>
        </p:spPr>
        <p:txBody>
          <a:bodyPr wrap="none" lIns="0" tIns="0" rIns="0" bIns="0">
            <a:spAutoFit/>
          </a:bodyPr>
          <a:lstStyle/>
          <a:p>
            <a:r>
              <a:rPr lang="en-US">
                <a:solidFill>
                  <a:schemeClr val="bg1"/>
                </a:solidFill>
              </a:rPr>
              <a:t>dia</a:t>
            </a:r>
          </a:p>
        </p:txBody>
      </p:sp>
      <p:sp>
        <p:nvSpPr>
          <p:cNvPr id="56501" name="Rectangle 200"/>
          <p:cNvSpPr>
            <a:spLocks noChangeArrowheads="1"/>
          </p:cNvSpPr>
          <p:nvPr/>
        </p:nvSpPr>
        <p:spPr bwMode="auto">
          <a:xfrm>
            <a:off x="2230438" y="4130675"/>
            <a:ext cx="1493837" cy="276225"/>
          </a:xfrm>
          <a:prstGeom prst="rect">
            <a:avLst/>
          </a:prstGeom>
          <a:noFill/>
          <a:ln w="9525">
            <a:noFill/>
            <a:miter lim="800000"/>
            <a:headEnd/>
            <a:tailEnd/>
          </a:ln>
        </p:spPr>
        <p:txBody>
          <a:bodyPr wrap="none" lIns="0" tIns="0" rIns="0" bIns="0">
            <a:spAutoFit/>
          </a:bodyPr>
          <a:lstStyle/>
          <a:p>
            <a:r>
              <a:rPr lang="en-US">
                <a:solidFill>
                  <a:schemeClr val="bg1"/>
                </a:solidFill>
              </a:rPr>
              <a:t>= area of 0.01 </a:t>
            </a:r>
          </a:p>
        </p:txBody>
      </p:sp>
      <p:sp>
        <p:nvSpPr>
          <p:cNvPr id="56502" name="Rectangle 202"/>
          <p:cNvSpPr>
            <a:spLocks noChangeArrowheads="1"/>
          </p:cNvSpPr>
          <p:nvPr/>
        </p:nvSpPr>
        <p:spPr bwMode="auto">
          <a:xfrm>
            <a:off x="3683000" y="4130675"/>
            <a:ext cx="325438" cy="276225"/>
          </a:xfrm>
          <a:prstGeom prst="rect">
            <a:avLst/>
          </a:prstGeom>
          <a:noFill/>
          <a:ln w="9525">
            <a:noFill/>
            <a:miter lim="800000"/>
            <a:headEnd/>
            <a:tailEnd/>
          </a:ln>
        </p:spPr>
        <p:txBody>
          <a:bodyPr wrap="none" lIns="0" tIns="0" rIns="0" bIns="0">
            <a:spAutoFit/>
          </a:bodyPr>
          <a:lstStyle/>
          <a:p>
            <a:r>
              <a:rPr lang="el-GR">
                <a:solidFill>
                  <a:schemeClr val="bg1"/>
                </a:solidFill>
              </a:rPr>
              <a:t>μ</a:t>
            </a:r>
            <a:r>
              <a:rPr lang="en-US">
                <a:solidFill>
                  <a:schemeClr val="bg1"/>
                </a:solidFill>
              </a:rPr>
              <a:t>m</a:t>
            </a:r>
          </a:p>
        </p:txBody>
      </p:sp>
      <p:sp>
        <p:nvSpPr>
          <p:cNvPr id="56503" name="Rectangle 203"/>
          <p:cNvSpPr>
            <a:spLocks noChangeArrowheads="1"/>
          </p:cNvSpPr>
          <p:nvPr/>
        </p:nvSpPr>
        <p:spPr bwMode="auto">
          <a:xfrm>
            <a:off x="4030663" y="4132263"/>
            <a:ext cx="85725" cy="184150"/>
          </a:xfrm>
          <a:prstGeom prst="rect">
            <a:avLst/>
          </a:prstGeom>
          <a:noFill/>
          <a:ln w="9525">
            <a:noFill/>
            <a:miter lim="800000"/>
            <a:headEnd/>
            <a:tailEnd/>
          </a:ln>
        </p:spPr>
        <p:txBody>
          <a:bodyPr wrap="none" lIns="0" tIns="0" rIns="0" bIns="0">
            <a:spAutoFit/>
          </a:bodyPr>
          <a:lstStyle/>
          <a:p>
            <a:r>
              <a:rPr lang="en-US" sz="1200">
                <a:solidFill>
                  <a:schemeClr val="bg1"/>
                </a:solidFill>
              </a:rPr>
              <a:t>2</a:t>
            </a:r>
            <a:endParaRPr lang="en-US">
              <a:solidFill>
                <a:schemeClr val="bg1"/>
              </a:solidFill>
            </a:endParaRPr>
          </a:p>
        </p:txBody>
      </p:sp>
      <p:sp>
        <p:nvSpPr>
          <p:cNvPr id="56504" name="TextBox 16"/>
          <p:cNvSpPr txBox="1">
            <a:spLocks noChangeArrowheads="1"/>
          </p:cNvSpPr>
          <p:nvPr/>
        </p:nvSpPr>
        <p:spPr bwMode="auto">
          <a:xfrm>
            <a:off x="0" y="242888"/>
            <a:ext cx="9301163" cy="401637"/>
          </a:xfrm>
          <a:prstGeom prst="rect">
            <a:avLst/>
          </a:prstGeom>
          <a:noFill/>
          <a:ln w="9525" algn="ctr">
            <a:noFill/>
            <a:miter lim="800000"/>
            <a:headEnd/>
            <a:tailEnd/>
          </a:ln>
        </p:spPr>
        <p:txBody>
          <a:bodyPr>
            <a:spAutoFit/>
          </a:bodyPr>
          <a:lstStyle/>
          <a:p>
            <a:r>
              <a:rPr lang="en-US" sz="2000">
                <a:solidFill>
                  <a:srgbClr val="FFFF00"/>
                </a:solidFill>
              </a:rPr>
              <a:t>Live-Cell Imaging of Single Receptor Composition using Zero-Mode Waveguides</a:t>
            </a:r>
          </a:p>
        </p:txBody>
      </p:sp>
      <p:sp>
        <p:nvSpPr>
          <p:cNvPr id="205" name="TextBox 204"/>
          <p:cNvSpPr txBox="1"/>
          <p:nvPr/>
        </p:nvSpPr>
        <p:spPr>
          <a:xfrm>
            <a:off x="5522913" y="6059488"/>
            <a:ext cx="766762" cy="461962"/>
          </a:xfrm>
          <a:prstGeom prst="rect">
            <a:avLst/>
          </a:prstGeom>
          <a:noFill/>
        </p:spPr>
        <p:txBody>
          <a:bodyPr wrap="none">
            <a:spAutoFit/>
          </a:bodyPr>
          <a:lstStyle/>
          <a:p>
            <a:pPr>
              <a:defRPr/>
            </a:pPr>
            <a:r>
              <a:rPr lang="el-GR" sz="2400" dirty="0">
                <a:solidFill>
                  <a:schemeClr val="bg1"/>
                </a:solidFill>
                <a:latin typeface="+mn-lt"/>
                <a:cs typeface="Times New Roman"/>
              </a:rPr>
              <a:t>α</a:t>
            </a:r>
            <a:r>
              <a:rPr lang="en-US" sz="2400" baseline="-25000" dirty="0">
                <a:solidFill>
                  <a:schemeClr val="bg1"/>
                </a:solidFill>
                <a:latin typeface="+mn-lt"/>
                <a:cs typeface="Times New Roman"/>
              </a:rPr>
              <a:t>3</a:t>
            </a:r>
            <a:r>
              <a:rPr lang="el-GR" sz="2400" dirty="0">
                <a:solidFill>
                  <a:schemeClr val="bg1"/>
                </a:solidFill>
                <a:latin typeface="+mn-lt"/>
                <a:cs typeface="Times New Roman"/>
              </a:rPr>
              <a:t>β</a:t>
            </a:r>
            <a:r>
              <a:rPr lang="en-US" sz="2400" baseline="-25000" dirty="0">
                <a:solidFill>
                  <a:schemeClr val="bg1"/>
                </a:solidFill>
                <a:latin typeface="+mn-lt"/>
                <a:cs typeface="Times New Roman"/>
              </a:rPr>
              <a:t>2</a:t>
            </a:r>
            <a:endParaRPr lang="en-US" sz="2400" baseline="-25000" dirty="0">
              <a:solidFill>
                <a:schemeClr val="bg1"/>
              </a:solidFill>
              <a:latin typeface="+mn-lt"/>
            </a:endParaRPr>
          </a:p>
        </p:txBody>
      </p:sp>
      <p:sp>
        <p:nvSpPr>
          <p:cNvPr id="206" name="TextBox 205"/>
          <p:cNvSpPr txBox="1"/>
          <p:nvPr/>
        </p:nvSpPr>
        <p:spPr>
          <a:xfrm>
            <a:off x="7167563" y="6059488"/>
            <a:ext cx="765175" cy="461962"/>
          </a:xfrm>
          <a:prstGeom prst="rect">
            <a:avLst/>
          </a:prstGeom>
          <a:noFill/>
        </p:spPr>
        <p:txBody>
          <a:bodyPr wrap="none">
            <a:spAutoFit/>
          </a:bodyPr>
          <a:lstStyle/>
          <a:p>
            <a:pPr>
              <a:defRPr/>
            </a:pPr>
            <a:r>
              <a:rPr lang="el-GR" sz="2400" dirty="0">
                <a:solidFill>
                  <a:schemeClr val="bg1"/>
                </a:solidFill>
                <a:latin typeface="+mn-lt"/>
                <a:cs typeface="Times New Roman"/>
              </a:rPr>
              <a:t>α</a:t>
            </a:r>
            <a:r>
              <a:rPr lang="en-US" sz="2400" baseline="-25000" dirty="0">
                <a:solidFill>
                  <a:schemeClr val="bg1"/>
                </a:solidFill>
                <a:latin typeface="+mn-lt"/>
                <a:cs typeface="Times New Roman"/>
              </a:rPr>
              <a:t>2</a:t>
            </a:r>
            <a:r>
              <a:rPr lang="el-GR" sz="2400" dirty="0">
                <a:solidFill>
                  <a:schemeClr val="bg1"/>
                </a:solidFill>
                <a:latin typeface="+mn-lt"/>
                <a:cs typeface="Times New Roman"/>
              </a:rPr>
              <a:t>β</a:t>
            </a:r>
            <a:r>
              <a:rPr lang="en-US" sz="2400" baseline="-25000" dirty="0">
                <a:solidFill>
                  <a:schemeClr val="bg1"/>
                </a:solidFill>
                <a:latin typeface="+mn-lt"/>
                <a:cs typeface="Times New Roman"/>
              </a:rPr>
              <a:t>3</a:t>
            </a:r>
            <a:endParaRPr lang="en-US" sz="2400" baseline="-25000" dirty="0">
              <a:solidFill>
                <a:schemeClr val="bg1"/>
              </a:solidFill>
              <a:latin typeface="+mn-lt"/>
            </a:endParaRPr>
          </a:p>
        </p:txBody>
      </p:sp>
      <p:sp>
        <p:nvSpPr>
          <p:cNvPr id="188" name="Slide Number Placeholder 187"/>
          <p:cNvSpPr>
            <a:spLocks noGrp="1"/>
          </p:cNvSpPr>
          <p:nvPr>
            <p:ph type="sldNum" sz="quarter" idx="12"/>
          </p:nvPr>
        </p:nvSpPr>
        <p:spPr/>
        <p:txBody>
          <a:bodyPr/>
          <a:lstStyle/>
          <a:p>
            <a:pPr>
              <a:defRPr/>
            </a:pPr>
            <a:fld id="{F4601204-119C-4EEF-B6E4-0EB0E8EB045F}" type="slidenum">
              <a:rPr lang="en-US" smtClean="0"/>
              <a:pPr>
                <a:defRPr/>
              </a:pPr>
              <a:t>52</a:t>
            </a:fld>
            <a:endParaRPr lang="en-US" dirty="0"/>
          </a:p>
        </p:txBody>
      </p:sp>
    </p:spTree>
  </p:cSld>
  <p:clrMapOvr>
    <a:masterClrMapping/>
  </p:clrMapOvr>
  <p:transition spd="slow">
    <p:fade thruBlk="1"/>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7346" name="Rectangle 19"/>
          <p:cNvSpPr>
            <a:spLocks noChangeArrowheads="1"/>
          </p:cNvSpPr>
          <p:nvPr/>
        </p:nvSpPr>
        <p:spPr bwMode="auto">
          <a:xfrm>
            <a:off x="0" y="0"/>
            <a:ext cx="9144000" cy="6858000"/>
          </a:xfrm>
          <a:prstGeom prst="rect">
            <a:avLst/>
          </a:prstGeom>
          <a:solidFill>
            <a:schemeClr val="tx1"/>
          </a:solidFill>
          <a:ln w="9525" algn="ctr">
            <a:noFill/>
            <a:round/>
            <a:headEnd/>
            <a:tailEnd/>
          </a:ln>
        </p:spPr>
        <p:txBody>
          <a:bodyPr/>
          <a:lstStyle/>
          <a:p>
            <a:pPr eaLnBrk="0" hangingPunct="0"/>
            <a:endParaRPr lang="en-US"/>
          </a:p>
        </p:txBody>
      </p:sp>
      <p:sp>
        <p:nvSpPr>
          <p:cNvPr id="57347" name="TextBox 16"/>
          <p:cNvSpPr txBox="1">
            <a:spLocks noChangeArrowheads="1"/>
          </p:cNvSpPr>
          <p:nvPr/>
        </p:nvSpPr>
        <p:spPr bwMode="auto">
          <a:xfrm>
            <a:off x="3335338" y="101600"/>
            <a:ext cx="2366962" cy="400050"/>
          </a:xfrm>
          <a:prstGeom prst="rect">
            <a:avLst/>
          </a:prstGeom>
          <a:noFill/>
          <a:ln w="9525" algn="ctr">
            <a:noFill/>
            <a:miter lim="800000"/>
            <a:headEnd/>
            <a:tailEnd/>
          </a:ln>
        </p:spPr>
        <p:txBody>
          <a:bodyPr>
            <a:spAutoFit/>
          </a:bodyPr>
          <a:lstStyle/>
          <a:p>
            <a:r>
              <a:rPr lang="en-US">
                <a:solidFill>
                  <a:schemeClr val="bg1"/>
                </a:solidFill>
              </a:rPr>
              <a:t>Live </a:t>
            </a:r>
            <a:r>
              <a:rPr lang="en-US" sz="2000">
                <a:solidFill>
                  <a:schemeClr val="bg1"/>
                </a:solidFill>
              </a:rPr>
              <a:t>Neuro2a</a:t>
            </a:r>
            <a:r>
              <a:rPr lang="en-US">
                <a:solidFill>
                  <a:schemeClr val="bg1"/>
                </a:solidFill>
              </a:rPr>
              <a:t> Cells </a:t>
            </a:r>
          </a:p>
        </p:txBody>
      </p:sp>
      <p:sp>
        <p:nvSpPr>
          <p:cNvPr id="57348" name="TextBox 4"/>
          <p:cNvSpPr txBox="1">
            <a:spLocks noChangeArrowheads="1"/>
          </p:cNvSpPr>
          <p:nvPr/>
        </p:nvSpPr>
        <p:spPr bwMode="auto">
          <a:xfrm>
            <a:off x="3594100" y="2159000"/>
            <a:ext cx="1517650" cy="369888"/>
          </a:xfrm>
          <a:prstGeom prst="rect">
            <a:avLst/>
          </a:prstGeom>
          <a:noFill/>
          <a:ln w="9525">
            <a:noFill/>
            <a:miter lim="800000"/>
            <a:headEnd/>
            <a:tailEnd/>
          </a:ln>
        </p:spPr>
        <p:txBody>
          <a:bodyPr wrap="none">
            <a:spAutoFit/>
          </a:bodyPr>
          <a:lstStyle/>
          <a:p>
            <a:r>
              <a:rPr lang="en-US" b="1">
                <a:solidFill>
                  <a:srgbClr val="FF0000"/>
                </a:solidFill>
              </a:rPr>
              <a:t>PM-mcherry</a:t>
            </a:r>
          </a:p>
        </p:txBody>
      </p:sp>
      <p:sp>
        <p:nvSpPr>
          <p:cNvPr id="57349" name="TextBox 5"/>
          <p:cNvSpPr txBox="1">
            <a:spLocks noChangeArrowheads="1"/>
          </p:cNvSpPr>
          <p:nvPr/>
        </p:nvSpPr>
        <p:spPr bwMode="auto">
          <a:xfrm>
            <a:off x="571500" y="584200"/>
            <a:ext cx="1992313" cy="369888"/>
          </a:xfrm>
          <a:prstGeom prst="rect">
            <a:avLst/>
          </a:prstGeom>
          <a:noFill/>
          <a:ln w="9525">
            <a:noFill/>
            <a:miter lim="800000"/>
            <a:headEnd/>
            <a:tailEnd/>
          </a:ln>
        </p:spPr>
        <p:txBody>
          <a:bodyPr wrap="none">
            <a:spAutoFit/>
          </a:bodyPr>
          <a:lstStyle/>
          <a:p>
            <a:r>
              <a:rPr lang="en-US">
                <a:solidFill>
                  <a:schemeClr val="bg1"/>
                </a:solidFill>
              </a:rPr>
              <a:t>TIRF on coverslip</a:t>
            </a:r>
          </a:p>
        </p:txBody>
      </p:sp>
      <p:sp>
        <p:nvSpPr>
          <p:cNvPr id="57350" name="TextBox 6"/>
          <p:cNvSpPr txBox="1">
            <a:spLocks noChangeArrowheads="1"/>
          </p:cNvSpPr>
          <p:nvPr/>
        </p:nvSpPr>
        <p:spPr bwMode="auto">
          <a:xfrm>
            <a:off x="5359400" y="609600"/>
            <a:ext cx="3352800" cy="369888"/>
          </a:xfrm>
          <a:prstGeom prst="rect">
            <a:avLst/>
          </a:prstGeom>
          <a:noFill/>
          <a:ln w="9525">
            <a:noFill/>
            <a:miter lim="800000"/>
            <a:headEnd/>
            <a:tailEnd/>
          </a:ln>
        </p:spPr>
        <p:txBody>
          <a:bodyPr wrap="none">
            <a:spAutoFit/>
          </a:bodyPr>
          <a:lstStyle/>
          <a:p>
            <a:r>
              <a:rPr lang="en-US">
                <a:solidFill>
                  <a:schemeClr val="bg1"/>
                </a:solidFill>
              </a:rPr>
              <a:t>Epifluorescence on ZMW array</a:t>
            </a:r>
          </a:p>
        </p:txBody>
      </p:sp>
      <p:sp>
        <p:nvSpPr>
          <p:cNvPr id="9" name="TextBox 8"/>
          <p:cNvSpPr txBox="1"/>
          <p:nvPr/>
        </p:nvSpPr>
        <p:spPr>
          <a:xfrm>
            <a:off x="3359150" y="5189538"/>
            <a:ext cx="1720850" cy="369887"/>
          </a:xfrm>
          <a:prstGeom prst="rect">
            <a:avLst/>
          </a:prstGeom>
          <a:noFill/>
        </p:spPr>
        <p:txBody>
          <a:bodyPr>
            <a:spAutoFit/>
          </a:bodyPr>
          <a:lstStyle/>
          <a:p>
            <a:pPr>
              <a:defRPr/>
            </a:pPr>
            <a:r>
              <a:rPr lang="el-GR" b="1" dirty="0">
                <a:solidFill>
                  <a:srgbClr val="00CC00"/>
                </a:solidFill>
                <a:latin typeface="+mn-lt"/>
                <a:cs typeface="Times New Roman"/>
              </a:rPr>
              <a:t>α</a:t>
            </a:r>
            <a:r>
              <a:rPr lang="en-US" b="1" dirty="0">
                <a:solidFill>
                  <a:srgbClr val="00CC00"/>
                </a:solidFill>
                <a:latin typeface="+mn-lt"/>
                <a:cs typeface="Times New Roman"/>
              </a:rPr>
              <a:t>4-GFP  </a:t>
            </a:r>
            <a:r>
              <a:rPr lang="el-GR" b="1" dirty="0">
                <a:solidFill>
                  <a:schemeClr val="bg1"/>
                </a:solidFill>
                <a:latin typeface="+mn-lt"/>
                <a:cs typeface="Times New Roman"/>
              </a:rPr>
              <a:t>β</a:t>
            </a:r>
            <a:r>
              <a:rPr lang="en-US" b="1" dirty="0">
                <a:solidFill>
                  <a:schemeClr val="bg1"/>
                </a:solidFill>
                <a:latin typeface="+mn-lt"/>
                <a:cs typeface="Times New Roman"/>
              </a:rPr>
              <a:t>4-wt</a:t>
            </a:r>
            <a:endParaRPr lang="en-US" b="1" dirty="0">
              <a:solidFill>
                <a:schemeClr val="bg1"/>
              </a:solidFill>
              <a:latin typeface="+mn-lt"/>
            </a:endParaRPr>
          </a:p>
        </p:txBody>
      </p:sp>
      <p:grpSp>
        <p:nvGrpSpPr>
          <p:cNvPr id="57352" name="Group 16"/>
          <p:cNvGrpSpPr>
            <a:grpSpLocks/>
          </p:cNvGrpSpPr>
          <p:nvPr/>
        </p:nvGrpSpPr>
        <p:grpSpPr bwMode="auto">
          <a:xfrm>
            <a:off x="657225" y="1028700"/>
            <a:ext cx="1933575" cy="2959100"/>
            <a:chOff x="657726" y="1028700"/>
            <a:chExt cx="1933074" cy="2959100"/>
          </a:xfrm>
        </p:grpSpPr>
        <p:pic>
          <p:nvPicPr>
            <p:cNvPr id="57363" name="Picture 2"/>
            <p:cNvPicPr>
              <a:picLocks noChangeAspect="1" noChangeArrowheads="1"/>
            </p:cNvPicPr>
            <p:nvPr/>
          </p:nvPicPr>
          <p:blipFill>
            <a:blip r:embed="rId3" cstate="print"/>
            <a:srcRect l="3062" t="3226" r="62305" b="45570"/>
            <a:stretch>
              <a:fillRect/>
            </a:stretch>
          </p:blipFill>
          <p:spPr bwMode="auto">
            <a:xfrm>
              <a:off x="657726" y="1028700"/>
              <a:ext cx="1933074" cy="2959100"/>
            </a:xfrm>
            <a:prstGeom prst="rect">
              <a:avLst/>
            </a:prstGeom>
            <a:noFill/>
            <a:ln w="9525">
              <a:noFill/>
              <a:miter lim="800000"/>
              <a:headEnd/>
              <a:tailEnd/>
            </a:ln>
          </p:spPr>
        </p:pic>
        <p:sp>
          <p:nvSpPr>
            <p:cNvPr id="57364" name="Rectangle 12"/>
            <p:cNvSpPr>
              <a:spLocks noChangeArrowheads="1"/>
            </p:cNvSpPr>
            <p:nvPr/>
          </p:nvSpPr>
          <p:spPr bwMode="auto">
            <a:xfrm>
              <a:off x="711200" y="1028700"/>
              <a:ext cx="190500" cy="215900"/>
            </a:xfrm>
            <a:prstGeom prst="rect">
              <a:avLst/>
            </a:prstGeom>
            <a:solidFill>
              <a:schemeClr val="tx1"/>
            </a:solidFill>
            <a:ln w="9525" algn="ctr">
              <a:solidFill>
                <a:schemeClr val="tx1"/>
              </a:solidFill>
              <a:round/>
              <a:headEnd/>
              <a:tailEnd/>
            </a:ln>
          </p:spPr>
          <p:txBody>
            <a:bodyPr/>
            <a:lstStyle/>
            <a:p>
              <a:pPr eaLnBrk="0" hangingPunct="0"/>
              <a:endParaRPr lang="en-US">
                <a:solidFill>
                  <a:schemeClr val="bg1"/>
                </a:solidFill>
              </a:endParaRPr>
            </a:p>
          </p:txBody>
        </p:sp>
      </p:grpSp>
      <p:grpSp>
        <p:nvGrpSpPr>
          <p:cNvPr id="57353" name="Group 17"/>
          <p:cNvGrpSpPr>
            <a:grpSpLocks/>
          </p:cNvGrpSpPr>
          <p:nvPr/>
        </p:nvGrpSpPr>
        <p:grpSpPr bwMode="auto">
          <a:xfrm>
            <a:off x="301625" y="4305300"/>
            <a:ext cx="2720975" cy="2343150"/>
            <a:chOff x="302126" y="4305300"/>
            <a:chExt cx="2720474" cy="2343484"/>
          </a:xfrm>
        </p:grpSpPr>
        <p:pic>
          <p:nvPicPr>
            <p:cNvPr id="57361" name="Picture 2"/>
            <p:cNvPicPr>
              <a:picLocks noChangeAspect="1" noChangeArrowheads="1"/>
            </p:cNvPicPr>
            <p:nvPr/>
          </p:nvPicPr>
          <p:blipFill>
            <a:blip r:embed="rId3" cstate="print"/>
            <a:srcRect l="3062" t="57285" r="48198" b="2164"/>
            <a:stretch>
              <a:fillRect/>
            </a:stretch>
          </p:blipFill>
          <p:spPr bwMode="auto">
            <a:xfrm>
              <a:off x="302126" y="4305300"/>
              <a:ext cx="2720474" cy="2343484"/>
            </a:xfrm>
            <a:prstGeom prst="rect">
              <a:avLst/>
            </a:prstGeom>
            <a:noFill/>
            <a:ln w="9525">
              <a:noFill/>
              <a:miter lim="800000"/>
              <a:headEnd/>
              <a:tailEnd/>
            </a:ln>
          </p:spPr>
        </p:pic>
        <p:sp>
          <p:nvSpPr>
            <p:cNvPr id="57362" name="Rectangle 13"/>
            <p:cNvSpPr>
              <a:spLocks noChangeArrowheads="1"/>
            </p:cNvSpPr>
            <p:nvPr/>
          </p:nvSpPr>
          <p:spPr bwMode="auto">
            <a:xfrm>
              <a:off x="368300" y="4318000"/>
              <a:ext cx="190500" cy="215900"/>
            </a:xfrm>
            <a:prstGeom prst="rect">
              <a:avLst/>
            </a:prstGeom>
            <a:solidFill>
              <a:schemeClr val="tx1"/>
            </a:solidFill>
            <a:ln w="9525" algn="ctr">
              <a:solidFill>
                <a:schemeClr val="tx1"/>
              </a:solidFill>
              <a:round/>
              <a:headEnd/>
              <a:tailEnd/>
            </a:ln>
          </p:spPr>
          <p:txBody>
            <a:bodyPr/>
            <a:lstStyle/>
            <a:p>
              <a:pPr eaLnBrk="0" hangingPunct="0"/>
              <a:endParaRPr lang="en-US">
                <a:solidFill>
                  <a:schemeClr val="bg1"/>
                </a:solidFill>
              </a:endParaRPr>
            </a:p>
          </p:txBody>
        </p:sp>
      </p:grpSp>
      <p:grpSp>
        <p:nvGrpSpPr>
          <p:cNvPr id="57354" name="Group 18"/>
          <p:cNvGrpSpPr>
            <a:grpSpLocks/>
          </p:cNvGrpSpPr>
          <p:nvPr/>
        </p:nvGrpSpPr>
        <p:grpSpPr bwMode="auto">
          <a:xfrm>
            <a:off x="5499100" y="1028700"/>
            <a:ext cx="3181350" cy="2933700"/>
            <a:chOff x="5499100" y="1028700"/>
            <a:chExt cx="3180968" cy="2933700"/>
          </a:xfrm>
        </p:grpSpPr>
        <p:pic>
          <p:nvPicPr>
            <p:cNvPr id="57359" name="Picture 2"/>
            <p:cNvPicPr>
              <a:picLocks noChangeAspect="1" noChangeArrowheads="1"/>
            </p:cNvPicPr>
            <p:nvPr/>
          </p:nvPicPr>
          <p:blipFill>
            <a:blip r:embed="rId3" cstate="print"/>
            <a:srcRect l="40665" t="3014" r="1877" b="45804"/>
            <a:stretch>
              <a:fillRect/>
            </a:stretch>
          </p:blipFill>
          <p:spPr bwMode="auto">
            <a:xfrm>
              <a:off x="5499100" y="1028700"/>
              <a:ext cx="3180968" cy="2933700"/>
            </a:xfrm>
            <a:prstGeom prst="rect">
              <a:avLst/>
            </a:prstGeom>
            <a:noFill/>
            <a:ln w="9525">
              <a:noFill/>
              <a:miter lim="800000"/>
              <a:headEnd/>
              <a:tailEnd/>
            </a:ln>
          </p:spPr>
        </p:pic>
        <p:sp>
          <p:nvSpPr>
            <p:cNvPr id="57360" name="Rectangle 14"/>
            <p:cNvSpPr>
              <a:spLocks noChangeArrowheads="1"/>
            </p:cNvSpPr>
            <p:nvPr/>
          </p:nvSpPr>
          <p:spPr bwMode="auto">
            <a:xfrm>
              <a:off x="5499100" y="1079500"/>
              <a:ext cx="190500" cy="215900"/>
            </a:xfrm>
            <a:prstGeom prst="rect">
              <a:avLst/>
            </a:prstGeom>
            <a:solidFill>
              <a:schemeClr val="tx1"/>
            </a:solidFill>
            <a:ln w="9525" algn="ctr">
              <a:solidFill>
                <a:schemeClr val="tx1"/>
              </a:solidFill>
              <a:round/>
              <a:headEnd/>
              <a:tailEnd/>
            </a:ln>
          </p:spPr>
          <p:txBody>
            <a:bodyPr/>
            <a:lstStyle/>
            <a:p>
              <a:pPr eaLnBrk="0" hangingPunct="0"/>
              <a:endParaRPr lang="en-US">
                <a:solidFill>
                  <a:schemeClr val="bg1"/>
                </a:solidFill>
              </a:endParaRPr>
            </a:p>
          </p:txBody>
        </p:sp>
      </p:grpSp>
      <p:grpSp>
        <p:nvGrpSpPr>
          <p:cNvPr id="57355" name="Group 19"/>
          <p:cNvGrpSpPr>
            <a:grpSpLocks/>
          </p:cNvGrpSpPr>
          <p:nvPr/>
        </p:nvGrpSpPr>
        <p:grpSpPr bwMode="auto">
          <a:xfrm>
            <a:off x="5867400" y="4241800"/>
            <a:ext cx="2452688" cy="2425700"/>
            <a:chOff x="5867400" y="4241800"/>
            <a:chExt cx="2452242" cy="2425700"/>
          </a:xfrm>
        </p:grpSpPr>
        <p:pic>
          <p:nvPicPr>
            <p:cNvPr id="57357" name="Picture 2"/>
            <p:cNvPicPr>
              <a:picLocks noChangeAspect="1" noChangeArrowheads="1"/>
            </p:cNvPicPr>
            <p:nvPr/>
          </p:nvPicPr>
          <p:blipFill>
            <a:blip r:embed="rId3" cstate="print"/>
            <a:srcRect l="55865" t="56825" r="1877" b="2164"/>
            <a:stretch>
              <a:fillRect/>
            </a:stretch>
          </p:blipFill>
          <p:spPr bwMode="auto">
            <a:xfrm>
              <a:off x="5918200" y="4254500"/>
              <a:ext cx="2401442" cy="2413000"/>
            </a:xfrm>
            <a:prstGeom prst="rect">
              <a:avLst/>
            </a:prstGeom>
            <a:noFill/>
            <a:ln w="9525">
              <a:noFill/>
              <a:miter lim="800000"/>
              <a:headEnd/>
              <a:tailEnd/>
            </a:ln>
          </p:spPr>
        </p:pic>
        <p:sp>
          <p:nvSpPr>
            <p:cNvPr id="57358" name="Rectangle 15"/>
            <p:cNvSpPr>
              <a:spLocks noChangeArrowheads="1"/>
            </p:cNvSpPr>
            <p:nvPr/>
          </p:nvSpPr>
          <p:spPr bwMode="auto">
            <a:xfrm>
              <a:off x="5867400" y="4241800"/>
              <a:ext cx="190500" cy="215900"/>
            </a:xfrm>
            <a:prstGeom prst="rect">
              <a:avLst/>
            </a:prstGeom>
            <a:solidFill>
              <a:schemeClr val="tx1"/>
            </a:solidFill>
            <a:ln w="9525" algn="ctr">
              <a:solidFill>
                <a:schemeClr val="tx1"/>
              </a:solidFill>
              <a:round/>
              <a:headEnd/>
              <a:tailEnd/>
            </a:ln>
          </p:spPr>
          <p:txBody>
            <a:bodyPr/>
            <a:lstStyle/>
            <a:p>
              <a:pPr eaLnBrk="0" hangingPunct="0"/>
              <a:endParaRPr lang="en-US">
                <a:solidFill>
                  <a:schemeClr val="bg1"/>
                </a:solidFill>
              </a:endParaRPr>
            </a:p>
          </p:txBody>
        </p:sp>
      </p:grpSp>
      <p:sp>
        <p:nvSpPr>
          <p:cNvPr id="22" name="Slide Number Placeholder 21"/>
          <p:cNvSpPr>
            <a:spLocks noGrp="1"/>
          </p:cNvSpPr>
          <p:nvPr>
            <p:ph type="sldNum" sz="quarter" idx="12"/>
          </p:nvPr>
        </p:nvSpPr>
        <p:spPr/>
        <p:txBody>
          <a:bodyPr/>
          <a:lstStyle/>
          <a:p>
            <a:pPr>
              <a:defRPr/>
            </a:pPr>
            <a:fld id="{9AC2569A-E7B3-445D-9B9C-1B45FDB130C4}" type="slidenum">
              <a:rPr lang="en-US" smtClean="0"/>
              <a:pPr>
                <a:defRPr/>
              </a:pPr>
              <a:t>53</a:t>
            </a:fld>
            <a:endParaRPr lang="en-US" dirty="0"/>
          </a:p>
        </p:txBody>
      </p:sp>
    </p:spTree>
  </p:cSld>
  <p:clrMapOvr>
    <a:masterClrMapping/>
  </p:clrMapOvr>
  <p:transition spd="slow">
    <p:fade thruBlk="1"/>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TextBox 16"/>
          <p:cNvSpPr txBox="1">
            <a:spLocks noChangeArrowheads="1"/>
          </p:cNvSpPr>
          <p:nvPr/>
        </p:nvSpPr>
        <p:spPr bwMode="auto">
          <a:xfrm>
            <a:off x="457200" y="112713"/>
            <a:ext cx="8283575" cy="647700"/>
          </a:xfrm>
          <a:prstGeom prst="rect">
            <a:avLst/>
          </a:prstGeom>
          <a:solidFill>
            <a:srgbClr val="CCFFFF"/>
          </a:solidFill>
          <a:ln w="9525" algn="ctr">
            <a:noFill/>
            <a:miter lim="800000"/>
            <a:headEnd/>
            <a:tailEnd/>
          </a:ln>
        </p:spPr>
        <p:txBody>
          <a:bodyPr>
            <a:spAutoFit/>
          </a:bodyPr>
          <a:lstStyle/>
          <a:p>
            <a:pPr algn="ctr"/>
            <a:r>
              <a:rPr lang="en-US"/>
              <a:t>Photobleaching Steps Determine Single Receptor Stoichiometry with ZMWs: </a:t>
            </a:r>
          </a:p>
          <a:p>
            <a:pPr algn="ctr"/>
            <a:r>
              <a:rPr lang="en-US"/>
              <a:t>validations</a:t>
            </a:r>
          </a:p>
        </p:txBody>
      </p:sp>
      <p:sp>
        <p:nvSpPr>
          <p:cNvPr id="58371" name="TextBox 16"/>
          <p:cNvSpPr txBox="1">
            <a:spLocks noChangeArrowheads="1"/>
          </p:cNvSpPr>
          <p:nvPr/>
        </p:nvSpPr>
        <p:spPr bwMode="auto">
          <a:xfrm>
            <a:off x="1058863" y="846138"/>
            <a:ext cx="4246562" cy="368300"/>
          </a:xfrm>
          <a:prstGeom prst="rect">
            <a:avLst/>
          </a:prstGeom>
          <a:solidFill>
            <a:srgbClr val="CCFFFF"/>
          </a:solidFill>
          <a:ln w="9525" algn="ctr">
            <a:noFill/>
            <a:miter lim="800000"/>
            <a:headEnd/>
            <a:tailEnd/>
          </a:ln>
        </p:spPr>
        <p:txBody>
          <a:bodyPr>
            <a:spAutoFit/>
          </a:bodyPr>
          <a:lstStyle/>
          <a:p>
            <a:pPr algn="ctr"/>
            <a:r>
              <a:rPr lang="el-GR">
                <a:latin typeface="Times New Roman" pitchFamily="18" charset="0"/>
                <a:cs typeface="Times New Roman" pitchFamily="18" charset="0"/>
              </a:rPr>
              <a:t>α</a:t>
            </a:r>
            <a:r>
              <a:rPr lang="en-US">
                <a:latin typeface="Times New Roman" pitchFamily="18" charset="0"/>
                <a:cs typeface="Times New Roman" pitchFamily="18" charset="0"/>
              </a:rPr>
              <a:t>4</a:t>
            </a:r>
            <a:r>
              <a:rPr lang="el-GR">
                <a:latin typeface="Times New Roman" pitchFamily="18" charset="0"/>
                <a:cs typeface="Times New Roman" pitchFamily="18" charset="0"/>
              </a:rPr>
              <a:t>β</a:t>
            </a:r>
            <a:r>
              <a:rPr lang="en-US">
                <a:latin typeface="Times New Roman" pitchFamily="18" charset="0"/>
                <a:cs typeface="Times New Roman" pitchFamily="18" charset="0"/>
              </a:rPr>
              <a:t>4 </a:t>
            </a:r>
            <a:r>
              <a:rPr lang="en-US"/>
              <a:t>AChRs are mostly (</a:t>
            </a:r>
            <a:r>
              <a:rPr lang="el-GR">
                <a:latin typeface="Times New Roman" pitchFamily="18" charset="0"/>
                <a:cs typeface="Times New Roman" pitchFamily="18" charset="0"/>
              </a:rPr>
              <a:t>α</a:t>
            </a:r>
            <a:r>
              <a:rPr lang="en-US">
                <a:latin typeface="Times New Roman" pitchFamily="18" charset="0"/>
                <a:cs typeface="Times New Roman" pitchFamily="18" charset="0"/>
              </a:rPr>
              <a:t>4)</a:t>
            </a:r>
            <a:r>
              <a:rPr lang="en-US" sz="2400" baseline="-25000">
                <a:latin typeface="Times New Roman" pitchFamily="18" charset="0"/>
                <a:cs typeface="Times New Roman" pitchFamily="18" charset="0"/>
              </a:rPr>
              <a:t>3</a:t>
            </a:r>
            <a:r>
              <a:rPr lang="en-US">
                <a:latin typeface="Times New Roman" pitchFamily="18" charset="0"/>
                <a:cs typeface="Times New Roman" pitchFamily="18" charset="0"/>
              </a:rPr>
              <a:t>(</a:t>
            </a:r>
            <a:r>
              <a:rPr lang="el-GR">
                <a:latin typeface="Times New Roman" pitchFamily="18" charset="0"/>
                <a:cs typeface="Times New Roman" pitchFamily="18" charset="0"/>
              </a:rPr>
              <a:t>β</a:t>
            </a:r>
            <a:r>
              <a:rPr lang="en-US">
                <a:latin typeface="Times New Roman" pitchFamily="18" charset="0"/>
                <a:cs typeface="Times New Roman" pitchFamily="18" charset="0"/>
              </a:rPr>
              <a:t>4)</a:t>
            </a:r>
            <a:r>
              <a:rPr lang="en-US" sz="2400" baseline="-25000">
                <a:latin typeface="Times New Roman" pitchFamily="18" charset="0"/>
                <a:cs typeface="Times New Roman" pitchFamily="18" charset="0"/>
              </a:rPr>
              <a:t>2</a:t>
            </a:r>
            <a:r>
              <a:rPr lang="en-US"/>
              <a:t>  </a:t>
            </a:r>
          </a:p>
        </p:txBody>
      </p:sp>
      <p:sp>
        <p:nvSpPr>
          <p:cNvPr id="9" name="TextBox 8"/>
          <p:cNvSpPr txBox="1"/>
          <p:nvPr/>
        </p:nvSpPr>
        <p:spPr>
          <a:xfrm>
            <a:off x="1949450" y="1214438"/>
            <a:ext cx="1720850" cy="369887"/>
          </a:xfrm>
          <a:prstGeom prst="rect">
            <a:avLst/>
          </a:prstGeom>
          <a:noFill/>
        </p:spPr>
        <p:txBody>
          <a:bodyPr>
            <a:spAutoFit/>
          </a:bodyPr>
          <a:lstStyle/>
          <a:p>
            <a:pPr>
              <a:defRPr/>
            </a:pPr>
            <a:r>
              <a:rPr lang="el-GR" b="1" dirty="0">
                <a:solidFill>
                  <a:srgbClr val="009900"/>
                </a:solidFill>
                <a:latin typeface="+mn-lt"/>
                <a:cs typeface="Times New Roman"/>
              </a:rPr>
              <a:t>α</a:t>
            </a:r>
            <a:r>
              <a:rPr lang="en-US" b="1" dirty="0">
                <a:solidFill>
                  <a:srgbClr val="009900"/>
                </a:solidFill>
                <a:latin typeface="+mn-lt"/>
                <a:cs typeface="Times New Roman"/>
              </a:rPr>
              <a:t>4-GFP  </a:t>
            </a:r>
            <a:r>
              <a:rPr lang="el-GR" b="1" dirty="0">
                <a:latin typeface="+mn-lt"/>
                <a:cs typeface="Times New Roman"/>
              </a:rPr>
              <a:t>β</a:t>
            </a:r>
            <a:r>
              <a:rPr lang="en-US" b="1" dirty="0">
                <a:latin typeface="+mn-lt"/>
                <a:cs typeface="Times New Roman"/>
              </a:rPr>
              <a:t>4-wt</a:t>
            </a:r>
            <a:endParaRPr lang="en-US" b="1" dirty="0">
              <a:latin typeface="+mn-lt"/>
            </a:endParaRPr>
          </a:p>
        </p:txBody>
      </p:sp>
      <p:grpSp>
        <p:nvGrpSpPr>
          <p:cNvPr id="58373" name="Group 13"/>
          <p:cNvGrpSpPr>
            <a:grpSpLocks/>
          </p:cNvGrpSpPr>
          <p:nvPr/>
        </p:nvGrpSpPr>
        <p:grpSpPr bwMode="auto">
          <a:xfrm>
            <a:off x="60325" y="1576388"/>
            <a:ext cx="5672138" cy="4670425"/>
            <a:chOff x="60160" y="1576137"/>
            <a:chExt cx="5671904" cy="4670284"/>
          </a:xfrm>
        </p:grpSpPr>
        <p:grpSp>
          <p:nvGrpSpPr>
            <p:cNvPr id="58383" name="Group 10"/>
            <p:cNvGrpSpPr>
              <a:grpSpLocks/>
            </p:cNvGrpSpPr>
            <p:nvPr/>
          </p:nvGrpSpPr>
          <p:grpSpPr bwMode="auto">
            <a:xfrm>
              <a:off x="72192" y="1576137"/>
              <a:ext cx="5659872" cy="4670284"/>
              <a:chOff x="72192" y="1576137"/>
              <a:chExt cx="5659872" cy="4670284"/>
            </a:xfrm>
          </p:grpSpPr>
          <p:pic>
            <p:nvPicPr>
              <p:cNvPr id="58385" name="Picture 2"/>
              <p:cNvPicPr>
                <a:picLocks noChangeAspect="1" noChangeArrowheads="1"/>
              </p:cNvPicPr>
              <p:nvPr/>
            </p:nvPicPr>
            <p:blipFill>
              <a:blip r:embed="rId3" cstate="print"/>
              <a:srcRect l="2792" t="4236"/>
              <a:stretch>
                <a:fillRect/>
              </a:stretch>
            </p:blipFill>
            <p:spPr bwMode="auto">
              <a:xfrm>
                <a:off x="192505" y="1576137"/>
                <a:ext cx="5539559" cy="4670284"/>
              </a:xfrm>
              <a:prstGeom prst="rect">
                <a:avLst/>
              </a:prstGeom>
              <a:noFill/>
              <a:ln w="9525">
                <a:noFill/>
                <a:miter lim="800000"/>
                <a:headEnd/>
                <a:tailEnd/>
              </a:ln>
            </p:spPr>
          </p:pic>
          <p:sp>
            <p:nvSpPr>
              <p:cNvPr id="58386" name="Rectangle 9"/>
              <p:cNvSpPr>
                <a:spLocks noChangeArrowheads="1"/>
              </p:cNvSpPr>
              <p:nvPr/>
            </p:nvSpPr>
            <p:spPr bwMode="auto">
              <a:xfrm>
                <a:off x="72192" y="3765884"/>
                <a:ext cx="324853" cy="240632"/>
              </a:xfrm>
              <a:prstGeom prst="rect">
                <a:avLst/>
              </a:prstGeom>
              <a:solidFill>
                <a:schemeClr val="bg1"/>
              </a:solidFill>
              <a:ln w="9525" algn="ctr">
                <a:noFill/>
                <a:round/>
                <a:headEnd/>
                <a:tailEnd/>
              </a:ln>
            </p:spPr>
            <p:txBody>
              <a:bodyPr/>
              <a:lstStyle/>
              <a:p>
                <a:pPr eaLnBrk="0" hangingPunct="0"/>
                <a:endParaRPr lang="en-US"/>
              </a:p>
            </p:txBody>
          </p:sp>
        </p:grpSp>
        <p:sp>
          <p:nvSpPr>
            <p:cNvPr id="58384" name="Rectangle 12"/>
            <p:cNvSpPr>
              <a:spLocks noChangeArrowheads="1"/>
            </p:cNvSpPr>
            <p:nvPr/>
          </p:nvSpPr>
          <p:spPr bwMode="auto">
            <a:xfrm>
              <a:off x="60160" y="4102768"/>
              <a:ext cx="240632" cy="240632"/>
            </a:xfrm>
            <a:prstGeom prst="rect">
              <a:avLst/>
            </a:prstGeom>
            <a:solidFill>
              <a:schemeClr val="bg1"/>
            </a:solidFill>
            <a:ln w="9525" algn="ctr">
              <a:noFill/>
              <a:round/>
              <a:headEnd/>
              <a:tailEnd/>
            </a:ln>
          </p:spPr>
          <p:txBody>
            <a:bodyPr/>
            <a:lstStyle/>
            <a:p>
              <a:pPr eaLnBrk="0" hangingPunct="0"/>
              <a:endParaRPr lang="en-US"/>
            </a:p>
          </p:txBody>
        </p:sp>
      </p:grpSp>
      <p:sp>
        <p:nvSpPr>
          <p:cNvPr id="12" name="TextBox 11"/>
          <p:cNvSpPr txBox="1"/>
          <p:nvPr/>
        </p:nvSpPr>
        <p:spPr>
          <a:xfrm>
            <a:off x="2112963" y="3749675"/>
            <a:ext cx="1905000" cy="369888"/>
          </a:xfrm>
          <a:prstGeom prst="rect">
            <a:avLst/>
          </a:prstGeom>
          <a:solidFill>
            <a:schemeClr val="bg1"/>
          </a:solidFill>
        </p:spPr>
        <p:txBody>
          <a:bodyPr>
            <a:spAutoFit/>
          </a:bodyPr>
          <a:lstStyle/>
          <a:p>
            <a:pPr>
              <a:defRPr/>
            </a:pPr>
            <a:r>
              <a:rPr lang="el-GR" b="1" dirty="0">
                <a:latin typeface="+mn-lt"/>
                <a:cs typeface="Times New Roman"/>
              </a:rPr>
              <a:t>α</a:t>
            </a:r>
            <a:r>
              <a:rPr lang="en-US" b="1" dirty="0">
                <a:latin typeface="+mn-lt"/>
                <a:cs typeface="Times New Roman"/>
              </a:rPr>
              <a:t>4-wt  </a:t>
            </a:r>
            <a:r>
              <a:rPr lang="el-GR" b="1" dirty="0">
                <a:solidFill>
                  <a:srgbClr val="009900"/>
                </a:solidFill>
                <a:latin typeface="+mn-lt"/>
                <a:cs typeface="Times New Roman"/>
              </a:rPr>
              <a:t>β</a:t>
            </a:r>
            <a:r>
              <a:rPr lang="en-US" b="1" dirty="0">
                <a:solidFill>
                  <a:srgbClr val="009900"/>
                </a:solidFill>
                <a:latin typeface="+mn-lt"/>
                <a:cs typeface="Times New Roman"/>
              </a:rPr>
              <a:t>4-GFP</a:t>
            </a:r>
            <a:endParaRPr lang="en-US" b="1" dirty="0">
              <a:solidFill>
                <a:srgbClr val="009900"/>
              </a:solidFill>
              <a:latin typeface="+mn-lt"/>
            </a:endParaRPr>
          </a:p>
        </p:txBody>
      </p:sp>
      <p:grpSp>
        <p:nvGrpSpPr>
          <p:cNvPr id="4" name="Group 15"/>
          <p:cNvGrpSpPr>
            <a:grpSpLocks/>
          </p:cNvGrpSpPr>
          <p:nvPr/>
        </p:nvGrpSpPr>
        <p:grpSpPr bwMode="auto">
          <a:xfrm>
            <a:off x="6199188" y="1465263"/>
            <a:ext cx="2944812" cy="3533775"/>
            <a:chOff x="6198919" y="1464882"/>
            <a:chExt cx="2945081" cy="3534630"/>
          </a:xfrm>
        </p:grpSpPr>
        <p:grpSp>
          <p:nvGrpSpPr>
            <p:cNvPr id="58379" name="Group 7"/>
            <p:cNvGrpSpPr>
              <a:grpSpLocks/>
            </p:cNvGrpSpPr>
            <p:nvPr/>
          </p:nvGrpSpPr>
          <p:grpSpPr bwMode="auto">
            <a:xfrm>
              <a:off x="6198919" y="1464882"/>
              <a:ext cx="2945081" cy="3534630"/>
              <a:chOff x="6198919" y="1464882"/>
              <a:chExt cx="2945081" cy="3534630"/>
            </a:xfrm>
          </p:grpSpPr>
          <p:pic>
            <p:nvPicPr>
              <p:cNvPr id="58381" name="Picture 2"/>
              <p:cNvPicPr>
                <a:picLocks noChangeAspect="1" noChangeArrowheads="1"/>
              </p:cNvPicPr>
              <p:nvPr/>
            </p:nvPicPr>
            <p:blipFill>
              <a:blip r:embed="rId4" cstate="print"/>
              <a:srcRect l="12512" r="18169" b="14793"/>
              <a:stretch>
                <a:fillRect/>
              </a:stretch>
            </p:blipFill>
            <p:spPr bwMode="auto">
              <a:xfrm>
                <a:off x="6198919" y="2386940"/>
                <a:ext cx="2945081" cy="2612572"/>
              </a:xfrm>
              <a:prstGeom prst="rect">
                <a:avLst/>
              </a:prstGeom>
              <a:noFill/>
              <a:ln w="9525">
                <a:noFill/>
                <a:miter lim="800000"/>
                <a:headEnd/>
                <a:tailEnd/>
              </a:ln>
            </p:spPr>
          </p:pic>
          <p:sp>
            <p:nvSpPr>
              <p:cNvPr id="58382" name="TextBox 16"/>
              <p:cNvSpPr txBox="1">
                <a:spLocks noChangeArrowheads="1"/>
              </p:cNvSpPr>
              <p:nvPr/>
            </p:nvSpPr>
            <p:spPr bwMode="auto">
              <a:xfrm>
                <a:off x="6351268" y="1464882"/>
                <a:ext cx="2565064" cy="646331"/>
              </a:xfrm>
              <a:prstGeom prst="rect">
                <a:avLst/>
              </a:prstGeom>
              <a:solidFill>
                <a:srgbClr val="CCFFFF"/>
              </a:solidFill>
              <a:ln w="9525" algn="ctr">
                <a:noFill/>
                <a:miter lim="800000"/>
                <a:headEnd/>
                <a:tailEnd/>
              </a:ln>
            </p:spPr>
            <p:txBody>
              <a:bodyPr>
                <a:spAutoFit/>
              </a:bodyPr>
              <a:lstStyle/>
              <a:p>
                <a:pPr algn="ctr"/>
                <a:r>
                  <a:rPr lang="en-US"/>
                  <a:t>P2X2 </a:t>
                </a:r>
              </a:p>
              <a:p>
                <a:pPr algn="ctr"/>
                <a:r>
                  <a:rPr lang="en-US"/>
                  <a:t>homotrimeric receptors </a:t>
                </a:r>
              </a:p>
            </p:txBody>
          </p:sp>
        </p:grpSp>
        <p:sp>
          <p:nvSpPr>
            <p:cNvPr id="15" name="TextBox 14"/>
            <p:cNvSpPr txBox="1"/>
            <p:nvPr/>
          </p:nvSpPr>
          <p:spPr>
            <a:xfrm>
              <a:off x="7130866" y="2198484"/>
              <a:ext cx="1387602" cy="368389"/>
            </a:xfrm>
            <a:prstGeom prst="rect">
              <a:avLst/>
            </a:prstGeom>
            <a:noFill/>
          </p:spPr>
          <p:txBody>
            <a:bodyPr>
              <a:spAutoFit/>
            </a:bodyPr>
            <a:lstStyle/>
            <a:p>
              <a:pPr>
                <a:defRPr/>
              </a:pPr>
              <a:r>
                <a:rPr lang="en-US" b="1" dirty="0">
                  <a:solidFill>
                    <a:srgbClr val="009900"/>
                  </a:solidFill>
                  <a:latin typeface="+mn-lt"/>
                  <a:cs typeface="Times New Roman"/>
                </a:rPr>
                <a:t>P2X2-GFP</a:t>
              </a:r>
              <a:endParaRPr lang="en-US" b="1" dirty="0">
                <a:latin typeface="+mn-lt"/>
              </a:endParaRPr>
            </a:p>
          </p:txBody>
        </p:sp>
      </p:grpSp>
      <p:sp>
        <p:nvSpPr>
          <p:cNvPr id="58376" name="TextBox 16"/>
          <p:cNvSpPr txBox="1">
            <a:spLocks noChangeArrowheads="1"/>
          </p:cNvSpPr>
          <p:nvPr/>
        </p:nvSpPr>
        <p:spPr bwMode="auto">
          <a:xfrm>
            <a:off x="3609975" y="3429000"/>
            <a:ext cx="1912938" cy="338138"/>
          </a:xfrm>
          <a:prstGeom prst="rect">
            <a:avLst/>
          </a:prstGeom>
          <a:solidFill>
            <a:schemeClr val="bg1"/>
          </a:solidFill>
          <a:ln w="9525">
            <a:noFill/>
            <a:miter lim="800000"/>
            <a:headEnd/>
            <a:tailEnd/>
          </a:ln>
        </p:spPr>
        <p:txBody>
          <a:bodyPr wrap="none">
            <a:spAutoFit/>
          </a:bodyPr>
          <a:lstStyle/>
          <a:p>
            <a:r>
              <a:rPr lang="en-US" sz="1600"/>
              <a:t>3 steps       2 steps</a:t>
            </a:r>
          </a:p>
        </p:txBody>
      </p:sp>
      <p:sp>
        <p:nvSpPr>
          <p:cNvPr id="58377" name="TextBox 17"/>
          <p:cNvSpPr txBox="1">
            <a:spLocks noChangeArrowheads="1"/>
          </p:cNvSpPr>
          <p:nvPr/>
        </p:nvSpPr>
        <p:spPr bwMode="auto">
          <a:xfrm>
            <a:off x="3617913" y="5867400"/>
            <a:ext cx="1912937" cy="338138"/>
          </a:xfrm>
          <a:prstGeom prst="rect">
            <a:avLst/>
          </a:prstGeom>
          <a:solidFill>
            <a:schemeClr val="bg1"/>
          </a:solidFill>
          <a:ln w="9525">
            <a:noFill/>
            <a:miter lim="800000"/>
            <a:headEnd/>
            <a:tailEnd/>
          </a:ln>
        </p:spPr>
        <p:txBody>
          <a:bodyPr wrap="none">
            <a:spAutoFit/>
          </a:bodyPr>
          <a:lstStyle/>
          <a:p>
            <a:r>
              <a:rPr lang="en-US" sz="1600"/>
              <a:t>3 steps       2 steps</a:t>
            </a:r>
          </a:p>
        </p:txBody>
      </p:sp>
      <p:sp>
        <p:nvSpPr>
          <p:cNvPr id="20" name="Slide Number Placeholder 19"/>
          <p:cNvSpPr>
            <a:spLocks noGrp="1"/>
          </p:cNvSpPr>
          <p:nvPr>
            <p:ph type="sldNum" sz="quarter" idx="12"/>
          </p:nvPr>
        </p:nvSpPr>
        <p:spPr/>
        <p:txBody>
          <a:bodyPr/>
          <a:lstStyle/>
          <a:p>
            <a:pPr>
              <a:defRPr/>
            </a:pPr>
            <a:fld id="{E6C02DED-A139-4EB1-8C09-69EFBB352C56}" type="slidenum">
              <a:rPr lang="en-US" smtClean="0"/>
              <a:pPr>
                <a:defRPr/>
              </a:pPr>
              <a:t>54</a:t>
            </a:fld>
            <a:endParaRPr lang="en-US" dirty="0"/>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1+#ppt_w/2"/>
                                          </p:val>
                                        </p:tav>
                                        <p:tav tm="100000">
                                          <p:val>
                                            <p:strVal val="#ppt_x"/>
                                          </p:val>
                                        </p:tav>
                                      </p:tavLst>
                                    </p:anim>
                                    <p:anim calcmode="lin" valueType="num">
                                      <p:cBhvr additive="base">
                                        <p:cTn id="8" dur="10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p:cNvPicPr>
            <a:picLocks noChangeAspect="1" noChangeArrowheads="1"/>
          </p:cNvPicPr>
          <p:nvPr/>
        </p:nvPicPr>
        <p:blipFill>
          <a:blip r:embed="rId3" cstate="print"/>
          <a:srcRect t="10757" b="7254"/>
          <a:stretch>
            <a:fillRect/>
          </a:stretch>
        </p:blipFill>
        <p:spPr bwMode="auto">
          <a:xfrm>
            <a:off x="895350" y="1347788"/>
            <a:ext cx="7388225" cy="4427537"/>
          </a:xfrm>
          <a:prstGeom prst="rect">
            <a:avLst/>
          </a:prstGeom>
          <a:noFill/>
          <a:ln w="9525">
            <a:noFill/>
            <a:miter lim="800000"/>
            <a:headEnd/>
            <a:tailEnd/>
          </a:ln>
        </p:spPr>
      </p:pic>
      <p:sp>
        <p:nvSpPr>
          <p:cNvPr id="59395" name="TextBox 16"/>
          <p:cNvSpPr txBox="1">
            <a:spLocks noChangeArrowheads="1"/>
          </p:cNvSpPr>
          <p:nvPr/>
        </p:nvSpPr>
        <p:spPr bwMode="auto">
          <a:xfrm>
            <a:off x="1900238" y="268288"/>
            <a:ext cx="5811837" cy="400050"/>
          </a:xfrm>
          <a:prstGeom prst="rect">
            <a:avLst/>
          </a:prstGeom>
          <a:solidFill>
            <a:srgbClr val="CCFFFF"/>
          </a:solidFill>
          <a:ln w="9525" algn="ctr">
            <a:noFill/>
            <a:miter lim="800000"/>
            <a:headEnd/>
            <a:tailEnd/>
          </a:ln>
        </p:spPr>
        <p:txBody>
          <a:bodyPr>
            <a:spAutoFit/>
          </a:bodyPr>
          <a:lstStyle/>
          <a:p>
            <a:pPr algn="ctr"/>
            <a:r>
              <a:rPr lang="el-GR" sz="2000">
                <a:latin typeface="Times New Roman" pitchFamily="18" charset="0"/>
                <a:cs typeface="Times New Roman" pitchFamily="18" charset="0"/>
              </a:rPr>
              <a:t>α</a:t>
            </a:r>
            <a:r>
              <a:rPr lang="en-US" sz="2000">
                <a:latin typeface="Times New Roman" pitchFamily="18" charset="0"/>
                <a:cs typeface="Times New Roman" pitchFamily="18" charset="0"/>
              </a:rPr>
              <a:t>4</a:t>
            </a:r>
            <a:r>
              <a:rPr lang="el-GR" sz="2000">
                <a:latin typeface="Times New Roman" pitchFamily="18" charset="0"/>
                <a:cs typeface="Times New Roman" pitchFamily="18" charset="0"/>
              </a:rPr>
              <a:t>β</a:t>
            </a:r>
            <a:r>
              <a:rPr lang="en-US" sz="2000">
                <a:latin typeface="Times New Roman" pitchFamily="18" charset="0"/>
                <a:cs typeface="Times New Roman" pitchFamily="18" charset="0"/>
              </a:rPr>
              <a:t>2 </a:t>
            </a:r>
            <a:r>
              <a:rPr lang="en-US" sz="2000"/>
              <a:t>nAChR Stoichiometry measured with ZMWs</a:t>
            </a:r>
          </a:p>
        </p:txBody>
      </p:sp>
      <p:sp>
        <p:nvSpPr>
          <p:cNvPr id="59396" name="TextBox 8"/>
          <p:cNvSpPr txBox="1">
            <a:spLocks noChangeArrowheads="1"/>
          </p:cNvSpPr>
          <p:nvPr/>
        </p:nvSpPr>
        <p:spPr bwMode="auto">
          <a:xfrm>
            <a:off x="2695575" y="1814513"/>
            <a:ext cx="830263" cy="369887"/>
          </a:xfrm>
          <a:prstGeom prst="rect">
            <a:avLst/>
          </a:prstGeom>
          <a:noFill/>
          <a:ln w="9525">
            <a:noFill/>
            <a:miter lim="800000"/>
            <a:headEnd/>
            <a:tailEnd/>
          </a:ln>
        </p:spPr>
        <p:txBody>
          <a:bodyPr>
            <a:spAutoFit/>
          </a:bodyPr>
          <a:lstStyle/>
          <a:p>
            <a:pPr algn="ctr"/>
            <a:r>
              <a:rPr lang="en-US">
                <a:solidFill>
                  <a:srgbClr val="0070C0"/>
                </a:solidFill>
              </a:rPr>
              <a:t>rare</a:t>
            </a:r>
          </a:p>
        </p:txBody>
      </p:sp>
      <p:sp>
        <p:nvSpPr>
          <p:cNvPr id="59397" name="TextBox 9"/>
          <p:cNvSpPr txBox="1">
            <a:spLocks noChangeArrowheads="1"/>
          </p:cNvSpPr>
          <p:nvPr/>
        </p:nvSpPr>
        <p:spPr bwMode="auto">
          <a:xfrm>
            <a:off x="5522913" y="1814513"/>
            <a:ext cx="1492250" cy="369887"/>
          </a:xfrm>
          <a:prstGeom prst="rect">
            <a:avLst/>
          </a:prstGeom>
          <a:noFill/>
          <a:ln w="9525">
            <a:noFill/>
            <a:miter lim="800000"/>
            <a:headEnd/>
            <a:tailEnd/>
          </a:ln>
        </p:spPr>
        <p:txBody>
          <a:bodyPr>
            <a:spAutoFit/>
          </a:bodyPr>
          <a:lstStyle/>
          <a:p>
            <a:pPr algn="ctr"/>
            <a:r>
              <a:rPr lang="en-US">
                <a:solidFill>
                  <a:srgbClr val="0070C0"/>
                </a:solidFill>
              </a:rPr>
              <a:t>upregulated</a:t>
            </a:r>
          </a:p>
        </p:txBody>
      </p:sp>
      <p:grpSp>
        <p:nvGrpSpPr>
          <p:cNvPr id="59398" name="Group 6"/>
          <p:cNvGrpSpPr>
            <a:grpSpLocks/>
          </p:cNvGrpSpPr>
          <p:nvPr/>
        </p:nvGrpSpPr>
        <p:grpSpPr bwMode="auto">
          <a:xfrm>
            <a:off x="2470150" y="4044950"/>
            <a:ext cx="4502150" cy="922338"/>
            <a:chOff x="2410692" y="4453247"/>
            <a:chExt cx="4500744" cy="923330"/>
          </a:xfrm>
        </p:grpSpPr>
        <p:sp>
          <p:nvSpPr>
            <p:cNvPr id="59405" name="TextBox 3"/>
            <p:cNvSpPr txBox="1">
              <a:spLocks noChangeArrowheads="1"/>
            </p:cNvSpPr>
            <p:nvPr/>
          </p:nvSpPr>
          <p:spPr bwMode="auto">
            <a:xfrm>
              <a:off x="2410692" y="4453247"/>
              <a:ext cx="1306286" cy="923330"/>
            </a:xfrm>
            <a:prstGeom prst="rect">
              <a:avLst/>
            </a:prstGeom>
            <a:noFill/>
            <a:ln w="9525">
              <a:noFill/>
              <a:miter lim="800000"/>
              <a:headEnd/>
              <a:tailEnd/>
            </a:ln>
          </p:spPr>
          <p:txBody>
            <a:bodyPr>
              <a:spAutoFit/>
            </a:bodyPr>
            <a:lstStyle/>
            <a:p>
              <a:pPr algn="ctr"/>
              <a:r>
                <a:rPr lang="en-US">
                  <a:solidFill>
                    <a:srgbClr val="FF0000"/>
                  </a:solidFill>
                </a:rPr>
                <a:t>expected;</a:t>
              </a:r>
            </a:p>
            <a:p>
              <a:pPr algn="ctr"/>
              <a:r>
                <a:rPr lang="en-US">
                  <a:solidFill>
                    <a:srgbClr val="FF0000"/>
                  </a:solidFill>
                </a:rPr>
                <a:t>partially informative</a:t>
              </a:r>
            </a:p>
          </p:txBody>
        </p:sp>
        <p:sp>
          <p:nvSpPr>
            <p:cNvPr id="5" name="TextBox 4"/>
            <p:cNvSpPr txBox="1"/>
            <p:nvPr/>
          </p:nvSpPr>
          <p:spPr>
            <a:xfrm>
              <a:off x="5676747" y="4928421"/>
              <a:ext cx="1234689" cy="368696"/>
            </a:xfrm>
            <a:prstGeom prst="rect">
              <a:avLst/>
            </a:prstGeom>
            <a:solidFill>
              <a:schemeClr val="bg2">
                <a:lumMod val="20000"/>
                <a:lumOff val="80000"/>
              </a:schemeClr>
            </a:solidFill>
          </p:spPr>
          <p:txBody>
            <a:bodyPr>
              <a:spAutoFit/>
            </a:bodyPr>
            <a:lstStyle/>
            <a:p>
              <a:pPr algn="ctr">
                <a:defRPr/>
              </a:pPr>
              <a:r>
                <a:rPr lang="en-US" dirty="0">
                  <a:solidFill>
                    <a:srgbClr val="FF0000"/>
                  </a:solidFill>
                </a:rPr>
                <a:t>novel</a:t>
              </a:r>
            </a:p>
          </p:txBody>
        </p:sp>
      </p:grpSp>
      <p:sp>
        <p:nvSpPr>
          <p:cNvPr id="59399" name="Oval 12"/>
          <p:cNvSpPr>
            <a:spLocks noChangeArrowheads="1"/>
          </p:cNvSpPr>
          <p:nvPr/>
        </p:nvSpPr>
        <p:spPr bwMode="auto">
          <a:xfrm>
            <a:off x="938213" y="1395413"/>
            <a:ext cx="554037" cy="554037"/>
          </a:xfrm>
          <a:prstGeom prst="ellipse">
            <a:avLst/>
          </a:prstGeom>
          <a:solidFill>
            <a:schemeClr val="bg1"/>
          </a:solidFill>
          <a:ln w="9525" algn="ctr">
            <a:noFill/>
            <a:round/>
            <a:headEnd/>
            <a:tailEnd/>
          </a:ln>
        </p:spPr>
        <p:txBody>
          <a:bodyPr/>
          <a:lstStyle/>
          <a:p>
            <a:pPr eaLnBrk="0" hangingPunct="0"/>
            <a:endParaRPr lang="en-US"/>
          </a:p>
        </p:txBody>
      </p:sp>
      <p:sp>
        <p:nvSpPr>
          <p:cNvPr id="15" name="TextBox 14"/>
          <p:cNvSpPr txBox="1"/>
          <p:nvPr/>
        </p:nvSpPr>
        <p:spPr>
          <a:xfrm>
            <a:off x="3741738" y="1143000"/>
            <a:ext cx="1720850" cy="369888"/>
          </a:xfrm>
          <a:prstGeom prst="rect">
            <a:avLst/>
          </a:prstGeom>
          <a:noFill/>
        </p:spPr>
        <p:txBody>
          <a:bodyPr>
            <a:spAutoFit/>
          </a:bodyPr>
          <a:lstStyle/>
          <a:p>
            <a:pPr>
              <a:defRPr/>
            </a:pPr>
            <a:r>
              <a:rPr lang="el-GR" b="1" dirty="0">
                <a:solidFill>
                  <a:srgbClr val="009900"/>
                </a:solidFill>
                <a:latin typeface="+mn-lt"/>
                <a:cs typeface="Times New Roman"/>
              </a:rPr>
              <a:t>α</a:t>
            </a:r>
            <a:r>
              <a:rPr lang="en-US" b="1" dirty="0">
                <a:solidFill>
                  <a:srgbClr val="009900"/>
                </a:solidFill>
                <a:latin typeface="+mn-lt"/>
                <a:cs typeface="Times New Roman"/>
              </a:rPr>
              <a:t>4-GFP  </a:t>
            </a:r>
            <a:r>
              <a:rPr lang="el-GR" b="1" dirty="0">
                <a:latin typeface="+mn-lt"/>
                <a:cs typeface="Times New Roman"/>
              </a:rPr>
              <a:t>β</a:t>
            </a:r>
            <a:r>
              <a:rPr lang="en-US" b="1" dirty="0">
                <a:latin typeface="+mn-lt"/>
                <a:cs typeface="Times New Roman"/>
              </a:rPr>
              <a:t>2-wt</a:t>
            </a:r>
            <a:endParaRPr lang="en-US" b="1" dirty="0">
              <a:latin typeface="+mn-lt"/>
            </a:endParaRPr>
          </a:p>
        </p:txBody>
      </p:sp>
      <p:grpSp>
        <p:nvGrpSpPr>
          <p:cNvPr id="59401" name="Group 16"/>
          <p:cNvGrpSpPr>
            <a:grpSpLocks/>
          </p:cNvGrpSpPr>
          <p:nvPr/>
        </p:nvGrpSpPr>
        <p:grpSpPr bwMode="auto">
          <a:xfrm>
            <a:off x="2611438" y="5715000"/>
            <a:ext cx="5030787" cy="633413"/>
            <a:chOff x="2610853" y="5714999"/>
            <a:chExt cx="5032147" cy="634016"/>
          </a:xfrm>
        </p:grpSpPr>
        <p:sp>
          <p:nvSpPr>
            <p:cNvPr id="59403" name="TextBox 11"/>
            <p:cNvSpPr txBox="1">
              <a:spLocks noChangeArrowheads="1"/>
            </p:cNvSpPr>
            <p:nvPr/>
          </p:nvSpPr>
          <p:spPr bwMode="auto">
            <a:xfrm>
              <a:off x="5522492" y="5979683"/>
              <a:ext cx="1608133" cy="369332"/>
            </a:xfrm>
            <a:prstGeom prst="rect">
              <a:avLst/>
            </a:prstGeom>
            <a:solidFill>
              <a:schemeClr val="bg1"/>
            </a:solidFill>
            <a:ln w="9525">
              <a:noFill/>
              <a:miter lim="800000"/>
              <a:headEnd/>
              <a:tailEnd/>
            </a:ln>
          </p:spPr>
          <p:txBody>
            <a:bodyPr wrap="none">
              <a:spAutoFit/>
            </a:bodyPr>
            <a:lstStyle/>
            <a:p>
              <a:r>
                <a:rPr lang="en-US"/>
                <a:t>500 nM, 24 hr</a:t>
              </a:r>
            </a:p>
          </p:txBody>
        </p:sp>
        <p:sp>
          <p:nvSpPr>
            <p:cNvPr id="59404" name="TextBox 15"/>
            <p:cNvSpPr txBox="1">
              <a:spLocks noChangeArrowheads="1"/>
            </p:cNvSpPr>
            <p:nvPr/>
          </p:nvSpPr>
          <p:spPr bwMode="auto">
            <a:xfrm>
              <a:off x="2610853" y="5714999"/>
              <a:ext cx="5032147" cy="369332"/>
            </a:xfrm>
            <a:prstGeom prst="rect">
              <a:avLst/>
            </a:prstGeom>
            <a:noFill/>
            <a:ln w="9525">
              <a:noFill/>
              <a:miter lim="800000"/>
              <a:headEnd/>
              <a:tailEnd/>
            </a:ln>
          </p:spPr>
          <p:txBody>
            <a:bodyPr wrap="none">
              <a:spAutoFit/>
            </a:bodyPr>
            <a:lstStyle/>
            <a:p>
              <a:r>
                <a:rPr lang="en-US"/>
                <a:t>no drug                          nicotine             cytisine</a:t>
              </a:r>
            </a:p>
          </p:txBody>
        </p:sp>
      </p:grpSp>
      <p:sp>
        <p:nvSpPr>
          <p:cNvPr id="16" name="Slide Number Placeholder 15"/>
          <p:cNvSpPr>
            <a:spLocks noGrp="1"/>
          </p:cNvSpPr>
          <p:nvPr>
            <p:ph type="sldNum" sz="quarter" idx="12"/>
          </p:nvPr>
        </p:nvSpPr>
        <p:spPr/>
        <p:txBody>
          <a:bodyPr/>
          <a:lstStyle/>
          <a:p>
            <a:pPr>
              <a:defRPr/>
            </a:pPr>
            <a:fld id="{2FE79740-BAE8-499C-BEC2-652EA9264A79}" type="slidenum">
              <a:rPr lang="en-US" smtClean="0"/>
              <a:pPr>
                <a:defRPr/>
              </a:pPr>
              <a:t>55</a:t>
            </a:fld>
            <a:endParaRPr lang="en-US" dirty="0"/>
          </a:p>
        </p:txBody>
      </p:sp>
    </p:spTree>
  </p:cSld>
  <p:clrMapOvr>
    <a:masterClrMapping/>
  </p:clrMapOvr>
  <p:transition spd="slow">
    <p:fade thruBlk="1"/>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0" name="Rectangle 8"/>
          <p:cNvSpPr>
            <a:spLocks noChangeArrowheads="1"/>
          </p:cNvSpPr>
          <p:nvPr/>
        </p:nvSpPr>
        <p:spPr bwMode="auto">
          <a:xfrm>
            <a:off x="7340600" y="8358188"/>
            <a:ext cx="4035425" cy="103187"/>
          </a:xfrm>
          <a:prstGeom prst="rect">
            <a:avLst/>
          </a:prstGeom>
          <a:noFill/>
          <a:ln w="9525">
            <a:noFill/>
            <a:miter lim="800000"/>
            <a:headEnd/>
            <a:tailEnd/>
          </a:ln>
        </p:spPr>
        <p:txBody>
          <a:bodyPr/>
          <a:lstStyle/>
          <a:p>
            <a:pPr eaLnBrk="0" hangingPunct="0"/>
            <a:endParaRPr lang="en-US"/>
          </a:p>
        </p:txBody>
      </p:sp>
      <p:sp>
        <p:nvSpPr>
          <p:cNvPr id="14341" name="TextBox 259"/>
          <p:cNvSpPr txBox="1">
            <a:spLocks noChangeArrowheads="1"/>
          </p:cNvSpPr>
          <p:nvPr/>
        </p:nvSpPr>
        <p:spPr bwMode="auto">
          <a:xfrm>
            <a:off x="6916738" y="5834063"/>
            <a:ext cx="2227262" cy="954087"/>
          </a:xfrm>
          <a:prstGeom prst="rect">
            <a:avLst/>
          </a:prstGeom>
          <a:noFill/>
          <a:ln w="9525">
            <a:noFill/>
            <a:miter lim="800000"/>
            <a:headEnd/>
            <a:tailEnd/>
          </a:ln>
        </p:spPr>
        <p:txBody>
          <a:bodyPr>
            <a:spAutoFit/>
          </a:bodyPr>
          <a:lstStyle/>
          <a:p>
            <a:pPr eaLnBrk="0" hangingPunct="0"/>
            <a:r>
              <a:rPr lang="en-US" sz="1400"/>
              <a:t>See detailed calculations </a:t>
            </a:r>
          </a:p>
          <a:p>
            <a:pPr eaLnBrk="0" hangingPunct="0"/>
            <a:r>
              <a:rPr lang="en-US" sz="1400"/>
              <a:t>for antipsychotics:</a:t>
            </a:r>
          </a:p>
          <a:p>
            <a:pPr eaLnBrk="0" hangingPunct="0"/>
            <a:r>
              <a:rPr lang="en-US" sz="1400"/>
              <a:t>Tischbirek et al, </a:t>
            </a:r>
          </a:p>
          <a:p>
            <a:pPr eaLnBrk="0" hangingPunct="0"/>
            <a:r>
              <a:rPr lang="en-US" sz="1400" i="1"/>
              <a:t>Neuron</a:t>
            </a:r>
            <a:r>
              <a:rPr lang="en-US" sz="1400"/>
              <a:t> 2012</a:t>
            </a:r>
          </a:p>
        </p:txBody>
      </p:sp>
      <p:sp>
        <p:nvSpPr>
          <p:cNvPr id="19540" name="TextBox 100"/>
          <p:cNvSpPr txBox="1">
            <a:spLocks noChangeArrowheads="1"/>
          </p:cNvSpPr>
          <p:nvPr/>
        </p:nvSpPr>
        <p:spPr bwMode="auto">
          <a:xfrm rot="16200000">
            <a:off x="4910932" y="578643"/>
            <a:ext cx="400050" cy="671513"/>
          </a:xfrm>
          <a:prstGeom prst="rect">
            <a:avLst/>
          </a:prstGeom>
          <a:noFill/>
          <a:ln w="9525">
            <a:noFill/>
            <a:miter lim="800000"/>
            <a:headEnd/>
            <a:tailEnd/>
          </a:ln>
        </p:spPr>
        <p:txBody>
          <a:bodyPr vert="vert" wrap="none">
            <a:spAutoFit/>
          </a:bodyPr>
          <a:lstStyle/>
          <a:p>
            <a:pPr algn="ctr" eaLnBrk="0" hangingPunct="0">
              <a:defRPr/>
            </a:pPr>
            <a:r>
              <a:rPr lang="en-US" sz="1400" dirty="0">
                <a:solidFill>
                  <a:srgbClr val="FF0000"/>
                </a:solidFill>
                <a:latin typeface="Arial" pitchFamily="34" charset="0"/>
                <a:cs typeface="+mn-cs"/>
              </a:rPr>
              <a:t>nAChR</a:t>
            </a:r>
          </a:p>
        </p:txBody>
      </p:sp>
      <p:grpSp>
        <p:nvGrpSpPr>
          <p:cNvPr id="2" name="Group 216"/>
          <p:cNvGrpSpPr/>
          <p:nvPr/>
        </p:nvGrpSpPr>
        <p:grpSpPr>
          <a:xfrm>
            <a:off x="2496286" y="890196"/>
            <a:ext cx="3765594" cy="6138372"/>
            <a:chOff x="1962806" y="276422"/>
            <a:chExt cx="4183994" cy="6820413"/>
          </a:xfrm>
          <a:solidFill>
            <a:srgbClr val="EAEAEA"/>
          </a:solidFill>
        </p:grpSpPr>
        <p:sp>
          <p:nvSpPr>
            <p:cNvPr id="19533" name="Freeform 43"/>
            <p:cNvSpPr>
              <a:spLocks/>
            </p:cNvSpPr>
            <p:nvPr/>
          </p:nvSpPr>
          <p:spPr bwMode="auto">
            <a:xfrm rot="16200000">
              <a:off x="250897" y="1988331"/>
              <a:ext cx="6820413" cy="3396595"/>
            </a:xfrm>
            <a:custGeom>
              <a:avLst/>
              <a:gdLst>
                <a:gd name="T0" fmla="*/ 930322 w 7416756"/>
                <a:gd name="T1" fmla="*/ 128170 h 3422195"/>
                <a:gd name="T2" fmla="*/ 841831 w 7416756"/>
                <a:gd name="T3" fmla="*/ 128170 h 3422195"/>
                <a:gd name="T4" fmla="*/ 5981308 w 7416756"/>
                <a:gd name="T5" fmla="*/ 143874 h 3422195"/>
                <a:gd name="T6" fmla="*/ 7193868 w 7416756"/>
                <a:gd name="T7" fmla="*/ 991415 h 3422195"/>
                <a:gd name="T8" fmla="*/ 7125288 w 7416756"/>
                <a:gd name="T9" fmla="*/ 1357181 h 3422195"/>
                <a:gd name="T10" fmla="*/ 7171008 w 7416756"/>
                <a:gd name="T11" fmla="*/ 1505771 h 3422195"/>
                <a:gd name="T12" fmla="*/ 7308168 w 7416756"/>
                <a:gd name="T13" fmla="*/ 1479101 h 3422195"/>
                <a:gd name="T14" fmla="*/ 7338648 w 7416756"/>
                <a:gd name="T15" fmla="*/ 1501961 h 3422195"/>
                <a:gd name="T16" fmla="*/ 7296740 w 7416756"/>
                <a:gd name="T17" fmla="*/ 1551491 h 3422195"/>
                <a:gd name="T18" fmla="*/ 7106240 w 7416756"/>
                <a:gd name="T19" fmla="*/ 1574351 h 3422195"/>
                <a:gd name="T20" fmla="*/ 7113860 w 7416756"/>
                <a:gd name="T21" fmla="*/ 1711511 h 3422195"/>
                <a:gd name="T22" fmla="*/ 7071948 w 7416756"/>
                <a:gd name="T23" fmla="*/ 1787711 h 3422195"/>
                <a:gd name="T24" fmla="*/ 6995748 w 7416756"/>
                <a:gd name="T25" fmla="*/ 1783901 h 3422195"/>
                <a:gd name="T26" fmla="*/ 6957648 w 7416756"/>
                <a:gd name="T27" fmla="*/ 1799141 h 3422195"/>
                <a:gd name="T28" fmla="*/ 6911928 w 7416756"/>
                <a:gd name="T29" fmla="*/ 1757231 h 3422195"/>
                <a:gd name="T30" fmla="*/ 6854780 w 7416756"/>
                <a:gd name="T31" fmla="*/ 1787711 h 3422195"/>
                <a:gd name="T32" fmla="*/ 6854780 w 7416756"/>
                <a:gd name="T33" fmla="*/ 1837241 h 3422195"/>
                <a:gd name="T34" fmla="*/ 6908120 w 7416756"/>
                <a:gd name="T35" fmla="*/ 1867721 h 3422195"/>
                <a:gd name="T36" fmla="*/ 6957648 w 7416756"/>
                <a:gd name="T37" fmla="*/ 1843842 h 3422195"/>
                <a:gd name="T38" fmla="*/ 6972888 w 7416756"/>
                <a:gd name="T39" fmla="*/ 1841051 h 3422195"/>
                <a:gd name="T40" fmla="*/ 7045280 w 7416756"/>
                <a:gd name="T41" fmla="*/ 1841051 h 3422195"/>
                <a:gd name="T42" fmla="*/ 7098620 w 7416756"/>
                <a:gd name="T43" fmla="*/ 1867721 h 3422195"/>
                <a:gd name="T44" fmla="*/ 7136720 w 7416756"/>
                <a:gd name="T45" fmla="*/ 1936301 h 3422195"/>
                <a:gd name="T46" fmla="*/ 7079568 w 7416756"/>
                <a:gd name="T47" fmla="*/ 2001071 h 3422195"/>
                <a:gd name="T48" fmla="*/ 7014800 w 7416756"/>
                <a:gd name="T49" fmla="*/ 1970591 h 3422195"/>
                <a:gd name="T50" fmla="*/ 6972888 w 7416756"/>
                <a:gd name="T51" fmla="*/ 1993451 h 3422195"/>
                <a:gd name="T52" fmla="*/ 6988128 w 7416756"/>
                <a:gd name="T53" fmla="*/ 2073461 h 3422195"/>
                <a:gd name="T54" fmla="*/ 7049088 w 7416756"/>
                <a:gd name="T55" fmla="*/ 2058221 h 3422195"/>
                <a:gd name="T56" fmla="*/ 7087188 w 7416756"/>
                <a:gd name="T57" fmla="*/ 2088701 h 3422195"/>
                <a:gd name="T58" fmla="*/ 7068140 w 7416756"/>
                <a:gd name="T59" fmla="*/ 2252525 h 3422195"/>
                <a:gd name="T60" fmla="*/ 7247208 w 7416756"/>
                <a:gd name="T61" fmla="*/ 2313485 h 3422195"/>
                <a:gd name="T62" fmla="*/ 7350080 w 7416756"/>
                <a:gd name="T63" fmla="*/ 2305865 h 3422195"/>
                <a:gd name="T64" fmla="*/ 7399608 w 7416756"/>
                <a:gd name="T65" fmla="*/ 2302055 h 3422195"/>
                <a:gd name="T66" fmla="*/ 7411040 w 7416756"/>
                <a:gd name="T67" fmla="*/ 2351585 h 3422195"/>
                <a:gd name="T68" fmla="*/ 7365320 w 7416756"/>
                <a:gd name="T69" fmla="*/ 2370635 h 3422195"/>
                <a:gd name="T70" fmla="*/ 7285308 w 7416756"/>
                <a:gd name="T71" fmla="*/ 2347775 h 3422195"/>
                <a:gd name="T72" fmla="*/ 7125288 w 7416756"/>
                <a:gd name="T73" fmla="*/ 2355395 h 3422195"/>
                <a:gd name="T74" fmla="*/ 7026228 w 7416756"/>
                <a:gd name="T75" fmla="*/ 2473505 h 3422195"/>
                <a:gd name="T76" fmla="*/ 7052900 w 7416756"/>
                <a:gd name="T77" fmla="*/ 2667815 h 3422195"/>
                <a:gd name="T78" fmla="*/ 7087188 w 7416756"/>
                <a:gd name="T79" fmla="*/ 2702105 h 3422195"/>
                <a:gd name="T80" fmla="*/ 7079568 w 7416756"/>
                <a:gd name="T81" fmla="*/ 2785925 h 3422195"/>
                <a:gd name="T82" fmla="*/ 7121480 w 7416756"/>
                <a:gd name="T83" fmla="*/ 2850695 h 3422195"/>
                <a:gd name="T84" fmla="*/ 7129100 w 7416756"/>
                <a:gd name="T85" fmla="*/ 2961185 h 3422195"/>
                <a:gd name="T86" fmla="*/ 7102428 w 7416756"/>
                <a:gd name="T87" fmla="*/ 3090725 h 3422195"/>
                <a:gd name="T88" fmla="*/ 7129100 w 7416756"/>
                <a:gd name="T89" fmla="*/ 3288845 h 3422195"/>
                <a:gd name="T90" fmla="*/ 7129100 w 7416756"/>
                <a:gd name="T91" fmla="*/ 3422195 h 34221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416756"/>
                <a:gd name="T139" fmla="*/ 0 h 3422195"/>
                <a:gd name="T140" fmla="*/ 7416756 w 7416756"/>
                <a:gd name="T141"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296741 w 7416756"/>
                <a:gd name="connsiteY7" fmla="*/ 1551485 h 3422195"/>
                <a:gd name="connsiteX8" fmla="*/ 7106241 w 7416756"/>
                <a:gd name="connsiteY8" fmla="*/ 1574345 h 3422195"/>
                <a:gd name="connsiteX9" fmla="*/ 7113861 w 7416756"/>
                <a:gd name="connsiteY9" fmla="*/ 1711505 h 3422195"/>
                <a:gd name="connsiteX10" fmla="*/ 7071951 w 7416756"/>
                <a:gd name="connsiteY10" fmla="*/ 1787705 h 3422195"/>
                <a:gd name="connsiteX11" fmla="*/ 6995751 w 7416756"/>
                <a:gd name="connsiteY11" fmla="*/ 1783895 h 3422195"/>
                <a:gd name="connsiteX12" fmla="*/ 6957651 w 7416756"/>
                <a:gd name="connsiteY12" fmla="*/ 1799135 h 3422195"/>
                <a:gd name="connsiteX13" fmla="*/ 6911931 w 7416756"/>
                <a:gd name="connsiteY13" fmla="*/ 1757225 h 3422195"/>
                <a:gd name="connsiteX14" fmla="*/ 6854781 w 7416756"/>
                <a:gd name="connsiteY14" fmla="*/ 1787705 h 3422195"/>
                <a:gd name="connsiteX15" fmla="*/ 6854781 w 7416756"/>
                <a:gd name="connsiteY15" fmla="*/ 1837235 h 3422195"/>
                <a:gd name="connsiteX16" fmla="*/ 6908121 w 7416756"/>
                <a:gd name="connsiteY16" fmla="*/ 1867715 h 3422195"/>
                <a:gd name="connsiteX17" fmla="*/ 6957651 w 7416756"/>
                <a:gd name="connsiteY17" fmla="*/ 1843836 h 3422195"/>
                <a:gd name="connsiteX18" fmla="*/ 6972891 w 7416756"/>
                <a:gd name="connsiteY18" fmla="*/ 1841045 h 3422195"/>
                <a:gd name="connsiteX19" fmla="*/ 7045281 w 7416756"/>
                <a:gd name="connsiteY19" fmla="*/ 1841045 h 3422195"/>
                <a:gd name="connsiteX20" fmla="*/ 7098621 w 7416756"/>
                <a:gd name="connsiteY20" fmla="*/ 1867715 h 3422195"/>
                <a:gd name="connsiteX21" fmla="*/ 7136721 w 7416756"/>
                <a:gd name="connsiteY21" fmla="*/ 1936295 h 3422195"/>
                <a:gd name="connsiteX22" fmla="*/ 7079571 w 7416756"/>
                <a:gd name="connsiteY22" fmla="*/ 2001065 h 3422195"/>
                <a:gd name="connsiteX23" fmla="*/ 7014801 w 7416756"/>
                <a:gd name="connsiteY23" fmla="*/ 1970585 h 3422195"/>
                <a:gd name="connsiteX24" fmla="*/ 6972891 w 7416756"/>
                <a:gd name="connsiteY24" fmla="*/ 1993445 h 3422195"/>
                <a:gd name="connsiteX25" fmla="*/ 6988131 w 7416756"/>
                <a:gd name="connsiteY25" fmla="*/ 2073455 h 3422195"/>
                <a:gd name="connsiteX26" fmla="*/ 7049091 w 7416756"/>
                <a:gd name="connsiteY26" fmla="*/ 2058215 h 3422195"/>
                <a:gd name="connsiteX27" fmla="*/ 7087191 w 7416756"/>
                <a:gd name="connsiteY27" fmla="*/ 2088695 h 3422195"/>
                <a:gd name="connsiteX28" fmla="*/ 7068141 w 7416756"/>
                <a:gd name="connsiteY28" fmla="*/ 2252525 h 3422195"/>
                <a:gd name="connsiteX29" fmla="*/ 7247211 w 7416756"/>
                <a:gd name="connsiteY29" fmla="*/ 2313485 h 3422195"/>
                <a:gd name="connsiteX30" fmla="*/ 7350081 w 7416756"/>
                <a:gd name="connsiteY30" fmla="*/ 2305865 h 3422195"/>
                <a:gd name="connsiteX31" fmla="*/ 7399611 w 7416756"/>
                <a:gd name="connsiteY31" fmla="*/ 2302055 h 3422195"/>
                <a:gd name="connsiteX32" fmla="*/ 7411041 w 7416756"/>
                <a:gd name="connsiteY32" fmla="*/ 2351585 h 3422195"/>
                <a:gd name="connsiteX33" fmla="*/ 7365321 w 7416756"/>
                <a:gd name="connsiteY33" fmla="*/ 2370635 h 3422195"/>
                <a:gd name="connsiteX34" fmla="*/ 7285311 w 7416756"/>
                <a:gd name="connsiteY34" fmla="*/ 2347775 h 3422195"/>
                <a:gd name="connsiteX35" fmla="*/ 7125291 w 7416756"/>
                <a:gd name="connsiteY35" fmla="*/ 2355395 h 3422195"/>
                <a:gd name="connsiteX36" fmla="*/ 7026231 w 7416756"/>
                <a:gd name="connsiteY36" fmla="*/ 2473505 h 3422195"/>
                <a:gd name="connsiteX37" fmla="*/ 7052901 w 7416756"/>
                <a:gd name="connsiteY37" fmla="*/ 2667815 h 3422195"/>
                <a:gd name="connsiteX38" fmla="*/ 7087191 w 7416756"/>
                <a:gd name="connsiteY38" fmla="*/ 2702105 h 3422195"/>
                <a:gd name="connsiteX39" fmla="*/ 7079571 w 7416756"/>
                <a:gd name="connsiteY39" fmla="*/ 2785925 h 3422195"/>
                <a:gd name="connsiteX40" fmla="*/ 7121481 w 7416756"/>
                <a:gd name="connsiteY40" fmla="*/ 2850695 h 3422195"/>
                <a:gd name="connsiteX41" fmla="*/ 7129101 w 7416756"/>
                <a:gd name="connsiteY41" fmla="*/ 2961185 h 3422195"/>
                <a:gd name="connsiteX42" fmla="*/ 7102431 w 7416756"/>
                <a:gd name="connsiteY42" fmla="*/ 3090725 h 3422195"/>
                <a:gd name="connsiteX43" fmla="*/ 7129101 w 7416756"/>
                <a:gd name="connsiteY43" fmla="*/ 3288845 h 3422195"/>
                <a:gd name="connsiteX44" fmla="*/ 7129101 w 7416756"/>
                <a:gd name="connsiteY44"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308171 w 7416756"/>
                <a:gd name="connsiteY6" fmla="*/ 1479095 h 3422195"/>
                <a:gd name="connsiteX7" fmla="*/ 7106241 w 7416756"/>
                <a:gd name="connsiteY7" fmla="*/ 1574345 h 3422195"/>
                <a:gd name="connsiteX8" fmla="*/ 7113861 w 7416756"/>
                <a:gd name="connsiteY8" fmla="*/ 1711505 h 3422195"/>
                <a:gd name="connsiteX9" fmla="*/ 7071951 w 7416756"/>
                <a:gd name="connsiteY9" fmla="*/ 1787705 h 3422195"/>
                <a:gd name="connsiteX10" fmla="*/ 6995751 w 7416756"/>
                <a:gd name="connsiteY10" fmla="*/ 1783895 h 3422195"/>
                <a:gd name="connsiteX11" fmla="*/ 6957651 w 7416756"/>
                <a:gd name="connsiteY11" fmla="*/ 1799135 h 3422195"/>
                <a:gd name="connsiteX12" fmla="*/ 6911931 w 7416756"/>
                <a:gd name="connsiteY12" fmla="*/ 1757225 h 3422195"/>
                <a:gd name="connsiteX13" fmla="*/ 6854781 w 7416756"/>
                <a:gd name="connsiteY13" fmla="*/ 1787705 h 3422195"/>
                <a:gd name="connsiteX14" fmla="*/ 6854781 w 7416756"/>
                <a:gd name="connsiteY14" fmla="*/ 1837235 h 3422195"/>
                <a:gd name="connsiteX15" fmla="*/ 6908121 w 7416756"/>
                <a:gd name="connsiteY15" fmla="*/ 1867715 h 3422195"/>
                <a:gd name="connsiteX16" fmla="*/ 6957651 w 7416756"/>
                <a:gd name="connsiteY16" fmla="*/ 1843836 h 3422195"/>
                <a:gd name="connsiteX17" fmla="*/ 6972891 w 7416756"/>
                <a:gd name="connsiteY17" fmla="*/ 1841045 h 3422195"/>
                <a:gd name="connsiteX18" fmla="*/ 7045281 w 7416756"/>
                <a:gd name="connsiteY18" fmla="*/ 1841045 h 3422195"/>
                <a:gd name="connsiteX19" fmla="*/ 7098621 w 7416756"/>
                <a:gd name="connsiteY19" fmla="*/ 1867715 h 3422195"/>
                <a:gd name="connsiteX20" fmla="*/ 7136721 w 7416756"/>
                <a:gd name="connsiteY20" fmla="*/ 1936295 h 3422195"/>
                <a:gd name="connsiteX21" fmla="*/ 7079571 w 7416756"/>
                <a:gd name="connsiteY21" fmla="*/ 2001065 h 3422195"/>
                <a:gd name="connsiteX22" fmla="*/ 7014801 w 7416756"/>
                <a:gd name="connsiteY22" fmla="*/ 1970585 h 3422195"/>
                <a:gd name="connsiteX23" fmla="*/ 6972891 w 7416756"/>
                <a:gd name="connsiteY23" fmla="*/ 1993445 h 3422195"/>
                <a:gd name="connsiteX24" fmla="*/ 6988131 w 7416756"/>
                <a:gd name="connsiteY24" fmla="*/ 2073455 h 3422195"/>
                <a:gd name="connsiteX25" fmla="*/ 7049091 w 7416756"/>
                <a:gd name="connsiteY25" fmla="*/ 2058215 h 3422195"/>
                <a:gd name="connsiteX26" fmla="*/ 7087191 w 7416756"/>
                <a:gd name="connsiteY26" fmla="*/ 2088695 h 3422195"/>
                <a:gd name="connsiteX27" fmla="*/ 7068141 w 7416756"/>
                <a:gd name="connsiteY27" fmla="*/ 2252525 h 3422195"/>
                <a:gd name="connsiteX28" fmla="*/ 7247211 w 7416756"/>
                <a:gd name="connsiteY28" fmla="*/ 2313485 h 3422195"/>
                <a:gd name="connsiteX29" fmla="*/ 7350081 w 7416756"/>
                <a:gd name="connsiteY29" fmla="*/ 2305865 h 3422195"/>
                <a:gd name="connsiteX30" fmla="*/ 7399611 w 7416756"/>
                <a:gd name="connsiteY30" fmla="*/ 2302055 h 3422195"/>
                <a:gd name="connsiteX31" fmla="*/ 7411041 w 7416756"/>
                <a:gd name="connsiteY31" fmla="*/ 2351585 h 3422195"/>
                <a:gd name="connsiteX32" fmla="*/ 7365321 w 7416756"/>
                <a:gd name="connsiteY32" fmla="*/ 2370635 h 3422195"/>
                <a:gd name="connsiteX33" fmla="*/ 7285311 w 7416756"/>
                <a:gd name="connsiteY33" fmla="*/ 2347775 h 3422195"/>
                <a:gd name="connsiteX34" fmla="*/ 7125291 w 7416756"/>
                <a:gd name="connsiteY34" fmla="*/ 2355395 h 3422195"/>
                <a:gd name="connsiteX35" fmla="*/ 7026231 w 7416756"/>
                <a:gd name="connsiteY35" fmla="*/ 2473505 h 3422195"/>
                <a:gd name="connsiteX36" fmla="*/ 7052901 w 7416756"/>
                <a:gd name="connsiteY36" fmla="*/ 2667815 h 3422195"/>
                <a:gd name="connsiteX37" fmla="*/ 7087191 w 7416756"/>
                <a:gd name="connsiteY37" fmla="*/ 2702105 h 3422195"/>
                <a:gd name="connsiteX38" fmla="*/ 7079571 w 7416756"/>
                <a:gd name="connsiteY38" fmla="*/ 2785925 h 3422195"/>
                <a:gd name="connsiteX39" fmla="*/ 7121481 w 7416756"/>
                <a:gd name="connsiteY39" fmla="*/ 2850695 h 3422195"/>
                <a:gd name="connsiteX40" fmla="*/ 7129101 w 7416756"/>
                <a:gd name="connsiteY40" fmla="*/ 2961185 h 3422195"/>
                <a:gd name="connsiteX41" fmla="*/ 7102431 w 7416756"/>
                <a:gd name="connsiteY41" fmla="*/ 3090725 h 3422195"/>
                <a:gd name="connsiteX42" fmla="*/ 7129101 w 7416756"/>
                <a:gd name="connsiteY42" fmla="*/ 3288845 h 3422195"/>
                <a:gd name="connsiteX43" fmla="*/ 7129101 w 7416756"/>
                <a:gd name="connsiteY43" fmla="*/ 3422195 h 3422195"/>
                <a:gd name="connsiteX0" fmla="*/ 930322 w 7416756"/>
                <a:gd name="connsiteY0" fmla="*/ 128170 h 3422195"/>
                <a:gd name="connsiteX1" fmla="*/ 841831 w 7416756"/>
                <a:gd name="connsiteY1" fmla="*/ 128170 h 3422195"/>
                <a:gd name="connsiteX2" fmla="*/ 5981308 w 7416756"/>
                <a:gd name="connsiteY2" fmla="*/ 143874 h 3422195"/>
                <a:gd name="connsiteX3" fmla="*/ 7193871 w 7416756"/>
                <a:gd name="connsiteY3" fmla="*/ 991415 h 3422195"/>
                <a:gd name="connsiteX4" fmla="*/ 7125291 w 7416756"/>
                <a:gd name="connsiteY4" fmla="*/ 1357175 h 3422195"/>
                <a:gd name="connsiteX5" fmla="*/ 7171011 w 7416756"/>
                <a:gd name="connsiteY5" fmla="*/ 1505765 h 3422195"/>
                <a:gd name="connsiteX6" fmla="*/ 7106241 w 7416756"/>
                <a:gd name="connsiteY6" fmla="*/ 1574345 h 3422195"/>
                <a:gd name="connsiteX7" fmla="*/ 7113861 w 7416756"/>
                <a:gd name="connsiteY7" fmla="*/ 1711505 h 3422195"/>
                <a:gd name="connsiteX8" fmla="*/ 7071951 w 7416756"/>
                <a:gd name="connsiteY8" fmla="*/ 1787705 h 3422195"/>
                <a:gd name="connsiteX9" fmla="*/ 6995751 w 7416756"/>
                <a:gd name="connsiteY9" fmla="*/ 1783895 h 3422195"/>
                <a:gd name="connsiteX10" fmla="*/ 6957651 w 7416756"/>
                <a:gd name="connsiteY10" fmla="*/ 1799135 h 3422195"/>
                <a:gd name="connsiteX11" fmla="*/ 6911931 w 7416756"/>
                <a:gd name="connsiteY11" fmla="*/ 1757225 h 3422195"/>
                <a:gd name="connsiteX12" fmla="*/ 6854781 w 7416756"/>
                <a:gd name="connsiteY12" fmla="*/ 1787705 h 3422195"/>
                <a:gd name="connsiteX13" fmla="*/ 6854781 w 7416756"/>
                <a:gd name="connsiteY13" fmla="*/ 1837235 h 3422195"/>
                <a:gd name="connsiteX14" fmla="*/ 6908121 w 7416756"/>
                <a:gd name="connsiteY14" fmla="*/ 1867715 h 3422195"/>
                <a:gd name="connsiteX15" fmla="*/ 6957651 w 7416756"/>
                <a:gd name="connsiteY15" fmla="*/ 1843836 h 3422195"/>
                <a:gd name="connsiteX16" fmla="*/ 6972891 w 7416756"/>
                <a:gd name="connsiteY16" fmla="*/ 1841045 h 3422195"/>
                <a:gd name="connsiteX17" fmla="*/ 7045281 w 7416756"/>
                <a:gd name="connsiteY17" fmla="*/ 1841045 h 3422195"/>
                <a:gd name="connsiteX18" fmla="*/ 7098621 w 7416756"/>
                <a:gd name="connsiteY18" fmla="*/ 1867715 h 3422195"/>
                <a:gd name="connsiteX19" fmla="*/ 7136721 w 7416756"/>
                <a:gd name="connsiteY19" fmla="*/ 1936295 h 3422195"/>
                <a:gd name="connsiteX20" fmla="*/ 7079571 w 7416756"/>
                <a:gd name="connsiteY20" fmla="*/ 2001065 h 3422195"/>
                <a:gd name="connsiteX21" fmla="*/ 7014801 w 7416756"/>
                <a:gd name="connsiteY21" fmla="*/ 1970585 h 3422195"/>
                <a:gd name="connsiteX22" fmla="*/ 6972891 w 7416756"/>
                <a:gd name="connsiteY22" fmla="*/ 1993445 h 3422195"/>
                <a:gd name="connsiteX23" fmla="*/ 6988131 w 7416756"/>
                <a:gd name="connsiteY23" fmla="*/ 2073455 h 3422195"/>
                <a:gd name="connsiteX24" fmla="*/ 7049091 w 7416756"/>
                <a:gd name="connsiteY24" fmla="*/ 2058215 h 3422195"/>
                <a:gd name="connsiteX25" fmla="*/ 7087191 w 7416756"/>
                <a:gd name="connsiteY25" fmla="*/ 2088695 h 3422195"/>
                <a:gd name="connsiteX26" fmla="*/ 7068141 w 7416756"/>
                <a:gd name="connsiteY26" fmla="*/ 2252525 h 3422195"/>
                <a:gd name="connsiteX27" fmla="*/ 7247211 w 7416756"/>
                <a:gd name="connsiteY27" fmla="*/ 2313485 h 3422195"/>
                <a:gd name="connsiteX28" fmla="*/ 7350081 w 7416756"/>
                <a:gd name="connsiteY28" fmla="*/ 2305865 h 3422195"/>
                <a:gd name="connsiteX29" fmla="*/ 7399611 w 7416756"/>
                <a:gd name="connsiteY29" fmla="*/ 2302055 h 3422195"/>
                <a:gd name="connsiteX30" fmla="*/ 7411041 w 7416756"/>
                <a:gd name="connsiteY30" fmla="*/ 2351585 h 3422195"/>
                <a:gd name="connsiteX31" fmla="*/ 7365321 w 7416756"/>
                <a:gd name="connsiteY31" fmla="*/ 2370635 h 3422195"/>
                <a:gd name="connsiteX32" fmla="*/ 7285311 w 7416756"/>
                <a:gd name="connsiteY32" fmla="*/ 2347775 h 3422195"/>
                <a:gd name="connsiteX33" fmla="*/ 7125291 w 7416756"/>
                <a:gd name="connsiteY33" fmla="*/ 2355395 h 3422195"/>
                <a:gd name="connsiteX34" fmla="*/ 7026231 w 7416756"/>
                <a:gd name="connsiteY34" fmla="*/ 2473505 h 3422195"/>
                <a:gd name="connsiteX35" fmla="*/ 7052901 w 7416756"/>
                <a:gd name="connsiteY35" fmla="*/ 2667815 h 3422195"/>
                <a:gd name="connsiteX36" fmla="*/ 7087191 w 7416756"/>
                <a:gd name="connsiteY36" fmla="*/ 2702105 h 3422195"/>
                <a:gd name="connsiteX37" fmla="*/ 7079571 w 7416756"/>
                <a:gd name="connsiteY37" fmla="*/ 2785925 h 3422195"/>
                <a:gd name="connsiteX38" fmla="*/ 7121481 w 7416756"/>
                <a:gd name="connsiteY38" fmla="*/ 2850695 h 3422195"/>
                <a:gd name="connsiteX39" fmla="*/ 7129101 w 7416756"/>
                <a:gd name="connsiteY39" fmla="*/ 2961185 h 3422195"/>
                <a:gd name="connsiteX40" fmla="*/ 7102431 w 7416756"/>
                <a:gd name="connsiteY40" fmla="*/ 3090725 h 3422195"/>
                <a:gd name="connsiteX41" fmla="*/ 7129101 w 7416756"/>
                <a:gd name="connsiteY41" fmla="*/ 3288845 h 3422195"/>
                <a:gd name="connsiteX42" fmla="*/ 7129101 w 7416756"/>
                <a:gd name="connsiteY42" fmla="*/ 3422195 h 3422195"/>
                <a:gd name="connsiteX0" fmla="*/ 930322 w 7413581"/>
                <a:gd name="connsiteY0" fmla="*/ 128170 h 3422195"/>
                <a:gd name="connsiteX1" fmla="*/ 841831 w 7413581"/>
                <a:gd name="connsiteY1" fmla="*/ 128170 h 3422195"/>
                <a:gd name="connsiteX2" fmla="*/ 5981308 w 7413581"/>
                <a:gd name="connsiteY2" fmla="*/ 143874 h 3422195"/>
                <a:gd name="connsiteX3" fmla="*/ 7193871 w 7413581"/>
                <a:gd name="connsiteY3" fmla="*/ 991415 h 3422195"/>
                <a:gd name="connsiteX4" fmla="*/ 7125291 w 7413581"/>
                <a:gd name="connsiteY4" fmla="*/ 1357175 h 3422195"/>
                <a:gd name="connsiteX5" fmla="*/ 7171011 w 7413581"/>
                <a:gd name="connsiteY5" fmla="*/ 1505765 h 3422195"/>
                <a:gd name="connsiteX6" fmla="*/ 7106241 w 7413581"/>
                <a:gd name="connsiteY6" fmla="*/ 1574345 h 3422195"/>
                <a:gd name="connsiteX7" fmla="*/ 7113861 w 7413581"/>
                <a:gd name="connsiteY7" fmla="*/ 1711505 h 3422195"/>
                <a:gd name="connsiteX8" fmla="*/ 7071951 w 7413581"/>
                <a:gd name="connsiteY8" fmla="*/ 1787705 h 3422195"/>
                <a:gd name="connsiteX9" fmla="*/ 6995751 w 7413581"/>
                <a:gd name="connsiteY9" fmla="*/ 1783895 h 3422195"/>
                <a:gd name="connsiteX10" fmla="*/ 6957651 w 7413581"/>
                <a:gd name="connsiteY10" fmla="*/ 1799135 h 3422195"/>
                <a:gd name="connsiteX11" fmla="*/ 6911931 w 7413581"/>
                <a:gd name="connsiteY11" fmla="*/ 1757225 h 3422195"/>
                <a:gd name="connsiteX12" fmla="*/ 6854781 w 7413581"/>
                <a:gd name="connsiteY12" fmla="*/ 1787705 h 3422195"/>
                <a:gd name="connsiteX13" fmla="*/ 6854781 w 7413581"/>
                <a:gd name="connsiteY13" fmla="*/ 1837235 h 3422195"/>
                <a:gd name="connsiteX14" fmla="*/ 6908121 w 7413581"/>
                <a:gd name="connsiteY14" fmla="*/ 1867715 h 3422195"/>
                <a:gd name="connsiteX15" fmla="*/ 6957651 w 7413581"/>
                <a:gd name="connsiteY15" fmla="*/ 1843836 h 3422195"/>
                <a:gd name="connsiteX16" fmla="*/ 6972891 w 7413581"/>
                <a:gd name="connsiteY16" fmla="*/ 1841045 h 3422195"/>
                <a:gd name="connsiteX17" fmla="*/ 7045281 w 7413581"/>
                <a:gd name="connsiteY17" fmla="*/ 1841045 h 3422195"/>
                <a:gd name="connsiteX18" fmla="*/ 7098621 w 7413581"/>
                <a:gd name="connsiteY18" fmla="*/ 1867715 h 3422195"/>
                <a:gd name="connsiteX19" fmla="*/ 7136721 w 7413581"/>
                <a:gd name="connsiteY19" fmla="*/ 1936295 h 3422195"/>
                <a:gd name="connsiteX20" fmla="*/ 7079571 w 7413581"/>
                <a:gd name="connsiteY20" fmla="*/ 2001065 h 3422195"/>
                <a:gd name="connsiteX21" fmla="*/ 7014801 w 7413581"/>
                <a:gd name="connsiteY21" fmla="*/ 1970585 h 3422195"/>
                <a:gd name="connsiteX22" fmla="*/ 6972891 w 7413581"/>
                <a:gd name="connsiteY22" fmla="*/ 1993445 h 3422195"/>
                <a:gd name="connsiteX23" fmla="*/ 6988131 w 7413581"/>
                <a:gd name="connsiteY23" fmla="*/ 2073455 h 3422195"/>
                <a:gd name="connsiteX24" fmla="*/ 7049091 w 7413581"/>
                <a:gd name="connsiteY24" fmla="*/ 2058215 h 3422195"/>
                <a:gd name="connsiteX25" fmla="*/ 7087191 w 7413581"/>
                <a:gd name="connsiteY25" fmla="*/ 2088695 h 3422195"/>
                <a:gd name="connsiteX26" fmla="*/ 7068141 w 7413581"/>
                <a:gd name="connsiteY26" fmla="*/ 2252525 h 3422195"/>
                <a:gd name="connsiteX27" fmla="*/ 7247211 w 7413581"/>
                <a:gd name="connsiteY27" fmla="*/ 2313485 h 3422195"/>
                <a:gd name="connsiteX28" fmla="*/ 7350081 w 7413581"/>
                <a:gd name="connsiteY28" fmla="*/ 2305865 h 3422195"/>
                <a:gd name="connsiteX29" fmla="*/ 7411041 w 7413581"/>
                <a:gd name="connsiteY29" fmla="*/ 2351585 h 3422195"/>
                <a:gd name="connsiteX30" fmla="*/ 7365321 w 7413581"/>
                <a:gd name="connsiteY30" fmla="*/ 2370635 h 3422195"/>
                <a:gd name="connsiteX31" fmla="*/ 7285311 w 7413581"/>
                <a:gd name="connsiteY31" fmla="*/ 2347775 h 3422195"/>
                <a:gd name="connsiteX32" fmla="*/ 7125291 w 7413581"/>
                <a:gd name="connsiteY32" fmla="*/ 2355395 h 3422195"/>
                <a:gd name="connsiteX33" fmla="*/ 7026231 w 7413581"/>
                <a:gd name="connsiteY33" fmla="*/ 2473505 h 3422195"/>
                <a:gd name="connsiteX34" fmla="*/ 7052901 w 7413581"/>
                <a:gd name="connsiteY34" fmla="*/ 2667815 h 3422195"/>
                <a:gd name="connsiteX35" fmla="*/ 7087191 w 7413581"/>
                <a:gd name="connsiteY35" fmla="*/ 2702105 h 3422195"/>
                <a:gd name="connsiteX36" fmla="*/ 7079571 w 7413581"/>
                <a:gd name="connsiteY36" fmla="*/ 2785925 h 3422195"/>
                <a:gd name="connsiteX37" fmla="*/ 7121481 w 7413581"/>
                <a:gd name="connsiteY37" fmla="*/ 2850695 h 3422195"/>
                <a:gd name="connsiteX38" fmla="*/ 7129101 w 7413581"/>
                <a:gd name="connsiteY38" fmla="*/ 2961185 h 3422195"/>
                <a:gd name="connsiteX39" fmla="*/ 7102431 w 7413581"/>
                <a:gd name="connsiteY39" fmla="*/ 3090725 h 3422195"/>
                <a:gd name="connsiteX40" fmla="*/ 7129101 w 7413581"/>
                <a:gd name="connsiteY40" fmla="*/ 3288845 h 3422195"/>
                <a:gd name="connsiteX41" fmla="*/ 7129101 w 7413581"/>
                <a:gd name="connsiteY41" fmla="*/ 3422195 h 3422195"/>
                <a:gd name="connsiteX0" fmla="*/ 930322 w 7421836"/>
                <a:gd name="connsiteY0" fmla="*/ 128170 h 3422195"/>
                <a:gd name="connsiteX1" fmla="*/ 841831 w 7421836"/>
                <a:gd name="connsiteY1" fmla="*/ 128170 h 3422195"/>
                <a:gd name="connsiteX2" fmla="*/ 5981308 w 7421836"/>
                <a:gd name="connsiteY2" fmla="*/ 143874 h 3422195"/>
                <a:gd name="connsiteX3" fmla="*/ 7193871 w 7421836"/>
                <a:gd name="connsiteY3" fmla="*/ 991415 h 3422195"/>
                <a:gd name="connsiteX4" fmla="*/ 7125291 w 7421836"/>
                <a:gd name="connsiteY4" fmla="*/ 1357175 h 3422195"/>
                <a:gd name="connsiteX5" fmla="*/ 7171011 w 7421836"/>
                <a:gd name="connsiteY5" fmla="*/ 1505765 h 3422195"/>
                <a:gd name="connsiteX6" fmla="*/ 7106241 w 7421836"/>
                <a:gd name="connsiteY6" fmla="*/ 1574345 h 3422195"/>
                <a:gd name="connsiteX7" fmla="*/ 7113861 w 7421836"/>
                <a:gd name="connsiteY7" fmla="*/ 1711505 h 3422195"/>
                <a:gd name="connsiteX8" fmla="*/ 7071951 w 7421836"/>
                <a:gd name="connsiteY8" fmla="*/ 1787705 h 3422195"/>
                <a:gd name="connsiteX9" fmla="*/ 6995751 w 7421836"/>
                <a:gd name="connsiteY9" fmla="*/ 1783895 h 3422195"/>
                <a:gd name="connsiteX10" fmla="*/ 6957651 w 7421836"/>
                <a:gd name="connsiteY10" fmla="*/ 1799135 h 3422195"/>
                <a:gd name="connsiteX11" fmla="*/ 6911931 w 7421836"/>
                <a:gd name="connsiteY11" fmla="*/ 1757225 h 3422195"/>
                <a:gd name="connsiteX12" fmla="*/ 6854781 w 7421836"/>
                <a:gd name="connsiteY12" fmla="*/ 1787705 h 3422195"/>
                <a:gd name="connsiteX13" fmla="*/ 6854781 w 7421836"/>
                <a:gd name="connsiteY13" fmla="*/ 1837235 h 3422195"/>
                <a:gd name="connsiteX14" fmla="*/ 6908121 w 7421836"/>
                <a:gd name="connsiteY14" fmla="*/ 1867715 h 3422195"/>
                <a:gd name="connsiteX15" fmla="*/ 6957651 w 7421836"/>
                <a:gd name="connsiteY15" fmla="*/ 1843836 h 3422195"/>
                <a:gd name="connsiteX16" fmla="*/ 6972891 w 7421836"/>
                <a:gd name="connsiteY16" fmla="*/ 1841045 h 3422195"/>
                <a:gd name="connsiteX17" fmla="*/ 7045281 w 7421836"/>
                <a:gd name="connsiteY17" fmla="*/ 1841045 h 3422195"/>
                <a:gd name="connsiteX18" fmla="*/ 7098621 w 7421836"/>
                <a:gd name="connsiteY18" fmla="*/ 1867715 h 3422195"/>
                <a:gd name="connsiteX19" fmla="*/ 7136721 w 7421836"/>
                <a:gd name="connsiteY19" fmla="*/ 1936295 h 3422195"/>
                <a:gd name="connsiteX20" fmla="*/ 7079571 w 7421836"/>
                <a:gd name="connsiteY20" fmla="*/ 2001065 h 3422195"/>
                <a:gd name="connsiteX21" fmla="*/ 7014801 w 7421836"/>
                <a:gd name="connsiteY21" fmla="*/ 1970585 h 3422195"/>
                <a:gd name="connsiteX22" fmla="*/ 6972891 w 7421836"/>
                <a:gd name="connsiteY22" fmla="*/ 1993445 h 3422195"/>
                <a:gd name="connsiteX23" fmla="*/ 6988131 w 7421836"/>
                <a:gd name="connsiteY23" fmla="*/ 2073455 h 3422195"/>
                <a:gd name="connsiteX24" fmla="*/ 7049091 w 7421836"/>
                <a:gd name="connsiteY24" fmla="*/ 2058215 h 3422195"/>
                <a:gd name="connsiteX25" fmla="*/ 7087191 w 7421836"/>
                <a:gd name="connsiteY25" fmla="*/ 2088695 h 3422195"/>
                <a:gd name="connsiteX26" fmla="*/ 7068141 w 7421836"/>
                <a:gd name="connsiteY26" fmla="*/ 2252525 h 3422195"/>
                <a:gd name="connsiteX27" fmla="*/ 7247211 w 7421836"/>
                <a:gd name="connsiteY27" fmla="*/ 2313485 h 3422195"/>
                <a:gd name="connsiteX28" fmla="*/ 7350081 w 7421836"/>
                <a:gd name="connsiteY28" fmla="*/ 2305865 h 3422195"/>
                <a:gd name="connsiteX29" fmla="*/ 7411041 w 7421836"/>
                <a:gd name="connsiteY29" fmla="*/ 2351585 h 3422195"/>
                <a:gd name="connsiteX30" fmla="*/ 7285311 w 7421836"/>
                <a:gd name="connsiteY30" fmla="*/ 2347775 h 3422195"/>
                <a:gd name="connsiteX31" fmla="*/ 7125291 w 7421836"/>
                <a:gd name="connsiteY31" fmla="*/ 2355395 h 3422195"/>
                <a:gd name="connsiteX32" fmla="*/ 7026231 w 7421836"/>
                <a:gd name="connsiteY32" fmla="*/ 2473505 h 3422195"/>
                <a:gd name="connsiteX33" fmla="*/ 7052901 w 7421836"/>
                <a:gd name="connsiteY33" fmla="*/ 2667815 h 3422195"/>
                <a:gd name="connsiteX34" fmla="*/ 7087191 w 7421836"/>
                <a:gd name="connsiteY34" fmla="*/ 2702105 h 3422195"/>
                <a:gd name="connsiteX35" fmla="*/ 7079571 w 7421836"/>
                <a:gd name="connsiteY35" fmla="*/ 2785925 h 3422195"/>
                <a:gd name="connsiteX36" fmla="*/ 7121481 w 7421836"/>
                <a:gd name="connsiteY36" fmla="*/ 2850695 h 3422195"/>
                <a:gd name="connsiteX37" fmla="*/ 7129101 w 7421836"/>
                <a:gd name="connsiteY37" fmla="*/ 2961185 h 3422195"/>
                <a:gd name="connsiteX38" fmla="*/ 7102431 w 7421836"/>
                <a:gd name="connsiteY38" fmla="*/ 3090725 h 3422195"/>
                <a:gd name="connsiteX39" fmla="*/ 7129101 w 7421836"/>
                <a:gd name="connsiteY39" fmla="*/ 3288845 h 3422195"/>
                <a:gd name="connsiteX40" fmla="*/ 7129101 w 7421836"/>
                <a:gd name="connsiteY40"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125291 w 7384535"/>
                <a:gd name="connsiteY30" fmla="*/ 2355395 h 3422195"/>
                <a:gd name="connsiteX31" fmla="*/ 7026231 w 7384535"/>
                <a:gd name="connsiteY31" fmla="*/ 2473505 h 3422195"/>
                <a:gd name="connsiteX32" fmla="*/ 7052901 w 7384535"/>
                <a:gd name="connsiteY32" fmla="*/ 2667815 h 3422195"/>
                <a:gd name="connsiteX33" fmla="*/ 7087191 w 7384535"/>
                <a:gd name="connsiteY33" fmla="*/ 2702105 h 3422195"/>
                <a:gd name="connsiteX34" fmla="*/ 7079571 w 7384535"/>
                <a:gd name="connsiteY34" fmla="*/ 2785925 h 3422195"/>
                <a:gd name="connsiteX35" fmla="*/ 7121481 w 7384535"/>
                <a:gd name="connsiteY35" fmla="*/ 2850695 h 3422195"/>
                <a:gd name="connsiteX36" fmla="*/ 7129101 w 7384535"/>
                <a:gd name="connsiteY36" fmla="*/ 2961185 h 3422195"/>
                <a:gd name="connsiteX37" fmla="*/ 7102431 w 7384535"/>
                <a:gd name="connsiteY37" fmla="*/ 3090725 h 3422195"/>
                <a:gd name="connsiteX38" fmla="*/ 7129101 w 7384535"/>
                <a:gd name="connsiteY38" fmla="*/ 3288845 h 3422195"/>
                <a:gd name="connsiteX39" fmla="*/ 7129101 w 7384535"/>
                <a:gd name="connsiteY39"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285311 w 7384535"/>
                <a:gd name="connsiteY29" fmla="*/ 2347775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350081 w 7384535"/>
                <a:gd name="connsiteY28" fmla="*/ 2305865 h 3422195"/>
                <a:gd name="connsiteX29" fmla="*/ 7315638 w 7384535"/>
                <a:gd name="connsiteY29" fmla="*/ 2347776 h 3422195"/>
                <a:gd name="connsiteX30" fmla="*/ 7026231 w 7384535"/>
                <a:gd name="connsiteY30" fmla="*/ 2473505 h 3422195"/>
                <a:gd name="connsiteX31" fmla="*/ 7052901 w 7384535"/>
                <a:gd name="connsiteY31" fmla="*/ 2667815 h 3422195"/>
                <a:gd name="connsiteX32" fmla="*/ 7087191 w 7384535"/>
                <a:gd name="connsiteY32" fmla="*/ 2702105 h 3422195"/>
                <a:gd name="connsiteX33" fmla="*/ 7079571 w 7384535"/>
                <a:gd name="connsiteY33" fmla="*/ 2785925 h 3422195"/>
                <a:gd name="connsiteX34" fmla="*/ 7121481 w 7384535"/>
                <a:gd name="connsiteY34" fmla="*/ 2850695 h 3422195"/>
                <a:gd name="connsiteX35" fmla="*/ 7129101 w 7384535"/>
                <a:gd name="connsiteY35" fmla="*/ 2961185 h 3422195"/>
                <a:gd name="connsiteX36" fmla="*/ 7102431 w 7384535"/>
                <a:gd name="connsiteY36" fmla="*/ 3090725 h 3422195"/>
                <a:gd name="connsiteX37" fmla="*/ 7129101 w 7384535"/>
                <a:gd name="connsiteY37" fmla="*/ 3288845 h 3422195"/>
                <a:gd name="connsiteX38" fmla="*/ 7129101 w 7384535"/>
                <a:gd name="connsiteY38" fmla="*/ 3422195 h 3422195"/>
                <a:gd name="connsiteX0" fmla="*/ 930322 w 7386911"/>
                <a:gd name="connsiteY0" fmla="*/ 128170 h 3422195"/>
                <a:gd name="connsiteX1" fmla="*/ 841831 w 7386911"/>
                <a:gd name="connsiteY1" fmla="*/ 128170 h 3422195"/>
                <a:gd name="connsiteX2" fmla="*/ 5981308 w 7386911"/>
                <a:gd name="connsiteY2" fmla="*/ 143874 h 3422195"/>
                <a:gd name="connsiteX3" fmla="*/ 7193871 w 7386911"/>
                <a:gd name="connsiteY3" fmla="*/ 991415 h 3422195"/>
                <a:gd name="connsiteX4" fmla="*/ 7125291 w 7386911"/>
                <a:gd name="connsiteY4" fmla="*/ 1357175 h 3422195"/>
                <a:gd name="connsiteX5" fmla="*/ 7171011 w 7386911"/>
                <a:gd name="connsiteY5" fmla="*/ 1505765 h 3422195"/>
                <a:gd name="connsiteX6" fmla="*/ 7106241 w 7386911"/>
                <a:gd name="connsiteY6" fmla="*/ 1574345 h 3422195"/>
                <a:gd name="connsiteX7" fmla="*/ 7113861 w 7386911"/>
                <a:gd name="connsiteY7" fmla="*/ 1711505 h 3422195"/>
                <a:gd name="connsiteX8" fmla="*/ 7071951 w 7386911"/>
                <a:gd name="connsiteY8" fmla="*/ 1787705 h 3422195"/>
                <a:gd name="connsiteX9" fmla="*/ 6995751 w 7386911"/>
                <a:gd name="connsiteY9" fmla="*/ 1783895 h 3422195"/>
                <a:gd name="connsiteX10" fmla="*/ 6957651 w 7386911"/>
                <a:gd name="connsiteY10" fmla="*/ 1799135 h 3422195"/>
                <a:gd name="connsiteX11" fmla="*/ 6911931 w 7386911"/>
                <a:gd name="connsiteY11" fmla="*/ 1757225 h 3422195"/>
                <a:gd name="connsiteX12" fmla="*/ 6854781 w 7386911"/>
                <a:gd name="connsiteY12" fmla="*/ 1787705 h 3422195"/>
                <a:gd name="connsiteX13" fmla="*/ 6854781 w 7386911"/>
                <a:gd name="connsiteY13" fmla="*/ 1837235 h 3422195"/>
                <a:gd name="connsiteX14" fmla="*/ 6908121 w 7386911"/>
                <a:gd name="connsiteY14" fmla="*/ 1867715 h 3422195"/>
                <a:gd name="connsiteX15" fmla="*/ 6957651 w 7386911"/>
                <a:gd name="connsiteY15" fmla="*/ 1843836 h 3422195"/>
                <a:gd name="connsiteX16" fmla="*/ 6972891 w 7386911"/>
                <a:gd name="connsiteY16" fmla="*/ 1841045 h 3422195"/>
                <a:gd name="connsiteX17" fmla="*/ 7045281 w 7386911"/>
                <a:gd name="connsiteY17" fmla="*/ 1841045 h 3422195"/>
                <a:gd name="connsiteX18" fmla="*/ 7098621 w 7386911"/>
                <a:gd name="connsiteY18" fmla="*/ 1867715 h 3422195"/>
                <a:gd name="connsiteX19" fmla="*/ 7136721 w 7386911"/>
                <a:gd name="connsiteY19" fmla="*/ 1936295 h 3422195"/>
                <a:gd name="connsiteX20" fmla="*/ 7079571 w 7386911"/>
                <a:gd name="connsiteY20" fmla="*/ 2001065 h 3422195"/>
                <a:gd name="connsiteX21" fmla="*/ 7014801 w 7386911"/>
                <a:gd name="connsiteY21" fmla="*/ 1970585 h 3422195"/>
                <a:gd name="connsiteX22" fmla="*/ 6972891 w 7386911"/>
                <a:gd name="connsiteY22" fmla="*/ 1993445 h 3422195"/>
                <a:gd name="connsiteX23" fmla="*/ 6988131 w 7386911"/>
                <a:gd name="connsiteY23" fmla="*/ 2073455 h 3422195"/>
                <a:gd name="connsiteX24" fmla="*/ 7049091 w 7386911"/>
                <a:gd name="connsiteY24" fmla="*/ 2058215 h 3422195"/>
                <a:gd name="connsiteX25" fmla="*/ 7087191 w 7386911"/>
                <a:gd name="connsiteY25" fmla="*/ 2088695 h 3422195"/>
                <a:gd name="connsiteX26" fmla="*/ 7068141 w 7386911"/>
                <a:gd name="connsiteY26" fmla="*/ 2252525 h 3422195"/>
                <a:gd name="connsiteX27" fmla="*/ 7247211 w 7386911"/>
                <a:gd name="connsiteY27" fmla="*/ 2313485 h 3422195"/>
                <a:gd name="connsiteX28" fmla="*/ 7350081 w 7386911"/>
                <a:gd name="connsiteY28" fmla="*/ 2305865 h 3422195"/>
                <a:gd name="connsiteX29" fmla="*/ 7026231 w 7386911"/>
                <a:gd name="connsiteY29" fmla="*/ 2473505 h 3422195"/>
                <a:gd name="connsiteX30" fmla="*/ 7052901 w 7386911"/>
                <a:gd name="connsiteY30" fmla="*/ 2667815 h 3422195"/>
                <a:gd name="connsiteX31" fmla="*/ 7087191 w 7386911"/>
                <a:gd name="connsiteY31" fmla="*/ 2702105 h 3422195"/>
                <a:gd name="connsiteX32" fmla="*/ 7079571 w 7386911"/>
                <a:gd name="connsiteY32" fmla="*/ 2785925 h 3422195"/>
                <a:gd name="connsiteX33" fmla="*/ 7121481 w 7386911"/>
                <a:gd name="connsiteY33" fmla="*/ 2850695 h 3422195"/>
                <a:gd name="connsiteX34" fmla="*/ 7129101 w 7386911"/>
                <a:gd name="connsiteY34" fmla="*/ 2961185 h 3422195"/>
                <a:gd name="connsiteX35" fmla="*/ 7102431 w 7386911"/>
                <a:gd name="connsiteY35" fmla="*/ 3090725 h 3422195"/>
                <a:gd name="connsiteX36" fmla="*/ 7129101 w 7386911"/>
                <a:gd name="connsiteY36" fmla="*/ 3288845 h 3422195"/>
                <a:gd name="connsiteX37" fmla="*/ 7129101 w 7386911"/>
                <a:gd name="connsiteY37"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247211 w 7384535"/>
                <a:gd name="connsiteY27" fmla="*/ 2313485 h 3422195"/>
                <a:gd name="connsiteX28" fmla="*/ 7026231 w 7384535"/>
                <a:gd name="connsiteY28" fmla="*/ 2473505 h 3422195"/>
                <a:gd name="connsiteX29" fmla="*/ 7052901 w 7384535"/>
                <a:gd name="connsiteY29" fmla="*/ 2667815 h 3422195"/>
                <a:gd name="connsiteX30" fmla="*/ 7087191 w 7384535"/>
                <a:gd name="connsiteY30" fmla="*/ 2702105 h 3422195"/>
                <a:gd name="connsiteX31" fmla="*/ 7079571 w 7384535"/>
                <a:gd name="connsiteY31" fmla="*/ 2785925 h 3422195"/>
                <a:gd name="connsiteX32" fmla="*/ 7121481 w 7384535"/>
                <a:gd name="connsiteY32" fmla="*/ 2850695 h 3422195"/>
                <a:gd name="connsiteX33" fmla="*/ 7129101 w 7384535"/>
                <a:gd name="connsiteY33" fmla="*/ 2961185 h 3422195"/>
                <a:gd name="connsiteX34" fmla="*/ 7102431 w 7384535"/>
                <a:gd name="connsiteY34" fmla="*/ 3090725 h 3422195"/>
                <a:gd name="connsiteX35" fmla="*/ 7129101 w 7384535"/>
                <a:gd name="connsiteY35" fmla="*/ 3288845 h 3422195"/>
                <a:gd name="connsiteX36" fmla="*/ 7129101 w 7384535"/>
                <a:gd name="connsiteY36" fmla="*/ 3422195 h 3422195"/>
                <a:gd name="connsiteX0" fmla="*/ 930322 w 7384535"/>
                <a:gd name="connsiteY0" fmla="*/ 128170 h 3422195"/>
                <a:gd name="connsiteX1" fmla="*/ 841831 w 7384535"/>
                <a:gd name="connsiteY1" fmla="*/ 128170 h 3422195"/>
                <a:gd name="connsiteX2" fmla="*/ 5981308 w 7384535"/>
                <a:gd name="connsiteY2" fmla="*/ 143874 h 3422195"/>
                <a:gd name="connsiteX3" fmla="*/ 7193871 w 7384535"/>
                <a:gd name="connsiteY3" fmla="*/ 991415 h 3422195"/>
                <a:gd name="connsiteX4" fmla="*/ 7125291 w 7384535"/>
                <a:gd name="connsiteY4" fmla="*/ 1357175 h 3422195"/>
                <a:gd name="connsiteX5" fmla="*/ 7171011 w 7384535"/>
                <a:gd name="connsiteY5" fmla="*/ 1505765 h 3422195"/>
                <a:gd name="connsiteX6" fmla="*/ 7106241 w 7384535"/>
                <a:gd name="connsiteY6" fmla="*/ 1574345 h 3422195"/>
                <a:gd name="connsiteX7" fmla="*/ 7113861 w 7384535"/>
                <a:gd name="connsiteY7" fmla="*/ 1711505 h 3422195"/>
                <a:gd name="connsiteX8" fmla="*/ 7071951 w 7384535"/>
                <a:gd name="connsiteY8" fmla="*/ 1787705 h 3422195"/>
                <a:gd name="connsiteX9" fmla="*/ 6995751 w 7384535"/>
                <a:gd name="connsiteY9" fmla="*/ 1783895 h 3422195"/>
                <a:gd name="connsiteX10" fmla="*/ 6957651 w 7384535"/>
                <a:gd name="connsiteY10" fmla="*/ 1799135 h 3422195"/>
                <a:gd name="connsiteX11" fmla="*/ 6911931 w 7384535"/>
                <a:gd name="connsiteY11" fmla="*/ 1757225 h 3422195"/>
                <a:gd name="connsiteX12" fmla="*/ 6854781 w 7384535"/>
                <a:gd name="connsiteY12" fmla="*/ 1787705 h 3422195"/>
                <a:gd name="connsiteX13" fmla="*/ 6854781 w 7384535"/>
                <a:gd name="connsiteY13" fmla="*/ 1837235 h 3422195"/>
                <a:gd name="connsiteX14" fmla="*/ 6908121 w 7384535"/>
                <a:gd name="connsiteY14" fmla="*/ 1867715 h 3422195"/>
                <a:gd name="connsiteX15" fmla="*/ 6957651 w 7384535"/>
                <a:gd name="connsiteY15" fmla="*/ 1843836 h 3422195"/>
                <a:gd name="connsiteX16" fmla="*/ 6972891 w 7384535"/>
                <a:gd name="connsiteY16" fmla="*/ 1841045 h 3422195"/>
                <a:gd name="connsiteX17" fmla="*/ 7045281 w 7384535"/>
                <a:gd name="connsiteY17" fmla="*/ 1841045 h 3422195"/>
                <a:gd name="connsiteX18" fmla="*/ 7098621 w 7384535"/>
                <a:gd name="connsiteY18" fmla="*/ 1867715 h 3422195"/>
                <a:gd name="connsiteX19" fmla="*/ 7136721 w 7384535"/>
                <a:gd name="connsiteY19" fmla="*/ 1936295 h 3422195"/>
                <a:gd name="connsiteX20" fmla="*/ 7079571 w 7384535"/>
                <a:gd name="connsiteY20" fmla="*/ 2001065 h 3422195"/>
                <a:gd name="connsiteX21" fmla="*/ 7014801 w 7384535"/>
                <a:gd name="connsiteY21" fmla="*/ 1970585 h 3422195"/>
                <a:gd name="connsiteX22" fmla="*/ 6972891 w 7384535"/>
                <a:gd name="connsiteY22" fmla="*/ 1993445 h 3422195"/>
                <a:gd name="connsiteX23" fmla="*/ 6988131 w 7384535"/>
                <a:gd name="connsiteY23" fmla="*/ 2073455 h 3422195"/>
                <a:gd name="connsiteX24" fmla="*/ 7049091 w 7384535"/>
                <a:gd name="connsiteY24" fmla="*/ 2058215 h 3422195"/>
                <a:gd name="connsiteX25" fmla="*/ 7087191 w 7384535"/>
                <a:gd name="connsiteY25" fmla="*/ 2088695 h 3422195"/>
                <a:gd name="connsiteX26" fmla="*/ 7068141 w 7384535"/>
                <a:gd name="connsiteY26" fmla="*/ 2252525 h 3422195"/>
                <a:gd name="connsiteX27" fmla="*/ 7026231 w 7384535"/>
                <a:gd name="connsiteY27" fmla="*/ 2473505 h 3422195"/>
                <a:gd name="connsiteX28" fmla="*/ 7052901 w 7384535"/>
                <a:gd name="connsiteY28" fmla="*/ 2667815 h 3422195"/>
                <a:gd name="connsiteX29" fmla="*/ 7087191 w 7384535"/>
                <a:gd name="connsiteY29" fmla="*/ 2702105 h 3422195"/>
                <a:gd name="connsiteX30" fmla="*/ 7079571 w 7384535"/>
                <a:gd name="connsiteY30" fmla="*/ 2785925 h 3422195"/>
                <a:gd name="connsiteX31" fmla="*/ 7121481 w 7384535"/>
                <a:gd name="connsiteY31" fmla="*/ 2850695 h 3422195"/>
                <a:gd name="connsiteX32" fmla="*/ 7129101 w 7384535"/>
                <a:gd name="connsiteY32" fmla="*/ 2961185 h 3422195"/>
                <a:gd name="connsiteX33" fmla="*/ 7102431 w 7384535"/>
                <a:gd name="connsiteY33" fmla="*/ 3090725 h 3422195"/>
                <a:gd name="connsiteX34" fmla="*/ 7129101 w 7384535"/>
                <a:gd name="connsiteY34" fmla="*/ 3288845 h 3422195"/>
                <a:gd name="connsiteX35" fmla="*/ 7129101 w 7384535"/>
                <a:gd name="connsiteY35" fmla="*/ 3422195 h 3422195"/>
                <a:gd name="connsiteX0" fmla="*/ 930322 w 7384535"/>
                <a:gd name="connsiteY0" fmla="*/ 128170 h 3485069"/>
                <a:gd name="connsiteX1" fmla="*/ 841831 w 7384535"/>
                <a:gd name="connsiteY1" fmla="*/ 128170 h 3485069"/>
                <a:gd name="connsiteX2" fmla="*/ 5981308 w 7384535"/>
                <a:gd name="connsiteY2" fmla="*/ 143874 h 3485069"/>
                <a:gd name="connsiteX3" fmla="*/ 7193871 w 7384535"/>
                <a:gd name="connsiteY3" fmla="*/ 991415 h 3485069"/>
                <a:gd name="connsiteX4" fmla="*/ 7125291 w 7384535"/>
                <a:gd name="connsiteY4" fmla="*/ 1357175 h 3485069"/>
                <a:gd name="connsiteX5" fmla="*/ 7171011 w 7384535"/>
                <a:gd name="connsiteY5" fmla="*/ 1505765 h 3485069"/>
                <a:gd name="connsiteX6" fmla="*/ 7106241 w 7384535"/>
                <a:gd name="connsiteY6" fmla="*/ 1574345 h 3485069"/>
                <a:gd name="connsiteX7" fmla="*/ 7113861 w 7384535"/>
                <a:gd name="connsiteY7" fmla="*/ 1711505 h 3485069"/>
                <a:gd name="connsiteX8" fmla="*/ 7071951 w 7384535"/>
                <a:gd name="connsiteY8" fmla="*/ 1787705 h 3485069"/>
                <a:gd name="connsiteX9" fmla="*/ 6995751 w 7384535"/>
                <a:gd name="connsiteY9" fmla="*/ 1783895 h 3485069"/>
                <a:gd name="connsiteX10" fmla="*/ 6957651 w 7384535"/>
                <a:gd name="connsiteY10" fmla="*/ 1799135 h 3485069"/>
                <a:gd name="connsiteX11" fmla="*/ 6911931 w 7384535"/>
                <a:gd name="connsiteY11" fmla="*/ 1757225 h 3485069"/>
                <a:gd name="connsiteX12" fmla="*/ 6854781 w 7384535"/>
                <a:gd name="connsiteY12" fmla="*/ 1787705 h 3485069"/>
                <a:gd name="connsiteX13" fmla="*/ 6854781 w 7384535"/>
                <a:gd name="connsiteY13" fmla="*/ 1837235 h 3485069"/>
                <a:gd name="connsiteX14" fmla="*/ 6908121 w 7384535"/>
                <a:gd name="connsiteY14" fmla="*/ 1867715 h 3485069"/>
                <a:gd name="connsiteX15" fmla="*/ 6957651 w 7384535"/>
                <a:gd name="connsiteY15" fmla="*/ 1843836 h 3485069"/>
                <a:gd name="connsiteX16" fmla="*/ 6972891 w 7384535"/>
                <a:gd name="connsiteY16" fmla="*/ 1841045 h 3485069"/>
                <a:gd name="connsiteX17" fmla="*/ 7045281 w 7384535"/>
                <a:gd name="connsiteY17" fmla="*/ 1841045 h 3485069"/>
                <a:gd name="connsiteX18" fmla="*/ 7098621 w 7384535"/>
                <a:gd name="connsiteY18" fmla="*/ 1867715 h 3485069"/>
                <a:gd name="connsiteX19" fmla="*/ 7136721 w 7384535"/>
                <a:gd name="connsiteY19" fmla="*/ 1936295 h 3485069"/>
                <a:gd name="connsiteX20" fmla="*/ 7079571 w 7384535"/>
                <a:gd name="connsiteY20" fmla="*/ 2001065 h 3485069"/>
                <a:gd name="connsiteX21" fmla="*/ 7014801 w 7384535"/>
                <a:gd name="connsiteY21" fmla="*/ 1970585 h 3485069"/>
                <a:gd name="connsiteX22" fmla="*/ 6972891 w 7384535"/>
                <a:gd name="connsiteY22" fmla="*/ 1993445 h 3485069"/>
                <a:gd name="connsiteX23" fmla="*/ 6988131 w 7384535"/>
                <a:gd name="connsiteY23" fmla="*/ 2073455 h 3485069"/>
                <a:gd name="connsiteX24" fmla="*/ 7049091 w 7384535"/>
                <a:gd name="connsiteY24" fmla="*/ 2058215 h 3485069"/>
                <a:gd name="connsiteX25" fmla="*/ 7087191 w 7384535"/>
                <a:gd name="connsiteY25" fmla="*/ 2088695 h 3485069"/>
                <a:gd name="connsiteX26" fmla="*/ 7068141 w 7384535"/>
                <a:gd name="connsiteY26" fmla="*/ 2252525 h 3485069"/>
                <a:gd name="connsiteX27" fmla="*/ 7026231 w 7384535"/>
                <a:gd name="connsiteY27" fmla="*/ 2473505 h 3485069"/>
                <a:gd name="connsiteX28" fmla="*/ 7052901 w 7384535"/>
                <a:gd name="connsiteY28" fmla="*/ 2667815 h 3485069"/>
                <a:gd name="connsiteX29" fmla="*/ 7087191 w 7384535"/>
                <a:gd name="connsiteY29" fmla="*/ 2702105 h 3485069"/>
                <a:gd name="connsiteX30" fmla="*/ 7079571 w 7384535"/>
                <a:gd name="connsiteY30" fmla="*/ 2785925 h 3485069"/>
                <a:gd name="connsiteX31" fmla="*/ 7121481 w 7384535"/>
                <a:gd name="connsiteY31" fmla="*/ 2850695 h 3485069"/>
                <a:gd name="connsiteX32" fmla="*/ 7129101 w 7384535"/>
                <a:gd name="connsiteY32" fmla="*/ 2961185 h 3485069"/>
                <a:gd name="connsiteX33" fmla="*/ 7102431 w 7384535"/>
                <a:gd name="connsiteY33" fmla="*/ 3090725 h 3485069"/>
                <a:gd name="connsiteX34" fmla="*/ 7129101 w 7384535"/>
                <a:gd name="connsiteY34" fmla="*/ 3288845 h 3485069"/>
                <a:gd name="connsiteX35" fmla="*/ 7129101 w 7384535"/>
                <a:gd name="connsiteY35" fmla="*/ 3422195 h 3485069"/>
                <a:gd name="connsiteX36" fmla="*/ 7147553 w 7384535"/>
                <a:gd name="connsiteY36" fmla="*/ 3485069 h 3485069"/>
                <a:gd name="connsiteX0" fmla="*/ 930322 w 8221476"/>
                <a:gd name="connsiteY0" fmla="*/ 128170 h 3565665"/>
                <a:gd name="connsiteX1" fmla="*/ 841831 w 8221476"/>
                <a:gd name="connsiteY1" fmla="*/ 128170 h 3565665"/>
                <a:gd name="connsiteX2" fmla="*/ 5981308 w 8221476"/>
                <a:gd name="connsiteY2" fmla="*/ 143874 h 3565665"/>
                <a:gd name="connsiteX3" fmla="*/ 7193871 w 8221476"/>
                <a:gd name="connsiteY3" fmla="*/ 991415 h 3565665"/>
                <a:gd name="connsiteX4" fmla="*/ 7125291 w 8221476"/>
                <a:gd name="connsiteY4" fmla="*/ 1357175 h 3565665"/>
                <a:gd name="connsiteX5" fmla="*/ 7171011 w 8221476"/>
                <a:gd name="connsiteY5" fmla="*/ 1505765 h 3565665"/>
                <a:gd name="connsiteX6" fmla="*/ 7106241 w 8221476"/>
                <a:gd name="connsiteY6" fmla="*/ 1574345 h 3565665"/>
                <a:gd name="connsiteX7" fmla="*/ 7113861 w 8221476"/>
                <a:gd name="connsiteY7" fmla="*/ 1711505 h 3565665"/>
                <a:gd name="connsiteX8" fmla="*/ 7071951 w 8221476"/>
                <a:gd name="connsiteY8" fmla="*/ 1787705 h 3565665"/>
                <a:gd name="connsiteX9" fmla="*/ 6995751 w 8221476"/>
                <a:gd name="connsiteY9" fmla="*/ 1783895 h 3565665"/>
                <a:gd name="connsiteX10" fmla="*/ 6957651 w 8221476"/>
                <a:gd name="connsiteY10" fmla="*/ 1799135 h 3565665"/>
                <a:gd name="connsiteX11" fmla="*/ 6911931 w 8221476"/>
                <a:gd name="connsiteY11" fmla="*/ 1757225 h 3565665"/>
                <a:gd name="connsiteX12" fmla="*/ 6854781 w 8221476"/>
                <a:gd name="connsiteY12" fmla="*/ 1787705 h 3565665"/>
                <a:gd name="connsiteX13" fmla="*/ 6854781 w 8221476"/>
                <a:gd name="connsiteY13" fmla="*/ 1837235 h 3565665"/>
                <a:gd name="connsiteX14" fmla="*/ 6908121 w 8221476"/>
                <a:gd name="connsiteY14" fmla="*/ 1867715 h 3565665"/>
                <a:gd name="connsiteX15" fmla="*/ 6957651 w 8221476"/>
                <a:gd name="connsiteY15" fmla="*/ 1843836 h 3565665"/>
                <a:gd name="connsiteX16" fmla="*/ 6972891 w 8221476"/>
                <a:gd name="connsiteY16" fmla="*/ 1841045 h 3565665"/>
                <a:gd name="connsiteX17" fmla="*/ 7045281 w 8221476"/>
                <a:gd name="connsiteY17" fmla="*/ 1841045 h 3565665"/>
                <a:gd name="connsiteX18" fmla="*/ 7098621 w 8221476"/>
                <a:gd name="connsiteY18" fmla="*/ 1867715 h 3565665"/>
                <a:gd name="connsiteX19" fmla="*/ 7136721 w 8221476"/>
                <a:gd name="connsiteY19" fmla="*/ 1936295 h 3565665"/>
                <a:gd name="connsiteX20" fmla="*/ 7079571 w 8221476"/>
                <a:gd name="connsiteY20" fmla="*/ 2001065 h 3565665"/>
                <a:gd name="connsiteX21" fmla="*/ 7014801 w 8221476"/>
                <a:gd name="connsiteY21" fmla="*/ 1970585 h 3565665"/>
                <a:gd name="connsiteX22" fmla="*/ 6972891 w 8221476"/>
                <a:gd name="connsiteY22" fmla="*/ 1993445 h 3565665"/>
                <a:gd name="connsiteX23" fmla="*/ 6988131 w 8221476"/>
                <a:gd name="connsiteY23" fmla="*/ 2073455 h 3565665"/>
                <a:gd name="connsiteX24" fmla="*/ 7049091 w 8221476"/>
                <a:gd name="connsiteY24" fmla="*/ 2058215 h 3565665"/>
                <a:gd name="connsiteX25" fmla="*/ 7087191 w 8221476"/>
                <a:gd name="connsiteY25" fmla="*/ 2088695 h 3565665"/>
                <a:gd name="connsiteX26" fmla="*/ 7068141 w 8221476"/>
                <a:gd name="connsiteY26" fmla="*/ 2252525 h 3565665"/>
                <a:gd name="connsiteX27" fmla="*/ 7026231 w 8221476"/>
                <a:gd name="connsiteY27" fmla="*/ 2473505 h 3565665"/>
                <a:gd name="connsiteX28" fmla="*/ 7052901 w 8221476"/>
                <a:gd name="connsiteY28" fmla="*/ 2667815 h 3565665"/>
                <a:gd name="connsiteX29" fmla="*/ 7087191 w 8221476"/>
                <a:gd name="connsiteY29" fmla="*/ 2702105 h 3565665"/>
                <a:gd name="connsiteX30" fmla="*/ 7079571 w 8221476"/>
                <a:gd name="connsiteY30" fmla="*/ 2785925 h 3565665"/>
                <a:gd name="connsiteX31" fmla="*/ 7121481 w 8221476"/>
                <a:gd name="connsiteY31" fmla="*/ 2850695 h 3565665"/>
                <a:gd name="connsiteX32" fmla="*/ 7129101 w 8221476"/>
                <a:gd name="connsiteY32" fmla="*/ 2961185 h 3565665"/>
                <a:gd name="connsiteX33" fmla="*/ 7102431 w 8221476"/>
                <a:gd name="connsiteY33" fmla="*/ 3090725 h 3565665"/>
                <a:gd name="connsiteX34" fmla="*/ 7129101 w 8221476"/>
                <a:gd name="connsiteY34" fmla="*/ 3288845 h 3565665"/>
                <a:gd name="connsiteX35" fmla="*/ 7129101 w 8221476"/>
                <a:gd name="connsiteY35" fmla="*/ 3422195 h 3565665"/>
                <a:gd name="connsiteX36" fmla="*/ 574848 w 8221476"/>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65665"/>
                <a:gd name="connsiteX1" fmla="*/ 841831 w 7384535"/>
                <a:gd name="connsiteY1" fmla="*/ 128170 h 3565665"/>
                <a:gd name="connsiteX2" fmla="*/ 5981308 w 7384535"/>
                <a:gd name="connsiteY2" fmla="*/ 143874 h 3565665"/>
                <a:gd name="connsiteX3" fmla="*/ 7193871 w 7384535"/>
                <a:gd name="connsiteY3" fmla="*/ 991415 h 3565665"/>
                <a:gd name="connsiteX4" fmla="*/ 7125291 w 7384535"/>
                <a:gd name="connsiteY4" fmla="*/ 1357175 h 3565665"/>
                <a:gd name="connsiteX5" fmla="*/ 7171011 w 7384535"/>
                <a:gd name="connsiteY5" fmla="*/ 1505765 h 3565665"/>
                <a:gd name="connsiteX6" fmla="*/ 7106241 w 7384535"/>
                <a:gd name="connsiteY6" fmla="*/ 1574345 h 3565665"/>
                <a:gd name="connsiteX7" fmla="*/ 7113861 w 7384535"/>
                <a:gd name="connsiteY7" fmla="*/ 1711505 h 3565665"/>
                <a:gd name="connsiteX8" fmla="*/ 7071951 w 7384535"/>
                <a:gd name="connsiteY8" fmla="*/ 1787705 h 3565665"/>
                <a:gd name="connsiteX9" fmla="*/ 6995751 w 7384535"/>
                <a:gd name="connsiteY9" fmla="*/ 1783895 h 3565665"/>
                <a:gd name="connsiteX10" fmla="*/ 6957651 w 7384535"/>
                <a:gd name="connsiteY10" fmla="*/ 1799135 h 3565665"/>
                <a:gd name="connsiteX11" fmla="*/ 6911931 w 7384535"/>
                <a:gd name="connsiteY11" fmla="*/ 1757225 h 3565665"/>
                <a:gd name="connsiteX12" fmla="*/ 6854781 w 7384535"/>
                <a:gd name="connsiteY12" fmla="*/ 1787705 h 3565665"/>
                <a:gd name="connsiteX13" fmla="*/ 6854781 w 7384535"/>
                <a:gd name="connsiteY13" fmla="*/ 1837235 h 3565665"/>
                <a:gd name="connsiteX14" fmla="*/ 6908121 w 7384535"/>
                <a:gd name="connsiteY14" fmla="*/ 1867715 h 3565665"/>
                <a:gd name="connsiteX15" fmla="*/ 6957651 w 7384535"/>
                <a:gd name="connsiteY15" fmla="*/ 1843836 h 3565665"/>
                <a:gd name="connsiteX16" fmla="*/ 6972891 w 7384535"/>
                <a:gd name="connsiteY16" fmla="*/ 1841045 h 3565665"/>
                <a:gd name="connsiteX17" fmla="*/ 7045281 w 7384535"/>
                <a:gd name="connsiteY17" fmla="*/ 1841045 h 3565665"/>
                <a:gd name="connsiteX18" fmla="*/ 7098621 w 7384535"/>
                <a:gd name="connsiteY18" fmla="*/ 1867715 h 3565665"/>
                <a:gd name="connsiteX19" fmla="*/ 7136721 w 7384535"/>
                <a:gd name="connsiteY19" fmla="*/ 1936295 h 3565665"/>
                <a:gd name="connsiteX20" fmla="*/ 7079571 w 7384535"/>
                <a:gd name="connsiteY20" fmla="*/ 2001065 h 3565665"/>
                <a:gd name="connsiteX21" fmla="*/ 7014801 w 7384535"/>
                <a:gd name="connsiteY21" fmla="*/ 1970585 h 3565665"/>
                <a:gd name="connsiteX22" fmla="*/ 6972891 w 7384535"/>
                <a:gd name="connsiteY22" fmla="*/ 1993445 h 3565665"/>
                <a:gd name="connsiteX23" fmla="*/ 6988131 w 7384535"/>
                <a:gd name="connsiteY23" fmla="*/ 2073455 h 3565665"/>
                <a:gd name="connsiteX24" fmla="*/ 7049091 w 7384535"/>
                <a:gd name="connsiteY24" fmla="*/ 2058215 h 3565665"/>
                <a:gd name="connsiteX25" fmla="*/ 7087191 w 7384535"/>
                <a:gd name="connsiteY25" fmla="*/ 2088695 h 3565665"/>
                <a:gd name="connsiteX26" fmla="*/ 7068141 w 7384535"/>
                <a:gd name="connsiteY26" fmla="*/ 2252525 h 3565665"/>
                <a:gd name="connsiteX27" fmla="*/ 7026231 w 7384535"/>
                <a:gd name="connsiteY27" fmla="*/ 2473505 h 3565665"/>
                <a:gd name="connsiteX28" fmla="*/ 7052901 w 7384535"/>
                <a:gd name="connsiteY28" fmla="*/ 2667815 h 3565665"/>
                <a:gd name="connsiteX29" fmla="*/ 7087191 w 7384535"/>
                <a:gd name="connsiteY29" fmla="*/ 2702105 h 3565665"/>
                <a:gd name="connsiteX30" fmla="*/ 7079571 w 7384535"/>
                <a:gd name="connsiteY30" fmla="*/ 2785925 h 3565665"/>
                <a:gd name="connsiteX31" fmla="*/ 7121481 w 7384535"/>
                <a:gd name="connsiteY31" fmla="*/ 2850695 h 3565665"/>
                <a:gd name="connsiteX32" fmla="*/ 7129101 w 7384535"/>
                <a:gd name="connsiteY32" fmla="*/ 2961185 h 3565665"/>
                <a:gd name="connsiteX33" fmla="*/ 7102431 w 7384535"/>
                <a:gd name="connsiteY33" fmla="*/ 3090725 h 3565665"/>
                <a:gd name="connsiteX34" fmla="*/ 7129101 w 7384535"/>
                <a:gd name="connsiteY34" fmla="*/ 3288845 h 3565665"/>
                <a:gd name="connsiteX35" fmla="*/ 7129101 w 7384535"/>
                <a:gd name="connsiteY35" fmla="*/ 3422195 h 3565665"/>
                <a:gd name="connsiteX36" fmla="*/ 574848 w 7384535"/>
                <a:gd name="connsiteY36" fmla="*/ 3565665 h 3565665"/>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83806 w 8238019"/>
                <a:gd name="connsiteY0" fmla="*/ 128170 h 3621073"/>
                <a:gd name="connsiteX1" fmla="*/ 1695315 w 8238019"/>
                <a:gd name="connsiteY1" fmla="*/ 128170 h 3621073"/>
                <a:gd name="connsiteX2" fmla="*/ 6834792 w 8238019"/>
                <a:gd name="connsiteY2" fmla="*/ 143874 h 3621073"/>
                <a:gd name="connsiteX3" fmla="*/ 8047355 w 8238019"/>
                <a:gd name="connsiteY3" fmla="*/ 991415 h 3621073"/>
                <a:gd name="connsiteX4" fmla="*/ 7978775 w 8238019"/>
                <a:gd name="connsiteY4" fmla="*/ 1357175 h 3621073"/>
                <a:gd name="connsiteX5" fmla="*/ 8024495 w 8238019"/>
                <a:gd name="connsiteY5" fmla="*/ 1505765 h 3621073"/>
                <a:gd name="connsiteX6" fmla="*/ 7959725 w 8238019"/>
                <a:gd name="connsiteY6" fmla="*/ 1574345 h 3621073"/>
                <a:gd name="connsiteX7" fmla="*/ 7967345 w 8238019"/>
                <a:gd name="connsiteY7" fmla="*/ 1711505 h 3621073"/>
                <a:gd name="connsiteX8" fmla="*/ 7925435 w 8238019"/>
                <a:gd name="connsiteY8" fmla="*/ 1787705 h 3621073"/>
                <a:gd name="connsiteX9" fmla="*/ 7849235 w 8238019"/>
                <a:gd name="connsiteY9" fmla="*/ 1783895 h 3621073"/>
                <a:gd name="connsiteX10" fmla="*/ 7811135 w 8238019"/>
                <a:gd name="connsiteY10" fmla="*/ 1799135 h 3621073"/>
                <a:gd name="connsiteX11" fmla="*/ 7765415 w 8238019"/>
                <a:gd name="connsiteY11" fmla="*/ 1757225 h 3621073"/>
                <a:gd name="connsiteX12" fmla="*/ 7708265 w 8238019"/>
                <a:gd name="connsiteY12" fmla="*/ 1787705 h 3621073"/>
                <a:gd name="connsiteX13" fmla="*/ 7708265 w 8238019"/>
                <a:gd name="connsiteY13" fmla="*/ 1837235 h 3621073"/>
                <a:gd name="connsiteX14" fmla="*/ 7761605 w 8238019"/>
                <a:gd name="connsiteY14" fmla="*/ 1867715 h 3621073"/>
                <a:gd name="connsiteX15" fmla="*/ 7811135 w 8238019"/>
                <a:gd name="connsiteY15" fmla="*/ 1843836 h 3621073"/>
                <a:gd name="connsiteX16" fmla="*/ 7826375 w 8238019"/>
                <a:gd name="connsiteY16" fmla="*/ 1841045 h 3621073"/>
                <a:gd name="connsiteX17" fmla="*/ 7898765 w 8238019"/>
                <a:gd name="connsiteY17" fmla="*/ 1841045 h 3621073"/>
                <a:gd name="connsiteX18" fmla="*/ 7952105 w 8238019"/>
                <a:gd name="connsiteY18" fmla="*/ 1867715 h 3621073"/>
                <a:gd name="connsiteX19" fmla="*/ 7990205 w 8238019"/>
                <a:gd name="connsiteY19" fmla="*/ 1936295 h 3621073"/>
                <a:gd name="connsiteX20" fmla="*/ 7933055 w 8238019"/>
                <a:gd name="connsiteY20" fmla="*/ 2001065 h 3621073"/>
                <a:gd name="connsiteX21" fmla="*/ 7868285 w 8238019"/>
                <a:gd name="connsiteY21" fmla="*/ 1970585 h 3621073"/>
                <a:gd name="connsiteX22" fmla="*/ 7826375 w 8238019"/>
                <a:gd name="connsiteY22" fmla="*/ 1993445 h 3621073"/>
                <a:gd name="connsiteX23" fmla="*/ 7841615 w 8238019"/>
                <a:gd name="connsiteY23" fmla="*/ 2073455 h 3621073"/>
                <a:gd name="connsiteX24" fmla="*/ 7902575 w 8238019"/>
                <a:gd name="connsiteY24" fmla="*/ 2058215 h 3621073"/>
                <a:gd name="connsiteX25" fmla="*/ 7940675 w 8238019"/>
                <a:gd name="connsiteY25" fmla="*/ 2088695 h 3621073"/>
                <a:gd name="connsiteX26" fmla="*/ 7921625 w 8238019"/>
                <a:gd name="connsiteY26" fmla="*/ 2252525 h 3621073"/>
                <a:gd name="connsiteX27" fmla="*/ 7879715 w 8238019"/>
                <a:gd name="connsiteY27" fmla="*/ 2473505 h 3621073"/>
                <a:gd name="connsiteX28" fmla="*/ 7906385 w 8238019"/>
                <a:gd name="connsiteY28" fmla="*/ 2667815 h 3621073"/>
                <a:gd name="connsiteX29" fmla="*/ 7940675 w 8238019"/>
                <a:gd name="connsiteY29" fmla="*/ 2702105 h 3621073"/>
                <a:gd name="connsiteX30" fmla="*/ 7933055 w 8238019"/>
                <a:gd name="connsiteY30" fmla="*/ 2785925 h 3621073"/>
                <a:gd name="connsiteX31" fmla="*/ 7974965 w 8238019"/>
                <a:gd name="connsiteY31" fmla="*/ 2850695 h 3621073"/>
                <a:gd name="connsiteX32" fmla="*/ 7982585 w 8238019"/>
                <a:gd name="connsiteY32" fmla="*/ 2961185 h 3621073"/>
                <a:gd name="connsiteX33" fmla="*/ 7955915 w 8238019"/>
                <a:gd name="connsiteY33" fmla="*/ 3090725 h 3621073"/>
                <a:gd name="connsiteX34" fmla="*/ 7982585 w 8238019"/>
                <a:gd name="connsiteY34" fmla="*/ 3288845 h 3621073"/>
                <a:gd name="connsiteX35" fmla="*/ 7982585 w 8238019"/>
                <a:gd name="connsiteY35" fmla="*/ 3422195 h 3621073"/>
                <a:gd name="connsiteX36" fmla="*/ 1196294 w 8238019"/>
                <a:gd name="connsiteY36" fmla="*/ 3592530 h 3621073"/>
                <a:gd name="connsiteX37" fmla="*/ 804822 w 8238019"/>
                <a:gd name="connsiteY37" fmla="*/ 3593456 h 3621073"/>
                <a:gd name="connsiteX38" fmla="*/ 1214490 w 8238019"/>
                <a:gd name="connsiteY38"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46212 w 8169741"/>
                <a:gd name="connsiteY37" fmla="*/ 3593455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5841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58363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1715528 w 8169741"/>
                <a:gd name="connsiteY0" fmla="*/ 128170 h 3621073"/>
                <a:gd name="connsiteX1" fmla="*/ 1627037 w 8169741"/>
                <a:gd name="connsiteY1" fmla="*/ 128170 h 3621073"/>
                <a:gd name="connsiteX2" fmla="*/ 6766514 w 8169741"/>
                <a:gd name="connsiteY2" fmla="*/ 143874 h 3621073"/>
                <a:gd name="connsiteX3" fmla="*/ 7979077 w 8169741"/>
                <a:gd name="connsiteY3" fmla="*/ 991415 h 3621073"/>
                <a:gd name="connsiteX4" fmla="*/ 7910497 w 8169741"/>
                <a:gd name="connsiteY4" fmla="*/ 1357175 h 3621073"/>
                <a:gd name="connsiteX5" fmla="*/ 7956217 w 8169741"/>
                <a:gd name="connsiteY5" fmla="*/ 1505765 h 3621073"/>
                <a:gd name="connsiteX6" fmla="*/ 7891447 w 8169741"/>
                <a:gd name="connsiteY6" fmla="*/ 1574345 h 3621073"/>
                <a:gd name="connsiteX7" fmla="*/ 7899067 w 8169741"/>
                <a:gd name="connsiteY7" fmla="*/ 1711505 h 3621073"/>
                <a:gd name="connsiteX8" fmla="*/ 7857157 w 8169741"/>
                <a:gd name="connsiteY8" fmla="*/ 1787705 h 3621073"/>
                <a:gd name="connsiteX9" fmla="*/ 7780957 w 8169741"/>
                <a:gd name="connsiteY9" fmla="*/ 1783895 h 3621073"/>
                <a:gd name="connsiteX10" fmla="*/ 7742857 w 8169741"/>
                <a:gd name="connsiteY10" fmla="*/ 1799135 h 3621073"/>
                <a:gd name="connsiteX11" fmla="*/ 7697137 w 8169741"/>
                <a:gd name="connsiteY11" fmla="*/ 1757225 h 3621073"/>
                <a:gd name="connsiteX12" fmla="*/ 7639987 w 8169741"/>
                <a:gd name="connsiteY12" fmla="*/ 1787705 h 3621073"/>
                <a:gd name="connsiteX13" fmla="*/ 7639987 w 8169741"/>
                <a:gd name="connsiteY13" fmla="*/ 1837235 h 3621073"/>
                <a:gd name="connsiteX14" fmla="*/ 7693327 w 8169741"/>
                <a:gd name="connsiteY14" fmla="*/ 1867715 h 3621073"/>
                <a:gd name="connsiteX15" fmla="*/ 7742857 w 8169741"/>
                <a:gd name="connsiteY15" fmla="*/ 1843836 h 3621073"/>
                <a:gd name="connsiteX16" fmla="*/ 7758097 w 8169741"/>
                <a:gd name="connsiteY16" fmla="*/ 1841045 h 3621073"/>
                <a:gd name="connsiteX17" fmla="*/ 7830487 w 8169741"/>
                <a:gd name="connsiteY17" fmla="*/ 1841045 h 3621073"/>
                <a:gd name="connsiteX18" fmla="*/ 7883827 w 8169741"/>
                <a:gd name="connsiteY18" fmla="*/ 1867715 h 3621073"/>
                <a:gd name="connsiteX19" fmla="*/ 7921927 w 8169741"/>
                <a:gd name="connsiteY19" fmla="*/ 1936295 h 3621073"/>
                <a:gd name="connsiteX20" fmla="*/ 7864777 w 8169741"/>
                <a:gd name="connsiteY20" fmla="*/ 2001065 h 3621073"/>
                <a:gd name="connsiteX21" fmla="*/ 7800007 w 8169741"/>
                <a:gd name="connsiteY21" fmla="*/ 1970585 h 3621073"/>
                <a:gd name="connsiteX22" fmla="*/ 7758097 w 8169741"/>
                <a:gd name="connsiteY22" fmla="*/ 1993445 h 3621073"/>
                <a:gd name="connsiteX23" fmla="*/ 7773337 w 8169741"/>
                <a:gd name="connsiteY23" fmla="*/ 2073455 h 3621073"/>
                <a:gd name="connsiteX24" fmla="*/ 7834297 w 8169741"/>
                <a:gd name="connsiteY24" fmla="*/ 2058215 h 3621073"/>
                <a:gd name="connsiteX25" fmla="*/ 7872397 w 8169741"/>
                <a:gd name="connsiteY25" fmla="*/ 2088695 h 3621073"/>
                <a:gd name="connsiteX26" fmla="*/ 7853347 w 8169741"/>
                <a:gd name="connsiteY26" fmla="*/ 2252525 h 3621073"/>
                <a:gd name="connsiteX27" fmla="*/ 7811437 w 8169741"/>
                <a:gd name="connsiteY27" fmla="*/ 2473505 h 3621073"/>
                <a:gd name="connsiteX28" fmla="*/ 7838107 w 8169741"/>
                <a:gd name="connsiteY28" fmla="*/ 2667815 h 3621073"/>
                <a:gd name="connsiteX29" fmla="*/ 7872397 w 8169741"/>
                <a:gd name="connsiteY29" fmla="*/ 2702105 h 3621073"/>
                <a:gd name="connsiteX30" fmla="*/ 7864777 w 8169741"/>
                <a:gd name="connsiteY30" fmla="*/ 2785925 h 3621073"/>
                <a:gd name="connsiteX31" fmla="*/ 7906687 w 8169741"/>
                <a:gd name="connsiteY31" fmla="*/ 2850695 h 3621073"/>
                <a:gd name="connsiteX32" fmla="*/ 7914307 w 8169741"/>
                <a:gd name="connsiteY32" fmla="*/ 2961185 h 3621073"/>
                <a:gd name="connsiteX33" fmla="*/ 7887637 w 8169741"/>
                <a:gd name="connsiteY33" fmla="*/ 3090725 h 3621073"/>
                <a:gd name="connsiteX34" fmla="*/ 7914307 w 8169741"/>
                <a:gd name="connsiteY34" fmla="*/ 3288845 h 3621073"/>
                <a:gd name="connsiteX35" fmla="*/ 7914307 w 8169741"/>
                <a:gd name="connsiteY35" fmla="*/ 3422195 h 3621073"/>
                <a:gd name="connsiteX36" fmla="*/ 1128016 w 8169741"/>
                <a:gd name="connsiteY36" fmla="*/ 3592530 h 3621073"/>
                <a:gd name="connsiteX37" fmla="*/ 1128016 w 8169741"/>
                <a:gd name="connsiteY37" fmla="*/ 141737 h 3621073"/>
                <a:gd name="connsiteX0" fmla="*/ 930322 w 7384535"/>
                <a:gd name="connsiteY0" fmla="*/ 128170 h 3592530"/>
                <a:gd name="connsiteX1" fmla="*/ 841831 w 7384535"/>
                <a:gd name="connsiteY1" fmla="*/ 128170 h 3592530"/>
                <a:gd name="connsiteX2" fmla="*/ 5981308 w 7384535"/>
                <a:gd name="connsiteY2" fmla="*/ 143874 h 3592530"/>
                <a:gd name="connsiteX3" fmla="*/ 7193871 w 7384535"/>
                <a:gd name="connsiteY3" fmla="*/ 991415 h 3592530"/>
                <a:gd name="connsiteX4" fmla="*/ 7125291 w 7384535"/>
                <a:gd name="connsiteY4" fmla="*/ 1357175 h 3592530"/>
                <a:gd name="connsiteX5" fmla="*/ 7171011 w 7384535"/>
                <a:gd name="connsiteY5" fmla="*/ 1505765 h 3592530"/>
                <a:gd name="connsiteX6" fmla="*/ 7106241 w 7384535"/>
                <a:gd name="connsiteY6" fmla="*/ 1574345 h 3592530"/>
                <a:gd name="connsiteX7" fmla="*/ 7113861 w 7384535"/>
                <a:gd name="connsiteY7" fmla="*/ 1711505 h 3592530"/>
                <a:gd name="connsiteX8" fmla="*/ 7071951 w 7384535"/>
                <a:gd name="connsiteY8" fmla="*/ 1787705 h 3592530"/>
                <a:gd name="connsiteX9" fmla="*/ 6995751 w 7384535"/>
                <a:gd name="connsiteY9" fmla="*/ 1783895 h 3592530"/>
                <a:gd name="connsiteX10" fmla="*/ 6957651 w 7384535"/>
                <a:gd name="connsiteY10" fmla="*/ 1799135 h 3592530"/>
                <a:gd name="connsiteX11" fmla="*/ 6911931 w 7384535"/>
                <a:gd name="connsiteY11" fmla="*/ 1757225 h 3592530"/>
                <a:gd name="connsiteX12" fmla="*/ 6854781 w 7384535"/>
                <a:gd name="connsiteY12" fmla="*/ 1787705 h 3592530"/>
                <a:gd name="connsiteX13" fmla="*/ 6854781 w 7384535"/>
                <a:gd name="connsiteY13" fmla="*/ 1837235 h 3592530"/>
                <a:gd name="connsiteX14" fmla="*/ 6908121 w 7384535"/>
                <a:gd name="connsiteY14" fmla="*/ 1867715 h 3592530"/>
                <a:gd name="connsiteX15" fmla="*/ 6957651 w 7384535"/>
                <a:gd name="connsiteY15" fmla="*/ 1843836 h 3592530"/>
                <a:gd name="connsiteX16" fmla="*/ 6972891 w 7384535"/>
                <a:gd name="connsiteY16" fmla="*/ 1841045 h 3592530"/>
                <a:gd name="connsiteX17" fmla="*/ 7045281 w 7384535"/>
                <a:gd name="connsiteY17" fmla="*/ 1841045 h 3592530"/>
                <a:gd name="connsiteX18" fmla="*/ 7098621 w 7384535"/>
                <a:gd name="connsiteY18" fmla="*/ 1867715 h 3592530"/>
                <a:gd name="connsiteX19" fmla="*/ 7136721 w 7384535"/>
                <a:gd name="connsiteY19" fmla="*/ 1936295 h 3592530"/>
                <a:gd name="connsiteX20" fmla="*/ 7079571 w 7384535"/>
                <a:gd name="connsiteY20" fmla="*/ 2001065 h 3592530"/>
                <a:gd name="connsiteX21" fmla="*/ 7014801 w 7384535"/>
                <a:gd name="connsiteY21" fmla="*/ 1970585 h 3592530"/>
                <a:gd name="connsiteX22" fmla="*/ 6972891 w 7384535"/>
                <a:gd name="connsiteY22" fmla="*/ 1993445 h 3592530"/>
                <a:gd name="connsiteX23" fmla="*/ 6988131 w 7384535"/>
                <a:gd name="connsiteY23" fmla="*/ 2073455 h 3592530"/>
                <a:gd name="connsiteX24" fmla="*/ 7049091 w 7384535"/>
                <a:gd name="connsiteY24" fmla="*/ 2058215 h 3592530"/>
                <a:gd name="connsiteX25" fmla="*/ 7087191 w 7384535"/>
                <a:gd name="connsiteY25" fmla="*/ 2088695 h 3592530"/>
                <a:gd name="connsiteX26" fmla="*/ 7068141 w 7384535"/>
                <a:gd name="connsiteY26" fmla="*/ 2252525 h 3592530"/>
                <a:gd name="connsiteX27" fmla="*/ 7026231 w 7384535"/>
                <a:gd name="connsiteY27" fmla="*/ 2473505 h 3592530"/>
                <a:gd name="connsiteX28" fmla="*/ 7052901 w 7384535"/>
                <a:gd name="connsiteY28" fmla="*/ 2667815 h 3592530"/>
                <a:gd name="connsiteX29" fmla="*/ 7087191 w 7384535"/>
                <a:gd name="connsiteY29" fmla="*/ 2702105 h 3592530"/>
                <a:gd name="connsiteX30" fmla="*/ 7079571 w 7384535"/>
                <a:gd name="connsiteY30" fmla="*/ 2785925 h 3592530"/>
                <a:gd name="connsiteX31" fmla="*/ 7121481 w 7384535"/>
                <a:gd name="connsiteY31" fmla="*/ 2850695 h 3592530"/>
                <a:gd name="connsiteX32" fmla="*/ 7129101 w 7384535"/>
                <a:gd name="connsiteY32" fmla="*/ 2961185 h 3592530"/>
                <a:gd name="connsiteX33" fmla="*/ 7102431 w 7384535"/>
                <a:gd name="connsiteY33" fmla="*/ 3090725 h 3592530"/>
                <a:gd name="connsiteX34" fmla="*/ 7129101 w 7384535"/>
                <a:gd name="connsiteY34" fmla="*/ 3288845 h 3592530"/>
                <a:gd name="connsiteX35" fmla="*/ 7129101 w 7384535"/>
                <a:gd name="connsiteY35" fmla="*/ 3422195 h 3592530"/>
                <a:gd name="connsiteX36" fmla="*/ 342810 w 7384535"/>
                <a:gd name="connsiteY36" fmla="*/ 3592530 h 3592530"/>
                <a:gd name="connsiteX37" fmla="*/ 342810 w 7384535"/>
                <a:gd name="connsiteY37" fmla="*/ 141737 h 3592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384535" h="3592530">
                  <a:moveTo>
                    <a:pt x="930322" y="128170"/>
                  </a:moveTo>
                  <a:cubicBezTo>
                    <a:pt x="930322" y="126531"/>
                    <a:pt x="0" y="125553"/>
                    <a:pt x="841831" y="128170"/>
                  </a:cubicBezTo>
                  <a:cubicBezTo>
                    <a:pt x="1683662" y="130787"/>
                    <a:pt x="4922635" y="0"/>
                    <a:pt x="5981308" y="143874"/>
                  </a:cubicBezTo>
                  <a:cubicBezTo>
                    <a:pt x="7039981" y="287748"/>
                    <a:pt x="7003207" y="789198"/>
                    <a:pt x="7193871" y="991415"/>
                  </a:cubicBezTo>
                  <a:cubicBezTo>
                    <a:pt x="7384535" y="1193632"/>
                    <a:pt x="7129101" y="1271450"/>
                    <a:pt x="7125291" y="1357175"/>
                  </a:cubicBezTo>
                  <a:cubicBezTo>
                    <a:pt x="7121481" y="1442900"/>
                    <a:pt x="7174186" y="1469570"/>
                    <a:pt x="7171011" y="1505765"/>
                  </a:cubicBezTo>
                  <a:cubicBezTo>
                    <a:pt x="7167836" y="1541960"/>
                    <a:pt x="7115766" y="1540055"/>
                    <a:pt x="7106241" y="1574345"/>
                  </a:cubicBezTo>
                  <a:cubicBezTo>
                    <a:pt x="7096716" y="1608635"/>
                    <a:pt x="7119576" y="1675945"/>
                    <a:pt x="7113861" y="1711505"/>
                  </a:cubicBezTo>
                  <a:cubicBezTo>
                    <a:pt x="7108146" y="1747065"/>
                    <a:pt x="7091636" y="1775640"/>
                    <a:pt x="7071951" y="1787705"/>
                  </a:cubicBezTo>
                  <a:cubicBezTo>
                    <a:pt x="7052266" y="1799770"/>
                    <a:pt x="7014801" y="1781990"/>
                    <a:pt x="6995751" y="1783895"/>
                  </a:cubicBezTo>
                  <a:cubicBezTo>
                    <a:pt x="6976701" y="1785800"/>
                    <a:pt x="6971621" y="1803580"/>
                    <a:pt x="6957651" y="1799135"/>
                  </a:cubicBezTo>
                  <a:cubicBezTo>
                    <a:pt x="6943681" y="1794690"/>
                    <a:pt x="6929076" y="1759130"/>
                    <a:pt x="6911931" y="1757225"/>
                  </a:cubicBezTo>
                  <a:cubicBezTo>
                    <a:pt x="6894786" y="1755320"/>
                    <a:pt x="6864306" y="1774370"/>
                    <a:pt x="6854781" y="1787705"/>
                  </a:cubicBezTo>
                  <a:cubicBezTo>
                    <a:pt x="6845256" y="1801040"/>
                    <a:pt x="6845891" y="1823900"/>
                    <a:pt x="6854781" y="1837235"/>
                  </a:cubicBezTo>
                  <a:cubicBezTo>
                    <a:pt x="6863671" y="1850570"/>
                    <a:pt x="6890976" y="1866615"/>
                    <a:pt x="6908121" y="1867715"/>
                  </a:cubicBezTo>
                  <a:cubicBezTo>
                    <a:pt x="6925266" y="1868815"/>
                    <a:pt x="6946856" y="1848281"/>
                    <a:pt x="6957651" y="1843836"/>
                  </a:cubicBezTo>
                  <a:cubicBezTo>
                    <a:pt x="6968446" y="1839391"/>
                    <a:pt x="6958286" y="1841510"/>
                    <a:pt x="6972891" y="1841045"/>
                  </a:cubicBezTo>
                  <a:cubicBezTo>
                    <a:pt x="6987496" y="1840580"/>
                    <a:pt x="7024326" y="1836600"/>
                    <a:pt x="7045281" y="1841045"/>
                  </a:cubicBezTo>
                  <a:cubicBezTo>
                    <a:pt x="7066236" y="1845490"/>
                    <a:pt x="7083381" y="1851840"/>
                    <a:pt x="7098621" y="1867715"/>
                  </a:cubicBezTo>
                  <a:cubicBezTo>
                    <a:pt x="7113861" y="1883590"/>
                    <a:pt x="7139896" y="1914070"/>
                    <a:pt x="7136721" y="1936295"/>
                  </a:cubicBezTo>
                  <a:cubicBezTo>
                    <a:pt x="7133546" y="1958520"/>
                    <a:pt x="7099891" y="1995350"/>
                    <a:pt x="7079571" y="2001065"/>
                  </a:cubicBezTo>
                  <a:cubicBezTo>
                    <a:pt x="7059251" y="2006780"/>
                    <a:pt x="7032581" y="1971855"/>
                    <a:pt x="7014801" y="1970585"/>
                  </a:cubicBezTo>
                  <a:cubicBezTo>
                    <a:pt x="6997021" y="1969315"/>
                    <a:pt x="6977336" y="1976300"/>
                    <a:pt x="6972891" y="1993445"/>
                  </a:cubicBezTo>
                  <a:cubicBezTo>
                    <a:pt x="6968446" y="2010590"/>
                    <a:pt x="6975431" y="2062660"/>
                    <a:pt x="6988131" y="2073455"/>
                  </a:cubicBezTo>
                  <a:cubicBezTo>
                    <a:pt x="7000831" y="2084250"/>
                    <a:pt x="7032581" y="2055675"/>
                    <a:pt x="7049091" y="2058215"/>
                  </a:cubicBezTo>
                  <a:cubicBezTo>
                    <a:pt x="7065601" y="2060755"/>
                    <a:pt x="7084016" y="2056310"/>
                    <a:pt x="7087191" y="2088695"/>
                  </a:cubicBezTo>
                  <a:cubicBezTo>
                    <a:pt x="7090366" y="2121080"/>
                    <a:pt x="7078301" y="2188390"/>
                    <a:pt x="7068141" y="2252525"/>
                  </a:cubicBezTo>
                  <a:cubicBezTo>
                    <a:pt x="7057981" y="2316660"/>
                    <a:pt x="7028771" y="2404290"/>
                    <a:pt x="7026231" y="2473505"/>
                  </a:cubicBezTo>
                  <a:cubicBezTo>
                    <a:pt x="7023691" y="2542720"/>
                    <a:pt x="7042741" y="2629715"/>
                    <a:pt x="7052901" y="2667815"/>
                  </a:cubicBezTo>
                  <a:cubicBezTo>
                    <a:pt x="7063061" y="2705915"/>
                    <a:pt x="7082746" y="2682420"/>
                    <a:pt x="7087191" y="2702105"/>
                  </a:cubicBezTo>
                  <a:cubicBezTo>
                    <a:pt x="7091636" y="2721790"/>
                    <a:pt x="7073856" y="2761160"/>
                    <a:pt x="7079571" y="2785925"/>
                  </a:cubicBezTo>
                  <a:cubicBezTo>
                    <a:pt x="7085286" y="2810690"/>
                    <a:pt x="7113226" y="2821485"/>
                    <a:pt x="7121481" y="2850695"/>
                  </a:cubicBezTo>
                  <a:cubicBezTo>
                    <a:pt x="7129736" y="2879905"/>
                    <a:pt x="7132276" y="2921180"/>
                    <a:pt x="7129101" y="2961185"/>
                  </a:cubicBezTo>
                  <a:cubicBezTo>
                    <a:pt x="7125926" y="3001190"/>
                    <a:pt x="7102431" y="3036115"/>
                    <a:pt x="7102431" y="3090725"/>
                  </a:cubicBezTo>
                  <a:cubicBezTo>
                    <a:pt x="7102431" y="3145335"/>
                    <a:pt x="7124656" y="3233600"/>
                    <a:pt x="7129101" y="3288845"/>
                  </a:cubicBezTo>
                  <a:cubicBezTo>
                    <a:pt x="7133546" y="3344090"/>
                    <a:pt x="7087066" y="3174568"/>
                    <a:pt x="7129101" y="3422195"/>
                  </a:cubicBezTo>
                  <a:cubicBezTo>
                    <a:pt x="6036726" y="3468332"/>
                    <a:pt x="338966" y="3579431"/>
                    <a:pt x="342810" y="3592530"/>
                  </a:cubicBezTo>
                  <a:cubicBezTo>
                    <a:pt x="307242" y="2887374"/>
                    <a:pt x="339019" y="141544"/>
                    <a:pt x="342810" y="141737"/>
                  </a:cubicBezTo>
                </a:path>
              </a:pathLst>
            </a:custGeom>
            <a:grpFill/>
            <a:ln w="38100" cap="flat" cmpd="sng" algn="ctr">
              <a:solidFill>
                <a:schemeClr val="tx1"/>
              </a:solidFill>
              <a:prstDash val="solid"/>
              <a:round/>
              <a:headEnd type="none" w="med" len="med"/>
              <a:tailEnd type="none" w="med" len="med"/>
            </a:ln>
          </p:spPr>
          <p:txBody>
            <a:bodyPr vert="vert"/>
            <a:lstStyle/>
            <a:p>
              <a:pPr eaLnBrk="0" hangingPunct="0">
                <a:defRPr/>
              </a:pPr>
              <a:endParaRPr lang="en-US" sz="1400">
                <a:cs typeface="+mn-cs"/>
              </a:endParaRPr>
            </a:p>
          </p:txBody>
        </p:sp>
        <p:sp>
          <p:nvSpPr>
            <p:cNvPr id="198" name="Rectangle 197"/>
            <p:cNvSpPr/>
            <p:nvPr/>
          </p:nvSpPr>
          <p:spPr>
            <a:xfrm>
              <a:off x="5156200" y="546100"/>
              <a:ext cx="990600" cy="620871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216" name="Rectangle 215"/>
            <p:cNvSpPr/>
            <p:nvPr/>
          </p:nvSpPr>
          <p:spPr>
            <a:xfrm>
              <a:off x="2095022" y="6754813"/>
              <a:ext cx="4038600" cy="10318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grpSp>
      <p:grpSp>
        <p:nvGrpSpPr>
          <p:cNvPr id="3" name="Group 175"/>
          <p:cNvGrpSpPr>
            <a:grpSpLocks/>
          </p:cNvGrpSpPr>
          <p:nvPr/>
        </p:nvGrpSpPr>
        <p:grpSpPr bwMode="auto">
          <a:xfrm>
            <a:off x="3641725" y="5622925"/>
            <a:ext cx="1439863" cy="1081088"/>
            <a:chOff x="3143357" y="5535254"/>
            <a:chExt cx="1599496" cy="1200575"/>
          </a:xfrm>
        </p:grpSpPr>
        <p:sp>
          <p:nvSpPr>
            <p:cNvPr id="14521" name="Oval 11"/>
            <p:cNvSpPr>
              <a:spLocks noChangeArrowheads="1"/>
            </p:cNvSpPr>
            <p:nvPr/>
          </p:nvSpPr>
          <p:spPr bwMode="auto">
            <a:xfrm>
              <a:off x="3160353" y="5545868"/>
              <a:ext cx="1570457" cy="1172263"/>
            </a:xfrm>
            <a:prstGeom prst="ellipse">
              <a:avLst/>
            </a:prstGeom>
            <a:solidFill>
              <a:srgbClr val="99FFCC"/>
            </a:solidFill>
            <a:ln w="19050">
              <a:solidFill>
                <a:schemeClr val="tx1"/>
              </a:solidFill>
              <a:round/>
              <a:headEnd/>
              <a:tailEnd/>
            </a:ln>
          </p:spPr>
          <p:txBody>
            <a:bodyPr wrap="none" anchor="ctr"/>
            <a:lstStyle/>
            <a:p>
              <a:pPr eaLnBrk="0" hangingPunct="0"/>
              <a:endParaRPr lang="en-US" sz="1400"/>
            </a:p>
          </p:txBody>
        </p:sp>
        <p:sp>
          <p:nvSpPr>
            <p:cNvPr id="14522" name="Oval 10"/>
            <p:cNvSpPr>
              <a:spLocks noChangeArrowheads="1"/>
            </p:cNvSpPr>
            <p:nvPr/>
          </p:nvSpPr>
          <p:spPr bwMode="auto">
            <a:xfrm>
              <a:off x="3239767" y="5607133"/>
              <a:ext cx="1404519" cy="1053391"/>
            </a:xfrm>
            <a:prstGeom prst="ellipse">
              <a:avLst/>
            </a:prstGeom>
            <a:noFill/>
            <a:ln w="19050">
              <a:solidFill>
                <a:schemeClr val="tx1"/>
              </a:solidFill>
              <a:round/>
              <a:headEnd/>
              <a:tailEnd/>
            </a:ln>
          </p:spPr>
          <p:txBody>
            <a:bodyPr wrap="none" anchor="ctr"/>
            <a:lstStyle/>
            <a:p>
              <a:pPr eaLnBrk="0" hangingPunct="0"/>
              <a:endParaRPr lang="en-US" sz="1400"/>
            </a:p>
          </p:txBody>
        </p:sp>
        <p:grpSp>
          <p:nvGrpSpPr>
            <p:cNvPr id="4" name="Group 222"/>
            <p:cNvGrpSpPr>
              <a:grpSpLocks/>
            </p:cNvGrpSpPr>
            <p:nvPr/>
          </p:nvGrpSpPr>
          <p:grpSpPr bwMode="auto">
            <a:xfrm rot="5400000">
              <a:off x="3185033" y="6061572"/>
              <a:ext cx="89024" cy="172375"/>
              <a:chOff x="5967887" y="5555374"/>
              <a:chExt cx="89024" cy="172375"/>
            </a:xfrm>
          </p:grpSpPr>
          <p:sp>
            <p:nvSpPr>
              <p:cNvPr id="14561"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25" name="Straight Connector 224"/>
              <p:cNvCxnSpPr/>
              <p:nvPr/>
            </p:nvCxnSpPr>
            <p:spPr>
              <a:xfrm rot="10800000" flipH="1" flipV="1">
                <a:off x="5967566" y="5554926"/>
                <a:ext cx="0" cy="1728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10800000" flipH="1" flipV="1">
                <a:off x="6057477" y="5554926"/>
                <a:ext cx="0" cy="1728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 name="Group 239"/>
            <p:cNvGrpSpPr>
              <a:grpSpLocks/>
            </p:cNvGrpSpPr>
            <p:nvPr/>
          </p:nvGrpSpPr>
          <p:grpSpPr bwMode="auto">
            <a:xfrm>
              <a:off x="3470728" y="5535254"/>
              <a:ext cx="973393" cy="290785"/>
              <a:chOff x="4892572" y="5664150"/>
              <a:chExt cx="973393" cy="290785"/>
            </a:xfrm>
          </p:grpSpPr>
          <p:grpSp>
            <p:nvGrpSpPr>
              <p:cNvPr id="6" name="Group 216"/>
              <p:cNvGrpSpPr>
                <a:grpSpLocks/>
              </p:cNvGrpSpPr>
              <p:nvPr/>
            </p:nvGrpSpPr>
            <p:grpSpPr bwMode="auto">
              <a:xfrm>
                <a:off x="5342424" y="5664150"/>
                <a:ext cx="89024" cy="172375"/>
                <a:chOff x="5967887" y="5555374"/>
                <a:chExt cx="89024" cy="172375"/>
              </a:xfrm>
            </p:grpSpPr>
            <p:sp>
              <p:nvSpPr>
                <p:cNvPr id="14558"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177" name="Straight Connector 176"/>
                <p:cNvCxnSpPr/>
                <p:nvPr/>
              </p:nvCxnSpPr>
              <p:spPr>
                <a:xfrm rot="10800000" flipH="1" flipV="1">
                  <a:off x="5968368" y="5555374"/>
                  <a:ext cx="0" cy="15690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rot="10800000" flipH="1" flipV="1">
                  <a:off x="6061833" y="5555374"/>
                  <a:ext cx="0" cy="15690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218"/>
              <p:cNvGrpSpPr>
                <a:grpSpLocks/>
              </p:cNvGrpSpPr>
              <p:nvPr/>
            </p:nvGrpSpPr>
            <p:grpSpPr bwMode="auto">
              <a:xfrm rot="1821798">
                <a:off x="5776941" y="5782560"/>
                <a:ext cx="89024" cy="172375"/>
                <a:chOff x="5967887" y="5555374"/>
                <a:chExt cx="89024" cy="172375"/>
              </a:xfrm>
            </p:grpSpPr>
            <p:sp>
              <p:nvSpPr>
                <p:cNvPr id="14555"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21" name="Straight Connector 220"/>
                <p:cNvCxnSpPr/>
                <p:nvPr/>
              </p:nvCxnSpPr>
              <p:spPr>
                <a:xfrm rot="10800000" flipH="1" flipV="1">
                  <a:off x="5956638" y="5561665"/>
                  <a:ext cx="0" cy="1533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rot="10800000" flipH="1" flipV="1">
                  <a:off x="6054635" y="5550904"/>
                  <a:ext cx="0" cy="17453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oup 226"/>
              <p:cNvGrpSpPr>
                <a:grpSpLocks/>
              </p:cNvGrpSpPr>
              <p:nvPr/>
            </p:nvGrpSpPr>
            <p:grpSpPr bwMode="auto">
              <a:xfrm rot="19778202" flipH="1">
                <a:off x="4892572" y="5768395"/>
                <a:ext cx="89024" cy="172375"/>
                <a:chOff x="5967887" y="5555374"/>
                <a:chExt cx="89024" cy="172375"/>
              </a:xfrm>
            </p:grpSpPr>
            <p:sp>
              <p:nvSpPr>
                <p:cNvPr id="14552"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29" name="Straight Connector 228"/>
                <p:cNvCxnSpPr/>
                <p:nvPr/>
              </p:nvCxnSpPr>
              <p:spPr>
                <a:xfrm rot="10800000" flipH="1" flipV="1">
                  <a:off x="5968131" y="5546329"/>
                  <a:ext cx="0" cy="17276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rot="10800000" flipH="1" flipV="1">
                  <a:off x="6069019" y="5538967"/>
                  <a:ext cx="0" cy="1551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 name="Group 230"/>
            <p:cNvGrpSpPr>
              <a:grpSpLocks/>
            </p:cNvGrpSpPr>
            <p:nvPr/>
          </p:nvGrpSpPr>
          <p:grpSpPr bwMode="auto">
            <a:xfrm rot="5400000">
              <a:off x="4612154" y="6064405"/>
              <a:ext cx="89024" cy="172375"/>
              <a:chOff x="5967887" y="5555374"/>
              <a:chExt cx="89024" cy="172375"/>
            </a:xfrm>
          </p:grpSpPr>
          <p:sp>
            <p:nvSpPr>
              <p:cNvPr id="14546" name="Rectangle 18"/>
              <p:cNvSpPr>
                <a:spLocks noChangeArrowheads="1"/>
              </p:cNvSpPr>
              <p:nvPr/>
            </p:nvSpPr>
            <p:spPr bwMode="auto">
              <a:xfrm flipV="1">
                <a:off x="5967887" y="5558773"/>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33" name="Straight Connector 232"/>
              <p:cNvCxnSpPr/>
              <p:nvPr/>
            </p:nvCxnSpPr>
            <p:spPr>
              <a:xfrm rot="10800000" flipH="1" flipV="1">
                <a:off x="5968258" y="5555375"/>
                <a:ext cx="0" cy="1728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rot="10800000" flipH="1" flipV="1">
                <a:off x="6086377" y="5555375"/>
                <a:ext cx="0" cy="17282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216"/>
            <p:cNvGrpSpPr>
              <a:grpSpLocks/>
            </p:cNvGrpSpPr>
            <p:nvPr/>
          </p:nvGrpSpPr>
          <p:grpSpPr bwMode="auto">
            <a:xfrm flipH="1" flipV="1">
              <a:off x="3928474" y="6563454"/>
              <a:ext cx="89024" cy="172375"/>
              <a:chOff x="5967887" y="5555374"/>
              <a:chExt cx="89024" cy="172375"/>
            </a:xfrm>
          </p:grpSpPr>
          <p:sp>
            <p:nvSpPr>
              <p:cNvPr id="14543"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52" name="Straight Connector 251"/>
              <p:cNvCxnSpPr/>
              <p:nvPr/>
            </p:nvCxnSpPr>
            <p:spPr>
              <a:xfrm rot="10800000" flipH="1" flipV="1">
                <a:off x="5967332" y="5555374"/>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rot="10800000" flipH="1" flipV="1">
                <a:off x="6057270" y="5555374"/>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 name="Group 218"/>
            <p:cNvGrpSpPr>
              <a:grpSpLocks/>
            </p:cNvGrpSpPr>
            <p:nvPr/>
          </p:nvGrpSpPr>
          <p:grpSpPr bwMode="auto">
            <a:xfrm rot="1821798" flipH="1" flipV="1">
              <a:off x="3453169" y="6438865"/>
              <a:ext cx="89024" cy="172375"/>
              <a:chOff x="5967887" y="5555374"/>
              <a:chExt cx="89024" cy="172375"/>
            </a:xfrm>
          </p:grpSpPr>
          <p:sp>
            <p:nvSpPr>
              <p:cNvPr id="14540"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49" name="Straight Connector 248"/>
              <p:cNvCxnSpPr/>
              <p:nvPr/>
            </p:nvCxnSpPr>
            <p:spPr>
              <a:xfrm rot="10800000" flipH="1" flipV="1">
                <a:off x="5973064" y="5556359"/>
                <a:ext cx="0" cy="169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a:xfrm rot="10800000" flipH="1" flipV="1">
                <a:off x="6067387" y="5558608"/>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226"/>
            <p:cNvGrpSpPr>
              <a:grpSpLocks/>
            </p:cNvGrpSpPr>
            <p:nvPr/>
          </p:nvGrpSpPr>
          <p:grpSpPr bwMode="auto">
            <a:xfrm rot="19778202" flipV="1">
              <a:off x="4361331" y="6432636"/>
              <a:ext cx="89024" cy="172375"/>
              <a:chOff x="5967887" y="5555374"/>
              <a:chExt cx="89024" cy="172375"/>
            </a:xfrm>
          </p:grpSpPr>
          <p:sp>
            <p:nvSpPr>
              <p:cNvPr id="14537" name="Rectangle 18"/>
              <p:cNvSpPr>
                <a:spLocks noChangeArrowheads="1"/>
              </p:cNvSpPr>
              <p:nvPr/>
            </p:nvSpPr>
            <p:spPr bwMode="auto">
              <a:xfrm flipV="1">
                <a:off x="5967887" y="5555374"/>
                <a:ext cx="89024" cy="162796"/>
              </a:xfrm>
              <a:prstGeom prst="rect">
                <a:avLst/>
              </a:prstGeom>
              <a:solidFill>
                <a:schemeClr val="bg1"/>
              </a:solidFill>
              <a:ln w="9525">
                <a:noFill/>
                <a:miter lim="800000"/>
                <a:headEnd/>
                <a:tailEnd/>
              </a:ln>
            </p:spPr>
            <p:txBody>
              <a:bodyPr wrap="none" anchor="ctr"/>
              <a:lstStyle/>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a:p>
                <a:pPr eaLnBrk="0" hangingPunct="0"/>
                <a:endParaRPr lang="en-US" sz="1400"/>
              </a:p>
            </p:txBody>
          </p:sp>
          <p:cxnSp>
            <p:nvCxnSpPr>
              <p:cNvPr id="246" name="Straight Connector 245"/>
              <p:cNvCxnSpPr/>
              <p:nvPr/>
            </p:nvCxnSpPr>
            <p:spPr>
              <a:xfrm rot="10800000" flipH="1" flipV="1">
                <a:off x="5968562" y="5560230"/>
                <a:ext cx="0" cy="17277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rot="10800000" flipH="1" flipV="1">
                <a:off x="6057353" y="5557406"/>
                <a:ext cx="0" cy="17453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529" name="Oval 10"/>
            <p:cNvSpPr>
              <a:spLocks noChangeAspect="1" noChangeArrowheads="1"/>
            </p:cNvSpPr>
            <p:nvPr/>
          </p:nvSpPr>
          <p:spPr bwMode="auto">
            <a:xfrm>
              <a:off x="3257877" y="5621842"/>
              <a:ext cx="1376569" cy="1032428"/>
            </a:xfrm>
            <a:prstGeom prst="ellipse">
              <a:avLst/>
            </a:prstGeom>
            <a:solidFill>
              <a:srgbClr val="99FFCC"/>
            </a:solidFill>
            <a:ln w="19050">
              <a:noFill/>
              <a:round/>
              <a:headEnd/>
              <a:tailEnd/>
            </a:ln>
          </p:spPr>
          <p:txBody>
            <a:bodyPr wrap="none" anchor="ctr"/>
            <a:lstStyle/>
            <a:p>
              <a:pPr eaLnBrk="0" hangingPunct="0"/>
              <a:endParaRPr lang="en-US" sz="1400"/>
            </a:p>
          </p:txBody>
        </p:sp>
        <p:grpSp>
          <p:nvGrpSpPr>
            <p:cNvPr id="13" name="Group 37"/>
            <p:cNvGrpSpPr>
              <a:grpSpLocks/>
            </p:cNvGrpSpPr>
            <p:nvPr/>
          </p:nvGrpSpPr>
          <p:grpSpPr bwMode="auto">
            <a:xfrm>
              <a:off x="3562001" y="6196926"/>
              <a:ext cx="895198" cy="164592"/>
              <a:chOff x="398" y="3386"/>
              <a:chExt cx="979" cy="180"/>
            </a:xfrm>
          </p:grpSpPr>
          <p:sp>
            <p:nvSpPr>
              <p:cNvPr id="14531" name="Freeform 38"/>
              <p:cNvSpPr>
                <a:spLocks/>
              </p:cNvSpPr>
              <p:nvPr/>
            </p:nvSpPr>
            <p:spPr bwMode="auto">
              <a:xfrm rot="-5400000">
                <a:off x="798" y="2986"/>
                <a:ext cx="180" cy="979"/>
              </a:xfrm>
              <a:custGeom>
                <a:avLst/>
                <a:gdLst>
                  <a:gd name="T0" fmla="*/ 0 w 501"/>
                  <a:gd name="T1" fmla="*/ 0 h 2269"/>
                  <a:gd name="T2" fmla="*/ 0 w 501"/>
                  <a:gd name="T3" fmla="*/ 0 h 2269"/>
                  <a:gd name="T4" fmla="*/ 0 w 501"/>
                  <a:gd name="T5" fmla="*/ 0 h 2269"/>
                  <a:gd name="T6" fmla="*/ 0 w 501"/>
                  <a:gd name="T7" fmla="*/ 0 h 2269"/>
                  <a:gd name="T8" fmla="*/ 0 w 501"/>
                  <a:gd name="T9" fmla="*/ 0 h 2269"/>
                  <a:gd name="T10" fmla="*/ 0 w 501"/>
                  <a:gd name="T11" fmla="*/ 0 h 2269"/>
                  <a:gd name="T12" fmla="*/ 0 w 501"/>
                  <a:gd name="T13" fmla="*/ 0 h 2269"/>
                  <a:gd name="T14" fmla="*/ 0 w 501"/>
                  <a:gd name="T15" fmla="*/ 0 h 2269"/>
                  <a:gd name="T16" fmla="*/ 0 w 501"/>
                  <a:gd name="T17" fmla="*/ 0 h 2269"/>
                  <a:gd name="T18" fmla="*/ 0 w 501"/>
                  <a:gd name="T19" fmla="*/ 0 h 2269"/>
                  <a:gd name="T20" fmla="*/ 0 w 501"/>
                  <a:gd name="T21" fmla="*/ 0 h 2269"/>
                  <a:gd name="T22" fmla="*/ 0 w 501"/>
                  <a:gd name="T23" fmla="*/ 0 h 2269"/>
                  <a:gd name="T24" fmla="*/ 0 w 501"/>
                  <a:gd name="T25" fmla="*/ 0 h 2269"/>
                  <a:gd name="T26" fmla="*/ 0 w 501"/>
                  <a:gd name="T27" fmla="*/ 0 h 2269"/>
                  <a:gd name="T28" fmla="*/ 0 w 501"/>
                  <a:gd name="T29" fmla="*/ 0 h 2269"/>
                  <a:gd name="T30" fmla="*/ 0 w 501"/>
                  <a:gd name="T31" fmla="*/ 0 h 2269"/>
                  <a:gd name="T32" fmla="*/ 0 w 501"/>
                  <a:gd name="T33" fmla="*/ 0 h 2269"/>
                  <a:gd name="T34" fmla="*/ 0 w 501"/>
                  <a:gd name="T35" fmla="*/ 0 h 2269"/>
                  <a:gd name="T36" fmla="*/ 0 w 501"/>
                  <a:gd name="T37" fmla="*/ 0 h 2269"/>
                  <a:gd name="T38" fmla="*/ 0 w 501"/>
                  <a:gd name="T39" fmla="*/ 0 h 2269"/>
                  <a:gd name="T40" fmla="*/ 0 w 501"/>
                  <a:gd name="T41" fmla="*/ 0 h 2269"/>
                  <a:gd name="T42" fmla="*/ 0 w 501"/>
                  <a:gd name="T43" fmla="*/ 0 h 2269"/>
                  <a:gd name="T44" fmla="*/ 0 w 501"/>
                  <a:gd name="T45" fmla="*/ 0 h 2269"/>
                  <a:gd name="T46" fmla="*/ 0 w 501"/>
                  <a:gd name="T47" fmla="*/ 0 h 2269"/>
                  <a:gd name="T48" fmla="*/ 0 w 501"/>
                  <a:gd name="T49" fmla="*/ 0 h 2269"/>
                  <a:gd name="T50" fmla="*/ 0 w 501"/>
                  <a:gd name="T51" fmla="*/ 0 h 2269"/>
                  <a:gd name="T52" fmla="*/ 0 w 501"/>
                  <a:gd name="T53" fmla="*/ 0 h 2269"/>
                  <a:gd name="T54" fmla="*/ 0 w 501"/>
                  <a:gd name="T55" fmla="*/ 0 h 2269"/>
                  <a:gd name="T56" fmla="*/ 0 w 501"/>
                  <a:gd name="T57" fmla="*/ 0 h 2269"/>
                  <a:gd name="T58" fmla="*/ 0 w 501"/>
                  <a:gd name="T59" fmla="*/ 0 h 2269"/>
                  <a:gd name="T60" fmla="*/ 0 w 501"/>
                  <a:gd name="T61" fmla="*/ 0 h 2269"/>
                  <a:gd name="T62" fmla="*/ 0 w 501"/>
                  <a:gd name="T63" fmla="*/ 0 h 2269"/>
                  <a:gd name="T64" fmla="*/ 0 w 501"/>
                  <a:gd name="T65" fmla="*/ 0 h 2269"/>
                  <a:gd name="T66" fmla="*/ 0 w 501"/>
                  <a:gd name="T67" fmla="*/ 0 h 2269"/>
                  <a:gd name="T68" fmla="*/ 0 w 501"/>
                  <a:gd name="T69" fmla="*/ 0 h 2269"/>
                  <a:gd name="T70" fmla="*/ 0 w 501"/>
                  <a:gd name="T71" fmla="*/ 0 h 2269"/>
                  <a:gd name="T72" fmla="*/ 0 w 501"/>
                  <a:gd name="T73" fmla="*/ 0 h 2269"/>
                  <a:gd name="T74" fmla="*/ 0 w 501"/>
                  <a:gd name="T75" fmla="*/ 0 h 2269"/>
                  <a:gd name="T76" fmla="*/ 0 w 501"/>
                  <a:gd name="T77" fmla="*/ 0 h 2269"/>
                  <a:gd name="T78" fmla="*/ 0 w 501"/>
                  <a:gd name="T79" fmla="*/ 0 h 2269"/>
                  <a:gd name="T80" fmla="*/ 0 w 501"/>
                  <a:gd name="T81" fmla="*/ 0 h 2269"/>
                  <a:gd name="T82" fmla="*/ 0 w 501"/>
                  <a:gd name="T83" fmla="*/ 0 h 2269"/>
                  <a:gd name="T84" fmla="*/ 0 w 501"/>
                  <a:gd name="T85" fmla="*/ 0 h 2269"/>
                  <a:gd name="T86" fmla="*/ 0 w 501"/>
                  <a:gd name="T87" fmla="*/ 0 h 2269"/>
                  <a:gd name="T88" fmla="*/ 0 w 501"/>
                  <a:gd name="T89" fmla="*/ 0 h 2269"/>
                  <a:gd name="T90" fmla="*/ 0 w 501"/>
                  <a:gd name="T91" fmla="*/ 0 h 2269"/>
                  <a:gd name="T92" fmla="*/ 0 w 501"/>
                  <a:gd name="T93" fmla="*/ 0 h 2269"/>
                  <a:gd name="T94" fmla="*/ 0 w 501"/>
                  <a:gd name="T95" fmla="*/ 0 h 2269"/>
                  <a:gd name="T96" fmla="*/ 0 w 501"/>
                  <a:gd name="T97" fmla="*/ 0 h 2269"/>
                  <a:gd name="T98" fmla="*/ 0 w 501"/>
                  <a:gd name="T99" fmla="*/ 0 h 2269"/>
                  <a:gd name="T100" fmla="*/ 0 w 501"/>
                  <a:gd name="T101" fmla="*/ 0 h 2269"/>
                  <a:gd name="T102" fmla="*/ 0 w 501"/>
                  <a:gd name="T103" fmla="*/ 0 h 2269"/>
                  <a:gd name="T104" fmla="*/ 0 w 501"/>
                  <a:gd name="T105" fmla="*/ 0 h 2269"/>
                  <a:gd name="T106" fmla="*/ 0 w 501"/>
                  <a:gd name="T107" fmla="*/ 0 h 2269"/>
                  <a:gd name="T108" fmla="*/ 0 w 501"/>
                  <a:gd name="T109" fmla="*/ 0 h 2269"/>
                  <a:gd name="T110" fmla="*/ 0 w 501"/>
                  <a:gd name="T111" fmla="*/ 0 h 22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1"/>
                  <a:gd name="T169" fmla="*/ 0 h 2269"/>
                  <a:gd name="T170" fmla="*/ 501 w 501"/>
                  <a:gd name="T171" fmla="*/ 2269 h 22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1" h="2269">
                    <a:moveTo>
                      <a:pt x="312" y="570"/>
                    </a:moveTo>
                    <a:lnTo>
                      <a:pt x="293" y="559"/>
                    </a:lnTo>
                    <a:lnTo>
                      <a:pt x="281" y="553"/>
                    </a:lnTo>
                    <a:lnTo>
                      <a:pt x="270" y="547"/>
                    </a:lnTo>
                    <a:lnTo>
                      <a:pt x="258" y="540"/>
                    </a:lnTo>
                    <a:lnTo>
                      <a:pt x="247" y="533"/>
                    </a:lnTo>
                    <a:lnTo>
                      <a:pt x="235" y="527"/>
                    </a:lnTo>
                    <a:lnTo>
                      <a:pt x="224" y="520"/>
                    </a:lnTo>
                    <a:lnTo>
                      <a:pt x="212" y="513"/>
                    </a:lnTo>
                    <a:lnTo>
                      <a:pt x="202" y="506"/>
                    </a:lnTo>
                    <a:lnTo>
                      <a:pt x="210" y="502"/>
                    </a:lnTo>
                    <a:lnTo>
                      <a:pt x="219" y="497"/>
                    </a:lnTo>
                    <a:lnTo>
                      <a:pt x="228" y="493"/>
                    </a:lnTo>
                    <a:lnTo>
                      <a:pt x="237" y="487"/>
                    </a:lnTo>
                    <a:lnTo>
                      <a:pt x="248" y="482"/>
                    </a:lnTo>
                    <a:lnTo>
                      <a:pt x="258" y="478"/>
                    </a:lnTo>
                    <a:lnTo>
                      <a:pt x="269" y="472"/>
                    </a:lnTo>
                    <a:lnTo>
                      <a:pt x="279" y="467"/>
                    </a:lnTo>
                    <a:lnTo>
                      <a:pt x="287" y="464"/>
                    </a:lnTo>
                    <a:lnTo>
                      <a:pt x="295" y="459"/>
                    </a:lnTo>
                    <a:lnTo>
                      <a:pt x="303" y="456"/>
                    </a:lnTo>
                    <a:lnTo>
                      <a:pt x="311" y="451"/>
                    </a:lnTo>
                    <a:lnTo>
                      <a:pt x="319" y="448"/>
                    </a:lnTo>
                    <a:lnTo>
                      <a:pt x="328" y="443"/>
                    </a:lnTo>
                    <a:lnTo>
                      <a:pt x="337" y="440"/>
                    </a:lnTo>
                    <a:lnTo>
                      <a:pt x="346" y="435"/>
                    </a:lnTo>
                    <a:lnTo>
                      <a:pt x="396" y="405"/>
                    </a:lnTo>
                    <a:lnTo>
                      <a:pt x="436" y="374"/>
                    </a:lnTo>
                    <a:lnTo>
                      <a:pt x="463" y="343"/>
                    </a:lnTo>
                    <a:lnTo>
                      <a:pt x="482" y="315"/>
                    </a:lnTo>
                    <a:lnTo>
                      <a:pt x="493" y="290"/>
                    </a:lnTo>
                    <a:lnTo>
                      <a:pt x="499" y="268"/>
                    </a:lnTo>
                    <a:lnTo>
                      <a:pt x="501" y="253"/>
                    </a:lnTo>
                    <a:lnTo>
                      <a:pt x="501" y="244"/>
                    </a:lnTo>
                    <a:lnTo>
                      <a:pt x="501" y="199"/>
                    </a:lnTo>
                    <a:lnTo>
                      <a:pt x="501" y="198"/>
                    </a:lnTo>
                    <a:lnTo>
                      <a:pt x="501" y="175"/>
                    </a:lnTo>
                    <a:lnTo>
                      <a:pt x="478" y="175"/>
                    </a:lnTo>
                    <a:lnTo>
                      <a:pt x="477" y="175"/>
                    </a:lnTo>
                    <a:lnTo>
                      <a:pt x="429" y="175"/>
                    </a:lnTo>
                    <a:lnTo>
                      <a:pt x="454" y="149"/>
                    </a:lnTo>
                    <a:lnTo>
                      <a:pt x="473" y="125"/>
                    </a:lnTo>
                    <a:lnTo>
                      <a:pt x="485" y="102"/>
                    </a:lnTo>
                    <a:lnTo>
                      <a:pt x="494" y="81"/>
                    </a:lnTo>
                    <a:lnTo>
                      <a:pt x="499" y="64"/>
                    </a:lnTo>
                    <a:lnTo>
                      <a:pt x="501" y="51"/>
                    </a:lnTo>
                    <a:lnTo>
                      <a:pt x="501" y="42"/>
                    </a:lnTo>
                    <a:lnTo>
                      <a:pt x="501" y="38"/>
                    </a:lnTo>
                    <a:lnTo>
                      <a:pt x="498" y="10"/>
                    </a:lnTo>
                    <a:lnTo>
                      <a:pt x="489" y="4"/>
                    </a:lnTo>
                    <a:lnTo>
                      <a:pt x="482" y="1"/>
                    </a:lnTo>
                    <a:lnTo>
                      <a:pt x="476" y="0"/>
                    </a:lnTo>
                    <a:lnTo>
                      <a:pt x="471" y="0"/>
                    </a:lnTo>
                    <a:lnTo>
                      <a:pt x="467" y="1"/>
                    </a:lnTo>
                    <a:lnTo>
                      <a:pt x="459" y="4"/>
                    </a:lnTo>
                    <a:lnTo>
                      <a:pt x="452" y="10"/>
                    </a:lnTo>
                    <a:lnTo>
                      <a:pt x="446" y="18"/>
                    </a:lnTo>
                    <a:lnTo>
                      <a:pt x="440" y="26"/>
                    </a:lnTo>
                    <a:lnTo>
                      <a:pt x="432" y="41"/>
                    </a:lnTo>
                    <a:lnTo>
                      <a:pt x="422" y="55"/>
                    </a:lnTo>
                    <a:lnTo>
                      <a:pt x="409" y="68"/>
                    </a:lnTo>
                    <a:lnTo>
                      <a:pt x="395" y="80"/>
                    </a:lnTo>
                    <a:lnTo>
                      <a:pt x="380" y="93"/>
                    </a:lnTo>
                    <a:lnTo>
                      <a:pt x="363" y="104"/>
                    </a:lnTo>
                    <a:lnTo>
                      <a:pt x="345" y="116"/>
                    </a:lnTo>
                    <a:lnTo>
                      <a:pt x="325" y="127"/>
                    </a:lnTo>
                    <a:lnTo>
                      <a:pt x="316" y="132"/>
                    </a:lnTo>
                    <a:lnTo>
                      <a:pt x="308" y="136"/>
                    </a:lnTo>
                    <a:lnTo>
                      <a:pt x="299" y="140"/>
                    </a:lnTo>
                    <a:lnTo>
                      <a:pt x="290" y="144"/>
                    </a:lnTo>
                    <a:lnTo>
                      <a:pt x="282" y="148"/>
                    </a:lnTo>
                    <a:lnTo>
                      <a:pt x="274" y="152"/>
                    </a:lnTo>
                    <a:lnTo>
                      <a:pt x="266" y="156"/>
                    </a:lnTo>
                    <a:lnTo>
                      <a:pt x="258" y="160"/>
                    </a:lnTo>
                    <a:lnTo>
                      <a:pt x="237" y="170"/>
                    </a:lnTo>
                    <a:lnTo>
                      <a:pt x="217" y="180"/>
                    </a:lnTo>
                    <a:lnTo>
                      <a:pt x="197" y="190"/>
                    </a:lnTo>
                    <a:lnTo>
                      <a:pt x="180" y="200"/>
                    </a:lnTo>
                    <a:lnTo>
                      <a:pt x="161" y="210"/>
                    </a:lnTo>
                    <a:lnTo>
                      <a:pt x="145" y="221"/>
                    </a:lnTo>
                    <a:lnTo>
                      <a:pt x="130" y="232"/>
                    </a:lnTo>
                    <a:lnTo>
                      <a:pt x="116" y="244"/>
                    </a:lnTo>
                    <a:lnTo>
                      <a:pt x="105" y="256"/>
                    </a:lnTo>
                    <a:lnTo>
                      <a:pt x="93" y="270"/>
                    </a:lnTo>
                    <a:lnTo>
                      <a:pt x="84" y="285"/>
                    </a:lnTo>
                    <a:lnTo>
                      <a:pt x="76" y="301"/>
                    </a:lnTo>
                    <a:lnTo>
                      <a:pt x="69" y="320"/>
                    </a:lnTo>
                    <a:lnTo>
                      <a:pt x="64" y="338"/>
                    </a:lnTo>
                    <a:lnTo>
                      <a:pt x="62" y="360"/>
                    </a:lnTo>
                    <a:lnTo>
                      <a:pt x="61" y="383"/>
                    </a:lnTo>
                    <a:lnTo>
                      <a:pt x="61" y="389"/>
                    </a:lnTo>
                    <a:lnTo>
                      <a:pt x="62" y="396"/>
                    </a:lnTo>
                    <a:lnTo>
                      <a:pt x="62" y="403"/>
                    </a:lnTo>
                    <a:lnTo>
                      <a:pt x="63" y="409"/>
                    </a:lnTo>
                    <a:lnTo>
                      <a:pt x="62" y="418"/>
                    </a:lnTo>
                    <a:lnTo>
                      <a:pt x="62" y="426"/>
                    </a:lnTo>
                    <a:lnTo>
                      <a:pt x="61" y="435"/>
                    </a:lnTo>
                    <a:lnTo>
                      <a:pt x="61" y="444"/>
                    </a:lnTo>
                    <a:lnTo>
                      <a:pt x="62" y="460"/>
                    </a:lnTo>
                    <a:lnTo>
                      <a:pt x="64" y="476"/>
                    </a:lnTo>
                    <a:lnTo>
                      <a:pt x="69" y="491"/>
                    </a:lnTo>
                    <a:lnTo>
                      <a:pt x="76" y="506"/>
                    </a:lnTo>
                    <a:lnTo>
                      <a:pt x="69" y="525"/>
                    </a:lnTo>
                    <a:lnTo>
                      <a:pt x="64" y="543"/>
                    </a:lnTo>
                    <a:lnTo>
                      <a:pt x="62" y="564"/>
                    </a:lnTo>
                    <a:lnTo>
                      <a:pt x="61" y="587"/>
                    </a:lnTo>
                    <a:lnTo>
                      <a:pt x="61" y="594"/>
                    </a:lnTo>
                    <a:lnTo>
                      <a:pt x="62" y="600"/>
                    </a:lnTo>
                    <a:lnTo>
                      <a:pt x="62" y="607"/>
                    </a:lnTo>
                    <a:lnTo>
                      <a:pt x="63" y="614"/>
                    </a:lnTo>
                    <a:lnTo>
                      <a:pt x="62" y="623"/>
                    </a:lnTo>
                    <a:lnTo>
                      <a:pt x="62" y="631"/>
                    </a:lnTo>
                    <a:lnTo>
                      <a:pt x="61" y="640"/>
                    </a:lnTo>
                    <a:lnTo>
                      <a:pt x="61" y="649"/>
                    </a:lnTo>
                    <a:lnTo>
                      <a:pt x="62" y="668"/>
                    </a:lnTo>
                    <a:lnTo>
                      <a:pt x="66" y="686"/>
                    </a:lnTo>
                    <a:lnTo>
                      <a:pt x="73" y="703"/>
                    </a:lnTo>
                    <a:lnTo>
                      <a:pt x="81" y="720"/>
                    </a:lnTo>
                    <a:lnTo>
                      <a:pt x="91" y="736"/>
                    </a:lnTo>
                    <a:lnTo>
                      <a:pt x="103" y="749"/>
                    </a:lnTo>
                    <a:lnTo>
                      <a:pt x="116" y="764"/>
                    </a:lnTo>
                    <a:lnTo>
                      <a:pt x="131" y="777"/>
                    </a:lnTo>
                    <a:lnTo>
                      <a:pt x="146" y="790"/>
                    </a:lnTo>
                    <a:lnTo>
                      <a:pt x="164" y="802"/>
                    </a:lnTo>
                    <a:lnTo>
                      <a:pt x="181" y="814"/>
                    </a:lnTo>
                    <a:lnTo>
                      <a:pt x="198" y="826"/>
                    </a:lnTo>
                    <a:lnTo>
                      <a:pt x="217" y="836"/>
                    </a:lnTo>
                    <a:lnTo>
                      <a:pt x="234" y="846"/>
                    </a:lnTo>
                    <a:lnTo>
                      <a:pt x="252" y="857"/>
                    </a:lnTo>
                    <a:lnTo>
                      <a:pt x="270" y="866"/>
                    </a:lnTo>
                    <a:lnTo>
                      <a:pt x="290" y="876"/>
                    </a:lnTo>
                    <a:lnTo>
                      <a:pt x="297" y="881"/>
                    </a:lnTo>
                    <a:lnTo>
                      <a:pt x="305" y="884"/>
                    </a:lnTo>
                    <a:lnTo>
                      <a:pt x="312" y="889"/>
                    </a:lnTo>
                    <a:lnTo>
                      <a:pt x="319" y="892"/>
                    </a:lnTo>
                    <a:lnTo>
                      <a:pt x="326" y="897"/>
                    </a:lnTo>
                    <a:lnTo>
                      <a:pt x="333" y="900"/>
                    </a:lnTo>
                    <a:lnTo>
                      <a:pt x="340" y="905"/>
                    </a:lnTo>
                    <a:lnTo>
                      <a:pt x="347" y="908"/>
                    </a:lnTo>
                    <a:lnTo>
                      <a:pt x="334" y="915"/>
                    </a:lnTo>
                    <a:lnTo>
                      <a:pt x="323" y="921"/>
                    </a:lnTo>
                    <a:lnTo>
                      <a:pt x="310" y="928"/>
                    </a:lnTo>
                    <a:lnTo>
                      <a:pt x="297" y="934"/>
                    </a:lnTo>
                    <a:lnTo>
                      <a:pt x="286" y="940"/>
                    </a:lnTo>
                    <a:lnTo>
                      <a:pt x="274" y="944"/>
                    </a:lnTo>
                    <a:lnTo>
                      <a:pt x="263" y="950"/>
                    </a:lnTo>
                    <a:lnTo>
                      <a:pt x="251" y="955"/>
                    </a:lnTo>
                    <a:lnTo>
                      <a:pt x="243" y="958"/>
                    </a:lnTo>
                    <a:lnTo>
                      <a:pt x="235" y="961"/>
                    </a:lnTo>
                    <a:lnTo>
                      <a:pt x="228" y="965"/>
                    </a:lnTo>
                    <a:lnTo>
                      <a:pt x="220" y="967"/>
                    </a:lnTo>
                    <a:lnTo>
                      <a:pt x="213" y="971"/>
                    </a:lnTo>
                    <a:lnTo>
                      <a:pt x="207" y="974"/>
                    </a:lnTo>
                    <a:lnTo>
                      <a:pt x="202" y="976"/>
                    </a:lnTo>
                    <a:lnTo>
                      <a:pt x="196" y="980"/>
                    </a:lnTo>
                    <a:lnTo>
                      <a:pt x="164" y="1001"/>
                    </a:lnTo>
                    <a:lnTo>
                      <a:pt x="136" y="1024"/>
                    </a:lnTo>
                    <a:lnTo>
                      <a:pt x="113" y="1049"/>
                    </a:lnTo>
                    <a:lnTo>
                      <a:pt x="93" y="1077"/>
                    </a:lnTo>
                    <a:lnTo>
                      <a:pt x="77" y="1107"/>
                    </a:lnTo>
                    <a:lnTo>
                      <a:pt x="67" y="1138"/>
                    </a:lnTo>
                    <a:lnTo>
                      <a:pt x="60" y="1172"/>
                    </a:lnTo>
                    <a:lnTo>
                      <a:pt x="58" y="1208"/>
                    </a:lnTo>
                    <a:lnTo>
                      <a:pt x="58" y="1230"/>
                    </a:lnTo>
                    <a:lnTo>
                      <a:pt x="56" y="1240"/>
                    </a:lnTo>
                    <a:lnTo>
                      <a:pt x="56" y="1251"/>
                    </a:lnTo>
                    <a:lnTo>
                      <a:pt x="58" y="1261"/>
                    </a:lnTo>
                    <a:lnTo>
                      <a:pt x="58" y="1270"/>
                    </a:lnTo>
                    <a:lnTo>
                      <a:pt x="59" y="1285"/>
                    </a:lnTo>
                    <a:lnTo>
                      <a:pt x="61" y="1299"/>
                    </a:lnTo>
                    <a:lnTo>
                      <a:pt x="66" y="1313"/>
                    </a:lnTo>
                    <a:lnTo>
                      <a:pt x="71" y="1327"/>
                    </a:lnTo>
                    <a:lnTo>
                      <a:pt x="66" y="1344"/>
                    </a:lnTo>
                    <a:lnTo>
                      <a:pt x="62" y="1361"/>
                    </a:lnTo>
                    <a:lnTo>
                      <a:pt x="59" y="1378"/>
                    </a:lnTo>
                    <a:lnTo>
                      <a:pt x="58" y="1397"/>
                    </a:lnTo>
                    <a:lnTo>
                      <a:pt x="58" y="1446"/>
                    </a:lnTo>
                    <a:lnTo>
                      <a:pt x="58" y="1453"/>
                    </a:lnTo>
                    <a:lnTo>
                      <a:pt x="58" y="1460"/>
                    </a:lnTo>
                    <a:lnTo>
                      <a:pt x="58" y="1467"/>
                    </a:lnTo>
                    <a:lnTo>
                      <a:pt x="58" y="1474"/>
                    </a:lnTo>
                    <a:lnTo>
                      <a:pt x="59" y="1494"/>
                    </a:lnTo>
                    <a:lnTo>
                      <a:pt x="63" y="1512"/>
                    </a:lnTo>
                    <a:lnTo>
                      <a:pt x="70" y="1529"/>
                    </a:lnTo>
                    <a:lnTo>
                      <a:pt x="79" y="1545"/>
                    </a:lnTo>
                    <a:lnTo>
                      <a:pt x="91" y="1560"/>
                    </a:lnTo>
                    <a:lnTo>
                      <a:pt x="104" y="1574"/>
                    </a:lnTo>
                    <a:lnTo>
                      <a:pt x="119" y="1587"/>
                    </a:lnTo>
                    <a:lnTo>
                      <a:pt x="135" y="1600"/>
                    </a:lnTo>
                    <a:lnTo>
                      <a:pt x="151" y="1610"/>
                    </a:lnTo>
                    <a:lnTo>
                      <a:pt x="168" y="1620"/>
                    </a:lnTo>
                    <a:lnTo>
                      <a:pt x="187" y="1631"/>
                    </a:lnTo>
                    <a:lnTo>
                      <a:pt x="204" y="1639"/>
                    </a:lnTo>
                    <a:lnTo>
                      <a:pt x="221" y="1647"/>
                    </a:lnTo>
                    <a:lnTo>
                      <a:pt x="239" y="1655"/>
                    </a:lnTo>
                    <a:lnTo>
                      <a:pt x="256" y="1662"/>
                    </a:lnTo>
                    <a:lnTo>
                      <a:pt x="271" y="1668"/>
                    </a:lnTo>
                    <a:lnTo>
                      <a:pt x="277" y="1670"/>
                    </a:lnTo>
                    <a:lnTo>
                      <a:pt x="282" y="1672"/>
                    </a:lnTo>
                    <a:lnTo>
                      <a:pt x="288" y="1674"/>
                    </a:lnTo>
                    <a:lnTo>
                      <a:pt x="293" y="1677"/>
                    </a:lnTo>
                    <a:lnTo>
                      <a:pt x="297" y="1678"/>
                    </a:lnTo>
                    <a:lnTo>
                      <a:pt x="302" y="1680"/>
                    </a:lnTo>
                    <a:lnTo>
                      <a:pt x="305" y="1681"/>
                    </a:lnTo>
                    <a:lnTo>
                      <a:pt x="309" y="1684"/>
                    </a:lnTo>
                    <a:lnTo>
                      <a:pt x="315" y="1687"/>
                    </a:lnTo>
                    <a:lnTo>
                      <a:pt x="320" y="1689"/>
                    </a:lnTo>
                    <a:lnTo>
                      <a:pt x="326" y="1693"/>
                    </a:lnTo>
                    <a:lnTo>
                      <a:pt x="331" y="1695"/>
                    </a:lnTo>
                    <a:lnTo>
                      <a:pt x="337" y="1699"/>
                    </a:lnTo>
                    <a:lnTo>
                      <a:pt x="342" y="1701"/>
                    </a:lnTo>
                    <a:lnTo>
                      <a:pt x="347" y="1704"/>
                    </a:lnTo>
                    <a:lnTo>
                      <a:pt x="353" y="1708"/>
                    </a:lnTo>
                    <a:lnTo>
                      <a:pt x="347" y="1711"/>
                    </a:lnTo>
                    <a:lnTo>
                      <a:pt x="341" y="1715"/>
                    </a:lnTo>
                    <a:lnTo>
                      <a:pt x="335" y="1718"/>
                    </a:lnTo>
                    <a:lnTo>
                      <a:pt x="330" y="1722"/>
                    </a:lnTo>
                    <a:lnTo>
                      <a:pt x="324" y="1725"/>
                    </a:lnTo>
                    <a:lnTo>
                      <a:pt x="317" y="1729"/>
                    </a:lnTo>
                    <a:lnTo>
                      <a:pt x="311" y="1731"/>
                    </a:lnTo>
                    <a:lnTo>
                      <a:pt x="305" y="1734"/>
                    </a:lnTo>
                    <a:lnTo>
                      <a:pt x="299" y="1738"/>
                    </a:lnTo>
                    <a:lnTo>
                      <a:pt x="292" y="1741"/>
                    </a:lnTo>
                    <a:lnTo>
                      <a:pt x="285" y="1745"/>
                    </a:lnTo>
                    <a:lnTo>
                      <a:pt x="279" y="1748"/>
                    </a:lnTo>
                    <a:lnTo>
                      <a:pt x="272" y="1752"/>
                    </a:lnTo>
                    <a:lnTo>
                      <a:pt x="266" y="1755"/>
                    </a:lnTo>
                    <a:lnTo>
                      <a:pt x="259" y="1760"/>
                    </a:lnTo>
                    <a:lnTo>
                      <a:pt x="254" y="1763"/>
                    </a:lnTo>
                    <a:lnTo>
                      <a:pt x="248" y="1767"/>
                    </a:lnTo>
                    <a:lnTo>
                      <a:pt x="242" y="1769"/>
                    </a:lnTo>
                    <a:lnTo>
                      <a:pt x="236" y="1772"/>
                    </a:lnTo>
                    <a:lnTo>
                      <a:pt x="230" y="1776"/>
                    </a:lnTo>
                    <a:lnTo>
                      <a:pt x="224" y="1779"/>
                    </a:lnTo>
                    <a:lnTo>
                      <a:pt x="218" y="1783"/>
                    </a:lnTo>
                    <a:lnTo>
                      <a:pt x="211" y="1786"/>
                    </a:lnTo>
                    <a:lnTo>
                      <a:pt x="204" y="1790"/>
                    </a:lnTo>
                    <a:lnTo>
                      <a:pt x="188" y="1798"/>
                    </a:lnTo>
                    <a:lnTo>
                      <a:pt x="172" y="1807"/>
                    </a:lnTo>
                    <a:lnTo>
                      <a:pt x="154" y="1817"/>
                    </a:lnTo>
                    <a:lnTo>
                      <a:pt x="137" y="1828"/>
                    </a:lnTo>
                    <a:lnTo>
                      <a:pt x="119" y="1838"/>
                    </a:lnTo>
                    <a:lnTo>
                      <a:pt x="103" y="1851"/>
                    </a:lnTo>
                    <a:lnTo>
                      <a:pt x="85" y="1863"/>
                    </a:lnTo>
                    <a:lnTo>
                      <a:pt x="69" y="1877"/>
                    </a:lnTo>
                    <a:lnTo>
                      <a:pt x="54" y="1892"/>
                    </a:lnTo>
                    <a:lnTo>
                      <a:pt x="41" y="1908"/>
                    </a:lnTo>
                    <a:lnTo>
                      <a:pt x="29" y="1926"/>
                    </a:lnTo>
                    <a:lnTo>
                      <a:pt x="18" y="1944"/>
                    </a:lnTo>
                    <a:lnTo>
                      <a:pt x="10" y="1965"/>
                    </a:lnTo>
                    <a:lnTo>
                      <a:pt x="5" y="1987"/>
                    </a:lnTo>
                    <a:lnTo>
                      <a:pt x="1" y="2010"/>
                    </a:lnTo>
                    <a:lnTo>
                      <a:pt x="0" y="2034"/>
                    </a:lnTo>
                    <a:lnTo>
                      <a:pt x="0" y="2035"/>
                    </a:lnTo>
                    <a:lnTo>
                      <a:pt x="0" y="2036"/>
                    </a:lnTo>
                    <a:lnTo>
                      <a:pt x="2" y="2059"/>
                    </a:lnTo>
                    <a:lnTo>
                      <a:pt x="9" y="2065"/>
                    </a:lnTo>
                    <a:lnTo>
                      <a:pt x="15" y="2068"/>
                    </a:lnTo>
                    <a:lnTo>
                      <a:pt x="21" y="2071"/>
                    </a:lnTo>
                    <a:lnTo>
                      <a:pt x="28" y="2071"/>
                    </a:lnTo>
                    <a:lnTo>
                      <a:pt x="33" y="2070"/>
                    </a:lnTo>
                    <a:lnTo>
                      <a:pt x="37" y="2068"/>
                    </a:lnTo>
                    <a:lnTo>
                      <a:pt x="40" y="2066"/>
                    </a:lnTo>
                    <a:lnTo>
                      <a:pt x="44" y="2064"/>
                    </a:lnTo>
                    <a:lnTo>
                      <a:pt x="46" y="2060"/>
                    </a:lnTo>
                    <a:lnTo>
                      <a:pt x="94" y="2060"/>
                    </a:lnTo>
                    <a:lnTo>
                      <a:pt x="75" y="2076"/>
                    </a:lnTo>
                    <a:lnTo>
                      <a:pt x="58" y="2094"/>
                    </a:lnTo>
                    <a:lnTo>
                      <a:pt x="40" y="2113"/>
                    </a:lnTo>
                    <a:lnTo>
                      <a:pt x="26" y="2134"/>
                    </a:lnTo>
                    <a:lnTo>
                      <a:pt x="15" y="2157"/>
                    </a:lnTo>
                    <a:lnTo>
                      <a:pt x="7" y="2182"/>
                    </a:lnTo>
                    <a:lnTo>
                      <a:pt x="1" y="2209"/>
                    </a:lnTo>
                    <a:lnTo>
                      <a:pt x="0" y="2239"/>
                    </a:lnTo>
                    <a:lnTo>
                      <a:pt x="0" y="2242"/>
                    </a:lnTo>
                    <a:lnTo>
                      <a:pt x="3" y="2258"/>
                    </a:lnTo>
                    <a:lnTo>
                      <a:pt x="10" y="2263"/>
                    </a:lnTo>
                    <a:lnTo>
                      <a:pt x="17" y="2267"/>
                    </a:lnTo>
                    <a:lnTo>
                      <a:pt x="24" y="2269"/>
                    </a:lnTo>
                    <a:lnTo>
                      <a:pt x="30" y="2269"/>
                    </a:lnTo>
                    <a:lnTo>
                      <a:pt x="35" y="2268"/>
                    </a:lnTo>
                    <a:lnTo>
                      <a:pt x="43" y="2263"/>
                    </a:lnTo>
                    <a:lnTo>
                      <a:pt x="48" y="2257"/>
                    </a:lnTo>
                    <a:lnTo>
                      <a:pt x="52" y="2252"/>
                    </a:lnTo>
                    <a:lnTo>
                      <a:pt x="54" y="2246"/>
                    </a:lnTo>
                    <a:lnTo>
                      <a:pt x="66" y="2220"/>
                    </a:lnTo>
                    <a:lnTo>
                      <a:pt x="82" y="2196"/>
                    </a:lnTo>
                    <a:lnTo>
                      <a:pt x="101" y="2176"/>
                    </a:lnTo>
                    <a:lnTo>
                      <a:pt x="124" y="2157"/>
                    </a:lnTo>
                    <a:lnTo>
                      <a:pt x="149" y="2140"/>
                    </a:lnTo>
                    <a:lnTo>
                      <a:pt x="174" y="2125"/>
                    </a:lnTo>
                    <a:lnTo>
                      <a:pt x="199" y="2110"/>
                    </a:lnTo>
                    <a:lnTo>
                      <a:pt x="225" y="2097"/>
                    </a:lnTo>
                    <a:lnTo>
                      <a:pt x="232" y="2094"/>
                    </a:lnTo>
                    <a:lnTo>
                      <a:pt x="240" y="2089"/>
                    </a:lnTo>
                    <a:lnTo>
                      <a:pt x="247" y="2086"/>
                    </a:lnTo>
                    <a:lnTo>
                      <a:pt x="254" y="2082"/>
                    </a:lnTo>
                    <a:lnTo>
                      <a:pt x="259" y="2079"/>
                    </a:lnTo>
                    <a:lnTo>
                      <a:pt x="266" y="2075"/>
                    </a:lnTo>
                    <a:lnTo>
                      <a:pt x="272" y="2072"/>
                    </a:lnTo>
                    <a:lnTo>
                      <a:pt x="278" y="2068"/>
                    </a:lnTo>
                    <a:lnTo>
                      <a:pt x="284" y="2065"/>
                    </a:lnTo>
                    <a:lnTo>
                      <a:pt x="289" y="2062"/>
                    </a:lnTo>
                    <a:lnTo>
                      <a:pt x="295" y="2058"/>
                    </a:lnTo>
                    <a:lnTo>
                      <a:pt x="301" y="2055"/>
                    </a:lnTo>
                    <a:lnTo>
                      <a:pt x="308" y="2052"/>
                    </a:lnTo>
                    <a:lnTo>
                      <a:pt x="313" y="2049"/>
                    </a:lnTo>
                    <a:lnTo>
                      <a:pt x="319" y="2045"/>
                    </a:lnTo>
                    <a:lnTo>
                      <a:pt x="326" y="2042"/>
                    </a:lnTo>
                    <a:lnTo>
                      <a:pt x="343" y="2033"/>
                    </a:lnTo>
                    <a:lnTo>
                      <a:pt x="362" y="2022"/>
                    </a:lnTo>
                    <a:lnTo>
                      <a:pt x="379" y="2012"/>
                    </a:lnTo>
                    <a:lnTo>
                      <a:pt x="398" y="2002"/>
                    </a:lnTo>
                    <a:lnTo>
                      <a:pt x="414" y="1989"/>
                    </a:lnTo>
                    <a:lnTo>
                      <a:pt x="430" y="1975"/>
                    </a:lnTo>
                    <a:lnTo>
                      <a:pt x="445" y="1960"/>
                    </a:lnTo>
                    <a:lnTo>
                      <a:pt x="458" y="1944"/>
                    </a:lnTo>
                    <a:lnTo>
                      <a:pt x="458" y="1949"/>
                    </a:lnTo>
                    <a:lnTo>
                      <a:pt x="460" y="1942"/>
                    </a:lnTo>
                    <a:lnTo>
                      <a:pt x="470" y="1922"/>
                    </a:lnTo>
                    <a:lnTo>
                      <a:pt x="478" y="1901"/>
                    </a:lnTo>
                    <a:lnTo>
                      <a:pt x="484" y="1878"/>
                    </a:lnTo>
                    <a:lnTo>
                      <a:pt x="485" y="1852"/>
                    </a:lnTo>
                    <a:lnTo>
                      <a:pt x="485" y="1844"/>
                    </a:lnTo>
                    <a:lnTo>
                      <a:pt x="485" y="1836"/>
                    </a:lnTo>
                    <a:lnTo>
                      <a:pt x="484" y="1828"/>
                    </a:lnTo>
                    <a:lnTo>
                      <a:pt x="483" y="1820"/>
                    </a:lnTo>
                    <a:lnTo>
                      <a:pt x="484" y="1812"/>
                    </a:lnTo>
                    <a:lnTo>
                      <a:pt x="485" y="1805"/>
                    </a:lnTo>
                    <a:lnTo>
                      <a:pt x="485" y="1798"/>
                    </a:lnTo>
                    <a:lnTo>
                      <a:pt x="485" y="1791"/>
                    </a:lnTo>
                    <a:lnTo>
                      <a:pt x="484" y="1770"/>
                    </a:lnTo>
                    <a:lnTo>
                      <a:pt x="482" y="1750"/>
                    </a:lnTo>
                    <a:lnTo>
                      <a:pt x="477" y="1732"/>
                    </a:lnTo>
                    <a:lnTo>
                      <a:pt x="471" y="1714"/>
                    </a:lnTo>
                    <a:lnTo>
                      <a:pt x="477" y="1699"/>
                    </a:lnTo>
                    <a:lnTo>
                      <a:pt x="482" y="1683"/>
                    </a:lnTo>
                    <a:lnTo>
                      <a:pt x="484" y="1665"/>
                    </a:lnTo>
                    <a:lnTo>
                      <a:pt x="485" y="1648"/>
                    </a:lnTo>
                    <a:lnTo>
                      <a:pt x="485" y="1640"/>
                    </a:lnTo>
                    <a:lnTo>
                      <a:pt x="485" y="1631"/>
                    </a:lnTo>
                    <a:lnTo>
                      <a:pt x="484" y="1623"/>
                    </a:lnTo>
                    <a:lnTo>
                      <a:pt x="483" y="1615"/>
                    </a:lnTo>
                    <a:lnTo>
                      <a:pt x="483" y="1613"/>
                    </a:lnTo>
                    <a:lnTo>
                      <a:pt x="484" y="1613"/>
                    </a:lnTo>
                    <a:lnTo>
                      <a:pt x="484" y="1612"/>
                    </a:lnTo>
                    <a:lnTo>
                      <a:pt x="484" y="1611"/>
                    </a:lnTo>
                    <a:lnTo>
                      <a:pt x="485" y="1588"/>
                    </a:lnTo>
                    <a:lnTo>
                      <a:pt x="485" y="1587"/>
                    </a:lnTo>
                    <a:lnTo>
                      <a:pt x="485" y="1586"/>
                    </a:lnTo>
                    <a:lnTo>
                      <a:pt x="484" y="1558"/>
                    </a:lnTo>
                    <a:lnTo>
                      <a:pt x="479" y="1533"/>
                    </a:lnTo>
                    <a:lnTo>
                      <a:pt x="471" y="1510"/>
                    </a:lnTo>
                    <a:lnTo>
                      <a:pt x="462" y="1489"/>
                    </a:lnTo>
                    <a:lnTo>
                      <a:pt x="462" y="1484"/>
                    </a:lnTo>
                    <a:lnTo>
                      <a:pt x="461" y="1487"/>
                    </a:lnTo>
                    <a:lnTo>
                      <a:pt x="447" y="1465"/>
                    </a:lnTo>
                    <a:lnTo>
                      <a:pt x="431" y="1445"/>
                    </a:lnTo>
                    <a:lnTo>
                      <a:pt x="414" y="1429"/>
                    </a:lnTo>
                    <a:lnTo>
                      <a:pt x="396" y="1415"/>
                    </a:lnTo>
                    <a:lnTo>
                      <a:pt x="378" y="1403"/>
                    </a:lnTo>
                    <a:lnTo>
                      <a:pt x="361" y="1392"/>
                    </a:lnTo>
                    <a:lnTo>
                      <a:pt x="345" y="1384"/>
                    </a:lnTo>
                    <a:lnTo>
                      <a:pt x="330" y="1376"/>
                    </a:lnTo>
                    <a:lnTo>
                      <a:pt x="325" y="1374"/>
                    </a:lnTo>
                    <a:lnTo>
                      <a:pt x="322" y="1373"/>
                    </a:lnTo>
                    <a:lnTo>
                      <a:pt x="317" y="1370"/>
                    </a:lnTo>
                    <a:lnTo>
                      <a:pt x="311" y="1368"/>
                    </a:lnTo>
                    <a:lnTo>
                      <a:pt x="307" y="1366"/>
                    </a:lnTo>
                    <a:lnTo>
                      <a:pt x="301" y="1363"/>
                    </a:lnTo>
                    <a:lnTo>
                      <a:pt x="295" y="1361"/>
                    </a:lnTo>
                    <a:lnTo>
                      <a:pt x="289" y="1359"/>
                    </a:lnTo>
                    <a:lnTo>
                      <a:pt x="278" y="1354"/>
                    </a:lnTo>
                    <a:lnTo>
                      <a:pt x="265" y="1348"/>
                    </a:lnTo>
                    <a:lnTo>
                      <a:pt x="251" y="1344"/>
                    </a:lnTo>
                    <a:lnTo>
                      <a:pt x="239" y="1338"/>
                    </a:lnTo>
                    <a:lnTo>
                      <a:pt x="225" y="1331"/>
                    </a:lnTo>
                    <a:lnTo>
                      <a:pt x="211" y="1325"/>
                    </a:lnTo>
                    <a:lnTo>
                      <a:pt x="197" y="1319"/>
                    </a:lnTo>
                    <a:lnTo>
                      <a:pt x="183" y="1310"/>
                    </a:lnTo>
                    <a:lnTo>
                      <a:pt x="188" y="1307"/>
                    </a:lnTo>
                    <a:lnTo>
                      <a:pt x="192" y="1304"/>
                    </a:lnTo>
                    <a:lnTo>
                      <a:pt x="196" y="1300"/>
                    </a:lnTo>
                    <a:lnTo>
                      <a:pt x="201" y="1298"/>
                    </a:lnTo>
                    <a:lnTo>
                      <a:pt x="205" y="1294"/>
                    </a:lnTo>
                    <a:lnTo>
                      <a:pt x="210" y="1292"/>
                    </a:lnTo>
                    <a:lnTo>
                      <a:pt x="214" y="1289"/>
                    </a:lnTo>
                    <a:lnTo>
                      <a:pt x="219" y="1286"/>
                    </a:lnTo>
                    <a:lnTo>
                      <a:pt x="224" y="1284"/>
                    </a:lnTo>
                    <a:lnTo>
                      <a:pt x="229" y="1281"/>
                    </a:lnTo>
                    <a:lnTo>
                      <a:pt x="235" y="1278"/>
                    </a:lnTo>
                    <a:lnTo>
                      <a:pt x="241" y="1275"/>
                    </a:lnTo>
                    <a:lnTo>
                      <a:pt x="248" y="1272"/>
                    </a:lnTo>
                    <a:lnTo>
                      <a:pt x="255" y="1269"/>
                    </a:lnTo>
                    <a:lnTo>
                      <a:pt x="262" y="1267"/>
                    </a:lnTo>
                    <a:lnTo>
                      <a:pt x="270" y="1263"/>
                    </a:lnTo>
                    <a:lnTo>
                      <a:pt x="287" y="1255"/>
                    </a:lnTo>
                    <a:lnTo>
                      <a:pt x="304" y="1247"/>
                    </a:lnTo>
                    <a:lnTo>
                      <a:pt x="323" y="1239"/>
                    </a:lnTo>
                    <a:lnTo>
                      <a:pt x="342" y="1230"/>
                    </a:lnTo>
                    <a:lnTo>
                      <a:pt x="361" y="1219"/>
                    </a:lnTo>
                    <a:lnTo>
                      <a:pt x="379" y="1209"/>
                    </a:lnTo>
                    <a:lnTo>
                      <a:pt x="398" y="1199"/>
                    </a:lnTo>
                    <a:lnTo>
                      <a:pt x="415" y="1186"/>
                    </a:lnTo>
                    <a:lnTo>
                      <a:pt x="431" y="1173"/>
                    </a:lnTo>
                    <a:lnTo>
                      <a:pt x="446" y="1160"/>
                    </a:lnTo>
                    <a:lnTo>
                      <a:pt x="460" y="1146"/>
                    </a:lnTo>
                    <a:lnTo>
                      <a:pt x="471" y="1130"/>
                    </a:lnTo>
                    <a:lnTo>
                      <a:pt x="481" y="1113"/>
                    </a:lnTo>
                    <a:lnTo>
                      <a:pt x="488" y="1096"/>
                    </a:lnTo>
                    <a:lnTo>
                      <a:pt x="492" y="1078"/>
                    </a:lnTo>
                    <a:lnTo>
                      <a:pt x="493" y="1058"/>
                    </a:lnTo>
                    <a:lnTo>
                      <a:pt x="493" y="1049"/>
                    </a:lnTo>
                    <a:lnTo>
                      <a:pt x="492" y="1040"/>
                    </a:lnTo>
                    <a:lnTo>
                      <a:pt x="492" y="1032"/>
                    </a:lnTo>
                    <a:lnTo>
                      <a:pt x="491" y="1022"/>
                    </a:lnTo>
                    <a:lnTo>
                      <a:pt x="492" y="1016"/>
                    </a:lnTo>
                    <a:lnTo>
                      <a:pt x="492" y="1009"/>
                    </a:lnTo>
                    <a:lnTo>
                      <a:pt x="493" y="1003"/>
                    </a:lnTo>
                    <a:lnTo>
                      <a:pt x="493" y="996"/>
                    </a:lnTo>
                    <a:lnTo>
                      <a:pt x="492" y="974"/>
                    </a:lnTo>
                    <a:lnTo>
                      <a:pt x="489" y="953"/>
                    </a:lnTo>
                    <a:lnTo>
                      <a:pt x="484" y="934"/>
                    </a:lnTo>
                    <a:lnTo>
                      <a:pt x="477" y="914"/>
                    </a:lnTo>
                    <a:lnTo>
                      <a:pt x="484" y="899"/>
                    </a:lnTo>
                    <a:lnTo>
                      <a:pt x="489" y="884"/>
                    </a:lnTo>
                    <a:lnTo>
                      <a:pt x="492" y="869"/>
                    </a:lnTo>
                    <a:lnTo>
                      <a:pt x="493" y="853"/>
                    </a:lnTo>
                    <a:lnTo>
                      <a:pt x="493" y="844"/>
                    </a:lnTo>
                    <a:lnTo>
                      <a:pt x="492" y="835"/>
                    </a:lnTo>
                    <a:lnTo>
                      <a:pt x="492" y="827"/>
                    </a:lnTo>
                    <a:lnTo>
                      <a:pt x="491" y="817"/>
                    </a:lnTo>
                    <a:lnTo>
                      <a:pt x="492" y="812"/>
                    </a:lnTo>
                    <a:lnTo>
                      <a:pt x="492" y="805"/>
                    </a:lnTo>
                    <a:lnTo>
                      <a:pt x="493" y="798"/>
                    </a:lnTo>
                    <a:lnTo>
                      <a:pt x="493" y="792"/>
                    </a:lnTo>
                    <a:lnTo>
                      <a:pt x="489" y="748"/>
                    </a:lnTo>
                    <a:lnTo>
                      <a:pt x="477" y="711"/>
                    </a:lnTo>
                    <a:lnTo>
                      <a:pt x="460" y="680"/>
                    </a:lnTo>
                    <a:lnTo>
                      <a:pt x="436" y="653"/>
                    </a:lnTo>
                    <a:lnTo>
                      <a:pt x="409" y="629"/>
                    </a:lnTo>
                    <a:lnTo>
                      <a:pt x="378" y="608"/>
                    </a:lnTo>
                    <a:lnTo>
                      <a:pt x="346" y="588"/>
                    </a:lnTo>
                    <a:lnTo>
                      <a:pt x="312" y="570"/>
                    </a:lnTo>
                    <a:close/>
                  </a:path>
                </a:pathLst>
              </a:custGeom>
              <a:solidFill>
                <a:srgbClr val="000000"/>
              </a:solidFill>
              <a:ln w="9525">
                <a:noFill/>
                <a:round/>
                <a:headEnd/>
                <a:tailEnd/>
              </a:ln>
            </p:spPr>
            <p:txBody>
              <a:bodyPr/>
              <a:lstStyle/>
              <a:p>
                <a:endParaRPr lang="en-US"/>
              </a:p>
            </p:txBody>
          </p:sp>
          <p:sp>
            <p:nvSpPr>
              <p:cNvPr id="14532" name="Rectangle 39"/>
              <p:cNvSpPr>
                <a:spLocks noChangeArrowheads="1"/>
              </p:cNvSpPr>
              <p:nvPr/>
            </p:nvSpPr>
            <p:spPr bwMode="auto">
              <a:xfrm rot="-5400000">
                <a:off x="1042" y="3377"/>
                <a:ext cx="13" cy="175"/>
              </a:xfrm>
              <a:prstGeom prst="rect">
                <a:avLst/>
              </a:prstGeom>
              <a:solidFill>
                <a:srgbClr val="000000"/>
              </a:solidFill>
              <a:ln w="9525">
                <a:noFill/>
                <a:miter lim="800000"/>
                <a:headEnd/>
                <a:tailEnd/>
              </a:ln>
            </p:spPr>
            <p:txBody>
              <a:bodyPr/>
              <a:lstStyle/>
              <a:p>
                <a:pPr eaLnBrk="0" hangingPunct="0"/>
                <a:endParaRPr lang="en-US" sz="1400"/>
              </a:p>
            </p:txBody>
          </p:sp>
          <p:sp>
            <p:nvSpPr>
              <p:cNvPr id="14533" name="Freeform 40"/>
              <p:cNvSpPr>
                <a:spLocks/>
              </p:cNvSpPr>
              <p:nvPr/>
            </p:nvSpPr>
            <p:spPr bwMode="auto">
              <a:xfrm rot="-5400000">
                <a:off x="936" y="3126"/>
                <a:ext cx="157" cy="706"/>
              </a:xfrm>
              <a:custGeom>
                <a:avLst/>
                <a:gdLst>
                  <a:gd name="T0" fmla="*/ 0 w 439"/>
                  <a:gd name="T1" fmla="*/ 0 h 1634"/>
                  <a:gd name="T2" fmla="*/ 0 w 439"/>
                  <a:gd name="T3" fmla="*/ 0 h 1634"/>
                  <a:gd name="T4" fmla="*/ 0 w 439"/>
                  <a:gd name="T5" fmla="*/ 0 h 1634"/>
                  <a:gd name="T6" fmla="*/ 0 w 439"/>
                  <a:gd name="T7" fmla="*/ 0 h 1634"/>
                  <a:gd name="T8" fmla="*/ 0 w 439"/>
                  <a:gd name="T9" fmla="*/ 0 h 1634"/>
                  <a:gd name="T10" fmla="*/ 0 w 439"/>
                  <a:gd name="T11" fmla="*/ 0 h 1634"/>
                  <a:gd name="T12" fmla="*/ 0 w 439"/>
                  <a:gd name="T13" fmla="*/ 0 h 1634"/>
                  <a:gd name="T14" fmla="*/ 0 w 439"/>
                  <a:gd name="T15" fmla="*/ 0 h 1634"/>
                  <a:gd name="T16" fmla="*/ 0 w 439"/>
                  <a:gd name="T17" fmla="*/ 0 h 1634"/>
                  <a:gd name="T18" fmla="*/ 0 w 439"/>
                  <a:gd name="T19" fmla="*/ 0 h 1634"/>
                  <a:gd name="T20" fmla="*/ 0 w 439"/>
                  <a:gd name="T21" fmla="*/ 0 h 1634"/>
                  <a:gd name="T22" fmla="*/ 0 w 439"/>
                  <a:gd name="T23" fmla="*/ 0 h 1634"/>
                  <a:gd name="T24" fmla="*/ 0 w 439"/>
                  <a:gd name="T25" fmla="*/ 0 h 1634"/>
                  <a:gd name="T26" fmla="*/ 0 w 439"/>
                  <a:gd name="T27" fmla="*/ 0 h 1634"/>
                  <a:gd name="T28" fmla="*/ 0 w 439"/>
                  <a:gd name="T29" fmla="*/ 0 h 1634"/>
                  <a:gd name="T30" fmla="*/ 0 w 439"/>
                  <a:gd name="T31" fmla="*/ 0 h 1634"/>
                  <a:gd name="T32" fmla="*/ 0 w 439"/>
                  <a:gd name="T33" fmla="*/ 0 h 1634"/>
                  <a:gd name="T34" fmla="*/ 0 w 439"/>
                  <a:gd name="T35" fmla="*/ 0 h 1634"/>
                  <a:gd name="T36" fmla="*/ 0 w 439"/>
                  <a:gd name="T37" fmla="*/ 0 h 1634"/>
                  <a:gd name="T38" fmla="*/ 0 w 439"/>
                  <a:gd name="T39" fmla="*/ 0 h 1634"/>
                  <a:gd name="T40" fmla="*/ 0 w 439"/>
                  <a:gd name="T41" fmla="*/ 0 h 1634"/>
                  <a:gd name="T42" fmla="*/ 0 w 439"/>
                  <a:gd name="T43" fmla="*/ 0 h 1634"/>
                  <a:gd name="T44" fmla="*/ 0 w 439"/>
                  <a:gd name="T45" fmla="*/ 0 h 1634"/>
                  <a:gd name="T46" fmla="*/ 0 w 439"/>
                  <a:gd name="T47" fmla="*/ 0 h 1634"/>
                  <a:gd name="T48" fmla="*/ 0 w 439"/>
                  <a:gd name="T49" fmla="*/ 0 h 1634"/>
                  <a:gd name="T50" fmla="*/ 0 w 439"/>
                  <a:gd name="T51" fmla="*/ 0 h 1634"/>
                  <a:gd name="T52" fmla="*/ 0 w 439"/>
                  <a:gd name="T53" fmla="*/ 0 h 1634"/>
                  <a:gd name="T54" fmla="*/ 0 w 439"/>
                  <a:gd name="T55" fmla="*/ 0 h 1634"/>
                  <a:gd name="T56" fmla="*/ 0 w 439"/>
                  <a:gd name="T57" fmla="*/ 0 h 1634"/>
                  <a:gd name="T58" fmla="*/ 0 w 439"/>
                  <a:gd name="T59" fmla="*/ 0 h 1634"/>
                  <a:gd name="T60" fmla="*/ 0 w 439"/>
                  <a:gd name="T61" fmla="*/ 0 h 1634"/>
                  <a:gd name="T62" fmla="*/ 0 w 439"/>
                  <a:gd name="T63" fmla="*/ 0 h 1634"/>
                  <a:gd name="T64" fmla="*/ 0 w 439"/>
                  <a:gd name="T65" fmla="*/ 0 h 1634"/>
                  <a:gd name="T66" fmla="*/ 0 w 439"/>
                  <a:gd name="T67" fmla="*/ 0 h 1634"/>
                  <a:gd name="T68" fmla="*/ 0 w 439"/>
                  <a:gd name="T69" fmla="*/ 0 h 1634"/>
                  <a:gd name="T70" fmla="*/ 0 w 439"/>
                  <a:gd name="T71" fmla="*/ 0 h 1634"/>
                  <a:gd name="T72" fmla="*/ 0 w 439"/>
                  <a:gd name="T73" fmla="*/ 0 h 1634"/>
                  <a:gd name="T74" fmla="*/ 0 w 439"/>
                  <a:gd name="T75" fmla="*/ 0 h 1634"/>
                  <a:gd name="T76" fmla="*/ 0 w 439"/>
                  <a:gd name="T77" fmla="*/ 0 h 1634"/>
                  <a:gd name="T78" fmla="*/ 0 w 439"/>
                  <a:gd name="T79" fmla="*/ 0 h 1634"/>
                  <a:gd name="T80" fmla="*/ 0 w 439"/>
                  <a:gd name="T81" fmla="*/ 0 h 1634"/>
                  <a:gd name="T82" fmla="*/ 0 w 439"/>
                  <a:gd name="T83" fmla="*/ 0 h 1634"/>
                  <a:gd name="T84" fmla="*/ 0 w 439"/>
                  <a:gd name="T85" fmla="*/ 0 h 1634"/>
                  <a:gd name="T86" fmla="*/ 0 w 439"/>
                  <a:gd name="T87" fmla="*/ 0 h 1634"/>
                  <a:gd name="T88" fmla="*/ 0 w 439"/>
                  <a:gd name="T89" fmla="*/ 0 h 1634"/>
                  <a:gd name="T90" fmla="*/ 0 w 439"/>
                  <a:gd name="T91" fmla="*/ 0 h 1634"/>
                  <a:gd name="T92" fmla="*/ 0 w 439"/>
                  <a:gd name="T93" fmla="*/ 0 h 1634"/>
                  <a:gd name="T94" fmla="*/ 0 w 439"/>
                  <a:gd name="T95" fmla="*/ 0 h 1634"/>
                  <a:gd name="T96" fmla="*/ 0 w 439"/>
                  <a:gd name="T97" fmla="*/ 0 h 1634"/>
                  <a:gd name="T98" fmla="*/ 0 w 439"/>
                  <a:gd name="T99" fmla="*/ 0 h 1634"/>
                  <a:gd name="T100" fmla="*/ 0 w 439"/>
                  <a:gd name="T101" fmla="*/ 0 h 1634"/>
                  <a:gd name="T102" fmla="*/ 0 w 439"/>
                  <a:gd name="T103" fmla="*/ 0 h 1634"/>
                  <a:gd name="T104" fmla="*/ 0 w 439"/>
                  <a:gd name="T105" fmla="*/ 0 h 1634"/>
                  <a:gd name="T106" fmla="*/ 0 w 439"/>
                  <a:gd name="T107" fmla="*/ 0 h 1634"/>
                  <a:gd name="T108" fmla="*/ 0 w 439"/>
                  <a:gd name="T109" fmla="*/ 0 h 1634"/>
                  <a:gd name="T110" fmla="*/ 0 w 439"/>
                  <a:gd name="T111" fmla="*/ 0 h 1634"/>
                  <a:gd name="T112" fmla="*/ 0 w 439"/>
                  <a:gd name="T113" fmla="*/ 0 h 1634"/>
                  <a:gd name="T114" fmla="*/ 0 w 439"/>
                  <a:gd name="T115" fmla="*/ 0 h 1634"/>
                  <a:gd name="T116" fmla="*/ 0 w 439"/>
                  <a:gd name="T117" fmla="*/ 0 h 1634"/>
                  <a:gd name="T118" fmla="*/ 0 w 439"/>
                  <a:gd name="T119" fmla="*/ 0 h 1634"/>
                  <a:gd name="T120" fmla="*/ 0 w 439"/>
                  <a:gd name="T121" fmla="*/ 0 h 1634"/>
                  <a:gd name="T122" fmla="*/ 0 w 439"/>
                  <a:gd name="T123" fmla="*/ 0 h 16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9"/>
                  <a:gd name="T187" fmla="*/ 0 h 1634"/>
                  <a:gd name="T188" fmla="*/ 439 w 439"/>
                  <a:gd name="T189" fmla="*/ 1634 h 16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9" h="1634">
                    <a:moveTo>
                      <a:pt x="399" y="1062"/>
                    </a:moveTo>
                    <a:lnTo>
                      <a:pt x="399" y="1134"/>
                    </a:lnTo>
                    <a:lnTo>
                      <a:pt x="400" y="1133"/>
                    </a:lnTo>
                    <a:lnTo>
                      <a:pt x="401" y="1132"/>
                    </a:lnTo>
                    <a:lnTo>
                      <a:pt x="402" y="1130"/>
                    </a:lnTo>
                    <a:lnTo>
                      <a:pt x="403" y="1129"/>
                    </a:lnTo>
                    <a:lnTo>
                      <a:pt x="414" y="1144"/>
                    </a:lnTo>
                    <a:lnTo>
                      <a:pt x="422" y="1160"/>
                    </a:lnTo>
                    <a:lnTo>
                      <a:pt x="429" y="1179"/>
                    </a:lnTo>
                    <a:lnTo>
                      <a:pt x="435" y="1198"/>
                    </a:lnTo>
                    <a:lnTo>
                      <a:pt x="364" y="1198"/>
                    </a:lnTo>
                    <a:lnTo>
                      <a:pt x="340" y="1221"/>
                    </a:lnTo>
                    <a:lnTo>
                      <a:pt x="433" y="1221"/>
                    </a:lnTo>
                    <a:lnTo>
                      <a:pt x="429" y="1234"/>
                    </a:lnTo>
                    <a:lnTo>
                      <a:pt x="423" y="1246"/>
                    </a:lnTo>
                    <a:lnTo>
                      <a:pt x="416" y="1257"/>
                    </a:lnTo>
                    <a:lnTo>
                      <a:pt x="408" y="1268"/>
                    </a:lnTo>
                    <a:lnTo>
                      <a:pt x="286" y="1268"/>
                    </a:lnTo>
                    <a:lnTo>
                      <a:pt x="255" y="1291"/>
                    </a:lnTo>
                    <a:lnTo>
                      <a:pt x="385" y="1291"/>
                    </a:lnTo>
                    <a:lnTo>
                      <a:pt x="377" y="1296"/>
                    </a:lnTo>
                    <a:lnTo>
                      <a:pt x="370" y="1302"/>
                    </a:lnTo>
                    <a:lnTo>
                      <a:pt x="362" y="1308"/>
                    </a:lnTo>
                    <a:lnTo>
                      <a:pt x="354" y="1314"/>
                    </a:lnTo>
                    <a:lnTo>
                      <a:pt x="346" y="1318"/>
                    </a:lnTo>
                    <a:lnTo>
                      <a:pt x="337" y="1324"/>
                    </a:lnTo>
                    <a:lnTo>
                      <a:pt x="329" y="1329"/>
                    </a:lnTo>
                    <a:lnTo>
                      <a:pt x="320" y="1333"/>
                    </a:lnTo>
                    <a:lnTo>
                      <a:pt x="193" y="1333"/>
                    </a:lnTo>
                    <a:lnTo>
                      <a:pt x="156" y="1356"/>
                    </a:lnTo>
                    <a:lnTo>
                      <a:pt x="277" y="1356"/>
                    </a:lnTo>
                    <a:lnTo>
                      <a:pt x="267" y="1361"/>
                    </a:lnTo>
                    <a:lnTo>
                      <a:pt x="259" y="1365"/>
                    </a:lnTo>
                    <a:lnTo>
                      <a:pt x="251" y="1371"/>
                    </a:lnTo>
                    <a:lnTo>
                      <a:pt x="243" y="1376"/>
                    </a:lnTo>
                    <a:lnTo>
                      <a:pt x="237" y="1379"/>
                    </a:lnTo>
                    <a:lnTo>
                      <a:pt x="232" y="1382"/>
                    </a:lnTo>
                    <a:lnTo>
                      <a:pt x="226" y="1385"/>
                    </a:lnTo>
                    <a:lnTo>
                      <a:pt x="220" y="1388"/>
                    </a:lnTo>
                    <a:lnTo>
                      <a:pt x="213" y="1392"/>
                    </a:lnTo>
                    <a:lnTo>
                      <a:pt x="207" y="1395"/>
                    </a:lnTo>
                    <a:lnTo>
                      <a:pt x="201" y="1399"/>
                    </a:lnTo>
                    <a:lnTo>
                      <a:pt x="194" y="1402"/>
                    </a:lnTo>
                    <a:lnTo>
                      <a:pt x="17" y="1402"/>
                    </a:lnTo>
                    <a:lnTo>
                      <a:pt x="24" y="1390"/>
                    </a:lnTo>
                    <a:lnTo>
                      <a:pt x="32" y="1378"/>
                    </a:lnTo>
                    <a:lnTo>
                      <a:pt x="40" y="1367"/>
                    </a:lnTo>
                    <a:lnTo>
                      <a:pt x="50" y="1356"/>
                    </a:lnTo>
                    <a:lnTo>
                      <a:pt x="156" y="1356"/>
                    </a:lnTo>
                    <a:lnTo>
                      <a:pt x="193" y="1333"/>
                    </a:lnTo>
                    <a:lnTo>
                      <a:pt x="74" y="1333"/>
                    </a:lnTo>
                    <a:lnTo>
                      <a:pt x="81" y="1327"/>
                    </a:lnTo>
                    <a:lnTo>
                      <a:pt x="89" y="1322"/>
                    </a:lnTo>
                    <a:lnTo>
                      <a:pt x="97" y="1316"/>
                    </a:lnTo>
                    <a:lnTo>
                      <a:pt x="105" y="1310"/>
                    </a:lnTo>
                    <a:lnTo>
                      <a:pt x="112" y="1306"/>
                    </a:lnTo>
                    <a:lnTo>
                      <a:pt x="120" y="1300"/>
                    </a:lnTo>
                    <a:lnTo>
                      <a:pt x="128" y="1295"/>
                    </a:lnTo>
                    <a:lnTo>
                      <a:pt x="136" y="1291"/>
                    </a:lnTo>
                    <a:lnTo>
                      <a:pt x="255" y="1291"/>
                    </a:lnTo>
                    <a:lnTo>
                      <a:pt x="286" y="1268"/>
                    </a:lnTo>
                    <a:lnTo>
                      <a:pt x="179" y="1268"/>
                    </a:lnTo>
                    <a:lnTo>
                      <a:pt x="188" y="1263"/>
                    </a:lnTo>
                    <a:lnTo>
                      <a:pt x="197" y="1258"/>
                    </a:lnTo>
                    <a:lnTo>
                      <a:pt x="205" y="1254"/>
                    </a:lnTo>
                    <a:lnTo>
                      <a:pt x="213" y="1249"/>
                    </a:lnTo>
                    <a:lnTo>
                      <a:pt x="221" y="1246"/>
                    </a:lnTo>
                    <a:lnTo>
                      <a:pt x="229" y="1241"/>
                    </a:lnTo>
                    <a:lnTo>
                      <a:pt x="236" y="1236"/>
                    </a:lnTo>
                    <a:lnTo>
                      <a:pt x="243" y="1233"/>
                    </a:lnTo>
                    <a:lnTo>
                      <a:pt x="248" y="1229"/>
                    </a:lnTo>
                    <a:lnTo>
                      <a:pt x="252" y="1227"/>
                    </a:lnTo>
                    <a:lnTo>
                      <a:pt x="258" y="1224"/>
                    </a:lnTo>
                    <a:lnTo>
                      <a:pt x="263" y="1221"/>
                    </a:lnTo>
                    <a:lnTo>
                      <a:pt x="340" y="1221"/>
                    </a:lnTo>
                    <a:lnTo>
                      <a:pt x="364" y="1198"/>
                    </a:lnTo>
                    <a:lnTo>
                      <a:pt x="305" y="1198"/>
                    </a:lnTo>
                    <a:lnTo>
                      <a:pt x="318" y="1191"/>
                    </a:lnTo>
                    <a:lnTo>
                      <a:pt x="331" y="1185"/>
                    </a:lnTo>
                    <a:lnTo>
                      <a:pt x="344" y="1177"/>
                    </a:lnTo>
                    <a:lnTo>
                      <a:pt x="355" y="1170"/>
                    </a:lnTo>
                    <a:lnTo>
                      <a:pt x="367" y="1162"/>
                    </a:lnTo>
                    <a:lnTo>
                      <a:pt x="378" y="1152"/>
                    </a:lnTo>
                    <a:lnTo>
                      <a:pt x="388" y="1143"/>
                    </a:lnTo>
                    <a:lnTo>
                      <a:pt x="399" y="1134"/>
                    </a:lnTo>
                    <a:lnTo>
                      <a:pt x="399" y="1062"/>
                    </a:lnTo>
                    <a:lnTo>
                      <a:pt x="388" y="1052"/>
                    </a:lnTo>
                    <a:lnTo>
                      <a:pt x="378" y="1042"/>
                    </a:lnTo>
                    <a:lnTo>
                      <a:pt x="368" y="1033"/>
                    </a:lnTo>
                    <a:lnTo>
                      <a:pt x="356" y="1024"/>
                    </a:lnTo>
                    <a:lnTo>
                      <a:pt x="345" y="1016"/>
                    </a:lnTo>
                    <a:lnTo>
                      <a:pt x="334" y="1009"/>
                    </a:lnTo>
                    <a:lnTo>
                      <a:pt x="323" y="1003"/>
                    </a:lnTo>
                    <a:lnTo>
                      <a:pt x="312" y="997"/>
                    </a:lnTo>
                    <a:lnTo>
                      <a:pt x="373" y="997"/>
                    </a:lnTo>
                    <a:lnTo>
                      <a:pt x="338" y="974"/>
                    </a:lnTo>
                    <a:lnTo>
                      <a:pt x="261" y="974"/>
                    </a:lnTo>
                    <a:lnTo>
                      <a:pt x="252" y="970"/>
                    </a:lnTo>
                    <a:lnTo>
                      <a:pt x="244" y="967"/>
                    </a:lnTo>
                    <a:lnTo>
                      <a:pt x="235" y="963"/>
                    </a:lnTo>
                    <a:lnTo>
                      <a:pt x="227" y="960"/>
                    </a:lnTo>
                    <a:lnTo>
                      <a:pt x="218" y="956"/>
                    </a:lnTo>
                    <a:lnTo>
                      <a:pt x="207" y="952"/>
                    </a:lnTo>
                    <a:lnTo>
                      <a:pt x="198" y="948"/>
                    </a:lnTo>
                    <a:lnTo>
                      <a:pt x="189" y="944"/>
                    </a:lnTo>
                    <a:lnTo>
                      <a:pt x="285" y="944"/>
                    </a:lnTo>
                    <a:lnTo>
                      <a:pt x="240" y="921"/>
                    </a:lnTo>
                    <a:lnTo>
                      <a:pt x="145" y="921"/>
                    </a:lnTo>
                    <a:lnTo>
                      <a:pt x="141" y="917"/>
                    </a:lnTo>
                    <a:lnTo>
                      <a:pt x="135" y="914"/>
                    </a:lnTo>
                    <a:lnTo>
                      <a:pt x="130" y="910"/>
                    </a:lnTo>
                    <a:lnTo>
                      <a:pt x="126" y="907"/>
                    </a:lnTo>
                    <a:lnTo>
                      <a:pt x="121" y="903"/>
                    </a:lnTo>
                    <a:lnTo>
                      <a:pt x="116" y="900"/>
                    </a:lnTo>
                    <a:lnTo>
                      <a:pt x="112" y="897"/>
                    </a:lnTo>
                    <a:lnTo>
                      <a:pt x="107" y="893"/>
                    </a:lnTo>
                    <a:lnTo>
                      <a:pt x="194" y="893"/>
                    </a:lnTo>
                    <a:lnTo>
                      <a:pt x="163" y="870"/>
                    </a:lnTo>
                    <a:lnTo>
                      <a:pt x="84" y="870"/>
                    </a:lnTo>
                    <a:lnTo>
                      <a:pt x="77" y="861"/>
                    </a:lnTo>
                    <a:lnTo>
                      <a:pt x="71" y="852"/>
                    </a:lnTo>
                    <a:lnTo>
                      <a:pt x="67" y="842"/>
                    </a:lnTo>
                    <a:lnTo>
                      <a:pt x="62" y="832"/>
                    </a:lnTo>
                    <a:lnTo>
                      <a:pt x="128" y="832"/>
                    </a:lnTo>
                    <a:lnTo>
                      <a:pt x="116" y="808"/>
                    </a:lnTo>
                    <a:lnTo>
                      <a:pt x="63" y="808"/>
                    </a:lnTo>
                    <a:lnTo>
                      <a:pt x="68" y="788"/>
                    </a:lnTo>
                    <a:lnTo>
                      <a:pt x="75" y="770"/>
                    </a:lnTo>
                    <a:lnTo>
                      <a:pt x="84" y="753"/>
                    </a:lnTo>
                    <a:lnTo>
                      <a:pt x="93" y="736"/>
                    </a:lnTo>
                    <a:lnTo>
                      <a:pt x="96" y="739"/>
                    </a:lnTo>
                    <a:lnTo>
                      <a:pt x="97" y="741"/>
                    </a:lnTo>
                    <a:lnTo>
                      <a:pt x="99" y="743"/>
                    </a:lnTo>
                    <a:lnTo>
                      <a:pt x="101" y="746"/>
                    </a:lnTo>
                    <a:lnTo>
                      <a:pt x="97" y="670"/>
                    </a:lnTo>
                    <a:lnTo>
                      <a:pt x="96" y="671"/>
                    </a:lnTo>
                    <a:lnTo>
                      <a:pt x="96" y="672"/>
                    </a:lnTo>
                    <a:lnTo>
                      <a:pt x="95" y="674"/>
                    </a:lnTo>
                    <a:lnTo>
                      <a:pt x="93" y="675"/>
                    </a:lnTo>
                    <a:lnTo>
                      <a:pt x="82" y="663"/>
                    </a:lnTo>
                    <a:lnTo>
                      <a:pt x="73" y="649"/>
                    </a:lnTo>
                    <a:lnTo>
                      <a:pt x="65" y="635"/>
                    </a:lnTo>
                    <a:lnTo>
                      <a:pt x="60" y="619"/>
                    </a:lnTo>
                    <a:lnTo>
                      <a:pt x="106" y="619"/>
                    </a:lnTo>
                    <a:lnTo>
                      <a:pt x="118" y="596"/>
                    </a:lnTo>
                    <a:lnTo>
                      <a:pt x="65" y="596"/>
                    </a:lnTo>
                    <a:lnTo>
                      <a:pt x="68" y="586"/>
                    </a:lnTo>
                    <a:lnTo>
                      <a:pt x="71" y="576"/>
                    </a:lnTo>
                    <a:lnTo>
                      <a:pt x="75" y="567"/>
                    </a:lnTo>
                    <a:lnTo>
                      <a:pt x="78" y="558"/>
                    </a:lnTo>
                    <a:lnTo>
                      <a:pt x="146" y="558"/>
                    </a:lnTo>
                    <a:lnTo>
                      <a:pt x="175" y="535"/>
                    </a:lnTo>
                    <a:lnTo>
                      <a:pt x="91" y="535"/>
                    </a:lnTo>
                    <a:lnTo>
                      <a:pt x="97" y="527"/>
                    </a:lnTo>
                    <a:lnTo>
                      <a:pt x="104" y="519"/>
                    </a:lnTo>
                    <a:lnTo>
                      <a:pt x="110" y="511"/>
                    </a:lnTo>
                    <a:lnTo>
                      <a:pt x="115" y="504"/>
                    </a:lnTo>
                    <a:lnTo>
                      <a:pt x="225" y="504"/>
                    </a:lnTo>
                    <a:lnTo>
                      <a:pt x="280" y="481"/>
                    </a:lnTo>
                    <a:lnTo>
                      <a:pt x="139" y="481"/>
                    </a:lnTo>
                    <a:lnTo>
                      <a:pt x="145" y="476"/>
                    </a:lnTo>
                    <a:lnTo>
                      <a:pt x="151" y="472"/>
                    </a:lnTo>
                    <a:lnTo>
                      <a:pt x="157" y="467"/>
                    </a:lnTo>
                    <a:lnTo>
                      <a:pt x="163" y="463"/>
                    </a:lnTo>
                    <a:lnTo>
                      <a:pt x="167" y="460"/>
                    </a:lnTo>
                    <a:lnTo>
                      <a:pt x="173" y="457"/>
                    </a:lnTo>
                    <a:lnTo>
                      <a:pt x="179" y="453"/>
                    </a:lnTo>
                    <a:lnTo>
                      <a:pt x="184" y="450"/>
                    </a:lnTo>
                    <a:lnTo>
                      <a:pt x="189" y="447"/>
                    </a:lnTo>
                    <a:lnTo>
                      <a:pt x="195" y="444"/>
                    </a:lnTo>
                    <a:lnTo>
                      <a:pt x="201" y="442"/>
                    </a:lnTo>
                    <a:lnTo>
                      <a:pt x="206" y="439"/>
                    </a:lnTo>
                    <a:lnTo>
                      <a:pt x="213" y="436"/>
                    </a:lnTo>
                    <a:lnTo>
                      <a:pt x="220" y="434"/>
                    </a:lnTo>
                    <a:lnTo>
                      <a:pt x="227" y="430"/>
                    </a:lnTo>
                    <a:lnTo>
                      <a:pt x="234" y="427"/>
                    </a:lnTo>
                    <a:lnTo>
                      <a:pt x="364" y="427"/>
                    </a:lnTo>
                    <a:lnTo>
                      <a:pt x="390" y="404"/>
                    </a:lnTo>
                    <a:lnTo>
                      <a:pt x="286" y="404"/>
                    </a:lnTo>
                    <a:lnTo>
                      <a:pt x="302" y="396"/>
                    </a:lnTo>
                    <a:lnTo>
                      <a:pt x="317" y="389"/>
                    </a:lnTo>
                    <a:lnTo>
                      <a:pt x="332" y="379"/>
                    </a:lnTo>
                    <a:lnTo>
                      <a:pt x="348" y="371"/>
                    </a:lnTo>
                    <a:lnTo>
                      <a:pt x="362" y="362"/>
                    </a:lnTo>
                    <a:lnTo>
                      <a:pt x="376" y="352"/>
                    </a:lnTo>
                    <a:lnTo>
                      <a:pt x="390" y="341"/>
                    </a:lnTo>
                    <a:lnTo>
                      <a:pt x="402" y="331"/>
                    </a:lnTo>
                    <a:lnTo>
                      <a:pt x="402" y="266"/>
                    </a:lnTo>
                    <a:lnTo>
                      <a:pt x="398" y="262"/>
                    </a:lnTo>
                    <a:lnTo>
                      <a:pt x="393" y="257"/>
                    </a:lnTo>
                    <a:lnTo>
                      <a:pt x="388" y="253"/>
                    </a:lnTo>
                    <a:lnTo>
                      <a:pt x="384" y="249"/>
                    </a:lnTo>
                    <a:lnTo>
                      <a:pt x="379" y="245"/>
                    </a:lnTo>
                    <a:lnTo>
                      <a:pt x="375" y="241"/>
                    </a:lnTo>
                    <a:lnTo>
                      <a:pt x="369" y="238"/>
                    </a:lnTo>
                    <a:lnTo>
                      <a:pt x="364" y="234"/>
                    </a:lnTo>
                    <a:lnTo>
                      <a:pt x="397" y="234"/>
                    </a:lnTo>
                    <a:lnTo>
                      <a:pt x="388" y="211"/>
                    </a:lnTo>
                    <a:lnTo>
                      <a:pt x="329" y="211"/>
                    </a:lnTo>
                    <a:lnTo>
                      <a:pt x="320" y="207"/>
                    </a:lnTo>
                    <a:lnTo>
                      <a:pt x="311" y="201"/>
                    </a:lnTo>
                    <a:lnTo>
                      <a:pt x="303" y="196"/>
                    </a:lnTo>
                    <a:lnTo>
                      <a:pt x="294" y="192"/>
                    </a:lnTo>
                    <a:lnTo>
                      <a:pt x="286" y="186"/>
                    </a:lnTo>
                    <a:lnTo>
                      <a:pt x="277" y="181"/>
                    </a:lnTo>
                    <a:lnTo>
                      <a:pt x="267" y="177"/>
                    </a:lnTo>
                    <a:lnTo>
                      <a:pt x="258" y="172"/>
                    </a:lnTo>
                    <a:lnTo>
                      <a:pt x="356" y="172"/>
                    </a:lnTo>
                    <a:lnTo>
                      <a:pt x="327" y="149"/>
                    </a:lnTo>
                    <a:lnTo>
                      <a:pt x="217" y="149"/>
                    </a:lnTo>
                    <a:lnTo>
                      <a:pt x="207" y="143"/>
                    </a:lnTo>
                    <a:lnTo>
                      <a:pt x="198" y="139"/>
                    </a:lnTo>
                    <a:lnTo>
                      <a:pt x="190" y="133"/>
                    </a:lnTo>
                    <a:lnTo>
                      <a:pt x="181" y="128"/>
                    </a:lnTo>
                    <a:lnTo>
                      <a:pt x="173" y="123"/>
                    </a:lnTo>
                    <a:lnTo>
                      <a:pt x="165" y="118"/>
                    </a:lnTo>
                    <a:lnTo>
                      <a:pt x="157" y="112"/>
                    </a:lnTo>
                    <a:lnTo>
                      <a:pt x="149" y="106"/>
                    </a:lnTo>
                    <a:lnTo>
                      <a:pt x="257" y="106"/>
                    </a:lnTo>
                    <a:lnTo>
                      <a:pt x="209" y="83"/>
                    </a:lnTo>
                    <a:lnTo>
                      <a:pt x="119" y="83"/>
                    </a:lnTo>
                    <a:lnTo>
                      <a:pt x="113" y="78"/>
                    </a:lnTo>
                    <a:lnTo>
                      <a:pt x="107" y="73"/>
                    </a:lnTo>
                    <a:lnTo>
                      <a:pt x="101" y="67"/>
                    </a:lnTo>
                    <a:lnTo>
                      <a:pt x="97" y="61"/>
                    </a:lnTo>
                    <a:lnTo>
                      <a:pt x="92" y="56"/>
                    </a:lnTo>
                    <a:lnTo>
                      <a:pt x="88" y="49"/>
                    </a:lnTo>
                    <a:lnTo>
                      <a:pt x="83" y="43"/>
                    </a:lnTo>
                    <a:lnTo>
                      <a:pt x="80" y="37"/>
                    </a:lnTo>
                    <a:lnTo>
                      <a:pt x="149" y="37"/>
                    </a:lnTo>
                    <a:lnTo>
                      <a:pt x="135" y="14"/>
                    </a:lnTo>
                    <a:lnTo>
                      <a:pt x="68" y="14"/>
                    </a:lnTo>
                    <a:lnTo>
                      <a:pt x="67" y="11"/>
                    </a:lnTo>
                    <a:lnTo>
                      <a:pt x="67" y="7"/>
                    </a:lnTo>
                    <a:lnTo>
                      <a:pt x="66" y="4"/>
                    </a:lnTo>
                    <a:lnTo>
                      <a:pt x="65" y="0"/>
                    </a:lnTo>
                    <a:lnTo>
                      <a:pt x="63" y="10"/>
                    </a:lnTo>
                    <a:lnTo>
                      <a:pt x="62" y="18"/>
                    </a:lnTo>
                    <a:lnTo>
                      <a:pt x="61" y="27"/>
                    </a:lnTo>
                    <a:lnTo>
                      <a:pt x="61" y="37"/>
                    </a:lnTo>
                    <a:lnTo>
                      <a:pt x="62" y="55"/>
                    </a:lnTo>
                    <a:lnTo>
                      <a:pt x="66" y="71"/>
                    </a:lnTo>
                    <a:lnTo>
                      <a:pt x="71" y="86"/>
                    </a:lnTo>
                    <a:lnTo>
                      <a:pt x="80" y="101"/>
                    </a:lnTo>
                    <a:lnTo>
                      <a:pt x="90" y="114"/>
                    </a:lnTo>
                    <a:lnTo>
                      <a:pt x="101" y="128"/>
                    </a:lnTo>
                    <a:lnTo>
                      <a:pt x="114" y="141"/>
                    </a:lnTo>
                    <a:lnTo>
                      <a:pt x="129" y="152"/>
                    </a:lnTo>
                    <a:lnTo>
                      <a:pt x="144" y="165"/>
                    </a:lnTo>
                    <a:lnTo>
                      <a:pt x="160" y="177"/>
                    </a:lnTo>
                    <a:lnTo>
                      <a:pt x="178" y="187"/>
                    </a:lnTo>
                    <a:lnTo>
                      <a:pt x="195" y="197"/>
                    </a:lnTo>
                    <a:lnTo>
                      <a:pt x="212" y="208"/>
                    </a:lnTo>
                    <a:lnTo>
                      <a:pt x="231" y="218"/>
                    </a:lnTo>
                    <a:lnTo>
                      <a:pt x="249" y="228"/>
                    </a:lnTo>
                    <a:lnTo>
                      <a:pt x="266" y="238"/>
                    </a:lnTo>
                    <a:lnTo>
                      <a:pt x="280" y="245"/>
                    </a:lnTo>
                    <a:lnTo>
                      <a:pt x="293" y="253"/>
                    </a:lnTo>
                    <a:lnTo>
                      <a:pt x="305" y="260"/>
                    </a:lnTo>
                    <a:lnTo>
                      <a:pt x="318" y="266"/>
                    </a:lnTo>
                    <a:lnTo>
                      <a:pt x="331" y="275"/>
                    </a:lnTo>
                    <a:lnTo>
                      <a:pt x="344" y="281"/>
                    </a:lnTo>
                    <a:lnTo>
                      <a:pt x="355" y="290"/>
                    </a:lnTo>
                    <a:lnTo>
                      <a:pt x="367" y="298"/>
                    </a:lnTo>
                    <a:lnTo>
                      <a:pt x="342" y="313"/>
                    </a:lnTo>
                    <a:lnTo>
                      <a:pt x="316" y="326"/>
                    </a:lnTo>
                    <a:lnTo>
                      <a:pt x="290" y="340"/>
                    </a:lnTo>
                    <a:lnTo>
                      <a:pt x="265" y="352"/>
                    </a:lnTo>
                    <a:lnTo>
                      <a:pt x="241" y="362"/>
                    </a:lnTo>
                    <a:lnTo>
                      <a:pt x="219" y="371"/>
                    </a:lnTo>
                    <a:lnTo>
                      <a:pt x="199" y="381"/>
                    </a:lnTo>
                    <a:lnTo>
                      <a:pt x="184" y="389"/>
                    </a:lnTo>
                    <a:lnTo>
                      <a:pt x="161" y="402"/>
                    </a:lnTo>
                    <a:lnTo>
                      <a:pt x="138" y="420"/>
                    </a:lnTo>
                    <a:lnTo>
                      <a:pt x="118" y="440"/>
                    </a:lnTo>
                    <a:lnTo>
                      <a:pt x="98" y="463"/>
                    </a:lnTo>
                    <a:lnTo>
                      <a:pt x="82" y="490"/>
                    </a:lnTo>
                    <a:lnTo>
                      <a:pt x="69" y="521"/>
                    </a:lnTo>
                    <a:lnTo>
                      <a:pt x="61" y="557"/>
                    </a:lnTo>
                    <a:lnTo>
                      <a:pt x="58" y="596"/>
                    </a:lnTo>
                    <a:lnTo>
                      <a:pt x="58" y="619"/>
                    </a:lnTo>
                    <a:lnTo>
                      <a:pt x="56" y="628"/>
                    </a:lnTo>
                    <a:lnTo>
                      <a:pt x="56" y="639"/>
                    </a:lnTo>
                    <a:lnTo>
                      <a:pt x="58" y="648"/>
                    </a:lnTo>
                    <a:lnTo>
                      <a:pt x="58" y="658"/>
                    </a:lnTo>
                    <a:lnTo>
                      <a:pt x="59" y="673"/>
                    </a:lnTo>
                    <a:lnTo>
                      <a:pt x="62" y="687"/>
                    </a:lnTo>
                    <a:lnTo>
                      <a:pt x="67" y="700"/>
                    </a:lnTo>
                    <a:lnTo>
                      <a:pt x="74" y="712"/>
                    </a:lnTo>
                    <a:lnTo>
                      <a:pt x="67" y="732"/>
                    </a:lnTo>
                    <a:lnTo>
                      <a:pt x="62" y="753"/>
                    </a:lnTo>
                    <a:lnTo>
                      <a:pt x="59" y="776"/>
                    </a:lnTo>
                    <a:lnTo>
                      <a:pt x="58" y="801"/>
                    </a:lnTo>
                    <a:lnTo>
                      <a:pt x="58" y="802"/>
                    </a:lnTo>
                    <a:lnTo>
                      <a:pt x="58" y="804"/>
                    </a:lnTo>
                    <a:lnTo>
                      <a:pt x="58" y="806"/>
                    </a:lnTo>
                    <a:lnTo>
                      <a:pt x="58" y="808"/>
                    </a:lnTo>
                    <a:lnTo>
                      <a:pt x="58" y="832"/>
                    </a:lnTo>
                    <a:lnTo>
                      <a:pt x="58" y="833"/>
                    </a:lnTo>
                    <a:lnTo>
                      <a:pt x="58" y="840"/>
                    </a:lnTo>
                    <a:lnTo>
                      <a:pt x="58" y="847"/>
                    </a:lnTo>
                    <a:lnTo>
                      <a:pt x="58" y="854"/>
                    </a:lnTo>
                    <a:lnTo>
                      <a:pt x="58" y="862"/>
                    </a:lnTo>
                    <a:lnTo>
                      <a:pt x="60" y="883"/>
                    </a:lnTo>
                    <a:lnTo>
                      <a:pt x="66" y="901"/>
                    </a:lnTo>
                    <a:lnTo>
                      <a:pt x="75" y="918"/>
                    </a:lnTo>
                    <a:lnTo>
                      <a:pt x="88" y="935"/>
                    </a:lnTo>
                    <a:lnTo>
                      <a:pt x="103" y="950"/>
                    </a:lnTo>
                    <a:lnTo>
                      <a:pt x="119" y="963"/>
                    </a:lnTo>
                    <a:lnTo>
                      <a:pt x="137" y="977"/>
                    </a:lnTo>
                    <a:lnTo>
                      <a:pt x="157" y="989"/>
                    </a:lnTo>
                    <a:lnTo>
                      <a:pt x="178" y="999"/>
                    </a:lnTo>
                    <a:lnTo>
                      <a:pt x="197" y="1009"/>
                    </a:lnTo>
                    <a:lnTo>
                      <a:pt x="218" y="1018"/>
                    </a:lnTo>
                    <a:lnTo>
                      <a:pt x="236" y="1026"/>
                    </a:lnTo>
                    <a:lnTo>
                      <a:pt x="255" y="1034"/>
                    </a:lnTo>
                    <a:lnTo>
                      <a:pt x="271" y="1039"/>
                    </a:lnTo>
                    <a:lnTo>
                      <a:pt x="285" y="1045"/>
                    </a:lnTo>
                    <a:lnTo>
                      <a:pt x="296" y="1051"/>
                    </a:lnTo>
                    <a:lnTo>
                      <a:pt x="304" y="1056"/>
                    </a:lnTo>
                    <a:lnTo>
                      <a:pt x="314" y="1060"/>
                    </a:lnTo>
                    <a:lnTo>
                      <a:pt x="323" y="1065"/>
                    </a:lnTo>
                    <a:lnTo>
                      <a:pt x="332" y="1071"/>
                    </a:lnTo>
                    <a:lnTo>
                      <a:pt x="342" y="1076"/>
                    </a:lnTo>
                    <a:lnTo>
                      <a:pt x="352" y="1083"/>
                    </a:lnTo>
                    <a:lnTo>
                      <a:pt x="362" y="1090"/>
                    </a:lnTo>
                    <a:lnTo>
                      <a:pt x="371" y="1097"/>
                    </a:lnTo>
                    <a:lnTo>
                      <a:pt x="355" y="1107"/>
                    </a:lnTo>
                    <a:lnTo>
                      <a:pt x="339" y="1118"/>
                    </a:lnTo>
                    <a:lnTo>
                      <a:pt x="323" y="1127"/>
                    </a:lnTo>
                    <a:lnTo>
                      <a:pt x="305" y="1136"/>
                    </a:lnTo>
                    <a:lnTo>
                      <a:pt x="289" y="1145"/>
                    </a:lnTo>
                    <a:lnTo>
                      <a:pt x="273" y="1153"/>
                    </a:lnTo>
                    <a:lnTo>
                      <a:pt x="258" y="1163"/>
                    </a:lnTo>
                    <a:lnTo>
                      <a:pt x="243" y="1171"/>
                    </a:lnTo>
                    <a:lnTo>
                      <a:pt x="228" y="1180"/>
                    </a:lnTo>
                    <a:lnTo>
                      <a:pt x="211" y="1188"/>
                    </a:lnTo>
                    <a:lnTo>
                      <a:pt x="193" y="1198"/>
                    </a:lnTo>
                    <a:lnTo>
                      <a:pt x="173" y="1209"/>
                    </a:lnTo>
                    <a:lnTo>
                      <a:pt x="153" y="1219"/>
                    </a:lnTo>
                    <a:lnTo>
                      <a:pt x="133" y="1231"/>
                    </a:lnTo>
                    <a:lnTo>
                      <a:pt x="112" y="1243"/>
                    </a:lnTo>
                    <a:lnTo>
                      <a:pt x="92" y="1257"/>
                    </a:lnTo>
                    <a:lnTo>
                      <a:pt x="73" y="1272"/>
                    </a:lnTo>
                    <a:lnTo>
                      <a:pt x="55" y="1288"/>
                    </a:lnTo>
                    <a:lnTo>
                      <a:pt x="39" y="1306"/>
                    </a:lnTo>
                    <a:lnTo>
                      <a:pt x="25" y="1325"/>
                    </a:lnTo>
                    <a:lnTo>
                      <a:pt x="15" y="1347"/>
                    </a:lnTo>
                    <a:lnTo>
                      <a:pt x="6" y="1370"/>
                    </a:lnTo>
                    <a:lnTo>
                      <a:pt x="1" y="1394"/>
                    </a:lnTo>
                    <a:lnTo>
                      <a:pt x="0" y="1422"/>
                    </a:lnTo>
                    <a:lnTo>
                      <a:pt x="1" y="1436"/>
                    </a:lnTo>
                    <a:lnTo>
                      <a:pt x="3" y="1436"/>
                    </a:lnTo>
                    <a:lnTo>
                      <a:pt x="5" y="1433"/>
                    </a:lnTo>
                    <a:lnTo>
                      <a:pt x="7" y="1429"/>
                    </a:lnTo>
                    <a:lnTo>
                      <a:pt x="8" y="1425"/>
                    </a:lnTo>
                    <a:lnTo>
                      <a:pt x="150" y="1425"/>
                    </a:lnTo>
                    <a:lnTo>
                      <a:pt x="122" y="1441"/>
                    </a:lnTo>
                    <a:lnTo>
                      <a:pt x="95" y="1460"/>
                    </a:lnTo>
                    <a:lnTo>
                      <a:pt x="69" y="1481"/>
                    </a:lnTo>
                    <a:lnTo>
                      <a:pt x="46" y="1502"/>
                    </a:lnTo>
                    <a:lnTo>
                      <a:pt x="27" y="1529"/>
                    </a:lnTo>
                    <a:lnTo>
                      <a:pt x="12" y="1558"/>
                    </a:lnTo>
                    <a:lnTo>
                      <a:pt x="2" y="1590"/>
                    </a:lnTo>
                    <a:lnTo>
                      <a:pt x="0" y="1626"/>
                    </a:lnTo>
                    <a:lnTo>
                      <a:pt x="1" y="1633"/>
                    </a:lnTo>
                    <a:lnTo>
                      <a:pt x="3" y="1634"/>
                    </a:lnTo>
                    <a:lnTo>
                      <a:pt x="6" y="1634"/>
                    </a:lnTo>
                    <a:lnTo>
                      <a:pt x="7" y="1632"/>
                    </a:lnTo>
                    <a:lnTo>
                      <a:pt x="9" y="1627"/>
                    </a:lnTo>
                    <a:lnTo>
                      <a:pt x="17" y="1607"/>
                    </a:lnTo>
                    <a:lnTo>
                      <a:pt x="27" y="1590"/>
                    </a:lnTo>
                    <a:lnTo>
                      <a:pt x="39" y="1574"/>
                    </a:lnTo>
                    <a:lnTo>
                      <a:pt x="52" y="1558"/>
                    </a:lnTo>
                    <a:lnTo>
                      <a:pt x="67" y="1544"/>
                    </a:lnTo>
                    <a:lnTo>
                      <a:pt x="82" y="1530"/>
                    </a:lnTo>
                    <a:lnTo>
                      <a:pt x="99" y="1519"/>
                    </a:lnTo>
                    <a:lnTo>
                      <a:pt x="116" y="1507"/>
                    </a:lnTo>
                    <a:lnTo>
                      <a:pt x="134" y="1497"/>
                    </a:lnTo>
                    <a:lnTo>
                      <a:pt x="151" y="1486"/>
                    </a:lnTo>
                    <a:lnTo>
                      <a:pt x="168" y="1477"/>
                    </a:lnTo>
                    <a:lnTo>
                      <a:pt x="184" y="1468"/>
                    </a:lnTo>
                    <a:lnTo>
                      <a:pt x="201" y="1460"/>
                    </a:lnTo>
                    <a:lnTo>
                      <a:pt x="217" y="1452"/>
                    </a:lnTo>
                    <a:lnTo>
                      <a:pt x="231" y="1444"/>
                    </a:lnTo>
                    <a:lnTo>
                      <a:pt x="243" y="1437"/>
                    </a:lnTo>
                    <a:lnTo>
                      <a:pt x="257" y="1429"/>
                    </a:lnTo>
                    <a:lnTo>
                      <a:pt x="272" y="1420"/>
                    </a:lnTo>
                    <a:lnTo>
                      <a:pt x="288" y="1411"/>
                    </a:lnTo>
                    <a:lnTo>
                      <a:pt x="304" y="1403"/>
                    </a:lnTo>
                    <a:lnTo>
                      <a:pt x="320" y="1394"/>
                    </a:lnTo>
                    <a:lnTo>
                      <a:pt x="337" y="1385"/>
                    </a:lnTo>
                    <a:lnTo>
                      <a:pt x="353" y="1375"/>
                    </a:lnTo>
                    <a:lnTo>
                      <a:pt x="369" y="1364"/>
                    </a:lnTo>
                    <a:lnTo>
                      <a:pt x="383" y="1354"/>
                    </a:lnTo>
                    <a:lnTo>
                      <a:pt x="397" y="1341"/>
                    </a:lnTo>
                    <a:lnTo>
                      <a:pt x="408" y="1327"/>
                    </a:lnTo>
                    <a:lnTo>
                      <a:pt x="418" y="1314"/>
                    </a:lnTo>
                    <a:lnTo>
                      <a:pt x="428" y="1297"/>
                    </a:lnTo>
                    <a:lnTo>
                      <a:pt x="433" y="1280"/>
                    </a:lnTo>
                    <a:lnTo>
                      <a:pt x="438" y="1261"/>
                    </a:lnTo>
                    <a:lnTo>
                      <a:pt x="439" y="1240"/>
                    </a:lnTo>
                    <a:lnTo>
                      <a:pt x="439" y="1232"/>
                    </a:lnTo>
                    <a:lnTo>
                      <a:pt x="438" y="1223"/>
                    </a:lnTo>
                    <a:lnTo>
                      <a:pt x="438" y="1215"/>
                    </a:lnTo>
                    <a:lnTo>
                      <a:pt x="437" y="1206"/>
                    </a:lnTo>
                    <a:lnTo>
                      <a:pt x="437" y="1208"/>
                    </a:lnTo>
                    <a:lnTo>
                      <a:pt x="437" y="1206"/>
                    </a:lnTo>
                    <a:lnTo>
                      <a:pt x="438" y="1201"/>
                    </a:lnTo>
                    <a:lnTo>
                      <a:pt x="438" y="1194"/>
                    </a:lnTo>
                    <a:lnTo>
                      <a:pt x="439" y="1187"/>
                    </a:lnTo>
                    <a:lnTo>
                      <a:pt x="439" y="1179"/>
                    </a:lnTo>
                    <a:lnTo>
                      <a:pt x="438" y="1157"/>
                    </a:lnTo>
                    <a:lnTo>
                      <a:pt x="435" y="1137"/>
                    </a:lnTo>
                    <a:lnTo>
                      <a:pt x="430" y="1119"/>
                    </a:lnTo>
                    <a:lnTo>
                      <a:pt x="423" y="1102"/>
                    </a:lnTo>
                    <a:lnTo>
                      <a:pt x="430" y="1087"/>
                    </a:lnTo>
                    <a:lnTo>
                      <a:pt x="435" y="1072"/>
                    </a:lnTo>
                    <a:lnTo>
                      <a:pt x="438" y="1054"/>
                    </a:lnTo>
                    <a:lnTo>
                      <a:pt x="439" y="1036"/>
                    </a:lnTo>
                    <a:lnTo>
                      <a:pt x="439" y="1028"/>
                    </a:lnTo>
                    <a:lnTo>
                      <a:pt x="438" y="1019"/>
                    </a:lnTo>
                    <a:lnTo>
                      <a:pt x="438" y="1011"/>
                    </a:lnTo>
                    <a:lnTo>
                      <a:pt x="437" y="1003"/>
                    </a:lnTo>
                    <a:lnTo>
                      <a:pt x="431" y="1021"/>
                    </a:lnTo>
                    <a:lnTo>
                      <a:pt x="424" y="1038"/>
                    </a:lnTo>
                    <a:lnTo>
                      <a:pt x="415" y="1053"/>
                    </a:lnTo>
                    <a:lnTo>
                      <a:pt x="403" y="1068"/>
                    </a:lnTo>
                    <a:lnTo>
                      <a:pt x="402" y="1067"/>
                    </a:lnTo>
                    <a:lnTo>
                      <a:pt x="401" y="1065"/>
                    </a:lnTo>
                    <a:lnTo>
                      <a:pt x="400" y="1064"/>
                    </a:lnTo>
                    <a:lnTo>
                      <a:pt x="399" y="1062"/>
                    </a:lnTo>
                    <a:close/>
                  </a:path>
                </a:pathLst>
              </a:custGeom>
              <a:solidFill>
                <a:srgbClr val="FFFFFF"/>
              </a:solidFill>
              <a:ln w="9525">
                <a:noFill/>
                <a:round/>
                <a:headEnd/>
                <a:tailEnd/>
              </a:ln>
            </p:spPr>
            <p:txBody>
              <a:bodyPr/>
              <a:lstStyle/>
              <a:p>
                <a:endParaRPr lang="en-US"/>
              </a:p>
            </p:txBody>
          </p:sp>
          <p:sp>
            <p:nvSpPr>
              <p:cNvPr id="14534" name="Freeform 41"/>
              <p:cNvSpPr>
                <a:spLocks/>
              </p:cNvSpPr>
              <p:nvPr/>
            </p:nvSpPr>
            <p:spPr bwMode="auto">
              <a:xfrm rot="-5400000">
                <a:off x="554" y="3324"/>
                <a:ext cx="126" cy="267"/>
              </a:xfrm>
              <a:custGeom>
                <a:avLst/>
                <a:gdLst>
                  <a:gd name="T0" fmla="*/ 0 w 352"/>
                  <a:gd name="T1" fmla="*/ 0 h 618"/>
                  <a:gd name="T2" fmla="*/ 0 w 352"/>
                  <a:gd name="T3" fmla="*/ 0 h 618"/>
                  <a:gd name="T4" fmla="*/ 0 w 352"/>
                  <a:gd name="T5" fmla="*/ 0 h 618"/>
                  <a:gd name="T6" fmla="*/ 0 w 352"/>
                  <a:gd name="T7" fmla="*/ 0 h 618"/>
                  <a:gd name="T8" fmla="*/ 0 w 352"/>
                  <a:gd name="T9" fmla="*/ 0 h 618"/>
                  <a:gd name="T10" fmla="*/ 0 w 352"/>
                  <a:gd name="T11" fmla="*/ 0 h 618"/>
                  <a:gd name="T12" fmla="*/ 0 w 352"/>
                  <a:gd name="T13" fmla="*/ 0 h 618"/>
                  <a:gd name="T14" fmla="*/ 0 w 352"/>
                  <a:gd name="T15" fmla="*/ 0 h 618"/>
                  <a:gd name="T16" fmla="*/ 0 w 352"/>
                  <a:gd name="T17" fmla="*/ 0 h 618"/>
                  <a:gd name="T18" fmla="*/ 0 w 352"/>
                  <a:gd name="T19" fmla="*/ 0 h 618"/>
                  <a:gd name="T20" fmla="*/ 0 w 352"/>
                  <a:gd name="T21" fmla="*/ 0 h 618"/>
                  <a:gd name="T22" fmla="*/ 0 w 352"/>
                  <a:gd name="T23" fmla="*/ 0 h 618"/>
                  <a:gd name="T24" fmla="*/ 0 w 352"/>
                  <a:gd name="T25" fmla="*/ 0 h 618"/>
                  <a:gd name="T26" fmla="*/ 0 w 352"/>
                  <a:gd name="T27" fmla="*/ 0 h 618"/>
                  <a:gd name="T28" fmla="*/ 0 w 352"/>
                  <a:gd name="T29" fmla="*/ 0 h 618"/>
                  <a:gd name="T30" fmla="*/ 0 w 352"/>
                  <a:gd name="T31" fmla="*/ 0 h 618"/>
                  <a:gd name="T32" fmla="*/ 0 w 352"/>
                  <a:gd name="T33" fmla="*/ 0 h 618"/>
                  <a:gd name="T34" fmla="*/ 0 w 352"/>
                  <a:gd name="T35" fmla="*/ 0 h 618"/>
                  <a:gd name="T36" fmla="*/ 0 w 352"/>
                  <a:gd name="T37" fmla="*/ 0 h 618"/>
                  <a:gd name="T38" fmla="*/ 0 w 352"/>
                  <a:gd name="T39" fmla="*/ 0 h 618"/>
                  <a:gd name="T40" fmla="*/ 0 w 352"/>
                  <a:gd name="T41" fmla="*/ 0 h 618"/>
                  <a:gd name="T42" fmla="*/ 0 w 352"/>
                  <a:gd name="T43" fmla="*/ 0 h 618"/>
                  <a:gd name="T44" fmla="*/ 0 w 352"/>
                  <a:gd name="T45" fmla="*/ 0 h 618"/>
                  <a:gd name="T46" fmla="*/ 0 w 352"/>
                  <a:gd name="T47" fmla="*/ 0 h 618"/>
                  <a:gd name="T48" fmla="*/ 0 w 352"/>
                  <a:gd name="T49" fmla="*/ 0 h 618"/>
                  <a:gd name="T50" fmla="*/ 0 w 352"/>
                  <a:gd name="T51" fmla="*/ 0 h 618"/>
                  <a:gd name="T52" fmla="*/ 0 w 352"/>
                  <a:gd name="T53" fmla="*/ 0 h 618"/>
                  <a:gd name="T54" fmla="*/ 0 w 352"/>
                  <a:gd name="T55" fmla="*/ 0 h 618"/>
                  <a:gd name="T56" fmla="*/ 0 w 352"/>
                  <a:gd name="T57" fmla="*/ 0 h 618"/>
                  <a:gd name="T58" fmla="*/ 0 w 352"/>
                  <a:gd name="T59" fmla="*/ 0 h 618"/>
                  <a:gd name="T60" fmla="*/ 0 w 352"/>
                  <a:gd name="T61" fmla="*/ 0 h 618"/>
                  <a:gd name="T62" fmla="*/ 0 w 352"/>
                  <a:gd name="T63" fmla="*/ 0 h 618"/>
                  <a:gd name="T64" fmla="*/ 0 w 352"/>
                  <a:gd name="T65" fmla="*/ 0 h 618"/>
                  <a:gd name="T66" fmla="*/ 0 w 352"/>
                  <a:gd name="T67" fmla="*/ 0 h 618"/>
                  <a:gd name="T68" fmla="*/ 0 w 352"/>
                  <a:gd name="T69" fmla="*/ 0 h 618"/>
                  <a:gd name="T70" fmla="*/ 0 w 352"/>
                  <a:gd name="T71" fmla="*/ 0 h 618"/>
                  <a:gd name="T72" fmla="*/ 0 w 352"/>
                  <a:gd name="T73" fmla="*/ 0 h 618"/>
                  <a:gd name="T74" fmla="*/ 0 w 352"/>
                  <a:gd name="T75" fmla="*/ 0 h 618"/>
                  <a:gd name="T76" fmla="*/ 0 w 352"/>
                  <a:gd name="T77" fmla="*/ 0 h 618"/>
                  <a:gd name="T78" fmla="*/ 0 w 352"/>
                  <a:gd name="T79" fmla="*/ 0 h 618"/>
                  <a:gd name="T80" fmla="*/ 0 w 352"/>
                  <a:gd name="T81" fmla="*/ 0 h 618"/>
                  <a:gd name="T82" fmla="*/ 0 w 352"/>
                  <a:gd name="T83" fmla="*/ 0 h 618"/>
                  <a:gd name="T84" fmla="*/ 0 w 352"/>
                  <a:gd name="T85" fmla="*/ 0 h 618"/>
                  <a:gd name="T86" fmla="*/ 0 w 352"/>
                  <a:gd name="T87" fmla="*/ 0 h 618"/>
                  <a:gd name="T88" fmla="*/ 0 w 352"/>
                  <a:gd name="T89" fmla="*/ 0 h 618"/>
                  <a:gd name="T90" fmla="*/ 0 w 352"/>
                  <a:gd name="T91" fmla="*/ 0 h 618"/>
                  <a:gd name="T92" fmla="*/ 0 w 352"/>
                  <a:gd name="T93" fmla="*/ 0 h 618"/>
                  <a:gd name="T94" fmla="*/ 0 w 352"/>
                  <a:gd name="T95" fmla="*/ 0 h 618"/>
                  <a:gd name="T96" fmla="*/ 0 w 352"/>
                  <a:gd name="T97" fmla="*/ 0 h 618"/>
                  <a:gd name="T98" fmla="*/ 0 w 352"/>
                  <a:gd name="T99" fmla="*/ 0 h 618"/>
                  <a:gd name="T100" fmla="*/ 0 w 352"/>
                  <a:gd name="T101" fmla="*/ 0 h 618"/>
                  <a:gd name="T102" fmla="*/ 0 w 352"/>
                  <a:gd name="T103" fmla="*/ 0 h 618"/>
                  <a:gd name="T104" fmla="*/ 0 w 352"/>
                  <a:gd name="T105" fmla="*/ 0 h 618"/>
                  <a:gd name="T106" fmla="*/ 0 w 352"/>
                  <a:gd name="T107" fmla="*/ 0 h 618"/>
                  <a:gd name="T108" fmla="*/ 0 w 352"/>
                  <a:gd name="T109" fmla="*/ 0 h 618"/>
                  <a:gd name="T110" fmla="*/ 0 w 352"/>
                  <a:gd name="T111" fmla="*/ 0 h 618"/>
                  <a:gd name="T112" fmla="*/ 0 w 352"/>
                  <a:gd name="T113" fmla="*/ 0 h 618"/>
                  <a:gd name="T114" fmla="*/ 0 w 352"/>
                  <a:gd name="T115" fmla="*/ 0 h 618"/>
                  <a:gd name="T116" fmla="*/ 0 w 352"/>
                  <a:gd name="T117" fmla="*/ 0 h 618"/>
                  <a:gd name="T118" fmla="*/ 0 w 352"/>
                  <a:gd name="T119" fmla="*/ 0 h 618"/>
                  <a:gd name="T120" fmla="*/ 0 w 352"/>
                  <a:gd name="T121" fmla="*/ 0 h 6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2"/>
                  <a:gd name="T184" fmla="*/ 0 h 618"/>
                  <a:gd name="T185" fmla="*/ 352 w 352"/>
                  <a:gd name="T186" fmla="*/ 618 h 6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2" h="618">
                    <a:moveTo>
                      <a:pt x="163" y="386"/>
                    </a:moveTo>
                    <a:lnTo>
                      <a:pt x="147" y="376"/>
                    </a:lnTo>
                    <a:lnTo>
                      <a:pt x="130" y="368"/>
                    </a:lnTo>
                    <a:lnTo>
                      <a:pt x="114" y="359"/>
                    </a:lnTo>
                    <a:lnTo>
                      <a:pt x="96" y="349"/>
                    </a:lnTo>
                    <a:lnTo>
                      <a:pt x="80" y="340"/>
                    </a:lnTo>
                    <a:lnTo>
                      <a:pt x="64" y="329"/>
                    </a:lnTo>
                    <a:lnTo>
                      <a:pt x="49" y="319"/>
                    </a:lnTo>
                    <a:lnTo>
                      <a:pt x="34" y="307"/>
                    </a:lnTo>
                    <a:lnTo>
                      <a:pt x="51" y="296"/>
                    </a:lnTo>
                    <a:lnTo>
                      <a:pt x="70" y="285"/>
                    </a:lnTo>
                    <a:lnTo>
                      <a:pt x="90" y="275"/>
                    </a:lnTo>
                    <a:lnTo>
                      <a:pt x="111" y="265"/>
                    </a:lnTo>
                    <a:lnTo>
                      <a:pt x="133" y="253"/>
                    </a:lnTo>
                    <a:lnTo>
                      <a:pt x="158" y="242"/>
                    </a:lnTo>
                    <a:lnTo>
                      <a:pt x="183" y="230"/>
                    </a:lnTo>
                    <a:lnTo>
                      <a:pt x="209" y="216"/>
                    </a:lnTo>
                    <a:lnTo>
                      <a:pt x="259" y="186"/>
                    </a:lnTo>
                    <a:lnTo>
                      <a:pt x="295" y="158"/>
                    </a:lnTo>
                    <a:lnTo>
                      <a:pt x="320" y="129"/>
                    </a:lnTo>
                    <a:lnTo>
                      <a:pt x="337" y="102"/>
                    </a:lnTo>
                    <a:lnTo>
                      <a:pt x="347" y="79"/>
                    </a:lnTo>
                    <a:lnTo>
                      <a:pt x="351" y="62"/>
                    </a:lnTo>
                    <a:lnTo>
                      <a:pt x="352" y="50"/>
                    </a:lnTo>
                    <a:lnTo>
                      <a:pt x="352" y="46"/>
                    </a:lnTo>
                    <a:lnTo>
                      <a:pt x="352" y="1"/>
                    </a:lnTo>
                    <a:lnTo>
                      <a:pt x="352" y="0"/>
                    </a:lnTo>
                    <a:lnTo>
                      <a:pt x="351" y="0"/>
                    </a:lnTo>
                    <a:lnTo>
                      <a:pt x="290" y="0"/>
                    </a:lnTo>
                    <a:lnTo>
                      <a:pt x="265" y="23"/>
                    </a:lnTo>
                    <a:lnTo>
                      <a:pt x="344" y="23"/>
                    </a:lnTo>
                    <a:lnTo>
                      <a:pt x="341" y="33"/>
                    </a:lnTo>
                    <a:lnTo>
                      <a:pt x="335" y="43"/>
                    </a:lnTo>
                    <a:lnTo>
                      <a:pt x="329" y="54"/>
                    </a:lnTo>
                    <a:lnTo>
                      <a:pt x="321" y="65"/>
                    </a:lnTo>
                    <a:lnTo>
                      <a:pt x="201" y="65"/>
                    </a:lnTo>
                    <a:lnTo>
                      <a:pt x="148" y="88"/>
                    </a:lnTo>
                    <a:lnTo>
                      <a:pt x="302" y="88"/>
                    </a:lnTo>
                    <a:lnTo>
                      <a:pt x="297" y="93"/>
                    </a:lnTo>
                    <a:lnTo>
                      <a:pt x="292" y="96"/>
                    </a:lnTo>
                    <a:lnTo>
                      <a:pt x="288" y="101"/>
                    </a:lnTo>
                    <a:lnTo>
                      <a:pt x="283" y="106"/>
                    </a:lnTo>
                    <a:lnTo>
                      <a:pt x="277" y="110"/>
                    </a:lnTo>
                    <a:lnTo>
                      <a:pt x="273" y="114"/>
                    </a:lnTo>
                    <a:lnTo>
                      <a:pt x="266" y="118"/>
                    </a:lnTo>
                    <a:lnTo>
                      <a:pt x="260" y="123"/>
                    </a:lnTo>
                    <a:lnTo>
                      <a:pt x="95" y="123"/>
                    </a:lnTo>
                    <a:lnTo>
                      <a:pt x="66" y="146"/>
                    </a:lnTo>
                    <a:lnTo>
                      <a:pt x="223" y="146"/>
                    </a:lnTo>
                    <a:lnTo>
                      <a:pt x="220" y="148"/>
                    </a:lnTo>
                    <a:lnTo>
                      <a:pt x="216" y="151"/>
                    </a:lnTo>
                    <a:lnTo>
                      <a:pt x="213" y="152"/>
                    </a:lnTo>
                    <a:lnTo>
                      <a:pt x="209" y="154"/>
                    </a:lnTo>
                    <a:lnTo>
                      <a:pt x="198" y="160"/>
                    </a:lnTo>
                    <a:lnTo>
                      <a:pt x="186" y="166"/>
                    </a:lnTo>
                    <a:lnTo>
                      <a:pt x="175" y="171"/>
                    </a:lnTo>
                    <a:lnTo>
                      <a:pt x="164" y="177"/>
                    </a:lnTo>
                    <a:lnTo>
                      <a:pt x="154" y="182"/>
                    </a:lnTo>
                    <a:lnTo>
                      <a:pt x="144" y="187"/>
                    </a:lnTo>
                    <a:lnTo>
                      <a:pt x="133" y="192"/>
                    </a:lnTo>
                    <a:lnTo>
                      <a:pt x="123" y="197"/>
                    </a:lnTo>
                    <a:lnTo>
                      <a:pt x="24" y="197"/>
                    </a:lnTo>
                    <a:lnTo>
                      <a:pt x="10" y="220"/>
                    </a:lnTo>
                    <a:lnTo>
                      <a:pt x="77" y="220"/>
                    </a:lnTo>
                    <a:lnTo>
                      <a:pt x="65" y="227"/>
                    </a:lnTo>
                    <a:lnTo>
                      <a:pt x="55" y="232"/>
                    </a:lnTo>
                    <a:lnTo>
                      <a:pt x="43" y="239"/>
                    </a:lnTo>
                    <a:lnTo>
                      <a:pt x="34" y="245"/>
                    </a:lnTo>
                    <a:lnTo>
                      <a:pt x="25" y="252"/>
                    </a:lnTo>
                    <a:lnTo>
                      <a:pt x="16" y="260"/>
                    </a:lnTo>
                    <a:lnTo>
                      <a:pt x="8" y="267"/>
                    </a:lnTo>
                    <a:lnTo>
                      <a:pt x="0" y="275"/>
                    </a:lnTo>
                    <a:lnTo>
                      <a:pt x="2" y="341"/>
                    </a:lnTo>
                    <a:lnTo>
                      <a:pt x="15" y="353"/>
                    </a:lnTo>
                    <a:lnTo>
                      <a:pt x="28" y="365"/>
                    </a:lnTo>
                    <a:lnTo>
                      <a:pt x="43" y="376"/>
                    </a:lnTo>
                    <a:lnTo>
                      <a:pt x="60" y="388"/>
                    </a:lnTo>
                    <a:lnTo>
                      <a:pt x="76" y="398"/>
                    </a:lnTo>
                    <a:lnTo>
                      <a:pt x="93" y="409"/>
                    </a:lnTo>
                    <a:lnTo>
                      <a:pt x="110" y="419"/>
                    </a:lnTo>
                    <a:lnTo>
                      <a:pt x="128" y="428"/>
                    </a:lnTo>
                    <a:lnTo>
                      <a:pt x="32" y="428"/>
                    </a:lnTo>
                    <a:lnTo>
                      <a:pt x="46" y="451"/>
                    </a:lnTo>
                    <a:lnTo>
                      <a:pt x="170" y="451"/>
                    </a:lnTo>
                    <a:lnTo>
                      <a:pt x="181" y="457"/>
                    </a:lnTo>
                    <a:lnTo>
                      <a:pt x="191" y="463"/>
                    </a:lnTo>
                    <a:lnTo>
                      <a:pt x="201" y="469"/>
                    </a:lnTo>
                    <a:lnTo>
                      <a:pt x="212" y="474"/>
                    </a:lnTo>
                    <a:lnTo>
                      <a:pt x="222" y="480"/>
                    </a:lnTo>
                    <a:lnTo>
                      <a:pt x="231" y="486"/>
                    </a:lnTo>
                    <a:lnTo>
                      <a:pt x="242" y="492"/>
                    </a:lnTo>
                    <a:lnTo>
                      <a:pt x="251" y="497"/>
                    </a:lnTo>
                    <a:lnTo>
                      <a:pt x="106" y="497"/>
                    </a:lnTo>
                    <a:lnTo>
                      <a:pt x="154" y="520"/>
                    </a:lnTo>
                    <a:lnTo>
                      <a:pt x="281" y="520"/>
                    </a:lnTo>
                    <a:lnTo>
                      <a:pt x="287" y="525"/>
                    </a:lnTo>
                    <a:lnTo>
                      <a:pt x="291" y="530"/>
                    </a:lnTo>
                    <a:lnTo>
                      <a:pt x="297" y="535"/>
                    </a:lnTo>
                    <a:lnTo>
                      <a:pt x="302" y="540"/>
                    </a:lnTo>
                    <a:lnTo>
                      <a:pt x="306" y="546"/>
                    </a:lnTo>
                    <a:lnTo>
                      <a:pt x="311" y="551"/>
                    </a:lnTo>
                    <a:lnTo>
                      <a:pt x="315" y="557"/>
                    </a:lnTo>
                    <a:lnTo>
                      <a:pt x="319" y="563"/>
                    </a:lnTo>
                    <a:lnTo>
                      <a:pt x="224" y="563"/>
                    </a:lnTo>
                    <a:lnTo>
                      <a:pt x="253" y="586"/>
                    </a:lnTo>
                    <a:lnTo>
                      <a:pt x="330" y="586"/>
                    </a:lnTo>
                    <a:lnTo>
                      <a:pt x="334" y="594"/>
                    </a:lnTo>
                    <a:lnTo>
                      <a:pt x="336" y="602"/>
                    </a:lnTo>
                    <a:lnTo>
                      <a:pt x="338" y="610"/>
                    </a:lnTo>
                    <a:lnTo>
                      <a:pt x="341" y="618"/>
                    </a:lnTo>
                    <a:lnTo>
                      <a:pt x="342" y="613"/>
                    </a:lnTo>
                    <a:lnTo>
                      <a:pt x="343" y="606"/>
                    </a:lnTo>
                    <a:lnTo>
                      <a:pt x="344" y="600"/>
                    </a:lnTo>
                    <a:lnTo>
                      <a:pt x="344" y="594"/>
                    </a:lnTo>
                    <a:lnTo>
                      <a:pt x="341" y="554"/>
                    </a:lnTo>
                    <a:lnTo>
                      <a:pt x="329" y="519"/>
                    </a:lnTo>
                    <a:lnTo>
                      <a:pt x="311" y="490"/>
                    </a:lnTo>
                    <a:lnTo>
                      <a:pt x="289" y="465"/>
                    </a:lnTo>
                    <a:lnTo>
                      <a:pt x="261" y="443"/>
                    </a:lnTo>
                    <a:lnTo>
                      <a:pt x="230" y="422"/>
                    </a:lnTo>
                    <a:lnTo>
                      <a:pt x="198" y="404"/>
                    </a:lnTo>
                    <a:lnTo>
                      <a:pt x="163" y="386"/>
                    </a:lnTo>
                    <a:close/>
                  </a:path>
                </a:pathLst>
              </a:custGeom>
              <a:solidFill>
                <a:srgbClr val="FFFFFF"/>
              </a:solidFill>
              <a:ln w="9525">
                <a:noFill/>
                <a:round/>
                <a:headEnd/>
                <a:tailEnd/>
              </a:ln>
            </p:spPr>
            <p:txBody>
              <a:bodyPr/>
              <a:lstStyle/>
              <a:p>
                <a:endParaRPr lang="en-US"/>
              </a:p>
            </p:txBody>
          </p:sp>
          <p:sp>
            <p:nvSpPr>
              <p:cNvPr id="14535" name="Freeform 42"/>
              <p:cNvSpPr>
                <a:spLocks/>
              </p:cNvSpPr>
              <p:nvPr/>
            </p:nvSpPr>
            <p:spPr bwMode="auto">
              <a:xfrm rot="-5400000">
                <a:off x="464" y="3337"/>
                <a:ext cx="141" cy="255"/>
              </a:xfrm>
              <a:custGeom>
                <a:avLst/>
                <a:gdLst>
                  <a:gd name="T0" fmla="*/ 0 w 394"/>
                  <a:gd name="T1" fmla="*/ 0 h 589"/>
                  <a:gd name="T2" fmla="*/ 0 w 394"/>
                  <a:gd name="T3" fmla="*/ 0 h 589"/>
                  <a:gd name="T4" fmla="*/ 0 w 394"/>
                  <a:gd name="T5" fmla="*/ 0 h 589"/>
                  <a:gd name="T6" fmla="*/ 0 w 394"/>
                  <a:gd name="T7" fmla="*/ 0 h 589"/>
                  <a:gd name="T8" fmla="*/ 0 w 394"/>
                  <a:gd name="T9" fmla="*/ 0 h 589"/>
                  <a:gd name="T10" fmla="*/ 0 w 394"/>
                  <a:gd name="T11" fmla="*/ 0 h 589"/>
                  <a:gd name="T12" fmla="*/ 0 w 394"/>
                  <a:gd name="T13" fmla="*/ 0 h 589"/>
                  <a:gd name="T14" fmla="*/ 0 w 394"/>
                  <a:gd name="T15" fmla="*/ 0 h 589"/>
                  <a:gd name="T16" fmla="*/ 0 w 394"/>
                  <a:gd name="T17" fmla="*/ 0 h 589"/>
                  <a:gd name="T18" fmla="*/ 0 w 394"/>
                  <a:gd name="T19" fmla="*/ 0 h 589"/>
                  <a:gd name="T20" fmla="*/ 0 w 394"/>
                  <a:gd name="T21" fmla="*/ 0 h 589"/>
                  <a:gd name="T22" fmla="*/ 0 w 394"/>
                  <a:gd name="T23" fmla="*/ 0 h 589"/>
                  <a:gd name="T24" fmla="*/ 0 w 394"/>
                  <a:gd name="T25" fmla="*/ 0 h 589"/>
                  <a:gd name="T26" fmla="*/ 0 w 394"/>
                  <a:gd name="T27" fmla="*/ 0 h 589"/>
                  <a:gd name="T28" fmla="*/ 0 w 394"/>
                  <a:gd name="T29" fmla="*/ 0 h 589"/>
                  <a:gd name="T30" fmla="*/ 0 w 394"/>
                  <a:gd name="T31" fmla="*/ 0 h 589"/>
                  <a:gd name="T32" fmla="*/ 0 w 394"/>
                  <a:gd name="T33" fmla="*/ 0 h 589"/>
                  <a:gd name="T34" fmla="*/ 0 w 394"/>
                  <a:gd name="T35" fmla="*/ 0 h 589"/>
                  <a:gd name="T36" fmla="*/ 0 w 394"/>
                  <a:gd name="T37" fmla="*/ 0 h 589"/>
                  <a:gd name="T38" fmla="*/ 0 w 394"/>
                  <a:gd name="T39" fmla="*/ 0 h 589"/>
                  <a:gd name="T40" fmla="*/ 0 w 394"/>
                  <a:gd name="T41" fmla="*/ 0 h 589"/>
                  <a:gd name="T42" fmla="*/ 0 w 394"/>
                  <a:gd name="T43" fmla="*/ 0 h 589"/>
                  <a:gd name="T44" fmla="*/ 0 w 394"/>
                  <a:gd name="T45" fmla="*/ 0 h 589"/>
                  <a:gd name="T46" fmla="*/ 0 w 394"/>
                  <a:gd name="T47" fmla="*/ 0 h 589"/>
                  <a:gd name="T48" fmla="*/ 0 w 394"/>
                  <a:gd name="T49" fmla="*/ 0 h 589"/>
                  <a:gd name="T50" fmla="*/ 0 w 394"/>
                  <a:gd name="T51" fmla="*/ 0 h 589"/>
                  <a:gd name="T52" fmla="*/ 0 w 394"/>
                  <a:gd name="T53" fmla="*/ 0 h 589"/>
                  <a:gd name="T54" fmla="*/ 0 w 394"/>
                  <a:gd name="T55" fmla="*/ 0 h 589"/>
                  <a:gd name="T56" fmla="*/ 0 w 394"/>
                  <a:gd name="T57" fmla="*/ 0 h 589"/>
                  <a:gd name="T58" fmla="*/ 0 w 394"/>
                  <a:gd name="T59" fmla="*/ 0 h 589"/>
                  <a:gd name="T60" fmla="*/ 0 w 394"/>
                  <a:gd name="T61" fmla="*/ 0 h 589"/>
                  <a:gd name="T62" fmla="*/ 0 w 394"/>
                  <a:gd name="T63" fmla="*/ 0 h 589"/>
                  <a:gd name="T64" fmla="*/ 0 w 394"/>
                  <a:gd name="T65" fmla="*/ 0 h 589"/>
                  <a:gd name="T66" fmla="*/ 0 w 394"/>
                  <a:gd name="T67" fmla="*/ 0 h 589"/>
                  <a:gd name="T68" fmla="*/ 0 w 394"/>
                  <a:gd name="T69" fmla="*/ 0 h 589"/>
                  <a:gd name="T70" fmla="*/ 0 w 394"/>
                  <a:gd name="T71" fmla="*/ 0 h 589"/>
                  <a:gd name="T72" fmla="*/ 0 w 394"/>
                  <a:gd name="T73" fmla="*/ 0 h 589"/>
                  <a:gd name="T74" fmla="*/ 0 w 394"/>
                  <a:gd name="T75" fmla="*/ 0 h 589"/>
                  <a:gd name="T76" fmla="*/ 0 w 394"/>
                  <a:gd name="T77" fmla="*/ 0 h 589"/>
                  <a:gd name="T78" fmla="*/ 0 w 394"/>
                  <a:gd name="T79" fmla="*/ 0 h 589"/>
                  <a:gd name="T80" fmla="*/ 0 w 394"/>
                  <a:gd name="T81" fmla="*/ 0 h 589"/>
                  <a:gd name="T82" fmla="*/ 0 w 394"/>
                  <a:gd name="T83" fmla="*/ 0 h 589"/>
                  <a:gd name="T84" fmla="*/ 0 w 394"/>
                  <a:gd name="T85" fmla="*/ 0 h 589"/>
                  <a:gd name="T86" fmla="*/ 0 w 394"/>
                  <a:gd name="T87" fmla="*/ 0 h 589"/>
                  <a:gd name="T88" fmla="*/ 0 w 394"/>
                  <a:gd name="T89" fmla="*/ 0 h 589"/>
                  <a:gd name="T90" fmla="*/ 0 w 394"/>
                  <a:gd name="T91" fmla="*/ 0 h 589"/>
                  <a:gd name="T92" fmla="*/ 0 w 394"/>
                  <a:gd name="T93" fmla="*/ 0 h 589"/>
                  <a:gd name="T94" fmla="*/ 0 w 394"/>
                  <a:gd name="T95" fmla="*/ 0 h 589"/>
                  <a:gd name="T96" fmla="*/ 0 w 394"/>
                  <a:gd name="T97" fmla="*/ 0 h 589"/>
                  <a:gd name="T98" fmla="*/ 0 w 394"/>
                  <a:gd name="T99" fmla="*/ 0 h 589"/>
                  <a:gd name="T100" fmla="*/ 0 w 394"/>
                  <a:gd name="T101" fmla="*/ 0 h 589"/>
                  <a:gd name="T102" fmla="*/ 0 w 394"/>
                  <a:gd name="T103" fmla="*/ 0 h 589"/>
                  <a:gd name="T104" fmla="*/ 0 w 394"/>
                  <a:gd name="T105" fmla="*/ 0 h 589"/>
                  <a:gd name="T106" fmla="*/ 0 w 394"/>
                  <a:gd name="T107" fmla="*/ 0 h 589"/>
                  <a:gd name="T108" fmla="*/ 0 w 394"/>
                  <a:gd name="T109" fmla="*/ 0 h 589"/>
                  <a:gd name="T110" fmla="*/ 0 w 394"/>
                  <a:gd name="T111" fmla="*/ 0 h 589"/>
                  <a:gd name="T112" fmla="*/ 0 w 394"/>
                  <a:gd name="T113" fmla="*/ 0 h 589"/>
                  <a:gd name="T114" fmla="*/ 0 w 394"/>
                  <a:gd name="T115" fmla="*/ 0 h 589"/>
                  <a:gd name="T116" fmla="*/ 0 w 394"/>
                  <a:gd name="T117" fmla="*/ 0 h 589"/>
                  <a:gd name="T118" fmla="*/ 0 w 394"/>
                  <a:gd name="T119" fmla="*/ 0 h 589"/>
                  <a:gd name="T120" fmla="*/ 0 w 394"/>
                  <a:gd name="T121" fmla="*/ 0 h 589"/>
                  <a:gd name="T122" fmla="*/ 0 w 394"/>
                  <a:gd name="T123" fmla="*/ 0 h 5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94"/>
                  <a:gd name="T187" fmla="*/ 0 h 589"/>
                  <a:gd name="T188" fmla="*/ 394 w 394"/>
                  <a:gd name="T189" fmla="*/ 589 h 5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94" h="589">
                    <a:moveTo>
                      <a:pt x="44" y="516"/>
                    </a:moveTo>
                    <a:lnTo>
                      <a:pt x="42" y="450"/>
                    </a:lnTo>
                    <a:lnTo>
                      <a:pt x="40" y="450"/>
                    </a:lnTo>
                    <a:lnTo>
                      <a:pt x="40" y="451"/>
                    </a:lnTo>
                    <a:lnTo>
                      <a:pt x="35" y="444"/>
                    </a:lnTo>
                    <a:lnTo>
                      <a:pt x="29" y="438"/>
                    </a:lnTo>
                    <a:lnTo>
                      <a:pt x="24" y="432"/>
                    </a:lnTo>
                    <a:lnTo>
                      <a:pt x="20" y="425"/>
                    </a:lnTo>
                    <a:lnTo>
                      <a:pt x="15" y="417"/>
                    </a:lnTo>
                    <a:lnTo>
                      <a:pt x="12" y="410"/>
                    </a:lnTo>
                    <a:lnTo>
                      <a:pt x="8" y="403"/>
                    </a:lnTo>
                    <a:lnTo>
                      <a:pt x="6" y="395"/>
                    </a:lnTo>
                    <a:lnTo>
                      <a:pt x="52" y="395"/>
                    </a:lnTo>
                    <a:lnTo>
                      <a:pt x="66" y="372"/>
                    </a:lnTo>
                    <a:lnTo>
                      <a:pt x="6" y="372"/>
                    </a:lnTo>
                    <a:lnTo>
                      <a:pt x="10" y="358"/>
                    </a:lnTo>
                    <a:lnTo>
                      <a:pt x="15" y="344"/>
                    </a:lnTo>
                    <a:lnTo>
                      <a:pt x="22" y="333"/>
                    </a:lnTo>
                    <a:lnTo>
                      <a:pt x="29" y="321"/>
                    </a:lnTo>
                    <a:lnTo>
                      <a:pt x="108" y="321"/>
                    </a:lnTo>
                    <a:lnTo>
                      <a:pt x="137" y="298"/>
                    </a:lnTo>
                    <a:lnTo>
                      <a:pt x="50" y="298"/>
                    </a:lnTo>
                    <a:lnTo>
                      <a:pt x="55" y="293"/>
                    </a:lnTo>
                    <a:lnTo>
                      <a:pt x="60" y="289"/>
                    </a:lnTo>
                    <a:lnTo>
                      <a:pt x="66" y="284"/>
                    </a:lnTo>
                    <a:lnTo>
                      <a:pt x="73" y="281"/>
                    </a:lnTo>
                    <a:lnTo>
                      <a:pt x="78" y="276"/>
                    </a:lnTo>
                    <a:lnTo>
                      <a:pt x="84" y="271"/>
                    </a:lnTo>
                    <a:lnTo>
                      <a:pt x="91" y="268"/>
                    </a:lnTo>
                    <a:lnTo>
                      <a:pt x="98" y="263"/>
                    </a:lnTo>
                    <a:lnTo>
                      <a:pt x="190" y="263"/>
                    </a:lnTo>
                    <a:lnTo>
                      <a:pt x="243" y="240"/>
                    </a:lnTo>
                    <a:lnTo>
                      <a:pt x="141" y="240"/>
                    </a:lnTo>
                    <a:lnTo>
                      <a:pt x="151" y="236"/>
                    </a:lnTo>
                    <a:lnTo>
                      <a:pt x="161" y="231"/>
                    </a:lnTo>
                    <a:lnTo>
                      <a:pt x="172" y="225"/>
                    </a:lnTo>
                    <a:lnTo>
                      <a:pt x="182" y="221"/>
                    </a:lnTo>
                    <a:lnTo>
                      <a:pt x="194" y="215"/>
                    </a:lnTo>
                    <a:lnTo>
                      <a:pt x="205" y="209"/>
                    </a:lnTo>
                    <a:lnTo>
                      <a:pt x="217" y="204"/>
                    </a:lnTo>
                    <a:lnTo>
                      <a:pt x="228" y="198"/>
                    </a:lnTo>
                    <a:lnTo>
                      <a:pt x="307" y="198"/>
                    </a:lnTo>
                    <a:lnTo>
                      <a:pt x="332" y="175"/>
                    </a:lnTo>
                    <a:lnTo>
                      <a:pt x="272" y="175"/>
                    </a:lnTo>
                    <a:lnTo>
                      <a:pt x="315" y="146"/>
                    </a:lnTo>
                    <a:lnTo>
                      <a:pt x="346" y="118"/>
                    </a:lnTo>
                    <a:lnTo>
                      <a:pt x="368" y="92"/>
                    </a:lnTo>
                    <a:lnTo>
                      <a:pt x="382" y="68"/>
                    </a:lnTo>
                    <a:lnTo>
                      <a:pt x="390" y="47"/>
                    </a:lnTo>
                    <a:lnTo>
                      <a:pt x="393" y="31"/>
                    </a:lnTo>
                    <a:lnTo>
                      <a:pt x="394" y="20"/>
                    </a:lnTo>
                    <a:lnTo>
                      <a:pt x="394" y="17"/>
                    </a:lnTo>
                    <a:lnTo>
                      <a:pt x="392" y="1"/>
                    </a:lnTo>
                    <a:lnTo>
                      <a:pt x="390" y="0"/>
                    </a:lnTo>
                    <a:lnTo>
                      <a:pt x="387" y="1"/>
                    </a:lnTo>
                    <a:lnTo>
                      <a:pt x="383" y="5"/>
                    </a:lnTo>
                    <a:lnTo>
                      <a:pt x="377" y="15"/>
                    </a:lnTo>
                    <a:lnTo>
                      <a:pt x="369" y="27"/>
                    </a:lnTo>
                    <a:lnTo>
                      <a:pt x="360" y="40"/>
                    </a:lnTo>
                    <a:lnTo>
                      <a:pt x="348" y="54"/>
                    </a:lnTo>
                    <a:lnTo>
                      <a:pt x="334" y="68"/>
                    </a:lnTo>
                    <a:lnTo>
                      <a:pt x="318" y="83"/>
                    </a:lnTo>
                    <a:lnTo>
                      <a:pt x="299" y="96"/>
                    </a:lnTo>
                    <a:lnTo>
                      <a:pt x="277" y="111"/>
                    </a:lnTo>
                    <a:lnTo>
                      <a:pt x="251" y="125"/>
                    </a:lnTo>
                    <a:lnTo>
                      <a:pt x="224" y="139"/>
                    </a:lnTo>
                    <a:lnTo>
                      <a:pt x="197" y="152"/>
                    </a:lnTo>
                    <a:lnTo>
                      <a:pt x="172" y="164"/>
                    </a:lnTo>
                    <a:lnTo>
                      <a:pt x="149" y="176"/>
                    </a:lnTo>
                    <a:lnTo>
                      <a:pt x="126" y="186"/>
                    </a:lnTo>
                    <a:lnTo>
                      <a:pt x="105" y="198"/>
                    </a:lnTo>
                    <a:lnTo>
                      <a:pt x="87" y="209"/>
                    </a:lnTo>
                    <a:lnTo>
                      <a:pt x="69" y="221"/>
                    </a:lnTo>
                    <a:lnTo>
                      <a:pt x="53" y="233"/>
                    </a:lnTo>
                    <a:lnTo>
                      <a:pt x="39" y="247"/>
                    </a:lnTo>
                    <a:lnTo>
                      <a:pt x="28" y="261"/>
                    </a:lnTo>
                    <a:lnTo>
                      <a:pt x="19" y="277"/>
                    </a:lnTo>
                    <a:lnTo>
                      <a:pt x="10" y="295"/>
                    </a:lnTo>
                    <a:lnTo>
                      <a:pt x="5" y="314"/>
                    </a:lnTo>
                    <a:lnTo>
                      <a:pt x="1" y="336"/>
                    </a:lnTo>
                    <a:lnTo>
                      <a:pt x="0" y="360"/>
                    </a:lnTo>
                    <a:lnTo>
                      <a:pt x="0" y="366"/>
                    </a:lnTo>
                    <a:lnTo>
                      <a:pt x="1" y="373"/>
                    </a:lnTo>
                    <a:lnTo>
                      <a:pt x="2" y="380"/>
                    </a:lnTo>
                    <a:lnTo>
                      <a:pt x="4" y="386"/>
                    </a:lnTo>
                    <a:lnTo>
                      <a:pt x="4" y="384"/>
                    </a:lnTo>
                    <a:lnTo>
                      <a:pt x="4" y="382"/>
                    </a:lnTo>
                    <a:lnTo>
                      <a:pt x="4" y="381"/>
                    </a:lnTo>
                    <a:lnTo>
                      <a:pt x="5" y="380"/>
                    </a:lnTo>
                    <a:lnTo>
                      <a:pt x="5" y="389"/>
                    </a:lnTo>
                    <a:lnTo>
                      <a:pt x="4" y="388"/>
                    </a:lnTo>
                    <a:lnTo>
                      <a:pt x="4" y="387"/>
                    </a:lnTo>
                    <a:lnTo>
                      <a:pt x="4" y="386"/>
                    </a:lnTo>
                    <a:lnTo>
                      <a:pt x="2" y="394"/>
                    </a:lnTo>
                    <a:lnTo>
                      <a:pt x="1" y="403"/>
                    </a:lnTo>
                    <a:lnTo>
                      <a:pt x="0" y="412"/>
                    </a:lnTo>
                    <a:lnTo>
                      <a:pt x="0" y="421"/>
                    </a:lnTo>
                    <a:lnTo>
                      <a:pt x="1" y="437"/>
                    </a:lnTo>
                    <a:lnTo>
                      <a:pt x="5" y="453"/>
                    </a:lnTo>
                    <a:lnTo>
                      <a:pt x="10" y="468"/>
                    </a:lnTo>
                    <a:lnTo>
                      <a:pt x="17" y="482"/>
                    </a:lnTo>
                    <a:lnTo>
                      <a:pt x="9" y="500"/>
                    </a:lnTo>
                    <a:lnTo>
                      <a:pt x="5" y="519"/>
                    </a:lnTo>
                    <a:lnTo>
                      <a:pt x="1" y="540"/>
                    </a:lnTo>
                    <a:lnTo>
                      <a:pt x="0" y="564"/>
                    </a:lnTo>
                    <a:lnTo>
                      <a:pt x="0" y="571"/>
                    </a:lnTo>
                    <a:lnTo>
                      <a:pt x="1" y="577"/>
                    </a:lnTo>
                    <a:lnTo>
                      <a:pt x="2" y="584"/>
                    </a:lnTo>
                    <a:lnTo>
                      <a:pt x="4" y="589"/>
                    </a:lnTo>
                    <a:lnTo>
                      <a:pt x="6" y="578"/>
                    </a:lnTo>
                    <a:lnTo>
                      <a:pt x="8" y="566"/>
                    </a:lnTo>
                    <a:lnTo>
                      <a:pt x="12" y="556"/>
                    </a:lnTo>
                    <a:lnTo>
                      <a:pt x="16" y="547"/>
                    </a:lnTo>
                    <a:lnTo>
                      <a:pt x="21" y="538"/>
                    </a:lnTo>
                    <a:lnTo>
                      <a:pt x="27" y="528"/>
                    </a:lnTo>
                    <a:lnTo>
                      <a:pt x="34" y="520"/>
                    </a:lnTo>
                    <a:lnTo>
                      <a:pt x="40" y="512"/>
                    </a:lnTo>
                    <a:lnTo>
                      <a:pt x="42" y="513"/>
                    </a:lnTo>
                    <a:lnTo>
                      <a:pt x="43" y="513"/>
                    </a:lnTo>
                    <a:lnTo>
                      <a:pt x="43" y="515"/>
                    </a:lnTo>
                    <a:lnTo>
                      <a:pt x="44" y="516"/>
                    </a:lnTo>
                    <a:close/>
                  </a:path>
                </a:pathLst>
              </a:custGeom>
              <a:solidFill>
                <a:srgbClr val="FFFFFF"/>
              </a:solidFill>
              <a:ln w="9525">
                <a:noFill/>
                <a:round/>
                <a:headEnd/>
                <a:tailEnd/>
              </a:ln>
            </p:spPr>
            <p:txBody>
              <a:bodyPr/>
              <a:lstStyle/>
              <a:p>
                <a:endParaRPr lang="en-US"/>
              </a:p>
            </p:txBody>
          </p:sp>
          <p:sp>
            <p:nvSpPr>
              <p:cNvPr id="14536" name="Freeform 43"/>
              <p:cNvSpPr>
                <a:spLocks/>
              </p:cNvSpPr>
              <p:nvPr/>
            </p:nvSpPr>
            <p:spPr bwMode="auto">
              <a:xfrm rot="-5400000">
                <a:off x="860" y="3287"/>
                <a:ext cx="125" cy="345"/>
              </a:xfrm>
              <a:custGeom>
                <a:avLst/>
                <a:gdLst>
                  <a:gd name="T0" fmla="*/ 0 w 350"/>
                  <a:gd name="T1" fmla="*/ 0 h 799"/>
                  <a:gd name="T2" fmla="*/ 0 w 350"/>
                  <a:gd name="T3" fmla="*/ 0 h 799"/>
                  <a:gd name="T4" fmla="*/ 0 w 350"/>
                  <a:gd name="T5" fmla="*/ 0 h 799"/>
                  <a:gd name="T6" fmla="*/ 0 w 350"/>
                  <a:gd name="T7" fmla="*/ 0 h 799"/>
                  <a:gd name="T8" fmla="*/ 0 w 350"/>
                  <a:gd name="T9" fmla="*/ 0 h 799"/>
                  <a:gd name="T10" fmla="*/ 0 w 350"/>
                  <a:gd name="T11" fmla="*/ 0 h 799"/>
                  <a:gd name="T12" fmla="*/ 0 w 350"/>
                  <a:gd name="T13" fmla="*/ 0 h 799"/>
                  <a:gd name="T14" fmla="*/ 0 w 350"/>
                  <a:gd name="T15" fmla="*/ 0 h 799"/>
                  <a:gd name="T16" fmla="*/ 0 w 350"/>
                  <a:gd name="T17" fmla="*/ 0 h 799"/>
                  <a:gd name="T18" fmla="*/ 0 w 350"/>
                  <a:gd name="T19" fmla="*/ 0 h 799"/>
                  <a:gd name="T20" fmla="*/ 0 w 350"/>
                  <a:gd name="T21" fmla="*/ 0 h 799"/>
                  <a:gd name="T22" fmla="*/ 0 w 350"/>
                  <a:gd name="T23" fmla="*/ 0 h 799"/>
                  <a:gd name="T24" fmla="*/ 0 w 350"/>
                  <a:gd name="T25" fmla="*/ 0 h 799"/>
                  <a:gd name="T26" fmla="*/ 0 w 350"/>
                  <a:gd name="T27" fmla="*/ 0 h 799"/>
                  <a:gd name="T28" fmla="*/ 0 w 350"/>
                  <a:gd name="T29" fmla="*/ 0 h 799"/>
                  <a:gd name="T30" fmla="*/ 0 w 350"/>
                  <a:gd name="T31" fmla="*/ 0 h 799"/>
                  <a:gd name="T32" fmla="*/ 0 w 350"/>
                  <a:gd name="T33" fmla="*/ 0 h 799"/>
                  <a:gd name="T34" fmla="*/ 0 w 350"/>
                  <a:gd name="T35" fmla="*/ 0 h 799"/>
                  <a:gd name="T36" fmla="*/ 0 w 350"/>
                  <a:gd name="T37" fmla="*/ 0 h 799"/>
                  <a:gd name="T38" fmla="*/ 0 w 350"/>
                  <a:gd name="T39" fmla="*/ 0 h 799"/>
                  <a:gd name="T40" fmla="*/ 0 w 350"/>
                  <a:gd name="T41" fmla="*/ 0 h 799"/>
                  <a:gd name="T42" fmla="*/ 0 w 350"/>
                  <a:gd name="T43" fmla="*/ 0 h 799"/>
                  <a:gd name="T44" fmla="*/ 0 w 350"/>
                  <a:gd name="T45" fmla="*/ 0 h 799"/>
                  <a:gd name="T46" fmla="*/ 0 w 350"/>
                  <a:gd name="T47" fmla="*/ 0 h 799"/>
                  <a:gd name="T48" fmla="*/ 0 w 350"/>
                  <a:gd name="T49" fmla="*/ 0 h 799"/>
                  <a:gd name="T50" fmla="*/ 0 w 350"/>
                  <a:gd name="T51" fmla="*/ 0 h 799"/>
                  <a:gd name="T52" fmla="*/ 0 w 350"/>
                  <a:gd name="T53" fmla="*/ 0 h 799"/>
                  <a:gd name="T54" fmla="*/ 0 w 350"/>
                  <a:gd name="T55" fmla="*/ 0 h 799"/>
                  <a:gd name="T56" fmla="*/ 0 w 350"/>
                  <a:gd name="T57" fmla="*/ 0 h 799"/>
                  <a:gd name="T58" fmla="*/ 0 w 350"/>
                  <a:gd name="T59" fmla="*/ 0 h 799"/>
                  <a:gd name="T60" fmla="*/ 0 w 350"/>
                  <a:gd name="T61" fmla="*/ 0 h 799"/>
                  <a:gd name="T62" fmla="*/ 0 w 350"/>
                  <a:gd name="T63" fmla="*/ 0 h 799"/>
                  <a:gd name="T64" fmla="*/ 0 w 350"/>
                  <a:gd name="T65" fmla="*/ 0 h 799"/>
                  <a:gd name="T66" fmla="*/ 0 w 350"/>
                  <a:gd name="T67" fmla="*/ 0 h 799"/>
                  <a:gd name="T68" fmla="*/ 0 w 350"/>
                  <a:gd name="T69" fmla="*/ 0 h 799"/>
                  <a:gd name="T70" fmla="*/ 0 w 350"/>
                  <a:gd name="T71" fmla="*/ 0 h 799"/>
                  <a:gd name="T72" fmla="*/ 0 w 350"/>
                  <a:gd name="T73" fmla="*/ 0 h 799"/>
                  <a:gd name="T74" fmla="*/ 0 w 350"/>
                  <a:gd name="T75" fmla="*/ 0 h 799"/>
                  <a:gd name="T76" fmla="*/ 0 w 350"/>
                  <a:gd name="T77" fmla="*/ 0 h 799"/>
                  <a:gd name="T78" fmla="*/ 0 w 350"/>
                  <a:gd name="T79" fmla="*/ 0 h 799"/>
                  <a:gd name="T80" fmla="*/ 0 w 350"/>
                  <a:gd name="T81" fmla="*/ 0 h 799"/>
                  <a:gd name="T82" fmla="*/ 0 w 350"/>
                  <a:gd name="T83" fmla="*/ 0 h 799"/>
                  <a:gd name="T84" fmla="*/ 0 w 350"/>
                  <a:gd name="T85" fmla="*/ 0 h 799"/>
                  <a:gd name="T86" fmla="*/ 0 w 350"/>
                  <a:gd name="T87" fmla="*/ 0 h 799"/>
                  <a:gd name="T88" fmla="*/ 0 w 350"/>
                  <a:gd name="T89" fmla="*/ 0 h 799"/>
                  <a:gd name="T90" fmla="*/ 0 w 350"/>
                  <a:gd name="T91" fmla="*/ 0 h 799"/>
                  <a:gd name="T92" fmla="*/ 0 w 350"/>
                  <a:gd name="T93" fmla="*/ 0 h 799"/>
                  <a:gd name="T94" fmla="*/ 0 w 350"/>
                  <a:gd name="T95" fmla="*/ 0 h 799"/>
                  <a:gd name="T96" fmla="*/ 0 w 350"/>
                  <a:gd name="T97" fmla="*/ 0 h 799"/>
                  <a:gd name="T98" fmla="*/ 0 w 350"/>
                  <a:gd name="T99" fmla="*/ 0 h 7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0"/>
                  <a:gd name="T151" fmla="*/ 0 h 799"/>
                  <a:gd name="T152" fmla="*/ 350 w 350"/>
                  <a:gd name="T153" fmla="*/ 799 h 7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0" h="799">
                    <a:moveTo>
                      <a:pt x="291" y="7"/>
                    </a:moveTo>
                    <a:lnTo>
                      <a:pt x="300" y="30"/>
                    </a:lnTo>
                    <a:lnTo>
                      <a:pt x="334" y="30"/>
                    </a:lnTo>
                    <a:lnTo>
                      <a:pt x="328" y="38"/>
                    </a:lnTo>
                    <a:lnTo>
                      <a:pt x="323" y="48"/>
                    </a:lnTo>
                    <a:lnTo>
                      <a:pt x="315" y="56"/>
                    </a:lnTo>
                    <a:lnTo>
                      <a:pt x="306" y="64"/>
                    </a:lnTo>
                    <a:lnTo>
                      <a:pt x="306" y="62"/>
                    </a:lnTo>
                    <a:lnTo>
                      <a:pt x="305" y="62"/>
                    </a:lnTo>
                    <a:lnTo>
                      <a:pt x="305" y="127"/>
                    </a:lnTo>
                    <a:lnTo>
                      <a:pt x="306" y="126"/>
                    </a:lnTo>
                    <a:lnTo>
                      <a:pt x="313" y="134"/>
                    </a:lnTo>
                    <a:lnTo>
                      <a:pt x="319" y="142"/>
                    </a:lnTo>
                    <a:lnTo>
                      <a:pt x="325" y="150"/>
                    </a:lnTo>
                    <a:lnTo>
                      <a:pt x="331" y="159"/>
                    </a:lnTo>
                    <a:lnTo>
                      <a:pt x="335" y="168"/>
                    </a:lnTo>
                    <a:lnTo>
                      <a:pt x="339" y="178"/>
                    </a:lnTo>
                    <a:lnTo>
                      <a:pt x="342" y="188"/>
                    </a:lnTo>
                    <a:lnTo>
                      <a:pt x="346" y="200"/>
                    </a:lnTo>
                    <a:lnTo>
                      <a:pt x="293" y="200"/>
                    </a:lnTo>
                    <a:lnTo>
                      <a:pt x="267" y="223"/>
                    </a:lnTo>
                    <a:lnTo>
                      <a:pt x="341" y="223"/>
                    </a:lnTo>
                    <a:lnTo>
                      <a:pt x="338" y="230"/>
                    </a:lnTo>
                    <a:lnTo>
                      <a:pt x="333" y="238"/>
                    </a:lnTo>
                    <a:lnTo>
                      <a:pt x="328" y="244"/>
                    </a:lnTo>
                    <a:lnTo>
                      <a:pt x="323" y="251"/>
                    </a:lnTo>
                    <a:lnTo>
                      <a:pt x="317" y="257"/>
                    </a:lnTo>
                    <a:lnTo>
                      <a:pt x="311" y="264"/>
                    </a:lnTo>
                    <a:lnTo>
                      <a:pt x="304" y="271"/>
                    </a:lnTo>
                    <a:lnTo>
                      <a:pt x="297" y="277"/>
                    </a:lnTo>
                    <a:lnTo>
                      <a:pt x="183" y="277"/>
                    </a:lnTo>
                    <a:lnTo>
                      <a:pt x="128" y="300"/>
                    </a:lnTo>
                    <a:lnTo>
                      <a:pt x="266" y="300"/>
                    </a:lnTo>
                    <a:lnTo>
                      <a:pt x="259" y="304"/>
                    </a:lnTo>
                    <a:lnTo>
                      <a:pt x="253" y="308"/>
                    </a:lnTo>
                    <a:lnTo>
                      <a:pt x="247" y="312"/>
                    </a:lnTo>
                    <a:lnTo>
                      <a:pt x="240" y="316"/>
                    </a:lnTo>
                    <a:lnTo>
                      <a:pt x="233" y="321"/>
                    </a:lnTo>
                    <a:lnTo>
                      <a:pt x="226" y="324"/>
                    </a:lnTo>
                    <a:lnTo>
                      <a:pt x="219" y="327"/>
                    </a:lnTo>
                    <a:lnTo>
                      <a:pt x="212" y="331"/>
                    </a:lnTo>
                    <a:lnTo>
                      <a:pt x="78" y="331"/>
                    </a:lnTo>
                    <a:lnTo>
                      <a:pt x="49" y="354"/>
                    </a:lnTo>
                    <a:lnTo>
                      <a:pt x="164" y="354"/>
                    </a:lnTo>
                    <a:lnTo>
                      <a:pt x="152" y="359"/>
                    </a:lnTo>
                    <a:lnTo>
                      <a:pt x="140" y="364"/>
                    </a:lnTo>
                    <a:lnTo>
                      <a:pt x="130" y="369"/>
                    </a:lnTo>
                    <a:lnTo>
                      <a:pt x="121" y="372"/>
                    </a:lnTo>
                    <a:lnTo>
                      <a:pt x="110" y="377"/>
                    </a:lnTo>
                    <a:lnTo>
                      <a:pt x="102" y="382"/>
                    </a:lnTo>
                    <a:lnTo>
                      <a:pt x="94" y="385"/>
                    </a:lnTo>
                    <a:lnTo>
                      <a:pt x="87" y="388"/>
                    </a:lnTo>
                    <a:lnTo>
                      <a:pt x="86" y="390"/>
                    </a:lnTo>
                    <a:lnTo>
                      <a:pt x="85" y="390"/>
                    </a:lnTo>
                    <a:lnTo>
                      <a:pt x="83" y="391"/>
                    </a:lnTo>
                    <a:lnTo>
                      <a:pt x="82" y="392"/>
                    </a:lnTo>
                    <a:lnTo>
                      <a:pt x="21" y="392"/>
                    </a:lnTo>
                    <a:lnTo>
                      <a:pt x="9" y="415"/>
                    </a:lnTo>
                    <a:lnTo>
                      <a:pt x="47" y="415"/>
                    </a:lnTo>
                    <a:lnTo>
                      <a:pt x="40" y="421"/>
                    </a:lnTo>
                    <a:lnTo>
                      <a:pt x="34" y="426"/>
                    </a:lnTo>
                    <a:lnTo>
                      <a:pt x="29" y="432"/>
                    </a:lnTo>
                    <a:lnTo>
                      <a:pt x="22" y="438"/>
                    </a:lnTo>
                    <a:lnTo>
                      <a:pt x="16" y="445"/>
                    </a:lnTo>
                    <a:lnTo>
                      <a:pt x="10" y="452"/>
                    </a:lnTo>
                    <a:lnTo>
                      <a:pt x="6" y="459"/>
                    </a:lnTo>
                    <a:lnTo>
                      <a:pt x="0" y="466"/>
                    </a:lnTo>
                    <a:lnTo>
                      <a:pt x="4" y="542"/>
                    </a:lnTo>
                    <a:lnTo>
                      <a:pt x="16" y="551"/>
                    </a:lnTo>
                    <a:lnTo>
                      <a:pt x="27" y="560"/>
                    </a:lnTo>
                    <a:lnTo>
                      <a:pt x="40" y="568"/>
                    </a:lnTo>
                    <a:lnTo>
                      <a:pt x="53" y="576"/>
                    </a:lnTo>
                    <a:lnTo>
                      <a:pt x="67" y="584"/>
                    </a:lnTo>
                    <a:lnTo>
                      <a:pt x="81" y="591"/>
                    </a:lnTo>
                    <a:lnTo>
                      <a:pt x="94" y="598"/>
                    </a:lnTo>
                    <a:lnTo>
                      <a:pt x="108" y="604"/>
                    </a:lnTo>
                    <a:lnTo>
                      <a:pt x="19" y="604"/>
                    </a:lnTo>
                    <a:lnTo>
                      <a:pt x="31" y="628"/>
                    </a:lnTo>
                    <a:lnTo>
                      <a:pt x="164" y="628"/>
                    </a:lnTo>
                    <a:lnTo>
                      <a:pt x="169" y="630"/>
                    </a:lnTo>
                    <a:lnTo>
                      <a:pt x="174" y="633"/>
                    </a:lnTo>
                    <a:lnTo>
                      <a:pt x="180" y="634"/>
                    </a:lnTo>
                    <a:lnTo>
                      <a:pt x="184" y="636"/>
                    </a:lnTo>
                    <a:lnTo>
                      <a:pt x="189" y="637"/>
                    </a:lnTo>
                    <a:lnTo>
                      <a:pt x="192" y="640"/>
                    </a:lnTo>
                    <a:lnTo>
                      <a:pt x="196" y="641"/>
                    </a:lnTo>
                    <a:lnTo>
                      <a:pt x="199" y="643"/>
                    </a:lnTo>
                    <a:lnTo>
                      <a:pt x="205" y="645"/>
                    </a:lnTo>
                    <a:lnTo>
                      <a:pt x="210" y="648"/>
                    </a:lnTo>
                    <a:lnTo>
                      <a:pt x="215" y="650"/>
                    </a:lnTo>
                    <a:lnTo>
                      <a:pt x="220" y="653"/>
                    </a:lnTo>
                    <a:lnTo>
                      <a:pt x="226" y="656"/>
                    </a:lnTo>
                    <a:lnTo>
                      <a:pt x="230" y="659"/>
                    </a:lnTo>
                    <a:lnTo>
                      <a:pt x="236" y="663"/>
                    </a:lnTo>
                    <a:lnTo>
                      <a:pt x="242" y="666"/>
                    </a:lnTo>
                    <a:lnTo>
                      <a:pt x="66" y="666"/>
                    </a:lnTo>
                    <a:lnTo>
                      <a:pt x="97" y="689"/>
                    </a:lnTo>
                    <a:lnTo>
                      <a:pt x="275" y="689"/>
                    </a:lnTo>
                    <a:lnTo>
                      <a:pt x="282" y="695"/>
                    </a:lnTo>
                    <a:lnTo>
                      <a:pt x="289" y="702"/>
                    </a:lnTo>
                    <a:lnTo>
                      <a:pt x="296" y="709"/>
                    </a:lnTo>
                    <a:lnTo>
                      <a:pt x="302" y="717"/>
                    </a:lnTo>
                    <a:lnTo>
                      <a:pt x="143" y="717"/>
                    </a:lnTo>
                    <a:lnTo>
                      <a:pt x="188" y="740"/>
                    </a:lnTo>
                    <a:lnTo>
                      <a:pt x="318" y="740"/>
                    </a:lnTo>
                    <a:lnTo>
                      <a:pt x="323" y="747"/>
                    </a:lnTo>
                    <a:lnTo>
                      <a:pt x="326" y="755"/>
                    </a:lnTo>
                    <a:lnTo>
                      <a:pt x="330" y="762"/>
                    </a:lnTo>
                    <a:lnTo>
                      <a:pt x="333" y="770"/>
                    </a:lnTo>
                    <a:lnTo>
                      <a:pt x="241" y="770"/>
                    </a:lnTo>
                    <a:lnTo>
                      <a:pt x="276" y="793"/>
                    </a:lnTo>
                    <a:lnTo>
                      <a:pt x="339" y="793"/>
                    </a:lnTo>
                    <a:lnTo>
                      <a:pt x="339" y="794"/>
                    </a:lnTo>
                    <a:lnTo>
                      <a:pt x="340" y="795"/>
                    </a:lnTo>
                    <a:lnTo>
                      <a:pt x="340" y="797"/>
                    </a:lnTo>
                    <a:lnTo>
                      <a:pt x="340" y="799"/>
                    </a:lnTo>
                    <a:lnTo>
                      <a:pt x="340" y="797"/>
                    </a:lnTo>
                    <a:lnTo>
                      <a:pt x="340" y="795"/>
                    </a:lnTo>
                    <a:lnTo>
                      <a:pt x="340" y="794"/>
                    </a:lnTo>
                    <a:lnTo>
                      <a:pt x="341" y="793"/>
                    </a:lnTo>
                    <a:lnTo>
                      <a:pt x="342" y="770"/>
                    </a:lnTo>
                    <a:lnTo>
                      <a:pt x="339" y="729"/>
                    </a:lnTo>
                    <a:lnTo>
                      <a:pt x="327" y="696"/>
                    </a:lnTo>
                    <a:lnTo>
                      <a:pt x="311" y="666"/>
                    </a:lnTo>
                    <a:lnTo>
                      <a:pt x="291" y="642"/>
                    </a:lnTo>
                    <a:lnTo>
                      <a:pt x="268" y="622"/>
                    </a:lnTo>
                    <a:lnTo>
                      <a:pt x="244" y="606"/>
                    </a:lnTo>
                    <a:lnTo>
                      <a:pt x="221" y="592"/>
                    </a:lnTo>
                    <a:lnTo>
                      <a:pt x="199" y="581"/>
                    </a:lnTo>
                    <a:lnTo>
                      <a:pt x="185" y="574"/>
                    </a:lnTo>
                    <a:lnTo>
                      <a:pt x="167" y="567"/>
                    </a:lnTo>
                    <a:lnTo>
                      <a:pt x="145" y="559"/>
                    </a:lnTo>
                    <a:lnTo>
                      <a:pt x="122" y="549"/>
                    </a:lnTo>
                    <a:lnTo>
                      <a:pt x="98" y="538"/>
                    </a:lnTo>
                    <a:lnTo>
                      <a:pt x="72" y="526"/>
                    </a:lnTo>
                    <a:lnTo>
                      <a:pt x="48" y="512"/>
                    </a:lnTo>
                    <a:lnTo>
                      <a:pt x="25" y="497"/>
                    </a:lnTo>
                    <a:lnTo>
                      <a:pt x="32" y="490"/>
                    </a:lnTo>
                    <a:lnTo>
                      <a:pt x="40" y="483"/>
                    </a:lnTo>
                    <a:lnTo>
                      <a:pt x="48" y="477"/>
                    </a:lnTo>
                    <a:lnTo>
                      <a:pt x="56" y="470"/>
                    </a:lnTo>
                    <a:lnTo>
                      <a:pt x="63" y="466"/>
                    </a:lnTo>
                    <a:lnTo>
                      <a:pt x="71" y="460"/>
                    </a:lnTo>
                    <a:lnTo>
                      <a:pt x="79" y="455"/>
                    </a:lnTo>
                    <a:lnTo>
                      <a:pt x="87" y="451"/>
                    </a:lnTo>
                    <a:lnTo>
                      <a:pt x="100" y="444"/>
                    </a:lnTo>
                    <a:lnTo>
                      <a:pt x="116" y="436"/>
                    </a:lnTo>
                    <a:lnTo>
                      <a:pt x="135" y="428"/>
                    </a:lnTo>
                    <a:lnTo>
                      <a:pt x="154" y="420"/>
                    </a:lnTo>
                    <a:lnTo>
                      <a:pt x="176" y="409"/>
                    </a:lnTo>
                    <a:lnTo>
                      <a:pt x="198" y="399"/>
                    </a:lnTo>
                    <a:lnTo>
                      <a:pt x="220" y="388"/>
                    </a:lnTo>
                    <a:lnTo>
                      <a:pt x="242" y="376"/>
                    </a:lnTo>
                    <a:lnTo>
                      <a:pt x="264" y="363"/>
                    </a:lnTo>
                    <a:lnTo>
                      <a:pt x="283" y="349"/>
                    </a:lnTo>
                    <a:lnTo>
                      <a:pt x="302" y="334"/>
                    </a:lnTo>
                    <a:lnTo>
                      <a:pt x="318" y="318"/>
                    </a:lnTo>
                    <a:lnTo>
                      <a:pt x="332" y="301"/>
                    </a:lnTo>
                    <a:lnTo>
                      <a:pt x="341" y="283"/>
                    </a:lnTo>
                    <a:lnTo>
                      <a:pt x="348" y="263"/>
                    </a:lnTo>
                    <a:lnTo>
                      <a:pt x="350" y="242"/>
                    </a:lnTo>
                    <a:lnTo>
                      <a:pt x="350" y="232"/>
                    </a:lnTo>
                    <a:lnTo>
                      <a:pt x="349" y="223"/>
                    </a:lnTo>
                    <a:lnTo>
                      <a:pt x="348" y="215"/>
                    </a:lnTo>
                    <a:lnTo>
                      <a:pt x="347" y="205"/>
                    </a:lnTo>
                    <a:lnTo>
                      <a:pt x="347" y="206"/>
                    </a:lnTo>
                    <a:lnTo>
                      <a:pt x="347" y="203"/>
                    </a:lnTo>
                    <a:lnTo>
                      <a:pt x="347" y="204"/>
                    </a:lnTo>
                    <a:lnTo>
                      <a:pt x="347" y="205"/>
                    </a:lnTo>
                    <a:lnTo>
                      <a:pt x="348" y="200"/>
                    </a:lnTo>
                    <a:lnTo>
                      <a:pt x="349" y="193"/>
                    </a:lnTo>
                    <a:lnTo>
                      <a:pt x="350" y="187"/>
                    </a:lnTo>
                    <a:lnTo>
                      <a:pt x="350" y="180"/>
                    </a:lnTo>
                    <a:lnTo>
                      <a:pt x="349" y="157"/>
                    </a:lnTo>
                    <a:lnTo>
                      <a:pt x="346" y="135"/>
                    </a:lnTo>
                    <a:lnTo>
                      <a:pt x="339" y="115"/>
                    </a:lnTo>
                    <a:lnTo>
                      <a:pt x="331" y="97"/>
                    </a:lnTo>
                    <a:lnTo>
                      <a:pt x="339" y="83"/>
                    </a:lnTo>
                    <a:lnTo>
                      <a:pt x="346" y="68"/>
                    </a:lnTo>
                    <a:lnTo>
                      <a:pt x="349" y="53"/>
                    </a:lnTo>
                    <a:lnTo>
                      <a:pt x="350" y="37"/>
                    </a:lnTo>
                    <a:lnTo>
                      <a:pt x="350" y="28"/>
                    </a:lnTo>
                    <a:lnTo>
                      <a:pt x="349" y="19"/>
                    </a:lnTo>
                    <a:lnTo>
                      <a:pt x="348" y="10"/>
                    </a:lnTo>
                    <a:lnTo>
                      <a:pt x="347" y="0"/>
                    </a:lnTo>
                    <a:lnTo>
                      <a:pt x="347" y="1"/>
                    </a:lnTo>
                    <a:lnTo>
                      <a:pt x="346" y="4"/>
                    </a:lnTo>
                    <a:lnTo>
                      <a:pt x="346" y="5"/>
                    </a:lnTo>
                    <a:lnTo>
                      <a:pt x="344" y="7"/>
                    </a:lnTo>
                    <a:lnTo>
                      <a:pt x="291" y="7"/>
                    </a:lnTo>
                    <a:close/>
                  </a:path>
                </a:pathLst>
              </a:custGeom>
              <a:solidFill>
                <a:srgbClr val="FFFFFF"/>
              </a:solidFill>
              <a:ln w="9525">
                <a:noFill/>
                <a:round/>
                <a:headEnd/>
                <a:tailEnd/>
              </a:ln>
            </p:spPr>
            <p:txBody>
              <a:bodyPr/>
              <a:lstStyle/>
              <a:p>
                <a:endParaRPr lang="en-US"/>
              </a:p>
            </p:txBody>
          </p:sp>
        </p:grpSp>
      </p:grpSp>
      <p:sp>
        <p:nvSpPr>
          <p:cNvPr id="19534" name="TextBox 47"/>
          <p:cNvSpPr txBox="1">
            <a:spLocks noChangeArrowheads="1"/>
          </p:cNvSpPr>
          <p:nvPr/>
        </p:nvSpPr>
        <p:spPr bwMode="auto">
          <a:xfrm rot="16200000">
            <a:off x="5726113" y="852488"/>
            <a:ext cx="195262" cy="366712"/>
          </a:xfrm>
          <a:prstGeom prst="rect">
            <a:avLst/>
          </a:prstGeom>
          <a:solidFill>
            <a:srgbClr val="EAEAEA"/>
          </a:solidFill>
          <a:ln w="9525">
            <a:noFill/>
            <a:miter lim="800000"/>
            <a:headEnd/>
            <a:tailEnd/>
          </a:ln>
        </p:spPr>
        <p:txBody>
          <a:bodyPr vert="vert" wrap="none" lIns="0" tIns="0" rIns="0" bIns="0">
            <a:spAutoFit/>
          </a:bodyPr>
          <a:lstStyle/>
          <a:p>
            <a:pPr algn="ctr" eaLnBrk="0" hangingPunct="0">
              <a:defRPr/>
            </a:pPr>
            <a:r>
              <a:rPr lang="en-US" sz="1400" dirty="0">
                <a:latin typeface="Arial" pitchFamily="34" charset="0"/>
                <a:cs typeface="+mn-cs"/>
              </a:rPr>
              <a:t> Cell </a:t>
            </a:r>
          </a:p>
        </p:txBody>
      </p:sp>
      <p:grpSp>
        <p:nvGrpSpPr>
          <p:cNvPr id="14" name="Group 17"/>
          <p:cNvGrpSpPr>
            <a:grpSpLocks/>
          </p:cNvGrpSpPr>
          <p:nvPr/>
        </p:nvGrpSpPr>
        <p:grpSpPr bwMode="auto">
          <a:xfrm rot="-444916">
            <a:off x="5014913" y="1046163"/>
            <a:ext cx="101600" cy="106362"/>
            <a:chOff x="1177" y="1488"/>
            <a:chExt cx="240" cy="252"/>
          </a:xfrm>
        </p:grpSpPr>
        <p:sp>
          <p:nvSpPr>
            <p:cNvPr id="19544" name="Freeform 18"/>
            <p:cNvSpPr>
              <a:spLocks/>
            </p:cNvSpPr>
            <p:nvPr/>
          </p:nvSpPr>
          <p:spPr bwMode="auto">
            <a:xfrm rot="506385">
              <a:off x="1213" y="1538"/>
              <a:ext cx="131" cy="120"/>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45" name="Freeform 19"/>
            <p:cNvSpPr>
              <a:spLocks/>
            </p:cNvSpPr>
            <p:nvPr/>
          </p:nvSpPr>
          <p:spPr bwMode="auto">
            <a:xfrm rot="506385">
              <a:off x="1138" y="1436"/>
              <a:ext cx="109" cy="241"/>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46" name="Freeform 20"/>
            <p:cNvSpPr>
              <a:spLocks/>
            </p:cNvSpPr>
            <p:nvPr/>
          </p:nvSpPr>
          <p:spPr bwMode="auto">
            <a:xfrm rot="21093615" flipH="1">
              <a:off x="1284" y="1448"/>
              <a:ext cx="109" cy="252"/>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sp>
        <p:nvSpPr>
          <p:cNvPr id="219" name="TextBox 47"/>
          <p:cNvSpPr txBox="1">
            <a:spLocks noChangeArrowheads="1"/>
          </p:cNvSpPr>
          <p:nvPr/>
        </p:nvSpPr>
        <p:spPr bwMode="auto">
          <a:xfrm rot="16200000">
            <a:off x="5634831" y="711994"/>
            <a:ext cx="193675" cy="1036638"/>
          </a:xfrm>
          <a:prstGeom prst="rect">
            <a:avLst/>
          </a:prstGeom>
          <a:solidFill>
            <a:srgbClr val="EAEAEA"/>
          </a:solidFill>
          <a:ln w="9525">
            <a:noFill/>
            <a:miter lim="800000"/>
            <a:headEnd/>
            <a:tailEnd/>
          </a:ln>
        </p:spPr>
        <p:txBody>
          <a:bodyPr vert="vert" wrap="none" lIns="0" tIns="0" rIns="0" bIns="0">
            <a:spAutoFit/>
          </a:bodyPr>
          <a:lstStyle/>
          <a:p>
            <a:pPr algn="ctr" eaLnBrk="0" hangingPunct="0">
              <a:defRPr/>
            </a:pPr>
            <a:r>
              <a:rPr lang="en-US" sz="1400" dirty="0">
                <a:latin typeface="Arial" pitchFamily="34" charset="0"/>
                <a:cs typeface="+mn-cs"/>
              </a:rPr>
              <a:t>  membrane    </a:t>
            </a:r>
          </a:p>
        </p:txBody>
      </p:sp>
      <p:sp>
        <p:nvSpPr>
          <p:cNvPr id="43" name="Oval 42"/>
          <p:cNvSpPr/>
          <p:nvPr/>
        </p:nvSpPr>
        <p:spPr bwMode="auto">
          <a:xfrm rot="16200000">
            <a:off x="3909015" y="1160984"/>
            <a:ext cx="268159" cy="268081"/>
          </a:xfrm>
          <a:prstGeom prst="ellipse">
            <a:avLst/>
          </a:prstGeom>
          <a:solidFill>
            <a:schemeClr val="tx2">
              <a:lumMod val="40000"/>
              <a:lumOff val="60000"/>
            </a:schemeClr>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4351" name="Freeform 5"/>
          <p:cNvSpPr>
            <a:spLocks/>
          </p:cNvSpPr>
          <p:nvPr/>
        </p:nvSpPr>
        <p:spPr bwMode="auto">
          <a:xfrm>
            <a:off x="3343275" y="892175"/>
            <a:ext cx="1785938" cy="449263"/>
          </a:xfrm>
          <a:custGeom>
            <a:avLst/>
            <a:gdLst>
              <a:gd name="T0" fmla="*/ 0 w 9358"/>
              <a:gd name="T1" fmla="*/ 2147483647 h 10000"/>
              <a:gd name="T2" fmla="*/ 2147483647 w 9358"/>
              <a:gd name="T3" fmla="*/ 2147483647 h 10000"/>
              <a:gd name="T4" fmla="*/ 2147483647 w 9358"/>
              <a:gd name="T5" fmla="*/ 2147483647 h 10000"/>
              <a:gd name="T6" fmla="*/ 2147483647 w 9358"/>
              <a:gd name="T7" fmla="*/ 2147483647 h 10000"/>
              <a:gd name="T8" fmla="*/ 2147483647 w 9358"/>
              <a:gd name="T9" fmla="*/ 2147483647 h 10000"/>
              <a:gd name="T10" fmla="*/ 2147483647 w 9358"/>
              <a:gd name="T11" fmla="*/ 2147483647 h 10000"/>
              <a:gd name="T12" fmla="*/ 2147483647 w 9358"/>
              <a:gd name="T13" fmla="*/ 2147483647 h 10000"/>
              <a:gd name="T14" fmla="*/ 2147483647 w 9358"/>
              <a:gd name="T15" fmla="*/ 2147483647 h 10000"/>
              <a:gd name="T16" fmla="*/ 2147483647 w 9358"/>
              <a:gd name="T17" fmla="*/ 2147483647 h 10000"/>
              <a:gd name="T18" fmla="*/ 2147483647 w 9358"/>
              <a:gd name="T19" fmla="*/ 2147483647 h 10000"/>
              <a:gd name="T20" fmla="*/ 2147483647 w 9358"/>
              <a:gd name="T21" fmla="*/ 2147483647 h 10000"/>
              <a:gd name="T22" fmla="*/ 2147483647 w 9358"/>
              <a:gd name="T23" fmla="*/ 2147483647 h 10000"/>
              <a:gd name="T24" fmla="*/ 2147483647 w 9358"/>
              <a:gd name="T25" fmla="*/ 2147483647 h 10000"/>
              <a:gd name="T26" fmla="*/ 2147483647 w 9358"/>
              <a:gd name="T27" fmla="*/ 2147483647 h 10000"/>
              <a:gd name="T28" fmla="*/ 2147483647 w 9358"/>
              <a:gd name="T29" fmla="*/ 2147483647 h 10000"/>
              <a:gd name="T30" fmla="*/ 2147483647 w 9358"/>
              <a:gd name="T31" fmla="*/ 2147483647 h 10000"/>
              <a:gd name="T32" fmla="*/ 2147483647 w 9358"/>
              <a:gd name="T33" fmla="*/ 2147483647 h 10000"/>
              <a:gd name="T34" fmla="*/ 2147483647 w 9358"/>
              <a:gd name="T35" fmla="*/ 2147483647 h 10000"/>
              <a:gd name="T36" fmla="*/ 2147483647 w 9358"/>
              <a:gd name="T37" fmla="*/ 2147483647 h 10000"/>
              <a:gd name="T38" fmla="*/ 2147483647 w 9358"/>
              <a:gd name="T39" fmla="*/ 2147483647 h 10000"/>
              <a:gd name="T40" fmla="*/ 2147483647 w 9358"/>
              <a:gd name="T41" fmla="*/ 2147483647 h 10000"/>
              <a:gd name="T42" fmla="*/ 2147483647 w 9358"/>
              <a:gd name="T43" fmla="*/ 2147483647 h 10000"/>
              <a:gd name="T44" fmla="*/ 2147483647 w 9358"/>
              <a:gd name="T45" fmla="*/ 2147483647 h 10000"/>
              <a:gd name="T46" fmla="*/ 2147483647 w 9358"/>
              <a:gd name="T47" fmla="*/ 2147483647 h 10000"/>
              <a:gd name="T48" fmla="*/ 2147483647 w 9358"/>
              <a:gd name="T49" fmla="*/ 2147483647 h 10000"/>
              <a:gd name="T50" fmla="*/ 2147483647 w 9358"/>
              <a:gd name="T51" fmla="*/ 2147483647 h 10000"/>
              <a:gd name="T52" fmla="*/ 2147483647 w 9358"/>
              <a:gd name="T53" fmla="*/ 2147483647 h 10000"/>
              <a:gd name="T54" fmla="*/ 2147483647 w 9358"/>
              <a:gd name="T55" fmla="*/ 2147483647 h 10000"/>
              <a:gd name="T56" fmla="*/ 2147483647 w 9358"/>
              <a:gd name="T57" fmla="*/ 2147483647 h 10000"/>
              <a:gd name="T58" fmla="*/ 2147483647 w 9358"/>
              <a:gd name="T59" fmla="*/ 2147483647 h 10000"/>
              <a:gd name="T60" fmla="*/ 2147483647 w 9358"/>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358"/>
              <a:gd name="T94" fmla="*/ 0 h 10000"/>
              <a:gd name="T95" fmla="*/ 9358 w 9358"/>
              <a:gd name="T96" fmla="*/ 10000 h 100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358" h="10000">
                <a:moveTo>
                  <a:pt x="0" y="3541"/>
                </a:moveTo>
                <a:cubicBezTo>
                  <a:pt x="900" y="0"/>
                  <a:pt x="1248" y="4737"/>
                  <a:pt x="1630" y="4807"/>
                </a:cubicBezTo>
                <a:cubicBezTo>
                  <a:pt x="2009" y="4867"/>
                  <a:pt x="2132" y="3900"/>
                  <a:pt x="2292" y="3959"/>
                </a:cubicBezTo>
                <a:cubicBezTo>
                  <a:pt x="2451" y="4019"/>
                  <a:pt x="2446" y="4977"/>
                  <a:pt x="2598" y="5156"/>
                </a:cubicBezTo>
                <a:cubicBezTo>
                  <a:pt x="2749" y="5336"/>
                  <a:pt x="3051" y="4917"/>
                  <a:pt x="3209" y="5023"/>
                </a:cubicBezTo>
                <a:cubicBezTo>
                  <a:pt x="3365" y="5130"/>
                  <a:pt x="3494" y="5429"/>
                  <a:pt x="3547" y="5788"/>
                </a:cubicBezTo>
                <a:cubicBezTo>
                  <a:pt x="3601" y="6160"/>
                  <a:pt x="3523" y="6852"/>
                  <a:pt x="3532" y="7211"/>
                </a:cubicBezTo>
                <a:cubicBezTo>
                  <a:pt x="3539" y="7560"/>
                  <a:pt x="3620" y="7666"/>
                  <a:pt x="3600" y="7906"/>
                </a:cubicBezTo>
                <a:cubicBezTo>
                  <a:pt x="3580" y="8169"/>
                  <a:pt x="3420" y="8444"/>
                  <a:pt x="3413" y="8757"/>
                </a:cubicBezTo>
                <a:cubicBezTo>
                  <a:pt x="3405" y="9089"/>
                  <a:pt x="3488" y="9651"/>
                  <a:pt x="3547" y="9820"/>
                </a:cubicBezTo>
                <a:cubicBezTo>
                  <a:pt x="3605" y="10000"/>
                  <a:pt x="3709" y="9974"/>
                  <a:pt x="3768" y="9820"/>
                </a:cubicBezTo>
                <a:cubicBezTo>
                  <a:pt x="3828" y="9651"/>
                  <a:pt x="3899" y="9149"/>
                  <a:pt x="3905" y="8840"/>
                </a:cubicBezTo>
                <a:cubicBezTo>
                  <a:pt x="3911" y="8517"/>
                  <a:pt x="3818" y="8109"/>
                  <a:pt x="3799" y="7906"/>
                </a:cubicBezTo>
                <a:cubicBezTo>
                  <a:pt x="3776" y="7716"/>
                  <a:pt x="3789" y="7906"/>
                  <a:pt x="3786" y="7630"/>
                </a:cubicBezTo>
                <a:cubicBezTo>
                  <a:pt x="3781" y="7357"/>
                  <a:pt x="3767" y="6675"/>
                  <a:pt x="3786" y="6290"/>
                </a:cubicBezTo>
                <a:cubicBezTo>
                  <a:pt x="3806" y="5898"/>
                  <a:pt x="3835" y="5585"/>
                  <a:pt x="3905" y="5310"/>
                </a:cubicBezTo>
                <a:cubicBezTo>
                  <a:pt x="3974" y="5023"/>
                  <a:pt x="4113" y="4545"/>
                  <a:pt x="4212" y="4594"/>
                </a:cubicBezTo>
                <a:cubicBezTo>
                  <a:pt x="4309" y="4654"/>
                  <a:pt x="4474" y="5286"/>
                  <a:pt x="4500" y="5645"/>
                </a:cubicBezTo>
                <a:cubicBezTo>
                  <a:pt x="4526" y="6041"/>
                  <a:pt x="4368" y="6530"/>
                  <a:pt x="4363" y="6852"/>
                </a:cubicBezTo>
                <a:cubicBezTo>
                  <a:pt x="4358" y="7188"/>
                  <a:pt x="4388" y="7560"/>
                  <a:pt x="4468" y="7630"/>
                </a:cubicBezTo>
                <a:cubicBezTo>
                  <a:pt x="4542" y="7716"/>
                  <a:pt x="4774" y="7583"/>
                  <a:pt x="4821" y="7344"/>
                </a:cubicBezTo>
                <a:cubicBezTo>
                  <a:pt x="4870" y="7118"/>
                  <a:pt x="4741" y="6530"/>
                  <a:pt x="4753" y="6230"/>
                </a:cubicBezTo>
                <a:cubicBezTo>
                  <a:pt x="4767" y="5908"/>
                  <a:pt x="4745" y="5575"/>
                  <a:pt x="4888" y="5515"/>
                </a:cubicBezTo>
                <a:cubicBezTo>
                  <a:pt x="5034" y="5455"/>
                  <a:pt x="5333" y="5682"/>
                  <a:pt x="5619" y="5871"/>
                </a:cubicBezTo>
                <a:cubicBezTo>
                  <a:pt x="5905" y="6051"/>
                  <a:pt x="6292" y="6589"/>
                  <a:pt x="6602" y="6639"/>
                </a:cubicBezTo>
                <a:cubicBezTo>
                  <a:pt x="6912" y="6686"/>
                  <a:pt x="7301" y="6340"/>
                  <a:pt x="7471" y="6160"/>
                </a:cubicBezTo>
                <a:cubicBezTo>
                  <a:pt x="7642" y="5968"/>
                  <a:pt x="7536" y="5598"/>
                  <a:pt x="7624" y="5515"/>
                </a:cubicBezTo>
                <a:cubicBezTo>
                  <a:pt x="7710" y="5429"/>
                  <a:pt x="7888" y="5765"/>
                  <a:pt x="7998" y="5645"/>
                </a:cubicBezTo>
                <a:cubicBezTo>
                  <a:pt x="8108" y="5539"/>
                  <a:pt x="8156" y="5036"/>
                  <a:pt x="8286" y="4867"/>
                </a:cubicBezTo>
                <a:cubicBezTo>
                  <a:pt x="8417" y="4724"/>
                  <a:pt x="8600" y="4677"/>
                  <a:pt x="8780" y="4737"/>
                </a:cubicBezTo>
                <a:cubicBezTo>
                  <a:pt x="8958" y="4784"/>
                  <a:pt x="9155" y="5226"/>
                  <a:pt x="9358" y="5226"/>
                </a:cubicBezTo>
              </a:path>
            </a:pathLst>
          </a:custGeom>
          <a:noFill/>
          <a:ln w="38100">
            <a:solidFill>
              <a:srgbClr val="000000"/>
            </a:solidFill>
            <a:prstDash val="solid"/>
            <a:round/>
            <a:headEnd/>
            <a:tailEnd/>
          </a:ln>
        </p:spPr>
        <p:txBody>
          <a:bodyPr/>
          <a:lstStyle/>
          <a:p>
            <a:endParaRPr lang="en-US"/>
          </a:p>
        </p:txBody>
      </p:sp>
      <p:grpSp>
        <p:nvGrpSpPr>
          <p:cNvPr id="15" name="Group 17"/>
          <p:cNvGrpSpPr>
            <a:grpSpLocks/>
          </p:cNvGrpSpPr>
          <p:nvPr/>
        </p:nvGrpSpPr>
        <p:grpSpPr bwMode="auto">
          <a:xfrm rot="995494">
            <a:off x="3925888" y="1055688"/>
            <a:ext cx="101600" cy="107950"/>
            <a:chOff x="1177" y="1488"/>
            <a:chExt cx="240" cy="252"/>
          </a:xfrm>
        </p:grpSpPr>
        <p:sp>
          <p:nvSpPr>
            <p:cNvPr id="19541" name="Freeform 18"/>
            <p:cNvSpPr>
              <a:spLocks/>
            </p:cNvSpPr>
            <p:nvPr/>
          </p:nvSpPr>
          <p:spPr bwMode="auto">
            <a:xfrm rot="506385">
              <a:off x="1195" y="1543"/>
              <a:ext cx="124" cy="119"/>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42" name="Freeform 19"/>
            <p:cNvSpPr>
              <a:spLocks/>
            </p:cNvSpPr>
            <p:nvPr/>
          </p:nvSpPr>
          <p:spPr bwMode="auto">
            <a:xfrm rot="506385">
              <a:off x="1139" y="1480"/>
              <a:ext cx="105" cy="241"/>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43" name="Freeform 20"/>
            <p:cNvSpPr>
              <a:spLocks/>
            </p:cNvSpPr>
            <p:nvPr/>
          </p:nvSpPr>
          <p:spPr bwMode="auto">
            <a:xfrm rot="21093615" flipH="1">
              <a:off x="1271" y="1461"/>
              <a:ext cx="105" cy="252"/>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18" name="Group 17"/>
          <p:cNvGrpSpPr>
            <a:grpSpLocks/>
          </p:cNvGrpSpPr>
          <p:nvPr/>
        </p:nvGrpSpPr>
        <p:grpSpPr bwMode="auto">
          <a:xfrm rot="-444916">
            <a:off x="5011738" y="1041400"/>
            <a:ext cx="100012" cy="107950"/>
            <a:chOff x="1177" y="1488"/>
            <a:chExt cx="240" cy="252"/>
          </a:xfrm>
        </p:grpSpPr>
        <p:sp>
          <p:nvSpPr>
            <p:cNvPr id="19530" name="Freeform 18"/>
            <p:cNvSpPr>
              <a:spLocks/>
            </p:cNvSpPr>
            <p:nvPr/>
          </p:nvSpPr>
          <p:spPr bwMode="auto">
            <a:xfrm rot="506385">
              <a:off x="1205" y="1513"/>
              <a:ext cx="122" cy="122"/>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31" name="Freeform 19"/>
            <p:cNvSpPr>
              <a:spLocks/>
            </p:cNvSpPr>
            <p:nvPr/>
          </p:nvSpPr>
          <p:spPr bwMode="auto">
            <a:xfrm rot="506385">
              <a:off x="1177" y="1491"/>
              <a:ext cx="107" cy="245"/>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32" name="Freeform 20"/>
            <p:cNvSpPr>
              <a:spLocks/>
            </p:cNvSpPr>
            <p:nvPr/>
          </p:nvSpPr>
          <p:spPr bwMode="auto">
            <a:xfrm rot="21093615" flipH="1">
              <a:off x="1261" y="1427"/>
              <a:ext cx="107" cy="252"/>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19" name="Group 261"/>
          <p:cNvGrpSpPr>
            <a:grpSpLocks/>
          </p:cNvGrpSpPr>
          <p:nvPr/>
        </p:nvGrpSpPr>
        <p:grpSpPr bwMode="auto">
          <a:xfrm>
            <a:off x="2668588" y="1152525"/>
            <a:ext cx="3479800" cy="4613275"/>
            <a:chOff x="2467733" y="568023"/>
            <a:chExt cx="3866971" cy="5125860"/>
          </a:xfrm>
        </p:grpSpPr>
        <p:grpSp>
          <p:nvGrpSpPr>
            <p:cNvPr id="20" name="Group 259"/>
            <p:cNvGrpSpPr>
              <a:grpSpLocks/>
            </p:cNvGrpSpPr>
            <p:nvPr/>
          </p:nvGrpSpPr>
          <p:grpSpPr bwMode="auto">
            <a:xfrm>
              <a:off x="2467733" y="568023"/>
              <a:ext cx="3866971" cy="5125860"/>
              <a:chOff x="2467733" y="568023"/>
              <a:chExt cx="3866971" cy="5125860"/>
            </a:xfrm>
          </p:grpSpPr>
          <p:grpSp>
            <p:nvGrpSpPr>
              <p:cNvPr id="21" name="Group 346"/>
              <p:cNvGrpSpPr>
                <a:grpSpLocks/>
              </p:cNvGrpSpPr>
              <p:nvPr/>
            </p:nvGrpSpPr>
            <p:grpSpPr bwMode="auto">
              <a:xfrm>
                <a:off x="2467733" y="568023"/>
                <a:ext cx="3866971" cy="5125860"/>
                <a:chOff x="2062780" y="568023"/>
                <a:chExt cx="3866971" cy="5125860"/>
              </a:xfrm>
            </p:grpSpPr>
            <p:grpSp>
              <p:nvGrpSpPr>
                <p:cNvPr id="22" name="Group 167"/>
                <p:cNvGrpSpPr>
                  <a:grpSpLocks/>
                </p:cNvGrpSpPr>
                <p:nvPr/>
              </p:nvGrpSpPr>
              <p:grpSpPr bwMode="auto">
                <a:xfrm>
                  <a:off x="3199537" y="568023"/>
                  <a:ext cx="1351597" cy="663877"/>
                  <a:chOff x="3898037" y="415623"/>
                  <a:chExt cx="1351597" cy="911542"/>
                </a:xfrm>
              </p:grpSpPr>
              <p:sp>
                <p:nvSpPr>
                  <p:cNvPr id="19588" name="Freeform 58"/>
                  <p:cNvSpPr>
                    <a:spLocks/>
                  </p:cNvSpPr>
                  <p:nvPr/>
                </p:nvSpPr>
                <p:spPr bwMode="auto">
                  <a:xfrm rot="16200000" flipH="1" flipV="1">
                    <a:off x="4777681" y="848639"/>
                    <a:ext cx="857361" cy="88206"/>
                  </a:xfrm>
                  <a:custGeom>
                    <a:avLst/>
                    <a:gdLst>
                      <a:gd name="T0" fmla="*/ 2147483647 w 10000"/>
                      <a:gd name="T1" fmla="*/ 0 h 10000"/>
                      <a:gd name="T2" fmla="*/ 2147483647 w 10000"/>
                      <a:gd name="T3" fmla="*/ 2147483647 h 10000"/>
                      <a:gd name="T4" fmla="*/ 0 w 10000"/>
                      <a:gd name="T5" fmla="*/ 490182608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sp>
                <p:nvSpPr>
                  <p:cNvPr id="19589" name="Freeform 59"/>
                  <p:cNvSpPr>
                    <a:spLocks/>
                  </p:cNvSpPr>
                  <p:nvPr/>
                </p:nvSpPr>
                <p:spPr bwMode="auto">
                  <a:xfrm rot="16200000" flipH="1" flipV="1">
                    <a:off x="3593817" y="719185"/>
                    <a:ext cx="825877" cy="218752"/>
                  </a:xfrm>
                  <a:custGeom>
                    <a:avLst/>
                    <a:gdLst>
                      <a:gd name="T0" fmla="*/ 2147483647 w 10000"/>
                      <a:gd name="T1" fmla="*/ 0 h 7112"/>
                      <a:gd name="T2" fmla="*/ 2147483647 w 10000"/>
                      <a:gd name="T3" fmla="*/ 2147483647 h 7112"/>
                      <a:gd name="T4" fmla="*/ 0 w 10000"/>
                      <a:gd name="T5" fmla="*/ 2147483647 h 7112"/>
                      <a:gd name="T6" fmla="*/ 0 60000 65536"/>
                      <a:gd name="T7" fmla="*/ 0 60000 65536"/>
                      <a:gd name="T8" fmla="*/ 0 60000 65536"/>
                      <a:gd name="T9" fmla="*/ 0 w 10000"/>
                      <a:gd name="T10" fmla="*/ 0 h 7112"/>
                      <a:gd name="T11" fmla="*/ 10000 w 10000"/>
                      <a:gd name="T12" fmla="*/ 7112 h 7112"/>
                    </a:gdLst>
                    <a:ahLst/>
                    <a:cxnLst>
                      <a:cxn ang="T6">
                        <a:pos x="T0" y="T1"/>
                      </a:cxn>
                      <a:cxn ang="T7">
                        <a:pos x="T2" y="T3"/>
                      </a:cxn>
                      <a:cxn ang="T8">
                        <a:pos x="T4" y="T5"/>
                      </a:cxn>
                    </a:cxnLst>
                    <a:rect l="T9" t="T10" r="T11" b="T12"/>
                    <a:pathLst>
                      <a:path w="10000" h="7112">
                        <a:moveTo>
                          <a:pt x="10000" y="0"/>
                        </a:moveTo>
                        <a:cubicBezTo>
                          <a:pt x="8514" y="1717"/>
                          <a:pt x="7209" y="4094"/>
                          <a:pt x="5542" y="5152"/>
                        </a:cubicBezTo>
                        <a:cubicBezTo>
                          <a:pt x="3876" y="6210"/>
                          <a:pt x="3175" y="7112"/>
                          <a:pt x="0" y="6347"/>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sp>
                <p:nvSpPr>
                  <p:cNvPr id="19590" name="Freeform 60"/>
                  <p:cNvSpPr>
                    <a:spLocks/>
                  </p:cNvSpPr>
                  <p:nvPr/>
                </p:nvSpPr>
                <p:spPr bwMode="auto">
                  <a:xfrm rot="16200000">
                    <a:off x="4289945" y="894985"/>
                    <a:ext cx="772593" cy="89970"/>
                  </a:xfrm>
                  <a:custGeom>
                    <a:avLst/>
                    <a:gdLst>
                      <a:gd name="T0" fmla="*/ 2147483647 w 9358"/>
                      <a:gd name="T1" fmla="*/ 0 h 4112"/>
                      <a:gd name="T2" fmla="*/ 2147483647 w 9358"/>
                      <a:gd name="T3" fmla="*/ 2147483647 h 4112"/>
                      <a:gd name="T4" fmla="*/ 0 w 9358"/>
                      <a:gd name="T5" fmla="*/ 2147483647 h 4112"/>
                      <a:gd name="T6" fmla="*/ 0 60000 65536"/>
                      <a:gd name="T7" fmla="*/ 0 60000 65536"/>
                      <a:gd name="T8" fmla="*/ 0 60000 65536"/>
                      <a:gd name="T9" fmla="*/ 0 w 9358"/>
                      <a:gd name="T10" fmla="*/ 0 h 4112"/>
                      <a:gd name="T11" fmla="*/ 9358 w 9358"/>
                      <a:gd name="T12" fmla="*/ 4112 h 4112"/>
                    </a:gdLst>
                    <a:ahLst/>
                    <a:cxnLst>
                      <a:cxn ang="T6">
                        <a:pos x="T0" y="T1"/>
                      </a:cxn>
                      <a:cxn ang="T7">
                        <a:pos x="T2" y="T3"/>
                      </a:cxn>
                      <a:cxn ang="T8">
                        <a:pos x="T4" y="T5"/>
                      </a:cxn>
                    </a:cxnLst>
                    <a:rect l="T9" t="T10" r="T11" b="T12"/>
                    <a:pathLst>
                      <a:path w="9358" h="4112">
                        <a:moveTo>
                          <a:pt x="9358" y="0"/>
                        </a:moveTo>
                        <a:cubicBezTo>
                          <a:pt x="7872" y="2414"/>
                          <a:pt x="6460" y="3270"/>
                          <a:pt x="4900" y="3691"/>
                        </a:cubicBezTo>
                        <a:cubicBezTo>
                          <a:pt x="3340" y="4112"/>
                          <a:pt x="3175" y="3604"/>
                          <a:pt x="0" y="2528"/>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grpSp>
            <p:sp>
              <p:nvSpPr>
                <p:cNvPr id="14396" name="TextBox 49"/>
                <p:cNvSpPr txBox="1">
                  <a:spLocks noChangeArrowheads="1"/>
                </p:cNvSpPr>
                <p:nvPr/>
              </p:nvSpPr>
              <p:spPr bwMode="auto">
                <a:xfrm>
                  <a:off x="3244481" y="756878"/>
                  <a:ext cx="801687" cy="307975"/>
                </a:xfrm>
                <a:prstGeom prst="rect">
                  <a:avLst/>
                </a:prstGeom>
                <a:noFill/>
                <a:ln w="9525">
                  <a:noFill/>
                  <a:miter lim="800000"/>
                  <a:headEnd/>
                  <a:tailEnd/>
                </a:ln>
              </p:spPr>
              <p:txBody>
                <a:bodyPr wrap="none">
                  <a:spAutoFit/>
                </a:bodyPr>
                <a:lstStyle/>
                <a:p>
                  <a:pPr algn="ctr"/>
                  <a:r>
                    <a:rPr lang="en-US" sz="1400"/>
                    <a:t>Clathrin</a:t>
                  </a:r>
                </a:p>
              </p:txBody>
            </p:sp>
            <p:grpSp>
              <p:nvGrpSpPr>
                <p:cNvPr id="23" name="Group 345"/>
                <p:cNvGrpSpPr>
                  <a:grpSpLocks/>
                </p:cNvGrpSpPr>
                <p:nvPr/>
              </p:nvGrpSpPr>
              <p:grpSpPr bwMode="auto">
                <a:xfrm>
                  <a:off x="2062780" y="973579"/>
                  <a:ext cx="3866971" cy="4720304"/>
                  <a:chOff x="2062780" y="973579"/>
                  <a:chExt cx="3866971" cy="4720304"/>
                </a:xfrm>
              </p:grpSpPr>
              <p:grpSp>
                <p:nvGrpSpPr>
                  <p:cNvPr id="24" name="Group 163"/>
                  <p:cNvGrpSpPr>
                    <a:grpSpLocks/>
                  </p:cNvGrpSpPr>
                  <p:nvPr/>
                </p:nvGrpSpPr>
                <p:grpSpPr bwMode="auto">
                  <a:xfrm rot="-5400000">
                    <a:off x="3215888" y="3371714"/>
                    <a:ext cx="1172511" cy="1485241"/>
                    <a:chOff x="2345285" y="2481263"/>
                    <a:chExt cx="1302790" cy="1650261"/>
                  </a:xfrm>
                </p:grpSpPr>
                <p:sp>
                  <p:nvSpPr>
                    <p:cNvPr id="158" name="Oval 157"/>
                    <p:cNvSpPr/>
                    <p:nvPr/>
                  </p:nvSpPr>
                  <p:spPr bwMode="auto">
                    <a:xfrm>
                      <a:off x="2988020" y="3359139"/>
                      <a:ext cx="331059" cy="330964"/>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9626" name="Freeform 53"/>
                    <p:cNvSpPr>
                      <a:spLocks/>
                    </p:cNvSpPr>
                    <p:nvPr/>
                  </p:nvSpPr>
                  <p:spPr bwMode="auto">
                    <a:xfrm>
                      <a:off x="2386194" y="2481252"/>
                      <a:ext cx="1252360" cy="45084"/>
                    </a:xfrm>
                    <a:custGeom>
                      <a:avLst/>
                      <a:gdLst>
                        <a:gd name="T0" fmla="*/ 1252423 w 1250335"/>
                        <a:gd name="T1" fmla="*/ 44855 h 44245"/>
                        <a:gd name="T2" fmla="*/ 986508 w 1250335"/>
                        <a:gd name="T3" fmla="*/ 4985 h 44245"/>
                        <a:gd name="T4" fmla="*/ 139524 w 1250335"/>
                        <a:gd name="T5" fmla="*/ 14953 h 44245"/>
                        <a:gd name="T6" fmla="*/ 149370 w 1250335"/>
                        <a:gd name="T7" fmla="*/ 4985 h 44245"/>
                        <a:gd name="T8" fmla="*/ 0 60000 65536"/>
                        <a:gd name="T9" fmla="*/ 0 60000 65536"/>
                        <a:gd name="T10" fmla="*/ 0 60000 65536"/>
                        <a:gd name="T11" fmla="*/ 0 60000 65536"/>
                        <a:gd name="T12" fmla="*/ 0 w 1250335"/>
                        <a:gd name="T13" fmla="*/ 0 h 44245"/>
                        <a:gd name="T14" fmla="*/ 1250335 w 1250335"/>
                        <a:gd name="T15" fmla="*/ 44245 h 44245"/>
                      </a:gdLst>
                      <a:ahLst/>
                      <a:cxnLst>
                        <a:cxn ang="T8">
                          <a:pos x="T0" y="T1"/>
                        </a:cxn>
                        <a:cxn ang="T9">
                          <a:pos x="T2" y="T3"/>
                        </a:cxn>
                        <a:cxn ang="T10">
                          <a:pos x="T4" y="T5"/>
                        </a:cxn>
                        <a:cxn ang="T11">
                          <a:pos x="T6" y="T7"/>
                        </a:cxn>
                      </a:cxnLst>
                      <a:rect l="T12" t="T13" r="T14" b="T15"/>
                      <a:pathLst>
                        <a:path w="1250335" h="44245">
                          <a:moveTo>
                            <a:pt x="1250335" y="44245"/>
                          </a:moveTo>
                          <a:cubicBezTo>
                            <a:pt x="1210186" y="27038"/>
                            <a:pt x="1170038" y="9832"/>
                            <a:pt x="984864" y="4916"/>
                          </a:cubicBezTo>
                          <a:cubicBezTo>
                            <a:pt x="799690" y="0"/>
                            <a:pt x="278580" y="14749"/>
                            <a:pt x="139290" y="14749"/>
                          </a:cubicBezTo>
                          <a:cubicBezTo>
                            <a:pt x="0" y="14749"/>
                            <a:pt x="149122" y="4916"/>
                            <a:pt x="149122" y="4916"/>
                          </a:cubicBezTo>
                        </a:path>
                      </a:pathLst>
                    </a:custGeom>
                    <a:solidFill>
                      <a:schemeClr val="bg1"/>
                    </a:solid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sp>
                  <p:nvSpPr>
                    <p:cNvPr id="147" name="Oval 146"/>
                    <p:cNvSpPr/>
                    <p:nvPr/>
                  </p:nvSpPr>
                  <p:spPr bwMode="auto">
                    <a:xfrm>
                      <a:off x="2637502" y="3657907"/>
                      <a:ext cx="331059" cy="33096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49" name="Oval 148"/>
                    <p:cNvSpPr/>
                    <p:nvPr/>
                  </p:nvSpPr>
                  <p:spPr bwMode="auto">
                    <a:xfrm>
                      <a:off x="2424851" y="3006839"/>
                      <a:ext cx="331059" cy="33096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9" name="Freeform 38"/>
                    <p:cNvSpPr/>
                    <p:nvPr/>
                  </p:nvSpPr>
                  <p:spPr bwMode="auto">
                    <a:xfrm>
                      <a:off x="3078029" y="3065372"/>
                      <a:ext cx="564444" cy="617443"/>
                    </a:xfrm>
                    <a:custGeom>
                      <a:avLst/>
                      <a:gdLst>
                        <a:gd name="connsiteX0" fmla="*/ 226772 w 548640"/>
                        <a:gd name="connsiteY0" fmla="*/ 0 h 610819"/>
                        <a:gd name="connsiteX1" fmla="*/ 186538 w 548640"/>
                        <a:gd name="connsiteY1" fmla="*/ 36576 h 610819"/>
                        <a:gd name="connsiteX2" fmla="*/ 219456 w 548640"/>
                        <a:gd name="connsiteY2" fmla="*/ 73152 h 610819"/>
                        <a:gd name="connsiteX3" fmla="*/ 190196 w 548640"/>
                        <a:gd name="connsiteY3" fmla="*/ 153619 h 610819"/>
                        <a:gd name="connsiteX4" fmla="*/ 131674 w 548640"/>
                        <a:gd name="connsiteY4" fmla="*/ 204826 h 610819"/>
                        <a:gd name="connsiteX5" fmla="*/ 58522 w 548640"/>
                        <a:gd name="connsiteY5" fmla="*/ 212141 h 610819"/>
                        <a:gd name="connsiteX6" fmla="*/ 25604 w 548640"/>
                        <a:gd name="connsiteY6" fmla="*/ 182880 h 610819"/>
                        <a:gd name="connsiteX7" fmla="*/ 0 w 548640"/>
                        <a:gd name="connsiteY7" fmla="*/ 226771 h 610819"/>
                        <a:gd name="connsiteX8" fmla="*/ 21946 w 548640"/>
                        <a:gd name="connsiteY8" fmla="*/ 263347 h 610819"/>
                        <a:gd name="connsiteX9" fmla="*/ 65837 w 548640"/>
                        <a:gd name="connsiteY9" fmla="*/ 248717 h 610819"/>
                        <a:gd name="connsiteX10" fmla="*/ 98756 w 548640"/>
                        <a:gd name="connsiteY10" fmla="*/ 234087 h 610819"/>
                        <a:gd name="connsiteX11" fmla="*/ 186538 w 548640"/>
                        <a:gd name="connsiteY11" fmla="*/ 230429 h 610819"/>
                        <a:gd name="connsiteX12" fmla="*/ 270663 w 548640"/>
                        <a:gd name="connsiteY12" fmla="*/ 234087 h 610819"/>
                        <a:gd name="connsiteX13" fmla="*/ 321869 w 548640"/>
                        <a:gd name="connsiteY13" fmla="*/ 274320 h 610819"/>
                        <a:gd name="connsiteX14" fmla="*/ 281636 w 548640"/>
                        <a:gd name="connsiteY14" fmla="*/ 358445 h 610819"/>
                        <a:gd name="connsiteX15" fmla="*/ 226772 w 548640"/>
                        <a:gd name="connsiteY15" fmla="*/ 449885 h 610819"/>
                        <a:gd name="connsiteX16" fmla="*/ 171908 w 548640"/>
                        <a:gd name="connsiteY16" fmla="*/ 460858 h 610819"/>
                        <a:gd name="connsiteX17" fmla="*/ 124359 w 548640"/>
                        <a:gd name="connsiteY17" fmla="*/ 420624 h 610819"/>
                        <a:gd name="connsiteX18" fmla="*/ 47549 w 548640"/>
                        <a:gd name="connsiteY18" fmla="*/ 416967 h 610819"/>
                        <a:gd name="connsiteX19" fmla="*/ 76810 w 548640"/>
                        <a:gd name="connsiteY19" fmla="*/ 475488 h 610819"/>
                        <a:gd name="connsiteX20" fmla="*/ 164592 w 548640"/>
                        <a:gd name="connsiteY20" fmla="*/ 490119 h 610819"/>
                        <a:gd name="connsiteX21" fmla="*/ 230429 w 548640"/>
                        <a:gd name="connsiteY21" fmla="*/ 512064 h 610819"/>
                        <a:gd name="connsiteX22" fmla="*/ 310896 w 548640"/>
                        <a:gd name="connsiteY22" fmla="*/ 431597 h 610819"/>
                        <a:gd name="connsiteX23" fmla="*/ 347472 w 548640"/>
                        <a:gd name="connsiteY23" fmla="*/ 310896 h 610819"/>
                        <a:gd name="connsiteX24" fmla="*/ 391364 w 548640"/>
                        <a:gd name="connsiteY24" fmla="*/ 285293 h 610819"/>
                        <a:gd name="connsiteX25" fmla="*/ 460858 w 548640"/>
                        <a:gd name="connsiteY25" fmla="*/ 336499 h 610819"/>
                        <a:gd name="connsiteX26" fmla="*/ 486461 w 548640"/>
                        <a:gd name="connsiteY26" fmla="*/ 405994 h 610819"/>
                        <a:gd name="connsiteX27" fmla="*/ 435255 w 548640"/>
                        <a:gd name="connsiteY27" fmla="*/ 504749 h 610819"/>
                        <a:gd name="connsiteX28" fmla="*/ 435255 w 548640"/>
                        <a:gd name="connsiteY28" fmla="*/ 581559 h 610819"/>
                        <a:gd name="connsiteX29" fmla="*/ 475488 w 548640"/>
                        <a:gd name="connsiteY29" fmla="*/ 610819 h 610819"/>
                        <a:gd name="connsiteX30" fmla="*/ 501092 w 548640"/>
                        <a:gd name="connsiteY30" fmla="*/ 559613 h 610819"/>
                        <a:gd name="connsiteX31" fmla="*/ 493776 w 548640"/>
                        <a:gd name="connsiteY31" fmla="*/ 493776 h 610819"/>
                        <a:gd name="connsiteX32" fmla="*/ 541325 w 548640"/>
                        <a:gd name="connsiteY32" fmla="*/ 420624 h 610819"/>
                        <a:gd name="connsiteX33" fmla="*/ 548640 w 548640"/>
                        <a:gd name="connsiteY33" fmla="*/ 351130 h 610819"/>
                        <a:gd name="connsiteX34" fmla="*/ 453543 w 548640"/>
                        <a:gd name="connsiteY34" fmla="*/ 256032 h 610819"/>
                        <a:gd name="connsiteX35" fmla="*/ 362103 w 548640"/>
                        <a:gd name="connsiteY35" fmla="*/ 223114 h 610819"/>
                        <a:gd name="connsiteX36" fmla="*/ 296266 w 548640"/>
                        <a:gd name="connsiteY36" fmla="*/ 175565 h 610819"/>
                        <a:gd name="connsiteX37" fmla="*/ 230429 w 548640"/>
                        <a:gd name="connsiteY37" fmla="*/ 146304 h 610819"/>
                        <a:gd name="connsiteX38" fmla="*/ 237744 w 548640"/>
                        <a:gd name="connsiteY38" fmla="*/ 73152 h 610819"/>
                        <a:gd name="connsiteX39" fmla="*/ 263348 w 548640"/>
                        <a:gd name="connsiteY39" fmla="*/ 54864 h 610819"/>
                        <a:gd name="connsiteX40" fmla="*/ 226772 w 548640"/>
                        <a:gd name="connsiteY40" fmla="*/ 0 h 610819"/>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6772 w 548640"/>
                        <a:gd name="connsiteY0" fmla="*/ 3048 h 613867"/>
                        <a:gd name="connsiteX1" fmla="*/ 186538 w 548640"/>
                        <a:gd name="connsiteY1" fmla="*/ 39624 h 613867"/>
                        <a:gd name="connsiteX2" fmla="*/ 219456 w 548640"/>
                        <a:gd name="connsiteY2" fmla="*/ 76200 h 613867"/>
                        <a:gd name="connsiteX3" fmla="*/ 190196 w 548640"/>
                        <a:gd name="connsiteY3" fmla="*/ 156667 h 613867"/>
                        <a:gd name="connsiteX4" fmla="*/ 131674 w 548640"/>
                        <a:gd name="connsiteY4" fmla="*/ 207874 h 613867"/>
                        <a:gd name="connsiteX5" fmla="*/ 58522 w 548640"/>
                        <a:gd name="connsiteY5" fmla="*/ 215189 h 613867"/>
                        <a:gd name="connsiteX6" fmla="*/ 25604 w 548640"/>
                        <a:gd name="connsiteY6" fmla="*/ 185928 h 613867"/>
                        <a:gd name="connsiteX7" fmla="*/ 0 w 548640"/>
                        <a:gd name="connsiteY7" fmla="*/ 229819 h 613867"/>
                        <a:gd name="connsiteX8" fmla="*/ 21946 w 548640"/>
                        <a:gd name="connsiteY8" fmla="*/ 266395 h 613867"/>
                        <a:gd name="connsiteX9" fmla="*/ 65837 w 548640"/>
                        <a:gd name="connsiteY9" fmla="*/ 251765 h 613867"/>
                        <a:gd name="connsiteX10" fmla="*/ 98756 w 548640"/>
                        <a:gd name="connsiteY10" fmla="*/ 237135 h 613867"/>
                        <a:gd name="connsiteX11" fmla="*/ 186538 w 548640"/>
                        <a:gd name="connsiteY11" fmla="*/ 233477 h 613867"/>
                        <a:gd name="connsiteX12" fmla="*/ 270663 w 548640"/>
                        <a:gd name="connsiteY12" fmla="*/ 237135 h 613867"/>
                        <a:gd name="connsiteX13" fmla="*/ 321869 w 548640"/>
                        <a:gd name="connsiteY13" fmla="*/ 277368 h 613867"/>
                        <a:gd name="connsiteX14" fmla="*/ 281636 w 548640"/>
                        <a:gd name="connsiteY14" fmla="*/ 361493 h 613867"/>
                        <a:gd name="connsiteX15" fmla="*/ 226772 w 548640"/>
                        <a:gd name="connsiteY15" fmla="*/ 452933 h 613867"/>
                        <a:gd name="connsiteX16" fmla="*/ 171908 w 548640"/>
                        <a:gd name="connsiteY16" fmla="*/ 463906 h 613867"/>
                        <a:gd name="connsiteX17" fmla="*/ 124359 w 548640"/>
                        <a:gd name="connsiteY17" fmla="*/ 423672 h 613867"/>
                        <a:gd name="connsiteX18" fmla="*/ 47549 w 548640"/>
                        <a:gd name="connsiteY18" fmla="*/ 420015 h 613867"/>
                        <a:gd name="connsiteX19" fmla="*/ 76810 w 548640"/>
                        <a:gd name="connsiteY19" fmla="*/ 478536 h 613867"/>
                        <a:gd name="connsiteX20" fmla="*/ 164592 w 548640"/>
                        <a:gd name="connsiteY20" fmla="*/ 493167 h 613867"/>
                        <a:gd name="connsiteX21" fmla="*/ 230429 w 548640"/>
                        <a:gd name="connsiteY21" fmla="*/ 515112 h 613867"/>
                        <a:gd name="connsiteX22" fmla="*/ 310896 w 548640"/>
                        <a:gd name="connsiteY22" fmla="*/ 434645 h 613867"/>
                        <a:gd name="connsiteX23" fmla="*/ 347472 w 548640"/>
                        <a:gd name="connsiteY23" fmla="*/ 313944 h 613867"/>
                        <a:gd name="connsiteX24" fmla="*/ 391364 w 548640"/>
                        <a:gd name="connsiteY24" fmla="*/ 288341 h 613867"/>
                        <a:gd name="connsiteX25" fmla="*/ 460858 w 548640"/>
                        <a:gd name="connsiteY25" fmla="*/ 339547 h 613867"/>
                        <a:gd name="connsiteX26" fmla="*/ 486461 w 548640"/>
                        <a:gd name="connsiteY26" fmla="*/ 409042 h 613867"/>
                        <a:gd name="connsiteX27" fmla="*/ 435255 w 548640"/>
                        <a:gd name="connsiteY27" fmla="*/ 507797 h 613867"/>
                        <a:gd name="connsiteX28" fmla="*/ 435255 w 548640"/>
                        <a:gd name="connsiteY28" fmla="*/ 584607 h 613867"/>
                        <a:gd name="connsiteX29" fmla="*/ 475488 w 548640"/>
                        <a:gd name="connsiteY29" fmla="*/ 613867 h 613867"/>
                        <a:gd name="connsiteX30" fmla="*/ 501092 w 548640"/>
                        <a:gd name="connsiteY30" fmla="*/ 562661 h 613867"/>
                        <a:gd name="connsiteX31" fmla="*/ 493776 w 548640"/>
                        <a:gd name="connsiteY31" fmla="*/ 496824 h 613867"/>
                        <a:gd name="connsiteX32" fmla="*/ 541325 w 548640"/>
                        <a:gd name="connsiteY32" fmla="*/ 423672 h 613867"/>
                        <a:gd name="connsiteX33" fmla="*/ 548640 w 548640"/>
                        <a:gd name="connsiteY33" fmla="*/ 354178 h 613867"/>
                        <a:gd name="connsiteX34" fmla="*/ 453543 w 548640"/>
                        <a:gd name="connsiteY34" fmla="*/ 259080 h 613867"/>
                        <a:gd name="connsiteX35" fmla="*/ 362103 w 548640"/>
                        <a:gd name="connsiteY35" fmla="*/ 226162 h 613867"/>
                        <a:gd name="connsiteX36" fmla="*/ 296266 w 548640"/>
                        <a:gd name="connsiteY36" fmla="*/ 178613 h 613867"/>
                        <a:gd name="connsiteX37" fmla="*/ 230429 w 548640"/>
                        <a:gd name="connsiteY37" fmla="*/ 149352 h 613867"/>
                        <a:gd name="connsiteX38" fmla="*/ 237744 w 548640"/>
                        <a:gd name="connsiteY38" fmla="*/ 76200 h 613867"/>
                        <a:gd name="connsiteX39" fmla="*/ 263348 w 548640"/>
                        <a:gd name="connsiteY39" fmla="*/ 57912 h 613867"/>
                        <a:gd name="connsiteX40" fmla="*/ 226772 w 54864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3867"/>
                        <a:gd name="connsiteX1" fmla="*/ 187148 w 549250"/>
                        <a:gd name="connsiteY1" fmla="*/ 39624 h 613867"/>
                        <a:gd name="connsiteX2" fmla="*/ 220066 w 549250"/>
                        <a:gd name="connsiteY2" fmla="*/ 76200 h 613867"/>
                        <a:gd name="connsiteX3" fmla="*/ 190806 w 549250"/>
                        <a:gd name="connsiteY3" fmla="*/ 156667 h 613867"/>
                        <a:gd name="connsiteX4" fmla="*/ 132284 w 549250"/>
                        <a:gd name="connsiteY4" fmla="*/ 207874 h 613867"/>
                        <a:gd name="connsiteX5" fmla="*/ 59132 w 549250"/>
                        <a:gd name="connsiteY5" fmla="*/ 215189 h 613867"/>
                        <a:gd name="connsiteX6" fmla="*/ 26214 w 549250"/>
                        <a:gd name="connsiteY6" fmla="*/ 185928 h 613867"/>
                        <a:gd name="connsiteX7" fmla="*/ 610 w 549250"/>
                        <a:gd name="connsiteY7" fmla="*/ 229819 h 613867"/>
                        <a:gd name="connsiteX8" fmla="*/ 22556 w 549250"/>
                        <a:gd name="connsiteY8" fmla="*/ 266395 h 613867"/>
                        <a:gd name="connsiteX9" fmla="*/ 66447 w 549250"/>
                        <a:gd name="connsiteY9" fmla="*/ 251765 h 613867"/>
                        <a:gd name="connsiteX10" fmla="*/ 99366 w 549250"/>
                        <a:gd name="connsiteY10" fmla="*/ 237135 h 613867"/>
                        <a:gd name="connsiteX11" fmla="*/ 187148 w 549250"/>
                        <a:gd name="connsiteY11" fmla="*/ 233477 h 613867"/>
                        <a:gd name="connsiteX12" fmla="*/ 271273 w 549250"/>
                        <a:gd name="connsiteY12" fmla="*/ 237135 h 613867"/>
                        <a:gd name="connsiteX13" fmla="*/ 322479 w 549250"/>
                        <a:gd name="connsiteY13" fmla="*/ 277368 h 613867"/>
                        <a:gd name="connsiteX14" fmla="*/ 282246 w 549250"/>
                        <a:gd name="connsiteY14" fmla="*/ 361493 h 613867"/>
                        <a:gd name="connsiteX15" fmla="*/ 227382 w 549250"/>
                        <a:gd name="connsiteY15" fmla="*/ 452933 h 613867"/>
                        <a:gd name="connsiteX16" fmla="*/ 172518 w 549250"/>
                        <a:gd name="connsiteY16" fmla="*/ 463906 h 613867"/>
                        <a:gd name="connsiteX17" fmla="*/ 124969 w 549250"/>
                        <a:gd name="connsiteY17" fmla="*/ 423672 h 613867"/>
                        <a:gd name="connsiteX18" fmla="*/ 48159 w 549250"/>
                        <a:gd name="connsiteY18" fmla="*/ 420015 h 613867"/>
                        <a:gd name="connsiteX19" fmla="*/ 77420 w 549250"/>
                        <a:gd name="connsiteY19" fmla="*/ 478536 h 613867"/>
                        <a:gd name="connsiteX20" fmla="*/ 165202 w 549250"/>
                        <a:gd name="connsiteY20" fmla="*/ 493167 h 613867"/>
                        <a:gd name="connsiteX21" fmla="*/ 231039 w 549250"/>
                        <a:gd name="connsiteY21" fmla="*/ 515112 h 613867"/>
                        <a:gd name="connsiteX22" fmla="*/ 311506 w 549250"/>
                        <a:gd name="connsiteY22" fmla="*/ 434645 h 613867"/>
                        <a:gd name="connsiteX23" fmla="*/ 348082 w 549250"/>
                        <a:gd name="connsiteY23" fmla="*/ 313944 h 613867"/>
                        <a:gd name="connsiteX24" fmla="*/ 391974 w 549250"/>
                        <a:gd name="connsiteY24" fmla="*/ 288341 h 613867"/>
                        <a:gd name="connsiteX25" fmla="*/ 461468 w 549250"/>
                        <a:gd name="connsiteY25" fmla="*/ 339547 h 613867"/>
                        <a:gd name="connsiteX26" fmla="*/ 487071 w 549250"/>
                        <a:gd name="connsiteY26" fmla="*/ 409042 h 613867"/>
                        <a:gd name="connsiteX27" fmla="*/ 435865 w 549250"/>
                        <a:gd name="connsiteY27" fmla="*/ 507797 h 613867"/>
                        <a:gd name="connsiteX28" fmla="*/ 435865 w 549250"/>
                        <a:gd name="connsiteY28" fmla="*/ 584607 h 613867"/>
                        <a:gd name="connsiteX29" fmla="*/ 476098 w 549250"/>
                        <a:gd name="connsiteY29" fmla="*/ 613867 h 613867"/>
                        <a:gd name="connsiteX30" fmla="*/ 501702 w 549250"/>
                        <a:gd name="connsiteY30" fmla="*/ 562661 h 613867"/>
                        <a:gd name="connsiteX31" fmla="*/ 494386 w 549250"/>
                        <a:gd name="connsiteY31" fmla="*/ 496824 h 613867"/>
                        <a:gd name="connsiteX32" fmla="*/ 541935 w 549250"/>
                        <a:gd name="connsiteY32" fmla="*/ 423672 h 613867"/>
                        <a:gd name="connsiteX33" fmla="*/ 549250 w 549250"/>
                        <a:gd name="connsiteY33" fmla="*/ 354178 h 613867"/>
                        <a:gd name="connsiteX34" fmla="*/ 454153 w 549250"/>
                        <a:gd name="connsiteY34" fmla="*/ 259080 h 613867"/>
                        <a:gd name="connsiteX35" fmla="*/ 362713 w 549250"/>
                        <a:gd name="connsiteY35" fmla="*/ 226162 h 613867"/>
                        <a:gd name="connsiteX36" fmla="*/ 296876 w 549250"/>
                        <a:gd name="connsiteY36" fmla="*/ 178613 h 613867"/>
                        <a:gd name="connsiteX37" fmla="*/ 231039 w 549250"/>
                        <a:gd name="connsiteY37" fmla="*/ 149352 h 613867"/>
                        <a:gd name="connsiteX38" fmla="*/ 238354 w 549250"/>
                        <a:gd name="connsiteY38" fmla="*/ 76200 h 613867"/>
                        <a:gd name="connsiteX39" fmla="*/ 263958 w 549250"/>
                        <a:gd name="connsiteY39" fmla="*/ 57912 h 613867"/>
                        <a:gd name="connsiteX40" fmla="*/ 227382 w 549250"/>
                        <a:gd name="connsiteY40" fmla="*/ 3048 h 613867"/>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49250"/>
                        <a:gd name="connsiteY0" fmla="*/ 3048 h 617525"/>
                        <a:gd name="connsiteX1" fmla="*/ 187148 w 549250"/>
                        <a:gd name="connsiteY1" fmla="*/ 39624 h 617525"/>
                        <a:gd name="connsiteX2" fmla="*/ 220066 w 549250"/>
                        <a:gd name="connsiteY2" fmla="*/ 76200 h 617525"/>
                        <a:gd name="connsiteX3" fmla="*/ 190806 w 549250"/>
                        <a:gd name="connsiteY3" fmla="*/ 156667 h 617525"/>
                        <a:gd name="connsiteX4" fmla="*/ 132284 w 549250"/>
                        <a:gd name="connsiteY4" fmla="*/ 207874 h 617525"/>
                        <a:gd name="connsiteX5" fmla="*/ 59132 w 549250"/>
                        <a:gd name="connsiteY5" fmla="*/ 215189 h 617525"/>
                        <a:gd name="connsiteX6" fmla="*/ 26214 w 549250"/>
                        <a:gd name="connsiteY6" fmla="*/ 185928 h 617525"/>
                        <a:gd name="connsiteX7" fmla="*/ 610 w 549250"/>
                        <a:gd name="connsiteY7" fmla="*/ 229819 h 617525"/>
                        <a:gd name="connsiteX8" fmla="*/ 22556 w 549250"/>
                        <a:gd name="connsiteY8" fmla="*/ 266395 h 617525"/>
                        <a:gd name="connsiteX9" fmla="*/ 66447 w 549250"/>
                        <a:gd name="connsiteY9" fmla="*/ 251765 h 617525"/>
                        <a:gd name="connsiteX10" fmla="*/ 99366 w 549250"/>
                        <a:gd name="connsiteY10" fmla="*/ 237135 h 617525"/>
                        <a:gd name="connsiteX11" fmla="*/ 187148 w 549250"/>
                        <a:gd name="connsiteY11" fmla="*/ 233477 h 617525"/>
                        <a:gd name="connsiteX12" fmla="*/ 271273 w 549250"/>
                        <a:gd name="connsiteY12" fmla="*/ 237135 h 617525"/>
                        <a:gd name="connsiteX13" fmla="*/ 322479 w 549250"/>
                        <a:gd name="connsiteY13" fmla="*/ 277368 h 617525"/>
                        <a:gd name="connsiteX14" fmla="*/ 282246 w 549250"/>
                        <a:gd name="connsiteY14" fmla="*/ 361493 h 617525"/>
                        <a:gd name="connsiteX15" fmla="*/ 227382 w 549250"/>
                        <a:gd name="connsiteY15" fmla="*/ 452933 h 617525"/>
                        <a:gd name="connsiteX16" fmla="*/ 172518 w 549250"/>
                        <a:gd name="connsiteY16" fmla="*/ 463906 h 617525"/>
                        <a:gd name="connsiteX17" fmla="*/ 124969 w 549250"/>
                        <a:gd name="connsiteY17" fmla="*/ 423672 h 617525"/>
                        <a:gd name="connsiteX18" fmla="*/ 48159 w 549250"/>
                        <a:gd name="connsiteY18" fmla="*/ 420015 h 617525"/>
                        <a:gd name="connsiteX19" fmla="*/ 77420 w 549250"/>
                        <a:gd name="connsiteY19" fmla="*/ 478536 h 617525"/>
                        <a:gd name="connsiteX20" fmla="*/ 165202 w 549250"/>
                        <a:gd name="connsiteY20" fmla="*/ 493167 h 617525"/>
                        <a:gd name="connsiteX21" fmla="*/ 231039 w 549250"/>
                        <a:gd name="connsiteY21" fmla="*/ 515112 h 617525"/>
                        <a:gd name="connsiteX22" fmla="*/ 311506 w 549250"/>
                        <a:gd name="connsiteY22" fmla="*/ 434645 h 617525"/>
                        <a:gd name="connsiteX23" fmla="*/ 348082 w 549250"/>
                        <a:gd name="connsiteY23" fmla="*/ 313944 h 617525"/>
                        <a:gd name="connsiteX24" fmla="*/ 391974 w 549250"/>
                        <a:gd name="connsiteY24" fmla="*/ 288341 h 617525"/>
                        <a:gd name="connsiteX25" fmla="*/ 461468 w 549250"/>
                        <a:gd name="connsiteY25" fmla="*/ 339547 h 617525"/>
                        <a:gd name="connsiteX26" fmla="*/ 487071 w 549250"/>
                        <a:gd name="connsiteY26" fmla="*/ 409042 h 617525"/>
                        <a:gd name="connsiteX27" fmla="*/ 435865 w 549250"/>
                        <a:gd name="connsiteY27" fmla="*/ 507797 h 617525"/>
                        <a:gd name="connsiteX28" fmla="*/ 435865 w 549250"/>
                        <a:gd name="connsiteY28" fmla="*/ 584607 h 617525"/>
                        <a:gd name="connsiteX29" fmla="*/ 476098 w 549250"/>
                        <a:gd name="connsiteY29" fmla="*/ 613867 h 617525"/>
                        <a:gd name="connsiteX30" fmla="*/ 501702 w 549250"/>
                        <a:gd name="connsiteY30" fmla="*/ 562661 h 617525"/>
                        <a:gd name="connsiteX31" fmla="*/ 494386 w 549250"/>
                        <a:gd name="connsiteY31" fmla="*/ 496824 h 617525"/>
                        <a:gd name="connsiteX32" fmla="*/ 541935 w 549250"/>
                        <a:gd name="connsiteY32" fmla="*/ 423672 h 617525"/>
                        <a:gd name="connsiteX33" fmla="*/ 549250 w 549250"/>
                        <a:gd name="connsiteY33" fmla="*/ 354178 h 617525"/>
                        <a:gd name="connsiteX34" fmla="*/ 454153 w 549250"/>
                        <a:gd name="connsiteY34" fmla="*/ 259080 h 617525"/>
                        <a:gd name="connsiteX35" fmla="*/ 362713 w 549250"/>
                        <a:gd name="connsiteY35" fmla="*/ 226162 h 617525"/>
                        <a:gd name="connsiteX36" fmla="*/ 296876 w 549250"/>
                        <a:gd name="connsiteY36" fmla="*/ 178613 h 617525"/>
                        <a:gd name="connsiteX37" fmla="*/ 231039 w 549250"/>
                        <a:gd name="connsiteY37" fmla="*/ 149352 h 617525"/>
                        <a:gd name="connsiteX38" fmla="*/ 238354 w 549250"/>
                        <a:gd name="connsiteY38" fmla="*/ 76200 h 617525"/>
                        <a:gd name="connsiteX39" fmla="*/ 263958 w 549250"/>
                        <a:gd name="connsiteY39" fmla="*/ 57912 h 617525"/>
                        <a:gd name="connsiteX40" fmla="*/ 227382 w 54925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38354 w 563880"/>
                        <a:gd name="connsiteY38" fmla="*/ 76200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20066 w 563880"/>
                        <a:gd name="connsiteY2" fmla="*/ 76200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62713 w 563880"/>
                        <a:gd name="connsiteY35" fmla="*/ 226162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 name="connsiteX0" fmla="*/ 227382 w 563880"/>
                        <a:gd name="connsiteY0" fmla="*/ 3048 h 617525"/>
                        <a:gd name="connsiteX1" fmla="*/ 187148 w 563880"/>
                        <a:gd name="connsiteY1" fmla="*/ 39624 h 617525"/>
                        <a:gd name="connsiteX2" fmla="*/ 214296 w 563880"/>
                        <a:gd name="connsiteY2" fmla="*/ 87739 h 617525"/>
                        <a:gd name="connsiteX3" fmla="*/ 190806 w 563880"/>
                        <a:gd name="connsiteY3" fmla="*/ 156667 h 617525"/>
                        <a:gd name="connsiteX4" fmla="*/ 132284 w 563880"/>
                        <a:gd name="connsiteY4" fmla="*/ 207874 h 617525"/>
                        <a:gd name="connsiteX5" fmla="*/ 59132 w 563880"/>
                        <a:gd name="connsiteY5" fmla="*/ 215189 h 617525"/>
                        <a:gd name="connsiteX6" fmla="*/ 26214 w 563880"/>
                        <a:gd name="connsiteY6" fmla="*/ 185928 h 617525"/>
                        <a:gd name="connsiteX7" fmla="*/ 610 w 563880"/>
                        <a:gd name="connsiteY7" fmla="*/ 229819 h 617525"/>
                        <a:gd name="connsiteX8" fmla="*/ 22556 w 563880"/>
                        <a:gd name="connsiteY8" fmla="*/ 266395 h 617525"/>
                        <a:gd name="connsiteX9" fmla="*/ 66447 w 563880"/>
                        <a:gd name="connsiteY9" fmla="*/ 251765 h 617525"/>
                        <a:gd name="connsiteX10" fmla="*/ 99366 w 563880"/>
                        <a:gd name="connsiteY10" fmla="*/ 237135 h 617525"/>
                        <a:gd name="connsiteX11" fmla="*/ 187148 w 563880"/>
                        <a:gd name="connsiteY11" fmla="*/ 233477 h 617525"/>
                        <a:gd name="connsiteX12" fmla="*/ 271273 w 563880"/>
                        <a:gd name="connsiteY12" fmla="*/ 237135 h 617525"/>
                        <a:gd name="connsiteX13" fmla="*/ 322479 w 563880"/>
                        <a:gd name="connsiteY13" fmla="*/ 277368 h 617525"/>
                        <a:gd name="connsiteX14" fmla="*/ 282246 w 563880"/>
                        <a:gd name="connsiteY14" fmla="*/ 361493 h 617525"/>
                        <a:gd name="connsiteX15" fmla="*/ 227382 w 563880"/>
                        <a:gd name="connsiteY15" fmla="*/ 452933 h 617525"/>
                        <a:gd name="connsiteX16" fmla="*/ 172518 w 563880"/>
                        <a:gd name="connsiteY16" fmla="*/ 463906 h 617525"/>
                        <a:gd name="connsiteX17" fmla="*/ 124969 w 563880"/>
                        <a:gd name="connsiteY17" fmla="*/ 423672 h 617525"/>
                        <a:gd name="connsiteX18" fmla="*/ 48159 w 563880"/>
                        <a:gd name="connsiteY18" fmla="*/ 420015 h 617525"/>
                        <a:gd name="connsiteX19" fmla="*/ 77420 w 563880"/>
                        <a:gd name="connsiteY19" fmla="*/ 478536 h 617525"/>
                        <a:gd name="connsiteX20" fmla="*/ 165202 w 563880"/>
                        <a:gd name="connsiteY20" fmla="*/ 493167 h 617525"/>
                        <a:gd name="connsiteX21" fmla="*/ 231039 w 563880"/>
                        <a:gd name="connsiteY21" fmla="*/ 515112 h 617525"/>
                        <a:gd name="connsiteX22" fmla="*/ 311506 w 563880"/>
                        <a:gd name="connsiteY22" fmla="*/ 434645 h 617525"/>
                        <a:gd name="connsiteX23" fmla="*/ 348082 w 563880"/>
                        <a:gd name="connsiteY23" fmla="*/ 313944 h 617525"/>
                        <a:gd name="connsiteX24" fmla="*/ 391974 w 563880"/>
                        <a:gd name="connsiteY24" fmla="*/ 288341 h 617525"/>
                        <a:gd name="connsiteX25" fmla="*/ 461468 w 563880"/>
                        <a:gd name="connsiteY25" fmla="*/ 339547 h 617525"/>
                        <a:gd name="connsiteX26" fmla="*/ 487071 w 563880"/>
                        <a:gd name="connsiteY26" fmla="*/ 409042 h 617525"/>
                        <a:gd name="connsiteX27" fmla="*/ 435865 w 563880"/>
                        <a:gd name="connsiteY27" fmla="*/ 507797 h 617525"/>
                        <a:gd name="connsiteX28" fmla="*/ 435865 w 563880"/>
                        <a:gd name="connsiteY28" fmla="*/ 584607 h 617525"/>
                        <a:gd name="connsiteX29" fmla="*/ 476098 w 563880"/>
                        <a:gd name="connsiteY29" fmla="*/ 613867 h 617525"/>
                        <a:gd name="connsiteX30" fmla="*/ 501702 w 563880"/>
                        <a:gd name="connsiteY30" fmla="*/ 562661 h 617525"/>
                        <a:gd name="connsiteX31" fmla="*/ 494386 w 563880"/>
                        <a:gd name="connsiteY31" fmla="*/ 496824 h 617525"/>
                        <a:gd name="connsiteX32" fmla="*/ 541935 w 563880"/>
                        <a:gd name="connsiteY32" fmla="*/ 423672 h 617525"/>
                        <a:gd name="connsiteX33" fmla="*/ 549250 w 563880"/>
                        <a:gd name="connsiteY33" fmla="*/ 354178 h 617525"/>
                        <a:gd name="connsiteX34" fmla="*/ 454153 w 563880"/>
                        <a:gd name="connsiteY34" fmla="*/ 259080 h 617525"/>
                        <a:gd name="connsiteX35" fmla="*/ 383025 w 563880"/>
                        <a:gd name="connsiteY35" fmla="*/ 190989 h 617525"/>
                        <a:gd name="connsiteX36" fmla="*/ 296876 w 563880"/>
                        <a:gd name="connsiteY36" fmla="*/ 178613 h 617525"/>
                        <a:gd name="connsiteX37" fmla="*/ 231039 w 563880"/>
                        <a:gd name="connsiteY37" fmla="*/ 149352 h 617525"/>
                        <a:gd name="connsiteX38" fmla="*/ 247008 w 563880"/>
                        <a:gd name="connsiteY38" fmla="*/ 99276 h 617525"/>
                        <a:gd name="connsiteX39" fmla="*/ 263958 w 563880"/>
                        <a:gd name="connsiteY39" fmla="*/ 57912 h 617525"/>
                        <a:gd name="connsiteX40" fmla="*/ 227382 w 563880"/>
                        <a:gd name="connsiteY40" fmla="*/ 3048 h 6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63880" h="617525">
                          <a:moveTo>
                            <a:pt x="227382" y="3048"/>
                          </a:moveTo>
                          <a:cubicBezTo>
                            <a:pt x="214580" y="0"/>
                            <a:pt x="189329" y="25509"/>
                            <a:pt x="187148" y="39624"/>
                          </a:cubicBezTo>
                          <a:cubicBezTo>
                            <a:pt x="184967" y="53739"/>
                            <a:pt x="213686" y="68232"/>
                            <a:pt x="214296" y="87739"/>
                          </a:cubicBezTo>
                          <a:cubicBezTo>
                            <a:pt x="214906" y="107246"/>
                            <a:pt x="204475" y="136645"/>
                            <a:pt x="190806" y="156667"/>
                          </a:cubicBezTo>
                          <a:cubicBezTo>
                            <a:pt x="177137" y="176689"/>
                            <a:pt x="154230" y="198120"/>
                            <a:pt x="132284" y="207874"/>
                          </a:cubicBezTo>
                          <a:cubicBezTo>
                            <a:pt x="110338" y="217628"/>
                            <a:pt x="76810" y="218847"/>
                            <a:pt x="59132" y="215189"/>
                          </a:cubicBezTo>
                          <a:cubicBezTo>
                            <a:pt x="41454" y="211531"/>
                            <a:pt x="35968" y="183490"/>
                            <a:pt x="26214" y="185928"/>
                          </a:cubicBezTo>
                          <a:cubicBezTo>
                            <a:pt x="16460" y="188366"/>
                            <a:pt x="1220" y="216408"/>
                            <a:pt x="610" y="229819"/>
                          </a:cubicBezTo>
                          <a:cubicBezTo>
                            <a:pt x="0" y="243230"/>
                            <a:pt x="11583" y="262737"/>
                            <a:pt x="22556" y="266395"/>
                          </a:cubicBezTo>
                          <a:cubicBezTo>
                            <a:pt x="33529" y="270053"/>
                            <a:pt x="53645" y="256642"/>
                            <a:pt x="66447" y="251765"/>
                          </a:cubicBezTo>
                          <a:cubicBezTo>
                            <a:pt x="79249" y="246888"/>
                            <a:pt x="79249" y="240183"/>
                            <a:pt x="99366" y="237135"/>
                          </a:cubicBezTo>
                          <a:cubicBezTo>
                            <a:pt x="119483" y="234087"/>
                            <a:pt x="158497" y="233477"/>
                            <a:pt x="187148" y="233477"/>
                          </a:cubicBezTo>
                          <a:cubicBezTo>
                            <a:pt x="215799" y="233477"/>
                            <a:pt x="248718" y="229820"/>
                            <a:pt x="271273" y="237135"/>
                          </a:cubicBezTo>
                          <a:cubicBezTo>
                            <a:pt x="293828" y="244450"/>
                            <a:pt x="320650" y="256642"/>
                            <a:pt x="322479" y="277368"/>
                          </a:cubicBezTo>
                          <a:cubicBezTo>
                            <a:pt x="324308" y="298094"/>
                            <a:pt x="298095" y="332232"/>
                            <a:pt x="282246" y="361493"/>
                          </a:cubicBezTo>
                          <a:cubicBezTo>
                            <a:pt x="266397" y="390754"/>
                            <a:pt x="245670" y="435864"/>
                            <a:pt x="227382" y="452933"/>
                          </a:cubicBezTo>
                          <a:cubicBezTo>
                            <a:pt x="209094" y="470002"/>
                            <a:pt x="189587" y="468783"/>
                            <a:pt x="172518" y="463906"/>
                          </a:cubicBezTo>
                          <a:cubicBezTo>
                            <a:pt x="155449" y="459029"/>
                            <a:pt x="145695" y="430987"/>
                            <a:pt x="124969" y="423672"/>
                          </a:cubicBezTo>
                          <a:cubicBezTo>
                            <a:pt x="104243" y="416357"/>
                            <a:pt x="56084" y="410871"/>
                            <a:pt x="48159" y="420015"/>
                          </a:cubicBezTo>
                          <a:cubicBezTo>
                            <a:pt x="40234" y="429159"/>
                            <a:pt x="57913" y="466344"/>
                            <a:pt x="77420" y="478536"/>
                          </a:cubicBezTo>
                          <a:cubicBezTo>
                            <a:pt x="96927" y="490728"/>
                            <a:pt x="139599" y="487071"/>
                            <a:pt x="165202" y="493167"/>
                          </a:cubicBezTo>
                          <a:cubicBezTo>
                            <a:pt x="190805" y="499263"/>
                            <a:pt x="206655" y="524866"/>
                            <a:pt x="231039" y="515112"/>
                          </a:cubicBezTo>
                          <a:cubicBezTo>
                            <a:pt x="255423" y="505358"/>
                            <a:pt x="291999" y="468173"/>
                            <a:pt x="311506" y="434645"/>
                          </a:cubicBezTo>
                          <a:cubicBezTo>
                            <a:pt x="331013" y="401117"/>
                            <a:pt x="334671" y="338328"/>
                            <a:pt x="348082" y="313944"/>
                          </a:cubicBezTo>
                          <a:cubicBezTo>
                            <a:pt x="361493" y="289560"/>
                            <a:pt x="373076" y="284074"/>
                            <a:pt x="391974" y="288341"/>
                          </a:cubicBezTo>
                          <a:cubicBezTo>
                            <a:pt x="410872" y="292608"/>
                            <a:pt x="445619" y="319430"/>
                            <a:pt x="461468" y="339547"/>
                          </a:cubicBezTo>
                          <a:cubicBezTo>
                            <a:pt x="477317" y="359664"/>
                            <a:pt x="491338" y="381000"/>
                            <a:pt x="487071" y="409042"/>
                          </a:cubicBezTo>
                          <a:cubicBezTo>
                            <a:pt x="482804" y="437084"/>
                            <a:pt x="444399" y="478536"/>
                            <a:pt x="435865" y="507797"/>
                          </a:cubicBezTo>
                          <a:cubicBezTo>
                            <a:pt x="427331" y="537058"/>
                            <a:pt x="429160" y="566929"/>
                            <a:pt x="435865" y="584607"/>
                          </a:cubicBezTo>
                          <a:cubicBezTo>
                            <a:pt x="442570" y="602285"/>
                            <a:pt x="465125" y="617525"/>
                            <a:pt x="476098" y="613867"/>
                          </a:cubicBezTo>
                          <a:cubicBezTo>
                            <a:pt x="487071" y="610209"/>
                            <a:pt x="498654" y="582168"/>
                            <a:pt x="501702" y="562661"/>
                          </a:cubicBezTo>
                          <a:cubicBezTo>
                            <a:pt x="504750" y="543154"/>
                            <a:pt x="487681" y="519989"/>
                            <a:pt x="494386" y="496824"/>
                          </a:cubicBezTo>
                          <a:cubicBezTo>
                            <a:pt x="501091" y="473659"/>
                            <a:pt x="532791" y="447446"/>
                            <a:pt x="541935" y="423672"/>
                          </a:cubicBezTo>
                          <a:cubicBezTo>
                            <a:pt x="551079" y="399898"/>
                            <a:pt x="563880" y="381610"/>
                            <a:pt x="549250" y="354178"/>
                          </a:cubicBezTo>
                          <a:cubicBezTo>
                            <a:pt x="534620" y="326746"/>
                            <a:pt x="481857" y="286278"/>
                            <a:pt x="454153" y="259080"/>
                          </a:cubicBezTo>
                          <a:cubicBezTo>
                            <a:pt x="426449" y="231882"/>
                            <a:pt x="409238" y="204400"/>
                            <a:pt x="383025" y="190989"/>
                          </a:cubicBezTo>
                          <a:cubicBezTo>
                            <a:pt x="356812" y="177578"/>
                            <a:pt x="322207" y="185552"/>
                            <a:pt x="296876" y="178613"/>
                          </a:cubicBezTo>
                          <a:cubicBezTo>
                            <a:pt x="271545" y="171674"/>
                            <a:pt x="239350" y="162575"/>
                            <a:pt x="231039" y="149352"/>
                          </a:cubicBezTo>
                          <a:cubicBezTo>
                            <a:pt x="222728" y="136129"/>
                            <a:pt x="241522" y="114516"/>
                            <a:pt x="247008" y="99276"/>
                          </a:cubicBezTo>
                          <a:cubicBezTo>
                            <a:pt x="252494" y="84036"/>
                            <a:pt x="267229" y="73950"/>
                            <a:pt x="263958" y="57912"/>
                          </a:cubicBezTo>
                          <a:cubicBezTo>
                            <a:pt x="260687" y="41874"/>
                            <a:pt x="240184" y="6096"/>
                            <a:pt x="227382" y="3048"/>
                          </a:cubicBezTo>
                          <a:close/>
                        </a:path>
                      </a:pathLst>
                    </a:custGeom>
                    <a:solidFill>
                      <a:srgbClr val="CCFF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150" name="Oval 149"/>
                    <p:cNvSpPr/>
                    <p:nvPr/>
                  </p:nvSpPr>
                  <p:spPr bwMode="auto">
                    <a:xfrm>
                      <a:off x="2345285" y="3800561"/>
                      <a:ext cx="331059" cy="330963"/>
                    </a:xfrm>
                    <a:prstGeom prst="ellipse">
                      <a:avLst/>
                    </a:prstGeom>
                    <a:solidFill>
                      <a:srgbClr val="0099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59" name="Freeform 158"/>
                    <p:cNvSpPr/>
                    <p:nvPr/>
                  </p:nvSpPr>
                  <p:spPr>
                    <a:xfrm>
                      <a:off x="2960437" y="3688695"/>
                      <a:ext cx="172469" cy="154851"/>
                    </a:xfrm>
                    <a:custGeom>
                      <a:avLst/>
                      <a:gdLst>
                        <a:gd name="connsiteX0" fmla="*/ 0 w 170121"/>
                        <a:gd name="connsiteY0" fmla="*/ 106325 h 155944"/>
                        <a:gd name="connsiteX1" fmla="*/ 116958 w 170121"/>
                        <a:gd name="connsiteY1" fmla="*/ 138223 h 155944"/>
                        <a:gd name="connsiteX2" fmla="*/ 170121 w 170121"/>
                        <a:gd name="connsiteY2" fmla="*/ 0 h 155944"/>
                      </a:gdLst>
                      <a:ahLst/>
                      <a:cxnLst>
                        <a:cxn ang="0">
                          <a:pos x="connsiteX0" y="connsiteY0"/>
                        </a:cxn>
                        <a:cxn ang="0">
                          <a:pos x="connsiteX1" y="connsiteY1"/>
                        </a:cxn>
                        <a:cxn ang="0">
                          <a:pos x="connsiteX2" y="connsiteY2"/>
                        </a:cxn>
                      </a:cxnLst>
                      <a:rect l="l" t="t" r="r" b="b"/>
                      <a:pathLst>
                        <a:path w="170121" h="155944">
                          <a:moveTo>
                            <a:pt x="0" y="106325"/>
                          </a:moveTo>
                          <a:cubicBezTo>
                            <a:pt x="44302" y="131134"/>
                            <a:pt x="88605" y="155944"/>
                            <a:pt x="116958" y="138223"/>
                          </a:cubicBezTo>
                          <a:cubicBezTo>
                            <a:pt x="145311" y="120502"/>
                            <a:pt x="159489" y="21265"/>
                            <a:pt x="170121" y="0"/>
                          </a:cubicBezTo>
                        </a:path>
                      </a:pathLst>
                    </a:cu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vert="vert" anchor="ctr"/>
                    <a:lstStyle/>
                    <a:p>
                      <a:pPr algn="ctr" eaLnBrk="0" hangingPunct="0">
                        <a:defRPr/>
                      </a:pPr>
                      <a:endParaRPr lang="en-US" sz="1400"/>
                    </a:p>
                  </p:txBody>
                </p:sp>
              </p:grpSp>
              <p:sp>
                <p:nvSpPr>
                  <p:cNvPr id="155" name="Oval 154"/>
                  <p:cNvSpPr/>
                  <p:nvPr/>
                </p:nvSpPr>
                <p:spPr bwMode="auto">
                  <a:xfrm rot="16200000">
                    <a:off x="3952109" y="3468047"/>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54" name="Oval 153"/>
                  <p:cNvSpPr/>
                  <p:nvPr/>
                </p:nvSpPr>
                <p:spPr bwMode="auto">
                  <a:xfrm rot="16200000">
                    <a:off x="4444755" y="2217256"/>
                    <a:ext cx="297953" cy="297868"/>
                  </a:xfrm>
                  <a:prstGeom prst="ellipse">
                    <a:avLst/>
                  </a:prstGeom>
                  <a:solidFill>
                    <a:srgbClr val="FFCC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7" name="Oval 16"/>
                  <p:cNvSpPr/>
                  <p:nvPr/>
                </p:nvSpPr>
                <p:spPr bwMode="auto">
                  <a:xfrm rot="16200000">
                    <a:off x="3296622" y="2226156"/>
                    <a:ext cx="297953" cy="297868"/>
                  </a:xfrm>
                  <a:prstGeom prst="ellipse">
                    <a:avLst/>
                  </a:prstGeom>
                  <a:solidFill>
                    <a:srgbClr val="FFCC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29" name="Oval 28"/>
                  <p:cNvSpPr/>
                  <p:nvPr/>
                </p:nvSpPr>
                <p:spPr bwMode="auto">
                  <a:xfrm rot="16200000">
                    <a:off x="3991795" y="2306568"/>
                    <a:ext cx="297953" cy="297868"/>
                  </a:xfrm>
                  <a:prstGeom prst="ellipse">
                    <a:avLst/>
                  </a:prstGeom>
                  <a:solidFill>
                    <a:srgbClr val="FFCC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16" name="Freeform 15"/>
                  <p:cNvSpPr/>
                  <p:nvPr/>
                </p:nvSpPr>
                <p:spPr bwMode="auto">
                  <a:xfrm rot="16200000">
                    <a:off x="3841055" y="1534498"/>
                    <a:ext cx="478013" cy="1991702"/>
                  </a:xfrm>
                  <a:custGeom>
                    <a:avLst/>
                    <a:gdLst>
                      <a:gd name="connsiteX0" fmla="*/ 0 w 476834"/>
                      <a:gd name="connsiteY0" fmla="*/ 106586 h 2109290"/>
                      <a:gd name="connsiteX1" fmla="*/ 72927 w 476834"/>
                      <a:gd name="connsiteY1" fmla="*/ 336589 h 2109290"/>
                      <a:gd name="connsiteX2" fmla="*/ 78537 w 476834"/>
                      <a:gd name="connsiteY2" fmla="*/ 1929776 h 2109290"/>
                      <a:gd name="connsiteX3" fmla="*/ 387077 w 476834"/>
                      <a:gd name="connsiteY3" fmla="*/ 2109290 h 2109290"/>
                      <a:gd name="connsiteX4" fmla="*/ 145855 w 476834"/>
                      <a:gd name="connsiteY4" fmla="*/ 1767092 h 2109290"/>
                      <a:gd name="connsiteX5" fmla="*/ 157075 w 476834"/>
                      <a:gd name="connsiteY5" fmla="*/ 970498 h 2109290"/>
                      <a:gd name="connsiteX6" fmla="*/ 426346 w 476834"/>
                      <a:gd name="connsiteY6" fmla="*/ 1166841 h 2109290"/>
                      <a:gd name="connsiteX7" fmla="*/ 157075 w 476834"/>
                      <a:gd name="connsiteY7" fmla="*/ 751715 h 2109290"/>
                      <a:gd name="connsiteX8" fmla="*/ 476834 w 476834"/>
                      <a:gd name="connsiteY8" fmla="*/ 409516 h 2109290"/>
                      <a:gd name="connsiteX9" fmla="*/ 67317 w 476834"/>
                      <a:gd name="connsiteY9" fmla="*/ 185123 h 2109290"/>
                      <a:gd name="connsiteX10" fmla="*/ 336589 w 476834"/>
                      <a:gd name="connsiteY10" fmla="*/ 201953 h 2109290"/>
                      <a:gd name="connsiteX11" fmla="*/ 106586 w 476834"/>
                      <a:gd name="connsiteY11" fmla="*/ 56098 h 2109290"/>
                      <a:gd name="connsiteX12" fmla="*/ 11219 w 476834"/>
                      <a:gd name="connsiteY12" fmla="*/ 0 h 2109290"/>
                      <a:gd name="connsiteX13" fmla="*/ 0 w 476834"/>
                      <a:gd name="connsiteY13" fmla="*/ 106586 h 2109290"/>
                      <a:gd name="connsiteX0" fmla="*/ 0 w 476834"/>
                      <a:gd name="connsiteY0" fmla="*/ 106586 h 2109290"/>
                      <a:gd name="connsiteX1" fmla="*/ 72927 w 476834"/>
                      <a:gd name="connsiteY1" fmla="*/ 336589 h 2109290"/>
                      <a:gd name="connsiteX2" fmla="*/ 0 w 476834"/>
                      <a:gd name="connsiteY2" fmla="*/ 1447800 h 2109290"/>
                      <a:gd name="connsiteX3" fmla="*/ 78537 w 476834"/>
                      <a:gd name="connsiteY3" fmla="*/ 1929776 h 2109290"/>
                      <a:gd name="connsiteX4" fmla="*/ 387077 w 476834"/>
                      <a:gd name="connsiteY4" fmla="*/ 2109290 h 2109290"/>
                      <a:gd name="connsiteX5" fmla="*/ 145855 w 476834"/>
                      <a:gd name="connsiteY5" fmla="*/ 1767092 h 2109290"/>
                      <a:gd name="connsiteX6" fmla="*/ 157075 w 476834"/>
                      <a:gd name="connsiteY6" fmla="*/ 970498 h 2109290"/>
                      <a:gd name="connsiteX7" fmla="*/ 426346 w 476834"/>
                      <a:gd name="connsiteY7" fmla="*/ 1166841 h 2109290"/>
                      <a:gd name="connsiteX8" fmla="*/ 157075 w 476834"/>
                      <a:gd name="connsiteY8" fmla="*/ 751715 h 2109290"/>
                      <a:gd name="connsiteX9" fmla="*/ 476834 w 476834"/>
                      <a:gd name="connsiteY9" fmla="*/ 409516 h 2109290"/>
                      <a:gd name="connsiteX10" fmla="*/ 67317 w 476834"/>
                      <a:gd name="connsiteY10" fmla="*/ 185123 h 2109290"/>
                      <a:gd name="connsiteX11" fmla="*/ 336589 w 476834"/>
                      <a:gd name="connsiteY11" fmla="*/ 201953 h 2109290"/>
                      <a:gd name="connsiteX12" fmla="*/ 106586 w 476834"/>
                      <a:gd name="connsiteY12" fmla="*/ 56098 h 2109290"/>
                      <a:gd name="connsiteX13" fmla="*/ 11219 w 476834"/>
                      <a:gd name="connsiteY13" fmla="*/ 0 h 2109290"/>
                      <a:gd name="connsiteX14" fmla="*/ 0 w 476834"/>
                      <a:gd name="connsiteY14" fmla="*/ 106586 h 2109290"/>
                      <a:gd name="connsiteX0" fmla="*/ 935 w 477769"/>
                      <a:gd name="connsiteY0" fmla="*/ 106586 h 2109290"/>
                      <a:gd name="connsiteX1" fmla="*/ 73862 w 477769"/>
                      <a:gd name="connsiteY1" fmla="*/ 336589 h 2109290"/>
                      <a:gd name="connsiteX2" fmla="*/ 935 w 477769"/>
                      <a:gd name="connsiteY2" fmla="*/ 1447800 h 2109290"/>
                      <a:gd name="connsiteX3" fmla="*/ 79472 w 477769"/>
                      <a:gd name="connsiteY3" fmla="*/ 1929776 h 2109290"/>
                      <a:gd name="connsiteX4" fmla="*/ 388012 w 477769"/>
                      <a:gd name="connsiteY4" fmla="*/ 2109290 h 2109290"/>
                      <a:gd name="connsiteX5" fmla="*/ 146790 w 477769"/>
                      <a:gd name="connsiteY5" fmla="*/ 1767092 h 2109290"/>
                      <a:gd name="connsiteX6" fmla="*/ 158010 w 477769"/>
                      <a:gd name="connsiteY6" fmla="*/ 970498 h 2109290"/>
                      <a:gd name="connsiteX7" fmla="*/ 427281 w 477769"/>
                      <a:gd name="connsiteY7" fmla="*/ 1166841 h 2109290"/>
                      <a:gd name="connsiteX8" fmla="*/ 158010 w 477769"/>
                      <a:gd name="connsiteY8" fmla="*/ 751715 h 2109290"/>
                      <a:gd name="connsiteX9" fmla="*/ 477769 w 477769"/>
                      <a:gd name="connsiteY9" fmla="*/ 409516 h 2109290"/>
                      <a:gd name="connsiteX10" fmla="*/ 68252 w 477769"/>
                      <a:gd name="connsiteY10" fmla="*/ 185123 h 2109290"/>
                      <a:gd name="connsiteX11" fmla="*/ 337524 w 477769"/>
                      <a:gd name="connsiteY11" fmla="*/ 201953 h 2109290"/>
                      <a:gd name="connsiteX12" fmla="*/ 107521 w 477769"/>
                      <a:gd name="connsiteY12" fmla="*/ 56098 h 2109290"/>
                      <a:gd name="connsiteX13" fmla="*/ 12154 w 477769"/>
                      <a:gd name="connsiteY13" fmla="*/ 0 h 2109290"/>
                      <a:gd name="connsiteX14" fmla="*/ 935 w 477769"/>
                      <a:gd name="connsiteY14" fmla="*/ 106586 h 2109290"/>
                      <a:gd name="connsiteX0" fmla="*/ 389 w 477223"/>
                      <a:gd name="connsiteY0" fmla="*/ 106586 h 2109290"/>
                      <a:gd name="connsiteX1" fmla="*/ 73316 w 477223"/>
                      <a:gd name="connsiteY1" fmla="*/ 336589 h 2109290"/>
                      <a:gd name="connsiteX2" fmla="*/ 76590 w 477223"/>
                      <a:gd name="connsiteY2" fmla="*/ 838200 h 2109290"/>
                      <a:gd name="connsiteX3" fmla="*/ 389 w 477223"/>
                      <a:gd name="connsiteY3" fmla="*/ 1447800 h 2109290"/>
                      <a:gd name="connsiteX4" fmla="*/ 78926 w 477223"/>
                      <a:gd name="connsiteY4" fmla="*/ 1929776 h 2109290"/>
                      <a:gd name="connsiteX5" fmla="*/ 387466 w 477223"/>
                      <a:gd name="connsiteY5" fmla="*/ 2109290 h 2109290"/>
                      <a:gd name="connsiteX6" fmla="*/ 146244 w 477223"/>
                      <a:gd name="connsiteY6" fmla="*/ 1767092 h 2109290"/>
                      <a:gd name="connsiteX7" fmla="*/ 157464 w 477223"/>
                      <a:gd name="connsiteY7" fmla="*/ 970498 h 2109290"/>
                      <a:gd name="connsiteX8" fmla="*/ 426735 w 477223"/>
                      <a:gd name="connsiteY8" fmla="*/ 1166841 h 2109290"/>
                      <a:gd name="connsiteX9" fmla="*/ 157464 w 477223"/>
                      <a:gd name="connsiteY9" fmla="*/ 751715 h 2109290"/>
                      <a:gd name="connsiteX10" fmla="*/ 477223 w 477223"/>
                      <a:gd name="connsiteY10" fmla="*/ 409516 h 2109290"/>
                      <a:gd name="connsiteX11" fmla="*/ 67706 w 477223"/>
                      <a:gd name="connsiteY11" fmla="*/ 185123 h 2109290"/>
                      <a:gd name="connsiteX12" fmla="*/ 336978 w 477223"/>
                      <a:gd name="connsiteY12" fmla="*/ 201953 h 2109290"/>
                      <a:gd name="connsiteX13" fmla="*/ 106975 w 477223"/>
                      <a:gd name="connsiteY13" fmla="*/ 56098 h 2109290"/>
                      <a:gd name="connsiteX14" fmla="*/ 11608 w 477223"/>
                      <a:gd name="connsiteY14" fmla="*/ 0 h 2109290"/>
                      <a:gd name="connsiteX15" fmla="*/ 389 w 477223"/>
                      <a:gd name="connsiteY15" fmla="*/ 106586 h 2109290"/>
                      <a:gd name="connsiteX0" fmla="*/ 389 w 477223"/>
                      <a:gd name="connsiteY0" fmla="*/ 106586 h 2109290"/>
                      <a:gd name="connsiteX1" fmla="*/ 73316 w 477223"/>
                      <a:gd name="connsiteY1" fmla="*/ 336589 h 2109290"/>
                      <a:gd name="connsiteX2" fmla="*/ 7659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76200 w 477223"/>
                      <a:gd name="connsiteY2" fmla="*/ 533400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389 w 477223"/>
                      <a:gd name="connsiteY0" fmla="*/ 106586 h 2109290"/>
                      <a:gd name="connsiteX1" fmla="*/ 73316 w 477223"/>
                      <a:gd name="connsiteY1" fmla="*/ 336589 h 2109290"/>
                      <a:gd name="connsiteX2" fmla="*/ 109118 w 477223"/>
                      <a:gd name="connsiteY2" fmla="*/ 537057 h 2109290"/>
                      <a:gd name="connsiteX3" fmla="*/ 76590 w 477223"/>
                      <a:gd name="connsiteY3" fmla="*/ 838200 h 2109290"/>
                      <a:gd name="connsiteX4" fmla="*/ 389 w 477223"/>
                      <a:gd name="connsiteY4" fmla="*/ 1447800 h 2109290"/>
                      <a:gd name="connsiteX5" fmla="*/ 78926 w 477223"/>
                      <a:gd name="connsiteY5" fmla="*/ 1929776 h 2109290"/>
                      <a:gd name="connsiteX6" fmla="*/ 387466 w 477223"/>
                      <a:gd name="connsiteY6" fmla="*/ 2109290 h 2109290"/>
                      <a:gd name="connsiteX7" fmla="*/ 146244 w 477223"/>
                      <a:gd name="connsiteY7" fmla="*/ 1767092 h 2109290"/>
                      <a:gd name="connsiteX8" fmla="*/ 157464 w 477223"/>
                      <a:gd name="connsiteY8" fmla="*/ 970498 h 2109290"/>
                      <a:gd name="connsiteX9" fmla="*/ 426735 w 477223"/>
                      <a:gd name="connsiteY9" fmla="*/ 1166841 h 2109290"/>
                      <a:gd name="connsiteX10" fmla="*/ 157464 w 477223"/>
                      <a:gd name="connsiteY10" fmla="*/ 751715 h 2109290"/>
                      <a:gd name="connsiteX11" fmla="*/ 477223 w 477223"/>
                      <a:gd name="connsiteY11" fmla="*/ 409516 h 2109290"/>
                      <a:gd name="connsiteX12" fmla="*/ 67706 w 477223"/>
                      <a:gd name="connsiteY12" fmla="*/ 185123 h 2109290"/>
                      <a:gd name="connsiteX13" fmla="*/ 336978 w 477223"/>
                      <a:gd name="connsiteY13" fmla="*/ 201953 h 2109290"/>
                      <a:gd name="connsiteX14" fmla="*/ 106975 w 477223"/>
                      <a:gd name="connsiteY14" fmla="*/ 56098 h 2109290"/>
                      <a:gd name="connsiteX15" fmla="*/ 11608 w 477223"/>
                      <a:gd name="connsiteY15" fmla="*/ 0 h 2109290"/>
                      <a:gd name="connsiteX16" fmla="*/ 389 w 477223"/>
                      <a:gd name="connsiteY16"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79923 w 478220"/>
                      <a:gd name="connsiteY6" fmla="*/ 1929776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09290"/>
                      <a:gd name="connsiteX1" fmla="*/ 74313 w 478220"/>
                      <a:gd name="connsiteY1" fmla="*/ 336589 h 2109290"/>
                      <a:gd name="connsiteX2" fmla="*/ 110115 w 478220"/>
                      <a:gd name="connsiteY2" fmla="*/ 537057 h 2109290"/>
                      <a:gd name="connsiteX3" fmla="*/ 77587 w 478220"/>
                      <a:gd name="connsiteY3" fmla="*/ 838200 h 2109290"/>
                      <a:gd name="connsiteX4" fmla="*/ 1386 w 478220"/>
                      <a:gd name="connsiteY4" fmla="*/ 1447800 h 2109290"/>
                      <a:gd name="connsiteX5" fmla="*/ 69272 w 478220"/>
                      <a:gd name="connsiteY5" fmla="*/ 1806245 h 2109290"/>
                      <a:gd name="connsiteX6" fmla="*/ 87238 w 478220"/>
                      <a:gd name="connsiteY6" fmla="*/ 1977325 h 2109290"/>
                      <a:gd name="connsiteX7" fmla="*/ 388463 w 478220"/>
                      <a:gd name="connsiteY7" fmla="*/ 2109290 h 2109290"/>
                      <a:gd name="connsiteX8" fmla="*/ 147241 w 478220"/>
                      <a:gd name="connsiteY8" fmla="*/ 1767092 h 2109290"/>
                      <a:gd name="connsiteX9" fmla="*/ 158461 w 478220"/>
                      <a:gd name="connsiteY9" fmla="*/ 970498 h 2109290"/>
                      <a:gd name="connsiteX10" fmla="*/ 427732 w 478220"/>
                      <a:gd name="connsiteY10" fmla="*/ 1166841 h 2109290"/>
                      <a:gd name="connsiteX11" fmla="*/ 158461 w 478220"/>
                      <a:gd name="connsiteY11" fmla="*/ 751715 h 2109290"/>
                      <a:gd name="connsiteX12" fmla="*/ 478220 w 478220"/>
                      <a:gd name="connsiteY12" fmla="*/ 409516 h 2109290"/>
                      <a:gd name="connsiteX13" fmla="*/ 68703 w 478220"/>
                      <a:gd name="connsiteY13" fmla="*/ 185123 h 2109290"/>
                      <a:gd name="connsiteX14" fmla="*/ 337975 w 478220"/>
                      <a:gd name="connsiteY14" fmla="*/ 201953 h 2109290"/>
                      <a:gd name="connsiteX15" fmla="*/ 107972 w 478220"/>
                      <a:gd name="connsiteY15" fmla="*/ 56098 h 2109290"/>
                      <a:gd name="connsiteX16" fmla="*/ 12605 w 478220"/>
                      <a:gd name="connsiteY16" fmla="*/ 0 h 2109290"/>
                      <a:gd name="connsiteX17" fmla="*/ 1386 w 478220"/>
                      <a:gd name="connsiteY17" fmla="*/ 106586 h 2109290"/>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186315 w 478220"/>
                      <a:gd name="connsiteY7" fmla="*/ 2157374 h 2157374"/>
                      <a:gd name="connsiteX8" fmla="*/ 388463 w 478220"/>
                      <a:gd name="connsiteY8" fmla="*/ 2109290 h 2157374"/>
                      <a:gd name="connsiteX9" fmla="*/ 147241 w 478220"/>
                      <a:gd name="connsiteY9" fmla="*/ 1767092 h 2157374"/>
                      <a:gd name="connsiteX10" fmla="*/ 158461 w 478220"/>
                      <a:gd name="connsiteY10" fmla="*/ 970498 h 2157374"/>
                      <a:gd name="connsiteX11" fmla="*/ 427732 w 478220"/>
                      <a:gd name="connsiteY11" fmla="*/ 1166841 h 2157374"/>
                      <a:gd name="connsiteX12" fmla="*/ 158461 w 478220"/>
                      <a:gd name="connsiteY12" fmla="*/ 751715 h 2157374"/>
                      <a:gd name="connsiteX13" fmla="*/ 478220 w 478220"/>
                      <a:gd name="connsiteY13" fmla="*/ 409516 h 2157374"/>
                      <a:gd name="connsiteX14" fmla="*/ 68703 w 478220"/>
                      <a:gd name="connsiteY14" fmla="*/ 185123 h 2157374"/>
                      <a:gd name="connsiteX15" fmla="*/ 337975 w 478220"/>
                      <a:gd name="connsiteY15" fmla="*/ 201953 h 2157374"/>
                      <a:gd name="connsiteX16" fmla="*/ 107972 w 478220"/>
                      <a:gd name="connsiteY16" fmla="*/ 56098 h 2157374"/>
                      <a:gd name="connsiteX17" fmla="*/ 12605 w 478220"/>
                      <a:gd name="connsiteY17" fmla="*/ 0 h 2157374"/>
                      <a:gd name="connsiteX18" fmla="*/ 1386 w 478220"/>
                      <a:gd name="connsiteY18"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87238 w 478220"/>
                      <a:gd name="connsiteY6" fmla="*/ 197732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157374"/>
                      <a:gd name="connsiteX1" fmla="*/ 74313 w 478220"/>
                      <a:gd name="connsiteY1" fmla="*/ 336589 h 2157374"/>
                      <a:gd name="connsiteX2" fmla="*/ 110115 w 478220"/>
                      <a:gd name="connsiteY2" fmla="*/ 537057 h 2157374"/>
                      <a:gd name="connsiteX3" fmla="*/ 77587 w 478220"/>
                      <a:gd name="connsiteY3" fmla="*/ 838200 h 2157374"/>
                      <a:gd name="connsiteX4" fmla="*/ 1386 w 478220"/>
                      <a:gd name="connsiteY4" fmla="*/ 1447800 h 2157374"/>
                      <a:gd name="connsiteX5" fmla="*/ 69272 w 478220"/>
                      <a:gd name="connsiteY5" fmla="*/ 1806245 h 2157374"/>
                      <a:gd name="connsiteX6" fmla="*/ 65292 w 478220"/>
                      <a:gd name="connsiteY6" fmla="*/ 1962695 h 2157374"/>
                      <a:gd name="connsiteX7" fmla="*/ 200946 w 478220"/>
                      <a:gd name="connsiteY7" fmla="*/ 2040331 h 2157374"/>
                      <a:gd name="connsiteX8" fmla="*/ 186315 w 478220"/>
                      <a:gd name="connsiteY8" fmla="*/ 2157374 h 2157374"/>
                      <a:gd name="connsiteX9" fmla="*/ 388463 w 478220"/>
                      <a:gd name="connsiteY9" fmla="*/ 2109290 h 2157374"/>
                      <a:gd name="connsiteX10" fmla="*/ 147241 w 478220"/>
                      <a:gd name="connsiteY10" fmla="*/ 1767092 h 2157374"/>
                      <a:gd name="connsiteX11" fmla="*/ 158461 w 478220"/>
                      <a:gd name="connsiteY11" fmla="*/ 970498 h 2157374"/>
                      <a:gd name="connsiteX12" fmla="*/ 427732 w 478220"/>
                      <a:gd name="connsiteY12" fmla="*/ 1166841 h 2157374"/>
                      <a:gd name="connsiteX13" fmla="*/ 158461 w 478220"/>
                      <a:gd name="connsiteY13" fmla="*/ 751715 h 2157374"/>
                      <a:gd name="connsiteX14" fmla="*/ 478220 w 478220"/>
                      <a:gd name="connsiteY14" fmla="*/ 409516 h 2157374"/>
                      <a:gd name="connsiteX15" fmla="*/ 68703 w 478220"/>
                      <a:gd name="connsiteY15" fmla="*/ 185123 h 2157374"/>
                      <a:gd name="connsiteX16" fmla="*/ 337975 w 478220"/>
                      <a:gd name="connsiteY16" fmla="*/ 201953 h 2157374"/>
                      <a:gd name="connsiteX17" fmla="*/ 107972 w 478220"/>
                      <a:gd name="connsiteY17" fmla="*/ 56098 h 2157374"/>
                      <a:gd name="connsiteX18" fmla="*/ 12605 w 478220"/>
                      <a:gd name="connsiteY18" fmla="*/ 0 h 2157374"/>
                      <a:gd name="connsiteX19" fmla="*/ 1386 w 478220"/>
                      <a:gd name="connsiteY19" fmla="*/ 106586 h 2157374"/>
                      <a:gd name="connsiteX0" fmla="*/ 1386 w 478220"/>
                      <a:gd name="connsiteY0" fmla="*/ 106586 h 2223211"/>
                      <a:gd name="connsiteX1" fmla="*/ 74313 w 478220"/>
                      <a:gd name="connsiteY1" fmla="*/ 336589 h 2223211"/>
                      <a:gd name="connsiteX2" fmla="*/ 110115 w 478220"/>
                      <a:gd name="connsiteY2" fmla="*/ 537057 h 2223211"/>
                      <a:gd name="connsiteX3" fmla="*/ 77587 w 478220"/>
                      <a:gd name="connsiteY3" fmla="*/ 838200 h 2223211"/>
                      <a:gd name="connsiteX4" fmla="*/ 1386 w 478220"/>
                      <a:gd name="connsiteY4" fmla="*/ 1447800 h 2223211"/>
                      <a:gd name="connsiteX5" fmla="*/ 69272 w 478220"/>
                      <a:gd name="connsiteY5" fmla="*/ 1806245 h 2223211"/>
                      <a:gd name="connsiteX6" fmla="*/ 65292 w 478220"/>
                      <a:gd name="connsiteY6" fmla="*/ 1962695 h 2223211"/>
                      <a:gd name="connsiteX7" fmla="*/ 200946 w 478220"/>
                      <a:gd name="connsiteY7" fmla="*/ 2040331 h 2223211"/>
                      <a:gd name="connsiteX8" fmla="*/ 186315 w 478220"/>
                      <a:gd name="connsiteY8" fmla="*/ 2157374 h 2223211"/>
                      <a:gd name="connsiteX9" fmla="*/ 321647 w 478220"/>
                      <a:gd name="connsiteY9" fmla="*/ 2223211 h 2223211"/>
                      <a:gd name="connsiteX10" fmla="*/ 388463 w 478220"/>
                      <a:gd name="connsiteY10" fmla="*/ 2109290 h 2223211"/>
                      <a:gd name="connsiteX11" fmla="*/ 147241 w 478220"/>
                      <a:gd name="connsiteY11" fmla="*/ 1767092 h 2223211"/>
                      <a:gd name="connsiteX12" fmla="*/ 158461 w 478220"/>
                      <a:gd name="connsiteY12" fmla="*/ 970498 h 2223211"/>
                      <a:gd name="connsiteX13" fmla="*/ 427732 w 478220"/>
                      <a:gd name="connsiteY13" fmla="*/ 1166841 h 2223211"/>
                      <a:gd name="connsiteX14" fmla="*/ 158461 w 478220"/>
                      <a:gd name="connsiteY14" fmla="*/ 751715 h 2223211"/>
                      <a:gd name="connsiteX15" fmla="*/ 478220 w 478220"/>
                      <a:gd name="connsiteY15" fmla="*/ 409516 h 2223211"/>
                      <a:gd name="connsiteX16" fmla="*/ 68703 w 478220"/>
                      <a:gd name="connsiteY16" fmla="*/ 185123 h 2223211"/>
                      <a:gd name="connsiteX17" fmla="*/ 337975 w 478220"/>
                      <a:gd name="connsiteY17" fmla="*/ 201953 h 2223211"/>
                      <a:gd name="connsiteX18" fmla="*/ 107972 w 478220"/>
                      <a:gd name="connsiteY18" fmla="*/ 56098 h 2223211"/>
                      <a:gd name="connsiteX19" fmla="*/ 12605 w 478220"/>
                      <a:gd name="connsiteY19" fmla="*/ 0 h 2223211"/>
                      <a:gd name="connsiteX20" fmla="*/ 1386 w 478220"/>
                      <a:gd name="connsiteY20" fmla="*/ 106586 h 2223211"/>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74313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6586 h 2231225"/>
                      <a:gd name="connsiteX1" fmla="*/ 48710 w 478220"/>
                      <a:gd name="connsiteY1" fmla="*/ 336589 h 2231225"/>
                      <a:gd name="connsiteX2" fmla="*/ 110115 w 478220"/>
                      <a:gd name="connsiteY2" fmla="*/ 537057 h 2231225"/>
                      <a:gd name="connsiteX3" fmla="*/ 77587 w 478220"/>
                      <a:gd name="connsiteY3" fmla="*/ 838200 h 2231225"/>
                      <a:gd name="connsiteX4" fmla="*/ 1386 w 478220"/>
                      <a:gd name="connsiteY4" fmla="*/ 1447800 h 2231225"/>
                      <a:gd name="connsiteX5" fmla="*/ 69272 w 478220"/>
                      <a:gd name="connsiteY5" fmla="*/ 1806245 h 2231225"/>
                      <a:gd name="connsiteX6" fmla="*/ 65292 w 478220"/>
                      <a:gd name="connsiteY6" fmla="*/ 1962695 h 2231225"/>
                      <a:gd name="connsiteX7" fmla="*/ 200946 w 478220"/>
                      <a:gd name="connsiteY7" fmla="*/ 2040331 h 2231225"/>
                      <a:gd name="connsiteX8" fmla="*/ 186315 w 478220"/>
                      <a:gd name="connsiteY8" fmla="*/ 2157374 h 2231225"/>
                      <a:gd name="connsiteX9" fmla="*/ 321647 w 478220"/>
                      <a:gd name="connsiteY9" fmla="*/ 2223211 h 2231225"/>
                      <a:gd name="connsiteX10" fmla="*/ 388463 w 478220"/>
                      <a:gd name="connsiteY10" fmla="*/ 2109290 h 2231225"/>
                      <a:gd name="connsiteX11" fmla="*/ 147241 w 478220"/>
                      <a:gd name="connsiteY11" fmla="*/ 1767092 h 2231225"/>
                      <a:gd name="connsiteX12" fmla="*/ 158461 w 478220"/>
                      <a:gd name="connsiteY12" fmla="*/ 970498 h 2231225"/>
                      <a:gd name="connsiteX13" fmla="*/ 427732 w 478220"/>
                      <a:gd name="connsiteY13" fmla="*/ 1166841 h 2231225"/>
                      <a:gd name="connsiteX14" fmla="*/ 158461 w 478220"/>
                      <a:gd name="connsiteY14" fmla="*/ 751715 h 2231225"/>
                      <a:gd name="connsiteX15" fmla="*/ 478220 w 478220"/>
                      <a:gd name="connsiteY15" fmla="*/ 409516 h 2231225"/>
                      <a:gd name="connsiteX16" fmla="*/ 68703 w 478220"/>
                      <a:gd name="connsiteY16" fmla="*/ 185123 h 2231225"/>
                      <a:gd name="connsiteX17" fmla="*/ 337975 w 478220"/>
                      <a:gd name="connsiteY17" fmla="*/ 201953 h 2231225"/>
                      <a:gd name="connsiteX18" fmla="*/ 107972 w 478220"/>
                      <a:gd name="connsiteY18" fmla="*/ 56098 h 2231225"/>
                      <a:gd name="connsiteX19" fmla="*/ 12605 w 478220"/>
                      <a:gd name="connsiteY19" fmla="*/ 0 h 2231225"/>
                      <a:gd name="connsiteX20" fmla="*/ 1386 w 478220"/>
                      <a:gd name="connsiteY20" fmla="*/ 106586 h 2231225"/>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107972 w 478220"/>
                      <a:gd name="connsiteY18" fmla="*/ 52441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337975 w 478220"/>
                      <a:gd name="connsiteY17" fmla="*/ 198296 h 2227568"/>
                      <a:gd name="connsiteX18" fmla="*/ 89684 w 478220"/>
                      <a:gd name="connsiteY18" fmla="*/ 78044 h 2227568"/>
                      <a:gd name="connsiteX19" fmla="*/ 41866 w 478220"/>
                      <a:gd name="connsiteY19" fmla="*/ 0 h 2227568"/>
                      <a:gd name="connsiteX20" fmla="*/ 1386 w 478220"/>
                      <a:gd name="connsiteY20"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89684 w 478220"/>
                      <a:gd name="connsiteY19" fmla="*/ 78044 h 2227568"/>
                      <a:gd name="connsiteX20" fmla="*/ 41866 w 478220"/>
                      <a:gd name="connsiteY20" fmla="*/ 0 h 2227568"/>
                      <a:gd name="connsiteX21" fmla="*/ 1386 w 478220"/>
                      <a:gd name="connsiteY21"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68703 w 478220"/>
                      <a:gd name="connsiteY16" fmla="*/ 181466 h 2227568"/>
                      <a:gd name="connsiteX17" fmla="*/ 299701 w 478220"/>
                      <a:gd name="connsiteY17" fmla="*/ 262737 h 2227568"/>
                      <a:gd name="connsiteX18" fmla="*/ 337975 w 478220"/>
                      <a:gd name="connsiteY18" fmla="*/ 198296 h 2227568"/>
                      <a:gd name="connsiteX19" fmla="*/ 292386 w 478220"/>
                      <a:gd name="connsiteY19" fmla="*/ 149352 h 2227568"/>
                      <a:gd name="connsiteX20" fmla="*/ 89684 w 478220"/>
                      <a:gd name="connsiteY20" fmla="*/ 78044 h 2227568"/>
                      <a:gd name="connsiteX21" fmla="*/ 41866 w 478220"/>
                      <a:gd name="connsiteY21" fmla="*/ 0 h 2227568"/>
                      <a:gd name="connsiteX22" fmla="*/ 1386 w 478220"/>
                      <a:gd name="connsiteY22"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299701 w 478220"/>
                      <a:gd name="connsiteY18" fmla="*/ 262737 h 2227568"/>
                      <a:gd name="connsiteX19" fmla="*/ 337975 w 478220"/>
                      <a:gd name="connsiteY19" fmla="*/ 198296 h 2227568"/>
                      <a:gd name="connsiteX20" fmla="*/ 292386 w 478220"/>
                      <a:gd name="connsiteY20" fmla="*/ 149352 h 2227568"/>
                      <a:gd name="connsiteX21" fmla="*/ 89684 w 478220"/>
                      <a:gd name="connsiteY21" fmla="*/ 78044 h 2227568"/>
                      <a:gd name="connsiteX22" fmla="*/ 41866 w 478220"/>
                      <a:gd name="connsiteY22" fmla="*/ 0 h 2227568"/>
                      <a:gd name="connsiteX23" fmla="*/ 1386 w 478220"/>
                      <a:gd name="connsiteY23"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34721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2929 h 2227568"/>
                      <a:gd name="connsiteX1" fmla="*/ 48710 w 478220"/>
                      <a:gd name="connsiteY1" fmla="*/ 332932 h 2227568"/>
                      <a:gd name="connsiteX2" fmla="*/ 110115 w 478220"/>
                      <a:gd name="connsiteY2" fmla="*/ 533400 h 2227568"/>
                      <a:gd name="connsiteX3" fmla="*/ 77587 w 478220"/>
                      <a:gd name="connsiteY3" fmla="*/ 834543 h 2227568"/>
                      <a:gd name="connsiteX4" fmla="*/ 1386 w 478220"/>
                      <a:gd name="connsiteY4" fmla="*/ 1444143 h 2227568"/>
                      <a:gd name="connsiteX5" fmla="*/ 69272 w 478220"/>
                      <a:gd name="connsiteY5" fmla="*/ 1802588 h 2227568"/>
                      <a:gd name="connsiteX6" fmla="*/ 65292 w 478220"/>
                      <a:gd name="connsiteY6" fmla="*/ 1959038 h 2227568"/>
                      <a:gd name="connsiteX7" fmla="*/ 200946 w 478220"/>
                      <a:gd name="connsiteY7" fmla="*/ 2036674 h 2227568"/>
                      <a:gd name="connsiteX8" fmla="*/ 186315 w 478220"/>
                      <a:gd name="connsiteY8" fmla="*/ 2153717 h 2227568"/>
                      <a:gd name="connsiteX9" fmla="*/ 321647 w 478220"/>
                      <a:gd name="connsiteY9" fmla="*/ 2219554 h 2227568"/>
                      <a:gd name="connsiteX10" fmla="*/ 388463 w 478220"/>
                      <a:gd name="connsiteY10" fmla="*/ 2105633 h 2227568"/>
                      <a:gd name="connsiteX11" fmla="*/ 147241 w 478220"/>
                      <a:gd name="connsiteY11" fmla="*/ 1763435 h 2227568"/>
                      <a:gd name="connsiteX12" fmla="*/ 158461 w 478220"/>
                      <a:gd name="connsiteY12" fmla="*/ 966841 h 2227568"/>
                      <a:gd name="connsiteX13" fmla="*/ 427732 w 478220"/>
                      <a:gd name="connsiteY13" fmla="*/ 1163184 h 2227568"/>
                      <a:gd name="connsiteX14" fmla="*/ 158461 w 478220"/>
                      <a:gd name="connsiteY14" fmla="*/ 748058 h 2227568"/>
                      <a:gd name="connsiteX15" fmla="*/ 478220 w 478220"/>
                      <a:gd name="connsiteY15" fmla="*/ 405859 h 2227568"/>
                      <a:gd name="connsiteX16" fmla="*/ 142424 w 478220"/>
                      <a:gd name="connsiteY16" fmla="*/ 376123 h 2227568"/>
                      <a:gd name="connsiteX17" fmla="*/ 68703 w 478220"/>
                      <a:gd name="connsiteY17" fmla="*/ 181466 h 2227568"/>
                      <a:gd name="connsiteX18" fmla="*/ 193631 w 478220"/>
                      <a:gd name="connsiteY18" fmla="*/ 160325 h 2227568"/>
                      <a:gd name="connsiteX19" fmla="*/ 299701 w 478220"/>
                      <a:gd name="connsiteY19" fmla="*/ 262737 h 2227568"/>
                      <a:gd name="connsiteX20" fmla="*/ 337975 w 478220"/>
                      <a:gd name="connsiteY20" fmla="*/ 198296 h 2227568"/>
                      <a:gd name="connsiteX21" fmla="*/ 292386 w 478220"/>
                      <a:gd name="connsiteY21" fmla="*/ 149352 h 2227568"/>
                      <a:gd name="connsiteX22" fmla="*/ 89684 w 478220"/>
                      <a:gd name="connsiteY22" fmla="*/ 78044 h 2227568"/>
                      <a:gd name="connsiteX23" fmla="*/ 41866 w 478220"/>
                      <a:gd name="connsiteY23" fmla="*/ 0 h 2227568"/>
                      <a:gd name="connsiteX24" fmla="*/ 1386 w 478220"/>
                      <a:gd name="connsiteY24" fmla="*/ 102929 h 2227568"/>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99701 w 478220"/>
                      <a:gd name="connsiteY19" fmla="*/ 266885 h 2231716"/>
                      <a:gd name="connsiteX20" fmla="*/ 337975 w 478220"/>
                      <a:gd name="connsiteY20" fmla="*/ 202444 h 2231716"/>
                      <a:gd name="connsiteX21" fmla="*/ 292386 w 478220"/>
                      <a:gd name="connsiteY21" fmla="*/ 153500 h 2231716"/>
                      <a:gd name="connsiteX22" fmla="*/ 89684 w 478220"/>
                      <a:gd name="connsiteY22" fmla="*/ 82192 h 2231716"/>
                      <a:gd name="connsiteX23" fmla="*/ 41866 w 478220"/>
                      <a:gd name="connsiteY23" fmla="*/ 4148 h 2231716"/>
                      <a:gd name="connsiteX24" fmla="*/ 1386 w 478220"/>
                      <a:gd name="connsiteY2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41179 w 478220"/>
                      <a:gd name="connsiteY19" fmla="*/ 212021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193631 w 478220"/>
                      <a:gd name="connsiteY18" fmla="*/ 16447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2152 w 478220"/>
                      <a:gd name="connsiteY19" fmla="*/ 208363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37975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92386 w 478220"/>
                      <a:gd name="connsiteY22" fmla="*/ 153500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478220 w 478220"/>
                      <a:gd name="connsiteY15" fmla="*/ 410007 h 2231716"/>
                      <a:gd name="connsiteX16" fmla="*/ 142424 w 478220"/>
                      <a:gd name="connsiteY16" fmla="*/ 380271 h 2231716"/>
                      <a:gd name="connsiteX17" fmla="*/ 68703 w 478220"/>
                      <a:gd name="connsiteY17" fmla="*/ 185614 h 2231716"/>
                      <a:gd name="connsiteX18" fmla="*/ 208262 w 478220"/>
                      <a:gd name="connsiteY18" fmla="*/ 149843 h 2231716"/>
                      <a:gd name="connsiteX19" fmla="*/ 255809 w 478220"/>
                      <a:gd name="connsiteY19" fmla="*/ 204706 h 2231716"/>
                      <a:gd name="connsiteX20" fmla="*/ 299701 w 478220"/>
                      <a:gd name="connsiteY20" fmla="*/ 266885 h 2231716"/>
                      <a:gd name="connsiteX21" fmla="*/ 359920 w 478220"/>
                      <a:gd name="connsiteY21" fmla="*/ 202444 h 2231716"/>
                      <a:gd name="connsiteX22" fmla="*/ 288728 w 478220"/>
                      <a:gd name="connsiteY22" fmla="*/ 164472 h 2231716"/>
                      <a:gd name="connsiteX23" fmla="*/ 89684 w 478220"/>
                      <a:gd name="connsiteY23" fmla="*/ 82192 h 2231716"/>
                      <a:gd name="connsiteX24" fmla="*/ 41866 w 478220"/>
                      <a:gd name="connsiteY24" fmla="*/ 4148 h 2231716"/>
                      <a:gd name="connsiteX25" fmla="*/ 1386 w 478220"/>
                      <a:gd name="connsiteY2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288728 w 478220"/>
                      <a:gd name="connsiteY15" fmla="*/ 515602 h 2231716"/>
                      <a:gd name="connsiteX16" fmla="*/ 478220 w 478220"/>
                      <a:gd name="connsiteY16" fmla="*/ 410007 h 2231716"/>
                      <a:gd name="connsiteX17" fmla="*/ 142424 w 478220"/>
                      <a:gd name="connsiteY17" fmla="*/ 380271 h 2231716"/>
                      <a:gd name="connsiteX18" fmla="*/ 68703 w 478220"/>
                      <a:gd name="connsiteY18" fmla="*/ 185614 h 2231716"/>
                      <a:gd name="connsiteX19" fmla="*/ 208262 w 478220"/>
                      <a:gd name="connsiteY19" fmla="*/ 149843 h 2231716"/>
                      <a:gd name="connsiteX20" fmla="*/ 255809 w 478220"/>
                      <a:gd name="connsiteY20" fmla="*/ 204706 h 2231716"/>
                      <a:gd name="connsiteX21" fmla="*/ 299701 w 478220"/>
                      <a:gd name="connsiteY21" fmla="*/ 266885 h 2231716"/>
                      <a:gd name="connsiteX22" fmla="*/ 359920 w 478220"/>
                      <a:gd name="connsiteY22" fmla="*/ 202444 h 2231716"/>
                      <a:gd name="connsiteX23" fmla="*/ 288728 w 478220"/>
                      <a:gd name="connsiteY23" fmla="*/ 164472 h 2231716"/>
                      <a:gd name="connsiteX24" fmla="*/ 89684 w 478220"/>
                      <a:gd name="connsiteY24" fmla="*/ 82192 h 2231716"/>
                      <a:gd name="connsiteX25" fmla="*/ 41866 w 478220"/>
                      <a:gd name="connsiteY25" fmla="*/ 4148 h 2231716"/>
                      <a:gd name="connsiteX26" fmla="*/ 1386 w 478220"/>
                      <a:gd name="connsiteY2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58461 w 478220"/>
                      <a:gd name="connsiteY14" fmla="*/ 752206 h 2231716"/>
                      <a:gd name="connsiteX15" fmla="*/ 182658 w 478220"/>
                      <a:gd name="connsiteY15" fmla="*/ 607042 h 2231716"/>
                      <a:gd name="connsiteX16" fmla="*/ 288728 w 478220"/>
                      <a:gd name="connsiteY16" fmla="*/ 515602 h 2231716"/>
                      <a:gd name="connsiteX17" fmla="*/ 478220 w 478220"/>
                      <a:gd name="connsiteY17" fmla="*/ 410007 h 2231716"/>
                      <a:gd name="connsiteX18" fmla="*/ 142424 w 478220"/>
                      <a:gd name="connsiteY18" fmla="*/ 380271 h 2231716"/>
                      <a:gd name="connsiteX19" fmla="*/ 68703 w 478220"/>
                      <a:gd name="connsiteY19" fmla="*/ 185614 h 2231716"/>
                      <a:gd name="connsiteX20" fmla="*/ 208262 w 478220"/>
                      <a:gd name="connsiteY20" fmla="*/ 149843 h 2231716"/>
                      <a:gd name="connsiteX21" fmla="*/ 255809 w 478220"/>
                      <a:gd name="connsiteY21" fmla="*/ 204706 h 2231716"/>
                      <a:gd name="connsiteX22" fmla="*/ 299701 w 478220"/>
                      <a:gd name="connsiteY22" fmla="*/ 266885 h 2231716"/>
                      <a:gd name="connsiteX23" fmla="*/ 359920 w 478220"/>
                      <a:gd name="connsiteY23" fmla="*/ 202444 h 2231716"/>
                      <a:gd name="connsiteX24" fmla="*/ 288728 w 478220"/>
                      <a:gd name="connsiteY24" fmla="*/ 164472 h 2231716"/>
                      <a:gd name="connsiteX25" fmla="*/ 89684 w 478220"/>
                      <a:gd name="connsiteY25" fmla="*/ 82192 h 2231716"/>
                      <a:gd name="connsiteX26" fmla="*/ 41866 w 478220"/>
                      <a:gd name="connsiteY26" fmla="*/ 4148 h 2231716"/>
                      <a:gd name="connsiteX27" fmla="*/ 1386 w 478220"/>
                      <a:gd name="connsiteY2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193631 w 478220"/>
                      <a:gd name="connsiteY14" fmla="*/ 877704 h 2231716"/>
                      <a:gd name="connsiteX15" fmla="*/ 158461 w 478220"/>
                      <a:gd name="connsiteY15" fmla="*/ 752206 h 2231716"/>
                      <a:gd name="connsiteX16" fmla="*/ 182658 w 478220"/>
                      <a:gd name="connsiteY16" fmla="*/ 607042 h 2231716"/>
                      <a:gd name="connsiteX17" fmla="*/ 288728 w 478220"/>
                      <a:gd name="connsiteY17" fmla="*/ 515602 h 2231716"/>
                      <a:gd name="connsiteX18" fmla="*/ 478220 w 478220"/>
                      <a:gd name="connsiteY18" fmla="*/ 410007 h 2231716"/>
                      <a:gd name="connsiteX19" fmla="*/ 142424 w 478220"/>
                      <a:gd name="connsiteY19" fmla="*/ 380271 h 2231716"/>
                      <a:gd name="connsiteX20" fmla="*/ 68703 w 478220"/>
                      <a:gd name="connsiteY20" fmla="*/ 185614 h 2231716"/>
                      <a:gd name="connsiteX21" fmla="*/ 208262 w 478220"/>
                      <a:gd name="connsiteY21" fmla="*/ 149843 h 2231716"/>
                      <a:gd name="connsiteX22" fmla="*/ 255809 w 478220"/>
                      <a:gd name="connsiteY22" fmla="*/ 204706 h 2231716"/>
                      <a:gd name="connsiteX23" fmla="*/ 299701 w 478220"/>
                      <a:gd name="connsiteY23" fmla="*/ 266885 h 2231716"/>
                      <a:gd name="connsiteX24" fmla="*/ 359920 w 478220"/>
                      <a:gd name="connsiteY24" fmla="*/ 202444 h 2231716"/>
                      <a:gd name="connsiteX25" fmla="*/ 288728 w 478220"/>
                      <a:gd name="connsiteY25" fmla="*/ 164472 h 2231716"/>
                      <a:gd name="connsiteX26" fmla="*/ 89684 w 478220"/>
                      <a:gd name="connsiteY26" fmla="*/ 82192 h 2231716"/>
                      <a:gd name="connsiteX27" fmla="*/ 41866 w 478220"/>
                      <a:gd name="connsiteY27" fmla="*/ 4148 h 2231716"/>
                      <a:gd name="connsiteX28" fmla="*/ 1386 w 478220"/>
                      <a:gd name="connsiteY2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14331 w 478220"/>
                      <a:gd name="connsiteY14" fmla="*/ 936226 h 2231716"/>
                      <a:gd name="connsiteX15" fmla="*/ 193631 w 478220"/>
                      <a:gd name="connsiteY15" fmla="*/ 877704 h 2231716"/>
                      <a:gd name="connsiteX16" fmla="*/ 158461 w 478220"/>
                      <a:gd name="connsiteY16" fmla="*/ 752206 h 2231716"/>
                      <a:gd name="connsiteX17" fmla="*/ 182658 w 478220"/>
                      <a:gd name="connsiteY17" fmla="*/ 607042 h 2231716"/>
                      <a:gd name="connsiteX18" fmla="*/ 288728 w 478220"/>
                      <a:gd name="connsiteY18" fmla="*/ 515602 h 2231716"/>
                      <a:gd name="connsiteX19" fmla="*/ 478220 w 478220"/>
                      <a:gd name="connsiteY19" fmla="*/ 410007 h 2231716"/>
                      <a:gd name="connsiteX20" fmla="*/ 142424 w 478220"/>
                      <a:gd name="connsiteY20" fmla="*/ 380271 h 2231716"/>
                      <a:gd name="connsiteX21" fmla="*/ 68703 w 478220"/>
                      <a:gd name="connsiteY21" fmla="*/ 185614 h 2231716"/>
                      <a:gd name="connsiteX22" fmla="*/ 208262 w 478220"/>
                      <a:gd name="connsiteY22" fmla="*/ 149843 h 2231716"/>
                      <a:gd name="connsiteX23" fmla="*/ 255809 w 478220"/>
                      <a:gd name="connsiteY23" fmla="*/ 204706 h 2231716"/>
                      <a:gd name="connsiteX24" fmla="*/ 299701 w 478220"/>
                      <a:gd name="connsiteY24" fmla="*/ 266885 h 2231716"/>
                      <a:gd name="connsiteX25" fmla="*/ 359920 w 478220"/>
                      <a:gd name="connsiteY25" fmla="*/ 202444 h 2231716"/>
                      <a:gd name="connsiteX26" fmla="*/ 288728 w 478220"/>
                      <a:gd name="connsiteY26" fmla="*/ 164472 h 2231716"/>
                      <a:gd name="connsiteX27" fmla="*/ 89684 w 478220"/>
                      <a:gd name="connsiteY27" fmla="*/ 82192 h 2231716"/>
                      <a:gd name="connsiteX28" fmla="*/ 41866 w 478220"/>
                      <a:gd name="connsiteY28" fmla="*/ 4148 h 2231716"/>
                      <a:gd name="connsiteX29" fmla="*/ 1386 w 478220"/>
                      <a:gd name="connsiteY2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427732 w 478220"/>
                      <a:gd name="connsiteY13" fmla="*/ 1167332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58461 w 478220"/>
                      <a:gd name="connsiteY12" fmla="*/ 970989 h 2231716"/>
                      <a:gd name="connsiteX13" fmla="*/ 380183 w 478220"/>
                      <a:gd name="connsiteY13" fmla="*/ 1174647 h 2231716"/>
                      <a:gd name="connsiteX14" fmla="*/ 380168 w 478220"/>
                      <a:gd name="connsiteY14" fmla="*/ 1013036 h 2231716"/>
                      <a:gd name="connsiteX15" fmla="*/ 314331 w 478220"/>
                      <a:gd name="connsiteY15" fmla="*/ 936226 h 2231716"/>
                      <a:gd name="connsiteX16" fmla="*/ 193631 w 478220"/>
                      <a:gd name="connsiteY16" fmla="*/ 877704 h 2231716"/>
                      <a:gd name="connsiteX17" fmla="*/ 158461 w 478220"/>
                      <a:gd name="connsiteY17" fmla="*/ 752206 h 2231716"/>
                      <a:gd name="connsiteX18" fmla="*/ 182658 w 478220"/>
                      <a:gd name="connsiteY18" fmla="*/ 607042 h 2231716"/>
                      <a:gd name="connsiteX19" fmla="*/ 288728 w 478220"/>
                      <a:gd name="connsiteY19" fmla="*/ 515602 h 2231716"/>
                      <a:gd name="connsiteX20" fmla="*/ 478220 w 478220"/>
                      <a:gd name="connsiteY20" fmla="*/ 410007 h 2231716"/>
                      <a:gd name="connsiteX21" fmla="*/ 142424 w 478220"/>
                      <a:gd name="connsiteY21" fmla="*/ 380271 h 2231716"/>
                      <a:gd name="connsiteX22" fmla="*/ 68703 w 478220"/>
                      <a:gd name="connsiteY22" fmla="*/ 185614 h 2231716"/>
                      <a:gd name="connsiteX23" fmla="*/ 208262 w 478220"/>
                      <a:gd name="connsiteY23" fmla="*/ 149843 h 2231716"/>
                      <a:gd name="connsiteX24" fmla="*/ 255809 w 478220"/>
                      <a:gd name="connsiteY24" fmla="*/ 204706 h 2231716"/>
                      <a:gd name="connsiteX25" fmla="*/ 299701 w 478220"/>
                      <a:gd name="connsiteY25" fmla="*/ 266885 h 2231716"/>
                      <a:gd name="connsiteX26" fmla="*/ 359920 w 478220"/>
                      <a:gd name="connsiteY26" fmla="*/ 202444 h 2231716"/>
                      <a:gd name="connsiteX27" fmla="*/ 288728 w 478220"/>
                      <a:gd name="connsiteY27" fmla="*/ 164472 h 2231716"/>
                      <a:gd name="connsiteX28" fmla="*/ 89684 w 478220"/>
                      <a:gd name="connsiteY28" fmla="*/ 82192 h 2231716"/>
                      <a:gd name="connsiteX29" fmla="*/ 41866 w 478220"/>
                      <a:gd name="connsiteY29" fmla="*/ 4148 h 2231716"/>
                      <a:gd name="connsiteX30" fmla="*/ 1386 w 478220"/>
                      <a:gd name="connsiteY3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380183 w 478220"/>
                      <a:gd name="connsiteY14" fmla="*/ 1174647 h 2231716"/>
                      <a:gd name="connsiteX15" fmla="*/ 380168 w 478220"/>
                      <a:gd name="connsiteY15" fmla="*/ 1013036 h 2231716"/>
                      <a:gd name="connsiteX16" fmla="*/ 314331 w 478220"/>
                      <a:gd name="connsiteY16" fmla="*/ 936226 h 2231716"/>
                      <a:gd name="connsiteX17" fmla="*/ 193631 w 478220"/>
                      <a:gd name="connsiteY17" fmla="*/ 877704 h 2231716"/>
                      <a:gd name="connsiteX18" fmla="*/ 158461 w 478220"/>
                      <a:gd name="connsiteY18" fmla="*/ 752206 h 2231716"/>
                      <a:gd name="connsiteX19" fmla="*/ 182658 w 478220"/>
                      <a:gd name="connsiteY19" fmla="*/ 607042 h 2231716"/>
                      <a:gd name="connsiteX20" fmla="*/ 288728 w 478220"/>
                      <a:gd name="connsiteY20" fmla="*/ 515602 h 2231716"/>
                      <a:gd name="connsiteX21" fmla="*/ 478220 w 478220"/>
                      <a:gd name="connsiteY21" fmla="*/ 410007 h 2231716"/>
                      <a:gd name="connsiteX22" fmla="*/ 142424 w 478220"/>
                      <a:gd name="connsiteY22" fmla="*/ 380271 h 2231716"/>
                      <a:gd name="connsiteX23" fmla="*/ 68703 w 478220"/>
                      <a:gd name="connsiteY23" fmla="*/ 185614 h 2231716"/>
                      <a:gd name="connsiteX24" fmla="*/ 208262 w 478220"/>
                      <a:gd name="connsiteY24" fmla="*/ 149843 h 2231716"/>
                      <a:gd name="connsiteX25" fmla="*/ 255809 w 478220"/>
                      <a:gd name="connsiteY25" fmla="*/ 204706 h 2231716"/>
                      <a:gd name="connsiteX26" fmla="*/ 299701 w 478220"/>
                      <a:gd name="connsiteY26" fmla="*/ 266885 h 2231716"/>
                      <a:gd name="connsiteX27" fmla="*/ 359920 w 478220"/>
                      <a:gd name="connsiteY27" fmla="*/ 202444 h 2231716"/>
                      <a:gd name="connsiteX28" fmla="*/ 288728 w 478220"/>
                      <a:gd name="connsiteY28" fmla="*/ 164472 h 2231716"/>
                      <a:gd name="connsiteX29" fmla="*/ 89684 w 478220"/>
                      <a:gd name="connsiteY29" fmla="*/ 82192 h 2231716"/>
                      <a:gd name="connsiteX30" fmla="*/ 41866 w 478220"/>
                      <a:gd name="connsiteY30" fmla="*/ 4148 h 2231716"/>
                      <a:gd name="connsiteX31" fmla="*/ 1386 w 478220"/>
                      <a:gd name="connsiteY3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80183 w 478220"/>
                      <a:gd name="connsiteY15" fmla="*/ 1174647 h 2231716"/>
                      <a:gd name="connsiteX16" fmla="*/ 380168 w 478220"/>
                      <a:gd name="connsiteY16" fmla="*/ 1013036 h 2231716"/>
                      <a:gd name="connsiteX17" fmla="*/ 314331 w 478220"/>
                      <a:gd name="connsiteY17" fmla="*/ 936226 h 2231716"/>
                      <a:gd name="connsiteX18" fmla="*/ 193631 w 478220"/>
                      <a:gd name="connsiteY18" fmla="*/ 877704 h 2231716"/>
                      <a:gd name="connsiteX19" fmla="*/ 158461 w 478220"/>
                      <a:gd name="connsiteY19" fmla="*/ 752206 h 2231716"/>
                      <a:gd name="connsiteX20" fmla="*/ 182658 w 478220"/>
                      <a:gd name="connsiteY20" fmla="*/ 607042 h 2231716"/>
                      <a:gd name="connsiteX21" fmla="*/ 288728 w 478220"/>
                      <a:gd name="connsiteY21" fmla="*/ 515602 h 2231716"/>
                      <a:gd name="connsiteX22" fmla="*/ 478220 w 478220"/>
                      <a:gd name="connsiteY22" fmla="*/ 410007 h 2231716"/>
                      <a:gd name="connsiteX23" fmla="*/ 142424 w 478220"/>
                      <a:gd name="connsiteY23" fmla="*/ 380271 h 2231716"/>
                      <a:gd name="connsiteX24" fmla="*/ 68703 w 478220"/>
                      <a:gd name="connsiteY24" fmla="*/ 185614 h 2231716"/>
                      <a:gd name="connsiteX25" fmla="*/ 208262 w 478220"/>
                      <a:gd name="connsiteY25" fmla="*/ 149843 h 2231716"/>
                      <a:gd name="connsiteX26" fmla="*/ 255809 w 478220"/>
                      <a:gd name="connsiteY26" fmla="*/ 204706 h 2231716"/>
                      <a:gd name="connsiteX27" fmla="*/ 299701 w 478220"/>
                      <a:gd name="connsiteY27" fmla="*/ 266885 h 2231716"/>
                      <a:gd name="connsiteX28" fmla="*/ 359920 w 478220"/>
                      <a:gd name="connsiteY28" fmla="*/ 202444 h 2231716"/>
                      <a:gd name="connsiteX29" fmla="*/ 288728 w 478220"/>
                      <a:gd name="connsiteY29" fmla="*/ 164472 h 2231716"/>
                      <a:gd name="connsiteX30" fmla="*/ 89684 w 478220"/>
                      <a:gd name="connsiteY30" fmla="*/ 82192 h 2231716"/>
                      <a:gd name="connsiteX31" fmla="*/ 41866 w 478220"/>
                      <a:gd name="connsiteY31" fmla="*/ 4148 h 2231716"/>
                      <a:gd name="connsiteX32" fmla="*/ 1386 w 478220"/>
                      <a:gd name="connsiteY32"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80183 w 478220"/>
                      <a:gd name="connsiteY16" fmla="*/ 1174647 h 2231716"/>
                      <a:gd name="connsiteX17" fmla="*/ 380168 w 478220"/>
                      <a:gd name="connsiteY17" fmla="*/ 1013036 h 2231716"/>
                      <a:gd name="connsiteX18" fmla="*/ 314331 w 478220"/>
                      <a:gd name="connsiteY18" fmla="*/ 936226 h 2231716"/>
                      <a:gd name="connsiteX19" fmla="*/ 193631 w 478220"/>
                      <a:gd name="connsiteY19" fmla="*/ 877704 h 2231716"/>
                      <a:gd name="connsiteX20" fmla="*/ 158461 w 478220"/>
                      <a:gd name="connsiteY20" fmla="*/ 752206 h 2231716"/>
                      <a:gd name="connsiteX21" fmla="*/ 182658 w 478220"/>
                      <a:gd name="connsiteY21" fmla="*/ 607042 h 2231716"/>
                      <a:gd name="connsiteX22" fmla="*/ 288728 w 478220"/>
                      <a:gd name="connsiteY22" fmla="*/ 515602 h 2231716"/>
                      <a:gd name="connsiteX23" fmla="*/ 478220 w 478220"/>
                      <a:gd name="connsiteY23" fmla="*/ 410007 h 2231716"/>
                      <a:gd name="connsiteX24" fmla="*/ 142424 w 478220"/>
                      <a:gd name="connsiteY24" fmla="*/ 380271 h 2231716"/>
                      <a:gd name="connsiteX25" fmla="*/ 68703 w 478220"/>
                      <a:gd name="connsiteY25" fmla="*/ 185614 h 2231716"/>
                      <a:gd name="connsiteX26" fmla="*/ 208262 w 478220"/>
                      <a:gd name="connsiteY26" fmla="*/ 149843 h 2231716"/>
                      <a:gd name="connsiteX27" fmla="*/ 255809 w 478220"/>
                      <a:gd name="connsiteY27" fmla="*/ 204706 h 2231716"/>
                      <a:gd name="connsiteX28" fmla="*/ 299701 w 478220"/>
                      <a:gd name="connsiteY28" fmla="*/ 266885 h 2231716"/>
                      <a:gd name="connsiteX29" fmla="*/ 359920 w 478220"/>
                      <a:gd name="connsiteY29" fmla="*/ 202444 h 2231716"/>
                      <a:gd name="connsiteX30" fmla="*/ 288728 w 478220"/>
                      <a:gd name="connsiteY30" fmla="*/ 164472 h 2231716"/>
                      <a:gd name="connsiteX31" fmla="*/ 89684 w 478220"/>
                      <a:gd name="connsiteY31" fmla="*/ 82192 h 2231716"/>
                      <a:gd name="connsiteX32" fmla="*/ 41866 w 478220"/>
                      <a:gd name="connsiteY32" fmla="*/ 4148 h 2231716"/>
                      <a:gd name="connsiteX33" fmla="*/ 1386 w 478220"/>
                      <a:gd name="connsiteY33"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380168 w 478220"/>
                      <a:gd name="connsiteY18" fmla="*/ 1013036 h 2231716"/>
                      <a:gd name="connsiteX19" fmla="*/ 314331 w 478220"/>
                      <a:gd name="connsiteY19" fmla="*/ 936226 h 2231716"/>
                      <a:gd name="connsiteX20" fmla="*/ 193631 w 478220"/>
                      <a:gd name="connsiteY20" fmla="*/ 877704 h 2231716"/>
                      <a:gd name="connsiteX21" fmla="*/ 158461 w 478220"/>
                      <a:gd name="connsiteY21" fmla="*/ 752206 h 2231716"/>
                      <a:gd name="connsiteX22" fmla="*/ 182658 w 478220"/>
                      <a:gd name="connsiteY22" fmla="*/ 607042 h 2231716"/>
                      <a:gd name="connsiteX23" fmla="*/ 288728 w 478220"/>
                      <a:gd name="connsiteY23" fmla="*/ 515602 h 2231716"/>
                      <a:gd name="connsiteX24" fmla="*/ 478220 w 478220"/>
                      <a:gd name="connsiteY24" fmla="*/ 410007 h 2231716"/>
                      <a:gd name="connsiteX25" fmla="*/ 142424 w 478220"/>
                      <a:gd name="connsiteY25" fmla="*/ 380271 h 2231716"/>
                      <a:gd name="connsiteX26" fmla="*/ 68703 w 478220"/>
                      <a:gd name="connsiteY26" fmla="*/ 185614 h 2231716"/>
                      <a:gd name="connsiteX27" fmla="*/ 208262 w 478220"/>
                      <a:gd name="connsiteY27" fmla="*/ 149843 h 2231716"/>
                      <a:gd name="connsiteX28" fmla="*/ 255809 w 478220"/>
                      <a:gd name="connsiteY28" fmla="*/ 204706 h 2231716"/>
                      <a:gd name="connsiteX29" fmla="*/ 299701 w 478220"/>
                      <a:gd name="connsiteY29" fmla="*/ 266885 h 2231716"/>
                      <a:gd name="connsiteX30" fmla="*/ 359920 w 478220"/>
                      <a:gd name="connsiteY30" fmla="*/ 202444 h 2231716"/>
                      <a:gd name="connsiteX31" fmla="*/ 288728 w 478220"/>
                      <a:gd name="connsiteY31" fmla="*/ 164472 h 2231716"/>
                      <a:gd name="connsiteX32" fmla="*/ 89684 w 478220"/>
                      <a:gd name="connsiteY32" fmla="*/ 82192 h 2231716"/>
                      <a:gd name="connsiteX33" fmla="*/ 41866 w 478220"/>
                      <a:gd name="connsiteY33" fmla="*/ 4148 h 2231716"/>
                      <a:gd name="connsiteX34" fmla="*/ 1386 w 478220"/>
                      <a:gd name="connsiteY34"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80183 w 478220"/>
                      <a:gd name="connsiteY17" fmla="*/ 1174647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1647 w 478220"/>
                      <a:gd name="connsiteY16" fmla="*/ 115934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013036 h 2231716"/>
                      <a:gd name="connsiteX20" fmla="*/ 314331 w 478220"/>
                      <a:gd name="connsiteY20" fmla="*/ 936226 h 2231716"/>
                      <a:gd name="connsiteX21" fmla="*/ 193631 w 478220"/>
                      <a:gd name="connsiteY21" fmla="*/ 877704 h 2231716"/>
                      <a:gd name="connsiteX22" fmla="*/ 158461 w 478220"/>
                      <a:gd name="connsiteY22" fmla="*/ 752206 h 2231716"/>
                      <a:gd name="connsiteX23" fmla="*/ 182658 w 478220"/>
                      <a:gd name="connsiteY23" fmla="*/ 607042 h 2231716"/>
                      <a:gd name="connsiteX24" fmla="*/ 288728 w 478220"/>
                      <a:gd name="connsiteY24" fmla="*/ 515602 h 2231716"/>
                      <a:gd name="connsiteX25" fmla="*/ 478220 w 478220"/>
                      <a:gd name="connsiteY25" fmla="*/ 410007 h 2231716"/>
                      <a:gd name="connsiteX26" fmla="*/ 142424 w 478220"/>
                      <a:gd name="connsiteY26" fmla="*/ 380271 h 2231716"/>
                      <a:gd name="connsiteX27" fmla="*/ 68703 w 478220"/>
                      <a:gd name="connsiteY27" fmla="*/ 185614 h 2231716"/>
                      <a:gd name="connsiteX28" fmla="*/ 208262 w 478220"/>
                      <a:gd name="connsiteY28" fmla="*/ 149843 h 2231716"/>
                      <a:gd name="connsiteX29" fmla="*/ 255809 w 478220"/>
                      <a:gd name="connsiteY29" fmla="*/ 204706 h 2231716"/>
                      <a:gd name="connsiteX30" fmla="*/ 299701 w 478220"/>
                      <a:gd name="connsiteY30" fmla="*/ 266885 h 2231716"/>
                      <a:gd name="connsiteX31" fmla="*/ 359920 w 478220"/>
                      <a:gd name="connsiteY31" fmla="*/ 202444 h 2231716"/>
                      <a:gd name="connsiteX32" fmla="*/ 288728 w 478220"/>
                      <a:gd name="connsiteY32" fmla="*/ 164472 h 2231716"/>
                      <a:gd name="connsiteX33" fmla="*/ 89684 w 478220"/>
                      <a:gd name="connsiteY33" fmla="*/ 82192 h 2231716"/>
                      <a:gd name="connsiteX34" fmla="*/ 41866 w 478220"/>
                      <a:gd name="connsiteY34" fmla="*/ 4148 h 2231716"/>
                      <a:gd name="connsiteX35" fmla="*/ 1386 w 478220"/>
                      <a:gd name="connsiteY35"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24136 w 478220"/>
                      <a:gd name="connsiteY12" fmla="*/ 1122764 h 2231716"/>
                      <a:gd name="connsiteX13" fmla="*/ 158461 w 478220"/>
                      <a:gd name="connsiteY13" fmla="*/ 970989 h 2231716"/>
                      <a:gd name="connsiteX14" fmla="*/ 252152 w 478220"/>
                      <a:gd name="connsiteY14" fmla="*/ 939884 h 2231716"/>
                      <a:gd name="connsiteX15" fmla="*/ 347250 w 478220"/>
                      <a:gd name="connsiteY15" fmla="*/ 1045954 h 2231716"/>
                      <a:gd name="connsiteX16" fmla="*/ 325305 w 478220"/>
                      <a:gd name="connsiteY16" fmla="*/ 1219690 h 2231716"/>
                      <a:gd name="connsiteX17" fmla="*/ 343607 w 478220"/>
                      <a:gd name="connsiteY17" fmla="*/ 1219690 h 2231716"/>
                      <a:gd name="connsiteX18" fmla="*/ 431375 w 478220"/>
                      <a:gd name="connsiteY18" fmla="*/ 1219690 h 2231716"/>
                      <a:gd name="connsiteX19" fmla="*/ 380168 w 478220"/>
                      <a:gd name="connsiteY19" fmla="*/ 1159340 h 2231716"/>
                      <a:gd name="connsiteX20" fmla="*/ 380168 w 478220"/>
                      <a:gd name="connsiteY20" fmla="*/ 1013036 h 2231716"/>
                      <a:gd name="connsiteX21" fmla="*/ 314331 w 478220"/>
                      <a:gd name="connsiteY21" fmla="*/ 936226 h 2231716"/>
                      <a:gd name="connsiteX22" fmla="*/ 193631 w 478220"/>
                      <a:gd name="connsiteY22" fmla="*/ 877704 h 2231716"/>
                      <a:gd name="connsiteX23" fmla="*/ 158461 w 478220"/>
                      <a:gd name="connsiteY23" fmla="*/ 752206 h 2231716"/>
                      <a:gd name="connsiteX24" fmla="*/ 182658 w 478220"/>
                      <a:gd name="connsiteY24" fmla="*/ 607042 h 2231716"/>
                      <a:gd name="connsiteX25" fmla="*/ 288728 w 478220"/>
                      <a:gd name="connsiteY25" fmla="*/ 515602 h 2231716"/>
                      <a:gd name="connsiteX26" fmla="*/ 478220 w 478220"/>
                      <a:gd name="connsiteY26" fmla="*/ 410007 h 2231716"/>
                      <a:gd name="connsiteX27" fmla="*/ 142424 w 478220"/>
                      <a:gd name="connsiteY27" fmla="*/ 380271 h 2231716"/>
                      <a:gd name="connsiteX28" fmla="*/ 68703 w 478220"/>
                      <a:gd name="connsiteY28" fmla="*/ 185614 h 2231716"/>
                      <a:gd name="connsiteX29" fmla="*/ 208262 w 478220"/>
                      <a:gd name="connsiteY29" fmla="*/ 149843 h 2231716"/>
                      <a:gd name="connsiteX30" fmla="*/ 255809 w 478220"/>
                      <a:gd name="connsiteY30" fmla="*/ 204706 h 2231716"/>
                      <a:gd name="connsiteX31" fmla="*/ 299701 w 478220"/>
                      <a:gd name="connsiteY31" fmla="*/ 266885 h 2231716"/>
                      <a:gd name="connsiteX32" fmla="*/ 359920 w 478220"/>
                      <a:gd name="connsiteY32" fmla="*/ 202444 h 2231716"/>
                      <a:gd name="connsiteX33" fmla="*/ 288728 w 478220"/>
                      <a:gd name="connsiteY33" fmla="*/ 164472 h 2231716"/>
                      <a:gd name="connsiteX34" fmla="*/ 89684 w 478220"/>
                      <a:gd name="connsiteY34" fmla="*/ 82192 h 2231716"/>
                      <a:gd name="connsiteX35" fmla="*/ 41866 w 478220"/>
                      <a:gd name="connsiteY35" fmla="*/ 4148 h 2231716"/>
                      <a:gd name="connsiteX36" fmla="*/ 1386 w 478220"/>
                      <a:gd name="connsiteY36"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219690 h 2231716"/>
                      <a:gd name="connsiteX13" fmla="*/ 124136 w 478220"/>
                      <a:gd name="connsiteY13" fmla="*/ 1122764 h 2231716"/>
                      <a:gd name="connsiteX14" fmla="*/ 158461 w 478220"/>
                      <a:gd name="connsiteY14" fmla="*/ 970989 h 2231716"/>
                      <a:gd name="connsiteX15" fmla="*/ 252152 w 478220"/>
                      <a:gd name="connsiteY15" fmla="*/ 939884 h 2231716"/>
                      <a:gd name="connsiteX16" fmla="*/ 347250 w 478220"/>
                      <a:gd name="connsiteY16" fmla="*/ 1045954 h 2231716"/>
                      <a:gd name="connsiteX17" fmla="*/ 325305 w 478220"/>
                      <a:gd name="connsiteY17" fmla="*/ 1219690 h 2231716"/>
                      <a:gd name="connsiteX18" fmla="*/ 343607 w 478220"/>
                      <a:gd name="connsiteY18" fmla="*/ 1219690 h 2231716"/>
                      <a:gd name="connsiteX19" fmla="*/ 431375 w 478220"/>
                      <a:gd name="connsiteY19" fmla="*/ 1219690 h 2231716"/>
                      <a:gd name="connsiteX20" fmla="*/ 380168 w 478220"/>
                      <a:gd name="connsiteY20" fmla="*/ 1159340 h 2231716"/>
                      <a:gd name="connsiteX21" fmla="*/ 380168 w 478220"/>
                      <a:gd name="connsiteY21" fmla="*/ 1013036 h 2231716"/>
                      <a:gd name="connsiteX22" fmla="*/ 314331 w 478220"/>
                      <a:gd name="connsiteY22" fmla="*/ 936226 h 2231716"/>
                      <a:gd name="connsiteX23" fmla="*/ 193631 w 478220"/>
                      <a:gd name="connsiteY23" fmla="*/ 877704 h 2231716"/>
                      <a:gd name="connsiteX24" fmla="*/ 158461 w 478220"/>
                      <a:gd name="connsiteY24" fmla="*/ 752206 h 2231716"/>
                      <a:gd name="connsiteX25" fmla="*/ 182658 w 478220"/>
                      <a:gd name="connsiteY25" fmla="*/ 607042 h 2231716"/>
                      <a:gd name="connsiteX26" fmla="*/ 288728 w 478220"/>
                      <a:gd name="connsiteY26" fmla="*/ 515602 h 2231716"/>
                      <a:gd name="connsiteX27" fmla="*/ 478220 w 478220"/>
                      <a:gd name="connsiteY27" fmla="*/ 410007 h 2231716"/>
                      <a:gd name="connsiteX28" fmla="*/ 142424 w 478220"/>
                      <a:gd name="connsiteY28" fmla="*/ 380271 h 2231716"/>
                      <a:gd name="connsiteX29" fmla="*/ 68703 w 478220"/>
                      <a:gd name="connsiteY29" fmla="*/ 185614 h 2231716"/>
                      <a:gd name="connsiteX30" fmla="*/ 208262 w 478220"/>
                      <a:gd name="connsiteY30" fmla="*/ 149843 h 2231716"/>
                      <a:gd name="connsiteX31" fmla="*/ 255809 w 478220"/>
                      <a:gd name="connsiteY31" fmla="*/ 204706 h 2231716"/>
                      <a:gd name="connsiteX32" fmla="*/ 299701 w 478220"/>
                      <a:gd name="connsiteY32" fmla="*/ 266885 h 2231716"/>
                      <a:gd name="connsiteX33" fmla="*/ 359920 w 478220"/>
                      <a:gd name="connsiteY33" fmla="*/ 202444 h 2231716"/>
                      <a:gd name="connsiteX34" fmla="*/ 288728 w 478220"/>
                      <a:gd name="connsiteY34" fmla="*/ 164472 h 2231716"/>
                      <a:gd name="connsiteX35" fmla="*/ 89684 w 478220"/>
                      <a:gd name="connsiteY35" fmla="*/ 82192 h 2231716"/>
                      <a:gd name="connsiteX36" fmla="*/ 41866 w 478220"/>
                      <a:gd name="connsiteY36" fmla="*/ 4148 h 2231716"/>
                      <a:gd name="connsiteX37" fmla="*/ 1386 w 478220"/>
                      <a:gd name="connsiteY37"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80245 w 478220"/>
                      <a:gd name="connsiteY12" fmla="*/ 1393426 h 2231716"/>
                      <a:gd name="connsiteX13" fmla="*/ 80245 w 478220"/>
                      <a:gd name="connsiteY13" fmla="*/ 1219690 h 2231716"/>
                      <a:gd name="connsiteX14" fmla="*/ 124136 w 478220"/>
                      <a:gd name="connsiteY14" fmla="*/ 1122764 h 2231716"/>
                      <a:gd name="connsiteX15" fmla="*/ 158461 w 478220"/>
                      <a:gd name="connsiteY15" fmla="*/ 970989 h 2231716"/>
                      <a:gd name="connsiteX16" fmla="*/ 252152 w 478220"/>
                      <a:gd name="connsiteY16" fmla="*/ 939884 h 2231716"/>
                      <a:gd name="connsiteX17" fmla="*/ 347250 w 478220"/>
                      <a:gd name="connsiteY17" fmla="*/ 1045954 h 2231716"/>
                      <a:gd name="connsiteX18" fmla="*/ 325305 w 478220"/>
                      <a:gd name="connsiteY18" fmla="*/ 1219690 h 2231716"/>
                      <a:gd name="connsiteX19" fmla="*/ 343607 w 478220"/>
                      <a:gd name="connsiteY19" fmla="*/ 1219690 h 2231716"/>
                      <a:gd name="connsiteX20" fmla="*/ 431375 w 478220"/>
                      <a:gd name="connsiteY20" fmla="*/ 1219690 h 2231716"/>
                      <a:gd name="connsiteX21" fmla="*/ 380168 w 478220"/>
                      <a:gd name="connsiteY21" fmla="*/ 1159340 h 2231716"/>
                      <a:gd name="connsiteX22" fmla="*/ 380168 w 478220"/>
                      <a:gd name="connsiteY22" fmla="*/ 1013036 h 2231716"/>
                      <a:gd name="connsiteX23" fmla="*/ 314331 w 478220"/>
                      <a:gd name="connsiteY23" fmla="*/ 936226 h 2231716"/>
                      <a:gd name="connsiteX24" fmla="*/ 193631 w 478220"/>
                      <a:gd name="connsiteY24" fmla="*/ 877704 h 2231716"/>
                      <a:gd name="connsiteX25" fmla="*/ 158461 w 478220"/>
                      <a:gd name="connsiteY25" fmla="*/ 752206 h 2231716"/>
                      <a:gd name="connsiteX26" fmla="*/ 182658 w 478220"/>
                      <a:gd name="connsiteY26" fmla="*/ 607042 h 2231716"/>
                      <a:gd name="connsiteX27" fmla="*/ 288728 w 478220"/>
                      <a:gd name="connsiteY27" fmla="*/ 515602 h 2231716"/>
                      <a:gd name="connsiteX28" fmla="*/ 478220 w 478220"/>
                      <a:gd name="connsiteY28" fmla="*/ 410007 h 2231716"/>
                      <a:gd name="connsiteX29" fmla="*/ 142424 w 478220"/>
                      <a:gd name="connsiteY29" fmla="*/ 380271 h 2231716"/>
                      <a:gd name="connsiteX30" fmla="*/ 68703 w 478220"/>
                      <a:gd name="connsiteY30" fmla="*/ 185614 h 2231716"/>
                      <a:gd name="connsiteX31" fmla="*/ 208262 w 478220"/>
                      <a:gd name="connsiteY31" fmla="*/ 149843 h 2231716"/>
                      <a:gd name="connsiteX32" fmla="*/ 255809 w 478220"/>
                      <a:gd name="connsiteY32" fmla="*/ 204706 h 2231716"/>
                      <a:gd name="connsiteX33" fmla="*/ 299701 w 478220"/>
                      <a:gd name="connsiteY33" fmla="*/ 266885 h 2231716"/>
                      <a:gd name="connsiteX34" fmla="*/ 359920 w 478220"/>
                      <a:gd name="connsiteY34" fmla="*/ 202444 h 2231716"/>
                      <a:gd name="connsiteX35" fmla="*/ 288728 w 478220"/>
                      <a:gd name="connsiteY35" fmla="*/ 164472 h 2231716"/>
                      <a:gd name="connsiteX36" fmla="*/ 89684 w 478220"/>
                      <a:gd name="connsiteY36" fmla="*/ 82192 h 2231716"/>
                      <a:gd name="connsiteX37" fmla="*/ 41866 w 478220"/>
                      <a:gd name="connsiteY37" fmla="*/ 4148 h 2231716"/>
                      <a:gd name="connsiteX38" fmla="*/ 1386 w 478220"/>
                      <a:gd name="connsiteY38"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175343 w 478220"/>
                      <a:gd name="connsiteY12" fmla="*/ 1440975 h 2231716"/>
                      <a:gd name="connsiteX13" fmla="*/ 80245 w 478220"/>
                      <a:gd name="connsiteY13" fmla="*/ 1393426 h 2231716"/>
                      <a:gd name="connsiteX14" fmla="*/ 80245 w 478220"/>
                      <a:gd name="connsiteY14" fmla="*/ 1219690 h 2231716"/>
                      <a:gd name="connsiteX15" fmla="*/ 124136 w 478220"/>
                      <a:gd name="connsiteY15" fmla="*/ 1122764 h 2231716"/>
                      <a:gd name="connsiteX16" fmla="*/ 158461 w 478220"/>
                      <a:gd name="connsiteY16" fmla="*/ 970989 h 2231716"/>
                      <a:gd name="connsiteX17" fmla="*/ 252152 w 478220"/>
                      <a:gd name="connsiteY17" fmla="*/ 939884 h 2231716"/>
                      <a:gd name="connsiteX18" fmla="*/ 347250 w 478220"/>
                      <a:gd name="connsiteY18" fmla="*/ 1045954 h 2231716"/>
                      <a:gd name="connsiteX19" fmla="*/ 325305 w 478220"/>
                      <a:gd name="connsiteY19" fmla="*/ 1219690 h 2231716"/>
                      <a:gd name="connsiteX20" fmla="*/ 343607 w 478220"/>
                      <a:gd name="connsiteY20" fmla="*/ 1219690 h 2231716"/>
                      <a:gd name="connsiteX21" fmla="*/ 431375 w 478220"/>
                      <a:gd name="connsiteY21" fmla="*/ 1219690 h 2231716"/>
                      <a:gd name="connsiteX22" fmla="*/ 380168 w 478220"/>
                      <a:gd name="connsiteY22" fmla="*/ 1159340 h 2231716"/>
                      <a:gd name="connsiteX23" fmla="*/ 380168 w 478220"/>
                      <a:gd name="connsiteY23" fmla="*/ 1013036 h 2231716"/>
                      <a:gd name="connsiteX24" fmla="*/ 314331 w 478220"/>
                      <a:gd name="connsiteY24" fmla="*/ 936226 h 2231716"/>
                      <a:gd name="connsiteX25" fmla="*/ 193631 w 478220"/>
                      <a:gd name="connsiteY25" fmla="*/ 877704 h 2231716"/>
                      <a:gd name="connsiteX26" fmla="*/ 158461 w 478220"/>
                      <a:gd name="connsiteY26" fmla="*/ 752206 h 2231716"/>
                      <a:gd name="connsiteX27" fmla="*/ 182658 w 478220"/>
                      <a:gd name="connsiteY27" fmla="*/ 607042 h 2231716"/>
                      <a:gd name="connsiteX28" fmla="*/ 288728 w 478220"/>
                      <a:gd name="connsiteY28" fmla="*/ 515602 h 2231716"/>
                      <a:gd name="connsiteX29" fmla="*/ 478220 w 478220"/>
                      <a:gd name="connsiteY29" fmla="*/ 410007 h 2231716"/>
                      <a:gd name="connsiteX30" fmla="*/ 142424 w 478220"/>
                      <a:gd name="connsiteY30" fmla="*/ 380271 h 2231716"/>
                      <a:gd name="connsiteX31" fmla="*/ 68703 w 478220"/>
                      <a:gd name="connsiteY31" fmla="*/ 185614 h 2231716"/>
                      <a:gd name="connsiteX32" fmla="*/ 208262 w 478220"/>
                      <a:gd name="connsiteY32" fmla="*/ 149843 h 2231716"/>
                      <a:gd name="connsiteX33" fmla="*/ 255809 w 478220"/>
                      <a:gd name="connsiteY33" fmla="*/ 204706 h 2231716"/>
                      <a:gd name="connsiteX34" fmla="*/ 299701 w 478220"/>
                      <a:gd name="connsiteY34" fmla="*/ 266885 h 2231716"/>
                      <a:gd name="connsiteX35" fmla="*/ 359920 w 478220"/>
                      <a:gd name="connsiteY35" fmla="*/ 202444 h 2231716"/>
                      <a:gd name="connsiteX36" fmla="*/ 288728 w 478220"/>
                      <a:gd name="connsiteY36" fmla="*/ 164472 h 2231716"/>
                      <a:gd name="connsiteX37" fmla="*/ 89684 w 478220"/>
                      <a:gd name="connsiteY37" fmla="*/ 82192 h 2231716"/>
                      <a:gd name="connsiteX38" fmla="*/ 41866 w 478220"/>
                      <a:gd name="connsiteY38" fmla="*/ 4148 h 2231716"/>
                      <a:gd name="connsiteX39" fmla="*/ 1386 w 478220"/>
                      <a:gd name="connsiteY39"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277755 w 478220"/>
                      <a:gd name="connsiteY12" fmla="*/ 1510469 h 2231716"/>
                      <a:gd name="connsiteX13" fmla="*/ 175343 w 478220"/>
                      <a:gd name="connsiteY13" fmla="*/ 1440975 h 2231716"/>
                      <a:gd name="connsiteX14" fmla="*/ 80245 w 478220"/>
                      <a:gd name="connsiteY14" fmla="*/ 1393426 h 2231716"/>
                      <a:gd name="connsiteX15" fmla="*/ 80245 w 478220"/>
                      <a:gd name="connsiteY15" fmla="*/ 1219690 h 2231716"/>
                      <a:gd name="connsiteX16" fmla="*/ 124136 w 478220"/>
                      <a:gd name="connsiteY16" fmla="*/ 1122764 h 2231716"/>
                      <a:gd name="connsiteX17" fmla="*/ 158461 w 478220"/>
                      <a:gd name="connsiteY17" fmla="*/ 970989 h 2231716"/>
                      <a:gd name="connsiteX18" fmla="*/ 252152 w 478220"/>
                      <a:gd name="connsiteY18" fmla="*/ 939884 h 2231716"/>
                      <a:gd name="connsiteX19" fmla="*/ 347250 w 478220"/>
                      <a:gd name="connsiteY19" fmla="*/ 1045954 h 2231716"/>
                      <a:gd name="connsiteX20" fmla="*/ 325305 w 478220"/>
                      <a:gd name="connsiteY20" fmla="*/ 1219690 h 2231716"/>
                      <a:gd name="connsiteX21" fmla="*/ 343607 w 478220"/>
                      <a:gd name="connsiteY21" fmla="*/ 1219690 h 2231716"/>
                      <a:gd name="connsiteX22" fmla="*/ 431375 w 478220"/>
                      <a:gd name="connsiteY22" fmla="*/ 1219690 h 2231716"/>
                      <a:gd name="connsiteX23" fmla="*/ 380168 w 478220"/>
                      <a:gd name="connsiteY23" fmla="*/ 1159340 h 2231716"/>
                      <a:gd name="connsiteX24" fmla="*/ 380168 w 478220"/>
                      <a:gd name="connsiteY24" fmla="*/ 1013036 h 2231716"/>
                      <a:gd name="connsiteX25" fmla="*/ 314331 w 478220"/>
                      <a:gd name="connsiteY25" fmla="*/ 936226 h 2231716"/>
                      <a:gd name="connsiteX26" fmla="*/ 193631 w 478220"/>
                      <a:gd name="connsiteY26" fmla="*/ 877704 h 2231716"/>
                      <a:gd name="connsiteX27" fmla="*/ 158461 w 478220"/>
                      <a:gd name="connsiteY27" fmla="*/ 752206 h 2231716"/>
                      <a:gd name="connsiteX28" fmla="*/ 182658 w 478220"/>
                      <a:gd name="connsiteY28" fmla="*/ 607042 h 2231716"/>
                      <a:gd name="connsiteX29" fmla="*/ 288728 w 478220"/>
                      <a:gd name="connsiteY29" fmla="*/ 515602 h 2231716"/>
                      <a:gd name="connsiteX30" fmla="*/ 478220 w 478220"/>
                      <a:gd name="connsiteY30" fmla="*/ 410007 h 2231716"/>
                      <a:gd name="connsiteX31" fmla="*/ 142424 w 478220"/>
                      <a:gd name="connsiteY31" fmla="*/ 380271 h 2231716"/>
                      <a:gd name="connsiteX32" fmla="*/ 68703 w 478220"/>
                      <a:gd name="connsiteY32" fmla="*/ 185614 h 2231716"/>
                      <a:gd name="connsiteX33" fmla="*/ 208262 w 478220"/>
                      <a:gd name="connsiteY33" fmla="*/ 149843 h 2231716"/>
                      <a:gd name="connsiteX34" fmla="*/ 255809 w 478220"/>
                      <a:gd name="connsiteY34" fmla="*/ 204706 h 2231716"/>
                      <a:gd name="connsiteX35" fmla="*/ 299701 w 478220"/>
                      <a:gd name="connsiteY35" fmla="*/ 266885 h 2231716"/>
                      <a:gd name="connsiteX36" fmla="*/ 359920 w 478220"/>
                      <a:gd name="connsiteY36" fmla="*/ 202444 h 2231716"/>
                      <a:gd name="connsiteX37" fmla="*/ 288728 w 478220"/>
                      <a:gd name="connsiteY37" fmla="*/ 164472 h 2231716"/>
                      <a:gd name="connsiteX38" fmla="*/ 89684 w 478220"/>
                      <a:gd name="connsiteY38" fmla="*/ 82192 h 2231716"/>
                      <a:gd name="connsiteX39" fmla="*/ 41866 w 478220"/>
                      <a:gd name="connsiteY39" fmla="*/ 4148 h 2231716"/>
                      <a:gd name="connsiteX40" fmla="*/ 1386 w 478220"/>
                      <a:gd name="connsiteY40"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43592 w 478220"/>
                      <a:gd name="connsiteY12" fmla="*/ 1612882 h 2231716"/>
                      <a:gd name="connsiteX13" fmla="*/ 277755 w 478220"/>
                      <a:gd name="connsiteY13" fmla="*/ 1510469 h 2231716"/>
                      <a:gd name="connsiteX14" fmla="*/ 175343 w 478220"/>
                      <a:gd name="connsiteY14" fmla="*/ 1440975 h 2231716"/>
                      <a:gd name="connsiteX15" fmla="*/ 80245 w 478220"/>
                      <a:gd name="connsiteY15" fmla="*/ 1393426 h 2231716"/>
                      <a:gd name="connsiteX16" fmla="*/ 80245 w 478220"/>
                      <a:gd name="connsiteY16" fmla="*/ 1219690 h 2231716"/>
                      <a:gd name="connsiteX17" fmla="*/ 124136 w 478220"/>
                      <a:gd name="connsiteY17" fmla="*/ 1122764 h 2231716"/>
                      <a:gd name="connsiteX18" fmla="*/ 158461 w 478220"/>
                      <a:gd name="connsiteY18" fmla="*/ 970989 h 2231716"/>
                      <a:gd name="connsiteX19" fmla="*/ 252152 w 478220"/>
                      <a:gd name="connsiteY19" fmla="*/ 939884 h 2231716"/>
                      <a:gd name="connsiteX20" fmla="*/ 347250 w 478220"/>
                      <a:gd name="connsiteY20" fmla="*/ 1045954 h 2231716"/>
                      <a:gd name="connsiteX21" fmla="*/ 325305 w 478220"/>
                      <a:gd name="connsiteY21" fmla="*/ 1219690 h 2231716"/>
                      <a:gd name="connsiteX22" fmla="*/ 343607 w 478220"/>
                      <a:gd name="connsiteY22" fmla="*/ 1219690 h 2231716"/>
                      <a:gd name="connsiteX23" fmla="*/ 431375 w 478220"/>
                      <a:gd name="connsiteY23" fmla="*/ 1219690 h 2231716"/>
                      <a:gd name="connsiteX24" fmla="*/ 380168 w 478220"/>
                      <a:gd name="connsiteY24" fmla="*/ 1159340 h 2231716"/>
                      <a:gd name="connsiteX25" fmla="*/ 380168 w 478220"/>
                      <a:gd name="connsiteY25" fmla="*/ 1013036 h 2231716"/>
                      <a:gd name="connsiteX26" fmla="*/ 314331 w 478220"/>
                      <a:gd name="connsiteY26" fmla="*/ 936226 h 2231716"/>
                      <a:gd name="connsiteX27" fmla="*/ 193631 w 478220"/>
                      <a:gd name="connsiteY27" fmla="*/ 877704 h 2231716"/>
                      <a:gd name="connsiteX28" fmla="*/ 158461 w 478220"/>
                      <a:gd name="connsiteY28" fmla="*/ 752206 h 2231716"/>
                      <a:gd name="connsiteX29" fmla="*/ 182658 w 478220"/>
                      <a:gd name="connsiteY29" fmla="*/ 607042 h 2231716"/>
                      <a:gd name="connsiteX30" fmla="*/ 288728 w 478220"/>
                      <a:gd name="connsiteY30" fmla="*/ 515602 h 2231716"/>
                      <a:gd name="connsiteX31" fmla="*/ 478220 w 478220"/>
                      <a:gd name="connsiteY31" fmla="*/ 410007 h 2231716"/>
                      <a:gd name="connsiteX32" fmla="*/ 142424 w 478220"/>
                      <a:gd name="connsiteY32" fmla="*/ 380271 h 2231716"/>
                      <a:gd name="connsiteX33" fmla="*/ 68703 w 478220"/>
                      <a:gd name="connsiteY33" fmla="*/ 185614 h 2231716"/>
                      <a:gd name="connsiteX34" fmla="*/ 208262 w 478220"/>
                      <a:gd name="connsiteY34" fmla="*/ 149843 h 2231716"/>
                      <a:gd name="connsiteX35" fmla="*/ 255809 w 478220"/>
                      <a:gd name="connsiteY35" fmla="*/ 204706 h 2231716"/>
                      <a:gd name="connsiteX36" fmla="*/ 299701 w 478220"/>
                      <a:gd name="connsiteY36" fmla="*/ 266885 h 2231716"/>
                      <a:gd name="connsiteX37" fmla="*/ 359920 w 478220"/>
                      <a:gd name="connsiteY37" fmla="*/ 202444 h 2231716"/>
                      <a:gd name="connsiteX38" fmla="*/ 288728 w 478220"/>
                      <a:gd name="connsiteY38" fmla="*/ 164472 h 2231716"/>
                      <a:gd name="connsiteX39" fmla="*/ 89684 w 478220"/>
                      <a:gd name="connsiteY39" fmla="*/ 82192 h 2231716"/>
                      <a:gd name="connsiteX40" fmla="*/ 41866 w 478220"/>
                      <a:gd name="connsiteY40" fmla="*/ 4148 h 2231716"/>
                      <a:gd name="connsiteX41" fmla="*/ 1386 w 478220"/>
                      <a:gd name="connsiteY41" fmla="*/ 107077 h 2231716"/>
                      <a:gd name="connsiteX0" fmla="*/ 1386 w 478220"/>
                      <a:gd name="connsiteY0" fmla="*/ 107077 h 2231716"/>
                      <a:gd name="connsiteX1" fmla="*/ 48710 w 478220"/>
                      <a:gd name="connsiteY1" fmla="*/ 337080 h 2231716"/>
                      <a:gd name="connsiteX2" fmla="*/ 110115 w 478220"/>
                      <a:gd name="connsiteY2" fmla="*/ 537548 h 2231716"/>
                      <a:gd name="connsiteX3" fmla="*/ 77587 w 478220"/>
                      <a:gd name="connsiteY3" fmla="*/ 838691 h 2231716"/>
                      <a:gd name="connsiteX4" fmla="*/ 1386 w 478220"/>
                      <a:gd name="connsiteY4" fmla="*/ 1448291 h 2231716"/>
                      <a:gd name="connsiteX5" fmla="*/ 69272 w 478220"/>
                      <a:gd name="connsiteY5" fmla="*/ 1806736 h 2231716"/>
                      <a:gd name="connsiteX6" fmla="*/ 65292 w 478220"/>
                      <a:gd name="connsiteY6" fmla="*/ 1963186 h 2231716"/>
                      <a:gd name="connsiteX7" fmla="*/ 200946 w 478220"/>
                      <a:gd name="connsiteY7" fmla="*/ 2040822 h 2231716"/>
                      <a:gd name="connsiteX8" fmla="*/ 186315 w 478220"/>
                      <a:gd name="connsiteY8" fmla="*/ 2157865 h 2231716"/>
                      <a:gd name="connsiteX9" fmla="*/ 321647 w 478220"/>
                      <a:gd name="connsiteY9" fmla="*/ 2223702 h 2231716"/>
                      <a:gd name="connsiteX10" fmla="*/ 388463 w 478220"/>
                      <a:gd name="connsiteY10" fmla="*/ 2109781 h 2231716"/>
                      <a:gd name="connsiteX11" fmla="*/ 147241 w 478220"/>
                      <a:gd name="connsiteY11" fmla="*/ 1767583 h 2231716"/>
                      <a:gd name="connsiteX12" fmla="*/ 372853 w 478220"/>
                      <a:gd name="connsiteY12" fmla="*/ 1638485 h 2231716"/>
                      <a:gd name="connsiteX13" fmla="*/ 343592 w 478220"/>
                      <a:gd name="connsiteY13" fmla="*/ 1612882 h 2231716"/>
                      <a:gd name="connsiteX14" fmla="*/ 277755 w 478220"/>
                      <a:gd name="connsiteY14" fmla="*/ 1510469 h 2231716"/>
                      <a:gd name="connsiteX15" fmla="*/ 175343 w 478220"/>
                      <a:gd name="connsiteY15" fmla="*/ 1440975 h 2231716"/>
                      <a:gd name="connsiteX16" fmla="*/ 80245 w 478220"/>
                      <a:gd name="connsiteY16" fmla="*/ 1393426 h 2231716"/>
                      <a:gd name="connsiteX17" fmla="*/ 80245 w 478220"/>
                      <a:gd name="connsiteY17" fmla="*/ 1219690 h 2231716"/>
                      <a:gd name="connsiteX18" fmla="*/ 124136 w 478220"/>
                      <a:gd name="connsiteY18" fmla="*/ 1122764 h 2231716"/>
                      <a:gd name="connsiteX19" fmla="*/ 158461 w 478220"/>
                      <a:gd name="connsiteY19" fmla="*/ 970989 h 2231716"/>
                      <a:gd name="connsiteX20" fmla="*/ 252152 w 478220"/>
                      <a:gd name="connsiteY20" fmla="*/ 939884 h 2231716"/>
                      <a:gd name="connsiteX21" fmla="*/ 347250 w 478220"/>
                      <a:gd name="connsiteY21" fmla="*/ 1045954 h 2231716"/>
                      <a:gd name="connsiteX22" fmla="*/ 325305 w 478220"/>
                      <a:gd name="connsiteY22" fmla="*/ 1219690 h 2231716"/>
                      <a:gd name="connsiteX23" fmla="*/ 343607 w 478220"/>
                      <a:gd name="connsiteY23" fmla="*/ 1219690 h 2231716"/>
                      <a:gd name="connsiteX24" fmla="*/ 431375 w 478220"/>
                      <a:gd name="connsiteY24" fmla="*/ 1219690 h 2231716"/>
                      <a:gd name="connsiteX25" fmla="*/ 380168 w 478220"/>
                      <a:gd name="connsiteY25" fmla="*/ 1159340 h 2231716"/>
                      <a:gd name="connsiteX26" fmla="*/ 380168 w 478220"/>
                      <a:gd name="connsiteY26" fmla="*/ 1013036 h 2231716"/>
                      <a:gd name="connsiteX27" fmla="*/ 314331 w 478220"/>
                      <a:gd name="connsiteY27" fmla="*/ 936226 h 2231716"/>
                      <a:gd name="connsiteX28" fmla="*/ 193631 w 478220"/>
                      <a:gd name="connsiteY28" fmla="*/ 877704 h 2231716"/>
                      <a:gd name="connsiteX29" fmla="*/ 158461 w 478220"/>
                      <a:gd name="connsiteY29" fmla="*/ 752206 h 2231716"/>
                      <a:gd name="connsiteX30" fmla="*/ 182658 w 478220"/>
                      <a:gd name="connsiteY30" fmla="*/ 607042 h 2231716"/>
                      <a:gd name="connsiteX31" fmla="*/ 288728 w 478220"/>
                      <a:gd name="connsiteY31" fmla="*/ 515602 h 2231716"/>
                      <a:gd name="connsiteX32" fmla="*/ 478220 w 478220"/>
                      <a:gd name="connsiteY32" fmla="*/ 410007 h 2231716"/>
                      <a:gd name="connsiteX33" fmla="*/ 142424 w 478220"/>
                      <a:gd name="connsiteY33" fmla="*/ 380271 h 2231716"/>
                      <a:gd name="connsiteX34" fmla="*/ 68703 w 478220"/>
                      <a:gd name="connsiteY34" fmla="*/ 185614 h 2231716"/>
                      <a:gd name="connsiteX35" fmla="*/ 208262 w 478220"/>
                      <a:gd name="connsiteY35" fmla="*/ 149843 h 2231716"/>
                      <a:gd name="connsiteX36" fmla="*/ 255809 w 478220"/>
                      <a:gd name="connsiteY36" fmla="*/ 204706 h 2231716"/>
                      <a:gd name="connsiteX37" fmla="*/ 299701 w 478220"/>
                      <a:gd name="connsiteY37" fmla="*/ 266885 h 2231716"/>
                      <a:gd name="connsiteX38" fmla="*/ 359920 w 478220"/>
                      <a:gd name="connsiteY38" fmla="*/ 202444 h 2231716"/>
                      <a:gd name="connsiteX39" fmla="*/ 288728 w 478220"/>
                      <a:gd name="connsiteY39" fmla="*/ 164472 h 2231716"/>
                      <a:gd name="connsiteX40" fmla="*/ 89684 w 478220"/>
                      <a:gd name="connsiteY40" fmla="*/ 82192 h 2231716"/>
                      <a:gd name="connsiteX41" fmla="*/ 41866 w 478220"/>
                      <a:gd name="connsiteY41" fmla="*/ 4148 h 2231716"/>
                      <a:gd name="connsiteX42" fmla="*/ 1386 w 478220"/>
                      <a:gd name="connsiteY42" fmla="*/ 107077 h 2231716"/>
                      <a:gd name="connsiteX0" fmla="*/ 1386 w 516525"/>
                      <a:gd name="connsiteY0" fmla="*/ 107077 h 2231716"/>
                      <a:gd name="connsiteX1" fmla="*/ 48710 w 516525"/>
                      <a:gd name="connsiteY1" fmla="*/ 337080 h 2231716"/>
                      <a:gd name="connsiteX2" fmla="*/ 110115 w 516525"/>
                      <a:gd name="connsiteY2" fmla="*/ 537548 h 2231716"/>
                      <a:gd name="connsiteX3" fmla="*/ 77587 w 516525"/>
                      <a:gd name="connsiteY3" fmla="*/ 838691 h 2231716"/>
                      <a:gd name="connsiteX4" fmla="*/ 1386 w 516525"/>
                      <a:gd name="connsiteY4" fmla="*/ 1448291 h 2231716"/>
                      <a:gd name="connsiteX5" fmla="*/ 69272 w 516525"/>
                      <a:gd name="connsiteY5" fmla="*/ 1806736 h 2231716"/>
                      <a:gd name="connsiteX6" fmla="*/ 65292 w 516525"/>
                      <a:gd name="connsiteY6" fmla="*/ 1963186 h 2231716"/>
                      <a:gd name="connsiteX7" fmla="*/ 200946 w 516525"/>
                      <a:gd name="connsiteY7" fmla="*/ 2040822 h 2231716"/>
                      <a:gd name="connsiteX8" fmla="*/ 186315 w 516525"/>
                      <a:gd name="connsiteY8" fmla="*/ 2157865 h 2231716"/>
                      <a:gd name="connsiteX9" fmla="*/ 321647 w 516525"/>
                      <a:gd name="connsiteY9" fmla="*/ 2223702 h 2231716"/>
                      <a:gd name="connsiteX10" fmla="*/ 388463 w 516525"/>
                      <a:gd name="connsiteY10" fmla="*/ 2109781 h 2231716"/>
                      <a:gd name="connsiteX11" fmla="*/ 147241 w 516525"/>
                      <a:gd name="connsiteY11" fmla="*/ 1767583 h 2231716"/>
                      <a:gd name="connsiteX12" fmla="*/ 478923 w 516525"/>
                      <a:gd name="connsiteY12" fmla="*/ 1601909 h 2231716"/>
                      <a:gd name="connsiteX13" fmla="*/ 372853 w 516525"/>
                      <a:gd name="connsiteY13" fmla="*/ 1638485 h 2231716"/>
                      <a:gd name="connsiteX14" fmla="*/ 343592 w 516525"/>
                      <a:gd name="connsiteY14" fmla="*/ 1612882 h 2231716"/>
                      <a:gd name="connsiteX15" fmla="*/ 277755 w 516525"/>
                      <a:gd name="connsiteY15" fmla="*/ 1510469 h 2231716"/>
                      <a:gd name="connsiteX16" fmla="*/ 175343 w 516525"/>
                      <a:gd name="connsiteY16" fmla="*/ 1440975 h 2231716"/>
                      <a:gd name="connsiteX17" fmla="*/ 80245 w 516525"/>
                      <a:gd name="connsiteY17" fmla="*/ 1393426 h 2231716"/>
                      <a:gd name="connsiteX18" fmla="*/ 80245 w 516525"/>
                      <a:gd name="connsiteY18" fmla="*/ 1219690 h 2231716"/>
                      <a:gd name="connsiteX19" fmla="*/ 124136 w 516525"/>
                      <a:gd name="connsiteY19" fmla="*/ 1122764 h 2231716"/>
                      <a:gd name="connsiteX20" fmla="*/ 158461 w 516525"/>
                      <a:gd name="connsiteY20" fmla="*/ 970989 h 2231716"/>
                      <a:gd name="connsiteX21" fmla="*/ 252152 w 516525"/>
                      <a:gd name="connsiteY21" fmla="*/ 939884 h 2231716"/>
                      <a:gd name="connsiteX22" fmla="*/ 347250 w 516525"/>
                      <a:gd name="connsiteY22" fmla="*/ 1045954 h 2231716"/>
                      <a:gd name="connsiteX23" fmla="*/ 325305 w 516525"/>
                      <a:gd name="connsiteY23" fmla="*/ 1219690 h 2231716"/>
                      <a:gd name="connsiteX24" fmla="*/ 343607 w 516525"/>
                      <a:gd name="connsiteY24" fmla="*/ 1219690 h 2231716"/>
                      <a:gd name="connsiteX25" fmla="*/ 431375 w 516525"/>
                      <a:gd name="connsiteY25" fmla="*/ 1219690 h 2231716"/>
                      <a:gd name="connsiteX26" fmla="*/ 380168 w 516525"/>
                      <a:gd name="connsiteY26" fmla="*/ 1159340 h 2231716"/>
                      <a:gd name="connsiteX27" fmla="*/ 380168 w 516525"/>
                      <a:gd name="connsiteY27" fmla="*/ 1013036 h 2231716"/>
                      <a:gd name="connsiteX28" fmla="*/ 314331 w 516525"/>
                      <a:gd name="connsiteY28" fmla="*/ 936226 h 2231716"/>
                      <a:gd name="connsiteX29" fmla="*/ 193631 w 516525"/>
                      <a:gd name="connsiteY29" fmla="*/ 877704 h 2231716"/>
                      <a:gd name="connsiteX30" fmla="*/ 158461 w 516525"/>
                      <a:gd name="connsiteY30" fmla="*/ 752206 h 2231716"/>
                      <a:gd name="connsiteX31" fmla="*/ 182658 w 516525"/>
                      <a:gd name="connsiteY31" fmla="*/ 607042 h 2231716"/>
                      <a:gd name="connsiteX32" fmla="*/ 288728 w 516525"/>
                      <a:gd name="connsiteY32" fmla="*/ 515602 h 2231716"/>
                      <a:gd name="connsiteX33" fmla="*/ 478220 w 516525"/>
                      <a:gd name="connsiteY33" fmla="*/ 410007 h 2231716"/>
                      <a:gd name="connsiteX34" fmla="*/ 142424 w 516525"/>
                      <a:gd name="connsiteY34" fmla="*/ 380271 h 2231716"/>
                      <a:gd name="connsiteX35" fmla="*/ 68703 w 516525"/>
                      <a:gd name="connsiteY35" fmla="*/ 185614 h 2231716"/>
                      <a:gd name="connsiteX36" fmla="*/ 208262 w 516525"/>
                      <a:gd name="connsiteY36" fmla="*/ 149843 h 2231716"/>
                      <a:gd name="connsiteX37" fmla="*/ 255809 w 516525"/>
                      <a:gd name="connsiteY37" fmla="*/ 204706 h 2231716"/>
                      <a:gd name="connsiteX38" fmla="*/ 299701 w 516525"/>
                      <a:gd name="connsiteY38" fmla="*/ 266885 h 2231716"/>
                      <a:gd name="connsiteX39" fmla="*/ 359920 w 516525"/>
                      <a:gd name="connsiteY39" fmla="*/ 202444 h 2231716"/>
                      <a:gd name="connsiteX40" fmla="*/ 288728 w 516525"/>
                      <a:gd name="connsiteY40" fmla="*/ 164472 h 2231716"/>
                      <a:gd name="connsiteX41" fmla="*/ 89684 w 516525"/>
                      <a:gd name="connsiteY41" fmla="*/ 82192 h 2231716"/>
                      <a:gd name="connsiteX42" fmla="*/ 41866 w 516525"/>
                      <a:gd name="connsiteY42" fmla="*/ 4148 h 2231716"/>
                      <a:gd name="connsiteX43" fmla="*/ 1386 w 516525"/>
                      <a:gd name="connsiteY43" fmla="*/ 107077 h 2231716"/>
                      <a:gd name="connsiteX0" fmla="*/ 1386 w 548834"/>
                      <a:gd name="connsiteY0" fmla="*/ 107077 h 2231716"/>
                      <a:gd name="connsiteX1" fmla="*/ 48710 w 548834"/>
                      <a:gd name="connsiteY1" fmla="*/ 337080 h 2231716"/>
                      <a:gd name="connsiteX2" fmla="*/ 110115 w 548834"/>
                      <a:gd name="connsiteY2" fmla="*/ 537548 h 2231716"/>
                      <a:gd name="connsiteX3" fmla="*/ 77587 w 548834"/>
                      <a:gd name="connsiteY3" fmla="*/ 838691 h 2231716"/>
                      <a:gd name="connsiteX4" fmla="*/ 1386 w 548834"/>
                      <a:gd name="connsiteY4" fmla="*/ 1448291 h 2231716"/>
                      <a:gd name="connsiteX5" fmla="*/ 69272 w 548834"/>
                      <a:gd name="connsiteY5" fmla="*/ 1806736 h 2231716"/>
                      <a:gd name="connsiteX6" fmla="*/ 65292 w 548834"/>
                      <a:gd name="connsiteY6" fmla="*/ 1963186 h 2231716"/>
                      <a:gd name="connsiteX7" fmla="*/ 200946 w 548834"/>
                      <a:gd name="connsiteY7" fmla="*/ 2040822 h 2231716"/>
                      <a:gd name="connsiteX8" fmla="*/ 186315 w 548834"/>
                      <a:gd name="connsiteY8" fmla="*/ 2157865 h 2231716"/>
                      <a:gd name="connsiteX9" fmla="*/ 321647 w 548834"/>
                      <a:gd name="connsiteY9" fmla="*/ 2223702 h 2231716"/>
                      <a:gd name="connsiteX10" fmla="*/ 388463 w 548834"/>
                      <a:gd name="connsiteY10" fmla="*/ 2109781 h 2231716"/>
                      <a:gd name="connsiteX11" fmla="*/ 147241 w 548834"/>
                      <a:gd name="connsiteY11" fmla="*/ 1767583 h 2231716"/>
                      <a:gd name="connsiteX12" fmla="*/ 493554 w 548834"/>
                      <a:gd name="connsiteY12" fmla="*/ 1726268 h 2231716"/>
                      <a:gd name="connsiteX13" fmla="*/ 478923 w 548834"/>
                      <a:gd name="connsiteY13" fmla="*/ 1601909 h 2231716"/>
                      <a:gd name="connsiteX14" fmla="*/ 372853 w 548834"/>
                      <a:gd name="connsiteY14" fmla="*/ 1638485 h 2231716"/>
                      <a:gd name="connsiteX15" fmla="*/ 343592 w 548834"/>
                      <a:gd name="connsiteY15" fmla="*/ 1612882 h 2231716"/>
                      <a:gd name="connsiteX16" fmla="*/ 277755 w 548834"/>
                      <a:gd name="connsiteY16" fmla="*/ 1510469 h 2231716"/>
                      <a:gd name="connsiteX17" fmla="*/ 175343 w 548834"/>
                      <a:gd name="connsiteY17" fmla="*/ 1440975 h 2231716"/>
                      <a:gd name="connsiteX18" fmla="*/ 80245 w 548834"/>
                      <a:gd name="connsiteY18" fmla="*/ 1393426 h 2231716"/>
                      <a:gd name="connsiteX19" fmla="*/ 80245 w 548834"/>
                      <a:gd name="connsiteY19" fmla="*/ 1219690 h 2231716"/>
                      <a:gd name="connsiteX20" fmla="*/ 124136 w 548834"/>
                      <a:gd name="connsiteY20" fmla="*/ 1122764 h 2231716"/>
                      <a:gd name="connsiteX21" fmla="*/ 158461 w 548834"/>
                      <a:gd name="connsiteY21" fmla="*/ 970989 h 2231716"/>
                      <a:gd name="connsiteX22" fmla="*/ 252152 w 548834"/>
                      <a:gd name="connsiteY22" fmla="*/ 939884 h 2231716"/>
                      <a:gd name="connsiteX23" fmla="*/ 347250 w 548834"/>
                      <a:gd name="connsiteY23" fmla="*/ 1045954 h 2231716"/>
                      <a:gd name="connsiteX24" fmla="*/ 325305 w 548834"/>
                      <a:gd name="connsiteY24" fmla="*/ 1219690 h 2231716"/>
                      <a:gd name="connsiteX25" fmla="*/ 343607 w 548834"/>
                      <a:gd name="connsiteY25" fmla="*/ 1219690 h 2231716"/>
                      <a:gd name="connsiteX26" fmla="*/ 431375 w 548834"/>
                      <a:gd name="connsiteY26" fmla="*/ 1219690 h 2231716"/>
                      <a:gd name="connsiteX27" fmla="*/ 380168 w 548834"/>
                      <a:gd name="connsiteY27" fmla="*/ 1159340 h 2231716"/>
                      <a:gd name="connsiteX28" fmla="*/ 380168 w 548834"/>
                      <a:gd name="connsiteY28" fmla="*/ 1013036 h 2231716"/>
                      <a:gd name="connsiteX29" fmla="*/ 314331 w 548834"/>
                      <a:gd name="connsiteY29" fmla="*/ 936226 h 2231716"/>
                      <a:gd name="connsiteX30" fmla="*/ 193631 w 548834"/>
                      <a:gd name="connsiteY30" fmla="*/ 877704 h 2231716"/>
                      <a:gd name="connsiteX31" fmla="*/ 158461 w 548834"/>
                      <a:gd name="connsiteY31" fmla="*/ 752206 h 2231716"/>
                      <a:gd name="connsiteX32" fmla="*/ 182658 w 548834"/>
                      <a:gd name="connsiteY32" fmla="*/ 607042 h 2231716"/>
                      <a:gd name="connsiteX33" fmla="*/ 288728 w 548834"/>
                      <a:gd name="connsiteY33" fmla="*/ 515602 h 2231716"/>
                      <a:gd name="connsiteX34" fmla="*/ 478220 w 548834"/>
                      <a:gd name="connsiteY34" fmla="*/ 410007 h 2231716"/>
                      <a:gd name="connsiteX35" fmla="*/ 142424 w 548834"/>
                      <a:gd name="connsiteY35" fmla="*/ 380271 h 2231716"/>
                      <a:gd name="connsiteX36" fmla="*/ 68703 w 548834"/>
                      <a:gd name="connsiteY36" fmla="*/ 185614 h 2231716"/>
                      <a:gd name="connsiteX37" fmla="*/ 208262 w 548834"/>
                      <a:gd name="connsiteY37" fmla="*/ 149843 h 2231716"/>
                      <a:gd name="connsiteX38" fmla="*/ 255809 w 548834"/>
                      <a:gd name="connsiteY38" fmla="*/ 204706 h 2231716"/>
                      <a:gd name="connsiteX39" fmla="*/ 299701 w 548834"/>
                      <a:gd name="connsiteY39" fmla="*/ 266885 h 2231716"/>
                      <a:gd name="connsiteX40" fmla="*/ 359920 w 548834"/>
                      <a:gd name="connsiteY40" fmla="*/ 202444 h 2231716"/>
                      <a:gd name="connsiteX41" fmla="*/ 288728 w 548834"/>
                      <a:gd name="connsiteY41" fmla="*/ 164472 h 2231716"/>
                      <a:gd name="connsiteX42" fmla="*/ 89684 w 548834"/>
                      <a:gd name="connsiteY42" fmla="*/ 82192 h 2231716"/>
                      <a:gd name="connsiteX43" fmla="*/ 41866 w 548834"/>
                      <a:gd name="connsiteY43" fmla="*/ 4148 h 2231716"/>
                      <a:gd name="connsiteX44" fmla="*/ 1386 w 548834"/>
                      <a:gd name="connsiteY4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431374 w 501479"/>
                      <a:gd name="connsiteY12" fmla="*/ 1748213 h 2231716"/>
                      <a:gd name="connsiteX13" fmla="*/ 493554 w 501479"/>
                      <a:gd name="connsiteY13" fmla="*/ 1726268 h 2231716"/>
                      <a:gd name="connsiteX14" fmla="*/ 478923 w 501479"/>
                      <a:gd name="connsiteY14" fmla="*/ 1601909 h 2231716"/>
                      <a:gd name="connsiteX15" fmla="*/ 372853 w 501479"/>
                      <a:gd name="connsiteY15" fmla="*/ 1638485 h 2231716"/>
                      <a:gd name="connsiteX16" fmla="*/ 343592 w 501479"/>
                      <a:gd name="connsiteY16" fmla="*/ 1612882 h 2231716"/>
                      <a:gd name="connsiteX17" fmla="*/ 277755 w 501479"/>
                      <a:gd name="connsiteY17" fmla="*/ 1510469 h 2231716"/>
                      <a:gd name="connsiteX18" fmla="*/ 175343 w 501479"/>
                      <a:gd name="connsiteY18" fmla="*/ 1440975 h 2231716"/>
                      <a:gd name="connsiteX19" fmla="*/ 80245 w 501479"/>
                      <a:gd name="connsiteY19" fmla="*/ 1393426 h 2231716"/>
                      <a:gd name="connsiteX20" fmla="*/ 80245 w 501479"/>
                      <a:gd name="connsiteY20" fmla="*/ 1219690 h 2231716"/>
                      <a:gd name="connsiteX21" fmla="*/ 124136 w 501479"/>
                      <a:gd name="connsiteY21" fmla="*/ 1122764 h 2231716"/>
                      <a:gd name="connsiteX22" fmla="*/ 158461 w 501479"/>
                      <a:gd name="connsiteY22" fmla="*/ 970989 h 2231716"/>
                      <a:gd name="connsiteX23" fmla="*/ 252152 w 501479"/>
                      <a:gd name="connsiteY23" fmla="*/ 939884 h 2231716"/>
                      <a:gd name="connsiteX24" fmla="*/ 347250 w 501479"/>
                      <a:gd name="connsiteY24" fmla="*/ 1045954 h 2231716"/>
                      <a:gd name="connsiteX25" fmla="*/ 325305 w 501479"/>
                      <a:gd name="connsiteY25" fmla="*/ 1219690 h 2231716"/>
                      <a:gd name="connsiteX26" fmla="*/ 343607 w 501479"/>
                      <a:gd name="connsiteY26" fmla="*/ 1219690 h 2231716"/>
                      <a:gd name="connsiteX27" fmla="*/ 431375 w 501479"/>
                      <a:gd name="connsiteY27" fmla="*/ 1219690 h 2231716"/>
                      <a:gd name="connsiteX28" fmla="*/ 380168 w 501479"/>
                      <a:gd name="connsiteY28" fmla="*/ 1159340 h 2231716"/>
                      <a:gd name="connsiteX29" fmla="*/ 380168 w 501479"/>
                      <a:gd name="connsiteY29" fmla="*/ 1013036 h 2231716"/>
                      <a:gd name="connsiteX30" fmla="*/ 314331 w 501479"/>
                      <a:gd name="connsiteY30" fmla="*/ 936226 h 2231716"/>
                      <a:gd name="connsiteX31" fmla="*/ 193631 w 501479"/>
                      <a:gd name="connsiteY31" fmla="*/ 877704 h 2231716"/>
                      <a:gd name="connsiteX32" fmla="*/ 158461 w 501479"/>
                      <a:gd name="connsiteY32" fmla="*/ 752206 h 2231716"/>
                      <a:gd name="connsiteX33" fmla="*/ 182658 w 501479"/>
                      <a:gd name="connsiteY33" fmla="*/ 607042 h 2231716"/>
                      <a:gd name="connsiteX34" fmla="*/ 288728 w 501479"/>
                      <a:gd name="connsiteY34" fmla="*/ 515602 h 2231716"/>
                      <a:gd name="connsiteX35" fmla="*/ 478220 w 501479"/>
                      <a:gd name="connsiteY35" fmla="*/ 410007 h 2231716"/>
                      <a:gd name="connsiteX36" fmla="*/ 142424 w 501479"/>
                      <a:gd name="connsiteY36" fmla="*/ 380271 h 2231716"/>
                      <a:gd name="connsiteX37" fmla="*/ 68703 w 501479"/>
                      <a:gd name="connsiteY37" fmla="*/ 185614 h 2231716"/>
                      <a:gd name="connsiteX38" fmla="*/ 208262 w 501479"/>
                      <a:gd name="connsiteY38" fmla="*/ 149843 h 2231716"/>
                      <a:gd name="connsiteX39" fmla="*/ 255809 w 501479"/>
                      <a:gd name="connsiteY39" fmla="*/ 204706 h 2231716"/>
                      <a:gd name="connsiteX40" fmla="*/ 299701 w 501479"/>
                      <a:gd name="connsiteY40" fmla="*/ 266885 h 2231716"/>
                      <a:gd name="connsiteX41" fmla="*/ 359920 w 501479"/>
                      <a:gd name="connsiteY41" fmla="*/ 202444 h 2231716"/>
                      <a:gd name="connsiteX42" fmla="*/ 288728 w 501479"/>
                      <a:gd name="connsiteY42" fmla="*/ 164472 h 2231716"/>
                      <a:gd name="connsiteX43" fmla="*/ 89684 w 501479"/>
                      <a:gd name="connsiteY43" fmla="*/ 82192 h 2231716"/>
                      <a:gd name="connsiteX44" fmla="*/ 41866 w 501479"/>
                      <a:gd name="connsiteY44" fmla="*/ 4148 h 2231716"/>
                      <a:gd name="connsiteX45" fmla="*/ 1386 w 501479"/>
                      <a:gd name="connsiteY4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376511 w 501479"/>
                      <a:gd name="connsiteY12" fmla="*/ 1697007 h 2231716"/>
                      <a:gd name="connsiteX13" fmla="*/ 431374 w 501479"/>
                      <a:gd name="connsiteY13" fmla="*/ 1748213 h 2231716"/>
                      <a:gd name="connsiteX14" fmla="*/ 493554 w 501479"/>
                      <a:gd name="connsiteY14" fmla="*/ 1726268 h 2231716"/>
                      <a:gd name="connsiteX15" fmla="*/ 478923 w 501479"/>
                      <a:gd name="connsiteY15" fmla="*/ 1601909 h 2231716"/>
                      <a:gd name="connsiteX16" fmla="*/ 372853 w 501479"/>
                      <a:gd name="connsiteY16" fmla="*/ 1638485 h 2231716"/>
                      <a:gd name="connsiteX17" fmla="*/ 343592 w 501479"/>
                      <a:gd name="connsiteY17" fmla="*/ 1612882 h 2231716"/>
                      <a:gd name="connsiteX18" fmla="*/ 277755 w 501479"/>
                      <a:gd name="connsiteY18" fmla="*/ 1510469 h 2231716"/>
                      <a:gd name="connsiteX19" fmla="*/ 175343 w 501479"/>
                      <a:gd name="connsiteY19" fmla="*/ 1440975 h 2231716"/>
                      <a:gd name="connsiteX20" fmla="*/ 80245 w 501479"/>
                      <a:gd name="connsiteY20" fmla="*/ 1393426 h 2231716"/>
                      <a:gd name="connsiteX21" fmla="*/ 80245 w 501479"/>
                      <a:gd name="connsiteY21" fmla="*/ 1219690 h 2231716"/>
                      <a:gd name="connsiteX22" fmla="*/ 124136 w 501479"/>
                      <a:gd name="connsiteY22" fmla="*/ 1122764 h 2231716"/>
                      <a:gd name="connsiteX23" fmla="*/ 158461 w 501479"/>
                      <a:gd name="connsiteY23" fmla="*/ 970989 h 2231716"/>
                      <a:gd name="connsiteX24" fmla="*/ 252152 w 501479"/>
                      <a:gd name="connsiteY24" fmla="*/ 939884 h 2231716"/>
                      <a:gd name="connsiteX25" fmla="*/ 347250 w 501479"/>
                      <a:gd name="connsiteY25" fmla="*/ 1045954 h 2231716"/>
                      <a:gd name="connsiteX26" fmla="*/ 325305 w 501479"/>
                      <a:gd name="connsiteY26" fmla="*/ 1219690 h 2231716"/>
                      <a:gd name="connsiteX27" fmla="*/ 343607 w 501479"/>
                      <a:gd name="connsiteY27" fmla="*/ 1219690 h 2231716"/>
                      <a:gd name="connsiteX28" fmla="*/ 431375 w 501479"/>
                      <a:gd name="connsiteY28" fmla="*/ 1219690 h 2231716"/>
                      <a:gd name="connsiteX29" fmla="*/ 380168 w 501479"/>
                      <a:gd name="connsiteY29" fmla="*/ 1159340 h 2231716"/>
                      <a:gd name="connsiteX30" fmla="*/ 380168 w 501479"/>
                      <a:gd name="connsiteY30" fmla="*/ 1013036 h 2231716"/>
                      <a:gd name="connsiteX31" fmla="*/ 314331 w 501479"/>
                      <a:gd name="connsiteY31" fmla="*/ 936226 h 2231716"/>
                      <a:gd name="connsiteX32" fmla="*/ 193631 w 501479"/>
                      <a:gd name="connsiteY32" fmla="*/ 877704 h 2231716"/>
                      <a:gd name="connsiteX33" fmla="*/ 158461 w 501479"/>
                      <a:gd name="connsiteY33" fmla="*/ 752206 h 2231716"/>
                      <a:gd name="connsiteX34" fmla="*/ 182658 w 501479"/>
                      <a:gd name="connsiteY34" fmla="*/ 607042 h 2231716"/>
                      <a:gd name="connsiteX35" fmla="*/ 288728 w 501479"/>
                      <a:gd name="connsiteY35" fmla="*/ 515602 h 2231716"/>
                      <a:gd name="connsiteX36" fmla="*/ 478220 w 501479"/>
                      <a:gd name="connsiteY36" fmla="*/ 410007 h 2231716"/>
                      <a:gd name="connsiteX37" fmla="*/ 142424 w 501479"/>
                      <a:gd name="connsiteY37" fmla="*/ 380271 h 2231716"/>
                      <a:gd name="connsiteX38" fmla="*/ 68703 w 501479"/>
                      <a:gd name="connsiteY38" fmla="*/ 185614 h 2231716"/>
                      <a:gd name="connsiteX39" fmla="*/ 208262 w 501479"/>
                      <a:gd name="connsiteY39" fmla="*/ 149843 h 2231716"/>
                      <a:gd name="connsiteX40" fmla="*/ 255809 w 501479"/>
                      <a:gd name="connsiteY40" fmla="*/ 204706 h 2231716"/>
                      <a:gd name="connsiteX41" fmla="*/ 299701 w 501479"/>
                      <a:gd name="connsiteY41" fmla="*/ 266885 h 2231716"/>
                      <a:gd name="connsiteX42" fmla="*/ 359920 w 501479"/>
                      <a:gd name="connsiteY42" fmla="*/ 202444 h 2231716"/>
                      <a:gd name="connsiteX43" fmla="*/ 288728 w 501479"/>
                      <a:gd name="connsiteY43" fmla="*/ 164472 h 2231716"/>
                      <a:gd name="connsiteX44" fmla="*/ 89684 w 501479"/>
                      <a:gd name="connsiteY44" fmla="*/ 82192 h 2231716"/>
                      <a:gd name="connsiteX45" fmla="*/ 41866 w 501479"/>
                      <a:gd name="connsiteY45" fmla="*/ 4148 h 2231716"/>
                      <a:gd name="connsiteX46" fmla="*/ 1386 w 501479"/>
                      <a:gd name="connsiteY4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76511 w 501479"/>
                      <a:gd name="connsiteY13" fmla="*/ 1697007 h 2231716"/>
                      <a:gd name="connsiteX14" fmla="*/ 431374 w 501479"/>
                      <a:gd name="connsiteY14" fmla="*/ 1748213 h 2231716"/>
                      <a:gd name="connsiteX15" fmla="*/ 493554 w 501479"/>
                      <a:gd name="connsiteY15" fmla="*/ 1726268 h 2231716"/>
                      <a:gd name="connsiteX16" fmla="*/ 478923 w 501479"/>
                      <a:gd name="connsiteY16" fmla="*/ 1601909 h 2231716"/>
                      <a:gd name="connsiteX17" fmla="*/ 372853 w 501479"/>
                      <a:gd name="connsiteY17" fmla="*/ 1638485 h 2231716"/>
                      <a:gd name="connsiteX18" fmla="*/ 343592 w 501479"/>
                      <a:gd name="connsiteY18" fmla="*/ 1612882 h 2231716"/>
                      <a:gd name="connsiteX19" fmla="*/ 277755 w 501479"/>
                      <a:gd name="connsiteY19" fmla="*/ 1510469 h 2231716"/>
                      <a:gd name="connsiteX20" fmla="*/ 175343 w 501479"/>
                      <a:gd name="connsiteY20" fmla="*/ 1440975 h 2231716"/>
                      <a:gd name="connsiteX21" fmla="*/ 80245 w 501479"/>
                      <a:gd name="connsiteY21" fmla="*/ 1393426 h 2231716"/>
                      <a:gd name="connsiteX22" fmla="*/ 80245 w 501479"/>
                      <a:gd name="connsiteY22" fmla="*/ 1219690 h 2231716"/>
                      <a:gd name="connsiteX23" fmla="*/ 124136 w 501479"/>
                      <a:gd name="connsiteY23" fmla="*/ 1122764 h 2231716"/>
                      <a:gd name="connsiteX24" fmla="*/ 158461 w 501479"/>
                      <a:gd name="connsiteY24" fmla="*/ 970989 h 2231716"/>
                      <a:gd name="connsiteX25" fmla="*/ 252152 w 501479"/>
                      <a:gd name="connsiteY25" fmla="*/ 939884 h 2231716"/>
                      <a:gd name="connsiteX26" fmla="*/ 347250 w 501479"/>
                      <a:gd name="connsiteY26" fmla="*/ 1045954 h 2231716"/>
                      <a:gd name="connsiteX27" fmla="*/ 325305 w 501479"/>
                      <a:gd name="connsiteY27" fmla="*/ 1219690 h 2231716"/>
                      <a:gd name="connsiteX28" fmla="*/ 343607 w 501479"/>
                      <a:gd name="connsiteY28" fmla="*/ 1219690 h 2231716"/>
                      <a:gd name="connsiteX29" fmla="*/ 431375 w 501479"/>
                      <a:gd name="connsiteY29" fmla="*/ 1219690 h 2231716"/>
                      <a:gd name="connsiteX30" fmla="*/ 380168 w 501479"/>
                      <a:gd name="connsiteY30" fmla="*/ 1159340 h 2231716"/>
                      <a:gd name="connsiteX31" fmla="*/ 380168 w 501479"/>
                      <a:gd name="connsiteY31" fmla="*/ 1013036 h 2231716"/>
                      <a:gd name="connsiteX32" fmla="*/ 314331 w 501479"/>
                      <a:gd name="connsiteY32" fmla="*/ 936226 h 2231716"/>
                      <a:gd name="connsiteX33" fmla="*/ 193631 w 501479"/>
                      <a:gd name="connsiteY33" fmla="*/ 877704 h 2231716"/>
                      <a:gd name="connsiteX34" fmla="*/ 158461 w 501479"/>
                      <a:gd name="connsiteY34" fmla="*/ 752206 h 2231716"/>
                      <a:gd name="connsiteX35" fmla="*/ 182658 w 501479"/>
                      <a:gd name="connsiteY35" fmla="*/ 607042 h 2231716"/>
                      <a:gd name="connsiteX36" fmla="*/ 288728 w 501479"/>
                      <a:gd name="connsiteY36" fmla="*/ 515602 h 2231716"/>
                      <a:gd name="connsiteX37" fmla="*/ 478220 w 501479"/>
                      <a:gd name="connsiteY37" fmla="*/ 410007 h 2231716"/>
                      <a:gd name="connsiteX38" fmla="*/ 142424 w 501479"/>
                      <a:gd name="connsiteY38" fmla="*/ 380271 h 2231716"/>
                      <a:gd name="connsiteX39" fmla="*/ 68703 w 501479"/>
                      <a:gd name="connsiteY39" fmla="*/ 185614 h 2231716"/>
                      <a:gd name="connsiteX40" fmla="*/ 208262 w 501479"/>
                      <a:gd name="connsiteY40" fmla="*/ 149843 h 2231716"/>
                      <a:gd name="connsiteX41" fmla="*/ 255809 w 501479"/>
                      <a:gd name="connsiteY41" fmla="*/ 204706 h 2231716"/>
                      <a:gd name="connsiteX42" fmla="*/ 299701 w 501479"/>
                      <a:gd name="connsiteY42" fmla="*/ 266885 h 2231716"/>
                      <a:gd name="connsiteX43" fmla="*/ 359920 w 501479"/>
                      <a:gd name="connsiteY43" fmla="*/ 202444 h 2231716"/>
                      <a:gd name="connsiteX44" fmla="*/ 288728 w 501479"/>
                      <a:gd name="connsiteY44" fmla="*/ 164472 h 2231716"/>
                      <a:gd name="connsiteX45" fmla="*/ 89684 w 501479"/>
                      <a:gd name="connsiteY45" fmla="*/ 82192 h 2231716"/>
                      <a:gd name="connsiteX46" fmla="*/ 41866 w 501479"/>
                      <a:gd name="connsiteY46" fmla="*/ 4148 h 2231716"/>
                      <a:gd name="connsiteX47" fmla="*/ 1386 w 501479"/>
                      <a:gd name="connsiteY4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255810 w 501479"/>
                      <a:gd name="connsiteY12" fmla="*/ 1565333 h 2231716"/>
                      <a:gd name="connsiteX13" fmla="*/ 307016 w 501479"/>
                      <a:gd name="connsiteY13" fmla="*/ 1671404 h 2231716"/>
                      <a:gd name="connsiteX14" fmla="*/ 376511 w 501479"/>
                      <a:gd name="connsiteY14" fmla="*/ 1697007 h 2231716"/>
                      <a:gd name="connsiteX15" fmla="*/ 431374 w 501479"/>
                      <a:gd name="connsiteY15" fmla="*/ 1748213 h 2231716"/>
                      <a:gd name="connsiteX16" fmla="*/ 493554 w 501479"/>
                      <a:gd name="connsiteY16" fmla="*/ 1726268 h 2231716"/>
                      <a:gd name="connsiteX17" fmla="*/ 478923 w 501479"/>
                      <a:gd name="connsiteY17" fmla="*/ 1601909 h 2231716"/>
                      <a:gd name="connsiteX18" fmla="*/ 372853 w 501479"/>
                      <a:gd name="connsiteY18" fmla="*/ 1638485 h 2231716"/>
                      <a:gd name="connsiteX19" fmla="*/ 343592 w 501479"/>
                      <a:gd name="connsiteY19" fmla="*/ 1612882 h 2231716"/>
                      <a:gd name="connsiteX20" fmla="*/ 277755 w 501479"/>
                      <a:gd name="connsiteY20" fmla="*/ 1510469 h 2231716"/>
                      <a:gd name="connsiteX21" fmla="*/ 175343 w 501479"/>
                      <a:gd name="connsiteY21" fmla="*/ 1440975 h 2231716"/>
                      <a:gd name="connsiteX22" fmla="*/ 80245 w 501479"/>
                      <a:gd name="connsiteY22" fmla="*/ 1393426 h 2231716"/>
                      <a:gd name="connsiteX23" fmla="*/ 80245 w 501479"/>
                      <a:gd name="connsiteY23" fmla="*/ 1219690 h 2231716"/>
                      <a:gd name="connsiteX24" fmla="*/ 124136 w 501479"/>
                      <a:gd name="connsiteY24" fmla="*/ 1122764 h 2231716"/>
                      <a:gd name="connsiteX25" fmla="*/ 158461 w 501479"/>
                      <a:gd name="connsiteY25" fmla="*/ 970989 h 2231716"/>
                      <a:gd name="connsiteX26" fmla="*/ 252152 w 501479"/>
                      <a:gd name="connsiteY26" fmla="*/ 939884 h 2231716"/>
                      <a:gd name="connsiteX27" fmla="*/ 347250 w 501479"/>
                      <a:gd name="connsiteY27" fmla="*/ 1045954 h 2231716"/>
                      <a:gd name="connsiteX28" fmla="*/ 325305 w 501479"/>
                      <a:gd name="connsiteY28" fmla="*/ 1219690 h 2231716"/>
                      <a:gd name="connsiteX29" fmla="*/ 343607 w 501479"/>
                      <a:gd name="connsiteY29" fmla="*/ 1219690 h 2231716"/>
                      <a:gd name="connsiteX30" fmla="*/ 431375 w 501479"/>
                      <a:gd name="connsiteY30" fmla="*/ 1219690 h 2231716"/>
                      <a:gd name="connsiteX31" fmla="*/ 380168 w 501479"/>
                      <a:gd name="connsiteY31" fmla="*/ 1159340 h 2231716"/>
                      <a:gd name="connsiteX32" fmla="*/ 380168 w 501479"/>
                      <a:gd name="connsiteY32" fmla="*/ 1013036 h 2231716"/>
                      <a:gd name="connsiteX33" fmla="*/ 314331 w 501479"/>
                      <a:gd name="connsiteY33" fmla="*/ 936226 h 2231716"/>
                      <a:gd name="connsiteX34" fmla="*/ 193631 w 501479"/>
                      <a:gd name="connsiteY34" fmla="*/ 877704 h 2231716"/>
                      <a:gd name="connsiteX35" fmla="*/ 158461 w 501479"/>
                      <a:gd name="connsiteY35" fmla="*/ 752206 h 2231716"/>
                      <a:gd name="connsiteX36" fmla="*/ 182658 w 501479"/>
                      <a:gd name="connsiteY36" fmla="*/ 607042 h 2231716"/>
                      <a:gd name="connsiteX37" fmla="*/ 288728 w 501479"/>
                      <a:gd name="connsiteY37" fmla="*/ 515602 h 2231716"/>
                      <a:gd name="connsiteX38" fmla="*/ 478220 w 501479"/>
                      <a:gd name="connsiteY38" fmla="*/ 410007 h 2231716"/>
                      <a:gd name="connsiteX39" fmla="*/ 142424 w 501479"/>
                      <a:gd name="connsiteY39" fmla="*/ 380271 h 2231716"/>
                      <a:gd name="connsiteX40" fmla="*/ 68703 w 501479"/>
                      <a:gd name="connsiteY40" fmla="*/ 185614 h 2231716"/>
                      <a:gd name="connsiteX41" fmla="*/ 208262 w 501479"/>
                      <a:gd name="connsiteY41" fmla="*/ 149843 h 2231716"/>
                      <a:gd name="connsiteX42" fmla="*/ 255809 w 501479"/>
                      <a:gd name="connsiteY42" fmla="*/ 204706 h 2231716"/>
                      <a:gd name="connsiteX43" fmla="*/ 299701 w 501479"/>
                      <a:gd name="connsiteY43" fmla="*/ 266885 h 2231716"/>
                      <a:gd name="connsiteX44" fmla="*/ 359920 w 501479"/>
                      <a:gd name="connsiteY44" fmla="*/ 202444 h 2231716"/>
                      <a:gd name="connsiteX45" fmla="*/ 288728 w 501479"/>
                      <a:gd name="connsiteY45" fmla="*/ 164472 h 2231716"/>
                      <a:gd name="connsiteX46" fmla="*/ 89684 w 501479"/>
                      <a:gd name="connsiteY46" fmla="*/ 82192 h 2231716"/>
                      <a:gd name="connsiteX47" fmla="*/ 41866 w 501479"/>
                      <a:gd name="connsiteY47" fmla="*/ 4148 h 2231716"/>
                      <a:gd name="connsiteX48" fmla="*/ 1386 w 501479"/>
                      <a:gd name="connsiteY4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160712 w 501479"/>
                      <a:gd name="connsiteY12" fmla="*/ 1495839 h 2231716"/>
                      <a:gd name="connsiteX13" fmla="*/ 255810 w 501479"/>
                      <a:gd name="connsiteY13" fmla="*/ 1565333 h 2231716"/>
                      <a:gd name="connsiteX14" fmla="*/ 307016 w 501479"/>
                      <a:gd name="connsiteY14" fmla="*/ 1671404 h 2231716"/>
                      <a:gd name="connsiteX15" fmla="*/ 376511 w 501479"/>
                      <a:gd name="connsiteY15" fmla="*/ 1697007 h 2231716"/>
                      <a:gd name="connsiteX16" fmla="*/ 431374 w 501479"/>
                      <a:gd name="connsiteY16" fmla="*/ 1748213 h 2231716"/>
                      <a:gd name="connsiteX17" fmla="*/ 493554 w 501479"/>
                      <a:gd name="connsiteY17" fmla="*/ 1726268 h 2231716"/>
                      <a:gd name="connsiteX18" fmla="*/ 478923 w 501479"/>
                      <a:gd name="connsiteY18" fmla="*/ 1601909 h 2231716"/>
                      <a:gd name="connsiteX19" fmla="*/ 372853 w 501479"/>
                      <a:gd name="connsiteY19" fmla="*/ 1638485 h 2231716"/>
                      <a:gd name="connsiteX20" fmla="*/ 343592 w 501479"/>
                      <a:gd name="connsiteY20" fmla="*/ 1612882 h 2231716"/>
                      <a:gd name="connsiteX21" fmla="*/ 277755 w 501479"/>
                      <a:gd name="connsiteY21" fmla="*/ 1510469 h 2231716"/>
                      <a:gd name="connsiteX22" fmla="*/ 175343 w 501479"/>
                      <a:gd name="connsiteY22" fmla="*/ 1440975 h 2231716"/>
                      <a:gd name="connsiteX23" fmla="*/ 80245 w 501479"/>
                      <a:gd name="connsiteY23" fmla="*/ 1393426 h 2231716"/>
                      <a:gd name="connsiteX24" fmla="*/ 80245 w 501479"/>
                      <a:gd name="connsiteY24" fmla="*/ 1219690 h 2231716"/>
                      <a:gd name="connsiteX25" fmla="*/ 124136 w 501479"/>
                      <a:gd name="connsiteY25" fmla="*/ 1122764 h 2231716"/>
                      <a:gd name="connsiteX26" fmla="*/ 158461 w 501479"/>
                      <a:gd name="connsiteY26" fmla="*/ 970989 h 2231716"/>
                      <a:gd name="connsiteX27" fmla="*/ 252152 w 501479"/>
                      <a:gd name="connsiteY27" fmla="*/ 939884 h 2231716"/>
                      <a:gd name="connsiteX28" fmla="*/ 347250 w 501479"/>
                      <a:gd name="connsiteY28" fmla="*/ 1045954 h 2231716"/>
                      <a:gd name="connsiteX29" fmla="*/ 325305 w 501479"/>
                      <a:gd name="connsiteY29" fmla="*/ 1219690 h 2231716"/>
                      <a:gd name="connsiteX30" fmla="*/ 343607 w 501479"/>
                      <a:gd name="connsiteY30" fmla="*/ 1219690 h 2231716"/>
                      <a:gd name="connsiteX31" fmla="*/ 431375 w 501479"/>
                      <a:gd name="connsiteY31" fmla="*/ 1219690 h 2231716"/>
                      <a:gd name="connsiteX32" fmla="*/ 380168 w 501479"/>
                      <a:gd name="connsiteY32" fmla="*/ 1159340 h 2231716"/>
                      <a:gd name="connsiteX33" fmla="*/ 380168 w 501479"/>
                      <a:gd name="connsiteY33" fmla="*/ 1013036 h 2231716"/>
                      <a:gd name="connsiteX34" fmla="*/ 314331 w 501479"/>
                      <a:gd name="connsiteY34" fmla="*/ 936226 h 2231716"/>
                      <a:gd name="connsiteX35" fmla="*/ 193631 w 501479"/>
                      <a:gd name="connsiteY35" fmla="*/ 877704 h 2231716"/>
                      <a:gd name="connsiteX36" fmla="*/ 158461 w 501479"/>
                      <a:gd name="connsiteY36" fmla="*/ 752206 h 2231716"/>
                      <a:gd name="connsiteX37" fmla="*/ 182658 w 501479"/>
                      <a:gd name="connsiteY37" fmla="*/ 607042 h 2231716"/>
                      <a:gd name="connsiteX38" fmla="*/ 288728 w 501479"/>
                      <a:gd name="connsiteY38" fmla="*/ 515602 h 2231716"/>
                      <a:gd name="connsiteX39" fmla="*/ 478220 w 501479"/>
                      <a:gd name="connsiteY39" fmla="*/ 410007 h 2231716"/>
                      <a:gd name="connsiteX40" fmla="*/ 142424 w 501479"/>
                      <a:gd name="connsiteY40" fmla="*/ 380271 h 2231716"/>
                      <a:gd name="connsiteX41" fmla="*/ 68703 w 501479"/>
                      <a:gd name="connsiteY41" fmla="*/ 185614 h 2231716"/>
                      <a:gd name="connsiteX42" fmla="*/ 208262 w 501479"/>
                      <a:gd name="connsiteY42" fmla="*/ 149843 h 2231716"/>
                      <a:gd name="connsiteX43" fmla="*/ 255809 w 501479"/>
                      <a:gd name="connsiteY43" fmla="*/ 204706 h 2231716"/>
                      <a:gd name="connsiteX44" fmla="*/ 299701 w 501479"/>
                      <a:gd name="connsiteY44" fmla="*/ 266885 h 2231716"/>
                      <a:gd name="connsiteX45" fmla="*/ 359920 w 501479"/>
                      <a:gd name="connsiteY45" fmla="*/ 202444 h 2231716"/>
                      <a:gd name="connsiteX46" fmla="*/ 288728 w 501479"/>
                      <a:gd name="connsiteY46" fmla="*/ 164472 h 2231716"/>
                      <a:gd name="connsiteX47" fmla="*/ 89684 w 501479"/>
                      <a:gd name="connsiteY47" fmla="*/ 82192 h 2231716"/>
                      <a:gd name="connsiteX48" fmla="*/ 41866 w 501479"/>
                      <a:gd name="connsiteY48" fmla="*/ 4148 h 2231716"/>
                      <a:gd name="connsiteX49" fmla="*/ 1386 w 501479"/>
                      <a:gd name="connsiteY4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47241 w 501479"/>
                      <a:gd name="connsiteY11" fmla="*/ 1767583 h 2231716"/>
                      <a:gd name="connsiteX12" fmla="*/ 54642 w 501479"/>
                      <a:gd name="connsiteY12" fmla="*/ 1561676 h 2231716"/>
                      <a:gd name="connsiteX13" fmla="*/ 160712 w 501479"/>
                      <a:gd name="connsiteY13" fmla="*/ 1495839 h 2231716"/>
                      <a:gd name="connsiteX14" fmla="*/ 255810 w 501479"/>
                      <a:gd name="connsiteY14" fmla="*/ 1565333 h 2231716"/>
                      <a:gd name="connsiteX15" fmla="*/ 307016 w 501479"/>
                      <a:gd name="connsiteY15" fmla="*/ 1671404 h 2231716"/>
                      <a:gd name="connsiteX16" fmla="*/ 376511 w 501479"/>
                      <a:gd name="connsiteY16" fmla="*/ 1697007 h 2231716"/>
                      <a:gd name="connsiteX17" fmla="*/ 431374 w 501479"/>
                      <a:gd name="connsiteY17" fmla="*/ 1748213 h 2231716"/>
                      <a:gd name="connsiteX18" fmla="*/ 493554 w 501479"/>
                      <a:gd name="connsiteY18" fmla="*/ 1726268 h 2231716"/>
                      <a:gd name="connsiteX19" fmla="*/ 478923 w 501479"/>
                      <a:gd name="connsiteY19" fmla="*/ 1601909 h 2231716"/>
                      <a:gd name="connsiteX20" fmla="*/ 372853 w 501479"/>
                      <a:gd name="connsiteY20" fmla="*/ 1638485 h 2231716"/>
                      <a:gd name="connsiteX21" fmla="*/ 343592 w 501479"/>
                      <a:gd name="connsiteY21" fmla="*/ 1612882 h 2231716"/>
                      <a:gd name="connsiteX22" fmla="*/ 277755 w 501479"/>
                      <a:gd name="connsiteY22" fmla="*/ 1510469 h 2231716"/>
                      <a:gd name="connsiteX23" fmla="*/ 175343 w 501479"/>
                      <a:gd name="connsiteY23" fmla="*/ 1440975 h 2231716"/>
                      <a:gd name="connsiteX24" fmla="*/ 80245 w 501479"/>
                      <a:gd name="connsiteY24" fmla="*/ 1393426 h 2231716"/>
                      <a:gd name="connsiteX25" fmla="*/ 80245 w 501479"/>
                      <a:gd name="connsiteY25" fmla="*/ 1219690 h 2231716"/>
                      <a:gd name="connsiteX26" fmla="*/ 124136 w 501479"/>
                      <a:gd name="connsiteY26" fmla="*/ 1122764 h 2231716"/>
                      <a:gd name="connsiteX27" fmla="*/ 158461 w 501479"/>
                      <a:gd name="connsiteY27" fmla="*/ 970989 h 2231716"/>
                      <a:gd name="connsiteX28" fmla="*/ 252152 w 501479"/>
                      <a:gd name="connsiteY28" fmla="*/ 939884 h 2231716"/>
                      <a:gd name="connsiteX29" fmla="*/ 347250 w 501479"/>
                      <a:gd name="connsiteY29" fmla="*/ 1045954 h 2231716"/>
                      <a:gd name="connsiteX30" fmla="*/ 325305 w 501479"/>
                      <a:gd name="connsiteY30" fmla="*/ 1219690 h 2231716"/>
                      <a:gd name="connsiteX31" fmla="*/ 343607 w 501479"/>
                      <a:gd name="connsiteY31" fmla="*/ 1219690 h 2231716"/>
                      <a:gd name="connsiteX32" fmla="*/ 431375 w 501479"/>
                      <a:gd name="connsiteY32" fmla="*/ 1219690 h 2231716"/>
                      <a:gd name="connsiteX33" fmla="*/ 380168 w 501479"/>
                      <a:gd name="connsiteY33" fmla="*/ 1159340 h 2231716"/>
                      <a:gd name="connsiteX34" fmla="*/ 380168 w 501479"/>
                      <a:gd name="connsiteY34" fmla="*/ 1013036 h 2231716"/>
                      <a:gd name="connsiteX35" fmla="*/ 314331 w 501479"/>
                      <a:gd name="connsiteY35" fmla="*/ 936226 h 2231716"/>
                      <a:gd name="connsiteX36" fmla="*/ 193631 w 501479"/>
                      <a:gd name="connsiteY36" fmla="*/ 877704 h 2231716"/>
                      <a:gd name="connsiteX37" fmla="*/ 158461 w 501479"/>
                      <a:gd name="connsiteY37" fmla="*/ 752206 h 2231716"/>
                      <a:gd name="connsiteX38" fmla="*/ 182658 w 501479"/>
                      <a:gd name="connsiteY38" fmla="*/ 607042 h 2231716"/>
                      <a:gd name="connsiteX39" fmla="*/ 288728 w 501479"/>
                      <a:gd name="connsiteY39" fmla="*/ 515602 h 2231716"/>
                      <a:gd name="connsiteX40" fmla="*/ 478220 w 501479"/>
                      <a:gd name="connsiteY40" fmla="*/ 410007 h 2231716"/>
                      <a:gd name="connsiteX41" fmla="*/ 142424 w 501479"/>
                      <a:gd name="connsiteY41" fmla="*/ 380271 h 2231716"/>
                      <a:gd name="connsiteX42" fmla="*/ 68703 w 501479"/>
                      <a:gd name="connsiteY42" fmla="*/ 185614 h 2231716"/>
                      <a:gd name="connsiteX43" fmla="*/ 208262 w 501479"/>
                      <a:gd name="connsiteY43" fmla="*/ 149843 h 2231716"/>
                      <a:gd name="connsiteX44" fmla="*/ 255809 w 501479"/>
                      <a:gd name="connsiteY44" fmla="*/ 204706 h 2231716"/>
                      <a:gd name="connsiteX45" fmla="*/ 299701 w 501479"/>
                      <a:gd name="connsiteY45" fmla="*/ 266885 h 2231716"/>
                      <a:gd name="connsiteX46" fmla="*/ 359920 w 501479"/>
                      <a:gd name="connsiteY46" fmla="*/ 202444 h 2231716"/>
                      <a:gd name="connsiteX47" fmla="*/ 288728 w 501479"/>
                      <a:gd name="connsiteY47" fmla="*/ 164472 h 2231716"/>
                      <a:gd name="connsiteX48" fmla="*/ 89684 w 501479"/>
                      <a:gd name="connsiteY48" fmla="*/ 82192 h 2231716"/>
                      <a:gd name="connsiteX49" fmla="*/ 41866 w 501479"/>
                      <a:gd name="connsiteY49" fmla="*/ 4148 h 2231716"/>
                      <a:gd name="connsiteX50" fmla="*/ 1386 w 501479"/>
                      <a:gd name="connsiteY5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27794 w 501479"/>
                      <a:gd name="connsiteY11" fmla="*/ 1876229 h 2231716"/>
                      <a:gd name="connsiteX12" fmla="*/ 147241 w 501479"/>
                      <a:gd name="connsiteY12" fmla="*/ 1767583 h 2231716"/>
                      <a:gd name="connsiteX13" fmla="*/ 54642 w 501479"/>
                      <a:gd name="connsiteY13" fmla="*/ 1561676 h 2231716"/>
                      <a:gd name="connsiteX14" fmla="*/ 160712 w 501479"/>
                      <a:gd name="connsiteY14" fmla="*/ 1495839 h 2231716"/>
                      <a:gd name="connsiteX15" fmla="*/ 255810 w 501479"/>
                      <a:gd name="connsiteY15" fmla="*/ 1565333 h 2231716"/>
                      <a:gd name="connsiteX16" fmla="*/ 307016 w 501479"/>
                      <a:gd name="connsiteY16" fmla="*/ 1671404 h 2231716"/>
                      <a:gd name="connsiteX17" fmla="*/ 376511 w 501479"/>
                      <a:gd name="connsiteY17" fmla="*/ 1697007 h 2231716"/>
                      <a:gd name="connsiteX18" fmla="*/ 431374 w 501479"/>
                      <a:gd name="connsiteY18" fmla="*/ 1748213 h 2231716"/>
                      <a:gd name="connsiteX19" fmla="*/ 493554 w 501479"/>
                      <a:gd name="connsiteY19" fmla="*/ 1726268 h 2231716"/>
                      <a:gd name="connsiteX20" fmla="*/ 478923 w 501479"/>
                      <a:gd name="connsiteY20" fmla="*/ 1601909 h 2231716"/>
                      <a:gd name="connsiteX21" fmla="*/ 372853 w 501479"/>
                      <a:gd name="connsiteY21" fmla="*/ 1638485 h 2231716"/>
                      <a:gd name="connsiteX22" fmla="*/ 343592 w 501479"/>
                      <a:gd name="connsiteY22" fmla="*/ 1612882 h 2231716"/>
                      <a:gd name="connsiteX23" fmla="*/ 277755 w 501479"/>
                      <a:gd name="connsiteY23" fmla="*/ 1510469 h 2231716"/>
                      <a:gd name="connsiteX24" fmla="*/ 175343 w 501479"/>
                      <a:gd name="connsiteY24" fmla="*/ 1440975 h 2231716"/>
                      <a:gd name="connsiteX25" fmla="*/ 80245 w 501479"/>
                      <a:gd name="connsiteY25" fmla="*/ 1393426 h 2231716"/>
                      <a:gd name="connsiteX26" fmla="*/ 80245 w 501479"/>
                      <a:gd name="connsiteY26" fmla="*/ 1219690 h 2231716"/>
                      <a:gd name="connsiteX27" fmla="*/ 124136 w 501479"/>
                      <a:gd name="connsiteY27" fmla="*/ 1122764 h 2231716"/>
                      <a:gd name="connsiteX28" fmla="*/ 158461 w 501479"/>
                      <a:gd name="connsiteY28" fmla="*/ 970989 h 2231716"/>
                      <a:gd name="connsiteX29" fmla="*/ 252152 w 501479"/>
                      <a:gd name="connsiteY29" fmla="*/ 939884 h 2231716"/>
                      <a:gd name="connsiteX30" fmla="*/ 347250 w 501479"/>
                      <a:gd name="connsiteY30" fmla="*/ 1045954 h 2231716"/>
                      <a:gd name="connsiteX31" fmla="*/ 325305 w 501479"/>
                      <a:gd name="connsiteY31" fmla="*/ 1219690 h 2231716"/>
                      <a:gd name="connsiteX32" fmla="*/ 343607 w 501479"/>
                      <a:gd name="connsiteY32" fmla="*/ 1219690 h 2231716"/>
                      <a:gd name="connsiteX33" fmla="*/ 431375 w 501479"/>
                      <a:gd name="connsiteY33" fmla="*/ 1219690 h 2231716"/>
                      <a:gd name="connsiteX34" fmla="*/ 380168 w 501479"/>
                      <a:gd name="connsiteY34" fmla="*/ 1159340 h 2231716"/>
                      <a:gd name="connsiteX35" fmla="*/ 380168 w 501479"/>
                      <a:gd name="connsiteY35" fmla="*/ 1013036 h 2231716"/>
                      <a:gd name="connsiteX36" fmla="*/ 314331 w 501479"/>
                      <a:gd name="connsiteY36" fmla="*/ 936226 h 2231716"/>
                      <a:gd name="connsiteX37" fmla="*/ 193631 w 501479"/>
                      <a:gd name="connsiteY37" fmla="*/ 877704 h 2231716"/>
                      <a:gd name="connsiteX38" fmla="*/ 158461 w 501479"/>
                      <a:gd name="connsiteY38" fmla="*/ 752206 h 2231716"/>
                      <a:gd name="connsiteX39" fmla="*/ 182658 w 501479"/>
                      <a:gd name="connsiteY39" fmla="*/ 607042 h 2231716"/>
                      <a:gd name="connsiteX40" fmla="*/ 288728 w 501479"/>
                      <a:gd name="connsiteY40" fmla="*/ 515602 h 2231716"/>
                      <a:gd name="connsiteX41" fmla="*/ 478220 w 501479"/>
                      <a:gd name="connsiteY41" fmla="*/ 410007 h 2231716"/>
                      <a:gd name="connsiteX42" fmla="*/ 142424 w 501479"/>
                      <a:gd name="connsiteY42" fmla="*/ 380271 h 2231716"/>
                      <a:gd name="connsiteX43" fmla="*/ 68703 w 501479"/>
                      <a:gd name="connsiteY43" fmla="*/ 185614 h 2231716"/>
                      <a:gd name="connsiteX44" fmla="*/ 208262 w 501479"/>
                      <a:gd name="connsiteY44" fmla="*/ 149843 h 2231716"/>
                      <a:gd name="connsiteX45" fmla="*/ 255809 w 501479"/>
                      <a:gd name="connsiteY45" fmla="*/ 204706 h 2231716"/>
                      <a:gd name="connsiteX46" fmla="*/ 299701 w 501479"/>
                      <a:gd name="connsiteY46" fmla="*/ 266885 h 2231716"/>
                      <a:gd name="connsiteX47" fmla="*/ 359920 w 501479"/>
                      <a:gd name="connsiteY47" fmla="*/ 202444 h 2231716"/>
                      <a:gd name="connsiteX48" fmla="*/ 288728 w 501479"/>
                      <a:gd name="connsiteY48" fmla="*/ 164472 h 2231716"/>
                      <a:gd name="connsiteX49" fmla="*/ 89684 w 501479"/>
                      <a:gd name="connsiteY49" fmla="*/ 82192 h 2231716"/>
                      <a:gd name="connsiteX50" fmla="*/ 41866 w 501479"/>
                      <a:gd name="connsiteY50" fmla="*/ 4148 h 2231716"/>
                      <a:gd name="connsiteX51" fmla="*/ 1386 w 501479"/>
                      <a:gd name="connsiteY5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164370 w 501479"/>
                      <a:gd name="connsiteY11" fmla="*/ 1989615 h 2231716"/>
                      <a:gd name="connsiteX12" fmla="*/ 127794 w 501479"/>
                      <a:gd name="connsiteY12" fmla="*/ 1876229 h 2231716"/>
                      <a:gd name="connsiteX13" fmla="*/ 147241 w 501479"/>
                      <a:gd name="connsiteY13" fmla="*/ 1767583 h 2231716"/>
                      <a:gd name="connsiteX14" fmla="*/ 54642 w 501479"/>
                      <a:gd name="connsiteY14" fmla="*/ 1561676 h 2231716"/>
                      <a:gd name="connsiteX15" fmla="*/ 160712 w 501479"/>
                      <a:gd name="connsiteY15" fmla="*/ 1495839 h 2231716"/>
                      <a:gd name="connsiteX16" fmla="*/ 255810 w 501479"/>
                      <a:gd name="connsiteY16" fmla="*/ 1565333 h 2231716"/>
                      <a:gd name="connsiteX17" fmla="*/ 307016 w 501479"/>
                      <a:gd name="connsiteY17" fmla="*/ 1671404 h 2231716"/>
                      <a:gd name="connsiteX18" fmla="*/ 376511 w 501479"/>
                      <a:gd name="connsiteY18" fmla="*/ 1697007 h 2231716"/>
                      <a:gd name="connsiteX19" fmla="*/ 431374 w 501479"/>
                      <a:gd name="connsiteY19" fmla="*/ 1748213 h 2231716"/>
                      <a:gd name="connsiteX20" fmla="*/ 493554 w 501479"/>
                      <a:gd name="connsiteY20" fmla="*/ 1726268 h 2231716"/>
                      <a:gd name="connsiteX21" fmla="*/ 478923 w 501479"/>
                      <a:gd name="connsiteY21" fmla="*/ 1601909 h 2231716"/>
                      <a:gd name="connsiteX22" fmla="*/ 372853 w 501479"/>
                      <a:gd name="connsiteY22" fmla="*/ 1638485 h 2231716"/>
                      <a:gd name="connsiteX23" fmla="*/ 343592 w 501479"/>
                      <a:gd name="connsiteY23" fmla="*/ 1612882 h 2231716"/>
                      <a:gd name="connsiteX24" fmla="*/ 277755 w 501479"/>
                      <a:gd name="connsiteY24" fmla="*/ 1510469 h 2231716"/>
                      <a:gd name="connsiteX25" fmla="*/ 175343 w 501479"/>
                      <a:gd name="connsiteY25" fmla="*/ 1440975 h 2231716"/>
                      <a:gd name="connsiteX26" fmla="*/ 80245 w 501479"/>
                      <a:gd name="connsiteY26" fmla="*/ 1393426 h 2231716"/>
                      <a:gd name="connsiteX27" fmla="*/ 80245 w 501479"/>
                      <a:gd name="connsiteY27" fmla="*/ 1219690 h 2231716"/>
                      <a:gd name="connsiteX28" fmla="*/ 124136 w 501479"/>
                      <a:gd name="connsiteY28" fmla="*/ 1122764 h 2231716"/>
                      <a:gd name="connsiteX29" fmla="*/ 158461 w 501479"/>
                      <a:gd name="connsiteY29" fmla="*/ 970989 h 2231716"/>
                      <a:gd name="connsiteX30" fmla="*/ 252152 w 501479"/>
                      <a:gd name="connsiteY30" fmla="*/ 939884 h 2231716"/>
                      <a:gd name="connsiteX31" fmla="*/ 347250 w 501479"/>
                      <a:gd name="connsiteY31" fmla="*/ 1045954 h 2231716"/>
                      <a:gd name="connsiteX32" fmla="*/ 325305 w 501479"/>
                      <a:gd name="connsiteY32" fmla="*/ 1219690 h 2231716"/>
                      <a:gd name="connsiteX33" fmla="*/ 343607 w 501479"/>
                      <a:gd name="connsiteY33" fmla="*/ 1219690 h 2231716"/>
                      <a:gd name="connsiteX34" fmla="*/ 431375 w 501479"/>
                      <a:gd name="connsiteY34" fmla="*/ 1219690 h 2231716"/>
                      <a:gd name="connsiteX35" fmla="*/ 380168 w 501479"/>
                      <a:gd name="connsiteY35" fmla="*/ 1159340 h 2231716"/>
                      <a:gd name="connsiteX36" fmla="*/ 380168 w 501479"/>
                      <a:gd name="connsiteY36" fmla="*/ 1013036 h 2231716"/>
                      <a:gd name="connsiteX37" fmla="*/ 314331 w 501479"/>
                      <a:gd name="connsiteY37" fmla="*/ 936226 h 2231716"/>
                      <a:gd name="connsiteX38" fmla="*/ 193631 w 501479"/>
                      <a:gd name="connsiteY38" fmla="*/ 877704 h 2231716"/>
                      <a:gd name="connsiteX39" fmla="*/ 158461 w 501479"/>
                      <a:gd name="connsiteY39" fmla="*/ 752206 h 2231716"/>
                      <a:gd name="connsiteX40" fmla="*/ 182658 w 501479"/>
                      <a:gd name="connsiteY40" fmla="*/ 607042 h 2231716"/>
                      <a:gd name="connsiteX41" fmla="*/ 288728 w 501479"/>
                      <a:gd name="connsiteY41" fmla="*/ 515602 h 2231716"/>
                      <a:gd name="connsiteX42" fmla="*/ 478220 w 501479"/>
                      <a:gd name="connsiteY42" fmla="*/ 410007 h 2231716"/>
                      <a:gd name="connsiteX43" fmla="*/ 142424 w 501479"/>
                      <a:gd name="connsiteY43" fmla="*/ 380271 h 2231716"/>
                      <a:gd name="connsiteX44" fmla="*/ 68703 w 501479"/>
                      <a:gd name="connsiteY44" fmla="*/ 185614 h 2231716"/>
                      <a:gd name="connsiteX45" fmla="*/ 208262 w 501479"/>
                      <a:gd name="connsiteY45" fmla="*/ 149843 h 2231716"/>
                      <a:gd name="connsiteX46" fmla="*/ 255809 w 501479"/>
                      <a:gd name="connsiteY46" fmla="*/ 204706 h 2231716"/>
                      <a:gd name="connsiteX47" fmla="*/ 299701 w 501479"/>
                      <a:gd name="connsiteY47" fmla="*/ 266885 h 2231716"/>
                      <a:gd name="connsiteX48" fmla="*/ 359920 w 501479"/>
                      <a:gd name="connsiteY48" fmla="*/ 202444 h 2231716"/>
                      <a:gd name="connsiteX49" fmla="*/ 288728 w 501479"/>
                      <a:gd name="connsiteY49" fmla="*/ 164472 h 2231716"/>
                      <a:gd name="connsiteX50" fmla="*/ 89684 w 501479"/>
                      <a:gd name="connsiteY50" fmla="*/ 82192 h 2231716"/>
                      <a:gd name="connsiteX51" fmla="*/ 41866 w 501479"/>
                      <a:gd name="connsiteY51" fmla="*/ 4148 h 2231716"/>
                      <a:gd name="connsiteX52" fmla="*/ 1386 w 501479"/>
                      <a:gd name="connsiteY5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42424 w 501479"/>
                      <a:gd name="connsiteY44" fmla="*/ 380271 h 2231716"/>
                      <a:gd name="connsiteX45" fmla="*/ 68703 w 501479"/>
                      <a:gd name="connsiteY45" fmla="*/ 185614 h 2231716"/>
                      <a:gd name="connsiteX46" fmla="*/ 208262 w 501479"/>
                      <a:gd name="connsiteY46" fmla="*/ 149843 h 2231716"/>
                      <a:gd name="connsiteX47" fmla="*/ 255809 w 501479"/>
                      <a:gd name="connsiteY47" fmla="*/ 204706 h 2231716"/>
                      <a:gd name="connsiteX48" fmla="*/ 299701 w 501479"/>
                      <a:gd name="connsiteY48" fmla="*/ 266885 h 2231716"/>
                      <a:gd name="connsiteX49" fmla="*/ 359920 w 501479"/>
                      <a:gd name="connsiteY49" fmla="*/ 202444 h 2231716"/>
                      <a:gd name="connsiteX50" fmla="*/ 288728 w 501479"/>
                      <a:gd name="connsiteY50" fmla="*/ 164472 h 2231716"/>
                      <a:gd name="connsiteX51" fmla="*/ 89684 w 501479"/>
                      <a:gd name="connsiteY51" fmla="*/ 82192 h 2231716"/>
                      <a:gd name="connsiteX52" fmla="*/ 41866 w 501479"/>
                      <a:gd name="connsiteY52" fmla="*/ 4148 h 2231716"/>
                      <a:gd name="connsiteX53" fmla="*/ 1386 w 501479"/>
                      <a:gd name="connsiteY5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186315 w 501479"/>
                      <a:gd name="connsiteY44" fmla="*/ 475368 h 2231716"/>
                      <a:gd name="connsiteX45" fmla="*/ 142424 w 501479"/>
                      <a:gd name="connsiteY45" fmla="*/ 380271 h 2231716"/>
                      <a:gd name="connsiteX46" fmla="*/ 68703 w 501479"/>
                      <a:gd name="connsiteY46" fmla="*/ 185614 h 2231716"/>
                      <a:gd name="connsiteX47" fmla="*/ 208262 w 501479"/>
                      <a:gd name="connsiteY47" fmla="*/ 149843 h 2231716"/>
                      <a:gd name="connsiteX48" fmla="*/ 255809 w 501479"/>
                      <a:gd name="connsiteY48" fmla="*/ 204706 h 2231716"/>
                      <a:gd name="connsiteX49" fmla="*/ 299701 w 501479"/>
                      <a:gd name="connsiteY49" fmla="*/ 266885 h 2231716"/>
                      <a:gd name="connsiteX50" fmla="*/ 359920 w 501479"/>
                      <a:gd name="connsiteY50" fmla="*/ 202444 h 2231716"/>
                      <a:gd name="connsiteX51" fmla="*/ 288728 w 501479"/>
                      <a:gd name="connsiteY51" fmla="*/ 164472 h 2231716"/>
                      <a:gd name="connsiteX52" fmla="*/ 89684 w 501479"/>
                      <a:gd name="connsiteY52" fmla="*/ 82192 h 2231716"/>
                      <a:gd name="connsiteX53" fmla="*/ 41866 w 501479"/>
                      <a:gd name="connsiteY53" fmla="*/ 4148 h 2231716"/>
                      <a:gd name="connsiteX54" fmla="*/ 1386 w 501479"/>
                      <a:gd name="connsiteY5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186315 w 501479"/>
                      <a:gd name="connsiteY45" fmla="*/ 475368 h 2231716"/>
                      <a:gd name="connsiteX46" fmla="*/ 142424 w 501479"/>
                      <a:gd name="connsiteY46" fmla="*/ 380271 h 2231716"/>
                      <a:gd name="connsiteX47" fmla="*/ 68703 w 501479"/>
                      <a:gd name="connsiteY47" fmla="*/ 185614 h 2231716"/>
                      <a:gd name="connsiteX48" fmla="*/ 208262 w 501479"/>
                      <a:gd name="connsiteY48" fmla="*/ 149843 h 2231716"/>
                      <a:gd name="connsiteX49" fmla="*/ 255809 w 501479"/>
                      <a:gd name="connsiteY49" fmla="*/ 204706 h 2231716"/>
                      <a:gd name="connsiteX50" fmla="*/ 299701 w 501479"/>
                      <a:gd name="connsiteY50" fmla="*/ 266885 h 2231716"/>
                      <a:gd name="connsiteX51" fmla="*/ 359920 w 501479"/>
                      <a:gd name="connsiteY51" fmla="*/ 202444 h 2231716"/>
                      <a:gd name="connsiteX52" fmla="*/ 288728 w 501479"/>
                      <a:gd name="connsiteY52" fmla="*/ 164472 h 2231716"/>
                      <a:gd name="connsiteX53" fmla="*/ 89684 w 501479"/>
                      <a:gd name="connsiteY53" fmla="*/ 82192 h 2231716"/>
                      <a:gd name="connsiteX54" fmla="*/ 41866 w 501479"/>
                      <a:gd name="connsiteY54" fmla="*/ 4148 h 2231716"/>
                      <a:gd name="connsiteX55" fmla="*/ 1386 w 501479"/>
                      <a:gd name="connsiteY5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78220 w 501479"/>
                      <a:gd name="connsiteY43" fmla="*/ 410007 h 2231716"/>
                      <a:gd name="connsiteX44" fmla="*/ 427717 w 501479"/>
                      <a:gd name="connsiteY44" fmla="*/ 369298 h 2231716"/>
                      <a:gd name="connsiteX45" fmla="*/ 369195 w 501479"/>
                      <a:gd name="connsiteY45" fmla="*/ 435135 h 2231716"/>
                      <a:gd name="connsiteX46" fmla="*/ 186315 w 501479"/>
                      <a:gd name="connsiteY46" fmla="*/ 475368 h 2231716"/>
                      <a:gd name="connsiteX47" fmla="*/ 142424 w 501479"/>
                      <a:gd name="connsiteY47" fmla="*/ 380271 h 2231716"/>
                      <a:gd name="connsiteX48" fmla="*/ 68703 w 501479"/>
                      <a:gd name="connsiteY48" fmla="*/ 185614 h 2231716"/>
                      <a:gd name="connsiteX49" fmla="*/ 208262 w 501479"/>
                      <a:gd name="connsiteY49" fmla="*/ 149843 h 2231716"/>
                      <a:gd name="connsiteX50" fmla="*/ 255809 w 501479"/>
                      <a:gd name="connsiteY50" fmla="*/ 204706 h 2231716"/>
                      <a:gd name="connsiteX51" fmla="*/ 299701 w 501479"/>
                      <a:gd name="connsiteY51" fmla="*/ 266885 h 2231716"/>
                      <a:gd name="connsiteX52" fmla="*/ 359920 w 501479"/>
                      <a:gd name="connsiteY52" fmla="*/ 202444 h 2231716"/>
                      <a:gd name="connsiteX53" fmla="*/ 288728 w 501479"/>
                      <a:gd name="connsiteY53" fmla="*/ 164472 h 2231716"/>
                      <a:gd name="connsiteX54" fmla="*/ 89684 w 501479"/>
                      <a:gd name="connsiteY54" fmla="*/ 82192 h 2231716"/>
                      <a:gd name="connsiteX55" fmla="*/ 41866 w 501479"/>
                      <a:gd name="connsiteY55" fmla="*/ 4148 h 2231716"/>
                      <a:gd name="connsiteX56" fmla="*/ 1386 w 501479"/>
                      <a:gd name="connsiteY5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453320 w 501479"/>
                      <a:gd name="connsiteY43" fmla="*/ 479026 h 2231716"/>
                      <a:gd name="connsiteX44" fmla="*/ 478220 w 501479"/>
                      <a:gd name="connsiteY44" fmla="*/ 410007 h 2231716"/>
                      <a:gd name="connsiteX45" fmla="*/ 427717 w 501479"/>
                      <a:gd name="connsiteY45" fmla="*/ 369298 h 2231716"/>
                      <a:gd name="connsiteX46" fmla="*/ 369195 w 501479"/>
                      <a:gd name="connsiteY46" fmla="*/ 435135 h 2231716"/>
                      <a:gd name="connsiteX47" fmla="*/ 186315 w 501479"/>
                      <a:gd name="connsiteY47" fmla="*/ 475368 h 2231716"/>
                      <a:gd name="connsiteX48" fmla="*/ 142424 w 501479"/>
                      <a:gd name="connsiteY48" fmla="*/ 380271 h 2231716"/>
                      <a:gd name="connsiteX49" fmla="*/ 68703 w 501479"/>
                      <a:gd name="connsiteY49" fmla="*/ 185614 h 2231716"/>
                      <a:gd name="connsiteX50" fmla="*/ 208262 w 501479"/>
                      <a:gd name="connsiteY50" fmla="*/ 149843 h 2231716"/>
                      <a:gd name="connsiteX51" fmla="*/ 255809 w 501479"/>
                      <a:gd name="connsiteY51" fmla="*/ 204706 h 2231716"/>
                      <a:gd name="connsiteX52" fmla="*/ 299701 w 501479"/>
                      <a:gd name="connsiteY52" fmla="*/ 266885 h 2231716"/>
                      <a:gd name="connsiteX53" fmla="*/ 359920 w 501479"/>
                      <a:gd name="connsiteY53" fmla="*/ 202444 h 2231716"/>
                      <a:gd name="connsiteX54" fmla="*/ 288728 w 501479"/>
                      <a:gd name="connsiteY54" fmla="*/ 164472 h 2231716"/>
                      <a:gd name="connsiteX55" fmla="*/ 89684 w 501479"/>
                      <a:gd name="connsiteY55" fmla="*/ 82192 h 2231716"/>
                      <a:gd name="connsiteX56" fmla="*/ 41866 w 501479"/>
                      <a:gd name="connsiteY56" fmla="*/ 4148 h 2231716"/>
                      <a:gd name="connsiteX57" fmla="*/ 1386 w 501479"/>
                      <a:gd name="connsiteY5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88728 w 501479"/>
                      <a:gd name="connsiteY42" fmla="*/ 515602 h 2231716"/>
                      <a:gd name="connsiteX43" fmla="*/ 383826 w 501479"/>
                      <a:gd name="connsiteY43" fmla="*/ 468053 h 2231716"/>
                      <a:gd name="connsiteX44" fmla="*/ 453320 w 501479"/>
                      <a:gd name="connsiteY44" fmla="*/ 479026 h 2231716"/>
                      <a:gd name="connsiteX45" fmla="*/ 478220 w 501479"/>
                      <a:gd name="connsiteY45" fmla="*/ 410007 h 2231716"/>
                      <a:gd name="connsiteX46" fmla="*/ 427717 w 501479"/>
                      <a:gd name="connsiteY46" fmla="*/ 369298 h 2231716"/>
                      <a:gd name="connsiteX47" fmla="*/ 369195 w 501479"/>
                      <a:gd name="connsiteY47" fmla="*/ 435135 h 2231716"/>
                      <a:gd name="connsiteX48" fmla="*/ 186315 w 501479"/>
                      <a:gd name="connsiteY48" fmla="*/ 475368 h 2231716"/>
                      <a:gd name="connsiteX49" fmla="*/ 142424 w 501479"/>
                      <a:gd name="connsiteY49" fmla="*/ 380271 h 2231716"/>
                      <a:gd name="connsiteX50" fmla="*/ 68703 w 501479"/>
                      <a:gd name="connsiteY50" fmla="*/ 185614 h 2231716"/>
                      <a:gd name="connsiteX51" fmla="*/ 208262 w 501479"/>
                      <a:gd name="connsiteY51" fmla="*/ 149843 h 2231716"/>
                      <a:gd name="connsiteX52" fmla="*/ 255809 w 501479"/>
                      <a:gd name="connsiteY52" fmla="*/ 204706 h 2231716"/>
                      <a:gd name="connsiteX53" fmla="*/ 299701 w 501479"/>
                      <a:gd name="connsiteY53" fmla="*/ 266885 h 2231716"/>
                      <a:gd name="connsiteX54" fmla="*/ 359920 w 501479"/>
                      <a:gd name="connsiteY54" fmla="*/ 202444 h 2231716"/>
                      <a:gd name="connsiteX55" fmla="*/ 288728 w 501479"/>
                      <a:gd name="connsiteY55" fmla="*/ 164472 h 2231716"/>
                      <a:gd name="connsiteX56" fmla="*/ 89684 w 501479"/>
                      <a:gd name="connsiteY56" fmla="*/ 82192 h 2231716"/>
                      <a:gd name="connsiteX57" fmla="*/ 41866 w 501479"/>
                      <a:gd name="connsiteY57" fmla="*/ 4148 h 2231716"/>
                      <a:gd name="connsiteX58" fmla="*/ 1386 w 501479"/>
                      <a:gd name="connsiteY58"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58461 w 501479"/>
                      <a:gd name="connsiteY30" fmla="*/ 970989 h 2231716"/>
                      <a:gd name="connsiteX31" fmla="*/ 252152 w 501479"/>
                      <a:gd name="connsiteY31" fmla="*/ 939884 h 2231716"/>
                      <a:gd name="connsiteX32" fmla="*/ 347250 w 501479"/>
                      <a:gd name="connsiteY32" fmla="*/ 1045954 h 2231716"/>
                      <a:gd name="connsiteX33" fmla="*/ 325305 w 501479"/>
                      <a:gd name="connsiteY33" fmla="*/ 1219690 h 2231716"/>
                      <a:gd name="connsiteX34" fmla="*/ 343607 w 501479"/>
                      <a:gd name="connsiteY34" fmla="*/ 1219690 h 2231716"/>
                      <a:gd name="connsiteX35" fmla="*/ 431375 w 501479"/>
                      <a:gd name="connsiteY35" fmla="*/ 1219690 h 2231716"/>
                      <a:gd name="connsiteX36" fmla="*/ 380168 w 501479"/>
                      <a:gd name="connsiteY36" fmla="*/ 1159340 h 2231716"/>
                      <a:gd name="connsiteX37" fmla="*/ 380168 w 501479"/>
                      <a:gd name="connsiteY37" fmla="*/ 1013036 h 2231716"/>
                      <a:gd name="connsiteX38" fmla="*/ 314331 w 501479"/>
                      <a:gd name="connsiteY38" fmla="*/ 936226 h 2231716"/>
                      <a:gd name="connsiteX39" fmla="*/ 193631 w 501479"/>
                      <a:gd name="connsiteY39" fmla="*/ 877704 h 2231716"/>
                      <a:gd name="connsiteX40" fmla="*/ 158461 w 501479"/>
                      <a:gd name="connsiteY40" fmla="*/ 752206 h 2231716"/>
                      <a:gd name="connsiteX41" fmla="*/ 182658 w 501479"/>
                      <a:gd name="connsiteY41" fmla="*/ 607042 h 2231716"/>
                      <a:gd name="connsiteX42" fmla="*/ 219234 w 501479"/>
                      <a:gd name="connsiteY42" fmla="*/ 511944 h 2231716"/>
                      <a:gd name="connsiteX43" fmla="*/ 288728 w 501479"/>
                      <a:gd name="connsiteY43" fmla="*/ 515602 h 2231716"/>
                      <a:gd name="connsiteX44" fmla="*/ 383826 w 501479"/>
                      <a:gd name="connsiteY44" fmla="*/ 468053 h 2231716"/>
                      <a:gd name="connsiteX45" fmla="*/ 453320 w 501479"/>
                      <a:gd name="connsiteY45" fmla="*/ 479026 h 2231716"/>
                      <a:gd name="connsiteX46" fmla="*/ 478220 w 501479"/>
                      <a:gd name="connsiteY46" fmla="*/ 410007 h 2231716"/>
                      <a:gd name="connsiteX47" fmla="*/ 427717 w 501479"/>
                      <a:gd name="connsiteY47" fmla="*/ 369298 h 2231716"/>
                      <a:gd name="connsiteX48" fmla="*/ 369195 w 501479"/>
                      <a:gd name="connsiteY48" fmla="*/ 435135 h 2231716"/>
                      <a:gd name="connsiteX49" fmla="*/ 186315 w 501479"/>
                      <a:gd name="connsiteY49" fmla="*/ 475368 h 2231716"/>
                      <a:gd name="connsiteX50" fmla="*/ 142424 w 501479"/>
                      <a:gd name="connsiteY50" fmla="*/ 380271 h 2231716"/>
                      <a:gd name="connsiteX51" fmla="*/ 68703 w 501479"/>
                      <a:gd name="connsiteY51" fmla="*/ 185614 h 2231716"/>
                      <a:gd name="connsiteX52" fmla="*/ 208262 w 501479"/>
                      <a:gd name="connsiteY52" fmla="*/ 149843 h 2231716"/>
                      <a:gd name="connsiteX53" fmla="*/ 255809 w 501479"/>
                      <a:gd name="connsiteY53" fmla="*/ 204706 h 2231716"/>
                      <a:gd name="connsiteX54" fmla="*/ 299701 w 501479"/>
                      <a:gd name="connsiteY54" fmla="*/ 266885 h 2231716"/>
                      <a:gd name="connsiteX55" fmla="*/ 359920 w 501479"/>
                      <a:gd name="connsiteY55" fmla="*/ 202444 h 2231716"/>
                      <a:gd name="connsiteX56" fmla="*/ 288728 w 501479"/>
                      <a:gd name="connsiteY56" fmla="*/ 164472 h 2231716"/>
                      <a:gd name="connsiteX57" fmla="*/ 89684 w 501479"/>
                      <a:gd name="connsiteY57" fmla="*/ 82192 h 2231716"/>
                      <a:gd name="connsiteX58" fmla="*/ 41866 w 501479"/>
                      <a:gd name="connsiteY58" fmla="*/ 4148 h 2231716"/>
                      <a:gd name="connsiteX59" fmla="*/ 1386 w 501479"/>
                      <a:gd name="connsiteY59"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175343 w 501479"/>
                      <a:gd name="connsiteY26" fmla="*/ 1440975 h 2231716"/>
                      <a:gd name="connsiteX27" fmla="*/ 80245 w 501479"/>
                      <a:gd name="connsiteY27" fmla="*/ 1393426 h 2231716"/>
                      <a:gd name="connsiteX28" fmla="*/ 80245 w 501479"/>
                      <a:gd name="connsiteY28" fmla="*/ 1219690 h 2231716"/>
                      <a:gd name="connsiteX29" fmla="*/ 124136 w 501479"/>
                      <a:gd name="connsiteY29" fmla="*/ 1122764 h 2231716"/>
                      <a:gd name="connsiteX30" fmla="*/ 124136 w 501479"/>
                      <a:gd name="connsiteY30" fmla="*/ 1045954 h 2231716"/>
                      <a:gd name="connsiteX31" fmla="*/ 158461 w 501479"/>
                      <a:gd name="connsiteY31" fmla="*/ 970989 h 2231716"/>
                      <a:gd name="connsiteX32" fmla="*/ 252152 w 501479"/>
                      <a:gd name="connsiteY32" fmla="*/ 939884 h 2231716"/>
                      <a:gd name="connsiteX33" fmla="*/ 347250 w 501479"/>
                      <a:gd name="connsiteY33" fmla="*/ 1045954 h 2231716"/>
                      <a:gd name="connsiteX34" fmla="*/ 325305 w 501479"/>
                      <a:gd name="connsiteY34" fmla="*/ 1219690 h 2231716"/>
                      <a:gd name="connsiteX35" fmla="*/ 343607 w 501479"/>
                      <a:gd name="connsiteY35" fmla="*/ 1219690 h 2231716"/>
                      <a:gd name="connsiteX36" fmla="*/ 431375 w 501479"/>
                      <a:gd name="connsiteY36" fmla="*/ 1219690 h 2231716"/>
                      <a:gd name="connsiteX37" fmla="*/ 380168 w 501479"/>
                      <a:gd name="connsiteY37" fmla="*/ 1159340 h 2231716"/>
                      <a:gd name="connsiteX38" fmla="*/ 380168 w 501479"/>
                      <a:gd name="connsiteY38" fmla="*/ 1013036 h 2231716"/>
                      <a:gd name="connsiteX39" fmla="*/ 314331 w 501479"/>
                      <a:gd name="connsiteY39" fmla="*/ 936226 h 2231716"/>
                      <a:gd name="connsiteX40" fmla="*/ 193631 w 501479"/>
                      <a:gd name="connsiteY40" fmla="*/ 877704 h 2231716"/>
                      <a:gd name="connsiteX41" fmla="*/ 158461 w 501479"/>
                      <a:gd name="connsiteY41" fmla="*/ 752206 h 2231716"/>
                      <a:gd name="connsiteX42" fmla="*/ 182658 w 501479"/>
                      <a:gd name="connsiteY42" fmla="*/ 607042 h 2231716"/>
                      <a:gd name="connsiteX43" fmla="*/ 219234 w 501479"/>
                      <a:gd name="connsiteY43" fmla="*/ 511944 h 2231716"/>
                      <a:gd name="connsiteX44" fmla="*/ 288728 w 501479"/>
                      <a:gd name="connsiteY44" fmla="*/ 515602 h 2231716"/>
                      <a:gd name="connsiteX45" fmla="*/ 383826 w 501479"/>
                      <a:gd name="connsiteY45" fmla="*/ 468053 h 2231716"/>
                      <a:gd name="connsiteX46" fmla="*/ 453320 w 501479"/>
                      <a:gd name="connsiteY46" fmla="*/ 479026 h 2231716"/>
                      <a:gd name="connsiteX47" fmla="*/ 478220 w 501479"/>
                      <a:gd name="connsiteY47" fmla="*/ 410007 h 2231716"/>
                      <a:gd name="connsiteX48" fmla="*/ 427717 w 501479"/>
                      <a:gd name="connsiteY48" fmla="*/ 369298 h 2231716"/>
                      <a:gd name="connsiteX49" fmla="*/ 369195 w 501479"/>
                      <a:gd name="connsiteY49" fmla="*/ 435135 h 2231716"/>
                      <a:gd name="connsiteX50" fmla="*/ 186315 w 501479"/>
                      <a:gd name="connsiteY50" fmla="*/ 475368 h 2231716"/>
                      <a:gd name="connsiteX51" fmla="*/ 142424 w 501479"/>
                      <a:gd name="connsiteY51" fmla="*/ 380271 h 2231716"/>
                      <a:gd name="connsiteX52" fmla="*/ 68703 w 501479"/>
                      <a:gd name="connsiteY52" fmla="*/ 185614 h 2231716"/>
                      <a:gd name="connsiteX53" fmla="*/ 208262 w 501479"/>
                      <a:gd name="connsiteY53" fmla="*/ 149843 h 2231716"/>
                      <a:gd name="connsiteX54" fmla="*/ 255809 w 501479"/>
                      <a:gd name="connsiteY54" fmla="*/ 204706 h 2231716"/>
                      <a:gd name="connsiteX55" fmla="*/ 299701 w 501479"/>
                      <a:gd name="connsiteY55" fmla="*/ 266885 h 2231716"/>
                      <a:gd name="connsiteX56" fmla="*/ 359920 w 501479"/>
                      <a:gd name="connsiteY56" fmla="*/ 202444 h 2231716"/>
                      <a:gd name="connsiteX57" fmla="*/ 288728 w 501479"/>
                      <a:gd name="connsiteY57" fmla="*/ 164472 h 2231716"/>
                      <a:gd name="connsiteX58" fmla="*/ 89684 w 501479"/>
                      <a:gd name="connsiteY58" fmla="*/ 82192 h 2231716"/>
                      <a:gd name="connsiteX59" fmla="*/ 41866 w 501479"/>
                      <a:gd name="connsiteY59" fmla="*/ 4148 h 2231716"/>
                      <a:gd name="connsiteX60" fmla="*/ 1386 w 501479"/>
                      <a:gd name="connsiteY60"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288728 w 501479"/>
                      <a:gd name="connsiteY11" fmla="*/ 1996930 h 2231716"/>
                      <a:gd name="connsiteX12" fmla="*/ 164370 w 501479"/>
                      <a:gd name="connsiteY12" fmla="*/ 1989615 h 2231716"/>
                      <a:gd name="connsiteX13" fmla="*/ 127794 w 501479"/>
                      <a:gd name="connsiteY13" fmla="*/ 1876229 h 2231716"/>
                      <a:gd name="connsiteX14" fmla="*/ 147241 w 501479"/>
                      <a:gd name="connsiteY14" fmla="*/ 1767583 h 2231716"/>
                      <a:gd name="connsiteX15" fmla="*/ 54642 w 501479"/>
                      <a:gd name="connsiteY15" fmla="*/ 1561676 h 2231716"/>
                      <a:gd name="connsiteX16" fmla="*/ 160712 w 501479"/>
                      <a:gd name="connsiteY16" fmla="*/ 1495839 h 2231716"/>
                      <a:gd name="connsiteX17" fmla="*/ 255810 w 501479"/>
                      <a:gd name="connsiteY17" fmla="*/ 1565333 h 2231716"/>
                      <a:gd name="connsiteX18" fmla="*/ 307016 w 501479"/>
                      <a:gd name="connsiteY18" fmla="*/ 1671404 h 2231716"/>
                      <a:gd name="connsiteX19" fmla="*/ 376511 w 501479"/>
                      <a:gd name="connsiteY19" fmla="*/ 1697007 h 2231716"/>
                      <a:gd name="connsiteX20" fmla="*/ 431374 w 501479"/>
                      <a:gd name="connsiteY20" fmla="*/ 1748213 h 2231716"/>
                      <a:gd name="connsiteX21" fmla="*/ 493554 w 501479"/>
                      <a:gd name="connsiteY21" fmla="*/ 1726268 h 2231716"/>
                      <a:gd name="connsiteX22" fmla="*/ 478923 w 501479"/>
                      <a:gd name="connsiteY22" fmla="*/ 1601909 h 2231716"/>
                      <a:gd name="connsiteX23" fmla="*/ 372853 w 501479"/>
                      <a:gd name="connsiteY23" fmla="*/ 1638485 h 2231716"/>
                      <a:gd name="connsiteX24" fmla="*/ 343592 w 501479"/>
                      <a:gd name="connsiteY24" fmla="*/ 1612882 h 2231716"/>
                      <a:gd name="connsiteX25" fmla="*/ 277755 w 501479"/>
                      <a:gd name="connsiteY25" fmla="*/ 1510469 h 2231716"/>
                      <a:gd name="connsiteX26" fmla="*/ 263125 w 501479"/>
                      <a:gd name="connsiteY26" fmla="*/ 1430002 h 2231716"/>
                      <a:gd name="connsiteX27" fmla="*/ 175343 w 501479"/>
                      <a:gd name="connsiteY27" fmla="*/ 1440975 h 2231716"/>
                      <a:gd name="connsiteX28" fmla="*/ 80245 w 501479"/>
                      <a:gd name="connsiteY28" fmla="*/ 1393426 h 2231716"/>
                      <a:gd name="connsiteX29" fmla="*/ 80245 w 501479"/>
                      <a:gd name="connsiteY29" fmla="*/ 1219690 h 2231716"/>
                      <a:gd name="connsiteX30" fmla="*/ 124136 w 501479"/>
                      <a:gd name="connsiteY30" fmla="*/ 1122764 h 2231716"/>
                      <a:gd name="connsiteX31" fmla="*/ 124136 w 501479"/>
                      <a:gd name="connsiteY31" fmla="*/ 1045954 h 2231716"/>
                      <a:gd name="connsiteX32" fmla="*/ 158461 w 501479"/>
                      <a:gd name="connsiteY32" fmla="*/ 970989 h 2231716"/>
                      <a:gd name="connsiteX33" fmla="*/ 252152 w 501479"/>
                      <a:gd name="connsiteY33" fmla="*/ 939884 h 2231716"/>
                      <a:gd name="connsiteX34" fmla="*/ 347250 w 501479"/>
                      <a:gd name="connsiteY34" fmla="*/ 1045954 h 2231716"/>
                      <a:gd name="connsiteX35" fmla="*/ 325305 w 501479"/>
                      <a:gd name="connsiteY35" fmla="*/ 1219690 h 2231716"/>
                      <a:gd name="connsiteX36" fmla="*/ 343607 w 501479"/>
                      <a:gd name="connsiteY36" fmla="*/ 1219690 h 2231716"/>
                      <a:gd name="connsiteX37" fmla="*/ 431375 w 501479"/>
                      <a:gd name="connsiteY37" fmla="*/ 1219690 h 2231716"/>
                      <a:gd name="connsiteX38" fmla="*/ 380168 w 501479"/>
                      <a:gd name="connsiteY38" fmla="*/ 1159340 h 2231716"/>
                      <a:gd name="connsiteX39" fmla="*/ 380168 w 501479"/>
                      <a:gd name="connsiteY39" fmla="*/ 1013036 h 2231716"/>
                      <a:gd name="connsiteX40" fmla="*/ 314331 w 501479"/>
                      <a:gd name="connsiteY40" fmla="*/ 936226 h 2231716"/>
                      <a:gd name="connsiteX41" fmla="*/ 193631 w 501479"/>
                      <a:gd name="connsiteY41" fmla="*/ 877704 h 2231716"/>
                      <a:gd name="connsiteX42" fmla="*/ 158461 w 501479"/>
                      <a:gd name="connsiteY42" fmla="*/ 752206 h 2231716"/>
                      <a:gd name="connsiteX43" fmla="*/ 182658 w 501479"/>
                      <a:gd name="connsiteY43" fmla="*/ 607042 h 2231716"/>
                      <a:gd name="connsiteX44" fmla="*/ 219234 w 501479"/>
                      <a:gd name="connsiteY44" fmla="*/ 511944 h 2231716"/>
                      <a:gd name="connsiteX45" fmla="*/ 288728 w 501479"/>
                      <a:gd name="connsiteY45" fmla="*/ 515602 h 2231716"/>
                      <a:gd name="connsiteX46" fmla="*/ 383826 w 501479"/>
                      <a:gd name="connsiteY46" fmla="*/ 468053 h 2231716"/>
                      <a:gd name="connsiteX47" fmla="*/ 453320 w 501479"/>
                      <a:gd name="connsiteY47" fmla="*/ 479026 h 2231716"/>
                      <a:gd name="connsiteX48" fmla="*/ 478220 w 501479"/>
                      <a:gd name="connsiteY48" fmla="*/ 410007 h 2231716"/>
                      <a:gd name="connsiteX49" fmla="*/ 427717 w 501479"/>
                      <a:gd name="connsiteY49" fmla="*/ 369298 h 2231716"/>
                      <a:gd name="connsiteX50" fmla="*/ 369195 w 501479"/>
                      <a:gd name="connsiteY50" fmla="*/ 435135 h 2231716"/>
                      <a:gd name="connsiteX51" fmla="*/ 186315 w 501479"/>
                      <a:gd name="connsiteY51" fmla="*/ 475368 h 2231716"/>
                      <a:gd name="connsiteX52" fmla="*/ 142424 w 501479"/>
                      <a:gd name="connsiteY52" fmla="*/ 380271 h 2231716"/>
                      <a:gd name="connsiteX53" fmla="*/ 68703 w 501479"/>
                      <a:gd name="connsiteY53" fmla="*/ 185614 h 2231716"/>
                      <a:gd name="connsiteX54" fmla="*/ 208262 w 501479"/>
                      <a:gd name="connsiteY54" fmla="*/ 149843 h 2231716"/>
                      <a:gd name="connsiteX55" fmla="*/ 255809 w 501479"/>
                      <a:gd name="connsiteY55" fmla="*/ 204706 h 2231716"/>
                      <a:gd name="connsiteX56" fmla="*/ 299701 w 501479"/>
                      <a:gd name="connsiteY56" fmla="*/ 266885 h 2231716"/>
                      <a:gd name="connsiteX57" fmla="*/ 359920 w 501479"/>
                      <a:gd name="connsiteY57" fmla="*/ 202444 h 2231716"/>
                      <a:gd name="connsiteX58" fmla="*/ 288728 w 501479"/>
                      <a:gd name="connsiteY58" fmla="*/ 164472 h 2231716"/>
                      <a:gd name="connsiteX59" fmla="*/ 89684 w 501479"/>
                      <a:gd name="connsiteY59" fmla="*/ 82192 h 2231716"/>
                      <a:gd name="connsiteX60" fmla="*/ 41866 w 501479"/>
                      <a:gd name="connsiteY60" fmla="*/ 4148 h 2231716"/>
                      <a:gd name="connsiteX61" fmla="*/ 1386 w 501479"/>
                      <a:gd name="connsiteY61"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89684 w 501479"/>
                      <a:gd name="connsiteY60" fmla="*/ 82192 h 2231716"/>
                      <a:gd name="connsiteX61" fmla="*/ 41866 w 501479"/>
                      <a:gd name="connsiteY61" fmla="*/ 4148 h 2231716"/>
                      <a:gd name="connsiteX62" fmla="*/ 1386 w 501479"/>
                      <a:gd name="connsiteY62"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288728 w 501479"/>
                      <a:gd name="connsiteY59" fmla="*/ 164472 h 2231716"/>
                      <a:gd name="connsiteX60" fmla="*/ 244837 w 501479"/>
                      <a:gd name="connsiteY60" fmla="*/ 109608 h 2231716"/>
                      <a:gd name="connsiteX61" fmla="*/ 89684 w 501479"/>
                      <a:gd name="connsiteY61" fmla="*/ 82192 h 2231716"/>
                      <a:gd name="connsiteX62" fmla="*/ 41866 w 501479"/>
                      <a:gd name="connsiteY62" fmla="*/ 4148 h 2231716"/>
                      <a:gd name="connsiteX63" fmla="*/ 1386 w 501479"/>
                      <a:gd name="connsiteY63"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55809 w 501479"/>
                      <a:gd name="connsiteY56" fmla="*/ 204706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68703 w 501479"/>
                      <a:gd name="connsiteY54" fmla="*/ 185614 h 2231716"/>
                      <a:gd name="connsiteX55" fmla="*/ 208262 w 501479"/>
                      <a:gd name="connsiteY55" fmla="*/ 149843 h 2231716"/>
                      <a:gd name="connsiteX56" fmla="*/ 241521 w 501479"/>
                      <a:gd name="connsiteY56" fmla="*/ 214231 h 2231716"/>
                      <a:gd name="connsiteX57" fmla="*/ 299701 w 501479"/>
                      <a:gd name="connsiteY57" fmla="*/ 266885 h 2231716"/>
                      <a:gd name="connsiteX58" fmla="*/ 359920 w 501479"/>
                      <a:gd name="connsiteY58" fmla="*/ 202444 h 2231716"/>
                      <a:gd name="connsiteX59" fmla="*/ 332619 w 501479"/>
                      <a:gd name="connsiteY59" fmla="*/ 149842 h 2231716"/>
                      <a:gd name="connsiteX60" fmla="*/ 288728 w 501479"/>
                      <a:gd name="connsiteY60" fmla="*/ 164472 h 2231716"/>
                      <a:gd name="connsiteX61" fmla="*/ 244837 w 501479"/>
                      <a:gd name="connsiteY61" fmla="*/ 109608 h 2231716"/>
                      <a:gd name="connsiteX62" fmla="*/ 89684 w 501479"/>
                      <a:gd name="connsiteY62" fmla="*/ 82192 h 2231716"/>
                      <a:gd name="connsiteX63" fmla="*/ 41866 w 501479"/>
                      <a:gd name="connsiteY63" fmla="*/ 4148 h 2231716"/>
                      <a:gd name="connsiteX64" fmla="*/ 1386 w 501479"/>
                      <a:gd name="connsiteY64"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86315 w 501479"/>
                      <a:gd name="connsiteY52" fmla="*/ 475368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2389"/>
                      <a:gd name="connsiteY0" fmla="*/ 107077 h 2231716"/>
                      <a:gd name="connsiteX1" fmla="*/ 48710 w 502389"/>
                      <a:gd name="connsiteY1" fmla="*/ 337080 h 2231716"/>
                      <a:gd name="connsiteX2" fmla="*/ 110115 w 502389"/>
                      <a:gd name="connsiteY2" fmla="*/ 537548 h 2231716"/>
                      <a:gd name="connsiteX3" fmla="*/ 77587 w 502389"/>
                      <a:gd name="connsiteY3" fmla="*/ 838691 h 2231716"/>
                      <a:gd name="connsiteX4" fmla="*/ 1386 w 502389"/>
                      <a:gd name="connsiteY4" fmla="*/ 1448291 h 2231716"/>
                      <a:gd name="connsiteX5" fmla="*/ 69272 w 502389"/>
                      <a:gd name="connsiteY5" fmla="*/ 1806736 h 2231716"/>
                      <a:gd name="connsiteX6" fmla="*/ 65292 w 502389"/>
                      <a:gd name="connsiteY6" fmla="*/ 1963186 h 2231716"/>
                      <a:gd name="connsiteX7" fmla="*/ 200946 w 502389"/>
                      <a:gd name="connsiteY7" fmla="*/ 2040822 h 2231716"/>
                      <a:gd name="connsiteX8" fmla="*/ 186315 w 502389"/>
                      <a:gd name="connsiteY8" fmla="*/ 2157865 h 2231716"/>
                      <a:gd name="connsiteX9" fmla="*/ 321647 w 502389"/>
                      <a:gd name="connsiteY9" fmla="*/ 2223702 h 2231716"/>
                      <a:gd name="connsiteX10" fmla="*/ 388463 w 502389"/>
                      <a:gd name="connsiteY10" fmla="*/ 2109781 h 2231716"/>
                      <a:gd name="connsiteX11" fmla="*/ 387483 w 502389"/>
                      <a:gd name="connsiteY11" fmla="*/ 2026191 h 2231716"/>
                      <a:gd name="connsiteX12" fmla="*/ 288728 w 502389"/>
                      <a:gd name="connsiteY12" fmla="*/ 1996930 h 2231716"/>
                      <a:gd name="connsiteX13" fmla="*/ 164370 w 502389"/>
                      <a:gd name="connsiteY13" fmla="*/ 1989615 h 2231716"/>
                      <a:gd name="connsiteX14" fmla="*/ 127794 w 502389"/>
                      <a:gd name="connsiteY14" fmla="*/ 1876229 h 2231716"/>
                      <a:gd name="connsiteX15" fmla="*/ 147241 w 502389"/>
                      <a:gd name="connsiteY15" fmla="*/ 1767583 h 2231716"/>
                      <a:gd name="connsiteX16" fmla="*/ 54642 w 502389"/>
                      <a:gd name="connsiteY16" fmla="*/ 1561676 h 2231716"/>
                      <a:gd name="connsiteX17" fmla="*/ 160712 w 502389"/>
                      <a:gd name="connsiteY17" fmla="*/ 1495839 h 2231716"/>
                      <a:gd name="connsiteX18" fmla="*/ 255810 w 502389"/>
                      <a:gd name="connsiteY18" fmla="*/ 1565333 h 2231716"/>
                      <a:gd name="connsiteX19" fmla="*/ 307016 w 502389"/>
                      <a:gd name="connsiteY19" fmla="*/ 1671404 h 2231716"/>
                      <a:gd name="connsiteX20" fmla="*/ 376511 w 502389"/>
                      <a:gd name="connsiteY20" fmla="*/ 1697007 h 2231716"/>
                      <a:gd name="connsiteX21" fmla="*/ 431374 w 502389"/>
                      <a:gd name="connsiteY21" fmla="*/ 1748213 h 2231716"/>
                      <a:gd name="connsiteX22" fmla="*/ 493554 w 502389"/>
                      <a:gd name="connsiteY22" fmla="*/ 1726268 h 2231716"/>
                      <a:gd name="connsiteX23" fmla="*/ 478923 w 502389"/>
                      <a:gd name="connsiteY23" fmla="*/ 1601909 h 2231716"/>
                      <a:gd name="connsiteX24" fmla="*/ 372853 w 502389"/>
                      <a:gd name="connsiteY24" fmla="*/ 1638485 h 2231716"/>
                      <a:gd name="connsiteX25" fmla="*/ 343592 w 502389"/>
                      <a:gd name="connsiteY25" fmla="*/ 1612882 h 2231716"/>
                      <a:gd name="connsiteX26" fmla="*/ 277755 w 502389"/>
                      <a:gd name="connsiteY26" fmla="*/ 1510469 h 2231716"/>
                      <a:gd name="connsiteX27" fmla="*/ 263125 w 502389"/>
                      <a:gd name="connsiteY27" fmla="*/ 1430002 h 2231716"/>
                      <a:gd name="connsiteX28" fmla="*/ 175343 w 502389"/>
                      <a:gd name="connsiteY28" fmla="*/ 1440975 h 2231716"/>
                      <a:gd name="connsiteX29" fmla="*/ 80245 w 502389"/>
                      <a:gd name="connsiteY29" fmla="*/ 1393426 h 2231716"/>
                      <a:gd name="connsiteX30" fmla="*/ 80245 w 502389"/>
                      <a:gd name="connsiteY30" fmla="*/ 1219690 h 2231716"/>
                      <a:gd name="connsiteX31" fmla="*/ 124136 w 502389"/>
                      <a:gd name="connsiteY31" fmla="*/ 1122764 h 2231716"/>
                      <a:gd name="connsiteX32" fmla="*/ 124136 w 502389"/>
                      <a:gd name="connsiteY32" fmla="*/ 1045954 h 2231716"/>
                      <a:gd name="connsiteX33" fmla="*/ 158461 w 502389"/>
                      <a:gd name="connsiteY33" fmla="*/ 970989 h 2231716"/>
                      <a:gd name="connsiteX34" fmla="*/ 252152 w 502389"/>
                      <a:gd name="connsiteY34" fmla="*/ 939884 h 2231716"/>
                      <a:gd name="connsiteX35" fmla="*/ 347250 w 502389"/>
                      <a:gd name="connsiteY35" fmla="*/ 1045954 h 2231716"/>
                      <a:gd name="connsiteX36" fmla="*/ 325305 w 502389"/>
                      <a:gd name="connsiteY36" fmla="*/ 1219690 h 2231716"/>
                      <a:gd name="connsiteX37" fmla="*/ 343607 w 502389"/>
                      <a:gd name="connsiteY37" fmla="*/ 1219690 h 2231716"/>
                      <a:gd name="connsiteX38" fmla="*/ 431375 w 502389"/>
                      <a:gd name="connsiteY38" fmla="*/ 1219690 h 2231716"/>
                      <a:gd name="connsiteX39" fmla="*/ 380168 w 502389"/>
                      <a:gd name="connsiteY39" fmla="*/ 1159340 h 2231716"/>
                      <a:gd name="connsiteX40" fmla="*/ 380168 w 502389"/>
                      <a:gd name="connsiteY40" fmla="*/ 1013036 h 2231716"/>
                      <a:gd name="connsiteX41" fmla="*/ 314331 w 502389"/>
                      <a:gd name="connsiteY41" fmla="*/ 936226 h 2231716"/>
                      <a:gd name="connsiteX42" fmla="*/ 193631 w 502389"/>
                      <a:gd name="connsiteY42" fmla="*/ 877704 h 2231716"/>
                      <a:gd name="connsiteX43" fmla="*/ 158461 w 502389"/>
                      <a:gd name="connsiteY43" fmla="*/ 752206 h 2231716"/>
                      <a:gd name="connsiteX44" fmla="*/ 182658 w 502389"/>
                      <a:gd name="connsiteY44" fmla="*/ 607042 h 2231716"/>
                      <a:gd name="connsiteX45" fmla="*/ 219234 w 502389"/>
                      <a:gd name="connsiteY45" fmla="*/ 511944 h 2231716"/>
                      <a:gd name="connsiteX46" fmla="*/ 288728 w 502389"/>
                      <a:gd name="connsiteY46" fmla="*/ 515602 h 2231716"/>
                      <a:gd name="connsiteX47" fmla="*/ 383826 w 502389"/>
                      <a:gd name="connsiteY47" fmla="*/ 468053 h 2231716"/>
                      <a:gd name="connsiteX48" fmla="*/ 453320 w 502389"/>
                      <a:gd name="connsiteY48" fmla="*/ 479026 h 2231716"/>
                      <a:gd name="connsiteX49" fmla="*/ 478220 w 502389"/>
                      <a:gd name="connsiteY49" fmla="*/ 410007 h 2231716"/>
                      <a:gd name="connsiteX50" fmla="*/ 427717 w 502389"/>
                      <a:gd name="connsiteY50" fmla="*/ 369298 h 2231716"/>
                      <a:gd name="connsiteX51" fmla="*/ 369195 w 502389"/>
                      <a:gd name="connsiteY51" fmla="*/ 435135 h 2231716"/>
                      <a:gd name="connsiteX52" fmla="*/ 195840 w 502389"/>
                      <a:gd name="connsiteY52" fmla="*/ 458699 h 2231716"/>
                      <a:gd name="connsiteX53" fmla="*/ 142424 w 502389"/>
                      <a:gd name="connsiteY53" fmla="*/ 380271 h 2231716"/>
                      <a:gd name="connsiteX54" fmla="*/ 98628 w 502389"/>
                      <a:gd name="connsiteY54" fmla="*/ 295765 h 2231716"/>
                      <a:gd name="connsiteX55" fmla="*/ 68703 w 502389"/>
                      <a:gd name="connsiteY55" fmla="*/ 185614 h 2231716"/>
                      <a:gd name="connsiteX56" fmla="*/ 208262 w 502389"/>
                      <a:gd name="connsiteY56" fmla="*/ 149843 h 2231716"/>
                      <a:gd name="connsiteX57" fmla="*/ 241521 w 502389"/>
                      <a:gd name="connsiteY57" fmla="*/ 214231 h 2231716"/>
                      <a:gd name="connsiteX58" fmla="*/ 299701 w 502389"/>
                      <a:gd name="connsiteY58" fmla="*/ 266885 h 2231716"/>
                      <a:gd name="connsiteX59" fmla="*/ 359920 w 502389"/>
                      <a:gd name="connsiteY59" fmla="*/ 202444 h 2231716"/>
                      <a:gd name="connsiteX60" fmla="*/ 332619 w 502389"/>
                      <a:gd name="connsiteY60" fmla="*/ 149842 h 2231716"/>
                      <a:gd name="connsiteX61" fmla="*/ 288728 w 502389"/>
                      <a:gd name="connsiteY61" fmla="*/ 164472 h 2231716"/>
                      <a:gd name="connsiteX62" fmla="*/ 244837 w 502389"/>
                      <a:gd name="connsiteY62" fmla="*/ 109608 h 2231716"/>
                      <a:gd name="connsiteX63" fmla="*/ 89684 w 502389"/>
                      <a:gd name="connsiteY63" fmla="*/ 82192 h 2231716"/>
                      <a:gd name="connsiteX64" fmla="*/ 41866 w 502389"/>
                      <a:gd name="connsiteY64" fmla="*/ 4148 h 2231716"/>
                      <a:gd name="connsiteX65" fmla="*/ 1386 w 50238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88728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36226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431375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25305 w 501479"/>
                      <a:gd name="connsiteY36" fmla="*/ 1219690 h 2231716"/>
                      <a:gd name="connsiteX37" fmla="*/ 343607 w 501479"/>
                      <a:gd name="connsiteY37" fmla="*/ 1219690 h 2231716"/>
                      <a:gd name="connsiteX38" fmla="*/ 383750 w 501479"/>
                      <a:gd name="connsiteY38" fmla="*/ 1219690 h 2231716"/>
                      <a:gd name="connsiteX39" fmla="*/ 380168 w 501479"/>
                      <a:gd name="connsiteY39" fmla="*/ 1159340 h 2231716"/>
                      <a:gd name="connsiteX40" fmla="*/ 380168 w 501479"/>
                      <a:gd name="connsiteY40" fmla="*/ 1013036 h 2231716"/>
                      <a:gd name="connsiteX41" fmla="*/ 314331 w 501479"/>
                      <a:gd name="connsiteY41" fmla="*/ 926701 h 2231716"/>
                      <a:gd name="connsiteX42" fmla="*/ 193631 w 501479"/>
                      <a:gd name="connsiteY42" fmla="*/ 877704 h 2231716"/>
                      <a:gd name="connsiteX43" fmla="*/ 158461 w 501479"/>
                      <a:gd name="connsiteY43" fmla="*/ 752206 h 2231716"/>
                      <a:gd name="connsiteX44" fmla="*/ 182658 w 501479"/>
                      <a:gd name="connsiteY44" fmla="*/ 607042 h 2231716"/>
                      <a:gd name="connsiteX45" fmla="*/ 219234 w 501479"/>
                      <a:gd name="connsiteY45" fmla="*/ 511944 h 2231716"/>
                      <a:gd name="connsiteX46" fmla="*/ 291109 w 501479"/>
                      <a:gd name="connsiteY46" fmla="*/ 515602 h 2231716"/>
                      <a:gd name="connsiteX47" fmla="*/ 383826 w 501479"/>
                      <a:gd name="connsiteY47" fmla="*/ 468053 h 2231716"/>
                      <a:gd name="connsiteX48" fmla="*/ 453320 w 501479"/>
                      <a:gd name="connsiteY48" fmla="*/ 479026 h 2231716"/>
                      <a:gd name="connsiteX49" fmla="*/ 478220 w 501479"/>
                      <a:gd name="connsiteY49" fmla="*/ 410007 h 2231716"/>
                      <a:gd name="connsiteX50" fmla="*/ 427717 w 501479"/>
                      <a:gd name="connsiteY50" fmla="*/ 369298 h 2231716"/>
                      <a:gd name="connsiteX51" fmla="*/ 369195 w 501479"/>
                      <a:gd name="connsiteY51" fmla="*/ 435135 h 2231716"/>
                      <a:gd name="connsiteX52" fmla="*/ 195840 w 501479"/>
                      <a:gd name="connsiteY52" fmla="*/ 458699 h 2231716"/>
                      <a:gd name="connsiteX53" fmla="*/ 142424 w 501479"/>
                      <a:gd name="connsiteY53" fmla="*/ 380271 h 2231716"/>
                      <a:gd name="connsiteX54" fmla="*/ 98628 w 501479"/>
                      <a:gd name="connsiteY54" fmla="*/ 295765 h 2231716"/>
                      <a:gd name="connsiteX55" fmla="*/ 68703 w 501479"/>
                      <a:gd name="connsiteY55" fmla="*/ 185614 h 2231716"/>
                      <a:gd name="connsiteX56" fmla="*/ 208262 w 501479"/>
                      <a:gd name="connsiteY56" fmla="*/ 149843 h 2231716"/>
                      <a:gd name="connsiteX57" fmla="*/ 241521 w 501479"/>
                      <a:gd name="connsiteY57" fmla="*/ 214231 h 2231716"/>
                      <a:gd name="connsiteX58" fmla="*/ 299701 w 501479"/>
                      <a:gd name="connsiteY58" fmla="*/ 266885 h 2231716"/>
                      <a:gd name="connsiteX59" fmla="*/ 359920 w 501479"/>
                      <a:gd name="connsiteY59" fmla="*/ 202444 h 2231716"/>
                      <a:gd name="connsiteX60" fmla="*/ 332619 w 501479"/>
                      <a:gd name="connsiteY60" fmla="*/ 149842 h 2231716"/>
                      <a:gd name="connsiteX61" fmla="*/ 288728 w 501479"/>
                      <a:gd name="connsiteY61" fmla="*/ 164472 h 2231716"/>
                      <a:gd name="connsiteX62" fmla="*/ 244837 w 501479"/>
                      <a:gd name="connsiteY62" fmla="*/ 109608 h 2231716"/>
                      <a:gd name="connsiteX63" fmla="*/ 89684 w 501479"/>
                      <a:gd name="connsiteY63" fmla="*/ 82192 h 2231716"/>
                      <a:gd name="connsiteX64" fmla="*/ 41866 w 501479"/>
                      <a:gd name="connsiteY64" fmla="*/ 4148 h 2231716"/>
                      <a:gd name="connsiteX65" fmla="*/ 1386 w 501479"/>
                      <a:gd name="connsiteY65"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10560 w 501479"/>
                      <a:gd name="connsiteY36" fmla="*/ 1188734 h 2231716"/>
                      <a:gd name="connsiteX37" fmla="*/ 325305 w 501479"/>
                      <a:gd name="connsiteY37" fmla="*/ 1219690 h 2231716"/>
                      <a:gd name="connsiteX38" fmla="*/ 343607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43607 w 501479"/>
                      <a:gd name="connsiteY39" fmla="*/ 1219690 h 2231716"/>
                      <a:gd name="connsiteX40" fmla="*/ 383750 w 501479"/>
                      <a:gd name="connsiteY40" fmla="*/ 1219690 h 2231716"/>
                      <a:gd name="connsiteX41" fmla="*/ 380168 w 501479"/>
                      <a:gd name="connsiteY41" fmla="*/ 1159340 h 2231716"/>
                      <a:gd name="connsiteX42" fmla="*/ 380168 w 501479"/>
                      <a:gd name="connsiteY42" fmla="*/ 1013036 h 2231716"/>
                      <a:gd name="connsiteX43" fmla="*/ 314331 w 501479"/>
                      <a:gd name="connsiteY43" fmla="*/ 926701 h 2231716"/>
                      <a:gd name="connsiteX44" fmla="*/ 193631 w 501479"/>
                      <a:gd name="connsiteY44" fmla="*/ 877704 h 2231716"/>
                      <a:gd name="connsiteX45" fmla="*/ 158461 w 501479"/>
                      <a:gd name="connsiteY45" fmla="*/ 752206 h 2231716"/>
                      <a:gd name="connsiteX46" fmla="*/ 182658 w 501479"/>
                      <a:gd name="connsiteY46" fmla="*/ 607042 h 2231716"/>
                      <a:gd name="connsiteX47" fmla="*/ 219234 w 501479"/>
                      <a:gd name="connsiteY47" fmla="*/ 511944 h 2231716"/>
                      <a:gd name="connsiteX48" fmla="*/ 291109 w 501479"/>
                      <a:gd name="connsiteY48" fmla="*/ 515602 h 2231716"/>
                      <a:gd name="connsiteX49" fmla="*/ 383826 w 501479"/>
                      <a:gd name="connsiteY49" fmla="*/ 468053 h 2231716"/>
                      <a:gd name="connsiteX50" fmla="*/ 453320 w 501479"/>
                      <a:gd name="connsiteY50" fmla="*/ 479026 h 2231716"/>
                      <a:gd name="connsiteX51" fmla="*/ 478220 w 501479"/>
                      <a:gd name="connsiteY51" fmla="*/ 410007 h 2231716"/>
                      <a:gd name="connsiteX52" fmla="*/ 427717 w 501479"/>
                      <a:gd name="connsiteY52" fmla="*/ 369298 h 2231716"/>
                      <a:gd name="connsiteX53" fmla="*/ 369195 w 501479"/>
                      <a:gd name="connsiteY53" fmla="*/ 435135 h 2231716"/>
                      <a:gd name="connsiteX54" fmla="*/ 195840 w 501479"/>
                      <a:gd name="connsiteY54" fmla="*/ 458699 h 2231716"/>
                      <a:gd name="connsiteX55" fmla="*/ 142424 w 501479"/>
                      <a:gd name="connsiteY55" fmla="*/ 380271 h 2231716"/>
                      <a:gd name="connsiteX56" fmla="*/ 98628 w 501479"/>
                      <a:gd name="connsiteY56" fmla="*/ 295765 h 2231716"/>
                      <a:gd name="connsiteX57" fmla="*/ 68703 w 501479"/>
                      <a:gd name="connsiteY57" fmla="*/ 185614 h 2231716"/>
                      <a:gd name="connsiteX58" fmla="*/ 208262 w 501479"/>
                      <a:gd name="connsiteY58" fmla="*/ 149843 h 2231716"/>
                      <a:gd name="connsiteX59" fmla="*/ 241521 w 501479"/>
                      <a:gd name="connsiteY59" fmla="*/ 214231 h 2231716"/>
                      <a:gd name="connsiteX60" fmla="*/ 299701 w 501479"/>
                      <a:gd name="connsiteY60" fmla="*/ 266885 h 2231716"/>
                      <a:gd name="connsiteX61" fmla="*/ 359920 w 501479"/>
                      <a:gd name="connsiteY61" fmla="*/ 202444 h 2231716"/>
                      <a:gd name="connsiteX62" fmla="*/ 332619 w 501479"/>
                      <a:gd name="connsiteY62" fmla="*/ 149842 h 2231716"/>
                      <a:gd name="connsiteX63" fmla="*/ 288728 w 501479"/>
                      <a:gd name="connsiteY63" fmla="*/ 164472 h 2231716"/>
                      <a:gd name="connsiteX64" fmla="*/ 244837 w 501479"/>
                      <a:gd name="connsiteY64" fmla="*/ 109608 h 2231716"/>
                      <a:gd name="connsiteX65" fmla="*/ 89684 w 501479"/>
                      <a:gd name="connsiteY65" fmla="*/ 82192 h 2231716"/>
                      <a:gd name="connsiteX66" fmla="*/ 41866 w 501479"/>
                      <a:gd name="connsiteY66" fmla="*/ 4148 h 2231716"/>
                      <a:gd name="connsiteX67" fmla="*/ 1386 w 501479"/>
                      <a:gd name="connsiteY67"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63125 w 501479"/>
                      <a:gd name="connsiteY27" fmla="*/ 143000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501479"/>
                      <a:gd name="connsiteY0" fmla="*/ 107077 h 2231716"/>
                      <a:gd name="connsiteX1" fmla="*/ 48710 w 501479"/>
                      <a:gd name="connsiteY1" fmla="*/ 337080 h 2231716"/>
                      <a:gd name="connsiteX2" fmla="*/ 110115 w 501479"/>
                      <a:gd name="connsiteY2" fmla="*/ 537548 h 2231716"/>
                      <a:gd name="connsiteX3" fmla="*/ 77587 w 501479"/>
                      <a:gd name="connsiteY3" fmla="*/ 838691 h 2231716"/>
                      <a:gd name="connsiteX4" fmla="*/ 1386 w 501479"/>
                      <a:gd name="connsiteY4" fmla="*/ 1448291 h 2231716"/>
                      <a:gd name="connsiteX5" fmla="*/ 69272 w 501479"/>
                      <a:gd name="connsiteY5" fmla="*/ 1806736 h 2231716"/>
                      <a:gd name="connsiteX6" fmla="*/ 65292 w 501479"/>
                      <a:gd name="connsiteY6" fmla="*/ 1963186 h 2231716"/>
                      <a:gd name="connsiteX7" fmla="*/ 200946 w 501479"/>
                      <a:gd name="connsiteY7" fmla="*/ 2040822 h 2231716"/>
                      <a:gd name="connsiteX8" fmla="*/ 186315 w 501479"/>
                      <a:gd name="connsiteY8" fmla="*/ 2157865 h 2231716"/>
                      <a:gd name="connsiteX9" fmla="*/ 321647 w 501479"/>
                      <a:gd name="connsiteY9" fmla="*/ 2223702 h 2231716"/>
                      <a:gd name="connsiteX10" fmla="*/ 388463 w 501479"/>
                      <a:gd name="connsiteY10" fmla="*/ 2109781 h 2231716"/>
                      <a:gd name="connsiteX11" fmla="*/ 387483 w 501479"/>
                      <a:gd name="connsiteY11" fmla="*/ 2026191 h 2231716"/>
                      <a:gd name="connsiteX12" fmla="*/ 288728 w 501479"/>
                      <a:gd name="connsiteY12" fmla="*/ 1996930 h 2231716"/>
                      <a:gd name="connsiteX13" fmla="*/ 164370 w 501479"/>
                      <a:gd name="connsiteY13" fmla="*/ 1989615 h 2231716"/>
                      <a:gd name="connsiteX14" fmla="*/ 127794 w 501479"/>
                      <a:gd name="connsiteY14" fmla="*/ 1876229 h 2231716"/>
                      <a:gd name="connsiteX15" fmla="*/ 147241 w 501479"/>
                      <a:gd name="connsiteY15" fmla="*/ 1767583 h 2231716"/>
                      <a:gd name="connsiteX16" fmla="*/ 54642 w 501479"/>
                      <a:gd name="connsiteY16" fmla="*/ 1561676 h 2231716"/>
                      <a:gd name="connsiteX17" fmla="*/ 160712 w 501479"/>
                      <a:gd name="connsiteY17" fmla="*/ 1495839 h 2231716"/>
                      <a:gd name="connsiteX18" fmla="*/ 255810 w 501479"/>
                      <a:gd name="connsiteY18" fmla="*/ 1565333 h 2231716"/>
                      <a:gd name="connsiteX19" fmla="*/ 307016 w 501479"/>
                      <a:gd name="connsiteY19" fmla="*/ 1671404 h 2231716"/>
                      <a:gd name="connsiteX20" fmla="*/ 376511 w 501479"/>
                      <a:gd name="connsiteY20" fmla="*/ 1697007 h 2231716"/>
                      <a:gd name="connsiteX21" fmla="*/ 431374 w 501479"/>
                      <a:gd name="connsiteY21" fmla="*/ 1748213 h 2231716"/>
                      <a:gd name="connsiteX22" fmla="*/ 493554 w 501479"/>
                      <a:gd name="connsiteY22" fmla="*/ 1726268 h 2231716"/>
                      <a:gd name="connsiteX23" fmla="*/ 478923 w 501479"/>
                      <a:gd name="connsiteY23" fmla="*/ 1601909 h 2231716"/>
                      <a:gd name="connsiteX24" fmla="*/ 372853 w 501479"/>
                      <a:gd name="connsiteY24" fmla="*/ 1638485 h 2231716"/>
                      <a:gd name="connsiteX25" fmla="*/ 343592 w 501479"/>
                      <a:gd name="connsiteY25" fmla="*/ 1612882 h 2231716"/>
                      <a:gd name="connsiteX26" fmla="*/ 277755 w 501479"/>
                      <a:gd name="connsiteY26" fmla="*/ 1510469 h 2231716"/>
                      <a:gd name="connsiteX27" fmla="*/ 248837 w 501479"/>
                      <a:gd name="connsiteY27" fmla="*/ 1449052 h 2231716"/>
                      <a:gd name="connsiteX28" fmla="*/ 175343 w 501479"/>
                      <a:gd name="connsiteY28" fmla="*/ 1440975 h 2231716"/>
                      <a:gd name="connsiteX29" fmla="*/ 80245 w 501479"/>
                      <a:gd name="connsiteY29" fmla="*/ 1393426 h 2231716"/>
                      <a:gd name="connsiteX30" fmla="*/ 80245 w 501479"/>
                      <a:gd name="connsiteY30" fmla="*/ 1219690 h 2231716"/>
                      <a:gd name="connsiteX31" fmla="*/ 124136 w 501479"/>
                      <a:gd name="connsiteY31" fmla="*/ 1122764 h 2231716"/>
                      <a:gd name="connsiteX32" fmla="*/ 124136 w 501479"/>
                      <a:gd name="connsiteY32" fmla="*/ 1045954 h 2231716"/>
                      <a:gd name="connsiteX33" fmla="*/ 158461 w 501479"/>
                      <a:gd name="connsiteY33" fmla="*/ 970989 h 2231716"/>
                      <a:gd name="connsiteX34" fmla="*/ 252152 w 501479"/>
                      <a:gd name="connsiteY34" fmla="*/ 939884 h 2231716"/>
                      <a:gd name="connsiteX35" fmla="*/ 347250 w 501479"/>
                      <a:gd name="connsiteY35" fmla="*/ 1045954 h 2231716"/>
                      <a:gd name="connsiteX36" fmla="*/ 348660 w 501479"/>
                      <a:gd name="connsiteY36" fmla="*/ 1133965 h 2231716"/>
                      <a:gd name="connsiteX37" fmla="*/ 310560 w 501479"/>
                      <a:gd name="connsiteY37" fmla="*/ 1188734 h 2231716"/>
                      <a:gd name="connsiteX38" fmla="*/ 325305 w 501479"/>
                      <a:gd name="connsiteY38" fmla="*/ 1219690 h 2231716"/>
                      <a:gd name="connsiteX39" fmla="*/ 383750 w 501479"/>
                      <a:gd name="connsiteY39" fmla="*/ 1219690 h 2231716"/>
                      <a:gd name="connsiteX40" fmla="*/ 380168 w 501479"/>
                      <a:gd name="connsiteY40" fmla="*/ 1159340 h 2231716"/>
                      <a:gd name="connsiteX41" fmla="*/ 380168 w 501479"/>
                      <a:gd name="connsiteY41" fmla="*/ 1013036 h 2231716"/>
                      <a:gd name="connsiteX42" fmla="*/ 314331 w 501479"/>
                      <a:gd name="connsiteY42" fmla="*/ 926701 h 2231716"/>
                      <a:gd name="connsiteX43" fmla="*/ 193631 w 501479"/>
                      <a:gd name="connsiteY43" fmla="*/ 877704 h 2231716"/>
                      <a:gd name="connsiteX44" fmla="*/ 158461 w 501479"/>
                      <a:gd name="connsiteY44" fmla="*/ 752206 h 2231716"/>
                      <a:gd name="connsiteX45" fmla="*/ 182658 w 501479"/>
                      <a:gd name="connsiteY45" fmla="*/ 607042 h 2231716"/>
                      <a:gd name="connsiteX46" fmla="*/ 219234 w 501479"/>
                      <a:gd name="connsiteY46" fmla="*/ 511944 h 2231716"/>
                      <a:gd name="connsiteX47" fmla="*/ 291109 w 501479"/>
                      <a:gd name="connsiteY47" fmla="*/ 515602 h 2231716"/>
                      <a:gd name="connsiteX48" fmla="*/ 383826 w 501479"/>
                      <a:gd name="connsiteY48" fmla="*/ 468053 h 2231716"/>
                      <a:gd name="connsiteX49" fmla="*/ 453320 w 501479"/>
                      <a:gd name="connsiteY49" fmla="*/ 479026 h 2231716"/>
                      <a:gd name="connsiteX50" fmla="*/ 478220 w 501479"/>
                      <a:gd name="connsiteY50" fmla="*/ 410007 h 2231716"/>
                      <a:gd name="connsiteX51" fmla="*/ 427717 w 501479"/>
                      <a:gd name="connsiteY51" fmla="*/ 369298 h 2231716"/>
                      <a:gd name="connsiteX52" fmla="*/ 369195 w 501479"/>
                      <a:gd name="connsiteY52" fmla="*/ 435135 h 2231716"/>
                      <a:gd name="connsiteX53" fmla="*/ 195840 w 501479"/>
                      <a:gd name="connsiteY53" fmla="*/ 458699 h 2231716"/>
                      <a:gd name="connsiteX54" fmla="*/ 142424 w 501479"/>
                      <a:gd name="connsiteY54" fmla="*/ 380271 h 2231716"/>
                      <a:gd name="connsiteX55" fmla="*/ 98628 w 501479"/>
                      <a:gd name="connsiteY55" fmla="*/ 295765 h 2231716"/>
                      <a:gd name="connsiteX56" fmla="*/ 68703 w 501479"/>
                      <a:gd name="connsiteY56" fmla="*/ 185614 h 2231716"/>
                      <a:gd name="connsiteX57" fmla="*/ 208262 w 501479"/>
                      <a:gd name="connsiteY57" fmla="*/ 149843 h 2231716"/>
                      <a:gd name="connsiteX58" fmla="*/ 241521 w 501479"/>
                      <a:gd name="connsiteY58" fmla="*/ 214231 h 2231716"/>
                      <a:gd name="connsiteX59" fmla="*/ 299701 w 501479"/>
                      <a:gd name="connsiteY59" fmla="*/ 266885 h 2231716"/>
                      <a:gd name="connsiteX60" fmla="*/ 359920 w 501479"/>
                      <a:gd name="connsiteY60" fmla="*/ 202444 h 2231716"/>
                      <a:gd name="connsiteX61" fmla="*/ 332619 w 501479"/>
                      <a:gd name="connsiteY61" fmla="*/ 149842 h 2231716"/>
                      <a:gd name="connsiteX62" fmla="*/ 288728 w 501479"/>
                      <a:gd name="connsiteY62" fmla="*/ 164472 h 2231716"/>
                      <a:gd name="connsiteX63" fmla="*/ 244837 w 501479"/>
                      <a:gd name="connsiteY63" fmla="*/ 109608 h 2231716"/>
                      <a:gd name="connsiteX64" fmla="*/ 89684 w 501479"/>
                      <a:gd name="connsiteY64" fmla="*/ 82192 h 2231716"/>
                      <a:gd name="connsiteX65" fmla="*/ 41866 w 501479"/>
                      <a:gd name="connsiteY65" fmla="*/ 4148 h 2231716"/>
                      <a:gd name="connsiteX66" fmla="*/ 1386 w 501479"/>
                      <a:gd name="connsiteY66" fmla="*/ 107077 h 2231716"/>
                      <a:gd name="connsiteX0" fmla="*/ 1386 w 498246"/>
                      <a:gd name="connsiteY0" fmla="*/ 107077 h 2231716"/>
                      <a:gd name="connsiteX1" fmla="*/ 48710 w 498246"/>
                      <a:gd name="connsiteY1" fmla="*/ 337080 h 2231716"/>
                      <a:gd name="connsiteX2" fmla="*/ 110115 w 498246"/>
                      <a:gd name="connsiteY2" fmla="*/ 537548 h 2231716"/>
                      <a:gd name="connsiteX3" fmla="*/ 77587 w 498246"/>
                      <a:gd name="connsiteY3" fmla="*/ 838691 h 2231716"/>
                      <a:gd name="connsiteX4" fmla="*/ 1386 w 498246"/>
                      <a:gd name="connsiteY4" fmla="*/ 1448291 h 2231716"/>
                      <a:gd name="connsiteX5" fmla="*/ 69272 w 498246"/>
                      <a:gd name="connsiteY5" fmla="*/ 1806736 h 2231716"/>
                      <a:gd name="connsiteX6" fmla="*/ 65292 w 498246"/>
                      <a:gd name="connsiteY6" fmla="*/ 1963186 h 2231716"/>
                      <a:gd name="connsiteX7" fmla="*/ 200946 w 498246"/>
                      <a:gd name="connsiteY7" fmla="*/ 2040822 h 2231716"/>
                      <a:gd name="connsiteX8" fmla="*/ 186315 w 498246"/>
                      <a:gd name="connsiteY8" fmla="*/ 2157865 h 2231716"/>
                      <a:gd name="connsiteX9" fmla="*/ 321647 w 498246"/>
                      <a:gd name="connsiteY9" fmla="*/ 2223702 h 2231716"/>
                      <a:gd name="connsiteX10" fmla="*/ 388463 w 498246"/>
                      <a:gd name="connsiteY10" fmla="*/ 2109781 h 2231716"/>
                      <a:gd name="connsiteX11" fmla="*/ 387483 w 498246"/>
                      <a:gd name="connsiteY11" fmla="*/ 2026191 h 2231716"/>
                      <a:gd name="connsiteX12" fmla="*/ 288728 w 498246"/>
                      <a:gd name="connsiteY12" fmla="*/ 1996930 h 2231716"/>
                      <a:gd name="connsiteX13" fmla="*/ 164370 w 498246"/>
                      <a:gd name="connsiteY13" fmla="*/ 1989615 h 2231716"/>
                      <a:gd name="connsiteX14" fmla="*/ 127794 w 498246"/>
                      <a:gd name="connsiteY14" fmla="*/ 1876229 h 2231716"/>
                      <a:gd name="connsiteX15" fmla="*/ 147241 w 498246"/>
                      <a:gd name="connsiteY15" fmla="*/ 1767583 h 2231716"/>
                      <a:gd name="connsiteX16" fmla="*/ 54642 w 498246"/>
                      <a:gd name="connsiteY16" fmla="*/ 1561676 h 2231716"/>
                      <a:gd name="connsiteX17" fmla="*/ 160712 w 498246"/>
                      <a:gd name="connsiteY17" fmla="*/ 1495839 h 2231716"/>
                      <a:gd name="connsiteX18" fmla="*/ 255810 w 498246"/>
                      <a:gd name="connsiteY18" fmla="*/ 1565333 h 2231716"/>
                      <a:gd name="connsiteX19" fmla="*/ 307016 w 498246"/>
                      <a:gd name="connsiteY19" fmla="*/ 1671404 h 2231716"/>
                      <a:gd name="connsiteX20" fmla="*/ 376511 w 498246"/>
                      <a:gd name="connsiteY20" fmla="*/ 1697007 h 2231716"/>
                      <a:gd name="connsiteX21" fmla="*/ 431374 w 498246"/>
                      <a:gd name="connsiteY21" fmla="*/ 1748213 h 2231716"/>
                      <a:gd name="connsiteX22" fmla="*/ 488791 w 498246"/>
                      <a:gd name="connsiteY22" fmla="*/ 1700074 h 2231716"/>
                      <a:gd name="connsiteX23" fmla="*/ 478923 w 498246"/>
                      <a:gd name="connsiteY23" fmla="*/ 1601909 h 2231716"/>
                      <a:gd name="connsiteX24" fmla="*/ 372853 w 498246"/>
                      <a:gd name="connsiteY24" fmla="*/ 1638485 h 2231716"/>
                      <a:gd name="connsiteX25" fmla="*/ 343592 w 498246"/>
                      <a:gd name="connsiteY25" fmla="*/ 1612882 h 2231716"/>
                      <a:gd name="connsiteX26" fmla="*/ 277755 w 498246"/>
                      <a:gd name="connsiteY26" fmla="*/ 1510469 h 2231716"/>
                      <a:gd name="connsiteX27" fmla="*/ 248837 w 498246"/>
                      <a:gd name="connsiteY27" fmla="*/ 1449052 h 2231716"/>
                      <a:gd name="connsiteX28" fmla="*/ 175343 w 498246"/>
                      <a:gd name="connsiteY28" fmla="*/ 1440975 h 2231716"/>
                      <a:gd name="connsiteX29" fmla="*/ 80245 w 498246"/>
                      <a:gd name="connsiteY29" fmla="*/ 1393426 h 2231716"/>
                      <a:gd name="connsiteX30" fmla="*/ 80245 w 498246"/>
                      <a:gd name="connsiteY30" fmla="*/ 1219690 h 2231716"/>
                      <a:gd name="connsiteX31" fmla="*/ 124136 w 498246"/>
                      <a:gd name="connsiteY31" fmla="*/ 1122764 h 2231716"/>
                      <a:gd name="connsiteX32" fmla="*/ 124136 w 498246"/>
                      <a:gd name="connsiteY32" fmla="*/ 1045954 h 2231716"/>
                      <a:gd name="connsiteX33" fmla="*/ 158461 w 498246"/>
                      <a:gd name="connsiteY33" fmla="*/ 970989 h 2231716"/>
                      <a:gd name="connsiteX34" fmla="*/ 252152 w 498246"/>
                      <a:gd name="connsiteY34" fmla="*/ 939884 h 2231716"/>
                      <a:gd name="connsiteX35" fmla="*/ 347250 w 498246"/>
                      <a:gd name="connsiteY35" fmla="*/ 1045954 h 2231716"/>
                      <a:gd name="connsiteX36" fmla="*/ 348660 w 498246"/>
                      <a:gd name="connsiteY36" fmla="*/ 1133965 h 2231716"/>
                      <a:gd name="connsiteX37" fmla="*/ 310560 w 498246"/>
                      <a:gd name="connsiteY37" fmla="*/ 1188734 h 2231716"/>
                      <a:gd name="connsiteX38" fmla="*/ 325305 w 498246"/>
                      <a:gd name="connsiteY38" fmla="*/ 1219690 h 2231716"/>
                      <a:gd name="connsiteX39" fmla="*/ 383750 w 498246"/>
                      <a:gd name="connsiteY39" fmla="*/ 1219690 h 2231716"/>
                      <a:gd name="connsiteX40" fmla="*/ 380168 w 498246"/>
                      <a:gd name="connsiteY40" fmla="*/ 1159340 h 2231716"/>
                      <a:gd name="connsiteX41" fmla="*/ 380168 w 498246"/>
                      <a:gd name="connsiteY41" fmla="*/ 1013036 h 2231716"/>
                      <a:gd name="connsiteX42" fmla="*/ 314331 w 498246"/>
                      <a:gd name="connsiteY42" fmla="*/ 926701 h 2231716"/>
                      <a:gd name="connsiteX43" fmla="*/ 193631 w 498246"/>
                      <a:gd name="connsiteY43" fmla="*/ 877704 h 2231716"/>
                      <a:gd name="connsiteX44" fmla="*/ 158461 w 498246"/>
                      <a:gd name="connsiteY44" fmla="*/ 752206 h 2231716"/>
                      <a:gd name="connsiteX45" fmla="*/ 182658 w 498246"/>
                      <a:gd name="connsiteY45" fmla="*/ 607042 h 2231716"/>
                      <a:gd name="connsiteX46" fmla="*/ 219234 w 498246"/>
                      <a:gd name="connsiteY46" fmla="*/ 511944 h 2231716"/>
                      <a:gd name="connsiteX47" fmla="*/ 291109 w 498246"/>
                      <a:gd name="connsiteY47" fmla="*/ 515602 h 2231716"/>
                      <a:gd name="connsiteX48" fmla="*/ 383826 w 498246"/>
                      <a:gd name="connsiteY48" fmla="*/ 468053 h 2231716"/>
                      <a:gd name="connsiteX49" fmla="*/ 453320 w 498246"/>
                      <a:gd name="connsiteY49" fmla="*/ 479026 h 2231716"/>
                      <a:gd name="connsiteX50" fmla="*/ 478220 w 498246"/>
                      <a:gd name="connsiteY50" fmla="*/ 410007 h 2231716"/>
                      <a:gd name="connsiteX51" fmla="*/ 427717 w 498246"/>
                      <a:gd name="connsiteY51" fmla="*/ 369298 h 2231716"/>
                      <a:gd name="connsiteX52" fmla="*/ 369195 w 498246"/>
                      <a:gd name="connsiteY52" fmla="*/ 435135 h 2231716"/>
                      <a:gd name="connsiteX53" fmla="*/ 195840 w 498246"/>
                      <a:gd name="connsiteY53" fmla="*/ 458699 h 2231716"/>
                      <a:gd name="connsiteX54" fmla="*/ 142424 w 498246"/>
                      <a:gd name="connsiteY54" fmla="*/ 380271 h 2231716"/>
                      <a:gd name="connsiteX55" fmla="*/ 98628 w 498246"/>
                      <a:gd name="connsiteY55" fmla="*/ 295765 h 2231716"/>
                      <a:gd name="connsiteX56" fmla="*/ 68703 w 498246"/>
                      <a:gd name="connsiteY56" fmla="*/ 185614 h 2231716"/>
                      <a:gd name="connsiteX57" fmla="*/ 208262 w 498246"/>
                      <a:gd name="connsiteY57" fmla="*/ 149843 h 2231716"/>
                      <a:gd name="connsiteX58" fmla="*/ 241521 w 498246"/>
                      <a:gd name="connsiteY58" fmla="*/ 214231 h 2231716"/>
                      <a:gd name="connsiteX59" fmla="*/ 299701 w 498246"/>
                      <a:gd name="connsiteY59" fmla="*/ 266885 h 2231716"/>
                      <a:gd name="connsiteX60" fmla="*/ 359920 w 498246"/>
                      <a:gd name="connsiteY60" fmla="*/ 202444 h 2231716"/>
                      <a:gd name="connsiteX61" fmla="*/ 332619 w 498246"/>
                      <a:gd name="connsiteY61" fmla="*/ 149842 h 2231716"/>
                      <a:gd name="connsiteX62" fmla="*/ 288728 w 498246"/>
                      <a:gd name="connsiteY62" fmla="*/ 164472 h 2231716"/>
                      <a:gd name="connsiteX63" fmla="*/ 244837 w 498246"/>
                      <a:gd name="connsiteY63" fmla="*/ 109608 h 2231716"/>
                      <a:gd name="connsiteX64" fmla="*/ 89684 w 498246"/>
                      <a:gd name="connsiteY64" fmla="*/ 82192 h 2231716"/>
                      <a:gd name="connsiteX65" fmla="*/ 41866 w 498246"/>
                      <a:gd name="connsiteY65" fmla="*/ 4148 h 2231716"/>
                      <a:gd name="connsiteX66" fmla="*/ 1386 w 498246"/>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31374 w 532435"/>
                      <a:gd name="connsiteY21" fmla="*/ 174821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07016 w 532435"/>
                      <a:gd name="connsiteY19" fmla="*/ 1671404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0712 w 532435"/>
                      <a:gd name="connsiteY17" fmla="*/ 149583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55810 w 532435"/>
                      <a:gd name="connsiteY18" fmla="*/ 1565333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47241 w 532435"/>
                      <a:gd name="connsiteY15" fmla="*/ 1767583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27794 w 532435"/>
                      <a:gd name="connsiteY14" fmla="*/ 1876229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64370 w 532435"/>
                      <a:gd name="connsiteY13" fmla="*/ 1989615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288728 w 532435"/>
                      <a:gd name="connsiteY12" fmla="*/ 1996930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7483 w 532435"/>
                      <a:gd name="connsiteY11" fmla="*/ 202619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70814 w 532435"/>
                      <a:gd name="connsiteY11" fmla="*/ 2045241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300634 w 532435"/>
                      <a:gd name="connsiteY12" fmla="*/ 1970736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31716"/>
                      <a:gd name="connsiteX1" fmla="*/ 48710 w 532435"/>
                      <a:gd name="connsiteY1" fmla="*/ 337080 h 2231716"/>
                      <a:gd name="connsiteX2" fmla="*/ 110115 w 532435"/>
                      <a:gd name="connsiteY2" fmla="*/ 537548 h 2231716"/>
                      <a:gd name="connsiteX3" fmla="*/ 77587 w 532435"/>
                      <a:gd name="connsiteY3" fmla="*/ 838691 h 2231716"/>
                      <a:gd name="connsiteX4" fmla="*/ 1386 w 532435"/>
                      <a:gd name="connsiteY4" fmla="*/ 1448291 h 2231716"/>
                      <a:gd name="connsiteX5" fmla="*/ 69272 w 532435"/>
                      <a:gd name="connsiteY5" fmla="*/ 1806736 h 2231716"/>
                      <a:gd name="connsiteX6" fmla="*/ 65292 w 532435"/>
                      <a:gd name="connsiteY6" fmla="*/ 1963186 h 2231716"/>
                      <a:gd name="connsiteX7" fmla="*/ 200946 w 532435"/>
                      <a:gd name="connsiteY7" fmla="*/ 2040822 h 2231716"/>
                      <a:gd name="connsiteX8" fmla="*/ 186315 w 532435"/>
                      <a:gd name="connsiteY8" fmla="*/ 2157865 h 2231716"/>
                      <a:gd name="connsiteX9" fmla="*/ 321647 w 532435"/>
                      <a:gd name="connsiteY9" fmla="*/ 2223702 h 2231716"/>
                      <a:gd name="connsiteX10" fmla="*/ 388463 w 532435"/>
                      <a:gd name="connsiteY10" fmla="*/ 2109781 h 2231716"/>
                      <a:gd name="connsiteX11" fmla="*/ 382720 w 532435"/>
                      <a:gd name="connsiteY11" fmla="*/ 2040478 h 2231716"/>
                      <a:gd name="connsiteX12" fmla="*/ 293490 w 532435"/>
                      <a:gd name="connsiteY12" fmla="*/ 1985023 h 2231716"/>
                      <a:gd name="connsiteX13" fmla="*/ 171514 w 532435"/>
                      <a:gd name="connsiteY13" fmla="*/ 1980090 h 2231716"/>
                      <a:gd name="connsiteX14" fmla="*/ 130175 w 532435"/>
                      <a:gd name="connsiteY14" fmla="*/ 1923854 h 2231716"/>
                      <a:gd name="connsiteX15" fmla="*/ 125809 w 532435"/>
                      <a:gd name="connsiteY15" fmla="*/ 1760439 h 2231716"/>
                      <a:gd name="connsiteX16" fmla="*/ 54642 w 532435"/>
                      <a:gd name="connsiteY16" fmla="*/ 1561676 h 2231716"/>
                      <a:gd name="connsiteX17" fmla="*/ 165475 w 532435"/>
                      <a:gd name="connsiteY17" fmla="*/ 1476789 h 2231716"/>
                      <a:gd name="connsiteX18" fmla="*/ 274860 w 532435"/>
                      <a:gd name="connsiteY18" fmla="*/ 1558189 h 2231716"/>
                      <a:gd name="connsiteX19" fmla="*/ 311778 w 532435"/>
                      <a:gd name="connsiteY19" fmla="*/ 1664260 h 2231716"/>
                      <a:gd name="connsiteX20" fmla="*/ 376511 w 532435"/>
                      <a:gd name="connsiteY20" fmla="*/ 1697007 h 2231716"/>
                      <a:gd name="connsiteX21" fmla="*/ 428993 w 532435"/>
                      <a:gd name="connsiteY21" fmla="*/ 1729163 h 2231716"/>
                      <a:gd name="connsiteX22" fmla="*/ 488791 w 532435"/>
                      <a:gd name="connsiteY22" fmla="*/ 1700074 h 2231716"/>
                      <a:gd name="connsiteX23" fmla="*/ 478923 w 532435"/>
                      <a:gd name="connsiteY23" fmla="*/ 1601909 h 2231716"/>
                      <a:gd name="connsiteX24" fmla="*/ 372853 w 532435"/>
                      <a:gd name="connsiteY24" fmla="*/ 1638485 h 2231716"/>
                      <a:gd name="connsiteX25" fmla="*/ 343592 w 532435"/>
                      <a:gd name="connsiteY25" fmla="*/ 1612882 h 2231716"/>
                      <a:gd name="connsiteX26" fmla="*/ 277755 w 532435"/>
                      <a:gd name="connsiteY26" fmla="*/ 1510469 h 2231716"/>
                      <a:gd name="connsiteX27" fmla="*/ 248837 w 532435"/>
                      <a:gd name="connsiteY27" fmla="*/ 1449052 h 2231716"/>
                      <a:gd name="connsiteX28" fmla="*/ 175343 w 532435"/>
                      <a:gd name="connsiteY28" fmla="*/ 1440975 h 2231716"/>
                      <a:gd name="connsiteX29" fmla="*/ 80245 w 532435"/>
                      <a:gd name="connsiteY29" fmla="*/ 1393426 h 2231716"/>
                      <a:gd name="connsiteX30" fmla="*/ 80245 w 532435"/>
                      <a:gd name="connsiteY30" fmla="*/ 1219690 h 2231716"/>
                      <a:gd name="connsiteX31" fmla="*/ 124136 w 532435"/>
                      <a:gd name="connsiteY31" fmla="*/ 1122764 h 2231716"/>
                      <a:gd name="connsiteX32" fmla="*/ 124136 w 532435"/>
                      <a:gd name="connsiteY32" fmla="*/ 1045954 h 2231716"/>
                      <a:gd name="connsiteX33" fmla="*/ 158461 w 532435"/>
                      <a:gd name="connsiteY33" fmla="*/ 970989 h 2231716"/>
                      <a:gd name="connsiteX34" fmla="*/ 252152 w 532435"/>
                      <a:gd name="connsiteY34" fmla="*/ 939884 h 2231716"/>
                      <a:gd name="connsiteX35" fmla="*/ 347250 w 532435"/>
                      <a:gd name="connsiteY35" fmla="*/ 1045954 h 2231716"/>
                      <a:gd name="connsiteX36" fmla="*/ 348660 w 532435"/>
                      <a:gd name="connsiteY36" fmla="*/ 1133965 h 2231716"/>
                      <a:gd name="connsiteX37" fmla="*/ 310560 w 532435"/>
                      <a:gd name="connsiteY37" fmla="*/ 1188734 h 2231716"/>
                      <a:gd name="connsiteX38" fmla="*/ 325305 w 532435"/>
                      <a:gd name="connsiteY38" fmla="*/ 1219690 h 2231716"/>
                      <a:gd name="connsiteX39" fmla="*/ 383750 w 532435"/>
                      <a:gd name="connsiteY39" fmla="*/ 1219690 h 2231716"/>
                      <a:gd name="connsiteX40" fmla="*/ 380168 w 532435"/>
                      <a:gd name="connsiteY40" fmla="*/ 1159340 h 2231716"/>
                      <a:gd name="connsiteX41" fmla="*/ 380168 w 532435"/>
                      <a:gd name="connsiteY41" fmla="*/ 1013036 h 2231716"/>
                      <a:gd name="connsiteX42" fmla="*/ 314331 w 532435"/>
                      <a:gd name="connsiteY42" fmla="*/ 926701 h 2231716"/>
                      <a:gd name="connsiteX43" fmla="*/ 193631 w 532435"/>
                      <a:gd name="connsiteY43" fmla="*/ 877704 h 2231716"/>
                      <a:gd name="connsiteX44" fmla="*/ 158461 w 532435"/>
                      <a:gd name="connsiteY44" fmla="*/ 752206 h 2231716"/>
                      <a:gd name="connsiteX45" fmla="*/ 182658 w 532435"/>
                      <a:gd name="connsiteY45" fmla="*/ 607042 h 2231716"/>
                      <a:gd name="connsiteX46" fmla="*/ 219234 w 532435"/>
                      <a:gd name="connsiteY46" fmla="*/ 511944 h 2231716"/>
                      <a:gd name="connsiteX47" fmla="*/ 291109 w 532435"/>
                      <a:gd name="connsiteY47" fmla="*/ 515602 h 2231716"/>
                      <a:gd name="connsiteX48" fmla="*/ 383826 w 532435"/>
                      <a:gd name="connsiteY48" fmla="*/ 468053 h 2231716"/>
                      <a:gd name="connsiteX49" fmla="*/ 453320 w 532435"/>
                      <a:gd name="connsiteY49" fmla="*/ 479026 h 2231716"/>
                      <a:gd name="connsiteX50" fmla="*/ 478220 w 532435"/>
                      <a:gd name="connsiteY50" fmla="*/ 410007 h 2231716"/>
                      <a:gd name="connsiteX51" fmla="*/ 427717 w 532435"/>
                      <a:gd name="connsiteY51" fmla="*/ 369298 h 2231716"/>
                      <a:gd name="connsiteX52" fmla="*/ 369195 w 532435"/>
                      <a:gd name="connsiteY52" fmla="*/ 435135 h 2231716"/>
                      <a:gd name="connsiteX53" fmla="*/ 195840 w 532435"/>
                      <a:gd name="connsiteY53" fmla="*/ 458699 h 2231716"/>
                      <a:gd name="connsiteX54" fmla="*/ 142424 w 532435"/>
                      <a:gd name="connsiteY54" fmla="*/ 380271 h 2231716"/>
                      <a:gd name="connsiteX55" fmla="*/ 98628 w 532435"/>
                      <a:gd name="connsiteY55" fmla="*/ 295765 h 2231716"/>
                      <a:gd name="connsiteX56" fmla="*/ 68703 w 532435"/>
                      <a:gd name="connsiteY56" fmla="*/ 185614 h 2231716"/>
                      <a:gd name="connsiteX57" fmla="*/ 208262 w 532435"/>
                      <a:gd name="connsiteY57" fmla="*/ 149843 h 2231716"/>
                      <a:gd name="connsiteX58" fmla="*/ 241521 w 532435"/>
                      <a:gd name="connsiteY58" fmla="*/ 214231 h 2231716"/>
                      <a:gd name="connsiteX59" fmla="*/ 299701 w 532435"/>
                      <a:gd name="connsiteY59" fmla="*/ 266885 h 2231716"/>
                      <a:gd name="connsiteX60" fmla="*/ 359920 w 532435"/>
                      <a:gd name="connsiteY60" fmla="*/ 202444 h 2231716"/>
                      <a:gd name="connsiteX61" fmla="*/ 332619 w 532435"/>
                      <a:gd name="connsiteY61" fmla="*/ 149842 h 2231716"/>
                      <a:gd name="connsiteX62" fmla="*/ 288728 w 532435"/>
                      <a:gd name="connsiteY62" fmla="*/ 164472 h 2231716"/>
                      <a:gd name="connsiteX63" fmla="*/ 244837 w 532435"/>
                      <a:gd name="connsiteY63" fmla="*/ 109608 h 2231716"/>
                      <a:gd name="connsiteX64" fmla="*/ 89684 w 532435"/>
                      <a:gd name="connsiteY64" fmla="*/ 82192 h 2231716"/>
                      <a:gd name="connsiteX65" fmla="*/ 41866 w 532435"/>
                      <a:gd name="connsiteY65" fmla="*/ 4148 h 2231716"/>
                      <a:gd name="connsiteX66" fmla="*/ 1386 w 532435"/>
                      <a:gd name="connsiteY66" fmla="*/ 107077 h 2231716"/>
                      <a:gd name="connsiteX0" fmla="*/ 1386 w 532435"/>
                      <a:gd name="connsiteY0" fmla="*/ 107077 h 2212666"/>
                      <a:gd name="connsiteX1" fmla="*/ 48710 w 532435"/>
                      <a:gd name="connsiteY1" fmla="*/ 337080 h 2212666"/>
                      <a:gd name="connsiteX2" fmla="*/ 110115 w 532435"/>
                      <a:gd name="connsiteY2" fmla="*/ 537548 h 2212666"/>
                      <a:gd name="connsiteX3" fmla="*/ 77587 w 532435"/>
                      <a:gd name="connsiteY3" fmla="*/ 838691 h 2212666"/>
                      <a:gd name="connsiteX4" fmla="*/ 1386 w 532435"/>
                      <a:gd name="connsiteY4" fmla="*/ 1448291 h 2212666"/>
                      <a:gd name="connsiteX5" fmla="*/ 69272 w 532435"/>
                      <a:gd name="connsiteY5" fmla="*/ 1806736 h 2212666"/>
                      <a:gd name="connsiteX6" fmla="*/ 65292 w 532435"/>
                      <a:gd name="connsiteY6" fmla="*/ 1963186 h 2212666"/>
                      <a:gd name="connsiteX7" fmla="*/ 200946 w 532435"/>
                      <a:gd name="connsiteY7" fmla="*/ 2040822 h 2212666"/>
                      <a:gd name="connsiteX8" fmla="*/ 186315 w 532435"/>
                      <a:gd name="connsiteY8" fmla="*/ 2157865 h 2212666"/>
                      <a:gd name="connsiteX9" fmla="*/ 319266 w 532435"/>
                      <a:gd name="connsiteY9" fmla="*/ 2204652 h 2212666"/>
                      <a:gd name="connsiteX10" fmla="*/ 388463 w 532435"/>
                      <a:gd name="connsiteY10" fmla="*/ 2109781 h 2212666"/>
                      <a:gd name="connsiteX11" fmla="*/ 382720 w 532435"/>
                      <a:gd name="connsiteY11" fmla="*/ 2040478 h 2212666"/>
                      <a:gd name="connsiteX12" fmla="*/ 293490 w 532435"/>
                      <a:gd name="connsiteY12" fmla="*/ 1985023 h 2212666"/>
                      <a:gd name="connsiteX13" fmla="*/ 171514 w 532435"/>
                      <a:gd name="connsiteY13" fmla="*/ 1980090 h 2212666"/>
                      <a:gd name="connsiteX14" fmla="*/ 130175 w 532435"/>
                      <a:gd name="connsiteY14" fmla="*/ 1923854 h 2212666"/>
                      <a:gd name="connsiteX15" fmla="*/ 125809 w 532435"/>
                      <a:gd name="connsiteY15" fmla="*/ 1760439 h 2212666"/>
                      <a:gd name="connsiteX16" fmla="*/ 54642 w 532435"/>
                      <a:gd name="connsiteY16" fmla="*/ 1561676 h 2212666"/>
                      <a:gd name="connsiteX17" fmla="*/ 165475 w 532435"/>
                      <a:gd name="connsiteY17" fmla="*/ 1476789 h 2212666"/>
                      <a:gd name="connsiteX18" fmla="*/ 274860 w 532435"/>
                      <a:gd name="connsiteY18" fmla="*/ 1558189 h 2212666"/>
                      <a:gd name="connsiteX19" fmla="*/ 311778 w 532435"/>
                      <a:gd name="connsiteY19" fmla="*/ 1664260 h 2212666"/>
                      <a:gd name="connsiteX20" fmla="*/ 376511 w 532435"/>
                      <a:gd name="connsiteY20" fmla="*/ 1697007 h 2212666"/>
                      <a:gd name="connsiteX21" fmla="*/ 428993 w 532435"/>
                      <a:gd name="connsiteY21" fmla="*/ 1729163 h 2212666"/>
                      <a:gd name="connsiteX22" fmla="*/ 488791 w 532435"/>
                      <a:gd name="connsiteY22" fmla="*/ 1700074 h 2212666"/>
                      <a:gd name="connsiteX23" fmla="*/ 478923 w 532435"/>
                      <a:gd name="connsiteY23" fmla="*/ 1601909 h 2212666"/>
                      <a:gd name="connsiteX24" fmla="*/ 372853 w 532435"/>
                      <a:gd name="connsiteY24" fmla="*/ 1638485 h 2212666"/>
                      <a:gd name="connsiteX25" fmla="*/ 343592 w 532435"/>
                      <a:gd name="connsiteY25" fmla="*/ 1612882 h 2212666"/>
                      <a:gd name="connsiteX26" fmla="*/ 277755 w 532435"/>
                      <a:gd name="connsiteY26" fmla="*/ 1510469 h 2212666"/>
                      <a:gd name="connsiteX27" fmla="*/ 248837 w 532435"/>
                      <a:gd name="connsiteY27" fmla="*/ 1449052 h 2212666"/>
                      <a:gd name="connsiteX28" fmla="*/ 175343 w 532435"/>
                      <a:gd name="connsiteY28" fmla="*/ 1440975 h 2212666"/>
                      <a:gd name="connsiteX29" fmla="*/ 80245 w 532435"/>
                      <a:gd name="connsiteY29" fmla="*/ 1393426 h 2212666"/>
                      <a:gd name="connsiteX30" fmla="*/ 80245 w 532435"/>
                      <a:gd name="connsiteY30" fmla="*/ 1219690 h 2212666"/>
                      <a:gd name="connsiteX31" fmla="*/ 124136 w 532435"/>
                      <a:gd name="connsiteY31" fmla="*/ 1122764 h 2212666"/>
                      <a:gd name="connsiteX32" fmla="*/ 124136 w 532435"/>
                      <a:gd name="connsiteY32" fmla="*/ 1045954 h 2212666"/>
                      <a:gd name="connsiteX33" fmla="*/ 158461 w 532435"/>
                      <a:gd name="connsiteY33" fmla="*/ 970989 h 2212666"/>
                      <a:gd name="connsiteX34" fmla="*/ 252152 w 532435"/>
                      <a:gd name="connsiteY34" fmla="*/ 939884 h 2212666"/>
                      <a:gd name="connsiteX35" fmla="*/ 347250 w 532435"/>
                      <a:gd name="connsiteY35" fmla="*/ 1045954 h 2212666"/>
                      <a:gd name="connsiteX36" fmla="*/ 348660 w 532435"/>
                      <a:gd name="connsiteY36" fmla="*/ 1133965 h 2212666"/>
                      <a:gd name="connsiteX37" fmla="*/ 310560 w 532435"/>
                      <a:gd name="connsiteY37" fmla="*/ 1188734 h 2212666"/>
                      <a:gd name="connsiteX38" fmla="*/ 325305 w 532435"/>
                      <a:gd name="connsiteY38" fmla="*/ 1219690 h 2212666"/>
                      <a:gd name="connsiteX39" fmla="*/ 383750 w 532435"/>
                      <a:gd name="connsiteY39" fmla="*/ 1219690 h 2212666"/>
                      <a:gd name="connsiteX40" fmla="*/ 380168 w 532435"/>
                      <a:gd name="connsiteY40" fmla="*/ 1159340 h 2212666"/>
                      <a:gd name="connsiteX41" fmla="*/ 380168 w 532435"/>
                      <a:gd name="connsiteY41" fmla="*/ 1013036 h 2212666"/>
                      <a:gd name="connsiteX42" fmla="*/ 314331 w 532435"/>
                      <a:gd name="connsiteY42" fmla="*/ 926701 h 2212666"/>
                      <a:gd name="connsiteX43" fmla="*/ 193631 w 532435"/>
                      <a:gd name="connsiteY43" fmla="*/ 877704 h 2212666"/>
                      <a:gd name="connsiteX44" fmla="*/ 158461 w 532435"/>
                      <a:gd name="connsiteY44" fmla="*/ 752206 h 2212666"/>
                      <a:gd name="connsiteX45" fmla="*/ 182658 w 532435"/>
                      <a:gd name="connsiteY45" fmla="*/ 607042 h 2212666"/>
                      <a:gd name="connsiteX46" fmla="*/ 219234 w 532435"/>
                      <a:gd name="connsiteY46" fmla="*/ 511944 h 2212666"/>
                      <a:gd name="connsiteX47" fmla="*/ 291109 w 532435"/>
                      <a:gd name="connsiteY47" fmla="*/ 515602 h 2212666"/>
                      <a:gd name="connsiteX48" fmla="*/ 383826 w 532435"/>
                      <a:gd name="connsiteY48" fmla="*/ 468053 h 2212666"/>
                      <a:gd name="connsiteX49" fmla="*/ 453320 w 532435"/>
                      <a:gd name="connsiteY49" fmla="*/ 479026 h 2212666"/>
                      <a:gd name="connsiteX50" fmla="*/ 478220 w 532435"/>
                      <a:gd name="connsiteY50" fmla="*/ 410007 h 2212666"/>
                      <a:gd name="connsiteX51" fmla="*/ 427717 w 532435"/>
                      <a:gd name="connsiteY51" fmla="*/ 369298 h 2212666"/>
                      <a:gd name="connsiteX52" fmla="*/ 369195 w 532435"/>
                      <a:gd name="connsiteY52" fmla="*/ 435135 h 2212666"/>
                      <a:gd name="connsiteX53" fmla="*/ 195840 w 532435"/>
                      <a:gd name="connsiteY53" fmla="*/ 458699 h 2212666"/>
                      <a:gd name="connsiteX54" fmla="*/ 142424 w 532435"/>
                      <a:gd name="connsiteY54" fmla="*/ 380271 h 2212666"/>
                      <a:gd name="connsiteX55" fmla="*/ 98628 w 532435"/>
                      <a:gd name="connsiteY55" fmla="*/ 295765 h 2212666"/>
                      <a:gd name="connsiteX56" fmla="*/ 68703 w 532435"/>
                      <a:gd name="connsiteY56" fmla="*/ 185614 h 2212666"/>
                      <a:gd name="connsiteX57" fmla="*/ 208262 w 532435"/>
                      <a:gd name="connsiteY57" fmla="*/ 149843 h 2212666"/>
                      <a:gd name="connsiteX58" fmla="*/ 241521 w 532435"/>
                      <a:gd name="connsiteY58" fmla="*/ 214231 h 2212666"/>
                      <a:gd name="connsiteX59" fmla="*/ 299701 w 532435"/>
                      <a:gd name="connsiteY59" fmla="*/ 266885 h 2212666"/>
                      <a:gd name="connsiteX60" fmla="*/ 359920 w 532435"/>
                      <a:gd name="connsiteY60" fmla="*/ 202444 h 2212666"/>
                      <a:gd name="connsiteX61" fmla="*/ 332619 w 532435"/>
                      <a:gd name="connsiteY61" fmla="*/ 149842 h 2212666"/>
                      <a:gd name="connsiteX62" fmla="*/ 288728 w 532435"/>
                      <a:gd name="connsiteY62" fmla="*/ 164472 h 2212666"/>
                      <a:gd name="connsiteX63" fmla="*/ 244837 w 532435"/>
                      <a:gd name="connsiteY63" fmla="*/ 109608 h 2212666"/>
                      <a:gd name="connsiteX64" fmla="*/ 89684 w 532435"/>
                      <a:gd name="connsiteY64" fmla="*/ 82192 h 2212666"/>
                      <a:gd name="connsiteX65" fmla="*/ 41866 w 532435"/>
                      <a:gd name="connsiteY65" fmla="*/ 4148 h 2212666"/>
                      <a:gd name="connsiteX66" fmla="*/ 1386 w 532435"/>
                      <a:gd name="connsiteY66" fmla="*/ 107077 h 2212666"/>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200946 w 532435"/>
                      <a:gd name="connsiteY7" fmla="*/ 2040822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1109 w 532435"/>
                      <a:gd name="connsiteY47" fmla="*/ 515602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508458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1386 w 532435"/>
                      <a:gd name="connsiteY0" fmla="*/ 107077 h 2211872"/>
                      <a:gd name="connsiteX1" fmla="*/ 48710 w 532435"/>
                      <a:gd name="connsiteY1" fmla="*/ 337080 h 2211872"/>
                      <a:gd name="connsiteX2" fmla="*/ 110115 w 532435"/>
                      <a:gd name="connsiteY2" fmla="*/ 537548 h 2211872"/>
                      <a:gd name="connsiteX3" fmla="*/ 77587 w 532435"/>
                      <a:gd name="connsiteY3" fmla="*/ 838691 h 2211872"/>
                      <a:gd name="connsiteX4" fmla="*/ 1386 w 532435"/>
                      <a:gd name="connsiteY4" fmla="*/ 1448291 h 2211872"/>
                      <a:gd name="connsiteX5" fmla="*/ 69272 w 532435"/>
                      <a:gd name="connsiteY5" fmla="*/ 1806736 h 2211872"/>
                      <a:gd name="connsiteX6" fmla="*/ 65292 w 532435"/>
                      <a:gd name="connsiteY6" fmla="*/ 1963186 h 2211872"/>
                      <a:gd name="connsiteX7" fmla="*/ 189040 w 532435"/>
                      <a:gd name="connsiteY7" fmla="*/ 2045585 h 2211872"/>
                      <a:gd name="connsiteX8" fmla="*/ 188696 w 532435"/>
                      <a:gd name="connsiteY8" fmla="*/ 2153102 h 2211872"/>
                      <a:gd name="connsiteX9" fmla="*/ 319266 w 532435"/>
                      <a:gd name="connsiteY9" fmla="*/ 2204652 h 2211872"/>
                      <a:gd name="connsiteX10" fmla="*/ 388463 w 532435"/>
                      <a:gd name="connsiteY10" fmla="*/ 2109781 h 2211872"/>
                      <a:gd name="connsiteX11" fmla="*/ 382720 w 532435"/>
                      <a:gd name="connsiteY11" fmla="*/ 2040478 h 2211872"/>
                      <a:gd name="connsiteX12" fmla="*/ 293490 w 532435"/>
                      <a:gd name="connsiteY12" fmla="*/ 1985023 h 2211872"/>
                      <a:gd name="connsiteX13" fmla="*/ 171514 w 532435"/>
                      <a:gd name="connsiteY13" fmla="*/ 1980090 h 2211872"/>
                      <a:gd name="connsiteX14" fmla="*/ 130175 w 532435"/>
                      <a:gd name="connsiteY14" fmla="*/ 1923854 h 2211872"/>
                      <a:gd name="connsiteX15" fmla="*/ 125809 w 532435"/>
                      <a:gd name="connsiteY15" fmla="*/ 1760439 h 2211872"/>
                      <a:gd name="connsiteX16" fmla="*/ 54642 w 532435"/>
                      <a:gd name="connsiteY16" fmla="*/ 1561676 h 2211872"/>
                      <a:gd name="connsiteX17" fmla="*/ 165475 w 532435"/>
                      <a:gd name="connsiteY17" fmla="*/ 1476789 h 2211872"/>
                      <a:gd name="connsiteX18" fmla="*/ 274860 w 532435"/>
                      <a:gd name="connsiteY18" fmla="*/ 1558189 h 2211872"/>
                      <a:gd name="connsiteX19" fmla="*/ 311778 w 532435"/>
                      <a:gd name="connsiteY19" fmla="*/ 1664260 h 2211872"/>
                      <a:gd name="connsiteX20" fmla="*/ 376511 w 532435"/>
                      <a:gd name="connsiteY20" fmla="*/ 1697007 h 2211872"/>
                      <a:gd name="connsiteX21" fmla="*/ 428993 w 532435"/>
                      <a:gd name="connsiteY21" fmla="*/ 1729163 h 2211872"/>
                      <a:gd name="connsiteX22" fmla="*/ 488791 w 532435"/>
                      <a:gd name="connsiteY22" fmla="*/ 1700074 h 2211872"/>
                      <a:gd name="connsiteX23" fmla="*/ 478923 w 532435"/>
                      <a:gd name="connsiteY23" fmla="*/ 1601909 h 2211872"/>
                      <a:gd name="connsiteX24" fmla="*/ 372853 w 532435"/>
                      <a:gd name="connsiteY24" fmla="*/ 1638485 h 2211872"/>
                      <a:gd name="connsiteX25" fmla="*/ 343592 w 532435"/>
                      <a:gd name="connsiteY25" fmla="*/ 1612882 h 2211872"/>
                      <a:gd name="connsiteX26" fmla="*/ 277755 w 532435"/>
                      <a:gd name="connsiteY26" fmla="*/ 1510469 h 2211872"/>
                      <a:gd name="connsiteX27" fmla="*/ 248837 w 532435"/>
                      <a:gd name="connsiteY27" fmla="*/ 1449052 h 2211872"/>
                      <a:gd name="connsiteX28" fmla="*/ 175343 w 532435"/>
                      <a:gd name="connsiteY28" fmla="*/ 1440975 h 2211872"/>
                      <a:gd name="connsiteX29" fmla="*/ 80245 w 532435"/>
                      <a:gd name="connsiteY29" fmla="*/ 1393426 h 2211872"/>
                      <a:gd name="connsiteX30" fmla="*/ 80245 w 532435"/>
                      <a:gd name="connsiteY30" fmla="*/ 1219690 h 2211872"/>
                      <a:gd name="connsiteX31" fmla="*/ 124136 w 532435"/>
                      <a:gd name="connsiteY31" fmla="*/ 1122764 h 2211872"/>
                      <a:gd name="connsiteX32" fmla="*/ 124136 w 532435"/>
                      <a:gd name="connsiteY32" fmla="*/ 1045954 h 2211872"/>
                      <a:gd name="connsiteX33" fmla="*/ 158461 w 532435"/>
                      <a:gd name="connsiteY33" fmla="*/ 970989 h 2211872"/>
                      <a:gd name="connsiteX34" fmla="*/ 252152 w 532435"/>
                      <a:gd name="connsiteY34" fmla="*/ 939884 h 2211872"/>
                      <a:gd name="connsiteX35" fmla="*/ 347250 w 532435"/>
                      <a:gd name="connsiteY35" fmla="*/ 1045954 h 2211872"/>
                      <a:gd name="connsiteX36" fmla="*/ 348660 w 532435"/>
                      <a:gd name="connsiteY36" fmla="*/ 1133965 h 2211872"/>
                      <a:gd name="connsiteX37" fmla="*/ 310560 w 532435"/>
                      <a:gd name="connsiteY37" fmla="*/ 1188734 h 2211872"/>
                      <a:gd name="connsiteX38" fmla="*/ 325305 w 532435"/>
                      <a:gd name="connsiteY38" fmla="*/ 1219690 h 2211872"/>
                      <a:gd name="connsiteX39" fmla="*/ 383750 w 532435"/>
                      <a:gd name="connsiteY39" fmla="*/ 1219690 h 2211872"/>
                      <a:gd name="connsiteX40" fmla="*/ 380168 w 532435"/>
                      <a:gd name="connsiteY40" fmla="*/ 1159340 h 2211872"/>
                      <a:gd name="connsiteX41" fmla="*/ 380168 w 532435"/>
                      <a:gd name="connsiteY41" fmla="*/ 1013036 h 2211872"/>
                      <a:gd name="connsiteX42" fmla="*/ 314331 w 532435"/>
                      <a:gd name="connsiteY42" fmla="*/ 926701 h 2211872"/>
                      <a:gd name="connsiteX43" fmla="*/ 193631 w 532435"/>
                      <a:gd name="connsiteY43" fmla="*/ 877704 h 2211872"/>
                      <a:gd name="connsiteX44" fmla="*/ 158461 w 532435"/>
                      <a:gd name="connsiteY44" fmla="*/ 752206 h 2211872"/>
                      <a:gd name="connsiteX45" fmla="*/ 182658 w 532435"/>
                      <a:gd name="connsiteY45" fmla="*/ 607042 h 2211872"/>
                      <a:gd name="connsiteX46" fmla="*/ 219234 w 532435"/>
                      <a:gd name="connsiteY46" fmla="*/ 511944 h 2211872"/>
                      <a:gd name="connsiteX47" fmla="*/ 298253 w 532435"/>
                      <a:gd name="connsiteY47" fmla="*/ 494171 h 2211872"/>
                      <a:gd name="connsiteX48" fmla="*/ 383826 w 532435"/>
                      <a:gd name="connsiteY48" fmla="*/ 468053 h 2211872"/>
                      <a:gd name="connsiteX49" fmla="*/ 453320 w 532435"/>
                      <a:gd name="connsiteY49" fmla="*/ 479026 h 2211872"/>
                      <a:gd name="connsiteX50" fmla="*/ 478220 w 532435"/>
                      <a:gd name="connsiteY50" fmla="*/ 410007 h 2211872"/>
                      <a:gd name="connsiteX51" fmla="*/ 427717 w 532435"/>
                      <a:gd name="connsiteY51" fmla="*/ 369298 h 2211872"/>
                      <a:gd name="connsiteX52" fmla="*/ 369195 w 532435"/>
                      <a:gd name="connsiteY52" fmla="*/ 435135 h 2211872"/>
                      <a:gd name="connsiteX53" fmla="*/ 195840 w 532435"/>
                      <a:gd name="connsiteY53" fmla="*/ 458699 h 2211872"/>
                      <a:gd name="connsiteX54" fmla="*/ 142424 w 532435"/>
                      <a:gd name="connsiteY54" fmla="*/ 380271 h 2211872"/>
                      <a:gd name="connsiteX55" fmla="*/ 98628 w 532435"/>
                      <a:gd name="connsiteY55" fmla="*/ 295765 h 2211872"/>
                      <a:gd name="connsiteX56" fmla="*/ 68703 w 532435"/>
                      <a:gd name="connsiteY56" fmla="*/ 185614 h 2211872"/>
                      <a:gd name="connsiteX57" fmla="*/ 208262 w 532435"/>
                      <a:gd name="connsiteY57" fmla="*/ 149843 h 2211872"/>
                      <a:gd name="connsiteX58" fmla="*/ 241521 w 532435"/>
                      <a:gd name="connsiteY58" fmla="*/ 214231 h 2211872"/>
                      <a:gd name="connsiteX59" fmla="*/ 299701 w 532435"/>
                      <a:gd name="connsiteY59" fmla="*/ 266885 h 2211872"/>
                      <a:gd name="connsiteX60" fmla="*/ 359920 w 532435"/>
                      <a:gd name="connsiteY60" fmla="*/ 202444 h 2211872"/>
                      <a:gd name="connsiteX61" fmla="*/ 332619 w 532435"/>
                      <a:gd name="connsiteY61" fmla="*/ 149842 h 2211872"/>
                      <a:gd name="connsiteX62" fmla="*/ 288728 w 532435"/>
                      <a:gd name="connsiteY62" fmla="*/ 164472 h 2211872"/>
                      <a:gd name="connsiteX63" fmla="*/ 244837 w 532435"/>
                      <a:gd name="connsiteY63" fmla="*/ 109608 h 2211872"/>
                      <a:gd name="connsiteX64" fmla="*/ 89684 w 532435"/>
                      <a:gd name="connsiteY64" fmla="*/ 82192 h 2211872"/>
                      <a:gd name="connsiteX65" fmla="*/ 41866 w 532435"/>
                      <a:gd name="connsiteY65" fmla="*/ 4148 h 2211872"/>
                      <a:gd name="connsiteX66" fmla="*/ 1386 w 532435"/>
                      <a:gd name="connsiteY66" fmla="*/ 107077 h 2211872"/>
                      <a:gd name="connsiteX0" fmla="*/ 4713 w 535762"/>
                      <a:gd name="connsiteY0" fmla="*/ 107077 h 2211872"/>
                      <a:gd name="connsiteX1" fmla="*/ 73468 w 535762"/>
                      <a:gd name="connsiteY1" fmla="*/ 358512 h 2211872"/>
                      <a:gd name="connsiteX2" fmla="*/ 113442 w 535762"/>
                      <a:gd name="connsiteY2" fmla="*/ 537548 h 2211872"/>
                      <a:gd name="connsiteX3" fmla="*/ 80914 w 535762"/>
                      <a:gd name="connsiteY3" fmla="*/ 838691 h 2211872"/>
                      <a:gd name="connsiteX4" fmla="*/ 4713 w 535762"/>
                      <a:gd name="connsiteY4" fmla="*/ 1448291 h 2211872"/>
                      <a:gd name="connsiteX5" fmla="*/ 72599 w 535762"/>
                      <a:gd name="connsiteY5" fmla="*/ 1806736 h 2211872"/>
                      <a:gd name="connsiteX6" fmla="*/ 68619 w 535762"/>
                      <a:gd name="connsiteY6" fmla="*/ 1963186 h 2211872"/>
                      <a:gd name="connsiteX7" fmla="*/ 192367 w 535762"/>
                      <a:gd name="connsiteY7" fmla="*/ 2045585 h 2211872"/>
                      <a:gd name="connsiteX8" fmla="*/ 192023 w 535762"/>
                      <a:gd name="connsiteY8" fmla="*/ 2153102 h 2211872"/>
                      <a:gd name="connsiteX9" fmla="*/ 322593 w 535762"/>
                      <a:gd name="connsiteY9" fmla="*/ 2204652 h 2211872"/>
                      <a:gd name="connsiteX10" fmla="*/ 391790 w 535762"/>
                      <a:gd name="connsiteY10" fmla="*/ 2109781 h 2211872"/>
                      <a:gd name="connsiteX11" fmla="*/ 386047 w 535762"/>
                      <a:gd name="connsiteY11" fmla="*/ 2040478 h 2211872"/>
                      <a:gd name="connsiteX12" fmla="*/ 296817 w 535762"/>
                      <a:gd name="connsiteY12" fmla="*/ 1985023 h 2211872"/>
                      <a:gd name="connsiteX13" fmla="*/ 174841 w 535762"/>
                      <a:gd name="connsiteY13" fmla="*/ 1980090 h 2211872"/>
                      <a:gd name="connsiteX14" fmla="*/ 133502 w 535762"/>
                      <a:gd name="connsiteY14" fmla="*/ 1923854 h 2211872"/>
                      <a:gd name="connsiteX15" fmla="*/ 129136 w 535762"/>
                      <a:gd name="connsiteY15" fmla="*/ 1760439 h 2211872"/>
                      <a:gd name="connsiteX16" fmla="*/ 57969 w 535762"/>
                      <a:gd name="connsiteY16" fmla="*/ 1561676 h 2211872"/>
                      <a:gd name="connsiteX17" fmla="*/ 168802 w 535762"/>
                      <a:gd name="connsiteY17" fmla="*/ 1476789 h 2211872"/>
                      <a:gd name="connsiteX18" fmla="*/ 278187 w 535762"/>
                      <a:gd name="connsiteY18" fmla="*/ 1558189 h 2211872"/>
                      <a:gd name="connsiteX19" fmla="*/ 315105 w 535762"/>
                      <a:gd name="connsiteY19" fmla="*/ 1664260 h 2211872"/>
                      <a:gd name="connsiteX20" fmla="*/ 379838 w 535762"/>
                      <a:gd name="connsiteY20" fmla="*/ 1697007 h 2211872"/>
                      <a:gd name="connsiteX21" fmla="*/ 432320 w 535762"/>
                      <a:gd name="connsiteY21" fmla="*/ 1729163 h 2211872"/>
                      <a:gd name="connsiteX22" fmla="*/ 492118 w 535762"/>
                      <a:gd name="connsiteY22" fmla="*/ 1700074 h 2211872"/>
                      <a:gd name="connsiteX23" fmla="*/ 482250 w 535762"/>
                      <a:gd name="connsiteY23" fmla="*/ 1601909 h 2211872"/>
                      <a:gd name="connsiteX24" fmla="*/ 376180 w 535762"/>
                      <a:gd name="connsiteY24" fmla="*/ 1638485 h 2211872"/>
                      <a:gd name="connsiteX25" fmla="*/ 346919 w 535762"/>
                      <a:gd name="connsiteY25" fmla="*/ 1612882 h 2211872"/>
                      <a:gd name="connsiteX26" fmla="*/ 281082 w 535762"/>
                      <a:gd name="connsiteY26" fmla="*/ 1510469 h 2211872"/>
                      <a:gd name="connsiteX27" fmla="*/ 252164 w 535762"/>
                      <a:gd name="connsiteY27" fmla="*/ 1449052 h 2211872"/>
                      <a:gd name="connsiteX28" fmla="*/ 178670 w 535762"/>
                      <a:gd name="connsiteY28" fmla="*/ 1440975 h 2211872"/>
                      <a:gd name="connsiteX29" fmla="*/ 83572 w 535762"/>
                      <a:gd name="connsiteY29" fmla="*/ 1393426 h 2211872"/>
                      <a:gd name="connsiteX30" fmla="*/ 83572 w 535762"/>
                      <a:gd name="connsiteY30" fmla="*/ 1219690 h 2211872"/>
                      <a:gd name="connsiteX31" fmla="*/ 127463 w 535762"/>
                      <a:gd name="connsiteY31" fmla="*/ 1122764 h 2211872"/>
                      <a:gd name="connsiteX32" fmla="*/ 127463 w 535762"/>
                      <a:gd name="connsiteY32" fmla="*/ 1045954 h 2211872"/>
                      <a:gd name="connsiteX33" fmla="*/ 161788 w 535762"/>
                      <a:gd name="connsiteY33" fmla="*/ 970989 h 2211872"/>
                      <a:gd name="connsiteX34" fmla="*/ 255479 w 535762"/>
                      <a:gd name="connsiteY34" fmla="*/ 939884 h 2211872"/>
                      <a:gd name="connsiteX35" fmla="*/ 350577 w 535762"/>
                      <a:gd name="connsiteY35" fmla="*/ 1045954 h 2211872"/>
                      <a:gd name="connsiteX36" fmla="*/ 351987 w 535762"/>
                      <a:gd name="connsiteY36" fmla="*/ 1133965 h 2211872"/>
                      <a:gd name="connsiteX37" fmla="*/ 313887 w 535762"/>
                      <a:gd name="connsiteY37" fmla="*/ 1188734 h 2211872"/>
                      <a:gd name="connsiteX38" fmla="*/ 328632 w 535762"/>
                      <a:gd name="connsiteY38" fmla="*/ 1219690 h 2211872"/>
                      <a:gd name="connsiteX39" fmla="*/ 387077 w 535762"/>
                      <a:gd name="connsiteY39" fmla="*/ 1219690 h 2211872"/>
                      <a:gd name="connsiteX40" fmla="*/ 383495 w 535762"/>
                      <a:gd name="connsiteY40" fmla="*/ 1159340 h 2211872"/>
                      <a:gd name="connsiteX41" fmla="*/ 383495 w 535762"/>
                      <a:gd name="connsiteY41" fmla="*/ 1013036 h 2211872"/>
                      <a:gd name="connsiteX42" fmla="*/ 317658 w 535762"/>
                      <a:gd name="connsiteY42" fmla="*/ 926701 h 2211872"/>
                      <a:gd name="connsiteX43" fmla="*/ 196958 w 535762"/>
                      <a:gd name="connsiteY43" fmla="*/ 877704 h 2211872"/>
                      <a:gd name="connsiteX44" fmla="*/ 161788 w 535762"/>
                      <a:gd name="connsiteY44" fmla="*/ 752206 h 2211872"/>
                      <a:gd name="connsiteX45" fmla="*/ 185985 w 535762"/>
                      <a:gd name="connsiteY45" fmla="*/ 607042 h 2211872"/>
                      <a:gd name="connsiteX46" fmla="*/ 222561 w 535762"/>
                      <a:gd name="connsiteY46" fmla="*/ 511944 h 2211872"/>
                      <a:gd name="connsiteX47" fmla="*/ 301580 w 535762"/>
                      <a:gd name="connsiteY47" fmla="*/ 494171 h 2211872"/>
                      <a:gd name="connsiteX48" fmla="*/ 387153 w 535762"/>
                      <a:gd name="connsiteY48" fmla="*/ 468053 h 2211872"/>
                      <a:gd name="connsiteX49" fmla="*/ 456647 w 535762"/>
                      <a:gd name="connsiteY49" fmla="*/ 479026 h 2211872"/>
                      <a:gd name="connsiteX50" fmla="*/ 481547 w 535762"/>
                      <a:gd name="connsiteY50" fmla="*/ 410007 h 2211872"/>
                      <a:gd name="connsiteX51" fmla="*/ 431044 w 535762"/>
                      <a:gd name="connsiteY51" fmla="*/ 369298 h 2211872"/>
                      <a:gd name="connsiteX52" fmla="*/ 372522 w 535762"/>
                      <a:gd name="connsiteY52" fmla="*/ 435135 h 2211872"/>
                      <a:gd name="connsiteX53" fmla="*/ 199167 w 535762"/>
                      <a:gd name="connsiteY53" fmla="*/ 458699 h 2211872"/>
                      <a:gd name="connsiteX54" fmla="*/ 145751 w 535762"/>
                      <a:gd name="connsiteY54" fmla="*/ 380271 h 2211872"/>
                      <a:gd name="connsiteX55" fmla="*/ 101955 w 535762"/>
                      <a:gd name="connsiteY55" fmla="*/ 295765 h 2211872"/>
                      <a:gd name="connsiteX56" fmla="*/ 72030 w 535762"/>
                      <a:gd name="connsiteY56" fmla="*/ 185614 h 2211872"/>
                      <a:gd name="connsiteX57" fmla="*/ 211589 w 535762"/>
                      <a:gd name="connsiteY57" fmla="*/ 149843 h 2211872"/>
                      <a:gd name="connsiteX58" fmla="*/ 244848 w 535762"/>
                      <a:gd name="connsiteY58" fmla="*/ 214231 h 2211872"/>
                      <a:gd name="connsiteX59" fmla="*/ 303028 w 535762"/>
                      <a:gd name="connsiteY59" fmla="*/ 266885 h 2211872"/>
                      <a:gd name="connsiteX60" fmla="*/ 363247 w 535762"/>
                      <a:gd name="connsiteY60" fmla="*/ 202444 h 2211872"/>
                      <a:gd name="connsiteX61" fmla="*/ 335946 w 535762"/>
                      <a:gd name="connsiteY61" fmla="*/ 149842 h 2211872"/>
                      <a:gd name="connsiteX62" fmla="*/ 292055 w 535762"/>
                      <a:gd name="connsiteY62" fmla="*/ 164472 h 2211872"/>
                      <a:gd name="connsiteX63" fmla="*/ 248164 w 535762"/>
                      <a:gd name="connsiteY63" fmla="*/ 109608 h 2211872"/>
                      <a:gd name="connsiteX64" fmla="*/ 93011 w 535762"/>
                      <a:gd name="connsiteY64" fmla="*/ 82192 h 2211872"/>
                      <a:gd name="connsiteX65" fmla="*/ 45193 w 535762"/>
                      <a:gd name="connsiteY65" fmla="*/ 4148 h 2211872"/>
                      <a:gd name="connsiteX66" fmla="*/ 4713 w 535762"/>
                      <a:gd name="connsiteY66"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86794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4888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83212 w 535479"/>
                      <a:gd name="connsiteY41" fmla="*/ 1159340 h 2211872"/>
                      <a:gd name="connsiteX42" fmla="*/ 383212 w 535479"/>
                      <a:gd name="connsiteY42" fmla="*/ 1013036 h 2211872"/>
                      <a:gd name="connsiteX43" fmla="*/ 317375 w 535479"/>
                      <a:gd name="connsiteY43" fmla="*/ 926701 h 2211872"/>
                      <a:gd name="connsiteX44" fmla="*/ 196675 w 535479"/>
                      <a:gd name="connsiteY44" fmla="*/ 877704 h 2211872"/>
                      <a:gd name="connsiteX45" fmla="*/ 161505 w 535479"/>
                      <a:gd name="connsiteY45" fmla="*/ 752206 h 2211872"/>
                      <a:gd name="connsiteX46" fmla="*/ 185702 w 535479"/>
                      <a:gd name="connsiteY46" fmla="*/ 607042 h 2211872"/>
                      <a:gd name="connsiteX47" fmla="*/ 222278 w 535479"/>
                      <a:gd name="connsiteY47" fmla="*/ 511944 h 2211872"/>
                      <a:gd name="connsiteX48" fmla="*/ 301297 w 535479"/>
                      <a:gd name="connsiteY48" fmla="*/ 494171 h 2211872"/>
                      <a:gd name="connsiteX49" fmla="*/ 386870 w 535479"/>
                      <a:gd name="connsiteY49" fmla="*/ 468053 h 2211872"/>
                      <a:gd name="connsiteX50" fmla="*/ 456364 w 535479"/>
                      <a:gd name="connsiteY50" fmla="*/ 479026 h 2211872"/>
                      <a:gd name="connsiteX51" fmla="*/ 481264 w 535479"/>
                      <a:gd name="connsiteY51" fmla="*/ 410007 h 2211872"/>
                      <a:gd name="connsiteX52" fmla="*/ 430761 w 535479"/>
                      <a:gd name="connsiteY52" fmla="*/ 369298 h 2211872"/>
                      <a:gd name="connsiteX53" fmla="*/ 372239 w 535479"/>
                      <a:gd name="connsiteY53" fmla="*/ 435135 h 2211872"/>
                      <a:gd name="connsiteX54" fmla="*/ 198884 w 535479"/>
                      <a:gd name="connsiteY54" fmla="*/ 458699 h 2211872"/>
                      <a:gd name="connsiteX55" fmla="*/ 145468 w 535479"/>
                      <a:gd name="connsiteY55" fmla="*/ 380271 h 2211872"/>
                      <a:gd name="connsiteX56" fmla="*/ 101672 w 535479"/>
                      <a:gd name="connsiteY56" fmla="*/ 295765 h 2211872"/>
                      <a:gd name="connsiteX57" fmla="*/ 71747 w 535479"/>
                      <a:gd name="connsiteY57" fmla="*/ 185614 h 2211872"/>
                      <a:gd name="connsiteX58" fmla="*/ 211306 w 535479"/>
                      <a:gd name="connsiteY58" fmla="*/ 149843 h 2211872"/>
                      <a:gd name="connsiteX59" fmla="*/ 244565 w 535479"/>
                      <a:gd name="connsiteY59" fmla="*/ 214231 h 2211872"/>
                      <a:gd name="connsiteX60" fmla="*/ 302745 w 535479"/>
                      <a:gd name="connsiteY60" fmla="*/ 266885 h 2211872"/>
                      <a:gd name="connsiteX61" fmla="*/ 362964 w 535479"/>
                      <a:gd name="connsiteY61" fmla="*/ 202444 h 2211872"/>
                      <a:gd name="connsiteX62" fmla="*/ 335663 w 535479"/>
                      <a:gd name="connsiteY62" fmla="*/ 149842 h 2211872"/>
                      <a:gd name="connsiteX63" fmla="*/ 291772 w 535479"/>
                      <a:gd name="connsiteY63" fmla="*/ 164472 h 2211872"/>
                      <a:gd name="connsiteX64" fmla="*/ 247881 w 535479"/>
                      <a:gd name="connsiteY64" fmla="*/ 109608 h 2211872"/>
                      <a:gd name="connsiteX65" fmla="*/ 92728 w 535479"/>
                      <a:gd name="connsiteY65" fmla="*/ 82192 h 2211872"/>
                      <a:gd name="connsiteX66" fmla="*/ 44910 w 535479"/>
                      <a:gd name="connsiteY66" fmla="*/ 4148 h 2211872"/>
                      <a:gd name="connsiteX67" fmla="*/ 4430 w 535479"/>
                      <a:gd name="connsiteY67"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399329 w 535479"/>
                      <a:gd name="connsiteY41" fmla="*/ 1191115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83212 w 535479"/>
                      <a:gd name="connsiteY42" fmla="*/ 1159340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35479"/>
                      <a:gd name="connsiteY0" fmla="*/ 107077 h 2211872"/>
                      <a:gd name="connsiteX1" fmla="*/ 18329 w 535479"/>
                      <a:gd name="connsiteY1" fmla="*/ 248140 h 2211872"/>
                      <a:gd name="connsiteX2" fmla="*/ 73185 w 535479"/>
                      <a:gd name="connsiteY2" fmla="*/ 358512 h 2211872"/>
                      <a:gd name="connsiteX3" fmla="*/ 113159 w 535479"/>
                      <a:gd name="connsiteY3" fmla="*/ 537548 h 2211872"/>
                      <a:gd name="connsiteX4" fmla="*/ 80631 w 535479"/>
                      <a:gd name="connsiteY4" fmla="*/ 838691 h 2211872"/>
                      <a:gd name="connsiteX5" fmla="*/ 4430 w 535479"/>
                      <a:gd name="connsiteY5" fmla="*/ 1448291 h 2211872"/>
                      <a:gd name="connsiteX6" fmla="*/ 72316 w 535479"/>
                      <a:gd name="connsiteY6" fmla="*/ 1806736 h 2211872"/>
                      <a:gd name="connsiteX7" fmla="*/ 68336 w 535479"/>
                      <a:gd name="connsiteY7" fmla="*/ 1963186 h 2211872"/>
                      <a:gd name="connsiteX8" fmla="*/ 192084 w 535479"/>
                      <a:gd name="connsiteY8" fmla="*/ 2045585 h 2211872"/>
                      <a:gd name="connsiteX9" fmla="*/ 191740 w 535479"/>
                      <a:gd name="connsiteY9" fmla="*/ 2153102 h 2211872"/>
                      <a:gd name="connsiteX10" fmla="*/ 322310 w 535479"/>
                      <a:gd name="connsiteY10" fmla="*/ 2204652 h 2211872"/>
                      <a:gd name="connsiteX11" fmla="*/ 391507 w 535479"/>
                      <a:gd name="connsiteY11" fmla="*/ 2109781 h 2211872"/>
                      <a:gd name="connsiteX12" fmla="*/ 385764 w 535479"/>
                      <a:gd name="connsiteY12" fmla="*/ 2040478 h 2211872"/>
                      <a:gd name="connsiteX13" fmla="*/ 296534 w 535479"/>
                      <a:gd name="connsiteY13" fmla="*/ 1985023 h 2211872"/>
                      <a:gd name="connsiteX14" fmla="*/ 174558 w 535479"/>
                      <a:gd name="connsiteY14" fmla="*/ 1980090 h 2211872"/>
                      <a:gd name="connsiteX15" fmla="*/ 133219 w 535479"/>
                      <a:gd name="connsiteY15" fmla="*/ 1923854 h 2211872"/>
                      <a:gd name="connsiteX16" fmla="*/ 128853 w 535479"/>
                      <a:gd name="connsiteY16" fmla="*/ 1760439 h 2211872"/>
                      <a:gd name="connsiteX17" fmla="*/ 57686 w 535479"/>
                      <a:gd name="connsiteY17" fmla="*/ 1561676 h 2211872"/>
                      <a:gd name="connsiteX18" fmla="*/ 168519 w 535479"/>
                      <a:gd name="connsiteY18" fmla="*/ 1476789 h 2211872"/>
                      <a:gd name="connsiteX19" fmla="*/ 277904 w 535479"/>
                      <a:gd name="connsiteY19" fmla="*/ 1558189 h 2211872"/>
                      <a:gd name="connsiteX20" fmla="*/ 314822 w 535479"/>
                      <a:gd name="connsiteY20" fmla="*/ 1664260 h 2211872"/>
                      <a:gd name="connsiteX21" fmla="*/ 379555 w 535479"/>
                      <a:gd name="connsiteY21" fmla="*/ 1697007 h 2211872"/>
                      <a:gd name="connsiteX22" fmla="*/ 432037 w 535479"/>
                      <a:gd name="connsiteY22" fmla="*/ 1729163 h 2211872"/>
                      <a:gd name="connsiteX23" fmla="*/ 491835 w 535479"/>
                      <a:gd name="connsiteY23" fmla="*/ 1700074 h 2211872"/>
                      <a:gd name="connsiteX24" fmla="*/ 481967 w 535479"/>
                      <a:gd name="connsiteY24" fmla="*/ 1601909 h 2211872"/>
                      <a:gd name="connsiteX25" fmla="*/ 375897 w 535479"/>
                      <a:gd name="connsiteY25" fmla="*/ 1638485 h 2211872"/>
                      <a:gd name="connsiteX26" fmla="*/ 346636 w 535479"/>
                      <a:gd name="connsiteY26" fmla="*/ 1612882 h 2211872"/>
                      <a:gd name="connsiteX27" fmla="*/ 280799 w 535479"/>
                      <a:gd name="connsiteY27" fmla="*/ 1510469 h 2211872"/>
                      <a:gd name="connsiteX28" fmla="*/ 251881 w 535479"/>
                      <a:gd name="connsiteY28" fmla="*/ 1449052 h 2211872"/>
                      <a:gd name="connsiteX29" fmla="*/ 178387 w 535479"/>
                      <a:gd name="connsiteY29" fmla="*/ 1440975 h 2211872"/>
                      <a:gd name="connsiteX30" fmla="*/ 83289 w 535479"/>
                      <a:gd name="connsiteY30" fmla="*/ 1393426 h 2211872"/>
                      <a:gd name="connsiteX31" fmla="*/ 83289 w 535479"/>
                      <a:gd name="connsiteY31" fmla="*/ 1219690 h 2211872"/>
                      <a:gd name="connsiteX32" fmla="*/ 127180 w 535479"/>
                      <a:gd name="connsiteY32" fmla="*/ 1122764 h 2211872"/>
                      <a:gd name="connsiteX33" fmla="*/ 127180 w 535479"/>
                      <a:gd name="connsiteY33" fmla="*/ 1045954 h 2211872"/>
                      <a:gd name="connsiteX34" fmla="*/ 161505 w 535479"/>
                      <a:gd name="connsiteY34" fmla="*/ 970989 h 2211872"/>
                      <a:gd name="connsiteX35" fmla="*/ 255196 w 535479"/>
                      <a:gd name="connsiteY35" fmla="*/ 939884 h 2211872"/>
                      <a:gd name="connsiteX36" fmla="*/ 350294 w 535479"/>
                      <a:gd name="connsiteY36" fmla="*/ 1045954 h 2211872"/>
                      <a:gd name="connsiteX37" fmla="*/ 351704 w 535479"/>
                      <a:gd name="connsiteY37" fmla="*/ 1133965 h 2211872"/>
                      <a:gd name="connsiteX38" fmla="*/ 313604 w 535479"/>
                      <a:gd name="connsiteY38" fmla="*/ 1188734 h 2211872"/>
                      <a:gd name="connsiteX39" fmla="*/ 328349 w 535479"/>
                      <a:gd name="connsiteY39" fmla="*/ 1219690 h 2211872"/>
                      <a:gd name="connsiteX40" fmla="*/ 370125 w 535479"/>
                      <a:gd name="connsiteY40" fmla="*/ 1219690 h 2211872"/>
                      <a:gd name="connsiteX41" fmla="*/ 404091 w 535479"/>
                      <a:gd name="connsiteY41" fmla="*/ 1183971 h 2211872"/>
                      <a:gd name="connsiteX42" fmla="*/ 376068 w 535479"/>
                      <a:gd name="connsiteY42" fmla="*/ 1133146 h 2211872"/>
                      <a:gd name="connsiteX43" fmla="*/ 383212 w 535479"/>
                      <a:gd name="connsiteY43" fmla="*/ 1013036 h 2211872"/>
                      <a:gd name="connsiteX44" fmla="*/ 317375 w 535479"/>
                      <a:gd name="connsiteY44" fmla="*/ 926701 h 2211872"/>
                      <a:gd name="connsiteX45" fmla="*/ 196675 w 535479"/>
                      <a:gd name="connsiteY45" fmla="*/ 877704 h 2211872"/>
                      <a:gd name="connsiteX46" fmla="*/ 161505 w 535479"/>
                      <a:gd name="connsiteY46" fmla="*/ 752206 h 2211872"/>
                      <a:gd name="connsiteX47" fmla="*/ 185702 w 535479"/>
                      <a:gd name="connsiteY47" fmla="*/ 607042 h 2211872"/>
                      <a:gd name="connsiteX48" fmla="*/ 222278 w 535479"/>
                      <a:gd name="connsiteY48" fmla="*/ 511944 h 2211872"/>
                      <a:gd name="connsiteX49" fmla="*/ 301297 w 535479"/>
                      <a:gd name="connsiteY49" fmla="*/ 494171 h 2211872"/>
                      <a:gd name="connsiteX50" fmla="*/ 386870 w 535479"/>
                      <a:gd name="connsiteY50" fmla="*/ 468053 h 2211872"/>
                      <a:gd name="connsiteX51" fmla="*/ 456364 w 535479"/>
                      <a:gd name="connsiteY51" fmla="*/ 479026 h 2211872"/>
                      <a:gd name="connsiteX52" fmla="*/ 481264 w 535479"/>
                      <a:gd name="connsiteY52" fmla="*/ 410007 h 2211872"/>
                      <a:gd name="connsiteX53" fmla="*/ 430761 w 535479"/>
                      <a:gd name="connsiteY53" fmla="*/ 369298 h 2211872"/>
                      <a:gd name="connsiteX54" fmla="*/ 372239 w 535479"/>
                      <a:gd name="connsiteY54" fmla="*/ 435135 h 2211872"/>
                      <a:gd name="connsiteX55" fmla="*/ 198884 w 535479"/>
                      <a:gd name="connsiteY55" fmla="*/ 458699 h 2211872"/>
                      <a:gd name="connsiteX56" fmla="*/ 145468 w 535479"/>
                      <a:gd name="connsiteY56" fmla="*/ 380271 h 2211872"/>
                      <a:gd name="connsiteX57" fmla="*/ 101672 w 535479"/>
                      <a:gd name="connsiteY57" fmla="*/ 295765 h 2211872"/>
                      <a:gd name="connsiteX58" fmla="*/ 71747 w 535479"/>
                      <a:gd name="connsiteY58" fmla="*/ 185614 h 2211872"/>
                      <a:gd name="connsiteX59" fmla="*/ 211306 w 535479"/>
                      <a:gd name="connsiteY59" fmla="*/ 149843 h 2211872"/>
                      <a:gd name="connsiteX60" fmla="*/ 244565 w 535479"/>
                      <a:gd name="connsiteY60" fmla="*/ 214231 h 2211872"/>
                      <a:gd name="connsiteX61" fmla="*/ 302745 w 535479"/>
                      <a:gd name="connsiteY61" fmla="*/ 266885 h 2211872"/>
                      <a:gd name="connsiteX62" fmla="*/ 362964 w 535479"/>
                      <a:gd name="connsiteY62" fmla="*/ 202444 h 2211872"/>
                      <a:gd name="connsiteX63" fmla="*/ 335663 w 535479"/>
                      <a:gd name="connsiteY63" fmla="*/ 149842 h 2211872"/>
                      <a:gd name="connsiteX64" fmla="*/ 291772 w 535479"/>
                      <a:gd name="connsiteY64" fmla="*/ 164472 h 2211872"/>
                      <a:gd name="connsiteX65" fmla="*/ 247881 w 535479"/>
                      <a:gd name="connsiteY65" fmla="*/ 109608 h 2211872"/>
                      <a:gd name="connsiteX66" fmla="*/ 92728 w 535479"/>
                      <a:gd name="connsiteY66" fmla="*/ 82192 h 2211872"/>
                      <a:gd name="connsiteX67" fmla="*/ 44910 w 535479"/>
                      <a:gd name="connsiteY67" fmla="*/ 4148 h 2211872"/>
                      <a:gd name="connsiteX68" fmla="*/ 4430 w 535479"/>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23572"/>
                      <a:gd name="connsiteY0" fmla="*/ 107077 h 2211872"/>
                      <a:gd name="connsiteX1" fmla="*/ 18329 w 523572"/>
                      <a:gd name="connsiteY1" fmla="*/ 248140 h 2211872"/>
                      <a:gd name="connsiteX2" fmla="*/ 73185 w 523572"/>
                      <a:gd name="connsiteY2" fmla="*/ 358512 h 2211872"/>
                      <a:gd name="connsiteX3" fmla="*/ 113159 w 523572"/>
                      <a:gd name="connsiteY3" fmla="*/ 537548 h 2211872"/>
                      <a:gd name="connsiteX4" fmla="*/ 80631 w 523572"/>
                      <a:gd name="connsiteY4" fmla="*/ 838691 h 2211872"/>
                      <a:gd name="connsiteX5" fmla="*/ 4430 w 523572"/>
                      <a:gd name="connsiteY5" fmla="*/ 1448291 h 2211872"/>
                      <a:gd name="connsiteX6" fmla="*/ 72316 w 523572"/>
                      <a:gd name="connsiteY6" fmla="*/ 1806736 h 2211872"/>
                      <a:gd name="connsiteX7" fmla="*/ 68336 w 523572"/>
                      <a:gd name="connsiteY7" fmla="*/ 1963186 h 2211872"/>
                      <a:gd name="connsiteX8" fmla="*/ 192084 w 523572"/>
                      <a:gd name="connsiteY8" fmla="*/ 2045585 h 2211872"/>
                      <a:gd name="connsiteX9" fmla="*/ 191740 w 523572"/>
                      <a:gd name="connsiteY9" fmla="*/ 2153102 h 2211872"/>
                      <a:gd name="connsiteX10" fmla="*/ 322310 w 523572"/>
                      <a:gd name="connsiteY10" fmla="*/ 2204652 h 2211872"/>
                      <a:gd name="connsiteX11" fmla="*/ 391507 w 523572"/>
                      <a:gd name="connsiteY11" fmla="*/ 2109781 h 2211872"/>
                      <a:gd name="connsiteX12" fmla="*/ 385764 w 523572"/>
                      <a:gd name="connsiteY12" fmla="*/ 2040478 h 2211872"/>
                      <a:gd name="connsiteX13" fmla="*/ 296534 w 523572"/>
                      <a:gd name="connsiteY13" fmla="*/ 1985023 h 2211872"/>
                      <a:gd name="connsiteX14" fmla="*/ 174558 w 523572"/>
                      <a:gd name="connsiteY14" fmla="*/ 1980090 h 2211872"/>
                      <a:gd name="connsiteX15" fmla="*/ 133219 w 523572"/>
                      <a:gd name="connsiteY15" fmla="*/ 1923854 h 2211872"/>
                      <a:gd name="connsiteX16" fmla="*/ 128853 w 523572"/>
                      <a:gd name="connsiteY16" fmla="*/ 1760439 h 2211872"/>
                      <a:gd name="connsiteX17" fmla="*/ 57686 w 523572"/>
                      <a:gd name="connsiteY17" fmla="*/ 1561676 h 2211872"/>
                      <a:gd name="connsiteX18" fmla="*/ 168519 w 523572"/>
                      <a:gd name="connsiteY18" fmla="*/ 1476789 h 2211872"/>
                      <a:gd name="connsiteX19" fmla="*/ 277904 w 523572"/>
                      <a:gd name="connsiteY19" fmla="*/ 1558189 h 2211872"/>
                      <a:gd name="connsiteX20" fmla="*/ 314822 w 523572"/>
                      <a:gd name="connsiteY20" fmla="*/ 1664260 h 2211872"/>
                      <a:gd name="connsiteX21" fmla="*/ 379555 w 523572"/>
                      <a:gd name="connsiteY21" fmla="*/ 1697007 h 2211872"/>
                      <a:gd name="connsiteX22" fmla="*/ 432037 w 523572"/>
                      <a:gd name="connsiteY22" fmla="*/ 1729163 h 2211872"/>
                      <a:gd name="connsiteX23" fmla="*/ 479928 w 523572"/>
                      <a:gd name="connsiteY23" fmla="*/ 1700074 h 2211872"/>
                      <a:gd name="connsiteX24" fmla="*/ 481967 w 523572"/>
                      <a:gd name="connsiteY24" fmla="*/ 1601909 h 2211872"/>
                      <a:gd name="connsiteX25" fmla="*/ 375897 w 523572"/>
                      <a:gd name="connsiteY25" fmla="*/ 1638485 h 2211872"/>
                      <a:gd name="connsiteX26" fmla="*/ 346636 w 523572"/>
                      <a:gd name="connsiteY26" fmla="*/ 1612882 h 2211872"/>
                      <a:gd name="connsiteX27" fmla="*/ 280799 w 523572"/>
                      <a:gd name="connsiteY27" fmla="*/ 1510469 h 2211872"/>
                      <a:gd name="connsiteX28" fmla="*/ 251881 w 523572"/>
                      <a:gd name="connsiteY28" fmla="*/ 1449052 h 2211872"/>
                      <a:gd name="connsiteX29" fmla="*/ 178387 w 523572"/>
                      <a:gd name="connsiteY29" fmla="*/ 1440975 h 2211872"/>
                      <a:gd name="connsiteX30" fmla="*/ 83289 w 523572"/>
                      <a:gd name="connsiteY30" fmla="*/ 1393426 h 2211872"/>
                      <a:gd name="connsiteX31" fmla="*/ 83289 w 523572"/>
                      <a:gd name="connsiteY31" fmla="*/ 1219690 h 2211872"/>
                      <a:gd name="connsiteX32" fmla="*/ 127180 w 523572"/>
                      <a:gd name="connsiteY32" fmla="*/ 1122764 h 2211872"/>
                      <a:gd name="connsiteX33" fmla="*/ 127180 w 523572"/>
                      <a:gd name="connsiteY33" fmla="*/ 1045954 h 2211872"/>
                      <a:gd name="connsiteX34" fmla="*/ 161505 w 523572"/>
                      <a:gd name="connsiteY34" fmla="*/ 970989 h 2211872"/>
                      <a:gd name="connsiteX35" fmla="*/ 255196 w 523572"/>
                      <a:gd name="connsiteY35" fmla="*/ 939884 h 2211872"/>
                      <a:gd name="connsiteX36" fmla="*/ 350294 w 523572"/>
                      <a:gd name="connsiteY36" fmla="*/ 1045954 h 2211872"/>
                      <a:gd name="connsiteX37" fmla="*/ 351704 w 523572"/>
                      <a:gd name="connsiteY37" fmla="*/ 1133965 h 2211872"/>
                      <a:gd name="connsiteX38" fmla="*/ 313604 w 523572"/>
                      <a:gd name="connsiteY38" fmla="*/ 1188734 h 2211872"/>
                      <a:gd name="connsiteX39" fmla="*/ 328349 w 523572"/>
                      <a:gd name="connsiteY39" fmla="*/ 1219690 h 2211872"/>
                      <a:gd name="connsiteX40" fmla="*/ 370125 w 523572"/>
                      <a:gd name="connsiteY40" fmla="*/ 1219690 h 2211872"/>
                      <a:gd name="connsiteX41" fmla="*/ 404091 w 523572"/>
                      <a:gd name="connsiteY41" fmla="*/ 1183971 h 2211872"/>
                      <a:gd name="connsiteX42" fmla="*/ 376068 w 523572"/>
                      <a:gd name="connsiteY42" fmla="*/ 1133146 h 2211872"/>
                      <a:gd name="connsiteX43" fmla="*/ 383212 w 523572"/>
                      <a:gd name="connsiteY43" fmla="*/ 1013036 h 2211872"/>
                      <a:gd name="connsiteX44" fmla="*/ 317375 w 523572"/>
                      <a:gd name="connsiteY44" fmla="*/ 926701 h 2211872"/>
                      <a:gd name="connsiteX45" fmla="*/ 196675 w 523572"/>
                      <a:gd name="connsiteY45" fmla="*/ 877704 h 2211872"/>
                      <a:gd name="connsiteX46" fmla="*/ 161505 w 523572"/>
                      <a:gd name="connsiteY46" fmla="*/ 752206 h 2211872"/>
                      <a:gd name="connsiteX47" fmla="*/ 185702 w 523572"/>
                      <a:gd name="connsiteY47" fmla="*/ 607042 h 2211872"/>
                      <a:gd name="connsiteX48" fmla="*/ 222278 w 523572"/>
                      <a:gd name="connsiteY48" fmla="*/ 511944 h 2211872"/>
                      <a:gd name="connsiteX49" fmla="*/ 301297 w 523572"/>
                      <a:gd name="connsiteY49" fmla="*/ 494171 h 2211872"/>
                      <a:gd name="connsiteX50" fmla="*/ 386870 w 523572"/>
                      <a:gd name="connsiteY50" fmla="*/ 468053 h 2211872"/>
                      <a:gd name="connsiteX51" fmla="*/ 456364 w 523572"/>
                      <a:gd name="connsiteY51" fmla="*/ 479026 h 2211872"/>
                      <a:gd name="connsiteX52" fmla="*/ 481264 w 523572"/>
                      <a:gd name="connsiteY52" fmla="*/ 410007 h 2211872"/>
                      <a:gd name="connsiteX53" fmla="*/ 430761 w 523572"/>
                      <a:gd name="connsiteY53" fmla="*/ 369298 h 2211872"/>
                      <a:gd name="connsiteX54" fmla="*/ 372239 w 523572"/>
                      <a:gd name="connsiteY54" fmla="*/ 435135 h 2211872"/>
                      <a:gd name="connsiteX55" fmla="*/ 198884 w 523572"/>
                      <a:gd name="connsiteY55" fmla="*/ 458699 h 2211872"/>
                      <a:gd name="connsiteX56" fmla="*/ 145468 w 523572"/>
                      <a:gd name="connsiteY56" fmla="*/ 380271 h 2211872"/>
                      <a:gd name="connsiteX57" fmla="*/ 101672 w 523572"/>
                      <a:gd name="connsiteY57" fmla="*/ 295765 h 2211872"/>
                      <a:gd name="connsiteX58" fmla="*/ 71747 w 523572"/>
                      <a:gd name="connsiteY58" fmla="*/ 185614 h 2211872"/>
                      <a:gd name="connsiteX59" fmla="*/ 211306 w 523572"/>
                      <a:gd name="connsiteY59" fmla="*/ 149843 h 2211872"/>
                      <a:gd name="connsiteX60" fmla="*/ 244565 w 523572"/>
                      <a:gd name="connsiteY60" fmla="*/ 214231 h 2211872"/>
                      <a:gd name="connsiteX61" fmla="*/ 302745 w 523572"/>
                      <a:gd name="connsiteY61" fmla="*/ 266885 h 2211872"/>
                      <a:gd name="connsiteX62" fmla="*/ 362964 w 523572"/>
                      <a:gd name="connsiteY62" fmla="*/ 202444 h 2211872"/>
                      <a:gd name="connsiteX63" fmla="*/ 335663 w 523572"/>
                      <a:gd name="connsiteY63" fmla="*/ 149842 h 2211872"/>
                      <a:gd name="connsiteX64" fmla="*/ 291772 w 523572"/>
                      <a:gd name="connsiteY64" fmla="*/ 164472 h 2211872"/>
                      <a:gd name="connsiteX65" fmla="*/ 247881 w 523572"/>
                      <a:gd name="connsiteY65" fmla="*/ 109608 h 2211872"/>
                      <a:gd name="connsiteX66" fmla="*/ 92728 w 523572"/>
                      <a:gd name="connsiteY66" fmla="*/ 82192 h 2211872"/>
                      <a:gd name="connsiteX67" fmla="*/ 44910 w 523572"/>
                      <a:gd name="connsiteY67" fmla="*/ 4148 h 2211872"/>
                      <a:gd name="connsiteX68" fmla="*/ 4430 w 523572"/>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57686 w 535478"/>
                      <a:gd name="connsiteY17" fmla="*/ 1561676 h 2211872"/>
                      <a:gd name="connsiteX18" fmla="*/ 168519 w 535478"/>
                      <a:gd name="connsiteY18" fmla="*/ 1476789 h 2211872"/>
                      <a:gd name="connsiteX19" fmla="*/ 277904 w 535478"/>
                      <a:gd name="connsiteY19" fmla="*/ 1558189 h 2211872"/>
                      <a:gd name="connsiteX20" fmla="*/ 314822 w 535478"/>
                      <a:gd name="connsiteY20" fmla="*/ 1664260 h 2211872"/>
                      <a:gd name="connsiteX21" fmla="*/ 379555 w 535478"/>
                      <a:gd name="connsiteY21" fmla="*/ 1697007 h 2211872"/>
                      <a:gd name="connsiteX22" fmla="*/ 432037 w 535478"/>
                      <a:gd name="connsiteY22" fmla="*/ 1729163 h 2211872"/>
                      <a:gd name="connsiteX23" fmla="*/ 491834 w 535478"/>
                      <a:gd name="connsiteY23" fmla="*/ 1711980 h 2211872"/>
                      <a:gd name="connsiteX24" fmla="*/ 481967 w 535478"/>
                      <a:gd name="connsiteY24" fmla="*/ 1601909 h 2211872"/>
                      <a:gd name="connsiteX25" fmla="*/ 375897 w 535478"/>
                      <a:gd name="connsiteY25" fmla="*/ 1638485 h 2211872"/>
                      <a:gd name="connsiteX26" fmla="*/ 346636 w 535478"/>
                      <a:gd name="connsiteY26" fmla="*/ 1612882 h 2211872"/>
                      <a:gd name="connsiteX27" fmla="*/ 280799 w 535478"/>
                      <a:gd name="connsiteY27" fmla="*/ 1510469 h 2211872"/>
                      <a:gd name="connsiteX28" fmla="*/ 251881 w 535478"/>
                      <a:gd name="connsiteY28" fmla="*/ 1449052 h 2211872"/>
                      <a:gd name="connsiteX29" fmla="*/ 178387 w 535478"/>
                      <a:gd name="connsiteY29" fmla="*/ 1440975 h 2211872"/>
                      <a:gd name="connsiteX30" fmla="*/ 83289 w 535478"/>
                      <a:gd name="connsiteY30" fmla="*/ 1393426 h 2211872"/>
                      <a:gd name="connsiteX31" fmla="*/ 83289 w 535478"/>
                      <a:gd name="connsiteY31" fmla="*/ 1219690 h 2211872"/>
                      <a:gd name="connsiteX32" fmla="*/ 127180 w 535478"/>
                      <a:gd name="connsiteY32" fmla="*/ 1122764 h 2211872"/>
                      <a:gd name="connsiteX33" fmla="*/ 127180 w 535478"/>
                      <a:gd name="connsiteY33" fmla="*/ 104595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57686 w 535478"/>
                      <a:gd name="connsiteY18" fmla="*/ 1561676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76736 w 535478"/>
                      <a:gd name="connsiteY18" fmla="*/ 1554532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27180 w 535478"/>
                      <a:gd name="connsiteY34" fmla="*/ 1045954 h 2211872"/>
                      <a:gd name="connsiteX35" fmla="*/ 161505 w 535478"/>
                      <a:gd name="connsiteY35" fmla="*/ 970989 h 2211872"/>
                      <a:gd name="connsiteX36" fmla="*/ 255196 w 535478"/>
                      <a:gd name="connsiteY36" fmla="*/ 939884 h 2211872"/>
                      <a:gd name="connsiteX37" fmla="*/ 350294 w 535478"/>
                      <a:gd name="connsiteY37" fmla="*/ 1045954 h 2211872"/>
                      <a:gd name="connsiteX38" fmla="*/ 351704 w 535478"/>
                      <a:gd name="connsiteY38" fmla="*/ 1133965 h 2211872"/>
                      <a:gd name="connsiteX39" fmla="*/ 313604 w 535478"/>
                      <a:gd name="connsiteY39" fmla="*/ 1188734 h 2211872"/>
                      <a:gd name="connsiteX40" fmla="*/ 328349 w 535478"/>
                      <a:gd name="connsiteY40" fmla="*/ 1219690 h 2211872"/>
                      <a:gd name="connsiteX41" fmla="*/ 370125 w 535478"/>
                      <a:gd name="connsiteY41" fmla="*/ 1219690 h 2211872"/>
                      <a:gd name="connsiteX42" fmla="*/ 404091 w 535478"/>
                      <a:gd name="connsiteY42" fmla="*/ 1183971 h 2211872"/>
                      <a:gd name="connsiteX43" fmla="*/ 376068 w 535478"/>
                      <a:gd name="connsiteY43" fmla="*/ 1133146 h 2211872"/>
                      <a:gd name="connsiteX44" fmla="*/ 383212 w 535478"/>
                      <a:gd name="connsiteY44" fmla="*/ 1013036 h 2211872"/>
                      <a:gd name="connsiteX45" fmla="*/ 317375 w 535478"/>
                      <a:gd name="connsiteY45" fmla="*/ 926701 h 2211872"/>
                      <a:gd name="connsiteX46" fmla="*/ 196675 w 535478"/>
                      <a:gd name="connsiteY46" fmla="*/ 877704 h 2211872"/>
                      <a:gd name="connsiteX47" fmla="*/ 161505 w 535478"/>
                      <a:gd name="connsiteY47" fmla="*/ 752206 h 2211872"/>
                      <a:gd name="connsiteX48" fmla="*/ 185702 w 535478"/>
                      <a:gd name="connsiteY48" fmla="*/ 607042 h 2211872"/>
                      <a:gd name="connsiteX49" fmla="*/ 222278 w 535478"/>
                      <a:gd name="connsiteY49" fmla="*/ 511944 h 2211872"/>
                      <a:gd name="connsiteX50" fmla="*/ 301297 w 535478"/>
                      <a:gd name="connsiteY50" fmla="*/ 494171 h 2211872"/>
                      <a:gd name="connsiteX51" fmla="*/ 386870 w 535478"/>
                      <a:gd name="connsiteY51" fmla="*/ 468053 h 2211872"/>
                      <a:gd name="connsiteX52" fmla="*/ 456364 w 535478"/>
                      <a:gd name="connsiteY52" fmla="*/ 479026 h 2211872"/>
                      <a:gd name="connsiteX53" fmla="*/ 481264 w 535478"/>
                      <a:gd name="connsiteY53" fmla="*/ 410007 h 2211872"/>
                      <a:gd name="connsiteX54" fmla="*/ 430761 w 535478"/>
                      <a:gd name="connsiteY54" fmla="*/ 369298 h 2211872"/>
                      <a:gd name="connsiteX55" fmla="*/ 372239 w 535478"/>
                      <a:gd name="connsiteY55" fmla="*/ 435135 h 2211872"/>
                      <a:gd name="connsiteX56" fmla="*/ 198884 w 535478"/>
                      <a:gd name="connsiteY56" fmla="*/ 458699 h 2211872"/>
                      <a:gd name="connsiteX57" fmla="*/ 145468 w 535478"/>
                      <a:gd name="connsiteY57" fmla="*/ 380271 h 2211872"/>
                      <a:gd name="connsiteX58" fmla="*/ 101672 w 535478"/>
                      <a:gd name="connsiteY58" fmla="*/ 295765 h 2211872"/>
                      <a:gd name="connsiteX59" fmla="*/ 71747 w 535478"/>
                      <a:gd name="connsiteY59" fmla="*/ 185614 h 2211872"/>
                      <a:gd name="connsiteX60" fmla="*/ 211306 w 535478"/>
                      <a:gd name="connsiteY60" fmla="*/ 149843 h 2211872"/>
                      <a:gd name="connsiteX61" fmla="*/ 244565 w 535478"/>
                      <a:gd name="connsiteY61" fmla="*/ 214231 h 2211872"/>
                      <a:gd name="connsiteX62" fmla="*/ 302745 w 535478"/>
                      <a:gd name="connsiteY62" fmla="*/ 266885 h 2211872"/>
                      <a:gd name="connsiteX63" fmla="*/ 362964 w 535478"/>
                      <a:gd name="connsiteY63" fmla="*/ 202444 h 2211872"/>
                      <a:gd name="connsiteX64" fmla="*/ 335663 w 535478"/>
                      <a:gd name="connsiteY64" fmla="*/ 149842 h 2211872"/>
                      <a:gd name="connsiteX65" fmla="*/ 291772 w 535478"/>
                      <a:gd name="connsiteY65" fmla="*/ 164472 h 2211872"/>
                      <a:gd name="connsiteX66" fmla="*/ 247881 w 535478"/>
                      <a:gd name="connsiteY66" fmla="*/ 109608 h 2211872"/>
                      <a:gd name="connsiteX67" fmla="*/ 92728 w 535478"/>
                      <a:gd name="connsiteY67" fmla="*/ 82192 h 2211872"/>
                      <a:gd name="connsiteX68" fmla="*/ 44910 w 535478"/>
                      <a:gd name="connsiteY68" fmla="*/ 4148 h 2211872"/>
                      <a:gd name="connsiteX69" fmla="*/ 4430 w 535478"/>
                      <a:gd name="connsiteY69"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78387 w 535478"/>
                      <a:gd name="connsiteY30" fmla="*/ 1440975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77904 w 535478"/>
                      <a:gd name="connsiteY20" fmla="*/ 1558189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4430 w 535478"/>
                      <a:gd name="connsiteY0" fmla="*/ 107077 h 2211872"/>
                      <a:gd name="connsiteX1" fmla="*/ 18329 w 535478"/>
                      <a:gd name="connsiteY1" fmla="*/ 248140 h 2211872"/>
                      <a:gd name="connsiteX2" fmla="*/ 73185 w 535478"/>
                      <a:gd name="connsiteY2" fmla="*/ 358512 h 2211872"/>
                      <a:gd name="connsiteX3" fmla="*/ 113159 w 535478"/>
                      <a:gd name="connsiteY3" fmla="*/ 537548 h 2211872"/>
                      <a:gd name="connsiteX4" fmla="*/ 80631 w 535478"/>
                      <a:gd name="connsiteY4" fmla="*/ 838691 h 2211872"/>
                      <a:gd name="connsiteX5" fmla="*/ 4430 w 535478"/>
                      <a:gd name="connsiteY5" fmla="*/ 1448291 h 2211872"/>
                      <a:gd name="connsiteX6" fmla="*/ 72316 w 535478"/>
                      <a:gd name="connsiteY6" fmla="*/ 1806736 h 2211872"/>
                      <a:gd name="connsiteX7" fmla="*/ 68336 w 535478"/>
                      <a:gd name="connsiteY7" fmla="*/ 1963186 h 2211872"/>
                      <a:gd name="connsiteX8" fmla="*/ 192084 w 535478"/>
                      <a:gd name="connsiteY8" fmla="*/ 2045585 h 2211872"/>
                      <a:gd name="connsiteX9" fmla="*/ 191740 w 535478"/>
                      <a:gd name="connsiteY9" fmla="*/ 2153102 h 2211872"/>
                      <a:gd name="connsiteX10" fmla="*/ 322310 w 535478"/>
                      <a:gd name="connsiteY10" fmla="*/ 2204652 h 2211872"/>
                      <a:gd name="connsiteX11" fmla="*/ 391507 w 535478"/>
                      <a:gd name="connsiteY11" fmla="*/ 2109781 h 2211872"/>
                      <a:gd name="connsiteX12" fmla="*/ 385764 w 535478"/>
                      <a:gd name="connsiteY12" fmla="*/ 2040478 h 2211872"/>
                      <a:gd name="connsiteX13" fmla="*/ 296534 w 535478"/>
                      <a:gd name="connsiteY13" fmla="*/ 1985023 h 2211872"/>
                      <a:gd name="connsiteX14" fmla="*/ 174558 w 535478"/>
                      <a:gd name="connsiteY14" fmla="*/ 1980090 h 2211872"/>
                      <a:gd name="connsiteX15" fmla="*/ 133219 w 535478"/>
                      <a:gd name="connsiteY15" fmla="*/ 1923854 h 2211872"/>
                      <a:gd name="connsiteX16" fmla="*/ 128853 w 535478"/>
                      <a:gd name="connsiteY16" fmla="*/ 1760439 h 2211872"/>
                      <a:gd name="connsiteX17" fmla="*/ 99291 w 535478"/>
                      <a:gd name="connsiteY17" fmla="*/ 1667365 h 2211872"/>
                      <a:gd name="connsiteX18" fmla="*/ 69593 w 535478"/>
                      <a:gd name="connsiteY18" fmla="*/ 1547388 h 2211872"/>
                      <a:gd name="connsiteX19" fmla="*/ 168519 w 535478"/>
                      <a:gd name="connsiteY19" fmla="*/ 1476789 h 2211872"/>
                      <a:gd name="connsiteX20" fmla="*/ 264747 w 535478"/>
                      <a:gd name="connsiteY20" fmla="*/ 1564767 h 2211872"/>
                      <a:gd name="connsiteX21" fmla="*/ 314822 w 535478"/>
                      <a:gd name="connsiteY21" fmla="*/ 1664260 h 2211872"/>
                      <a:gd name="connsiteX22" fmla="*/ 379555 w 535478"/>
                      <a:gd name="connsiteY22" fmla="*/ 1697007 h 2211872"/>
                      <a:gd name="connsiteX23" fmla="*/ 432037 w 535478"/>
                      <a:gd name="connsiteY23" fmla="*/ 1729163 h 2211872"/>
                      <a:gd name="connsiteX24" fmla="*/ 491834 w 535478"/>
                      <a:gd name="connsiteY24" fmla="*/ 1711980 h 2211872"/>
                      <a:gd name="connsiteX25" fmla="*/ 481967 w 535478"/>
                      <a:gd name="connsiteY25" fmla="*/ 1601909 h 2211872"/>
                      <a:gd name="connsiteX26" fmla="*/ 375897 w 535478"/>
                      <a:gd name="connsiteY26" fmla="*/ 1638485 h 2211872"/>
                      <a:gd name="connsiteX27" fmla="*/ 346636 w 535478"/>
                      <a:gd name="connsiteY27" fmla="*/ 1612882 h 2211872"/>
                      <a:gd name="connsiteX28" fmla="*/ 280799 w 535478"/>
                      <a:gd name="connsiteY28" fmla="*/ 1510469 h 2211872"/>
                      <a:gd name="connsiteX29" fmla="*/ 251881 w 535478"/>
                      <a:gd name="connsiteY29" fmla="*/ 1449052 h 2211872"/>
                      <a:gd name="connsiteX30" fmla="*/ 194833 w 535478"/>
                      <a:gd name="connsiteY30" fmla="*/ 1424529 h 2211872"/>
                      <a:gd name="connsiteX31" fmla="*/ 83289 w 535478"/>
                      <a:gd name="connsiteY31" fmla="*/ 1393426 h 2211872"/>
                      <a:gd name="connsiteX32" fmla="*/ 83289 w 535478"/>
                      <a:gd name="connsiteY32" fmla="*/ 1219690 h 2211872"/>
                      <a:gd name="connsiteX33" fmla="*/ 127180 w 535478"/>
                      <a:gd name="connsiteY33" fmla="*/ 1122764 h 2211872"/>
                      <a:gd name="connsiteX34" fmla="*/ 161505 w 535478"/>
                      <a:gd name="connsiteY34" fmla="*/ 970989 h 2211872"/>
                      <a:gd name="connsiteX35" fmla="*/ 255196 w 535478"/>
                      <a:gd name="connsiteY35" fmla="*/ 939884 h 2211872"/>
                      <a:gd name="connsiteX36" fmla="*/ 350294 w 535478"/>
                      <a:gd name="connsiteY36" fmla="*/ 1045954 h 2211872"/>
                      <a:gd name="connsiteX37" fmla="*/ 351704 w 535478"/>
                      <a:gd name="connsiteY37" fmla="*/ 1133965 h 2211872"/>
                      <a:gd name="connsiteX38" fmla="*/ 313604 w 535478"/>
                      <a:gd name="connsiteY38" fmla="*/ 1188734 h 2211872"/>
                      <a:gd name="connsiteX39" fmla="*/ 328349 w 535478"/>
                      <a:gd name="connsiteY39" fmla="*/ 1219690 h 2211872"/>
                      <a:gd name="connsiteX40" fmla="*/ 370125 w 535478"/>
                      <a:gd name="connsiteY40" fmla="*/ 1219690 h 2211872"/>
                      <a:gd name="connsiteX41" fmla="*/ 404091 w 535478"/>
                      <a:gd name="connsiteY41" fmla="*/ 1183971 h 2211872"/>
                      <a:gd name="connsiteX42" fmla="*/ 376068 w 535478"/>
                      <a:gd name="connsiteY42" fmla="*/ 1133146 h 2211872"/>
                      <a:gd name="connsiteX43" fmla="*/ 383212 w 535478"/>
                      <a:gd name="connsiteY43" fmla="*/ 1013036 h 2211872"/>
                      <a:gd name="connsiteX44" fmla="*/ 317375 w 535478"/>
                      <a:gd name="connsiteY44" fmla="*/ 926701 h 2211872"/>
                      <a:gd name="connsiteX45" fmla="*/ 196675 w 535478"/>
                      <a:gd name="connsiteY45" fmla="*/ 877704 h 2211872"/>
                      <a:gd name="connsiteX46" fmla="*/ 161505 w 535478"/>
                      <a:gd name="connsiteY46" fmla="*/ 752206 h 2211872"/>
                      <a:gd name="connsiteX47" fmla="*/ 185702 w 535478"/>
                      <a:gd name="connsiteY47" fmla="*/ 607042 h 2211872"/>
                      <a:gd name="connsiteX48" fmla="*/ 222278 w 535478"/>
                      <a:gd name="connsiteY48" fmla="*/ 511944 h 2211872"/>
                      <a:gd name="connsiteX49" fmla="*/ 301297 w 535478"/>
                      <a:gd name="connsiteY49" fmla="*/ 494171 h 2211872"/>
                      <a:gd name="connsiteX50" fmla="*/ 386870 w 535478"/>
                      <a:gd name="connsiteY50" fmla="*/ 468053 h 2211872"/>
                      <a:gd name="connsiteX51" fmla="*/ 456364 w 535478"/>
                      <a:gd name="connsiteY51" fmla="*/ 479026 h 2211872"/>
                      <a:gd name="connsiteX52" fmla="*/ 481264 w 535478"/>
                      <a:gd name="connsiteY52" fmla="*/ 410007 h 2211872"/>
                      <a:gd name="connsiteX53" fmla="*/ 430761 w 535478"/>
                      <a:gd name="connsiteY53" fmla="*/ 369298 h 2211872"/>
                      <a:gd name="connsiteX54" fmla="*/ 372239 w 535478"/>
                      <a:gd name="connsiteY54" fmla="*/ 435135 h 2211872"/>
                      <a:gd name="connsiteX55" fmla="*/ 198884 w 535478"/>
                      <a:gd name="connsiteY55" fmla="*/ 458699 h 2211872"/>
                      <a:gd name="connsiteX56" fmla="*/ 145468 w 535478"/>
                      <a:gd name="connsiteY56" fmla="*/ 380271 h 2211872"/>
                      <a:gd name="connsiteX57" fmla="*/ 101672 w 535478"/>
                      <a:gd name="connsiteY57" fmla="*/ 295765 h 2211872"/>
                      <a:gd name="connsiteX58" fmla="*/ 71747 w 535478"/>
                      <a:gd name="connsiteY58" fmla="*/ 185614 h 2211872"/>
                      <a:gd name="connsiteX59" fmla="*/ 211306 w 535478"/>
                      <a:gd name="connsiteY59" fmla="*/ 149843 h 2211872"/>
                      <a:gd name="connsiteX60" fmla="*/ 244565 w 535478"/>
                      <a:gd name="connsiteY60" fmla="*/ 214231 h 2211872"/>
                      <a:gd name="connsiteX61" fmla="*/ 302745 w 535478"/>
                      <a:gd name="connsiteY61" fmla="*/ 266885 h 2211872"/>
                      <a:gd name="connsiteX62" fmla="*/ 362964 w 535478"/>
                      <a:gd name="connsiteY62" fmla="*/ 202444 h 2211872"/>
                      <a:gd name="connsiteX63" fmla="*/ 335663 w 535478"/>
                      <a:gd name="connsiteY63" fmla="*/ 149842 h 2211872"/>
                      <a:gd name="connsiteX64" fmla="*/ 291772 w 535478"/>
                      <a:gd name="connsiteY64" fmla="*/ 164472 h 2211872"/>
                      <a:gd name="connsiteX65" fmla="*/ 247881 w 535478"/>
                      <a:gd name="connsiteY65" fmla="*/ 109608 h 2211872"/>
                      <a:gd name="connsiteX66" fmla="*/ 92728 w 535478"/>
                      <a:gd name="connsiteY66" fmla="*/ 82192 h 2211872"/>
                      <a:gd name="connsiteX67" fmla="*/ 44910 w 535478"/>
                      <a:gd name="connsiteY67" fmla="*/ 4148 h 2211872"/>
                      <a:gd name="connsiteX68" fmla="*/ 4430 w 535478"/>
                      <a:gd name="connsiteY68" fmla="*/ 107077 h 2211872"/>
                      <a:gd name="connsiteX0" fmla="*/ 1386 w 532434"/>
                      <a:gd name="connsiteY0" fmla="*/ 107077 h 2211872"/>
                      <a:gd name="connsiteX1" fmla="*/ 15285 w 532434"/>
                      <a:gd name="connsiteY1" fmla="*/ 248140 h 2211872"/>
                      <a:gd name="connsiteX2" fmla="*/ 70141 w 532434"/>
                      <a:gd name="connsiteY2" fmla="*/ 358512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1386 w 532434"/>
                      <a:gd name="connsiteY0" fmla="*/ 107077 h 2211872"/>
                      <a:gd name="connsiteX1" fmla="*/ 15285 w 532434"/>
                      <a:gd name="connsiteY1" fmla="*/ 248140 h 2211872"/>
                      <a:gd name="connsiteX2" fmla="*/ 66852 w 532434"/>
                      <a:gd name="connsiteY2" fmla="*/ 371669 h 2211872"/>
                      <a:gd name="connsiteX3" fmla="*/ 110115 w 532434"/>
                      <a:gd name="connsiteY3" fmla="*/ 537548 h 2211872"/>
                      <a:gd name="connsiteX4" fmla="*/ 77587 w 532434"/>
                      <a:gd name="connsiteY4" fmla="*/ 838691 h 2211872"/>
                      <a:gd name="connsiteX5" fmla="*/ 1386 w 532434"/>
                      <a:gd name="connsiteY5" fmla="*/ 1448291 h 2211872"/>
                      <a:gd name="connsiteX6" fmla="*/ 69272 w 532434"/>
                      <a:gd name="connsiteY6" fmla="*/ 1806736 h 2211872"/>
                      <a:gd name="connsiteX7" fmla="*/ 65292 w 532434"/>
                      <a:gd name="connsiteY7" fmla="*/ 1963186 h 2211872"/>
                      <a:gd name="connsiteX8" fmla="*/ 189040 w 532434"/>
                      <a:gd name="connsiteY8" fmla="*/ 2045585 h 2211872"/>
                      <a:gd name="connsiteX9" fmla="*/ 188696 w 532434"/>
                      <a:gd name="connsiteY9" fmla="*/ 2153102 h 2211872"/>
                      <a:gd name="connsiteX10" fmla="*/ 319266 w 532434"/>
                      <a:gd name="connsiteY10" fmla="*/ 2204652 h 2211872"/>
                      <a:gd name="connsiteX11" fmla="*/ 388463 w 532434"/>
                      <a:gd name="connsiteY11" fmla="*/ 2109781 h 2211872"/>
                      <a:gd name="connsiteX12" fmla="*/ 382720 w 532434"/>
                      <a:gd name="connsiteY12" fmla="*/ 2040478 h 2211872"/>
                      <a:gd name="connsiteX13" fmla="*/ 293490 w 532434"/>
                      <a:gd name="connsiteY13" fmla="*/ 1985023 h 2211872"/>
                      <a:gd name="connsiteX14" fmla="*/ 171514 w 532434"/>
                      <a:gd name="connsiteY14" fmla="*/ 1980090 h 2211872"/>
                      <a:gd name="connsiteX15" fmla="*/ 130175 w 532434"/>
                      <a:gd name="connsiteY15" fmla="*/ 1923854 h 2211872"/>
                      <a:gd name="connsiteX16" fmla="*/ 125809 w 532434"/>
                      <a:gd name="connsiteY16" fmla="*/ 1760439 h 2211872"/>
                      <a:gd name="connsiteX17" fmla="*/ 96247 w 532434"/>
                      <a:gd name="connsiteY17" fmla="*/ 1667365 h 2211872"/>
                      <a:gd name="connsiteX18" fmla="*/ 66549 w 532434"/>
                      <a:gd name="connsiteY18" fmla="*/ 1547388 h 2211872"/>
                      <a:gd name="connsiteX19" fmla="*/ 165475 w 532434"/>
                      <a:gd name="connsiteY19" fmla="*/ 1476789 h 2211872"/>
                      <a:gd name="connsiteX20" fmla="*/ 261703 w 532434"/>
                      <a:gd name="connsiteY20" fmla="*/ 1564767 h 2211872"/>
                      <a:gd name="connsiteX21" fmla="*/ 311778 w 532434"/>
                      <a:gd name="connsiteY21" fmla="*/ 1664260 h 2211872"/>
                      <a:gd name="connsiteX22" fmla="*/ 376511 w 532434"/>
                      <a:gd name="connsiteY22" fmla="*/ 1697007 h 2211872"/>
                      <a:gd name="connsiteX23" fmla="*/ 428993 w 532434"/>
                      <a:gd name="connsiteY23" fmla="*/ 1729163 h 2211872"/>
                      <a:gd name="connsiteX24" fmla="*/ 488790 w 532434"/>
                      <a:gd name="connsiteY24" fmla="*/ 1711980 h 2211872"/>
                      <a:gd name="connsiteX25" fmla="*/ 478923 w 532434"/>
                      <a:gd name="connsiteY25" fmla="*/ 1601909 h 2211872"/>
                      <a:gd name="connsiteX26" fmla="*/ 372853 w 532434"/>
                      <a:gd name="connsiteY26" fmla="*/ 1638485 h 2211872"/>
                      <a:gd name="connsiteX27" fmla="*/ 343592 w 532434"/>
                      <a:gd name="connsiteY27" fmla="*/ 1612882 h 2211872"/>
                      <a:gd name="connsiteX28" fmla="*/ 277755 w 532434"/>
                      <a:gd name="connsiteY28" fmla="*/ 1510469 h 2211872"/>
                      <a:gd name="connsiteX29" fmla="*/ 248837 w 532434"/>
                      <a:gd name="connsiteY29" fmla="*/ 1449052 h 2211872"/>
                      <a:gd name="connsiteX30" fmla="*/ 191789 w 532434"/>
                      <a:gd name="connsiteY30" fmla="*/ 1424529 h 2211872"/>
                      <a:gd name="connsiteX31" fmla="*/ 80245 w 532434"/>
                      <a:gd name="connsiteY31" fmla="*/ 1393426 h 2211872"/>
                      <a:gd name="connsiteX32" fmla="*/ 80245 w 532434"/>
                      <a:gd name="connsiteY32" fmla="*/ 1219690 h 2211872"/>
                      <a:gd name="connsiteX33" fmla="*/ 124136 w 532434"/>
                      <a:gd name="connsiteY33" fmla="*/ 1122764 h 2211872"/>
                      <a:gd name="connsiteX34" fmla="*/ 158461 w 532434"/>
                      <a:gd name="connsiteY34" fmla="*/ 970989 h 2211872"/>
                      <a:gd name="connsiteX35" fmla="*/ 252152 w 532434"/>
                      <a:gd name="connsiteY35" fmla="*/ 939884 h 2211872"/>
                      <a:gd name="connsiteX36" fmla="*/ 347250 w 532434"/>
                      <a:gd name="connsiteY36" fmla="*/ 1045954 h 2211872"/>
                      <a:gd name="connsiteX37" fmla="*/ 348660 w 532434"/>
                      <a:gd name="connsiteY37" fmla="*/ 1133965 h 2211872"/>
                      <a:gd name="connsiteX38" fmla="*/ 310560 w 532434"/>
                      <a:gd name="connsiteY38" fmla="*/ 1188734 h 2211872"/>
                      <a:gd name="connsiteX39" fmla="*/ 325305 w 532434"/>
                      <a:gd name="connsiteY39" fmla="*/ 1219690 h 2211872"/>
                      <a:gd name="connsiteX40" fmla="*/ 367081 w 532434"/>
                      <a:gd name="connsiteY40" fmla="*/ 1219690 h 2211872"/>
                      <a:gd name="connsiteX41" fmla="*/ 401047 w 532434"/>
                      <a:gd name="connsiteY41" fmla="*/ 1183971 h 2211872"/>
                      <a:gd name="connsiteX42" fmla="*/ 373024 w 532434"/>
                      <a:gd name="connsiteY42" fmla="*/ 1133146 h 2211872"/>
                      <a:gd name="connsiteX43" fmla="*/ 380168 w 532434"/>
                      <a:gd name="connsiteY43" fmla="*/ 1013036 h 2211872"/>
                      <a:gd name="connsiteX44" fmla="*/ 314331 w 532434"/>
                      <a:gd name="connsiteY44" fmla="*/ 926701 h 2211872"/>
                      <a:gd name="connsiteX45" fmla="*/ 193631 w 532434"/>
                      <a:gd name="connsiteY45" fmla="*/ 877704 h 2211872"/>
                      <a:gd name="connsiteX46" fmla="*/ 158461 w 532434"/>
                      <a:gd name="connsiteY46" fmla="*/ 752206 h 2211872"/>
                      <a:gd name="connsiteX47" fmla="*/ 182658 w 532434"/>
                      <a:gd name="connsiteY47" fmla="*/ 607042 h 2211872"/>
                      <a:gd name="connsiteX48" fmla="*/ 219234 w 532434"/>
                      <a:gd name="connsiteY48" fmla="*/ 511944 h 2211872"/>
                      <a:gd name="connsiteX49" fmla="*/ 298253 w 532434"/>
                      <a:gd name="connsiteY49" fmla="*/ 494171 h 2211872"/>
                      <a:gd name="connsiteX50" fmla="*/ 383826 w 532434"/>
                      <a:gd name="connsiteY50" fmla="*/ 468053 h 2211872"/>
                      <a:gd name="connsiteX51" fmla="*/ 453320 w 532434"/>
                      <a:gd name="connsiteY51" fmla="*/ 479026 h 2211872"/>
                      <a:gd name="connsiteX52" fmla="*/ 478220 w 532434"/>
                      <a:gd name="connsiteY52" fmla="*/ 410007 h 2211872"/>
                      <a:gd name="connsiteX53" fmla="*/ 427717 w 532434"/>
                      <a:gd name="connsiteY53" fmla="*/ 369298 h 2211872"/>
                      <a:gd name="connsiteX54" fmla="*/ 369195 w 532434"/>
                      <a:gd name="connsiteY54" fmla="*/ 435135 h 2211872"/>
                      <a:gd name="connsiteX55" fmla="*/ 195840 w 532434"/>
                      <a:gd name="connsiteY55" fmla="*/ 458699 h 2211872"/>
                      <a:gd name="connsiteX56" fmla="*/ 142424 w 532434"/>
                      <a:gd name="connsiteY56" fmla="*/ 380271 h 2211872"/>
                      <a:gd name="connsiteX57" fmla="*/ 98628 w 532434"/>
                      <a:gd name="connsiteY57" fmla="*/ 295765 h 2211872"/>
                      <a:gd name="connsiteX58" fmla="*/ 68703 w 532434"/>
                      <a:gd name="connsiteY58" fmla="*/ 185614 h 2211872"/>
                      <a:gd name="connsiteX59" fmla="*/ 208262 w 532434"/>
                      <a:gd name="connsiteY59" fmla="*/ 149843 h 2211872"/>
                      <a:gd name="connsiteX60" fmla="*/ 241521 w 532434"/>
                      <a:gd name="connsiteY60" fmla="*/ 214231 h 2211872"/>
                      <a:gd name="connsiteX61" fmla="*/ 299701 w 532434"/>
                      <a:gd name="connsiteY61" fmla="*/ 266885 h 2211872"/>
                      <a:gd name="connsiteX62" fmla="*/ 359920 w 532434"/>
                      <a:gd name="connsiteY62" fmla="*/ 202444 h 2211872"/>
                      <a:gd name="connsiteX63" fmla="*/ 332619 w 532434"/>
                      <a:gd name="connsiteY63" fmla="*/ 149842 h 2211872"/>
                      <a:gd name="connsiteX64" fmla="*/ 288728 w 532434"/>
                      <a:gd name="connsiteY64" fmla="*/ 164472 h 2211872"/>
                      <a:gd name="connsiteX65" fmla="*/ 244837 w 532434"/>
                      <a:gd name="connsiteY65" fmla="*/ 109608 h 2211872"/>
                      <a:gd name="connsiteX66" fmla="*/ 89684 w 532434"/>
                      <a:gd name="connsiteY66" fmla="*/ 82192 h 2211872"/>
                      <a:gd name="connsiteX67" fmla="*/ 41866 w 532434"/>
                      <a:gd name="connsiteY67" fmla="*/ 4148 h 2211872"/>
                      <a:gd name="connsiteX68" fmla="*/ 1386 w 532434"/>
                      <a:gd name="connsiteY68" fmla="*/ 107077 h 2211872"/>
                      <a:gd name="connsiteX0" fmla="*/ 259 w 531307"/>
                      <a:gd name="connsiteY0" fmla="*/ 107077 h 2211872"/>
                      <a:gd name="connsiteX1" fmla="*/ 14158 w 531307"/>
                      <a:gd name="connsiteY1" fmla="*/ 248140 h 2211872"/>
                      <a:gd name="connsiteX2" fmla="*/ 65725 w 531307"/>
                      <a:gd name="connsiteY2" fmla="*/ 371669 h 2211872"/>
                      <a:gd name="connsiteX3" fmla="*/ 108988 w 531307"/>
                      <a:gd name="connsiteY3" fmla="*/ 537548 h 2211872"/>
                      <a:gd name="connsiteX4" fmla="*/ 66592 w 531307"/>
                      <a:gd name="connsiteY4" fmla="*/ 838691 h 2211872"/>
                      <a:gd name="connsiteX5" fmla="*/ 259 w 531307"/>
                      <a:gd name="connsiteY5" fmla="*/ 1448291 h 2211872"/>
                      <a:gd name="connsiteX6" fmla="*/ 68145 w 531307"/>
                      <a:gd name="connsiteY6" fmla="*/ 1806736 h 2211872"/>
                      <a:gd name="connsiteX7" fmla="*/ 64165 w 531307"/>
                      <a:gd name="connsiteY7" fmla="*/ 1963186 h 2211872"/>
                      <a:gd name="connsiteX8" fmla="*/ 187913 w 531307"/>
                      <a:gd name="connsiteY8" fmla="*/ 2045585 h 2211872"/>
                      <a:gd name="connsiteX9" fmla="*/ 187569 w 531307"/>
                      <a:gd name="connsiteY9" fmla="*/ 2153102 h 2211872"/>
                      <a:gd name="connsiteX10" fmla="*/ 318139 w 531307"/>
                      <a:gd name="connsiteY10" fmla="*/ 2204652 h 2211872"/>
                      <a:gd name="connsiteX11" fmla="*/ 387336 w 531307"/>
                      <a:gd name="connsiteY11" fmla="*/ 2109781 h 2211872"/>
                      <a:gd name="connsiteX12" fmla="*/ 381593 w 531307"/>
                      <a:gd name="connsiteY12" fmla="*/ 2040478 h 2211872"/>
                      <a:gd name="connsiteX13" fmla="*/ 292363 w 531307"/>
                      <a:gd name="connsiteY13" fmla="*/ 1985023 h 2211872"/>
                      <a:gd name="connsiteX14" fmla="*/ 170387 w 531307"/>
                      <a:gd name="connsiteY14" fmla="*/ 1980090 h 2211872"/>
                      <a:gd name="connsiteX15" fmla="*/ 129048 w 531307"/>
                      <a:gd name="connsiteY15" fmla="*/ 1923854 h 2211872"/>
                      <a:gd name="connsiteX16" fmla="*/ 124682 w 531307"/>
                      <a:gd name="connsiteY16" fmla="*/ 1760439 h 2211872"/>
                      <a:gd name="connsiteX17" fmla="*/ 95120 w 531307"/>
                      <a:gd name="connsiteY17" fmla="*/ 1667365 h 2211872"/>
                      <a:gd name="connsiteX18" fmla="*/ 65422 w 531307"/>
                      <a:gd name="connsiteY18" fmla="*/ 1547388 h 2211872"/>
                      <a:gd name="connsiteX19" fmla="*/ 164348 w 531307"/>
                      <a:gd name="connsiteY19" fmla="*/ 1476789 h 2211872"/>
                      <a:gd name="connsiteX20" fmla="*/ 260576 w 531307"/>
                      <a:gd name="connsiteY20" fmla="*/ 1564767 h 2211872"/>
                      <a:gd name="connsiteX21" fmla="*/ 310651 w 531307"/>
                      <a:gd name="connsiteY21" fmla="*/ 1664260 h 2211872"/>
                      <a:gd name="connsiteX22" fmla="*/ 375384 w 531307"/>
                      <a:gd name="connsiteY22" fmla="*/ 1697007 h 2211872"/>
                      <a:gd name="connsiteX23" fmla="*/ 427866 w 531307"/>
                      <a:gd name="connsiteY23" fmla="*/ 1729163 h 2211872"/>
                      <a:gd name="connsiteX24" fmla="*/ 487663 w 531307"/>
                      <a:gd name="connsiteY24" fmla="*/ 1711980 h 2211872"/>
                      <a:gd name="connsiteX25" fmla="*/ 477796 w 531307"/>
                      <a:gd name="connsiteY25" fmla="*/ 1601909 h 2211872"/>
                      <a:gd name="connsiteX26" fmla="*/ 371726 w 531307"/>
                      <a:gd name="connsiteY26" fmla="*/ 1638485 h 2211872"/>
                      <a:gd name="connsiteX27" fmla="*/ 342465 w 531307"/>
                      <a:gd name="connsiteY27" fmla="*/ 1612882 h 2211872"/>
                      <a:gd name="connsiteX28" fmla="*/ 276628 w 531307"/>
                      <a:gd name="connsiteY28" fmla="*/ 1510469 h 2211872"/>
                      <a:gd name="connsiteX29" fmla="*/ 247710 w 531307"/>
                      <a:gd name="connsiteY29" fmla="*/ 1449052 h 2211872"/>
                      <a:gd name="connsiteX30" fmla="*/ 190662 w 531307"/>
                      <a:gd name="connsiteY30" fmla="*/ 1424529 h 2211872"/>
                      <a:gd name="connsiteX31" fmla="*/ 79118 w 531307"/>
                      <a:gd name="connsiteY31" fmla="*/ 1393426 h 2211872"/>
                      <a:gd name="connsiteX32" fmla="*/ 79118 w 531307"/>
                      <a:gd name="connsiteY32" fmla="*/ 1219690 h 2211872"/>
                      <a:gd name="connsiteX33" fmla="*/ 123009 w 531307"/>
                      <a:gd name="connsiteY33" fmla="*/ 1122764 h 2211872"/>
                      <a:gd name="connsiteX34" fmla="*/ 157334 w 531307"/>
                      <a:gd name="connsiteY34" fmla="*/ 970989 h 2211872"/>
                      <a:gd name="connsiteX35" fmla="*/ 251025 w 531307"/>
                      <a:gd name="connsiteY35" fmla="*/ 939884 h 2211872"/>
                      <a:gd name="connsiteX36" fmla="*/ 346123 w 531307"/>
                      <a:gd name="connsiteY36" fmla="*/ 1045954 h 2211872"/>
                      <a:gd name="connsiteX37" fmla="*/ 347533 w 531307"/>
                      <a:gd name="connsiteY37" fmla="*/ 1133965 h 2211872"/>
                      <a:gd name="connsiteX38" fmla="*/ 309433 w 531307"/>
                      <a:gd name="connsiteY38" fmla="*/ 1188734 h 2211872"/>
                      <a:gd name="connsiteX39" fmla="*/ 324178 w 531307"/>
                      <a:gd name="connsiteY39" fmla="*/ 1219690 h 2211872"/>
                      <a:gd name="connsiteX40" fmla="*/ 365954 w 531307"/>
                      <a:gd name="connsiteY40" fmla="*/ 1219690 h 2211872"/>
                      <a:gd name="connsiteX41" fmla="*/ 399920 w 531307"/>
                      <a:gd name="connsiteY41" fmla="*/ 1183971 h 2211872"/>
                      <a:gd name="connsiteX42" fmla="*/ 371897 w 531307"/>
                      <a:gd name="connsiteY42" fmla="*/ 1133146 h 2211872"/>
                      <a:gd name="connsiteX43" fmla="*/ 379041 w 531307"/>
                      <a:gd name="connsiteY43" fmla="*/ 1013036 h 2211872"/>
                      <a:gd name="connsiteX44" fmla="*/ 313204 w 531307"/>
                      <a:gd name="connsiteY44" fmla="*/ 926701 h 2211872"/>
                      <a:gd name="connsiteX45" fmla="*/ 192504 w 531307"/>
                      <a:gd name="connsiteY45" fmla="*/ 877704 h 2211872"/>
                      <a:gd name="connsiteX46" fmla="*/ 157334 w 531307"/>
                      <a:gd name="connsiteY46" fmla="*/ 752206 h 2211872"/>
                      <a:gd name="connsiteX47" fmla="*/ 181531 w 531307"/>
                      <a:gd name="connsiteY47" fmla="*/ 607042 h 2211872"/>
                      <a:gd name="connsiteX48" fmla="*/ 218107 w 531307"/>
                      <a:gd name="connsiteY48" fmla="*/ 511944 h 2211872"/>
                      <a:gd name="connsiteX49" fmla="*/ 297126 w 531307"/>
                      <a:gd name="connsiteY49" fmla="*/ 494171 h 2211872"/>
                      <a:gd name="connsiteX50" fmla="*/ 382699 w 531307"/>
                      <a:gd name="connsiteY50" fmla="*/ 468053 h 2211872"/>
                      <a:gd name="connsiteX51" fmla="*/ 452193 w 531307"/>
                      <a:gd name="connsiteY51" fmla="*/ 479026 h 2211872"/>
                      <a:gd name="connsiteX52" fmla="*/ 477093 w 531307"/>
                      <a:gd name="connsiteY52" fmla="*/ 410007 h 2211872"/>
                      <a:gd name="connsiteX53" fmla="*/ 426590 w 531307"/>
                      <a:gd name="connsiteY53" fmla="*/ 369298 h 2211872"/>
                      <a:gd name="connsiteX54" fmla="*/ 368068 w 531307"/>
                      <a:gd name="connsiteY54" fmla="*/ 435135 h 2211872"/>
                      <a:gd name="connsiteX55" fmla="*/ 194713 w 531307"/>
                      <a:gd name="connsiteY55" fmla="*/ 458699 h 2211872"/>
                      <a:gd name="connsiteX56" fmla="*/ 141297 w 531307"/>
                      <a:gd name="connsiteY56" fmla="*/ 380271 h 2211872"/>
                      <a:gd name="connsiteX57" fmla="*/ 97501 w 531307"/>
                      <a:gd name="connsiteY57" fmla="*/ 295765 h 2211872"/>
                      <a:gd name="connsiteX58" fmla="*/ 67576 w 531307"/>
                      <a:gd name="connsiteY58" fmla="*/ 185614 h 2211872"/>
                      <a:gd name="connsiteX59" fmla="*/ 207135 w 531307"/>
                      <a:gd name="connsiteY59" fmla="*/ 149843 h 2211872"/>
                      <a:gd name="connsiteX60" fmla="*/ 240394 w 531307"/>
                      <a:gd name="connsiteY60" fmla="*/ 214231 h 2211872"/>
                      <a:gd name="connsiteX61" fmla="*/ 298574 w 531307"/>
                      <a:gd name="connsiteY61" fmla="*/ 266885 h 2211872"/>
                      <a:gd name="connsiteX62" fmla="*/ 358793 w 531307"/>
                      <a:gd name="connsiteY62" fmla="*/ 202444 h 2211872"/>
                      <a:gd name="connsiteX63" fmla="*/ 331492 w 531307"/>
                      <a:gd name="connsiteY63" fmla="*/ 149842 h 2211872"/>
                      <a:gd name="connsiteX64" fmla="*/ 287601 w 531307"/>
                      <a:gd name="connsiteY64" fmla="*/ 164472 h 2211872"/>
                      <a:gd name="connsiteX65" fmla="*/ 243710 w 531307"/>
                      <a:gd name="connsiteY65" fmla="*/ 109608 h 2211872"/>
                      <a:gd name="connsiteX66" fmla="*/ 88557 w 531307"/>
                      <a:gd name="connsiteY66" fmla="*/ 82192 h 2211872"/>
                      <a:gd name="connsiteX67" fmla="*/ 40739 w 531307"/>
                      <a:gd name="connsiteY67" fmla="*/ 4148 h 2211872"/>
                      <a:gd name="connsiteX68" fmla="*/ 259 w 531307"/>
                      <a:gd name="connsiteY68" fmla="*/ 107077 h 221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31307" h="2211872">
                        <a:moveTo>
                          <a:pt x="259" y="107077"/>
                        </a:moveTo>
                        <a:lnTo>
                          <a:pt x="14158" y="248140"/>
                        </a:lnTo>
                        <a:cubicBezTo>
                          <a:pt x="25617" y="290046"/>
                          <a:pt x="52517" y="296266"/>
                          <a:pt x="65725" y="371669"/>
                        </a:cubicBezTo>
                        <a:cubicBezTo>
                          <a:pt x="78933" y="447072"/>
                          <a:pt x="108844" y="459711"/>
                          <a:pt x="108988" y="537548"/>
                        </a:cubicBezTo>
                        <a:cubicBezTo>
                          <a:pt x="109133" y="615385"/>
                          <a:pt x="84713" y="686901"/>
                          <a:pt x="66592" y="838691"/>
                        </a:cubicBezTo>
                        <a:cubicBezTo>
                          <a:pt x="48471" y="990481"/>
                          <a:pt x="0" y="1286950"/>
                          <a:pt x="259" y="1448291"/>
                        </a:cubicBezTo>
                        <a:cubicBezTo>
                          <a:pt x="518" y="1609632"/>
                          <a:pt x="57494" y="1720920"/>
                          <a:pt x="68145" y="1806736"/>
                        </a:cubicBezTo>
                        <a:cubicBezTo>
                          <a:pt x="78796" y="1892552"/>
                          <a:pt x="42219" y="1924172"/>
                          <a:pt x="64165" y="1963186"/>
                        </a:cubicBezTo>
                        <a:cubicBezTo>
                          <a:pt x="86111" y="2002200"/>
                          <a:pt x="167346" y="2013932"/>
                          <a:pt x="187913" y="2045585"/>
                        </a:cubicBezTo>
                        <a:cubicBezTo>
                          <a:pt x="208480" y="2077238"/>
                          <a:pt x="156340" y="2102779"/>
                          <a:pt x="187569" y="2153102"/>
                        </a:cubicBezTo>
                        <a:cubicBezTo>
                          <a:pt x="218798" y="2203425"/>
                          <a:pt x="284845" y="2211872"/>
                          <a:pt x="318139" y="2204652"/>
                        </a:cubicBezTo>
                        <a:cubicBezTo>
                          <a:pt x="351433" y="2197432"/>
                          <a:pt x="384898" y="2137823"/>
                          <a:pt x="387336" y="2109781"/>
                        </a:cubicBezTo>
                        <a:cubicBezTo>
                          <a:pt x="387009" y="2081918"/>
                          <a:pt x="397422" y="2061271"/>
                          <a:pt x="381593" y="2040478"/>
                        </a:cubicBezTo>
                        <a:cubicBezTo>
                          <a:pt x="365764" y="2019685"/>
                          <a:pt x="361597" y="1984286"/>
                          <a:pt x="292363" y="1985023"/>
                        </a:cubicBezTo>
                        <a:cubicBezTo>
                          <a:pt x="194554" y="2038147"/>
                          <a:pt x="191996" y="2003166"/>
                          <a:pt x="170387" y="1980090"/>
                        </a:cubicBezTo>
                        <a:cubicBezTo>
                          <a:pt x="148778" y="1957014"/>
                          <a:pt x="131903" y="1960859"/>
                          <a:pt x="129048" y="1923854"/>
                        </a:cubicBezTo>
                        <a:cubicBezTo>
                          <a:pt x="126193" y="1886849"/>
                          <a:pt x="132321" y="1803981"/>
                          <a:pt x="124682" y="1760439"/>
                        </a:cubicBezTo>
                        <a:cubicBezTo>
                          <a:pt x="117043" y="1716897"/>
                          <a:pt x="104997" y="1702873"/>
                          <a:pt x="95120" y="1667365"/>
                        </a:cubicBezTo>
                        <a:cubicBezTo>
                          <a:pt x="85243" y="1631857"/>
                          <a:pt x="53884" y="1579151"/>
                          <a:pt x="65422" y="1547388"/>
                        </a:cubicBezTo>
                        <a:cubicBezTo>
                          <a:pt x="76960" y="1515625"/>
                          <a:pt x="131822" y="1473892"/>
                          <a:pt x="164348" y="1476789"/>
                        </a:cubicBezTo>
                        <a:cubicBezTo>
                          <a:pt x="196874" y="1479686"/>
                          <a:pt x="228460" y="1518389"/>
                          <a:pt x="260576" y="1564767"/>
                        </a:cubicBezTo>
                        <a:cubicBezTo>
                          <a:pt x="292692" y="1611145"/>
                          <a:pt x="291516" y="1642220"/>
                          <a:pt x="310651" y="1664260"/>
                        </a:cubicBezTo>
                        <a:cubicBezTo>
                          <a:pt x="329786" y="1686300"/>
                          <a:pt x="359818" y="1668331"/>
                          <a:pt x="375384" y="1697007"/>
                        </a:cubicBezTo>
                        <a:cubicBezTo>
                          <a:pt x="390950" y="1725683"/>
                          <a:pt x="409153" y="1726668"/>
                          <a:pt x="427866" y="1729163"/>
                        </a:cubicBezTo>
                        <a:cubicBezTo>
                          <a:pt x="446579" y="1731658"/>
                          <a:pt x="444019" y="1726839"/>
                          <a:pt x="487663" y="1711980"/>
                        </a:cubicBezTo>
                        <a:cubicBezTo>
                          <a:pt x="531307" y="1697121"/>
                          <a:pt x="497119" y="1614158"/>
                          <a:pt x="477796" y="1601909"/>
                        </a:cubicBezTo>
                        <a:cubicBezTo>
                          <a:pt x="402556" y="1573214"/>
                          <a:pt x="394281" y="1636656"/>
                          <a:pt x="371726" y="1638485"/>
                        </a:cubicBezTo>
                        <a:cubicBezTo>
                          <a:pt x="349171" y="1640314"/>
                          <a:pt x="358315" y="1634218"/>
                          <a:pt x="342465" y="1612882"/>
                        </a:cubicBezTo>
                        <a:cubicBezTo>
                          <a:pt x="326615" y="1591546"/>
                          <a:pt x="292420" y="1537774"/>
                          <a:pt x="276628" y="1510469"/>
                        </a:cubicBezTo>
                        <a:cubicBezTo>
                          <a:pt x="260836" y="1483164"/>
                          <a:pt x="262038" y="1463375"/>
                          <a:pt x="247710" y="1449052"/>
                        </a:cubicBezTo>
                        <a:cubicBezTo>
                          <a:pt x="233382" y="1434729"/>
                          <a:pt x="261623" y="1418718"/>
                          <a:pt x="190662" y="1424529"/>
                        </a:cubicBezTo>
                        <a:cubicBezTo>
                          <a:pt x="119701" y="1430340"/>
                          <a:pt x="97709" y="1427566"/>
                          <a:pt x="79118" y="1393426"/>
                        </a:cubicBezTo>
                        <a:cubicBezTo>
                          <a:pt x="60527" y="1359286"/>
                          <a:pt x="71803" y="1264800"/>
                          <a:pt x="79118" y="1219690"/>
                        </a:cubicBezTo>
                        <a:cubicBezTo>
                          <a:pt x="86433" y="1174580"/>
                          <a:pt x="109973" y="1164214"/>
                          <a:pt x="123009" y="1122764"/>
                        </a:cubicBezTo>
                        <a:cubicBezTo>
                          <a:pt x="136045" y="1081314"/>
                          <a:pt x="100279" y="1010994"/>
                          <a:pt x="157334" y="970989"/>
                        </a:cubicBezTo>
                        <a:cubicBezTo>
                          <a:pt x="178670" y="940509"/>
                          <a:pt x="219560" y="927390"/>
                          <a:pt x="251025" y="939884"/>
                        </a:cubicBezTo>
                        <a:cubicBezTo>
                          <a:pt x="282490" y="952378"/>
                          <a:pt x="330038" y="1013607"/>
                          <a:pt x="346123" y="1045954"/>
                        </a:cubicBezTo>
                        <a:cubicBezTo>
                          <a:pt x="362208" y="1078301"/>
                          <a:pt x="346504" y="1110168"/>
                          <a:pt x="347533" y="1133965"/>
                        </a:cubicBezTo>
                        <a:cubicBezTo>
                          <a:pt x="319987" y="1143475"/>
                          <a:pt x="309280" y="1178415"/>
                          <a:pt x="309433" y="1188734"/>
                        </a:cubicBezTo>
                        <a:cubicBezTo>
                          <a:pt x="309586" y="1199053"/>
                          <a:pt x="314758" y="1214531"/>
                          <a:pt x="324178" y="1219690"/>
                        </a:cubicBezTo>
                        <a:cubicBezTo>
                          <a:pt x="333598" y="1224849"/>
                          <a:pt x="353330" y="1225643"/>
                          <a:pt x="365954" y="1219690"/>
                        </a:cubicBezTo>
                        <a:cubicBezTo>
                          <a:pt x="378578" y="1213737"/>
                          <a:pt x="389405" y="1217445"/>
                          <a:pt x="399920" y="1183971"/>
                        </a:cubicBezTo>
                        <a:cubicBezTo>
                          <a:pt x="410435" y="1150497"/>
                          <a:pt x="375377" y="1161635"/>
                          <a:pt x="371897" y="1133146"/>
                        </a:cubicBezTo>
                        <a:cubicBezTo>
                          <a:pt x="368417" y="1104657"/>
                          <a:pt x="396110" y="1049002"/>
                          <a:pt x="379041" y="1013036"/>
                        </a:cubicBezTo>
                        <a:cubicBezTo>
                          <a:pt x="379037" y="971811"/>
                          <a:pt x="344293" y="949256"/>
                          <a:pt x="313204" y="926701"/>
                        </a:cubicBezTo>
                        <a:cubicBezTo>
                          <a:pt x="282115" y="904146"/>
                          <a:pt x="218482" y="906786"/>
                          <a:pt x="192504" y="877704"/>
                        </a:cubicBezTo>
                        <a:cubicBezTo>
                          <a:pt x="166526" y="848622"/>
                          <a:pt x="159163" y="797316"/>
                          <a:pt x="157334" y="752206"/>
                        </a:cubicBezTo>
                        <a:cubicBezTo>
                          <a:pt x="155505" y="707096"/>
                          <a:pt x="171402" y="647086"/>
                          <a:pt x="181531" y="607042"/>
                        </a:cubicBezTo>
                        <a:cubicBezTo>
                          <a:pt x="191660" y="566998"/>
                          <a:pt x="198841" y="530756"/>
                          <a:pt x="218107" y="511944"/>
                        </a:cubicBezTo>
                        <a:cubicBezTo>
                          <a:pt x="237373" y="493132"/>
                          <a:pt x="269694" y="501486"/>
                          <a:pt x="297126" y="494171"/>
                        </a:cubicBezTo>
                        <a:cubicBezTo>
                          <a:pt x="324558" y="486856"/>
                          <a:pt x="356855" y="470577"/>
                          <a:pt x="382699" y="468053"/>
                        </a:cubicBezTo>
                        <a:cubicBezTo>
                          <a:pt x="408543" y="465529"/>
                          <a:pt x="414741" y="477749"/>
                          <a:pt x="452193" y="479026"/>
                        </a:cubicBezTo>
                        <a:cubicBezTo>
                          <a:pt x="479831" y="469353"/>
                          <a:pt x="486122" y="440201"/>
                          <a:pt x="477093" y="410007"/>
                        </a:cubicBezTo>
                        <a:cubicBezTo>
                          <a:pt x="472826" y="391719"/>
                          <a:pt x="444761" y="365110"/>
                          <a:pt x="426590" y="369298"/>
                        </a:cubicBezTo>
                        <a:cubicBezTo>
                          <a:pt x="370319" y="375867"/>
                          <a:pt x="406714" y="420235"/>
                          <a:pt x="368068" y="435135"/>
                        </a:cubicBezTo>
                        <a:cubicBezTo>
                          <a:pt x="327834" y="452813"/>
                          <a:pt x="232508" y="467843"/>
                          <a:pt x="194713" y="458699"/>
                        </a:cubicBezTo>
                        <a:cubicBezTo>
                          <a:pt x="156918" y="449555"/>
                          <a:pt x="155911" y="410205"/>
                          <a:pt x="141297" y="380271"/>
                        </a:cubicBezTo>
                        <a:cubicBezTo>
                          <a:pt x="124698" y="351528"/>
                          <a:pt x="109788" y="328208"/>
                          <a:pt x="97501" y="295765"/>
                        </a:cubicBezTo>
                        <a:cubicBezTo>
                          <a:pt x="85214" y="263322"/>
                          <a:pt x="49304" y="209934"/>
                          <a:pt x="67576" y="185614"/>
                        </a:cubicBezTo>
                        <a:cubicBezTo>
                          <a:pt x="85848" y="161294"/>
                          <a:pt x="178332" y="145074"/>
                          <a:pt x="207135" y="149843"/>
                        </a:cubicBezTo>
                        <a:cubicBezTo>
                          <a:pt x="235938" y="154612"/>
                          <a:pt x="246586" y="182818"/>
                          <a:pt x="240394" y="214231"/>
                        </a:cubicBezTo>
                        <a:cubicBezTo>
                          <a:pt x="255634" y="233738"/>
                          <a:pt x="238359" y="264881"/>
                          <a:pt x="298574" y="266885"/>
                        </a:cubicBezTo>
                        <a:cubicBezTo>
                          <a:pt x="315926" y="266508"/>
                          <a:pt x="353307" y="221951"/>
                          <a:pt x="358793" y="202444"/>
                        </a:cubicBezTo>
                        <a:cubicBezTo>
                          <a:pt x="364279" y="182937"/>
                          <a:pt x="343357" y="156171"/>
                          <a:pt x="331492" y="149842"/>
                        </a:cubicBezTo>
                        <a:cubicBezTo>
                          <a:pt x="319627" y="143513"/>
                          <a:pt x="300403" y="175445"/>
                          <a:pt x="287601" y="164472"/>
                        </a:cubicBezTo>
                        <a:cubicBezTo>
                          <a:pt x="261105" y="149609"/>
                          <a:pt x="276884" y="123321"/>
                          <a:pt x="243710" y="109608"/>
                        </a:cubicBezTo>
                        <a:cubicBezTo>
                          <a:pt x="210536" y="95895"/>
                          <a:pt x="130310" y="107084"/>
                          <a:pt x="88557" y="82192"/>
                        </a:cubicBezTo>
                        <a:cubicBezTo>
                          <a:pt x="46804" y="57300"/>
                          <a:pt x="55455" y="0"/>
                          <a:pt x="40739" y="4148"/>
                        </a:cubicBezTo>
                        <a:cubicBezTo>
                          <a:pt x="26023" y="8296"/>
                          <a:pt x="4689" y="66412"/>
                          <a:pt x="259" y="107077"/>
                        </a:cubicBezTo>
                        <a:close/>
                      </a:path>
                    </a:pathLst>
                  </a:custGeom>
                  <a:solidFill>
                    <a:srgbClr val="CC99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1" name="Oval 30"/>
                  <p:cNvSpPr/>
                  <p:nvPr/>
                </p:nvSpPr>
                <p:spPr bwMode="auto">
                  <a:xfrm rot="16200000">
                    <a:off x="2918338" y="2731180"/>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0" name="Freeform 29"/>
                  <p:cNvSpPr/>
                  <p:nvPr/>
                </p:nvSpPr>
                <p:spPr bwMode="auto">
                  <a:xfrm rot="16200000">
                    <a:off x="3850740" y="1944615"/>
                    <a:ext cx="218722" cy="1818817"/>
                  </a:xfrm>
                  <a:custGeom>
                    <a:avLst/>
                    <a:gdLst>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1160"/>
                      <a:gd name="connsiteY0" fmla="*/ 261257 h 2019719"/>
                      <a:gd name="connsiteX1" fmla="*/ 40193 w 241160"/>
                      <a:gd name="connsiteY1" fmla="*/ 427055 h 2019719"/>
                      <a:gd name="connsiteX2" fmla="*/ 95459 w 241160"/>
                      <a:gd name="connsiteY2" fmla="*/ 592853 h 2019719"/>
                      <a:gd name="connsiteX3" fmla="*/ 140676 w 241160"/>
                      <a:gd name="connsiteY3" fmla="*/ 683288 h 2019719"/>
                      <a:gd name="connsiteX4" fmla="*/ 100483 w 241160"/>
                      <a:gd name="connsiteY4" fmla="*/ 919424 h 2019719"/>
                      <a:gd name="connsiteX5" fmla="*/ 40193 w 241160"/>
                      <a:gd name="connsiteY5" fmla="*/ 1210826 h 2019719"/>
                      <a:gd name="connsiteX6" fmla="*/ 30145 w 241160"/>
                      <a:gd name="connsiteY6" fmla="*/ 1582615 h 2019719"/>
                      <a:gd name="connsiteX7" fmla="*/ 15072 w 241160"/>
                      <a:gd name="connsiteY7" fmla="*/ 1803679 h 2019719"/>
                      <a:gd name="connsiteX8" fmla="*/ 85411 w 241160"/>
                      <a:gd name="connsiteY8" fmla="*/ 1974501 h 2019719"/>
                      <a:gd name="connsiteX9" fmla="*/ 140676 w 241160"/>
                      <a:gd name="connsiteY9" fmla="*/ 2019719 h 2019719"/>
                      <a:gd name="connsiteX10" fmla="*/ 221063 w 241160"/>
                      <a:gd name="connsiteY10" fmla="*/ 1989574 h 2019719"/>
                      <a:gd name="connsiteX11" fmla="*/ 241160 w 241160"/>
                      <a:gd name="connsiteY11" fmla="*/ 1924259 h 2019719"/>
                      <a:gd name="connsiteX12" fmla="*/ 170821 w 241160"/>
                      <a:gd name="connsiteY12" fmla="*/ 1874018 h 2019719"/>
                      <a:gd name="connsiteX13" fmla="*/ 125604 w 241160"/>
                      <a:gd name="connsiteY13" fmla="*/ 1693147 h 2019719"/>
                      <a:gd name="connsiteX14" fmla="*/ 150725 w 241160"/>
                      <a:gd name="connsiteY14" fmla="*/ 1165609 h 2019719"/>
                      <a:gd name="connsiteX15" fmla="*/ 216039 w 241160"/>
                      <a:gd name="connsiteY15" fmla="*/ 828989 h 2019719"/>
                      <a:gd name="connsiteX16" fmla="*/ 231112 w 241160"/>
                      <a:gd name="connsiteY16" fmla="*/ 663191 h 2019719"/>
                      <a:gd name="connsiteX17" fmla="*/ 140676 w 241160"/>
                      <a:gd name="connsiteY17" fmla="*/ 417007 h 2019719"/>
                      <a:gd name="connsiteX18" fmla="*/ 115556 w 241160"/>
                      <a:gd name="connsiteY18" fmla="*/ 211015 h 2019719"/>
                      <a:gd name="connsiteX19" fmla="*/ 100483 w 241160"/>
                      <a:gd name="connsiteY19" fmla="*/ 130629 h 2019719"/>
                      <a:gd name="connsiteX20" fmla="*/ 115556 w 241160"/>
                      <a:gd name="connsiteY20" fmla="*/ 60290 h 2019719"/>
                      <a:gd name="connsiteX21" fmla="*/ 110531 w 241160"/>
                      <a:gd name="connsiteY21" fmla="*/ 10048 h 2019719"/>
                      <a:gd name="connsiteX22" fmla="*/ 70338 w 241160"/>
                      <a:gd name="connsiteY22" fmla="*/ 0 h 2019719"/>
                      <a:gd name="connsiteX23" fmla="*/ 40193 w 241160"/>
                      <a:gd name="connsiteY23" fmla="*/ 55266 h 2019719"/>
                      <a:gd name="connsiteX24" fmla="*/ 10048 w 241160"/>
                      <a:gd name="connsiteY24" fmla="*/ 115556 h 2019719"/>
                      <a:gd name="connsiteX25" fmla="*/ 0 w 241160"/>
                      <a:gd name="connsiteY25" fmla="*/ 150725 h 2019719"/>
                      <a:gd name="connsiteX26" fmla="*/ 10048 w 241160"/>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3672"/>
                      <a:gd name="connsiteY0" fmla="*/ 261257 h 2019719"/>
                      <a:gd name="connsiteX1" fmla="*/ 40193 w 243672"/>
                      <a:gd name="connsiteY1" fmla="*/ 427055 h 2019719"/>
                      <a:gd name="connsiteX2" fmla="*/ 95459 w 243672"/>
                      <a:gd name="connsiteY2" fmla="*/ 592853 h 2019719"/>
                      <a:gd name="connsiteX3" fmla="*/ 140676 w 243672"/>
                      <a:gd name="connsiteY3" fmla="*/ 683288 h 2019719"/>
                      <a:gd name="connsiteX4" fmla="*/ 100483 w 243672"/>
                      <a:gd name="connsiteY4" fmla="*/ 919424 h 2019719"/>
                      <a:gd name="connsiteX5" fmla="*/ 40193 w 243672"/>
                      <a:gd name="connsiteY5" fmla="*/ 1210826 h 2019719"/>
                      <a:gd name="connsiteX6" fmla="*/ 30145 w 243672"/>
                      <a:gd name="connsiteY6" fmla="*/ 1582615 h 2019719"/>
                      <a:gd name="connsiteX7" fmla="*/ 15072 w 243672"/>
                      <a:gd name="connsiteY7" fmla="*/ 1803679 h 2019719"/>
                      <a:gd name="connsiteX8" fmla="*/ 85411 w 243672"/>
                      <a:gd name="connsiteY8" fmla="*/ 1974501 h 2019719"/>
                      <a:gd name="connsiteX9" fmla="*/ 140676 w 243672"/>
                      <a:gd name="connsiteY9" fmla="*/ 2019719 h 2019719"/>
                      <a:gd name="connsiteX10" fmla="*/ 221063 w 243672"/>
                      <a:gd name="connsiteY10" fmla="*/ 1989574 h 2019719"/>
                      <a:gd name="connsiteX11" fmla="*/ 241160 w 243672"/>
                      <a:gd name="connsiteY11" fmla="*/ 1924259 h 2019719"/>
                      <a:gd name="connsiteX12" fmla="*/ 170821 w 243672"/>
                      <a:gd name="connsiteY12" fmla="*/ 1874018 h 2019719"/>
                      <a:gd name="connsiteX13" fmla="*/ 125604 w 243672"/>
                      <a:gd name="connsiteY13" fmla="*/ 1693147 h 2019719"/>
                      <a:gd name="connsiteX14" fmla="*/ 150725 w 243672"/>
                      <a:gd name="connsiteY14" fmla="*/ 1165609 h 2019719"/>
                      <a:gd name="connsiteX15" fmla="*/ 216039 w 243672"/>
                      <a:gd name="connsiteY15" fmla="*/ 828989 h 2019719"/>
                      <a:gd name="connsiteX16" fmla="*/ 231112 w 243672"/>
                      <a:gd name="connsiteY16" fmla="*/ 663191 h 2019719"/>
                      <a:gd name="connsiteX17" fmla="*/ 140676 w 243672"/>
                      <a:gd name="connsiteY17" fmla="*/ 417007 h 2019719"/>
                      <a:gd name="connsiteX18" fmla="*/ 115556 w 243672"/>
                      <a:gd name="connsiteY18" fmla="*/ 211015 h 2019719"/>
                      <a:gd name="connsiteX19" fmla="*/ 100483 w 243672"/>
                      <a:gd name="connsiteY19" fmla="*/ 130629 h 2019719"/>
                      <a:gd name="connsiteX20" fmla="*/ 115556 w 243672"/>
                      <a:gd name="connsiteY20" fmla="*/ 60290 h 2019719"/>
                      <a:gd name="connsiteX21" fmla="*/ 110531 w 243672"/>
                      <a:gd name="connsiteY21" fmla="*/ 10048 h 2019719"/>
                      <a:gd name="connsiteX22" fmla="*/ 70338 w 243672"/>
                      <a:gd name="connsiteY22" fmla="*/ 0 h 2019719"/>
                      <a:gd name="connsiteX23" fmla="*/ 40193 w 243672"/>
                      <a:gd name="connsiteY23" fmla="*/ 55266 h 2019719"/>
                      <a:gd name="connsiteX24" fmla="*/ 10048 w 243672"/>
                      <a:gd name="connsiteY24" fmla="*/ 115556 h 2019719"/>
                      <a:gd name="connsiteX25" fmla="*/ 0 w 243672"/>
                      <a:gd name="connsiteY25" fmla="*/ 150725 h 2019719"/>
                      <a:gd name="connsiteX26" fmla="*/ 10048 w 243672"/>
                      <a:gd name="connsiteY26" fmla="*/ 261257 h 2019719"/>
                      <a:gd name="connsiteX0" fmla="*/ 10048 w 249534"/>
                      <a:gd name="connsiteY0" fmla="*/ 261257 h 2019719"/>
                      <a:gd name="connsiteX1" fmla="*/ 40193 w 249534"/>
                      <a:gd name="connsiteY1" fmla="*/ 427055 h 2019719"/>
                      <a:gd name="connsiteX2" fmla="*/ 95459 w 249534"/>
                      <a:gd name="connsiteY2" fmla="*/ 592853 h 2019719"/>
                      <a:gd name="connsiteX3" fmla="*/ 140676 w 249534"/>
                      <a:gd name="connsiteY3" fmla="*/ 683288 h 2019719"/>
                      <a:gd name="connsiteX4" fmla="*/ 100483 w 249534"/>
                      <a:gd name="connsiteY4" fmla="*/ 919424 h 2019719"/>
                      <a:gd name="connsiteX5" fmla="*/ 40193 w 249534"/>
                      <a:gd name="connsiteY5" fmla="*/ 1210826 h 2019719"/>
                      <a:gd name="connsiteX6" fmla="*/ 30145 w 249534"/>
                      <a:gd name="connsiteY6" fmla="*/ 1582615 h 2019719"/>
                      <a:gd name="connsiteX7" fmla="*/ 15072 w 249534"/>
                      <a:gd name="connsiteY7" fmla="*/ 1803679 h 2019719"/>
                      <a:gd name="connsiteX8" fmla="*/ 85411 w 249534"/>
                      <a:gd name="connsiteY8" fmla="*/ 1974501 h 2019719"/>
                      <a:gd name="connsiteX9" fmla="*/ 140676 w 249534"/>
                      <a:gd name="connsiteY9" fmla="*/ 2019719 h 2019719"/>
                      <a:gd name="connsiteX10" fmla="*/ 221063 w 249534"/>
                      <a:gd name="connsiteY10" fmla="*/ 1989574 h 2019719"/>
                      <a:gd name="connsiteX11" fmla="*/ 241160 w 249534"/>
                      <a:gd name="connsiteY11" fmla="*/ 1924259 h 2019719"/>
                      <a:gd name="connsiteX12" fmla="*/ 170821 w 249534"/>
                      <a:gd name="connsiteY12" fmla="*/ 1874018 h 2019719"/>
                      <a:gd name="connsiteX13" fmla="*/ 125604 w 249534"/>
                      <a:gd name="connsiteY13" fmla="*/ 1693147 h 2019719"/>
                      <a:gd name="connsiteX14" fmla="*/ 150725 w 249534"/>
                      <a:gd name="connsiteY14" fmla="*/ 1165609 h 2019719"/>
                      <a:gd name="connsiteX15" fmla="*/ 216039 w 249534"/>
                      <a:gd name="connsiteY15" fmla="*/ 828989 h 2019719"/>
                      <a:gd name="connsiteX16" fmla="*/ 231112 w 249534"/>
                      <a:gd name="connsiteY16" fmla="*/ 663191 h 2019719"/>
                      <a:gd name="connsiteX17" fmla="*/ 140676 w 249534"/>
                      <a:gd name="connsiteY17" fmla="*/ 417007 h 2019719"/>
                      <a:gd name="connsiteX18" fmla="*/ 115556 w 249534"/>
                      <a:gd name="connsiteY18" fmla="*/ 211015 h 2019719"/>
                      <a:gd name="connsiteX19" fmla="*/ 100483 w 249534"/>
                      <a:gd name="connsiteY19" fmla="*/ 130629 h 2019719"/>
                      <a:gd name="connsiteX20" fmla="*/ 115556 w 249534"/>
                      <a:gd name="connsiteY20" fmla="*/ 60290 h 2019719"/>
                      <a:gd name="connsiteX21" fmla="*/ 110531 w 249534"/>
                      <a:gd name="connsiteY21" fmla="*/ 10048 h 2019719"/>
                      <a:gd name="connsiteX22" fmla="*/ 70338 w 249534"/>
                      <a:gd name="connsiteY22" fmla="*/ 0 h 2019719"/>
                      <a:gd name="connsiteX23" fmla="*/ 40193 w 249534"/>
                      <a:gd name="connsiteY23" fmla="*/ 55266 h 2019719"/>
                      <a:gd name="connsiteX24" fmla="*/ 10048 w 249534"/>
                      <a:gd name="connsiteY24" fmla="*/ 115556 h 2019719"/>
                      <a:gd name="connsiteX25" fmla="*/ 0 w 249534"/>
                      <a:gd name="connsiteY25" fmla="*/ 150725 h 2019719"/>
                      <a:gd name="connsiteX26" fmla="*/ 10048 w 249534"/>
                      <a:gd name="connsiteY26" fmla="*/ 261257 h 2019719"/>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40676 w 249534"/>
                      <a:gd name="connsiteY3" fmla="*/ 683288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9534"/>
                      <a:gd name="connsiteY0" fmla="*/ 261257 h 2022231"/>
                      <a:gd name="connsiteX1" fmla="*/ 40193 w 249534"/>
                      <a:gd name="connsiteY1" fmla="*/ 427055 h 2022231"/>
                      <a:gd name="connsiteX2" fmla="*/ 95459 w 249534"/>
                      <a:gd name="connsiteY2" fmla="*/ 592853 h 2022231"/>
                      <a:gd name="connsiteX3" fmla="*/ 125604 w 249534"/>
                      <a:gd name="connsiteY3" fmla="*/ 718457 h 2022231"/>
                      <a:gd name="connsiteX4" fmla="*/ 100483 w 249534"/>
                      <a:gd name="connsiteY4" fmla="*/ 919424 h 2022231"/>
                      <a:gd name="connsiteX5" fmla="*/ 40193 w 249534"/>
                      <a:gd name="connsiteY5" fmla="*/ 1210826 h 2022231"/>
                      <a:gd name="connsiteX6" fmla="*/ 30145 w 249534"/>
                      <a:gd name="connsiteY6" fmla="*/ 1582615 h 2022231"/>
                      <a:gd name="connsiteX7" fmla="*/ 15072 w 249534"/>
                      <a:gd name="connsiteY7" fmla="*/ 1803679 h 2022231"/>
                      <a:gd name="connsiteX8" fmla="*/ 85411 w 249534"/>
                      <a:gd name="connsiteY8" fmla="*/ 1974501 h 2022231"/>
                      <a:gd name="connsiteX9" fmla="*/ 140676 w 249534"/>
                      <a:gd name="connsiteY9" fmla="*/ 2019719 h 2022231"/>
                      <a:gd name="connsiteX10" fmla="*/ 221063 w 249534"/>
                      <a:gd name="connsiteY10" fmla="*/ 1989574 h 2022231"/>
                      <a:gd name="connsiteX11" fmla="*/ 241160 w 249534"/>
                      <a:gd name="connsiteY11" fmla="*/ 1924259 h 2022231"/>
                      <a:gd name="connsiteX12" fmla="*/ 170821 w 249534"/>
                      <a:gd name="connsiteY12" fmla="*/ 1874018 h 2022231"/>
                      <a:gd name="connsiteX13" fmla="*/ 125604 w 249534"/>
                      <a:gd name="connsiteY13" fmla="*/ 1693147 h 2022231"/>
                      <a:gd name="connsiteX14" fmla="*/ 150725 w 249534"/>
                      <a:gd name="connsiteY14" fmla="*/ 1165609 h 2022231"/>
                      <a:gd name="connsiteX15" fmla="*/ 216039 w 249534"/>
                      <a:gd name="connsiteY15" fmla="*/ 828989 h 2022231"/>
                      <a:gd name="connsiteX16" fmla="*/ 231112 w 249534"/>
                      <a:gd name="connsiteY16" fmla="*/ 663191 h 2022231"/>
                      <a:gd name="connsiteX17" fmla="*/ 140676 w 249534"/>
                      <a:gd name="connsiteY17" fmla="*/ 417007 h 2022231"/>
                      <a:gd name="connsiteX18" fmla="*/ 115556 w 249534"/>
                      <a:gd name="connsiteY18" fmla="*/ 211015 h 2022231"/>
                      <a:gd name="connsiteX19" fmla="*/ 100483 w 249534"/>
                      <a:gd name="connsiteY19" fmla="*/ 130629 h 2022231"/>
                      <a:gd name="connsiteX20" fmla="*/ 115556 w 249534"/>
                      <a:gd name="connsiteY20" fmla="*/ 60290 h 2022231"/>
                      <a:gd name="connsiteX21" fmla="*/ 110531 w 249534"/>
                      <a:gd name="connsiteY21" fmla="*/ 10048 h 2022231"/>
                      <a:gd name="connsiteX22" fmla="*/ 70338 w 249534"/>
                      <a:gd name="connsiteY22" fmla="*/ 0 h 2022231"/>
                      <a:gd name="connsiteX23" fmla="*/ 40193 w 249534"/>
                      <a:gd name="connsiteY23" fmla="*/ 55266 h 2022231"/>
                      <a:gd name="connsiteX24" fmla="*/ 10048 w 249534"/>
                      <a:gd name="connsiteY24" fmla="*/ 115556 h 2022231"/>
                      <a:gd name="connsiteX25" fmla="*/ 0 w 249534"/>
                      <a:gd name="connsiteY25" fmla="*/ 150725 h 2022231"/>
                      <a:gd name="connsiteX26" fmla="*/ 10048 w 249534"/>
                      <a:gd name="connsiteY26" fmla="*/ 261257 h 2022231"/>
                      <a:gd name="connsiteX0" fmla="*/ 10048 w 244510"/>
                      <a:gd name="connsiteY0" fmla="*/ 261257 h 2022231"/>
                      <a:gd name="connsiteX1" fmla="*/ 40193 w 244510"/>
                      <a:gd name="connsiteY1" fmla="*/ 427055 h 2022231"/>
                      <a:gd name="connsiteX2" fmla="*/ 95459 w 244510"/>
                      <a:gd name="connsiteY2" fmla="*/ 592853 h 2022231"/>
                      <a:gd name="connsiteX3" fmla="*/ 125604 w 244510"/>
                      <a:gd name="connsiteY3" fmla="*/ 718457 h 2022231"/>
                      <a:gd name="connsiteX4" fmla="*/ 100483 w 244510"/>
                      <a:gd name="connsiteY4" fmla="*/ 919424 h 2022231"/>
                      <a:gd name="connsiteX5" fmla="*/ 40193 w 244510"/>
                      <a:gd name="connsiteY5" fmla="*/ 1210826 h 2022231"/>
                      <a:gd name="connsiteX6" fmla="*/ 30145 w 244510"/>
                      <a:gd name="connsiteY6" fmla="*/ 1582615 h 2022231"/>
                      <a:gd name="connsiteX7" fmla="*/ 15072 w 244510"/>
                      <a:gd name="connsiteY7" fmla="*/ 1803679 h 2022231"/>
                      <a:gd name="connsiteX8" fmla="*/ 85411 w 244510"/>
                      <a:gd name="connsiteY8" fmla="*/ 1974501 h 2022231"/>
                      <a:gd name="connsiteX9" fmla="*/ 140676 w 244510"/>
                      <a:gd name="connsiteY9" fmla="*/ 2019719 h 2022231"/>
                      <a:gd name="connsiteX10" fmla="*/ 221063 w 244510"/>
                      <a:gd name="connsiteY10" fmla="*/ 1989574 h 2022231"/>
                      <a:gd name="connsiteX11" fmla="*/ 236136 w 244510"/>
                      <a:gd name="connsiteY11" fmla="*/ 1909186 h 2022231"/>
                      <a:gd name="connsiteX12" fmla="*/ 170821 w 244510"/>
                      <a:gd name="connsiteY12" fmla="*/ 1874018 h 2022231"/>
                      <a:gd name="connsiteX13" fmla="*/ 125604 w 244510"/>
                      <a:gd name="connsiteY13" fmla="*/ 1693147 h 2022231"/>
                      <a:gd name="connsiteX14" fmla="*/ 150725 w 244510"/>
                      <a:gd name="connsiteY14" fmla="*/ 1165609 h 2022231"/>
                      <a:gd name="connsiteX15" fmla="*/ 216039 w 244510"/>
                      <a:gd name="connsiteY15" fmla="*/ 828989 h 2022231"/>
                      <a:gd name="connsiteX16" fmla="*/ 231112 w 244510"/>
                      <a:gd name="connsiteY16" fmla="*/ 663191 h 2022231"/>
                      <a:gd name="connsiteX17" fmla="*/ 140676 w 244510"/>
                      <a:gd name="connsiteY17" fmla="*/ 417007 h 2022231"/>
                      <a:gd name="connsiteX18" fmla="*/ 115556 w 244510"/>
                      <a:gd name="connsiteY18" fmla="*/ 211015 h 2022231"/>
                      <a:gd name="connsiteX19" fmla="*/ 100483 w 244510"/>
                      <a:gd name="connsiteY19" fmla="*/ 130629 h 2022231"/>
                      <a:gd name="connsiteX20" fmla="*/ 115556 w 244510"/>
                      <a:gd name="connsiteY20" fmla="*/ 60290 h 2022231"/>
                      <a:gd name="connsiteX21" fmla="*/ 110531 w 244510"/>
                      <a:gd name="connsiteY21" fmla="*/ 10048 h 2022231"/>
                      <a:gd name="connsiteX22" fmla="*/ 70338 w 244510"/>
                      <a:gd name="connsiteY22" fmla="*/ 0 h 2022231"/>
                      <a:gd name="connsiteX23" fmla="*/ 40193 w 244510"/>
                      <a:gd name="connsiteY23" fmla="*/ 55266 h 2022231"/>
                      <a:gd name="connsiteX24" fmla="*/ 10048 w 244510"/>
                      <a:gd name="connsiteY24" fmla="*/ 115556 h 2022231"/>
                      <a:gd name="connsiteX25" fmla="*/ 0 w 244510"/>
                      <a:gd name="connsiteY25" fmla="*/ 150725 h 2022231"/>
                      <a:gd name="connsiteX26" fmla="*/ 10048 w 244510"/>
                      <a:gd name="connsiteY26" fmla="*/ 261257 h 2022231"/>
                      <a:gd name="connsiteX0" fmla="*/ 10048 w 274655"/>
                      <a:gd name="connsiteY0" fmla="*/ 261257 h 2022231"/>
                      <a:gd name="connsiteX1" fmla="*/ 40193 w 274655"/>
                      <a:gd name="connsiteY1" fmla="*/ 427055 h 2022231"/>
                      <a:gd name="connsiteX2" fmla="*/ 95459 w 274655"/>
                      <a:gd name="connsiteY2" fmla="*/ 592853 h 2022231"/>
                      <a:gd name="connsiteX3" fmla="*/ 125604 w 274655"/>
                      <a:gd name="connsiteY3" fmla="*/ 718457 h 2022231"/>
                      <a:gd name="connsiteX4" fmla="*/ 100483 w 274655"/>
                      <a:gd name="connsiteY4" fmla="*/ 919424 h 2022231"/>
                      <a:gd name="connsiteX5" fmla="*/ 40193 w 274655"/>
                      <a:gd name="connsiteY5" fmla="*/ 1210826 h 2022231"/>
                      <a:gd name="connsiteX6" fmla="*/ 30145 w 274655"/>
                      <a:gd name="connsiteY6" fmla="*/ 1582615 h 2022231"/>
                      <a:gd name="connsiteX7" fmla="*/ 15072 w 274655"/>
                      <a:gd name="connsiteY7" fmla="*/ 1803679 h 2022231"/>
                      <a:gd name="connsiteX8" fmla="*/ 85411 w 274655"/>
                      <a:gd name="connsiteY8" fmla="*/ 1974501 h 2022231"/>
                      <a:gd name="connsiteX9" fmla="*/ 140676 w 274655"/>
                      <a:gd name="connsiteY9" fmla="*/ 2019719 h 2022231"/>
                      <a:gd name="connsiteX10" fmla="*/ 221063 w 274655"/>
                      <a:gd name="connsiteY10" fmla="*/ 1989574 h 2022231"/>
                      <a:gd name="connsiteX11" fmla="*/ 236136 w 274655"/>
                      <a:gd name="connsiteY11" fmla="*/ 1909186 h 2022231"/>
                      <a:gd name="connsiteX12" fmla="*/ 170821 w 274655"/>
                      <a:gd name="connsiteY12" fmla="*/ 1874018 h 2022231"/>
                      <a:gd name="connsiteX13" fmla="*/ 125604 w 274655"/>
                      <a:gd name="connsiteY13" fmla="*/ 1693147 h 2022231"/>
                      <a:gd name="connsiteX14" fmla="*/ 150725 w 274655"/>
                      <a:gd name="connsiteY14" fmla="*/ 1165609 h 2022231"/>
                      <a:gd name="connsiteX15" fmla="*/ 216039 w 274655"/>
                      <a:gd name="connsiteY15" fmla="*/ 828989 h 2022231"/>
                      <a:gd name="connsiteX16" fmla="*/ 231112 w 274655"/>
                      <a:gd name="connsiteY16" fmla="*/ 663191 h 2022231"/>
                      <a:gd name="connsiteX17" fmla="*/ 140676 w 274655"/>
                      <a:gd name="connsiteY17" fmla="*/ 417007 h 2022231"/>
                      <a:gd name="connsiteX18" fmla="*/ 115556 w 274655"/>
                      <a:gd name="connsiteY18" fmla="*/ 211015 h 2022231"/>
                      <a:gd name="connsiteX19" fmla="*/ 100483 w 274655"/>
                      <a:gd name="connsiteY19" fmla="*/ 130629 h 2022231"/>
                      <a:gd name="connsiteX20" fmla="*/ 115556 w 274655"/>
                      <a:gd name="connsiteY20" fmla="*/ 60290 h 2022231"/>
                      <a:gd name="connsiteX21" fmla="*/ 110531 w 274655"/>
                      <a:gd name="connsiteY21" fmla="*/ 10048 h 2022231"/>
                      <a:gd name="connsiteX22" fmla="*/ 70338 w 274655"/>
                      <a:gd name="connsiteY22" fmla="*/ 0 h 2022231"/>
                      <a:gd name="connsiteX23" fmla="*/ 40193 w 274655"/>
                      <a:gd name="connsiteY23" fmla="*/ 55266 h 2022231"/>
                      <a:gd name="connsiteX24" fmla="*/ 10048 w 274655"/>
                      <a:gd name="connsiteY24" fmla="*/ 115556 h 2022231"/>
                      <a:gd name="connsiteX25" fmla="*/ 0 w 274655"/>
                      <a:gd name="connsiteY25" fmla="*/ 150725 h 2022231"/>
                      <a:gd name="connsiteX26" fmla="*/ 10048 w 274655"/>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216039 w 245347"/>
                      <a:gd name="connsiteY15" fmla="*/ 828989 h 2022231"/>
                      <a:gd name="connsiteX16" fmla="*/ 231112 w 245347"/>
                      <a:gd name="connsiteY16" fmla="*/ 663191 h 2022231"/>
                      <a:gd name="connsiteX17" fmla="*/ 140676 w 245347"/>
                      <a:gd name="connsiteY17" fmla="*/ 417007 h 2022231"/>
                      <a:gd name="connsiteX18" fmla="*/ 115556 w 245347"/>
                      <a:gd name="connsiteY18" fmla="*/ 211015 h 2022231"/>
                      <a:gd name="connsiteX19" fmla="*/ 100483 w 245347"/>
                      <a:gd name="connsiteY19" fmla="*/ 130629 h 2022231"/>
                      <a:gd name="connsiteX20" fmla="*/ 115556 w 245347"/>
                      <a:gd name="connsiteY20" fmla="*/ 60290 h 2022231"/>
                      <a:gd name="connsiteX21" fmla="*/ 110531 w 245347"/>
                      <a:gd name="connsiteY21" fmla="*/ 10048 h 2022231"/>
                      <a:gd name="connsiteX22" fmla="*/ 70338 w 245347"/>
                      <a:gd name="connsiteY22" fmla="*/ 0 h 2022231"/>
                      <a:gd name="connsiteX23" fmla="*/ 40193 w 245347"/>
                      <a:gd name="connsiteY23" fmla="*/ 55266 h 2022231"/>
                      <a:gd name="connsiteX24" fmla="*/ 10048 w 245347"/>
                      <a:gd name="connsiteY24" fmla="*/ 115556 h 2022231"/>
                      <a:gd name="connsiteX25" fmla="*/ 0 w 245347"/>
                      <a:gd name="connsiteY25" fmla="*/ 150725 h 2022231"/>
                      <a:gd name="connsiteX26" fmla="*/ 10048 w 245347"/>
                      <a:gd name="connsiteY26"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 name="connsiteX0" fmla="*/ 10048 w 245347"/>
                      <a:gd name="connsiteY0" fmla="*/ 261257 h 2022231"/>
                      <a:gd name="connsiteX1" fmla="*/ 40193 w 245347"/>
                      <a:gd name="connsiteY1" fmla="*/ 427055 h 2022231"/>
                      <a:gd name="connsiteX2" fmla="*/ 95459 w 245347"/>
                      <a:gd name="connsiteY2" fmla="*/ 592853 h 2022231"/>
                      <a:gd name="connsiteX3" fmla="*/ 125604 w 245347"/>
                      <a:gd name="connsiteY3" fmla="*/ 718457 h 2022231"/>
                      <a:gd name="connsiteX4" fmla="*/ 100483 w 245347"/>
                      <a:gd name="connsiteY4" fmla="*/ 919424 h 2022231"/>
                      <a:gd name="connsiteX5" fmla="*/ 40193 w 245347"/>
                      <a:gd name="connsiteY5" fmla="*/ 1210826 h 2022231"/>
                      <a:gd name="connsiteX6" fmla="*/ 30145 w 245347"/>
                      <a:gd name="connsiteY6" fmla="*/ 1582615 h 2022231"/>
                      <a:gd name="connsiteX7" fmla="*/ 15072 w 245347"/>
                      <a:gd name="connsiteY7" fmla="*/ 1803679 h 2022231"/>
                      <a:gd name="connsiteX8" fmla="*/ 85411 w 245347"/>
                      <a:gd name="connsiteY8" fmla="*/ 1974501 h 2022231"/>
                      <a:gd name="connsiteX9" fmla="*/ 140676 w 245347"/>
                      <a:gd name="connsiteY9" fmla="*/ 2019719 h 2022231"/>
                      <a:gd name="connsiteX10" fmla="*/ 221063 w 245347"/>
                      <a:gd name="connsiteY10" fmla="*/ 1989574 h 2022231"/>
                      <a:gd name="connsiteX11" fmla="*/ 236136 w 245347"/>
                      <a:gd name="connsiteY11" fmla="*/ 1909186 h 2022231"/>
                      <a:gd name="connsiteX12" fmla="*/ 165797 w 245347"/>
                      <a:gd name="connsiteY12" fmla="*/ 1848897 h 2022231"/>
                      <a:gd name="connsiteX13" fmla="*/ 125604 w 245347"/>
                      <a:gd name="connsiteY13" fmla="*/ 1693147 h 2022231"/>
                      <a:gd name="connsiteX14" fmla="*/ 150725 w 245347"/>
                      <a:gd name="connsiteY14" fmla="*/ 1165609 h 2022231"/>
                      <a:gd name="connsiteX15" fmla="*/ 185894 w 245347"/>
                      <a:gd name="connsiteY15" fmla="*/ 979714 h 2022231"/>
                      <a:gd name="connsiteX16" fmla="*/ 216039 w 245347"/>
                      <a:gd name="connsiteY16" fmla="*/ 828989 h 2022231"/>
                      <a:gd name="connsiteX17" fmla="*/ 231112 w 245347"/>
                      <a:gd name="connsiteY17" fmla="*/ 663191 h 2022231"/>
                      <a:gd name="connsiteX18" fmla="*/ 140676 w 245347"/>
                      <a:gd name="connsiteY18" fmla="*/ 417007 h 2022231"/>
                      <a:gd name="connsiteX19" fmla="*/ 115556 w 245347"/>
                      <a:gd name="connsiteY19" fmla="*/ 211015 h 2022231"/>
                      <a:gd name="connsiteX20" fmla="*/ 100483 w 245347"/>
                      <a:gd name="connsiteY20" fmla="*/ 130629 h 2022231"/>
                      <a:gd name="connsiteX21" fmla="*/ 115556 w 245347"/>
                      <a:gd name="connsiteY21" fmla="*/ 60290 h 2022231"/>
                      <a:gd name="connsiteX22" fmla="*/ 110531 w 245347"/>
                      <a:gd name="connsiteY22" fmla="*/ 10048 h 2022231"/>
                      <a:gd name="connsiteX23" fmla="*/ 70338 w 245347"/>
                      <a:gd name="connsiteY23" fmla="*/ 0 h 2022231"/>
                      <a:gd name="connsiteX24" fmla="*/ 40193 w 245347"/>
                      <a:gd name="connsiteY24" fmla="*/ 55266 h 2022231"/>
                      <a:gd name="connsiteX25" fmla="*/ 10048 w 245347"/>
                      <a:gd name="connsiteY25" fmla="*/ 115556 h 2022231"/>
                      <a:gd name="connsiteX26" fmla="*/ 0 w 245347"/>
                      <a:gd name="connsiteY26" fmla="*/ 150725 h 2022231"/>
                      <a:gd name="connsiteX27" fmla="*/ 10048 w 245347"/>
                      <a:gd name="connsiteY27" fmla="*/ 261257 h 202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347" h="2022231">
                        <a:moveTo>
                          <a:pt x="10048" y="261257"/>
                        </a:moveTo>
                        <a:cubicBezTo>
                          <a:pt x="16747" y="307312"/>
                          <a:pt x="25958" y="371789"/>
                          <a:pt x="40193" y="427055"/>
                        </a:cubicBezTo>
                        <a:cubicBezTo>
                          <a:pt x="54428" y="482321"/>
                          <a:pt x="81224" y="544286"/>
                          <a:pt x="95459" y="592853"/>
                        </a:cubicBezTo>
                        <a:cubicBezTo>
                          <a:pt x="109694" y="641420"/>
                          <a:pt x="124767" y="664029"/>
                          <a:pt x="125604" y="718457"/>
                        </a:cubicBezTo>
                        <a:cubicBezTo>
                          <a:pt x="126441" y="772885"/>
                          <a:pt x="114718" y="837363"/>
                          <a:pt x="100483" y="919424"/>
                        </a:cubicBezTo>
                        <a:cubicBezTo>
                          <a:pt x="86248" y="1001486"/>
                          <a:pt x="51916" y="1100294"/>
                          <a:pt x="40193" y="1210826"/>
                        </a:cubicBezTo>
                        <a:cubicBezTo>
                          <a:pt x="28470" y="1321358"/>
                          <a:pt x="34332" y="1483806"/>
                          <a:pt x="30145" y="1582615"/>
                        </a:cubicBezTo>
                        <a:cubicBezTo>
                          <a:pt x="25958" y="1681424"/>
                          <a:pt x="5861" y="1738365"/>
                          <a:pt x="15072" y="1803679"/>
                        </a:cubicBezTo>
                        <a:cubicBezTo>
                          <a:pt x="24283" y="1868993"/>
                          <a:pt x="64477" y="1938494"/>
                          <a:pt x="85411" y="1974501"/>
                        </a:cubicBezTo>
                        <a:cubicBezTo>
                          <a:pt x="106345" y="2010508"/>
                          <a:pt x="118067" y="2017207"/>
                          <a:pt x="140676" y="2019719"/>
                        </a:cubicBezTo>
                        <a:cubicBezTo>
                          <a:pt x="163285" y="2022231"/>
                          <a:pt x="205153" y="2007996"/>
                          <a:pt x="221063" y="1989574"/>
                        </a:cubicBezTo>
                        <a:cubicBezTo>
                          <a:pt x="236973" y="1971152"/>
                          <a:pt x="245347" y="1932632"/>
                          <a:pt x="236136" y="1909186"/>
                        </a:cubicBezTo>
                        <a:cubicBezTo>
                          <a:pt x="226925" y="1885740"/>
                          <a:pt x="184219" y="1884903"/>
                          <a:pt x="165797" y="1848897"/>
                        </a:cubicBezTo>
                        <a:cubicBezTo>
                          <a:pt x="147375" y="1812891"/>
                          <a:pt x="128116" y="1807028"/>
                          <a:pt x="125604" y="1693147"/>
                        </a:cubicBezTo>
                        <a:cubicBezTo>
                          <a:pt x="123092" y="1579266"/>
                          <a:pt x="140677" y="1284514"/>
                          <a:pt x="150725" y="1165609"/>
                        </a:cubicBezTo>
                        <a:cubicBezTo>
                          <a:pt x="160773" y="1046704"/>
                          <a:pt x="175008" y="1035817"/>
                          <a:pt x="185894" y="979714"/>
                        </a:cubicBezTo>
                        <a:cubicBezTo>
                          <a:pt x="196780" y="923611"/>
                          <a:pt x="208503" y="881743"/>
                          <a:pt x="216039" y="828989"/>
                        </a:cubicBezTo>
                        <a:cubicBezTo>
                          <a:pt x="223575" y="776235"/>
                          <a:pt x="243672" y="731855"/>
                          <a:pt x="231112" y="663191"/>
                        </a:cubicBezTo>
                        <a:cubicBezTo>
                          <a:pt x="218552" y="594527"/>
                          <a:pt x="159935" y="492370"/>
                          <a:pt x="140676" y="417007"/>
                        </a:cubicBezTo>
                        <a:cubicBezTo>
                          <a:pt x="121417" y="341644"/>
                          <a:pt x="122255" y="258745"/>
                          <a:pt x="115556" y="211015"/>
                        </a:cubicBezTo>
                        <a:cubicBezTo>
                          <a:pt x="108857" y="163285"/>
                          <a:pt x="100483" y="155750"/>
                          <a:pt x="100483" y="130629"/>
                        </a:cubicBezTo>
                        <a:cubicBezTo>
                          <a:pt x="100483" y="105508"/>
                          <a:pt x="113881" y="80387"/>
                          <a:pt x="115556" y="60290"/>
                        </a:cubicBezTo>
                        <a:cubicBezTo>
                          <a:pt x="117231" y="40193"/>
                          <a:pt x="118067" y="20096"/>
                          <a:pt x="110531" y="10048"/>
                        </a:cubicBezTo>
                        <a:lnTo>
                          <a:pt x="70338" y="0"/>
                        </a:lnTo>
                        <a:lnTo>
                          <a:pt x="40193" y="55266"/>
                        </a:lnTo>
                        <a:cubicBezTo>
                          <a:pt x="30145" y="74525"/>
                          <a:pt x="16747" y="99646"/>
                          <a:pt x="10048" y="115556"/>
                        </a:cubicBezTo>
                        <a:cubicBezTo>
                          <a:pt x="3349" y="131466"/>
                          <a:pt x="0" y="126442"/>
                          <a:pt x="0" y="150725"/>
                        </a:cubicBezTo>
                        <a:cubicBezTo>
                          <a:pt x="0" y="175008"/>
                          <a:pt x="3349" y="215202"/>
                          <a:pt x="10048" y="261257"/>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2" name="Oval 31"/>
                  <p:cNvSpPr/>
                  <p:nvPr/>
                </p:nvSpPr>
                <p:spPr bwMode="auto">
                  <a:xfrm rot="16200000">
                    <a:off x="4507881" y="1270035"/>
                    <a:ext cx="280459" cy="252270"/>
                  </a:xfrm>
                  <a:prstGeom prst="ellipse">
                    <a:avLst/>
                  </a:prstGeom>
                  <a:solidFill>
                    <a:srgbClr val="CC00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4" name="Oval 33"/>
                  <p:cNvSpPr/>
                  <p:nvPr/>
                </p:nvSpPr>
                <p:spPr bwMode="auto">
                  <a:xfrm rot="16200000">
                    <a:off x="2948143" y="2948323"/>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3" name="Freeform 32"/>
                  <p:cNvSpPr/>
                  <p:nvPr/>
                </p:nvSpPr>
                <p:spPr bwMode="auto">
                  <a:xfrm rot="16200000">
                    <a:off x="3882493" y="2128059"/>
                    <a:ext cx="209903" cy="1824109"/>
                  </a:xfrm>
                  <a:custGeom>
                    <a:avLst/>
                    <a:gdLst>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47708 w 214685"/>
                      <a:gd name="connsiteY0" fmla="*/ 1824824 h 2011680"/>
                      <a:gd name="connsiteX1" fmla="*/ 19878 w 214685"/>
                      <a:gd name="connsiteY1" fmla="*/ 1884459 h 2011680"/>
                      <a:gd name="connsiteX2" fmla="*/ 0 w 214685"/>
                      <a:gd name="connsiteY2" fmla="*/ 1940118 h 2011680"/>
                      <a:gd name="connsiteX3" fmla="*/ 87464 w 214685"/>
                      <a:gd name="connsiteY3" fmla="*/ 2011680 h 2011680"/>
                      <a:gd name="connsiteX4" fmla="*/ 159026 w 214685"/>
                      <a:gd name="connsiteY4" fmla="*/ 1995777 h 2011680"/>
                      <a:gd name="connsiteX5" fmla="*/ 198782 w 214685"/>
                      <a:gd name="connsiteY5" fmla="*/ 1936142 h 2011680"/>
                      <a:gd name="connsiteX6" fmla="*/ 151074 w 214685"/>
                      <a:gd name="connsiteY6" fmla="*/ 1828800 h 2011680"/>
                      <a:gd name="connsiteX7" fmla="*/ 119269 w 214685"/>
                      <a:gd name="connsiteY7" fmla="*/ 1785068 h 2011680"/>
                      <a:gd name="connsiteX8" fmla="*/ 131196 w 214685"/>
                      <a:gd name="connsiteY8" fmla="*/ 1367624 h 2011680"/>
                      <a:gd name="connsiteX9" fmla="*/ 186855 w 214685"/>
                      <a:gd name="connsiteY9" fmla="*/ 890546 h 2011680"/>
                      <a:gd name="connsiteX10" fmla="*/ 214685 w 214685"/>
                      <a:gd name="connsiteY10" fmla="*/ 719593 h 2011680"/>
                      <a:gd name="connsiteX11" fmla="*/ 155050 w 214685"/>
                      <a:gd name="connsiteY11" fmla="*/ 449249 h 2011680"/>
                      <a:gd name="connsiteX12" fmla="*/ 119269 w 214685"/>
                      <a:gd name="connsiteY12" fmla="*/ 310101 h 2011680"/>
                      <a:gd name="connsiteX13" fmla="*/ 107342 w 214685"/>
                      <a:gd name="connsiteY13" fmla="*/ 151075 h 2011680"/>
                      <a:gd name="connsiteX14" fmla="*/ 91440 w 214685"/>
                      <a:gd name="connsiteY14" fmla="*/ 71562 h 2011680"/>
                      <a:gd name="connsiteX15" fmla="*/ 63610 w 214685"/>
                      <a:gd name="connsiteY15" fmla="*/ 15902 h 2011680"/>
                      <a:gd name="connsiteX16" fmla="*/ 19878 w 214685"/>
                      <a:gd name="connsiteY16" fmla="*/ 0 h 2011680"/>
                      <a:gd name="connsiteX17" fmla="*/ 0 w 214685"/>
                      <a:gd name="connsiteY17" fmla="*/ 55659 h 2011680"/>
                      <a:gd name="connsiteX18" fmla="*/ 11927 w 214685"/>
                      <a:gd name="connsiteY18" fmla="*/ 170953 h 2011680"/>
                      <a:gd name="connsiteX19" fmla="*/ 51683 w 214685"/>
                      <a:gd name="connsiteY19" fmla="*/ 286247 h 2011680"/>
                      <a:gd name="connsiteX20" fmla="*/ 71561 w 214685"/>
                      <a:gd name="connsiteY20" fmla="*/ 397565 h 2011680"/>
                      <a:gd name="connsiteX21" fmla="*/ 99391 w 214685"/>
                      <a:gd name="connsiteY21" fmla="*/ 850789 h 2011680"/>
                      <a:gd name="connsiteX22" fmla="*/ 99391 w 214685"/>
                      <a:gd name="connsiteY22" fmla="*/ 993913 h 2011680"/>
                      <a:gd name="connsiteX23" fmla="*/ 55659 w 214685"/>
                      <a:gd name="connsiteY23" fmla="*/ 1296062 h 2011680"/>
                      <a:gd name="connsiteX24" fmla="*/ 7951 w 214685"/>
                      <a:gd name="connsiteY24" fmla="*/ 1526650 h 2011680"/>
                      <a:gd name="connsiteX25" fmla="*/ 35781 w 214685"/>
                      <a:gd name="connsiteY25" fmla="*/ 1737360 h 2011680"/>
                      <a:gd name="connsiteX26" fmla="*/ 47708 w 214685"/>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11680"/>
                      <a:gd name="connsiteX1" fmla="*/ 31142 w 225949"/>
                      <a:gd name="connsiteY1" fmla="*/ 1884459 h 2011680"/>
                      <a:gd name="connsiteX2" fmla="*/ 11264 w 225949"/>
                      <a:gd name="connsiteY2" fmla="*/ 1940118 h 2011680"/>
                      <a:gd name="connsiteX3" fmla="*/ 98728 w 225949"/>
                      <a:gd name="connsiteY3" fmla="*/ 2011680 h 2011680"/>
                      <a:gd name="connsiteX4" fmla="*/ 170290 w 225949"/>
                      <a:gd name="connsiteY4" fmla="*/ 1995777 h 2011680"/>
                      <a:gd name="connsiteX5" fmla="*/ 210046 w 225949"/>
                      <a:gd name="connsiteY5" fmla="*/ 1936142 h 2011680"/>
                      <a:gd name="connsiteX6" fmla="*/ 162338 w 225949"/>
                      <a:gd name="connsiteY6" fmla="*/ 1828800 h 2011680"/>
                      <a:gd name="connsiteX7" fmla="*/ 130533 w 225949"/>
                      <a:gd name="connsiteY7" fmla="*/ 1785068 h 2011680"/>
                      <a:gd name="connsiteX8" fmla="*/ 142460 w 225949"/>
                      <a:gd name="connsiteY8" fmla="*/ 1367624 h 2011680"/>
                      <a:gd name="connsiteX9" fmla="*/ 198119 w 225949"/>
                      <a:gd name="connsiteY9" fmla="*/ 890546 h 2011680"/>
                      <a:gd name="connsiteX10" fmla="*/ 225949 w 225949"/>
                      <a:gd name="connsiteY10" fmla="*/ 719593 h 2011680"/>
                      <a:gd name="connsiteX11" fmla="*/ 166314 w 225949"/>
                      <a:gd name="connsiteY11" fmla="*/ 449249 h 2011680"/>
                      <a:gd name="connsiteX12" fmla="*/ 130533 w 225949"/>
                      <a:gd name="connsiteY12" fmla="*/ 310101 h 2011680"/>
                      <a:gd name="connsiteX13" fmla="*/ 118606 w 225949"/>
                      <a:gd name="connsiteY13" fmla="*/ 151075 h 2011680"/>
                      <a:gd name="connsiteX14" fmla="*/ 102704 w 225949"/>
                      <a:gd name="connsiteY14" fmla="*/ 71562 h 2011680"/>
                      <a:gd name="connsiteX15" fmla="*/ 74874 w 225949"/>
                      <a:gd name="connsiteY15" fmla="*/ 15902 h 2011680"/>
                      <a:gd name="connsiteX16" fmla="*/ 31142 w 225949"/>
                      <a:gd name="connsiteY16" fmla="*/ 0 h 2011680"/>
                      <a:gd name="connsiteX17" fmla="*/ 11264 w 225949"/>
                      <a:gd name="connsiteY17" fmla="*/ 55659 h 2011680"/>
                      <a:gd name="connsiteX18" fmla="*/ 23191 w 225949"/>
                      <a:gd name="connsiteY18" fmla="*/ 170953 h 2011680"/>
                      <a:gd name="connsiteX19" fmla="*/ 62947 w 225949"/>
                      <a:gd name="connsiteY19" fmla="*/ 286247 h 2011680"/>
                      <a:gd name="connsiteX20" fmla="*/ 82825 w 225949"/>
                      <a:gd name="connsiteY20" fmla="*/ 397565 h 2011680"/>
                      <a:gd name="connsiteX21" fmla="*/ 110655 w 225949"/>
                      <a:gd name="connsiteY21" fmla="*/ 850789 h 2011680"/>
                      <a:gd name="connsiteX22" fmla="*/ 110655 w 225949"/>
                      <a:gd name="connsiteY22" fmla="*/ 993913 h 2011680"/>
                      <a:gd name="connsiteX23" fmla="*/ 66923 w 225949"/>
                      <a:gd name="connsiteY23" fmla="*/ 1296062 h 2011680"/>
                      <a:gd name="connsiteX24" fmla="*/ 19215 w 225949"/>
                      <a:gd name="connsiteY24" fmla="*/ 1526650 h 2011680"/>
                      <a:gd name="connsiteX25" fmla="*/ 47045 w 225949"/>
                      <a:gd name="connsiteY25" fmla="*/ 1737360 h 2011680"/>
                      <a:gd name="connsiteX26" fmla="*/ 58972 w 225949"/>
                      <a:gd name="connsiteY26" fmla="*/ 1824824 h 2011680"/>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25949"/>
                      <a:gd name="connsiteY0" fmla="*/ 1824824 h 2020956"/>
                      <a:gd name="connsiteX1" fmla="*/ 31142 w 225949"/>
                      <a:gd name="connsiteY1" fmla="*/ 1884459 h 2020956"/>
                      <a:gd name="connsiteX2" fmla="*/ 11264 w 225949"/>
                      <a:gd name="connsiteY2" fmla="*/ 1940118 h 2020956"/>
                      <a:gd name="connsiteX3" fmla="*/ 98728 w 225949"/>
                      <a:gd name="connsiteY3" fmla="*/ 2011680 h 2020956"/>
                      <a:gd name="connsiteX4" fmla="*/ 170290 w 225949"/>
                      <a:gd name="connsiteY4" fmla="*/ 1995777 h 2020956"/>
                      <a:gd name="connsiteX5" fmla="*/ 210046 w 225949"/>
                      <a:gd name="connsiteY5" fmla="*/ 1936142 h 2020956"/>
                      <a:gd name="connsiteX6" fmla="*/ 162338 w 225949"/>
                      <a:gd name="connsiteY6" fmla="*/ 1828800 h 2020956"/>
                      <a:gd name="connsiteX7" fmla="*/ 130533 w 225949"/>
                      <a:gd name="connsiteY7" fmla="*/ 1785068 h 2020956"/>
                      <a:gd name="connsiteX8" fmla="*/ 142460 w 225949"/>
                      <a:gd name="connsiteY8" fmla="*/ 1367624 h 2020956"/>
                      <a:gd name="connsiteX9" fmla="*/ 198119 w 225949"/>
                      <a:gd name="connsiteY9" fmla="*/ 890546 h 2020956"/>
                      <a:gd name="connsiteX10" fmla="*/ 225949 w 225949"/>
                      <a:gd name="connsiteY10" fmla="*/ 719593 h 2020956"/>
                      <a:gd name="connsiteX11" fmla="*/ 166314 w 225949"/>
                      <a:gd name="connsiteY11" fmla="*/ 449249 h 2020956"/>
                      <a:gd name="connsiteX12" fmla="*/ 130533 w 225949"/>
                      <a:gd name="connsiteY12" fmla="*/ 310101 h 2020956"/>
                      <a:gd name="connsiteX13" fmla="*/ 118606 w 225949"/>
                      <a:gd name="connsiteY13" fmla="*/ 151075 h 2020956"/>
                      <a:gd name="connsiteX14" fmla="*/ 102704 w 225949"/>
                      <a:gd name="connsiteY14" fmla="*/ 71562 h 2020956"/>
                      <a:gd name="connsiteX15" fmla="*/ 74874 w 225949"/>
                      <a:gd name="connsiteY15" fmla="*/ 15902 h 2020956"/>
                      <a:gd name="connsiteX16" fmla="*/ 31142 w 225949"/>
                      <a:gd name="connsiteY16" fmla="*/ 0 h 2020956"/>
                      <a:gd name="connsiteX17" fmla="*/ 11264 w 225949"/>
                      <a:gd name="connsiteY17" fmla="*/ 55659 h 2020956"/>
                      <a:gd name="connsiteX18" fmla="*/ 23191 w 225949"/>
                      <a:gd name="connsiteY18" fmla="*/ 170953 h 2020956"/>
                      <a:gd name="connsiteX19" fmla="*/ 62947 w 225949"/>
                      <a:gd name="connsiteY19" fmla="*/ 286247 h 2020956"/>
                      <a:gd name="connsiteX20" fmla="*/ 82825 w 225949"/>
                      <a:gd name="connsiteY20" fmla="*/ 397565 h 2020956"/>
                      <a:gd name="connsiteX21" fmla="*/ 110655 w 225949"/>
                      <a:gd name="connsiteY21" fmla="*/ 850789 h 2020956"/>
                      <a:gd name="connsiteX22" fmla="*/ 110655 w 225949"/>
                      <a:gd name="connsiteY22" fmla="*/ 993913 h 2020956"/>
                      <a:gd name="connsiteX23" fmla="*/ 66923 w 225949"/>
                      <a:gd name="connsiteY23" fmla="*/ 1296062 h 2020956"/>
                      <a:gd name="connsiteX24" fmla="*/ 19215 w 225949"/>
                      <a:gd name="connsiteY24" fmla="*/ 1526650 h 2020956"/>
                      <a:gd name="connsiteX25" fmla="*/ 47045 w 225949"/>
                      <a:gd name="connsiteY25" fmla="*/ 1737360 h 2020956"/>
                      <a:gd name="connsiteX26" fmla="*/ 58972 w 225949"/>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198119 w 231250"/>
                      <a:gd name="connsiteY9" fmla="*/ 890546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24824 h 2020956"/>
                      <a:gd name="connsiteX1" fmla="*/ 31142 w 231250"/>
                      <a:gd name="connsiteY1" fmla="*/ 1884459 h 2020956"/>
                      <a:gd name="connsiteX2" fmla="*/ 11264 w 231250"/>
                      <a:gd name="connsiteY2" fmla="*/ 1940118 h 2020956"/>
                      <a:gd name="connsiteX3" fmla="*/ 98728 w 231250"/>
                      <a:gd name="connsiteY3" fmla="*/ 2011680 h 2020956"/>
                      <a:gd name="connsiteX4" fmla="*/ 170290 w 231250"/>
                      <a:gd name="connsiteY4" fmla="*/ 1995777 h 2020956"/>
                      <a:gd name="connsiteX5" fmla="*/ 210046 w 231250"/>
                      <a:gd name="connsiteY5" fmla="*/ 1936142 h 2020956"/>
                      <a:gd name="connsiteX6" fmla="*/ 162338 w 231250"/>
                      <a:gd name="connsiteY6" fmla="*/ 1828800 h 2020956"/>
                      <a:gd name="connsiteX7" fmla="*/ 130533 w 231250"/>
                      <a:gd name="connsiteY7" fmla="*/ 1785068 h 2020956"/>
                      <a:gd name="connsiteX8" fmla="*/ 142460 w 231250"/>
                      <a:gd name="connsiteY8" fmla="*/ 1367624 h 2020956"/>
                      <a:gd name="connsiteX9" fmla="*/ 214021 w 231250"/>
                      <a:gd name="connsiteY9" fmla="*/ 894522 h 2020956"/>
                      <a:gd name="connsiteX10" fmla="*/ 225949 w 231250"/>
                      <a:gd name="connsiteY10" fmla="*/ 719593 h 2020956"/>
                      <a:gd name="connsiteX11" fmla="*/ 166314 w 231250"/>
                      <a:gd name="connsiteY11" fmla="*/ 449249 h 2020956"/>
                      <a:gd name="connsiteX12" fmla="*/ 130533 w 231250"/>
                      <a:gd name="connsiteY12" fmla="*/ 310101 h 2020956"/>
                      <a:gd name="connsiteX13" fmla="*/ 118606 w 231250"/>
                      <a:gd name="connsiteY13" fmla="*/ 151075 h 2020956"/>
                      <a:gd name="connsiteX14" fmla="*/ 102704 w 231250"/>
                      <a:gd name="connsiteY14" fmla="*/ 71562 h 2020956"/>
                      <a:gd name="connsiteX15" fmla="*/ 74874 w 231250"/>
                      <a:gd name="connsiteY15" fmla="*/ 15902 h 2020956"/>
                      <a:gd name="connsiteX16" fmla="*/ 31142 w 231250"/>
                      <a:gd name="connsiteY16" fmla="*/ 0 h 2020956"/>
                      <a:gd name="connsiteX17" fmla="*/ 11264 w 231250"/>
                      <a:gd name="connsiteY17" fmla="*/ 55659 h 2020956"/>
                      <a:gd name="connsiteX18" fmla="*/ 23191 w 231250"/>
                      <a:gd name="connsiteY18" fmla="*/ 170953 h 2020956"/>
                      <a:gd name="connsiteX19" fmla="*/ 62947 w 231250"/>
                      <a:gd name="connsiteY19" fmla="*/ 286247 h 2020956"/>
                      <a:gd name="connsiteX20" fmla="*/ 82825 w 231250"/>
                      <a:gd name="connsiteY20" fmla="*/ 397565 h 2020956"/>
                      <a:gd name="connsiteX21" fmla="*/ 110655 w 231250"/>
                      <a:gd name="connsiteY21" fmla="*/ 850789 h 2020956"/>
                      <a:gd name="connsiteX22" fmla="*/ 110655 w 231250"/>
                      <a:gd name="connsiteY22" fmla="*/ 993913 h 2020956"/>
                      <a:gd name="connsiteX23" fmla="*/ 66923 w 231250"/>
                      <a:gd name="connsiteY23" fmla="*/ 1296062 h 2020956"/>
                      <a:gd name="connsiteX24" fmla="*/ 19215 w 231250"/>
                      <a:gd name="connsiteY24" fmla="*/ 1526650 h 2020956"/>
                      <a:gd name="connsiteX25" fmla="*/ 47045 w 231250"/>
                      <a:gd name="connsiteY25" fmla="*/ 1737360 h 2020956"/>
                      <a:gd name="connsiteX26" fmla="*/ 58972 w 231250"/>
                      <a:gd name="connsiteY26" fmla="*/ 1824824 h 2020956"/>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30533 w 231250"/>
                      <a:gd name="connsiteY7" fmla="*/ 1791694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 name="connsiteX0" fmla="*/ 58972 w 231250"/>
                      <a:gd name="connsiteY0" fmla="*/ 1831450 h 2027582"/>
                      <a:gd name="connsiteX1" fmla="*/ 31142 w 231250"/>
                      <a:gd name="connsiteY1" fmla="*/ 1891085 h 2027582"/>
                      <a:gd name="connsiteX2" fmla="*/ 11264 w 231250"/>
                      <a:gd name="connsiteY2" fmla="*/ 1946744 h 2027582"/>
                      <a:gd name="connsiteX3" fmla="*/ 98728 w 231250"/>
                      <a:gd name="connsiteY3" fmla="*/ 2018306 h 2027582"/>
                      <a:gd name="connsiteX4" fmla="*/ 170290 w 231250"/>
                      <a:gd name="connsiteY4" fmla="*/ 2002403 h 2027582"/>
                      <a:gd name="connsiteX5" fmla="*/ 210046 w 231250"/>
                      <a:gd name="connsiteY5" fmla="*/ 1942768 h 2027582"/>
                      <a:gd name="connsiteX6" fmla="*/ 162338 w 231250"/>
                      <a:gd name="connsiteY6" fmla="*/ 1835426 h 2027582"/>
                      <a:gd name="connsiteX7" fmla="*/ 126557 w 231250"/>
                      <a:gd name="connsiteY7" fmla="*/ 1656521 h 2027582"/>
                      <a:gd name="connsiteX8" fmla="*/ 142460 w 231250"/>
                      <a:gd name="connsiteY8" fmla="*/ 1374250 h 2027582"/>
                      <a:gd name="connsiteX9" fmla="*/ 214021 w 231250"/>
                      <a:gd name="connsiteY9" fmla="*/ 901148 h 2027582"/>
                      <a:gd name="connsiteX10" fmla="*/ 225949 w 231250"/>
                      <a:gd name="connsiteY10" fmla="*/ 726219 h 2027582"/>
                      <a:gd name="connsiteX11" fmla="*/ 166314 w 231250"/>
                      <a:gd name="connsiteY11" fmla="*/ 455875 h 2027582"/>
                      <a:gd name="connsiteX12" fmla="*/ 130533 w 231250"/>
                      <a:gd name="connsiteY12" fmla="*/ 316727 h 2027582"/>
                      <a:gd name="connsiteX13" fmla="*/ 118606 w 231250"/>
                      <a:gd name="connsiteY13" fmla="*/ 157701 h 2027582"/>
                      <a:gd name="connsiteX14" fmla="*/ 102704 w 231250"/>
                      <a:gd name="connsiteY14" fmla="*/ 78188 h 2027582"/>
                      <a:gd name="connsiteX15" fmla="*/ 74874 w 231250"/>
                      <a:gd name="connsiteY15" fmla="*/ 22528 h 2027582"/>
                      <a:gd name="connsiteX16" fmla="*/ 31142 w 231250"/>
                      <a:gd name="connsiteY16" fmla="*/ 6626 h 2027582"/>
                      <a:gd name="connsiteX17" fmla="*/ 11264 w 231250"/>
                      <a:gd name="connsiteY17" fmla="*/ 62285 h 2027582"/>
                      <a:gd name="connsiteX18" fmla="*/ 23191 w 231250"/>
                      <a:gd name="connsiteY18" fmla="*/ 177579 h 2027582"/>
                      <a:gd name="connsiteX19" fmla="*/ 62947 w 231250"/>
                      <a:gd name="connsiteY19" fmla="*/ 292873 h 2027582"/>
                      <a:gd name="connsiteX20" fmla="*/ 82825 w 231250"/>
                      <a:gd name="connsiteY20" fmla="*/ 404191 h 2027582"/>
                      <a:gd name="connsiteX21" fmla="*/ 110655 w 231250"/>
                      <a:gd name="connsiteY21" fmla="*/ 857415 h 2027582"/>
                      <a:gd name="connsiteX22" fmla="*/ 110655 w 231250"/>
                      <a:gd name="connsiteY22" fmla="*/ 1000539 h 2027582"/>
                      <a:gd name="connsiteX23" fmla="*/ 66923 w 231250"/>
                      <a:gd name="connsiteY23" fmla="*/ 1302688 h 2027582"/>
                      <a:gd name="connsiteX24" fmla="*/ 19215 w 231250"/>
                      <a:gd name="connsiteY24" fmla="*/ 1533276 h 2027582"/>
                      <a:gd name="connsiteX25" fmla="*/ 47045 w 231250"/>
                      <a:gd name="connsiteY25" fmla="*/ 1743986 h 2027582"/>
                      <a:gd name="connsiteX26" fmla="*/ 58972 w 231250"/>
                      <a:gd name="connsiteY26" fmla="*/ 1831450 h 202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1250" h="2027582">
                        <a:moveTo>
                          <a:pt x="58972" y="1831450"/>
                        </a:moveTo>
                        <a:cubicBezTo>
                          <a:pt x="56322" y="1855966"/>
                          <a:pt x="39093" y="1871869"/>
                          <a:pt x="31142" y="1891085"/>
                        </a:cubicBezTo>
                        <a:cubicBezTo>
                          <a:pt x="23191" y="1910301"/>
                          <a:pt x="0" y="1925541"/>
                          <a:pt x="11264" y="1946744"/>
                        </a:cubicBezTo>
                        <a:cubicBezTo>
                          <a:pt x="22528" y="1967947"/>
                          <a:pt x="72224" y="2009030"/>
                          <a:pt x="98728" y="2018306"/>
                        </a:cubicBezTo>
                        <a:cubicBezTo>
                          <a:pt x="125232" y="2027582"/>
                          <a:pt x="151737" y="2014993"/>
                          <a:pt x="170290" y="2002403"/>
                        </a:cubicBezTo>
                        <a:cubicBezTo>
                          <a:pt x="188843" y="1989813"/>
                          <a:pt x="211371" y="1970597"/>
                          <a:pt x="210046" y="1942768"/>
                        </a:cubicBezTo>
                        <a:cubicBezTo>
                          <a:pt x="208721" y="1914939"/>
                          <a:pt x="176253" y="1883134"/>
                          <a:pt x="162338" y="1835426"/>
                        </a:cubicBezTo>
                        <a:cubicBezTo>
                          <a:pt x="148423" y="1787718"/>
                          <a:pt x="129870" y="1733384"/>
                          <a:pt x="126557" y="1656521"/>
                        </a:cubicBezTo>
                        <a:cubicBezTo>
                          <a:pt x="123244" y="1579658"/>
                          <a:pt x="127883" y="1500145"/>
                          <a:pt x="142460" y="1374250"/>
                        </a:cubicBezTo>
                        <a:cubicBezTo>
                          <a:pt x="157037" y="1248355"/>
                          <a:pt x="200106" y="1009153"/>
                          <a:pt x="214021" y="901148"/>
                        </a:cubicBezTo>
                        <a:cubicBezTo>
                          <a:pt x="227936" y="793143"/>
                          <a:pt x="231250" y="799768"/>
                          <a:pt x="225949" y="726219"/>
                        </a:cubicBezTo>
                        <a:cubicBezTo>
                          <a:pt x="220648" y="652670"/>
                          <a:pt x="182217" y="524124"/>
                          <a:pt x="166314" y="455875"/>
                        </a:cubicBezTo>
                        <a:cubicBezTo>
                          <a:pt x="150411" y="387626"/>
                          <a:pt x="138484" y="366423"/>
                          <a:pt x="130533" y="316727"/>
                        </a:cubicBezTo>
                        <a:cubicBezTo>
                          <a:pt x="122582" y="267031"/>
                          <a:pt x="123244" y="197457"/>
                          <a:pt x="118606" y="157701"/>
                        </a:cubicBezTo>
                        <a:cubicBezTo>
                          <a:pt x="113968" y="117945"/>
                          <a:pt x="109993" y="100717"/>
                          <a:pt x="102704" y="78188"/>
                        </a:cubicBezTo>
                        <a:cubicBezTo>
                          <a:pt x="95415" y="55659"/>
                          <a:pt x="86801" y="34455"/>
                          <a:pt x="74874" y="22528"/>
                        </a:cubicBezTo>
                        <a:cubicBezTo>
                          <a:pt x="62947" y="10601"/>
                          <a:pt x="41744" y="0"/>
                          <a:pt x="31142" y="6626"/>
                        </a:cubicBezTo>
                        <a:cubicBezTo>
                          <a:pt x="20540" y="13252"/>
                          <a:pt x="12589" y="33793"/>
                          <a:pt x="11264" y="62285"/>
                        </a:cubicBezTo>
                        <a:cubicBezTo>
                          <a:pt x="9939" y="90777"/>
                          <a:pt x="14577" y="139148"/>
                          <a:pt x="23191" y="177579"/>
                        </a:cubicBezTo>
                        <a:cubicBezTo>
                          <a:pt x="31805" y="216010"/>
                          <a:pt x="53008" y="255104"/>
                          <a:pt x="62947" y="292873"/>
                        </a:cubicBezTo>
                        <a:cubicBezTo>
                          <a:pt x="72886" y="330642"/>
                          <a:pt x="74874" y="310101"/>
                          <a:pt x="82825" y="404191"/>
                        </a:cubicBezTo>
                        <a:cubicBezTo>
                          <a:pt x="90776" y="498281"/>
                          <a:pt x="106017" y="758024"/>
                          <a:pt x="110655" y="857415"/>
                        </a:cubicBezTo>
                        <a:cubicBezTo>
                          <a:pt x="115293" y="956806"/>
                          <a:pt x="117944" y="926327"/>
                          <a:pt x="110655" y="1000539"/>
                        </a:cubicBezTo>
                        <a:cubicBezTo>
                          <a:pt x="103366" y="1074751"/>
                          <a:pt x="82163" y="1213899"/>
                          <a:pt x="66923" y="1302688"/>
                        </a:cubicBezTo>
                        <a:cubicBezTo>
                          <a:pt x="51683" y="1391477"/>
                          <a:pt x="22528" y="1459726"/>
                          <a:pt x="19215" y="1533276"/>
                        </a:cubicBezTo>
                        <a:cubicBezTo>
                          <a:pt x="15902" y="1606826"/>
                          <a:pt x="40419" y="1694290"/>
                          <a:pt x="47045" y="1743986"/>
                        </a:cubicBezTo>
                        <a:cubicBezTo>
                          <a:pt x="53671" y="1793682"/>
                          <a:pt x="61622" y="1806934"/>
                          <a:pt x="58972" y="1831450"/>
                        </a:cubicBezTo>
                        <a:close/>
                      </a:path>
                    </a:pathLst>
                  </a:custGeom>
                  <a:solidFill>
                    <a:srgbClr val="CCC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36" name="Oval 35"/>
                  <p:cNvSpPr/>
                  <p:nvPr/>
                </p:nvSpPr>
                <p:spPr bwMode="auto">
                  <a:xfrm rot="16200000">
                    <a:off x="3037725" y="3257224"/>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7" name="Oval 36"/>
                  <p:cNvSpPr/>
                  <p:nvPr/>
                </p:nvSpPr>
                <p:spPr bwMode="auto">
                  <a:xfrm rot="16200000">
                    <a:off x="3259929" y="3308558"/>
                    <a:ext cx="297953" cy="297868"/>
                  </a:xfrm>
                  <a:prstGeom prst="ellipse">
                    <a:avLst/>
                  </a:prstGeom>
                  <a:solidFill>
                    <a:srgbClr val="000099"/>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5" name="Freeform 34"/>
                  <p:cNvSpPr/>
                  <p:nvPr/>
                </p:nvSpPr>
                <p:spPr bwMode="auto">
                  <a:xfrm rot="16200000">
                    <a:off x="3876332" y="2342366"/>
                    <a:ext cx="396875" cy="1892910"/>
                  </a:xfrm>
                  <a:custGeom>
                    <a:avLst/>
                    <a:gdLst>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43123 w 429370"/>
                      <a:gd name="connsiteY41" fmla="*/ 51683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55050 w 429370"/>
                      <a:gd name="connsiteY40" fmla="*/ 67586 h 2091193"/>
                      <a:gd name="connsiteX41" fmla="*/ 129966 w 429370"/>
                      <a:gd name="connsiteY41" fmla="*/ 58261 h 2091193"/>
                      <a:gd name="connsiteX42" fmla="*/ 107342 w 429370"/>
                      <a:gd name="connsiteY42" fmla="*/ 0 h 2091193"/>
                      <a:gd name="connsiteX43" fmla="*/ 47708 w 429370"/>
                      <a:gd name="connsiteY43" fmla="*/ 3975 h 2091193"/>
                      <a:gd name="connsiteX44" fmla="*/ 43732 w 429370"/>
                      <a:gd name="connsiteY44" fmla="*/ 63610 h 2091193"/>
                      <a:gd name="connsiteX45" fmla="*/ 83488 w 429370"/>
                      <a:gd name="connsiteY45" fmla="*/ 87464 h 2091193"/>
                      <a:gd name="connsiteX46" fmla="*/ 135172 w 429370"/>
                      <a:gd name="connsiteY46" fmla="*/ 87464 h 2091193"/>
                      <a:gd name="connsiteX47" fmla="*/ 178904 w 429370"/>
                      <a:gd name="connsiteY47" fmla="*/ 91440 h 2091193"/>
                      <a:gd name="connsiteX48" fmla="*/ 234563 w 429370"/>
                      <a:gd name="connsiteY48" fmla="*/ 119269 h 2091193"/>
                      <a:gd name="connsiteX49" fmla="*/ 266368 w 429370"/>
                      <a:gd name="connsiteY49" fmla="*/ 151074 h 2091193"/>
                      <a:gd name="connsiteX50" fmla="*/ 274320 w 429370"/>
                      <a:gd name="connsiteY50"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29966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39834 w 429370"/>
                      <a:gd name="connsiteY40" fmla="*/ 58261 h 2091193"/>
                      <a:gd name="connsiteX41" fmla="*/ 107342 w 429370"/>
                      <a:gd name="connsiteY41" fmla="*/ 0 h 2091193"/>
                      <a:gd name="connsiteX42" fmla="*/ 47708 w 429370"/>
                      <a:gd name="connsiteY42" fmla="*/ 3975 h 2091193"/>
                      <a:gd name="connsiteX43" fmla="*/ 43732 w 429370"/>
                      <a:gd name="connsiteY43" fmla="*/ 63610 h 2091193"/>
                      <a:gd name="connsiteX44" fmla="*/ 83488 w 429370"/>
                      <a:gd name="connsiteY44" fmla="*/ 87464 h 2091193"/>
                      <a:gd name="connsiteX45" fmla="*/ 135172 w 429370"/>
                      <a:gd name="connsiteY45" fmla="*/ 87464 h 2091193"/>
                      <a:gd name="connsiteX46" fmla="*/ 178904 w 429370"/>
                      <a:gd name="connsiteY46" fmla="*/ 91440 h 2091193"/>
                      <a:gd name="connsiteX47" fmla="*/ 234563 w 429370"/>
                      <a:gd name="connsiteY47" fmla="*/ 119269 h 2091193"/>
                      <a:gd name="connsiteX48" fmla="*/ 266368 w 429370"/>
                      <a:gd name="connsiteY48" fmla="*/ 151074 h 2091193"/>
                      <a:gd name="connsiteX49" fmla="*/ 274320 w 429370"/>
                      <a:gd name="connsiteY49"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02149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42515 w 429370"/>
                      <a:gd name="connsiteY15" fmla="*/ 318052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29358 w 429370"/>
                      <a:gd name="connsiteY15" fmla="*/ 334498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50944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1193"/>
                      <a:gd name="connsiteX1" fmla="*/ 274320 w 429370"/>
                      <a:gd name="connsiteY1" fmla="*/ 159026 h 2091193"/>
                      <a:gd name="connsiteX2" fmla="*/ 254442 w 429370"/>
                      <a:gd name="connsiteY2" fmla="*/ 230587 h 2091193"/>
                      <a:gd name="connsiteX3" fmla="*/ 230588 w 429370"/>
                      <a:gd name="connsiteY3" fmla="*/ 262393 h 2091193"/>
                      <a:gd name="connsiteX4" fmla="*/ 174928 w 429370"/>
                      <a:gd name="connsiteY4" fmla="*/ 290222 h 2091193"/>
                      <a:gd name="connsiteX5" fmla="*/ 123245 w 429370"/>
                      <a:gd name="connsiteY5" fmla="*/ 286247 h 2091193"/>
                      <a:gd name="connsiteX6" fmla="*/ 123245 w 429370"/>
                      <a:gd name="connsiteY6" fmla="*/ 286247 h 2091193"/>
                      <a:gd name="connsiteX7" fmla="*/ 79513 w 429370"/>
                      <a:gd name="connsiteY7" fmla="*/ 250466 h 2091193"/>
                      <a:gd name="connsiteX8" fmla="*/ 27829 w 429370"/>
                      <a:gd name="connsiteY8" fmla="*/ 250466 h 2091193"/>
                      <a:gd name="connsiteX9" fmla="*/ 0 w 429370"/>
                      <a:gd name="connsiteY9" fmla="*/ 290222 h 2091193"/>
                      <a:gd name="connsiteX10" fmla="*/ 11927 w 429370"/>
                      <a:gd name="connsiteY10" fmla="*/ 341906 h 2091193"/>
                      <a:gd name="connsiteX11" fmla="*/ 79513 w 429370"/>
                      <a:gd name="connsiteY11" fmla="*/ 337930 h 2091193"/>
                      <a:gd name="connsiteX12" fmla="*/ 103367 w 429370"/>
                      <a:gd name="connsiteY12" fmla="*/ 314076 h 2091193"/>
                      <a:gd name="connsiteX13" fmla="*/ 127221 w 429370"/>
                      <a:gd name="connsiteY13" fmla="*/ 302149 h 2091193"/>
                      <a:gd name="connsiteX14" fmla="*/ 190831 w 429370"/>
                      <a:gd name="connsiteY14" fmla="*/ 315306 h 2091193"/>
                      <a:gd name="connsiteX15" fmla="*/ 232648 w 429370"/>
                      <a:gd name="connsiteY15" fmla="*/ 344366 h 2091193"/>
                      <a:gd name="connsiteX16" fmla="*/ 258417 w 429370"/>
                      <a:gd name="connsiteY16" fmla="*/ 445273 h 2091193"/>
                      <a:gd name="connsiteX17" fmla="*/ 278295 w 429370"/>
                      <a:gd name="connsiteY17" fmla="*/ 683812 h 2091193"/>
                      <a:gd name="connsiteX18" fmla="*/ 290222 w 429370"/>
                      <a:gd name="connsiteY18" fmla="*/ 1105231 h 2091193"/>
                      <a:gd name="connsiteX19" fmla="*/ 242515 w 429370"/>
                      <a:gd name="connsiteY19" fmla="*/ 1554480 h 2091193"/>
                      <a:gd name="connsiteX20" fmla="*/ 254442 w 429370"/>
                      <a:gd name="connsiteY20" fmla="*/ 1785067 h 2091193"/>
                      <a:gd name="connsiteX21" fmla="*/ 294198 w 429370"/>
                      <a:gd name="connsiteY21" fmla="*/ 1916264 h 2091193"/>
                      <a:gd name="connsiteX22" fmla="*/ 274320 w 429370"/>
                      <a:gd name="connsiteY22" fmla="*/ 1956020 h 2091193"/>
                      <a:gd name="connsiteX23" fmla="*/ 238539 w 429370"/>
                      <a:gd name="connsiteY23" fmla="*/ 2035534 h 2091193"/>
                      <a:gd name="connsiteX24" fmla="*/ 310101 w 429370"/>
                      <a:gd name="connsiteY24" fmla="*/ 2091193 h 2091193"/>
                      <a:gd name="connsiteX25" fmla="*/ 401541 w 429370"/>
                      <a:gd name="connsiteY25" fmla="*/ 2063363 h 2091193"/>
                      <a:gd name="connsiteX26" fmla="*/ 429370 w 429370"/>
                      <a:gd name="connsiteY26" fmla="*/ 1987826 h 2091193"/>
                      <a:gd name="connsiteX27" fmla="*/ 361784 w 429370"/>
                      <a:gd name="connsiteY27" fmla="*/ 1936142 h 2091193"/>
                      <a:gd name="connsiteX28" fmla="*/ 353833 w 429370"/>
                      <a:gd name="connsiteY28" fmla="*/ 1904337 h 2091193"/>
                      <a:gd name="connsiteX29" fmla="*/ 333955 w 429370"/>
                      <a:gd name="connsiteY29" fmla="*/ 1745311 h 2091193"/>
                      <a:gd name="connsiteX30" fmla="*/ 337930 w 429370"/>
                      <a:gd name="connsiteY30" fmla="*/ 1447137 h 2091193"/>
                      <a:gd name="connsiteX31" fmla="*/ 397565 w 429370"/>
                      <a:gd name="connsiteY31" fmla="*/ 1113182 h 2091193"/>
                      <a:gd name="connsiteX32" fmla="*/ 421419 w 429370"/>
                      <a:gd name="connsiteY32" fmla="*/ 894521 h 2091193"/>
                      <a:gd name="connsiteX33" fmla="*/ 385638 w 429370"/>
                      <a:gd name="connsiteY33" fmla="*/ 659958 h 2091193"/>
                      <a:gd name="connsiteX34" fmla="*/ 337930 w 429370"/>
                      <a:gd name="connsiteY34" fmla="*/ 512859 h 2091193"/>
                      <a:gd name="connsiteX35" fmla="*/ 349857 w 429370"/>
                      <a:gd name="connsiteY35" fmla="*/ 186855 h 2091193"/>
                      <a:gd name="connsiteX36" fmla="*/ 369735 w 429370"/>
                      <a:gd name="connsiteY36" fmla="*/ 83488 h 2091193"/>
                      <a:gd name="connsiteX37" fmla="*/ 274320 w 429370"/>
                      <a:gd name="connsiteY37" fmla="*/ 63610 h 2091193"/>
                      <a:gd name="connsiteX38" fmla="*/ 210709 w 429370"/>
                      <a:gd name="connsiteY38" fmla="*/ 71561 h 2091193"/>
                      <a:gd name="connsiteX39" fmla="*/ 155050 w 429370"/>
                      <a:gd name="connsiteY39" fmla="*/ 55659 h 2091193"/>
                      <a:gd name="connsiteX40" fmla="*/ 107342 w 429370"/>
                      <a:gd name="connsiteY40" fmla="*/ 0 h 2091193"/>
                      <a:gd name="connsiteX41" fmla="*/ 47708 w 429370"/>
                      <a:gd name="connsiteY41" fmla="*/ 3975 h 2091193"/>
                      <a:gd name="connsiteX42" fmla="*/ 43732 w 429370"/>
                      <a:gd name="connsiteY42" fmla="*/ 63610 h 2091193"/>
                      <a:gd name="connsiteX43" fmla="*/ 83488 w 429370"/>
                      <a:gd name="connsiteY43" fmla="*/ 87464 h 2091193"/>
                      <a:gd name="connsiteX44" fmla="*/ 135172 w 429370"/>
                      <a:gd name="connsiteY44" fmla="*/ 87464 h 2091193"/>
                      <a:gd name="connsiteX45" fmla="*/ 178904 w 429370"/>
                      <a:gd name="connsiteY45" fmla="*/ 91440 h 2091193"/>
                      <a:gd name="connsiteX46" fmla="*/ 234563 w 429370"/>
                      <a:gd name="connsiteY46" fmla="*/ 119269 h 2091193"/>
                      <a:gd name="connsiteX47" fmla="*/ 266368 w 429370"/>
                      <a:gd name="connsiteY47" fmla="*/ 151074 h 2091193"/>
                      <a:gd name="connsiteX48" fmla="*/ 274320 w 429370"/>
                      <a:gd name="connsiteY48" fmla="*/ 159026 h 2091193"/>
                      <a:gd name="connsiteX0" fmla="*/ 274320 w 429370"/>
                      <a:gd name="connsiteY0" fmla="*/ 159026 h 2095831"/>
                      <a:gd name="connsiteX1" fmla="*/ 274320 w 429370"/>
                      <a:gd name="connsiteY1" fmla="*/ 159026 h 2095831"/>
                      <a:gd name="connsiteX2" fmla="*/ 254442 w 429370"/>
                      <a:gd name="connsiteY2" fmla="*/ 230587 h 2095831"/>
                      <a:gd name="connsiteX3" fmla="*/ 230588 w 429370"/>
                      <a:gd name="connsiteY3" fmla="*/ 262393 h 2095831"/>
                      <a:gd name="connsiteX4" fmla="*/ 174928 w 429370"/>
                      <a:gd name="connsiteY4" fmla="*/ 290222 h 2095831"/>
                      <a:gd name="connsiteX5" fmla="*/ 123245 w 429370"/>
                      <a:gd name="connsiteY5" fmla="*/ 286247 h 2095831"/>
                      <a:gd name="connsiteX6" fmla="*/ 123245 w 429370"/>
                      <a:gd name="connsiteY6" fmla="*/ 286247 h 2095831"/>
                      <a:gd name="connsiteX7" fmla="*/ 79513 w 429370"/>
                      <a:gd name="connsiteY7" fmla="*/ 250466 h 2095831"/>
                      <a:gd name="connsiteX8" fmla="*/ 27829 w 429370"/>
                      <a:gd name="connsiteY8" fmla="*/ 250466 h 2095831"/>
                      <a:gd name="connsiteX9" fmla="*/ 0 w 429370"/>
                      <a:gd name="connsiteY9" fmla="*/ 290222 h 2095831"/>
                      <a:gd name="connsiteX10" fmla="*/ 11927 w 429370"/>
                      <a:gd name="connsiteY10" fmla="*/ 341906 h 2095831"/>
                      <a:gd name="connsiteX11" fmla="*/ 79513 w 429370"/>
                      <a:gd name="connsiteY11" fmla="*/ 337930 h 2095831"/>
                      <a:gd name="connsiteX12" fmla="*/ 103367 w 429370"/>
                      <a:gd name="connsiteY12" fmla="*/ 314076 h 2095831"/>
                      <a:gd name="connsiteX13" fmla="*/ 127221 w 429370"/>
                      <a:gd name="connsiteY13" fmla="*/ 302149 h 2095831"/>
                      <a:gd name="connsiteX14" fmla="*/ 190831 w 429370"/>
                      <a:gd name="connsiteY14" fmla="*/ 315306 h 2095831"/>
                      <a:gd name="connsiteX15" fmla="*/ 232648 w 429370"/>
                      <a:gd name="connsiteY15" fmla="*/ 344366 h 2095831"/>
                      <a:gd name="connsiteX16" fmla="*/ 258417 w 429370"/>
                      <a:gd name="connsiteY16" fmla="*/ 445273 h 2095831"/>
                      <a:gd name="connsiteX17" fmla="*/ 278295 w 429370"/>
                      <a:gd name="connsiteY17" fmla="*/ 683812 h 2095831"/>
                      <a:gd name="connsiteX18" fmla="*/ 290222 w 429370"/>
                      <a:gd name="connsiteY18" fmla="*/ 1105231 h 2095831"/>
                      <a:gd name="connsiteX19" fmla="*/ 242515 w 429370"/>
                      <a:gd name="connsiteY19" fmla="*/ 1554480 h 2095831"/>
                      <a:gd name="connsiteX20" fmla="*/ 254442 w 429370"/>
                      <a:gd name="connsiteY20" fmla="*/ 1785067 h 2095831"/>
                      <a:gd name="connsiteX21" fmla="*/ 294198 w 429370"/>
                      <a:gd name="connsiteY21" fmla="*/ 1916264 h 2095831"/>
                      <a:gd name="connsiteX22" fmla="*/ 274320 w 429370"/>
                      <a:gd name="connsiteY22" fmla="*/ 1956020 h 2095831"/>
                      <a:gd name="connsiteX23" fmla="*/ 238539 w 429370"/>
                      <a:gd name="connsiteY23" fmla="*/ 2035534 h 2095831"/>
                      <a:gd name="connsiteX24" fmla="*/ 310101 w 429370"/>
                      <a:gd name="connsiteY24" fmla="*/ 2091193 h 2095831"/>
                      <a:gd name="connsiteX25" fmla="*/ 401541 w 429370"/>
                      <a:gd name="connsiteY25" fmla="*/ 2063363 h 2095831"/>
                      <a:gd name="connsiteX26" fmla="*/ 429370 w 429370"/>
                      <a:gd name="connsiteY26" fmla="*/ 1987826 h 2095831"/>
                      <a:gd name="connsiteX27" fmla="*/ 361784 w 429370"/>
                      <a:gd name="connsiteY27" fmla="*/ 1936142 h 2095831"/>
                      <a:gd name="connsiteX28" fmla="*/ 353833 w 429370"/>
                      <a:gd name="connsiteY28" fmla="*/ 1904337 h 2095831"/>
                      <a:gd name="connsiteX29" fmla="*/ 333955 w 429370"/>
                      <a:gd name="connsiteY29" fmla="*/ 1745311 h 2095831"/>
                      <a:gd name="connsiteX30" fmla="*/ 337930 w 429370"/>
                      <a:gd name="connsiteY30" fmla="*/ 1447137 h 2095831"/>
                      <a:gd name="connsiteX31" fmla="*/ 397565 w 429370"/>
                      <a:gd name="connsiteY31" fmla="*/ 1113182 h 2095831"/>
                      <a:gd name="connsiteX32" fmla="*/ 421419 w 429370"/>
                      <a:gd name="connsiteY32" fmla="*/ 894521 h 2095831"/>
                      <a:gd name="connsiteX33" fmla="*/ 385638 w 429370"/>
                      <a:gd name="connsiteY33" fmla="*/ 659958 h 2095831"/>
                      <a:gd name="connsiteX34" fmla="*/ 337930 w 429370"/>
                      <a:gd name="connsiteY34" fmla="*/ 512859 h 2095831"/>
                      <a:gd name="connsiteX35" fmla="*/ 349857 w 429370"/>
                      <a:gd name="connsiteY35" fmla="*/ 186855 h 2095831"/>
                      <a:gd name="connsiteX36" fmla="*/ 369735 w 429370"/>
                      <a:gd name="connsiteY36" fmla="*/ 83488 h 2095831"/>
                      <a:gd name="connsiteX37" fmla="*/ 274320 w 429370"/>
                      <a:gd name="connsiteY37" fmla="*/ 63610 h 2095831"/>
                      <a:gd name="connsiteX38" fmla="*/ 210709 w 429370"/>
                      <a:gd name="connsiteY38" fmla="*/ 71561 h 2095831"/>
                      <a:gd name="connsiteX39" fmla="*/ 155050 w 429370"/>
                      <a:gd name="connsiteY39" fmla="*/ 55659 h 2095831"/>
                      <a:gd name="connsiteX40" fmla="*/ 107342 w 429370"/>
                      <a:gd name="connsiteY40" fmla="*/ 0 h 2095831"/>
                      <a:gd name="connsiteX41" fmla="*/ 47708 w 429370"/>
                      <a:gd name="connsiteY41" fmla="*/ 3975 h 2095831"/>
                      <a:gd name="connsiteX42" fmla="*/ 43732 w 429370"/>
                      <a:gd name="connsiteY42" fmla="*/ 63610 h 2095831"/>
                      <a:gd name="connsiteX43" fmla="*/ 83488 w 429370"/>
                      <a:gd name="connsiteY43" fmla="*/ 87464 h 2095831"/>
                      <a:gd name="connsiteX44" fmla="*/ 135172 w 429370"/>
                      <a:gd name="connsiteY44" fmla="*/ 87464 h 2095831"/>
                      <a:gd name="connsiteX45" fmla="*/ 178904 w 429370"/>
                      <a:gd name="connsiteY45" fmla="*/ 91440 h 2095831"/>
                      <a:gd name="connsiteX46" fmla="*/ 234563 w 429370"/>
                      <a:gd name="connsiteY46" fmla="*/ 119269 h 2095831"/>
                      <a:gd name="connsiteX47" fmla="*/ 266368 w 429370"/>
                      <a:gd name="connsiteY47" fmla="*/ 151074 h 2095831"/>
                      <a:gd name="connsiteX48" fmla="*/ 274320 w 429370"/>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59026 h 2095831"/>
                      <a:gd name="connsiteX1" fmla="*/ 274320 w 435996"/>
                      <a:gd name="connsiteY1" fmla="*/ 159026 h 2095831"/>
                      <a:gd name="connsiteX2" fmla="*/ 254442 w 435996"/>
                      <a:gd name="connsiteY2" fmla="*/ 230587 h 2095831"/>
                      <a:gd name="connsiteX3" fmla="*/ 230588 w 435996"/>
                      <a:gd name="connsiteY3" fmla="*/ 262393 h 2095831"/>
                      <a:gd name="connsiteX4" fmla="*/ 174928 w 435996"/>
                      <a:gd name="connsiteY4" fmla="*/ 290222 h 2095831"/>
                      <a:gd name="connsiteX5" fmla="*/ 123245 w 435996"/>
                      <a:gd name="connsiteY5" fmla="*/ 286247 h 2095831"/>
                      <a:gd name="connsiteX6" fmla="*/ 123245 w 435996"/>
                      <a:gd name="connsiteY6" fmla="*/ 286247 h 2095831"/>
                      <a:gd name="connsiteX7" fmla="*/ 79513 w 435996"/>
                      <a:gd name="connsiteY7" fmla="*/ 250466 h 2095831"/>
                      <a:gd name="connsiteX8" fmla="*/ 27829 w 435996"/>
                      <a:gd name="connsiteY8" fmla="*/ 250466 h 2095831"/>
                      <a:gd name="connsiteX9" fmla="*/ 0 w 435996"/>
                      <a:gd name="connsiteY9" fmla="*/ 290222 h 2095831"/>
                      <a:gd name="connsiteX10" fmla="*/ 11927 w 435996"/>
                      <a:gd name="connsiteY10" fmla="*/ 341906 h 2095831"/>
                      <a:gd name="connsiteX11" fmla="*/ 79513 w 435996"/>
                      <a:gd name="connsiteY11" fmla="*/ 337930 h 2095831"/>
                      <a:gd name="connsiteX12" fmla="*/ 103367 w 435996"/>
                      <a:gd name="connsiteY12" fmla="*/ 314076 h 2095831"/>
                      <a:gd name="connsiteX13" fmla="*/ 127221 w 435996"/>
                      <a:gd name="connsiteY13" fmla="*/ 302149 h 2095831"/>
                      <a:gd name="connsiteX14" fmla="*/ 190831 w 435996"/>
                      <a:gd name="connsiteY14" fmla="*/ 315306 h 2095831"/>
                      <a:gd name="connsiteX15" fmla="*/ 232648 w 435996"/>
                      <a:gd name="connsiteY15" fmla="*/ 344366 h 2095831"/>
                      <a:gd name="connsiteX16" fmla="*/ 258417 w 435996"/>
                      <a:gd name="connsiteY16" fmla="*/ 445273 h 2095831"/>
                      <a:gd name="connsiteX17" fmla="*/ 278295 w 435996"/>
                      <a:gd name="connsiteY17" fmla="*/ 683812 h 2095831"/>
                      <a:gd name="connsiteX18" fmla="*/ 290222 w 435996"/>
                      <a:gd name="connsiteY18" fmla="*/ 1105231 h 2095831"/>
                      <a:gd name="connsiteX19" fmla="*/ 242515 w 435996"/>
                      <a:gd name="connsiteY19" fmla="*/ 1554480 h 2095831"/>
                      <a:gd name="connsiteX20" fmla="*/ 254442 w 435996"/>
                      <a:gd name="connsiteY20" fmla="*/ 1785067 h 2095831"/>
                      <a:gd name="connsiteX21" fmla="*/ 294198 w 435996"/>
                      <a:gd name="connsiteY21" fmla="*/ 1916264 h 2095831"/>
                      <a:gd name="connsiteX22" fmla="*/ 274320 w 435996"/>
                      <a:gd name="connsiteY22" fmla="*/ 1956020 h 2095831"/>
                      <a:gd name="connsiteX23" fmla="*/ 238539 w 435996"/>
                      <a:gd name="connsiteY23" fmla="*/ 2035534 h 2095831"/>
                      <a:gd name="connsiteX24" fmla="*/ 310101 w 435996"/>
                      <a:gd name="connsiteY24" fmla="*/ 2091193 h 2095831"/>
                      <a:gd name="connsiteX25" fmla="*/ 401541 w 435996"/>
                      <a:gd name="connsiteY25" fmla="*/ 2063363 h 2095831"/>
                      <a:gd name="connsiteX26" fmla="*/ 429370 w 435996"/>
                      <a:gd name="connsiteY26" fmla="*/ 1987826 h 2095831"/>
                      <a:gd name="connsiteX27" fmla="*/ 361784 w 435996"/>
                      <a:gd name="connsiteY27" fmla="*/ 1936142 h 2095831"/>
                      <a:gd name="connsiteX28" fmla="*/ 353833 w 435996"/>
                      <a:gd name="connsiteY28" fmla="*/ 1904337 h 2095831"/>
                      <a:gd name="connsiteX29" fmla="*/ 333955 w 435996"/>
                      <a:gd name="connsiteY29" fmla="*/ 1745311 h 2095831"/>
                      <a:gd name="connsiteX30" fmla="*/ 337930 w 435996"/>
                      <a:gd name="connsiteY30" fmla="*/ 1447137 h 2095831"/>
                      <a:gd name="connsiteX31" fmla="*/ 397565 w 435996"/>
                      <a:gd name="connsiteY31" fmla="*/ 1113182 h 2095831"/>
                      <a:gd name="connsiteX32" fmla="*/ 421419 w 435996"/>
                      <a:gd name="connsiteY32" fmla="*/ 894521 h 2095831"/>
                      <a:gd name="connsiteX33" fmla="*/ 385638 w 435996"/>
                      <a:gd name="connsiteY33" fmla="*/ 659958 h 2095831"/>
                      <a:gd name="connsiteX34" fmla="*/ 337930 w 435996"/>
                      <a:gd name="connsiteY34" fmla="*/ 512859 h 2095831"/>
                      <a:gd name="connsiteX35" fmla="*/ 349857 w 435996"/>
                      <a:gd name="connsiteY35" fmla="*/ 186855 h 2095831"/>
                      <a:gd name="connsiteX36" fmla="*/ 369735 w 435996"/>
                      <a:gd name="connsiteY36" fmla="*/ 83488 h 2095831"/>
                      <a:gd name="connsiteX37" fmla="*/ 274320 w 435996"/>
                      <a:gd name="connsiteY37" fmla="*/ 63610 h 2095831"/>
                      <a:gd name="connsiteX38" fmla="*/ 210709 w 435996"/>
                      <a:gd name="connsiteY38" fmla="*/ 71561 h 2095831"/>
                      <a:gd name="connsiteX39" fmla="*/ 155050 w 435996"/>
                      <a:gd name="connsiteY39" fmla="*/ 55659 h 2095831"/>
                      <a:gd name="connsiteX40" fmla="*/ 107342 w 435996"/>
                      <a:gd name="connsiteY40" fmla="*/ 0 h 2095831"/>
                      <a:gd name="connsiteX41" fmla="*/ 47708 w 435996"/>
                      <a:gd name="connsiteY41" fmla="*/ 3975 h 2095831"/>
                      <a:gd name="connsiteX42" fmla="*/ 43732 w 435996"/>
                      <a:gd name="connsiteY42" fmla="*/ 63610 h 2095831"/>
                      <a:gd name="connsiteX43" fmla="*/ 83488 w 435996"/>
                      <a:gd name="connsiteY43" fmla="*/ 87464 h 2095831"/>
                      <a:gd name="connsiteX44" fmla="*/ 135172 w 435996"/>
                      <a:gd name="connsiteY44" fmla="*/ 87464 h 2095831"/>
                      <a:gd name="connsiteX45" fmla="*/ 178904 w 435996"/>
                      <a:gd name="connsiteY45" fmla="*/ 91440 h 2095831"/>
                      <a:gd name="connsiteX46" fmla="*/ 234563 w 435996"/>
                      <a:gd name="connsiteY46" fmla="*/ 119269 h 2095831"/>
                      <a:gd name="connsiteX47" fmla="*/ 266368 w 435996"/>
                      <a:gd name="connsiteY47" fmla="*/ 151074 h 2095831"/>
                      <a:gd name="connsiteX48" fmla="*/ 274320 w 435996"/>
                      <a:gd name="connsiteY48" fmla="*/ 159026 h 2095831"/>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27221 w 435996"/>
                      <a:gd name="connsiteY13" fmla="*/ 310763 h 2104445"/>
                      <a:gd name="connsiteX14" fmla="*/ 190831 w 435996"/>
                      <a:gd name="connsiteY14" fmla="*/ 323920 h 2104445"/>
                      <a:gd name="connsiteX15" fmla="*/ 232648 w 435996"/>
                      <a:gd name="connsiteY15" fmla="*/ 352980 h 2104445"/>
                      <a:gd name="connsiteX16" fmla="*/ 258417 w 435996"/>
                      <a:gd name="connsiteY16" fmla="*/ 453887 h 2104445"/>
                      <a:gd name="connsiteX17" fmla="*/ 278295 w 435996"/>
                      <a:gd name="connsiteY17" fmla="*/ 692426 h 2104445"/>
                      <a:gd name="connsiteX18" fmla="*/ 290222 w 435996"/>
                      <a:gd name="connsiteY18" fmla="*/ 1113845 h 2104445"/>
                      <a:gd name="connsiteX19" fmla="*/ 242515 w 435996"/>
                      <a:gd name="connsiteY19" fmla="*/ 1563094 h 2104445"/>
                      <a:gd name="connsiteX20" fmla="*/ 254442 w 435996"/>
                      <a:gd name="connsiteY20" fmla="*/ 1793681 h 2104445"/>
                      <a:gd name="connsiteX21" fmla="*/ 294198 w 435996"/>
                      <a:gd name="connsiteY21" fmla="*/ 1924878 h 2104445"/>
                      <a:gd name="connsiteX22" fmla="*/ 274320 w 435996"/>
                      <a:gd name="connsiteY22" fmla="*/ 1964634 h 2104445"/>
                      <a:gd name="connsiteX23" fmla="*/ 238539 w 435996"/>
                      <a:gd name="connsiteY23" fmla="*/ 2044148 h 2104445"/>
                      <a:gd name="connsiteX24" fmla="*/ 310101 w 435996"/>
                      <a:gd name="connsiteY24" fmla="*/ 2099807 h 2104445"/>
                      <a:gd name="connsiteX25" fmla="*/ 401541 w 435996"/>
                      <a:gd name="connsiteY25" fmla="*/ 2071977 h 2104445"/>
                      <a:gd name="connsiteX26" fmla="*/ 429370 w 435996"/>
                      <a:gd name="connsiteY26" fmla="*/ 1996440 h 2104445"/>
                      <a:gd name="connsiteX27" fmla="*/ 361784 w 435996"/>
                      <a:gd name="connsiteY27" fmla="*/ 1944756 h 2104445"/>
                      <a:gd name="connsiteX28" fmla="*/ 353833 w 435996"/>
                      <a:gd name="connsiteY28" fmla="*/ 1912951 h 2104445"/>
                      <a:gd name="connsiteX29" fmla="*/ 333955 w 435996"/>
                      <a:gd name="connsiteY29" fmla="*/ 1753925 h 2104445"/>
                      <a:gd name="connsiteX30" fmla="*/ 337930 w 435996"/>
                      <a:gd name="connsiteY30" fmla="*/ 1455751 h 2104445"/>
                      <a:gd name="connsiteX31" fmla="*/ 397565 w 435996"/>
                      <a:gd name="connsiteY31" fmla="*/ 1121796 h 2104445"/>
                      <a:gd name="connsiteX32" fmla="*/ 421419 w 435996"/>
                      <a:gd name="connsiteY32" fmla="*/ 903135 h 2104445"/>
                      <a:gd name="connsiteX33" fmla="*/ 385638 w 435996"/>
                      <a:gd name="connsiteY33" fmla="*/ 668572 h 2104445"/>
                      <a:gd name="connsiteX34" fmla="*/ 337930 w 435996"/>
                      <a:gd name="connsiteY34" fmla="*/ 521473 h 2104445"/>
                      <a:gd name="connsiteX35" fmla="*/ 349857 w 435996"/>
                      <a:gd name="connsiteY35" fmla="*/ 195469 h 2104445"/>
                      <a:gd name="connsiteX36" fmla="*/ 369735 w 435996"/>
                      <a:gd name="connsiteY36" fmla="*/ 92102 h 2104445"/>
                      <a:gd name="connsiteX37" fmla="*/ 274320 w 435996"/>
                      <a:gd name="connsiteY37" fmla="*/ 72224 h 2104445"/>
                      <a:gd name="connsiteX38" fmla="*/ 210709 w 435996"/>
                      <a:gd name="connsiteY38" fmla="*/ 80175 h 2104445"/>
                      <a:gd name="connsiteX39" fmla="*/ 155050 w 435996"/>
                      <a:gd name="connsiteY39" fmla="*/ 64273 h 2104445"/>
                      <a:gd name="connsiteX40" fmla="*/ 107342 w 435996"/>
                      <a:gd name="connsiteY40" fmla="*/ 8614 h 2104445"/>
                      <a:gd name="connsiteX41" fmla="*/ 47708 w 435996"/>
                      <a:gd name="connsiteY41" fmla="*/ 12589 h 2104445"/>
                      <a:gd name="connsiteX42" fmla="*/ 43732 w 435996"/>
                      <a:gd name="connsiteY42" fmla="*/ 72224 h 2104445"/>
                      <a:gd name="connsiteX43" fmla="*/ 83488 w 435996"/>
                      <a:gd name="connsiteY43" fmla="*/ 96078 h 2104445"/>
                      <a:gd name="connsiteX44" fmla="*/ 135172 w 435996"/>
                      <a:gd name="connsiteY44" fmla="*/ 96078 h 2104445"/>
                      <a:gd name="connsiteX45" fmla="*/ 178904 w 435996"/>
                      <a:gd name="connsiteY45" fmla="*/ 100054 h 2104445"/>
                      <a:gd name="connsiteX46" fmla="*/ 234563 w 435996"/>
                      <a:gd name="connsiteY46" fmla="*/ 127883 h 2104445"/>
                      <a:gd name="connsiteX47" fmla="*/ 266368 w 435996"/>
                      <a:gd name="connsiteY47" fmla="*/ 159688 h 2104445"/>
                      <a:gd name="connsiteX48" fmla="*/ 274320 w 435996"/>
                      <a:gd name="connsiteY48"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4320 w 435996"/>
                      <a:gd name="connsiteY0" fmla="*/ 167640 h 2104445"/>
                      <a:gd name="connsiteX1" fmla="*/ 274320 w 435996"/>
                      <a:gd name="connsiteY1" fmla="*/ 167640 h 2104445"/>
                      <a:gd name="connsiteX2" fmla="*/ 254442 w 435996"/>
                      <a:gd name="connsiteY2" fmla="*/ 239201 h 2104445"/>
                      <a:gd name="connsiteX3" fmla="*/ 230588 w 435996"/>
                      <a:gd name="connsiteY3" fmla="*/ 271007 h 2104445"/>
                      <a:gd name="connsiteX4" fmla="*/ 174928 w 435996"/>
                      <a:gd name="connsiteY4" fmla="*/ 298836 h 2104445"/>
                      <a:gd name="connsiteX5" fmla="*/ 123245 w 435996"/>
                      <a:gd name="connsiteY5" fmla="*/ 294861 h 2104445"/>
                      <a:gd name="connsiteX6" fmla="*/ 123245 w 435996"/>
                      <a:gd name="connsiteY6" fmla="*/ 294861 h 2104445"/>
                      <a:gd name="connsiteX7" fmla="*/ 79513 w 435996"/>
                      <a:gd name="connsiteY7" fmla="*/ 259080 h 2104445"/>
                      <a:gd name="connsiteX8" fmla="*/ 27829 w 435996"/>
                      <a:gd name="connsiteY8" fmla="*/ 259080 h 2104445"/>
                      <a:gd name="connsiteX9" fmla="*/ 0 w 435996"/>
                      <a:gd name="connsiteY9" fmla="*/ 298836 h 2104445"/>
                      <a:gd name="connsiteX10" fmla="*/ 11927 w 435996"/>
                      <a:gd name="connsiteY10" fmla="*/ 350520 h 2104445"/>
                      <a:gd name="connsiteX11" fmla="*/ 79513 w 435996"/>
                      <a:gd name="connsiteY11" fmla="*/ 346544 h 2104445"/>
                      <a:gd name="connsiteX12" fmla="*/ 103367 w 435996"/>
                      <a:gd name="connsiteY12" fmla="*/ 322690 h 2104445"/>
                      <a:gd name="connsiteX13" fmla="*/ 190831 w 435996"/>
                      <a:gd name="connsiteY13" fmla="*/ 323920 h 2104445"/>
                      <a:gd name="connsiteX14" fmla="*/ 232648 w 435996"/>
                      <a:gd name="connsiteY14" fmla="*/ 352980 h 2104445"/>
                      <a:gd name="connsiteX15" fmla="*/ 258417 w 435996"/>
                      <a:gd name="connsiteY15" fmla="*/ 453887 h 2104445"/>
                      <a:gd name="connsiteX16" fmla="*/ 278295 w 435996"/>
                      <a:gd name="connsiteY16" fmla="*/ 692426 h 2104445"/>
                      <a:gd name="connsiteX17" fmla="*/ 290222 w 435996"/>
                      <a:gd name="connsiteY17" fmla="*/ 1113845 h 2104445"/>
                      <a:gd name="connsiteX18" fmla="*/ 242515 w 435996"/>
                      <a:gd name="connsiteY18" fmla="*/ 1563094 h 2104445"/>
                      <a:gd name="connsiteX19" fmla="*/ 254442 w 435996"/>
                      <a:gd name="connsiteY19" fmla="*/ 1793681 h 2104445"/>
                      <a:gd name="connsiteX20" fmla="*/ 294198 w 435996"/>
                      <a:gd name="connsiteY20" fmla="*/ 1924878 h 2104445"/>
                      <a:gd name="connsiteX21" fmla="*/ 274320 w 435996"/>
                      <a:gd name="connsiteY21" fmla="*/ 1964634 h 2104445"/>
                      <a:gd name="connsiteX22" fmla="*/ 238539 w 435996"/>
                      <a:gd name="connsiteY22" fmla="*/ 2044148 h 2104445"/>
                      <a:gd name="connsiteX23" fmla="*/ 310101 w 435996"/>
                      <a:gd name="connsiteY23" fmla="*/ 2099807 h 2104445"/>
                      <a:gd name="connsiteX24" fmla="*/ 401541 w 435996"/>
                      <a:gd name="connsiteY24" fmla="*/ 2071977 h 2104445"/>
                      <a:gd name="connsiteX25" fmla="*/ 429370 w 435996"/>
                      <a:gd name="connsiteY25" fmla="*/ 1996440 h 2104445"/>
                      <a:gd name="connsiteX26" fmla="*/ 361784 w 435996"/>
                      <a:gd name="connsiteY26" fmla="*/ 1944756 h 2104445"/>
                      <a:gd name="connsiteX27" fmla="*/ 353833 w 435996"/>
                      <a:gd name="connsiteY27" fmla="*/ 1912951 h 2104445"/>
                      <a:gd name="connsiteX28" fmla="*/ 333955 w 435996"/>
                      <a:gd name="connsiteY28" fmla="*/ 1753925 h 2104445"/>
                      <a:gd name="connsiteX29" fmla="*/ 337930 w 435996"/>
                      <a:gd name="connsiteY29" fmla="*/ 1455751 h 2104445"/>
                      <a:gd name="connsiteX30" fmla="*/ 397565 w 435996"/>
                      <a:gd name="connsiteY30" fmla="*/ 1121796 h 2104445"/>
                      <a:gd name="connsiteX31" fmla="*/ 421419 w 435996"/>
                      <a:gd name="connsiteY31" fmla="*/ 903135 h 2104445"/>
                      <a:gd name="connsiteX32" fmla="*/ 385638 w 435996"/>
                      <a:gd name="connsiteY32" fmla="*/ 668572 h 2104445"/>
                      <a:gd name="connsiteX33" fmla="*/ 337930 w 435996"/>
                      <a:gd name="connsiteY33" fmla="*/ 521473 h 2104445"/>
                      <a:gd name="connsiteX34" fmla="*/ 349857 w 435996"/>
                      <a:gd name="connsiteY34" fmla="*/ 195469 h 2104445"/>
                      <a:gd name="connsiteX35" fmla="*/ 369735 w 435996"/>
                      <a:gd name="connsiteY35" fmla="*/ 92102 h 2104445"/>
                      <a:gd name="connsiteX36" fmla="*/ 274320 w 435996"/>
                      <a:gd name="connsiteY36" fmla="*/ 72224 h 2104445"/>
                      <a:gd name="connsiteX37" fmla="*/ 210709 w 435996"/>
                      <a:gd name="connsiteY37" fmla="*/ 80175 h 2104445"/>
                      <a:gd name="connsiteX38" fmla="*/ 155050 w 435996"/>
                      <a:gd name="connsiteY38" fmla="*/ 64273 h 2104445"/>
                      <a:gd name="connsiteX39" fmla="*/ 107342 w 435996"/>
                      <a:gd name="connsiteY39" fmla="*/ 8614 h 2104445"/>
                      <a:gd name="connsiteX40" fmla="*/ 47708 w 435996"/>
                      <a:gd name="connsiteY40" fmla="*/ 12589 h 2104445"/>
                      <a:gd name="connsiteX41" fmla="*/ 43732 w 435996"/>
                      <a:gd name="connsiteY41" fmla="*/ 72224 h 2104445"/>
                      <a:gd name="connsiteX42" fmla="*/ 83488 w 435996"/>
                      <a:gd name="connsiteY42" fmla="*/ 96078 h 2104445"/>
                      <a:gd name="connsiteX43" fmla="*/ 135172 w 435996"/>
                      <a:gd name="connsiteY43" fmla="*/ 96078 h 2104445"/>
                      <a:gd name="connsiteX44" fmla="*/ 178904 w 435996"/>
                      <a:gd name="connsiteY44" fmla="*/ 100054 h 2104445"/>
                      <a:gd name="connsiteX45" fmla="*/ 234563 w 435996"/>
                      <a:gd name="connsiteY45" fmla="*/ 127883 h 2104445"/>
                      <a:gd name="connsiteX46" fmla="*/ 266368 w 435996"/>
                      <a:gd name="connsiteY46" fmla="*/ 159688 h 2104445"/>
                      <a:gd name="connsiteX47" fmla="*/ 274320 w 43599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76970 w 438646"/>
                      <a:gd name="connsiteY0" fmla="*/ 167640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47" fmla="*/ 276970 w 438646"/>
                      <a:gd name="connsiteY47" fmla="*/ 167640 h 2104445"/>
                      <a:gd name="connsiteX0" fmla="*/ 269018 w 438646"/>
                      <a:gd name="connsiteY0" fmla="*/ 159688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 name="connsiteX46" fmla="*/ 269018 w 438646"/>
                      <a:gd name="connsiteY46" fmla="*/ 159688 h 2104445"/>
                      <a:gd name="connsiteX0" fmla="*/ 237213 w 438646"/>
                      <a:gd name="connsiteY0" fmla="*/ 127883 h 2104445"/>
                      <a:gd name="connsiteX1" fmla="*/ 276970 w 438646"/>
                      <a:gd name="connsiteY1" fmla="*/ 167640 h 2104445"/>
                      <a:gd name="connsiteX2" fmla="*/ 257092 w 438646"/>
                      <a:gd name="connsiteY2" fmla="*/ 239201 h 2104445"/>
                      <a:gd name="connsiteX3" fmla="*/ 233238 w 438646"/>
                      <a:gd name="connsiteY3" fmla="*/ 271007 h 2104445"/>
                      <a:gd name="connsiteX4" fmla="*/ 177578 w 438646"/>
                      <a:gd name="connsiteY4" fmla="*/ 298836 h 2104445"/>
                      <a:gd name="connsiteX5" fmla="*/ 125895 w 438646"/>
                      <a:gd name="connsiteY5" fmla="*/ 294861 h 2104445"/>
                      <a:gd name="connsiteX6" fmla="*/ 125895 w 438646"/>
                      <a:gd name="connsiteY6" fmla="*/ 294861 h 2104445"/>
                      <a:gd name="connsiteX7" fmla="*/ 82163 w 438646"/>
                      <a:gd name="connsiteY7" fmla="*/ 259080 h 2104445"/>
                      <a:gd name="connsiteX8" fmla="*/ 30479 w 438646"/>
                      <a:gd name="connsiteY8" fmla="*/ 259080 h 2104445"/>
                      <a:gd name="connsiteX9" fmla="*/ 2650 w 438646"/>
                      <a:gd name="connsiteY9" fmla="*/ 298836 h 2104445"/>
                      <a:gd name="connsiteX10" fmla="*/ 14577 w 438646"/>
                      <a:gd name="connsiteY10" fmla="*/ 350520 h 2104445"/>
                      <a:gd name="connsiteX11" fmla="*/ 82163 w 438646"/>
                      <a:gd name="connsiteY11" fmla="*/ 346544 h 2104445"/>
                      <a:gd name="connsiteX12" fmla="*/ 106017 w 438646"/>
                      <a:gd name="connsiteY12" fmla="*/ 322690 h 2104445"/>
                      <a:gd name="connsiteX13" fmla="*/ 193481 w 438646"/>
                      <a:gd name="connsiteY13" fmla="*/ 323920 h 2104445"/>
                      <a:gd name="connsiteX14" fmla="*/ 235298 w 438646"/>
                      <a:gd name="connsiteY14" fmla="*/ 352980 h 2104445"/>
                      <a:gd name="connsiteX15" fmla="*/ 261067 w 438646"/>
                      <a:gd name="connsiteY15" fmla="*/ 453887 h 2104445"/>
                      <a:gd name="connsiteX16" fmla="*/ 280945 w 438646"/>
                      <a:gd name="connsiteY16" fmla="*/ 692426 h 2104445"/>
                      <a:gd name="connsiteX17" fmla="*/ 292872 w 438646"/>
                      <a:gd name="connsiteY17" fmla="*/ 1113845 h 2104445"/>
                      <a:gd name="connsiteX18" fmla="*/ 245165 w 438646"/>
                      <a:gd name="connsiteY18" fmla="*/ 1563094 h 2104445"/>
                      <a:gd name="connsiteX19" fmla="*/ 257092 w 438646"/>
                      <a:gd name="connsiteY19" fmla="*/ 1793681 h 2104445"/>
                      <a:gd name="connsiteX20" fmla="*/ 296848 w 438646"/>
                      <a:gd name="connsiteY20" fmla="*/ 1924878 h 2104445"/>
                      <a:gd name="connsiteX21" fmla="*/ 276970 w 438646"/>
                      <a:gd name="connsiteY21" fmla="*/ 1964634 h 2104445"/>
                      <a:gd name="connsiteX22" fmla="*/ 241189 w 438646"/>
                      <a:gd name="connsiteY22" fmla="*/ 2044148 h 2104445"/>
                      <a:gd name="connsiteX23" fmla="*/ 312751 w 438646"/>
                      <a:gd name="connsiteY23" fmla="*/ 2099807 h 2104445"/>
                      <a:gd name="connsiteX24" fmla="*/ 404191 w 438646"/>
                      <a:gd name="connsiteY24" fmla="*/ 2071977 h 2104445"/>
                      <a:gd name="connsiteX25" fmla="*/ 432020 w 438646"/>
                      <a:gd name="connsiteY25" fmla="*/ 1996440 h 2104445"/>
                      <a:gd name="connsiteX26" fmla="*/ 364434 w 438646"/>
                      <a:gd name="connsiteY26" fmla="*/ 1944756 h 2104445"/>
                      <a:gd name="connsiteX27" fmla="*/ 356483 w 438646"/>
                      <a:gd name="connsiteY27" fmla="*/ 1912951 h 2104445"/>
                      <a:gd name="connsiteX28" fmla="*/ 336605 w 438646"/>
                      <a:gd name="connsiteY28" fmla="*/ 1753925 h 2104445"/>
                      <a:gd name="connsiteX29" fmla="*/ 340580 w 438646"/>
                      <a:gd name="connsiteY29" fmla="*/ 1455751 h 2104445"/>
                      <a:gd name="connsiteX30" fmla="*/ 400215 w 438646"/>
                      <a:gd name="connsiteY30" fmla="*/ 1121796 h 2104445"/>
                      <a:gd name="connsiteX31" fmla="*/ 424069 w 438646"/>
                      <a:gd name="connsiteY31" fmla="*/ 903135 h 2104445"/>
                      <a:gd name="connsiteX32" fmla="*/ 388288 w 438646"/>
                      <a:gd name="connsiteY32" fmla="*/ 668572 h 2104445"/>
                      <a:gd name="connsiteX33" fmla="*/ 340580 w 438646"/>
                      <a:gd name="connsiteY33" fmla="*/ 521473 h 2104445"/>
                      <a:gd name="connsiteX34" fmla="*/ 352507 w 438646"/>
                      <a:gd name="connsiteY34" fmla="*/ 195469 h 2104445"/>
                      <a:gd name="connsiteX35" fmla="*/ 372385 w 438646"/>
                      <a:gd name="connsiteY35" fmla="*/ 92102 h 2104445"/>
                      <a:gd name="connsiteX36" fmla="*/ 276970 w 438646"/>
                      <a:gd name="connsiteY36" fmla="*/ 72224 h 2104445"/>
                      <a:gd name="connsiteX37" fmla="*/ 213359 w 438646"/>
                      <a:gd name="connsiteY37" fmla="*/ 80175 h 2104445"/>
                      <a:gd name="connsiteX38" fmla="*/ 157700 w 438646"/>
                      <a:gd name="connsiteY38" fmla="*/ 64273 h 2104445"/>
                      <a:gd name="connsiteX39" fmla="*/ 109992 w 438646"/>
                      <a:gd name="connsiteY39" fmla="*/ 8614 h 2104445"/>
                      <a:gd name="connsiteX40" fmla="*/ 50358 w 438646"/>
                      <a:gd name="connsiteY40" fmla="*/ 12589 h 2104445"/>
                      <a:gd name="connsiteX41" fmla="*/ 46382 w 438646"/>
                      <a:gd name="connsiteY41" fmla="*/ 72224 h 2104445"/>
                      <a:gd name="connsiteX42" fmla="*/ 86138 w 438646"/>
                      <a:gd name="connsiteY42" fmla="*/ 96078 h 2104445"/>
                      <a:gd name="connsiteX43" fmla="*/ 137822 w 438646"/>
                      <a:gd name="connsiteY43" fmla="*/ 96078 h 2104445"/>
                      <a:gd name="connsiteX44" fmla="*/ 181554 w 438646"/>
                      <a:gd name="connsiteY44" fmla="*/ 100054 h 2104445"/>
                      <a:gd name="connsiteX45" fmla="*/ 237213 w 438646"/>
                      <a:gd name="connsiteY45" fmla="*/ 127883 h 2104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8646" h="2104445">
                        <a:moveTo>
                          <a:pt x="237213" y="127883"/>
                        </a:moveTo>
                        <a:cubicBezTo>
                          <a:pt x="253116" y="139147"/>
                          <a:pt x="273657" y="149087"/>
                          <a:pt x="276970" y="167640"/>
                        </a:cubicBezTo>
                        <a:cubicBezTo>
                          <a:pt x="280283" y="186193"/>
                          <a:pt x="264381" y="221973"/>
                          <a:pt x="257092" y="239201"/>
                        </a:cubicBezTo>
                        <a:cubicBezTo>
                          <a:pt x="249803" y="256429"/>
                          <a:pt x="246490" y="261068"/>
                          <a:pt x="233238" y="271007"/>
                        </a:cubicBezTo>
                        <a:cubicBezTo>
                          <a:pt x="219986" y="280946"/>
                          <a:pt x="195469" y="294860"/>
                          <a:pt x="177578" y="298836"/>
                        </a:cubicBezTo>
                        <a:cubicBezTo>
                          <a:pt x="159687" y="302812"/>
                          <a:pt x="134509" y="295523"/>
                          <a:pt x="125895" y="294861"/>
                        </a:cubicBezTo>
                        <a:lnTo>
                          <a:pt x="125895" y="294861"/>
                        </a:lnTo>
                        <a:cubicBezTo>
                          <a:pt x="118606" y="288898"/>
                          <a:pt x="98066" y="265043"/>
                          <a:pt x="82163" y="259080"/>
                        </a:cubicBezTo>
                        <a:cubicBezTo>
                          <a:pt x="66260" y="253117"/>
                          <a:pt x="43731" y="252454"/>
                          <a:pt x="30479" y="259080"/>
                        </a:cubicBezTo>
                        <a:cubicBezTo>
                          <a:pt x="17227" y="265706"/>
                          <a:pt x="5300" y="283596"/>
                          <a:pt x="2650" y="298836"/>
                        </a:cubicBezTo>
                        <a:cubicBezTo>
                          <a:pt x="0" y="314076"/>
                          <a:pt x="1325" y="342569"/>
                          <a:pt x="14577" y="350520"/>
                        </a:cubicBezTo>
                        <a:cubicBezTo>
                          <a:pt x="27829" y="358471"/>
                          <a:pt x="66923" y="351182"/>
                          <a:pt x="82163" y="346544"/>
                        </a:cubicBezTo>
                        <a:cubicBezTo>
                          <a:pt x="97403" y="341906"/>
                          <a:pt x="87464" y="326461"/>
                          <a:pt x="106017" y="322690"/>
                        </a:cubicBezTo>
                        <a:cubicBezTo>
                          <a:pt x="124570" y="318919"/>
                          <a:pt x="175910" y="316884"/>
                          <a:pt x="193481" y="323920"/>
                        </a:cubicBezTo>
                        <a:cubicBezTo>
                          <a:pt x="211052" y="330956"/>
                          <a:pt x="224034" y="331319"/>
                          <a:pt x="235298" y="352980"/>
                        </a:cubicBezTo>
                        <a:cubicBezTo>
                          <a:pt x="246562" y="374641"/>
                          <a:pt x="253459" y="397313"/>
                          <a:pt x="261067" y="453887"/>
                        </a:cubicBezTo>
                        <a:cubicBezTo>
                          <a:pt x="268675" y="510461"/>
                          <a:pt x="275644" y="582433"/>
                          <a:pt x="280945" y="692426"/>
                        </a:cubicBezTo>
                        <a:cubicBezTo>
                          <a:pt x="286246" y="802419"/>
                          <a:pt x="298835" y="968734"/>
                          <a:pt x="292872" y="1113845"/>
                        </a:cubicBezTo>
                        <a:cubicBezTo>
                          <a:pt x="286909" y="1258956"/>
                          <a:pt x="251128" y="1449788"/>
                          <a:pt x="245165" y="1563094"/>
                        </a:cubicBezTo>
                        <a:cubicBezTo>
                          <a:pt x="239202" y="1676400"/>
                          <a:pt x="248478" y="1733384"/>
                          <a:pt x="257092" y="1793681"/>
                        </a:cubicBezTo>
                        <a:cubicBezTo>
                          <a:pt x="265706" y="1853978"/>
                          <a:pt x="293535" y="1896386"/>
                          <a:pt x="296848" y="1924878"/>
                        </a:cubicBezTo>
                        <a:cubicBezTo>
                          <a:pt x="300161" y="1953370"/>
                          <a:pt x="286247" y="1944756"/>
                          <a:pt x="276970" y="1964634"/>
                        </a:cubicBezTo>
                        <a:cubicBezTo>
                          <a:pt x="267693" y="1984512"/>
                          <a:pt x="235226" y="2021619"/>
                          <a:pt x="241189" y="2044148"/>
                        </a:cubicBezTo>
                        <a:cubicBezTo>
                          <a:pt x="247152" y="2066677"/>
                          <a:pt x="285584" y="2095169"/>
                          <a:pt x="312751" y="2099807"/>
                        </a:cubicBezTo>
                        <a:cubicBezTo>
                          <a:pt x="339918" y="2104445"/>
                          <a:pt x="384313" y="2089205"/>
                          <a:pt x="404191" y="2071977"/>
                        </a:cubicBezTo>
                        <a:cubicBezTo>
                          <a:pt x="424069" y="2054749"/>
                          <a:pt x="438646" y="2017643"/>
                          <a:pt x="432020" y="1996440"/>
                        </a:cubicBezTo>
                        <a:cubicBezTo>
                          <a:pt x="425394" y="1975237"/>
                          <a:pt x="377023" y="1958671"/>
                          <a:pt x="364434" y="1944756"/>
                        </a:cubicBezTo>
                        <a:cubicBezTo>
                          <a:pt x="351845" y="1930841"/>
                          <a:pt x="361121" y="1944756"/>
                          <a:pt x="356483" y="1912951"/>
                        </a:cubicBezTo>
                        <a:cubicBezTo>
                          <a:pt x="351845" y="1881146"/>
                          <a:pt x="339256" y="1830125"/>
                          <a:pt x="336605" y="1753925"/>
                        </a:cubicBezTo>
                        <a:cubicBezTo>
                          <a:pt x="333954" y="1677725"/>
                          <a:pt x="329978" y="1561106"/>
                          <a:pt x="340580" y="1455751"/>
                        </a:cubicBezTo>
                        <a:cubicBezTo>
                          <a:pt x="351182" y="1350396"/>
                          <a:pt x="386300" y="1213899"/>
                          <a:pt x="400215" y="1121796"/>
                        </a:cubicBezTo>
                        <a:cubicBezTo>
                          <a:pt x="414130" y="1029693"/>
                          <a:pt x="426057" y="978672"/>
                          <a:pt x="424069" y="903135"/>
                        </a:cubicBezTo>
                        <a:cubicBezTo>
                          <a:pt x="422081" y="827598"/>
                          <a:pt x="402203" y="732182"/>
                          <a:pt x="388288" y="668572"/>
                        </a:cubicBezTo>
                        <a:cubicBezTo>
                          <a:pt x="374373" y="604962"/>
                          <a:pt x="346543" y="600323"/>
                          <a:pt x="340580" y="521473"/>
                        </a:cubicBezTo>
                        <a:cubicBezTo>
                          <a:pt x="334617" y="442623"/>
                          <a:pt x="347206" y="267031"/>
                          <a:pt x="352507" y="195469"/>
                        </a:cubicBezTo>
                        <a:cubicBezTo>
                          <a:pt x="357808" y="123907"/>
                          <a:pt x="384975" y="112643"/>
                          <a:pt x="372385" y="92102"/>
                        </a:cubicBezTo>
                        <a:cubicBezTo>
                          <a:pt x="359795" y="71561"/>
                          <a:pt x="303474" y="74212"/>
                          <a:pt x="276970" y="72224"/>
                        </a:cubicBezTo>
                        <a:cubicBezTo>
                          <a:pt x="250466" y="70236"/>
                          <a:pt x="233237" y="81500"/>
                          <a:pt x="213359" y="80175"/>
                        </a:cubicBezTo>
                        <a:cubicBezTo>
                          <a:pt x="193481" y="78850"/>
                          <a:pt x="174928" y="76200"/>
                          <a:pt x="157700" y="64273"/>
                        </a:cubicBezTo>
                        <a:cubicBezTo>
                          <a:pt x="140472" y="52346"/>
                          <a:pt x="127882" y="17228"/>
                          <a:pt x="109992" y="8614"/>
                        </a:cubicBezTo>
                        <a:cubicBezTo>
                          <a:pt x="92102" y="0"/>
                          <a:pt x="60960" y="1987"/>
                          <a:pt x="50358" y="12589"/>
                        </a:cubicBezTo>
                        <a:cubicBezTo>
                          <a:pt x="39756" y="23191"/>
                          <a:pt x="40419" y="58309"/>
                          <a:pt x="46382" y="72224"/>
                        </a:cubicBezTo>
                        <a:cubicBezTo>
                          <a:pt x="52345" y="86139"/>
                          <a:pt x="70898" y="92102"/>
                          <a:pt x="86138" y="96078"/>
                        </a:cubicBezTo>
                        <a:cubicBezTo>
                          <a:pt x="101378" y="100054"/>
                          <a:pt x="121919" y="95415"/>
                          <a:pt x="137822" y="96078"/>
                        </a:cubicBezTo>
                        <a:cubicBezTo>
                          <a:pt x="153725" y="96741"/>
                          <a:pt x="164989" y="94753"/>
                          <a:pt x="181554" y="100054"/>
                        </a:cubicBezTo>
                        <a:cubicBezTo>
                          <a:pt x="198119" y="105355"/>
                          <a:pt x="221310" y="116619"/>
                          <a:pt x="237213" y="127883"/>
                        </a:cubicBezTo>
                        <a:close/>
                      </a:path>
                    </a:pathLst>
                  </a:custGeom>
                  <a:solidFill>
                    <a:srgbClr val="CCEC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42" name="Oval 41"/>
                  <p:cNvSpPr/>
                  <p:nvPr/>
                </p:nvSpPr>
                <p:spPr bwMode="auto">
                  <a:xfrm rot="16200000">
                    <a:off x="3046331" y="1300731"/>
                    <a:ext cx="297953" cy="297868"/>
                  </a:xfrm>
                  <a:prstGeom prst="ellipse">
                    <a:avLst/>
                  </a:prstGeom>
                  <a:solidFill>
                    <a:srgbClr val="FFCC00"/>
                  </a:solidFill>
                  <a:ln w="9525" cap="flat" cmpd="sng" algn="ctr">
                    <a:noFill/>
                    <a:prstDash val="solid"/>
                    <a:round/>
                    <a:headEnd type="none" w="med" len="med"/>
                    <a:tailEnd type="none" w="med" len="med"/>
                  </a:ln>
                  <a:effectLst>
                    <a:softEdge rad="12700"/>
                  </a:effectLst>
                </p:spPr>
                <p:txBody>
                  <a:bodyPr vert="vert"/>
                  <a:lstStyle/>
                  <a:p>
                    <a:pPr algn="ctr" eaLnBrk="0" hangingPunct="0">
                      <a:defRPr/>
                    </a:pPr>
                    <a:endParaRPr lang="en-US" sz="1400">
                      <a:cs typeface="+mn-cs"/>
                    </a:endParaRPr>
                  </a:p>
                </p:txBody>
              </p:sp>
              <p:sp>
                <p:nvSpPr>
                  <p:cNvPr id="38" name="Freeform 37"/>
                  <p:cNvSpPr/>
                  <p:nvPr/>
                </p:nvSpPr>
                <p:spPr bwMode="auto">
                  <a:xfrm rot="16200000">
                    <a:off x="3107203" y="1060093"/>
                    <a:ext cx="862542" cy="802679"/>
                  </a:xfrm>
                  <a:custGeom>
                    <a:avLst/>
                    <a:gdLst>
                      <a:gd name="connsiteX0" fmla="*/ 464820 w 1024890"/>
                      <a:gd name="connsiteY0" fmla="*/ 209550 h 876300"/>
                      <a:gd name="connsiteX1" fmla="*/ 445770 w 1024890"/>
                      <a:gd name="connsiteY1" fmla="*/ 327660 h 876300"/>
                      <a:gd name="connsiteX2" fmla="*/ 361950 w 1024890"/>
                      <a:gd name="connsiteY2" fmla="*/ 381000 h 876300"/>
                      <a:gd name="connsiteX3" fmla="*/ 320040 w 1024890"/>
                      <a:gd name="connsiteY3" fmla="*/ 483870 h 876300"/>
                      <a:gd name="connsiteX4" fmla="*/ 289560 w 1024890"/>
                      <a:gd name="connsiteY4" fmla="*/ 529590 h 876300"/>
                      <a:gd name="connsiteX5" fmla="*/ 213360 w 1024890"/>
                      <a:gd name="connsiteY5" fmla="*/ 521970 h 876300"/>
                      <a:gd name="connsiteX6" fmla="*/ 160020 w 1024890"/>
                      <a:gd name="connsiteY6" fmla="*/ 510540 h 876300"/>
                      <a:gd name="connsiteX7" fmla="*/ 144780 w 1024890"/>
                      <a:gd name="connsiteY7" fmla="*/ 544830 h 876300"/>
                      <a:gd name="connsiteX8" fmla="*/ 201930 w 1024890"/>
                      <a:gd name="connsiteY8" fmla="*/ 575310 h 876300"/>
                      <a:gd name="connsiteX9" fmla="*/ 285750 w 1024890"/>
                      <a:gd name="connsiteY9" fmla="*/ 563880 h 876300"/>
                      <a:gd name="connsiteX10" fmla="*/ 320040 w 1024890"/>
                      <a:gd name="connsiteY10" fmla="*/ 598170 h 876300"/>
                      <a:gd name="connsiteX11" fmla="*/ 300990 w 1024890"/>
                      <a:gd name="connsiteY11" fmla="*/ 643890 h 876300"/>
                      <a:gd name="connsiteX12" fmla="*/ 156210 w 1024890"/>
                      <a:gd name="connsiteY12" fmla="*/ 708660 h 876300"/>
                      <a:gd name="connsiteX13" fmla="*/ 19050 w 1024890"/>
                      <a:gd name="connsiteY13" fmla="*/ 708660 h 876300"/>
                      <a:gd name="connsiteX14" fmla="*/ 0 w 1024890"/>
                      <a:gd name="connsiteY14" fmla="*/ 746760 h 876300"/>
                      <a:gd name="connsiteX15" fmla="*/ 11430 w 1024890"/>
                      <a:gd name="connsiteY15" fmla="*/ 777240 h 876300"/>
                      <a:gd name="connsiteX16" fmla="*/ 95250 w 1024890"/>
                      <a:gd name="connsiteY16" fmla="*/ 769620 h 876300"/>
                      <a:gd name="connsiteX17" fmla="*/ 205740 w 1024890"/>
                      <a:gd name="connsiteY17" fmla="*/ 716280 h 876300"/>
                      <a:gd name="connsiteX18" fmla="*/ 289560 w 1024890"/>
                      <a:gd name="connsiteY18" fmla="*/ 708660 h 876300"/>
                      <a:gd name="connsiteX19" fmla="*/ 457200 w 1024890"/>
                      <a:gd name="connsiteY19" fmla="*/ 746760 h 876300"/>
                      <a:gd name="connsiteX20" fmla="*/ 548640 w 1024890"/>
                      <a:gd name="connsiteY20" fmla="*/ 750570 h 876300"/>
                      <a:gd name="connsiteX21" fmla="*/ 609600 w 1024890"/>
                      <a:gd name="connsiteY21" fmla="*/ 739140 h 876300"/>
                      <a:gd name="connsiteX22" fmla="*/ 632460 w 1024890"/>
                      <a:gd name="connsiteY22" fmla="*/ 796290 h 876300"/>
                      <a:gd name="connsiteX23" fmla="*/ 640080 w 1024890"/>
                      <a:gd name="connsiteY23" fmla="*/ 861060 h 876300"/>
                      <a:gd name="connsiteX24" fmla="*/ 678180 w 1024890"/>
                      <a:gd name="connsiteY24" fmla="*/ 876300 h 876300"/>
                      <a:gd name="connsiteX25" fmla="*/ 716280 w 1024890"/>
                      <a:gd name="connsiteY25" fmla="*/ 826770 h 876300"/>
                      <a:gd name="connsiteX26" fmla="*/ 693420 w 1024890"/>
                      <a:gd name="connsiteY26" fmla="*/ 777240 h 876300"/>
                      <a:gd name="connsiteX27" fmla="*/ 640080 w 1024890"/>
                      <a:gd name="connsiteY27" fmla="*/ 742950 h 876300"/>
                      <a:gd name="connsiteX28" fmla="*/ 643890 w 1024890"/>
                      <a:gd name="connsiteY28" fmla="*/ 681990 h 876300"/>
                      <a:gd name="connsiteX29" fmla="*/ 727710 w 1024890"/>
                      <a:gd name="connsiteY29" fmla="*/ 598170 h 876300"/>
                      <a:gd name="connsiteX30" fmla="*/ 727710 w 1024890"/>
                      <a:gd name="connsiteY30" fmla="*/ 461010 h 876300"/>
                      <a:gd name="connsiteX31" fmla="*/ 819150 w 1024890"/>
                      <a:gd name="connsiteY31" fmla="*/ 445770 h 876300"/>
                      <a:gd name="connsiteX32" fmla="*/ 929640 w 1024890"/>
                      <a:gd name="connsiteY32" fmla="*/ 480060 h 876300"/>
                      <a:gd name="connsiteX33" fmla="*/ 998220 w 1024890"/>
                      <a:gd name="connsiteY33" fmla="*/ 487680 h 876300"/>
                      <a:gd name="connsiteX34" fmla="*/ 1024890 w 1024890"/>
                      <a:gd name="connsiteY34" fmla="*/ 449580 h 876300"/>
                      <a:gd name="connsiteX35" fmla="*/ 925830 w 1024890"/>
                      <a:gd name="connsiteY35" fmla="*/ 407670 h 876300"/>
                      <a:gd name="connsiteX36" fmla="*/ 777240 w 1024890"/>
                      <a:gd name="connsiteY36" fmla="*/ 407670 h 876300"/>
                      <a:gd name="connsiteX37" fmla="*/ 632460 w 1024890"/>
                      <a:gd name="connsiteY37" fmla="*/ 350520 h 876300"/>
                      <a:gd name="connsiteX38" fmla="*/ 563880 w 1024890"/>
                      <a:gd name="connsiteY38" fmla="*/ 316230 h 876300"/>
                      <a:gd name="connsiteX39" fmla="*/ 518160 w 1024890"/>
                      <a:gd name="connsiteY39" fmla="*/ 320040 h 876300"/>
                      <a:gd name="connsiteX40" fmla="*/ 495300 w 1024890"/>
                      <a:gd name="connsiteY40" fmla="*/ 293370 h 876300"/>
                      <a:gd name="connsiteX41" fmla="*/ 518160 w 1024890"/>
                      <a:gd name="connsiteY41" fmla="*/ 190500 h 876300"/>
                      <a:gd name="connsiteX42" fmla="*/ 518160 w 1024890"/>
                      <a:gd name="connsiteY42" fmla="*/ 114300 h 876300"/>
                      <a:gd name="connsiteX43" fmla="*/ 544830 w 1024890"/>
                      <a:gd name="connsiteY43" fmla="*/ 72390 h 876300"/>
                      <a:gd name="connsiteX44" fmla="*/ 521970 w 1024890"/>
                      <a:gd name="connsiteY44" fmla="*/ 0 h 876300"/>
                      <a:gd name="connsiteX45" fmla="*/ 453390 w 1024890"/>
                      <a:gd name="connsiteY45" fmla="*/ 11430 h 876300"/>
                      <a:gd name="connsiteX46" fmla="*/ 449580 w 1024890"/>
                      <a:gd name="connsiteY46" fmla="*/ 68580 h 876300"/>
                      <a:gd name="connsiteX47" fmla="*/ 483870 w 1024890"/>
                      <a:gd name="connsiteY47" fmla="*/ 118110 h 876300"/>
                      <a:gd name="connsiteX48" fmla="*/ 464820 w 1024890"/>
                      <a:gd name="connsiteY48" fmla="*/ 209550 h 87630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64820 w 1024890"/>
                      <a:gd name="connsiteY0" fmla="*/ 219710 h 886460"/>
                      <a:gd name="connsiteX1" fmla="*/ 445770 w 1024890"/>
                      <a:gd name="connsiteY1" fmla="*/ 337820 h 886460"/>
                      <a:gd name="connsiteX2" fmla="*/ 361950 w 1024890"/>
                      <a:gd name="connsiteY2" fmla="*/ 391160 h 886460"/>
                      <a:gd name="connsiteX3" fmla="*/ 320040 w 1024890"/>
                      <a:gd name="connsiteY3" fmla="*/ 494030 h 886460"/>
                      <a:gd name="connsiteX4" fmla="*/ 289560 w 1024890"/>
                      <a:gd name="connsiteY4" fmla="*/ 539750 h 886460"/>
                      <a:gd name="connsiteX5" fmla="*/ 213360 w 1024890"/>
                      <a:gd name="connsiteY5" fmla="*/ 532130 h 886460"/>
                      <a:gd name="connsiteX6" fmla="*/ 160020 w 1024890"/>
                      <a:gd name="connsiteY6" fmla="*/ 520700 h 886460"/>
                      <a:gd name="connsiteX7" fmla="*/ 144780 w 1024890"/>
                      <a:gd name="connsiteY7" fmla="*/ 554990 h 886460"/>
                      <a:gd name="connsiteX8" fmla="*/ 201930 w 1024890"/>
                      <a:gd name="connsiteY8" fmla="*/ 585470 h 886460"/>
                      <a:gd name="connsiteX9" fmla="*/ 285750 w 1024890"/>
                      <a:gd name="connsiteY9" fmla="*/ 574040 h 886460"/>
                      <a:gd name="connsiteX10" fmla="*/ 320040 w 1024890"/>
                      <a:gd name="connsiteY10" fmla="*/ 608330 h 886460"/>
                      <a:gd name="connsiteX11" fmla="*/ 300990 w 1024890"/>
                      <a:gd name="connsiteY11" fmla="*/ 654050 h 886460"/>
                      <a:gd name="connsiteX12" fmla="*/ 156210 w 1024890"/>
                      <a:gd name="connsiteY12" fmla="*/ 718820 h 886460"/>
                      <a:gd name="connsiteX13" fmla="*/ 19050 w 1024890"/>
                      <a:gd name="connsiteY13" fmla="*/ 718820 h 886460"/>
                      <a:gd name="connsiteX14" fmla="*/ 0 w 1024890"/>
                      <a:gd name="connsiteY14" fmla="*/ 756920 h 886460"/>
                      <a:gd name="connsiteX15" fmla="*/ 11430 w 1024890"/>
                      <a:gd name="connsiteY15" fmla="*/ 787400 h 886460"/>
                      <a:gd name="connsiteX16" fmla="*/ 95250 w 1024890"/>
                      <a:gd name="connsiteY16" fmla="*/ 779780 h 886460"/>
                      <a:gd name="connsiteX17" fmla="*/ 205740 w 1024890"/>
                      <a:gd name="connsiteY17" fmla="*/ 726440 h 886460"/>
                      <a:gd name="connsiteX18" fmla="*/ 289560 w 1024890"/>
                      <a:gd name="connsiteY18" fmla="*/ 718820 h 886460"/>
                      <a:gd name="connsiteX19" fmla="*/ 457200 w 1024890"/>
                      <a:gd name="connsiteY19" fmla="*/ 756920 h 886460"/>
                      <a:gd name="connsiteX20" fmla="*/ 548640 w 1024890"/>
                      <a:gd name="connsiteY20" fmla="*/ 760730 h 886460"/>
                      <a:gd name="connsiteX21" fmla="*/ 609600 w 1024890"/>
                      <a:gd name="connsiteY21" fmla="*/ 749300 h 886460"/>
                      <a:gd name="connsiteX22" fmla="*/ 632460 w 1024890"/>
                      <a:gd name="connsiteY22" fmla="*/ 806450 h 886460"/>
                      <a:gd name="connsiteX23" fmla="*/ 640080 w 1024890"/>
                      <a:gd name="connsiteY23" fmla="*/ 871220 h 886460"/>
                      <a:gd name="connsiteX24" fmla="*/ 678180 w 1024890"/>
                      <a:gd name="connsiteY24" fmla="*/ 886460 h 886460"/>
                      <a:gd name="connsiteX25" fmla="*/ 716280 w 1024890"/>
                      <a:gd name="connsiteY25" fmla="*/ 836930 h 886460"/>
                      <a:gd name="connsiteX26" fmla="*/ 693420 w 1024890"/>
                      <a:gd name="connsiteY26" fmla="*/ 787400 h 886460"/>
                      <a:gd name="connsiteX27" fmla="*/ 640080 w 1024890"/>
                      <a:gd name="connsiteY27" fmla="*/ 753110 h 886460"/>
                      <a:gd name="connsiteX28" fmla="*/ 643890 w 1024890"/>
                      <a:gd name="connsiteY28" fmla="*/ 692150 h 886460"/>
                      <a:gd name="connsiteX29" fmla="*/ 727710 w 1024890"/>
                      <a:gd name="connsiteY29" fmla="*/ 608330 h 886460"/>
                      <a:gd name="connsiteX30" fmla="*/ 727710 w 1024890"/>
                      <a:gd name="connsiteY30" fmla="*/ 471170 h 886460"/>
                      <a:gd name="connsiteX31" fmla="*/ 819150 w 1024890"/>
                      <a:gd name="connsiteY31" fmla="*/ 455930 h 886460"/>
                      <a:gd name="connsiteX32" fmla="*/ 929640 w 1024890"/>
                      <a:gd name="connsiteY32" fmla="*/ 490220 h 886460"/>
                      <a:gd name="connsiteX33" fmla="*/ 998220 w 1024890"/>
                      <a:gd name="connsiteY33" fmla="*/ 497840 h 886460"/>
                      <a:gd name="connsiteX34" fmla="*/ 1024890 w 1024890"/>
                      <a:gd name="connsiteY34" fmla="*/ 459740 h 886460"/>
                      <a:gd name="connsiteX35" fmla="*/ 925830 w 1024890"/>
                      <a:gd name="connsiteY35" fmla="*/ 417830 h 886460"/>
                      <a:gd name="connsiteX36" fmla="*/ 777240 w 1024890"/>
                      <a:gd name="connsiteY36" fmla="*/ 417830 h 886460"/>
                      <a:gd name="connsiteX37" fmla="*/ 632460 w 1024890"/>
                      <a:gd name="connsiteY37" fmla="*/ 360680 h 886460"/>
                      <a:gd name="connsiteX38" fmla="*/ 563880 w 1024890"/>
                      <a:gd name="connsiteY38" fmla="*/ 326390 h 886460"/>
                      <a:gd name="connsiteX39" fmla="*/ 518160 w 1024890"/>
                      <a:gd name="connsiteY39" fmla="*/ 330200 h 886460"/>
                      <a:gd name="connsiteX40" fmla="*/ 495300 w 1024890"/>
                      <a:gd name="connsiteY40" fmla="*/ 303530 h 886460"/>
                      <a:gd name="connsiteX41" fmla="*/ 518160 w 1024890"/>
                      <a:gd name="connsiteY41" fmla="*/ 200660 h 886460"/>
                      <a:gd name="connsiteX42" fmla="*/ 518160 w 1024890"/>
                      <a:gd name="connsiteY42" fmla="*/ 124460 h 886460"/>
                      <a:gd name="connsiteX43" fmla="*/ 544830 w 1024890"/>
                      <a:gd name="connsiteY43" fmla="*/ 82550 h 886460"/>
                      <a:gd name="connsiteX44" fmla="*/ 521970 w 1024890"/>
                      <a:gd name="connsiteY44" fmla="*/ 10160 h 886460"/>
                      <a:gd name="connsiteX45" fmla="*/ 453390 w 1024890"/>
                      <a:gd name="connsiteY45" fmla="*/ 21590 h 886460"/>
                      <a:gd name="connsiteX46" fmla="*/ 449580 w 1024890"/>
                      <a:gd name="connsiteY46" fmla="*/ 78740 h 886460"/>
                      <a:gd name="connsiteX47" fmla="*/ 483870 w 1024890"/>
                      <a:gd name="connsiteY47" fmla="*/ 128270 h 886460"/>
                      <a:gd name="connsiteX48" fmla="*/ 464820 w 1024890"/>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2644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86460"/>
                      <a:gd name="connsiteX1" fmla="*/ 452755 w 1031875"/>
                      <a:gd name="connsiteY1" fmla="*/ 337820 h 886460"/>
                      <a:gd name="connsiteX2" fmla="*/ 368935 w 1031875"/>
                      <a:gd name="connsiteY2" fmla="*/ 391160 h 886460"/>
                      <a:gd name="connsiteX3" fmla="*/ 327025 w 1031875"/>
                      <a:gd name="connsiteY3" fmla="*/ 494030 h 886460"/>
                      <a:gd name="connsiteX4" fmla="*/ 296545 w 1031875"/>
                      <a:gd name="connsiteY4" fmla="*/ 539750 h 886460"/>
                      <a:gd name="connsiteX5" fmla="*/ 220345 w 1031875"/>
                      <a:gd name="connsiteY5" fmla="*/ 532130 h 886460"/>
                      <a:gd name="connsiteX6" fmla="*/ 167005 w 1031875"/>
                      <a:gd name="connsiteY6" fmla="*/ 520700 h 886460"/>
                      <a:gd name="connsiteX7" fmla="*/ 151765 w 1031875"/>
                      <a:gd name="connsiteY7" fmla="*/ 554990 h 886460"/>
                      <a:gd name="connsiteX8" fmla="*/ 208915 w 1031875"/>
                      <a:gd name="connsiteY8" fmla="*/ 585470 h 886460"/>
                      <a:gd name="connsiteX9" fmla="*/ 292735 w 1031875"/>
                      <a:gd name="connsiteY9" fmla="*/ 574040 h 886460"/>
                      <a:gd name="connsiteX10" fmla="*/ 327025 w 1031875"/>
                      <a:gd name="connsiteY10" fmla="*/ 608330 h 886460"/>
                      <a:gd name="connsiteX11" fmla="*/ 307975 w 1031875"/>
                      <a:gd name="connsiteY11" fmla="*/ 654050 h 886460"/>
                      <a:gd name="connsiteX12" fmla="*/ 163195 w 1031875"/>
                      <a:gd name="connsiteY12" fmla="*/ 718820 h 886460"/>
                      <a:gd name="connsiteX13" fmla="*/ 26035 w 1031875"/>
                      <a:gd name="connsiteY13" fmla="*/ 718820 h 886460"/>
                      <a:gd name="connsiteX14" fmla="*/ 6985 w 1031875"/>
                      <a:gd name="connsiteY14" fmla="*/ 756920 h 886460"/>
                      <a:gd name="connsiteX15" fmla="*/ 18415 w 1031875"/>
                      <a:gd name="connsiteY15" fmla="*/ 787400 h 886460"/>
                      <a:gd name="connsiteX16" fmla="*/ 102235 w 1031875"/>
                      <a:gd name="connsiteY16" fmla="*/ 779780 h 886460"/>
                      <a:gd name="connsiteX17" fmla="*/ 212725 w 1031875"/>
                      <a:gd name="connsiteY17" fmla="*/ 745490 h 886460"/>
                      <a:gd name="connsiteX18" fmla="*/ 296545 w 1031875"/>
                      <a:gd name="connsiteY18" fmla="*/ 718820 h 886460"/>
                      <a:gd name="connsiteX19" fmla="*/ 464185 w 1031875"/>
                      <a:gd name="connsiteY19" fmla="*/ 756920 h 886460"/>
                      <a:gd name="connsiteX20" fmla="*/ 555625 w 1031875"/>
                      <a:gd name="connsiteY20" fmla="*/ 760730 h 886460"/>
                      <a:gd name="connsiteX21" fmla="*/ 616585 w 1031875"/>
                      <a:gd name="connsiteY21" fmla="*/ 749300 h 886460"/>
                      <a:gd name="connsiteX22" fmla="*/ 639445 w 1031875"/>
                      <a:gd name="connsiteY22" fmla="*/ 806450 h 886460"/>
                      <a:gd name="connsiteX23" fmla="*/ 647065 w 1031875"/>
                      <a:gd name="connsiteY23" fmla="*/ 871220 h 886460"/>
                      <a:gd name="connsiteX24" fmla="*/ 685165 w 1031875"/>
                      <a:gd name="connsiteY24" fmla="*/ 886460 h 886460"/>
                      <a:gd name="connsiteX25" fmla="*/ 723265 w 1031875"/>
                      <a:gd name="connsiteY25" fmla="*/ 836930 h 886460"/>
                      <a:gd name="connsiteX26" fmla="*/ 700405 w 1031875"/>
                      <a:gd name="connsiteY26" fmla="*/ 787400 h 886460"/>
                      <a:gd name="connsiteX27" fmla="*/ 647065 w 1031875"/>
                      <a:gd name="connsiteY27" fmla="*/ 753110 h 886460"/>
                      <a:gd name="connsiteX28" fmla="*/ 650875 w 1031875"/>
                      <a:gd name="connsiteY28" fmla="*/ 692150 h 886460"/>
                      <a:gd name="connsiteX29" fmla="*/ 734695 w 1031875"/>
                      <a:gd name="connsiteY29" fmla="*/ 608330 h 886460"/>
                      <a:gd name="connsiteX30" fmla="*/ 734695 w 1031875"/>
                      <a:gd name="connsiteY30" fmla="*/ 471170 h 886460"/>
                      <a:gd name="connsiteX31" fmla="*/ 826135 w 1031875"/>
                      <a:gd name="connsiteY31" fmla="*/ 455930 h 886460"/>
                      <a:gd name="connsiteX32" fmla="*/ 936625 w 1031875"/>
                      <a:gd name="connsiteY32" fmla="*/ 490220 h 886460"/>
                      <a:gd name="connsiteX33" fmla="*/ 1005205 w 1031875"/>
                      <a:gd name="connsiteY33" fmla="*/ 497840 h 886460"/>
                      <a:gd name="connsiteX34" fmla="*/ 1031875 w 1031875"/>
                      <a:gd name="connsiteY34" fmla="*/ 459740 h 886460"/>
                      <a:gd name="connsiteX35" fmla="*/ 932815 w 1031875"/>
                      <a:gd name="connsiteY35" fmla="*/ 417830 h 886460"/>
                      <a:gd name="connsiteX36" fmla="*/ 784225 w 1031875"/>
                      <a:gd name="connsiteY36" fmla="*/ 417830 h 886460"/>
                      <a:gd name="connsiteX37" fmla="*/ 639445 w 1031875"/>
                      <a:gd name="connsiteY37" fmla="*/ 360680 h 886460"/>
                      <a:gd name="connsiteX38" fmla="*/ 570865 w 1031875"/>
                      <a:gd name="connsiteY38" fmla="*/ 326390 h 886460"/>
                      <a:gd name="connsiteX39" fmla="*/ 525145 w 1031875"/>
                      <a:gd name="connsiteY39" fmla="*/ 330200 h 886460"/>
                      <a:gd name="connsiteX40" fmla="*/ 502285 w 1031875"/>
                      <a:gd name="connsiteY40" fmla="*/ 303530 h 886460"/>
                      <a:gd name="connsiteX41" fmla="*/ 525145 w 1031875"/>
                      <a:gd name="connsiteY41" fmla="*/ 200660 h 886460"/>
                      <a:gd name="connsiteX42" fmla="*/ 525145 w 1031875"/>
                      <a:gd name="connsiteY42" fmla="*/ 124460 h 886460"/>
                      <a:gd name="connsiteX43" fmla="*/ 551815 w 1031875"/>
                      <a:gd name="connsiteY43" fmla="*/ 82550 h 886460"/>
                      <a:gd name="connsiteX44" fmla="*/ 528955 w 1031875"/>
                      <a:gd name="connsiteY44" fmla="*/ 10160 h 886460"/>
                      <a:gd name="connsiteX45" fmla="*/ 460375 w 1031875"/>
                      <a:gd name="connsiteY45" fmla="*/ 21590 h 886460"/>
                      <a:gd name="connsiteX46" fmla="*/ 456565 w 1031875"/>
                      <a:gd name="connsiteY46" fmla="*/ 78740 h 886460"/>
                      <a:gd name="connsiteX47" fmla="*/ 490855 w 1031875"/>
                      <a:gd name="connsiteY47" fmla="*/ 128270 h 886460"/>
                      <a:gd name="connsiteX48" fmla="*/ 471805 w 1031875"/>
                      <a:gd name="connsiteY48" fmla="*/ 219710 h 886460"/>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31875"/>
                      <a:gd name="connsiteY0" fmla="*/ 219710 h 892175"/>
                      <a:gd name="connsiteX1" fmla="*/ 452755 w 1031875"/>
                      <a:gd name="connsiteY1" fmla="*/ 337820 h 892175"/>
                      <a:gd name="connsiteX2" fmla="*/ 368935 w 1031875"/>
                      <a:gd name="connsiteY2" fmla="*/ 391160 h 892175"/>
                      <a:gd name="connsiteX3" fmla="*/ 327025 w 1031875"/>
                      <a:gd name="connsiteY3" fmla="*/ 494030 h 892175"/>
                      <a:gd name="connsiteX4" fmla="*/ 296545 w 1031875"/>
                      <a:gd name="connsiteY4" fmla="*/ 539750 h 892175"/>
                      <a:gd name="connsiteX5" fmla="*/ 220345 w 1031875"/>
                      <a:gd name="connsiteY5" fmla="*/ 532130 h 892175"/>
                      <a:gd name="connsiteX6" fmla="*/ 167005 w 1031875"/>
                      <a:gd name="connsiteY6" fmla="*/ 520700 h 892175"/>
                      <a:gd name="connsiteX7" fmla="*/ 151765 w 1031875"/>
                      <a:gd name="connsiteY7" fmla="*/ 554990 h 892175"/>
                      <a:gd name="connsiteX8" fmla="*/ 208915 w 1031875"/>
                      <a:gd name="connsiteY8" fmla="*/ 585470 h 892175"/>
                      <a:gd name="connsiteX9" fmla="*/ 292735 w 1031875"/>
                      <a:gd name="connsiteY9" fmla="*/ 574040 h 892175"/>
                      <a:gd name="connsiteX10" fmla="*/ 327025 w 1031875"/>
                      <a:gd name="connsiteY10" fmla="*/ 608330 h 892175"/>
                      <a:gd name="connsiteX11" fmla="*/ 307975 w 1031875"/>
                      <a:gd name="connsiteY11" fmla="*/ 654050 h 892175"/>
                      <a:gd name="connsiteX12" fmla="*/ 163195 w 1031875"/>
                      <a:gd name="connsiteY12" fmla="*/ 718820 h 892175"/>
                      <a:gd name="connsiteX13" fmla="*/ 26035 w 1031875"/>
                      <a:gd name="connsiteY13" fmla="*/ 718820 h 892175"/>
                      <a:gd name="connsiteX14" fmla="*/ 6985 w 1031875"/>
                      <a:gd name="connsiteY14" fmla="*/ 756920 h 892175"/>
                      <a:gd name="connsiteX15" fmla="*/ 18415 w 1031875"/>
                      <a:gd name="connsiteY15" fmla="*/ 787400 h 892175"/>
                      <a:gd name="connsiteX16" fmla="*/ 102235 w 1031875"/>
                      <a:gd name="connsiteY16" fmla="*/ 779780 h 892175"/>
                      <a:gd name="connsiteX17" fmla="*/ 212725 w 1031875"/>
                      <a:gd name="connsiteY17" fmla="*/ 745490 h 892175"/>
                      <a:gd name="connsiteX18" fmla="*/ 296545 w 1031875"/>
                      <a:gd name="connsiteY18" fmla="*/ 718820 h 892175"/>
                      <a:gd name="connsiteX19" fmla="*/ 464185 w 1031875"/>
                      <a:gd name="connsiteY19" fmla="*/ 756920 h 892175"/>
                      <a:gd name="connsiteX20" fmla="*/ 555625 w 1031875"/>
                      <a:gd name="connsiteY20" fmla="*/ 760730 h 892175"/>
                      <a:gd name="connsiteX21" fmla="*/ 616585 w 1031875"/>
                      <a:gd name="connsiteY21" fmla="*/ 749300 h 892175"/>
                      <a:gd name="connsiteX22" fmla="*/ 639445 w 1031875"/>
                      <a:gd name="connsiteY22" fmla="*/ 806450 h 892175"/>
                      <a:gd name="connsiteX23" fmla="*/ 647065 w 1031875"/>
                      <a:gd name="connsiteY23" fmla="*/ 871220 h 892175"/>
                      <a:gd name="connsiteX24" fmla="*/ 685165 w 1031875"/>
                      <a:gd name="connsiteY24" fmla="*/ 886460 h 892175"/>
                      <a:gd name="connsiteX25" fmla="*/ 723265 w 1031875"/>
                      <a:gd name="connsiteY25" fmla="*/ 836930 h 892175"/>
                      <a:gd name="connsiteX26" fmla="*/ 700405 w 1031875"/>
                      <a:gd name="connsiteY26" fmla="*/ 787400 h 892175"/>
                      <a:gd name="connsiteX27" fmla="*/ 647065 w 1031875"/>
                      <a:gd name="connsiteY27" fmla="*/ 753110 h 892175"/>
                      <a:gd name="connsiteX28" fmla="*/ 650875 w 1031875"/>
                      <a:gd name="connsiteY28" fmla="*/ 692150 h 892175"/>
                      <a:gd name="connsiteX29" fmla="*/ 734695 w 1031875"/>
                      <a:gd name="connsiteY29" fmla="*/ 608330 h 892175"/>
                      <a:gd name="connsiteX30" fmla="*/ 734695 w 1031875"/>
                      <a:gd name="connsiteY30" fmla="*/ 471170 h 892175"/>
                      <a:gd name="connsiteX31" fmla="*/ 826135 w 1031875"/>
                      <a:gd name="connsiteY31" fmla="*/ 455930 h 892175"/>
                      <a:gd name="connsiteX32" fmla="*/ 936625 w 1031875"/>
                      <a:gd name="connsiteY32" fmla="*/ 490220 h 892175"/>
                      <a:gd name="connsiteX33" fmla="*/ 1005205 w 1031875"/>
                      <a:gd name="connsiteY33" fmla="*/ 497840 h 892175"/>
                      <a:gd name="connsiteX34" fmla="*/ 1031875 w 1031875"/>
                      <a:gd name="connsiteY34" fmla="*/ 459740 h 892175"/>
                      <a:gd name="connsiteX35" fmla="*/ 932815 w 1031875"/>
                      <a:gd name="connsiteY35" fmla="*/ 417830 h 892175"/>
                      <a:gd name="connsiteX36" fmla="*/ 784225 w 1031875"/>
                      <a:gd name="connsiteY36" fmla="*/ 417830 h 892175"/>
                      <a:gd name="connsiteX37" fmla="*/ 639445 w 1031875"/>
                      <a:gd name="connsiteY37" fmla="*/ 360680 h 892175"/>
                      <a:gd name="connsiteX38" fmla="*/ 570865 w 1031875"/>
                      <a:gd name="connsiteY38" fmla="*/ 326390 h 892175"/>
                      <a:gd name="connsiteX39" fmla="*/ 525145 w 1031875"/>
                      <a:gd name="connsiteY39" fmla="*/ 330200 h 892175"/>
                      <a:gd name="connsiteX40" fmla="*/ 502285 w 1031875"/>
                      <a:gd name="connsiteY40" fmla="*/ 303530 h 892175"/>
                      <a:gd name="connsiteX41" fmla="*/ 525145 w 1031875"/>
                      <a:gd name="connsiteY41" fmla="*/ 200660 h 892175"/>
                      <a:gd name="connsiteX42" fmla="*/ 525145 w 1031875"/>
                      <a:gd name="connsiteY42" fmla="*/ 124460 h 892175"/>
                      <a:gd name="connsiteX43" fmla="*/ 551815 w 1031875"/>
                      <a:gd name="connsiteY43" fmla="*/ 82550 h 892175"/>
                      <a:gd name="connsiteX44" fmla="*/ 528955 w 1031875"/>
                      <a:gd name="connsiteY44" fmla="*/ 10160 h 892175"/>
                      <a:gd name="connsiteX45" fmla="*/ 460375 w 1031875"/>
                      <a:gd name="connsiteY45" fmla="*/ 21590 h 892175"/>
                      <a:gd name="connsiteX46" fmla="*/ 456565 w 1031875"/>
                      <a:gd name="connsiteY46" fmla="*/ 78740 h 892175"/>
                      <a:gd name="connsiteX47" fmla="*/ 490855 w 1031875"/>
                      <a:gd name="connsiteY47" fmla="*/ 128270 h 892175"/>
                      <a:gd name="connsiteX48" fmla="*/ 471805 w 1031875"/>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43940"/>
                      <a:gd name="connsiteY0" fmla="*/ 219710 h 892175"/>
                      <a:gd name="connsiteX1" fmla="*/ 452755 w 1043940"/>
                      <a:gd name="connsiteY1" fmla="*/ 337820 h 892175"/>
                      <a:gd name="connsiteX2" fmla="*/ 368935 w 1043940"/>
                      <a:gd name="connsiteY2" fmla="*/ 391160 h 892175"/>
                      <a:gd name="connsiteX3" fmla="*/ 327025 w 1043940"/>
                      <a:gd name="connsiteY3" fmla="*/ 494030 h 892175"/>
                      <a:gd name="connsiteX4" fmla="*/ 296545 w 1043940"/>
                      <a:gd name="connsiteY4" fmla="*/ 539750 h 892175"/>
                      <a:gd name="connsiteX5" fmla="*/ 220345 w 1043940"/>
                      <a:gd name="connsiteY5" fmla="*/ 532130 h 892175"/>
                      <a:gd name="connsiteX6" fmla="*/ 167005 w 1043940"/>
                      <a:gd name="connsiteY6" fmla="*/ 520700 h 892175"/>
                      <a:gd name="connsiteX7" fmla="*/ 151765 w 1043940"/>
                      <a:gd name="connsiteY7" fmla="*/ 554990 h 892175"/>
                      <a:gd name="connsiteX8" fmla="*/ 208915 w 1043940"/>
                      <a:gd name="connsiteY8" fmla="*/ 585470 h 892175"/>
                      <a:gd name="connsiteX9" fmla="*/ 292735 w 1043940"/>
                      <a:gd name="connsiteY9" fmla="*/ 574040 h 892175"/>
                      <a:gd name="connsiteX10" fmla="*/ 327025 w 1043940"/>
                      <a:gd name="connsiteY10" fmla="*/ 608330 h 892175"/>
                      <a:gd name="connsiteX11" fmla="*/ 307975 w 1043940"/>
                      <a:gd name="connsiteY11" fmla="*/ 654050 h 892175"/>
                      <a:gd name="connsiteX12" fmla="*/ 163195 w 1043940"/>
                      <a:gd name="connsiteY12" fmla="*/ 718820 h 892175"/>
                      <a:gd name="connsiteX13" fmla="*/ 26035 w 1043940"/>
                      <a:gd name="connsiteY13" fmla="*/ 718820 h 892175"/>
                      <a:gd name="connsiteX14" fmla="*/ 6985 w 1043940"/>
                      <a:gd name="connsiteY14" fmla="*/ 756920 h 892175"/>
                      <a:gd name="connsiteX15" fmla="*/ 18415 w 1043940"/>
                      <a:gd name="connsiteY15" fmla="*/ 787400 h 892175"/>
                      <a:gd name="connsiteX16" fmla="*/ 102235 w 1043940"/>
                      <a:gd name="connsiteY16" fmla="*/ 779780 h 892175"/>
                      <a:gd name="connsiteX17" fmla="*/ 212725 w 1043940"/>
                      <a:gd name="connsiteY17" fmla="*/ 745490 h 892175"/>
                      <a:gd name="connsiteX18" fmla="*/ 296545 w 1043940"/>
                      <a:gd name="connsiteY18" fmla="*/ 718820 h 892175"/>
                      <a:gd name="connsiteX19" fmla="*/ 464185 w 1043940"/>
                      <a:gd name="connsiteY19" fmla="*/ 756920 h 892175"/>
                      <a:gd name="connsiteX20" fmla="*/ 555625 w 1043940"/>
                      <a:gd name="connsiteY20" fmla="*/ 760730 h 892175"/>
                      <a:gd name="connsiteX21" fmla="*/ 616585 w 1043940"/>
                      <a:gd name="connsiteY21" fmla="*/ 749300 h 892175"/>
                      <a:gd name="connsiteX22" fmla="*/ 639445 w 1043940"/>
                      <a:gd name="connsiteY22" fmla="*/ 806450 h 892175"/>
                      <a:gd name="connsiteX23" fmla="*/ 647065 w 1043940"/>
                      <a:gd name="connsiteY23" fmla="*/ 871220 h 892175"/>
                      <a:gd name="connsiteX24" fmla="*/ 685165 w 1043940"/>
                      <a:gd name="connsiteY24" fmla="*/ 886460 h 892175"/>
                      <a:gd name="connsiteX25" fmla="*/ 723265 w 1043940"/>
                      <a:gd name="connsiteY25" fmla="*/ 836930 h 892175"/>
                      <a:gd name="connsiteX26" fmla="*/ 700405 w 1043940"/>
                      <a:gd name="connsiteY26" fmla="*/ 787400 h 892175"/>
                      <a:gd name="connsiteX27" fmla="*/ 647065 w 1043940"/>
                      <a:gd name="connsiteY27" fmla="*/ 753110 h 892175"/>
                      <a:gd name="connsiteX28" fmla="*/ 650875 w 1043940"/>
                      <a:gd name="connsiteY28" fmla="*/ 692150 h 892175"/>
                      <a:gd name="connsiteX29" fmla="*/ 734695 w 1043940"/>
                      <a:gd name="connsiteY29" fmla="*/ 608330 h 892175"/>
                      <a:gd name="connsiteX30" fmla="*/ 734695 w 1043940"/>
                      <a:gd name="connsiteY30" fmla="*/ 471170 h 892175"/>
                      <a:gd name="connsiteX31" fmla="*/ 826135 w 1043940"/>
                      <a:gd name="connsiteY31" fmla="*/ 455930 h 892175"/>
                      <a:gd name="connsiteX32" fmla="*/ 936625 w 1043940"/>
                      <a:gd name="connsiteY32" fmla="*/ 490220 h 892175"/>
                      <a:gd name="connsiteX33" fmla="*/ 1005205 w 1043940"/>
                      <a:gd name="connsiteY33" fmla="*/ 497840 h 892175"/>
                      <a:gd name="connsiteX34" fmla="*/ 1031875 w 1043940"/>
                      <a:gd name="connsiteY34" fmla="*/ 459740 h 892175"/>
                      <a:gd name="connsiteX35" fmla="*/ 932815 w 1043940"/>
                      <a:gd name="connsiteY35" fmla="*/ 417830 h 892175"/>
                      <a:gd name="connsiteX36" fmla="*/ 784225 w 1043940"/>
                      <a:gd name="connsiteY36" fmla="*/ 417830 h 892175"/>
                      <a:gd name="connsiteX37" fmla="*/ 639445 w 1043940"/>
                      <a:gd name="connsiteY37" fmla="*/ 360680 h 892175"/>
                      <a:gd name="connsiteX38" fmla="*/ 570865 w 1043940"/>
                      <a:gd name="connsiteY38" fmla="*/ 326390 h 892175"/>
                      <a:gd name="connsiteX39" fmla="*/ 525145 w 1043940"/>
                      <a:gd name="connsiteY39" fmla="*/ 330200 h 892175"/>
                      <a:gd name="connsiteX40" fmla="*/ 502285 w 1043940"/>
                      <a:gd name="connsiteY40" fmla="*/ 303530 h 892175"/>
                      <a:gd name="connsiteX41" fmla="*/ 525145 w 1043940"/>
                      <a:gd name="connsiteY41" fmla="*/ 200660 h 892175"/>
                      <a:gd name="connsiteX42" fmla="*/ 525145 w 1043940"/>
                      <a:gd name="connsiteY42" fmla="*/ 124460 h 892175"/>
                      <a:gd name="connsiteX43" fmla="*/ 551815 w 1043940"/>
                      <a:gd name="connsiteY43" fmla="*/ 82550 h 892175"/>
                      <a:gd name="connsiteX44" fmla="*/ 528955 w 1043940"/>
                      <a:gd name="connsiteY44" fmla="*/ 10160 h 892175"/>
                      <a:gd name="connsiteX45" fmla="*/ 460375 w 1043940"/>
                      <a:gd name="connsiteY45" fmla="*/ 21590 h 892175"/>
                      <a:gd name="connsiteX46" fmla="*/ 456565 w 1043940"/>
                      <a:gd name="connsiteY46" fmla="*/ 78740 h 892175"/>
                      <a:gd name="connsiteX47" fmla="*/ 490855 w 1043940"/>
                      <a:gd name="connsiteY47" fmla="*/ 128270 h 892175"/>
                      <a:gd name="connsiteX48" fmla="*/ 471805 w 1043940"/>
                      <a:gd name="connsiteY48" fmla="*/ 219710 h 892175"/>
                      <a:gd name="connsiteX0" fmla="*/ 471805 w 1032510"/>
                      <a:gd name="connsiteY0" fmla="*/ 219710 h 892175"/>
                      <a:gd name="connsiteX1" fmla="*/ 452755 w 1032510"/>
                      <a:gd name="connsiteY1" fmla="*/ 337820 h 892175"/>
                      <a:gd name="connsiteX2" fmla="*/ 368935 w 1032510"/>
                      <a:gd name="connsiteY2" fmla="*/ 391160 h 892175"/>
                      <a:gd name="connsiteX3" fmla="*/ 327025 w 1032510"/>
                      <a:gd name="connsiteY3" fmla="*/ 494030 h 892175"/>
                      <a:gd name="connsiteX4" fmla="*/ 296545 w 1032510"/>
                      <a:gd name="connsiteY4" fmla="*/ 539750 h 892175"/>
                      <a:gd name="connsiteX5" fmla="*/ 220345 w 1032510"/>
                      <a:gd name="connsiteY5" fmla="*/ 532130 h 892175"/>
                      <a:gd name="connsiteX6" fmla="*/ 167005 w 1032510"/>
                      <a:gd name="connsiteY6" fmla="*/ 520700 h 892175"/>
                      <a:gd name="connsiteX7" fmla="*/ 151765 w 1032510"/>
                      <a:gd name="connsiteY7" fmla="*/ 554990 h 892175"/>
                      <a:gd name="connsiteX8" fmla="*/ 208915 w 1032510"/>
                      <a:gd name="connsiteY8" fmla="*/ 585470 h 892175"/>
                      <a:gd name="connsiteX9" fmla="*/ 292735 w 1032510"/>
                      <a:gd name="connsiteY9" fmla="*/ 574040 h 892175"/>
                      <a:gd name="connsiteX10" fmla="*/ 327025 w 1032510"/>
                      <a:gd name="connsiteY10" fmla="*/ 608330 h 892175"/>
                      <a:gd name="connsiteX11" fmla="*/ 307975 w 1032510"/>
                      <a:gd name="connsiteY11" fmla="*/ 654050 h 892175"/>
                      <a:gd name="connsiteX12" fmla="*/ 163195 w 1032510"/>
                      <a:gd name="connsiteY12" fmla="*/ 718820 h 892175"/>
                      <a:gd name="connsiteX13" fmla="*/ 26035 w 1032510"/>
                      <a:gd name="connsiteY13" fmla="*/ 718820 h 892175"/>
                      <a:gd name="connsiteX14" fmla="*/ 6985 w 1032510"/>
                      <a:gd name="connsiteY14" fmla="*/ 756920 h 892175"/>
                      <a:gd name="connsiteX15" fmla="*/ 18415 w 1032510"/>
                      <a:gd name="connsiteY15" fmla="*/ 787400 h 892175"/>
                      <a:gd name="connsiteX16" fmla="*/ 102235 w 1032510"/>
                      <a:gd name="connsiteY16" fmla="*/ 779780 h 892175"/>
                      <a:gd name="connsiteX17" fmla="*/ 212725 w 1032510"/>
                      <a:gd name="connsiteY17" fmla="*/ 745490 h 892175"/>
                      <a:gd name="connsiteX18" fmla="*/ 296545 w 1032510"/>
                      <a:gd name="connsiteY18" fmla="*/ 718820 h 892175"/>
                      <a:gd name="connsiteX19" fmla="*/ 464185 w 1032510"/>
                      <a:gd name="connsiteY19" fmla="*/ 756920 h 892175"/>
                      <a:gd name="connsiteX20" fmla="*/ 555625 w 1032510"/>
                      <a:gd name="connsiteY20" fmla="*/ 760730 h 892175"/>
                      <a:gd name="connsiteX21" fmla="*/ 616585 w 1032510"/>
                      <a:gd name="connsiteY21" fmla="*/ 749300 h 892175"/>
                      <a:gd name="connsiteX22" fmla="*/ 639445 w 1032510"/>
                      <a:gd name="connsiteY22" fmla="*/ 806450 h 892175"/>
                      <a:gd name="connsiteX23" fmla="*/ 647065 w 1032510"/>
                      <a:gd name="connsiteY23" fmla="*/ 871220 h 892175"/>
                      <a:gd name="connsiteX24" fmla="*/ 685165 w 1032510"/>
                      <a:gd name="connsiteY24" fmla="*/ 886460 h 892175"/>
                      <a:gd name="connsiteX25" fmla="*/ 723265 w 1032510"/>
                      <a:gd name="connsiteY25" fmla="*/ 836930 h 892175"/>
                      <a:gd name="connsiteX26" fmla="*/ 700405 w 1032510"/>
                      <a:gd name="connsiteY26" fmla="*/ 787400 h 892175"/>
                      <a:gd name="connsiteX27" fmla="*/ 647065 w 1032510"/>
                      <a:gd name="connsiteY27" fmla="*/ 753110 h 892175"/>
                      <a:gd name="connsiteX28" fmla="*/ 650875 w 1032510"/>
                      <a:gd name="connsiteY28" fmla="*/ 692150 h 892175"/>
                      <a:gd name="connsiteX29" fmla="*/ 734695 w 1032510"/>
                      <a:gd name="connsiteY29" fmla="*/ 608330 h 892175"/>
                      <a:gd name="connsiteX30" fmla="*/ 734695 w 1032510"/>
                      <a:gd name="connsiteY30" fmla="*/ 471170 h 892175"/>
                      <a:gd name="connsiteX31" fmla="*/ 826135 w 1032510"/>
                      <a:gd name="connsiteY31" fmla="*/ 455930 h 892175"/>
                      <a:gd name="connsiteX32" fmla="*/ 936625 w 1032510"/>
                      <a:gd name="connsiteY32" fmla="*/ 490220 h 892175"/>
                      <a:gd name="connsiteX33" fmla="*/ 1031875 w 1032510"/>
                      <a:gd name="connsiteY33" fmla="*/ 459740 h 892175"/>
                      <a:gd name="connsiteX34" fmla="*/ 932815 w 1032510"/>
                      <a:gd name="connsiteY34" fmla="*/ 417830 h 892175"/>
                      <a:gd name="connsiteX35" fmla="*/ 784225 w 1032510"/>
                      <a:gd name="connsiteY35" fmla="*/ 417830 h 892175"/>
                      <a:gd name="connsiteX36" fmla="*/ 639445 w 1032510"/>
                      <a:gd name="connsiteY36" fmla="*/ 360680 h 892175"/>
                      <a:gd name="connsiteX37" fmla="*/ 570865 w 1032510"/>
                      <a:gd name="connsiteY37" fmla="*/ 326390 h 892175"/>
                      <a:gd name="connsiteX38" fmla="*/ 525145 w 1032510"/>
                      <a:gd name="connsiteY38" fmla="*/ 330200 h 892175"/>
                      <a:gd name="connsiteX39" fmla="*/ 502285 w 1032510"/>
                      <a:gd name="connsiteY39" fmla="*/ 303530 h 892175"/>
                      <a:gd name="connsiteX40" fmla="*/ 525145 w 1032510"/>
                      <a:gd name="connsiteY40" fmla="*/ 200660 h 892175"/>
                      <a:gd name="connsiteX41" fmla="*/ 525145 w 1032510"/>
                      <a:gd name="connsiteY41" fmla="*/ 124460 h 892175"/>
                      <a:gd name="connsiteX42" fmla="*/ 551815 w 1032510"/>
                      <a:gd name="connsiteY42" fmla="*/ 82550 h 892175"/>
                      <a:gd name="connsiteX43" fmla="*/ 528955 w 1032510"/>
                      <a:gd name="connsiteY43" fmla="*/ 10160 h 892175"/>
                      <a:gd name="connsiteX44" fmla="*/ 460375 w 1032510"/>
                      <a:gd name="connsiteY44" fmla="*/ 21590 h 892175"/>
                      <a:gd name="connsiteX45" fmla="*/ 456565 w 1032510"/>
                      <a:gd name="connsiteY45" fmla="*/ 78740 h 892175"/>
                      <a:gd name="connsiteX46" fmla="*/ 490855 w 1032510"/>
                      <a:gd name="connsiteY46" fmla="*/ 128270 h 892175"/>
                      <a:gd name="connsiteX47" fmla="*/ 471805 w 1032510"/>
                      <a:gd name="connsiteY47" fmla="*/ 219710 h 892175"/>
                      <a:gd name="connsiteX0" fmla="*/ 471805 w 958216"/>
                      <a:gd name="connsiteY0" fmla="*/ 219710 h 892175"/>
                      <a:gd name="connsiteX1" fmla="*/ 452755 w 958216"/>
                      <a:gd name="connsiteY1" fmla="*/ 337820 h 892175"/>
                      <a:gd name="connsiteX2" fmla="*/ 368935 w 958216"/>
                      <a:gd name="connsiteY2" fmla="*/ 391160 h 892175"/>
                      <a:gd name="connsiteX3" fmla="*/ 327025 w 958216"/>
                      <a:gd name="connsiteY3" fmla="*/ 494030 h 892175"/>
                      <a:gd name="connsiteX4" fmla="*/ 296545 w 958216"/>
                      <a:gd name="connsiteY4" fmla="*/ 539750 h 892175"/>
                      <a:gd name="connsiteX5" fmla="*/ 220345 w 958216"/>
                      <a:gd name="connsiteY5" fmla="*/ 532130 h 892175"/>
                      <a:gd name="connsiteX6" fmla="*/ 167005 w 958216"/>
                      <a:gd name="connsiteY6" fmla="*/ 520700 h 892175"/>
                      <a:gd name="connsiteX7" fmla="*/ 151765 w 958216"/>
                      <a:gd name="connsiteY7" fmla="*/ 554990 h 892175"/>
                      <a:gd name="connsiteX8" fmla="*/ 208915 w 958216"/>
                      <a:gd name="connsiteY8" fmla="*/ 585470 h 892175"/>
                      <a:gd name="connsiteX9" fmla="*/ 292735 w 958216"/>
                      <a:gd name="connsiteY9" fmla="*/ 574040 h 892175"/>
                      <a:gd name="connsiteX10" fmla="*/ 327025 w 958216"/>
                      <a:gd name="connsiteY10" fmla="*/ 608330 h 892175"/>
                      <a:gd name="connsiteX11" fmla="*/ 307975 w 958216"/>
                      <a:gd name="connsiteY11" fmla="*/ 654050 h 892175"/>
                      <a:gd name="connsiteX12" fmla="*/ 163195 w 958216"/>
                      <a:gd name="connsiteY12" fmla="*/ 718820 h 892175"/>
                      <a:gd name="connsiteX13" fmla="*/ 26035 w 958216"/>
                      <a:gd name="connsiteY13" fmla="*/ 718820 h 892175"/>
                      <a:gd name="connsiteX14" fmla="*/ 6985 w 958216"/>
                      <a:gd name="connsiteY14" fmla="*/ 756920 h 892175"/>
                      <a:gd name="connsiteX15" fmla="*/ 18415 w 958216"/>
                      <a:gd name="connsiteY15" fmla="*/ 787400 h 892175"/>
                      <a:gd name="connsiteX16" fmla="*/ 102235 w 958216"/>
                      <a:gd name="connsiteY16" fmla="*/ 779780 h 892175"/>
                      <a:gd name="connsiteX17" fmla="*/ 212725 w 958216"/>
                      <a:gd name="connsiteY17" fmla="*/ 745490 h 892175"/>
                      <a:gd name="connsiteX18" fmla="*/ 296545 w 958216"/>
                      <a:gd name="connsiteY18" fmla="*/ 718820 h 892175"/>
                      <a:gd name="connsiteX19" fmla="*/ 464185 w 958216"/>
                      <a:gd name="connsiteY19" fmla="*/ 756920 h 892175"/>
                      <a:gd name="connsiteX20" fmla="*/ 555625 w 958216"/>
                      <a:gd name="connsiteY20" fmla="*/ 760730 h 892175"/>
                      <a:gd name="connsiteX21" fmla="*/ 616585 w 958216"/>
                      <a:gd name="connsiteY21" fmla="*/ 749300 h 892175"/>
                      <a:gd name="connsiteX22" fmla="*/ 639445 w 958216"/>
                      <a:gd name="connsiteY22" fmla="*/ 806450 h 892175"/>
                      <a:gd name="connsiteX23" fmla="*/ 647065 w 958216"/>
                      <a:gd name="connsiteY23" fmla="*/ 871220 h 892175"/>
                      <a:gd name="connsiteX24" fmla="*/ 685165 w 958216"/>
                      <a:gd name="connsiteY24" fmla="*/ 886460 h 892175"/>
                      <a:gd name="connsiteX25" fmla="*/ 723265 w 958216"/>
                      <a:gd name="connsiteY25" fmla="*/ 836930 h 892175"/>
                      <a:gd name="connsiteX26" fmla="*/ 700405 w 958216"/>
                      <a:gd name="connsiteY26" fmla="*/ 787400 h 892175"/>
                      <a:gd name="connsiteX27" fmla="*/ 647065 w 958216"/>
                      <a:gd name="connsiteY27" fmla="*/ 753110 h 892175"/>
                      <a:gd name="connsiteX28" fmla="*/ 650875 w 958216"/>
                      <a:gd name="connsiteY28" fmla="*/ 692150 h 892175"/>
                      <a:gd name="connsiteX29" fmla="*/ 734695 w 958216"/>
                      <a:gd name="connsiteY29" fmla="*/ 608330 h 892175"/>
                      <a:gd name="connsiteX30" fmla="*/ 734695 w 958216"/>
                      <a:gd name="connsiteY30" fmla="*/ 471170 h 892175"/>
                      <a:gd name="connsiteX31" fmla="*/ 826135 w 958216"/>
                      <a:gd name="connsiteY31" fmla="*/ 455930 h 892175"/>
                      <a:gd name="connsiteX32" fmla="*/ 936625 w 958216"/>
                      <a:gd name="connsiteY32" fmla="*/ 490220 h 892175"/>
                      <a:gd name="connsiteX33" fmla="*/ 932815 w 958216"/>
                      <a:gd name="connsiteY33" fmla="*/ 417830 h 892175"/>
                      <a:gd name="connsiteX34" fmla="*/ 784225 w 958216"/>
                      <a:gd name="connsiteY34" fmla="*/ 417830 h 892175"/>
                      <a:gd name="connsiteX35" fmla="*/ 639445 w 958216"/>
                      <a:gd name="connsiteY35" fmla="*/ 360680 h 892175"/>
                      <a:gd name="connsiteX36" fmla="*/ 570865 w 958216"/>
                      <a:gd name="connsiteY36" fmla="*/ 326390 h 892175"/>
                      <a:gd name="connsiteX37" fmla="*/ 525145 w 958216"/>
                      <a:gd name="connsiteY37" fmla="*/ 330200 h 892175"/>
                      <a:gd name="connsiteX38" fmla="*/ 502285 w 958216"/>
                      <a:gd name="connsiteY38" fmla="*/ 303530 h 892175"/>
                      <a:gd name="connsiteX39" fmla="*/ 525145 w 958216"/>
                      <a:gd name="connsiteY39" fmla="*/ 200660 h 892175"/>
                      <a:gd name="connsiteX40" fmla="*/ 525145 w 958216"/>
                      <a:gd name="connsiteY40" fmla="*/ 124460 h 892175"/>
                      <a:gd name="connsiteX41" fmla="*/ 551815 w 958216"/>
                      <a:gd name="connsiteY41" fmla="*/ 82550 h 892175"/>
                      <a:gd name="connsiteX42" fmla="*/ 528955 w 958216"/>
                      <a:gd name="connsiteY42" fmla="*/ 10160 h 892175"/>
                      <a:gd name="connsiteX43" fmla="*/ 460375 w 958216"/>
                      <a:gd name="connsiteY43" fmla="*/ 21590 h 892175"/>
                      <a:gd name="connsiteX44" fmla="*/ 456565 w 958216"/>
                      <a:gd name="connsiteY44" fmla="*/ 78740 h 892175"/>
                      <a:gd name="connsiteX45" fmla="*/ 490855 w 958216"/>
                      <a:gd name="connsiteY45" fmla="*/ 128270 h 892175"/>
                      <a:gd name="connsiteX46" fmla="*/ 471805 w 958216"/>
                      <a:gd name="connsiteY46" fmla="*/ 219710 h 89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58216" h="892175">
                        <a:moveTo>
                          <a:pt x="471805" y="219710"/>
                        </a:moveTo>
                        <a:cubicBezTo>
                          <a:pt x="465455" y="254635"/>
                          <a:pt x="469900" y="309245"/>
                          <a:pt x="452755" y="337820"/>
                        </a:cubicBezTo>
                        <a:cubicBezTo>
                          <a:pt x="435610" y="366395"/>
                          <a:pt x="389890" y="365125"/>
                          <a:pt x="368935" y="391160"/>
                        </a:cubicBezTo>
                        <a:cubicBezTo>
                          <a:pt x="347980" y="417195"/>
                          <a:pt x="339090" y="469265"/>
                          <a:pt x="327025" y="494030"/>
                        </a:cubicBezTo>
                        <a:cubicBezTo>
                          <a:pt x="314960" y="518795"/>
                          <a:pt x="314325" y="533400"/>
                          <a:pt x="296545" y="539750"/>
                        </a:cubicBezTo>
                        <a:cubicBezTo>
                          <a:pt x="278765" y="546100"/>
                          <a:pt x="241935" y="535305"/>
                          <a:pt x="220345" y="532130"/>
                        </a:cubicBezTo>
                        <a:cubicBezTo>
                          <a:pt x="198755" y="528955"/>
                          <a:pt x="178435" y="516890"/>
                          <a:pt x="167005" y="520700"/>
                        </a:cubicBezTo>
                        <a:cubicBezTo>
                          <a:pt x="155575" y="524510"/>
                          <a:pt x="144780" y="544195"/>
                          <a:pt x="151765" y="554990"/>
                        </a:cubicBezTo>
                        <a:cubicBezTo>
                          <a:pt x="158750" y="565785"/>
                          <a:pt x="185420" y="582295"/>
                          <a:pt x="208915" y="585470"/>
                        </a:cubicBezTo>
                        <a:cubicBezTo>
                          <a:pt x="232410" y="588645"/>
                          <a:pt x="273050" y="570230"/>
                          <a:pt x="292735" y="574040"/>
                        </a:cubicBezTo>
                        <a:cubicBezTo>
                          <a:pt x="312420" y="577850"/>
                          <a:pt x="324485" y="594995"/>
                          <a:pt x="327025" y="608330"/>
                        </a:cubicBezTo>
                        <a:cubicBezTo>
                          <a:pt x="329565" y="621665"/>
                          <a:pt x="335280" y="635635"/>
                          <a:pt x="307975" y="654050"/>
                        </a:cubicBezTo>
                        <a:cubicBezTo>
                          <a:pt x="280670" y="672465"/>
                          <a:pt x="210185" y="708025"/>
                          <a:pt x="163195" y="718820"/>
                        </a:cubicBezTo>
                        <a:cubicBezTo>
                          <a:pt x="116205" y="729615"/>
                          <a:pt x="52070" y="712470"/>
                          <a:pt x="26035" y="718820"/>
                        </a:cubicBezTo>
                        <a:cubicBezTo>
                          <a:pt x="0" y="725170"/>
                          <a:pt x="8255" y="745490"/>
                          <a:pt x="6985" y="756920"/>
                        </a:cubicBezTo>
                        <a:cubicBezTo>
                          <a:pt x="5715" y="768350"/>
                          <a:pt x="2540" y="783590"/>
                          <a:pt x="18415" y="787400"/>
                        </a:cubicBezTo>
                        <a:cubicBezTo>
                          <a:pt x="34290" y="791210"/>
                          <a:pt x="69850" y="786765"/>
                          <a:pt x="102235" y="779780"/>
                        </a:cubicBezTo>
                        <a:cubicBezTo>
                          <a:pt x="134620" y="772795"/>
                          <a:pt x="180340" y="755650"/>
                          <a:pt x="212725" y="745490"/>
                        </a:cubicBezTo>
                        <a:cubicBezTo>
                          <a:pt x="245110" y="735330"/>
                          <a:pt x="254635" y="713740"/>
                          <a:pt x="296545" y="718820"/>
                        </a:cubicBezTo>
                        <a:cubicBezTo>
                          <a:pt x="338455" y="723900"/>
                          <a:pt x="421005" y="749935"/>
                          <a:pt x="464185" y="756920"/>
                        </a:cubicBezTo>
                        <a:cubicBezTo>
                          <a:pt x="507365" y="763905"/>
                          <a:pt x="530225" y="762000"/>
                          <a:pt x="555625" y="760730"/>
                        </a:cubicBezTo>
                        <a:cubicBezTo>
                          <a:pt x="581025" y="759460"/>
                          <a:pt x="602615" y="741680"/>
                          <a:pt x="616585" y="749300"/>
                        </a:cubicBezTo>
                        <a:cubicBezTo>
                          <a:pt x="630555" y="756920"/>
                          <a:pt x="634365" y="786130"/>
                          <a:pt x="639445" y="806450"/>
                        </a:cubicBezTo>
                        <a:cubicBezTo>
                          <a:pt x="644525" y="826770"/>
                          <a:pt x="639445" y="857885"/>
                          <a:pt x="647065" y="871220"/>
                        </a:cubicBezTo>
                        <a:cubicBezTo>
                          <a:pt x="654685" y="884555"/>
                          <a:pt x="672465" y="892175"/>
                          <a:pt x="685165" y="886460"/>
                        </a:cubicBezTo>
                        <a:cubicBezTo>
                          <a:pt x="697865" y="880745"/>
                          <a:pt x="720725" y="853440"/>
                          <a:pt x="723265" y="836930"/>
                        </a:cubicBezTo>
                        <a:cubicBezTo>
                          <a:pt x="725805" y="820420"/>
                          <a:pt x="713105" y="801370"/>
                          <a:pt x="700405" y="787400"/>
                        </a:cubicBezTo>
                        <a:cubicBezTo>
                          <a:pt x="687705" y="773430"/>
                          <a:pt x="655320" y="768985"/>
                          <a:pt x="647065" y="753110"/>
                        </a:cubicBezTo>
                        <a:cubicBezTo>
                          <a:pt x="638810" y="737235"/>
                          <a:pt x="636270" y="716280"/>
                          <a:pt x="650875" y="692150"/>
                        </a:cubicBezTo>
                        <a:cubicBezTo>
                          <a:pt x="665480" y="668020"/>
                          <a:pt x="720725" y="645160"/>
                          <a:pt x="734695" y="608330"/>
                        </a:cubicBezTo>
                        <a:cubicBezTo>
                          <a:pt x="748665" y="571500"/>
                          <a:pt x="719455" y="496570"/>
                          <a:pt x="734695" y="471170"/>
                        </a:cubicBezTo>
                        <a:cubicBezTo>
                          <a:pt x="749935" y="445770"/>
                          <a:pt x="792480" y="452755"/>
                          <a:pt x="826135" y="455930"/>
                        </a:cubicBezTo>
                        <a:cubicBezTo>
                          <a:pt x="859790" y="459105"/>
                          <a:pt x="918845" y="496570"/>
                          <a:pt x="936625" y="490220"/>
                        </a:cubicBezTo>
                        <a:cubicBezTo>
                          <a:pt x="954405" y="483870"/>
                          <a:pt x="958215" y="429895"/>
                          <a:pt x="932815" y="417830"/>
                        </a:cubicBezTo>
                        <a:cubicBezTo>
                          <a:pt x="907415" y="405765"/>
                          <a:pt x="833120" y="427355"/>
                          <a:pt x="784225" y="417830"/>
                        </a:cubicBezTo>
                        <a:cubicBezTo>
                          <a:pt x="735330" y="408305"/>
                          <a:pt x="675005" y="375920"/>
                          <a:pt x="639445" y="360680"/>
                        </a:cubicBezTo>
                        <a:cubicBezTo>
                          <a:pt x="603885" y="345440"/>
                          <a:pt x="589915" y="331470"/>
                          <a:pt x="570865" y="326390"/>
                        </a:cubicBezTo>
                        <a:cubicBezTo>
                          <a:pt x="551815" y="321310"/>
                          <a:pt x="536575" y="334010"/>
                          <a:pt x="525145" y="330200"/>
                        </a:cubicBezTo>
                        <a:cubicBezTo>
                          <a:pt x="513715" y="326390"/>
                          <a:pt x="502285" y="325120"/>
                          <a:pt x="502285" y="303530"/>
                        </a:cubicBezTo>
                        <a:cubicBezTo>
                          <a:pt x="502285" y="281940"/>
                          <a:pt x="521335" y="230505"/>
                          <a:pt x="525145" y="200660"/>
                        </a:cubicBezTo>
                        <a:cubicBezTo>
                          <a:pt x="528955" y="170815"/>
                          <a:pt x="520700" y="144145"/>
                          <a:pt x="525145" y="124460"/>
                        </a:cubicBezTo>
                        <a:cubicBezTo>
                          <a:pt x="529590" y="104775"/>
                          <a:pt x="551180" y="101600"/>
                          <a:pt x="551815" y="82550"/>
                        </a:cubicBezTo>
                        <a:cubicBezTo>
                          <a:pt x="552450" y="63500"/>
                          <a:pt x="544195" y="20320"/>
                          <a:pt x="528955" y="10160"/>
                        </a:cubicBezTo>
                        <a:cubicBezTo>
                          <a:pt x="513715" y="0"/>
                          <a:pt x="472440" y="10160"/>
                          <a:pt x="460375" y="21590"/>
                        </a:cubicBezTo>
                        <a:cubicBezTo>
                          <a:pt x="448310" y="33020"/>
                          <a:pt x="451485" y="60960"/>
                          <a:pt x="456565" y="78740"/>
                        </a:cubicBezTo>
                        <a:cubicBezTo>
                          <a:pt x="461645" y="96520"/>
                          <a:pt x="488315" y="104775"/>
                          <a:pt x="490855" y="128270"/>
                        </a:cubicBezTo>
                        <a:cubicBezTo>
                          <a:pt x="493395" y="151765"/>
                          <a:pt x="478155" y="184785"/>
                          <a:pt x="471805" y="219710"/>
                        </a:cubicBezTo>
                        <a:close/>
                      </a:path>
                    </a:pathLst>
                  </a:custGeom>
                  <a:solidFill>
                    <a:srgbClr val="CC66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sp>
                <p:nvSpPr>
                  <p:cNvPr id="19591" name="Freeform 63"/>
                  <p:cNvSpPr>
                    <a:spLocks/>
                  </p:cNvSpPr>
                  <p:nvPr/>
                </p:nvSpPr>
                <p:spPr bwMode="auto">
                  <a:xfrm rot="16959551" flipH="1">
                    <a:off x="4030687" y="3394651"/>
                    <a:ext cx="306917" cy="58216"/>
                  </a:xfrm>
                  <a:custGeom>
                    <a:avLst/>
                    <a:gdLst>
                      <a:gd name="T0" fmla="*/ 2147483647 w 10000"/>
                      <a:gd name="T1" fmla="*/ 0 h 7568"/>
                      <a:gd name="T2" fmla="*/ 2147483647 w 10000"/>
                      <a:gd name="T3" fmla="*/ 2143545158 h 7568"/>
                      <a:gd name="T4" fmla="*/ 0 w 10000"/>
                      <a:gd name="T5" fmla="*/ 257531557 h 7568"/>
                      <a:gd name="T6" fmla="*/ 0 60000 65536"/>
                      <a:gd name="T7" fmla="*/ 0 60000 65536"/>
                      <a:gd name="T8" fmla="*/ 0 60000 65536"/>
                      <a:gd name="T9" fmla="*/ 0 w 10000"/>
                      <a:gd name="T10" fmla="*/ 0 h 7568"/>
                      <a:gd name="T11" fmla="*/ 10000 w 10000"/>
                      <a:gd name="T12" fmla="*/ 7568 h 7568"/>
                    </a:gdLst>
                    <a:ahLst/>
                    <a:cxnLst>
                      <a:cxn ang="T6">
                        <a:pos x="T0" y="T1"/>
                      </a:cxn>
                      <a:cxn ang="T7">
                        <a:pos x="T2" y="T3"/>
                      </a:cxn>
                      <a:cxn ang="T8">
                        <a:pos x="T4" y="T5"/>
                      </a:cxn>
                    </a:cxnLst>
                    <a:rect l="T9" t="T10" r="T11" b="T12"/>
                    <a:pathLst>
                      <a:path w="10000" h="7568">
                        <a:moveTo>
                          <a:pt x="10000" y="0"/>
                        </a:moveTo>
                        <a:cubicBezTo>
                          <a:pt x="8575" y="3303"/>
                          <a:pt x="7198" y="4413"/>
                          <a:pt x="5532" y="4503"/>
                        </a:cubicBezTo>
                        <a:cubicBezTo>
                          <a:pt x="3865" y="4593"/>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grpSp>
                <p:nvGrpSpPr>
                  <p:cNvPr id="25" name="Group 17"/>
                  <p:cNvGrpSpPr>
                    <a:grpSpLocks/>
                  </p:cNvGrpSpPr>
                  <p:nvPr/>
                </p:nvGrpSpPr>
                <p:grpSpPr bwMode="auto">
                  <a:xfrm rot="-2193543">
                    <a:off x="3429565" y="3206607"/>
                    <a:ext cx="112872" cy="118587"/>
                    <a:chOff x="1177" y="1488"/>
                    <a:chExt cx="240" cy="252"/>
                  </a:xfrm>
                </p:grpSpPr>
                <p:sp>
                  <p:nvSpPr>
                    <p:cNvPr id="19618" name="Freeform 18"/>
                    <p:cNvSpPr>
                      <a:spLocks/>
                    </p:cNvSpPr>
                    <p:nvPr/>
                  </p:nvSpPr>
                  <p:spPr bwMode="auto">
                    <a:xfrm rot="506385">
                      <a:off x="1209" y="1500"/>
                      <a:ext cx="124" cy="120"/>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19" name="Freeform 19"/>
                    <p:cNvSpPr>
                      <a:spLocks/>
                    </p:cNvSpPr>
                    <p:nvPr/>
                  </p:nvSpPr>
                  <p:spPr bwMode="auto">
                    <a:xfrm rot="506385">
                      <a:off x="1138" y="1398"/>
                      <a:ext cx="105" cy="270"/>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20" name="Freeform 20"/>
                    <p:cNvSpPr>
                      <a:spLocks/>
                    </p:cNvSpPr>
                    <p:nvPr/>
                  </p:nvSpPr>
                  <p:spPr bwMode="auto">
                    <a:xfrm rot="21093615" flipH="1">
                      <a:off x="1308" y="1480"/>
                      <a:ext cx="105" cy="251"/>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26" name="Group 17"/>
                  <p:cNvGrpSpPr>
                    <a:grpSpLocks/>
                  </p:cNvGrpSpPr>
                  <p:nvPr/>
                </p:nvGrpSpPr>
                <p:grpSpPr bwMode="auto">
                  <a:xfrm rot="-10241148">
                    <a:off x="3562439" y="2530809"/>
                    <a:ext cx="111443" cy="118586"/>
                    <a:chOff x="1177" y="1488"/>
                    <a:chExt cx="240" cy="252"/>
                  </a:xfrm>
                </p:grpSpPr>
                <p:sp>
                  <p:nvSpPr>
                    <p:cNvPr id="19615" name="Freeform 18"/>
                    <p:cNvSpPr>
                      <a:spLocks/>
                    </p:cNvSpPr>
                    <p:nvPr/>
                  </p:nvSpPr>
                  <p:spPr bwMode="auto">
                    <a:xfrm rot="506385">
                      <a:off x="1248" y="1569"/>
                      <a:ext cx="122" cy="112"/>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16" name="Freeform 19"/>
                    <p:cNvSpPr>
                      <a:spLocks/>
                    </p:cNvSpPr>
                    <p:nvPr/>
                  </p:nvSpPr>
                  <p:spPr bwMode="auto">
                    <a:xfrm rot="506385">
                      <a:off x="1290" y="1549"/>
                      <a:ext cx="103" cy="195"/>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17" name="Freeform 20"/>
                    <p:cNvSpPr>
                      <a:spLocks/>
                    </p:cNvSpPr>
                    <p:nvPr/>
                  </p:nvSpPr>
                  <p:spPr bwMode="auto">
                    <a:xfrm rot="21093615" flipH="1">
                      <a:off x="1356" y="1542"/>
                      <a:ext cx="103" cy="21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27" name="Group 17"/>
                  <p:cNvGrpSpPr>
                    <a:grpSpLocks/>
                  </p:cNvGrpSpPr>
                  <p:nvPr/>
                </p:nvGrpSpPr>
                <p:grpSpPr bwMode="auto">
                  <a:xfrm rot="5120676">
                    <a:off x="4473982" y="1359868"/>
                    <a:ext cx="111443" cy="117158"/>
                    <a:chOff x="1177" y="1488"/>
                    <a:chExt cx="240" cy="252"/>
                  </a:xfrm>
                </p:grpSpPr>
                <p:sp>
                  <p:nvSpPr>
                    <p:cNvPr id="19609" name="Freeform 18"/>
                    <p:cNvSpPr>
                      <a:spLocks/>
                    </p:cNvSpPr>
                    <p:nvPr/>
                  </p:nvSpPr>
                  <p:spPr bwMode="auto">
                    <a:xfrm rot="506385">
                      <a:off x="1245" y="1578"/>
                      <a:ext cx="122" cy="118"/>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10" name="Freeform 19"/>
                    <p:cNvSpPr>
                      <a:spLocks/>
                    </p:cNvSpPr>
                    <p:nvPr/>
                  </p:nvSpPr>
                  <p:spPr bwMode="auto">
                    <a:xfrm rot="506385">
                      <a:off x="1165" y="1545"/>
                      <a:ext cx="106" cy="277"/>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11" name="Freeform 20"/>
                    <p:cNvSpPr>
                      <a:spLocks/>
                    </p:cNvSpPr>
                    <p:nvPr/>
                  </p:nvSpPr>
                  <p:spPr bwMode="auto">
                    <a:xfrm rot="21093615" flipH="1">
                      <a:off x="1291" y="1593"/>
                      <a:ext cx="106" cy="269"/>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28" name="Group 17"/>
                  <p:cNvGrpSpPr>
                    <a:grpSpLocks/>
                  </p:cNvGrpSpPr>
                  <p:nvPr/>
                </p:nvGrpSpPr>
                <p:grpSpPr bwMode="auto">
                  <a:xfrm rot="10800000">
                    <a:off x="3562439" y="1165558"/>
                    <a:ext cx="112871" cy="118586"/>
                    <a:chOff x="1177" y="1488"/>
                    <a:chExt cx="240" cy="252"/>
                  </a:xfrm>
                </p:grpSpPr>
                <p:sp>
                  <p:nvSpPr>
                    <p:cNvPr id="19606" name="Freeform 18"/>
                    <p:cNvSpPr>
                      <a:spLocks/>
                    </p:cNvSpPr>
                    <p:nvPr/>
                  </p:nvSpPr>
                  <p:spPr bwMode="auto">
                    <a:xfrm rot="506385">
                      <a:off x="1249" y="1660"/>
                      <a:ext cx="128" cy="82"/>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07" name="Freeform 19"/>
                    <p:cNvSpPr>
                      <a:spLocks/>
                    </p:cNvSpPr>
                    <p:nvPr/>
                  </p:nvSpPr>
                  <p:spPr bwMode="auto">
                    <a:xfrm rot="506385">
                      <a:off x="1177" y="1597"/>
                      <a:ext cx="105" cy="199"/>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08" name="Freeform 20"/>
                    <p:cNvSpPr>
                      <a:spLocks/>
                    </p:cNvSpPr>
                    <p:nvPr/>
                  </p:nvSpPr>
                  <p:spPr bwMode="auto">
                    <a:xfrm rot="21093615" flipH="1">
                      <a:off x="1312" y="1585"/>
                      <a:ext cx="105" cy="199"/>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0" name="Group 17"/>
                  <p:cNvGrpSpPr>
                    <a:grpSpLocks/>
                  </p:cNvGrpSpPr>
                  <p:nvPr/>
                </p:nvGrpSpPr>
                <p:grpSpPr bwMode="auto">
                  <a:xfrm rot="7399283">
                    <a:off x="3708171" y="3650949"/>
                    <a:ext cx="112871" cy="118586"/>
                    <a:chOff x="1177" y="1488"/>
                    <a:chExt cx="240" cy="252"/>
                  </a:xfrm>
                </p:grpSpPr>
                <p:sp>
                  <p:nvSpPr>
                    <p:cNvPr id="19603" name="Freeform 18"/>
                    <p:cNvSpPr>
                      <a:spLocks/>
                    </p:cNvSpPr>
                    <p:nvPr/>
                  </p:nvSpPr>
                  <p:spPr bwMode="auto">
                    <a:xfrm rot="506385">
                      <a:off x="1239" y="1579"/>
                      <a:ext cx="131" cy="120"/>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604" name="Freeform 19"/>
                    <p:cNvSpPr>
                      <a:spLocks/>
                    </p:cNvSpPr>
                    <p:nvPr/>
                  </p:nvSpPr>
                  <p:spPr bwMode="auto">
                    <a:xfrm rot="506385">
                      <a:off x="1169" y="1511"/>
                      <a:ext cx="105" cy="240"/>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605" name="Freeform 20"/>
                    <p:cNvSpPr>
                      <a:spLocks/>
                    </p:cNvSpPr>
                    <p:nvPr/>
                  </p:nvSpPr>
                  <p:spPr bwMode="auto">
                    <a:xfrm rot="21093615" flipH="1">
                      <a:off x="1307" y="1501"/>
                      <a:ext cx="105" cy="24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1" name="Group 171"/>
                  <p:cNvGrpSpPr>
                    <a:grpSpLocks/>
                  </p:cNvGrpSpPr>
                  <p:nvPr/>
                </p:nvGrpSpPr>
                <p:grpSpPr bwMode="auto">
                  <a:xfrm>
                    <a:off x="3062071" y="1541636"/>
                    <a:ext cx="1760526" cy="934864"/>
                    <a:chOff x="3760571" y="1389236"/>
                    <a:chExt cx="1760526" cy="1274446"/>
                  </a:xfrm>
                </p:grpSpPr>
                <p:sp>
                  <p:nvSpPr>
                    <p:cNvPr id="19586" name="Freeform 56"/>
                    <p:cNvSpPr>
                      <a:spLocks/>
                    </p:cNvSpPr>
                    <p:nvPr/>
                  </p:nvSpPr>
                  <p:spPr bwMode="auto">
                    <a:xfrm rot="16200000" flipH="1" flipV="1">
                      <a:off x="3974575" y="2139378"/>
                      <a:ext cx="1009935" cy="38811"/>
                    </a:xfrm>
                    <a:custGeom>
                      <a:avLst/>
                      <a:gdLst>
                        <a:gd name="T0" fmla="*/ 651667 w 1250335"/>
                        <a:gd name="T1" fmla="*/ 49486 h 44245"/>
                        <a:gd name="T2" fmla="*/ 513305 w 1250335"/>
                        <a:gd name="T3" fmla="*/ 5498 h 44245"/>
                        <a:gd name="T4" fmla="*/ 72597 w 1250335"/>
                        <a:gd name="T5" fmla="*/ 16496 h 44245"/>
                        <a:gd name="T6" fmla="*/ 77722 w 1250335"/>
                        <a:gd name="T7" fmla="*/ 5498 h 44245"/>
                        <a:gd name="T8" fmla="*/ 0 60000 65536"/>
                        <a:gd name="T9" fmla="*/ 0 60000 65536"/>
                        <a:gd name="T10" fmla="*/ 0 60000 65536"/>
                        <a:gd name="T11" fmla="*/ 0 60000 65536"/>
                        <a:gd name="T12" fmla="*/ 0 w 1250335"/>
                        <a:gd name="T13" fmla="*/ 0 h 44245"/>
                        <a:gd name="T14" fmla="*/ 1250335 w 1250335"/>
                        <a:gd name="T15" fmla="*/ 44245 h 44245"/>
                      </a:gdLst>
                      <a:ahLst/>
                      <a:cxnLst>
                        <a:cxn ang="T8">
                          <a:pos x="T0" y="T1"/>
                        </a:cxn>
                        <a:cxn ang="T9">
                          <a:pos x="T2" y="T3"/>
                        </a:cxn>
                        <a:cxn ang="T10">
                          <a:pos x="T4" y="T5"/>
                        </a:cxn>
                        <a:cxn ang="T11">
                          <a:pos x="T6" y="T7"/>
                        </a:cxn>
                      </a:cxnLst>
                      <a:rect l="T12" t="T13" r="T14" b="T15"/>
                      <a:pathLst>
                        <a:path w="1250335" h="44245">
                          <a:moveTo>
                            <a:pt x="1250335" y="44245"/>
                          </a:moveTo>
                          <a:cubicBezTo>
                            <a:pt x="1210186" y="27038"/>
                            <a:pt x="1170038" y="9832"/>
                            <a:pt x="984864" y="4916"/>
                          </a:cubicBezTo>
                          <a:cubicBezTo>
                            <a:pt x="799690" y="0"/>
                            <a:pt x="278580" y="14749"/>
                            <a:pt x="139290" y="14749"/>
                          </a:cubicBezTo>
                          <a:cubicBezTo>
                            <a:pt x="0" y="14749"/>
                            <a:pt x="149122" y="4916"/>
                            <a:pt x="149122" y="4916"/>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sp>
                  <p:nvSpPr>
                    <p:cNvPr id="19587" name="Freeform 57"/>
                    <p:cNvSpPr>
                      <a:spLocks/>
                    </p:cNvSpPr>
                    <p:nvPr/>
                  </p:nvSpPr>
                  <p:spPr bwMode="auto">
                    <a:xfrm rot="16200000" flipH="1">
                      <a:off x="4991420" y="1805364"/>
                      <a:ext cx="945011" cy="112904"/>
                    </a:xfrm>
                    <a:custGeom>
                      <a:avLst/>
                      <a:gdLst>
                        <a:gd name="T0" fmla="*/ 2147483647 w 10000"/>
                        <a:gd name="T1" fmla="*/ 0 h 10000"/>
                        <a:gd name="T2" fmla="*/ 2147483647 w 10000"/>
                        <a:gd name="T3" fmla="*/ 2147483647 h 10000"/>
                        <a:gd name="T4" fmla="*/ 0 w 10000"/>
                        <a:gd name="T5" fmla="*/ 213085392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triangle" w="med" len="med"/>
                      <a:tailEnd type="triangle" w="med" len="med"/>
                    </a:ln>
                  </p:spPr>
                  <p:txBody>
                    <a:bodyPr vert="vert"/>
                    <a:lstStyle/>
                    <a:p>
                      <a:pPr eaLnBrk="0" hangingPunct="0">
                        <a:defRPr/>
                      </a:pPr>
                      <a:endParaRPr lang="en-US" sz="1400">
                        <a:cs typeface="+mn-cs"/>
                      </a:endParaRPr>
                    </a:p>
                  </p:txBody>
                </p:sp>
                <p:sp>
                  <p:nvSpPr>
                    <p:cNvPr id="19602" name="Freeform 57"/>
                    <p:cNvSpPr>
                      <a:spLocks/>
                    </p:cNvSpPr>
                    <p:nvPr/>
                  </p:nvSpPr>
                  <p:spPr bwMode="auto">
                    <a:xfrm rot="16200000" flipV="1">
                      <a:off x="3315679" y="1907953"/>
                      <a:ext cx="1036385" cy="148187"/>
                    </a:xfrm>
                    <a:custGeom>
                      <a:avLst/>
                      <a:gdLst>
                        <a:gd name="T0" fmla="*/ 2147483647 w 10000"/>
                        <a:gd name="T1" fmla="*/ 0 h 10000"/>
                        <a:gd name="T2" fmla="*/ 2147483647 w 10000"/>
                        <a:gd name="T3" fmla="*/ 2147483647 h 10000"/>
                        <a:gd name="T4" fmla="*/ 0 w 10000"/>
                        <a:gd name="T5" fmla="*/ 2147483647 h 10000"/>
                        <a:gd name="T6" fmla="*/ 0 60000 65536"/>
                        <a:gd name="T7" fmla="*/ 0 60000 65536"/>
                        <a:gd name="T8" fmla="*/ 0 60000 65536"/>
                        <a:gd name="T9" fmla="*/ 0 w 10000"/>
                        <a:gd name="T10" fmla="*/ 0 h 10000"/>
                        <a:gd name="T11" fmla="*/ 10000 w 10000"/>
                        <a:gd name="T12" fmla="*/ 10000 h 10000"/>
                      </a:gdLst>
                      <a:ahLst/>
                      <a:cxnLst>
                        <a:cxn ang="T6">
                          <a:pos x="T0" y="T1"/>
                        </a:cxn>
                        <a:cxn ang="T7">
                          <a:pos x="T2" y="T3"/>
                        </a:cxn>
                        <a:cxn ang="T8">
                          <a:pos x="T4" y="T5"/>
                        </a:cxn>
                      </a:cxnLst>
                      <a:rect l="T9" t="T10" r="T11" b="T12"/>
                      <a:pathLst>
                        <a:path w="10000" h="10000">
                          <a:moveTo>
                            <a:pt x="10000" y="0"/>
                          </a:moveTo>
                          <a:cubicBezTo>
                            <a:pt x="8575" y="3303"/>
                            <a:pt x="7391" y="9820"/>
                            <a:pt x="5725" y="9910"/>
                          </a:cubicBezTo>
                          <a:cubicBezTo>
                            <a:pt x="4058" y="10000"/>
                            <a:pt x="2327" y="7568"/>
                            <a:pt x="0" y="541"/>
                          </a:cubicBezTo>
                        </a:path>
                      </a:pathLst>
                    </a:custGeom>
                    <a:noFill/>
                    <a:ln w="19050" cap="flat" cmpd="sng" algn="ctr">
                      <a:solidFill>
                        <a:schemeClr val="tx1"/>
                      </a:solidFill>
                      <a:prstDash val="solid"/>
                      <a:round/>
                      <a:headEnd type="none" w="med" len="med"/>
                      <a:tailEnd type="triangle" w="med" len="med"/>
                    </a:ln>
                  </p:spPr>
                  <p:txBody>
                    <a:bodyPr vert="vert"/>
                    <a:lstStyle/>
                    <a:p>
                      <a:pPr eaLnBrk="0" hangingPunct="0">
                        <a:defRPr/>
                      </a:pPr>
                      <a:endParaRPr lang="en-US" sz="1400">
                        <a:cs typeface="+mn-cs"/>
                      </a:endParaRPr>
                    </a:p>
                  </p:txBody>
                </p:sp>
              </p:grpSp>
              <p:sp>
                <p:nvSpPr>
                  <p:cNvPr id="19518" name="Freeform 41"/>
                  <p:cNvSpPr>
                    <a:spLocks/>
                  </p:cNvSpPr>
                  <p:nvPr/>
                </p:nvSpPr>
                <p:spPr bwMode="auto">
                  <a:xfrm rot="16200000">
                    <a:off x="3288949" y="3183626"/>
                    <a:ext cx="1451680" cy="3568834"/>
                  </a:xfrm>
                  <a:custGeom>
                    <a:avLst/>
                    <a:gdLst>
                      <a:gd name="T0" fmla="*/ 95795 w 913606"/>
                      <a:gd name="T1" fmla="*/ 209169 h 2482850"/>
                      <a:gd name="T2" fmla="*/ 95795 w 913606"/>
                      <a:gd name="T3" fmla="*/ 891910 h 2482850"/>
                      <a:gd name="T4" fmla="*/ 791 w 913606"/>
                      <a:gd name="T5" fmla="*/ 1001415 h 2482850"/>
                      <a:gd name="T6" fmla="*/ 41644 w 913606"/>
                      <a:gd name="T7" fmla="*/ 1031886 h 2482850"/>
                      <a:gd name="T8" fmla="*/ 91044 w 913606"/>
                      <a:gd name="T9" fmla="*/ 1485141 h 2482850"/>
                      <a:gd name="T10" fmla="*/ 81544 w 913606"/>
                      <a:gd name="T11" fmla="*/ 2248815 h 2482850"/>
                      <a:gd name="T12" fmla="*/ 200300 w 913606"/>
                      <a:gd name="T13" fmla="*/ 2277384 h 2482850"/>
                      <a:gd name="T14" fmla="*/ 176547 w 913606"/>
                      <a:gd name="T15" fmla="*/ 1772709 h 2482850"/>
                      <a:gd name="T16" fmla="*/ 243051 w 913606"/>
                      <a:gd name="T17" fmla="*/ 1601310 h 2482850"/>
                      <a:gd name="T18" fmla="*/ 290552 w 913606"/>
                      <a:gd name="T19" fmla="*/ 2348799 h 2482850"/>
                      <a:gd name="T20" fmla="*/ 385555 w 913606"/>
                      <a:gd name="T21" fmla="*/ 2310711 h 2482850"/>
                      <a:gd name="T22" fmla="*/ 418807 w 913606"/>
                      <a:gd name="T23" fmla="*/ 1348973 h 2482850"/>
                      <a:gd name="T24" fmla="*/ 575563 w 913606"/>
                      <a:gd name="T25" fmla="*/ 1329929 h 2482850"/>
                      <a:gd name="T26" fmla="*/ 518560 w 913606"/>
                      <a:gd name="T27" fmla="*/ 1501328 h 2482850"/>
                      <a:gd name="T28" fmla="*/ 589813 w 913606"/>
                      <a:gd name="T29" fmla="*/ 1553700 h 2482850"/>
                      <a:gd name="T30" fmla="*/ 570813 w 913606"/>
                      <a:gd name="T31" fmla="*/ 1444196 h 2482850"/>
                      <a:gd name="T32" fmla="*/ 632564 w 913606"/>
                      <a:gd name="T33" fmla="*/ 1301363 h 2482850"/>
                      <a:gd name="T34" fmla="*/ 803570 w 913606"/>
                      <a:gd name="T35" fmla="*/ 1425152 h 2482850"/>
                      <a:gd name="T36" fmla="*/ 898574 w 913606"/>
                      <a:gd name="T37" fmla="*/ 1467999 h 2482850"/>
                      <a:gd name="T38" fmla="*/ 817822 w 913606"/>
                      <a:gd name="T39" fmla="*/ 1377539 h 2482850"/>
                      <a:gd name="T40" fmla="*/ 795398 w 913606"/>
                      <a:gd name="T41" fmla="*/ 1263275 h 2482850"/>
                      <a:gd name="T42" fmla="*/ 823522 w 913606"/>
                      <a:gd name="T43" fmla="*/ 1129011 h 2482850"/>
                      <a:gd name="T44" fmla="*/ 775070 w 913606"/>
                      <a:gd name="T45" fmla="*/ 1210902 h 2482850"/>
                      <a:gd name="T46" fmla="*/ 604064 w 913606"/>
                      <a:gd name="T47" fmla="*/ 1234709 h 2482850"/>
                      <a:gd name="T48" fmla="*/ 675316 w 913606"/>
                      <a:gd name="T49" fmla="*/ 1058547 h 2482850"/>
                      <a:gd name="T50" fmla="*/ 675316 w 913606"/>
                      <a:gd name="T51" fmla="*/ 982370 h 2482850"/>
                      <a:gd name="T52" fmla="*/ 627814 w 913606"/>
                      <a:gd name="T53" fmla="*/ 1063310 h 2482850"/>
                      <a:gd name="T54" fmla="*/ 561313 w 913606"/>
                      <a:gd name="T55" fmla="*/ 1220424 h 2482850"/>
                      <a:gd name="T56" fmla="*/ 414056 w 913606"/>
                      <a:gd name="T57" fmla="*/ 1139486 h 2482850"/>
                      <a:gd name="T58" fmla="*/ 404556 w 913606"/>
                      <a:gd name="T59" fmla="*/ 149180 h 2482850"/>
                      <a:gd name="T60" fmla="*/ 314303 w 913606"/>
                      <a:gd name="T61" fmla="*/ 139658 h 2482850"/>
                      <a:gd name="T62" fmla="*/ 304803 w 913606"/>
                      <a:gd name="T63" fmla="*/ 1368017 h 2482850"/>
                      <a:gd name="T64" fmla="*/ 190799 w 913606"/>
                      <a:gd name="T65" fmla="*/ 1358495 h 2482850"/>
                      <a:gd name="T66" fmla="*/ 205049 w 913606"/>
                      <a:gd name="T67" fmla="*/ 306297 h 2482850"/>
                      <a:gd name="T68" fmla="*/ 162298 w 913606"/>
                      <a:gd name="T69" fmla="*/ 34916 h 24828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13606"/>
                      <a:gd name="T106" fmla="*/ 0 h 2482850"/>
                      <a:gd name="T107" fmla="*/ 913606 w 913606"/>
                      <a:gd name="T108" fmla="*/ 2482850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96044 w 913606"/>
                      <a:gd name="connsiteY3" fmla="*/ 892175 h 2482850"/>
                      <a:gd name="connsiteX4" fmla="*/ 48419 w 913606"/>
                      <a:gd name="connsiteY4" fmla="*/ 939800 h 2482850"/>
                      <a:gd name="connsiteX5" fmla="*/ 794 w 913606"/>
                      <a:gd name="connsiteY5" fmla="*/ 1001712 h 2482850"/>
                      <a:gd name="connsiteX6" fmla="*/ 43656 w 913606"/>
                      <a:gd name="connsiteY6" fmla="*/ 1035050 h 2482850"/>
                      <a:gd name="connsiteX7" fmla="*/ 41752 w 913606"/>
                      <a:gd name="connsiteY7" fmla="*/ 1032192 h 2482850"/>
                      <a:gd name="connsiteX8" fmla="*/ 96044 w 913606"/>
                      <a:gd name="connsiteY8" fmla="*/ 1087437 h 2482850"/>
                      <a:gd name="connsiteX9" fmla="*/ 91281 w 913606"/>
                      <a:gd name="connsiteY9" fmla="*/ 1485582 h 2482850"/>
                      <a:gd name="connsiteX10" fmla="*/ 72231 w 913606"/>
                      <a:gd name="connsiteY10" fmla="*/ 2216150 h 2482850"/>
                      <a:gd name="connsiteX11" fmla="*/ 129381 w 913606"/>
                      <a:gd name="connsiteY11" fmla="*/ 2382837 h 2482850"/>
                      <a:gd name="connsiteX12" fmla="*/ 200819 w 913606"/>
                      <a:gd name="connsiteY12" fmla="*/ 2278062 h 2482850"/>
                      <a:gd name="connsiteX13" fmla="*/ 210344 w 913606"/>
                      <a:gd name="connsiteY13" fmla="*/ 2192337 h 2482850"/>
                      <a:gd name="connsiteX14" fmla="*/ 177006 w 913606"/>
                      <a:gd name="connsiteY14" fmla="*/ 1773237 h 2482850"/>
                      <a:gd name="connsiteX15" fmla="*/ 205581 w 913606"/>
                      <a:gd name="connsiteY15" fmla="*/ 1644650 h 2482850"/>
                      <a:gd name="connsiteX16" fmla="*/ 243681 w 913606"/>
                      <a:gd name="connsiteY16" fmla="*/ 1601787 h 2482850"/>
                      <a:gd name="connsiteX17" fmla="*/ 310356 w 913606"/>
                      <a:gd name="connsiteY17" fmla="*/ 1658937 h 2482850"/>
                      <a:gd name="connsiteX18" fmla="*/ 291306 w 913606"/>
                      <a:gd name="connsiteY18" fmla="*/ 2349500 h 2482850"/>
                      <a:gd name="connsiteX19" fmla="*/ 334169 w 913606"/>
                      <a:gd name="connsiteY19" fmla="*/ 2459037 h 2482850"/>
                      <a:gd name="connsiteX20" fmla="*/ 386556 w 913606"/>
                      <a:gd name="connsiteY20" fmla="*/ 2311400 h 2482850"/>
                      <a:gd name="connsiteX21" fmla="*/ 410369 w 913606"/>
                      <a:gd name="connsiteY21" fmla="*/ 1620837 h 2482850"/>
                      <a:gd name="connsiteX22" fmla="*/ 419894 w 913606"/>
                      <a:gd name="connsiteY22" fmla="*/ 1349375 h 2482850"/>
                      <a:gd name="connsiteX23" fmla="*/ 505619 w 913606"/>
                      <a:gd name="connsiteY23" fmla="*/ 1273175 h 2482850"/>
                      <a:gd name="connsiteX24" fmla="*/ 577056 w 913606"/>
                      <a:gd name="connsiteY24" fmla="*/ 1330325 h 2482850"/>
                      <a:gd name="connsiteX25" fmla="*/ 538956 w 913606"/>
                      <a:gd name="connsiteY25" fmla="*/ 1458912 h 2482850"/>
                      <a:gd name="connsiteX26" fmla="*/ 519906 w 913606"/>
                      <a:gd name="connsiteY26" fmla="*/ 1501775 h 2482850"/>
                      <a:gd name="connsiteX27" fmla="*/ 543719 w 913606"/>
                      <a:gd name="connsiteY27" fmla="*/ 1554162 h 2482850"/>
                      <a:gd name="connsiteX28" fmla="*/ 591344 w 913606"/>
                      <a:gd name="connsiteY28" fmla="*/ 1554162 h 2482850"/>
                      <a:gd name="connsiteX29" fmla="*/ 610394 w 913606"/>
                      <a:gd name="connsiteY29" fmla="*/ 1506537 h 2482850"/>
                      <a:gd name="connsiteX30" fmla="*/ 572294 w 913606"/>
                      <a:gd name="connsiteY30" fmla="*/ 1444625 h 2482850"/>
                      <a:gd name="connsiteX31" fmla="*/ 600869 w 913606"/>
                      <a:gd name="connsiteY31" fmla="*/ 1339850 h 2482850"/>
                      <a:gd name="connsiteX32" fmla="*/ 634206 w 913606"/>
                      <a:gd name="connsiteY32" fmla="*/ 1301750 h 2482850"/>
                      <a:gd name="connsiteX33" fmla="*/ 748506 w 913606"/>
                      <a:gd name="connsiteY33" fmla="*/ 1382712 h 2482850"/>
                      <a:gd name="connsiteX34" fmla="*/ 805656 w 913606"/>
                      <a:gd name="connsiteY34" fmla="*/ 1425575 h 2482850"/>
                      <a:gd name="connsiteX35" fmla="*/ 815181 w 913606"/>
                      <a:gd name="connsiteY35" fmla="*/ 1468437 h 2482850"/>
                      <a:gd name="connsiteX36" fmla="*/ 900906 w 913606"/>
                      <a:gd name="connsiteY36" fmla="*/ 1468437 h 2482850"/>
                      <a:gd name="connsiteX37" fmla="*/ 891381 w 913606"/>
                      <a:gd name="connsiteY37" fmla="*/ 1382712 h 2482850"/>
                      <a:gd name="connsiteX38" fmla="*/ 819944 w 913606"/>
                      <a:gd name="connsiteY38" fmla="*/ 1377950 h 2482850"/>
                      <a:gd name="connsiteX39" fmla="*/ 788202 w 913606"/>
                      <a:gd name="connsiteY39" fmla="*/ 1321061 h 2482850"/>
                      <a:gd name="connsiteX40" fmla="*/ 797462 w 913606"/>
                      <a:gd name="connsiteY40" fmla="*/ 1263650 h 2482850"/>
                      <a:gd name="connsiteX41" fmla="*/ 838994 w 913606"/>
                      <a:gd name="connsiteY41" fmla="*/ 1206500 h 2482850"/>
                      <a:gd name="connsiteX42" fmla="*/ 825659 w 913606"/>
                      <a:gd name="connsiteY42" fmla="*/ 1129347 h 2482850"/>
                      <a:gd name="connsiteX43" fmla="*/ 786606 w 913606"/>
                      <a:gd name="connsiteY43" fmla="*/ 1163637 h 2482850"/>
                      <a:gd name="connsiteX44" fmla="*/ 777081 w 913606"/>
                      <a:gd name="connsiteY44" fmla="*/ 1211262 h 2482850"/>
                      <a:gd name="connsiteX45" fmla="*/ 691356 w 913606"/>
                      <a:gd name="connsiteY45" fmla="*/ 1249362 h 2482850"/>
                      <a:gd name="connsiteX46" fmla="*/ 605631 w 913606"/>
                      <a:gd name="connsiteY46" fmla="*/ 1235075 h 2482850"/>
                      <a:gd name="connsiteX47" fmla="*/ 658019 w 913606"/>
                      <a:gd name="connsiteY47" fmla="*/ 1149350 h 2482850"/>
                      <a:gd name="connsiteX48" fmla="*/ 677069 w 913606"/>
                      <a:gd name="connsiteY48" fmla="*/ 1058862 h 2482850"/>
                      <a:gd name="connsiteX49" fmla="*/ 715169 w 913606"/>
                      <a:gd name="connsiteY49" fmla="*/ 1039812 h 2482850"/>
                      <a:gd name="connsiteX50" fmla="*/ 677069 w 913606"/>
                      <a:gd name="connsiteY50" fmla="*/ 982662 h 2482850"/>
                      <a:gd name="connsiteX51" fmla="*/ 610394 w 913606"/>
                      <a:gd name="connsiteY51" fmla="*/ 996950 h 2482850"/>
                      <a:gd name="connsiteX52" fmla="*/ 629444 w 913606"/>
                      <a:gd name="connsiteY52" fmla="*/ 1063625 h 2482850"/>
                      <a:gd name="connsiteX53" fmla="*/ 596106 w 913606"/>
                      <a:gd name="connsiteY53" fmla="*/ 1177925 h 2482850"/>
                      <a:gd name="connsiteX54" fmla="*/ 562769 w 913606"/>
                      <a:gd name="connsiteY54" fmla="*/ 1220787 h 2482850"/>
                      <a:gd name="connsiteX55" fmla="*/ 453231 w 913606"/>
                      <a:gd name="connsiteY55" fmla="*/ 1216025 h 2482850"/>
                      <a:gd name="connsiteX56" fmla="*/ 415131 w 913606"/>
                      <a:gd name="connsiteY56" fmla="*/ 1139825 h 2482850"/>
                      <a:gd name="connsiteX57" fmla="*/ 415131 w 913606"/>
                      <a:gd name="connsiteY57" fmla="*/ 334962 h 2482850"/>
                      <a:gd name="connsiteX58" fmla="*/ 405606 w 913606"/>
                      <a:gd name="connsiteY58" fmla="*/ 149225 h 2482850"/>
                      <a:gd name="connsiteX59" fmla="*/ 377031 w 913606"/>
                      <a:gd name="connsiteY59" fmla="*/ 1587 h 2482850"/>
                      <a:gd name="connsiteX60" fmla="*/ 315119 w 913606"/>
                      <a:gd name="connsiteY60" fmla="*/ 139700 h 2482850"/>
                      <a:gd name="connsiteX61" fmla="*/ 296069 w 913606"/>
                      <a:gd name="connsiteY61" fmla="*/ 311150 h 2482850"/>
                      <a:gd name="connsiteX62" fmla="*/ 305594 w 913606"/>
                      <a:gd name="connsiteY62" fmla="*/ 1368425 h 2482850"/>
                      <a:gd name="connsiteX63" fmla="*/ 234156 w 913606"/>
                      <a:gd name="connsiteY63" fmla="*/ 1487487 h 2482850"/>
                      <a:gd name="connsiteX64" fmla="*/ 191294 w 913606"/>
                      <a:gd name="connsiteY64" fmla="*/ 1358900 h 2482850"/>
                      <a:gd name="connsiteX65" fmla="*/ 186531 w 913606"/>
                      <a:gd name="connsiteY65" fmla="*/ 1239837 h 2482850"/>
                      <a:gd name="connsiteX66" fmla="*/ 205581 w 913606"/>
                      <a:gd name="connsiteY66" fmla="*/ 306387 h 2482850"/>
                      <a:gd name="connsiteX67" fmla="*/ 196056 w 913606"/>
                      <a:gd name="connsiteY67" fmla="*/ 106362 h 2482850"/>
                      <a:gd name="connsiteX68" fmla="*/ 162719 w 913606"/>
                      <a:gd name="connsiteY68" fmla="*/ 34925 h 2482850"/>
                      <a:gd name="connsiteX0" fmla="*/ 162719 w 913606"/>
                      <a:gd name="connsiteY0" fmla="*/ 34925 h 2482850"/>
                      <a:gd name="connsiteX1" fmla="*/ 96044 w 913606"/>
                      <a:gd name="connsiteY1" fmla="*/ 209232 h 2482850"/>
                      <a:gd name="connsiteX2" fmla="*/ 91281 w 913606"/>
                      <a:gd name="connsiteY2" fmla="*/ 854075 h 2482850"/>
                      <a:gd name="connsiteX3" fmla="*/ 48419 w 913606"/>
                      <a:gd name="connsiteY3" fmla="*/ 939800 h 2482850"/>
                      <a:gd name="connsiteX4" fmla="*/ 794 w 913606"/>
                      <a:gd name="connsiteY4" fmla="*/ 1001712 h 2482850"/>
                      <a:gd name="connsiteX5" fmla="*/ 43656 w 913606"/>
                      <a:gd name="connsiteY5" fmla="*/ 1035050 h 2482850"/>
                      <a:gd name="connsiteX6" fmla="*/ 41752 w 913606"/>
                      <a:gd name="connsiteY6" fmla="*/ 1032192 h 2482850"/>
                      <a:gd name="connsiteX7" fmla="*/ 96044 w 913606"/>
                      <a:gd name="connsiteY7" fmla="*/ 1087437 h 2482850"/>
                      <a:gd name="connsiteX8" fmla="*/ 91281 w 913606"/>
                      <a:gd name="connsiteY8" fmla="*/ 1485582 h 2482850"/>
                      <a:gd name="connsiteX9" fmla="*/ 72231 w 913606"/>
                      <a:gd name="connsiteY9" fmla="*/ 2216150 h 2482850"/>
                      <a:gd name="connsiteX10" fmla="*/ 129381 w 913606"/>
                      <a:gd name="connsiteY10" fmla="*/ 2382837 h 2482850"/>
                      <a:gd name="connsiteX11" fmla="*/ 200819 w 913606"/>
                      <a:gd name="connsiteY11" fmla="*/ 2278062 h 2482850"/>
                      <a:gd name="connsiteX12" fmla="*/ 210344 w 913606"/>
                      <a:gd name="connsiteY12" fmla="*/ 2192337 h 2482850"/>
                      <a:gd name="connsiteX13" fmla="*/ 177006 w 913606"/>
                      <a:gd name="connsiteY13" fmla="*/ 1773237 h 2482850"/>
                      <a:gd name="connsiteX14" fmla="*/ 205581 w 913606"/>
                      <a:gd name="connsiteY14" fmla="*/ 1644650 h 2482850"/>
                      <a:gd name="connsiteX15" fmla="*/ 243681 w 913606"/>
                      <a:gd name="connsiteY15" fmla="*/ 1601787 h 2482850"/>
                      <a:gd name="connsiteX16" fmla="*/ 310356 w 913606"/>
                      <a:gd name="connsiteY16" fmla="*/ 1658937 h 2482850"/>
                      <a:gd name="connsiteX17" fmla="*/ 291306 w 913606"/>
                      <a:gd name="connsiteY17" fmla="*/ 2349500 h 2482850"/>
                      <a:gd name="connsiteX18" fmla="*/ 334169 w 913606"/>
                      <a:gd name="connsiteY18" fmla="*/ 2459037 h 2482850"/>
                      <a:gd name="connsiteX19" fmla="*/ 386556 w 913606"/>
                      <a:gd name="connsiteY19" fmla="*/ 2311400 h 2482850"/>
                      <a:gd name="connsiteX20" fmla="*/ 410369 w 913606"/>
                      <a:gd name="connsiteY20" fmla="*/ 1620837 h 2482850"/>
                      <a:gd name="connsiteX21" fmla="*/ 419894 w 913606"/>
                      <a:gd name="connsiteY21" fmla="*/ 1349375 h 2482850"/>
                      <a:gd name="connsiteX22" fmla="*/ 505619 w 913606"/>
                      <a:gd name="connsiteY22" fmla="*/ 1273175 h 2482850"/>
                      <a:gd name="connsiteX23" fmla="*/ 577056 w 913606"/>
                      <a:gd name="connsiteY23" fmla="*/ 1330325 h 2482850"/>
                      <a:gd name="connsiteX24" fmla="*/ 538956 w 913606"/>
                      <a:gd name="connsiteY24" fmla="*/ 1458912 h 2482850"/>
                      <a:gd name="connsiteX25" fmla="*/ 519906 w 913606"/>
                      <a:gd name="connsiteY25" fmla="*/ 1501775 h 2482850"/>
                      <a:gd name="connsiteX26" fmla="*/ 543719 w 913606"/>
                      <a:gd name="connsiteY26" fmla="*/ 1554162 h 2482850"/>
                      <a:gd name="connsiteX27" fmla="*/ 591344 w 913606"/>
                      <a:gd name="connsiteY27" fmla="*/ 1554162 h 2482850"/>
                      <a:gd name="connsiteX28" fmla="*/ 610394 w 913606"/>
                      <a:gd name="connsiteY28" fmla="*/ 1506537 h 2482850"/>
                      <a:gd name="connsiteX29" fmla="*/ 572294 w 913606"/>
                      <a:gd name="connsiteY29" fmla="*/ 1444625 h 2482850"/>
                      <a:gd name="connsiteX30" fmla="*/ 600869 w 913606"/>
                      <a:gd name="connsiteY30" fmla="*/ 1339850 h 2482850"/>
                      <a:gd name="connsiteX31" fmla="*/ 634206 w 913606"/>
                      <a:gd name="connsiteY31" fmla="*/ 1301750 h 2482850"/>
                      <a:gd name="connsiteX32" fmla="*/ 748506 w 913606"/>
                      <a:gd name="connsiteY32" fmla="*/ 1382712 h 2482850"/>
                      <a:gd name="connsiteX33" fmla="*/ 805656 w 913606"/>
                      <a:gd name="connsiteY33" fmla="*/ 1425575 h 2482850"/>
                      <a:gd name="connsiteX34" fmla="*/ 815181 w 913606"/>
                      <a:gd name="connsiteY34" fmla="*/ 1468437 h 2482850"/>
                      <a:gd name="connsiteX35" fmla="*/ 900906 w 913606"/>
                      <a:gd name="connsiteY35" fmla="*/ 1468437 h 2482850"/>
                      <a:gd name="connsiteX36" fmla="*/ 891381 w 913606"/>
                      <a:gd name="connsiteY36" fmla="*/ 1382712 h 2482850"/>
                      <a:gd name="connsiteX37" fmla="*/ 819944 w 913606"/>
                      <a:gd name="connsiteY37" fmla="*/ 1377950 h 2482850"/>
                      <a:gd name="connsiteX38" fmla="*/ 788202 w 913606"/>
                      <a:gd name="connsiteY38" fmla="*/ 1321061 h 2482850"/>
                      <a:gd name="connsiteX39" fmla="*/ 797462 w 913606"/>
                      <a:gd name="connsiteY39" fmla="*/ 1263650 h 2482850"/>
                      <a:gd name="connsiteX40" fmla="*/ 838994 w 913606"/>
                      <a:gd name="connsiteY40" fmla="*/ 1206500 h 2482850"/>
                      <a:gd name="connsiteX41" fmla="*/ 825659 w 913606"/>
                      <a:gd name="connsiteY41" fmla="*/ 1129347 h 2482850"/>
                      <a:gd name="connsiteX42" fmla="*/ 786606 w 913606"/>
                      <a:gd name="connsiteY42" fmla="*/ 1163637 h 2482850"/>
                      <a:gd name="connsiteX43" fmla="*/ 777081 w 913606"/>
                      <a:gd name="connsiteY43" fmla="*/ 1211262 h 2482850"/>
                      <a:gd name="connsiteX44" fmla="*/ 691356 w 913606"/>
                      <a:gd name="connsiteY44" fmla="*/ 1249362 h 2482850"/>
                      <a:gd name="connsiteX45" fmla="*/ 605631 w 913606"/>
                      <a:gd name="connsiteY45" fmla="*/ 1235075 h 2482850"/>
                      <a:gd name="connsiteX46" fmla="*/ 658019 w 913606"/>
                      <a:gd name="connsiteY46" fmla="*/ 1149350 h 2482850"/>
                      <a:gd name="connsiteX47" fmla="*/ 677069 w 913606"/>
                      <a:gd name="connsiteY47" fmla="*/ 1058862 h 2482850"/>
                      <a:gd name="connsiteX48" fmla="*/ 715169 w 913606"/>
                      <a:gd name="connsiteY48" fmla="*/ 1039812 h 2482850"/>
                      <a:gd name="connsiteX49" fmla="*/ 677069 w 913606"/>
                      <a:gd name="connsiteY49" fmla="*/ 982662 h 2482850"/>
                      <a:gd name="connsiteX50" fmla="*/ 610394 w 913606"/>
                      <a:gd name="connsiteY50" fmla="*/ 996950 h 2482850"/>
                      <a:gd name="connsiteX51" fmla="*/ 629444 w 913606"/>
                      <a:gd name="connsiteY51" fmla="*/ 1063625 h 2482850"/>
                      <a:gd name="connsiteX52" fmla="*/ 596106 w 913606"/>
                      <a:gd name="connsiteY52" fmla="*/ 1177925 h 2482850"/>
                      <a:gd name="connsiteX53" fmla="*/ 562769 w 913606"/>
                      <a:gd name="connsiteY53" fmla="*/ 1220787 h 2482850"/>
                      <a:gd name="connsiteX54" fmla="*/ 453231 w 913606"/>
                      <a:gd name="connsiteY54" fmla="*/ 1216025 h 2482850"/>
                      <a:gd name="connsiteX55" fmla="*/ 415131 w 913606"/>
                      <a:gd name="connsiteY55" fmla="*/ 1139825 h 2482850"/>
                      <a:gd name="connsiteX56" fmla="*/ 415131 w 913606"/>
                      <a:gd name="connsiteY56" fmla="*/ 334962 h 2482850"/>
                      <a:gd name="connsiteX57" fmla="*/ 405606 w 913606"/>
                      <a:gd name="connsiteY57" fmla="*/ 149225 h 2482850"/>
                      <a:gd name="connsiteX58" fmla="*/ 377031 w 913606"/>
                      <a:gd name="connsiteY58" fmla="*/ 1587 h 2482850"/>
                      <a:gd name="connsiteX59" fmla="*/ 315119 w 913606"/>
                      <a:gd name="connsiteY59" fmla="*/ 139700 h 2482850"/>
                      <a:gd name="connsiteX60" fmla="*/ 296069 w 913606"/>
                      <a:gd name="connsiteY60" fmla="*/ 311150 h 2482850"/>
                      <a:gd name="connsiteX61" fmla="*/ 305594 w 913606"/>
                      <a:gd name="connsiteY61" fmla="*/ 1368425 h 2482850"/>
                      <a:gd name="connsiteX62" fmla="*/ 234156 w 913606"/>
                      <a:gd name="connsiteY62" fmla="*/ 1487487 h 2482850"/>
                      <a:gd name="connsiteX63" fmla="*/ 191294 w 913606"/>
                      <a:gd name="connsiteY63" fmla="*/ 1358900 h 2482850"/>
                      <a:gd name="connsiteX64" fmla="*/ 186531 w 913606"/>
                      <a:gd name="connsiteY64" fmla="*/ 1239837 h 2482850"/>
                      <a:gd name="connsiteX65" fmla="*/ 205581 w 913606"/>
                      <a:gd name="connsiteY65" fmla="*/ 306387 h 2482850"/>
                      <a:gd name="connsiteX66" fmla="*/ 196056 w 913606"/>
                      <a:gd name="connsiteY66" fmla="*/ 106362 h 2482850"/>
                      <a:gd name="connsiteX67" fmla="*/ 162719 w 913606"/>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2637 w 913524"/>
                      <a:gd name="connsiteY0" fmla="*/ 34925 h 2482850"/>
                      <a:gd name="connsiteX1" fmla="*/ 95962 w 913524"/>
                      <a:gd name="connsiteY1" fmla="*/ 209232 h 2482850"/>
                      <a:gd name="connsiteX2" fmla="*/ 91199 w 913524"/>
                      <a:gd name="connsiteY2" fmla="*/ 854075 h 2482850"/>
                      <a:gd name="connsiteX3" fmla="*/ 39303 w 913524"/>
                      <a:gd name="connsiteY3" fmla="*/ 928465 h 2482850"/>
                      <a:gd name="connsiteX4" fmla="*/ 712 w 913524"/>
                      <a:gd name="connsiteY4" fmla="*/ 1001712 h 2482850"/>
                      <a:gd name="connsiteX5" fmla="*/ 43574 w 913524"/>
                      <a:gd name="connsiteY5" fmla="*/ 1035050 h 2482850"/>
                      <a:gd name="connsiteX6" fmla="*/ 41670 w 913524"/>
                      <a:gd name="connsiteY6" fmla="*/ 1032192 h 2482850"/>
                      <a:gd name="connsiteX7" fmla="*/ 95962 w 913524"/>
                      <a:gd name="connsiteY7" fmla="*/ 1087437 h 2482850"/>
                      <a:gd name="connsiteX8" fmla="*/ 91199 w 913524"/>
                      <a:gd name="connsiteY8" fmla="*/ 1485582 h 2482850"/>
                      <a:gd name="connsiteX9" fmla="*/ 72149 w 913524"/>
                      <a:gd name="connsiteY9" fmla="*/ 2216150 h 2482850"/>
                      <a:gd name="connsiteX10" fmla="*/ 129299 w 913524"/>
                      <a:gd name="connsiteY10" fmla="*/ 2382837 h 2482850"/>
                      <a:gd name="connsiteX11" fmla="*/ 200737 w 913524"/>
                      <a:gd name="connsiteY11" fmla="*/ 2278062 h 2482850"/>
                      <a:gd name="connsiteX12" fmla="*/ 210262 w 913524"/>
                      <a:gd name="connsiteY12" fmla="*/ 2192337 h 2482850"/>
                      <a:gd name="connsiteX13" fmla="*/ 176924 w 913524"/>
                      <a:gd name="connsiteY13" fmla="*/ 1773237 h 2482850"/>
                      <a:gd name="connsiteX14" fmla="*/ 205499 w 913524"/>
                      <a:gd name="connsiteY14" fmla="*/ 1644650 h 2482850"/>
                      <a:gd name="connsiteX15" fmla="*/ 243599 w 913524"/>
                      <a:gd name="connsiteY15" fmla="*/ 1601787 h 2482850"/>
                      <a:gd name="connsiteX16" fmla="*/ 310274 w 913524"/>
                      <a:gd name="connsiteY16" fmla="*/ 1658937 h 2482850"/>
                      <a:gd name="connsiteX17" fmla="*/ 291224 w 913524"/>
                      <a:gd name="connsiteY17" fmla="*/ 2349500 h 2482850"/>
                      <a:gd name="connsiteX18" fmla="*/ 334087 w 913524"/>
                      <a:gd name="connsiteY18" fmla="*/ 2459037 h 2482850"/>
                      <a:gd name="connsiteX19" fmla="*/ 386474 w 913524"/>
                      <a:gd name="connsiteY19" fmla="*/ 2311400 h 2482850"/>
                      <a:gd name="connsiteX20" fmla="*/ 410287 w 913524"/>
                      <a:gd name="connsiteY20" fmla="*/ 1620837 h 2482850"/>
                      <a:gd name="connsiteX21" fmla="*/ 419812 w 913524"/>
                      <a:gd name="connsiteY21" fmla="*/ 1349375 h 2482850"/>
                      <a:gd name="connsiteX22" fmla="*/ 505537 w 913524"/>
                      <a:gd name="connsiteY22" fmla="*/ 1273175 h 2482850"/>
                      <a:gd name="connsiteX23" fmla="*/ 576974 w 913524"/>
                      <a:gd name="connsiteY23" fmla="*/ 1330325 h 2482850"/>
                      <a:gd name="connsiteX24" fmla="*/ 538874 w 913524"/>
                      <a:gd name="connsiteY24" fmla="*/ 1458912 h 2482850"/>
                      <a:gd name="connsiteX25" fmla="*/ 519824 w 913524"/>
                      <a:gd name="connsiteY25" fmla="*/ 1501775 h 2482850"/>
                      <a:gd name="connsiteX26" fmla="*/ 543637 w 913524"/>
                      <a:gd name="connsiteY26" fmla="*/ 1554162 h 2482850"/>
                      <a:gd name="connsiteX27" fmla="*/ 591262 w 913524"/>
                      <a:gd name="connsiteY27" fmla="*/ 1554162 h 2482850"/>
                      <a:gd name="connsiteX28" fmla="*/ 610312 w 913524"/>
                      <a:gd name="connsiteY28" fmla="*/ 1506537 h 2482850"/>
                      <a:gd name="connsiteX29" fmla="*/ 572212 w 913524"/>
                      <a:gd name="connsiteY29" fmla="*/ 1444625 h 2482850"/>
                      <a:gd name="connsiteX30" fmla="*/ 600787 w 913524"/>
                      <a:gd name="connsiteY30" fmla="*/ 1339850 h 2482850"/>
                      <a:gd name="connsiteX31" fmla="*/ 634124 w 913524"/>
                      <a:gd name="connsiteY31" fmla="*/ 1301750 h 2482850"/>
                      <a:gd name="connsiteX32" fmla="*/ 748424 w 913524"/>
                      <a:gd name="connsiteY32" fmla="*/ 1382712 h 2482850"/>
                      <a:gd name="connsiteX33" fmla="*/ 805574 w 913524"/>
                      <a:gd name="connsiteY33" fmla="*/ 1425575 h 2482850"/>
                      <a:gd name="connsiteX34" fmla="*/ 815099 w 913524"/>
                      <a:gd name="connsiteY34" fmla="*/ 1468437 h 2482850"/>
                      <a:gd name="connsiteX35" fmla="*/ 900824 w 913524"/>
                      <a:gd name="connsiteY35" fmla="*/ 1468437 h 2482850"/>
                      <a:gd name="connsiteX36" fmla="*/ 891299 w 913524"/>
                      <a:gd name="connsiteY36" fmla="*/ 1382712 h 2482850"/>
                      <a:gd name="connsiteX37" fmla="*/ 819862 w 913524"/>
                      <a:gd name="connsiteY37" fmla="*/ 1377950 h 2482850"/>
                      <a:gd name="connsiteX38" fmla="*/ 788120 w 913524"/>
                      <a:gd name="connsiteY38" fmla="*/ 1321061 h 2482850"/>
                      <a:gd name="connsiteX39" fmla="*/ 797380 w 913524"/>
                      <a:gd name="connsiteY39" fmla="*/ 1263650 h 2482850"/>
                      <a:gd name="connsiteX40" fmla="*/ 838912 w 913524"/>
                      <a:gd name="connsiteY40" fmla="*/ 1206500 h 2482850"/>
                      <a:gd name="connsiteX41" fmla="*/ 825577 w 913524"/>
                      <a:gd name="connsiteY41" fmla="*/ 1129347 h 2482850"/>
                      <a:gd name="connsiteX42" fmla="*/ 786524 w 913524"/>
                      <a:gd name="connsiteY42" fmla="*/ 1163637 h 2482850"/>
                      <a:gd name="connsiteX43" fmla="*/ 776999 w 913524"/>
                      <a:gd name="connsiteY43" fmla="*/ 1211262 h 2482850"/>
                      <a:gd name="connsiteX44" fmla="*/ 691274 w 913524"/>
                      <a:gd name="connsiteY44" fmla="*/ 1249362 h 2482850"/>
                      <a:gd name="connsiteX45" fmla="*/ 605549 w 913524"/>
                      <a:gd name="connsiteY45" fmla="*/ 1235075 h 2482850"/>
                      <a:gd name="connsiteX46" fmla="*/ 657937 w 913524"/>
                      <a:gd name="connsiteY46" fmla="*/ 1149350 h 2482850"/>
                      <a:gd name="connsiteX47" fmla="*/ 676987 w 913524"/>
                      <a:gd name="connsiteY47" fmla="*/ 1058862 h 2482850"/>
                      <a:gd name="connsiteX48" fmla="*/ 715087 w 913524"/>
                      <a:gd name="connsiteY48" fmla="*/ 1039812 h 2482850"/>
                      <a:gd name="connsiteX49" fmla="*/ 676987 w 913524"/>
                      <a:gd name="connsiteY49" fmla="*/ 982662 h 2482850"/>
                      <a:gd name="connsiteX50" fmla="*/ 610312 w 913524"/>
                      <a:gd name="connsiteY50" fmla="*/ 996950 h 2482850"/>
                      <a:gd name="connsiteX51" fmla="*/ 629362 w 913524"/>
                      <a:gd name="connsiteY51" fmla="*/ 1063625 h 2482850"/>
                      <a:gd name="connsiteX52" fmla="*/ 596024 w 913524"/>
                      <a:gd name="connsiteY52" fmla="*/ 1177925 h 2482850"/>
                      <a:gd name="connsiteX53" fmla="*/ 562687 w 913524"/>
                      <a:gd name="connsiteY53" fmla="*/ 1220787 h 2482850"/>
                      <a:gd name="connsiteX54" fmla="*/ 453149 w 913524"/>
                      <a:gd name="connsiteY54" fmla="*/ 1216025 h 2482850"/>
                      <a:gd name="connsiteX55" fmla="*/ 415049 w 913524"/>
                      <a:gd name="connsiteY55" fmla="*/ 1139825 h 2482850"/>
                      <a:gd name="connsiteX56" fmla="*/ 415049 w 913524"/>
                      <a:gd name="connsiteY56" fmla="*/ 334962 h 2482850"/>
                      <a:gd name="connsiteX57" fmla="*/ 405524 w 913524"/>
                      <a:gd name="connsiteY57" fmla="*/ 149225 h 2482850"/>
                      <a:gd name="connsiteX58" fmla="*/ 376949 w 913524"/>
                      <a:gd name="connsiteY58" fmla="*/ 1587 h 2482850"/>
                      <a:gd name="connsiteX59" fmla="*/ 315037 w 913524"/>
                      <a:gd name="connsiteY59" fmla="*/ 139700 h 2482850"/>
                      <a:gd name="connsiteX60" fmla="*/ 295987 w 913524"/>
                      <a:gd name="connsiteY60" fmla="*/ 311150 h 2482850"/>
                      <a:gd name="connsiteX61" fmla="*/ 305512 w 913524"/>
                      <a:gd name="connsiteY61" fmla="*/ 1368425 h 2482850"/>
                      <a:gd name="connsiteX62" fmla="*/ 234074 w 913524"/>
                      <a:gd name="connsiteY62" fmla="*/ 1487487 h 2482850"/>
                      <a:gd name="connsiteX63" fmla="*/ 191212 w 913524"/>
                      <a:gd name="connsiteY63" fmla="*/ 1358900 h 2482850"/>
                      <a:gd name="connsiteX64" fmla="*/ 186449 w 913524"/>
                      <a:gd name="connsiteY64" fmla="*/ 1239837 h 2482850"/>
                      <a:gd name="connsiteX65" fmla="*/ 205499 w 913524"/>
                      <a:gd name="connsiteY65" fmla="*/ 306387 h 2482850"/>
                      <a:gd name="connsiteX66" fmla="*/ 195974 w 913524"/>
                      <a:gd name="connsiteY66" fmla="*/ 106362 h 2482850"/>
                      <a:gd name="connsiteX67" fmla="*/ 162637 w 913524"/>
                      <a:gd name="connsiteY67" fmla="*/ 34925 h 2482850"/>
                      <a:gd name="connsiteX0" fmla="*/ 161925 w 912812"/>
                      <a:gd name="connsiteY0" fmla="*/ 34925 h 2482850"/>
                      <a:gd name="connsiteX1" fmla="*/ 95250 w 912812"/>
                      <a:gd name="connsiteY1" fmla="*/ 209232 h 2482850"/>
                      <a:gd name="connsiteX2" fmla="*/ 90487 w 912812"/>
                      <a:gd name="connsiteY2" fmla="*/ 854075 h 2482850"/>
                      <a:gd name="connsiteX3" fmla="*/ 38591 w 912812"/>
                      <a:gd name="connsiteY3" fmla="*/ 928465 h 2482850"/>
                      <a:gd name="connsiteX4" fmla="*/ 0 w 912812"/>
                      <a:gd name="connsiteY4" fmla="*/ 1001712 h 2482850"/>
                      <a:gd name="connsiteX5" fmla="*/ 42862 w 912812"/>
                      <a:gd name="connsiteY5" fmla="*/ 1035050 h 2482850"/>
                      <a:gd name="connsiteX6" fmla="*/ 40958 w 912812"/>
                      <a:gd name="connsiteY6" fmla="*/ 1032192 h 2482850"/>
                      <a:gd name="connsiteX7" fmla="*/ 95250 w 912812"/>
                      <a:gd name="connsiteY7" fmla="*/ 1087437 h 2482850"/>
                      <a:gd name="connsiteX8" fmla="*/ 90487 w 912812"/>
                      <a:gd name="connsiteY8" fmla="*/ 1485582 h 2482850"/>
                      <a:gd name="connsiteX9" fmla="*/ 71437 w 912812"/>
                      <a:gd name="connsiteY9" fmla="*/ 2216150 h 2482850"/>
                      <a:gd name="connsiteX10" fmla="*/ 128587 w 912812"/>
                      <a:gd name="connsiteY10" fmla="*/ 2382837 h 2482850"/>
                      <a:gd name="connsiteX11" fmla="*/ 200025 w 912812"/>
                      <a:gd name="connsiteY11" fmla="*/ 2278062 h 2482850"/>
                      <a:gd name="connsiteX12" fmla="*/ 209550 w 912812"/>
                      <a:gd name="connsiteY12" fmla="*/ 2192337 h 2482850"/>
                      <a:gd name="connsiteX13" fmla="*/ 176212 w 912812"/>
                      <a:gd name="connsiteY13" fmla="*/ 1773237 h 2482850"/>
                      <a:gd name="connsiteX14" fmla="*/ 204787 w 912812"/>
                      <a:gd name="connsiteY14" fmla="*/ 1644650 h 2482850"/>
                      <a:gd name="connsiteX15" fmla="*/ 242887 w 912812"/>
                      <a:gd name="connsiteY15" fmla="*/ 1601787 h 2482850"/>
                      <a:gd name="connsiteX16" fmla="*/ 309562 w 912812"/>
                      <a:gd name="connsiteY16" fmla="*/ 1658937 h 2482850"/>
                      <a:gd name="connsiteX17" fmla="*/ 290512 w 912812"/>
                      <a:gd name="connsiteY17" fmla="*/ 2349500 h 2482850"/>
                      <a:gd name="connsiteX18" fmla="*/ 333375 w 912812"/>
                      <a:gd name="connsiteY18" fmla="*/ 2459037 h 2482850"/>
                      <a:gd name="connsiteX19" fmla="*/ 385762 w 912812"/>
                      <a:gd name="connsiteY19" fmla="*/ 2311400 h 2482850"/>
                      <a:gd name="connsiteX20" fmla="*/ 409575 w 912812"/>
                      <a:gd name="connsiteY20" fmla="*/ 1620837 h 2482850"/>
                      <a:gd name="connsiteX21" fmla="*/ 419100 w 912812"/>
                      <a:gd name="connsiteY21" fmla="*/ 1349375 h 2482850"/>
                      <a:gd name="connsiteX22" fmla="*/ 504825 w 912812"/>
                      <a:gd name="connsiteY22" fmla="*/ 1273175 h 2482850"/>
                      <a:gd name="connsiteX23" fmla="*/ 576262 w 912812"/>
                      <a:gd name="connsiteY23" fmla="*/ 1330325 h 2482850"/>
                      <a:gd name="connsiteX24" fmla="*/ 538162 w 912812"/>
                      <a:gd name="connsiteY24" fmla="*/ 1458912 h 2482850"/>
                      <a:gd name="connsiteX25" fmla="*/ 519112 w 912812"/>
                      <a:gd name="connsiteY25" fmla="*/ 1501775 h 2482850"/>
                      <a:gd name="connsiteX26" fmla="*/ 542925 w 912812"/>
                      <a:gd name="connsiteY26" fmla="*/ 1554162 h 2482850"/>
                      <a:gd name="connsiteX27" fmla="*/ 590550 w 912812"/>
                      <a:gd name="connsiteY27" fmla="*/ 1554162 h 2482850"/>
                      <a:gd name="connsiteX28" fmla="*/ 609600 w 912812"/>
                      <a:gd name="connsiteY28" fmla="*/ 1506537 h 2482850"/>
                      <a:gd name="connsiteX29" fmla="*/ 571500 w 912812"/>
                      <a:gd name="connsiteY29" fmla="*/ 1444625 h 2482850"/>
                      <a:gd name="connsiteX30" fmla="*/ 600075 w 912812"/>
                      <a:gd name="connsiteY30" fmla="*/ 1339850 h 2482850"/>
                      <a:gd name="connsiteX31" fmla="*/ 633412 w 912812"/>
                      <a:gd name="connsiteY31" fmla="*/ 1301750 h 2482850"/>
                      <a:gd name="connsiteX32" fmla="*/ 747712 w 912812"/>
                      <a:gd name="connsiteY32" fmla="*/ 1382712 h 2482850"/>
                      <a:gd name="connsiteX33" fmla="*/ 804862 w 912812"/>
                      <a:gd name="connsiteY33" fmla="*/ 1425575 h 2482850"/>
                      <a:gd name="connsiteX34" fmla="*/ 814387 w 912812"/>
                      <a:gd name="connsiteY34" fmla="*/ 1468437 h 2482850"/>
                      <a:gd name="connsiteX35" fmla="*/ 900112 w 912812"/>
                      <a:gd name="connsiteY35" fmla="*/ 1468437 h 2482850"/>
                      <a:gd name="connsiteX36" fmla="*/ 890587 w 912812"/>
                      <a:gd name="connsiteY36" fmla="*/ 1382712 h 2482850"/>
                      <a:gd name="connsiteX37" fmla="*/ 819150 w 912812"/>
                      <a:gd name="connsiteY37" fmla="*/ 1377950 h 2482850"/>
                      <a:gd name="connsiteX38" fmla="*/ 787408 w 912812"/>
                      <a:gd name="connsiteY38" fmla="*/ 1321061 h 2482850"/>
                      <a:gd name="connsiteX39" fmla="*/ 796668 w 912812"/>
                      <a:gd name="connsiteY39" fmla="*/ 1263650 h 2482850"/>
                      <a:gd name="connsiteX40" fmla="*/ 838200 w 912812"/>
                      <a:gd name="connsiteY40" fmla="*/ 1206500 h 2482850"/>
                      <a:gd name="connsiteX41" fmla="*/ 824865 w 912812"/>
                      <a:gd name="connsiteY41" fmla="*/ 1129347 h 2482850"/>
                      <a:gd name="connsiteX42" fmla="*/ 785812 w 912812"/>
                      <a:gd name="connsiteY42" fmla="*/ 1163637 h 2482850"/>
                      <a:gd name="connsiteX43" fmla="*/ 776287 w 912812"/>
                      <a:gd name="connsiteY43" fmla="*/ 1211262 h 2482850"/>
                      <a:gd name="connsiteX44" fmla="*/ 690562 w 912812"/>
                      <a:gd name="connsiteY44" fmla="*/ 1249362 h 2482850"/>
                      <a:gd name="connsiteX45" fmla="*/ 604837 w 912812"/>
                      <a:gd name="connsiteY45" fmla="*/ 1235075 h 2482850"/>
                      <a:gd name="connsiteX46" fmla="*/ 657225 w 912812"/>
                      <a:gd name="connsiteY46" fmla="*/ 1149350 h 2482850"/>
                      <a:gd name="connsiteX47" fmla="*/ 676275 w 912812"/>
                      <a:gd name="connsiteY47" fmla="*/ 1058862 h 2482850"/>
                      <a:gd name="connsiteX48" fmla="*/ 714375 w 912812"/>
                      <a:gd name="connsiteY48" fmla="*/ 1039812 h 2482850"/>
                      <a:gd name="connsiteX49" fmla="*/ 676275 w 912812"/>
                      <a:gd name="connsiteY49" fmla="*/ 982662 h 2482850"/>
                      <a:gd name="connsiteX50" fmla="*/ 609600 w 912812"/>
                      <a:gd name="connsiteY50" fmla="*/ 996950 h 2482850"/>
                      <a:gd name="connsiteX51" fmla="*/ 628650 w 912812"/>
                      <a:gd name="connsiteY51" fmla="*/ 1063625 h 2482850"/>
                      <a:gd name="connsiteX52" fmla="*/ 595312 w 912812"/>
                      <a:gd name="connsiteY52" fmla="*/ 1177925 h 2482850"/>
                      <a:gd name="connsiteX53" fmla="*/ 561975 w 912812"/>
                      <a:gd name="connsiteY53" fmla="*/ 1220787 h 2482850"/>
                      <a:gd name="connsiteX54" fmla="*/ 452437 w 912812"/>
                      <a:gd name="connsiteY54" fmla="*/ 1216025 h 2482850"/>
                      <a:gd name="connsiteX55" fmla="*/ 414337 w 912812"/>
                      <a:gd name="connsiteY55" fmla="*/ 1139825 h 2482850"/>
                      <a:gd name="connsiteX56" fmla="*/ 414337 w 912812"/>
                      <a:gd name="connsiteY56" fmla="*/ 334962 h 2482850"/>
                      <a:gd name="connsiteX57" fmla="*/ 404812 w 912812"/>
                      <a:gd name="connsiteY57" fmla="*/ 149225 h 2482850"/>
                      <a:gd name="connsiteX58" fmla="*/ 376237 w 912812"/>
                      <a:gd name="connsiteY58" fmla="*/ 1587 h 2482850"/>
                      <a:gd name="connsiteX59" fmla="*/ 314325 w 912812"/>
                      <a:gd name="connsiteY59" fmla="*/ 139700 h 2482850"/>
                      <a:gd name="connsiteX60" fmla="*/ 295275 w 912812"/>
                      <a:gd name="connsiteY60" fmla="*/ 311150 h 2482850"/>
                      <a:gd name="connsiteX61" fmla="*/ 304800 w 912812"/>
                      <a:gd name="connsiteY61" fmla="*/ 1368425 h 2482850"/>
                      <a:gd name="connsiteX62" fmla="*/ 233362 w 912812"/>
                      <a:gd name="connsiteY62" fmla="*/ 1487487 h 2482850"/>
                      <a:gd name="connsiteX63" fmla="*/ 190500 w 912812"/>
                      <a:gd name="connsiteY63" fmla="*/ 1358900 h 2482850"/>
                      <a:gd name="connsiteX64" fmla="*/ 185737 w 912812"/>
                      <a:gd name="connsiteY64" fmla="*/ 1239837 h 2482850"/>
                      <a:gd name="connsiteX65" fmla="*/ 204787 w 912812"/>
                      <a:gd name="connsiteY65" fmla="*/ 306387 h 2482850"/>
                      <a:gd name="connsiteX66" fmla="*/ 195262 w 912812"/>
                      <a:gd name="connsiteY66" fmla="*/ 106362 h 2482850"/>
                      <a:gd name="connsiteX67" fmla="*/ 161925 w 912812"/>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6249 w 950470"/>
                      <a:gd name="connsiteY3" fmla="*/ 928465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70635 w 950470"/>
                      <a:gd name="connsiteY3" fmla="*/ 942491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199583 w 950470"/>
                      <a:gd name="connsiteY0" fmla="*/ 34925 h 2482850"/>
                      <a:gd name="connsiteX1" fmla="*/ 132908 w 950470"/>
                      <a:gd name="connsiteY1" fmla="*/ 209232 h 2482850"/>
                      <a:gd name="connsiteX2" fmla="*/ 128145 w 950470"/>
                      <a:gd name="connsiteY2" fmla="*/ 854075 h 2482850"/>
                      <a:gd name="connsiteX3" fmla="*/ 81863 w 950470"/>
                      <a:gd name="connsiteY3" fmla="*/ 931270 h 2482850"/>
                      <a:gd name="connsiteX4" fmla="*/ 0 w 950470"/>
                      <a:gd name="connsiteY4" fmla="*/ 1004676 h 2482850"/>
                      <a:gd name="connsiteX5" fmla="*/ 80520 w 950470"/>
                      <a:gd name="connsiteY5" fmla="*/ 1035050 h 2482850"/>
                      <a:gd name="connsiteX6" fmla="*/ 78616 w 950470"/>
                      <a:gd name="connsiteY6" fmla="*/ 1032192 h 2482850"/>
                      <a:gd name="connsiteX7" fmla="*/ 132908 w 950470"/>
                      <a:gd name="connsiteY7" fmla="*/ 1087437 h 2482850"/>
                      <a:gd name="connsiteX8" fmla="*/ 128145 w 950470"/>
                      <a:gd name="connsiteY8" fmla="*/ 1485582 h 2482850"/>
                      <a:gd name="connsiteX9" fmla="*/ 109095 w 950470"/>
                      <a:gd name="connsiteY9" fmla="*/ 2216150 h 2482850"/>
                      <a:gd name="connsiteX10" fmla="*/ 166245 w 950470"/>
                      <a:gd name="connsiteY10" fmla="*/ 2382837 h 2482850"/>
                      <a:gd name="connsiteX11" fmla="*/ 237683 w 950470"/>
                      <a:gd name="connsiteY11" fmla="*/ 2278062 h 2482850"/>
                      <a:gd name="connsiteX12" fmla="*/ 247208 w 950470"/>
                      <a:gd name="connsiteY12" fmla="*/ 2192337 h 2482850"/>
                      <a:gd name="connsiteX13" fmla="*/ 213870 w 950470"/>
                      <a:gd name="connsiteY13" fmla="*/ 1773237 h 2482850"/>
                      <a:gd name="connsiteX14" fmla="*/ 242445 w 950470"/>
                      <a:gd name="connsiteY14" fmla="*/ 1644650 h 2482850"/>
                      <a:gd name="connsiteX15" fmla="*/ 280545 w 950470"/>
                      <a:gd name="connsiteY15" fmla="*/ 1601787 h 2482850"/>
                      <a:gd name="connsiteX16" fmla="*/ 347220 w 950470"/>
                      <a:gd name="connsiteY16" fmla="*/ 1658937 h 2482850"/>
                      <a:gd name="connsiteX17" fmla="*/ 328170 w 950470"/>
                      <a:gd name="connsiteY17" fmla="*/ 2349500 h 2482850"/>
                      <a:gd name="connsiteX18" fmla="*/ 371033 w 950470"/>
                      <a:gd name="connsiteY18" fmla="*/ 2459037 h 2482850"/>
                      <a:gd name="connsiteX19" fmla="*/ 423420 w 950470"/>
                      <a:gd name="connsiteY19" fmla="*/ 2311400 h 2482850"/>
                      <a:gd name="connsiteX20" fmla="*/ 447233 w 950470"/>
                      <a:gd name="connsiteY20" fmla="*/ 1620837 h 2482850"/>
                      <a:gd name="connsiteX21" fmla="*/ 456758 w 950470"/>
                      <a:gd name="connsiteY21" fmla="*/ 1349375 h 2482850"/>
                      <a:gd name="connsiteX22" fmla="*/ 542483 w 950470"/>
                      <a:gd name="connsiteY22" fmla="*/ 1273175 h 2482850"/>
                      <a:gd name="connsiteX23" fmla="*/ 613920 w 950470"/>
                      <a:gd name="connsiteY23" fmla="*/ 1330325 h 2482850"/>
                      <a:gd name="connsiteX24" fmla="*/ 575820 w 950470"/>
                      <a:gd name="connsiteY24" fmla="*/ 1458912 h 2482850"/>
                      <a:gd name="connsiteX25" fmla="*/ 556770 w 950470"/>
                      <a:gd name="connsiteY25" fmla="*/ 1501775 h 2482850"/>
                      <a:gd name="connsiteX26" fmla="*/ 580583 w 950470"/>
                      <a:gd name="connsiteY26" fmla="*/ 1554162 h 2482850"/>
                      <a:gd name="connsiteX27" fmla="*/ 628208 w 950470"/>
                      <a:gd name="connsiteY27" fmla="*/ 1554162 h 2482850"/>
                      <a:gd name="connsiteX28" fmla="*/ 647258 w 950470"/>
                      <a:gd name="connsiteY28" fmla="*/ 1506537 h 2482850"/>
                      <a:gd name="connsiteX29" fmla="*/ 609158 w 950470"/>
                      <a:gd name="connsiteY29" fmla="*/ 1444625 h 2482850"/>
                      <a:gd name="connsiteX30" fmla="*/ 637733 w 950470"/>
                      <a:gd name="connsiteY30" fmla="*/ 1339850 h 2482850"/>
                      <a:gd name="connsiteX31" fmla="*/ 671070 w 950470"/>
                      <a:gd name="connsiteY31" fmla="*/ 1301750 h 2482850"/>
                      <a:gd name="connsiteX32" fmla="*/ 785370 w 950470"/>
                      <a:gd name="connsiteY32" fmla="*/ 1382712 h 2482850"/>
                      <a:gd name="connsiteX33" fmla="*/ 842520 w 950470"/>
                      <a:gd name="connsiteY33" fmla="*/ 1425575 h 2482850"/>
                      <a:gd name="connsiteX34" fmla="*/ 852045 w 950470"/>
                      <a:gd name="connsiteY34" fmla="*/ 1468437 h 2482850"/>
                      <a:gd name="connsiteX35" fmla="*/ 937770 w 950470"/>
                      <a:gd name="connsiteY35" fmla="*/ 1468437 h 2482850"/>
                      <a:gd name="connsiteX36" fmla="*/ 928245 w 950470"/>
                      <a:gd name="connsiteY36" fmla="*/ 1382712 h 2482850"/>
                      <a:gd name="connsiteX37" fmla="*/ 856808 w 950470"/>
                      <a:gd name="connsiteY37" fmla="*/ 1377950 h 2482850"/>
                      <a:gd name="connsiteX38" fmla="*/ 825066 w 950470"/>
                      <a:gd name="connsiteY38" fmla="*/ 1321061 h 2482850"/>
                      <a:gd name="connsiteX39" fmla="*/ 834326 w 950470"/>
                      <a:gd name="connsiteY39" fmla="*/ 1263650 h 2482850"/>
                      <a:gd name="connsiteX40" fmla="*/ 875858 w 950470"/>
                      <a:gd name="connsiteY40" fmla="*/ 1206500 h 2482850"/>
                      <a:gd name="connsiteX41" fmla="*/ 862523 w 950470"/>
                      <a:gd name="connsiteY41" fmla="*/ 1129347 h 2482850"/>
                      <a:gd name="connsiteX42" fmla="*/ 823470 w 950470"/>
                      <a:gd name="connsiteY42" fmla="*/ 1163637 h 2482850"/>
                      <a:gd name="connsiteX43" fmla="*/ 813945 w 950470"/>
                      <a:gd name="connsiteY43" fmla="*/ 1211262 h 2482850"/>
                      <a:gd name="connsiteX44" fmla="*/ 728220 w 950470"/>
                      <a:gd name="connsiteY44" fmla="*/ 1249362 h 2482850"/>
                      <a:gd name="connsiteX45" fmla="*/ 642495 w 950470"/>
                      <a:gd name="connsiteY45" fmla="*/ 1235075 h 2482850"/>
                      <a:gd name="connsiteX46" fmla="*/ 694883 w 950470"/>
                      <a:gd name="connsiteY46" fmla="*/ 1149350 h 2482850"/>
                      <a:gd name="connsiteX47" fmla="*/ 713933 w 950470"/>
                      <a:gd name="connsiteY47" fmla="*/ 1058862 h 2482850"/>
                      <a:gd name="connsiteX48" fmla="*/ 752033 w 950470"/>
                      <a:gd name="connsiteY48" fmla="*/ 1039812 h 2482850"/>
                      <a:gd name="connsiteX49" fmla="*/ 713933 w 950470"/>
                      <a:gd name="connsiteY49" fmla="*/ 982662 h 2482850"/>
                      <a:gd name="connsiteX50" fmla="*/ 647258 w 950470"/>
                      <a:gd name="connsiteY50" fmla="*/ 996950 h 2482850"/>
                      <a:gd name="connsiteX51" fmla="*/ 666308 w 950470"/>
                      <a:gd name="connsiteY51" fmla="*/ 1063625 h 2482850"/>
                      <a:gd name="connsiteX52" fmla="*/ 632970 w 950470"/>
                      <a:gd name="connsiteY52" fmla="*/ 1177925 h 2482850"/>
                      <a:gd name="connsiteX53" fmla="*/ 599633 w 950470"/>
                      <a:gd name="connsiteY53" fmla="*/ 1220787 h 2482850"/>
                      <a:gd name="connsiteX54" fmla="*/ 490095 w 950470"/>
                      <a:gd name="connsiteY54" fmla="*/ 1216025 h 2482850"/>
                      <a:gd name="connsiteX55" fmla="*/ 451995 w 950470"/>
                      <a:gd name="connsiteY55" fmla="*/ 1139825 h 2482850"/>
                      <a:gd name="connsiteX56" fmla="*/ 451995 w 950470"/>
                      <a:gd name="connsiteY56" fmla="*/ 334962 h 2482850"/>
                      <a:gd name="connsiteX57" fmla="*/ 442470 w 950470"/>
                      <a:gd name="connsiteY57" fmla="*/ 149225 h 2482850"/>
                      <a:gd name="connsiteX58" fmla="*/ 413895 w 950470"/>
                      <a:gd name="connsiteY58" fmla="*/ 1587 h 2482850"/>
                      <a:gd name="connsiteX59" fmla="*/ 351983 w 950470"/>
                      <a:gd name="connsiteY59" fmla="*/ 139700 h 2482850"/>
                      <a:gd name="connsiteX60" fmla="*/ 332933 w 950470"/>
                      <a:gd name="connsiteY60" fmla="*/ 311150 h 2482850"/>
                      <a:gd name="connsiteX61" fmla="*/ 342458 w 950470"/>
                      <a:gd name="connsiteY61" fmla="*/ 1368425 h 2482850"/>
                      <a:gd name="connsiteX62" fmla="*/ 271020 w 950470"/>
                      <a:gd name="connsiteY62" fmla="*/ 1487487 h 2482850"/>
                      <a:gd name="connsiteX63" fmla="*/ 228158 w 950470"/>
                      <a:gd name="connsiteY63" fmla="*/ 1358900 h 2482850"/>
                      <a:gd name="connsiteX64" fmla="*/ 223395 w 950470"/>
                      <a:gd name="connsiteY64" fmla="*/ 1239837 h 2482850"/>
                      <a:gd name="connsiteX65" fmla="*/ 242445 w 950470"/>
                      <a:gd name="connsiteY65" fmla="*/ 306387 h 2482850"/>
                      <a:gd name="connsiteX66" fmla="*/ 232920 w 950470"/>
                      <a:gd name="connsiteY66" fmla="*/ 106362 h 2482850"/>
                      <a:gd name="connsiteX67" fmla="*/ 199583 w 950470"/>
                      <a:gd name="connsiteY67" fmla="*/ 34925 h 2482850"/>
                      <a:gd name="connsiteX0" fmla="*/ 206823 w 957710"/>
                      <a:gd name="connsiteY0" fmla="*/ 34925 h 2482850"/>
                      <a:gd name="connsiteX1" fmla="*/ 140148 w 957710"/>
                      <a:gd name="connsiteY1" fmla="*/ 209232 h 2482850"/>
                      <a:gd name="connsiteX2" fmla="*/ 135385 w 957710"/>
                      <a:gd name="connsiteY2" fmla="*/ 854075 h 2482850"/>
                      <a:gd name="connsiteX3" fmla="*/ 89103 w 957710"/>
                      <a:gd name="connsiteY3" fmla="*/ 931270 h 2482850"/>
                      <a:gd name="connsiteX4" fmla="*/ 7240 w 957710"/>
                      <a:gd name="connsiteY4" fmla="*/ 1004676 h 2482850"/>
                      <a:gd name="connsiteX5" fmla="*/ 87760 w 957710"/>
                      <a:gd name="connsiteY5" fmla="*/ 1035050 h 2482850"/>
                      <a:gd name="connsiteX6" fmla="*/ 85856 w 957710"/>
                      <a:gd name="connsiteY6" fmla="*/ 1032192 h 2482850"/>
                      <a:gd name="connsiteX7" fmla="*/ 140148 w 957710"/>
                      <a:gd name="connsiteY7" fmla="*/ 1087437 h 2482850"/>
                      <a:gd name="connsiteX8" fmla="*/ 135385 w 957710"/>
                      <a:gd name="connsiteY8" fmla="*/ 1485582 h 2482850"/>
                      <a:gd name="connsiteX9" fmla="*/ 116335 w 957710"/>
                      <a:gd name="connsiteY9" fmla="*/ 2216150 h 2482850"/>
                      <a:gd name="connsiteX10" fmla="*/ 173485 w 957710"/>
                      <a:gd name="connsiteY10" fmla="*/ 2382837 h 2482850"/>
                      <a:gd name="connsiteX11" fmla="*/ 244923 w 957710"/>
                      <a:gd name="connsiteY11" fmla="*/ 2278062 h 2482850"/>
                      <a:gd name="connsiteX12" fmla="*/ 254448 w 957710"/>
                      <a:gd name="connsiteY12" fmla="*/ 2192337 h 2482850"/>
                      <a:gd name="connsiteX13" fmla="*/ 221110 w 957710"/>
                      <a:gd name="connsiteY13" fmla="*/ 1773237 h 2482850"/>
                      <a:gd name="connsiteX14" fmla="*/ 249685 w 957710"/>
                      <a:gd name="connsiteY14" fmla="*/ 1644650 h 2482850"/>
                      <a:gd name="connsiteX15" fmla="*/ 287785 w 957710"/>
                      <a:gd name="connsiteY15" fmla="*/ 1601787 h 2482850"/>
                      <a:gd name="connsiteX16" fmla="*/ 354460 w 957710"/>
                      <a:gd name="connsiteY16" fmla="*/ 1658937 h 2482850"/>
                      <a:gd name="connsiteX17" fmla="*/ 335410 w 957710"/>
                      <a:gd name="connsiteY17" fmla="*/ 2349500 h 2482850"/>
                      <a:gd name="connsiteX18" fmla="*/ 378273 w 957710"/>
                      <a:gd name="connsiteY18" fmla="*/ 2459037 h 2482850"/>
                      <a:gd name="connsiteX19" fmla="*/ 430660 w 957710"/>
                      <a:gd name="connsiteY19" fmla="*/ 2311400 h 2482850"/>
                      <a:gd name="connsiteX20" fmla="*/ 454473 w 957710"/>
                      <a:gd name="connsiteY20" fmla="*/ 1620837 h 2482850"/>
                      <a:gd name="connsiteX21" fmla="*/ 463998 w 957710"/>
                      <a:gd name="connsiteY21" fmla="*/ 1349375 h 2482850"/>
                      <a:gd name="connsiteX22" fmla="*/ 549723 w 957710"/>
                      <a:gd name="connsiteY22" fmla="*/ 1273175 h 2482850"/>
                      <a:gd name="connsiteX23" fmla="*/ 621160 w 957710"/>
                      <a:gd name="connsiteY23" fmla="*/ 1330325 h 2482850"/>
                      <a:gd name="connsiteX24" fmla="*/ 583060 w 957710"/>
                      <a:gd name="connsiteY24" fmla="*/ 1458912 h 2482850"/>
                      <a:gd name="connsiteX25" fmla="*/ 564010 w 957710"/>
                      <a:gd name="connsiteY25" fmla="*/ 1501775 h 2482850"/>
                      <a:gd name="connsiteX26" fmla="*/ 587823 w 957710"/>
                      <a:gd name="connsiteY26" fmla="*/ 1554162 h 2482850"/>
                      <a:gd name="connsiteX27" fmla="*/ 635448 w 957710"/>
                      <a:gd name="connsiteY27" fmla="*/ 1554162 h 2482850"/>
                      <a:gd name="connsiteX28" fmla="*/ 654498 w 957710"/>
                      <a:gd name="connsiteY28" fmla="*/ 1506537 h 2482850"/>
                      <a:gd name="connsiteX29" fmla="*/ 616398 w 957710"/>
                      <a:gd name="connsiteY29" fmla="*/ 1444625 h 2482850"/>
                      <a:gd name="connsiteX30" fmla="*/ 644973 w 957710"/>
                      <a:gd name="connsiteY30" fmla="*/ 1339850 h 2482850"/>
                      <a:gd name="connsiteX31" fmla="*/ 678310 w 957710"/>
                      <a:gd name="connsiteY31" fmla="*/ 1301750 h 2482850"/>
                      <a:gd name="connsiteX32" fmla="*/ 792610 w 957710"/>
                      <a:gd name="connsiteY32" fmla="*/ 1382712 h 2482850"/>
                      <a:gd name="connsiteX33" fmla="*/ 849760 w 957710"/>
                      <a:gd name="connsiteY33" fmla="*/ 1425575 h 2482850"/>
                      <a:gd name="connsiteX34" fmla="*/ 859285 w 957710"/>
                      <a:gd name="connsiteY34" fmla="*/ 1468437 h 2482850"/>
                      <a:gd name="connsiteX35" fmla="*/ 945010 w 957710"/>
                      <a:gd name="connsiteY35" fmla="*/ 1468437 h 2482850"/>
                      <a:gd name="connsiteX36" fmla="*/ 935485 w 957710"/>
                      <a:gd name="connsiteY36" fmla="*/ 1382712 h 2482850"/>
                      <a:gd name="connsiteX37" fmla="*/ 864048 w 957710"/>
                      <a:gd name="connsiteY37" fmla="*/ 1377950 h 2482850"/>
                      <a:gd name="connsiteX38" fmla="*/ 832306 w 957710"/>
                      <a:gd name="connsiteY38" fmla="*/ 1321061 h 2482850"/>
                      <a:gd name="connsiteX39" fmla="*/ 841566 w 957710"/>
                      <a:gd name="connsiteY39" fmla="*/ 1263650 h 2482850"/>
                      <a:gd name="connsiteX40" fmla="*/ 883098 w 957710"/>
                      <a:gd name="connsiteY40" fmla="*/ 1206500 h 2482850"/>
                      <a:gd name="connsiteX41" fmla="*/ 869763 w 957710"/>
                      <a:gd name="connsiteY41" fmla="*/ 1129347 h 2482850"/>
                      <a:gd name="connsiteX42" fmla="*/ 830710 w 957710"/>
                      <a:gd name="connsiteY42" fmla="*/ 1163637 h 2482850"/>
                      <a:gd name="connsiteX43" fmla="*/ 821185 w 957710"/>
                      <a:gd name="connsiteY43" fmla="*/ 1211262 h 2482850"/>
                      <a:gd name="connsiteX44" fmla="*/ 735460 w 957710"/>
                      <a:gd name="connsiteY44" fmla="*/ 1249362 h 2482850"/>
                      <a:gd name="connsiteX45" fmla="*/ 649735 w 957710"/>
                      <a:gd name="connsiteY45" fmla="*/ 1235075 h 2482850"/>
                      <a:gd name="connsiteX46" fmla="*/ 702123 w 957710"/>
                      <a:gd name="connsiteY46" fmla="*/ 1149350 h 2482850"/>
                      <a:gd name="connsiteX47" fmla="*/ 721173 w 957710"/>
                      <a:gd name="connsiteY47" fmla="*/ 1058862 h 2482850"/>
                      <a:gd name="connsiteX48" fmla="*/ 759273 w 957710"/>
                      <a:gd name="connsiteY48" fmla="*/ 1039812 h 2482850"/>
                      <a:gd name="connsiteX49" fmla="*/ 721173 w 957710"/>
                      <a:gd name="connsiteY49" fmla="*/ 982662 h 2482850"/>
                      <a:gd name="connsiteX50" fmla="*/ 654498 w 957710"/>
                      <a:gd name="connsiteY50" fmla="*/ 996950 h 2482850"/>
                      <a:gd name="connsiteX51" fmla="*/ 673548 w 957710"/>
                      <a:gd name="connsiteY51" fmla="*/ 1063625 h 2482850"/>
                      <a:gd name="connsiteX52" fmla="*/ 640210 w 957710"/>
                      <a:gd name="connsiteY52" fmla="*/ 1177925 h 2482850"/>
                      <a:gd name="connsiteX53" fmla="*/ 606873 w 957710"/>
                      <a:gd name="connsiteY53" fmla="*/ 1220787 h 2482850"/>
                      <a:gd name="connsiteX54" fmla="*/ 497335 w 957710"/>
                      <a:gd name="connsiteY54" fmla="*/ 1216025 h 2482850"/>
                      <a:gd name="connsiteX55" fmla="*/ 459235 w 957710"/>
                      <a:gd name="connsiteY55" fmla="*/ 1139825 h 2482850"/>
                      <a:gd name="connsiteX56" fmla="*/ 459235 w 957710"/>
                      <a:gd name="connsiteY56" fmla="*/ 334962 h 2482850"/>
                      <a:gd name="connsiteX57" fmla="*/ 449710 w 957710"/>
                      <a:gd name="connsiteY57" fmla="*/ 149225 h 2482850"/>
                      <a:gd name="connsiteX58" fmla="*/ 421135 w 957710"/>
                      <a:gd name="connsiteY58" fmla="*/ 1587 h 2482850"/>
                      <a:gd name="connsiteX59" fmla="*/ 359223 w 957710"/>
                      <a:gd name="connsiteY59" fmla="*/ 139700 h 2482850"/>
                      <a:gd name="connsiteX60" fmla="*/ 340173 w 957710"/>
                      <a:gd name="connsiteY60" fmla="*/ 311150 h 2482850"/>
                      <a:gd name="connsiteX61" fmla="*/ 349698 w 957710"/>
                      <a:gd name="connsiteY61" fmla="*/ 1368425 h 2482850"/>
                      <a:gd name="connsiteX62" fmla="*/ 278260 w 957710"/>
                      <a:gd name="connsiteY62" fmla="*/ 1487487 h 2482850"/>
                      <a:gd name="connsiteX63" fmla="*/ 235398 w 957710"/>
                      <a:gd name="connsiteY63" fmla="*/ 1358900 h 2482850"/>
                      <a:gd name="connsiteX64" fmla="*/ 230635 w 957710"/>
                      <a:gd name="connsiteY64" fmla="*/ 1239837 h 2482850"/>
                      <a:gd name="connsiteX65" fmla="*/ 249685 w 957710"/>
                      <a:gd name="connsiteY65" fmla="*/ 306387 h 2482850"/>
                      <a:gd name="connsiteX66" fmla="*/ 240160 w 957710"/>
                      <a:gd name="connsiteY66" fmla="*/ 106362 h 2482850"/>
                      <a:gd name="connsiteX67" fmla="*/ 206823 w 957710"/>
                      <a:gd name="connsiteY67" fmla="*/ 34925 h 2482850"/>
                      <a:gd name="connsiteX0" fmla="*/ 201210 w 952097"/>
                      <a:gd name="connsiteY0" fmla="*/ 34925 h 2482850"/>
                      <a:gd name="connsiteX1" fmla="*/ 134535 w 952097"/>
                      <a:gd name="connsiteY1" fmla="*/ 209232 h 2482850"/>
                      <a:gd name="connsiteX2" fmla="*/ 129772 w 952097"/>
                      <a:gd name="connsiteY2" fmla="*/ 854075 h 2482850"/>
                      <a:gd name="connsiteX3" fmla="*/ 83490 w 952097"/>
                      <a:gd name="connsiteY3" fmla="*/ 931270 h 2482850"/>
                      <a:gd name="connsiteX4" fmla="*/ 1627 w 952097"/>
                      <a:gd name="connsiteY4" fmla="*/ 1004676 h 2482850"/>
                      <a:gd name="connsiteX5" fmla="*/ 82147 w 952097"/>
                      <a:gd name="connsiteY5" fmla="*/ 1035050 h 2482850"/>
                      <a:gd name="connsiteX6" fmla="*/ 80243 w 952097"/>
                      <a:gd name="connsiteY6" fmla="*/ 1032192 h 2482850"/>
                      <a:gd name="connsiteX7" fmla="*/ 134535 w 952097"/>
                      <a:gd name="connsiteY7" fmla="*/ 1087437 h 2482850"/>
                      <a:gd name="connsiteX8" fmla="*/ 129772 w 952097"/>
                      <a:gd name="connsiteY8" fmla="*/ 1485582 h 2482850"/>
                      <a:gd name="connsiteX9" fmla="*/ 110722 w 952097"/>
                      <a:gd name="connsiteY9" fmla="*/ 2216150 h 2482850"/>
                      <a:gd name="connsiteX10" fmla="*/ 167872 w 952097"/>
                      <a:gd name="connsiteY10" fmla="*/ 2382837 h 2482850"/>
                      <a:gd name="connsiteX11" fmla="*/ 239310 w 952097"/>
                      <a:gd name="connsiteY11" fmla="*/ 2278062 h 2482850"/>
                      <a:gd name="connsiteX12" fmla="*/ 248835 w 952097"/>
                      <a:gd name="connsiteY12" fmla="*/ 2192337 h 2482850"/>
                      <a:gd name="connsiteX13" fmla="*/ 215497 w 952097"/>
                      <a:gd name="connsiteY13" fmla="*/ 1773237 h 2482850"/>
                      <a:gd name="connsiteX14" fmla="*/ 244072 w 952097"/>
                      <a:gd name="connsiteY14" fmla="*/ 1644650 h 2482850"/>
                      <a:gd name="connsiteX15" fmla="*/ 282172 w 952097"/>
                      <a:gd name="connsiteY15" fmla="*/ 1601787 h 2482850"/>
                      <a:gd name="connsiteX16" fmla="*/ 348847 w 952097"/>
                      <a:gd name="connsiteY16" fmla="*/ 1658937 h 2482850"/>
                      <a:gd name="connsiteX17" fmla="*/ 329797 w 952097"/>
                      <a:gd name="connsiteY17" fmla="*/ 2349500 h 2482850"/>
                      <a:gd name="connsiteX18" fmla="*/ 372660 w 952097"/>
                      <a:gd name="connsiteY18" fmla="*/ 2459037 h 2482850"/>
                      <a:gd name="connsiteX19" fmla="*/ 425047 w 952097"/>
                      <a:gd name="connsiteY19" fmla="*/ 2311400 h 2482850"/>
                      <a:gd name="connsiteX20" fmla="*/ 448860 w 952097"/>
                      <a:gd name="connsiteY20" fmla="*/ 1620837 h 2482850"/>
                      <a:gd name="connsiteX21" fmla="*/ 458385 w 952097"/>
                      <a:gd name="connsiteY21" fmla="*/ 1349375 h 2482850"/>
                      <a:gd name="connsiteX22" fmla="*/ 544110 w 952097"/>
                      <a:gd name="connsiteY22" fmla="*/ 1273175 h 2482850"/>
                      <a:gd name="connsiteX23" fmla="*/ 615547 w 952097"/>
                      <a:gd name="connsiteY23" fmla="*/ 1330325 h 2482850"/>
                      <a:gd name="connsiteX24" fmla="*/ 577447 w 952097"/>
                      <a:gd name="connsiteY24" fmla="*/ 1458912 h 2482850"/>
                      <a:gd name="connsiteX25" fmla="*/ 558397 w 952097"/>
                      <a:gd name="connsiteY25" fmla="*/ 1501775 h 2482850"/>
                      <a:gd name="connsiteX26" fmla="*/ 582210 w 952097"/>
                      <a:gd name="connsiteY26" fmla="*/ 1554162 h 2482850"/>
                      <a:gd name="connsiteX27" fmla="*/ 629835 w 952097"/>
                      <a:gd name="connsiteY27" fmla="*/ 1554162 h 2482850"/>
                      <a:gd name="connsiteX28" fmla="*/ 648885 w 952097"/>
                      <a:gd name="connsiteY28" fmla="*/ 1506537 h 2482850"/>
                      <a:gd name="connsiteX29" fmla="*/ 610785 w 952097"/>
                      <a:gd name="connsiteY29" fmla="*/ 1444625 h 2482850"/>
                      <a:gd name="connsiteX30" fmla="*/ 639360 w 952097"/>
                      <a:gd name="connsiteY30" fmla="*/ 1339850 h 2482850"/>
                      <a:gd name="connsiteX31" fmla="*/ 672697 w 952097"/>
                      <a:gd name="connsiteY31" fmla="*/ 1301750 h 2482850"/>
                      <a:gd name="connsiteX32" fmla="*/ 786997 w 952097"/>
                      <a:gd name="connsiteY32" fmla="*/ 1382712 h 2482850"/>
                      <a:gd name="connsiteX33" fmla="*/ 844147 w 952097"/>
                      <a:gd name="connsiteY33" fmla="*/ 1425575 h 2482850"/>
                      <a:gd name="connsiteX34" fmla="*/ 853672 w 952097"/>
                      <a:gd name="connsiteY34" fmla="*/ 1468437 h 2482850"/>
                      <a:gd name="connsiteX35" fmla="*/ 939397 w 952097"/>
                      <a:gd name="connsiteY35" fmla="*/ 1468437 h 2482850"/>
                      <a:gd name="connsiteX36" fmla="*/ 929872 w 952097"/>
                      <a:gd name="connsiteY36" fmla="*/ 1382712 h 2482850"/>
                      <a:gd name="connsiteX37" fmla="*/ 858435 w 952097"/>
                      <a:gd name="connsiteY37" fmla="*/ 1377950 h 2482850"/>
                      <a:gd name="connsiteX38" fmla="*/ 826693 w 952097"/>
                      <a:gd name="connsiteY38" fmla="*/ 1321061 h 2482850"/>
                      <a:gd name="connsiteX39" fmla="*/ 835953 w 952097"/>
                      <a:gd name="connsiteY39" fmla="*/ 1263650 h 2482850"/>
                      <a:gd name="connsiteX40" fmla="*/ 877485 w 952097"/>
                      <a:gd name="connsiteY40" fmla="*/ 1206500 h 2482850"/>
                      <a:gd name="connsiteX41" fmla="*/ 864150 w 952097"/>
                      <a:gd name="connsiteY41" fmla="*/ 1129347 h 2482850"/>
                      <a:gd name="connsiteX42" fmla="*/ 825097 w 952097"/>
                      <a:gd name="connsiteY42" fmla="*/ 1163637 h 2482850"/>
                      <a:gd name="connsiteX43" fmla="*/ 815572 w 952097"/>
                      <a:gd name="connsiteY43" fmla="*/ 1211262 h 2482850"/>
                      <a:gd name="connsiteX44" fmla="*/ 729847 w 952097"/>
                      <a:gd name="connsiteY44" fmla="*/ 1249362 h 2482850"/>
                      <a:gd name="connsiteX45" fmla="*/ 644122 w 952097"/>
                      <a:gd name="connsiteY45" fmla="*/ 1235075 h 2482850"/>
                      <a:gd name="connsiteX46" fmla="*/ 696510 w 952097"/>
                      <a:gd name="connsiteY46" fmla="*/ 1149350 h 2482850"/>
                      <a:gd name="connsiteX47" fmla="*/ 715560 w 952097"/>
                      <a:gd name="connsiteY47" fmla="*/ 1058862 h 2482850"/>
                      <a:gd name="connsiteX48" fmla="*/ 753660 w 952097"/>
                      <a:gd name="connsiteY48" fmla="*/ 1039812 h 2482850"/>
                      <a:gd name="connsiteX49" fmla="*/ 715560 w 952097"/>
                      <a:gd name="connsiteY49" fmla="*/ 982662 h 2482850"/>
                      <a:gd name="connsiteX50" fmla="*/ 648885 w 952097"/>
                      <a:gd name="connsiteY50" fmla="*/ 996950 h 2482850"/>
                      <a:gd name="connsiteX51" fmla="*/ 667935 w 952097"/>
                      <a:gd name="connsiteY51" fmla="*/ 1063625 h 2482850"/>
                      <a:gd name="connsiteX52" fmla="*/ 634597 w 952097"/>
                      <a:gd name="connsiteY52" fmla="*/ 1177925 h 2482850"/>
                      <a:gd name="connsiteX53" fmla="*/ 601260 w 952097"/>
                      <a:gd name="connsiteY53" fmla="*/ 1220787 h 2482850"/>
                      <a:gd name="connsiteX54" fmla="*/ 491722 w 952097"/>
                      <a:gd name="connsiteY54" fmla="*/ 1216025 h 2482850"/>
                      <a:gd name="connsiteX55" fmla="*/ 453622 w 952097"/>
                      <a:gd name="connsiteY55" fmla="*/ 1139825 h 2482850"/>
                      <a:gd name="connsiteX56" fmla="*/ 453622 w 952097"/>
                      <a:gd name="connsiteY56" fmla="*/ 334962 h 2482850"/>
                      <a:gd name="connsiteX57" fmla="*/ 444097 w 952097"/>
                      <a:gd name="connsiteY57" fmla="*/ 149225 h 2482850"/>
                      <a:gd name="connsiteX58" fmla="*/ 415522 w 952097"/>
                      <a:gd name="connsiteY58" fmla="*/ 1587 h 2482850"/>
                      <a:gd name="connsiteX59" fmla="*/ 353610 w 952097"/>
                      <a:gd name="connsiteY59" fmla="*/ 139700 h 2482850"/>
                      <a:gd name="connsiteX60" fmla="*/ 334560 w 952097"/>
                      <a:gd name="connsiteY60" fmla="*/ 311150 h 2482850"/>
                      <a:gd name="connsiteX61" fmla="*/ 344085 w 952097"/>
                      <a:gd name="connsiteY61" fmla="*/ 1368425 h 2482850"/>
                      <a:gd name="connsiteX62" fmla="*/ 272647 w 952097"/>
                      <a:gd name="connsiteY62" fmla="*/ 1487487 h 2482850"/>
                      <a:gd name="connsiteX63" fmla="*/ 229785 w 952097"/>
                      <a:gd name="connsiteY63" fmla="*/ 1358900 h 2482850"/>
                      <a:gd name="connsiteX64" fmla="*/ 225022 w 952097"/>
                      <a:gd name="connsiteY64" fmla="*/ 1239837 h 2482850"/>
                      <a:gd name="connsiteX65" fmla="*/ 244072 w 952097"/>
                      <a:gd name="connsiteY65" fmla="*/ 306387 h 2482850"/>
                      <a:gd name="connsiteX66" fmla="*/ 234547 w 952097"/>
                      <a:gd name="connsiteY66" fmla="*/ 106362 h 2482850"/>
                      <a:gd name="connsiteX67" fmla="*/ 201210 w 952097"/>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32143 w 954455"/>
                      <a:gd name="connsiteY63" fmla="*/ 1358900 h 2482850"/>
                      <a:gd name="connsiteX64" fmla="*/ 227380 w 954455"/>
                      <a:gd name="connsiteY64" fmla="*/ 1239837 h 2482850"/>
                      <a:gd name="connsiteX65" fmla="*/ 246430 w 954455"/>
                      <a:gd name="connsiteY65" fmla="*/ 306387 h 2482850"/>
                      <a:gd name="connsiteX66" fmla="*/ 236905 w 954455"/>
                      <a:gd name="connsiteY66" fmla="*/ 106362 h 2482850"/>
                      <a:gd name="connsiteX67" fmla="*/ 203568 w 954455"/>
                      <a:gd name="connsiteY67"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84530 w 954455"/>
                      <a:gd name="connsiteY15" fmla="*/ 1601787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51193 w 954455"/>
                      <a:gd name="connsiteY12" fmla="*/ 219233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82601 w 954455"/>
                      <a:gd name="connsiteY6" fmla="*/ 1032192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05054 w 954455"/>
                      <a:gd name="connsiteY6" fmla="*/ 1040608 h 2482850"/>
                      <a:gd name="connsiteX7" fmla="*/ 136893 w 954455"/>
                      <a:gd name="connsiteY7" fmla="*/ 1087437 h 2482850"/>
                      <a:gd name="connsiteX8" fmla="*/ 132130 w 954455"/>
                      <a:gd name="connsiteY8" fmla="*/ 1485582 h 2482850"/>
                      <a:gd name="connsiteX9" fmla="*/ 113080 w 954455"/>
                      <a:gd name="connsiteY9" fmla="*/ 2216150 h 2482850"/>
                      <a:gd name="connsiteX10" fmla="*/ 170230 w 954455"/>
                      <a:gd name="connsiteY10" fmla="*/ 2382837 h 2482850"/>
                      <a:gd name="connsiteX11" fmla="*/ 241668 w 954455"/>
                      <a:gd name="connsiteY11" fmla="*/ 2278062 h 2482850"/>
                      <a:gd name="connsiteX12" fmla="*/ 239967 w 954455"/>
                      <a:gd name="connsiteY12" fmla="*/ 2007187 h 2482850"/>
                      <a:gd name="connsiteX13" fmla="*/ 217855 w 954455"/>
                      <a:gd name="connsiteY13" fmla="*/ 1773237 h 2482850"/>
                      <a:gd name="connsiteX14" fmla="*/ 246430 w 954455"/>
                      <a:gd name="connsiteY14" fmla="*/ 1644650 h 2482850"/>
                      <a:gd name="connsiteX15" fmla="*/ 290143 w 954455"/>
                      <a:gd name="connsiteY15" fmla="*/ 1584956 h 2482850"/>
                      <a:gd name="connsiteX16" fmla="*/ 351205 w 954455"/>
                      <a:gd name="connsiteY16" fmla="*/ 1658937 h 2482850"/>
                      <a:gd name="connsiteX17" fmla="*/ 332155 w 954455"/>
                      <a:gd name="connsiteY17" fmla="*/ 2349500 h 2482850"/>
                      <a:gd name="connsiteX18" fmla="*/ 375018 w 954455"/>
                      <a:gd name="connsiteY18" fmla="*/ 2459037 h 2482850"/>
                      <a:gd name="connsiteX19" fmla="*/ 427405 w 954455"/>
                      <a:gd name="connsiteY19" fmla="*/ 2311400 h 2482850"/>
                      <a:gd name="connsiteX20" fmla="*/ 451218 w 954455"/>
                      <a:gd name="connsiteY20" fmla="*/ 1620837 h 2482850"/>
                      <a:gd name="connsiteX21" fmla="*/ 460743 w 954455"/>
                      <a:gd name="connsiteY21" fmla="*/ 1349375 h 2482850"/>
                      <a:gd name="connsiteX22" fmla="*/ 546468 w 954455"/>
                      <a:gd name="connsiteY22" fmla="*/ 1273175 h 2482850"/>
                      <a:gd name="connsiteX23" fmla="*/ 617905 w 954455"/>
                      <a:gd name="connsiteY23" fmla="*/ 1330325 h 2482850"/>
                      <a:gd name="connsiteX24" fmla="*/ 579805 w 954455"/>
                      <a:gd name="connsiteY24" fmla="*/ 1458912 h 2482850"/>
                      <a:gd name="connsiteX25" fmla="*/ 560755 w 954455"/>
                      <a:gd name="connsiteY25" fmla="*/ 1501775 h 2482850"/>
                      <a:gd name="connsiteX26" fmla="*/ 584568 w 954455"/>
                      <a:gd name="connsiteY26" fmla="*/ 1554162 h 2482850"/>
                      <a:gd name="connsiteX27" fmla="*/ 632193 w 954455"/>
                      <a:gd name="connsiteY27" fmla="*/ 1554162 h 2482850"/>
                      <a:gd name="connsiteX28" fmla="*/ 651243 w 954455"/>
                      <a:gd name="connsiteY28" fmla="*/ 1506537 h 2482850"/>
                      <a:gd name="connsiteX29" fmla="*/ 613143 w 954455"/>
                      <a:gd name="connsiteY29" fmla="*/ 1444625 h 2482850"/>
                      <a:gd name="connsiteX30" fmla="*/ 641718 w 954455"/>
                      <a:gd name="connsiteY30" fmla="*/ 1339850 h 2482850"/>
                      <a:gd name="connsiteX31" fmla="*/ 675055 w 954455"/>
                      <a:gd name="connsiteY31" fmla="*/ 1301750 h 2482850"/>
                      <a:gd name="connsiteX32" fmla="*/ 789355 w 954455"/>
                      <a:gd name="connsiteY32" fmla="*/ 1382712 h 2482850"/>
                      <a:gd name="connsiteX33" fmla="*/ 846505 w 954455"/>
                      <a:gd name="connsiteY33" fmla="*/ 1425575 h 2482850"/>
                      <a:gd name="connsiteX34" fmla="*/ 856030 w 954455"/>
                      <a:gd name="connsiteY34" fmla="*/ 1468437 h 2482850"/>
                      <a:gd name="connsiteX35" fmla="*/ 941755 w 954455"/>
                      <a:gd name="connsiteY35" fmla="*/ 1468437 h 2482850"/>
                      <a:gd name="connsiteX36" fmla="*/ 932230 w 954455"/>
                      <a:gd name="connsiteY36" fmla="*/ 1382712 h 2482850"/>
                      <a:gd name="connsiteX37" fmla="*/ 860793 w 954455"/>
                      <a:gd name="connsiteY37" fmla="*/ 1377950 h 2482850"/>
                      <a:gd name="connsiteX38" fmla="*/ 829051 w 954455"/>
                      <a:gd name="connsiteY38" fmla="*/ 1321061 h 2482850"/>
                      <a:gd name="connsiteX39" fmla="*/ 838311 w 954455"/>
                      <a:gd name="connsiteY39" fmla="*/ 1263650 h 2482850"/>
                      <a:gd name="connsiteX40" fmla="*/ 879843 w 954455"/>
                      <a:gd name="connsiteY40" fmla="*/ 1206500 h 2482850"/>
                      <a:gd name="connsiteX41" fmla="*/ 866508 w 954455"/>
                      <a:gd name="connsiteY41" fmla="*/ 1129347 h 2482850"/>
                      <a:gd name="connsiteX42" fmla="*/ 827455 w 954455"/>
                      <a:gd name="connsiteY42" fmla="*/ 1163637 h 2482850"/>
                      <a:gd name="connsiteX43" fmla="*/ 817930 w 954455"/>
                      <a:gd name="connsiteY43" fmla="*/ 1211262 h 2482850"/>
                      <a:gd name="connsiteX44" fmla="*/ 732205 w 954455"/>
                      <a:gd name="connsiteY44" fmla="*/ 1249362 h 2482850"/>
                      <a:gd name="connsiteX45" fmla="*/ 646480 w 954455"/>
                      <a:gd name="connsiteY45" fmla="*/ 1235075 h 2482850"/>
                      <a:gd name="connsiteX46" fmla="*/ 698868 w 954455"/>
                      <a:gd name="connsiteY46" fmla="*/ 1149350 h 2482850"/>
                      <a:gd name="connsiteX47" fmla="*/ 717918 w 954455"/>
                      <a:gd name="connsiteY47" fmla="*/ 1058862 h 2482850"/>
                      <a:gd name="connsiteX48" fmla="*/ 756018 w 954455"/>
                      <a:gd name="connsiteY48" fmla="*/ 1039812 h 2482850"/>
                      <a:gd name="connsiteX49" fmla="*/ 717918 w 954455"/>
                      <a:gd name="connsiteY49" fmla="*/ 982662 h 2482850"/>
                      <a:gd name="connsiteX50" fmla="*/ 651243 w 954455"/>
                      <a:gd name="connsiteY50" fmla="*/ 996950 h 2482850"/>
                      <a:gd name="connsiteX51" fmla="*/ 670293 w 954455"/>
                      <a:gd name="connsiteY51" fmla="*/ 1063625 h 2482850"/>
                      <a:gd name="connsiteX52" fmla="*/ 636955 w 954455"/>
                      <a:gd name="connsiteY52" fmla="*/ 1177925 h 2482850"/>
                      <a:gd name="connsiteX53" fmla="*/ 603618 w 954455"/>
                      <a:gd name="connsiteY53" fmla="*/ 1220787 h 2482850"/>
                      <a:gd name="connsiteX54" fmla="*/ 494080 w 954455"/>
                      <a:gd name="connsiteY54" fmla="*/ 1216025 h 2482850"/>
                      <a:gd name="connsiteX55" fmla="*/ 455980 w 954455"/>
                      <a:gd name="connsiteY55" fmla="*/ 1139825 h 2482850"/>
                      <a:gd name="connsiteX56" fmla="*/ 455980 w 954455"/>
                      <a:gd name="connsiteY56" fmla="*/ 334962 h 2482850"/>
                      <a:gd name="connsiteX57" fmla="*/ 446455 w 954455"/>
                      <a:gd name="connsiteY57" fmla="*/ 149225 h 2482850"/>
                      <a:gd name="connsiteX58" fmla="*/ 417880 w 954455"/>
                      <a:gd name="connsiteY58" fmla="*/ 1587 h 2482850"/>
                      <a:gd name="connsiteX59" fmla="*/ 355968 w 954455"/>
                      <a:gd name="connsiteY59" fmla="*/ 139700 h 2482850"/>
                      <a:gd name="connsiteX60" fmla="*/ 336918 w 954455"/>
                      <a:gd name="connsiteY60" fmla="*/ 311150 h 2482850"/>
                      <a:gd name="connsiteX61" fmla="*/ 346443 w 954455"/>
                      <a:gd name="connsiteY61" fmla="*/ 1368425 h 2482850"/>
                      <a:gd name="connsiteX62" fmla="*/ 275005 w 954455"/>
                      <a:gd name="connsiteY62" fmla="*/ 1487487 h 2482850"/>
                      <a:gd name="connsiteX63" fmla="*/ 227380 w 954455"/>
                      <a:gd name="connsiteY63" fmla="*/ 1239837 h 2482850"/>
                      <a:gd name="connsiteX64" fmla="*/ 246430 w 954455"/>
                      <a:gd name="connsiteY64" fmla="*/ 306387 h 2482850"/>
                      <a:gd name="connsiteX65" fmla="*/ 236905 w 954455"/>
                      <a:gd name="connsiteY65" fmla="*/ 106362 h 2482850"/>
                      <a:gd name="connsiteX66" fmla="*/ 203568 w 954455"/>
                      <a:gd name="connsiteY66"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203568 w 954455"/>
                      <a:gd name="connsiteY0" fmla="*/ 34925 h 2482850"/>
                      <a:gd name="connsiteX1" fmla="*/ 136893 w 954455"/>
                      <a:gd name="connsiteY1" fmla="*/ 209232 h 2482850"/>
                      <a:gd name="connsiteX2" fmla="*/ 132130 w 954455"/>
                      <a:gd name="connsiteY2" fmla="*/ 854075 h 2482850"/>
                      <a:gd name="connsiteX3" fmla="*/ 85848 w 954455"/>
                      <a:gd name="connsiteY3" fmla="*/ 931270 h 2482850"/>
                      <a:gd name="connsiteX4" fmla="*/ 3985 w 954455"/>
                      <a:gd name="connsiteY4" fmla="*/ 1004676 h 2482850"/>
                      <a:gd name="connsiteX5" fmla="*/ 84505 w 954455"/>
                      <a:gd name="connsiteY5" fmla="*/ 1035050 h 2482850"/>
                      <a:gd name="connsiteX6" fmla="*/ 136893 w 954455"/>
                      <a:gd name="connsiteY6" fmla="*/ 1087437 h 2482850"/>
                      <a:gd name="connsiteX7" fmla="*/ 132130 w 954455"/>
                      <a:gd name="connsiteY7" fmla="*/ 1485582 h 2482850"/>
                      <a:gd name="connsiteX8" fmla="*/ 113080 w 954455"/>
                      <a:gd name="connsiteY8" fmla="*/ 2216150 h 2482850"/>
                      <a:gd name="connsiteX9" fmla="*/ 170230 w 954455"/>
                      <a:gd name="connsiteY9" fmla="*/ 2382837 h 2482850"/>
                      <a:gd name="connsiteX10" fmla="*/ 241668 w 954455"/>
                      <a:gd name="connsiteY10" fmla="*/ 2278062 h 2482850"/>
                      <a:gd name="connsiteX11" fmla="*/ 239967 w 954455"/>
                      <a:gd name="connsiteY11" fmla="*/ 2007187 h 2482850"/>
                      <a:gd name="connsiteX12" fmla="*/ 217855 w 954455"/>
                      <a:gd name="connsiteY12" fmla="*/ 1773237 h 2482850"/>
                      <a:gd name="connsiteX13" fmla="*/ 246430 w 954455"/>
                      <a:gd name="connsiteY13" fmla="*/ 1644650 h 2482850"/>
                      <a:gd name="connsiteX14" fmla="*/ 290143 w 954455"/>
                      <a:gd name="connsiteY14" fmla="*/ 1584956 h 2482850"/>
                      <a:gd name="connsiteX15" fmla="*/ 351205 w 954455"/>
                      <a:gd name="connsiteY15" fmla="*/ 1658937 h 2482850"/>
                      <a:gd name="connsiteX16" fmla="*/ 332155 w 954455"/>
                      <a:gd name="connsiteY16" fmla="*/ 2349500 h 2482850"/>
                      <a:gd name="connsiteX17" fmla="*/ 375018 w 954455"/>
                      <a:gd name="connsiteY17" fmla="*/ 2459037 h 2482850"/>
                      <a:gd name="connsiteX18" fmla="*/ 427405 w 954455"/>
                      <a:gd name="connsiteY18" fmla="*/ 2311400 h 2482850"/>
                      <a:gd name="connsiteX19" fmla="*/ 451218 w 954455"/>
                      <a:gd name="connsiteY19" fmla="*/ 1620837 h 2482850"/>
                      <a:gd name="connsiteX20" fmla="*/ 460743 w 954455"/>
                      <a:gd name="connsiteY20" fmla="*/ 1349375 h 2482850"/>
                      <a:gd name="connsiteX21" fmla="*/ 546468 w 954455"/>
                      <a:gd name="connsiteY21" fmla="*/ 1273175 h 2482850"/>
                      <a:gd name="connsiteX22" fmla="*/ 617905 w 954455"/>
                      <a:gd name="connsiteY22" fmla="*/ 1330325 h 2482850"/>
                      <a:gd name="connsiteX23" fmla="*/ 579805 w 954455"/>
                      <a:gd name="connsiteY23" fmla="*/ 1458912 h 2482850"/>
                      <a:gd name="connsiteX24" fmla="*/ 560755 w 954455"/>
                      <a:gd name="connsiteY24" fmla="*/ 1501775 h 2482850"/>
                      <a:gd name="connsiteX25" fmla="*/ 584568 w 954455"/>
                      <a:gd name="connsiteY25" fmla="*/ 1554162 h 2482850"/>
                      <a:gd name="connsiteX26" fmla="*/ 632193 w 954455"/>
                      <a:gd name="connsiteY26" fmla="*/ 1554162 h 2482850"/>
                      <a:gd name="connsiteX27" fmla="*/ 651243 w 954455"/>
                      <a:gd name="connsiteY27" fmla="*/ 1506537 h 2482850"/>
                      <a:gd name="connsiteX28" fmla="*/ 613143 w 954455"/>
                      <a:gd name="connsiteY28" fmla="*/ 1444625 h 2482850"/>
                      <a:gd name="connsiteX29" fmla="*/ 641718 w 954455"/>
                      <a:gd name="connsiteY29" fmla="*/ 1339850 h 2482850"/>
                      <a:gd name="connsiteX30" fmla="*/ 675055 w 954455"/>
                      <a:gd name="connsiteY30" fmla="*/ 1301750 h 2482850"/>
                      <a:gd name="connsiteX31" fmla="*/ 789355 w 954455"/>
                      <a:gd name="connsiteY31" fmla="*/ 1382712 h 2482850"/>
                      <a:gd name="connsiteX32" fmla="*/ 846505 w 954455"/>
                      <a:gd name="connsiteY32" fmla="*/ 1425575 h 2482850"/>
                      <a:gd name="connsiteX33" fmla="*/ 856030 w 954455"/>
                      <a:gd name="connsiteY33" fmla="*/ 1468437 h 2482850"/>
                      <a:gd name="connsiteX34" fmla="*/ 941755 w 954455"/>
                      <a:gd name="connsiteY34" fmla="*/ 1468437 h 2482850"/>
                      <a:gd name="connsiteX35" fmla="*/ 932230 w 954455"/>
                      <a:gd name="connsiteY35" fmla="*/ 1382712 h 2482850"/>
                      <a:gd name="connsiteX36" fmla="*/ 860793 w 954455"/>
                      <a:gd name="connsiteY36" fmla="*/ 1377950 h 2482850"/>
                      <a:gd name="connsiteX37" fmla="*/ 829051 w 954455"/>
                      <a:gd name="connsiteY37" fmla="*/ 1321061 h 2482850"/>
                      <a:gd name="connsiteX38" fmla="*/ 838311 w 954455"/>
                      <a:gd name="connsiteY38" fmla="*/ 1263650 h 2482850"/>
                      <a:gd name="connsiteX39" fmla="*/ 879843 w 954455"/>
                      <a:gd name="connsiteY39" fmla="*/ 1206500 h 2482850"/>
                      <a:gd name="connsiteX40" fmla="*/ 866508 w 954455"/>
                      <a:gd name="connsiteY40" fmla="*/ 1129347 h 2482850"/>
                      <a:gd name="connsiteX41" fmla="*/ 827455 w 954455"/>
                      <a:gd name="connsiteY41" fmla="*/ 1163637 h 2482850"/>
                      <a:gd name="connsiteX42" fmla="*/ 817930 w 954455"/>
                      <a:gd name="connsiteY42" fmla="*/ 1211262 h 2482850"/>
                      <a:gd name="connsiteX43" fmla="*/ 732205 w 954455"/>
                      <a:gd name="connsiteY43" fmla="*/ 1249362 h 2482850"/>
                      <a:gd name="connsiteX44" fmla="*/ 646480 w 954455"/>
                      <a:gd name="connsiteY44" fmla="*/ 1235075 h 2482850"/>
                      <a:gd name="connsiteX45" fmla="*/ 698868 w 954455"/>
                      <a:gd name="connsiteY45" fmla="*/ 1149350 h 2482850"/>
                      <a:gd name="connsiteX46" fmla="*/ 717918 w 954455"/>
                      <a:gd name="connsiteY46" fmla="*/ 1058862 h 2482850"/>
                      <a:gd name="connsiteX47" fmla="*/ 756018 w 954455"/>
                      <a:gd name="connsiteY47" fmla="*/ 1039812 h 2482850"/>
                      <a:gd name="connsiteX48" fmla="*/ 717918 w 954455"/>
                      <a:gd name="connsiteY48" fmla="*/ 982662 h 2482850"/>
                      <a:gd name="connsiteX49" fmla="*/ 651243 w 954455"/>
                      <a:gd name="connsiteY49" fmla="*/ 996950 h 2482850"/>
                      <a:gd name="connsiteX50" fmla="*/ 670293 w 954455"/>
                      <a:gd name="connsiteY50" fmla="*/ 1063625 h 2482850"/>
                      <a:gd name="connsiteX51" fmla="*/ 636955 w 954455"/>
                      <a:gd name="connsiteY51" fmla="*/ 1177925 h 2482850"/>
                      <a:gd name="connsiteX52" fmla="*/ 603618 w 954455"/>
                      <a:gd name="connsiteY52" fmla="*/ 1220787 h 2482850"/>
                      <a:gd name="connsiteX53" fmla="*/ 494080 w 954455"/>
                      <a:gd name="connsiteY53" fmla="*/ 1216025 h 2482850"/>
                      <a:gd name="connsiteX54" fmla="*/ 455980 w 954455"/>
                      <a:gd name="connsiteY54" fmla="*/ 1139825 h 2482850"/>
                      <a:gd name="connsiteX55" fmla="*/ 455980 w 954455"/>
                      <a:gd name="connsiteY55" fmla="*/ 334962 h 2482850"/>
                      <a:gd name="connsiteX56" fmla="*/ 446455 w 954455"/>
                      <a:gd name="connsiteY56" fmla="*/ 149225 h 2482850"/>
                      <a:gd name="connsiteX57" fmla="*/ 417880 w 954455"/>
                      <a:gd name="connsiteY57" fmla="*/ 1587 h 2482850"/>
                      <a:gd name="connsiteX58" fmla="*/ 355968 w 954455"/>
                      <a:gd name="connsiteY58" fmla="*/ 139700 h 2482850"/>
                      <a:gd name="connsiteX59" fmla="*/ 336918 w 954455"/>
                      <a:gd name="connsiteY59" fmla="*/ 311150 h 2482850"/>
                      <a:gd name="connsiteX60" fmla="*/ 346443 w 954455"/>
                      <a:gd name="connsiteY60" fmla="*/ 1368425 h 2482850"/>
                      <a:gd name="connsiteX61" fmla="*/ 275005 w 954455"/>
                      <a:gd name="connsiteY61" fmla="*/ 1487487 h 2482850"/>
                      <a:gd name="connsiteX62" fmla="*/ 227380 w 954455"/>
                      <a:gd name="connsiteY62" fmla="*/ 1239837 h 2482850"/>
                      <a:gd name="connsiteX63" fmla="*/ 246430 w 954455"/>
                      <a:gd name="connsiteY63" fmla="*/ 306387 h 2482850"/>
                      <a:gd name="connsiteX64" fmla="*/ 236905 w 954455"/>
                      <a:gd name="connsiteY64" fmla="*/ 106362 h 2482850"/>
                      <a:gd name="connsiteX65" fmla="*/ 203568 w 954455"/>
                      <a:gd name="connsiteY65" fmla="*/ 34925 h 2482850"/>
                      <a:gd name="connsiteX0" fmla="*/ 803125 w 1554012"/>
                      <a:gd name="connsiteY0" fmla="*/ 34925 h 2482850"/>
                      <a:gd name="connsiteX1" fmla="*/ 736450 w 1554012"/>
                      <a:gd name="connsiteY1" fmla="*/ 209232 h 2482850"/>
                      <a:gd name="connsiteX2" fmla="*/ 731687 w 1554012"/>
                      <a:gd name="connsiteY2" fmla="*/ 854075 h 2482850"/>
                      <a:gd name="connsiteX3" fmla="*/ 685405 w 1554012"/>
                      <a:gd name="connsiteY3" fmla="*/ 931270 h 2482850"/>
                      <a:gd name="connsiteX4" fmla="*/ 3986 w 1554012"/>
                      <a:gd name="connsiteY4" fmla="*/ 902124 h 2482850"/>
                      <a:gd name="connsiteX5" fmla="*/ 684062 w 1554012"/>
                      <a:gd name="connsiteY5" fmla="*/ 1035050 h 2482850"/>
                      <a:gd name="connsiteX6" fmla="*/ 736450 w 1554012"/>
                      <a:gd name="connsiteY6" fmla="*/ 1087437 h 2482850"/>
                      <a:gd name="connsiteX7" fmla="*/ 731687 w 1554012"/>
                      <a:gd name="connsiteY7" fmla="*/ 1485582 h 2482850"/>
                      <a:gd name="connsiteX8" fmla="*/ 712637 w 1554012"/>
                      <a:gd name="connsiteY8" fmla="*/ 2216150 h 2482850"/>
                      <a:gd name="connsiteX9" fmla="*/ 769787 w 1554012"/>
                      <a:gd name="connsiteY9" fmla="*/ 2382837 h 2482850"/>
                      <a:gd name="connsiteX10" fmla="*/ 841225 w 1554012"/>
                      <a:gd name="connsiteY10" fmla="*/ 2278062 h 2482850"/>
                      <a:gd name="connsiteX11" fmla="*/ 839524 w 1554012"/>
                      <a:gd name="connsiteY11" fmla="*/ 2007187 h 2482850"/>
                      <a:gd name="connsiteX12" fmla="*/ 817412 w 1554012"/>
                      <a:gd name="connsiteY12" fmla="*/ 1773237 h 2482850"/>
                      <a:gd name="connsiteX13" fmla="*/ 845987 w 1554012"/>
                      <a:gd name="connsiteY13" fmla="*/ 1644650 h 2482850"/>
                      <a:gd name="connsiteX14" fmla="*/ 889700 w 1554012"/>
                      <a:gd name="connsiteY14" fmla="*/ 1584956 h 2482850"/>
                      <a:gd name="connsiteX15" fmla="*/ 950762 w 1554012"/>
                      <a:gd name="connsiteY15" fmla="*/ 1658937 h 2482850"/>
                      <a:gd name="connsiteX16" fmla="*/ 931712 w 1554012"/>
                      <a:gd name="connsiteY16" fmla="*/ 2349500 h 2482850"/>
                      <a:gd name="connsiteX17" fmla="*/ 974575 w 1554012"/>
                      <a:gd name="connsiteY17" fmla="*/ 2459037 h 2482850"/>
                      <a:gd name="connsiteX18" fmla="*/ 1026962 w 1554012"/>
                      <a:gd name="connsiteY18" fmla="*/ 2311400 h 2482850"/>
                      <a:gd name="connsiteX19" fmla="*/ 1050775 w 1554012"/>
                      <a:gd name="connsiteY19" fmla="*/ 1620837 h 2482850"/>
                      <a:gd name="connsiteX20" fmla="*/ 1060300 w 1554012"/>
                      <a:gd name="connsiteY20" fmla="*/ 1349375 h 2482850"/>
                      <a:gd name="connsiteX21" fmla="*/ 1146025 w 1554012"/>
                      <a:gd name="connsiteY21" fmla="*/ 1273175 h 2482850"/>
                      <a:gd name="connsiteX22" fmla="*/ 1217462 w 1554012"/>
                      <a:gd name="connsiteY22" fmla="*/ 1330325 h 2482850"/>
                      <a:gd name="connsiteX23" fmla="*/ 1179362 w 1554012"/>
                      <a:gd name="connsiteY23" fmla="*/ 1458912 h 2482850"/>
                      <a:gd name="connsiteX24" fmla="*/ 1160312 w 1554012"/>
                      <a:gd name="connsiteY24" fmla="*/ 1501775 h 2482850"/>
                      <a:gd name="connsiteX25" fmla="*/ 1184125 w 1554012"/>
                      <a:gd name="connsiteY25" fmla="*/ 1554162 h 2482850"/>
                      <a:gd name="connsiteX26" fmla="*/ 1231750 w 1554012"/>
                      <a:gd name="connsiteY26" fmla="*/ 1554162 h 2482850"/>
                      <a:gd name="connsiteX27" fmla="*/ 1250800 w 1554012"/>
                      <a:gd name="connsiteY27" fmla="*/ 1506537 h 2482850"/>
                      <a:gd name="connsiteX28" fmla="*/ 1212700 w 1554012"/>
                      <a:gd name="connsiteY28" fmla="*/ 1444625 h 2482850"/>
                      <a:gd name="connsiteX29" fmla="*/ 1241275 w 1554012"/>
                      <a:gd name="connsiteY29" fmla="*/ 1339850 h 2482850"/>
                      <a:gd name="connsiteX30" fmla="*/ 1274612 w 1554012"/>
                      <a:gd name="connsiteY30" fmla="*/ 1301750 h 2482850"/>
                      <a:gd name="connsiteX31" fmla="*/ 1388912 w 1554012"/>
                      <a:gd name="connsiteY31" fmla="*/ 1382712 h 2482850"/>
                      <a:gd name="connsiteX32" fmla="*/ 1446062 w 1554012"/>
                      <a:gd name="connsiteY32" fmla="*/ 1425575 h 2482850"/>
                      <a:gd name="connsiteX33" fmla="*/ 1455587 w 1554012"/>
                      <a:gd name="connsiteY33" fmla="*/ 1468437 h 2482850"/>
                      <a:gd name="connsiteX34" fmla="*/ 1541312 w 1554012"/>
                      <a:gd name="connsiteY34" fmla="*/ 1468437 h 2482850"/>
                      <a:gd name="connsiteX35" fmla="*/ 1531787 w 1554012"/>
                      <a:gd name="connsiteY35" fmla="*/ 1382712 h 2482850"/>
                      <a:gd name="connsiteX36" fmla="*/ 1460350 w 1554012"/>
                      <a:gd name="connsiteY36" fmla="*/ 1377950 h 2482850"/>
                      <a:gd name="connsiteX37" fmla="*/ 1428608 w 1554012"/>
                      <a:gd name="connsiteY37" fmla="*/ 1321061 h 2482850"/>
                      <a:gd name="connsiteX38" fmla="*/ 1437868 w 1554012"/>
                      <a:gd name="connsiteY38" fmla="*/ 1263650 h 2482850"/>
                      <a:gd name="connsiteX39" fmla="*/ 1479400 w 1554012"/>
                      <a:gd name="connsiteY39" fmla="*/ 1206500 h 2482850"/>
                      <a:gd name="connsiteX40" fmla="*/ 1466065 w 1554012"/>
                      <a:gd name="connsiteY40" fmla="*/ 1129347 h 2482850"/>
                      <a:gd name="connsiteX41" fmla="*/ 1427012 w 1554012"/>
                      <a:gd name="connsiteY41" fmla="*/ 1163637 h 2482850"/>
                      <a:gd name="connsiteX42" fmla="*/ 1417487 w 1554012"/>
                      <a:gd name="connsiteY42" fmla="*/ 1211262 h 2482850"/>
                      <a:gd name="connsiteX43" fmla="*/ 1331762 w 1554012"/>
                      <a:gd name="connsiteY43" fmla="*/ 1249362 h 2482850"/>
                      <a:gd name="connsiteX44" fmla="*/ 1246037 w 1554012"/>
                      <a:gd name="connsiteY44" fmla="*/ 1235075 h 2482850"/>
                      <a:gd name="connsiteX45" fmla="*/ 1298425 w 1554012"/>
                      <a:gd name="connsiteY45" fmla="*/ 1149350 h 2482850"/>
                      <a:gd name="connsiteX46" fmla="*/ 1317475 w 1554012"/>
                      <a:gd name="connsiteY46" fmla="*/ 1058862 h 2482850"/>
                      <a:gd name="connsiteX47" fmla="*/ 1355575 w 1554012"/>
                      <a:gd name="connsiteY47" fmla="*/ 1039812 h 2482850"/>
                      <a:gd name="connsiteX48" fmla="*/ 1317475 w 1554012"/>
                      <a:gd name="connsiteY48" fmla="*/ 982662 h 2482850"/>
                      <a:gd name="connsiteX49" fmla="*/ 1250800 w 1554012"/>
                      <a:gd name="connsiteY49" fmla="*/ 996950 h 2482850"/>
                      <a:gd name="connsiteX50" fmla="*/ 1269850 w 1554012"/>
                      <a:gd name="connsiteY50" fmla="*/ 1063625 h 2482850"/>
                      <a:gd name="connsiteX51" fmla="*/ 1236512 w 1554012"/>
                      <a:gd name="connsiteY51" fmla="*/ 1177925 h 2482850"/>
                      <a:gd name="connsiteX52" fmla="*/ 1203175 w 1554012"/>
                      <a:gd name="connsiteY52" fmla="*/ 1220787 h 2482850"/>
                      <a:gd name="connsiteX53" fmla="*/ 1093637 w 1554012"/>
                      <a:gd name="connsiteY53" fmla="*/ 1216025 h 2482850"/>
                      <a:gd name="connsiteX54" fmla="*/ 1055537 w 1554012"/>
                      <a:gd name="connsiteY54" fmla="*/ 1139825 h 2482850"/>
                      <a:gd name="connsiteX55" fmla="*/ 1055537 w 1554012"/>
                      <a:gd name="connsiteY55" fmla="*/ 334962 h 2482850"/>
                      <a:gd name="connsiteX56" fmla="*/ 1046012 w 1554012"/>
                      <a:gd name="connsiteY56" fmla="*/ 149225 h 2482850"/>
                      <a:gd name="connsiteX57" fmla="*/ 1017437 w 1554012"/>
                      <a:gd name="connsiteY57" fmla="*/ 1587 h 2482850"/>
                      <a:gd name="connsiteX58" fmla="*/ 955525 w 1554012"/>
                      <a:gd name="connsiteY58" fmla="*/ 139700 h 2482850"/>
                      <a:gd name="connsiteX59" fmla="*/ 936475 w 1554012"/>
                      <a:gd name="connsiteY59" fmla="*/ 311150 h 2482850"/>
                      <a:gd name="connsiteX60" fmla="*/ 946000 w 1554012"/>
                      <a:gd name="connsiteY60" fmla="*/ 1368425 h 2482850"/>
                      <a:gd name="connsiteX61" fmla="*/ 874562 w 1554012"/>
                      <a:gd name="connsiteY61" fmla="*/ 1487487 h 2482850"/>
                      <a:gd name="connsiteX62" fmla="*/ 826937 w 1554012"/>
                      <a:gd name="connsiteY62" fmla="*/ 1239837 h 2482850"/>
                      <a:gd name="connsiteX63" fmla="*/ 845987 w 1554012"/>
                      <a:gd name="connsiteY63" fmla="*/ 306387 h 2482850"/>
                      <a:gd name="connsiteX64" fmla="*/ 836462 w 1554012"/>
                      <a:gd name="connsiteY64" fmla="*/ 106362 h 2482850"/>
                      <a:gd name="connsiteX65" fmla="*/ 803125 w 1554012"/>
                      <a:gd name="connsiteY65"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21937 w 1661922"/>
                      <a:gd name="connsiteY5" fmla="*/ 912175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11035 w 1661922"/>
                      <a:gd name="connsiteY0" fmla="*/ 34925 h 2482850"/>
                      <a:gd name="connsiteX1" fmla="*/ 844360 w 1661922"/>
                      <a:gd name="connsiteY1" fmla="*/ 209232 h 2482850"/>
                      <a:gd name="connsiteX2" fmla="*/ 839597 w 1661922"/>
                      <a:gd name="connsiteY2" fmla="*/ 854075 h 2482850"/>
                      <a:gd name="connsiteX3" fmla="*/ 793315 w 1661922"/>
                      <a:gd name="connsiteY3" fmla="*/ 931270 h 2482850"/>
                      <a:gd name="connsiteX4" fmla="*/ 111896 w 1661922"/>
                      <a:gd name="connsiteY4" fmla="*/ 902124 h 2482850"/>
                      <a:gd name="connsiteX5" fmla="*/ 139315 w 1661922"/>
                      <a:gd name="connsiteY5" fmla="*/ 949958 h 2482850"/>
                      <a:gd name="connsiteX6" fmla="*/ 791972 w 1661922"/>
                      <a:gd name="connsiteY6" fmla="*/ 1035050 h 2482850"/>
                      <a:gd name="connsiteX7" fmla="*/ 844360 w 1661922"/>
                      <a:gd name="connsiteY7" fmla="*/ 1087437 h 2482850"/>
                      <a:gd name="connsiteX8" fmla="*/ 839597 w 1661922"/>
                      <a:gd name="connsiteY8" fmla="*/ 1485582 h 2482850"/>
                      <a:gd name="connsiteX9" fmla="*/ 820547 w 1661922"/>
                      <a:gd name="connsiteY9" fmla="*/ 2216150 h 2482850"/>
                      <a:gd name="connsiteX10" fmla="*/ 877697 w 1661922"/>
                      <a:gd name="connsiteY10" fmla="*/ 2382837 h 2482850"/>
                      <a:gd name="connsiteX11" fmla="*/ 949135 w 1661922"/>
                      <a:gd name="connsiteY11" fmla="*/ 2278062 h 2482850"/>
                      <a:gd name="connsiteX12" fmla="*/ 947434 w 1661922"/>
                      <a:gd name="connsiteY12" fmla="*/ 2007187 h 2482850"/>
                      <a:gd name="connsiteX13" fmla="*/ 925322 w 1661922"/>
                      <a:gd name="connsiteY13" fmla="*/ 1773237 h 2482850"/>
                      <a:gd name="connsiteX14" fmla="*/ 953897 w 1661922"/>
                      <a:gd name="connsiteY14" fmla="*/ 1644650 h 2482850"/>
                      <a:gd name="connsiteX15" fmla="*/ 997610 w 1661922"/>
                      <a:gd name="connsiteY15" fmla="*/ 1584956 h 2482850"/>
                      <a:gd name="connsiteX16" fmla="*/ 1058672 w 1661922"/>
                      <a:gd name="connsiteY16" fmla="*/ 1658937 h 2482850"/>
                      <a:gd name="connsiteX17" fmla="*/ 1039622 w 1661922"/>
                      <a:gd name="connsiteY17" fmla="*/ 2349500 h 2482850"/>
                      <a:gd name="connsiteX18" fmla="*/ 1082485 w 1661922"/>
                      <a:gd name="connsiteY18" fmla="*/ 2459037 h 2482850"/>
                      <a:gd name="connsiteX19" fmla="*/ 1134872 w 1661922"/>
                      <a:gd name="connsiteY19" fmla="*/ 2311400 h 2482850"/>
                      <a:gd name="connsiteX20" fmla="*/ 1158685 w 1661922"/>
                      <a:gd name="connsiteY20" fmla="*/ 1620837 h 2482850"/>
                      <a:gd name="connsiteX21" fmla="*/ 1168210 w 1661922"/>
                      <a:gd name="connsiteY21" fmla="*/ 1349375 h 2482850"/>
                      <a:gd name="connsiteX22" fmla="*/ 1253935 w 1661922"/>
                      <a:gd name="connsiteY22" fmla="*/ 1273175 h 2482850"/>
                      <a:gd name="connsiteX23" fmla="*/ 1325372 w 1661922"/>
                      <a:gd name="connsiteY23" fmla="*/ 1330325 h 2482850"/>
                      <a:gd name="connsiteX24" fmla="*/ 1287272 w 1661922"/>
                      <a:gd name="connsiteY24" fmla="*/ 1458912 h 2482850"/>
                      <a:gd name="connsiteX25" fmla="*/ 1268222 w 1661922"/>
                      <a:gd name="connsiteY25" fmla="*/ 1501775 h 2482850"/>
                      <a:gd name="connsiteX26" fmla="*/ 1292035 w 1661922"/>
                      <a:gd name="connsiteY26" fmla="*/ 1554162 h 2482850"/>
                      <a:gd name="connsiteX27" fmla="*/ 1339660 w 1661922"/>
                      <a:gd name="connsiteY27" fmla="*/ 1554162 h 2482850"/>
                      <a:gd name="connsiteX28" fmla="*/ 1358710 w 1661922"/>
                      <a:gd name="connsiteY28" fmla="*/ 1506537 h 2482850"/>
                      <a:gd name="connsiteX29" fmla="*/ 1320610 w 1661922"/>
                      <a:gd name="connsiteY29" fmla="*/ 1444625 h 2482850"/>
                      <a:gd name="connsiteX30" fmla="*/ 1349185 w 1661922"/>
                      <a:gd name="connsiteY30" fmla="*/ 1339850 h 2482850"/>
                      <a:gd name="connsiteX31" fmla="*/ 1382522 w 1661922"/>
                      <a:gd name="connsiteY31" fmla="*/ 1301750 h 2482850"/>
                      <a:gd name="connsiteX32" fmla="*/ 1496822 w 1661922"/>
                      <a:gd name="connsiteY32" fmla="*/ 1382712 h 2482850"/>
                      <a:gd name="connsiteX33" fmla="*/ 1553972 w 1661922"/>
                      <a:gd name="connsiteY33" fmla="*/ 1425575 h 2482850"/>
                      <a:gd name="connsiteX34" fmla="*/ 1563497 w 1661922"/>
                      <a:gd name="connsiteY34" fmla="*/ 1468437 h 2482850"/>
                      <a:gd name="connsiteX35" fmla="*/ 1649222 w 1661922"/>
                      <a:gd name="connsiteY35" fmla="*/ 1468437 h 2482850"/>
                      <a:gd name="connsiteX36" fmla="*/ 1639697 w 1661922"/>
                      <a:gd name="connsiteY36" fmla="*/ 1382712 h 2482850"/>
                      <a:gd name="connsiteX37" fmla="*/ 1568260 w 1661922"/>
                      <a:gd name="connsiteY37" fmla="*/ 1377950 h 2482850"/>
                      <a:gd name="connsiteX38" fmla="*/ 1536518 w 1661922"/>
                      <a:gd name="connsiteY38" fmla="*/ 1321061 h 2482850"/>
                      <a:gd name="connsiteX39" fmla="*/ 1545778 w 1661922"/>
                      <a:gd name="connsiteY39" fmla="*/ 1263650 h 2482850"/>
                      <a:gd name="connsiteX40" fmla="*/ 1587310 w 1661922"/>
                      <a:gd name="connsiteY40" fmla="*/ 1206500 h 2482850"/>
                      <a:gd name="connsiteX41" fmla="*/ 1573975 w 1661922"/>
                      <a:gd name="connsiteY41" fmla="*/ 1129347 h 2482850"/>
                      <a:gd name="connsiteX42" fmla="*/ 1534922 w 1661922"/>
                      <a:gd name="connsiteY42" fmla="*/ 1163637 h 2482850"/>
                      <a:gd name="connsiteX43" fmla="*/ 1525397 w 1661922"/>
                      <a:gd name="connsiteY43" fmla="*/ 1211262 h 2482850"/>
                      <a:gd name="connsiteX44" fmla="*/ 1439672 w 1661922"/>
                      <a:gd name="connsiteY44" fmla="*/ 1249362 h 2482850"/>
                      <a:gd name="connsiteX45" fmla="*/ 1353947 w 1661922"/>
                      <a:gd name="connsiteY45" fmla="*/ 1235075 h 2482850"/>
                      <a:gd name="connsiteX46" fmla="*/ 1406335 w 1661922"/>
                      <a:gd name="connsiteY46" fmla="*/ 1149350 h 2482850"/>
                      <a:gd name="connsiteX47" fmla="*/ 1425385 w 1661922"/>
                      <a:gd name="connsiteY47" fmla="*/ 1058862 h 2482850"/>
                      <a:gd name="connsiteX48" fmla="*/ 1463485 w 1661922"/>
                      <a:gd name="connsiteY48" fmla="*/ 1039812 h 2482850"/>
                      <a:gd name="connsiteX49" fmla="*/ 1425385 w 1661922"/>
                      <a:gd name="connsiteY49" fmla="*/ 982662 h 2482850"/>
                      <a:gd name="connsiteX50" fmla="*/ 1358710 w 1661922"/>
                      <a:gd name="connsiteY50" fmla="*/ 996950 h 2482850"/>
                      <a:gd name="connsiteX51" fmla="*/ 1377760 w 1661922"/>
                      <a:gd name="connsiteY51" fmla="*/ 1063625 h 2482850"/>
                      <a:gd name="connsiteX52" fmla="*/ 1344422 w 1661922"/>
                      <a:gd name="connsiteY52" fmla="*/ 1177925 h 2482850"/>
                      <a:gd name="connsiteX53" fmla="*/ 1311085 w 1661922"/>
                      <a:gd name="connsiteY53" fmla="*/ 1220787 h 2482850"/>
                      <a:gd name="connsiteX54" fmla="*/ 1201547 w 1661922"/>
                      <a:gd name="connsiteY54" fmla="*/ 1216025 h 2482850"/>
                      <a:gd name="connsiteX55" fmla="*/ 1163447 w 1661922"/>
                      <a:gd name="connsiteY55" fmla="*/ 1139825 h 2482850"/>
                      <a:gd name="connsiteX56" fmla="*/ 1163447 w 1661922"/>
                      <a:gd name="connsiteY56" fmla="*/ 334962 h 2482850"/>
                      <a:gd name="connsiteX57" fmla="*/ 1153922 w 1661922"/>
                      <a:gd name="connsiteY57" fmla="*/ 149225 h 2482850"/>
                      <a:gd name="connsiteX58" fmla="*/ 1125347 w 1661922"/>
                      <a:gd name="connsiteY58" fmla="*/ 1587 h 2482850"/>
                      <a:gd name="connsiteX59" fmla="*/ 1063435 w 1661922"/>
                      <a:gd name="connsiteY59" fmla="*/ 139700 h 2482850"/>
                      <a:gd name="connsiteX60" fmla="*/ 1044385 w 1661922"/>
                      <a:gd name="connsiteY60" fmla="*/ 311150 h 2482850"/>
                      <a:gd name="connsiteX61" fmla="*/ 1053910 w 1661922"/>
                      <a:gd name="connsiteY61" fmla="*/ 1368425 h 2482850"/>
                      <a:gd name="connsiteX62" fmla="*/ 982472 w 1661922"/>
                      <a:gd name="connsiteY62" fmla="*/ 1487487 h 2482850"/>
                      <a:gd name="connsiteX63" fmla="*/ 934847 w 1661922"/>
                      <a:gd name="connsiteY63" fmla="*/ 1239837 h 2482850"/>
                      <a:gd name="connsiteX64" fmla="*/ 953897 w 1661922"/>
                      <a:gd name="connsiteY64" fmla="*/ 306387 h 2482850"/>
                      <a:gd name="connsiteX65" fmla="*/ 944372 w 1661922"/>
                      <a:gd name="connsiteY65" fmla="*/ 106362 h 2482850"/>
                      <a:gd name="connsiteX66" fmla="*/ 911035 w 1661922"/>
                      <a:gd name="connsiteY66" fmla="*/ 34925 h 2482850"/>
                      <a:gd name="connsiteX0" fmla="*/ 945794 w 1696681"/>
                      <a:gd name="connsiteY0" fmla="*/ 34925 h 2482850"/>
                      <a:gd name="connsiteX1" fmla="*/ 879119 w 1696681"/>
                      <a:gd name="connsiteY1" fmla="*/ 209232 h 2482850"/>
                      <a:gd name="connsiteX2" fmla="*/ 874356 w 1696681"/>
                      <a:gd name="connsiteY2" fmla="*/ 854075 h 2482850"/>
                      <a:gd name="connsiteX3" fmla="*/ 828074 w 1696681"/>
                      <a:gd name="connsiteY3" fmla="*/ 931270 h 2482850"/>
                      <a:gd name="connsiteX4" fmla="*/ 111897 w 1696681"/>
                      <a:gd name="connsiteY4" fmla="*/ 858944 h 2482850"/>
                      <a:gd name="connsiteX5" fmla="*/ 174074 w 1696681"/>
                      <a:gd name="connsiteY5" fmla="*/ 949958 h 2482850"/>
                      <a:gd name="connsiteX6" fmla="*/ 826731 w 1696681"/>
                      <a:gd name="connsiteY6" fmla="*/ 1035050 h 2482850"/>
                      <a:gd name="connsiteX7" fmla="*/ 879119 w 1696681"/>
                      <a:gd name="connsiteY7" fmla="*/ 1087437 h 2482850"/>
                      <a:gd name="connsiteX8" fmla="*/ 874356 w 1696681"/>
                      <a:gd name="connsiteY8" fmla="*/ 1485582 h 2482850"/>
                      <a:gd name="connsiteX9" fmla="*/ 855306 w 1696681"/>
                      <a:gd name="connsiteY9" fmla="*/ 2216150 h 2482850"/>
                      <a:gd name="connsiteX10" fmla="*/ 912456 w 1696681"/>
                      <a:gd name="connsiteY10" fmla="*/ 2382837 h 2482850"/>
                      <a:gd name="connsiteX11" fmla="*/ 983894 w 1696681"/>
                      <a:gd name="connsiteY11" fmla="*/ 2278062 h 2482850"/>
                      <a:gd name="connsiteX12" fmla="*/ 982193 w 1696681"/>
                      <a:gd name="connsiteY12" fmla="*/ 2007187 h 2482850"/>
                      <a:gd name="connsiteX13" fmla="*/ 960081 w 1696681"/>
                      <a:gd name="connsiteY13" fmla="*/ 1773237 h 2482850"/>
                      <a:gd name="connsiteX14" fmla="*/ 988656 w 1696681"/>
                      <a:gd name="connsiteY14" fmla="*/ 1644650 h 2482850"/>
                      <a:gd name="connsiteX15" fmla="*/ 1032369 w 1696681"/>
                      <a:gd name="connsiteY15" fmla="*/ 1584956 h 2482850"/>
                      <a:gd name="connsiteX16" fmla="*/ 1093431 w 1696681"/>
                      <a:gd name="connsiteY16" fmla="*/ 1658937 h 2482850"/>
                      <a:gd name="connsiteX17" fmla="*/ 1074381 w 1696681"/>
                      <a:gd name="connsiteY17" fmla="*/ 2349500 h 2482850"/>
                      <a:gd name="connsiteX18" fmla="*/ 1117244 w 1696681"/>
                      <a:gd name="connsiteY18" fmla="*/ 2459037 h 2482850"/>
                      <a:gd name="connsiteX19" fmla="*/ 1169631 w 1696681"/>
                      <a:gd name="connsiteY19" fmla="*/ 2311400 h 2482850"/>
                      <a:gd name="connsiteX20" fmla="*/ 1193444 w 1696681"/>
                      <a:gd name="connsiteY20" fmla="*/ 1620837 h 2482850"/>
                      <a:gd name="connsiteX21" fmla="*/ 1202969 w 1696681"/>
                      <a:gd name="connsiteY21" fmla="*/ 1349375 h 2482850"/>
                      <a:gd name="connsiteX22" fmla="*/ 1288694 w 1696681"/>
                      <a:gd name="connsiteY22" fmla="*/ 1273175 h 2482850"/>
                      <a:gd name="connsiteX23" fmla="*/ 1360131 w 1696681"/>
                      <a:gd name="connsiteY23" fmla="*/ 1330325 h 2482850"/>
                      <a:gd name="connsiteX24" fmla="*/ 1322031 w 1696681"/>
                      <a:gd name="connsiteY24" fmla="*/ 1458912 h 2482850"/>
                      <a:gd name="connsiteX25" fmla="*/ 1302981 w 1696681"/>
                      <a:gd name="connsiteY25" fmla="*/ 1501775 h 2482850"/>
                      <a:gd name="connsiteX26" fmla="*/ 1326794 w 1696681"/>
                      <a:gd name="connsiteY26" fmla="*/ 1554162 h 2482850"/>
                      <a:gd name="connsiteX27" fmla="*/ 1374419 w 1696681"/>
                      <a:gd name="connsiteY27" fmla="*/ 1554162 h 2482850"/>
                      <a:gd name="connsiteX28" fmla="*/ 1393469 w 1696681"/>
                      <a:gd name="connsiteY28" fmla="*/ 1506537 h 2482850"/>
                      <a:gd name="connsiteX29" fmla="*/ 1355369 w 1696681"/>
                      <a:gd name="connsiteY29" fmla="*/ 1444625 h 2482850"/>
                      <a:gd name="connsiteX30" fmla="*/ 1383944 w 1696681"/>
                      <a:gd name="connsiteY30" fmla="*/ 1339850 h 2482850"/>
                      <a:gd name="connsiteX31" fmla="*/ 1417281 w 1696681"/>
                      <a:gd name="connsiteY31" fmla="*/ 1301750 h 2482850"/>
                      <a:gd name="connsiteX32" fmla="*/ 1531581 w 1696681"/>
                      <a:gd name="connsiteY32" fmla="*/ 1382712 h 2482850"/>
                      <a:gd name="connsiteX33" fmla="*/ 1588731 w 1696681"/>
                      <a:gd name="connsiteY33" fmla="*/ 1425575 h 2482850"/>
                      <a:gd name="connsiteX34" fmla="*/ 1598256 w 1696681"/>
                      <a:gd name="connsiteY34" fmla="*/ 1468437 h 2482850"/>
                      <a:gd name="connsiteX35" fmla="*/ 1683981 w 1696681"/>
                      <a:gd name="connsiteY35" fmla="*/ 1468437 h 2482850"/>
                      <a:gd name="connsiteX36" fmla="*/ 1674456 w 1696681"/>
                      <a:gd name="connsiteY36" fmla="*/ 1382712 h 2482850"/>
                      <a:gd name="connsiteX37" fmla="*/ 1603019 w 1696681"/>
                      <a:gd name="connsiteY37" fmla="*/ 1377950 h 2482850"/>
                      <a:gd name="connsiteX38" fmla="*/ 1571277 w 1696681"/>
                      <a:gd name="connsiteY38" fmla="*/ 1321061 h 2482850"/>
                      <a:gd name="connsiteX39" fmla="*/ 1580537 w 1696681"/>
                      <a:gd name="connsiteY39" fmla="*/ 1263650 h 2482850"/>
                      <a:gd name="connsiteX40" fmla="*/ 1622069 w 1696681"/>
                      <a:gd name="connsiteY40" fmla="*/ 1206500 h 2482850"/>
                      <a:gd name="connsiteX41" fmla="*/ 1608734 w 1696681"/>
                      <a:gd name="connsiteY41" fmla="*/ 1129347 h 2482850"/>
                      <a:gd name="connsiteX42" fmla="*/ 1569681 w 1696681"/>
                      <a:gd name="connsiteY42" fmla="*/ 1163637 h 2482850"/>
                      <a:gd name="connsiteX43" fmla="*/ 1560156 w 1696681"/>
                      <a:gd name="connsiteY43" fmla="*/ 1211262 h 2482850"/>
                      <a:gd name="connsiteX44" fmla="*/ 1474431 w 1696681"/>
                      <a:gd name="connsiteY44" fmla="*/ 1249362 h 2482850"/>
                      <a:gd name="connsiteX45" fmla="*/ 1388706 w 1696681"/>
                      <a:gd name="connsiteY45" fmla="*/ 1235075 h 2482850"/>
                      <a:gd name="connsiteX46" fmla="*/ 1441094 w 1696681"/>
                      <a:gd name="connsiteY46" fmla="*/ 1149350 h 2482850"/>
                      <a:gd name="connsiteX47" fmla="*/ 1460144 w 1696681"/>
                      <a:gd name="connsiteY47" fmla="*/ 1058862 h 2482850"/>
                      <a:gd name="connsiteX48" fmla="*/ 1498244 w 1696681"/>
                      <a:gd name="connsiteY48" fmla="*/ 1039812 h 2482850"/>
                      <a:gd name="connsiteX49" fmla="*/ 1460144 w 1696681"/>
                      <a:gd name="connsiteY49" fmla="*/ 982662 h 2482850"/>
                      <a:gd name="connsiteX50" fmla="*/ 1393469 w 1696681"/>
                      <a:gd name="connsiteY50" fmla="*/ 996950 h 2482850"/>
                      <a:gd name="connsiteX51" fmla="*/ 1412519 w 1696681"/>
                      <a:gd name="connsiteY51" fmla="*/ 1063625 h 2482850"/>
                      <a:gd name="connsiteX52" fmla="*/ 1379181 w 1696681"/>
                      <a:gd name="connsiteY52" fmla="*/ 1177925 h 2482850"/>
                      <a:gd name="connsiteX53" fmla="*/ 1345844 w 1696681"/>
                      <a:gd name="connsiteY53" fmla="*/ 1220787 h 2482850"/>
                      <a:gd name="connsiteX54" fmla="*/ 1236306 w 1696681"/>
                      <a:gd name="connsiteY54" fmla="*/ 1216025 h 2482850"/>
                      <a:gd name="connsiteX55" fmla="*/ 1198206 w 1696681"/>
                      <a:gd name="connsiteY55" fmla="*/ 1139825 h 2482850"/>
                      <a:gd name="connsiteX56" fmla="*/ 1198206 w 1696681"/>
                      <a:gd name="connsiteY56" fmla="*/ 334962 h 2482850"/>
                      <a:gd name="connsiteX57" fmla="*/ 1188681 w 1696681"/>
                      <a:gd name="connsiteY57" fmla="*/ 149225 h 2482850"/>
                      <a:gd name="connsiteX58" fmla="*/ 1160106 w 1696681"/>
                      <a:gd name="connsiteY58" fmla="*/ 1587 h 2482850"/>
                      <a:gd name="connsiteX59" fmla="*/ 1098194 w 1696681"/>
                      <a:gd name="connsiteY59" fmla="*/ 139700 h 2482850"/>
                      <a:gd name="connsiteX60" fmla="*/ 1079144 w 1696681"/>
                      <a:gd name="connsiteY60" fmla="*/ 311150 h 2482850"/>
                      <a:gd name="connsiteX61" fmla="*/ 1088669 w 1696681"/>
                      <a:gd name="connsiteY61" fmla="*/ 1368425 h 2482850"/>
                      <a:gd name="connsiteX62" fmla="*/ 1017231 w 1696681"/>
                      <a:gd name="connsiteY62" fmla="*/ 1487487 h 2482850"/>
                      <a:gd name="connsiteX63" fmla="*/ 969606 w 1696681"/>
                      <a:gd name="connsiteY63" fmla="*/ 1239837 h 2482850"/>
                      <a:gd name="connsiteX64" fmla="*/ 988656 w 1696681"/>
                      <a:gd name="connsiteY64" fmla="*/ 306387 h 2482850"/>
                      <a:gd name="connsiteX65" fmla="*/ 979131 w 1696681"/>
                      <a:gd name="connsiteY65" fmla="*/ 106362 h 2482850"/>
                      <a:gd name="connsiteX66" fmla="*/ 945794 w 1696681"/>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9118 w 1696680"/>
                      <a:gd name="connsiteY7" fmla="*/ 1087437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826730 w 1696680"/>
                      <a:gd name="connsiteY6" fmla="*/ 1035050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174070 w 1696680"/>
                      <a:gd name="connsiteY5" fmla="*/ 922973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945793 w 1696680"/>
                      <a:gd name="connsiteY0" fmla="*/ 34925 h 2482850"/>
                      <a:gd name="connsiteX1" fmla="*/ 879118 w 1696680"/>
                      <a:gd name="connsiteY1" fmla="*/ 209232 h 2482850"/>
                      <a:gd name="connsiteX2" fmla="*/ 874355 w 1696680"/>
                      <a:gd name="connsiteY2" fmla="*/ 854075 h 2482850"/>
                      <a:gd name="connsiteX3" fmla="*/ 828073 w 1696680"/>
                      <a:gd name="connsiteY3" fmla="*/ 931270 h 2482850"/>
                      <a:gd name="connsiteX4" fmla="*/ 111896 w 1696680"/>
                      <a:gd name="connsiteY4" fmla="*/ 858944 h 2482850"/>
                      <a:gd name="connsiteX5" fmla="*/ 280202 w 1696680"/>
                      <a:gd name="connsiteY5" fmla="*/ 999309 h 2482850"/>
                      <a:gd name="connsiteX6" fmla="*/ 748527 w 1696680"/>
                      <a:gd name="connsiteY6" fmla="*/ 1028111 h 2482850"/>
                      <a:gd name="connsiteX7" fmla="*/ 873531 w 1696680"/>
                      <a:gd name="connsiteY7" fmla="*/ 1118666 h 2482850"/>
                      <a:gd name="connsiteX8" fmla="*/ 874355 w 1696680"/>
                      <a:gd name="connsiteY8" fmla="*/ 1485582 h 2482850"/>
                      <a:gd name="connsiteX9" fmla="*/ 855305 w 1696680"/>
                      <a:gd name="connsiteY9" fmla="*/ 2216150 h 2482850"/>
                      <a:gd name="connsiteX10" fmla="*/ 912455 w 1696680"/>
                      <a:gd name="connsiteY10" fmla="*/ 2382837 h 2482850"/>
                      <a:gd name="connsiteX11" fmla="*/ 983893 w 1696680"/>
                      <a:gd name="connsiteY11" fmla="*/ 2278062 h 2482850"/>
                      <a:gd name="connsiteX12" fmla="*/ 982192 w 1696680"/>
                      <a:gd name="connsiteY12" fmla="*/ 2007187 h 2482850"/>
                      <a:gd name="connsiteX13" fmla="*/ 960080 w 1696680"/>
                      <a:gd name="connsiteY13" fmla="*/ 1773237 h 2482850"/>
                      <a:gd name="connsiteX14" fmla="*/ 988655 w 1696680"/>
                      <a:gd name="connsiteY14" fmla="*/ 1644650 h 2482850"/>
                      <a:gd name="connsiteX15" fmla="*/ 1032368 w 1696680"/>
                      <a:gd name="connsiteY15" fmla="*/ 1584956 h 2482850"/>
                      <a:gd name="connsiteX16" fmla="*/ 1093430 w 1696680"/>
                      <a:gd name="connsiteY16" fmla="*/ 1658937 h 2482850"/>
                      <a:gd name="connsiteX17" fmla="*/ 1074380 w 1696680"/>
                      <a:gd name="connsiteY17" fmla="*/ 2349500 h 2482850"/>
                      <a:gd name="connsiteX18" fmla="*/ 1117243 w 1696680"/>
                      <a:gd name="connsiteY18" fmla="*/ 2459037 h 2482850"/>
                      <a:gd name="connsiteX19" fmla="*/ 1169630 w 1696680"/>
                      <a:gd name="connsiteY19" fmla="*/ 2311400 h 2482850"/>
                      <a:gd name="connsiteX20" fmla="*/ 1193443 w 1696680"/>
                      <a:gd name="connsiteY20" fmla="*/ 1620837 h 2482850"/>
                      <a:gd name="connsiteX21" fmla="*/ 1202968 w 1696680"/>
                      <a:gd name="connsiteY21" fmla="*/ 1349375 h 2482850"/>
                      <a:gd name="connsiteX22" fmla="*/ 1288693 w 1696680"/>
                      <a:gd name="connsiteY22" fmla="*/ 1273175 h 2482850"/>
                      <a:gd name="connsiteX23" fmla="*/ 1360130 w 1696680"/>
                      <a:gd name="connsiteY23" fmla="*/ 1330325 h 2482850"/>
                      <a:gd name="connsiteX24" fmla="*/ 1322030 w 1696680"/>
                      <a:gd name="connsiteY24" fmla="*/ 1458912 h 2482850"/>
                      <a:gd name="connsiteX25" fmla="*/ 1302980 w 1696680"/>
                      <a:gd name="connsiteY25" fmla="*/ 1501775 h 2482850"/>
                      <a:gd name="connsiteX26" fmla="*/ 1326793 w 1696680"/>
                      <a:gd name="connsiteY26" fmla="*/ 1554162 h 2482850"/>
                      <a:gd name="connsiteX27" fmla="*/ 1374418 w 1696680"/>
                      <a:gd name="connsiteY27" fmla="*/ 1554162 h 2482850"/>
                      <a:gd name="connsiteX28" fmla="*/ 1393468 w 1696680"/>
                      <a:gd name="connsiteY28" fmla="*/ 1506537 h 2482850"/>
                      <a:gd name="connsiteX29" fmla="*/ 1355368 w 1696680"/>
                      <a:gd name="connsiteY29" fmla="*/ 1444625 h 2482850"/>
                      <a:gd name="connsiteX30" fmla="*/ 1383943 w 1696680"/>
                      <a:gd name="connsiteY30" fmla="*/ 1339850 h 2482850"/>
                      <a:gd name="connsiteX31" fmla="*/ 1417280 w 1696680"/>
                      <a:gd name="connsiteY31" fmla="*/ 1301750 h 2482850"/>
                      <a:gd name="connsiteX32" fmla="*/ 1531580 w 1696680"/>
                      <a:gd name="connsiteY32" fmla="*/ 1382712 h 2482850"/>
                      <a:gd name="connsiteX33" fmla="*/ 1588730 w 1696680"/>
                      <a:gd name="connsiteY33" fmla="*/ 1425575 h 2482850"/>
                      <a:gd name="connsiteX34" fmla="*/ 1598255 w 1696680"/>
                      <a:gd name="connsiteY34" fmla="*/ 1468437 h 2482850"/>
                      <a:gd name="connsiteX35" fmla="*/ 1683980 w 1696680"/>
                      <a:gd name="connsiteY35" fmla="*/ 1468437 h 2482850"/>
                      <a:gd name="connsiteX36" fmla="*/ 1674455 w 1696680"/>
                      <a:gd name="connsiteY36" fmla="*/ 1382712 h 2482850"/>
                      <a:gd name="connsiteX37" fmla="*/ 1603018 w 1696680"/>
                      <a:gd name="connsiteY37" fmla="*/ 1377950 h 2482850"/>
                      <a:gd name="connsiteX38" fmla="*/ 1571276 w 1696680"/>
                      <a:gd name="connsiteY38" fmla="*/ 1321061 h 2482850"/>
                      <a:gd name="connsiteX39" fmla="*/ 1580536 w 1696680"/>
                      <a:gd name="connsiteY39" fmla="*/ 1263650 h 2482850"/>
                      <a:gd name="connsiteX40" fmla="*/ 1622068 w 1696680"/>
                      <a:gd name="connsiteY40" fmla="*/ 1206500 h 2482850"/>
                      <a:gd name="connsiteX41" fmla="*/ 1608733 w 1696680"/>
                      <a:gd name="connsiteY41" fmla="*/ 1129347 h 2482850"/>
                      <a:gd name="connsiteX42" fmla="*/ 1569680 w 1696680"/>
                      <a:gd name="connsiteY42" fmla="*/ 1163637 h 2482850"/>
                      <a:gd name="connsiteX43" fmla="*/ 1560155 w 1696680"/>
                      <a:gd name="connsiteY43" fmla="*/ 1211262 h 2482850"/>
                      <a:gd name="connsiteX44" fmla="*/ 1474430 w 1696680"/>
                      <a:gd name="connsiteY44" fmla="*/ 1249362 h 2482850"/>
                      <a:gd name="connsiteX45" fmla="*/ 1388705 w 1696680"/>
                      <a:gd name="connsiteY45" fmla="*/ 1235075 h 2482850"/>
                      <a:gd name="connsiteX46" fmla="*/ 1441093 w 1696680"/>
                      <a:gd name="connsiteY46" fmla="*/ 1149350 h 2482850"/>
                      <a:gd name="connsiteX47" fmla="*/ 1460143 w 1696680"/>
                      <a:gd name="connsiteY47" fmla="*/ 1058862 h 2482850"/>
                      <a:gd name="connsiteX48" fmla="*/ 1498243 w 1696680"/>
                      <a:gd name="connsiteY48" fmla="*/ 1039812 h 2482850"/>
                      <a:gd name="connsiteX49" fmla="*/ 1460143 w 1696680"/>
                      <a:gd name="connsiteY49" fmla="*/ 982662 h 2482850"/>
                      <a:gd name="connsiteX50" fmla="*/ 1393468 w 1696680"/>
                      <a:gd name="connsiteY50" fmla="*/ 996950 h 2482850"/>
                      <a:gd name="connsiteX51" fmla="*/ 1412518 w 1696680"/>
                      <a:gd name="connsiteY51" fmla="*/ 1063625 h 2482850"/>
                      <a:gd name="connsiteX52" fmla="*/ 1379180 w 1696680"/>
                      <a:gd name="connsiteY52" fmla="*/ 1177925 h 2482850"/>
                      <a:gd name="connsiteX53" fmla="*/ 1345843 w 1696680"/>
                      <a:gd name="connsiteY53" fmla="*/ 1220787 h 2482850"/>
                      <a:gd name="connsiteX54" fmla="*/ 1236305 w 1696680"/>
                      <a:gd name="connsiteY54" fmla="*/ 1216025 h 2482850"/>
                      <a:gd name="connsiteX55" fmla="*/ 1198205 w 1696680"/>
                      <a:gd name="connsiteY55" fmla="*/ 1139825 h 2482850"/>
                      <a:gd name="connsiteX56" fmla="*/ 1198205 w 1696680"/>
                      <a:gd name="connsiteY56" fmla="*/ 334962 h 2482850"/>
                      <a:gd name="connsiteX57" fmla="*/ 1188680 w 1696680"/>
                      <a:gd name="connsiteY57" fmla="*/ 149225 h 2482850"/>
                      <a:gd name="connsiteX58" fmla="*/ 1160105 w 1696680"/>
                      <a:gd name="connsiteY58" fmla="*/ 1587 h 2482850"/>
                      <a:gd name="connsiteX59" fmla="*/ 1098193 w 1696680"/>
                      <a:gd name="connsiteY59" fmla="*/ 139700 h 2482850"/>
                      <a:gd name="connsiteX60" fmla="*/ 1079143 w 1696680"/>
                      <a:gd name="connsiteY60" fmla="*/ 311150 h 2482850"/>
                      <a:gd name="connsiteX61" fmla="*/ 1088668 w 1696680"/>
                      <a:gd name="connsiteY61" fmla="*/ 1368425 h 2482850"/>
                      <a:gd name="connsiteX62" fmla="*/ 1017230 w 1696680"/>
                      <a:gd name="connsiteY62" fmla="*/ 1487487 h 2482850"/>
                      <a:gd name="connsiteX63" fmla="*/ 969605 w 1696680"/>
                      <a:gd name="connsiteY63" fmla="*/ 1239837 h 2482850"/>
                      <a:gd name="connsiteX64" fmla="*/ 988655 w 1696680"/>
                      <a:gd name="connsiteY64" fmla="*/ 306387 h 2482850"/>
                      <a:gd name="connsiteX65" fmla="*/ 979130 w 1696680"/>
                      <a:gd name="connsiteY65" fmla="*/ 106362 h 2482850"/>
                      <a:gd name="connsiteX66" fmla="*/ 945793 w 1696680"/>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90827 w 1607305"/>
                      <a:gd name="connsiteY5" fmla="*/ 999309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6418 w 1607305"/>
                      <a:gd name="connsiteY0" fmla="*/ 34925 h 2482850"/>
                      <a:gd name="connsiteX1" fmla="*/ 789743 w 1607305"/>
                      <a:gd name="connsiteY1" fmla="*/ 209232 h 2482850"/>
                      <a:gd name="connsiteX2" fmla="*/ 784980 w 1607305"/>
                      <a:gd name="connsiteY2" fmla="*/ 854075 h 2482850"/>
                      <a:gd name="connsiteX3" fmla="*/ 738698 w 1607305"/>
                      <a:gd name="connsiteY3" fmla="*/ 931270 h 2482850"/>
                      <a:gd name="connsiteX4" fmla="*/ 111896 w 1607305"/>
                      <a:gd name="connsiteY4" fmla="*/ 938750 h 2482850"/>
                      <a:gd name="connsiteX5" fmla="*/ 118207 w 1607305"/>
                      <a:gd name="connsiteY5" fmla="*/ 995840 h 2482850"/>
                      <a:gd name="connsiteX6" fmla="*/ 659152 w 1607305"/>
                      <a:gd name="connsiteY6" fmla="*/ 1028111 h 2482850"/>
                      <a:gd name="connsiteX7" fmla="*/ 784156 w 1607305"/>
                      <a:gd name="connsiteY7" fmla="*/ 1118666 h 2482850"/>
                      <a:gd name="connsiteX8" fmla="*/ 784980 w 1607305"/>
                      <a:gd name="connsiteY8" fmla="*/ 1485582 h 2482850"/>
                      <a:gd name="connsiteX9" fmla="*/ 765930 w 1607305"/>
                      <a:gd name="connsiteY9" fmla="*/ 2216150 h 2482850"/>
                      <a:gd name="connsiteX10" fmla="*/ 823080 w 1607305"/>
                      <a:gd name="connsiteY10" fmla="*/ 2382837 h 2482850"/>
                      <a:gd name="connsiteX11" fmla="*/ 894518 w 1607305"/>
                      <a:gd name="connsiteY11" fmla="*/ 2278062 h 2482850"/>
                      <a:gd name="connsiteX12" fmla="*/ 892817 w 1607305"/>
                      <a:gd name="connsiteY12" fmla="*/ 2007187 h 2482850"/>
                      <a:gd name="connsiteX13" fmla="*/ 870705 w 1607305"/>
                      <a:gd name="connsiteY13" fmla="*/ 1773237 h 2482850"/>
                      <a:gd name="connsiteX14" fmla="*/ 899280 w 1607305"/>
                      <a:gd name="connsiteY14" fmla="*/ 1644650 h 2482850"/>
                      <a:gd name="connsiteX15" fmla="*/ 942993 w 1607305"/>
                      <a:gd name="connsiteY15" fmla="*/ 1584956 h 2482850"/>
                      <a:gd name="connsiteX16" fmla="*/ 1004055 w 1607305"/>
                      <a:gd name="connsiteY16" fmla="*/ 1658937 h 2482850"/>
                      <a:gd name="connsiteX17" fmla="*/ 985005 w 1607305"/>
                      <a:gd name="connsiteY17" fmla="*/ 2349500 h 2482850"/>
                      <a:gd name="connsiteX18" fmla="*/ 1027868 w 1607305"/>
                      <a:gd name="connsiteY18" fmla="*/ 2459037 h 2482850"/>
                      <a:gd name="connsiteX19" fmla="*/ 1080255 w 1607305"/>
                      <a:gd name="connsiteY19" fmla="*/ 2311400 h 2482850"/>
                      <a:gd name="connsiteX20" fmla="*/ 1104068 w 1607305"/>
                      <a:gd name="connsiteY20" fmla="*/ 1620837 h 2482850"/>
                      <a:gd name="connsiteX21" fmla="*/ 1113593 w 1607305"/>
                      <a:gd name="connsiteY21" fmla="*/ 1349375 h 2482850"/>
                      <a:gd name="connsiteX22" fmla="*/ 1199318 w 1607305"/>
                      <a:gd name="connsiteY22" fmla="*/ 1273175 h 2482850"/>
                      <a:gd name="connsiteX23" fmla="*/ 1270755 w 1607305"/>
                      <a:gd name="connsiteY23" fmla="*/ 1330325 h 2482850"/>
                      <a:gd name="connsiteX24" fmla="*/ 1232655 w 1607305"/>
                      <a:gd name="connsiteY24" fmla="*/ 1458912 h 2482850"/>
                      <a:gd name="connsiteX25" fmla="*/ 1213605 w 1607305"/>
                      <a:gd name="connsiteY25" fmla="*/ 1501775 h 2482850"/>
                      <a:gd name="connsiteX26" fmla="*/ 1237418 w 1607305"/>
                      <a:gd name="connsiteY26" fmla="*/ 1554162 h 2482850"/>
                      <a:gd name="connsiteX27" fmla="*/ 1285043 w 1607305"/>
                      <a:gd name="connsiteY27" fmla="*/ 1554162 h 2482850"/>
                      <a:gd name="connsiteX28" fmla="*/ 1304093 w 1607305"/>
                      <a:gd name="connsiteY28" fmla="*/ 1506537 h 2482850"/>
                      <a:gd name="connsiteX29" fmla="*/ 1265993 w 1607305"/>
                      <a:gd name="connsiteY29" fmla="*/ 1444625 h 2482850"/>
                      <a:gd name="connsiteX30" fmla="*/ 1294568 w 1607305"/>
                      <a:gd name="connsiteY30" fmla="*/ 1339850 h 2482850"/>
                      <a:gd name="connsiteX31" fmla="*/ 1327905 w 1607305"/>
                      <a:gd name="connsiteY31" fmla="*/ 1301750 h 2482850"/>
                      <a:gd name="connsiteX32" fmla="*/ 1442205 w 1607305"/>
                      <a:gd name="connsiteY32" fmla="*/ 1382712 h 2482850"/>
                      <a:gd name="connsiteX33" fmla="*/ 1499355 w 1607305"/>
                      <a:gd name="connsiteY33" fmla="*/ 1425575 h 2482850"/>
                      <a:gd name="connsiteX34" fmla="*/ 1508880 w 1607305"/>
                      <a:gd name="connsiteY34" fmla="*/ 1468437 h 2482850"/>
                      <a:gd name="connsiteX35" fmla="*/ 1594605 w 1607305"/>
                      <a:gd name="connsiteY35" fmla="*/ 1468437 h 2482850"/>
                      <a:gd name="connsiteX36" fmla="*/ 1585080 w 1607305"/>
                      <a:gd name="connsiteY36" fmla="*/ 1382712 h 2482850"/>
                      <a:gd name="connsiteX37" fmla="*/ 1513643 w 1607305"/>
                      <a:gd name="connsiteY37" fmla="*/ 1377950 h 2482850"/>
                      <a:gd name="connsiteX38" fmla="*/ 1481901 w 1607305"/>
                      <a:gd name="connsiteY38" fmla="*/ 1321061 h 2482850"/>
                      <a:gd name="connsiteX39" fmla="*/ 1491161 w 1607305"/>
                      <a:gd name="connsiteY39" fmla="*/ 1263650 h 2482850"/>
                      <a:gd name="connsiteX40" fmla="*/ 1532693 w 1607305"/>
                      <a:gd name="connsiteY40" fmla="*/ 1206500 h 2482850"/>
                      <a:gd name="connsiteX41" fmla="*/ 1519358 w 1607305"/>
                      <a:gd name="connsiteY41" fmla="*/ 1129347 h 2482850"/>
                      <a:gd name="connsiteX42" fmla="*/ 1480305 w 1607305"/>
                      <a:gd name="connsiteY42" fmla="*/ 1163637 h 2482850"/>
                      <a:gd name="connsiteX43" fmla="*/ 1470780 w 1607305"/>
                      <a:gd name="connsiteY43" fmla="*/ 1211262 h 2482850"/>
                      <a:gd name="connsiteX44" fmla="*/ 1385055 w 1607305"/>
                      <a:gd name="connsiteY44" fmla="*/ 1249362 h 2482850"/>
                      <a:gd name="connsiteX45" fmla="*/ 1299330 w 1607305"/>
                      <a:gd name="connsiteY45" fmla="*/ 1235075 h 2482850"/>
                      <a:gd name="connsiteX46" fmla="*/ 1351718 w 1607305"/>
                      <a:gd name="connsiteY46" fmla="*/ 1149350 h 2482850"/>
                      <a:gd name="connsiteX47" fmla="*/ 1370768 w 1607305"/>
                      <a:gd name="connsiteY47" fmla="*/ 1058862 h 2482850"/>
                      <a:gd name="connsiteX48" fmla="*/ 1408868 w 1607305"/>
                      <a:gd name="connsiteY48" fmla="*/ 1039812 h 2482850"/>
                      <a:gd name="connsiteX49" fmla="*/ 1370768 w 1607305"/>
                      <a:gd name="connsiteY49" fmla="*/ 982662 h 2482850"/>
                      <a:gd name="connsiteX50" fmla="*/ 1304093 w 1607305"/>
                      <a:gd name="connsiteY50" fmla="*/ 996950 h 2482850"/>
                      <a:gd name="connsiteX51" fmla="*/ 1323143 w 1607305"/>
                      <a:gd name="connsiteY51" fmla="*/ 1063625 h 2482850"/>
                      <a:gd name="connsiteX52" fmla="*/ 1289805 w 1607305"/>
                      <a:gd name="connsiteY52" fmla="*/ 1177925 h 2482850"/>
                      <a:gd name="connsiteX53" fmla="*/ 1256468 w 1607305"/>
                      <a:gd name="connsiteY53" fmla="*/ 1220787 h 2482850"/>
                      <a:gd name="connsiteX54" fmla="*/ 1146930 w 1607305"/>
                      <a:gd name="connsiteY54" fmla="*/ 1216025 h 2482850"/>
                      <a:gd name="connsiteX55" fmla="*/ 1108830 w 1607305"/>
                      <a:gd name="connsiteY55" fmla="*/ 1139825 h 2482850"/>
                      <a:gd name="connsiteX56" fmla="*/ 1108830 w 1607305"/>
                      <a:gd name="connsiteY56" fmla="*/ 334962 h 2482850"/>
                      <a:gd name="connsiteX57" fmla="*/ 1099305 w 1607305"/>
                      <a:gd name="connsiteY57" fmla="*/ 149225 h 2482850"/>
                      <a:gd name="connsiteX58" fmla="*/ 1070730 w 1607305"/>
                      <a:gd name="connsiteY58" fmla="*/ 1587 h 2482850"/>
                      <a:gd name="connsiteX59" fmla="*/ 1008818 w 1607305"/>
                      <a:gd name="connsiteY59" fmla="*/ 139700 h 2482850"/>
                      <a:gd name="connsiteX60" fmla="*/ 989768 w 1607305"/>
                      <a:gd name="connsiteY60" fmla="*/ 311150 h 2482850"/>
                      <a:gd name="connsiteX61" fmla="*/ 999293 w 1607305"/>
                      <a:gd name="connsiteY61" fmla="*/ 1368425 h 2482850"/>
                      <a:gd name="connsiteX62" fmla="*/ 927855 w 1607305"/>
                      <a:gd name="connsiteY62" fmla="*/ 1487487 h 2482850"/>
                      <a:gd name="connsiteX63" fmla="*/ 880230 w 1607305"/>
                      <a:gd name="connsiteY63" fmla="*/ 1239837 h 2482850"/>
                      <a:gd name="connsiteX64" fmla="*/ 899280 w 1607305"/>
                      <a:gd name="connsiteY64" fmla="*/ 306387 h 2482850"/>
                      <a:gd name="connsiteX65" fmla="*/ 889755 w 1607305"/>
                      <a:gd name="connsiteY65" fmla="*/ 106362 h 2482850"/>
                      <a:gd name="connsiteX66" fmla="*/ 856418 w 1607305"/>
                      <a:gd name="connsiteY66"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57684 w 1609232"/>
                      <a:gd name="connsiteY5" fmla="*/ 968240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120134 w 1609232"/>
                      <a:gd name="connsiteY6" fmla="*/ 995840 h 2482850"/>
                      <a:gd name="connsiteX7" fmla="*/ 661079 w 1609232"/>
                      <a:gd name="connsiteY7" fmla="*/ 1028111 h 2482850"/>
                      <a:gd name="connsiteX8" fmla="*/ 786083 w 1609232"/>
                      <a:gd name="connsiteY8" fmla="*/ 1118666 h 2482850"/>
                      <a:gd name="connsiteX9" fmla="*/ 786907 w 1609232"/>
                      <a:gd name="connsiteY9" fmla="*/ 1485582 h 2482850"/>
                      <a:gd name="connsiteX10" fmla="*/ 767857 w 1609232"/>
                      <a:gd name="connsiteY10" fmla="*/ 2216150 h 2482850"/>
                      <a:gd name="connsiteX11" fmla="*/ 825007 w 1609232"/>
                      <a:gd name="connsiteY11" fmla="*/ 2382837 h 2482850"/>
                      <a:gd name="connsiteX12" fmla="*/ 896445 w 1609232"/>
                      <a:gd name="connsiteY12" fmla="*/ 2278062 h 2482850"/>
                      <a:gd name="connsiteX13" fmla="*/ 894744 w 1609232"/>
                      <a:gd name="connsiteY13" fmla="*/ 2007187 h 2482850"/>
                      <a:gd name="connsiteX14" fmla="*/ 872632 w 1609232"/>
                      <a:gd name="connsiteY14" fmla="*/ 1773237 h 2482850"/>
                      <a:gd name="connsiteX15" fmla="*/ 901207 w 1609232"/>
                      <a:gd name="connsiteY15" fmla="*/ 1644650 h 2482850"/>
                      <a:gd name="connsiteX16" fmla="*/ 944920 w 1609232"/>
                      <a:gd name="connsiteY16" fmla="*/ 1584956 h 2482850"/>
                      <a:gd name="connsiteX17" fmla="*/ 1005982 w 1609232"/>
                      <a:gd name="connsiteY17" fmla="*/ 1658937 h 2482850"/>
                      <a:gd name="connsiteX18" fmla="*/ 986932 w 1609232"/>
                      <a:gd name="connsiteY18" fmla="*/ 2349500 h 2482850"/>
                      <a:gd name="connsiteX19" fmla="*/ 1029795 w 1609232"/>
                      <a:gd name="connsiteY19" fmla="*/ 2459037 h 2482850"/>
                      <a:gd name="connsiteX20" fmla="*/ 1082182 w 1609232"/>
                      <a:gd name="connsiteY20" fmla="*/ 2311400 h 2482850"/>
                      <a:gd name="connsiteX21" fmla="*/ 1105995 w 1609232"/>
                      <a:gd name="connsiteY21" fmla="*/ 1620837 h 2482850"/>
                      <a:gd name="connsiteX22" fmla="*/ 1115520 w 1609232"/>
                      <a:gd name="connsiteY22" fmla="*/ 1349375 h 2482850"/>
                      <a:gd name="connsiteX23" fmla="*/ 1201245 w 1609232"/>
                      <a:gd name="connsiteY23" fmla="*/ 1273175 h 2482850"/>
                      <a:gd name="connsiteX24" fmla="*/ 1272682 w 1609232"/>
                      <a:gd name="connsiteY24" fmla="*/ 1330325 h 2482850"/>
                      <a:gd name="connsiteX25" fmla="*/ 1234582 w 1609232"/>
                      <a:gd name="connsiteY25" fmla="*/ 1458912 h 2482850"/>
                      <a:gd name="connsiteX26" fmla="*/ 1215532 w 1609232"/>
                      <a:gd name="connsiteY26" fmla="*/ 1501775 h 2482850"/>
                      <a:gd name="connsiteX27" fmla="*/ 1239345 w 1609232"/>
                      <a:gd name="connsiteY27" fmla="*/ 1554162 h 2482850"/>
                      <a:gd name="connsiteX28" fmla="*/ 1286970 w 1609232"/>
                      <a:gd name="connsiteY28" fmla="*/ 1554162 h 2482850"/>
                      <a:gd name="connsiteX29" fmla="*/ 1306020 w 1609232"/>
                      <a:gd name="connsiteY29" fmla="*/ 1506537 h 2482850"/>
                      <a:gd name="connsiteX30" fmla="*/ 1267920 w 1609232"/>
                      <a:gd name="connsiteY30" fmla="*/ 1444625 h 2482850"/>
                      <a:gd name="connsiteX31" fmla="*/ 1296495 w 1609232"/>
                      <a:gd name="connsiteY31" fmla="*/ 1339850 h 2482850"/>
                      <a:gd name="connsiteX32" fmla="*/ 1329832 w 1609232"/>
                      <a:gd name="connsiteY32" fmla="*/ 1301750 h 2482850"/>
                      <a:gd name="connsiteX33" fmla="*/ 1444132 w 1609232"/>
                      <a:gd name="connsiteY33" fmla="*/ 1382712 h 2482850"/>
                      <a:gd name="connsiteX34" fmla="*/ 1501282 w 1609232"/>
                      <a:gd name="connsiteY34" fmla="*/ 1425575 h 2482850"/>
                      <a:gd name="connsiteX35" fmla="*/ 1510807 w 1609232"/>
                      <a:gd name="connsiteY35" fmla="*/ 1468437 h 2482850"/>
                      <a:gd name="connsiteX36" fmla="*/ 1596532 w 1609232"/>
                      <a:gd name="connsiteY36" fmla="*/ 1468437 h 2482850"/>
                      <a:gd name="connsiteX37" fmla="*/ 1587007 w 1609232"/>
                      <a:gd name="connsiteY37" fmla="*/ 1382712 h 2482850"/>
                      <a:gd name="connsiteX38" fmla="*/ 1515570 w 1609232"/>
                      <a:gd name="connsiteY38" fmla="*/ 1377950 h 2482850"/>
                      <a:gd name="connsiteX39" fmla="*/ 1483828 w 1609232"/>
                      <a:gd name="connsiteY39" fmla="*/ 1321061 h 2482850"/>
                      <a:gd name="connsiteX40" fmla="*/ 1493088 w 1609232"/>
                      <a:gd name="connsiteY40" fmla="*/ 1263650 h 2482850"/>
                      <a:gd name="connsiteX41" fmla="*/ 1534620 w 1609232"/>
                      <a:gd name="connsiteY41" fmla="*/ 1206500 h 2482850"/>
                      <a:gd name="connsiteX42" fmla="*/ 1521285 w 1609232"/>
                      <a:gd name="connsiteY42" fmla="*/ 1129347 h 2482850"/>
                      <a:gd name="connsiteX43" fmla="*/ 1482232 w 1609232"/>
                      <a:gd name="connsiteY43" fmla="*/ 1163637 h 2482850"/>
                      <a:gd name="connsiteX44" fmla="*/ 1472707 w 1609232"/>
                      <a:gd name="connsiteY44" fmla="*/ 1211262 h 2482850"/>
                      <a:gd name="connsiteX45" fmla="*/ 1386982 w 1609232"/>
                      <a:gd name="connsiteY45" fmla="*/ 1249362 h 2482850"/>
                      <a:gd name="connsiteX46" fmla="*/ 1301257 w 1609232"/>
                      <a:gd name="connsiteY46" fmla="*/ 1235075 h 2482850"/>
                      <a:gd name="connsiteX47" fmla="*/ 1353645 w 1609232"/>
                      <a:gd name="connsiteY47" fmla="*/ 1149350 h 2482850"/>
                      <a:gd name="connsiteX48" fmla="*/ 1372695 w 1609232"/>
                      <a:gd name="connsiteY48" fmla="*/ 1058862 h 2482850"/>
                      <a:gd name="connsiteX49" fmla="*/ 1410795 w 1609232"/>
                      <a:gd name="connsiteY49" fmla="*/ 1039812 h 2482850"/>
                      <a:gd name="connsiteX50" fmla="*/ 1372695 w 1609232"/>
                      <a:gd name="connsiteY50" fmla="*/ 982662 h 2482850"/>
                      <a:gd name="connsiteX51" fmla="*/ 1306020 w 1609232"/>
                      <a:gd name="connsiteY51" fmla="*/ 996950 h 2482850"/>
                      <a:gd name="connsiteX52" fmla="*/ 1325070 w 1609232"/>
                      <a:gd name="connsiteY52" fmla="*/ 1063625 h 2482850"/>
                      <a:gd name="connsiteX53" fmla="*/ 1291732 w 1609232"/>
                      <a:gd name="connsiteY53" fmla="*/ 1177925 h 2482850"/>
                      <a:gd name="connsiteX54" fmla="*/ 1258395 w 1609232"/>
                      <a:gd name="connsiteY54" fmla="*/ 1220787 h 2482850"/>
                      <a:gd name="connsiteX55" fmla="*/ 1148857 w 1609232"/>
                      <a:gd name="connsiteY55" fmla="*/ 1216025 h 2482850"/>
                      <a:gd name="connsiteX56" fmla="*/ 1110757 w 1609232"/>
                      <a:gd name="connsiteY56" fmla="*/ 1139825 h 2482850"/>
                      <a:gd name="connsiteX57" fmla="*/ 1110757 w 1609232"/>
                      <a:gd name="connsiteY57" fmla="*/ 334962 h 2482850"/>
                      <a:gd name="connsiteX58" fmla="*/ 1101232 w 1609232"/>
                      <a:gd name="connsiteY58" fmla="*/ 149225 h 2482850"/>
                      <a:gd name="connsiteX59" fmla="*/ 1072657 w 1609232"/>
                      <a:gd name="connsiteY59" fmla="*/ 1587 h 2482850"/>
                      <a:gd name="connsiteX60" fmla="*/ 1010745 w 1609232"/>
                      <a:gd name="connsiteY60" fmla="*/ 139700 h 2482850"/>
                      <a:gd name="connsiteX61" fmla="*/ 991695 w 1609232"/>
                      <a:gd name="connsiteY61" fmla="*/ 311150 h 2482850"/>
                      <a:gd name="connsiteX62" fmla="*/ 1001220 w 1609232"/>
                      <a:gd name="connsiteY62" fmla="*/ 1368425 h 2482850"/>
                      <a:gd name="connsiteX63" fmla="*/ 929782 w 1609232"/>
                      <a:gd name="connsiteY63" fmla="*/ 1487487 h 2482850"/>
                      <a:gd name="connsiteX64" fmla="*/ 882157 w 1609232"/>
                      <a:gd name="connsiteY64" fmla="*/ 1239837 h 2482850"/>
                      <a:gd name="connsiteX65" fmla="*/ 901207 w 1609232"/>
                      <a:gd name="connsiteY65" fmla="*/ 306387 h 2482850"/>
                      <a:gd name="connsiteX66" fmla="*/ 891682 w 1609232"/>
                      <a:gd name="connsiteY66" fmla="*/ 106362 h 2482850"/>
                      <a:gd name="connsiteX67" fmla="*/ 858345 w 1609232"/>
                      <a:gd name="connsiteY67" fmla="*/ 34925 h 2482850"/>
                      <a:gd name="connsiteX0" fmla="*/ 858345 w 1609232"/>
                      <a:gd name="connsiteY0" fmla="*/ 34925 h 2482850"/>
                      <a:gd name="connsiteX1" fmla="*/ 791670 w 1609232"/>
                      <a:gd name="connsiteY1" fmla="*/ 209232 h 2482850"/>
                      <a:gd name="connsiteX2" fmla="*/ 786907 w 1609232"/>
                      <a:gd name="connsiteY2" fmla="*/ 854075 h 2482850"/>
                      <a:gd name="connsiteX3" fmla="*/ 740625 w 1609232"/>
                      <a:gd name="connsiteY3" fmla="*/ 931270 h 2482850"/>
                      <a:gd name="connsiteX4" fmla="*/ 113823 w 1609232"/>
                      <a:gd name="connsiteY4" fmla="*/ 938750 h 2482850"/>
                      <a:gd name="connsiteX5" fmla="*/ 62105 w 1609232"/>
                      <a:gd name="connsiteY5" fmla="*/ 905089 h 2482850"/>
                      <a:gd name="connsiteX6" fmla="*/ 62106 w 1609232"/>
                      <a:gd name="connsiteY6" fmla="*/ 949019 h 2482850"/>
                      <a:gd name="connsiteX7" fmla="*/ 120134 w 1609232"/>
                      <a:gd name="connsiteY7" fmla="*/ 995840 h 2482850"/>
                      <a:gd name="connsiteX8" fmla="*/ 661079 w 1609232"/>
                      <a:gd name="connsiteY8" fmla="*/ 1028111 h 2482850"/>
                      <a:gd name="connsiteX9" fmla="*/ 786083 w 1609232"/>
                      <a:gd name="connsiteY9" fmla="*/ 1118666 h 2482850"/>
                      <a:gd name="connsiteX10" fmla="*/ 786907 w 1609232"/>
                      <a:gd name="connsiteY10" fmla="*/ 1485582 h 2482850"/>
                      <a:gd name="connsiteX11" fmla="*/ 767857 w 1609232"/>
                      <a:gd name="connsiteY11" fmla="*/ 2216150 h 2482850"/>
                      <a:gd name="connsiteX12" fmla="*/ 825007 w 1609232"/>
                      <a:gd name="connsiteY12" fmla="*/ 2382837 h 2482850"/>
                      <a:gd name="connsiteX13" fmla="*/ 896445 w 1609232"/>
                      <a:gd name="connsiteY13" fmla="*/ 2278062 h 2482850"/>
                      <a:gd name="connsiteX14" fmla="*/ 894744 w 1609232"/>
                      <a:gd name="connsiteY14" fmla="*/ 2007187 h 2482850"/>
                      <a:gd name="connsiteX15" fmla="*/ 872632 w 1609232"/>
                      <a:gd name="connsiteY15" fmla="*/ 1773237 h 2482850"/>
                      <a:gd name="connsiteX16" fmla="*/ 901207 w 1609232"/>
                      <a:gd name="connsiteY16" fmla="*/ 1644650 h 2482850"/>
                      <a:gd name="connsiteX17" fmla="*/ 944920 w 1609232"/>
                      <a:gd name="connsiteY17" fmla="*/ 1584956 h 2482850"/>
                      <a:gd name="connsiteX18" fmla="*/ 1005982 w 1609232"/>
                      <a:gd name="connsiteY18" fmla="*/ 1658937 h 2482850"/>
                      <a:gd name="connsiteX19" fmla="*/ 986932 w 1609232"/>
                      <a:gd name="connsiteY19" fmla="*/ 2349500 h 2482850"/>
                      <a:gd name="connsiteX20" fmla="*/ 1029795 w 1609232"/>
                      <a:gd name="connsiteY20" fmla="*/ 2459037 h 2482850"/>
                      <a:gd name="connsiteX21" fmla="*/ 1082182 w 1609232"/>
                      <a:gd name="connsiteY21" fmla="*/ 2311400 h 2482850"/>
                      <a:gd name="connsiteX22" fmla="*/ 1105995 w 1609232"/>
                      <a:gd name="connsiteY22" fmla="*/ 1620837 h 2482850"/>
                      <a:gd name="connsiteX23" fmla="*/ 1115520 w 1609232"/>
                      <a:gd name="connsiteY23" fmla="*/ 1349375 h 2482850"/>
                      <a:gd name="connsiteX24" fmla="*/ 1201245 w 1609232"/>
                      <a:gd name="connsiteY24" fmla="*/ 1273175 h 2482850"/>
                      <a:gd name="connsiteX25" fmla="*/ 1272682 w 1609232"/>
                      <a:gd name="connsiteY25" fmla="*/ 1330325 h 2482850"/>
                      <a:gd name="connsiteX26" fmla="*/ 1234582 w 1609232"/>
                      <a:gd name="connsiteY26" fmla="*/ 1458912 h 2482850"/>
                      <a:gd name="connsiteX27" fmla="*/ 1215532 w 1609232"/>
                      <a:gd name="connsiteY27" fmla="*/ 1501775 h 2482850"/>
                      <a:gd name="connsiteX28" fmla="*/ 1239345 w 1609232"/>
                      <a:gd name="connsiteY28" fmla="*/ 1554162 h 2482850"/>
                      <a:gd name="connsiteX29" fmla="*/ 1286970 w 1609232"/>
                      <a:gd name="connsiteY29" fmla="*/ 1554162 h 2482850"/>
                      <a:gd name="connsiteX30" fmla="*/ 1306020 w 1609232"/>
                      <a:gd name="connsiteY30" fmla="*/ 1506537 h 2482850"/>
                      <a:gd name="connsiteX31" fmla="*/ 1267920 w 1609232"/>
                      <a:gd name="connsiteY31" fmla="*/ 1444625 h 2482850"/>
                      <a:gd name="connsiteX32" fmla="*/ 1296495 w 1609232"/>
                      <a:gd name="connsiteY32" fmla="*/ 1339850 h 2482850"/>
                      <a:gd name="connsiteX33" fmla="*/ 1329832 w 1609232"/>
                      <a:gd name="connsiteY33" fmla="*/ 1301750 h 2482850"/>
                      <a:gd name="connsiteX34" fmla="*/ 1444132 w 1609232"/>
                      <a:gd name="connsiteY34" fmla="*/ 1382712 h 2482850"/>
                      <a:gd name="connsiteX35" fmla="*/ 1501282 w 1609232"/>
                      <a:gd name="connsiteY35" fmla="*/ 1425575 h 2482850"/>
                      <a:gd name="connsiteX36" fmla="*/ 1510807 w 1609232"/>
                      <a:gd name="connsiteY36" fmla="*/ 1468437 h 2482850"/>
                      <a:gd name="connsiteX37" fmla="*/ 1596532 w 1609232"/>
                      <a:gd name="connsiteY37" fmla="*/ 1468437 h 2482850"/>
                      <a:gd name="connsiteX38" fmla="*/ 1587007 w 1609232"/>
                      <a:gd name="connsiteY38" fmla="*/ 1382712 h 2482850"/>
                      <a:gd name="connsiteX39" fmla="*/ 1515570 w 1609232"/>
                      <a:gd name="connsiteY39" fmla="*/ 1377950 h 2482850"/>
                      <a:gd name="connsiteX40" fmla="*/ 1483828 w 1609232"/>
                      <a:gd name="connsiteY40" fmla="*/ 1321061 h 2482850"/>
                      <a:gd name="connsiteX41" fmla="*/ 1493088 w 1609232"/>
                      <a:gd name="connsiteY41" fmla="*/ 1263650 h 2482850"/>
                      <a:gd name="connsiteX42" fmla="*/ 1534620 w 1609232"/>
                      <a:gd name="connsiteY42" fmla="*/ 1206500 h 2482850"/>
                      <a:gd name="connsiteX43" fmla="*/ 1521285 w 1609232"/>
                      <a:gd name="connsiteY43" fmla="*/ 1129347 h 2482850"/>
                      <a:gd name="connsiteX44" fmla="*/ 1482232 w 1609232"/>
                      <a:gd name="connsiteY44" fmla="*/ 1163637 h 2482850"/>
                      <a:gd name="connsiteX45" fmla="*/ 1472707 w 1609232"/>
                      <a:gd name="connsiteY45" fmla="*/ 1211262 h 2482850"/>
                      <a:gd name="connsiteX46" fmla="*/ 1386982 w 1609232"/>
                      <a:gd name="connsiteY46" fmla="*/ 1249362 h 2482850"/>
                      <a:gd name="connsiteX47" fmla="*/ 1301257 w 1609232"/>
                      <a:gd name="connsiteY47" fmla="*/ 1235075 h 2482850"/>
                      <a:gd name="connsiteX48" fmla="*/ 1353645 w 1609232"/>
                      <a:gd name="connsiteY48" fmla="*/ 1149350 h 2482850"/>
                      <a:gd name="connsiteX49" fmla="*/ 1372695 w 1609232"/>
                      <a:gd name="connsiteY49" fmla="*/ 1058862 h 2482850"/>
                      <a:gd name="connsiteX50" fmla="*/ 1410795 w 1609232"/>
                      <a:gd name="connsiteY50" fmla="*/ 1039812 h 2482850"/>
                      <a:gd name="connsiteX51" fmla="*/ 1372695 w 1609232"/>
                      <a:gd name="connsiteY51" fmla="*/ 982662 h 2482850"/>
                      <a:gd name="connsiteX52" fmla="*/ 1306020 w 1609232"/>
                      <a:gd name="connsiteY52" fmla="*/ 996950 h 2482850"/>
                      <a:gd name="connsiteX53" fmla="*/ 1325070 w 1609232"/>
                      <a:gd name="connsiteY53" fmla="*/ 1063625 h 2482850"/>
                      <a:gd name="connsiteX54" fmla="*/ 1291732 w 1609232"/>
                      <a:gd name="connsiteY54" fmla="*/ 1177925 h 2482850"/>
                      <a:gd name="connsiteX55" fmla="*/ 1258395 w 1609232"/>
                      <a:gd name="connsiteY55" fmla="*/ 1220787 h 2482850"/>
                      <a:gd name="connsiteX56" fmla="*/ 1148857 w 1609232"/>
                      <a:gd name="connsiteY56" fmla="*/ 1216025 h 2482850"/>
                      <a:gd name="connsiteX57" fmla="*/ 1110757 w 1609232"/>
                      <a:gd name="connsiteY57" fmla="*/ 1139825 h 2482850"/>
                      <a:gd name="connsiteX58" fmla="*/ 1110757 w 1609232"/>
                      <a:gd name="connsiteY58" fmla="*/ 334962 h 2482850"/>
                      <a:gd name="connsiteX59" fmla="*/ 1101232 w 1609232"/>
                      <a:gd name="connsiteY59" fmla="*/ 149225 h 2482850"/>
                      <a:gd name="connsiteX60" fmla="*/ 1072657 w 1609232"/>
                      <a:gd name="connsiteY60" fmla="*/ 1587 h 2482850"/>
                      <a:gd name="connsiteX61" fmla="*/ 1010745 w 1609232"/>
                      <a:gd name="connsiteY61" fmla="*/ 139700 h 2482850"/>
                      <a:gd name="connsiteX62" fmla="*/ 991695 w 1609232"/>
                      <a:gd name="connsiteY62" fmla="*/ 311150 h 2482850"/>
                      <a:gd name="connsiteX63" fmla="*/ 1001220 w 1609232"/>
                      <a:gd name="connsiteY63" fmla="*/ 1368425 h 2482850"/>
                      <a:gd name="connsiteX64" fmla="*/ 929782 w 1609232"/>
                      <a:gd name="connsiteY64" fmla="*/ 1487487 h 2482850"/>
                      <a:gd name="connsiteX65" fmla="*/ 882157 w 1609232"/>
                      <a:gd name="connsiteY65" fmla="*/ 1239837 h 2482850"/>
                      <a:gd name="connsiteX66" fmla="*/ 901207 w 1609232"/>
                      <a:gd name="connsiteY66" fmla="*/ 306387 h 2482850"/>
                      <a:gd name="connsiteX67" fmla="*/ 891682 w 1609232"/>
                      <a:gd name="connsiteY67" fmla="*/ 106362 h 2482850"/>
                      <a:gd name="connsiteX68" fmla="*/ 858345 w 1609232"/>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125163 w 1614261"/>
                      <a:gd name="connsiteY7" fmla="*/ 995840 h 2482850"/>
                      <a:gd name="connsiteX8" fmla="*/ 666108 w 1614261"/>
                      <a:gd name="connsiteY8" fmla="*/ 1028111 h 2482850"/>
                      <a:gd name="connsiteX9" fmla="*/ 791112 w 1614261"/>
                      <a:gd name="connsiteY9" fmla="*/ 1118666 h 2482850"/>
                      <a:gd name="connsiteX10" fmla="*/ 791936 w 1614261"/>
                      <a:gd name="connsiteY10" fmla="*/ 1485582 h 2482850"/>
                      <a:gd name="connsiteX11" fmla="*/ 772886 w 1614261"/>
                      <a:gd name="connsiteY11" fmla="*/ 2216150 h 2482850"/>
                      <a:gd name="connsiteX12" fmla="*/ 830036 w 1614261"/>
                      <a:gd name="connsiteY12" fmla="*/ 2382837 h 2482850"/>
                      <a:gd name="connsiteX13" fmla="*/ 901474 w 1614261"/>
                      <a:gd name="connsiteY13" fmla="*/ 2278062 h 2482850"/>
                      <a:gd name="connsiteX14" fmla="*/ 899773 w 1614261"/>
                      <a:gd name="connsiteY14" fmla="*/ 2007187 h 2482850"/>
                      <a:gd name="connsiteX15" fmla="*/ 877661 w 1614261"/>
                      <a:gd name="connsiteY15" fmla="*/ 1773237 h 2482850"/>
                      <a:gd name="connsiteX16" fmla="*/ 906236 w 1614261"/>
                      <a:gd name="connsiteY16" fmla="*/ 1644650 h 2482850"/>
                      <a:gd name="connsiteX17" fmla="*/ 949949 w 1614261"/>
                      <a:gd name="connsiteY17" fmla="*/ 1584956 h 2482850"/>
                      <a:gd name="connsiteX18" fmla="*/ 1011011 w 1614261"/>
                      <a:gd name="connsiteY18" fmla="*/ 1658937 h 2482850"/>
                      <a:gd name="connsiteX19" fmla="*/ 991961 w 1614261"/>
                      <a:gd name="connsiteY19" fmla="*/ 2349500 h 2482850"/>
                      <a:gd name="connsiteX20" fmla="*/ 1034824 w 1614261"/>
                      <a:gd name="connsiteY20" fmla="*/ 2459037 h 2482850"/>
                      <a:gd name="connsiteX21" fmla="*/ 1087211 w 1614261"/>
                      <a:gd name="connsiteY21" fmla="*/ 2311400 h 2482850"/>
                      <a:gd name="connsiteX22" fmla="*/ 1111024 w 1614261"/>
                      <a:gd name="connsiteY22" fmla="*/ 1620837 h 2482850"/>
                      <a:gd name="connsiteX23" fmla="*/ 1120549 w 1614261"/>
                      <a:gd name="connsiteY23" fmla="*/ 1349375 h 2482850"/>
                      <a:gd name="connsiteX24" fmla="*/ 1206274 w 1614261"/>
                      <a:gd name="connsiteY24" fmla="*/ 1273175 h 2482850"/>
                      <a:gd name="connsiteX25" fmla="*/ 1277711 w 1614261"/>
                      <a:gd name="connsiteY25" fmla="*/ 1330325 h 2482850"/>
                      <a:gd name="connsiteX26" fmla="*/ 1239611 w 1614261"/>
                      <a:gd name="connsiteY26" fmla="*/ 1458912 h 2482850"/>
                      <a:gd name="connsiteX27" fmla="*/ 1220561 w 1614261"/>
                      <a:gd name="connsiteY27" fmla="*/ 1501775 h 2482850"/>
                      <a:gd name="connsiteX28" fmla="*/ 1244374 w 1614261"/>
                      <a:gd name="connsiteY28" fmla="*/ 1554162 h 2482850"/>
                      <a:gd name="connsiteX29" fmla="*/ 1291999 w 1614261"/>
                      <a:gd name="connsiteY29" fmla="*/ 1554162 h 2482850"/>
                      <a:gd name="connsiteX30" fmla="*/ 1311049 w 1614261"/>
                      <a:gd name="connsiteY30" fmla="*/ 1506537 h 2482850"/>
                      <a:gd name="connsiteX31" fmla="*/ 1272949 w 1614261"/>
                      <a:gd name="connsiteY31" fmla="*/ 1444625 h 2482850"/>
                      <a:gd name="connsiteX32" fmla="*/ 1301524 w 1614261"/>
                      <a:gd name="connsiteY32" fmla="*/ 1339850 h 2482850"/>
                      <a:gd name="connsiteX33" fmla="*/ 1334861 w 1614261"/>
                      <a:gd name="connsiteY33" fmla="*/ 1301750 h 2482850"/>
                      <a:gd name="connsiteX34" fmla="*/ 1449161 w 1614261"/>
                      <a:gd name="connsiteY34" fmla="*/ 1382712 h 2482850"/>
                      <a:gd name="connsiteX35" fmla="*/ 1506311 w 1614261"/>
                      <a:gd name="connsiteY35" fmla="*/ 1425575 h 2482850"/>
                      <a:gd name="connsiteX36" fmla="*/ 1515836 w 1614261"/>
                      <a:gd name="connsiteY36" fmla="*/ 1468437 h 2482850"/>
                      <a:gd name="connsiteX37" fmla="*/ 1601561 w 1614261"/>
                      <a:gd name="connsiteY37" fmla="*/ 1468437 h 2482850"/>
                      <a:gd name="connsiteX38" fmla="*/ 1592036 w 1614261"/>
                      <a:gd name="connsiteY38" fmla="*/ 1382712 h 2482850"/>
                      <a:gd name="connsiteX39" fmla="*/ 1520599 w 1614261"/>
                      <a:gd name="connsiteY39" fmla="*/ 1377950 h 2482850"/>
                      <a:gd name="connsiteX40" fmla="*/ 1488857 w 1614261"/>
                      <a:gd name="connsiteY40" fmla="*/ 1321061 h 2482850"/>
                      <a:gd name="connsiteX41" fmla="*/ 1498117 w 1614261"/>
                      <a:gd name="connsiteY41" fmla="*/ 1263650 h 2482850"/>
                      <a:gd name="connsiteX42" fmla="*/ 1539649 w 1614261"/>
                      <a:gd name="connsiteY42" fmla="*/ 1206500 h 2482850"/>
                      <a:gd name="connsiteX43" fmla="*/ 1526314 w 1614261"/>
                      <a:gd name="connsiteY43" fmla="*/ 1129347 h 2482850"/>
                      <a:gd name="connsiteX44" fmla="*/ 1487261 w 1614261"/>
                      <a:gd name="connsiteY44" fmla="*/ 1163637 h 2482850"/>
                      <a:gd name="connsiteX45" fmla="*/ 1477736 w 1614261"/>
                      <a:gd name="connsiteY45" fmla="*/ 1211262 h 2482850"/>
                      <a:gd name="connsiteX46" fmla="*/ 1392011 w 1614261"/>
                      <a:gd name="connsiteY46" fmla="*/ 1249362 h 2482850"/>
                      <a:gd name="connsiteX47" fmla="*/ 1306286 w 1614261"/>
                      <a:gd name="connsiteY47" fmla="*/ 1235075 h 2482850"/>
                      <a:gd name="connsiteX48" fmla="*/ 1358674 w 1614261"/>
                      <a:gd name="connsiteY48" fmla="*/ 1149350 h 2482850"/>
                      <a:gd name="connsiteX49" fmla="*/ 1377724 w 1614261"/>
                      <a:gd name="connsiteY49" fmla="*/ 1058862 h 2482850"/>
                      <a:gd name="connsiteX50" fmla="*/ 1415824 w 1614261"/>
                      <a:gd name="connsiteY50" fmla="*/ 1039812 h 2482850"/>
                      <a:gd name="connsiteX51" fmla="*/ 1377724 w 1614261"/>
                      <a:gd name="connsiteY51" fmla="*/ 982662 h 2482850"/>
                      <a:gd name="connsiteX52" fmla="*/ 1311049 w 1614261"/>
                      <a:gd name="connsiteY52" fmla="*/ 996950 h 2482850"/>
                      <a:gd name="connsiteX53" fmla="*/ 1330099 w 1614261"/>
                      <a:gd name="connsiteY53" fmla="*/ 1063625 h 2482850"/>
                      <a:gd name="connsiteX54" fmla="*/ 1296761 w 1614261"/>
                      <a:gd name="connsiteY54" fmla="*/ 1177925 h 2482850"/>
                      <a:gd name="connsiteX55" fmla="*/ 1263424 w 1614261"/>
                      <a:gd name="connsiteY55" fmla="*/ 1220787 h 2482850"/>
                      <a:gd name="connsiteX56" fmla="*/ 1153886 w 1614261"/>
                      <a:gd name="connsiteY56" fmla="*/ 1216025 h 2482850"/>
                      <a:gd name="connsiteX57" fmla="*/ 1115786 w 1614261"/>
                      <a:gd name="connsiteY57" fmla="*/ 1139825 h 2482850"/>
                      <a:gd name="connsiteX58" fmla="*/ 1115786 w 1614261"/>
                      <a:gd name="connsiteY58" fmla="*/ 334962 h 2482850"/>
                      <a:gd name="connsiteX59" fmla="*/ 1106261 w 1614261"/>
                      <a:gd name="connsiteY59" fmla="*/ 149225 h 2482850"/>
                      <a:gd name="connsiteX60" fmla="*/ 1077686 w 1614261"/>
                      <a:gd name="connsiteY60" fmla="*/ 1587 h 2482850"/>
                      <a:gd name="connsiteX61" fmla="*/ 1015774 w 1614261"/>
                      <a:gd name="connsiteY61" fmla="*/ 139700 h 2482850"/>
                      <a:gd name="connsiteX62" fmla="*/ 996724 w 1614261"/>
                      <a:gd name="connsiteY62" fmla="*/ 311150 h 2482850"/>
                      <a:gd name="connsiteX63" fmla="*/ 1006249 w 1614261"/>
                      <a:gd name="connsiteY63" fmla="*/ 1368425 h 2482850"/>
                      <a:gd name="connsiteX64" fmla="*/ 934811 w 1614261"/>
                      <a:gd name="connsiteY64" fmla="*/ 1487487 h 2482850"/>
                      <a:gd name="connsiteX65" fmla="*/ 887186 w 1614261"/>
                      <a:gd name="connsiteY65" fmla="*/ 1239837 h 2482850"/>
                      <a:gd name="connsiteX66" fmla="*/ 906236 w 1614261"/>
                      <a:gd name="connsiteY66" fmla="*/ 306387 h 2482850"/>
                      <a:gd name="connsiteX67" fmla="*/ 896711 w 1614261"/>
                      <a:gd name="connsiteY67" fmla="*/ 106362 h 2482850"/>
                      <a:gd name="connsiteX68" fmla="*/ 863374 w 1614261"/>
                      <a:gd name="connsiteY6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53874 w 1614261"/>
                      <a:gd name="connsiteY7" fmla="*/ 97373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80395 w 1614261"/>
                      <a:gd name="connsiteY8" fmla="*/ 1014917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252780 w 1614261"/>
                      <a:gd name="connsiteY8" fmla="*/ 105885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75972 w 1614261"/>
                      <a:gd name="connsiteY7" fmla="*/ 1050612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358862 w 1614261"/>
                      <a:gd name="connsiteY8" fmla="*/ 1067089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25163 w 1614261"/>
                      <a:gd name="connsiteY8" fmla="*/ 995840 h 2482850"/>
                      <a:gd name="connsiteX9" fmla="*/ 666108 w 1614261"/>
                      <a:gd name="connsiteY9" fmla="*/ 1028111 h 2482850"/>
                      <a:gd name="connsiteX10" fmla="*/ 791112 w 1614261"/>
                      <a:gd name="connsiteY10" fmla="*/ 1118666 h 2482850"/>
                      <a:gd name="connsiteX11" fmla="*/ 791936 w 1614261"/>
                      <a:gd name="connsiteY11" fmla="*/ 1485582 h 2482850"/>
                      <a:gd name="connsiteX12" fmla="*/ 772886 w 1614261"/>
                      <a:gd name="connsiteY12" fmla="*/ 2216150 h 2482850"/>
                      <a:gd name="connsiteX13" fmla="*/ 830036 w 1614261"/>
                      <a:gd name="connsiteY13" fmla="*/ 2382837 h 2482850"/>
                      <a:gd name="connsiteX14" fmla="*/ 901474 w 1614261"/>
                      <a:gd name="connsiteY14" fmla="*/ 2278062 h 2482850"/>
                      <a:gd name="connsiteX15" fmla="*/ 899773 w 1614261"/>
                      <a:gd name="connsiteY15" fmla="*/ 2007187 h 2482850"/>
                      <a:gd name="connsiteX16" fmla="*/ 877661 w 1614261"/>
                      <a:gd name="connsiteY16" fmla="*/ 1773237 h 2482850"/>
                      <a:gd name="connsiteX17" fmla="*/ 906236 w 1614261"/>
                      <a:gd name="connsiteY17" fmla="*/ 1644650 h 2482850"/>
                      <a:gd name="connsiteX18" fmla="*/ 949949 w 1614261"/>
                      <a:gd name="connsiteY18" fmla="*/ 1584956 h 2482850"/>
                      <a:gd name="connsiteX19" fmla="*/ 1011011 w 1614261"/>
                      <a:gd name="connsiteY19" fmla="*/ 1658937 h 2482850"/>
                      <a:gd name="connsiteX20" fmla="*/ 991961 w 1614261"/>
                      <a:gd name="connsiteY20" fmla="*/ 2349500 h 2482850"/>
                      <a:gd name="connsiteX21" fmla="*/ 1034824 w 1614261"/>
                      <a:gd name="connsiteY21" fmla="*/ 2459037 h 2482850"/>
                      <a:gd name="connsiteX22" fmla="*/ 1087211 w 1614261"/>
                      <a:gd name="connsiteY22" fmla="*/ 2311400 h 2482850"/>
                      <a:gd name="connsiteX23" fmla="*/ 1111024 w 1614261"/>
                      <a:gd name="connsiteY23" fmla="*/ 1620837 h 2482850"/>
                      <a:gd name="connsiteX24" fmla="*/ 1120549 w 1614261"/>
                      <a:gd name="connsiteY24" fmla="*/ 1349375 h 2482850"/>
                      <a:gd name="connsiteX25" fmla="*/ 1206274 w 1614261"/>
                      <a:gd name="connsiteY25" fmla="*/ 1273175 h 2482850"/>
                      <a:gd name="connsiteX26" fmla="*/ 1277711 w 1614261"/>
                      <a:gd name="connsiteY26" fmla="*/ 1330325 h 2482850"/>
                      <a:gd name="connsiteX27" fmla="*/ 1239611 w 1614261"/>
                      <a:gd name="connsiteY27" fmla="*/ 1458912 h 2482850"/>
                      <a:gd name="connsiteX28" fmla="*/ 1220561 w 1614261"/>
                      <a:gd name="connsiteY28" fmla="*/ 1501775 h 2482850"/>
                      <a:gd name="connsiteX29" fmla="*/ 1244374 w 1614261"/>
                      <a:gd name="connsiteY29" fmla="*/ 1554162 h 2482850"/>
                      <a:gd name="connsiteX30" fmla="*/ 1291999 w 1614261"/>
                      <a:gd name="connsiteY30" fmla="*/ 1554162 h 2482850"/>
                      <a:gd name="connsiteX31" fmla="*/ 1311049 w 1614261"/>
                      <a:gd name="connsiteY31" fmla="*/ 1506537 h 2482850"/>
                      <a:gd name="connsiteX32" fmla="*/ 1272949 w 1614261"/>
                      <a:gd name="connsiteY32" fmla="*/ 1444625 h 2482850"/>
                      <a:gd name="connsiteX33" fmla="*/ 1301524 w 1614261"/>
                      <a:gd name="connsiteY33" fmla="*/ 1339850 h 2482850"/>
                      <a:gd name="connsiteX34" fmla="*/ 1334861 w 1614261"/>
                      <a:gd name="connsiteY34" fmla="*/ 1301750 h 2482850"/>
                      <a:gd name="connsiteX35" fmla="*/ 1449161 w 1614261"/>
                      <a:gd name="connsiteY35" fmla="*/ 1382712 h 2482850"/>
                      <a:gd name="connsiteX36" fmla="*/ 1506311 w 1614261"/>
                      <a:gd name="connsiteY36" fmla="*/ 1425575 h 2482850"/>
                      <a:gd name="connsiteX37" fmla="*/ 1515836 w 1614261"/>
                      <a:gd name="connsiteY37" fmla="*/ 1468437 h 2482850"/>
                      <a:gd name="connsiteX38" fmla="*/ 1601561 w 1614261"/>
                      <a:gd name="connsiteY38" fmla="*/ 1468437 h 2482850"/>
                      <a:gd name="connsiteX39" fmla="*/ 1592036 w 1614261"/>
                      <a:gd name="connsiteY39" fmla="*/ 1382712 h 2482850"/>
                      <a:gd name="connsiteX40" fmla="*/ 1520599 w 1614261"/>
                      <a:gd name="connsiteY40" fmla="*/ 1377950 h 2482850"/>
                      <a:gd name="connsiteX41" fmla="*/ 1488857 w 1614261"/>
                      <a:gd name="connsiteY41" fmla="*/ 1321061 h 2482850"/>
                      <a:gd name="connsiteX42" fmla="*/ 1498117 w 1614261"/>
                      <a:gd name="connsiteY42" fmla="*/ 1263650 h 2482850"/>
                      <a:gd name="connsiteX43" fmla="*/ 1539649 w 1614261"/>
                      <a:gd name="connsiteY43" fmla="*/ 1206500 h 2482850"/>
                      <a:gd name="connsiteX44" fmla="*/ 1526314 w 1614261"/>
                      <a:gd name="connsiteY44" fmla="*/ 1129347 h 2482850"/>
                      <a:gd name="connsiteX45" fmla="*/ 1487261 w 1614261"/>
                      <a:gd name="connsiteY45" fmla="*/ 1163637 h 2482850"/>
                      <a:gd name="connsiteX46" fmla="*/ 1477736 w 1614261"/>
                      <a:gd name="connsiteY46" fmla="*/ 1211262 h 2482850"/>
                      <a:gd name="connsiteX47" fmla="*/ 1392011 w 1614261"/>
                      <a:gd name="connsiteY47" fmla="*/ 1249362 h 2482850"/>
                      <a:gd name="connsiteX48" fmla="*/ 1306286 w 1614261"/>
                      <a:gd name="connsiteY48" fmla="*/ 1235075 h 2482850"/>
                      <a:gd name="connsiteX49" fmla="*/ 1358674 w 1614261"/>
                      <a:gd name="connsiteY49" fmla="*/ 1149350 h 2482850"/>
                      <a:gd name="connsiteX50" fmla="*/ 1377724 w 1614261"/>
                      <a:gd name="connsiteY50" fmla="*/ 1058862 h 2482850"/>
                      <a:gd name="connsiteX51" fmla="*/ 1415824 w 1614261"/>
                      <a:gd name="connsiteY51" fmla="*/ 1039812 h 2482850"/>
                      <a:gd name="connsiteX52" fmla="*/ 1377724 w 1614261"/>
                      <a:gd name="connsiteY52" fmla="*/ 982662 h 2482850"/>
                      <a:gd name="connsiteX53" fmla="*/ 1311049 w 1614261"/>
                      <a:gd name="connsiteY53" fmla="*/ 996950 h 2482850"/>
                      <a:gd name="connsiteX54" fmla="*/ 1330099 w 1614261"/>
                      <a:gd name="connsiteY54" fmla="*/ 1063625 h 2482850"/>
                      <a:gd name="connsiteX55" fmla="*/ 1296761 w 1614261"/>
                      <a:gd name="connsiteY55" fmla="*/ 1177925 h 2482850"/>
                      <a:gd name="connsiteX56" fmla="*/ 1263424 w 1614261"/>
                      <a:gd name="connsiteY56" fmla="*/ 1220787 h 2482850"/>
                      <a:gd name="connsiteX57" fmla="*/ 1153886 w 1614261"/>
                      <a:gd name="connsiteY57" fmla="*/ 1216025 h 2482850"/>
                      <a:gd name="connsiteX58" fmla="*/ 1115786 w 1614261"/>
                      <a:gd name="connsiteY58" fmla="*/ 1139825 h 2482850"/>
                      <a:gd name="connsiteX59" fmla="*/ 1115786 w 1614261"/>
                      <a:gd name="connsiteY59" fmla="*/ 334962 h 2482850"/>
                      <a:gd name="connsiteX60" fmla="*/ 1106261 w 1614261"/>
                      <a:gd name="connsiteY60" fmla="*/ 149225 h 2482850"/>
                      <a:gd name="connsiteX61" fmla="*/ 1077686 w 1614261"/>
                      <a:gd name="connsiteY61" fmla="*/ 1587 h 2482850"/>
                      <a:gd name="connsiteX62" fmla="*/ 1015774 w 1614261"/>
                      <a:gd name="connsiteY62" fmla="*/ 139700 h 2482850"/>
                      <a:gd name="connsiteX63" fmla="*/ 996724 w 1614261"/>
                      <a:gd name="connsiteY63" fmla="*/ 311150 h 2482850"/>
                      <a:gd name="connsiteX64" fmla="*/ 1006249 w 1614261"/>
                      <a:gd name="connsiteY64" fmla="*/ 1368425 h 2482850"/>
                      <a:gd name="connsiteX65" fmla="*/ 934811 w 1614261"/>
                      <a:gd name="connsiteY65" fmla="*/ 1487487 h 2482850"/>
                      <a:gd name="connsiteX66" fmla="*/ 887186 w 1614261"/>
                      <a:gd name="connsiteY66" fmla="*/ 1239837 h 2482850"/>
                      <a:gd name="connsiteX67" fmla="*/ 906236 w 1614261"/>
                      <a:gd name="connsiteY67" fmla="*/ 306387 h 2482850"/>
                      <a:gd name="connsiteX68" fmla="*/ 896711 w 1614261"/>
                      <a:gd name="connsiteY68" fmla="*/ 106362 h 2482850"/>
                      <a:gd name="connsiteX69" fmla="*/ 863374 w 1614261"/>
                      <a:gd name="connsiteY6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93656 w 1614261"/>
                      <a:gd name="connsiteY8" fmla="*/ 1020408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25163 w 1614261"/>
                      <a:gd name="connsiteY9" fmla="*/ 995840 h 2482850"/>
                      <a:gd name="connsiteX10" fmla="*/ 666108 w 1614261"/>
                      <a:gd name="connsiteY10" fmla="*/ 1028111 h 2482850"/>
                      <a:gd name="connsiteX11" fmla="*/ 791112 w 1614261"/>
                      <a:gd name="connsiteY11" fmla="*/ 1118666 h 2482850"/>
                      <a:gd name="connsiteX12" fmla="*/ 791936 w 1614261"/>
                      <a:gd name="connsiteY12" fmla="*/ 1485582 h 2482850"/>
                      <a:gd name="connsiteX13" fmla="*/ 772886 w 1614261"/>
                      <a:gd name="connsiteY13" fmla="*/ 2216150 h 2482850"/>
                      <a:gd name="connsiteX14" fmla="*/ 830036 w 1614261"/>
                      <a:gd name="connsiteY14" fmla="*/ 2382837 h 2482850"/>
                      <a:gd name="connsiteX15" fmla="*/ 901474 w 1614261"/>
                      <a:gd name="connsiteY15" fmla="*/ 2278062 h 2482850"/>
                      <a:gd name="connsiteX16" fmla="*/ 899773 w 1614261"/>
                      <a:gd name="connsiteY16" fmla="*/ 2007187 h 2482850"/>
                      <a:gd name="connsiteX17" fmla="*/ 877661 w 1614261"/>
                      <a:gd name="connsiteY17" fmla="*/ 1773237 h 2482850"/>
                      <a:gd name="connsiteX18" fmla="*/ 906236 w 1614261"/>
                      <a:gd name="connsiteY18" fmla="*/ 1644650 h 2482850"/>
                      <a:gd name="connsiteX19" fmla="*/ 949949 w 1614261"/>
                      <a:gd name="connsiteY19" fmla="*/ 1584956 h 2482850"/>
                      <a:gd name="connsiteX20" fmla="*/ 1011011 w 1614261"/>
                      <a:gd name="connsiteY20" fmla="*/ 1658937 h 2482850"/>
                      <a:gd name="connsiteX21" fmla="*/ 991961 w 1614261"/>
                      <a:gd name="connsiteY21" fmla="*/ 2349500 h 2482850"/>
                      <a:gd name="connsiteX22" fmla="*/ 1034824 w 1614261"/>
                      <a:gd name="connsiteY22" fmla="*/ 2459037 h 2482850"/>
                      <a:gd name="connsiteX23" fmla="*/ 1087211 w 1614261"/>
                      <a:gd name="connsiteY23" fmla="*/ 2311400 h 2482850"/>
                      <a:gd name="connsiteX24" fmla="*/ 1111024 w 1614261"/>
                      <a:gd name="connsiteY24" fmla="*/ 1620837 h 2482850"/>
                      <a:gd name="connsiteX25" fmla="*/ 1120549 w 1614261"/>
                      <a:gd name="connsiteY25" fmla="*/ 1349375 h 2482850"/>
                      <a:gd name="connsiteX26" fmla="*/ 1206274 w 1614261"/>
                      <a:gd name="connsiteY26" fmla="*/ 1273175 h 2482850"/>
                      <a:gd name="connsiteX27" fmla="*/ 1277711 w 1614261"/>
                      <a:gd name="connsiteY27" fmla="*/ 1330325 h 2482850"/>
                      <a:gd name="connsiteX28" fmla="*/ 1239611 w 1614261"/>
                      <a:gd name="connsiteY28" fmla="*/ 1458912 h 2482850"/>
                      <a:gd name="connsiteX29" fmla="*/ 1220561 w 1614261"/>
                      <a:gd name="connsiteY29" fmla="*/ 1501775 h 2482850"/>
                      <a:gd name="connsiteX30" fmla="*/ 1244374 w 1614261"/>
                      <a:gd name="connsiteY30" fmla="*/ 1554162 h 2482850"/>
                      <a:gd name="connsiteX31" fmla="*/ 1291999 w 1614261"/>
                      <a:gd name="connsiteY31" fmla="*/ 1554162 h 2482850"/>
                      <a:gd name="connsiteX32" fmla="*/ 1311049 w 1614261"/>
                      <a:gd name="connsiteY32" fmla="*/ 1506537 h 2482850"/>
                      <a:gd name="connsiteX33" fmla="*/ 1272949 w 1614261"/>
                      <a:gd name="connsiteY33" fmla="*/ 1444625 h 2482850"/>
                      <a:gd name="connsiteX34" fmla="*/ 1301524 w 1614261"/>
                      <a:gd name="connsiteY34" fmla="*/ 1339850 h 2482850"/>
                      <a:gd name="connsiteX35" fmla="*/ 1334861 w 1614261"/>
                      <a:gd name="connsiteY35" fmla="*/ 1301750 h 2482850"/>
                      <a:gd name="connsiteX36" fmla="*/ 1449161 w 1614261"/>
                      <a:gd name="connsiteY36" fmla="*/ 1382712 h 2482850"/>
                      <a:gd name="connsiteX37" fmla="*/ 1506311 w 1614261"/>
                      <a:gd name="connsiteY37" fmla="*/ 1425575 h 2482850"/>
                      <a:gd name="connsiteX38" fmla="*/ 1515836 w 1614261"/>
                      <a:gd name="connsiteY38" fmla="*/ 1468437 h 2482850"/>
                      <a:gd name="connsiteX39" fmla="*/ 1601561 w 1614261"/>
                      <a:gd name="connsiteY39" fmla="*/ 1468437 h 2482850"/>
                      <a:gd name="connsiteX40" fmla="*/ 1592036 w 1614261"/>
                      <a:gd name="connsiteY40" fmla="*/ 1382712 h 2482850"/>
                      <a:gd name="connsiteX41" fmla="*/ 1520599 w 1614261"/>
                      <a:gd name="connsiteY41" fmla="*/ 1377950 h 2482850"/>
                      <a:gd name="connsiteX42" fmla="*/ 1488857 w 1614261"/>
                      <a:gd name="connsiteY42" fmla="*/ 1321061 h 2482850"/>
                      <a:gd name="connsiteX43" fmla="*/ 1498117 w 1614261"/>
                      <a:gd name="connsiteY43" fmla="*/ 1263650 h 2482850"/>
                      <a:gd name="connsiteX44" fmla="*/ 1539649 w 1614261"/>
                      <a:gd name="connsiteY44" fmla="*/ 1206500 h 2482850"/>
                      <a:gd name="connsiteX45" fmla="*/ 1526314 w 1614261"/>
                      <a:gd name="connsiteY45" fmla="*/ 1129347 h 2482850"/>
                      <a:gd name="connsiteX46" fmla="*/ 1487261 w 1614261"/>
                      <a:gd name="connsiteY46" fmla="*/ 1163637 h 2482850"/>
                      <a:gd name="connsiteX47" fmla="*/ 1477736 w 1614261"/>
                      <a:gd name="connsiteY47" fmla="*/ 1211262 h 2482850"/>
                      <a:gd name="connsiteX48" fmla="*/ 1392011 w 1614261"/>
                      <a:gd name="connsiteY48" fmla="*/ 1249362 h 2482850"/>
                      <a:gd name="connsiteX49" fmla="*/ 1306286 w 1614261"/>
                      <a:gd name="connsiteY49" fmla="*/ 1235075 h 2482850"/>
                      <a:gd name="connsiteX50" fmla="*/ 1358674 w 1614261"/>
                      <a:gd name="connsiteY50" fmla="*/ 1149350 h 2482850"/>
                      <a:gd name="connsiteX51" fmla="*/ 1377724 w 1614261"/>
                      <a:gd name="connsiteY51" fmla="*/ 1058862 h 2482850"/>
                      <a:gd name="connsiteX52" fmla="*/ 1415824 w 1614261"/>
                      <a:gd name="connsiteY52" fmla="*/ 1039812 h 2482850"/>
                      <a:gd name="connsiteX53" fmla="*/ 1377724 w 1614261"/>
                      <a:gd name="connsiteY53" fmla="*/ 982662 h 2482850"/>
                      <a:gd name="connsiteX54" fmla="*/ 1311049 w 1614261"/>
                      <a:gd name="connsiteY54" fmla="*/ 996950 h 2482850"/>
                      <a:gd name="connsiteX55" fmla="*/ 1330099 w 1614261"/>
                      <a:gd name="connsiteY55" fmla="*/ 1063625 h 2482850"/>
                      <a:gd name="connsiteX56" fmla="*/ 1296761 w 1614261"/>
                      <a:gd name="connsiteY56" fmla="*/ 1177925 h 2482850"/>
                      <a:gd name="connsiteX57" fmla="*/ 1263424 w 1614261"/>
                      <a:gd name="connsiteY57" fmla="*/ 1220787 h 2482850"/>
                      <a:gd name="connsiteX58" fmla="*/ 1153886 w 1614261"/>
                      <a:gd name="connsiteY58" fmla="*/ 1216025 h 2482850"/>
                      <a:gd name="connsiteX59" fmla="*/ 1115786 w 1614261"/>
                      <a:gd name="connsiteY59" fmla="*/ 1139825 h 2482850"/>
                      <a:gd name="connsiteX60" fmla="*/ 1115786 w 1614261"/>
                      <a:gd name="connsiteY60" fmla="*/ 334962 h 2482850"/>
                      <a:gd name="connsiteX61" fmla="*/ 1106261 w 1614261"/>
                      <a:gd name="connsiteY61" fmla="*/ 149225 h 2482850"/>
                      <a:gd name="connsiteX62" fmla="*/ 1077686 w 1614261"/>
                      <a:gd name="connsiteY62" fmla="*/ 1587 h 2482850"/>
                      <a:gd name="connsiteX63" fmla="*/ 1015774 w 1614261"/>
                      <a:gd name="connsiteY63" fmla="*/ 139700 h 2482850"/>
                      <a:gd name="connsiteX64" fmla="*/ 996724 w 1614261"/>
                      <a:gd name="connsiteY64" fmla="*/ 311150 h 2482850"/>
                      <a:gd name="connsiteX65" fmla="*/ 1006249 w 1614261"/>
                      <a:gd name="connsiteY65" fmla="*/ 1368425 h 2482850"/>
                      <a:gd name="connsiteX66" fmla="*/ 934811 w 1614261"/>
                      <a:gd name="connsiteY66" fmla="*/ 1487487 h 2482850"/>
                      <a:gd name="connsiteX67" fmla="*/ 887186 w 1614261"/>
                      <a:gd name="connsiteY67" fmla="*/ 1239837 h 2482850"/>
                      <a:gd name="connsiteX68" fmla="*/ 906236 w 1614261"/>
                      <a:gd name="connsiteY68" fmla="*/ 306387 h 2482850"/>
                      <a:gd name="connsiteX69" fmla="*/ 896711 w 1614261"/>
                      <a:gd name="connsiteY69" fmla="*/ 106362 h 2482850"/>
                      <a:gd name="connsiteX70" fmla="*/ 863374 w 1614261"/>
                      <a:gd name="connsiteY7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15756 w 1614261"/>
                      <a:gd name="connsiteY9" fmla="*/ 1080813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5163 w 1614261"/>
                      <a:gd name="connsiteY10" fmla="*/ 995840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18852 w 1614261"/>
                      <a:gd name="connsiteY4" fmla="*/ 93875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98070 w 1614261"/>
                      <a:gd name="connsiteY7" fmla="*/ 1179661 h 2482850"/>
                      <a:gd name="connsiteX8" fmla="*/ 159956 w 1614261"/>
                      <a:gd name="connsiteY8" fmla="*/ 1179660 h 2482850"/>
                      <a:gd name="connsiteX9" fmla="*/ 146694 w 1614261"/>
                      <a:gd name="connsiteY9" fmla="*/ 1111017 h 2482850"/>
                      <a:gd name="connsiteX10" fmla="*/ 129581 w 1614261"/>
                      <a:gd name="connsiteY10" fmla="*/ 1064484 h 2482850"/>
                      <a:gd name="connsiteX11" fmla="*/ 666108 w 1614261"/>
                      <a:gd name="connsiteY11" fmla="*/ 1028111 h 2482850"/>
                      <a:gd name="connsiteX12" fmla="*/ 791112 w 1614261"/>
                      <a:gd name="connsiteY12" fmla="*/ 1118666 h 2482850"/>
                      <a:gd name="connsiteX13" fmla="*/ 791936 w 1614261"/>
                      <a:gd name="connsiteY13" fmla="*/ 1485582 h 2482850"/>
                      <a:gd name="connsiteX14" fmla="*/ 772886 w 1614261"/>
                      <a:gd name="connsiteY14" fmla="*/ 2216150 h 2482850"/>
                      <a:gd name="connsiteX15" fmla="*/ 830036 w 1614261"/>
                      <a:gd name="connsiteY15" fmla="*/ 2382837 h 2482850"/>
                      <a:gd name="connsiteX16" fmla="*/ 901474 w 1614261"/>
                      <a:gd name="connsiteY16" fmla="*/ 2278062 h 2482850"/>
                      <a:gd name="connsiteX17" fmla="*/ 899773 w 1614261"/>
                      <a:gd name="connsiteY17" fmla="*/ 2007187 h 2482850"/>
                      <a:gd name="connsiteX18" fmla="*/ 877661 w 1614261"/>
                      <a:gd name="connsiteY18" fmla="*/ 1773237 h 2482850"/>
                      <a:gd name="connsiteX19" fmla="*/ 906236 w 1614261"/>
                      <a:gd name="connsiteY19" fmla="*/ 1644650 h 2482850"/>
                      <a:gd name="connsiteX20" fmla="*/ 949949 w 1614261"/>
                      <a:gd name="connsiteY20" fmla="*/ 1584956 h 2482850"/>
                      <a:gd name="connsiteX21" fmla="*/ 1011011 w 1614261"/>
                      <a:gd name="connsiteY21" fmla="*/ 1658937 h 2482850"/>
                      <a:gd name="connsiteX22" fmla="*/ 991961 w 1614261"/>
                      <a:gd name="connsiteY22" fmla="*/ 2349500 h 2482850"/>
                      <a:gd name="connsiteX23" fmla="*/ 1034824 w 1614261"/>
                      <a:gd name="connsiteY23" fmla="*/ 2459037 h 2482850"/>
                      <a:gd name="connsiteX24" fmla="*/ 1087211 w 1614261"/>
                      <a:gd name="connsiteY24" fmla="*/ 2311400 h 2482850"/>
                      <a:gd name="connsiteX25" fmla="*/ 1111024 w 1614261"/>
                      <a:gd name="connsiteY25" fmla="*/ 1620837 h 2482850"/>
                      <a:gd name="connsiteX26" fmla="*/ 1120549 w 1614261"/>
                      <a:gd name="connsiteY26" fmla="*/ 1349375 h 2482850"/>
                      <a:gd name="connsiteX27" fmla="*/ 1206274 w 1614261"/>
                      <a:gd name="connsiteY27" fmla="*/ 1273175 h 2482850"/>
                      <a:gd name="connsiteX28" fmla="*/ 1277711 w 1614261"/>
                      <a:gd name="connsiteY28" fmla="*/ 1330325 h 2482850"/>
                      <a:gd name="connsiteX29" fmla="*/ 1239611 w 1614261"/>
                      <a:gd name="connsiteY29" fmla="*/ 1458912 h 2482850"/>
                      <a:gd name="connsiteX30" fmla="*/ 1220561 w 1614261"/>
                      <a:gd name="connsiteY30" fmla="*/ 1501775 h 2482850"/>
                      <a:gd name="connsiteX31" fmla="*/ 1244374 w 1614261"/>
                      <a:gd name="connsiteY31" fmla="*/ 1554162 h 2482850"/>
                      <a:gd name="connsiteX32" fmla="*/ 1291999 w 1614261"/>
                      <a:gd name="connsiteY32" fmla="*/ 1554162 h 2482850"/>
                      <a:gd name="connsiteX33" fmla="*/ 1311049 w 1614261"/>
                      <a:gd name="connsiteY33" fmla="*/ 1506537 h 2482850"/>
                      <a:gd name="connsiteX34" fmla="*/ 1272949 w 1614261"/>
                      <a:gd name="connsiteY34" fmla="*/ 1444625 h 2482850"/>
                      <a:gd name="connsiteX35" fmla="*/ 1301524 w 1614261"/>
                      <a:gd name="connsiteY35" fmla="*/ 1339850 h 2482850"/>
                      <a:gd name="connsiteX36" fmla="*/ 1334861 w 1614261"/>
                      <a:gd name="connsiteY36" fmla="*/ 1301750 h 2482850"/>
                      <a:gd name="connsiteX37" fmla="*/ 1449161 w 1614261"/>
                      <a:gd name="connsiteY37" fmla="*/ 1382712 h 2482850"/>
                      <a:gd name="connsiteX38" fmla="*/ 1506311 w 1614261"/>
                      <a:gd name="connsiteY38" fmla="*/ 1425575 h 2482850"/>
                      <a:gd name="connsiteX39" fmla="*/ 1515836 w 1614261"/>
                      <a:gd name="connsiteY39" fmla="*/ 1468437 h 2482850"/>
                      <a:gd name="connsiteX40" fmla="*/ 1601561 w 1614261"/>
                      <a:gd name="connsiteY40" fmla="*/ 1468437 h 2482850"/>
                      <a:gd name="connsiteX41" fmla="*/ 1592036 w 1614261"/>
                      <a:gd name="connsiteY41" fmla="*/ 1382712 h 2482850"/>
                      <a:gd name="connsiteX42" fmla="*/ 1520599 w 1614261"/>
                      <a:gd name="connsiteY42" fmla="*/ 1377950 h 2482850"/>
                      <a:gd name="connsiteX43" fmla="*/ 1488857 w 1614261"/>
                      <a:gd name="connsiteY43" fmla="*/ 1321061 h 2482850"/>
                      <a:gd name="connsiteX44" fmla="*/ 1498117 w 1614261"/>
                      <a:gd name="connsiteY44" fmla="*/ 1263650 h 2482850"/>
                      <a:gd name="connsiteX45" fmla="*/ 1539649 w 1614261"/>
                      <a:gd name="connsiteY45" fmla="*/ 1206500 h 2482850"/>
                      <a:gd name="connsiteX46" fmla="*/ 1526314 w 1614261"/>
                      <a:gd name="connsiteY46" fmla="*/ 1129347 h 2482850"/>
                      <a:gd name="connsiteX47" fmla="*/ 1487261 w 1614261"/>
                      <a:gd name="connsiteY47" fmla="*/ 1163637 h 2482850"/>
                      <a:gd name="connsiteX48" fmla="*/ 1477736 w 1614261"/>
                      <a:gd name="connsiteY48" fmla="*/ 1211262 h 2482850"/>
                      <a:gd name="connsiteX49" fmla="*/ 1392011 w 1614261"/>
                      <a:gd name="connsiteY49" fmla="*/ 1249362 h 2482850"/>
                      <a:gd name="connsiteX50" fmla="*/ 1306286 w 1614261"/>
                      <a:gd name="connsiteY50" fmla="*/ 1235075 h 2482850"/>
                      <a:gd name="connsiteX51" fmla="*/ 1358674 w 1614261"/>
                      <a:gd name="connsiteY51" fmla="*/ 1149350 h 2482850"/>
                      <a:gd name="connsiteX52" fmla="*/ 1377724 w 1614261"/>
                      <a:gd name="connsiteY52" fmla="*/ 1058862 h 2482850"/>
                      <a:gd name="connsiteX53" fmla="*/ 1415824 w 1614261"/>
                      <a:gd name="connsiteY53" fmla="*/ 1039812 h 2482850"/>
                      <a:gd name="connsiteX54" fmla="*/ 1377724 w 1614261"/>
                      <a:gd name="connsiteY54" fmla="*/ 982662 h 2482850"/>
                      <a:gd name="connsiteX55" fmla="*/ 1311049 w 1614261"/>
                      <a:gd name="connsiteY55" fmla="*/ 996950 h 2482850"/>
                      <a:gd name="connsiteX56" fmla="*/ 1330099 w 1614261"/>
                      <a:gd name="connsiteY56" fmla="*/ 1063625 h 2482850"/>
                      <a:gd name="connsiteX57" fmla="*/ 1296761 w 1614261"/>
                      <a:gd name="connsiteY57" fmla="*/ 1177925 h 2482850"/>
                      <a:gd name="connsiteX58" fmla="*/ 1263424 w 1614261"/>
                      <a:gd name="connsiteY58" fmla="*/ 1220787 h 2482850"/>
                      <a:gd name="connsiteX59" fmla="*/ 1153886 w 1614261"/>
                      <a:gd name="connsiteY59" fmla="*/ 1216025 h 2482850"/>
                      <a:gd name="connsiteX60" fmla="*/ 1115786 w 1614261"/>
                      <a:gd name="connsiteY60" fmla="*/ 1139825 h 2482850"/>
                      <a:gd name="connsiteX61" fmla="*/ 1115786 w 1614261"/>
                      <a:gd name="connsiteY61" fmla="*/ 334962 h 2482850"/>
                      <a:gd name="connsiteX62" fmla="*/ 1106261 w 1614261"/>
                      <a:gd name="connsiteY62" fmla="*/ 149225 h 2482850"/>
                      <a:gd name="connsiteX63" fmla="*/ 1077686 w 1614261"/>
                      <a:gd name="connsiteY63" fmla="*/ 1587 h 2482850"/>
                      <a:gd name="connsiteX64" fmla="*/ 1015774 w 1614261"/>
                      <a:gd name="connsiteY64" fmla="*/ 139700 h 2482850"/>
                      <a:gd name="connsiteX65" fmla="*/ 996724 w 1614261"/>
                      <a:gd name="connsiteY65" fmla="*/ 311150 h 2482850"/>
                      <a:gd name="connsiteX66" fmla="*/ 1006249 w 1614261"/>
                      <a:gd name="connsiteY66" fmla="*/ 1368425 h 2482850"/>
                      <a:gd name="connsiteX67" fmla="*/ 934811 w 1614261"/>
                      <a:gd name="connsiteY67" fmla="*/ 1487487 h 2482850"/>
                      <a:gd name="connsiteX68" fmla="*/ 887186 w 1614261"/>
                      <a:gd name="connsiteY68" fmla="*/ 1239837 h 2482850"/>
                      <a:gd name="connsiteX69" fmla="*/ 906236 w 1614261"/>
                      <a:gd name="connsiteY69" fmla="*/ 306387 h 2482850"/>
                      <a:gd name="connsiteX70" fmla="*/ 896711 w 1614261"/>
                      <a:gd name="connsiteY70" fmla="*/ 106362 h 2482850"/>
                      <a:gd name="connsiteX71" fmla="*/ 863374 w 1614261"/>
                      <a:gd name="connsiteY7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45031 w 1614261"/>
                      <a:gd name="connsiteY7" fmla="*/ 1053358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67134 w 1614261"/>
                      <a:gd name="connsiteY5" fmla="*/ 905089 h 2482850"/>
                      <a:gd name="connsiteX6" fmla="*/ 9672 w 1614261"/>
                      <a:gd name="connsiteY6" fmla="*/ 927054 h 2482850"/>
                      <a:gd name="connsiteX7" fmla="*/ 62708 w 1614261"/>
                      <a:gd name="connsiteY7" fmla="*/ 1056106 h 2482850"/>
                      <a:gd name="connsiteX8" fmla="*/ 98070 w 1614261"/>
                      <a:gd name="connsiteY8" fmla="*/ 1179661 h 2482850"/>
                      <a:gd name="connsiteX9" fmla="*/ 159956 w 1614261"/>
                      <a:gd name="connsiteY9" fmla="*/ 1179660 h 2482850"/>
                      <a:gd name="connsiteX10" fmla="*/ 146694 w 1614261"/>
                      <a:gd name="connsiteY10" fmla="*/ 1111017 h 2482850"/>
                      <a:gd name="connsiteX11" fmla="*/ 129581 w 1614261"/>
                      <a:gd name="connsiteY11" fmla="*/ 1064484 h 2482850"/>
                      <a:gd name="connsiteX12" fmla="*/ 666108 w 1614261"/>
                      <a:gd name="connsiteY12" fmla="*/ 1028111 h 2482850"/>
                      <a:gd name="connsiteX13" fmla="*/ 791112 w 1614261"/>
                      <a:gd name="connsiteY13" fmla="*/ 1118666 h 2482850"/>
                      <a:gd name="connsiteX14" fmla="*/ 791936 w 1614261"/>
                      <a:gd name="connsiteY14" fmla="*/ 1485582 h 2482850"/>
                      <a:gd name="connsiteX15" fmla="*/ 772886 w 1614261"/>
                      <a:gd name="connsiteY15" fmla="*/ 2216150 h 2482850"/>
                      <a:gd name="connsiteX16" fmla="*/ 830036 w 1614261"/>
                      <a:gd name="connsiteY16" fmla="*/ 2382837 h 2482850"/>
                      <a:gd name="connsiteX17" fmla="*/ 901474 w 1614261"/>
                      <a:gd name="connsiteY17" fmla="*/ 2278062 h 2482850"/>
                      <a:gd name="connsiteX18" fmla="*/ 899773 w 1614261"/>
                      <a:gd name="connsiteY18" fmla="*/ 2007187 h 2482850"/>
                      <a:gd name="connsiteX19" fmla="*/ 877661 w 1614261"/>
                      <a:gd name="connsiteY19" fmla="*/ 1773237 h 2482850"/>
                      <a:gd name="connsiteX20" fmla="*/ 906236 w 1614261"/>
                      <a:gd name="connsiteY20" fmla="*/ 1644650 h 2482850"/>
                      <a:gd name="connsiteX21" fmla="*/ 949949 w 1614261"/>
                      <a:gd name="connsiteY21" fmla="*/ 1584956 h 2482850"/>
                      <a:gd name="connsiteX22" fmla="*/ 1011011 w 1614261"/>
                      <a:gd name="connsiteY22" fmla="*/ 1658937 h 2482850"/>
                      <a:gd name="connsiteX23" fmla="*/ 991961 w 1614261"/>
                      <a:gd name="connsiteY23" fmla="*/ 2349500 h 2482850"/>
                      <a:gd name="connsiteX24" fmla="*/ 1034824 w 1614261"/>
                      <a:gd name="connsiteY24" fmla="*/ 2459037 h 2482850"/>
                      <a:gd name="connsiteX25" fmla="*/ 1087211 w 1614261"/>
                      <a:gd name="connsiteY25" fmla="*/ 2311400 h 2482850"/>
                      <a:gd name="connsiteX26" fmla="*/ 1111024 w 1614261"/>
                      <a:gd name="connsiteY26" fmla="*/ 1620837 h 2482850"/>
                      <a:gd name="connsiteX27" fmla="*/ 1120549 w 1614261"/>
                      <a:gd name="connsiteY27" fmla="*/ 1349375 h 2482850"/>
                      <a:gd name="connsiteX28" fmla="*/ 1206274 w 1614261"/>
                      <a:gd name="connsiteY28" fmla="*/ 1273175 h 2482850"/>
                      <a:gd name="connsiteX29" fmla="*/ 1277711 w 1614261"/>
                      <a:gd name="connsiteY29" fmla="*/ 1330325 h 2482850"/>
                      <a:gd name="connsiteX30" fmla="*/ 1239611 w 1614261"/>
                      <a:gd name="connsiteY30" fmla="*/ 1458912 h 2482850"/>
                      <a:gd name="connsiteX31" fmla="*/ 1220561 w 1614261"/>
                      <a:gd name="connsiteY31" fmla="*/ 1501775 h 2482850"/>
                      <a:gd name="connsiteX32" fmla="*/ 1244374 w 1614261"/>
                      <a:gd name="connsiteY32" fmla="*/ 1554162 h 2482850"/>
                      <a:gd name="connsiteX33" fmla="*/ 1291999 w 1614261"/>
                      <a:gd name="connsiteY33" fmla="*/ 1554162 h 2482850"/>
                      <a:gd name="connsiteX34" fmla="*/ 1311049 w 1614261"/>
                      <a:gd name="connsiteY34" fmla="*/ 1506537 h 2482850"/>
                      <a:gd name="connsiteX35" fmla="*/ 1272949 w 1614261"/>
                      <a:gd name="connsiteY35" fmla="*/ 1444625 h 2482850"/>
                      <a:gd name="connsiteX36" fmla="*/ 1301524 w 1614261"/>
                      <a:gd name="connsiteY36" fmla="*/ 1339850 h 2482850"/>
                      <a:gd name="connsiteX37" fmla="*/ 1334861 w 1614261"/>
                      <a:gd name="connsiteY37" fmla="*/ 1301750 h 2482850"/>
                      <a:gd name="connsiteX38" fmla="*/ 1449161 w 1614261"/>
                      <a:gd name="connsiteY38" fmla="*/ 1382712 h 2482850"/>
                      <a:gd name="connsiteX39" fmla="*/ 1506311 w 1614261"/>
                      <a:gd name="connsiteY39" fmla="*/ 1425575 h 2482850"/>
                      <a:gd name="connsiteX40" fmla="*/ 1515836 w 1614261"/>
                      <a:gd name="connsiteY40" fmla="*/ 1468437 h 2482850"/>
                      <a:gd name="connsiteX41" fmla="*/ 1601561 w 1614261"/>
                      <a:gd name="connsiteY41" fmla="*/ 1468437 h 2482850"/>
                      <a:gd name="connsiteX42" fmla="*/ 1592036 w 1614261"/>
                      <a:gd name="connsiteY42" fmla="*/ 1382712 h 2482850"/>
                      <a:gd name="connsiteX43" fmla="*/ 1520599 w 1614261"/>
                      <a:gd name="connsiteY43" fmla="*/ 1377950 h 2482850"/>
                      <a:gd name="connsiteX44" fmla="*/ 1488857 w 1614261"/>
                      <a:gd name="connsiteY44" fmla="*/ 1321061 h 2482850"/>
                      <a:gd name="connsiteX45" fmla="*/ 1498117 w 1614261"/>
                      <a:gd name="connsiteY45" fmla="*/ 1263650 h 2482850"/>
                      <a:gd name="connsiteX46" fmla="*/ 1539649 w 1614261"/>
                      <a:gd name="connsiteY46" fmla="*/ 1206500 h 2482850"/>
                      <a:gd name="connsiteX47" fmla="*/ 1526314 w 1614261"/>
                      <a:gd name="connsiteY47" fmla="*/ 1129347 h 2482850"/>
                      <a:gd name="connsiteX48" fmla="*/ 1487261 w 1614261"/>
                      <a:gd name="connsiteY48" fmla="*/ 1163637 h 2482850"/>
                      <a:gd name="connsiteX49" fmla="*/ 1477736 w 1614261"/>
                      <a:gd name="connsiteY49" fmla="*/ 1211262 h 2482850"/>
                      <a:gd name="connsiteX50" fmla="*/ 1392011 w 1614261"/>
                      <a:gd name="connsiteY50" fmla="*/ 1249362 h 2482850"/>
                      <a:gd name="connsiteX51" fmla="*/ 1306286 w 1614261"/>
                      <a:gd name="connsiteY51" fmla="*/ 1235075 h 2482850"/>
                      <a:gd name="connsiteX52" fmla="*/ 1358674 w 1614261"/>
                      <a:gd name="connsiteY52" fmla="*/ 1149350 h 2482850"/>
                      <a:gd name="connsiteX53" fmla="*/ 1377724 w 1614261"/>
                      <a:gd name="connsiteY53" fmla="*/ 1058862 h 2482850"/>
                      <a:gd name="connsiteX54" fmla="*/ 1415824 w 1614261"/>
                      <a:gd name="connsiteY54" fmla="*/ 1039812 h 2482850"/>
                      <a:gd name="connsiteX55" fmla="*/ 1377724 w 1614261"/>
                      <a:gd name="connsiteY55" fmla="*/ 982662 h 2482850"/>
                      <a:gd name="connsiteX56" fmla="*/ 1311049 w 1614261"/>
                      <a:gd name="connsiteY56" fmla="*/ 996950 h 2482850"/>
                      <a:gd name="connsiteX57" fmla="*/ 1330099 w 1614261"/>
                      <a:gd name="connsiteY57" fmla="*/ 1063625 h 2482850"/>
                      <a:gd name="connsiteX58" fmla="*/ 1296761 w 1614261"/>
                      <a:gd name="connsiteY58" fmla="*/ 1177925 h 2482850"/>
                      <a:gd name="connsiteX59" fmla="*/ 1263424 w 1614261"/>
                      <a:gd name="connsiteY59" fmla="*/ 1220787 h 2482850"/>
                      <a:gd name="connsiteX60" fmla="*/ 1153886 w 1614261"/>
                      <a:gd name="connsiteY60" fmla="*/ 1216025 h 2482850"/>
                      <a:gd name="connsiteX61" fmla="*/ 1115786 w 1614261"/>
                      <a:gd name="connsiteY61" fmla="*/ 1139825 h 2482850"/>
                      <a:gd name="connsiteX62" fmla="*/ 1115786 w 1614261"/>
                      <a:gd name="connsiteY62" fmla="*/ 334962 h 2482850"/>
                      <a:gd name="connsiteX63" fmla="*/ 1106261 w 1614261"/>
                      <a:gd name="connsiteY63" fmla="*/ 149225 h 2482850"/>
                      <a:gd name="connsiteX64" fmla="*/ 1077686 w 1614261"/>
                      <a:gd name="connsiteY64" fmla="*/ 1587 h 2482850"/>
                      <a:gd name="connsiteX65" fmla="*/ 1015774 w 1614261"/>
                      <a:gd name="connsiteY65" fmla="*/ 139700 h 2482850"/>
                      <a:gd name="connsiteX66" fmla="*/ 996724 w 1614261"/>
                      <a:gd name="connsiteY66" fmla="*/ 311150 h 2482850"/>
                      <a:gd name="connsiteX67" fmla="*/ 1006249 w 1614261"/>
                      <a:gd name="connsiteY67" fmla="*/ 1368425 h 2482850"/>
                      <a:gd name="connsiteX68" fmla="*/ 934811 w 1614261"/>
                      <a:gd name="connsiteY68" fmla="*/ 1487487 h 2482850"/>
                      <a:gd name="connsiteX69" fmla="*/ 887186 w 1614261"/>
                      <a:gd name="connsiteY69" fmla="*/ 1239837 h 2482850"/>
                      <a:gd name="connsiteX70" fmla="*/ 906236 w 1614261"/>
                      <a:gd name="connsiteY70" fmla="*/ 306387 h 2482850"/>
                      <a:gd name="connsiteX71" fmla="*/ 896711 w 1614261"/>
                      <a:gd name="connsiteY71" fmla="*/ 106362 h 2482850"/>
                      <a:gd name="connsiteX72" fmla="*/ 863374 w 1614261"/>
                      <a:gd name="connsiteY7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46694 w 1614261"/>
                      <a:gd name="connsiteY11" fmla="*/ 1111017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29581 w 1614261"/>
                      <a:gd name="connsiteY12" fmla="*/ 1064484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42052 w 1614261"/>
                      <a:gd name="connsiteY12" fmla="*/ 106642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51110 w 1614261"/>
                      <a:gd name="connsiteY11" fmla="*/ 1122002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23268 w 1614261"/>
                      <a:gd name="connsiteY4" fmla="*/ 1010140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666108 w 1614261"/>
                      <a:gd name="connsiteY13" fmla="*/ 1028111 h 2482850"/>
                      <a:gd name="connsiteX14" fmla="*/ 791112 w 1614261"/>
                      <a:gd name="connsiteY14" fmla="*/ 1118666 h 2482850"/>
                      <a:gd name="connsiteX15" fmla="*/ 791936 w 1614261"/>
                      <a:gd name="connsiteY15" fmla="*/ 1485582 h 2482850"/>
                      <a:gd name="connsiteX16" fmla="*/ 772886 w 1614261"/>
                      <a:gd name="connsiteY16" fmla="*/ 2216150 h 2482850"/>
                      <a:gd name="connsiteX17" fmla="*/ 830036 w 1614261"/>
                      <a:gd name="connsiteY17" fmla="*/ 2382837 h 2482850"/>
                      <a:gd name="connsiteX18" fmla="*/ 901474 w 1614261"/>
                      <a:gd name="connsiteY18" fmla="*/ 2278062 h 2482850"/>
                      <a:gd name="connsiteX19" fmla="*/ 899773 w 1614261"/>
                      <a:gd name="connsiteY19" fmla="*/ 2007187 h 2482850"/>
                      <a:gd name="connsiteX20" fmla="*/ 877661 w 1614261"/>
                      <a:gd name="connsiteY20" fmla="*/ 1773237 h 2482850"/>
                      <a:gd name="connsiteX21" fmla="*/ 906236 w 1614261"/>
                      <a:gd name="connsiteY21" fmla="*/ 1644650 h 2482850"/>
                      <a:gd name="connsiteX22" fmla="*/ 949949 w 1614261"/>
                      <a:gd name="connsiteY22" fmla="*/ 1584956 h 2482850"/>
                      <a:gd name="connsiteX23" fmla="*/ 1011011 w 1614261"/>
                      <a:gd name="connsiteY23" fmla="*/ 1658937 h 2482850"/>
                      <a:gd name="connsiteX24" fmla="*/ 991961 w 1614261"/>
                      <a:gd name="connsiteY24" fmla="*/ 2349500 h 2482850"/>
                      <a:gd name="connsiteX25" fmla="*/ 1034824 w 1614261"/>
                      <a:gd name="connsiteY25" fmla="*/ 2459037 h 2482850"/>
                      <a:gd name="connsiteX26" fmla="*/ 1087211 w 1614261"/>
                      <a:gd name="connsiteY26" fmla="*/ 2311400 h 2482850"/>
                      <a:gd name="connsiteX27" fmla="*/ 1111024 w 1614261"/>
                      <a:gd name="connsiteY27" fmla="*/ 1620837 h 2482850"/>
                      <a:gd name="connsiteX28" fmla="*/ 1120549 w 1614261"/>
                      <a:gd name="connsiteY28" fmla="*/ 1349375 h 2482850"/>
                      <a:gd name="connsiteX29" fmla="*/ 1206274 w 1614261"/>
                      <a:gd name="connsiteY29" fmla="*/ 1273175 h 2482850"/>
                      <a:gd name="connsiteX30" fmla="*/ 1277711 w 1614261"/>
                      <a:gd name="connsiteY30" fmla="*/ 1330325 h 2482850"/>
                      <a:gd name="connsiteX31" fmla="*/ 1239611 w 1614261"/>
                      <a:gd name="connsiteY31" fmla="*/ 1458912 h 2482850"/>
                      <a:gd name="connsiteX32" fmla="*/ 1220561 w 1614261"/>
                      <a:gd name="connsiteY32" fmla="*/ 1501775 h 2482850"/>
                      <a:gd name="connsiteX33" fmla="*/ 1244374 w 1614261"/>
                      <a:gd name="connsiteY33" fmla="*/ 1554162 h 2482850"/>
                      <a:gd name="connsiteX34" fmla="*/ 1291999 w 1614261"/>
                      <a:gd name="connsiteY34" fmla="*/ 1554162 h 2482850"/>
                      <a:gd name="connsiteX35" fmla="*/ 1311049 w 1614261"/>
                      <a:gd name="connsiteY35" fmla="*/ 1506537 h 2482850"/>
                      <a:gd name="connsiteX36" fmla="*/ 1272949 w 1614261"/>
                      <a:gd name="connsiteY36" fmla="*/ 1444625 h 2482850"/>
                      <a:gd name="connsiteX37" fmla="*/ 1301524 w 1614261"/>
                      <a:gd name="connsiteY37" fmla="*/ 1339850 h 2482850"/>
                      <a:gd name="connsiteX38" fmla="*/ 1334861 w 1614261"/>
                      <a:gd name="connsiteY38" fmla="*/ 1301750 h 2482850"/>
                      <a:gd name="connsiteX39" fmla="*/ 1449161 w 1614261"/>
                      <a:gd name="connsiteY39" fmla="*/ 1382712 h 2482850"/>
                      <a:gd name="connsiteX40" fmla="*/ 1506311 w 1614261"/>
                      <a:gd name="connsiteY40" fmla="*/ 1425575 h 2482850"/>
                      <a:gd name="connsiteX41" fmla="*/ 1515836 w 1614261"/>
                      <a:gd name="connsiteY41" fmla="*/ 1468437 h 2482850"/>
                      <a:gd name="connsiteX42" fmla="*/ 1601561 w 1614261"/>
                      <a:gd name="connsiteY42" fmla="*/ 1468437 h 2482850"/>
                      <a:gd name="connsiteX43" fmla="*/ 1592036 w 1614261"/>
                      <a:gd name="connsiteY43" fmla="*/ 1382712 h 2482850"/>
                      <a:gd name="connsiteX44" fmla="*/ 1520599 w 1614261"/>
                      <a:gd name="connsiteY44" fmla="*/ 1377950 h 2482850"/>
                      <a:gd name="connsiteX45" fmla="*/ 1488857 w 1614261"/>
                      <a:gd name="connsiteY45" fmla="*/ 1321061 h 2482850"/>
                      <a:gd name="connsiteX46" fmla="*/ 1498117 w 1614261"/>
                      <a:gd name="connsiteY46" fmla="*/ 1263650 h 2482850"/>
                      <a:gd name="connsiteX47" fmla="*/ 1539649 w 1614261"/>
                      <a:gd name="connsiteY47" fmla="*/ 1206500 h 2482850"/>
                      <a:gd name="connsiteX48" fmla="*/ 1526314 w 1614261"/>
                      <a:gd name="connsiteY48" fmla="*/ 1129347 h 2482850"/>
                      <a:gd name="connsiteX49" fmla="*/ 1487261 w 1614261"/>
                      <a:gd name="connsiteY49" fmla="*/ 1163637 h 2482850"/>
                      <a:gd name="connsiteX50" fmla="*/ 1477736 w 1614261"/>
                      <a:gd name="connsiteY50" fmla="*/ 1211262 h 2482850"/>
                      <a:gd name="connsiteX51" fmla="*/ 1392011 w 1614261"/>
                      <a:gd name="connsiteY51" fmla="*/ 1249362 h 2482850"/>
                      <a:gd name="connsiteX52" fmla="*/ 1306286 w 1614261"/>
                      <a:gd name="connsiteY52" fmla="*/ 1235075 h 2482850"/>
                      <a:gd name="connsiteX53" fmla="*/ 1358674 w 1614261"/>
                      <a:gd name="connsiteY53" fmla="*/ 1149350 h 2482850"/>
                      <a:gd name="connsiteX54" fmla="*/ 1377724 w 1614261"/>
                      <a:gd name="connsiteY54" fmla="*/ 1058862 h 2482850"/>
                      <a:gd name="connsiteX55" fmla="*/ 1415824 w 1614261"/>
                      <a:gd name="connsiteY55" fmla="*/ 1039812 h 2482850"/>
                      <a:gd name="connsiteX56" fmla="*/ 1377724 w 1614261"/>
                      <a:gd name="connsiteY56" fmla="*/ 982662 h 2482850"/>
                      <a:gd name="connsiteX57" fmla="*/ 1311049 w 1614261"/>
                      <a:gd name="connsiteY57" fmla="*/ 996950 h 2482850"/>
                      <a:gd name="connsiteX58" fmla="*/ 1330099 w 1614261"/>
                      <a:gd name="connsiteY58" fmla="*/ 1063625 h 2482850"/>
                      <a:gd name="connsiteX59" fmla="*/ 1296761 w 1614261"/>
                      <a:gd name="connsiteY59" fmla="*/ 1177925 h 2482850"/>
                      <a:gd name="connsiteX60" fmla="*/ 1263424 w 1614261"/>
                      <a:gd name="connsiteY60" fmla="*/ 1220787 h 2482850"/>
                      <a:gd name="connsiteX61" fmla="*/ 1153886 w 1614261"/>
                      <a:gd name="connsiteY61" fmla="*/ 1216025 h 2482850"/>
                      <a:gd name="connsiteX62" fmla="*/ 1115786 w 1614261"/>
                      <a:gd name="connsiteY62" fmla="*/ 1139825 h 2482850"/>
                      <a:gd name="connsiteX63" fmla="*/ 1115786 w 1614261"/>
                      <a:gd name="connsiteY63" fmla="*/ 334962 h 2482850"/>
                      <a:gd name="connsiteX64" fmla="*/ 1106261 w 1614261"/>
                      <a:gd name="connsiteY64" fmla="*/ 149225 h 2482850"/>
                      <a:gd name="connsiteX65" fmla="*/ 1077686 w 1614261"/>
                      <a:gd name="connsiteY65" fmla="*/ 1587 h 2482850"/>
                      <a:gd name="connsiteX66" fmla="*/ 1015774 w 1614261"/>
                      <a:gd name="connsiteY66" fmla="*/ 139700 h 2482850"/>
                      <a:gd name="connsiteX67" fmla="*/ 996724 w 1614261"/>
                      <a:gd name="connsiteY67" fmla="*/ 311150 h 2482850"/>
                      <a:gd name="connsiteX68" fmla="*/ 1006249 w 1614261"/>
                      <a:gd name="connsiteY68" fmla="*/ 1368425 h 2482850"/>
                      <a:gd name="connsiteX69" fmla="*/ 934811 w 1614261"/>
                      <a:gd name="connsiteY69" fmla="*/ 1487487 h 2482850"/>
                      <a:gd name="connsiteX70" fmla="*/ 887186 w 1614261"/>
                      <a:gd name="connsiteY70" fmla="*/ 1239837 h 2482850"/>
                      <a:gd name="connsiteX71" fmla="*/ 906236 w 1614261"/>
                      <a:gd name="connsiteY71" fmla="*/ 306387 h 2482850"/>
                      <a:gd name="connsiteX72" fmla="*/ 896711 w 1614261"/>
                      <a:gd name="connsiteY72" fmla="*/ 106362 h 2482850"/>
                      <a:gd name="connsiteX73" fmla="*/ 863374 w 1614261"/>
                      <a:gd name="connsiteY7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157569 w 1614261"/>
                      <a:gd name="connsiteY4" fmla="*/ 1008205 h 2482850"/>
                      <a:gd name="connsiteX5" fmla="*/ 102493 w 1614261"/>
                      <a:gd name="connsiteY5" fmla="*/ 973733 h 2482850"/>
                      <a:gd name="connsiteX6" fmla="*/ 67134 w 1614261"/>
                      <a:gd name="connsiteY6" fmla="*/ 905089 h 2482850"/>
                      <a:gd name="connsiteX7" fmla="*/ 9672 w 1614261"/>
                      <a:gd name="connsiteY7" fmla="*/ 927054 h 2482850"/>
                      <a:gd name="connsiteX8" fmla="*/ 62708 w 1614261"/>
                      <a:gd name="connsiteY8" fmla="*/ 1056106 h 2482850"/>
                      <a:gd name="connsiteX9" fmla="*/ 98070 w 1614261"/>
                      <a:gd name="connsiteY9" fmla="*/ 1179661 h 2482850"/>
                      <a:gd name="connsiteX10" fmla="*/ 159956 w 1614261"/>
                      <a:gd name="connsiteY10" fmla="*/ 1179660 h 2482850"/>
                      <a:gd name="connsiteX11" fmla="*/ 160463 w 1614261"/>
                      <a:gd name="connsiteY11" fmla="*/ 1120067 h 2482850"/>
                      <a:gd name="connsiteX12" fmla="*/ 176353 w 1614261"/>
                      <a:gd name="connsiteY12" fmla="*/ 1060613 h 2482850"/>
                      <a:gd name="connsiteX13" fmla="*/ 516611 w 1614261"/>
                      <a:gd name="connsiteY13" fmla="*/ 1017090 h 2482850"/>
                      <a:gd name="connsiteX14" fmla="*/ 666108 w 1614261"/>
                      <a:gd name="connsiteY14" fmla="*/ 1028111 h 2482850"/>
                      <a:gd name="connsiteX15" fmla="*/ 791112 w 1614261"/>
                      <a:gd name="connsiteY15" fmla="*/ 1118666 h 2482850"/>
                      <a:gd name="connsiteX16" fmla="*/ 791936 w 1614261"/>
                      <a:gd name="connsiteY16" fmla="*/ 1485582 h 2482850"/>
                      <a:gd name="connsiteX17" fmla="*/ 772886 w 1614261"/>
                      <a:gd name="connsiteY17" fmla="*/ 2216150 h 2482850"/>
                      <a:gd name="connsiteX18" fmla="*/ 830036 w 1614261"/>
                      <a:gd name="connsiteY18" fmla="*/ 2382837 h 2482850"/>
                      <a:gd name="connsiteX19" fmla="*/ 901474 w 1614261"/>
                      <a:gd name="connsiteY19" fmla="*/ 2278062 h 2482850"/>
                      <a:gd name="connsiteX20" fmla="*/ 899773 w 1614261"/>
                      <a:gd name="connsiteY20" fmla="*/ 2007187 h 2482850"/>
                      <a:gd name="connsiteX21" fmla="*/ 877661 w 1614261"/>
                      <a:gd name="connsiteY21" fmla="*/ 1773237 h 2482850"/>
                      <a:gd name="connsiteX22" fmla="*/ 906236 w 1614261"/>
                      <a:gd name="connsiteY22" fmla="*/ 1644650 h 2482850"/>
                      <a:gd name="connsiteX23" fmla="*/ 949949 w 1614261"/>
                      <a:gd name="connsiteY23" fmla="*/ 1584956 h 2482850"/>
                      <a:gd name="connsiteX24" fmla="*/ 1011011 w 1614261"/>
                      <a:gd name="connsiteY24" fmla="*/ 1658937 h 2482850"/>
                      <a:gd name="connsiteX25" fmla="*/ 991961 w 1614261"/>
                      <a:gd name="connsiteY25" fmla="*/ 2349500 h 2482850"/>
                      <a:gd name="connsiteX26" fmla="*/ 1034824 w 1614261"/>
                      <a:gd name="connsiteY26" fmla="*/ 2459037 h 2482850"/>
                      <a:gd name="connsiteX27" fmla="*/ 1087211 w 1614261"/>
                      <a:gd name="connsiteY27" fmla="*/ 2311400 h 2482850"/>
                      <a:gd name="connsiteX28" fmla="*/ 1111024 w 1614261"/>
                      <a:gd name="connsiteY28" fmla="*/ 1620837 h 2482850"/>
                      <a:gd name="connsiteX29" fmla="*/ 1120549 w 1614261"/>
                      <a:gd name="connsiteY29" fmla="*/ 1349375 h 2482850"/>
                      <a:gd name="connsiteX30" fmla="*/ 1206274 w 1614261"/>
                      <a:gd name="connsiteY30" fmla="*/ 1273175 h 2482850"/>
                      <a:gd name="connsiteX31" fmla="*/ 1277711 w 1614261"/>
                      <a:gd name="connsiteY31" fmla="*/ 1330325 h 2482850"/>
                      <a:gd name="connsiteX32" fmla="*/ 1239611 w 1614261"/>
                      <a:gd name="connsiteY32" fmla="*/ 1458912 h 2482850"/>
                      <a:gd name="connsiteX33" fmla="*/ 1220561 w 1614261"/>
                      <a:gd name="connsiteY33" fmla="*/ 1501775 h 2482850"/>
                      <a:gd name="connsiteX34" fmla="*/ 1244374 w 1614261"/>
                      <a:gd name="connsiteY34" fmla="*/ 1554162 h 2482850"/>
                      <a:gd name="connsiteX35" fmla="*/ 1291999 w 1614261"/>
                      <a:gd name="connsiteY35" fmla="*/ 1554162 h 2482850"/>
                      <a:gd name="connsiteX36" fmla="*/ 1311049 w 1614261"/>
                      <a:gd name="connsiteY36" fmla="*/ 1506537 h 2482850"/>
                      <a:gd name="connsiteX37" fmla="*/ 1272949 w 1614261"/>
                      <a:gd name="connsiteY37" fmla="*/ 1444625 h 2482850"/>
                      <a:gd name="connsiteX38" fmla="*/ 1301524 w 1614261"/>
                      <a:gd name="connsiteY38" fmla="*/ 1339850 h 2482850"/>
                      <a:gd name="connsiteX39" fmla="*/ 1334861 w 1614261"/>
                      <a:gd name="connsiteY39" fmla="*/ 1301750 h 2482850"/>
                      <a:gd name="connsiteX40" fmla="*/ 1449161 w 1614261"/>
                      <a:gd name="connsiteY40" fmla="*/ 1382712 h 2482850"/>
                      <a:gd name="connsiteX41" fmla="*/ 1506311 w 1614261"/>
                      <a:gd name="connsiteY41" fmla="*/ 1425575 h 2482850"/>
                      <a:gd name="connsiteX42" fmla="*/ 1515836 w 1614261"/>
                      <a:gd name="connsiteY42" fmla="*/ 1468437 h 2482850"/>
                      <a:gd name="connsiteX43" fmla="*/ 1601561 w 1614261"/>
                      <a:gd name="connsiteY43" fmla="*/ 1468437 h 2482850"/>
                      <a:gd name="connsiteX44" fmla="*/ 1592036 w 1614261"/>
                      <a:gd name="connsiteY44" fmla="*/ 1382712 h 2482850"/>
                      <a:gd name="connsiteX45" fmla="*/ 1520599 w 1614261"/>
                      <a:gd name="connsiteY45" fmla="*/ 1377950 h 2482850"/>
                      <a:gd name="connsiteX46" fmla="*/ 1488857 w 1614261"/>
                      <a:gd name="connsiteY46" fmla="*/ 1321061 h 2482850"/>
                      <a:gd name="connsiteX47" fmla="*/ 1498117 w 1614261"/>
                      <a:gd name="connsiteY47" fmla="*/ 1263650 h 2482850"/>
                      <a:gd name="connsiteX48" fmla="*/ 1539649 w 1614261"/>
                      <a:gd name="connsiteY48" fmla="*/ 1206500 h 2482850"/>
                      <a:gd name="connsiteX49" fmla="*/ 1526314 w 1614261"/>
                      <a:gd name="connsiteY49" fmla="*/ 1129347 h 2482850"/>
                      <a:gd name="connsiteX50" fmla="*/ 1487261 w 1614261"/>
                      <a:gd name="connsiteY50" fmla="*/ 1163637 h 2482850"/>
                      <a:gd name="connsiteX51" fmla="*/ 1477736 w 1614261"/>
                      <a:gd name="connsiteY51" fmla="*/ 1211262 h 2482850"/>
                      <a:gd name="connsiteX52" fmla="*/ 1392011 w 1614261"/>
                      <a:gd name="connsiteY52" fmla="*/ 1249362 h 2482850"/>
                      <a:gd name="connsiteX53" fmla="*/ 1306286 w 1614261"/>
                      <a:gd name="connsiteY53" fmla="*/ 1235075 h 2482850"/>
                      <a:gd name="connsiteX54" fmla="*/ 1358674 w 1614261"/>
                      <a:gd name="connsiteY54" fmla="*/ 1149350 h 2482850"/>
                      <a:gd name="connsiteX55" fmla="*/ 1377724 w 1614261"/>
                      <a:gd name="connsiteY55" fmla="*/ 1058862 h 2482850"/>
                      <a:gd name="connsiteX56" fmla="*/ 1415824 w 1614261"/>
                      <a:gd name="connsiteY56" fmla="*/ 1039812 h 2482850"/>
                      <a:gd name="connsiteX57" fmla="*/ 1377724 w 1614261"/>
                      <a:gd name="connsiteY57" fmla="*/ 982662 h 2482850"/>
                      <a:gd name="connsiteX58" fmla="*/ 1311049 w 1614261"/>
                      <a:gd name="connsiteY58" fmla="*/ 996950 h 2482850"/>
                      <a:gd name="connsiteX59" fmla="*/ 1330099 w 1614261"/>
                      <a:gd name="connsiteY59" fmla="*/ 1063625 h 2482850"/>
                      <a:gd name="connsiteX60" fmla="*/ 1296761 w 1614261"/>
                      <a:gd name="connsiteY60" fmla="*/ 1177925 h 2482850"/>
                      <a:gd name="connsiteX61" fmla="*/ 1263424 w 1614261"/>
                      <a:gd name="connsiteY61" fmla="*/ 1220787 h 2482850"/>
                      <a:gd name="connsiteX62" fmla="*/ 1153886 w 1614261"/>
                      <a:gd name="connsiteY62" fmla="*/ 1216025 h 2482850"/>
                      <a:gd name="connsiteX63" fmla="*/ 1115786 w 1614261"/>
                      <a:gd name="connsiteY63" fmla="*/ 1139825 h 2482850"/>
                      <a:gd name="connsiteX64" fmla="*/ 1115786 w 1614261"/>
                      <a:gd name="connsiteY64" fmla="*/ 334962 h 2482850"/>
                      <a:gd name="connsiteX65" fmla="*/ 1106261 w 1614261"/>
                      <a:gd name="connsiteY65" fmla="*/ 149225 h 2482850"/>
                      <a:gd name="connsiteX66" fmla="*/ 1077686 w 1614261"/>
                      <a:gd name="connsiteY66" fmla="*/ 1587 h 2482850"/>
                      <a:gd name="connsiteX67" fmla="*/ 1015774 w 1614261"/>
                      <a:gd name="connsiteY67" fmla="*/ 139700 h 2482850"/>
                      <a:gd name="connsiteX68" fmla="*/ 996724 w 1614261"/>
                      <a:gd name="connsiteY68" fmla="*/ 311150 h 2482850"/>
                      <a:gd name="connsiteX69" fmla="*/ 1006249 w 1614261"/>
                      <a:gd name="connsiteY69" fmla="*/ 1368425 h 2482850"/>
                      <a:gd name="connsiteX70" fmla="*/ 934811 w 1614261"/>
                      <a:gd name="connsiteY70" fmla="*/ 1487487 h 2482850"/>
                      <a:gd name="connsiteX71" fmla="*/ 887186 w 1614261"/>
                      <a:gd name="connsiteY71" fmla="*/ 1239837 h 2482850"/>
                      <a:gd name="connsiteX72" fmla="*/ 906236 w 1614261"/>
                      <a:gd name="connsiteY72" fmla="*/ 306387 h 2482850"/>
                      <a:gd name="connsiteX73" fmla="*/ 896711 w 1614261"/>
                      <a:gd name="connsiteY73" fmla="*/ 106362 h 2482850"/>
                      <a:gd name="connsiteX74" fmla="*/ 863374 w 1614261"/>
                      <a:gd name="connsiteY7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516611 w 1614261"/>
                      <a:gd name="connsiteY14" fmla="*/ 1017090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84841 w 1614261"/>
                      <a:gd name="connsiteY4" fmla="*/ 964464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463658 w 1614261"/>
                      <a:gd name="connsiteY14" fmla="*/ 1490722 h 2482850"/>
                      <a:gd name="connsiteX15" fmla="*/ 666108 w 1614261"/>
                      <a:gd name="connsiteY15" fmla="*/ 1028111 h 2482850"/>
                      <a:gd name="connsiteX16" fmla="*/ 791112 w 1614261"/>
                      <a:gd name="connsiteY16" fmla="*/ 1118666 h 2482850"/>
                      <a:gd name="connsiteX17" fmla="*/ 791936 w 1614261"/>
                      <a:gd name="connsiteY17" fmla="*/ 1485582 h 2482850"/>
                      <a:gd name="connsiteX18" fmla="*/ 772886 w 1614261"/>
                      <a:gd name="connsiteY18" fmla="*/ 2216150 h 2482850"/>
                      <a:gd name="connsiteX19" fmla="*/ 830036 w 1614261"/>
                      <a:gd name="connsiteY19" fmla="*/ 2382837 h 2482850"/>
                      <a:gd name="connsiteX20" fmla="*/ 901474 w 1614261"/>
                      <a:gd name="connsiteY20" fmla="*/ 2278062 h 2482850"/>
                      <a:gd name="connsiteX21" fmla="*/ 899773 w 1614261"/>
                      <a:gd name="connsiteY21" fmla="*/ 2007187 h 2482850"/>
                      <a:gd name="connsiteX22" fmla="*/ 877661 w 1614261"/>
                      <a:gd name="connsiteY22" fmla="*/ 1773237 h 2482850"/>
                      <a:gd name="connsiteX23" fmla="*/ 906236 w 1614261"/>
                      <a:gd name="connsiteY23" fmla="*/ 1644650 h 2482850"/>
                      <a:gd name="connsiteX24" fmla="*/ 949949 w 1614261"/>
                      <a:gd name="connsiteY24" fmla="*/ 1584956 h 2482850"/>
                      <a:gd name="connsiteX25" fmla="*/ 1011011 w 1614261"/>
                      <a:gd name="connsiteY25" fmla="*/ 1658937 h 2482850"/>
                      <a:gd name="connsiteX26" fmla="*/ 991961 w 1614261"/>
                      <a:gd name="connsiteY26" fmla="*/ 2349500 h 2482850"/>
                      <a:gd name="connsiteX27" fmla="*/ 1034824 w 1614261"/>
                      <a:gd name="connsiteY27" fmla="*/ 2459037 h 2482850"/>
                      <a:gd name="connsiteX28" fmla="*/ 1087211 w 1614261"/>
                      <a:gd name="connsiteY28" fmla="*/ 2311400 h 2482850"/>
                      <a:gd name="connsiteX29" fmla="*/ 1111024 w 1614261"/>
                      <a:gd name="connsiteY29" fmla="*/ 1620837 h 2482850"/>
                      <a:gd name="connsiteX30" fmla="*/ 1120549 w 1614261"/>
                      <a:gd name="connsiteY30" fmla="*/ 1349375 h 2482850"/>
                      <a:gd name="connsiteX31" fmla="*/ 1206274 w 1614261"/>
                      <a:gd name="connsiteY31" fmla="*/ 1273175 h 2482850"/>
                      <a:gd name="connsiteX32" fmla="*/ 1277711 w 1614261"/>
                      <a:gd name="connsiteY32" fmla="*/ 1330325 h 2482850"/>
                      <a:gd name="connsiteX33" fmla="*/ 1239611 w 1614261"/>
                      <a:gd name="connsiteY33" fmla="*/ 1458912 h 2482850"/>
                      <a:gd name="connsiteX34" fmla="*/ 1220561 w 1614261"/>
                      <a:gd name="connsiteY34" fmla="*/ 1501775 h 2482850"/>
                      <a:gd name="connsiteX35" fmla="*/ 1244374 w 1614261"/>
                      <a:gd name="connsiteY35" fmla="*/ 1554162 h 2482850"/>
                      <a:gd name="connsiteX36" fmla="*/ 1291999 w 1614261"/>
                      <a:gd name="connsiteY36" fmla="*/ 1554162 h 2482850"/>
                      <a:gd name="connsiteX37" fmla="*/ 1311049 w 1614261"/>
                      <a:gd name="connsiteY37" fmla="*/ 1506537 h 2482850"/>
                      <a:gd name="connsiteX38" fmla="*/ 1272949 w 1614261"/>
                      <a:gd name="connsiteY38" fmla="*/ 1444625 h 2482850"/>
                      <a:gd name="connsiteX39" fmla="*/ 1301524 w 1614261"/>
                      <a:gd name="connsiteY39" fmla="*/ 1339850 h 2482850"/>
                      <a:gd name="connsiteX40" fmla="*/ 1334861 w 1614261"/>
                      <a:gd name="connsiteY40" fmla="*/ 1301750 h 2482850"/>
                      <a:gd name="connsiteX41" fmla="*/ 1449161 w 1614261"/>
                      <a:gd name="connsiteY41" fmla="*/ 1382712 h 2482850"/>
                      <a:gd name="connsiteX42" fmla="*/ 1506311 w 1614261"/>
                      <a:gd name="connsiteY42" fmla="*/ 1425575 h 2482850"/>
                      <a:gd name="connsiteX43" fmla="*/ 1515836 w 1614261"/>
                      <a:gd name="connsiteY43" fmla="*/ 1468437 h 2482850"/>
                      <a:gd name="connsiteX44" fmla="*/ 1601561 w 1614261"/>
                      <a:gd name="connsiteY44" fmla="*/ 1468437 h 2482850"/>
                      <a:gd name="connsiteX45" fmla="*/ 1592036 w 1614261"/>
                      <a:gd name="connsiteY45" fmla="*/ 1382712 h 2482850"/>
                      <a:gd name="connsiteX46" fmla="*/ 1520599 w 1614261"/>
                      <a:gd name="connsiteY46" fmla="*/ 1377950 h 2482850"/>
                      <a:gd name="connsiteX47" fmla="*/ 1488857 w 1614261"/>
                      <a:gd name="connsiteY47" fmla="*/ 1321061 h 2482850"/>
                      <a:gd name="connsiteX48" fmla="*/ 1498117 w 1614261"/>
                      <a:gd name="connsiteY48" fmla="*/ 1263650 h 2482850"/>
                      <a:gd name="connsiteX49" fmla="*/ 1539649 w 1614261"/>
                      <a:gd name="connsiteY49" fmla="*/ 1206500 h 2482850"/>
                      <a:gd name="connsiteX50" fmla="*/ 1526314 w 1614261"/>
                      <a:gd name="connsiteY50" fmla="*/ 1129347 h 2482850"/>
                      <a:gd name="connsiteX51" fmla="*/ 1487261 w 1614261"/>
                      <a:gd name="connsiteY51" fmla="*/ 1163637 h 2482850"/>
                      <a:gd name="connsiteX52" fmla="*/ 1477736 w 1614261"/>
                      <a:gd name="connsiteY52" fmla="*/ 1211262 h 2482850"/>
                      <a:gd name="connsiteX53" fmla="*/ 1392011 w 1614261"/>
                      <a:gd name="connsiteY53" fmla="*/ 1249362 h 2482850"/>
                      <a:gd name="connsiteX54" fmla="*/ 1306286 w 1614261"/>
                      <a:gd name="connsiteY54" fmla="*/ 1235075 h 2482850"/>
                      <a:gd name="connsiteX55" fmla="*/ 1358674 w 1614261"/>
                      <a:gd name="connsiteY55" fmla="*/ 1149350 h 2482850"/>
                      <a:gd name="connsiteX56" fmla="*/ 1377724 w 1614261"/>
                      <a:gd name="connsiteY56" fmla="*/ 1058862 h 2482850"/>
                      <a:gd name="connsiteX57" fmla="*/ 1415824 w 1614261"/>
                      <a:gd name="connsiteY57" fmla="*/ 1039812 h 2482850"/>
                      <a:gd name="connsiteX58" fmla="*/ 1377724 w 1614261"/>
                      <a:gd name="connsiteY58" fmla="*/ 982662 h 2482850"/>
                      <a:gd name="connsiteX59" fmla="*/ 1311049 w 1614261"/>
                      <a:gd name="connsiteY59" fmla="*/ 996950 h 2482850"/>
                      <a:gd name="connsiteX60" fmla="*/ 1330099 w 1614261"/>
                      <a:gd name="connsiteY60" fmla="*/ 1063625 h 2482850"/>
                      <a:gd name="connsiteX61" fmla="*/ 1296761 w 1614261"/>
                      <a:gd name="connsiteY61" fmla="*/ 1177925 h 2482850"/>
                      <a:gd name="connsiteX62" fmla="*/ 1263424 w 1614261"/>
                      <a:gd name="connsiteY62" fmla="*/ 1220787 h 2482850"/>
                      <a:gd name="connsiteX63" fmla="*/ 1153886 w 1614261"/>
                      <a:gd name="connsiteY63" fmla="*/ 1216025 h 2482850"/>
                      <a:gd name="connsiteX64" fmla="*/ 1115786 w 1614261"/>
                      <a:gd name="connsiteY64" fmla="*/ 1139825 h 2482850"/>
                      <a:gd name="connsiteX65" fmla="*/ 1115786 w 1614261"/>
                      <a:gd name="connsiteY65" fmla="*/ 334962 h 2482850"/>
                      <a:gd name="connsiteX66" fmla="*/ 1106261 w 1614261"/>
                      <a:gd name="connsiteY66" fmla="*/ 149225 h 2482850"/>
                      <a:gd name="connsiteX67" fmla="*/ 1077686 w 1614261"/>
                      <a:gd name="connsiteY67" fmla="*/ 1587 h 2482850"/>
                      <a:gd name="connsiteX68" fmla="*/ 1015774 w 1614261"/>
                      <a:gd name="connsiteY68" fmla="*/ 139700 h 2482850"/>
                      <a:gd name="connsiteX69" fmla="*/ 996724 w 1614261"/>
                      <a:gd name="connsiteY69" fmla="*/ 311150 h 2482850"/>
                      <a:gd name="connsiteX70" fmla="*/ 1006249 w 1614261"/>
                      <a:gd name="connsiteY70" fmla="*/ 1368425 h 2482850"/>
                      <a:gd name="connsiteX71" fmla="*/ 934811 w 1614261"/>
                      <a:gd name="connsiteY71" fmla="*/ 1487487 h 2482850"/>
                      <a:gd name="connsiteX72" fmla="*/ 887186 w 1614261"/>
                      <a:gd name="connsiteY72" fmla="*/ 1239837 h 2482850"/>
                      <a:gd name="connsiteX73" fmla="*/ 906236 w 1614261"/>
                      <a:gd name="connsiteY73" fmla="*/ 306387 h 2482850"/>
                      <a:gd name="connsiteX74" fmla="*/ 896711 w 1614261"/>
                      <a:gd name="connsiteY74" fmla="*/ 106362 h 2482850"/>
                      <a:gd name="connsiteX75" fmla="*/ 863374 w 1614261"/>
                      <a:gd name="connsiteY7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273041 w 1614261"/>
                      <a:gd name="connsiteY14" fmla="*/ 1247327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157569 w 1614261"/>
                      <a:gd name="connsiteY5" fmla="*/ 1008205 h 2482850"/>
                      <a:gd name="connsiteX6" fmla="*/ 102493 w 1614261"/>
                      <a:gd name="connsiteY6" fmla="*/ 973733 h 2482850"/>
                      <a:gd name="connsiteX7" fmla="*/ 67134 w 1614261"/>
                      <a:gd name="connsiteY7" fmla="*/ 905089 h 2482850"/>
                      <a:gd name="connsiteX8" fmla="*/ 9672 w 1614261"/>
                      <a:gd name="connsiteY8" fmla="*/ 927054 h 2482850"/>
                      <a:gd name="connsiteX9" fmla="*/ 62708 w 1614261"/>
                      <a:gd name="connsiteY9" fmla="*/ 1056106 h 2482850"/>
                      <a:gd name="connsiteX10" fmla="*/ 98070 w 1614261"/>
                      <a:gd name="connsiteY10" fmla="*/ 1179661 h 2482850"/>
                      <a:gd name="connsiteX11" fmla="*/ 159956 w 1614261"/>
                      <a:gd name="connsiteY11" fmla="*/ 1179660 h 2482850"/>
                      <a:gd name="connsiteX12" fmla="*/ 160463 w 1614261"/>
                      <a:gd name="connsiteY12" fmla="*/ 1120067 h 2482850"/>
                      <a:gd name="connsiteX13" fmla="*/ 176353 w 1614261"/>
                      <a:gd name="connsiteY13" fmla="*/ 1060613 h 2482850"/>
                      <a:gd name="connsiteX14" fmla="*/ 336578 w 1614261"/>
                      <a:gd name="connsiteY14" fmla="*/ 1161812 h 2482850"/>
                      <a:gd name="connsiteX15" fmla="*/ 463658 w 1614261"/>
                      <a:gd name="connsiteY15" fmla="*/ 1490722 h 2482850"/>
                      <a:gd name="connsiteX16" fmla="*/ 666108 w 1614261"/>
                      <a:gd name="connsiteY16" fmla="*/ 1028111 h 2482850"/>
                      <a:gd name="connsiteX17" fmla="*/ 791112 w 1614261"/>
                      <a:gd name="connsiteY17" fmla="*/ 1118666 h 2482850"/>
                      <a:gd name="connsiteX18" fmla="*/ 791936 w 1614261"/>
                      <a:gd name="connsiteY18" fmla="*/ 1485582 h 2482850"/>
                      <a:gd name="connsiteX19" fmla="*/ 772886 w 1614261"/>
                      <a:gd name="connsiteY19" fmla="*/ 2216150 h 2482850"/>
                      <a:gd name="connsiteX20" fmla="*/ 830036 w 1614261"/>
                      <a:gd name="connsiteY20" fmla="*/ 2382837 h 2482850"/>
                      <a:gd name="connsiteX21" fmla="*/ 901474 w 1614261"/>
                      <a:gd name="connsiteY21" fmla="*/ 2278062 h 2482850"/>
                      <a:gd name="connsiteX22" fmla="*/ 899773 w 1614261"/>
                      <a:gd name="connsiteY22" fmla="*/ 2007187 h 2482850"/>
                      <a:gd name="connsiteX23" fmla="*/ 877661 w 1614261"/>
                      <a:gd name="connsiteY23" fmla="*/ 1773237 h 2482850"/>
                      <a:gd name="connsiteX24" fmla="*/ 906236 w 1614261"/>
                      <a:gd name="connsiteY24" fmla="*/ 1644650 h 2482850"/>
                      <a:gd name="connsiteX25" fmla="*/ 949949 w 1614261"/>
                      <a:gd name="connsiteY25" fmla="*/ 1584956 h 2482850"/>
                      <a:gd name="connsiteX26" fmla="*/ 1011011 w 1614261"/>
                      <a:gd name="connsiteY26" fmla="*/ 1658937 h 2482850"/>
                      <a:gd name="connsiteX27" fmla="*/ 991961 w 1614261"/>
                      <a:gd name="connsiteY27" fmla="*/ 2349500 h 2482850"/>
                      <a:gd name="connsiteX28" fmla="*/ 1034824 w 1614261"/>
                      <a:gd name="connsiteY28" fmla="*/ 2459037 h 2482850"/>
                      <a:gd name="connsiteX29" fmla="*/ 1087211 w 1614261"/>
                      <a:gd name="connsiteY29" fmla="*/ 2311400 h 2482850"/>
                      <a:gd name="connsiteX30" fmla="*/ 1111024 w 1614261"/>
                      <a:gd name="connsiteY30" fmla="*/ 1620837 h 2482850"/>
                      <a:gd name="connsiteX31" fmla="*/ 1120549 w 1614261"/>
                      <a:gd name="connsiteY31" fmla="*/ 1349375 h 2482850"/>
                      <a:gd name="connsiteX32" fmla="*/ 1206274 w 1614261"/>
                      <a:gd name="connsiteY32" fmla="*/ 1273175 h 2482850"/>
                      <a:gd name="connsiteX33" fmla="*/ 1277711 w 1614261"/>
                      <a:gd name="connsiteY33" fmla="*/ 1330325 h 2482850"/>
                      <a:gd name="connsiteX34" fmla="*/ 1239611 w 1614261"/>
                      <a:gd name="connsiteY34" fmla="*/ 1458912 h 2482850"/>
                      <a:gd name="connsiteX35" fmla="*/ 1220561 w 1614261"/>
                      <a:gd name="connsiteY35" fmla="*/ 1501775 h 2482850"/>
                      <a:gd name="connsiteX36" fmla="*/ 1244374 w 1614261"/>
                      <a:gd name="connsiteY36" fmla="*/ 1554162 h 2482850"/>
                      <a:gd name="connsiteX37" fmla="*/ 1291999 w 1614261"/>
                      <a:gd name="connsiteY37" fmla="*/ 1554162 h 2482850"/>
                      <a:gd name="connsiteX38" fmla="*/ 1311049 w 1614261"/>
                      <a:gd name="connsiteY38" fmla="*/ 1506537 h 2482850"/>
                      <a:gd name="connsiteX39" fmla="*/ 1272949 w 1614261"/>
                      <a:gd name="connsiteY39" fmla="*/ 1444625 h 2482850"/>
                      <a:gd name="connsiteX40" fmla="*/ 1301524 w 1614261"/>
                      <a:gd name="connsiteY40" fmla="*/ 1339850 h 2482850"/>
                      <a:gd name="connsiteX41" fmla="*/ 1334861 w 1614261"/>
                      <a:gd name="connsiteY41" fmla="*/ 1301750 h 2482850"/>
                      <a:gd name="connsiteX42" fmla="*/ 1449161 w 1614261"/>
                      <a:gd name="connsiteY42" fmla="*/ 1382712 h 2482850"/>
                      <a:gd name="connsiteX43" fmla="*/ 1506311 w 1614261"/>
                      <a:gd name="connsiteY43" fmla="*/ 1425575 h 2482850"/>
                      <a:gd name="connsiteX44" fmla="*/ 1515836 w 1614261"/>
                      <a:gd name="connsiteY44" fmla="*/ 1468437 h 2482850"/>
                      <a:gd name="connsiteX45" fmla="*/ 1601561 w 1614261"/>
                      <a:gd name="connsiteY45" fmla="*/ 1468437 h 2482850"/>
                      <a:gd name="connsiteX46" fmla="*/ 1592036 w 1614261"/>
                      <a:gd name="connsiteY46" fmla="*/ 1382712 h 2482850"/>
                      <a:gd name="connsiteX47" fmla="*/ 1520599 w 1614261"/>
                      <a:gd name="connsiteY47" fmla="*/ 1377950 h 2482850"/>
                      <a:gd name="connsiteX48" fmla="*/ 1488857 w 1614261"/>
                      <a:gd name="connsiteY48" fmla="*/ 1321061 h 2482850"/>
                      <a:gd name="connsiteX49" fmla="*/ 1498117 w 1614261"/>
                      <a:gd name="connsiteY49" fmla="*/ 1263650 h 2482850"/>
                      <a:gd name="connsiteX50" fmla="*/ 1539649 w 1614261"/>
                      <a:gd name="connsiteY50" fmla="*/ 1206500 h 2482850"/>
                      <a:gd name="connsiteX51" fmla="*/ 1526314 w 1614261"/>
                      <a:gd name="connsiteY51" fmla="*/ 1129347 h 2482850"/>
                      <a:gd name="connsiteX52" fmla="*/ 1487261 w 1614261"/>
                      <a:gd name="connsiteY52" fmla="*/ 1163637 h 2482850"/>
                      <a:gd name="connsiteX53" fmla="*/ 1477736 w 1614261"/>
                      <a:gd name="connsiteY53" fmla="*/ 1211262 h 2482850"/>
                      <a:gd name="connsiteX54" fmla="*/ 1392011 w 1614261"/>
                      <a:gd name="connsiteY54" fmla="*/ 1249362 h 2482850"/>
                      <a:gd name="connsiteX55" fmla="*/ 1306286 w 1614261"/>
                      <a:gd name="connsiteY55" fmla="*/ 1235075 h 2482850"/>
                      <a:gd name="connsiteX56" fmla="*/ 1358674 w 1614261"/>
                      <a:gd name="connsiteY56" fmla="*/ 1149350 h 2482850"/>
                      <a:gd name="connsiteX57" fmla="*/ 1377724 w 1614261"/>
                      <a:gd name="connsiteY57" fmla="*/ 1058862 h 2482850"/>
                      <a:gd name="connsiteX58" fmla="*/ 1415824 w 1614261"/>
                      <a:gd name="connsiteY58" fmla="*/ 1039812 h 2482850"/>
                      <a:gd name="connsiteX59" fmla="*/ 1377724 w 1614261"/>
                      <a:gd name="connsiteY59" fmla="*/ 982662 h 2482850"/>
                      <a:gd name="connsiteX60" fmla="*/ 1311049 w 1614261"/>
                      <a:gd name="connsiteY60" fmla="*/ 996950 h 2482850"/>
                      <a:gd name="connsiteX61" fmla="*/ 1330099 w 1614261"/>
                      <a:gd name="connsiteY61" fmla="*/ 1063625 h 2482850"/>
                      <a:gd name="connsiteX62" fmla="*/ 1296761 w 1614261"/>
                      <a:gd name="connsiteY62" fmla="*/ 1177925 h 2482850"/>
                      <a:gd name="connsiteX63" fmla="*/ 1263424 w 1614261"/>
                      <a:gd name="connsiteY63" fmla="*/ 1220787 h 2482850"/>
                      <a:gd name="connsiteX64" fmla="*/ 1153886 w 1614261"/>
                      <a:gd name="connsiteY64" fmla="*/ 1216025 h 2482850"/>
                      <a:gd name="connsiteX65" fmla="*/ 1115786 w 1614261"/>
                      <a:gd name="connsiteY65" fmla="*/ 1139825 h 2482850"/>
                      <a:gd name="connsiteX66" fmla="*/ 1115786 w 1614261"/>
                      <a:gd name="connsiteY66" fmla="*/ 334962 h 2482850"/>
                      <a:gd name="connsiteX67" fmla="*/ 1106261 w 1614261"/>
                      <a:gd name="connsiteY67" fmla="*/ 149225 h 2482850"/>
                      <a:gd name="connsiteX68" fmla="*/ 1077686 w 1614261"/>
                      <a:gd name="connsiteY68" fmla="*/ 1587 h 2482850"/>
                      <a:gd name="connsiteX69" fmla="*/ 1015774 w 1614261"/>
                      <a:gd name="connsiteY69" fmla="*/ 139700 h 2482850"/>
                      <a:gd name="connsiteX70" fmla="*/ 996724 w 1614261"/>
                      <a:gd name="connsiteY70" fmla="*/ 311150 h 2482850"/>
                      <a:gd name="connsiteX71" fmla="*/ 1006249 w 1614261"/>
                      <a:gd name="connsiteY71" fmla="*/ 1368425 h 2482850"/>
                      <a:gd name="connsiteX72" fmla="*/ 934811 w 1614261"/>
                      <a:gd name="connsiteY72" fmla="*/ 1487487 h 2482850"/>
                      <a:gd name="connsiteX73" fmla="*/ 887186 w 1614261"/>
                      <a:gd name="connsiteY73" fmla="*/ 1239837 h 2482850"/>
                      <a:gd name="connsiteX74" fmla="*/ 906236 w 1614261"/>
                      <a:gd name="connsiteY74" fmla="*/ 306387 h 2482850"/>
                      <a:gd name="connsiteX75" fmla="*/ 896711 w 1614261"/>
                      <a:gd name="connsiteY75" fmla="*/ 106362 h 2482850"/>
                      <a:gd name="connsiteX76" fmla="*/ 863374 w 1614261"/>
                      <a:gd name="connsiteY7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220088 w 1614261"/>
                      <a:gd name="connsiteY5" fmla="*/ 813167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400118 w 1614261"/>
                      <a:gd name="connsiteY4" fmla="*/ 517148 h 2482850"/>
                      <a:gd name="connsiteX5" fmla="*/ 378934 w 1614261"/>
                      <a:gd name="connsiteY5" fmla="*/ 813169 h 2482850"/>
                      <a:gd name="connsiteX6" fmla="*/ 157569 w 1614261"/>
                      <a:gd name="connsiteY6" fmla="*/ 1008205 h 2482850"/>
                      <a:gd name="connsiteX7" fmla="*/ 102493 w 1614261"/>
                      <a:gd name="connsiteY7" fmla="*/ 973733 h 2482850"/>
                      <a:gd name="connsiteX8" fmla="*/ 67134 w 1614261"/>
                      <a:gd name="connsiteY8" fmla="*/ 905089 h 2482850"/>
                      <a:gd name="connsiteX9" fmla="*/ 9672 w 1614261"/>
                      <a:gd name="connsiteY9" fmla="*/ 927054 h 2482850"/>
                      <a:gd name="connsiteX10" fmla="*/ 62708 w 1614261"/>
                      <a:gd name="connsiteY10" fmla="*/ 1056106 h 2482850"/>
                      <a:gd name="connsiteX11" fmla="*/ 98070 w 1614261"/>
                      <a:gd name="connsiteY11" fmla="*/ 1179661 h 2482850"/>
                      <a:gd name="connsiteX12" fmla="*/ 159956 w 1614261"/>
                      <a:gd name="connsiteY12" fmla="*/ 1179660 h 2482850"/>
                      <a:gd name="connsiteX13" fmla="*/ 160463 w 1614261"/>
                      <a:gd name="connsiteY13" fmla="*/ 1120067 h 2482850"/>
                      <a:gd name="connsiteX14" fmla="*/ 176353 w 1614261"/>
                      <a:gd name="connsiteY14" fmla="*/ 1060613 h 2482850"/>
                      <a:gd name="connsiteX15" fmla="*/ 336578 w 1614261"/>
                      <a:gd name="connsiteY15" fmla="*/ 1161812 h 2482850"/>
                      <a:gd name="connsiteX16" fmla="*/ 463658 w 1614261"/>
                      <a:gd name="connsiteY16" fmla="*/ 1490722 h 2482850"/>
                      <a:gd name="connsiteX17" fmla="*/ 666108 w 1614261"/>
                      <a:gd name="connsiteY17" fmla="*/ 1028111 h 2482850"/>
                      <a:gd name="connsiteX18" fmla="*/ 791112 w 1614261"/>
                      <a:gd name="connsiteY18" fmla="*/ 1118666 h 2482850"/>
                      <a:gd name="connsiteX19" fmla="*/ 791936 w 1614261"/>
                      <a:gd name="connsiteY19" fmla="*/ 1485582 h 2482850"/>
                      <a:gd name="connsiteX20" fmla="*/ 772886 w 1614261"/>
                      <a:gd name="connsiteY20" fmla="*/ 2216150 h 2482850"/>
                      <a:gd name="connsiteX21" fmla="*/ 830036 w 1614261"/>
                      <a:gd name="connsiteY21" fmla="*/ 2382837 h 2482850"/>
                      <a:gd name="connsiteX22" fmla="*/ 901474 w 1614261"/>
                      <a:gd name="connsiteY22" fmla="*/ 2278062 h 2482850"/>
                      <a:gd name="connsiteX23" fmla="*/ 899773 w 1614261"/>
                      <a:gd name="connsiteY23" fmla="*/ 2007187 h 2482850"/>
                      <a:gd name="connsiteX24" fmla="*/ 877661 w 1614261"/>
                      <a:gd name="connsiteY24" fmla="*/ 1773237 h 2482850"/>
                      <a:gd name="connsiteX25" fmla="*/ 906236 w 1614261"/>
                      <a:gd name="connsiteY25" fmla="*/ 1644650 h 2482850"/>
                      <a:gd name="connsiteX26" fmla="*/ 949949 w 1614261"/>
                      <a:gd name="connsiteY26" fmla="*/ 1584956 h 2482850"/>
                      <a:gd name="connsiteX27" fmla="*/ 1011011 w 1614261"/>
                      <a:gd name="connsiteY27" fmla="*/ 1658937 h 2482850"/>
                      <a:gd name="connsiteX28" fmla="*/ 991961 w 1614261"/>
                      <a:gd name="connsiteY28" fmla="*/ 2349500 h 2482850"/>
                      <a:gd name="connsiteX29" fmla="*/ 1034824 w 1614261"/>
                      <a:gd name="connsiteY29" fmla="*/ 2459037 h 2482850"/>
                      <a:gd name="connsiteX30" fmla="*/ 1087211 w 1614261"/>
                      <a:gd name="connsiteY30" fmla="*/ 2311400 h 2482850"/>
                      <a:gd name="connsiteX31" fmla="*/ 1111024 w 1614261"/>
                      <a:gd name="connsiteY31" fmla="*/ 1620837 h 2482850"/>
                      <a:gd name="connsiteX32" fmla="*/ 1120549 w 1614261"/>
                      <a:gd name="connsiteY32" fmla="*/ 1349375 h 2482850"/>
                      <a:gd name="connsiteX33" fmla="*/ 1206274 w 1614261"/>
                      <a:gd name="connsiteY33" fmla="*/ 1273175 h 2482850"/>
                      <a:gd name="connsiteX34" fmla="*/ 1277711 w 1614261"/>
                      <a:gd name="connsiteY34" fmla="*/ 1330325 h 2482850"/>
                      <a:gd name="connsiteX35" fmla="*/ 1239611 w 1614261"/>
                      <a:gd name="connsiteY35" fmla="*/ 1458912 h 2482850"/>
                      <a:gd name="connsiteX36" fmla="*/ 1220561 w 1614261"/>
                      <a:gd name="connsiteY36" fmla="*/ 1501775 h 2482850"/>
                      <a:gd name="connsiteX37" fmla="*/ 1244374 w 1614261"/>
                      <a:gd name="connsiteY37" fmla="*/ 1554162 h 2482850"/>
                      <a:gd name="connsiteX38" fmla="*/ 1291999 w 1614261"/>
                      <a:gd name="connsiteY38" fmla="*/ 1554162 h 2482850"/>
                      <a:gd name="connsiteX39" fmla="*/ 1311049 w 1614261"/>
                      <a:gd name="connsiteY39" fmla="*/ 1506537 h 2482850"/>
                      <a:gd name="connsiteX40" fmla="*/ 1272949 w 1614261"/>
                      <a:gd name="connsiteY40" fmla="*/ 1444625 h 2482850"/>
                      <a:gd name="connsiteX41" fmla="*/ 1301524 w 1614261"/>
                      <a:gd name="connsiteY41" fmla="*/ 1339850 h 2482850"/>
                      <a:gd name="connsiteX42" fmla="*/ 1334861 w 1614261"/>
                      <a:gd name="connsiteY42" fmla="*/ 1301750 h 2482850"/>
                      <a:gd name="connsiteX43" fmla="*/ 1449161 w 1614261"/>
                      <a:gd name="connsiteY43" fmla="*/ 1382712 h 2482850"/>
                      <a:gd name="connsiteX44" fmla="*/ 1506311 w 1614261"/>
                      <a:gd name="connsiteY44" fmla="*/ 1425575 h 2482850"/>
                      <a:gd name="connsiteX45" fmla="*/ 1515836 w 1614261"/>
                      <a:gd name="connsiteY45" fmla="*/ 1468437 h 2482850"/>
                      <a:gd name="connsiteX46" fmla="*/ 1601561 w 1614261"/>
                      <a:gd name="connsiteY46" fmla="*/ 1468437 h 2482850"/>
                      <a:gd name="connsiteX47" fmla="*/ 1592036 w 1614261"/>
                      <a:gd name="connsiteY47" fmla="*/ 1382712 h 2482850"/>
                      <a:gd name="connsiteX48" fmla="*/ 1520599 w 1614261"/>
                      <a:gd name="connsiteY48" fmla="*/ 1377950 h 2482850"/>
                      <a:gd name="connsiteX49" fmla="*/ 1488857 w 1614261"/>
                      <a:gd name="connsiteY49" fmla="*/ 1321061 h 2482850"/>
                      <a:gd name="connsiteX50" fmla="*/ 1498117 w 1614261"/>
                      <a:gd name="connsiteY50" fmla="*/ 1263650 h 2482850"/>
                      <a:gd name="connsiteX51" fmla="*/ 1539649 w 1614261"/>
                      <a:gd name="connsiteY51" fmla="*/ 1206500 h 2482850"/>
                      <a:gd name="connsiteX52" fmla="*/ 1526314 w 1614261"/>
                      <a:gd name="connsiteY52" fmla="*/ 1129347 h 2482850"/>
                      <a:gd name="connsiteX53" fmla="*/ 1487261 w 1614261"/>
                      <a:gd name="connsiteY53" fmla="*/ 1163637 h 2482850"/>
                      <a:gd name="connsiteX54" fmla="*/ 1477736 w 1614261"/>
                      <a:gd name="connsiteY54" fmla="*/ 1211262 h 2482850"/>
                      <a:gd name="connsiteX55" fmla="*/ 1392011 w 1614261"/>
                      <a:gd name="connsiteY55" fmla="*/ 1249362 h 2482850"/>
                      <a:gd name="connsiteX56" fmla="*/ 1306286 w 1614261"/>
                      <a:gd name="connsiteY56" fmla="*/ 1235075 h 2482850"/>
                      <a:gd name="connsiteX57" fmla="*/ 1358674 w 1614261"/>
                      <a:gd name="connsiteY57" fmla="*/ 1149350 h 2482850"/>
                      <a:gd name="connsiteX58" fmla="*/ 1377724 w 1614261"/>
                      <a:gd name="connsiteY58" fmla="*/ 1058862 h 2482850"/>
                      <a:gd name="connsiteX59" fmla="*/ 1415824 w 1614261"/>
                      <a:gd name="connsiteY59" fmla="*/ 1039812 h 2482850"/>
                      <a:gd name="connsiteX60" fmla="*/ 1377724 w 1614261"/>
                      <a:gd name="connsiteY60" fmla="*/ 982662 h 2482850"/>
                      <a:gd name="connsiteX61" fmla="*/ 1311049 w 1614261"/>
                      <a:gd name="connsiteY61" fmla="*/ 996950 h 2482850"/>
                      <a:gd name="connsiteX62" fmla="*/ 1330099 w 1614261"/>
                      <a:gd name="connsiteY62" fmla="*/ 1063625 h 2482850"/>
                      <a:gd name="connsiteX63" fmla="*/ 1296761 w 1614261"/>
                      <a:gd name="connsiteY63" fmla="*/ 1177925 h 2482850"/>
                      <a:gd name="connsiteX64" fmla="*/ 1263424 w 1614261"/>
                      <a:gd name="connsiteY64" fmla="*/ 1220787 h 2482850"/>
                      <a:gd name="connsiteX65" fmla="*/ 1153886 w 1614261"/>
                      <a:gd name="connsiteY65" fmla="*/ 1216025 h 2482850"/>
                      <a:gd name="connsiteX66" fmla="*/ 1115786 w 1614261"/>
                      <a:gd name="connsiteY66" fmla="*/ 1139825 h 2482850"/>
                      <a:gd name="connsiteX67" fmla="*/ 1115786 w 1614261"/>
                      <a:gd name="connsiteY67" fmla="*/ 334962 h 2482850"/>
                      <a:gd name="connsiteX68" fmla="*/ 1106261 w 1614261"/>
                      <a:gd name="connsiteY68" fmla="*/ 149225 h 2482850"/>
                      <a:gd name="connsiteX69" fmla="*/ 1077686 w 1614261"/>
                      <a:gd name="connsiteY69" fmla="*/ 1587 h 2482850"/>
                      <a:gd name="connsiteX70" fmla="*/ 1015774 w 1614261"/>
                      <a:gd name="connsiteY70" fmla="*/ 139700 h 2482850"/>
                      <a:gd name="connsiteX71" fmla="*/ 996724 w 1614261"/>
                      <a:gd name="connsiteY71" fmla="*/ 311150 h 2482850"/>
                      <a:gd name="connsiteX72" fmla="*/ 1006249 w 1614261"/>
                      <a:gd name="connsiteY72" fmla="*/ 1368425 h 2482850"/>
                      <a:gd name="connsiteX73" fmla="*/ 934811 w 1614261"/>
                      <a:gd name="connsiteY73" fmla="*/ 1487487 h 2482850"/>
                      <a:gd name="connsiteX74" fmla="*/ 887186 w 1614261"/>
                      <a:gd name="connsiteY74" fmla="*/ 1239837 h 2482850"/>
                      <a:gd name="connsiteX75" fmla="*/ 906236 w 1614261"/>
                      <a:gd name="connsiteY75" fmla="*/ 306387 h 2482850"/>
                      <a:gd name="connsiteX76" fmla="*/ 896711 w 1614261"/>
                      <a:gd name="connsiteY76" fmla="*/ 106362 h 2482850"/>
                      <a:gd name="connsiteX77" fmla="*/ 863374 w 1614261"/>
                      <a:gd name="connsiteY7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11920 w 1614261"/>
                      <a:gd name="connsiteY4" fmla="*/ 77369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400118 w 1614261"/>
                      <a:gd name="connsiteY5" fmla="*/ 51714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666108 w 1614261"/>
                      <a:gd name="connsiteY18" fmla="*/ 1028111 h 2482850"/>
                      <a:gd name="connsiteX19" fmla="*/ 791112 w 1614261"/>
                      <a:gd name="connsiteY19" fmla="*/ 1118666 h 2482850"/>
                      <a:gd name="connsiteX20" fmla="*/ 791936 w 1614261"/>
                      <a:gd name="connsiteY20" fmla="*/ 1485582 h 2482850"/>
                      <a:gd name="connsiteX21" fmla="*/ 772886 w 1614261"/>
                      <a:gd name="connsiteY21" fmla="*/ 2216150 h 2482850"/>
                      <a:gd name="connsiteX22" fmla="*/ 830036 w 1614261"/>
                      <a:gd name="connsiteY22" fmla="*/ 2382837 h 2482850"/>
                      <a:gd name="connsiteX23" fmla="*/ 901474 w 1614261"/>
                      <a:gd name="connsiteY23" fmla="*/ 2278062 h 2482850"/>
                      <a:gd name="connsiteX24" fmla="*/ 899773 w 1614261"/>
                      <a:gd name="connsiteY24" fmla="*/ 2007187 h 2482850"/>
                      <a:gd name="connsiteX25" fmla="*/ 877661 w 1614261"/>
                      <a:gd name="connsiteY25" fmla="*/ 1773237 h 2482850"/>
                      <a:gd name="connsiteX26" fmla="*/ 906236 w 1614261"/>
                      <a:gd name="connsiteY26" fmla="*/ 1644650 h 2482850"/>
                      <a:gd name="connsiteX27" fmla="*/ 949949 w 1614261"/>
                      <a:gd name="connsiteY27" fmla="*/ 1584956 h 2482850"/>
                      <a:gd name="connsiteX28" fmla="*/ 1011011 w 1614261"/>
                      <a:gd name="connsiteY28" fmla="*/ 1658937 h 2482850"/>
                      <a:gd name="connsiteX29" fmla="*/ 991961 w 1614261"/>
                      <a:gd name="connsiteY29" fmla="*/ 2349500 h 2482850"/>
                      <a:gd name="connsiteX30" fmla="*/ 1034824 w 1614261"/>
                      <a:gd name="connsiteY30" fmla="*/ 2459037 h 2482850"/>
                      <a:gd name="connsiteX31" fmla="*/ 1087211 w 1614261"/>
                      <a:gd name="connsiteY31" fmla="*/ 2311400 h 2482850"/>
                      <a:gd name="connsiteX32" fmla="*/ 1111024 w 1614261"/>
                      <a:gd name="connsiteY32" fmla="*/ 1620837 h 2482850"/>
                      <a:gd name="connsiteX33" fmla="*/ 1120549 w 1614261"/>
                      <a:gd name="connsiteY33" fmla="*/ 1349375 h 2482850"/>
                      <a:gd name="connsiteX34" fmla="*/ 1206274 w 1614261"/>
                      <a:gd name="connsiteY34" fmla="*/ 1273175 h 2482850"/>
                      <a:gd name="connsiteX35" fmla="*/ 1277711 w 1614261"/>
                      <a:gd name="connsiteY35" fmla="*/ 1330325 h 2482850"/>
                      <a:gd name="connsiteX36" fmla="*/ 1239611 w 1614261"/>
                      <a:gd name="connsiteY36" fmla="*/ 1458912 h 2482850"/>
                      <a:gd name="connsiteX37" fmla="*/ 1220561 w 1614261"/>
                      <a:gd name="connsiteY37" fmla="*/ 1501775 h 2482850"/>
                      <a:gd name="connsiteX38" fmla="*/ 1244374 w 1614261"/>
                      <a:gd name="connsiteY38" fmla="*/ 1554162 h 2482850"/>
                      <a:gd name="connsiteX39" fmla="*/ 1291999 w 1614261"/>
                      <a:gd name="connsiteY39" fmla="*/ 1554162 h 2482850"/>
                      <a:gd name="connsiteX40" fmla="*/ 1311049 w 1614261"/>
                      <a:gd name="connsiteY40" fmla="*/ 1506537 h 2482850"/>
                      <a:gd name="connsiteX41" fmla="*/ 1272949 w 1614261"/>
                      <a:gd name="connsiteY41" fmla="*/ 1444625 h 2482850"/>
                      <a:gd name="connsiteX42" fmla="*/ 1301524 w 1614261"/>
                      <a:gd name="connsiteY42" fmla="*/ 1339850 h 2482850"/>
                      <a:gd name="connsiteX43" fmla="*/ 1334861 w 1614261"/>
                      <a:gd name="connsiteY43" fmla="*/ 1301750 h 2482850"/>
                      <a:gd name="connsiteX44" fmla="*/ 1449161 w 1614261"/>
                      <a:gd name="connsiteY44" fmla="*/ 1382712 h 2482850"/>
                      <a:gd name="connsiteX45" fmla="*/ 1506311 w 1614261"/>
                      <a:gd name="connsiteY45" fmla="*/ 1425575 h 2482850"/>
                      <a:gd name="connsiteX46" fmla="*/ 1515836 w 1614261"/>
                      <a:gd name="connsiteY46" fmla="*/ 1468437 h 2482850"/>
                      <a:gd name="connsiteX47" fmla="*/ 1601561 w 1614261"/>
                      <a:gd name="connsiteY47" fmla="*/ 1468437 h 2482850"/>
                      <a:gd name="connsiteX48" fmla="*/ 1592036 w 1614261"/>
                      <a:gd name="connsiteY48" fmla="*/ 1382712 h 2482850"/>
                      <a:gd name="connsiteX49" fmla="*/ 1520599 w 1614261"/>
                      <a:gd name="connsiteY49" fmla="*/ 1377950 h 2482850"/>
                      <a:gd name="connsiteX50" fmla="*/ 1488857 w 1614261"/>
                      <a:gd name="connsiteY50" fmla="*/ 1321061 h 2482850"/>
                      <a:gd name="connsiteX51" fmla="*/ 1498117 w 1614261"/>
                      <a:gd name="connsiteY51" fmla="*/ 1263650 h 2482850"/>
                      <a:gd name="connsiteX52" fmla="*/ 1539649 w 1614261"/>
                      <a:gd name="connsiteY52" fmla="*/ 1206500 h 2482850"/>
                      <a:gd name="connsiteX53" fmla="*/ 1526314 w 1614261"/>
                      <a:gd name="connsiteY53" fmla="*/ 1129347 h 2482850"/>
                      <a:gd name="connsiteX54" fmla="*/ 1487261 w 1614261"/>
                      <a:gd name="connsiteY54" fmla="*/ 1163637 h 2482850"/>
                      <a:gd name="connsiteX55" fmla="*/ 1477736 w 1614261"/>
                      <a:gd name="connsiteY55" fmla="*/ 1211262 h 2482850"/>
                      <a:gd name="connsiteX56" fmla="*/ 1392011 w 1614261"/>
                      <a:gd name="connsiteY56" fmla="*/ 1249362 h 2482850"/>
                      <a:gd name="connsiteX57" fmla="*/ 1306286 w 1614261"/>
                      <a:gd name="connsiteY57" fmla="*/ 1235075 h 2482850"/>
                      <a:gd name="connsiteX58" fmla="*/ 1358674 w 1614261"/>
                      <a:gd name="connsiteY58" fmla="*/ 1149350 h 2482850"/>
                      <a:gd name="connsiteX59" fmla="*/ 1377724 w 1614261"/>
                      <a:gd name="connsiteY59" fmla="*/ 1058862 h 2482850"/>
                      <a:gd name="connsiteX60" fmla="*/ 1415824 w 1614261"/>
                      <a:gd name="connsiteY60" fmla="*/ 1039812 h 2482850"/>
                      <a:gd name="connsiteX61" fmla="*/ 1377724 w 1614261"/>
                      <a:gd name="connsiteY61" fmla="*/ 982662 h 2482850"/>
                      <a:gd name="connsiteX62" fmla="*/ 1311049 w 1614261"/>
                      <a:gd name="connsiteY62" fmla="*/ 996950 h 2482850"/>
                      <a:gd name="connsiteX63" fmla="*/ 1330099 w 1614261"/>
                      <a:gd name="connsiteY63" fmla="*/ 1063625 h 2482850"/>
                      <a:gd name="connsiteX64" fmla="*/ 1296761 w 1614261"/>
                      <a:gd name="connsiteY64" fmla="*/ 1177925 h 2482850"/>
                      <a:gd name="connsiteX65" fmla="*/ 1263424 w 1614261"/>
                      <a:gd name="connsiteY65" fmla="*/ 1220787 h 2482850"/>
                      <a:gd name="connsiteX66" fmla="*/ 1153886 w 1614261"/>
                      <a:gd name="connsiteY66" fmla="*/ 1216025 h 2482850"/>
                      <a:gd name="connsiteX67" fmla="*/ 1115786 w 1614261"/>
                      <a:gd name="connsiteY67" fmla="*/ 1139825 h 2482850"/>
                      <a:gd name="connsiteX68" fmla="*/ 1115786 w 1614261"/>
                      <a:gd name="connsiteY68" fmla="*/ 334962 h 2482850"/>
                      <a:gd name="connsiteX69" fmla="*/ 1106261 w 1614261"/>
                      <a:gd name="connsiteY69" fmla="*/ 149225 h 2482850"/>
                      <a:gd name="connsiteX70" fmla="*/ 1077686 w 1614261"/>
                      <a:gd name="connsiteY70" fmla="*/ 1587 h 2482850"/>
                      <a:gd name="connsiteX71" fmla="*/ 1015774 w 1614261"/>
                      <a:gd name="connsiteY71" fmla="*/ 139700 h 2482850"/>
                      <a:gd name="connsiteX72" fmla="*/ 996724 w 1614261"/>
                      <a:gd name="connsiteY72" fmla="*/ 311150 h 2482850"/>
                      <a:gd name="connsiteX73" fmla="*/ 1006249 w 1614261"/>
                      <a:gd name="connsiteY73" fmla="*/ 1368425 h 2482850"/>
                      <a:gd name="connsiteX74" fmla="*/ 934811 w 1614261"/>
                      <a:gd name="connsiteY74" fmla="*/ 1487487 h 2482850"/>
                      <a:gd name="connsiteX75" fmla="*/ 887186 w 1614261"/>
                      <a:gd name="connsiteY75" fmla="*/ 1239837 h 2482850"/>
                      <a:gd name="connsiteX76" fmla="*/ 906236 w 1614261"/>
                      <a:gd name="connsiteY76" fmla="*/ 306387 h 2482850"/>
                      <a:gd name="connsiteX77" fmla="*/ 896711 w 1614261"/>
                      <a:gd name="connsiteY77" fmla="*/ 106362 h 2482850"/>
                      <a:gd name="connsiteX78" fmla="*/ 863374 w 1614261"/>
                      <a:gd name="connsiteY7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463658 w 1614261"/>
                      <a:gd name="connsiteY17" fmla="*/ 1490722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157569 w 1614261"/>
                      <a:gd name="connsiteY7" fmla="*/ 1008205 h 2482850"/>
                      <a:gd name="connsiteX8" fmla="*/ 102493 w 1614261"/>
                      <a:gd name="connsiteY8" fmla="*/ 973733 h 2482850"/>
                      <a:gd name="connsiteX9" fmla="*/ 67134 w 1614261"/>
                      <a:gd name="connsiteY9" fmla="*/ 905089 h 2482850"/>
                      <a:gd name="connsiteX10" fmla="*/ 9672 w 1614261"/>
                      <a:gd name="connsiteY10" fmla="*/ 927054 h 2482850"/>
                      <a:gd name="connsiteX11" fmla="*/ 62708 w 1614261"/>
                      <a:gd name="connsiteY11" fmla="*/ 1056106 h 2482850"/>
                      <a:gd name="connsiteX12" fmla="*/ 98070 w 1614261"/>
                      <a:gd name="connsiteY12" fmla="*/ 1179661 h 2482850"/>
                      <a:gd name="connsiteX13" fmla="*/ 159956 w 1614261"/>
                      <a:gd name="connsiteY13" fmla="*/ 1179660 h 2482850"/>
                      <a:gd name="connsiteX14" fmla="*/ 160463 w 1614261"/>
                      <a:gd name="connsiteY14" fmla="*/ 1120067 h 2482850"/>
                      <a:gd name="connsiteX15" fmla="*/ 176353 w 1614261"/>
                      <a:gd name="connsiteY15" fmla="*/ 1060613 h 2482850"/>
                      <a:gd name="connsiteX16" fmla="*/ 336578 w 1614261"/>
                      <a:gd name="connsiteY16" fmla="*/ 1161812 h 2482850"/>
                      <a:gd name="connsiteX17" fmla="*/ 347164 w 1614261"/>
                      <a:gd name="connsiteY17" fmla="*/ 1503880 h 2482850"/>
                      <a:gd name="connsiteX18" fmla="*/ 558971 w 1614261"/>
                      <a:gd name="connsiteY18" fmla="*/ 1240749 h 2482850"/>
                      <a:gd name="connsiteX19" fmla="*/ 666108 w 1614261"/>
                      <a:gd name="connsiteY19" fmla="*/ 1028111 h 2482850"/>
                      <a:gd name="connsiteX20" fmla="*/ 791112 w 1614261"/>
                      <a:gd name="connsiteY20" fmla="*/ 1118666 h 2482850"/>
                      <a:gd name="connsiteX21" fmla="*/ 791936 w 1614261"/>
                      <a:gd name="connsiteY21" fmla="*/ 1485582 h 2482850"/>
                      <a:gd name="connsiteX22" fmla="*/ 772886 w 1614261"/>
                      <a:gd name="connsiteY22" fmla="*/ 2216150 h 2482850"/>
                      <a:gd name="connsiteX23" fmla="*/ 830036 w 1614261"/>
                      <a:gd name="connsiteY23" fmla="*/ 2382837 h 2482850"/>
                      <a:gd name="connsiteX24" fmla="*/ 901474 w 1614261"/>
                      <a:gd name="connsiteY24" fmla="*/ 2278062 h 2482850"/>
                      <a:gd name="connsiteX25" fmla="*/ 899773 w 1614261"/>
                      <a:gd name="connsiteY25" fmla="*/ 2007187 h 2482850"/>
                      <a:gd name="connsiteX26" fmla="*/ 877661 w 1614261"/>
                      <a:gd name="connsiteY26" fmla="*/ 1773237 h 2482850"/>
                      <a:gd name="connsiteX27" fmla="*/ 906236 w 1614261"/>
                      <a:gd name="connsiteY27" fmla="*/ 1644650 h 2482850"/>
                      <a:gd name="connsiteX28" fmla="*/ 949949 w 1614261"/>
                      <a:gd name="connsiteY28" fmla="*/ 1584956 h 2482850"/>
                      <a:gd name="connsiteX29" fmla="*/ 1011011 w 1614261"/>
                      <a:gd name="connsiteY29" fmla="*/ 1658937 h 2482850"/>
                      <a:gd name="connsiteX30" fmla="*/ 991961 w 1614261"/>
                      <a:gd name="connsiteY30" fmla="*/ 2349500 h 2482850"/>
                      <a:gd name="connsiteX31" fmla="*/ 1034824 w 1614261"/>
                      <a:gd name="connsiteY31" fmla="*/ 2459037 h 2482850"/>
                      <a:gd name="connsiteX32" fmla="*/ 1087211 w 1614261"/>
                      <a:gd name="connsiteY32" fmla="*/ 2311400 h 2482850"/>
                      <a:gd name="connsiteX33" fmla="*/ 1111024 w 1614261"/>
                      <a:gd name="connsiteY33" fmla="*/ 1620837 h 2482850"/>
                      <a:gd name="connsiteX34" fmla="*/ 1120549 w 1614261"/>
                      <a:gd name="connsiteY34" fmla="*/ 1349375 h 2482850"/>
                      <a:gd name="connsiteX35" fmla="*/ 1206274 w 1614261"/>
                      <a:gd name="connsiteY35" fmla="*/ 1273175 h 2482850"/>
                      <a:gd name="connsiteX36" fmla="*/ 1277711 w 1614261"/>
                      <a:gd name="connsiteY36" fmla="*/ 1330325 h 2482850"/>
                      <a:gd name="connsiteX37" fmla="*/ 1239611 w 1614261"/>
                      <a:gd name="connsiteY37" fmla="*/ 1458912 h 2482850"/>
                      <a:gd name="connsiteX38" fmla="*/ 1220561 w 1614261"/>
                      <a:gd name="connsiteY38" fmla="*/ 1501775 h 2482850"/>
                      <a:gd name="connsiteX39" fmla="*/ 1244374 w 1614261"/>
                      <a:gd name="connsiteY39" fmla="*/ 1554162 h 2482850"/>
                      <a:gd name="connsiteX40" fmla="*/ 1291999 w 1614261"/>
                      <a:gd name="connsiteY40" fmla="*/ 1554162 h 2482850"/>
                      <a:gd name="connsiteX41" fmla="*/ 1311049 w 1614261"/>
                      <a:gd name="connsiteY41" fmla="*/ 1506537 h 2482850"/>
                      <a:gd name="connsiteX42" fmla="*/ 1272949 w 1614261"/>
                      <a:gd name="connsiteY42" fmla="*/ 1444625 h 2482850"/>
                      <a:gd name="connsiteX43" fmla="*/ 1301524 w 1614261"/>
                      <a:gd name="connsiteY43" fmla="*/ 1339850 h 2482850"/>
                      <a:gd name="connsiteX44" fmla="*/ 1334861 w 1614261"/>
                      <a:gd name="connsiteY44" fmla="*/ 1301750 h 2482850"/>
                      <a:gd name="connsiteX45" fmla="*/ 1449161 w 1614261"/>
                      <a:gd name="connsiteY45" fmla="*/ 1382712 h 2482850"/>
                      <a:gd name="connsiteX46" fmla="*/ 1506311 w 1614261"/>
                      <a:gd name="connsiteY46" fmla="*/ 1425575 h 2482850"/>
                      <a:gd name="connsiteX47" fmla="*/ 1515836 w 1614261"/>
                      <a:gd name="connsiteY47" fmla="*/ 1468437 h 2482850"/>
                      <a:gd name="connsiteX48" fmla="*/ 1601561 w 1614261"/>
                      <a:gd name="connsiteY48" fmla="*/ 1468437 h 2482850"/>
                      <a:gd name="connsiteX49" fmla="*/ 1592036 w 1614261"/>
                      <a:gd name="connsiteY49" fmla="*/ 1382712 h 2482850"/>
                      <a:gd name="connsiteX50" fmla="*/ 1520599 w 1614261"/>
                      <a:gd name="connsiteY50" fmla="*/ 1377950 h 2482850"/>
                      <a:gd name="connsiteX51" fmla="*/ 1488857 w 1614261"/>
                      <a:gd name="connsiteY51" fmla="*/ 1321061 h 2482850"/>
                      <a:gd name="connsiteX52" fmla="*/ 1498117 w 1614261"/>
                      <a:gd name="connsiteY52" fmla="*/ 1263650 h 2482850"/>
                      <a:gd name="connsiteX53" fmla="*/ 1539649 w 1614261"/>
                      <a:gd name="connsiteY53" fmla="*/ 1206500 h 2482850"/>
                      <a:gd name="connsiteX54" fmla="*/ 1526314 w 1614261"/>
                      <a:gd name="connsiteY54" fmla="*/ 1129347 h 2482850"/>
                      <a:gd name="connsiteX55" fmla="*/ 1487261 w 1614261"/>
                      <a:gd name="connsiteY55" fmla="*/ 1163637 h 2482850"/>
                      <a:gd name="connsiteX56" fmla="*/ 1477736 w 1614261"/>
                      <a:gd name="connsiteY56" fmla="*/ 1211262 h 2482850"/>
                      <a:gd name="connsiteX57" fmla="*/ 1392011 w 1614261"/>
                      <a:gd name="connsiteY57" fmla="*/ 1249362 h 2482850"/>
                      <a:gd name="connsiteX58" fmla="*/ 1306286 w 1614261"/>
                      <a:gd name="connsiteY58" fmla="*/ 1235075 h 2482850"/>
                      <a:gd name="connsiteX59" fmla="*/ 1358674 w 1614261"/>
                      <a:gd name="connsiteY59" fmla="*/ 1149350 h 2482850"/>
                      <a:gd name="connsiteX60" fmla="*/ 1377724 w 1614261"/>
                      <a:gd name="connsiteY60" fmla="*/ 1058862 h 2482850"/>
                      <a:gd name="connsiteX61" fmla="*/ 1415824 w 1614261"/>
                      <a:gd name="connsiteY61" fmla="*/ 1039812 h 2482850"/>
                      <a:gd name="connsiteX62" fmla="*/ 1377724 w 1614261"/>
                      <a:gd name="connsiteY62" fmla="*/ 982662 h 2482850"/>
                      <a:gd name="connsiteX63" fmla="*/ 1311049 w 1614261"/>
                      <a:gd name="connsiteY63" fmla="*/ 996950 h 2482850"/>
                      <a:gd name="connsiteX64" fmla="*/ 1330099 w 1614261"/>
                      <a:gd name="connsiteY64" fmla="*/ 1063625 h 2482850"/>
                      <a:gd name="connsiteX65" fmla="*/ 1296761 w 1614261"/>
                      <a:gd name="connsiteY65" fmla="*/ 1177925 h 2482850"/>
                      <a:gd name="connsiteX66" fmla="*/ 1263424 w 1614261"/>
                      <a:gd name="connsiteY66" fmla="*/ 1220787 h 2482850"/>
                      <a:gd name="connsiteX67" fmla="*/ 1153886 w 1614261"/>
                      <a:gd name="connsiteY67" fmla="*/ 1216025 h 2482850"/>
                      <a:gd name="connsiteX68" fmla="*/ 1115786 w 1614261"/>
                      <a:gd name="connsiteY68" fmla="*/ 1139825 h 2482850"/>
                      <a:gd name="connsiteX69" fmla="*/ 1115786 w 1614261"/>
                      <a:gd name="connsiteY69" fmla="*/ 334962 h 2482850"/>
                      <a:gd name="connsiteX70" fmla="*/ 1106261 w 1614261"/>
                      <a:gd name="connsiteY70" fmla="*/ 149225 h 2482850"/>
                      <a:gd name="connsiteX71" fmla="*/ 1077686 w 1614261"/>
                      <a:gd name="connsiteY71" fmla="*/ 1587 h 2482850"/>
                      <a:gd name="connsiteX72" fmla="*/ 1015774 w 1614261"/>
                      <a:gd name="connsiteY72" fmla="*/ 139700 h 2482850"/>
                      <a:gd name="connsiteX73" fmla="*/ 996724 w 1614261"/>
                      <a:gd name="connsiteY73" fmla="*/ 311150 h 2482850"/>
                      <a:gd name="connsiteX74" fmla="*/ 1006249 w 1614261"/>
                      <a:gd name="connsiteY74" fmla="*/ 1368425 h 2482850"/>
                      <a:gd name="connsiteX75" fmla="*/ 934811 w 1614261"/>
                      <a:gd name="connsiteY75" fmla="*/ 1487487 h 2482850"/>
                      <a:gd name="connsiteX76" fmla="*/ 887186 w 1614261"/>
                      <a:gd name="connsiteY76" fmla="*/ 1239837 h 2482850"/>
                      <a:gd name="connsiteX77" fmla="*/ 906236 w 1614261"/>
                      <a:gd name="connsiteY77" fmla="*/ 306387 h 2482850"/>
                      <a:gd name="connsiteX78" fmla="*/ 896711 w 1614261"/>
                      <a:gd name="connsiteY78" fmla="*/ 106362 h 2482850"/>
                      <a:gd name="connsiteX79" fmla="*/ 863374 w 1614261"/>
                      <a:gd name="connsiteY79"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294221 w 1614261"/>
                      <a:gd name="connsiteY7" fmla="*/ 918417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336578 w 1614261"/>
                      <a:gd name="connsiteY17" fmla="*/ 1161812 h 2482850"/>
                      <a:gd name="connsiteX18" fmla="*/ 347164 w 1614261"/>
                      <a:gd name="connsiteY18" fmla="*/ 1503880 h 2482850"/>
                      <a:gd name="connsiteX19" fmla="*/ 558971 w 1614261"/>
                      <a:gd name="connsiteY19" fmla="*/ 1240749 h 2482850"/>
                      <a:gd name="connsiteX20" fmla="*/ 666108 w 1614261"/>
                      <a:gd name="connsiteY20" fmla="*/ 1028111 h 2482850"/>
                      <a:gd name="connsiteX21" fmla="*/ 791112 w 1614261"/>
                      <a:gd name="connsiteY21" fmla="*/ 1118666 h 2482850"/>
                      <a:gd name="connsiteX22" fmla="*/ 791936 w 1614261"/>
                      <a:gd name="connsiteY22" fmla="*/ 1485582 h 2482850"/>
                      <a:gd name="connsiteX23" fmla="*/ 772886 w 1614261"/>
                      <a:gd name="connsiteY23" fmla="*/ 2216150 h 2482850"/>
                      <a:gd name="connsiteX24" fmla="*/ 830036 w 1614261"/>
                      <a:gd name="connsiteY24" fmla="*/ 2382837 h 2482850"/>
                      <a:gd name="connsiteX25" fmla="*/ 901474 w 1614261"/>
                      <a:gd name="connsiteY25" fmla="*/ 2278062 h 2482850"/>
                      <a:gd name="connsiteX26" fmla="*/ 899773 w 1614261"/>
                      <a:gd name="connsiteY26" fmla="*/ 2007187 h 2482850"/>
                      <a:gd name="connsiteX27" fmla="*/ 877661 w 1614261"/>
                      <a:gd name="connsiteY27" fmla="*/ 1773237 h 2482850"/>
                      <a:gd name="connsiteX28" fmla="*/ 906236 w 1614261"/>
                      <a:gd name="connsiteY28" fmla="*/ 1644650 h 2482850"/>
                      <a:gd name="connsiteX29" fmla="*/ 949949 w 1614261"/>
                      <a:gd name="connsiteY29" fmla="*/ 1584956 h 2482850"/>
                      <a:gd name="connsiteX30" fmla="*/ 1011011 w 1614261"/>
                      <a:gd name="connsiteY30" fmla="*/ 1658937 h 2482850"/>
                      <a:gd name="connsiteX31" fmla="*/ 991961 w 1614261"/>
                      <a:gd name="connsiteY31" fmla="*/ 2349500 h 2482850"/>
                      <a:gd name="connsiteX32" fmla="*/ 1034824 w 1614261"/>
                      <a:gd name="connsiteY32" fmla="*/ 2459037 h 2482850"/>
                      <a:gd name="connsiteX33" fmla="*/ 1087211 w 1614261"/>
                      <a:gd name="connsiteY33" fmla="*/ 2311400 h 2482850"/>
                      <a:gd name="connsiteX34" fmla="*/ 1111024 w 1614261"/>
                      <a:gd name="connsiteY34" fmla="*/ 1620837 h 2482850"/>
                      <a:gd name="connsiteX35" fmla="*/ 1120549 w 1614261"/>
                      <a:gd name="connsiteY35" fmla="*/ 1349375 h 2482850"/>
                      <a:gd name="connsiteX36" fmla="*/ 1206274 w 1614261"/>
                      <a:gd name="connsiteY36" fmla="*/ 1273175 h 2482850"/>
                      <a:gd name="connsiteX37" fmla="*/ 1277711 w 1614261"/>
                      <a:gd name="connsiteY37" fmla="*/ 1330325 h 2482850"/>
                      <a:gd name="connsiteX38" fmla="*/ 1239611 w 1614261"/>
                      <a:gd name="connsiteY38" fmla="*/ 1458912 h 2482850"/>
                      <a:gd name="connsiteX39" fmla="*/ 1220561 w 1614261"/>
                      <a:gd name="connsiteY39" fmla="*/ 1501775 h 2482850"/>
                      <a:gd name="connsiteX40" fmla="*/ 1244374 w 1614261"/>
                      <a:gd name="connsiteY40" fmla="*/ 1554162 h 2482850"/>
                      <a:gd name="connsiteX41" fmla="*/ 1291999 w 1614261"/>
                      <a:gd name="connsiteY41" fmla="*/ 1554162 h 2482850"/>
                      <a:gd name="connsiteX42" fmla="*/ 1311049 w 1614261"/>
                      <a:gd name="connsiteY42" fmla="*/ 1506537 h 2482850"/>
                      <a:gd name="connsiteX43" fmla="*/ 1272949 w 1614261"/>
                      <a:gd name="connsiteY43" fmla="*/ 1444625 h 2482850"/>
                      <a:gd name="connsiteX44" fmla="*/ 1301524 w 1614261"/>
                      <a:gd name="connsiteY44" fmla="*/ 1339850 h 2482850"/>
                      <a:gd name="connsiteX45" fmla="*/ 1334861 w 1614261"/>
                      <a:gd name="connsiteY45" fmla="*/ 1301750 h 2482850"/>
                      <a:gd name="connsiteX46" fmla="*/ 1449161 w 1614261"/>
                      <a:gd name="connsiteY46" fmla="*/ 1382712 h 2482850"/>
                      <a:gd name="connsiteX47" fmla="*/ 1506311 w 1614261"/>
                      <a:gd name="connsiteY47" fmla="*/ 1425575 h 2482850"/>
                      <a:gd name="connsiteX48" fmla="*/ 1515836 w 1614261"/>
                      <a:gd name="connsiteY48" fmla="*/ 1468437 h 2482850"/>
                      <a:gd name="connsiteX49" fmla="*/ 1601561 w 1614261"/>
                      <a:gd name="connsiteY49" fmla="*/ 1468437 h 2482850"/>
                      <a:gd name="connsiteX50" fmla="*/ 1592036 w 1614261"/>
                      <a:gd name="connsiteY50" fmla="*/ 1382712 h 2482850"/>
                      <a:gd name="connsiteX51" fmla="*/ 1520599 w 1614261"/>
                      <a:gd name="connsiteY51" fmla="*/ 1377950 h 2482850"/>
                      <a:gd name="connsiteX52" fmla="*/ 1488857 w 1614261"/>
                      <a:gd name="connsiteY52" fmla="*/ 1321061 h 2482850"/>
                      <a:gd name="connsiteX53" fmla="*/ 1498117 w 1614261"/>
                      <a:gd name="connsiteY53" fmla="*/ 1263650 h 2482850"/>
                      <a:gd name="connsiteX54" fmla="*/ 1539649 w 1614261"/>
                      <a:gd name="connsiteY54" fmla="*/ 1206500 h 2482850"/>
                      <a:gd name="connsiteX55" fmla="*/ 1526314 w 1614261"/>
                      <a:gd name="connsiteY55" fmla="*/ 1129347 h 2482850"/>
                      <a:gd name="connsiteX56" fmla="*/ 1487261 w 1614261"/>
                      <a:gd name="connsiteY56" fmla="*/ 1163637 h 2482850"/>
                      <a:gd name="connsiteX57" fmla="*/ 1477736 w 1614261"/>
                      <a:gd name="connsiteY57" fmla="*/ 1211262 h 2482850"/>
                      <a:gd name="connsiteX58" fmla="*/ 1392011 w 1614261"/>
                      <a:gd name="connsiteY58" fmla="*/ 1249362 h 2482850"/>
                      <a:gd name="connsiteX59" fmla="*/ 1306286 w 1614261"/>
                      <a:gd name="connsiteY59" fmla="*/ 1235075 h 2482850"/>
                      <a:gd name="connsiteX60" fmla="*/ 1358674 w 1614261"/>
                      <a:gd name="connsiteY60" fmla="*/ 1149350 h 2482850"/>
                      <a:gd name="connsiteX61" fmla="*/ 1377724 w 1614261"/>
                      <a:gd name="connsiteY61" fmla="*/ 1058862 h 2482850"/>
                      <a:gd name="connsiteX62" fmla="*/ 1415824 w 1614261"/>
                      <a:gd name="connsiteY62" fmla="*/ 1039812 h 2482850"/>
                      <a:gd name="connsiteX63" fmla="*/ 1377724 w 1614261"/>
                      <a:gd name="connsiteY63" fmla="*/ 982662 h 2482850"/>
                      <a:gd name="connsiteX64" fmla="*/ 1311049 w 1614261"/>
                      <a:gd name="connsiteY64" fmla="*/ 996950 h 2482850"/>
                      <a:gd name="connsiteX65" fmla="*/ 1330099 w 1614261"/>
                      <a:gd name="connsiteY65" fmla="*/ 1063625 h 2482850"/>
                      <a:gd name="connsiteX66" fmla="*/ 1296761 w 1614261"/>
                      <a:gd name="connsiteY66" fmla="*/ 1177925 h 2482850"/>
                      <a:gd name="connsiteX67" fmla="*/ 1263424 w 1614261"/>
                      <a:gd name="connsiteY67" fmla="*/ 1220787 h 2482850"/>
                      <a:gd name="connsiteX68" fmla="*/ 1153886 w 1614261"/>
                      <a:gd name="connsiteY68" fmla="*/ 1216025 h 2482850"/>
                      <a:gd name="connsiteX69" fmla="*/ 1115786 w 1614261"/>
                      <a:gd name="connsiteY69" fmla="*/ 1139825 h 2482850"/>
                      <a:gd name="connsiteX70" fmla="*/ 1115786 w 1614261"/>
                      <a:gd name="connsiteY70" fmla="*/ 334962 h 2482850"/>
                      <a:gd name="connsiteX71" fmla="*/ 1106261 w 1614261"/>
                      <a:gd name="connsiteY71" fmla="*/ 149225 h 2482850"/>
                      <a:gd name="connsiteX72" fmla="*/ 1077686 w 1614261"/>
                      <a:gd name="connsiteY72" fmla="*/ 1587 h 2482850"/>
                      <a:gd name="connsiteX73" fmla="*/ 1015774 w 1614261"/>
                      <a:gd name="connsiteY73" fmla="*/ 139700 h 2482850"/>
                      <a:gd name="connsiteX74" fmla="*/ 996724 w 1614261"/>
                      <a:gd name="connsiteY74" fmla="*/ 311150 h 2482850"/>
                      <a:gd name="connsiteX75" fmla="*/ 1006249 w 1614261"/>
                      <a:gd name="connsiteY75" fmla="*/ 1368425 h 2482850"/>
                      <a:gd name="connsiteX76" fmla="*/ 934811 w 1614261"/>
                      <a:gd name="connsiteY76" fmla="*/ 1487487 h 2482850"/>
                      <a:gd name="connsiteX77" fmla="*/ 887186 w 1614261"/>
                      <a:gd name="connsiteY77" fmla="*/ 1239837 h 2482850"/>
                      <a:gd name="connsiteX78" fmla="*/ 906236 w 1614261"/>
                      <a:gd name="connsiteY78" fmla="*/ 306387 h 2482850"/>
                      <a:gd name="connsiteX79" fmla="*/ 896711 w 1614261"/>
                      <a:gd name="connsiteY79" fmla="*/ 106362 h 2482850"/>
                      <a:gd name="connsiteX80" fmla="*/ 863374 w 1614261"/>
                      <a:gd name="connsiteY80"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51861 w 1614261"/>
                      <a:gd name="connsiteY17" fmla="*/ 1102607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36578 w 1614261"/>
                      <a:gd name="connsiteY18" fmla="*/ 1161812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558971 w 1614261"/>
                      <a:gd name="connsiteY20" fmla="*/ 1240749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666108 w 1614261"/>
                      <a:gd name="connsiteY21" fmla="*/ 1028111 h 2482850"/>
                      <a:gd name="connsiteX22" fmla="*/ 791112 w 1614261"/>
                      <a:gd name="connsiteY22" fmla="*/ 1118666 h 2482850"/>
                      <a:gd name="connsiteX23" fmla="*/ 791936 w 1614261"/>
                      <a:gd name="connsiteY23" fmla="*/ 1485582 h 2482850"/>
                      <a:gd name="connsiteX24" fmla="*/ 772886 w 1614261"/>
                      <a:gd name="connsiteY24" fmla="*/ 2216150 h 2482850"/>
                      <a:gd name="connsiteX25" fmla="*/ 830036 w 1614261"/>
                      <a:gd name="connsiteY25" fmla="*/ 2382837 h 2482850"/>
                      <a:gd name="connsiteX26" fmla="*/ 901474 w 1614261"/>
                      <a:gd name="connsiteY26" fmla="*/ 2278062 h 2482850"/>
                      <a:gd name="connsiteX27" fmla="*/ 899773 w 1614261"/>
                      <a:gd name="connsiteY27" fmla="*/ 2007187 h 2482850"/>
                      <a:gd name="connsiteX28" fmla="*/ 877661 w 1614261"/>
                      <a:gd name="connsiteY28" fmla="*/ 1773237 h 2482850"/>
                      <a:gd name="connsiteX29" fmla="*/ 906236 w 1614261"/>
                      <a:gd name="connsiteY29" fmla="*/ 1644650 h 2482850"/>
                      <a:gd name="connsiteX30" fmla="*/ 949949 w 1614261"/>
                      <a:gd name="connsiteY30" fmla="*/ 1584956 h 2482850"/>
                      <a:gd name="connsiteX31" fmla="*/ 1011011 w 1614261"/>
                      <a:gd name="connsiteY31" fmla="*/ 1658937 h 2482850"/>
                      <a:gd name="connsiteX32" fmla="*/ 991961 w 1614261"/>
                      <a:gd name="connsiteY32" fmla="*/ 2349500 h 2482850"/>
                      <a:gd name="connsiteX33" fmla="*/ 1034824 w 1614261"/>
                      <a:gd name="connsiteY33" fmla="*/ 2459037 h 2482850"/>
                      <a:gd name="connsiteX34" fmla="*/ 1087211 w 1614261"/>
                      <a:gd name="connsiteY34" fmla="*/ 2311400 h 2482850"/>
                      <a:gd name="connsiteX35" fmla="*/ 1111024 w 1614261"/>
                      <a:gd name="connsiteY35" fmla="*/ 1620837 h 2482850"/>
                      <a:gd name="connsiteX36" fmla="*/ 1120549 w 1614261"/>
                      <a:gd name="connsiteY36" fmla="*/ 1349375 h 2482850"/>
                      <a:gd name="connsiteX37" fmla="*/ 1206274 w 1614261"/>
                      <a:gd name="connsiteY37" fmla="*/ 1273175 h 2482850"/>
                      <a:gd name="connsiteX38" fmla="*/ 1277711 w 1614261"/>
                      <a:gd name="connsiteY38" fmla="*/ 1330325 h 2482850"/>
                      <a:gd name="connsiteX39" fmla="*/ 1239611 w 1614261"/>
                      <a:gd name="connsiteY39" fmla="*/ 1458912 h 2482850"/>
                      <a:gd name="connsiteX40" fmla="*/ 1220561 w 1614261"/>
                      <a:gd name="connsiteY40" fmla="*/ 1501775 h 2482850"/>
                      <a:gd name="connsiteX41" fmla="*/ 1244374 w 1614261"/>
                      <a:gd name="connsiteY41" fmla="*/ 1554162 h 2482850"/>
                      <a:gd name="connsiteX42" fmla="*/ 1291999 w 1614261"/>
                      <a:gd name="connsiteY42" fmla="*/ 1554162 h 2482850"/>
                      <a:gd name="connsiteX43" fmla="*/ 1311049 w 1614261"/>
                      <a:gd name="connsiteY43" fmla="*/ 1506537 h 2482850"/>
                      <a:gd name="connsiteX44" fmla="*/ 1272949 w 1614261"/>
                      <a:gd name="connsiteY44" fmla="*/ 1444625 h 2482850"/>
                      <a:gd name="connsiteX45" fmla="*/ 1301524 w 1614261"/>
                      <a:gd name="connsiteY45" fmla="*/ 1339850 h 2482850"/>
                      <a:gd name="connsiteX46" fmla="*/ 1334861 w 1614261"/>
                      <a:gd name="connsiteY46" fmla="*/ 1301750 h 2482850"/>
                      <a:gd name="connsiteX47" fmla="*/ 1449161 w 1614261"/>
                      <a:gd name="connsiteY47" fmla="*/ 1382712 h 2482850"/>
                      <a:gd name="connsiteX48" fmla="*/ 1506311 w 1614261"/>
                      <a:gd name="connsiteY48" fmla="*/ 1425575 h 2482850"/>
                      <a:gd name="connsiteX49" fmla="*/ 1515836 w 1614261"/>
                      <a:gd name="connsiteY49" fmla="*/ 1468437 h 2482850"/>
                      <a:gd name="connsiteX50" fmla="*/ 1601561 w 1614261"/>
                      <a:gd name="connsiteY50" fmla="*/ 1468437 h 2482850"/>
                      <a:gd name="connsiteX51" fmla="*/ 1592036 w 1614261"/>
                      <a:gd name="connsiteY51" fmla="*/ 1382712 h 2482850"/>
                      <a:gd name="connsiteX52" fmla="*/ 1520599 w 1614261"/>
                      <a:gd name="connsiteY52" fmla="*/ 1377950 h 2482850"/>
                      <a:gd name="connsiteX53" fmla="*/ 1488857 w 1614261"/>
                      <a:gd name="connsiteY53" fmla="*/ 1321061 h 2482850"/>
                      <a:gd name="connsiteX54" fmla="*/ 1498117 w 1614261"/>
                      <a:gd name="connsiteY54" fmla="*/ 1263650 h 2482850"/>
                      <a:gd name="connsiteX55" fmla="*/ 1539649 w 1614261"/>
                      <a:gd name="connsiteY55" fmla="*/ 1206500 h 2482850"/>
                      <a:gd name="connsiteX56" fmla="*/ 1526314 w 1614261"/>
                      <a:gd name="connsiteY56" fmla="*/ 1129347 h 2482850"/>
                      <a:gd name="connsiteX57" fmla="*/ 1487261 w 1614261"/>
                      <a:gd name="connsiteY57" fmla="*/ 1163637 h 2482850"/>
                      <a:gd name="connsiteX58" fmla="*/ 1477736 w 1614261"/>
                      <a:gd name="connsiteY58" fmla="*/ 1211262 h 2482850"/>
                      <a:gd name="connsiteX59" fmla="*/ 1392011 w 1614261"/>
                      <a:gd name="connsiteY59" fmla="*/ 1249362 h 2482850"/>
                      <a:gd name="connsiteX60" fmla="*/ 1306286 w 1614261"/>
                      <a:gd name="connsiteY60" fmla="*/ 1235075 h 2482850"/>
                      <a:gd name="connsiteX61" fmla="*/ 1358674 w 1614261"/>
                      <a:gd name="connsiteY61" fmla="*/ 1149350 h 2482850"/>
                      <a:gd name="connsiteX62" fmla="*/ 1377724 w 1614261"/>
                      <a:gd name="connsiteY62" fmla="*/ 1058862 h 2482850"/>
                      <a:gd name="connsiteX63" fmla="*/ 1415824 w 1614261"/>
                      <a:gd name="connsiteY63" fmla="*/ 1039812 h 2482850"/>
                      <a:gd name="connsiteX64" fmla="*/ 1377724 w 1614261"/>
                      <a:gd name="connsiteY64" fmla="*/ 982662 h 2482850"/>
                      <a:gd name="connsiteX65" fmla="*/ 1311049 w 1614261"/>
                      <a:gd name="connsiteY65" fmla="*/ 996950 h 2482850"/>
                      <a:gd name="connsiteX66" fmla="*/ 1330099 w 1614261"/>
                      <a:gd name="connsiteY66" fmla="*/ 1063625 h 2482850"/>
                      <a:gd name="connsiteX67" fmla="*/ 1296761 w 1614261"/>
                      <a:gd name="connsiteY67" fmla="*/ 1177925 h 2482850"/>
                      <a:gd name="connsiteX68" fmla="*/ 1263424 w 1614261"/>
                      <a:gd name="connsiteY68" fmla="*/ 1220787 h 2482850"/>
                      <a:gd name="connsiteX69" fmla="*/ 1153886 w 1614261"/>
                      <a:gd name="connsiteY69" fmla="*/ 1216025 h 2482850"/>
                      <a:gd name="connsiteX70" fmla="*/ 1115786 w 1614261"/>
                      <a:gd name="connsiteY70" fmla="*/ 1139825 h 2482850"/>
                      <a:gd name="connsiteX71" fmla="*/ 1115786 w 1614261"/>
                      <a:gd name="connsiteY71" fmla="*/ 334962 h 2482850"/>
                      <a:gd name="connsiteX72" fmla="*/ 1106261 w 1614261"/>
                      <a:gd name="connsiteY72" fmla="*/ 149225 h 2482850"/>
                      <a:gd name="connsiteX73" fmla="*/ 1077686 w 1614261"/>
                      <a:gd name="connsiteY73" fmla="*/ 1587 h 2482850"/>
                      <a:gd name="connsiteX74" fmla="*/ 1015774 w 1614261"/>
                      <a:gd name="connsiteY74" fmla="*/ 139700 h 2482850"/>
                      <a:gd name="connsiteX75" fmla="*/ 996724 w 1614261"/>
                      <a:gd name="connsiteY75" fmla="*/ 311150 h 2482850"/>
                      <a:gd name="connsiteX76" fmla="*/ 1006249 w 1614261"/>
                      <a:gd name="connsiteY76" fmla="*/ 1368425 h 2482850"/>
                      <a:gd name="connsiteX77" fmla="*/ 934811 w 1614261"/>
                      <a:gd name="connsiteY77" fmla="*/ 1487487 h 2482850"/>
                      <a:gd name="connsiteX78" fmla="*/ 887186 w 1614261"/>
                      <a:gd name="connsiteY78" fmla="*/ 1239837 h 2482850"/>
                      <a:gd name="connsiteX79" fmla="*/ 906236 w 1614261"/>
                      <a:gd name="connsiteY79" fmla="*/ 306387 h 2482850"/>
                      <a:gd name="connsiteX80" fmla="*/ 896711 w 1614261"/>
                      <a:gd name="connsiteY80" fmla="*/ 106362 h 2482850"/>
                      <a:gd name="connsiteX81" fmla="*/ 863374 w 1614261"/>
                      <a:gd name="connsiteY81"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16607 w 1614261"/>
                      <a:gd name="connsiteY4" fmla="*/ 780276 h 2482850"/>
                      <a:gd name="connsiteX5" fmla="*/ 304805 w 1614261"/>
                      <a:gd name="connsiteY5" fmla="*/ 523728 h 2482850"/>
                      <a:gd name="connsiteX6" fmla="*/ 378934 w 1614261"/>
                      <a:gd name="connsiteY6" fmla="*/ 813169 h 2482850"/>
                      <a:gd name="connsiteX7" fmla="*/ 336578 w 1614261"/>
                      <a:gd name="connsiteY7" fmla="*/ 964466 h 2482850"/>
                      <a:gd name="connsiteX8" fmla="*/ 157569 w 1614261"/>
                      <a:gd name="connsiteY8" fmla="*/ 1008205 h 2482850"/>
                      <a:gd name="connsiteX9" fmla="*/ 102493 w 1614261"/>
                      <a:gd name="connsiteY9" fmla="*/ 973733 h 2482850"/>
                      <a:gd name="connsiteX10" fmla="*/ 67134 w 1614261"/>
                      <a:gd name="connsiteY10" fmla="*/ 905089 h 2482850"/>
                      <a:gd name="connsiteX11" fmla="*/ 9672 w 1614261"/>
                      <a:gd name="connsiteY11" fmla="*/ 927054 h 2482850"/>
                      <a:gd name="connsiteX12" fmla="*/ 62708 w 1614261"/>
                      <a:gd name="connsiteY12" fmla="*/ 1056106 h 2482850"/>
                      <a:gd name="connsiteX13" fmla="*/ 98070 w 1614261"/>
                      <a:gd name="connsiteY13" fmla="*/ 1179661 h 2482850"/>
                      <a:gd name="connsiteX14" fmla="*/ 159956 w 1614261"/>
                      <a:gd name="connsiteY14" fmla="*/ 1179660 h 2482850"/>
                      <a:gd name="connsiteX15" fmla="*/ 160463 w 1614261"/>
                      <a:gd name="connsiteY15" fmla="*/ 1120067 h 2482850"/>
                      <a:gd name="connsiteX16" fmla="*/ 176353 w 1614261"/>
                      <a:gd name="connsiteY16" fmla="*/ 1060613 h 2482850"/>
                      <a:gd name="connsiteX17" fmla="*/ 294218 w 1614261"/>
                      <a:gd name="connsiteY17" fmla="*/ 1076296 h 2482850"/>
                      <a:gd name="connsiteX18" fmla="*/ 315395 w 1614261"/>
                      <a:gd name="connsiteY18" fmla="*/ 1240753 h 2482850"/>
                      <a:gd name="connsiteX19" fmla="*/ 347164 w 1614261"/>
                      <a:gd name="connsiteY19" fmla="*/ 1503880 h 2482850"/>
                      <a:gd name="connsiteX20" fmla="*/ 484838 w 1614261"/>
                      <a:gd name="connsiteY20" fmla="*/ 1273642 h 2482850"/>
                      <a:gd name="connsiteX21" fmla="*/ 589148 w 1614261"/>
                      <a:gd name="connsiteY21" fmla="*/ 1098842 h 2482850"/>
                      <a:gd name="connsiteX22" fmla="*/ 666108 w 1614261"/>
                      <a:gd name="connsiteY22" fmla="*/ 1028111 h 2482850"/>
                      <a:gd name="connsiteX23" fmla="*/ 791112 w 1614261"/>
                      <a:gd name="connsiteY23" fmla="*/ 1118666 h 2482850"/>
                      <a:gd name="connsiteX24" fmla="*/ 791936 w 1614261"/>
                      <a:gd name="connsiteY24" fmla="*/ 1485582 h 2482850"/>
                      <a:gd name="connsiteX25" fmla="*/ 772886 w 1614261"/>
                      <a:gd name="connsiteY25" fmla="*/ 2216150 h 2482850"/>
                      <a:gd name="connsiteX26" fmla="*/ 830036 w 1614261"/>
                      <a:gd name="connsiteY26" fmla="*/ 2382837 h 2482850"/>
                      <a:gd name="connsiteX27" fmla="*/ 901474 w 1614261"/>
                      <a:gd name="connsiteY27" fmla="*/ 2278062 h 2482850"/>
                      <a:gd name="connsiteX28" fmla="*/ 899773 w 1614261"/>
                      <a:gd name="connsiteY28" fmla="*/ 2007187 h 2482850"/>
                      <a:gd name="connsiteX29" fmla="*/ 877661 w 1614261"/>
                      <a:gd name="connsiteY29" fmla="*/ 1773237 h 2482850"/>
                      <a:gd name="connsiteX30" fmla="*/ 906236 w 1614261"/>
                      <a:gd name="connsiteY30" fmla="*/ 1644650 h 2482850"/>
                      <a:gd name="connsiteX31" fmla="*/ 949949 w 1614261"/>
                      <a:gd name="connsiteY31" fmla="*/ 1584956 h 2482850"/>
                      <a:gd name="connsiteX32" fmla="*/ 1011011 w 1614261"/>
                      <a:gd name="connsiteY32" fmla="*/ 1658937 h 2482850"/>
                      <a:gd name="connsiteX33" fmla="*/ 991961 w 1614261"/>
                      <a:gd name="connsiteY33" fmla="*/ 2349500 h 2482850"/>
                      <a:gd name="connsiteX34" fmla="*/ 1034824 w 1614261"/>
                      <a:gd name="connsiteY34" fmla="*/ 2459037 h 2482850"/>
                      <a:gd name="connsiteX35" fmla="*/ 1087211 w 1614261"/>
                      <a:gd name="connsiteY35" fmla="*/ 2311400 h 2482850"/>
                      <a:gd name="connsiteX36" fmla="*/ 1111024 w 1614261"/>
                      <a:gd name="connsiteY36" fmla="*/ 1620837 h 2482850"/>
                      <a:gd name="connsiteX37" fmla="*/ 1120549 w 1614261"/>
                      <a:gd name="connsiteY37" fmla="*/ 1349375 h 2482850"/>
                      <a:gd name="connsiteX38" fmla="*/ 1206274 w 1614261"/>
                      <a:gd name="connsiteY38" fmla="*/ 1273175 h 2482850"/>
                      <a:gd name="connsiteX39" fmla="*/ 1277711 w 1614261"/>
                      <a:gd name="connsiteY39" fmla="*/ 1330325 h 2482850"/>
                      <a:gd name="connsiteX40" fmla="*/ 1239611 w 1614261"/>
                      <a:gd name="connsiteY40" fmla="*/ 1458912 h 2482850"/>
                      <a:gd name="connsiteX41" fmla="*/ 1220561 w 1614261"/>
                      <a:gd name="connsiteY41" fmla="*/ 1501775 h 2482850"/>
                      <a:gd name="connsiteX42" fmla="*/ 1244374 w 1614261"/>
                      <a:gd name="connsiteY42" fmla="*/ 1554162 h 2482850"/>
                      <a:gd name="connsiteX43" fmla="*/ 1291999 w 1614261"/>
                      <a:gd name="connsiteY43" fmla="*/ 1554162 h 2482850"/>
                      <a:gd name="connsiteX44" fmla="*/ 1311049 w 1614261"/>
                      <a:gd name="connsiteY44" fmla="*/ 1506537 h 2482850"/>
                      <a:gd name="connsiteX45" fmla="*/ 1272949 w 1614261"/>
                      <a:gd name="connsiteY45" fmla="*/ 1444625 h 2482850"/>
                      <a:gd name="connsiteX46" fmla="*/ 1301524 w 1614261"/>
                      <a:gd name="connsiteY46" fmla="*/ 1339850 h 2482850"/>
                      <a:gd name="connsiteX47" fmla="*/ 1334861 w 1614261"/>
                      <a:gd name="connsiteY47" fmla="*/ 1301750 h 2482850"/>
                      <a:gd name="connsiteX48" fmla="*/ 1449161 w 1614261"/>
                      <a:gd name="connsiteY48" fmla="*/ 1382712 h 2482850"/>
                      <a:gd name="connsiteX49" fmla="*/ 1506311 w 1614261"/>
                      <a:gd name="connsiteY49" fmla="*/ 1425575 h 2482850"/>
                      <a:gd name="connsiteX50" fmla="*/ 1515836 w 1614261"/>
                      <a:gd name="connsiteY50" fmla="*/ 1468437 h 2482850"/>
                      <a:gd name="connsiteX51" fmla="*/ 1601561 w 1614261"/>
                      <a:gd name="connsiteY51" fmla="*/ 1468437 h 2482850"/>
                      <a:gd name="connsiteX52" fmla="*/ 1592036 w 1614261"/>
                      <a:gd name="connsiteY52" fmla="*/ 1382712 h 2482850"/>
                      <a:gd name="connsiteX53" fmla="*/ 1520599 w 1614261"/>
                      <a:gd name="connsiteY53" fmla="*/ 1377950 h 2482850"/>
                      <a:gd name="connsiteX54" fmla="*/ 1488857 w 1614261"/>
                      <a:gd name="connsiteY54" fmla="*/ 1321061 h 2482850"/>
                      <a:gd name="connsiteX55" fmla="*/ 1498117 w 1614261"/>
                      <a:gd name="connsiteY55" fmla="*/ 1263650 h 2482850"/>
                      <a:gd name="connsiteX56" fmla="*/ 1539649 w 1614261"/>
                      <a:gd name="connsiteY56" fmla="*/ 1206500 h 2482850"/>
                      <a:gd name="connsiteX57" fmla="*/ 1526314 w 1614261"/>
                      <a:gd name="connsiteY57" fmla="*/ 1129347 h 2482850"/>
                      <a:gd name="connsiteX58" fmla="*/ 1487261 w 1614261"/>
                      <a:gd name="connsiteY58" fmla="*/ 1163637 h 2482850"/>
                      <a:gd name="connsiteX59" fmla="*/ 1477736 w 1614261"/>
                      <a:gd name="connsiteY59" fmla="*/ 1211262 h 2482850"/>
                      <a:gd name="connsiteX60" fmla="*/ 1392011 w 1614261"/>
                      <a:gd name="connsiteY60" fmla="*/ 1249362 h 2482850"/>
                      <a:gd name="connsiteX61" fmla="*/ 1306286 w 1614261"/>
                      <a:gd name="connsiteY61" fmla="*/ 1235075 h 2482850"/>
                      <a:gd name="connsiteX62" fmla="*/ 1358674 w 1614261"/>
                      <a:gd name="connsiteY62" fmla="*/ 1149350 h 2482850"/>
                      <a:gd name="connsiteX63" fmla="*/ 1377724 w 1614261"/>
                      <a:gd name="connsiteY63" fmla="*/ 1058862 h 2482850"/>
                      <a:gd name="connsiteX64" fmla="*/ 1415824 w 1614261"/>
                      <a:gd name="connsiteY64" fmla="*/ 1039812 h 2482850"/>
                      <a:gd name="connsiteX65" fmla="*/ 1377724 w 1614261"/>
                      <a:gd name="connsiteY65" fmla="*/ 982662 h 2482850"/>
                      <a:gd name="connsiteX66" fmla="*/ 1311049 w 1614261"/>
                      <a:gd name="connsiteY66" fmla="*/ 996950 h 2482850"/>
                      <a:gd name="connsiteX67" fmla="*/ 1330099 w 1614261"/>
                      <a:gd name="connsiteY67" fmla="*/ 1063625 h 2482850"/>
                      <a:gd name="connsiteX68" fmla="*/ 1296761 w 1614261"/>
                      <a:gd name="connsiteY68" fmla="*/ 1177925 h 2482850"/>
                      <a:gd name="connsiteX69" fmla="*/ 1263424 w 1614261"/>
                      <a:gd name="connsiteY69" fmla="*/ 1220787 h 2482850"/>
                      <a:gd name="connsiteX70" fmla="*/ 1153886 w 1614261"/>
                      <a:gd name="connsiteY70" fmla="*/ 1216025 h 2482850"/>
                      <a:gd name="connsiteX71" fmla="*/ 1115786 w 1614261"/>
                      <a:gd name="connsiteY71" fmla="*/ 1139825 h 2482850"/>
                      <a:gd name="connsiteX72" fmla="*/ 1115786 w 1614261"/>
                      <a:gd name="connsiteY72" fmla="*/ 334962 h 2482850"/>
                      <a:gd name="connsiteX73" fmla="*/ 1106261 w 1614261"/>
                      <a:gd name="connsiteY73" fmla="*/ 149225 h 2482850"/>
                      <a:gd name="connsiteX74" fmla="*/ 1077686 w 1614261"/>
                      <a:gd name="connsiteY74" fmla="*/ 1587 h 2482850"/>
                      <a:gd name="connsiteX75" fmla="*/ 1015774 w 1614261"/>
                      <a:gd name="connsiteY75" fmla="*/ 139700 h 2482850"/>
                      <a:gd name="connsiteX76" fmla="*/ 996724 w 1614261"/>
                      <a:gd name="connsiteY76" fmla="*/ 311150 h 2482850"/>
                      <a:gd name="connsiteX77" fmla="*/ 1006249 w 1614261"/>
                      <a:gd name="connsiteY77" fmla="*/ 1368425 h 2482850"/>
                      <a:gd name="connsiteX78" fmla="*/ 934811 w 1614261"/>
                      <a:gd name="connsiteY78" fmla="*/ 1487487 h 2482850"/>
                      <a:gd name="connsiteX79" fmla="*/ 887186 w 1614261"/>
                      <a:gd name="connsiteY79" fmla="*/ 1239837 h 2482850"/>
                      <a:gd name="connsiteX80" fmla="*/ 906236 w 1614261"/>
                      <a:gd name="connsiteY80" fmla="*/ 306387 h 2482850"/>
                      <a:gd name="connsiteX81" fmla="*/ 896711 w 1614261"/>
                      <a:gd name="connsiteY81" fmla="*/ 106362 h 2482850"/>
                      <a:gd name="connsiteX82" fmla="*/ 863374 w 1614261"/>
                      <a:gd name="connsiteY82"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53791 w 1614261"/>
                      <a:gd name="connsiteY4" fmla="*/ 883473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66108 w 1614261"/>
                      <a:gd name="connsiteY23" fmla="*/ 10281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89148 w 1614261"/>
                      <a:gd name="connsiteY22" fmla="*/ 1098842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84838 w 1614261"/>
                      <a:gd name="connsiteY21" fmla="*/ 1273642 h 2482850"/>
                      <a:gd name="connsiteX22" fmla="*/ 512750 w 1614261"/>
                      <a:gd name="connsiteY22" fmla="*/ 1168200 h 2482850"/>
                      <a:gd name="connsiteX23" fmla="*/ 613216 w 1614261"/>
                      <a:gd name="connsiteY23" fmla="*/ 1013511 h 2482850"/>
                      <a:gd name="connsiteX24" fmla="*/ 791112 w 1614261"/>
                      <a:gd name="connsiteY24" fmla="*/ 1118666 h 2482850"/>
                      <a:gd name="connsiteX25" fmla="*/ 791936 w 1614261"/>
                      <a:gd name="connsiteY25" fmla="*/ 1485582 h 2482850"/>
                      <a:gd name="connsiteX26" fmla="*/ 772886 w 1614261"/>
                      <a:gd name="connsiteY26" fmla="*/ 2216150 h 2482850"/>
                      <a:gd name="connsiteX27" fmla="*/ 830036 w 1614261"/>
                      <a:gd name="connsiteY27" fmla="*/ 2382837 h 2482850"/>
                      <a:gd name="connsiteX28" fmla="*/ 901474 w 1614261"/>
                      <a:gd name="connsiteY28" fmla="*/ 2278062 h 2482850"/>
                      <a:gd name="connsiteX29" fmla="*/ 899773 w 1614261"/>
                      <a:gd name="connsiteY29" fmla="*/ 2007187 h 2482850"/>
                      <a:gd name="connsiteX30" fmla="*/ 877661 w 1614261"/>
                      <a:gd name="connsiteY30" fmla="*/ 1773237 h 2482850"/>
                      <a:gd name="connsiteX31" fmla="*/ 906236 w 1614261"/>
                      <a:gd name="connsiteY31" fmla="*/ 1644650 h 2482850"/>
                      <a:gd name="connsiteX32" fmla="*/ 949949 w 1614261"/>
                      <a:gd name="connsiteY32" fmla="*/ 1584956 h 2482850"/>
                      <a:gd name="connsiteX33" fmla="*/ 1011011 w 1614261"/>
                      <a:gd name="connsiteY33" fmla="*/ 1658937 h 2482850"/>
                      <a:gd name="connsiteX34" fmla="*/ 991961 w 1614261"/>
                      <a:gd name="connsiteY34" fmla="*/ 2349500 h 2482850"/>
                      <a:gd name="connsiteX35" fmla="*/ 1034824 w 1614261"/>
                      <a:gd name="connsiteY35" fmla="*/ 2459037 h 2482850"/>
                      <a:gd name="connsiteX36" fmla="*/ 1087211 w 1614261"/>
                      <a:gd name="connsiteY36" fmla="*/ 2311400 h 2482850"/>
                      <a:gd name="connsiteX37" fmla="*/ 1111024 w 1614261"/>
                      <a:gd name="connsiteY37" fmla="*/ 1620837 h 2482850"/>
                      <a:gd name="connsiteX38" fmla="*/ 1120549 w 1614261"/>
                      <a:gd name="connsiteY38" fmla="*/ 1349375 h 2482850"/>
                      <a:gd name="connsiteX39" fmla="*/ 1206274 w 1614261"/>
                      <a:gd name="connsiteY39" fmla="*/ 1273175 h 2482850"/>
                      <a:gd name="connsiteX40" fmla="*/ 1277711 w 1614261"/>
                      <a:gd name="connsiteY40" fmla="*/ 1330325 h 2482850"/>
                      <a:gd name="connsiteX41" fmla="*/ 1239611 w 1614261"/>
                      <a:gd name="connsiteY41" fmla="*/ 1458912 h 2482850"/>
                      <a:gd name="connsiteX42" fmla="*/ 1220561 w 1614261"/>
                      <a:gd name="connsiteY42" fmla="*/ 1501775 h 2482850"/>
                      <a:gd name="connsiteX43" fmla="*/ 1244374 w 1614261"/>
                      <a:gd name="connsiteY43" fmla="*/ 1554162 h 2482850"/>
                      <a:gd name="connsiteX44" fmla="*/ 1291999 w 1614261"/>
                      <a:gd name="connsiteY44" fmla="*/ 1554162 h 2482850"/>
                      <a:gd name="connsiteX45" fmla="*/ 1311049 w 1614261"/>
                      <a:gd name="connsiteY45" fmla="*/ 1506537 h 2482850"/>
                      <a:gd name="connsiteX46" fmla="*/ 1272949 w 1614261"/>
                      <a:gd name="connsiteY46" fmla="*/ 1444625 h 2482850"/>
                      <a:gd name="connsiteX47" fmla="*/ 1301524 w 1614261"/>
                      <a:gd name="connsiteY47" fmla="*/ 1339850 h 2482850"/>
                      <a:gd name="connsiteX48" fmla="*/ 1334861 w 1614261"/>
                      <a:gd name="connsiteY48" fmla="*/ 1301750 h 2482850"/>
                      <a:gd name="connsiteX49" fmla="*/ 1449161 w 1614261"/>
                      <a:gd name="connsiteY49" fmla="*/ 1382712 h 2482850"/>
                      <a:gd name="connsiteX50" fmla="*/ 1506311 w 1614261"/>
                      <a:gd name="connsiteY50" fmla="*/ 1425575 h 2482850"/>
                      <a:gd name="connsiteX51" fmla="*/ 1515836 w 1614261"/>
                      <a:gd name="connsiteY51" fmla="*/ 1468437 h 2482850"/>
                      <a:gd name="connsiteX52" fmla="*/ 1601561 w 1614261"/>
                      <a:gd name="connsiteY52" fmla="*/ 1468437 h 2482850"/>
                      <a:gd name="connsiteX53" fmla="*/ 1592036 w 1614261"/>
                      <a:gd name="connsiteY53" fmla="*/ 1382712 h 2482850"/>
                      <a:gd name="connsiteX54" fmla="*/ 1520599 w 1614261"/>
                      <a:gd name="connsiteY54" fmla="*/ 1377950 h 2482850"/>
                      <a:gd name="connsiteX55" fmla="*/ 1488857 w 1614261"/>
                      <a:gd name="connsiteY55" fmla="*/ 1321061 h 2482850"/>
                      <a:gd name="connsiteX56" fmla="*/ 1498117 w 1614261"/>
                      <a:gd name="connsiteY56" fmla="*/ 1263650 h 2482850"/>
                      <a:gd name="connsiteX57" fmla="*/ 1539649 w 1614261"/>
                      <a:gd name="connsiteY57" fmla="*/ 1206500 h 2482850"/>
                      <a:gd name="connsiteX58" fmla="*/ 1526314 w 1614261"/>
                      <a:gd name="connsiteY58" fmla="*/ 1129347 h 2482850"/>
                      <a:gd name="connsiteX59" fmla="*/ 1487261 w 1614261"/>
                      <a:gd name="connsiteY59" fmla="*/ 1163637 h 2482850"/>
                      <a:gd name="connsiteX60" fmla="*/ 1477736 w 1614261"/>
                      <a:gd name="connsiteY60" fmla="*/ 1211262 h 2482850"/>
                      <a:gd name="connsiteX61" fmla="*/ 1392011 w 1614261"/>
                      <a:gd name="connsiteY61" fmla="*/ 1249362 h 2482850"/>
                      <a:gd name="connsiteX62" fmla="*/ 1306286 w 1614261"/>
                      <a:gd name="connsiteY62" fmla="*/ 1235075 h 2482850"/>
                      <a:gd name="connsiteX63" fmla="*/ 1358674 w 1614261"/>
                      <a:gd name="connsiteY63" fmla="*/ 1149350 h 2482850"/>
                      <a:gd name="connsiteX64" fmla="*/ 1377724 w 1614261"/>
                      <a:gd name="connsiteY64" fmla="*/ 1058862 h 2482850"/>
                      <a:gd name="connsiteX65" fmla="*/ 1415824 w 1614261"/>
                      <a:gd name="connsiteY65" fmla="*/ 1039812 h 2482850"/>
                      <a:gd name="connsiteX66" fmla="*/ 1377724 w 1614261"/>
                      <a:gd name="connsiteY66" fmla="*/ 982662 h 2482850"/>
                      <a:gd name="connsiteX67" fmla="*/ 1311049 w 1614261"/>
                      <a:gd name="connsiteY67" fmla="*/ 996950 h 2482850"/>
                      <a:gd name="connsiteX68" fmla="*/ 1330099 w 1614261"/>
                      <a:gd name="connsiteY68" fmla="*/ 1063625 h 2482850"/>
                      <a:gd name="connsiteX69" fmla="*/ 1296761 w 1614261"/>
                      <a:gd name="connsiteY69" fmla="*/ 1177925 h 2482850"/>
                      <a:gd name="connsiteX70" fmla="*/ 1263424 w 1614261"/>
                      <a:gd name="connsiteY70" fmla="*/ 1220787 h 2482850"/>
                      <a:gd name="connsiteX71" fmla="*/ 1153886 w 1614261"/>
                      <a:gd name="connsiteY71" fmla="*/ 1216025 h 2482850"/>
                      <a:gd name="connsiteX72" fmla="*/ 1115786 w 1614261"/>
                      <a:gd name="connsiteY72" fmla="*/ 1139825 h 2482850"/>
                      <a:gd name="connsiteX73" fmla="*/ 1115786 w 1614261"/>
                      <a:gd name="connsiteY73" fmla="*/ 334962 h 2482850"/>
                      <a:gd name="connsiteX74" fmla="*/ 1106261 w 1614261"/>
                      <a:gd name="connsiteY74" fmla="*/ 149225 h 2482850"/>
                      <a:gd name="connsiteX75" fmla="*/ 1077686 w 1614261"/>
                      <a:gd name="connsiteY75" fmla="*/ 1587 h 2482850"/>
                      <a:gd name="connsiteX76" fmla="*/ 1015774 w 1614261"/>
                      <a:gd name="connsiteY76" fmla="*/ 139700 h 2482850"/>
                      <a:gd name="connsiteX77" fmla="*/ 996724 w 1614261"/>
                      <a:gd name="connsiteY77" fmla="*/ 311150 h 2482850"/>
                      <a:gd name="connsiteX78" fmla="*/ 1006249 w 1614261"/>
                      <a:gd name="connsiteY78" fmla="*/ 1368425 h 2482850"/>
                      <a:gd name="connsiteX79" fmla="*/ 934811 w 1614261"/>
                      <a:gd name="connsiteY79" fmla="*/ 1487487 h 2482850"/>
                      <a:gd name="connsiteX80" fmla="*/ 887186 w 1614261"/>
                      <a:gd name="connsiteY80" fmla="*/ 1239837 h 2482850"/>
                      <a:gd name="connsiteX81" fmla="*/ 906236 w 1614261"/>
                      <a:gd name="connsiteY81" fmla="*/ 306387 h 2482850"/>
                      <a:gd name="connsiteX82" fmla="*/ 896711 w 1614261"/>
                      <a:gd name="connsiteY82" fmla="*/ 106362 h 2482850"/>
                      <a:gd name="connsiteX83" fmla="*/ 863374 w 1614261"/>
                      <a:gd name="connsiteY83"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383470 w 1614261"/>
                      <a:gd name="connsiteY21" fmla="*/ 1474827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15395 w 1614261"/>
                      <a:gd name="connsiteY19" fmla="*/ 1240753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47164 w 1614261"/>
                      <a:gd name="connsiteY20" fmla="*/ 1503880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418727 w 1614261"/>
                      <a:gd name="connsiteY21" fmla="*/ 1482130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78934 w 1614261"/>
                      <a:gd name="connsiteY7" fmla="*/ 813169 h 2482850"/>
                      <a:gd name="connsiteX8" fmla="*/ 336578 w 1614261"/>
                      <a:gd name="connsiteY8" fmla="*/ 964466 h 2482850"/>
                      <a:gd name="connsiteX9" fmla="*/ 157569 w 1614261"/>
                      <a:gd name="connsiteY9" fmla="*/ 1008205 h 2482850"/>
                      <a:gd name="connsiteX10" fmla="*/ 102493 w 1614261"/>
                      <a:gd name="connsiteY10" fmla="*/ 973733 h 2482850"/>
                      <a:gd name="connsiteX11" fmla="*/ 67134 w 1614261"/>
                      <a:gd name="connsiteY11" fmla="*/ 905089 h 2482850"/>
                      <a:gd name="connsiteX12" fmla="*/ 9672 w 1614261"/>
                      <a:gd name="connsiteY12" fmla="*/ 927054 h 2482850"/>
                      <a:gd name="connsiteX13" fmla="*/ 62708 w 1614261"/>
                      <a:gd name="connsiteY13" fmla="*/ 1056106 h 2482850"/>
                      <a:gd name="connsiteX14" fmla="*/ 98070 w 1614261"/>
                      <a:gd name="connsiteY14" fmla="*/ 1179661 h 2482850"/>
                      <a:gd name="connsiteX15" fmla="*/ 159956 w 1614261"/>
                      <a:gd name="connsiteY15" fmla="*/ 1179660 h 2482850"/>
                      <a:gd name="connsiteX16" fmla="*/ 160463 w 1614261"/>
                      <a:gd name="connsiteY16" fmla="*/ 1120067 h 2482850"/>
                      <a:gd name="connsiteX17" fmla="*/ 176353 w 1614261"/>
                      <a:gd name="connsiteY17" fmla="*/ 1060613 h 2482850"/>
                      <a:gd name="connsiteX18" fmla="*/ 294218 w 1614261"/>
                      <a:gd name="connsiteY18" fmla="*/ 1076296 h 2482850"/>
                      <a:gd name="connsiteX19" fmla="*/ 391787 w 1614261"/>
                      <a:gd name="connsiteY19" fmla="*/ 1240755 h 2482850"/>
                      <a:gd name="connsiteX20" fmla="*/ 300148 w 1614261"/>
                      <a:gd name="connsiteY20" fmla="*/ 1507533 h 2482850"/>
                      <a:gd name="connsiteX21" fmla="*/ 395217 w 1614261"/>
                      <a:gd name="connsiteY21" fmla="*/ 1482132 h 2482850"/>
                      <a:gd name="connsiteX22" fmla="*/ 484838 w 1614261"/>
                      <a:gd name="connsiteY22" fmla="*/ 1273642 h 2482850"/>
                      <a:gd name="connsiteX23" fmla="*/ 512750 w 1614261"/>
                      <a:gd name="connsiteY23" fmla="*/ 1168200 h 2482850"/>
                      <a:gd name="connsiteX24" fmla="*/ 613216 w 1614261"/>
                      <a:gd name="connsiteY24" fmla="*/ 1013511 h 2482850"/>
                      <a:gd name="connsiteX25" fmla="*/ 791112 w 1614261"/>
                      <a:gd name="connsiteY25" fmla="*/ 1118666 h 2482850"/>
                      <a:gd name="connsiteX26" fmla="*/ 791936 w 1614261"/>
                      <a:gd name="connsiteY26" fmla="*/ 1485582 h 2482850"/>
                      <a:gd name="connsiteX27" fmla="*/ 772886 w 1614261"/>
                      <a:gd name="connsiteY27" fmla="*/ 2216150 h 2482850"/>
                      <a:gd name="connsiteX28" fmla="*/ 830036 w 1614261"/>
                      <a:gd name="connsiteY28" fmla="*/ 2382837 h 2482850"/>
                      <a:gd name="connsiteX29" fmla="*/ 901474 w 1614261"/>
                      <a:gd name="connsiteY29" fmla="*/ 2278062 h 2482850"/>
                      <a:gd name="connsiteX30" fmla="*/ 899773 w 1614261"/>
                      <a:gd name="connsiteY30" fmla="*/ 2007187 h 2482850"/>
                      <a:gd name="connsiteX31" fmla="*/ 877661 w 1614261"/>
                      <a:gd name="connsiteY31" fmla="*/ 1773237 h 2482850"/>
                      <a:gd name="connsiteX32" fmla="*/ 906236 w 1614261"/>
                      <a:gd name="connsiteY32" fmla="*/ 1644650 h 2482850"/>
                      <a:gd name="connsiteX33" fmla="*/ 949949 w 1614261"/>
                      <a:gd name="connsiteY33" fmla="*/ 1584956 h 2482850"/>
                      <a:gd name="connsiteX34" fmla="*/ 1011011 w 1614261"/>
                      <a:gd name="connsiteY34" fmla="*/ 1658937 h 2482850"/>
                      <a:gd name="connsiteX35" fmla="*/ 991961 w 1614261"/>
                      <a:gd name="connsiteY35" fmla="*/ 2349500 h 2482850"/>
                      <a:gd name="connsiteX36" fmla="*/ 1034824 w 1614261"/>
                      <a:gd name="connsiteY36" fmla="*/ 2459037 h 2482850"/>
                      <a:gd name="connsiteX37" fmla="*/ 1087211 w 1614261"/>
                      <a:gd name="connsiteY37" fmla="*/ 2311400 h 2482850"/>
                      <a:gd name="connsiteX38" fmla="*/ 1111024 w 1614261"/>
                      <a:gd name="connsiteY38" fmla="*/ 1620837 h 2482850"/>
                      <a:gd name="connsiteX39" fmla="*/ 1120549 w 1614261"/>
                      <a:gd name="connsiteY39" fmla="*/ 1349375 h 2482850"/>
                      <a:gd name="connsiteX40" fmla="*/ 1206274 w 1614261"/>
                      <a:gd name="connsiteY40" fmla="*/ 1273175 h 2482850"/>
                      <a:gd name="connsiteX41" fmla="*/ 1277711 w 1614261"/>
                      <a:gd name="connsiteY41" fmla="*/ 1330325 h 2482850"/>
                      <a:gd name="connsiteX42" fmla="*/ 1239611 w 1614261"/>
                      <a:gd name="connsiteY42" fmla="*/ 1458912 h 2482850"/>
                      <a:gd name="connsiteX43" fmla="*/ 1220561 w 1614261"/>
                      <a:gd name="connsiteY43" fmla="*/ 1501775 h 2482850"/>
                      <a:gd name="connsiteX44" fmla="*/ 1244374 w 1614261"/>
                      <a:gd name="connsiteY44" fmla="*/ 1554162 h 2482850"/>
                      <a:gd name="connsiteX45" fmla="*/ 1291999 w 1614261"/>
                      <a:gd name="connsiteY45" fmla="*/ 1554162 h 2482850"/>
                      <a:gd name="connsiteX46" fmla="*/ 1311049 w 1614261"/>
                      <a:gd name="connsiteY46" fmla="*/ 1506537 h 2482850"/>
                      <a:gd name="connsiteX47" fmla="*/ 1272949 w 1614261"/>
                      <a:gd name="connsiteY47" fmla="*/ 1444625 h 2482850"/>
                      <a:gd name="connsiteX48" fmla="*/ 1301524 w 1614261"/>
                      <a:gd name="connsiteY48" fmla="*/ 1339850 h 2482850"/>
                      <a:gd name="connsiteX49" fmla="*/ 1334861 w 1614261"/>
                      <a:gd name="connsiteY49" fmla="*/ 1301750 h 2482850"/>
                      <a:gd name="connsiteX50" fmla="*/ 1449161 w 1614261"/>
                      <a:gd name="connsiteY50" fmla="*/ 1382712 h 2482850"/>
                      <a:gd name="connsiteX51" fmla="*/ 1506311 w 1614261"/>
                      <a:gd name="connsiteY51" fmla="*/ 1425575 h 2482850"/>
                      <a:gd name="connsiteX52" fmla="*/ 1515836 w 1614261"/>
                      <a:gd name="connsiteY52" fmla="*/ 1468437 h 2482850"/>
                      <a:gd name="connsiteX53" fmla="*/ 1601561 w 1614261"/>
                      <a:gd name="connsiteY53" fmla="*/ 1468437 h 2482850"/>
                      <a:gd name="connsiteX54" fmla="*/ 1592036 w 1614261"/>
                      <a:gd name="connsiteY54" fmla="*/ 1382712 h 2482850"/>
                      <a:gd name="connsiteX55" fmla="*/ 1520599 w 1614261"/>
                      <a:gd name="connsiteY55" fmla="*/ 1377950 h 2482850"/>
                      <a:gd name="connsiteX56" fmla="*/ 1488857 w 1614261"/>
                      <a:gd name="connsiteY56" fmla="*/ 1321061 h 2482850"/>
                      <a:gd name="connsiteX57" fmla="*/ 1498117 w 1614261"/>
                      <a:gd name="connsiteY57" fmla="*/ 1263650 h 2482850"/>
                      <a:gd name="connsiteX58" fmla="*/ 1539649 w 1614261"/>
                      <a:gd name="connsiteY58" fmla="*/ 1206500 h 2482850"/>
                      <a:gd name="connsiteX59" fmla="*/ 1526314 w 1614261"/>
                      <a:gd name="connsiteY59" fmla="*/ 1129347 h 2482850"/>
                      <a:gd name="connsiteX60" fmla="*/ 1487261 w 1614261"/>
                      <a:gd name="connsiteY60" fmla="*/ 1163637 h 2482850"/>
                      <a:gd name="connsiteX61" fmla="*/ 1477736 w 1614261"/>
                      <a:gd name="connsiteY61" fmla="*/ 1211262 h 2482850"/>
                      <a:gd name="connsiteX62" fmla="*/ 1392011 w 1614261"/>
                      <a:gd name="connsiteY62" fmla="*/ 1249362 h 2482850"/>
                      <a:gd name="connsiteX63" fmla="*/ 1306286 w 1614261"/>
                      <a:gd name="connsiteY63" fmla="*/ 1235075 h 2482850"/>
                      <a:gd name="connsiteX64" fmla="*/ 1358674 w 1614261"/>
                      <a:gd name="connsiteY64" fmla="*/ 1149350 h 2482850"/>
                      <a:gd name="connsiteX65" fmla="*/ 1377724 w 1614261"/>
                      <a:gd name="connsiteY65" fmla="*/ 1058862 h 2482850"/>
                      <a:gd name="connsiteX66" fmla="*/ 1415824 w 1614261"/>
                      <a:gd name="connsiteY66" fmla="*/ 1039812 h 2482850"/>
                      <a:gd name="connsiteX67" fmla="*/ 1377724 w 1614261"/>
                      <a:gd name="connsiteY67" fmla="*/ 982662 h 2482850"/>
                      <a:gd name="connsiteX68" fmla="*/ 1311049 w 1614261"/>
                      <a:gd name="connsiteY68" fmla="*/ 996950 h 2482850"/>
                      <a:gd name="connsiteX69" fmla="*/ 1330099 w 1614261"/>
                      <a:gd name="connsiteY69" fmla="*/ 1063625 h 2482850"/>
                      <a:gd name="connsiteX70" fmla="*/ 1296761 w 1614261"/>
                      <a:gd name="connsiteY70" fmla="*/ 1177925 h 2482850"/>
                      <a:gd name="connsiteX71" fmla="*/ 1263424 w 1614261"/>
                      <a:gd name="connsiteY71" fmla="*/ 1220787 h 2482850"/>
                      <a:gd name="connsiteX72" fmla="*/ 1153886 w 1614261"/>
                      <a:gd name="connsiteY72" fmla="*/ 1216025 h 2482850"/>
                      <a:gd name="connsiteX73" fmla="*/ 1115786 w 1614261"/>
                      <a:gd name="connsiteY73" fmla="*/ 1139825 h 2482850"/>
                      <a:gd name="connsiteX74" fmla="*/ 1115786 w 1614261"/>
                      <a:gd name="connsiteY74" fmla="*/ 334962 h 2482850"/>
                      <a:gd name="connsiteX75" fmla="*/ 1106261 w 1614261"/>
                      <a:gd name="connsiteY75" fmla="*/ 149225 h 2482850"/>
                      <a:gd name="connsiteX76" fmla="*/ 1077686 w 1614261"/>
                      <a:gd name="connsiteY76" fmla="*/ 1587 h 2482850"/>
                      <a:gd name="connsiteX77" fmla="*/ 1015774 w 1614261"/>
                      <a:gd name="connsiteY77" fmla="*/ 139700 h 2482850"/>
                      <a:gd name="connsiteX78" fmla="*/ 996724 w 1614261"/>
                      <a:gd name="connsiteY78" fmla="*/ 311150 h 2482850"/>
                      <a:gd name="connsiteX79" fmla="*/ 1006249 w 1614261"/>
                      <a:gd name="connsiteY79" fmla="*/ 1368425 h 2482850"/>
                      <a:gd name="connsiteX80" fmla="*/ 934811 w 1614261"/>
                      <a:gd name="connsiteY80" fmla="*/ 1487487 h 2482850"/>
                      <a:gd name="connsiteX81" fmla="*/ 887186 w 1614261"/>
                      <a:gd name="connsiteY81" fmla="*/ 1239837 h 2482850"/>
                      <a:gd name="connsiteX82" fmla="*/ 906236 w 1614261"/>
                      <a:gd name="connsiteY82" fmla="*/ 306387 h 2482850"/>
                      <a:gd name="connsiteX83" fmla="*/ 896711 w 1614261"/>
                      <a:gd name="connsiteY83" fmla="*/ 106362 h 2482850"/>
                      <a:gd name="connsiteX84" fmla="*/ 863374 w 1614261"/>
                      <a:gd name="connsiteY84"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330581 w 1614261"/>
                      <a:gd name="connsiteY7" fmla="*/ 638900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516607 w 1614261"/>
                      <a:gd name="connsiteY5" fmla="*/ 780276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78934 w 1614261"/>
                      <a:gd name="connsiteY8" fmla="*/ 813169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36578 w 1614261"/>
                      <a:gd name="connsiteY9" fmla="*/ 964466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294218 w 1614261"/>
                      <a:gd name="connsiteY19" fmla="*/ 1076296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12750 w 1614261"/>
                      <a:gd name="connsiteY24" fmla="*/ 1168200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5 w 1614261"/>
                      <a:gd name="connsiteY24" fmla="*/ 1069643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13216 w 1614261"/>
                      <a:gd name="connsiteY25" fmla="*/ 1013511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483362 w 1614261"/>
                      <a:gd name="connsiteY24" fmla="*/ 1065995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0067 w 1614261"/>
                      <a:gd name="connsiteY8" fmla="*/ 871576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342450 w 1614261"/>
                      <a:gd name="connsiteY9" fmla="*/ 982720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425941 w 1614261"/>
                      <a:gd name="connsiteY8" fmla="*/ 904431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48306 w 1614261"/>
                      <a:gd name="connsiteY7" fmla="*/ 551294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93099 w 1614261"/>
                      <a:gd name="connsiteY5" fmla="*/ 787578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89146 w 1614261"/>
                      <a:gd name="connsiteY4" fmla="*/ 934579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24495 w 1614261"/>
                      <a:gd name="connsiteY24" fmla="*/ 105139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88239 w 1614261"/>
                      <a:gd name="connsiteY19" fmla="*/ 1083598 h 2482850"/>
                      <a:gd name="connsiteX20" fmla="*/ 391787 w 1614261"/>
                      <a:gd name="connsiteY20" fmla="*/ 1240755 h 2482850"/>
                      <a:gd name="connsiteX21" fmla="*/ 300148 w 1614261"/>
                      <a:gd name="connsiteY21" fmla="*/ 1507533 h 2482850"/>
                      <a:gd name="connsiteX22" fmla="*/ 395217 w 1614261"/>
                      <a:gd name="connsiteY22" fmla="*/ 1482132 h 2482850"/>
                      <a:gd name="connsiteX23" fmla="*/ 484838 w 1614261"/>
                      <a:gd name="connsiteY23" fmla="*/ 1273642 h 2482850"/>
                      <a:gd name="connsiteX24" fmla="*/ 530369 w 1614261"/>
                      <a:gd name="connsiteY24" fmla="*/ 1033146 h 2482850"/>
                      <a:gd name="connsiteX25" fmla="*/ 695485 w 1614261"/>
                      <a:gd name="connsiteY25" fmla="*/ 1013513 h 2482850"/>
                      <a:gd name="connsiteX26" fmla="*/ 791112 w 1614261"/>
                      <a:gd name="connsiteY26" fmla="*/ 1118666 h 2482850"/>
                      <a:gd name="connsiteX27" fmla="*/ 791936 w 1614261"/>
                      <a:gd name="connsiteY27" fmla="*/ 1485582 h 2482850"/>
                      <a:gd name="connsiteX28" fmla="*/ 772886 w 1614261"/>
                      <a:gd name="connsiteY28" fmla="*/ 2216150 h 2482850"/>
                      <a:gd name="connsiteX29" fmla="*/ 830036 w 1614261"/>
                      <a:gd name="connsiteY29" fmla="*/ 2382837 h 2482850"/>
                      <a:gd name="connsiteX30" fmla="*/ 901474 w 1614261"/>
                      <a:gd name="connsiteY30" fmla="*/ 2278062 h 2482850"/>
                      <a:gd name="connsiteX31" fmla="*/ 899773 w 1614261"/>
                      <a:gd name="connsiteY31" fmla="*/ 2007187 h 2482850"/>
                      <a:gd name="connsiteX32" fmla="*/ 877661 w 1614261"/>
                      <a:gd name="connsiteY32" fmla="*/ 1773237 h 2482850"/>
                      <a:gd name="connsiteX33" fmla="*/ 906236 w 1614261"/>
                      <a:gd name="connsiteY33" fmla="*/ 1644650 h 2482850"/>
                      <a:gd name="connsiteX34" fmla="*/ 949949 w 1614261"/>
                      <a:gd name="connsiteY34" fmla="*/ 1584956 h 2482850"/>
                      <a:gd name="connsiteX35" fmla="*/ 1011011 w 1614261"/>
                      <a:gd name="connsiteY35" fmla="*/ 1658937 h 2482850"/>
                      <a:gd name="connsiteX36" fmla="*/ 991961 w 1614261"/>
                      <a:gd name="connsiteY36" fmla="*/ 2349500 h 2482850"/>
                      <a:gd name="connsiteX37" fmla="*/ 1034824 w 1614261"/>
                      <a:gd name="connsiteY37" fmla="*/ 2459037 h 2482850"/>
                      <a:gd name="connsiteX38" fmla="*/ 1087211 w 1614261"/>
                      <a:gd name="connsiteY38" fmla="*/ 2311400 h 2482850"/>
                      <a:gd name="connsiteX39" fmla="*/ 1111024 w 1614261"/>
                      <a:gd name="connsiteY39" fmla="*/ 1620837 h 2482850"/>
                      <a:gd name="connsiteX40" fmla="*/ 1120549 w 1614261"/>
                      <a:gd name="connsiteY40" fmla="*/ 1349375 h 2482850"/>
                      <a:gd name="connsiteX41" fmla="*/ 1206274 w 1614261"/>
                      <a:gd name="connsiteY41" fmla="*/ 1273175 h 2482850"/>
                      <a:gd name="connsiteX42" fmla="*/ 1277711 w 1614261"/>
                      <a:gd name="connsiteY42" fmla="*/ 1330325 h 2482850"/>
                      <a:gd name="connsiteX43" fmla="*/ 1239611 w 1614261"/>
                      <a:gd name="connsiteY43" fmla="*/ 1458912 h 2482850"/>
                      <a:gd name="connsiteX44" fmla="*/ 1220561 w 1614261"/>
                      <a:gd name="connsiteY44" fmla="*/ 1501775 h 2482850"/>
                      <a:gd name="connsiteX45" fmla="*/ 1244374 w 1614261"/>
                      <a:gd name="connsiteY45" fmla="*/ 1554162 h 2482850"/>
                      <a:gd name="connsiteX46" fmla="*/ 1291999 w 1614261"/>
                      <a:gd name="connsiteY46" fmla="*/ 1554162 h 2482850"/>
                      <a:gd name="connsiteX47" fmla="*/ 1311049 w 1614261"/>
                      <a:gd name="connsiteY47" fmla="*/ 1506537 h 2482850"/>
                      <a:gd name="connsiteX48" fmla="*/ 1272949 w 1614261"/>
                      <a:gd name="connsiteY48" fmla="*/ 1444625 h 2482850"/>
                      <a:gd name="connsiteX49" fmla="*/ 1301524 w 1614261"/>
                      <a:gd name="connsiteY49" fmla="*/ 1339850 h 2482850"/>
                      <a:gd name="connsiteX50" fmla="*/ 1334861 w 1614261"/>
                      <a:gd name="connsiteY50" fmla="*/ 1301750 h 2482850"/>
                      <a:gd name="connsiteX51" fmla="*/ 1449161 w 1614261"/>
                      <a:gd name="connsiteY51" fmla="*/ 1382712 h 2482850"/>
                      <a:gd name="connsiteX52" fmla="*/ 1506311 w 1614261"/>
                      <a:gd name="connsiteY52" fmla="*/ 1425575 h 2482850"/>
                      <a:gd name="connsiteX53" fmla="*/ 1515836 w 1614261"/>
                      <a:gd name="connsiteY53" fmla="*/ 1468437 h 2482850"/>
                      <a:gd name="connsiteX54" fmla="*/ 1601561 w 1614261"/>
                      <a:gd name="connsiteY54" fmla="*/ 1468437 h 2482850"/>
                      <a:gd name="connsiteX55" fmla="*/ 1592036 w 1614261"/>
                      <a:gd name="connsiteY55" fmla="*/ 1382712 h 2482850"/>
                      <a:gd name="connsiteX56" fmla="*/ 1520599 w 1614261"/>
                      <a:gd name="connsiteY56" fmla="*/ 1377950 h 2482850"/>
                      <a:gd name="connsiteX57" fmla="*/ 1488857 w 1614261"/>
                      <a:gd name="connsiteY57" fmla="*/ 1321061 h 2482850"/>
                      <a:gd name="connsiteX58" fmla="*/ 1498117 w 1614261"/>
                      <a:gd name="connsiteY58" fmla="*/ 1263650 h 2482850"/>
                      <a:gd name="connsiteX59" fmla="*/ 1539649 w 1614261"/>
                      <a:gd name="connsiteY59" fmla="*/ 1206500 h 2482850"/>
                      <a:gd name="connsiteX60" fmla="*/ 1526314 w 1614261"/>
                      <a:gd name="connsiteY60" fmla="*/ 1129347 h 2482850"/>
                      <a:gd name="connsiteX61" fmla="*/ 1487261 w 1614261"/>
                      <a:gd name="connsiteY61" fmla="*/ 1163637 h 2482850"/>
                      <a:gd name="connsiteX62" fmla="*/ 1477736 w 1614261"/>
                      <a:gd name="connsiteY62" fmla="*/ 1211262 h 2482850"/>
                      <a:gd name="connsiteX63" fmla="*/ 1392011 w 1614261"/>
                      <a:gd name="connsiteY63" fmla="*/ 1249362 h 2482850"/>
                      <a:gd name="connsiteX64" fmla="*/ 1306286 w 1614261"/>
                      <a:gd name="connsiteY64" fmla="*/ 1235075 h 2482850"/>
                      <a:gd name="connsiteX65" fmla="*/ 1358674 w 1614261"/>
                      <a:gd name="connsiteY65" fmla="*/ 1149350 h 2482850"/>
                      <a:gd name="connsiteX66" fmla="*/ 1377724 w 1614261"/>
                      <a:gd name="connsiteY66" fmla="*/ 1058862 h 2482850"/>
                      <a:gd name="connsiteX67" fmla="*/ 1415824 w 1614261"/>
                      <a:gd name="connsiteY67" fmla="*/ 1039812 h 2482850"/>
                      <a:gd name="connsiteX68" fmla="*/ 1377724 w 1614261"/>
                      <a:gd name="connsiteY68" fmla="*/ 982662 h 2482850"/>
                      <a:gd name="connsiteX69" fmla="*/ 1311049 w 1614261"/>
                      <a:gd name="connsiteY69" fmla="*/ 996950 h 2482850"/>
                      <a:gd name="connsiteX70" fmla="*/ 1330099 w 1614261"/>
                      <a:gd name="connsiteY70" fmla="*/ 1063625 h 2482850"/>
                      <a:gd name="connsiteX71" fmla="*/ 1296761 w 1614261"/>
                      <a:gd name="connsiteY71" fmla="*/ 1177925 h 2482850"/>
                      <a:gd name="connsiteX72" fmla="*/ 1263424 w 1614261"/>
                      <a:gd name="connsiteY72" fmla="*/ 1220787 h 2482850"/>
                      <a:gd name="connsiteX73" fmla="*/ 1153886 w 1614261"/>
                      <a:gd name="connsiteY73" fmla="*/ 1216025 h 2482850"/>
                      <a:gd name="connsiteX74" fmla="*/ 1115786 w 1614261"/>
                      <a:gd name="connsiteY74" fmla="*/ 1139825 h 2482850"/>
                      <a:gd name="connsiteX75" fmla="*/ 1115786 w 1614261"/>
                      <a:gd name="connsiteY75" fmla="*/ 334962 h 2482850"/>
                      <a:gd name="connsiteX76" fmla="*/ 1106261 w 1614261"/>
                      <a:gd name="connsiteY76" fmla="*/ 149225 h 2482850"/>
                      <a:gd name="connsiteX77" fmla="*/ 1077686 w 1614261"/>
                      <a:gd name="connsiteY77" fmla="*/ 1587 h 2482850"/>
                      <a:gd name="connsiteX78" fmla="*/ 1015774 w 1614261"/>
                      <a:gd name="connsiteY78" fmla="*/ 139700 h 2482850"/>
                      <a:gd name="connsiteX79" fmla="*/ 996724 w 1614261"/>
                      <a:gd name="connsiteY79" fmla="*/ 311150 h 2482850"/>
                      <a:gd name="connsiteX80" fmla="*/ 1006249 w 1614261"/>
                      <a:gd name="connsiteY80" fmla="*/ 1368425 h 2482850"/>
                      <a:gd name="connsiteX81" fmla="*/ 934811 w 1614261"/>
                      <a:gd name="connsiteY81" fmla="*/ 1487487 h 2482850"/>
                      <a:gd name="connsiteX82" fmla="*/ 887186 w 1614261"/>
                      <a:gd name="connsiteY82" fmla="*/ 1239837 h 2482850"/>
                      <a:gd name="connsiteX83" fmla="*/ 906236 w 1614261"/>
                      <a:gd name="connsiteY83" fmla="*/ 306387 h 2482850"/>
                      <a:gd name="connsiteX84" fmla="*/ 896711 w 1614261"/>
                      <a:gd name="connsiteY84" fmla="*/ 106362 h 2482850"/>
                      <a:gd name="connsiteX85" fmla="*/ 863374 w 1614261"/>
                      <a:gd name="connsiteY85"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24703 w 1614261"/>
                      <a:gd name="connsiteY19" fmla="*/ 1044089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304805 w 1614261"/>
                      <a:gd name="connsiteY6" fmla="*/ 523728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230675 w 1614261"/>
                      <a:gd name="connsiteY7" fmla="*/ 554946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95217 w 1614261"/>
                      <a:gd name="connsiteY23" fmla="*/ 1482132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300148 w 1614261"/>
                      <a:gd name="connsiteY22" fmla="*/ 1507533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81343 w 1614261"/>
                      <a:gd name="connsiteY5" fmla="*/ 791230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73032 w 1614261"/>
                      <a:gd name="connsiteY6" fmla="*/ 471104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77722 w 1614261"/>
                      <a:gd name="connsiteY7" fmla="*/ 502322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54933 w 1614261"/>
                      <a:gd name="connsiteY5" fmla="*/ 795333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57914 w 1614261"/>
                      <a:gd name="connsiteY7" fmla="*/ 510525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53224 w 1614261"/>
                      <a:gd name="connsiteY6" fmla="*/ 479307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90677 w 1614261"/>
                      <a:gd name="connsiteY8" fmla="*/ 900783 h 2482850"/>
                      <a:gd name="connsiteX9" fmla="*/ 277805 w 1614261"/>
                      <a:gd name="connsiteY9" fmla="*/ 990023 h 2482850"/>
                      <a:gd name="connsiteX10" fmla="*/ 157569 w 1614261"/>
                      <a:gd name="connsiteY10" fmla="*/ 1008205 h 2482850"/>
                      <a:gd name="connsiteX11" fmla="*/ 102493 w 1614261"/>
                      <a:gd name="connsiteY11" fmla="*/ 973733 h 2482850"/>
                      <a:gd name="connsiteX12" fmla="*/ 67134 w 1614261"/>
                      <a:gd name="connsiteY12" fmla="*/ 905089 h 2482850"/>
                      <a:gd name="connsiteX13" fmla="*/ 9672 w 1614261"/>
                      <a:gd name="connsiteY13" fmla="*/ 927054 h 2482850"/>
                      <a:gd name="connsiteX14" fmla="*/ 62708 w 1614261"/>
                      <a:gd name="connsiteY14" fmla="*/ 1056106 h 2482850"/>
                      <a:gd name="connsiteX15" fmla="*/ 98070 w 1614261"/>
                      <a:gd name="connsiteY15" fmla="*/ 1179661 h 2482850"/>
                      <a:gd name="connsiteX16" fmla="*/ 159956 w 1614261"/>
                      <a:gd name="connsiteY16" fmla="*/ 1179660 h 2482850"/>
                      <a:gd name="connsiteX17" fmla="*/ 160463 w 1614261"/>
                      <a:gd name="connsiteY17" fmla="*/ 1120067 h 2482850"/>
                      <a:gd name="connsiteX18" fmla="*/ 176353 w 1614261"/>
                      <a:gd name="connsiteY18" fmla="*/ 1060613 h 2482850"/>
                      <a:gd name="connsiteX19" fmla="*/ 342330 w 1614261"/>
                      <a:gd name="connsiteY19" fmla="*/ 1036790 h 2482850"/>
                      <a:gd name="connsiteX20" fmla="*/ 388239 w 1614261"/>
                      <a:gd name="connsiteY20" fmla="*/ 1083598 h 2482850"/>
                      <a:gd name="connsiteX21" fmla="*/ 391787 w 1614261"/>
                      <a:gd name="connsiteY21" fmla="*/ 1240755 h 2482850"/>
                      <a:gd name="connsiteX22" fmla="*/ 247195 w 1614261"/>
                      <a:gd name="connsiteY22" fmla="*/ 1560161 h 2482850"/>
                      <a:gd name="connsiteX23" fmla="*/ 342264 w 1614261"/>
                      <a:gd name="connsiteY23" fmla="*/ 1567650 h 2482850"/>
                      <a:gd name="connsiteX24" fmla="*/ 484838 w 1614261"/>
                      <a:gd name="connsiteY24" fmla="*/ 1273642 h 2482850"/>
                      <a:gd name="connsiteX25" fmla="*/ 530369 w 1614261"/>
                      <a:gd name="connsiteY25" fmla="*/ 1033146 h 2482850"/>
                      <a:gd name="connsiteX26" fmla="*/ 695485 w 1614261"/>
                      <a:gd name="connsiteY26" fmla="*/ 1013513 h 2482850"/>
                      <a:gd name="connsiteX27" fmla="*/ 791112 w 1614261"/>
                      <a:gd name="connsiteY27" fmla="*/ 1118666 h 2482850"/>
                      <a:gd name="connsiteX28" fmla="*/ 791936 w 1614261"/>
                      <a:gd name="connsiteY28" fmla="*/ 1485582 h 2482850"/>
                      <a:gd name="connsiteX29" fmla="*/ 772886 w 1614261"/>
                      <a:gd name="connsiteY29" fmla="*/ 2216150 h 2482850"/>
                      <a:gd name="connsiteX30" fmla="*/ 830036 w 1614261"/>
                      <a:gd name="connsiteY30" fmla="*/ 2382837 h 2482850"/>
                      <a:gd name="connsiteX31" fmla="*/ 901474 w 1614261"/>
                      <a:gd name="connsiteY31" fmla="*/ 2278062 h 2482850"/>
                      <a:gd name="connsiteX32" fmla="*/ 899773 w 1614261"/>
                      <a:gd name="connsiteY32" fmla="*/ 2007187 h 2482850"/>
                      <a:gd name="connsiteX33" fmla="*/ 877661 w 1614261"/>
                      <a:gd name="connsiteY33" fmla="*/ 1773237 h 2482850"/>
                      <a:gd name="connsiteX34" fmla="*/ 906236 w 1614261"/>
                      <a:gd name="connsiteY34" fmla="*/ 1644650 h 2482850"/>
                      <a:gd name="connsiteX35" fmla="*/ 949949 w 1614261"/>
                      <a:gd name="connsiteY35" fmla="*/ 1584956 h 2482850"/>
                      <a:gd name="connsiteX36" fmla="*/ 1011011 w 1614261"/>
                      <a:gd name="connsiteY36" fmla="*/ 1658937 h 2482850"/>
                      <a:gd name="connsiteX37" fmla="*/ 991961 w 1614261"/>
                      <a:gd name="connsiteY37" fmla="*/ 2349500 h 2482850"/>
                      <a:gd name="connsiteX38" fmla="*/ 1034824 w 1614261"/>
                      <a:gd name="connsiteY38" fmla="*/ 2459037 h 2482850"/>
                      <a:gd name="connsiteX39" fmla="*/ 1087211 w 1614261"/>
                      <a:gd name="connsiteY39" fmla="*/ 2311400 h 2482850"/>
                      <a:gd name="connsiteX40" fmla="*/ 1111024 w 1614261"/>
                      <a:gd name="connsiteY40" fmla="*/ 1620837 h 2482850"/>
                      <a:gd name="connsiteX41" fmla="*/ 1120549 w 1614261"/>
                      <a:gd name="connsiteY41" fmla="*/ 1349375 h 2482850"/>
                      <a:gd name="connsiteX42" fmla="*/ 1206274 w 1614261"/>
                      <a:gd name="connsiteY42" fmla="*/ 1273175 h 2482850"/>
                      <a:gd name="connsiteX43" fmla="*/ 1277711 w 1614261"/>
                      <a:gd name="connsiteY43" fmla="*/ 1330325 h 2482850"/>
                      <a:gd name="connsiteX44" fmla="*/ 1239611 w 1614261"/>
                      <a:gd name="connsiteY44" fmla="*/ 1458912 h 2482850"/>
                      <a:gd name="connsiteX45" fmla="*/ 1220561 w 1614261"/>
                      <a:gd name="connsiteY45" fmla="*/ 1501775 h 2482850"/>
                      <a:gd name="connsiteX46" fmla="*/ 1244374 w 1614261"/>
                      <a:gd name="connsiteY46" fmla="*/ 1554162 h 2482850"/>
                      <a:gd name="connsiteX47" fmla="*/ 1291999 w 1614261"/>
                      <a:gd name="connsiteY47" fmla="*/ 1554162 h 2482850"/>
                      <a:gd name="connsiteX48" fmla="*/ 1311049 w 1614261"/>
                      <a:gd name="connsiteY48" fmla="*/ 1506537 h 2482850"/>
                      <a:gd name="connsiteX49" fmla="*/ 1272949 w 1614261"/>
                      <a:gd name="connsiteY49" fmla="*/ 1444625 h 2482850"/>
                      <a:gd name="connsiteX50" fmla="*/ 1301524 w 1614261"/>
                      <a:gd name="connsiteY50" fmla="*/ 1339850 h 2482850"/>
                      <a:gd name="connsiteX51" fmla="*/ 1334861 w 1614261"/>
                      <a:gd name="connsiteY51" fmla="*/ 1301750 h 2482850"/>
                      <a:gd name="connsiteX52" fmla="*/ 1449161 w 1614261"/>
                      <a:gd name="connsiteY52" fmla="*/ 1382712 h 2482850"/>
                      <a:gd name="connsiteX53" fmla="*/ 1506311 w 1614261"/>
                      <a:gd name="connsiteY53" fmla="*/ 1425575 h 2482850"/>
                      <a:gd name="connsiteX54" fmla="*/ 1515836 w 1614261"/>
                      <a:gd name="connsiteY54" fmla="*/ 1468437 h 2482850"/>
                      <a:gd name="connsiteX55" fmla="*/ 1601561 w 1614261"/>
                      <a:gd name="connsiteY55" fmla="*/ 1468437 h 2482850"/>
                      <a:gd name="connsiteX56" fmla="*/ 1592036 w 1614261"/>
                      <a:gd name="connsiteY56" fmla="*/ 1382712 h 2482850"/>
                      <a:gd name="connsiteX57" fmla="*/ 1520599 w 1614261"/>
                      <a:gd name="connsiteY57" fmla="*/ 1377950 h 2482850"/>
                      <a:gd name="connsiteX58" fmla="*/ 1488857 w 1614261"/>
                      <a:gd name="connsiteY58" fmla="*/ 1321061 h 2482850"/>
                      <a:gd name="connsiteX59" fmla="*/ 1498117 w 1614261"/>
                      <a:gd name="connsiteY59" fmla="*/ 1263650 h 2482850"/>
                      <a:gd name="connsiteX60" fmla="*/ 1539649 w 1614261"/>
                      <a:gd name="connsiteY60" fmla="*/ 1206500 h 2482850"/>
                      <a:gd name="connsiteX61" fmla="*/ 1526314 w 1614261"/>
                      <a:gd name="connsiteY61" fmla="*/ 1129347 h 2482850"/>
                      <a:gd name="connsiteX62" fmla="*/ 1487261 w 1614261"/>
                      <a:gd name="connsiteY62" fmla="*/ 1163637 h 2482850"/>
                      <a:gd name="connsiteX63" fmla="*/ 1477736 w 1614261"/>
                      <a:gd name="connsiteY63" fmla="*/ 1211262 h 2482850"/>
                      <a:gd name="connsiteX64" fmla="*/ 1392011 w 1614261"/>
                      <a:gd name="connsiteY64" fmla="*/ 1249362 h 2482850"/>
                      <a:gd name="connsiteX65" fmla="*/ 1306286 w 1614261"/>
                      <a:gd name="connsiteY65" fmla="*/ 1235075 h 2482850"/>
                      <a:gd name="connsiteX66" fmla="*/ 1358674 w 1614261"/>
                      <a:gd name="connsiteY66" fmla="*/ 1149350 h 2482850"/>
                      <a:gd name="connsiteX67" fmla="*/ 1377724 w 1614261"/>
                      <a:gd name="connsiteY67" fmla="*/ 1058862 h 2482850"/>
                      <a:gd name="connsiteX68" fmla="*/ 1415824 w 1614261"/>
                      <a:gd name="connsiteY68" fmla="*/ 1039812 h 2482850"/>
                      <a:gd name="connsiteX69" fmla="*/ 1377724 w 1614261"/>
                      <a:gd name="connsiteY69" fmla="*/ 982662 h 2482850"/>
                      <a:gd name="connsiteX70" fmla="*/ 1311049 w 1614261"/>
                      <a:gd name="connsiteY70" fmla="*/ 996950 h 2482850"/>
                      <a:gd name="connsiteX71" fmla="*/ 1330099 w 1614261"/>
                      <a:gd name="connsiteY71" fmla="*/ 1063625 h 2482850"/>
                      <a:gd name="connsiteX72" fmla="*/ 1296761 w 1614261"/>
                      <a:gd name="connsiteY72" fmla="*/ 1177925 h 2482850"/>
                      <a:gd name="connsiteX73" fmla="*/ 1263424 w 1614261"/>
                      <a:gd name="connsiteY73" fmla="*/ 1220787 h 2482850"/>
                      <a:gd name="connsiteX74" fmla="*/ 1153886 w 1614261"/>
                      <a:gd name="connsiteY74" fmla="*/ 1216025 h 2482850"/>
                      <a:gd name="connsiteX75" fmla="*/ 1115786 w 1614261"/>
                      <a:gd name="connsiteY75" fmla="*/ 1139825 h 2482850"/>
                      <a:gd name="connsiteX76" fmla="*/ 1115786 w 1614261"/>
                      <a:gd name="connsiteY76" fmla="*/ 334962 h 2482850"/>
                      <a:gd name="connsiteX77" fmla="*/ 1106261 w 1614261"/>
                      <a:gd name="connsiteY77" fmla="*/ 149225 h 2482850"/>
                      <a:gd name="connsiteX78" fmla="*/ 1077686 w 1614261"/>
                      <a:gd name="connsiteY78" fmla="*/ 1587 h 2482850"/>
                      <a:gd name="connsiteX79" fmla="*/ 1015774 w 1614261"/>
                      <a:gd name="connsiteY79" fmla="*/ 139700 h 2482850"/>
                      <a:gd name="connsiteX80" fmla="*/ 996724 w 1614261"/>
                      <a:gd name="connsiteY80" fmla="*/ 311150 h 2482850"/>
                      <a:gd name="connsiteX81" fmla="*/ 1006249 w 1614261"/>
                      <a:gd name="connsiteY81" fmla="*/ 1368425 h 2482850"/>
                      <a:gd name="connsiteX82" fmla="*/ 934811 w 1614261"/>
                      <a:gd name="connsiteY82" fmla="*/ 1487487 h 2482850"/>
                      <a:gd name="connsiteX83" fmla="*/ 887186 w 1614261"/>
                      <a:gd name="connsiteY83" fmla="*/ 1239837 h 2482850"/>
                      <a:gd name="connsiteX84" fmla="*/ 906236 w 1614261"/>
                      <a:gd name="connsiteY84" fmla="*/ 306387 h 2482850"/>
                      <a:gd name="connsiteX85" fmla="*/ 896711 w 1614261"/>
                      <a:gd name="connsiteY85" fmla="*/ 106362 h 2482850"/>
                      <a:gd name="connsiteX86" fmla="*/ 863374 w 1614261"/>
                      <a:gd name="connsiteY86"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303297 w 1614261"/>
                      <a:gd name="connsiteY8" fmla="*/ 774294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38106 w 1614261"/>
                      <a:gd name="connsiteY7" fmla="*/ 531030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64510 w 1614261"/>
                      <a:gd name="connsiteY7" fmla="*/ 531032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233416 w 1614261"/>
                      <a:gd name="connsiteY6" fmla="*/ 487510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48007 w 1614261"/>
                      <a:gd name="connsiteY4" fmla="*/ 9309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528199 w 1614261"/>
                      <a:gd name="connsiteY4" fmla="*/ 922730 h 2482850"/>
                      <a:gd name="connsiteX5" fmla="*/ 402117 w 1614261"/>
                      <a:gd name="connsiteY5" fmla="*/ 684616 h 2482850"/>
                      <a:gd name="connsiteX6" fmla="*/ 180601 w 1614261"/>
                      <a:gd name="connsiteY6" fmla="*/ 499814 h 2482850"/>
                      <a:gd name="connsiteX7" fmla="*/ 105093 w 1614261"/>
                      <a:gd name="connsiteY7" fmla="*/ 535134 h 2482850"/>
                      <a:gd name="connsiteX8" fmla="*/ 290090 w 1614261"/>
                      <a:gd name="connsiteY8" fmla="*/ 716887 h 2482850"/>
                      <a:gd name="connsiteX9" fmla="*/ 390677 w 1614261"/>
                      <a:gd name="connsiteY9" fmla="*/ 900783 h 2482850"/>
                      <a:gd name="connsiteX10" fmla="*/ 277805 w 1614261"/>
                      <a:gd name="connsiteY10" fmla="*/ 990023 h 2482850"/>
                      <a:gd name="connsiteX11" fmla="*/ 157569 w 1614261"/>
                      <a:gd name="connsiteY11" fmla="*/ 1008205 h 2482850"/>
                      <a:gd name="connsiteX12" fmla="*/ 102493 w 1614261"/>
                      <a:gd name="connsiteY12" fmla="*/ 973733 h 2482850"/>
                      <a:gd name="connsiteX13" fmla="*/ 67134 w 1614261"/>
                      <a:gd name="connsiteY13" fmla="*/ 905089 h 2482850"/>
                      <a:gd name="connsiteX14" fmla="*/ 9672 w 1614261"/>
                      <a:gd name="connsiteY14" fmla="*/ 927054 h 2482850"/>
                      <a:gd name="connsiteX15" fmla="*/ 62708 w 1614261"/>
                      <a:gd name="connsiteY15" fmla="*/ 1056106 h 2482850"/>
                      <a:gd name="connsiteX16" fmla="*/ 98070 w 1614261"/>
                      <a:gd name="connsiteY16" fmla="*/ 1179661 h 2482850"/>
                      <a:gd name="connsiteX17" fmla="*/ 159956 w 1614261"/>
                      <a:gd name="connsiteY17" fmla="*/ 1179660 h 2482850"/>
                      <a:gd name="connsiteX18" fmla="*/ 160463 w 1614261"/>
                      <a:gd name="connsiteY18" fmla="*/ 1120067 h 2482850"/>
                      <a:gd name="connsiteX19" fmla="*/ 176353 w 1614261"/>
                      <a:gd name="connsiteY19" fmla="*/ 1060613 h 2482850"/>
                      <a:gd name="connsiteX20" fmla="*/ 342330 w 1614261"/>
                      <a:gd name="connsiteY20" fmla="*/ 1036790 h 2482850"/>
                      <a:gd name="connsiteX21" fmla="*/ 388239 w 1614261"/>
                      <a:gd name="connsiteY21" fmla="*/ 1083598 h 2482850"/>
                      <a:gd name="connsiteX22" fmla="*/ 391787 w 1614261"/>
                      <a:gd name="connsiteY22" fmla="*/ 1240755 h 2482850"/>
                      <a:gd name="connsiteX23" fmla="*/ 247195 w 1614261"/>
                      <a:gd name="connsiteY23" fmla="*/ 1560161 h 2482850"/>
                      <a:gd name="connsiteX24" fmla="*/ 342264 w 1614261"/>
                      <a:gd name="connsiteY24" fmla="*/ 1567650 h 2482850"/>
                      <a:gd name="connsiteX25" fmla="*/ 484838 w 1614261"/>
                      <a:gd name="connsiteY25" fmla="*/ 1273642 h 2482850"/>
                      <a:gd name="connsiteX26" fmla="*/ 530369 w 1614261"/>
                      <a:gd name="connsiteY26" fmla="*/ 1033146 h 2482850"/>
                      <a:gd name="connsiteX27" fmla="*/ 695485 w 1614261"/>
                      <a:gd name="connsiteY27" fmla="*/ 1013513 h 2482850"/>
                      <a:gd name="connsiteX28" fmla="*/ 791112 w 1614261"/>
                      <a:gd name="connsiteY28" fmla="*/ 1118666 h 2482850"/>
                      <a:gd name="connsiteX29" fmla="*/ 791936 w 1614261"/>
                      <a:gd name="connsiteY29" fmla="*/ 1485582 h 2482850"/>
                      <a:gd name="connsiteX30" fmla="*/ 772886 w 1614261"/>
                      <a:gd name="connsiteY30" fmla="*/ 2216150 h 2482850"/>
                      <a:gd name="connsiteX31" fmla="*/ 830036 w 1614261"/>
                      <a:gd name="connsiteY31" fmla="*/ 2382837 h 2482850"/>
                      <a:gd name="connsiteX32" fmla="*/ 901474 w 1614261"/>
                      <a:gd name="connsiteY32" fmla="*/ 2278062 h 2482850"/>
                      <a:gd name="connsiteX33" fmla="*/ 899773 w 1614261"/>
                      <a:gd name="connsiteY33" fmla="*/ 2007187 h 2482850"/>
                      <a:gd name="connsiteX34" fmla="*/ 877661 w 1614261"/>
                      <a:gd name="connsiteY34" fmla="*/ 1773237 h 2482850"/>
                      <a:gd name="connsiteX35" fmla="*/ 906236 w 1614261"/>
                      <a:gd name="connsiteY35" fmla="*/ 1644650 h 2482850"/>
                      <a:gd name="connsiteX36" fmla="*/ 949949 w 1614261"/>
                      <a:gd name="connsiteY36" fmla="*/ 1584956 h 2482850"/>
                      <a:gd name="connsiteX37" fmla="*/ 1011011 w 1614261"/>
                      <a:gd name="connsiteY37" fmla="*/ 1658937 h 2482850"/>
                      <a:gd name="connsiteX38" fmla="*/ 991961 w 1614261"/>
                      <a:gd name="connsiteY38" fmla="*/ 2349500 h 2482850"/>
                      <a:gd name="connsiteX39" fmla="*/ 1034824 w 1614261"/>
                      <a:gd name="connsiteY39" fmla="*/ 2459037 h 2482850"/>
                      <a:gd name="connsiteX40" fmla="*/ 1087211 w 1614261"/>
                      <a:gd name="connsiteY40" fmla="*/ 2311400 h 2482850"/>
                      <a:gd name="connsiteX41" fmla="*/ 1111024 w 1614261"/>
                      <a:gd name="connsiteY41" fmla="*/ 1620837 h 2482850"/>
                      <a:gd name="connsiteX42" fmla="*/ 1120549 w 1614261"/>
                      <a:gd name="connsiteY42" fmla="*/ 1349375 h 2482850"/>
                      <a:gd name="connsiteX43" fmla="*/ 1206274 w 1614261"/>
                      <a:gd name="connsiteY43" fmla="*/ 1273175 h 2482850"/>
                      <a:gd name="connsiteX44" fmla="*/ 1277711 w 1614261"/>
                      <a:gd name="connsiteY44" fmla="*/ 1330325 h 2482850"/>
                      <a:gd name="connsiteX45" fmla="*/ 1239611 w 1614261"/>
                      <a:gd name="connsiteY45" fmla="*/ 1458912 h 2482850"/>
                      <a:gd name="connsiteX46" fmla="*/ 1220561 w 1614261"/>
                      <a:gd name="connsiteY46" fmla="*/ 1501775 h 2482850"/>
                      <a:gd name="connsiteX47" fmla="*/ 1244374 w 1614261"/>
                      <a:gd name="connsiteY47" fmla="*/ 1554162 h 2482850"/>
                      <a:gd name="connsiteX48" fmla="*/ 1291999 w 1614261"/>
                      <a:gd name="connsiteY48" fmla="*/ 1554162 h 2482850"/>
                      <a:gd name="connsiteX49" fmla="*/ 1311049 w 1614261"/>
                      <a:gd name="connsiteY49" fmla="*/ 1506537 h 2482850"/>
                      <a:gd name="connsiteX50" fmla="*/ 1272949 w 1614261"/>
                      <a:gd name="connsiteY50" fmla="*/ 1444625 h 2482850"/>
                      <a:gd name="connsiteX51" fmla="*/ 1301524 w 1614261"/>
                      <a:gd name="connsiteY51" fmla="*/ 1339850 h 2482850"/>
                      <a:gd name="connsiteX52" fmla="*/ 1334861 w 1614261"/>
                      <a:gd name="connsiteY52" fmla="*/ 1301750 h 2482850"/>
                      <a:gd name="connsiteX53" fmla="*/ 1449161 w 1614261"/>
                      <a:gd name="connsiteY53" fmla="*/ 1382712 h 2482850"/>
                      <a:gd name="connsiteX54" fmla="*/ 1506311 w 1614261"/>
                      <a:gd name="connsiteY54" fmla="*/ 1425575 h 2482850"/>
                      <a:gd name="connsiteX55" fmla="*/ 1515836 w 1614261"/>
                      <a:gd name="connsiteY55" fmla="*/ 1468437 h 2482850"/>
                      <a:gd name="connsiteX56" fmla="*/ 1601561 w 1614261"/>
                      <a:gd name="connsiteY56" fmla="*/ 1468437 h 2482850"/>
                      <a:gd name="connsiteX57" fmla="*/ 1592036 w 1614261"/>
                      <a:gd name="connsiteY57" fmla="*/ 1382712 h 2482850"/>
                      <a:gd name="connsiteX58" fmla="*/ 1520599 w 1614261"/>
                      <a:gd name="connsiteY58" fmla="*/ 1377950 h 2482850"/>
                      <a:gd name="connsiteX59" fmla="*/ 1488857 w 1614261"/>
                      <a:gd name="connsiteY59" fmla="*/ 1321061 h 2482850"/>
                      <a:gd name="connsiteX60" fmla="*/ 1498117 w 1614261"/>
                      <a:gd name="connsiteY60" fmla="*/ 1263650 h 2482850"/>
                      <a:gd name="connsiteX61" fmla="*/ 1539649 w 1614261"/>
                      <a:gd name="connsiteY61" fmla="*/ 1206500 h 2482850"/>
                      <a:gd name="connsiteX62" fmla="*/ 1526314 w 1614261"/>
                      <a:gd name="connsiteY62" fmla="*/ 1129347 h 2482850"/>
                      <a:gd name="connsiteX63" fmla="*/ 1487261 w 1614261"/>
                      <a:gd name="connsiteY63" fmla="*/ 1163637 h 2482850"/>
                      <a:gd name="connsiteX64" fmla="*/ 1477736 w 1614261"/>
                      <a:gd name="connsiteY64" fmla="*/ 1211262 h 2482850"/>
                      <a:gd name="connsiteX65" fmla="*/ 1392011 w 1614261"/>
                      <a:gd name="connsiteY65" fmla="*/ 1249362 h 2482850"/>
                      <a:gd name="connsiteX66" fmla="*/ 1306286 w 1614261"/>
                      <a:gd name="connsiteY66" fmla="*/ 1235075 h 2482850"/>
                      <a:gd name="connsiteX67" fmla="*/ 1358674 w 1614261"/>
                      <a:gd name="connsiteY67" fmla="*/ 1149350 h 2482850"/>
                      <a:gd name="connsiteX68" fmla="*/ 1377724 w 1614261"/>
                      <a:gd name="connsiteY68" fmla="*/ 1058862 h 2482850"/>
                      <a:gd name="connsiteX69" fmla="*/ 1415824 w 1614261"/>
                      <a:gd name="connsiteY69" fmla="*/ 1039812 h 2482850"/>
                      <a:gd name="connsiteX70" fmla="*/ 1377724 w 1614261"/>
                      <a:gd name="connsiteY70" fmla="*/ 982662 h 2482850"/>
                      <a:gd name="connsiteX71" fmla="*/ 1311049 w 1614261"/>
                      <a:gd name="connsiteY71" fmla="*/ 996950 h 2482850"/>
                      <a:gd name="connsiteX72" fmla="*/ 1330099 w 1614261"/>
                      <a:gd name="connsiteY72" fmla="*/ 1063625 h 2482850"/>
                      <a:gd name="connsiteX73" fmla="*/ 1296761 w 1614261"/>
                      <a:gd name="connsiteY73" fmla="*/ 1177925 h 2482850"/>
                      <a:gd name="connsiteX74" fmla="*/ 1263424 w 1614261"/>
                      <a:gd name="connsiteY74" fmla="*/ 1220787 h 2482850"/>
                      <a:gd name="connsiteX75" fmla="*/ 1153886 w 1614261"/>
                      <a:gd name="connsiteY75" fmla="*/ 1216025 h 2482850"/>
                      <a:gd name="connsiteX76" fmla="*/ 1115786 w 1614261"/>
                      <a:gd name="connsiteY76" fmla="*/ 1139825 h 2482850"/>
                      <a:gd name="connsiteX77" fmla="*/ 1115786 w 1614261"/>
                      <a:gd name="connsiteY77" fmla="*/ 334962 h 2482850"/>
                      <a:gd name="connsiteX78" fmla="*/ 1106261 w 1614261"/>
                      <a:gd name="connsiteY78" fmla="*/ 149225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42330 w 1614261"/>
                      <a:gd name="connsiteY21" fmla="*/ 1036790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277805 w 1614261"/>
                      <a:gd name="connsiteY11" fmla="*/ 990023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388239 w 1614261"/>
                      <a:gd name="connsiteY22" fmla="*/ 108359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106261 w 1614261"/>
                      <a:gd name="connsiteY79" fmla="*/ 149225 h 2482850"/>
                      <a:gd name="connsiteX80" fmla="*/ 1077686 w 1614261"/>
                      <a:gd name="connsiteY80" fmla="*/ 1587 h 2482850"/>
                      <a:gd name="connsiteX81" fmla="*/ 1015774 w 1614261"/>
                      <a:gd name="connsiteY81" fmla="*/ 139700 h 2482850"/>
                      <a:gd name="connsiteX82" fmla="*/ 996724 w 1614261"/>
                      <a:gd name="connsiteY82" fmla="*/ 311150 h 2482850"/>
                      <a:gd name="connsiteX83" fmla="*/ 1006249 w 1614261"/>
                      <a:gd name="connsiteY83" fmla="*/ 1368425 h 2482850"/>
                      <a:gd name="connsiteX84" fmla="*/ 934811 w 1614261"/>
                      <a:gd name="connsiteY84" fmla="*/ 1487487 h 2482850"/>
                      <a:gd name="connsiteX85" fmla="*/ 887186 w 1614261"/>
                      <a:gd name="connsiteY85" fmla="*/ 1239837 h 2482850"/>
                      <a:gd name="connsiteX86" fmla="*/ 906236 w 1614261"/>
                      <a:gd name="connsiteY86" fmla="*/ 306387 h 2482850"/>
                      <a:gd name="connsiteX87" fmla="*/ 896711 w 1614261"/>
                      <a:gd name="connsiteY87" fmla="*/ 106362 h 2482850"/>
                      <a:gd name="connsiteX88" fmla="*/ 863374 w 1614261"/>
                      <a:gd name="connsiteY88" fmla="*/ 34925 h 2482850"/>
                      <a:gd name="connsiteX0" fmla="*/ 863374 w 1614261"/>
                      <a:gd name="connsiteY0" fmla="*/ 34925 h 2482850"/>
                      <a:gd name="connsiteX1" fmla="*/ 796699 w 1614261"/>
                      <a:gd name="connsiteY1" fmla="*/ 209232 h 2482850"/>
                      <a:gd name="connsiteX2" fmla="*/ 791936 w 1614261"/>
                      <a:gd name="connsiteY2" fmla="*/ 854075 h 2482850"/>
                      <a:gd name="connsiteX3" fmla="*/ 745654 w 1614261"/>
                      <a:gd name="connsiteY3" fmla="*/ 931270 h 2482850"/>
                      <a:gd name="connsiteX4" fmla="*/ 639977 w 1614261"/>
                      <a:gd name="connsiteY4" fmla="*/ 950624 h 2482850"/>
                      <a:gd name="connsiteX5" fmla="*/ 528199 w 1614261"/>
                      <a:gd name="connsiteY5" fmla="*/ 922730 h 2482850"/>
                      <a:gd name="connsiteX6" fmla="*/ 402117 w 1614261"/>
                      <a:gd name="connsiteY6" fmla="*/ 684616 h 2482850"/>
                      <a:gd name="connsiteX7" fmla="*/ 180601 w 1614261"/>
                      <a:gd name="connsiteY7" fmla="*/ 499814 h 2482850"/>
                      <a:gd name="connsiteX8" fmla="*/ 105093 w 1614261"/>
                      <a:gd name="connsiteY8" fmla="*/ 535134 h 2482850"/>
                      <a:gd name="connsiteX9" fmla="*/ 290090 w 1614261"/>
                      <a:gd name="connsiteY9" fmla="*/ 716887 h 2482850"/>
                      <a:gd name="connsiteX10" fmla="*/ 390677 w 1614261"/>
                      <a:gd name="connsiteY10" fmla="*/ 900783 h 2482850"/>
                      <a:gd name="connsiteX11" fmla="*/ 350419 w 1614261"/>
                      <a:gd name="connsiteY11" fmla="*/ 969521 h 2482850"/>
                      <a:gd name="connsiteX12" fmla="*/ 157569 w 1614261"/>
                      <a:gd name="connsiteY12" fmla="*/ 1008205 h 2482850"/>
                      <a:gd name="connsiteX13" fmla="*/ 102493 w 1614261"/>
                      <a:gd name="connsiteY13" fmla="*/ 973733 h 2482850"/>
                      <a:gd name="connsiteX14" fmla="*/ 67134 w 1614261"/>
                      <a:gd name="connsiteY14" fmla="*/ 905089 h 2482850"/>
                      <a:gd name="connsiteX15" fmla="*/ 9672 w 1614261"/>
                      <a:gd name="connsiteY15" fmla="*/ 927054 h 2482850"/>
                      <a:gd name="connsiteX16" fmla="*/ 62708 w 1614261"/>
                      <a:gd name="connsiteY16" fmla="*/ 1056106 h 2482850"/>
                      <a:gd name="connsiteX17" fmla="*/ 98070 w 1614261"/>
                      <a:gd name="connsiteY17" fmla="*/ 1179661 h 2482850"/>
                      <a:gd name="connsiteX18" fmla="*/ 159956 w 1614261"/>
                      <a:gd name="connsiteY18" fmla="*/ 1179660 h 2482850"/>
                      <a:gd name="connsiteX19" fmla="*/ 160463 w 1614261"/>
                      <a:gd name="connsiteY19" fmla="*/ 1120067 h 2482850"/>
                      <a:gd name="connsiteX20" fmla="*/ 176353 w 1614261"/>
                      <a:gd name="connsiteY20" fmla="*/ 1060613 h 2482850"/>
                      <a:gd name="connsiteX21" fmla="*/ 381936 w 1614261"/>
                      <a:gd name="connsiteY21" fmla="*/ 1028591 h 2482850"/>
                      <a:gd name="connsiteX22" fmla="*/ 408041 w 1614261"/>
                      <a:gd name="connsiteY22" fmla="*/ 1128708 h 2482850"/>
                      <a:gd name="connsiteX23" fmla="*/ 391787 w 1614261"/>
                      <a:gd name="connsiteY23" fmla="*/ 1240755 h 2482850"/>
                      <a:gd name="connsiteX24" fmla="*/ 247195 w 1614261"/>
                      <a:gd name="connsiteY24" fmla="*/ 1560161 h 2482850"/>
                      <a:gd name="connsiteX25" fmla="*/ 342264 w 1614261"/>
                      <a:gd name="connsiteY25" fmla="*/ 1567650 h 2482850"/>
                      <a:gd name="connsiteX26" fmla="*/ 484838 w 1614261"/>
                      <a:gd name="connsiteY26" fmla="*/ 1273642 h 2482850"/>
                      <a:gd name="connsiteX27" fmla="*/ 530369 w 1614261"/>
                      <a:gd name="connsiteY27" fmla="*/ 1033146 h 2482850"/>
                      <a:gd name="connsiteX28" fmla="*/ 695485 w 1614261"/>
                      <a:gd name="connsiteY28" fmla="*/ 1013513 h 2482850"/>
                      <a:gd name="connsiteX29" fmla="*/ 791112 w 1614261"/>
                      <a:gd name="connsiteY29" fmla="*/ 1118666 h 2482850"/>
                      <a:gd name="connsiteX30" fmla="*/ 791936 w 1614261"/>
                      <a:gd name="connsiteY30" fmla="*/ 1485582 h 2482850"/>
                      <a:gd name="connsiteX31" fmla="*/ 772886 w 1614261"/>
                      <a:gd name="connsiteY31" fmla="*/ 2216150 h 2482850"/>
                      <a:gd name="connsiteX32" fmla="*/ 830036 w 1614261"/>
                      <a:gd name="connsiteY32" fmla="*/ 2382837 h 2482850"/>
                      <a:gd name="connsiteX33" fmla="*/ 901474 w 1614261"/>
                      <a:gd name="connsiteY33" fmla="*/ 2278062 h 2482850"/>
                      <a:gd name="connsiteX34" fmla="*/ 899773 w 1614261"/>
                      <a:gd name="connsiteY34" fmla="*/ 2007187 h 2482850"/>
                      <a:gd name="connsiteX35" fmla="*/ 877661 w 1614261"/>
                      <a:gd name="connsiteY35" fmla="*/ 1773237 h 2482850"/>
                      <a:gd name="connsiteX36" fmla="*/ 906236 w 1614261"/>
                      <a:gd name="connsiteY36" fmla="*/ 1644650 h 2482850"/>
                      <a:gd name="connsiteX37" fmla="*/ 949949 w 1614261"/>
                      <a:gd name="connsiteY37" fmla="*/ 1584956 h 2482850"/>
                      <a:gd name="connsiteX38" fmla="*/ 1011011 w 1614261"/>
                      <a:gd name="connsiteY38" fmla="*/ 1658937 h 2482850"/>
                      <a:gd name="connsiteX39" fmla="*/ 991961 w 1614261"/>
                      <a:gd name="connsiteY39" fmla="*/ 2349500 h 2482850"/>
                      <a:gd name="connsiteX40" fmla="*/ 1034824 w 1614261"/>
                      <a:gd name="connsiteY40" fmla="*/ 2459037 h 2482850"/>
                      <a:gd name="connsiteX41" fmla="*/ 1087211 w 1614261"/>
                      <a:gd name="connsiteY41" fmla="*/ 2311400 h 2482850"/>
                      <a:gd name="connsiteX42" fmla="*/ 1111024 w 1614261"/>
                      <a:gd name="connsiteY42" fmla="*/ 1620837 h 2482850"/>
                      <a:gd name="connsiteX43" fmla="*/ 1120549 w 1614261"/>
                      <a:gd name="connsiteY43" fmla="*/ 1349375 h 2482850"/>
                      <a:gd name="connsiteX44" fmla="*/ 1206274 w 1614261"/>
                      <a:gd name="connsiteY44" fmla="*/ 1273175 h 2482850"/>
                      <a:gd name="connsiteX45" fmla="*/ 1277711 w 1614261"/>
                      <a:gd name="connsiteY45" fmla="*/ 1330325 h 2482850"/>
                      <a:gd name="connsiteX46" fmla="*/ 1239611 w 1614261"/>
                      <a:gd name="connsiteY46" fmla="*/ 1458912 h 2482850"/>
                      <a:gd name="connsiteX47" fmla="*/ 1220561 w 1614261"/>
                      <a:gd name="connsiteY47" fmla="*/ 1501775 h 2482850"/>
                      <a:gd name="connsiteX48" fmla="*/ 1244374 w 1614261"/>
                      <a:gd name="connsiteY48" fmla="*/ 1554162 h 2482850"/>
                      <a:gd name="connsiteX49" fmla="*/ 1291999 w 1614261"/>
                      <a:gd name="connsiteY49" fmla="*/ 1554162 h 2482850"/>
                      <a:gd name="connsiteX50" fmla="*/ 1311049 w 1614261"/>
                      <a:gd name="connsiteY50" fmla="*/ 1506537 h 2482850"/>
                      <a:gd name="connsiteX51" fmla="*/ 1272949 w 1614261"/>
                      <a:gd name="connsiteY51" fmla="*/ 1444625 h 2482850"/>
                      <a:gd name="connsiteX52" fmla="*/ 1301524 w 1614261"/>
                      <a:gd name="connsiteY52" fmla="*/ 1339850 h 2482850"/>
                      <a:gd name="connsiteX53" fmla="*/ 1334861 w 1614261"/>
                      <a:gd name="connsiteY53" fmla="*/ 1301750 h 2482850"/>
                      <a:gd name="connsiteX54" fmla="*/ 1449161 w 1614261"/>
                      <a:gd name="connsiteY54" fmla="*/ 1382712 h 2482850"/>
                      <a:gd name="connsiteX55" fmla="*/ 1506311 w 1614261"/>
                      <a:gd name="connsiteY55" fmla="*/ 1425575 h 2482850"/>
                      <a:gd name="connsiteX56" fmla="*/ 1515836 w 1614261"/>
                      <a:gd name="connsiteY56" fmla="*/ 1468437 h 2482850"/>
                      <a:gd name="connsiteX57" fmla="*/ 1601561 w 1614261"/>
                      <a:gd name="connsiteY57" fmla="*/ 1468437 h 2482850"/>
                      <a:gd name="connsiteX58" fmla="*/ 1592036 w 1614261"/>
                      <a:gd name="connsiteY58" fmla="*/ 1382712 h 2482850"/>
                      <a:gd name="connsiteX59" fmla="*/ 1520599 w 1614261"/>
                      <a:gd name="connsiteY59" fmla="*/ 1377950 h 2482850"/>
                      <a:gd name="connsiteX60" fmla="*/ 1488857 w 1614261"/>
                      <a:gd name="connsiteY60" fmla="*/ 1321061 h 2482850"/>
                      <a:gd name="connsiteX61" fmla="*/ 1498117 w 1614261"/>
                      <a:gd name="connsiteY61" fmla="*/ 1263650 h 2482850"/>
                      <a:gd name="connsiteX62" fmla="*/ 1539649 w 1614261"/>
                      <a:gd name="connsiteY62" fmla="*/ 1206500 h 2482850"/>
                      <a:gd name="connsiteX63" fmla="*/ 1526314 w 1614261"/>
                      <a:gd name="connsiteY63" fmla="*/ 1129347 h 2482850"/>
                      <a:gd name="connsiteX64" fmla="*/ 1487261 w 1614261"/>
                      <a:gd name="connsiteY64" fmla="*/ 1163637 h 2482850"/>
                      <a:gd name="connsiteX65" fmla="*/ 1477736 w 1614261"/>
                      <a:gd name="connsiteY65" fmla="*/ 1211262 h 2482850"/>
                      <a:gd name="connsiteX66" fmla="*/ 1392011 w 1614261"/>
                      <a:gd name="connsiteY66" fmla="*/ 1249362 h 2482850"/>
                      <a:gd name="connsiteX67" fmla="*/ 1306286 w 1614261"/>
                      <a:gd name="connsiteY67" fmla="*/ 1235075 h 2482850"/>
                      <a:gd name="connsiteX68" fmla="*/ 1358674 w 1614261"/>
                      <a:gd name="connsiteY68" fmla="*/ 1149350 h 2482850"/>
                      <a:gd name="connsiteX69" fmla="*/ 1377724 w 1614261"/>
                      <a:gd name="connsiteY69" fmla="*/ 1058862 h 2482850"/>
                      <a:gd name="connsiteX70" fmla="*/ 1415824 w 1614261"/>
                      <a:gd name="connsiteY70" fmla="*/ 1039812 h 2482850"/>
                      <a:gd name="connsiteX71" fmla="*/ 1377724 w 1614261"/>
                      <a:gd name="connsiteY71" fmla="*/ 982662 h 2482850"/>
                      <a:gd name="connsiteX72" fmla="*/ 1311049 w 1614261"/>
                      <a:gd name="connsiteY72" fmla="*/ 996950 h 2482850"/>
                      <a:gd name="connsiteX73" fmla="*/ 1330099 w 1614261"/>
                      <a:gd name="connsiteY73" fmla="*/ 1063625 h 2482850"/>
                      <a:gd name="connsiteX74" fmla="*/ 1296761 w 1614261"/>
                      <a:gd name="connsiteY74" fmla="*/ 1177925 h 2482850"/>
                      <a:gd name="connsiteX75" fmla="*/ 1263424 w 1614261"/>
                      <a:gd name="connsiteY75" fmla="*/ 1220787 h 2482850"/>
                      <a:gd name="connsiteX76" fmla="*/ 1153886 w 1614261"/>
                      <a:gd name="connsiteY76" fmla="*/ 1216025 h 2482850"/>
                      <a:gd name="connsiteX77" fmla="*/ 1115786 w 1614261"/>
                      <a:gd name="connsiteY77" fmla="*/ 1139825 h 2482850"/>
                      <a:gd name="connsiteX78" fmla="*/ 1115786 w 1614261"/>
                      <a:gd name="connsiteY78" fmla="*/ 334962 h 2482850"/>
                      <a:gd name="connsiteX79" fmla="*/ 1077686 w 1614261"/>
                      <a:gd name="connsiteY79" fmla="*/ 1587 h 2482850"/>
                      <a:gd name="connsiteX80" fmla="*/ 1015774 w 1614261"/>
                      <a:gd name="connsiteY80" fmla="*/ 139700 h 2482850"/>
                      <a:gd name="connsiteX81" fmla="*/ 996724 w 1614261"/>
                      <a:gd name="connsiteY81" fmla="*/ 311150 h 2482850"/>
                      <a:gd name="connsiteX82" fmla="*/ 1006249 w 1614261"/>
                      <a:gd name="connsiteY82" fmla="*/ 1368425 h 2482850"/>
                      <a:gd name="connsiteX83" fmla="*/ 934811 w 1614261"/>
                      <a:gd name="connsiteY83" fmla="*/ 1487487 h 2482850"/>
                      <a:gd name="connsiteX84" fmla="*/ 887186 w 1614261"/>
                      <a:gd name="connsiteY84" fmla="*/ 1239837 h 2482850"/>
                      <a:gd name="connsiteX85" fmla="*/ 906236 w 1614261"/>
                      <a:gd name="connsiteY85" fmla="*/ 306387 h 2482850"/>
                      <a:gd name="connsiteX86" fmla="*/ 896711 w 1614261"/>
                      <a:gd name="connsiteY86" fmla="*/ 106362 h 2482850"/>
                      <a:gd name="connsiteX87" fmla="*/ 863374 w 1614261"/>
                      <a:gd name="connsiteY87" fmla="*/ 34925 h 2482850"/>
                      <a:gd name="connsiteX0" fmla="*/ 863374 w 1614261"/>
                      <a:gd name="connsiteY0" fmla="*/ 37307 h 2485232"/>
                      <a:gd name="connsiteX1" fmla="*/ 796699 w 1614261"/>
                      <a:gd name="connsiteY1" fmla="*/ 211614 h 2485232"/>
                      <a:gd name="connsiteX2" fmla="*/ 791936 w 1614261"/>
                      <a:gd name="connsiteY2" fmla="*/ 856457 h 2485232"/>
                      <a:gd name="connsiteX3" fmla="*/ 745654 w 1614261"/>
                      <a:gd name="connsiteY3" fmla="*/ 933652 h 2485232"/>
                      <a:gd name="connsiteX4" fmla="*/ 639977 w 1614261"/>
                      <a:gd name="connsiteY4" fmla="*/ 953006 h 2485232"/>
                      <a:gd name="connsiteX5" fmla="*/ 528199 w 1614261"/>
                      <a:gd name="connsiteY5" fmla="*/ 925112 h 2485232"/>
                      <a:gd name="connsiteX6" fmla="*/ 402117 w 1614261"/>
                      <a:gd name="connsiteY6" fmla="*/ 686998 h 2485232"/>
                      <a:gd name="connsiteX7" fmla="*/ 180601 w 1614261"/>
                      <a:gd name="connsiteY7" fmla="*/ 502196 h 2485232"/>
                      <a:gd name="connsiteX8" fmla="*/ 105093 w 1614261"/>
                      <a:gd name="connsiteY8" fmla="*/ 537516 h 2485232"/>
                      <a:gd name="connsiteX9" fmla="*/ 290090 w 1614261"/>
                      <a:gd name="connsiteY9" fmla="*/ 719269 h 2485232"/>
                      <a:gd name="connsiteX10" fmla="*/ 390677 w 1614261"/>
                      <a:gd name="connsiteY10" fmla="*/ 903165 h 2485232"/>
                      <a:gd name="connsiteX11" fmla="*/ 350419 w 1614261"/>
                      <a:gd name="connsiteY11" fmla="*/ 971903 h 2485232"/>
                      <a:gd name="connsiteX12" fmla="*/ 157569 w 1614261"/>
                      <a:gd name="connsiteY12" fmla="*/ 1010587 h 2485232"/>
                      <a:gd name="connsiteX13" fmla="*/ 102493 w 1614261"/>
                      <a:gd name="connsiteY13" fmla="*/ 976115 h 2485232"/>
                      <a:gd name="connsiteX14" fmla="*/ 67134 w 1614261"/>
                      <a:gd name="connsiteY14" fmla="*/ 907471 h 2485232"/>
                      <a:gd name="connsiteX15" fmla="*/ 9672 w 1614261"/>
                      <a:gd name="connsiteY15" fmla="*/ 929436 h 2485232"/>
                      <a:gd name="connsiteX16" fmla="*/ 62708 w 1614261"/>
                      <a:gd name="connsiteY16" fmla="*/ 1058488 h 2485232"/>
                      <a:gd name="connsiteX17" fmla="*/ 98070 w 1614261"/>
                      <a:gd name="connsiteY17" fmla="*/ 1182043 h 2485232"/>
                      <a:gd name="connsiteX18" fmla="*/ 159956 w 1614261"/>
                      <a:gd name="connsiteY18" fmla="*/ 1182042 h 2485232"/>
                      <a:gd name="connsiteX19" fmla="*/ 160463 w 1614261"/>
                      <a:gd name="connsiteY19" fmla="*/ 1122449 h 2485232"/>
                      <a:gd name="connsiteX20" fmla="*/ 176353 w 1614261"/>
                      <a:gd name="connsiteY20" fmla="*/ 1062995 h 2485232"/>
                      <a:gd name="connsiteX21" fmla="*/ 381936 w 1614261"/>
                      <a:gd name="connsiteY21" fmla="*/ 1030973 h 2485232"/>
                      <a:gd name="connsiteX22" fmla="*/ 408041 w 1614261"/>
                      <a:gd name="connsiteY22" fmla="*/ 1131090 h 2485232"/>
                      <a:gd name="connsiteX23" fmla="*/ 391787 w 1614261"/>
                      <a:gd name="connsiteY23" fmla="*/ 1243137 h 2485232"/>
                      <a:gd name="connsiteX24" fmla="*/ 247195 w 1614261"/>
                      <a:gd name="connsiteY24" fmla="*/ 1562543 h 2485232"/>
                      <a:gd name="connsiteX25" fmla="*/ 342264 w 1614261"/>
                      <a:gd name="connsiteY25" fmla="*/ 1570032 h 2485232"/>
                      <a:gd name="connsiteX26" fmla="*/ 484838 w 1614261"/>
                      <a:gd name="connsiteY26" fmla="*/ 1276024 h 2485232"/>
                      <a:gd name="connsiteX27" fmla="*/ 530369 w 1614261"/>
                      <a:gd name="connsiteY27" fmla="*/ 1035528 h 2485232"/>
                      <a:gd name="connsiteX28" fmla="*/ 695485 w 1614261"/>
                      <a:gd name="connsiteY28" fmla="*/ 1015895 h 2485232"/>
                      <a:gd name="connsiteX29" fmla="*/ 791112 w 1614261"/>
                      <a:gd name="connsiteY29" fmla="*/ 1121048 h 2485232"/>
                      <a:gd name="connsiteX30" fmla="*/ 791936 w 1614261"/>
                      <a:gd name="connsiteY30" fmla="*/ 1487964 h 2485232"/>
                      <a:gd name="connsiteX31" fmla="*/ 772886 w 1614261"/>
                      <a:gd name="connsiteY31" fmla="*/ 2218532 h 2485232"/>
                      <a:gd name="connsiteX32" fmla="*/ 830036 w 1614261"/>
                      <a:gd name="connsiteY32" fmla="*/ 2385219 h 2485232"/>
                      <a:gd name="connsiteX33" fmla="*/ 901474 w 1614261"/>
                      <a:gd name="connsiteY33" fmla="*/ 2280444 h 2485232"/>
                      <a:gd name="connsiteX34" fmla="*/ 899773 w 1614261"/>
                      <a:gd name="connsiteY34" fmla="*/ 2009569 h 2485232"/>
                      <a:gd name="connsiteX35" fmla="*/ 877661 w 1614261"/>
                      <a:gd name="connsiteY35" fmla="*/ 1775619 h 2485232"/>
                      <a:gd name="connsiteX36" fmla="*/ 906236 w 1614261"/>
                      <a:gd name="connsiteY36" fmla="*/ 1647032 h 2485232"/>
                      <a:gd name="connsiteX37" fmla="*/ 949949 w 1614261"/>
                      <a:gd name="connsiteY37" fmla="*/ 1587338 h 2485232"/>
                      <a:gd name="connsiteX38" fmla="*/ 1011011 w 1614261"/>
                      <a:gd name="connsiteY38" fmla="*/ 1661319 h 2485232"/>
                      <a:gd name="connsiteX39" fmla="*/ 991961 w 1614261"/>
                      <a:gd name="connsiteY39" fmla="*/ 2351882 h 2485232"/>
                      <a:gd name="connsiteX40" fmla="*/ 1034824 w 1614261"/>
                      <a:gd name="connsiteY40" fmla="*/ 2461419 h 2485232"/>
                      <a:gd name="connsiteX41" fmla="*/ 1087211 w 1614261"/>
                      <a:gd name="connsiteY41" fmla="*/ 2313782 h 2485232"/>
                      <a:gd name="connsiteX42" fmla="*/ 1111024 w 1614261"/>
                      <a:gd name="connsiteY42" fmla="*/ 1623219 h 2485232"/>
                      <a:gd name="connsiteX43" fmla="*/ 1120549 w 1614261"/>
                      <a:gd name="connsiteY43" fmla="*/ 1351757 h 2485232"/>
                      <a:gd name="connsiteX44" fmla="*/ 1206274 w 1614261"/>
                      <a:gd name="connsiteY44" fmla="*/ 1275557 h 2485232"/>
                      <a:gd name="connsiteX45" fmla="*/ 1277711 w 1614261"/>
                      <a:gd name="connsiteY45" fmla="*/ 1332707 h 2485232"/>
                      <a:gd name="connsiteX46" fmla="*/ 1239611 w 1614261"/>
                      <a:gd name="connsiteY46" fmla="*/ 1461294 h 2485232"/>
                      <a:gd name="connsiteX47" fmla="*/ 1220561 w 1614261"/>
                      <a:gd name="connsiteY47" fmla="*/ 1504157 h 2485232"/>
                      <a:gd name="connsiteX48" fmla="*/ 1244374 w 1614261"/>
                      <a:gd name="connsiteY48" fmla="*/ 1556544 h 2485232"/>
                      <a:gd name="connsiteX49" fmla="*/ 1291999 w 1614261"/>
                      <a:gd name="connsiteY49" fmla="*/ 1556544 h 2485232"/>
                      <a:gd name="connsiteX50" fmla="*/ 1311049 w 1614261"/>
                      <a:gd name="connsiteY50" fmla="*/ 1508919 h 2485232"/>
                      <a:gd name="connsiteX51" fmla="*/ 1272949 w 1614261"/>
                      <a:gd name="connsiteY51" fmla="*/ 1447007 h 2485232"/>
                      <a:gd name="connsiteX52" fmla="*/ 1301524 w 1614261"/>
                      <a:gd name="connsiteY52" fmla="*/ 1342232 h 2485232"/>
                      <a:gd name="connsiteX53" fmla="*/ 1334861 w 1614261"/>
                      <a:gd name="connsiteY53" fmla="*/ 1304132 h 2485232"/>
                      <a:gd name="connsiteX54" fmla="*/ 1449161 w 1614261"/>
                      <a:gd name="connsiteY54" fmla="*/ 1385094 h 2485232"/>
                      <a:gd name="connsiteX55" fmla="*/ 1506311 w 1614261"/>
                      <a:gd name="connsiteY55" fmla="*/ 1427957 h 2485232"/>
                      <a:gd name="connsiteX56" fmla="*/ 1515836 w 1614261"/>
                      <a:gd name="connsiteY56" fmla="*/ 1470819 h 2485232"/>
                      <a:gd name="connsiteX57" fmla="*/ 1601561 w 1614261"/>
                      <a:gd name="connsiteY57" fmla="*/ 1470819 h 2485232"/>
                      <a:gd name="connsiteX58" fmla="*/ 1592036 w 1614261"/>
                      <a:gd name="connsiteY58" fmla="*/ 1385094 h 2485232"/>
                      <a:gd name="connsiteX59" fmla="*/ 1520599 w 1614261"/>
                      <a:gd name="connsiteY59" fmla="*/ 1380332 h 2485232"/>
                      <a:gd name="connsiteX60" fmla="*/ 1488857 w 1614261"/>
                      <a:gd name="connsiteY60" fmla="*/ 1323443 h 2485232"/>
                      <a:gd name="connsiteX61" fmla="*/ 1498117 w 1614261"/>
                      <a:gd name="connsiteY61" fmla="*/ 1266032 h 2485232"/>
                      <a:gd name="connsiteX62" fmla="*/ 1539649 w 1614261"/>
                      <a:gd name="connsiteY62" fmla="*/ 1208882 h 2485232"/>
                      <a:gd name="connsiteX63" fmla="*/ 1526314 w 1614261"/>
                      <a:gd name="connsiteY63" fmla="*/ 1131729 h 2485232"/>
                      <a:gd name="connsiteX64" fmla="*/ 1487261 w 1614261"/>
                      <a:gd name="connsiteY64" fmla="*/ 1166019 h 2485232"/>
                      <a:gd name="connsiteX65" fmla="*/ 1477736 w 1614261"/>
                      <a:gd name="connsiteY65" fmla="*/ 1213644 h 2485232"/>
                      <a:gd name="connsiteX66" fmla="*/ 1392011 w 1614261"/>
                      <a:gd name="connsiteY66" fmla="*/ 1251744 h 2485232"/>
                      <a:gd name="connsiteX67" fmla="*/ 1306286 w 1614261"/>
                      <a:gd name="connsiteY67" fmla="*/ 1237457 h 2485232"/>
                      <a:gd name="connsiteX68" fmla="*/ 1358674 w 1614261"/>
                      <a:gd name="connsiteY68" fmla="*/ 1151732 h 2485232"/>
                      <a:gd name="connsiteX69" fmla="*/ 1377724 w 1614261"/>
                      <a:gd name="connsiteY69" fmla="*/ 1061244 h 2485232"/>
                      <a:gd name="connsiteX70" fmla="*/ 1415824 w 1614261"/>
                      <a:gd name="connsiteY70" fmla="*/ 1042194 h 2485232"/>
                      <a:gd name="connsiteX71" fmla="*/ 1377724 w 1614261"/>
                      <a:gd name="connsiteY71" fmla="*/ 985044 h 2485232"/>
                      <a:gd name="connsiteX72" fmla="*/ 1311049 w 1614261"/>
                      <a:gd name="connsiteY72" fmla="*/ 999332 h 2485232"/>
                      <a:gd name="connsiteX73" fmla="*/ 1330099 w 1614261"/>
                      <a:gd name="connsiteY73" fmla="*/ 1066007 h 2485232"/>
                      <a:gd name="connsiteX74" fmla="*/ 1296761 w 1614261"/>
                      <a:gd name="connsiteY74" fmla="*/ 1180307 h 2485232"/>
                      <a:gd name="connsiteX75" fmla="*/ 1263424 w 1614261"/>
                      <a:gd name="connsiteY75" fmla="*/ 1223169 h 2485232"/>
                      <a:gd name="connsiteX76" fmla="*/ 1153886 w 1614261"/>
                      <a:gd name="connsiteY76" fmla="*/ 1218407 h 2485232"/>
                      <a:gd name="connsiteX77" fmla="*/ 1115786 w 1614261"/>
                      <a:gd name="connsiteY77" fmla="*/ 1142207 h 2485232"/>
                      <a:gd name="connsiteX78" fmla="*/ 1115786 w 1614261"/>
                      <a:gd name="connsiteY78" fmla="*/ 337344 h 2485232"/>
                      <a:gd name="connsiteX79" fmla="*/ 1077686 w 1614261"/>
                      <a:gd name="connsiteY79" fmla="*/ 3969 h 2485232"/>
                      <a:gd name="connsiteX80" fmla="*/ 996724 w 1614261"/>
                      <a:gd name="connsiteY80" fmla="*/ 313532 h 2485232"/>
                      <a:gd name="connsiteX81" fmla="*/ 1006249 w 1614261"/>
                      <a:gd name="connsiteY81" fmla="*/ 1370807 h 2485232"/>
                      <a:gd name="connsiteX82" fmla="*/ 934811 w 1614261"/>
                      <a:gd name="connsiteY82" fmla="*/ 1489869 h 2485232"/>
                      <a:gd name="connsiteX83" fmla="*/ 887186 w 1614261"/>
                      <a:gd name="connsiteY83" fmla="*/ 1242219 h 2485232"/>
                      <a:gd name="connsiteX84" fmla="*/ 906236 w 1614261"/>
                      <a:gd name="connsiteY84" fmla="*/ 308769 h 2485232"/>
                      <a:gd name="connsiteX85" fmla="*/ 896711 w 1614261"/>
                      <a:gd name="connsiteY85" fmla="*/ 108744 h 2485232"/>
                      <a:gd name="connsiteX86" fmla="*/ 863374 w 1614261"/>
                      <a:gd name="connsiteY86" fmla="*/ 37307 h 2485232"/>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15786 w 1614261"/>
                      <a:gd name="connsiteY78" fmla="*/ 317182 h 2465070"/>
                      <a:gd name="connsiteX79" fmla="*/ 1070626 w 1614261"/>
                      <a:gd name="connsiteY79" fmla="*/ 189924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22845 w 1614261"/>
                      <a:gd name="connsiteY78" fmla="*/ 492601 h 2465070"/>
                      <a:gd name="connsiteX79" fmla="*/ 1070626 w 1614261"/>
                      <a:gd name="connsiteY79" fmla="*/ 189924 h 2465070"/>
                      <a:gd name="connsiteX80" fmla="*/ 996724 w 1614261"/>
                      <a:gd name="connsiteY80" fmla="*/ 293370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22845 w 1614261"/>
                      <a:gd name="connsiteY78" fmla="*/ 492601 h 2465070"/>
                      <a:gd name="connsiteX79" fmla="*/ 1070626 w 1614261"/>
                      <a:gd name="connsiteY79" fmla="*/ 189924 h 2465070"/>
                      <a:gd name="connsiteX80" fmla="*/ 982604 w 1614261"/>
                      <a:gd name="connsiteY80" fmla="*/ 503873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 name="connsiteX0" fmla="*/ 863374 w 1614261"/>
                      <a:gd name="connsiteY0" fmla="*/ 17145 h 2465070"/>
                      <a:gd name="connsiteX1" fmla="*/ 796699 w 1614261"/>
                      <a:gd name="connsiteY1" fmla="*/ 191452 h 2465070"/>
                      <a:gd name="connsiteX2" fmla="*/ 791936 w 1614261"/>
                      <a:gd name="connsiteY2" fmla="*/ 836295 h 2465070"/>
                      <a:gd name="connsiteX3" fmla="*/ 745654 w 1614261"/>
                      <a:gd name="connsiteY3" fmla="*/ 913490 h 2465070"/>
                      <a:gd name="connsiteX4" fmla="*/ 639977 w 1614261"/>
                      <a:gd name="connsiteY4" fmla="*/ 932844 h 2465070"/>
                      <a:gd name="connsiteX5" fmla="*/ 528199 w 1614261"/>
                      <a:gd name="connsiteY5" fmla="*/ 904950 h 2465070"/>
                      <a:gd name="connsiteX6" fmla="*/ 402117 w 1614261"/>
                      <a:gd name="connsiteY6" fmla="*/ 666836 h 2465070"/>
                      <a:gd name="connsiteX7" fmla="*/ 180601 w 1614261"/>
                      <a:gd name="connsiteY7" fmla="*/ 482034 h 2465070"/>
                      <a:gd name="connsiteX8" fmla="*/ 105093 w 1614261"/>
                      <a:gd name="connsiteY8" fmla="*/ 517354 h 2465070"/>
                      <a:gd name="connsiteX9" fmla="*/ 290090 w 1614261"/>
                      <a:gd name="connsiteY9" fmla="*/ 699107 h 2465070"/>
                      <a:gd name="connsiteX10" fmla="*/ 390677 w 1614261"/>
                      <a:gd name="connsiteY10" fmla="*/ 883003 h 2465070"/>
                      <a:gd name="connsiteX11" fmla="*/ 350419 w 1614261"/>
                      <a:gd name="connsiteY11" fmla="*/ 951741 h 2465070"/>
                      <a:gd name="connsiteX12" fmla="*/ 157569 w 1614261"/>
                      <a:gd name="connsiteY12" fmla="*/ 990425 h 2465070"/>
                      <a:gd name="connsiteX13" fmla="*/ 102493 w 1614261"/>
                      <a:gd name="connsiteY13" fmla="*/ 955953 h 2465070"/>
                      <a:gd name="connsiteX14" fmla="*/ 67134 w 1614261"/>
                      <a:gd name="connsiteY14" fmla="*/ 887309 h 2465070"/>
                      <a:gd name="connsiteX15" fmla="*/ 9672 w 1614261"/>
                      <a:gd name="connsiteY15" fmla="*/ 909274 h 2465070"/>
                      <a:gd name="connsiteX16" fmla="*/ 62708 w 1614261"/>
                      <a:gd name="connsiteY16" fmla="*/ 1038326 h 2465070"/>
                      <a:gd name="connsiteX17" fmla="*/ 98070 w 1614261"/>
                      <a:gd name="connsiteY17" fmla="*/ 1161881 h 2465070"/>
                      <a:gd name="connsiteX18" fmla="*/ 159956 w 1614261"/>
                      <a:gd name="connsiteY18" fmla="*/ 1161880 h 2465070"/>
                      <a:gd name="connsiteX19" fmla="*/ 160463 w 1614261"/>
                      <a:gd name="connsiteY19" fmla="*/ 1102287 h 2465070"/>
                      <a:gd name="connsiteX20" fmla="*/ 176353 w 1614261"/>
                      <a:gd name="connsiteY20" fmla="*/ 1042833 h 2465070"/>
                      <a:gd name="connsiteX21" fmla="*/ 381936 w 1614261"/>
                      <a:gd name="connsiteY21" fmla="*/ 1010811 h 2465070"/>
                      <a:gd name="connsiteX22" fmla="*/ 408041 w 1614261"/>
                      <a:gd name="connsiteY22" fmla="*/ 1110928 h 2465070"/>
                      <a:gd name="connsiteX23" fmla="*/ 391787 w 1614261"/>
                      <a:gd name="connsiteY23" fmla="*/ 1222975 h 2465070"/>
                      <a:gd name="connsiteX24" fmla="*/ 247195 w 1614261"/>
                      <a:gd name="connsiteY24" fmla="*/ 1542381 h 2465070"/>
                      <a:gd name="connsiteX25" fmla="*/ 342264 w 1614261"/>
                      <a:gd name="connsiteY25" fmla="*/ 1549870 h 2465070"/>
                      <a:gd name="connsiteX26" fmla="*/ 484838 w 1614261"/>
                      <a:gd name="connsiteY26" fmla="*/ 1255862 h 2465070"/>
                      <a:gd name="connsiteX27" fmla="*/ 530369 w 1614261"/>
                      <a:gd name="connsiteY27" fmla="*/ 1015366 h 2465070"/>
                      <a:gd name="connsiteX28" fmla="*/ 695485 w 1614261"/>
                      <a:gd name="connsiteY28" fmla="*/ 995733 h 2465070"/>
                      <a:gd name="connsiteX29" fmla="*/ 791112 w 1614261"/>
                      <a:gd name="connsiteY29" fmla="*/ 1100886 h 2465070"/>
                      <a:gd name="connsiteX30" fmla="*/ 791936 w 1614261"/>
                      <a:gd name="connsiteY30" fmla="*/ 1467802 h 2465070"/>
                      <a:gd name="connsiteX31" fmla="*/ 772886 w 1614261"/>
                      <a:gd name="connsiteY31" fmla="*/ 2198370 h 2465070"/>
                      <a:gd name="connsiteX32" fmla="*/ 830036 w 1614261"/>
                      <a:gd name="connsiteY32" fmla="*/ 2365057 h 2465070"/>
                      <a:gd name="connsiteX33" fmla="*/ 901474 w 1614261"/>
                      <a:gd name="connsiteY33" fmla="*/ 2260282 h 2465070"/>
                      <a:gd name="connsiteX34" fmla="*/ 899773 w 1614261"/>
                      <a:gd name="connsiteY34" fmla="*/ 1989407 h 2465070"/>
                      <a:gd name="connsiteX35" fmla="*/ 877661 w 1614261"/>
                      <a:gd name="connsiteY35" fmla="*/ 1755457 h 2465070"/>
                      <a:gd name="connsiteX36" fmla="*/ 906236 w 1614261"/>
                      <a:gd name="connsiteY36" fmla="*/ 1626870 h 2465070"/>
                      <a:gd name="connsiteX37" fmla="*/ 949949 w 1614261"/>
                      <a:gd name="connsiteY37" fmla="*/ 1567176 h 2465070"/>
                      <a:gd name="connsiteX38" fmla="*/ 1011011 w 1614261"/>
                      <a:gd name="connsiteY38" fmla="*/ 1641157 h 2465070"/>
                      <a:gd name="connsiteX39" fmla="*/ 991961 w 1614261"/>
                      <a:gd name="connsiteY39" fmla="*/ 2331720 h 2465070"/>
                      <a:gd name="connsiteX40" fmla="*/ 1034824 w 1614261"/>
                      <a:gd name="connsiteY40" fmla="*/ 2441257 h 2465070"/>
                      <a:gd name="connsiteX41" fmla="*/ 1087211 w 1614261"/>
                      <a:gd name="connsiteY41" fmla="*/ 2293620 h 2465070"/>
                      <a:gd name="connsiteX42" fmla="*/ 1111024 w 1614261"/>
                      <a:gd name="connsiteY42" fmla="*/ 1603057 h 2465070"/>
                      <a:gd name="connsiteX43" fmla="*/ 1120549 w 1614261"/>
                      <a:gd name="connsiteY43" fmla="*/ 1331595 h 2465070"/>
                      <a:gd name="connsiteX44" fmla="*/ 1206274 w 1614261"/>
                      <a:gd name="connsiteY44" fmla="*/ 1255395 h 2465070"/>
                      <a:gd name="connsiteX45" fmla="*/ 1277711 w 1614261"/>
                      <a:gd name="connsiteY45" fmla="*/ 1312545 h 2465070"/>
                      <a:gd name="connsiteX46" fmla="*/ 1239611 w 1614261"/>
                      <a:gd name="connsiteY46" fmla="*/ 1441132 h 2465070"/>
                      <a:gd name="connsiteX47" fmla="*/ 1220561 w 1614261"/>
                      <a:gd name="connsiteY47" fmla="*/ 1483995 h 2465070"/>
                      <a:gd name="connsiteX48" fmla="*/ 1244374 w 1614261"/>
                      <a:gd name="connsiteY48" fmla="*/ 1536382 h 2465070"/>
                      <a:gd name="connsiteX49" fmla="*/ 1291999 w 1614261"/>
                      <a:gd name="connsiteY49" fmla="*/ 1536382 h 2465070"/>
                      <a:gd name="connsiteX50" fmla="*/ 1311049 w 1614261"/>
                      <a:gd name="connsiteY50" fmla="*/ 1488757 h 2465070"/>
                      <a:gd name="connsiteX51" fmla="*/ 1272949 w 1614261"/>
                      <a:gd name="connsiteY51" fmla="*/ 1426845 h 2465070"/>
                      <a:gd name="connsiteX52" fmla="*/ 1301524 w 1614261"/>
                      <a:gd name="connsiteY52" fmla="*/ 1322070 h 2465070"/>
                      <a:gd name="connsiteX53" fmla="*/ 1334861 w 1614261"/>
                      <a:gd name="connsiteY53" fmla="*/ 1283970 h 2465070"/>
                      <a:gd name="connsiteX54" fmla="*/ 1449161 w 1614261"/>
                      <a:gd name="connsiteY54" fmla="*/ 1364932 h 2465070"/>
                      <a:gd name="connsiteX55" fmla="*/ 1506311 w 1614261"/>
                      <a:gd name="connsiteY55" fmla="*/ 1407795 h 2465070"/>
                      <a:gd name="connsiteX56" fmla="*/ 1515836 w 1614261"/>
                      <a:gd name="connsiteY56" fmla="*/ 1450657 h 2465070"/>
                      <a:gd name="connsiteX57" fmla="*/ 1601561 w 1614261"/>
                      <a:gd name="connsiteY57" fmla="*/ 1450657 h 2465070"/>
                      <a:gd name="connsiteX58" fmla="*/ 1592036 w 1614261"/>
                      <a:gd name="connsiteY58" fmla="*/ 1364932 h 2465070"/>
                      <a:gd name="connsiteX59" fmla="*/ 1520599 w 1614261"/>
                      <a:gd name="connsiteY59" fmla="*/ 1360170 h 2465070"/>
                      <a:gd name="connsiteX60" fmla="*/ 1488857 w 1614261"/>
                      <a:gd name="connsiteY60" fmla="*/ 1303281 h 2465070"/>
                      <a:gd name="connsiteX61" fmla="*/ 1498117 w 1614261"/>
                      <a:gd name="connsiteY61" fmla="*/ 1245870 h 2465070"/>
                      <a:gd name="connsiteX62" fmla="*/ 1539649 w 1614261"/>
                      <a:gd name="connsiteY62" fmla="*/ 1188720 h 2465070"/>
                      <a:gd name="connsiteX63" fmla="*/ 1526314 w 1614261"/>
                      <a:gd name="connsiteY63" fmla="*/ 1111567 h 2465070"/>
                      <a:gd name="connsiteX64" fmla="*/ 1487261 w 1614261"/>
                      <a:gd name="connsiteY64" fmla="*/ 1145857 h 2465070"/>
                      <a:gd name="connsiteX65" fmla="*/ 1477736 w 1614261"/>
                      <a:gd name="connsiteY65" fmla="*/ 1193482 h 2465070"/>
                      <a:gd name="connsiteX66" fmla="*/ 1392011 w 1614261"/>
                      <a:gd name="connsiteY66" fmla="*/ 1231582 h 2465070"/>
                      <a:gd name="connsiteX67" fmla="*/ 1306286 w 1614261"/>
                      <a:gd name="connsiteY67" fmla="*/ 1217295 h 2465070"/>
                      <a:gd name="connsiteX68" fmla="*/ 1358674 w 1614261"/>
                      <a:gd name="connsiteY68" fmla="*/ 1131570 h 2465070"/>
                      <a:gd name="connsiteX69" fmla="*/ 1377724 w 1614261"/>
                      <a:gd name="connsiteY69" fmla="*/ 1041082 h 2465070"/>
                      <a:gd name="connsiteX70" fmla="*/ 1415824 w 1614261"/>
                      <a:gd name="connsiteY70" fmla="*/ 1022032 h 2465070"/>
                      <a:gd name="connsiteX71" fmla="*/ 1377724 w 1614261"/>
                      <a:gd name="connsiteY71" fmla="*/ 964882 h 2465070"/>
                      <a:gd name="connsiteX72" fmla="*/ 1311049 w 1614261"/>
                      <a:gd name="connsiteY72" fmla="*/ 979170 h 2465070"/>
                      <a:gd name="connsiteX73" fmla="*/ 1330099 w 1614261"/>
                      <a:gd name="connsiteY73" fmla="*/ 1045845 h 2465070"/>
                      <a:gd name="connsiteX74" fmla="*/ 1296761 w 1614261"/>
                      <a:gd name="connsiteY74" fmla="*/ 1160145 h 2465070"/>
                      <a:gd name="connsiteX75" fmla="*/ 1263424 w 1614261"/>
                      <a:gd name="connsiteY75" fmla="*/ 1203007 h 2465070"/>
                      <a:gd name="connsiteX76" fmla="*/ 1153886 w 1614261"/>
                      <a:gd name="connsiteY76" fmla="*/ 1198245 h 2465070"/>
                      <a:gd name="connsiteX77" fmla="*/ 1115786 w 1614261"/>
                      <a:gd name="connsiteY77" fmla="*/ 1122045 h 2465070"/>
                      <a:gd name="connsiteX78" fmla="*/ 1122845 w 1614261"/>
                      <a:gd name="connsiteY78" fmla="*/ 492601 h 2465070"/>
                      <a:gd name="connsiteX79" fmla="*/ 1070626 w 1614261"/>
                      <a:gd name="connsiteY79" fmla="*/ 189924 h 2465070"/>
                      <a:gd name="connsiteX80" fmla="*/ 982604 w 1614261"/>
                      <a:gd name="connsiteY80" fmla="*/ 503873 h 2465070"/>
                      <a:gd name="connsiteX81" fmla="*/ 1006249 w 1614261"/>
                      <a:gd name="connsiteY81" fmla="*/ 1350645 h 2465070"/>
                      <a:gd name="connsiteX82" fmla="*/ 934811 w 1614261"/>
                      <a:gd name="connsiteY82" fmla="*/ 1469707 h 2465070"/>
                      <a:gd name="connsiteX83" fmla="*/ 887186 w 1614261"/>
                      <a:gd name="connsiteY83" fmla="*/ 1222057 h 2465070"/>
                      <a:gd name="connsiteX84" fmla="*/ 906236 w 1614261"/>
                      <a:gd name="connsiteY84" fmla="*/ 288607 h 2465070"/>
                      <a:gd name="connsiteX85" fmla="*/ 896711 w 1614261"/>
                      <a:gd name="connsiteY85" fmla="*/ 88582 h 2465070"/>
                      <a:gd name="connsiteX86" fmla="*/ 863374 w 1614261"/>
                      <a:gd name="connsiteY86" fmla="*/ 17145 h 24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614261" h="2465070">
                        <a:moveTo>
                          <a:pt x="863374" y="17145"/>
                        </a:moveTo>
                        <a:cubicBezTo>
                          <a:pt x="846705" y="34290"/>
                          <a:pt x="808605" y="54927"/>
                          <a:pt x="796699" y="191452"/>
                        </a:cubicBezTo>
                        <a:cubicBezTo>
                          <a:pt x="784793" y="327977"/>
                          <a:pt x="794830" y="783282"/>
                          <a:pt x="791936" y="836295"/>
                        </a:cubicBezTo>
                        <a:cubicBezTo>
                          <a:pt x="789042" y="889308"/>
                          <a:pt x="770981" y="897398"/>
                          <a:pt x="745654" y="913490"/>
                        </a:cubicBezTo>
                        <a:cubicBezTo>
                          <a:pt x="720327" y="929582"/>
                          <a:pt x="676219" y="934267"/>
                          <a:pt x="639977" y="932844"/>
                        </a:cubicBezTo>
                        <a:cubicBezTo>
                          <a:pt x="603735" y="931421"/>
                          <a:pt x="567842" y="949285"/>
                          <a:pt x="528199" y="904950"/>
                        </a:cubicBezTo>
                        <a:cubicBezTo>
                          <a:pt x="488556" y="860615"/>
                          <a:pt x="460050" y="737322"/>
                          <a:pt x="402117" y="666836"/>
                        </a:cubicBezTo>
                        <a:cubicBezTo>
                          <a:pt x="344184" y="596350"/>
                          <a:pt x="230105" y="506948"/>
                          <a:pt x="180601" y="482034"/>
                        </a:cubicBezTo>
                        <a:cubicBezTo>
                          <a:pt x="131097" y="457120"/>
                          <a:pt x="86845" y="481175"/>
                          <a:pt x="105093" y="517354"/>
                        </a:cubicBezTo>
                        <a:cubicBezTo>
                          <a:pt x="123341" y="553533"/>
                          <a:pt x="242493" y="638166"/>
                          <a:pt x="290090" y="699107"/>
                        </a:cubicBezTo>
                        <a:cubicBezTo>
                          <a:pt x="337687" y="760049"/>
                          <a:pt x="380622" y="840897"/>
                          <a:pt x="390677" y="883003"/>
                        </a:cubicBezTo>
                        <a:cubicBezTo>
                          <a:pt x="400732" y="925109"/>
                          <a:pt x="418650" y="933839"/>
                          <a:pt x="350419" y="951741"/>
                        </a:cubicBezTo>
                        <a:cubicBezTo>
                          <a:pt x="282188" y="969643"/>
                          <a:pt x="198890" y="989723"/>
                          <a:pt x="157569" y="990425"/>
                        </a:cubicBezTo>
                        <a:cubicBezTo>
                          <a:pt x="116248" y="991127"/>
                          <a:pt x="120682" y="984764"/>
                          <a:pt x="102493" y="955953"/>
                        </a:cubicBezTo>
                        <a:cubicBezTo>
                          <a:pt x="84304" y="927142"/>
                          <a:pt x="76711" y="898292"/>
                          <a:pt x="67134" y="887309"/>
                        </a:cubicBezTo>
                        <a:cubicBezTo>
                          <a:pt x="58515" y="889021"/>
                          <a:pt x="0" y="894149"/>
                          <a:pt x="9672" y="909274"/>
                        </a:cubicBezTo>
                        <a:cubicBezTo>
                          <a:pt x="7462" y="937188"/>
                          <a:pt x="47975" y="996225"/>
                          <a:pt x="62708" y="1038326"/>
                        </a:cubicBezTo>
                        <a:cubicBezTo>
                          <a:pt x="77441" y="1080427"/>
                          <a:pt x="80390" y="1144034"/>
                          <a:pt x="98070" y="1161881"/>
                        </a:cubicBezTo>
                        <a:cubicBezTo>
                          <a:pt x="112067" y="1177440"/>
                          <a:pt x="155441" y="1192517"/>
                          <a:pt x="159956" y="1161880"/>
                        </a:cubicBezTo>
                        <a:cubicBezTo>
                          <a:pt x="162904" y="1145405"/>
                          <a:pt x="159432" y="1129697"/>
                          <a:pt x="160463" y="1102287"/>
                        </a:cubicBezTo>
                        <a:cubicBezTo>
                          <a:pt x="161494" y="1074877"/>
                          <a:pt x="139441" y="1058079"/>
                          <a:pt x="176353" y="1042833"/>
                        </a:cubicBezTo>
                        <a:cubicBezTo>
                          <a:pt x="213265" y="1027587"/>
                          <a:pt x="343322" y="999462"/>
                          <a:pt x="381936" y="1010811"/>
                        </a:cubicBezTo>
                        <a:cubicBezTo>
                          <a:pt x="420550" y="1022160"/>
                          <a:pt x="406399" y="1075567"/>
                          <a:pt x="408041" y="1110928"/>
                        </a:cubicBezTo>
                        <a:cubicBezTo>
                          <a:pt x="409683" y="1146289"/>
                          <a:pt x="418595" y="1151066"/>
                          <a:pt x="391787" y="1222975"/>
                        </a:cubicBezTo>
                        <a:cubicBezTo>
                          <a:pt x="364979" y="1294884"/>
                          <a:pt x="255449" y="1487899"/>
                          <a:pt x="247195" y="1542381"/>
                        </a:cubicBezTo>
                        <a:cubicBezTo>
                          <a:pt x="238941" y="1596863"/>
                          <a:pt x="302657" y="1597623"/>
                          <a:pt x="342264" y="1549870"/>
                        </a:cubicBezTo>
                        <a:cubicBezTo>
                          <a:pt x="381871" y="1502117"/>
                          <a:pt x="453487" y="1344946"/>
                          <a:pt x="484838" y="1255862"/>
                        </a:cubicBezTo>
                        <a:cubicBezTo>
                          <a:pt x="516189" y="1166778"/>
                          <a:pt x="495261" y="1058721"/>
                          <a:pt x="530369" y="1015366"/>
                        </a:cubicBezTo>
                        <a:cubicBezTo>
                          <a:pt x="565477" y="972011"/>
                          <a:pt x="652028" y="981480"/>
                          <a:pt x="695485" y="995733"/>
                        </a:cubicBezTo>
                        <a:cubicBezTo>
                          <a:pt x="738942" y="1009986"/>
                          <a:pt x="775037" y="1022208"/>
                          <a:pt x="791112" y="1100886"/>
                        </a:cubicBezTo>
                        <a:cubicBezTo>
                          <a:pt x="807187" y="1179564"/>
                          <a:pt x="794974" y="1284888"/>
                          <a:pt x="791936" y="1467802"/>
                        </a:cubicBezTo>
                        <a:cubicBezTo>
                          <a:pt x="788898" y="1650716"/>
                          <a:pt x="766536" y="2048828"/>
                          <a:pt x="772886" y="2198370"/>
                        </a:cubicBezTo>
                        <a:cubicBezTo>
                          <a:pt x="779236" y="2347913"/>
                          <a:pt x="808605" y="2354738"/>
                          <a:pt x="830036" y="2365057"/>
                        </a:cubicBezTo>
                        <a:cubicBezTo>
                          <a:pt x="851467" y="2375376"/>
                          <a:pt x="889851" y="2322890"/>
                          <a:pt x="901474" y="2260282"/>
                        </a:cubicBezTo>
                        <a:cubicBezTo>
                          <a:pt x="913097" y="2197674"/>
                          <a:pt x="903742" y="2073545"/>
                          <a:pt x="899773" y="1989407"/>
                        </a:cubicBezTo>
                        <a:cubicBezTo>
                          <a:pt x="895804" y="1905270"/>
                          <a:pt x="876584" y="1815880"/>
                          <a:pt x="877661" y="1755457"/>
                        </a:cubicBezTo>
                        <a:cubicBezTo>
                          <a:pt x="878738" y="1695034"/>
                          <a:pt x="882960" y="1686304"/>
                          <a:pt x="906236" y="1626870"/>
                        </a:cubicBezTo>
                        <a:cubicBezTo>
                          <a:pt x="929512" y="1567436"/>
                          <a:pt x="918453" y="1567600"/>
                          <a:pt x="949949" y="1567176"/>
                        </a:cubicBezTo>
                        <a:cubicBezTo>
                          <a:pt x="981445" y="1566752"/>
                          <a:pt x="1004009" y="1569839"/>
                          <a:pt x="1011011" y="1641157"/>
                        </a:cubicBezTo>
                        <a:cubicBezTo>
                          <a:pt x="1018013" y="1712475"/>
                          <a:pt x="987992" y="2198370"/>
                          <a:pt x="991961" y="2331720"/>
                        </a:cubicBezTo>
                        <a:cubicBezTo>
                          <a:pt x="995930" y="2465070"/>
                          <a:pt x="1018949" y="2447607"/>
                          <a:pt x="1034824" y="2441257"/>
                        </a:cubicBezTo>
                        <a:cubicBezTo>
                          <a:pt x="1050699" y="2434907"/>
                          <a:pt x="1074511" y="2433320"/>
                          <a:pt x="1087211" y="2293620"/>
                        </a:cubicBezTo>
                        <a:cubicBezTo>
                          <a:pt x="1099911" y="2153920"/>
                          <a:pt x="1105468" y="1763394"/>
                          <a:pt x="1111024" y="1603057"/>
                        </a:cubicBezTo>
                        <a:cubicBezTo>
                          <a:pt x="1116580" y="1442720"/>
                          <a:pt x="1104674" y="1389539"/>
                          <a:pt x="1120549" y="1331595"/>
                        </a:cubicBezTo>
                        <a:cubicBezTo>
                          <a:pt x="1136424" y="1273651"/>
                          <a:pt x="1180080" y="1258570"/>
                          <a:pt x="1206274" y="1255395"/>
                        </a:cubicBezTo>
                        <a:cubicBezTo>
                          <a:pt x="1232468" y="1252220"/>
                          <a:pt x="1272155" y="1281589"/>
                          <a:pt x="1277711" y="1312545"/>
                        </a:cubicBezTo>
                        <a:cubicBezTo>
                          <a:pt x="1283267" y="1343501"/>
                          <a:pt x="1249136" y="1412557"/>
                          <a:pt x="1239611" y="1441132"/>
                        </a:cubicBezTo>
                        <a:cubicBezTo>
                          <a:pt x="1230086" y="1469707"/>
                          <a:pt x="1219767" y="1468120"/>
                          <a:pt x="1220561" y="1483995"/>
                        </a:cubicBezTo>
                        <a:cubicBezTo>
                          <a:pt x="1221355" y="1499870"/>
                          <a:pt x="1232468" y="1527651"/>
                          <a:pt x="1244374" y="1536382"/>
                        </a:cubicBezTo>
                        <a:cubicBezTo>
                          <a:pt x="1256280" y="1545113"/>
                          <a:pt x="1280887" y="1544320"/>
                          <a:pt x="1291999" y="1536382"/>
                        </a:cubicBezTo>
                        <a:cubicBezTo>
                          <a:pt x="1303111" y="1528444"/>
                          <a:pt x="1314224" y="1507013"/>
                          <a:pt x="1311049" y="1488757"/>
                        </a:cubicBezTo>
                        <a:cubicBezTo>
                          <a:pt x="1307874" y="1470501"/>
                          <a:pt x="1274536" y="1454626"/>
                          <a:pt x="1272949" y="1426845"/>
                        </a:cubicBezTo>
                        <a:cubicBezTo>
                          <a:pt x="1271362" y="1399064"/>
                          <a:pt x="1291205" y="1345882"/>
                          <a:pt x="1301524" y="1322070"/>
                        </a:cubicBezTo>
                        <a:cubicBezTo>
                          <a:pt x="1311843" y="1298258"/>
                          <a:pt x="1310255" y="1276826"/>
                          <a:pt x="1334861" y="1283970"/>
                        </a:cubicBezTo>
                        <a:cubicBezTo>
                          <a:pt x="1359467" y="1291114"/>
                          <a:pt x="1420586" y="1344295"/>
                          <a:pt x="1449161" y="1364932"/>
                        </a:cubicBezTo>
                        <a:cubicBezTo>
                          <a:pt x="1477736" y="1385569"/>
                          <a:pt x="1495199" y="1393508"/>
                          <a:pt x="1506311" y="1407795"/>
                        </a:cubicBezTo>
                        <a:cubicBezTo>
                          <a:pt x="1517423" y="1422082"/>
                          <a:pt x="1499961" y="1443513"/>
                          <a:pt x="1515836" y="1450657"/>
                        </a:cubicBezTo>
                        <a:cubicBezTo>
                          <a:pt x="1531711" y="1457801"/>
                          <a:pt x="1588861" y="1464945"/>
                          <a:pt x="1601561" y="1450657"/>
                        </a:cubicBezTo>
                        <a:cubicBezTo>
                          <a:pt x="1614261" y="1436369"/>
                          <a:pt x="1605530" y="1380013"/>
                          <a:pt x="1592036" y="1364932"/>
                        </a:cubicBezTo>
                        <a:cubicBezTo>
                          <a:pt x="1578542" y="1349851"/>
                          <a:pt x="1537796" y="1370445"/>
                          <a:pt x="1520599" y="1360170"/>
                        </a:cubicBezTo>
                        <a:cubicBezTo>
                          <a:pt x="1503403" y="1349895"/>
                          <a:pt x="1492604" y="1322331"/>
                          <a:pt x="1488857" y="1303281"/>
                        </a:cubicBezTo>
                        <a:cubicBezTo>
                          <a:pt x="1485110" y="1284231"/>
                          <a:pt x="1489652" y="1264963"/>
                          <a:pt x="1498117" y="1245870"/>
                        </a:cubicBezTo>
                        <a:cubicBezTo>
                          <a:pt x="1506582" y="1226777"/>
                          <a:pt x="1534950" y="1211104"/>
                          <a:pt x="1539649" y="1188720"/>
                        </a:cubicBezTo>
                        <a:cubicBezTo>
                          <a:pt x="1544349" y="1166336"/>
                          <a:pt x="1535045" y="1118711"/>
                          <a:pt x="1526314" y="1111567"/>
                        </a:cubicBezTo>
                        <a:cubicBezTo>
                          <a:pt x="1517583" y="1104423"/>
                          <a:pt x="1495357" y="1132205"/>
                          <a:pt x="1487261" y="1145857"/>
                        </a:cubicBezTo>
                        <a:cubicBezTo>
                          <a:pt x="1479165" y="1159510"/>
                          <a:pt x="1493611" y="1179195"/>
                          <a:pt x="1477736" y="1193482"/>
                        </a:cubicBezTo>
                        <a:cubicBezTo>
                          <a:pt x="1461861" y="1207770"/>
                          <a:pt x="1420586" y="1227613"/>
                          <a:pt x="1392011" y="1231582"/>
                        </a:cubicBezTo>
                        <a:cubicBezTo>
                          <a:pt x="1363436" y="1235551"/>
                          <a:pt x="1311842" y="1233964"/>
                          <a:pt x="1306286" y="1217295"/>
                        </a:cubicBezTo>
                        <a:cubicBezTo>
                          <a:pt x="1300730" y="1200626"/>
                          <a:pt x="1346768" y="1160939"/>
                          <a:pt x="1358674" y="1131570"/>
                        </a:cubicBezTo>
                        <a:cubicBezTo>
                          <a:pt x="1370580" y="1102201"/>
                          <a:pt x="1368199" y="1059338"/>
                          <a:pt x="1377724" y="1041082"/>
                        </a:cubicBezTo>
                        <a:cubicBezTo>
                          <a:pt x="1387249" y="1022826"/>
                          <a:pt x="1415824" y="1034732"/>
                          <a:pt x="1415824" y="1022032"/>
                        </a:cubicBezTo>
                        <a:cubicBezTo>
                          <a:pt x="1415824" y="1009332"/>
                          <a:pt x="1395186" y="972026"/>
                          <a:pt x="1377724" y="964882"/>
                        </a:cubicBezTo>
                        <a:cubicBezTo>
                          <a:pt x="1360262" y="957738"/>
                          <a:pt x="1318986" y="965676"/>
                          <a:pt x="1311049" y="979170"/>
                        </a:cubicBezTo>
                        <a:cubicBezTo>
                          <a:pt x="1303112" y="992664"/>
                          <a:pt x="1332480" y="1015683"/>
                          <a:pt x="1330099" y="1045845"/>
                        </a:cubicBezTo>
                        <a:lnTo>
                          <a:pt x="1296761" y="1160145"/>
                        </a:lnTo>
                        <a:cubicBezTo>
                          <a:pt x="1285649" y="1186339"/>
                          <a:pt x="1287236" y="1196657"/>
                          <a:pt x="1263424" y="1203007"/>
                        </a:cubicBezTo>
                        <a:cubicBezTo>
                          <a:pt x="1239612" y="1209357"/>
                          <a:pt x="1178492" y="1211739"/>
                          <a:pt x="1153886" y="1198245"/>
                        </a:cubicBezTo>
                        <a:cubicBezTo>
                          <a:pt x="1129280" y="1184751"/>
                          <a:pt x="1120960" y="1239652"/>
                          <a:pt x="1115786" y="1122045"/>
                        </a:cubicBezTo>
                        <a:cubicBezTo>
                          <a:pt x="1110613" y="1004438"/>
                          <a:pt x="1130372" y="647954"/>
                          <a:pt x="1122845" y="492601"/>
                        </a:cubicBezTo>
                        <a:cubicBezTo>
                          <a:pt x="1115318" y="337248"/>
                          <a:pt x="1129655" y="182999"/>
                          <a:pt x="1070626" y="189924"/>
                        </a:cubicBezTo>
                        <a:cubicBezTo>
                          <a:pt x="1011597" y="196849"/>
                          <a:pt x="993333" y="310420"/>
                          <a:pt x="982604" y="503873"/>
                        </a:cubicBezTo>
                        <a:cubicBezTo>
                          <a:pt x="971875" y="697326"/>
                          <a:pt x="1014214" y="1189673"/>
                          <a:pt x="1006249" y="1350645"/>
                        </a:cubicBezTo>
                        <a:cubicBezTo>
                          <a:pt x="998284" y="1511617"/>
                          <a:pt x="954655" y="1491138"/>
                          <a:pt x="934811" y="1469707"/>
                        </a:cubicBezTo>
                        <a:cubicBezTo>
                          <a:pt x="914967" y="1448276"/>
                          <a:pt x="891948" y="1418907"/>
                          <a:pt x="887186" y="1222057"/>
                        </a:cubicBezTo>
                        <a:cubicBezTo>
                          <a:pt x="882424" y="1025207"/>
                          <a:pt x="904649" y="477519"/>
                          <a:pt x="906236" y="288607"/>
                        </a:cubicBezTo>
                        <a:cubicBezTo>
                          <a:pt x="907823" y="99695"/>
                          <a:pt x="903855" y="133826"/>
                          <a:pt x="896711" y="88582"/>
                        </a:cubicBezTo>
                        <a:cubicBezTo>
                          <a:pt x="889567" y="43338"/>
                          <a:pt x="880043" y="0"/>
                          <a:pt x="863374" y="17145"/>
                        </a:cubicBezTo>
                        <a:close/>
                      </a:path>
                    </a:pathLst>
                  </a:custGeom>
                  <a:solidFill>
                    <a:srgbClr val="99FFCC"/>
                  </a:solidFill>
                  <a:ln w="9525" cap="flat" cmpd="sng" algn="ctr">
                    <a:solidFill>
                      <a:schemeClr val="tx1"/>
                    </a:solidFill>
                    <a:prstDash val="solid"/>
                    <a:round/>
                    <a:headEnd type="none" w="med" len="med"/>
                    <a:tailEnd type="none" w="med" len="med"/>
                  </a:ln>
                </p:spPr>
                <p:txBody>
                  <a:bodyPr vert="vert"/>
                  <a:lstStyle/>
                  <a:p>
                    <a:pPr eaLnBrk="0" hangingPunct="0">
                      <a:defRPr/>
                    </a:pPr>
                    <a:endParaRPr lang="en-US" sz="1400">
                      <a:cs typeface="+mn-cs"/>
                    </a:endParaRPr>
                  </a:p>
                </p:txBody>
              </p:sp>
              <p:sp>
                <p:nvSpPr>
                  <p:cNvPr id="19519" name="TextBox 45"/>
                  <p:cNvSpPr txBox="1">
                    <a:spLocks noChangeArrowheads="1"/>
                  </p:cNvSpPr>
                  <p:nvPr/>
                </p:nvSpPr>
                <p:spPr bwMode="auto">
                  <a:xfrm rot="16200000">
                    <a:off x="5177379" y="3893761"/>
                    <a:ext cx="430389" cy="1074355"/>
                  </a:xfrm>
                  <a:prstGeom prst="rect">
                    <a:avLst/>
                  </a:prstGeom>
                  <a:noFill/>
                  <a:ln w="9525">
                    <a:noFill/>
                    <a:miter lim="800000"/>
                    <a:headEnd/>
                    <a:tailEnd/>
                  </a:ln>
                </p:spPr>
                <p:txBody>
                  <a:bodyPr vert="vert" wrap="none" lIns="0" tIns="0" rIns="0" bIns="0">
                    <a:spAutoFit/>
                  </a:bodyPr>
                  <a:lstStyle/>
                  <a:p>
                    <a:pPr algn="ctr" eaLnBrk="0" hangingPunct="0">
                      <a:defRPr/>
                    </a:pPr>
                    <a:r>
                      <a:rPr lang="en-US" sz="1400" dirty="0">
                        <a:latin typeface="Arial" pitchFamily="34" charset="0"/>
                        <a:cs typeface="+mn-cs"/>
                      </a:rPr>
                      <a:t>Endoplasmic </a:t>
                    </a:r>
                  </a:p>
                  <a:p>
                    <a:pPr algn="ctr" eaLnBrk="0" hangingPunct="0">
                      <a:defRPr/>
                    </a:pPr>
                    <a:r>
                      <a:rPr lang="en-US" sz="1400" dirty="0">
                        <a:latin typeface="Arial" pitchFamily="34" charset="0"/>
                        <a:cs typeface="+mn-cs"/>
                      </a:rPr>
                      <a:t>reticulum</a:t>
                    </a:r>
                  </a:p>
                </p:txBody>
              </p:sp>
              <p:grpSp>
                <p:nvGrpSpPr>
                  <p:cNvPr id="44" name="Group 17"/>
                  <p:cNvGrpSpPr>
                    <a:grpSpLocks/>
                  </p:cNvGrpSpPr>
                  <p:nvPr/>
                </p:nvGrpSpPr>
                <p:grpSpPr bwMode="auto">
                  <a:xfrm rot="10800000">
                    <a:off x="4613207" y="4640047"/>
                    <a:ext cx="112604" cy="118279"/>
                    <a:chOff x="1177" y="1488"/>
                    <a:chExt cx="240" cy="252"/>
                  </a:xfrm>
                </p:grpSpPr>
                <p:sp>
                  <p:nvSpPr>
                    <p:cNvPr id="19525" name="Freeform 18"/>
                    <p:cNvSpPr>
                      <a:spLocks/>
                    </p:cNvSpPr>
                    <p:nvPr/>
                  </p:nvSpPr>
                  <p:spPr bwMode="auto">
                    <a:xfrm rot="506385">
                      <a:off x="1337" y="1565"/>
                      <a:ext cx="124" cy="113"/>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26" name="Freeform 19"/>
                    <p:cNvSpPr>
                      <a:spLocks/>
                    </p:cNvSpPr>
                    <p:nvPr/>
                  </p:nvSpPr>
                  <p:spPr bwMode="auto">
                    <a:xfrm rot="506385">
                      <a:off x="1250" y="1487"/>
                      <a:ext cx="105" cy="241"/>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27" name="Freeform 20"/>
                    <p:cNvSpPr>
                      <a:spLocks/>
                    </p:cNvSpPr>
                    <p:nvPr/>
                  </p:nvSpPr>
                  <p:spPr bwMode="auto">
                    <a:xfrm rot="21093615" flipH="1">
                      <a:off x="1390" y="1453"/>
                      <a:ext cx="105" cy="252"/>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5" name="Group 17"/>
                  <p:cNvGrpSpPr>
                    <a:grpSpLocks/>
                  </p:cNvGrpSpPr>
                  <p:nvPr/>
                </p:nvGrpSpPr>
                <p:grpSpPr bwMode="auto">
                  <a:xfrm rot="10800000">
                    <a:off x="3995322" y="4286950"/>
                    <a:ext cx="112604" cy="132360"/>
                    <a:chOff x="1177" y="1494"/>
                    <a:chExt cx="240" cy="282"/>
                  </a:xfrm>
                </p:grpSpPr>
                <p:sp>
                  <p:nvSpPr>
                    <p:cNvPr id="19522" name="Freeform 18"/>
                    <p:cNvSpPr>
                      <a:spLocks/>
                    </p:cNvSpPr>
                    <p:nvPr/>
                  </p:nvSpPr>
                  <p:spPr bwMode="auto">
                    <a:xfrm rot="506385">
                      <a:off x="1272" y="1578"/>
                      <a:ext cx="128" cy="117"/>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19523" name="Freeform 19"/>
                    <p:cNvSpPr>
                      <a:spLocks/>
                    </p:cNvSpPr>
                    <p:nvPr/>
                  </p:nvSpPr>
                  <p:spPr bwMode="auto">
                    <a:xfrm rot="506385">
                      <a:off x="1204" y="1428"/>
                      <a:ext cx="109" cy="244"/>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19524" name="Freeform 20"/>
                    <p:cNvSpPr>
                      <a:spLocks/>
                    </p:cNvSpPr>
                    <p:nvPr/>
                  </p:nvSpPr>
                  <p:spPr bwMode="auto">
                    <a:xfrm rot="21093615" flipH="1">
                      <a:off x="1396" y="1529"/>
                      <a:ext cx="105" cy="24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sp>
                <p:nvSpPr>
                  <p:cNvPr id="19517" name="TextBox 100"/>
                  <p:cNvSpPr txBox="1">
                    <a:spLocks noChangeArrowheads="1"/>
                  </p:cNvSpPr>
                  <p:nvPr/>
                </p:nvSpPr>
                <p:spPr bwMode="auto">
                  <a:xfrm rot="16200000">
                    <a:off x="2788746" y="4793373"/>
                    <a:ext cx="398639" cy="672133"/>
                  </a:xfrm>
                  <a:prstGeom prst="rect">
                    <a:avLst/>
                  </a:prstGeom>
                  <a:noFill/>
                  <a:ln w="9525">
                    <a:noFill/>
                    <a:miter lim="800000"/>
                    <a:headEnd/>
                    <a:tailEnd/>
                  </a:ln>
                </p:spPr>
                <p:txBody>
                  <a:bodyPr vert="vert" wrap="none">
                    <a:spAutoFit/>
                  </a:bodyPr>
                  <a:lstStyle/>
                  <a:p>
                    <a:pPr algn="ctr" eaLnBrk="0" hangingPunct="0">
                      <a:defRPr/>
                    </a:pPr>
                    <a:r>
                      <a:rPr lang="en-US" sz="1400" dirty="0">
                        <a:solidFill>
                          <a:srgbClr val="FF0000"/>
                        </a:solidFill>
                        <a:latin typeface="Arial" pitchFamily="34" charset="0"/>
                        <a:cs typeface="+mn-cs"/>
                      </a:rPr>
                      <a:t>nAChR</a:t>
                    </a:r>
                  </a:p>
                </p:txBody>
              </p:sp>
              <p:grpSp>
                <p:nvGrpSpPr>
                  <p:cNvPr id="46" name="Group 269"/>
                  <p:cNvGrpSpPr>
                    <a:grpSpLocks/>
                  </p:cNvGrpSpPr>
                  <p:nvPr/>
                </p:nvGrpSpPr>
                <p:grpSpPr bwMode="auto">
                  <a:xfrm rot="-10680000">
                    <a:off x="3370800" y="4623313"/>
                    <a:ext cx="112609" cy="118251"/>
                    <a:chOff x="1177" y="1488"/>
                    <a:chExt cx="240" cy="252"/>
                  </a:xfrm>
                </p:grpSpPr>
                <p:sp>
                  <p:nvSpPr>
                    <p:cNvPr id="271" name="Freeform 18"/>
                    <p:cNvSpPr>
                      <a:spLocks/>
                    </p:cNvSpPr>
                    <p:nvPr/>
                  </p:nvSpPr>
                  <p:spPr bwMode="auto">
                    <a:xfrm rot="506385">
                      <a:off x="1334" y="1601"/>
                      <a:ext cx="124" cy="109"/>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72" name="Freeform 19"/>
                    <p:cNvSpPr>
                      <a:spLocks/>
                    </p:cNvSpPr>
                    <p:nvPr/>
                  </p:nvSpPr>
                  <p:spPr bwMode="auto">
                    <a:xfrm rot="506385">
                      <a:off x="1198" y="1561"/>
                      <a:ext cx="105" cy="195"/>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73" name="Freeform 20"/>
                    <p:cNvSpPr>
                      <a:spLocks/>
                    </p:cNvSpPr>
                    <p:nvPr/>
                  </p:nvSpPr>
                  <p:spPr bwMode="auto">
                    <a:xfrm rot="21093615" flipH="1">
                      <a:off x="1373" y="1574"/>
                      <a:ext cx="105" cy="24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7" name="Group 273"/>
                  <p:cNvGrpSpPr>
                    <a:grpSpLocks/>
                  </p:cNvGrpSpPr>
                  <p:nvPr/>
                </p:nvGrpSpPr>
                <p:grpSpPr bwMode="auto">
                  <a:xfrm rot="10800000" flipV="1">
                    <a:off x="3263888" y="4939489"/>
                    <a:ext cx="112609" cy="118251"/>
                    <a:chOff x="1177" y="1488"/>
                    <a:chExt cx="240" cy="252"/>
                  </a:xfrm>
                </p:grpSpPr>
                <p:sp>
                  <p:nvSpPr>
                    <p:cNvPr id="275" name="Freeform 18"/>
                    <p:cNvSpPr>
                      <a:spLocks/>
                    </p:cNvSpPr>
                    <p:nvPr/>
                  </p:nvSpPr>
                  <p:spPr bwMode="auto">
                    <a:xfrm rot="506385">
                      <a:off x="1247" y="1509"/>
                      <a:ext cx="128" cy="113"/>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76" name="Freeform 19"/>
                    <p:cNvSpPr>
                      <a:spLocks/>
                    </p:cNvSpPr>
                    <p:nvPr/>
                  </p:nvSpPr>
                  <p:spPr bwMode="auto">
                    <a:xfrm rot="506385">
                      <a:off x="1176" y="1415"/>
                      <a:ext cx="105" cy="244"/>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77" name="Freeform 20"/>
                    <p:cNvSpPr>
                      <a:spLocks/>
                    </p:cNvSpPr>
                    <p:nvPr/>
                  </p:nvSpPr>
                  <p:spPr bwMode="auto">
                    <a:xfrm rot="21093615" flipH="1">
                      <a:off x="1311" y="1370"/>
                      <a:ext cx="105" cy="229"/>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48" name="Group 277"/>
                  <p:cNvGrpSpPr>
                    <a:grpSpLocks/>
                  </p:cNvGrpSpPr>
                  <p:nvPr/>
                </p:nvGrpSpPr>
                <p:grpSpPr bwMode="auto">
                  <a:xfrm rot="10800000" flipV="1">
                    <a:off x="4494480" y="4940482"/>
                    <a:ext cx="112609" cy="118251"/>
                    <a:chOff x="1177" y="1488"/>
                    <a:chExt cx="240" cy="252"/>
                  </a:xfrm>
                </p:grpSpPr>
                <p:sp>
                  <p:nvSpPr>
                    <p:cNvPr id="279" name="Freeform 18"/>
                    <p:cNvSpPr>
                      <a:spLocks/>
                    </p:cNvSpPr>
                    <p:nvPr/>
                  </p:nvSpPr>
                  <p:spPr bwMode="auto">
                    <a:xfrm rot="506385">
                      <a:off x="1261" y="1496"/>
                      <a:ext cx="124" cy="117"/>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80" name="Freeform 19"/>
                    <p:cNvSpPr>
                      <a:spLocks/>
                    </p:cNvSpPr>
                    <p:nvPr/>
                  </p:nvSpPr>
                  <p:spPr bwMode="auto">
                    <a:xfrm rot="506385">
                      <a:off x="1178" y="1473"/>
                      <a:ext cx="105" cy="248"/>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81" name="Freeform 20"/>
                    <p:cNvSpPr>
                      <a:spLocks/>
                    </p:cNvSpPr>
                    <p:nvPr/>
                  </p:nvSpPr>
                  <p:spPr bwMode="auto">
                    <a:xfrm rot="21093615" flipH="1">
                      <a:off x="1313" y="1488"/>
                      <a:ext cx="105" cy="248"/>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sp>
                <p:nvSpPr>
                  <p:cNvPr id="14447" name="TextBox 50"/>
                  <p:cNvSpPr txBox="1">
                    <a:spLocks noChangeArrowheads="1"/>
                  </p:cNvSpPr>
                  <p:nvPr/>
                </p:nvSpPr>
                <p:spPr bwMode="auto">
                  <a:xfrm>
                    <a:off x="5163516" y="1155662"/>
                    <a:ext cx="766235" cy="430887"/>
                  </a:xfrm>
                  <a:prstGeom prst="rect">
                    <a:avLst/>
                  </a:prstGeom>
                  <a:noFill/>
                  <a:ln w="9525">
                    <a:noFill/>
                    <a:miter lim="800000"/>
                    <a:headEnd/>
                    <a:tailEnd/>
                  </a:ln>
                </p:spPr>
                <p:txBody>
                  <a:bodyPr wrap="none" lIns="0" tIns="0" rIns="0" bIns="0">
                    <a:spAutoFit/>
                  </a:bodyPr>
                  <a:lstStyle/>
                  <a:p>
                    <a:pPr algn="ctr"/>
                    <a:r>
                      <a:rPr lang="en-US" sz="1400"/>
                      <a:t>Secretory</a:t>
                    </a:r>
                  </a:p>
                  <a:p>
                    <a:pPr algn="ctr"/>
                    <a:r>
                      <a:rPr lang="en-US" sz="1400"/>
                      <a:t> vesicle</a:t>
                    </a:r>
                  </a:p>
                </p:txBody>
              </p:sp>
              <p:sp>
                <p:nvSpPr>
                  <p:cNvPr id="14448" name="TextBox 52"/>
                  <p:cNvSpPr txBox="1">
                    <a:spLocks noChangeArrowheads="1"/>
                  </p:cNvSpPr>
                  <p:nvPr/>
                </p:nvSpPr>
                <p:spPr bwMode="auto">
                  <a:xfrm>
                    <a:off x="4358431" y="3788241"/>
                    <a:ext cx="813044" cy="369332"/>
                  </a:xfrm>
                  <a:prstGeom prst="rect">
                    <a:avLst/>
                  </a:prstGeom>
                  <a:noFill/>
                  <a:ln w="9525">
                    <a:noFill/>
                    <a:miter lim="800000"/>
                    <a:headEnd/>
                    <a:tailEnd/>
                  </a:ln>
                </p:spPr>
                <p:txBody>
                  <a:bodyPr wrap="none">
                    <a:spAutoFit/>
                  </a:bodyPr>
                  <a:lstStyle/>
                  <a:p>
                    <a:pPr algn="ctr"/>
                    <a:r>
                      <a:rPr lang="en-US">
                        <a:solidFill>
                          <a:srgbClr val="009900"/>
                        </a:solidFill>
                      </a:rPr>
                      <a:t>COPII</a:t>
                    </a:r>
                  </a:p>
                </p:txBody>
              </p:sp>
              <p:sp>
                <p:nvSpPr>
                  <p:cNvPr id="14449" name="TextBox 46"/>
                  <p:cNvSpPr txBox="1">
                    <a:spLocks noChangeArrowheads="1"/>
                  </p:cNvSpPr>
                  <p:nvPr/>
                </p:nvSpPr>
                <p:spPr bwMode="auto">
                  <a:xfrm>
                    <a:off x="5262902" y="2589236"/>
                    <a:ext cx="666849" cy="430887"/>
                  </a:xfrm>
                  <a:prstGeom prst="rect">
                    <a:avLst/>
                  </a:prstGeom>
                  <a:noFill/>
                  <a:ln w="9525">
                    <a:noFill/>
                    <a:miter lim="800000"/>
                    <a:headEnd/>
                    <a:tailEnd/>
                  </a:ln>
                </p:spPr>
                <p:txBody>
                  <a:bodyPr wrap="none" lIns="0" tIns="0" rIns="0" bIns="0">
                    <a:spAutoFit/>
                  </a:bodyPr>
                  <a:lstStyle/>
                  <a:p>
                    <a:pPr algn="ctr"/>
                    <a:r>
                      <a:rPr lang="en-US" sz="1400"/>
                      <a:t>Golgi </a:t>
                    </a:r>
                  </a:p>
                  <a:p>
                    <a:pPr algn="ctr"/>
                    <a:r>
                      <a:rPr lang="en-US" sz="1400"/>
                      <a:t>complex</a:t>
                    </a:r>
                  </a:p>
                </p:txBody>
              </p:sp>
              <p:sp>
                <p:nvSpPr>
                  <p:cNvPr id="14450" name="TextBox 51"/>
                  <p:cNvSpPr txBox="1">
                    <a:spLocks noChangeArrowheads="1"/>
                  </p:cNvSpPr>
                  <p:nvPr/>
                </p:nvSpPr>
                <p:spPr bwMode="auto">
                  <a:xfrm>
                    <a:off x="2278062" y="3038362"/>
                    <a:ext cx="623887" cy="307975"/>
                  </a:xfrm>
                  <a:prstGeom prst="rect">
                    <a:avLst/>
                  </a:prstGeom>
                  <a:noFill/>
                  <a:ln w="9525">
                    <a:noFill/>
                    <a:miter lim="800000"/>
                    <a:headEnd/>
                    <a:tailEnd/>
                  </a:ln>
                </p:spPr>
                <p:txBody>
                  <a:bodyPr wrap="none">
                    <a:spAutoFit/>
                  </a:bodyPr>
                  <a:lstStyle/>
                  <a:p>
                    <a:pPr algn="ctr"/>
                    <a:r>
                      <a:rPr lang="en-US" sz="1400">
                        <a:solidFill>
                          <a:srgbClr val="0000FF"/>
                        </a:solidFill>
                      </a:rPr>
                      <a:t>COPI</a:t>
                    </a:r>
                  </a:p>
                </p:txBody>
              </p:sp>
              <p:sp>
                <p:nvSpPr>
                  <p:cNvPr id="14451" name="TextBox 48"/>
                  <p:cNvSpPr txBox="1">
                    <a:spLocks noChangeArrowheads="1"/>
                  </p:cNvSpPr>
                  <p:nvPr/>
                </p:nvSpPr>
                <p:spPr bwMode="auto">
                  <a:xfrm>
                    <a:off x="2062780" y="973579"/>
                    <a:ext cx="1019830" cy="523220"/>
                  </a:xfrm>
                  <a:prstGeom prst="rect">
                    <a:avLst/>
                  </a:prstGeom>
                  <a:noFill/>
                  <a:ln w="9525">
                    <a:noFill/>
                    <a:miter lim="800000"/>
                    <a:headEnd/>
                    <a:tailEnd/>
                  </a:ln>
                </p:spPr>
                <p:txBody>
                  <a:bodyPr wrap="none">
                    <a:spAutoFit/>
                  </a:bodyPr>
                  <a:lstStyle/>
                  <a:p>
                    <a:pPr algn="ctr"/>
                    <a:r>
                      <a:rPr lang="en-US" sz="1400"/>
                      <a:t>Early </a:t>
                    </a:r>
                  </a:p>
                  <a:p>
                    <a:pPr algn="ctr"/>
                    <a:r>
                      <a:rPr lang="en-US" sz="1400"/>
                      <a:t>endosome</a:t>
                    </a:r>
                  </a:p>
                </p:txBody>
              </p:sp>
              <p:sp>
                <p:nvSpPr>
                  <p:cNvPr id="14452" name="TextBox 51"/>
                  <p:cNvSpPr txBox="1">
                    <a:spLocks noChangeArrowheads="1"/>
                  </p:cNvSpPr>
                  <p:nvPr/>
                </p:nvSpPr>
                <p:spPr bwMode="auto">
                  <a:xfrm>
                    <a:off x="4221327" y="1750466"/>
                    <a:ext cx="623888" cy="307975"/>
                  </a:xfrm>
                  <a:prstGeom prst="rect">
                    <a:avLst/>
                  </a:prstGeom>
                  <a:noFill/>
                  <a:ln w="9525">
                    <a:noFill/>
                    <a:miter lim="800000"/>
                    <a:headEnd/>
                    <a:tailEnd/>
                  </a:ln>
                </p:spPr>
                <p:txBody>
                  <a:bodyPr wrap="none">
                    <a:spAutoFit/>
                  </a:bodyPr>
                  <a:lstStyle/>
                  <a:p>
                    <a:pPr algn="ctr"/>
                    <a:r>
                      <a:rPr lang="en-US" sz="1400">
                        <a:solidFill>
                          <a:srgbClr val="0000FF"/>
                        </a:solidFill>
                      </a:rPr>
                      <a:t>COPI</a:t>
                    </a:r>
                  </a:p>
                </p:txBody>
              </p:sp>
              <p:grpSp>
                <p:nvGrpSpPr>
                  <p:cNvPr id="49" name="Group 17"/>
                  <p:cNvGrpSpPr>
                    <a:grpSpLocks/>
                  </p:cNvGrpSpPr>
                  <p:nvPr/>
                </p:nvGrpSpPr>
                <p:grpSpPr bwMode="auto">
                  <a:xfrm rot="-9900000">
                    <a:off x="4003607" y="5202022"/>
                    <a:ext cx="112604" cy="118279"/>
                    <a:chOff x="1177" y="1488"/>
                    <a:chExt cx="240" cy="252"/>
                  </a:xfrm>
                </p:grpSpPr>
                <p:sp>
                  <p:nvSpPr>
                    <p:cNvPr id="211" name="Freeform 18"/>
                    <p:cNvSpPr>
                      <a:spLocks/>
                    </p:cNvSpPr>
                    <p:nvPr/>
                  </p:nvSpPr>
                  <p:spPr bwMode="auto">
                    <a:xfrm rot="506385">
                      <a:off x="1292" y="1565"/>
                      <a:ext cx="124" cy="128"/>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15" name="Freeform 19"/>
                    <p:cNvSpPr>
                      <a:spLocks/>
                    </p:cNvSpPr>
                    <p:nvPr/>
                  </p:nvSpPr>
                  <p:spPr bwMode="auto">
                    <a:xfrm rot="506385">
                      <a:off x="1192" y="1499"/>
                      <a:ext cx="105" cy="244"/>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17" name="Freeform 20"/>
                    <p:cNvSpPr>
                      <a:spLocks/>
                    </p:cNvSpPr>
                    <p:nvPr/>
                  </p:nvSpPr>
                  <p:spPr bwMode="auto">
                    <a:xfrm rot="21093615" flipH="1">
                      <a:off x="1328" y="1486"/>
                      <a:ext cx="105" cy="267"/>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nvGrpSpPr>
                  <p:cNvPr id="50" name="Group 273"/>
                  <p:cNvGrpSpPr>
                    <a:grpSpLocks/>
                  </p:cNvGrpSpPr>
                  <p:nvPr/>
                </p:nvGrpSpPr>
                <p:grpSpPr bwMode="auto">
                  <a:xfrm rot="9480000" flipV="1">
                    <a:off x="3187688" y="5377639"/>
                    <a:ext cx="112609" cy="118251"/>
                    <a:chOff x="1177" y="1488"/>
                    <a:chExt cx="240" cy="252"/>
                  </a:xfrm>
                </p:grpSpPr>
                <p:sp>
                  <p:nvSpPr>
                    <p:cNvPr id="227" name="Freeform 18"/>
                    <p:cNvSpPr>
                      <a:spLocks/>
                    </p:cNvSpPr>
                    <p:nvPr/>
                  </p:nvSpPr>
                  <p:spPr bwMode="auto">
                    <a:xfrm rot="506385">
                      <a:off x="1251" y="1575"/>
                      <a:ext cx="124" cy="117"/>
                    </a:xfrm>
                    <a:custGeom>
                      <a:avLst/>
                      <a:gdLst>
                        <a:gd name="T0" fmla="*/ 0 w 375"/>
                        <a:gd name="T1" fmla="*/ 0 h 353"/>
                        <a:gd name="T2" fmla="*/ 0 w 375"/>
                        <a:gd name="T3" fmla="*/ 0 h 353"/>
                        <a:gd name="T4" fmla="*/ 0 w 375"/>
                        <a:gd name="T5" fmla="*/ 0 h 353"/>
                        <a:gd name="T6" fmla="*/ 0 w 375"/>
                        <a:gd name="T7" fmla="*/ 0 h 353"/>
                        <a:gd name="T8" fmla="*/ 0 w 375"/>
                        <a:gd name="T9" fmla="*/ 0 h 353"/>
                        <a:gd name="T10" fmla="*/ 0 60000 65536"/>
                        <a:gd name="T11" fmla="*/ 0 60000 65536"/>
                        <a:gd name="T12" fmla="*/ 0 60000 65536"/>
                        <a:gd name="T13" fmla="*/ 0 60000 65536"/>
                        <a:gd name="T14" fmla="*/ 0 60000 65536"/>
                        <a:gd name="T15" fmla="*/ 0 w 375"/>
                        <a:gd name="T16" fmla="*/ 0 h 353"/>
                        <a:gd name="T17" fmla="*/ 375 w 375"/>
                        <a:gd name="T18" fmla="*/ 353 h 353"/>
                      </a:gdLst>
                      <a:ahLst/>
                      <a:cxnLst>
                        <a:cxn ang="T10">
                          <a:pos x="T0" y="T1"/>
                        </a:cxn>
                        <a:cxn ang="T11">
                          <a:pos x="T2" y="T3"/>
                        </a:cxn>
                        <a:cxn ang="T12">
                          <a:pos x="T4" y="T5"/>
                        </a:cxn>
                        <a:cxn ang="T13">
                          <a:pos x="T6" y="T7"/>
                        </a:cxn>
                        <a:cxn ang="T14">
                          <a:pos x="T8" y="T9"/>
                        </a:cxn>
                      </a:cxnLst>
                      <a:rect l="T15" t="T16" r="T17" b="T18"/>
                      <a:pathLst>
                        <a:path w="375" h="353">
                          <a:moveTo>
                            <a:pt x="0" y="14"/>
                          </a:moveTo>
                          <a:lnTo>
                            <a:pt x="12" y="353"/>
                          </a:lnTo>
                          <a:lnTo>
                            <a:pt x="375" y="339"/>
                          </a:lnTo>
                          <a:lnTo>
                            <a:pt x="360" y="0"/>
                          </a:lnTo>
                          <a:lnTo>
                            <a:pt x="0" y="14"/>
                          </a:lnTo>
                          <a:close/>
                        </a:path>
                      </a:pathLst>
                    </a:custGeom>
                    <a:solidFill>
                      <a:srgbClr val="FFFFFF"/>
                    </a:solidFill>
                    <a:ln w="9525">
                      <a:solidFill>
                        <a:srgbClr val="FFFFFF"/>
                      </a:solidFill>
                      <a:round/>
                      <a:headEnd/>
                      <a:tailEnd/>
                    </a:ln>
                  </p:spPr>
                  <p:txBody>
                    <a:bodyPr vert="vert"/>
                    <a:lstStyle/>
                    <a:p>
                      <a:pPr eaLnBrk="0" hangingPunct="0">
                        <a:defRPr/>
                      </a:pPr>
                      <a:endParaRPr lang="en-US" sz="1400">
                        <a:cs typeface="+mn-cs"/>
                      </a:endParaRPr>
                    </a:p>
                  </p:txBody>
                </p:sp>
                <p:sp>
                  <p:nvSpPr>
                    <p:cNvPr id="231" name="Freeform 19"/>
                    <p:cNvSpPr>
                      <a:spLocks/>
                    </p:cNvSpPr>
                    <p:nvPr/>
                  </p:nvSpPr>
                  <p:spPr bwMode="auto">
                    <a:xfrm rot="506385">
                      <a:off x="1146" y="1446"/>
                      <a:ext cx="105" cy="218"/>
                    </a:xfrm>
                    <a:custGeom>
                      <a:avLst/>
                      <a:gdLst>
                        <a:gd name="T0" fmla="*/ 0 w 316"/>
                        <a:gd name="T1" fmla="*/ 0 h 737"/>
                        <a:gd name="T2" fmla="*/ 0 w 316"/>
                        <a:gd name="T3" fmla="*/ 0 h 737"/>
                        <a:gd name="T4" fmla="*/ 0 w 316"/>
                        <a:gd name="T5" fmla="*/ 0 h 737"/>
                        <a:gd name="T6" fmla="*/ 0 w 316"/>
                        <a:gd name="T7" fmla="*/ 0 h 737"/>
                        <a:gd name="T8" fmla="*/ 0 w 316"/>
                        <a:gd name="T9" fmla="*/ 0 h 737"/>
                        <a:gd name="T10" fmla="*/ 0 w 316"/>
                        <a:gd name="T11" fmla="*/ 0 h 737"/>
                        <a:gd name="T12" fmla="*/ 0 w 316"/>
                        <a:gd name="T13" fmla="*/ 0 h 737"/>
                        <a:gd name="T14" fmla="*/ 0 w 316"/>
                        <a:gd name="T15" fmla="*/ 0 h 737"/>
                        <a:gd name="T16" fmla="*/ 0 w 316"/>
                        <a:gd name="T17" fmla="*/ 0 h 737"/>
                        <a:gd name="T18" fmla="*/ 0 w 316"/>
                        <a:gd name="T19" fmla="*/ 0 h 737"/>
                        <a:gd name="T20" fmla="*/ 0 w 316"/>
                        <a:gd name="T21" fmla="*/ 0 h 737"/>
                        <a:gd name="T22" fmla="*/ 0 w 316"/>
                        <a:gd name="T23" fmla="*/ 0 h 737"/>
                        <a:gd name="T24" fmla="*/ 0 w 316"/>
                        <a:gd name="T25" fmla="*/ 0 h 737"/>
                        <a:gd name="T26" fmla="*/ 0 w 316"/>
                        <a:gd name="T27" fmla="*/ 0 h 737"/>
                        <a:gd name="T28" fmla="*/ 0 w 316"/>
                        <a:gd name="T29" fmla="*/ 0 h 737"/>
                        <a:gd name="T30" fmla="*/ 0 w 316"/>
                        <a:gd name="T31" fmla="*/ 0 h 737"/>
                        <a:gd name="T32" fmla="*/ 0 w 316"/>
                        <a:gd name="T33" fmla="*/ 0 h 7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6"/>
                        <a:gd name="T52" fmla="*/ 0 h 737"/>
                        <a:gd name="T53" fmla="*/ 316 w 316"/>
                        <a:gd name="T54" fmla="*/ 737 h 7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6" h="737">
                          <a:moveTo>
                            <a:pt x="27" y="191"/>
                          </a:moveTo>
                          <a:lnTo>
                            <a:pt x="107" y="521"/>
                          </a:lnTo>
                          <a:lnTo>
                            <a:pt x="168" y="644"/>
                          </a:lnTo>
                          <a:lnTo>
                            <a:pt x="240" y="734"/>
                          </a:lnTo>
                          <a:lnTo>
                            <a:pt x="260" y="737"/>
                          </a:lnTo>
                          <a:lnTo>
                            <a:pt x="286" y="737"/>
                          </a:lnTo>
                          <a:lnTo>
                            <a:pt x="316" y="722"/>
                          </a:lnTo>
                          <a:lnTo>
                            <a:pt x="306" y="582"/>
                          </a:lnTo>
                          <a:lnTo>
                            <a:pt x="292" y="461"/>
                          </a:lnTo>
                          <a:lnTo>
                            <a:pt x="271" y="328"/>
                          </a:lnTo>
                          <a:lnTo>
                            <a:pt x="195" y="76"/>
                          </a:lnTo>
                          <a:lnTo>
                            <a:pt x="139" y="26"/>
                          </a:lnTo>
                          <a:lnTo>
                            <a:pt x="73" y="0"/>
                          </a:lnTo>
                          <a:lnTo>
                            <a:pt x="0" y="18"/>
                          </a:lnTo>
                          <a:lnTo>
                            <a:pt x="15" y="5"/>
                          </a:lnTo>
                          <a:lnTo>
                            <a:pt x="7" y="23"/>
                          </a:lnTo>
                          <a:lnTo>
                            <a:pt x="27" y="191"/>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sp>
                  <p:nvSpPr>
                    <p:cNvPr id="235" name="Freeform 20"/>
                    <p:cNvSpPr>
                      <a:spLocks/>
                    </p:cNvSpPr>
                    <p:nvPr/>
                  </p:nvSpPr>
                  <p:spPr bwMode="auto">
                    <a:xfrm rot="21093615" flipH="1">
                      <a:off x="1319" y="1480"/>
                      <a:ext cx="102" cy="244"/>
                    </a:xfrm>
                    <a:custGeom>
                      <a:avLst/>
                      <a:gdLst>
                        <a:gd name="T0" fmla="*/ 0 w 319"/>
                        <a:gd name="T1" fmla="*/ 0 h 739"/>
                        <a:gd name="T2" fmla="*/ 0 w 319"/>
                        <a:gd name="T3" fmla="*/ 0 h 739"/>
                        <a:gd name="T4" fmla="*/ 0 w 319"/>
                        <a:gd name="T5" fmla="*/ 0 h 739"/>
                        <a:gd name="T6" fmla="*/ 0 w 319"/>
                        <a:gd name="T7" fmla="*/ 0 h 739"/>
                        <a:gd name="T8" fmla="*/ 0 w 319"/>
                        <a:gd name="T9" fmla="*/ 0 h 739"/>
                        <a:gd name="T10" fmla="*/ 0 w 319"/>
                        <a:gd name="T11" fmla="*/ 0 h 739"/>
                        <a:gd name="T12" fmla="*/ 0 w 319"/>
                        <a:gd name="T13" fmla="*/ 0 h 739"/>
                        <a:gd name="T14" fmla="*/ 0 w 319"/>
                        <a:gd name="T15" fmla="*/ 0 h 739"/>
                        <a:gd name="T16" fmla="*/ 0 w 319"/>
                        <a:gd name="T17" fmla="*/ 0 h 739"/>
                        <a:gd name="T18" fmla="*/ 0 w 319"/>
                        <a:gd name="T19" fmla="*/ 0 h 739"/>
                        <a:gd name="T20" fmla="*/ 0 w 319"/>
                        <a:gd name="T21" fmla="*/ 0 h 739"/>
                        <a:gd name="T22" fmla="*/ 0 w 319"/>
                        <a:gd name="T23" fmla="*/ 0 h 739"/>
                        <a:gd name="T24" fmla="*/ 0 w 319"/>
                        <a:gd name="T25" fmla="*/ 0 h 739"/>
                        <a:gd name="T26" fmla="*/ 0 w 319"/>
                        <a:gd name="T27" fmla="*/ 0 h 739"/>
                        <a:gd name="T28" fmla="*/ 0 w 319"/>
                        <a:gd name="T29" fmla="*/ 0 h 739"/>
                        <a:gd name="T30" fmla="*/ 0 w 319"/>
                        <a:gd name="T31" fmla="*/ 0 h 739"/>
                        <a:gd name="T32" fmla="*/ 0 w 319"/>
                        <a:gd name="T33" fmla="*/ 0 h 7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9"/>
                        <a:gd name="T52" fmla="*/ 0 h 739"/>
                        <a:gd name="T53" fmla="*/ 319 w 319"/>
                        <a:gd name="T54" fmla="*/ 739 h 7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9" h="739">
                          <a:moveTo>
                            <a:pt x="31" y="194"/>
                          </a:moveTo>
                          <a:lnTo>
                            <a:pt x="109" y="522"/>
                          </a:lnTo>
                          <a:lnTo>
                            <a:pt x="170" y="644"/>
                          </a:lnTo>
                          <a:lnTo>
                            <a:pt x="242" y="738"/>
                          </a:lnTo>
                          <a:lnTo>
                            <a:pt x="259" y="739"/>
                          </a:lnTo>
                          <a:lnTo>
                            <a:pt x="288" y="737"/>
                          </a:lnTo>
                          <a:lnTo>
                            <a:pt x="319" y="725"/>
                          </a:lnTo>
                          <a:lnTo>
                            <a:pt x="306" y="581"/>
                          </a:lnTo>
                          <a:lnTo>
                            <a:pt x="292" y="464"/>
                          </a:lnTo>
                          <a:lnTo>
                            <a:pt x="273" y="332"/>
                          </a:lnTo>
                          <a:lnTo>
                            <a:pt x="195" y="76"/>
                          </a:lnTo>
                          <a:lnTo>
                            <a:pt x="140" y="27"/>
                          </a:lnTo>
                          <a:lnTo>
                            <a:pt x="74" y="0"/>
                          </a:lnTo>
                          <a:lnTo>
                            <a:pt x="0" y="19"/>
                          </a:lnTo>
                          <a:lnTo>
                            <a:pt x="16" y="7"/>
                          </a:lnTo>
                          <a:lnTo>
                            <a:pt x="12" y="25"/>
                          </a:lnTo>
                          <a:lnTo>
                            <a:pt x="31" y="194"/>
                          </a:lnTo>
                          <a:close/>
                        </a:path>
                      </a:pathLst>
                    </a:custGeom>
                    <a:solidFill>
                      <a:srgbClr val="FF0000"/>
                    </a:solidFill>
                    <a:ln w="0">
                      <a:solidFill>
                        <a:srgbClr val="FF0000"/>
                      </a:solidFill>
                      <a:round/>
                      <a:headEnd/>
                      <a:tailEnd/>
                    </a:ln>
                  </p:spPr>
                  <p:txBody>
                    <a:bodyPr vert="vert"/>
                    <a:lstStyle/>
                    <a:p>
                      <a:pPr eaLnBrk="0" hangingPunct="0">
                        <a:defRPr/>
                      </a:pPr>
                      <a:endParaRPr lang="en-US" sz="1400">
                        <a:cs typeface="+mn-cs"/>
                      </a:endParaRPr>
                    </a:p>
                  </p:txBody>
                </p:sp>
              </p:grpSp>
            </p:grpSp>
          </p:grpSp>
          <p:sp>
            <p:nvSpPr>
              <p:cNvPr id="223" name="Oval 222"/>
              <p:cNvSpPr/>
              <p:nvPr/>
            </p:nvSpPr>
            <p:spPr bwMode="auto">
              <a:xfrm rot="16200000">
                <a:off x="3168993" y="2133455"/>
                <a:ext cx="278694" cy="291081"/>
              </a:xfrm>
              <a:prstGeom prst="ellipse">
                <a:avLst/>
              </a:prstGeom>
              <a:solidFill>
                <a:srgbClr val="CC66FF"/>
              </a:solidFill>
              <a:ln w="9525" cap="flat" cmpd="sng" algn="ctr">
                <a:solidFill>
                  <a:schemeClr val="tx1"/>
                </a:solidFill>
                <a:prstDash val="solid"/>
                <a:round/>
                <a:headEnd type="none" w="med" len="med"/>
                <a:tailEnd type="none" w="med" len="med"/>
              </a:ln>
              <a:effectLst/>
            </p:spPr>
            <p:txBody>
              <a:bodyPr vert="vert"/>
              <a:lstStyle/>
              <a:p>
                <a:pPr algn="ctr" eaLnBrk="0" hangingPunct="0">
                  <a:defRPr/>
                </a:pPr>
                <a:endParaRPr lang="en-US" sz="1400">
                  <a:cs typeface="+mn-cs"/>
                </a:endParaRPr>
              </a:p>
            </p:txBody>
          </p:sp>
        </p:grpSp>
        <p:sp>
          <p:nvSpPr>
            <p:cNvPr id="14392" name="TextBox 46"/>
            <p:cNvSpPr txBox="1">
              <a:spLocks noChangeArrowheads="1"/>
            </p:cNvSpPr>
            <p:nvPr/>
          </p:nvSpPr>
          <p:spPr bwMode="auto">
            <a:xfrm>
              <a:off x="2521568" y="1901922"/>
              <a:ext cx="914554" cy="215436"/>
            </a:xfrm>
            <a:prstGeom prst="rect">
              <a:avLst/>
            </a:prstGeom>
            <a:noFill/>
            <a:ln w="9525">
              <a:noFill/>
              <a:miter lim="800000"/>
              <a:headEnd/>
              <a:tailEnd/>
            </a:ln>
          </p:spPr>
          <p:txBody>
            <a:bodyPr lIns="0" tIns="0" rIns="0" bIns="0">
              <a:spAutoFit/>
            </a:bodyPr>
            <a:lstStyle/>
            <a:p>
              <a:pPr algn="ctr"/>
              <a:r>
                <a:rPr lang="en-US" sz="1400"/>
                <a:t>Lysosome</a:t>
              </a:r>
            </a:p>
          </p:txBody>
        </p:sp>
      </p:grpSp>
      <p:sp>
        <p:nvSpPr>
          <p:cNvPr id="265" name="Freeform 264"/>
          <p:cNvSpPr/>
          <p:nvPr/>
        </p:nvSpPr>
        <p:spPr>
          <a:xfrm flipV="1">
            <a:off x="1687513" y="4903788"/>
            <a:ext cx="1079500" cy="157162"/>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Lst>
            <a:ahLst/>
            <a:cxnLst>
              <a:cxn ang="0">
                <a:pos x="connsiteX0" y="connsiteY0"/>
              </a:cxn>
              <a:cxn ang="0">
                <a:pos x="connsiteX1" y="connsiteY1"/>
              </a:cxn>
              <a:cxn ang="0">
                <a:pos x="connsiteX2" y="connsiteY2"/>
              </a:cxn>
              <a:cxn ang="0">
                <a:pos x="connsiteX3" y="connsiteY3"/>
              </a:cxn>
            </a:cxnLst>
            <a:rect l="l" t="t" r="r" b="b"/>
            <a:pathLst>
              <a:path w="2129050" h="2934268">
                <a:moveTo>
                  <a:pt x="0" y="0"/>
                </a:moveTo>
                <a:cubicBezTo>
                  <a:pt x="54022" y="409433"/>
                  <a:pt x="56865" y="1517176"/>
                  <a:pt x="259307" y="1965277"/>
                </a:cubicBezTo>
                <a:cubicBezTo>
                  <a:pt x="461749" y="2413379"/>
                  <a:pt x="903026" y="2527111"/>
                  <a:pt x="1214650" y="2688609"/>
                </a:cubicBezTo>
                <a:cubicBezTo>
                  <a:pt x="1526274" y="2850107"/>
                  <a:pt x="1827662" y="2892187"/>
                  <a:pt x="2129050" y="2934268"/>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grpSp>
        <p:nvGrpSpPr>
          <p:cNvPr id="51" name="Group 258"/>
          <p:cNvGrpSpPr>
            <a:grpSpLocks/>
          </p:cNvGrpSpPr>
          <p:nvPr/>
        </p:nvGrpSpPr>
        <p:grpSpPr bwMode="auto">
          <a:xfrm>
            <a:off x="773113" y="3408363"/>
            <a:ext cx="1041400" cy="1965325"/>
            <a:chOff x="837913" y="1874191"/>
            <a:chExt cx="1158329" cy="2183156"/>
          </a:xfrm>
        </p:grpSpPr>
        <p:sp>
          <p:nvSpPr>
            <p:cNvPr id="241" name="TextBox 51"/>
            <p:cNvSpPr txBox="1">
              <a:spLocks noChangeArrowheads="1"/>
            </p:cNvSpPr>
            <p:nvPr/>
          </p:nvSpPr>
          <p:spPr bwMode="auto">
            <a:xfrm rot="16200000">
              <a:off x="1231914" y="2157356"/>
              <a:ext cx="370325" cy="1158329"/>
            </a:xfrm>
            <a:prstGeom prst="rect">
              <a:avLst/>
            </a:prstGeom>
            <a:noFill/>
            <a:ln w="9525">
              <a:noFill/>
              <a:miter lim="800000"/>
              <a:headEnd/>
              <a:tailEnd/>
            </a:ln>
          </p:spPr>
          <p:txBody>
            <a:bodyPr vert="vert" wrap="none">
              <a:spAutoFit/>
            </a:bodyPr>
            <a:lstStyle/>
            <a:p>
              <a:pPr algn="ctr" eaLnBrk="0" hangingPunct="0">
                <a:defRPr/>
              </a:pPr>
              <a:r>
                <a:rPr lang="en-US" sz="1200" dirty="0">
                  <a:solidFill>
                    <a:srgbClr val="002060"/>
                  </a:solidFill>
                  <a:latin typeface="Arial" pitchFamily="34" charset="0"/>
                  <a:cs typeface="+mn-cs"/>
                </a:rPr>
                <a:t>Nicotine in CSF</a:t>
              </a:r>
            </a:p>
          </p:txBody>
        </p:sp>
        <p:graphicFrame>
          <p:nvGraphicFramePr>
            <p:cNvPr id="14338" name="Object 4"/>
            <p:cNvGraphicFramePr>
              <a:graphicFrameLocks noChangeAspect="1"/>
            </p:cNvGraphicFramePr>
            <p:nvPr/>
          </p:nvGraphicFramePr>
          <p:xfrm>
            <a:off x="954242" y="1874191"/>
            <a:ext cx="1014413" cy="758825"/>
          </p:xfrm>
          <a:graphic>
            <a:graphicData uri="http://schemas.openxmlformats.org/presentationml/2006/ole">
              <p:oleObj spid="_x0000_s79874" name="CS ChemDraw Drawing" r:id="rId4" imgW="1014438" imgH="757164" progId="">
                <p:embed/>
              </p:oleObj>
            </a:graphicData>
          </a:graphic>
        </p:graphicFrame>
        <p:graphicFrame>
          <p:nvGraphicFramePr>
            <p:cNvPr id="14339" name="Object 5"/>
            <p:cNvGraphicFramePr>
              <a:graphicFrameLocks noChangeAspect="1"/>
            </p:cNvGraphicFramePr>
            <p:nvPr/>
          </p:nvGraphicFramePr>
          <p:xfrm>
            <a:off x="947774" y="2841322"/>
            <a:ext cx="962025" cy="1216025"/>
          </p:xfrm>
          <a:graphic>
            <a:graphicData uri="http://schemas.openxmlformats.org/presentationml/2006/ole">
              <p:oleObj spid="_x0000_s79875" name="CS ChemDraw Drawing" r:id="rId5" imgW="962609" imgH="1215781" progId="">
                <p:embed/>
              </p:oleObj>
            </a:graphicData>
          </a:graphic>
        </p:graphicFrame>
      </p:grpSp>
      <p:sp>
        <p:nvSpPr>
          <p:cNvPr id="257" name="Freeform 256"/>
          <p:cNvSpPr/>
          <p:nvPr/>
        </p:nvSpPr>
        <p:spPr>
          <a:xfrm>
            <a:off x="2819400" y="4906963"/>
            <a:ext cx="611188" cy="20637"/>
          </a:xfrm>
          <a:custGeom>
            <a:avLst/>
            <a:gdLst>
              <a:gd name="connsiteX0" fmla="*/ 2275 w 2131325"/>
              <a:gd name="connsiteY0" fmla="*/ 0 h 2934268"/>
              <a:gd name="connsiteX1" fmla="*/ 43218 w 2131325"/>
              <a:gd name="connsiteY1" fmla="*/ 846161 h 2934268"/>
              <a:gd name="connsiteX2" fmla="*/ 261582 w 2131325"/>
              <a:gd name="connsiteY2" fmla="*/ 1965277 h 2934268"/>
              <a:gd name="connsiteX3" fmla="*/ 1216925 w 2131325"/>
              <a:gd name="connsiteY3" fmla="*/ 2688609 h 2934268"/>
              <a:gd name="connsiteX4" fmla="*/ 2131325 w 2131325"/>
              <a:gd name="connsiteY4" fmla="*/ 2934268 h 2934268"/>
              <a:gd name="connsiteX0" fmla="*/ 0 w 2129050"/>
              <a:gd name="connsiteY0" fmla="*/ 0 h 2934268"/>
              <a:gd name="connsiteX1" fmla="*/ 259307 w 2129050"/>
              <a:gd name="connsiteY1" fmla="*/ 1965277 h 2934268"/>
              <a:gd name="connsiteX2" fmla="*/ 1214650 w 2129050"/>
              <a:gd name="connsiteY2" fmla="*/ 2688609 h 2934268"/>
              <a:gd name="connsiteX3" fmla="*/ 2129050 w 2129050"/>
              <a:gd name="connsiteY3" fmla="*/ 2934268 h 2934268"/>
              <a:gd name="connsiteX0" fmla="*/ 0 w 1869743"/>
              <a:gd name="connsiteY0" fmla="*/ -2 h 968989"/>
              <a:gd name="connsiteX1" fmla="*/ 955343 w 1869743"/>
              <a:gd name="connsiteY1" fmla="*/ 723330 h 968989"/>
              <a:gd name="connsiteX2" fmla="*/ 1869743 w 1869743"/>
              <a:gd name="connsiteY2" fmla="*/ 968989 h 968989"/>
              <a:gd name="connsiteX0" fmla="*/ 0 w 914400"/>
              <a:gd name="connsiteY0" fmla="*/ 0 h 245659"/>
              <a:gd name="connsiteX1" fmla="*/ 914400 w 914400"/>
              <a:gd name="connsiteY1" fmla="*/ 245659 h 245659"/>
              <a:gd name="connsiteX0" fmla="*/ 31264 w 945664"/>
              <a:gd name="connsiteY0" fmla="*/ 0 h 385150"/>
              <a:gd name="connsiteX1" fmla="*/ 0 w 945664"/>
              <a:gd name="connsiteY1" fmla="*/ 189746 h 385150"/>
              <a:gd name="connsiteX2" fmla="*/ 945664 w 945664"/>
              <a:gd name="connsiteY2" fmla="*/ 245659 h 385150"/>
              <a:gd name="connsiteX0" fmla="*/ 87442 w 1001842"/>
              <a:gd name="connsiteY0" fmla="*/ 0 h 469019"/>
              <a:gd name="connsiteX1" fmla="*/ 0 w 1001842"/>
              <a:gd name="connsiteY1" fmla="*/ 273615 h 469019"/>
              <a:gd name="connsiteX2" fmla="*/ 1001842 w 1001842"/>
              <a:gd name="connsiteY2" fmla="*/ 245659 h 469019"/>
              <a:gd name="connsiteX0" fmla="*/ 0 w 1001842"/>
              <a:gd name="connsiteY0" fmla="*/ 70036 h 265440"/>
              <a:gd name="connsiteX1" fmla="*/ 1001842 w 1001842"/>
              <a:gd name="connsiteY1" fmla="*/ 42080 h 265440"/>
              <a:gd name="connsiteX0" fmla="*/ 0 w 1001842"/>
              <a:gd name="connsiteY0" fmla="*/ 70036 h 97702"/>
              <a:gd name="connsiteX1" fmla="*/ 1001842 w 1001842"/>
              <a:gd name="connsiteY1" fmla="*/ 42080 h 97702"/>
            </a:gdLst>
            <a:ahLst/>
            <a:cxnLst>
              <a:cxn ang="0">
                <a:pos x="connsiteX0" y="connsiteY0"/>
              </a:cxn>
              <a:cxn ang="0">
                <a:pos x="connsiteX1" y="connsiteY1"/>
              </a:cxn>
            </a:cxnLst>
            <a:rect l="l" t="t" r="r" b="b"/>
            <a:pathLst>
              <a:path w="1001842" h="97702">
                <a:moveTo>
                  <a:pt x="0" y="70036"/>
                </a:moveTo>
                <a:cubicBezTo>
                  <a:pt x="305436" y="97702"/>
                  <a:pt x="700454" y="-1"/>
                  <a:pt x="1001842" y="42080"/>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sp>
        <p:nvSpPr>
          <p:cNvPr id="200" name="Slide Number Placeholder 199"/>
          <p:cNvSpPr>
            <a:spLocks noGrp="1"/>
          </p:cNvSpPr>
          <p:nvPr>
            <p:ph type="sldNum" sz="quarter" idx="12"/>
          </p:nvPr>
        </p:nvSpPr>
        <p:spPr/>
        <p:txBody>
          <a:bodyPr/>
          <a:lstStyle/>
          <a:p>
            <a:pPr>
              <a:defRPr/>
            </a:pPr>
            <a:fld id="{79928422-CC3A-4836-A0A6-D6F25ACB2313}" type="slidenum">
              <a:rPr lang="en-US" smtClean="0"/>
              <a:pPr>
                <a:defRPr/>
              </a:pPr>
              <a:t>56</a:t>
            </a:fld>
            <a:endParaRPr lang="en-US" dirty="0"/>
          </a:p>
        </p:txBody>
      </p:sp>
      <p:sp>
        <p:nvSpPr>
          <p:cNvPr id="14359" name="TextBox 200"/>
          <p:cNvSpPr txBox="1">
            <a:spLocks noChangeArrowheads="1"/>
          </p:cNvSpPr>
          <p:nvPr/>
        </p:nvSpPr>
        <p:spPr bwMode="auto">
          <a:xfrm>
            <a:off x="904685" y="61913"/>
            <a:ext cx="7058407" cy="646331"/>
          </a:xfrm>
          <a:prstGeom prst="rect">
            <a:avLst/>
          </a:prstGeom>
          <a:solidFill>
            <a:srgbClr val="CCFFFF"/>
          </a:solidFill>
          <a:ln w="9525">
            <a:noFill/>
            <a:miter lim="800000"/>
            <a:headEnd/>
            <a:tailEnd/>
          </a:ln>
        </p:spPr>
        <p:txBody>
          <a:bodyPr wrap="none">
            <a:spAutoFit/>
          </a:bodyPr>
          <a:lstStyle/>
          <a:p>
            <a:pPr algn="ctr"/>
            <a:r>
              <a:rPr lang="en-US" dirty="0"/>
              <a:t>Like All Weakly Basic Drugs, </a:t>
            </a:r>
          </a:p>
          <a:p>
            <a:pPr algn="ctr"/>
            <a:r>
              <a:rPr lang="en-US" dirty="0" smtClean="0"/>
              <a:t>Nicot</a:t>
            </a:r>
            <a:r>
              <a:rPr lang="en-US" dirty="0" smtClean="0"/>
              <a:t>ine Presumably </a:t>
            </a:r>
            <a:r>
              <a:rPr lang="en-US" dirty="0"/>
              <a:t>Accumulates in Late Exocytotic Compartments</a:t>
            </a:r>
          </a:p>
        </p:txBody>
      </p:sp>
      <p:grpSp>
        <p:nvGrpSpPr>
          <p:cNvPr id="52" name="Group 212"/>
          <p:cNvGrpSpPr>
            <a:grpSpLocks/>
          </p:cNvGrpSpPr>
          <p:nvPr/>
        </p:nvGrpSpPr>
        <p:grpSpPr bwMode="auto">
          <a:xfrm>
            <a:off x="88900" y="1057275"/>
            <a:ext cx="8959855" cy="4679950"/>
            <a:chOff x="88441" y="1058043"/>
            <a:chExt cx="8960389" cy="4679182"/>
          </a:xfrm>
        </p:grpSpPr>
        <p:sp>
          <p:nvSpPr>
            <p:cNvPr id="256" name="TextBox 255"/>
            <p:cNvSpPr txBox="1"/>
            <p:nvPr/>
          </p:nvSpPr>
          <p:spPr>
            <a:xfrm>
              <a:off x="88441" y="1058043"/>
              <a:ext cx="2425845" cy="2307846"/>
            </a:xfrm>
            <a:prstGeom prst="rect">
              <a:avLst/>
            </a:prstGeom>
            <a:noFill/>
          </p:spPr>
          <p:txBody>
            <a:bodyPr wrap="none">
              <a:spAutoFit/>
            </a:bodyPr>
            <a:lstStyle/>
            <a:p>
              <a:pPr algn="ctr" eaLnBrk="0" hangingPunct="0">
                <a:defRPr/>
              </a:pPr>
              <a:r>
                <a:rPr lang="en-US" sz="1600" dirty="0">
                  <a:cs typeface="+mn-cs"/>
                </a:rPr>
                <a:t>“Acid trapping” </a:t>
              </a:r>
            </a:p>
            <a:p>
              <a:pPr algn="ctr" eaLnBrk="0" hangingPunct="0">
                <a:defRPr/>
              </a:pPr>
              <a:r>
                <a:rPr lang="en-US" sz="1600" dirty="0">
                  <a:cs typeface="+mn-cs"/>
                </a:rPr>
                <a:t>of nicotine might</a:t>
              </a:r>
            </a:p>
            <a:p>
              <a:pPr eaLnBrk="0" hangingPunct="0">
                <a:defRPr/>
              </a:pPr>
              <a:endParaRPr lang="en-US" sz="1600" dirty="0">
                <a:cs typeface="+mn-cs"/>
              </a:endParaRPr>
            </a:p>
            <a:p>
              <a:pPr marL="342900" indent="-342900" eaLnBrk="0" hangingPunct="0">
                <a:buFontTx/>
                <a:buAutoNum type="arabicPeriod"/>
                <a:defRPr/>
              </a:pPr>
              <a:r>
                <a:rPr lang="en-US" sz="1600" dirty="0">
                  <a:cs typeface="+mn-cs"/>
                </a:rPr>
                <a:t>keep nAChRs </a:t>
              </a:r>
            </a:p>
            <a:p>
              <a:pPr marL="342900" indent="-342900" eaLnBrk="0" hangingPunct="0">
                <a:defRPr/>
              </a:pPr>
              <a:r>
                <a:rPr lang="en-US" sz="1600" dirty="0">
                  <a:cs typeface="+mn-cs"/>
                </a:rPr>
                <a:t>	desensitized until</a:t>
              </a:r>
            </a:p>
            <a:p>
              <a:pPr marL="342900" indent="-342900" eaLnBrk="0" hangingPunct="0">
                <a:defRPr/>
              </a:pPr>
              <a:r>
                <a:rPr lang="en-US" sz="1600" dirty="0">
                  <a:cs typeface="+mn-cs"/>
                </a:rPr>
                <a:t>	they are </a:t>
              </a:r>
              <a:r>
                <a:rPr lang="en-US" sz="1600" dirty="0" err="1">
                  <a:cs typeface="+mn-cs"/>
                </a:rPr>
                <a:t>exocytosed</a:t>
              </a:r>
              <a:r>
                <a:rPr lang="en-US" sz="1600" dirty="0">
                  <a:cs typeface="+mn-cs"/>
                </a:rPr>
                <a:t>;</a:t>
              </a:r>
            </a:p>
            <a:p>
              <a:pPr marL="342900" indent="-342900" eaLnBrk="0" hangingPunct="0">
                <a:defRPr/>
              </a:pPr>
              <a:endParaRPr lang="en-US" sz="1600" dirty="0">
                <a:cs typeface="+mn-cs"/>
              </a:endParaRPr>
            </a:p>
            <a:p>
              <a:pPr marL="342900" indent="-342900" eaLnBrk="0" hangingPunct="0">
                <a:buFontTx/>
                <a:buAutoNum type="arabicPeriod" startAt="2"/>
                <a:defRPr/>
              </a:pPr>
              <a:r>
                <a:rPr lang="en-US" sz="1600" dirty="0">
                  <a:cs typeface="+mn-cs"/>
                </a:rPr>
                <a:t>serve as a </a:t>
              </a:r>
            </a:p>
            <a:p>
              <a:pPr marL="342900" indent="-342900" eaLnBrk="0" hangingPunct="0">
                <a:defRPr/>
              </a:pPr>
              <a:r>
                <a:rPr lang="en-US" sz="1600" dirty="0">
                  <a:cs typeface="+mn-cs"/>
                </a:rPr>
                <a:t>	reservoir for nicotine</a:t>
              </a:r>
            </a:p>
          </p:txBody>
        </p:sp>
        <p:grpSp>
          <p:nvGrpSpPr>
            <p:cNvPr id="53" name="Group 211"/>
            <p:cNvGrpSpPr>
              <a:grpSpLocks/>
            </p:cNvGrpSpPr>
            <p:nvPr/>
          </p:nvGrpSpPr>
          <p:grpSpPr bwMode="auto">
            <a:xfrm>
              <a:off x="2630966" y="1122513"/>
              <a:ext cx="6417864" cy="4614712"/>
              <a:chOff x="2630966" y="1122513"/>
              <a:chExt cx="6417864" cy="4614712"/>
            </a:xfrm>
          </p:grpSpPr>
          <p:grpSp>
            <p:nvGrpSpPr>
              <p:cNvPr id="54" name="Group 208"/>
              <p:cNvGrpSpPr>
                <a:grpSpLocks/>
              </p:cNvGrpSpPr>
              <p:nvPr/>
            </p:nvGrpSpPr>
            <p:grpSpPr bwMode="auto">
              <a:xfrm>
                <a:off x="7016704" y="1122513"/>
                <a:ext cx="2032126" cy="4614712"/>
                <a:chOff x="7016704" y="1122513"/>
                <a:chExt cx="2032126" cy="4614712"/>
              </a:xfrm>
            </p:grpSpPr>
            <p:sp>
              <p:nvSpPr>
                <p:cNvPr id="187" name="Rectangle 186"/>
                <p:cNvSpPr/>
                <p:nvPr/>
              </p:nvSpPr>
              <p:spPr bwMode="auto">
                <a:xfrm>
                  <a:off x="7380264" y="4783294"/>
                  <a:ext cx="269891" cy="269831"/>
                </a:xfrm>
                <a:prstGeom prst="rect">
                  <a:avLst/>
                </a:prstGeom>
                <a:solidFill>
                  <a:srgbClr val="99FF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89" name="Rectangle 188"/>
                <p:cNvSpPr/>
                <p:nvPr/>
              </p:nvSpPr>
              <p:spPr bwMode="auto">
                <a:xfrm>
                  <a:off x="7380264" y="4176969"/>
                  <a:ext cx="269891" cy="269831"/>
                </a:xfrm>
                <a:prstGeom prst="rect">
                  <a:avLst/>
                </a:prstGeom>
                <a:solidFill>
                  <a:srgbClr val="CC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90" name="Rectangle 189"/>
                <p:cNvSpPr/>
                <p:nvPr/>
              </p:nvSpPr>
              <p:spPr bwMode="auto">
                <a:xfrm>
                  <a:off x="7380264" y="3569056"/>
                  <a:ext cx="269891" cy="269831"/>
                </a:xfrm>
                <a:prstGeom prst="rect">
                  <a:avLst/>
                </a:prstGeom>
                <a:solidFill>
                  <a:srgbClr val="CC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92" name="Rectangle 191"/>
                <p:cNvSpPr/>
                <p:nvPr/>
              </p:nvSpPr>
              <p:spPr bwMode="auto">
                <a:xfrm>
                  <a:off x="7380264" y="2962730"/>
                  <a:ext cx="269891" cy="269831"/>
                </a:xfrm>
                <a:prstGeom prst="rect">
                  <a:avLst/>
                </a:prstGeom>
                <a:solidFill>
                  <a:srgbClr val="CC99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94" name="Rectangle 193"/>
                <p:cNvSpPr/>
                <p:nvPr/>
              </p:nvSpPr>
              <p:spPr bwMode="auto">
                <a:xfrm>
                  <a:off x="7380264" y="2354818"/>
                  <a:ext cx="269891" cy="269831"/>
                </a:xfrm>
                <a:prstGeom prst="rect">
                  <a:avLst/>
                </a:prstGeom>
                <a:solidFill>
                  <a:srgbClr val="CC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95" name="Rectangle 194"/>
                <p:cNvSpPr/>
                <p:nvPr/>
              </p:nvSpPr>
              <p:spPr bwMode="auto">
                <a:xfrm>
                  <a:off x="7380264" y="1750079"/>
                  <a:ext cx="269891" cy="268244"/>
                </a:xfrm>
                <a:prstGeom prst="rect">
                  <a:avLst/>
                </a:prstGeom>
                <a:solidFill>
                  <a:srgbClr val="CC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4375" name="TextBox 196"/>
                <p:cNvSpPr txBox="1">
                  <a:spLocks noChangeArrowheads="1"/>
                </p:cNvSpPr>
                <p:nvPr/>
              </p:nvSpPr>
              <p:spPr bwMode="auto">
                <a:xfrm>
                  <a:off x="7800432" y="1696205"/>
                  <a:ext cx="1144709" cy="369294"/>
                </a:xfrm>
                <a:prstGeom prst="rect">
                  <a:avLst/>
                </a:prstGeom>
                <a:noFill/>
                <a:ln w="9525">
                  <a:noFill/>
                  <a:miter lim="800000"/>
                  <a:headEnd/>
                  <a:tailEnd/>
                </a:ln>
              </p:spPr>
              <p:txBody>
                <a:bodyPr wrap="none">
                  <a:spAutoFit/>
                </a:bodyPr>
                <a:lstStyle/>
                <a:p>
                  <a:pPr eaLnBrk="0" hangingPunct="0"/>
                  <a:r>
                    <a:rPr lang="en-US"/>
                    <a:t>5.2      100</a:t>
                  </a:r>
                </a:p>
              </p:txBody>
            </p:sp>
            <p:sp>
              <p:nvSpPr>
                <p:cNvPr id="14376" name="TextBox 198"/>
                <p:cNvSpPr txBox="1">
                  <a:spLocks noChangeArrowheads="1"/>
                </p:cNvSpPr>
                <p:nvPr/>
              </p:nvSpPr>
              <p:spPr bwMode="auto">
                <a:xfrm>
                  <a:off x="7800432" y="2304820"/>
                  <a:ext cx="1080598" cy="369294"/>
                </a:xfrm>
                <a:prstGeom prst="rect">
                  <a:avLst/>
                </a:prstGeom>
                <a:noFill/>
                <a:ln w="9525">
                  <a:noFill/>
                  <a:miter lim="800000"/>
                  <a:headEnd/>
                  <a:tailEnd/>
                </a:ln>
              </p:spPr>
              <p:txBody>
                <a:bodyPr wrap="none">
                  <a:spAutoFit/>
                </a:bodyPr>
                <a:lstStyle/>
                <a:p>
                  <a:pPr eaLnBrk="0" hangingPunct="0"/>
                  <a:r>
                    <a:rPr lang="en-US" dirty="0"/>
                    <a:t>6.0       30</a:t>
                  </a:r>
                </a:p>
              </p:txBody>
            </p:sp>
            <p:sp>
              <p:nvSpPr>
                <p:cNvPr id="14377" name="TextBox 199"/>
                <p:cNvSpPr txBox="1">
                  <a:spLocks noChangeArrowheads="1"/>
                </p:cNvSpPr>
                <p:nvPr/>
              </p:nvSpPr>
              <p:spPr bwMode="auto">
                <a:xfrm>
                  <a:off x="7800433" y="4130664"/>
                  <a:ext cx="963594" cy="369294"/>
                </a:xfrm>
                <a:prstGeom prst="rect">
                  <a:avLst/>
                </a:prstGeom>
                <a:noFill/>
                <a:ln w="9525">
                  <a:noFill/>
                  <a:miter lim="800000"/>
                  <a:headEnd/>
                  <a:tailEnd/>
                </a:ln>
              </p:spPr>
              <p:txBody>
                <a:bodyPr wrap="none">
                  <a:spAutoFit/>
                </a:bodyPr>
                <a:lstStyle/>
                <a:p>
                  <a:pPr eaLnBrk="0" hangingPunct="0"/>
                  <a:r>
                    <a:rPr lang="en-US" dirty="0"/>
                    <a:t>6.7       </a:t>
                  </a:r>
                  <a:r>
                    <a:rPr lang="en-US" dirty="0" smtClean="0"/>
                    <a:t>3</a:t>
                  </a:r>
                  <a:endParaRPr lang="en-US" dirty="0"/>
                </a:p>
              </p:txBody>
            </p:sp>
            <p:sp>
              <p:nvSpPr>
                <p:cNvPr id="14378" name="TextBox 200"/>
                <p:cNvSpPr txBox="1">
                  <a:spLocks noChangeArrowheads="1"/>
                </p:cNvSpPr>
                <p:nvPr/>
              </p:nvSpPr>
              <p:spPr bwMode="auto">
                <a:xfrm>
                  <a:off x="7800433" y="2913435"/>
                  <a:ext cx="1080598" cy="369294"/>
                </a:xfrm>
                <a:prstGeom prst="rect">
                  <a:avLst/>
                </a:prstGeom>
                <a:noFill/>
                <a:ln w="9525">
                  <a:noFill/>
                  <a:miter lim="800000"/>
                  <a:headEnd/>
                  <a:tailEnd/>
                </a:ln>
              </p:spPr>
              <p:txBody>
                <a:bodyPr wrap="none">
                  <a:spAutoFit/>
                </a:bodyPr>
                <a:lstStyle/>
                <a:p>
                  <a:pPr eaLnBrk="0" hangingPunct="0"/>
                  <a:r>
                    <a:rPr lang="en-US" dirty="0"/>
                    <a:t>6.3       </a:t>
                  </a:r>
                  <a:r>
                    <a:rPr lang="en-US" dirty="0" smtClean="0"/>
                    <a:t>20</a:t>
                  </a:r>
                  <a:endParaRPr lang="en-US" dirty="0"/>
                </a:p>
              </p:txBody>
            </p:sp>
            <p:sp>
              <p:nvSpPr>
                <p:cNvPr id="14379" name="TextBox 202"/>
                <p:cNvSpPr txBox="1">
                  <a:spLocks noChangeArrowheads="1"/>
                </p:cNvSpPr>
                <p:nvPr/>
              </p:nvSpPr>
              <p:spPr bwMode="auto">
                <a:xfrm>
                  <a:off x="7800432" y="3522050"/>
                  <a:ext cx="1080598" cy="369294"/>
                </a:xfrm>
                <a:prstGeom prst="rect">
                  <a:avLst/>
                </a:prstGeom>
                <a:noFill/>
                <a:ln w="9525">
                  <a:noFill/>
                  <a:miter lim="800000"/>
                  <a:headEnd/>
                  <a:tailEnd/>
                </a:ln>
              </p:spPr>
              <p:txBody>
                <a:bodyPr wrap="none">
                  <a:spAutoFit/>
                </a:bodyPr>
                <a:lstStyle/>
                <a:p>
                  <a:pPr eaLnBrk="0" hangingPunct="0"/>
                  <a:r>
                    <a:rPr lang="en-US"/>
                    <a:t>6.5       10</a:t>
                  </a:r>
                </a:p>
              </p:txBody>
            </p:sp>
            <p:sp>
              <p:nvSpPr>
                <p:cNvPr id="14380" name="TextBox 203"/>
                <p:cNvSpPr txBox="1">
                  <a:spLocks noChangeArrowheads="1"/>
                </p:cNvSpPr>
                <p:nvPr/>
              </p:nvSpPr>
              <p:spPr bwMode="auto">
                <a:xfrm>
                  <a:off x="7800433" y="4739281"/>
                  <a:ext cx="1016487" cy="369294"/>
                </a:xfrm>
                <a:prstGeom prst="rect">
                  <a:avLst/>
                </a:prstGeom>
                <a:noFill/>
                <a:ln w="9525">
                  <a:noFill/>
                  <a:miter lim="800000"/>
                  <a:headEnd/>
                  <a:tailEnd/>
                </a:ln>
              </p:spPr>
              <p:txBody>
                <a:bodyPr wrap="none">
                  <a:spAutoFit/>
                </a:bodyPr>
                <a:lstStyle/>
                <a:p>
                  <a:pPr eaLnBrk="0" hangingPunct="0"/>
                  <a:r>
                    <a:rPr lang="en-US" dirty="0"/>
                    <a:t>7.2       </a:t>
                  </a:r>
                  <a:r>
                    <a:rPr lang="en-US" dirty="0" smtClean="0"/>
                    <a:t>1 </a:t>
                  </a:r>
                  <a:endParaRPr lang="en-US" dirty="0"/>
                </a:p>
              </p:txBody>
            </p:sp>
            <p:grpSp>
              <p:nvGrpSpPr>
                <p:cNvPr id="55" name="Group 207"/>
                <p:cNvGrpSpPr>
                  <a:grpSpLocks/>
                </p:cNvGrpSpPr>
                <p:nvPr/>
              </p:nvGrpSpPr>
              <p:grpSpPr bwMode="auto">
                <a:xfrm>
                  <a:off x="7816633" y="1122513"/>
                  <a:ext cx="1232197" cy="565362"/>
                  <a:chOff x="7829159" y="333375"/>
                  <a:chExt cx="1232197" cy="565362"/>
                </a:xfrm>
              </p:grpSpPr>
              <p:sp>
                <p:nvSpPr>
                  <p:cNvPr id="14386" name="TextBox 195"/>
                  <p:cNvSpPr txBox="1">
                    <a:spLocks noChangeArrowheads="1"/>
                  </p:cNvSpPr>
                  <p:nvPr/>
                </p:nvSpPr>
                <p:spPr bwMode="auto">
                  <a:xfrm>
                    <a:off x="7829159" y="495412"/>
                    <a:ext cx="450703" cy="369294"/>
                  </a:xfrm>
                  <a:prstGeom prst="rect">
                    <a:avLst/>
                  </a:prstGeom>
                  <a:noFill/>
                  <a:ln w="9525">
                    <a:noFill/>
                    <a:miter lim="800000"/>
                    <a:headEnd/>
                    <a:tailEnd/>
                  </a:ln>
                </p:spPr>
                <p:txBody>
                  <a:bodyPr wrap="none">
                    <a:spAutoFit/>
                  </a:bodyPr>
                  <a:lstStyle/>
                  <a:p>
                    <a:pPr eaLnBrk="0" hangingPunct="0"/>
                    <a:r>
                      <a:rPr lang="en-US"/>
                      <a:t>pH</a:t>
                    </a:r>
                  </a:p>
                </p:txBody>
              </p:sp>
              <p:grpSp>
                <p:nvGrpSpPr>
                  <p:cNvPr id="56" name="Group 206"/>
                  <p:cNvGrpSpPr>
                    <a:grpSpLocks/>
                  </p:cNvGrpSpPr>
                  <p:nvPr/>
                </p:nvGrpSpPr>
                <p:grpSpPr bwMode="auto">
                  <a:xfrm>
                    <a:off x="8326056" y="333375"/>
                    <a:ext cx="735300" cy="565362"/>
                    <a:chOff x="7587304" y="692385"/>
                    <a:chExt cx="735399" cy="565421"/>
                  </a:xfrm>
                </p:grpSpPr>
                <p:sp>
                  <p:nvSpPr>
                    <p:cNvPr id="14388" name="Text Box 15"/>
                    <p:cNvSpPr txBox="1">
                      <a:spLocks noChangeArrowheads="1"/>
                    </p:cNvSpPr>
                    <p:nvPr/>
                  </p:nvSpPr>
                  <p:spPr bwMode="auto">
                    <a:xfrm>
                      <a:off x="7587304" y="692385"/>
                      <a:ext cx="587019" cy="369332"/>
                    </a:xfrm>
                    <a:prstGeom prst="rect">
                      <a:avLst/>
                    </a:prstGeom>
                    <a:noFill/>
                    <a:ln w="9525" algn="ctr">
                      <a:noFill/>
                      <a:miter lim="800000"/>
                      <a:headEnd/>
                      <a:tailEnd/>
                    </a:ln>
                  </p:spPr>
                  <p:txBody>
                    <a:bodyPr wrap="none">
                      <a:spAutoFit/>
                    </a:bodyPr>
                    <a:lstStyle/>
                    <a:p>
                      <a:pPr eaLnBrk="0" hangingPunct="0"/>
                      <a:r>
                        <a:rPr lang="en-US" u="sng" dirty="0"/>
                        <a:t> </a:t>
                      </a:r>
                      <a:r>
                        <a:rPr lang="en-US" u="sng" dirty="0" err="1" smtClean="0"/>
                        <a:t>nic</a:t>
                      </a:r>
                      <a:r>
                        <a:rPr lang="en-US" b="1" u="sng" baseline="30000" dirty="0" smtClean="0"/>
                        <a:t>+</a:t>
                      </a:r>
                      <a:endParaRPr lang="en-US" b="1" u="sng" dirty="0"/>
                    </a:p>
                  </p:txBody>
                </p:sp>
                <p:sp>
                  <p:nvSpPr>
                    <p:cNvPr id="14389" name="Text Box 15"/>
                    <p:cNvSpPr txBox="1">
                      <a:spLocks noChangeArrowheads="1"/>
                    </p:cNvSpPr>
                    <p:nvPr/>
                  </p:nvSpPr>
                  <p:spPr bwMode="auto">
                    <a:xfrm>
                      <a:off x="7589811" y="888474"/>
                      <a:ext cx="732892" cy="369332"/>
                    </a:xfrm>
                    <a:prstGeom prst="rect">
                      <a:avLst/>
                    </a:prstGeom>
                    <a:noFill/>
                    <a:ln w="9525" algn="ctr">
                      <a:noFill/>
                      <a:miter lim="800000"/>
                      <a:headEnd/>
                      <a:tailEnd/>
                    </a:ln>
                  </p:spPr>
                  <p:txBody>
                    <a:bodyPr wrap="none">
                      <a:spAutoFit/>
                    </a:bodyPr>
                    <a:lstStyle/>
                    <a:p>
                      <a:pPr eaLnBrk="0" hangingPunct="0"/>
                      <a:r>
                        <a:rPr lang="en-US" dirty="0"/>
                        <a:t> </a:t>
                      </a:r>
                      <a:r>
                        <a:rPr lang="en-US" dirty="0" err="1" smtClean="0"/>
                        <a:t>nic</a:t>
                      </a:r>
                      <a:r>
                        <a:rPr lang="en-US" baseline="-25000" dirty="0" err="1" smtClean="0"/>
                        <a:t>CSF</a:t>
                      </a:r>
                      <a:endParaRPr lang="en-US" baseline="-25000" dirty="0"/>
                    </a:p>
                  </p:txBody>
                </p:sp>
              </p:grpSp>
            </p:grpSp>
            <p:sp>
              <p:nvSpPr>
                <p:cNvPr id="262" name="Rectangle 261"/>
                <p:cNvSpPr/>
                <p:nvPr/>
              </p:nvSpPr>
              <p:spPr>
                <a:xfrm>
                  <a:off x="7016704" y="5399143"/>
                  <a:ext cx="269891" cy="269831"/>
                </a:xfrm>
                <a:prstGeom prst="rect">
                  <a:avLst/>
                </a:prstGeom>
                <a:solidFill>
                  <a:srgbClr val="DDDD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263" name="Rectangle 262"/>
                <p:cNvSpPr/>
                <p:nvPr/>
              </p:nvSpPr>
              <p:spPr>
                <a:xfrm>
                  <a:off x="7554899" y="5397556"/>
                  <a:ext cx="269891" cy="26983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14384" name="TextBox 263"/>
                <p:cNvSpPr txBox="1">
                  <a:spLocks noChangeArrowheads="1"/>
                </p:cNvSpPr>
                <p:nvPr/>
              </p:nvSpPr>
              <p:spPr bwMode="auto">
                <a:xfrm>
                  <a:off x="7772401" y="5367338"/>
                  <a:ext cx="1016001" cy="369887"/>
                </a:xfrm>
                <a:prstGeom prst="rect">
                  <a:avLst/>
                </a:prstGeom>
                <a:noFill/>
                <a:ln w="9525">
                  <a:noFill/>
                  <a:miter lim="800000"/>
                  <a:headEnd/>
                  <a:tailEnd/>
                </a:ln>
              </p:spPr>
              <p:txBody>
                <a:bodyPr wrap="none">
                  <a:spAutoFit/>
                </a:bodyPr>
                <a:lstStyle/>
                <a:p>
                  <a:pPr eaLnBrk="0" hangingPunct="0"/>
                  <a:r>
                    <a:rPr lang="en-US" dirty="0"/>
                    <a:t>7.2       </a:t>
                  </a:r>
                  <a:r>
                    <a:rPr lang="en-US" dirty="0" smtClean="0"/>
                    <a:t>1 </a:t>
                  </a:r>
                  <a:endParaRPr lang="en-US" dirty="0"/>
                </a:p>
              </p:txBody>
            </p:sp>
            <p:sp>
              <p:nvSpPr>
                <p:cNvPr id="14385" name="TextBox 277"/>
                <p:cNvSpPr txBox="1">
                  <a:spLocks noChangeArrowheads="1"/>
                </p:cNvSpPr>
                <p:nvPr/>
              </p:nvSpPr>
              <p:spPr bwMode="auto">
                <a:xfrm>
                  <a:off x="7267575" y="5340350"/>
                  <a:ext cx="338138" cy="368300"/>
                </a:xfrm>
                <a:prstGeom prst="rect">
                  <a:avLst/>
                </a:prstGeom>
                <a:noFill/>
                <a:ln w="9525">
                  <a:noFill/>
                  <a:miter lim="800000"/>
                  <a:headEnd/>
                  <a:tailEnd/>
                </a:ln>
              </p:spPr>
              <p:txBody>
                <a:bodyPr wrap="none">
                  <a:spAutoFit/>
                </a:bodyPr>
                <a:lstStyle/>
                <a:p>
                  <a:pPr eaLnBrk="0" hangingPunct="0"/>
                  <a:r>
                    <a:rPr lang="en-US"/>
                    <a:t>&amp;</a:t>
                  </a:r>
                </a:p>
              </p:txBody>
            </p:sp>
          </p:grpSp>
          <p:grpSp>
            <p:nvGrpSpPr>
              <p:cNvPr id="57" name="Group 209"/>
              <p:cNvGrpSpPr>
                <a:grpSpLocks/>
              </p:cNvGrpSpPr>
              <p:nvPr/>
            </p:nvGrpSpPr>
            <p:grpSpPr bwMode="auto">
              <a:xfrm>
                <a:off x="2630966" y="1942318"/>
                <a:ext cx="1378743" cy="2994660"/>
                <a:chOff x="2630966" y="1942318"/>
                <a:chExt cx="1378743" cy="2994660"/>
              </a:xfrm>
            </p:grpSpPr>
            <p:sp>
              <p:nvSpPr>
                <p:cNvPr id="199" name="Freeform 198"/>
                <p:cNvSpPr/>
                <p:nvPr/>
              </p:nvSpPr>
              <p:spPr bwMode="auto">
                <a:xfrm>
                  <a:off x="2781002" y="2681790"/>
                  <a:ext cx="654089" cy="2226897"/>
                </a:xfrm>
                <a:custGeom>
                  <a:avLst/>
                  <a:gdLst>
                    <a:gd name="connsiteX0" fmla="*/ 0 w 1757238"/>
                    <a:gd name="connsiteY0" fmla="*/ 2934031 h 3392556"/>
                    <a:gd name="connsiteX1" fmla="*/ 238539 w 1757238"/>
                    <a:gd name="connsiteY1" fmla="*/ 3005593 h 3392556"/>
                    <a:gd name="connsiteX2" fmla="*/ 572494 w 1757238"/>
                    <a:gd name="connsiteY2" fmla="*/ 612250 h 3392556"/>
                    <a:gd name="connsiteX3" fmla="*/ 1757238 w 1757238"/>
                    <a:gd name="connsiteY3" fmla="*/ 0 h 3392556"/>
                    <a:gd name="connsiteX0" fmla="*/ 0 w 1757238"/>
                    <a:gd name="connsiteY0" fmla="*/ 2934031 h 3319670"/>
                    <a:gd name="connsiteX1" fmla="*/ 238539 w 1757238"/>
                    <a:gd name="connsiteY1" fmla="*/ 3005593 h 3319670"/>
                    <a:gd name="connsiteX2" fmla="*/ 508883 w 1757238"/>
                    <a:gd name="connsiteY2" fmla="*/ 1049571 h 3319670"/>
                    <a:gd name="connsiteX3" fmla="*/ 1757238 w 1757238"/>
                    <a:gd name="connsiteY3" fmla="*/ 0 h 3319670"/>
                    <a:gd name="connsiteX0" fmla="*/ 0 w 1757238"/>
                    <a:gd name="connsiteY0" fmla="*/ 2934031 h 3343524"/>
                    <a:gd name="connsiteX1" fmla="*/ 270344 w 1757238"/>
                    <a:gd name="connsiteY1" fmla="*/ 3029447 h 3343524"/>
                    <a:gd name="connsiteX2" fmla="*/ 508883 w 1757238"/>
                    <a:gd name="connsiteY2" fmla="*/ 1049571 h 3343524"/>
                    <a:gd name="connsiteX3" fmla="*/ 1757238 w 1757238"/>
                    <a:gd name="connsiteY3" fmla="*/ 0 h 3343524"/>
                    <a:gd name="connsiteX0" fmla="*/ 0 w 1757238"/>
                    <a:gd name="connsiteY0" fmla="*/ 2934031 h 3343524"/>
                    <a:gd name="connsiteX1" fmla="*/ 270344 w 1757238"/>
                    <a:gd name="connsiteY1" fmla="*/ 3029447 h 3343524"/>
                    <a:gd name="connsiteX2" fmla="*/ 508883 w 1757238"/>
                    <a:gd name="connsiteY2" fmla="*/ 1049571 h 3343524"/>
                    <a:gd name="connsiteX3" fmla="*/ 1757238 w 1757238"/>
                    <a:gd name="connsiteY3" fmla="*/ 0 h 3343524"/>
                    <a:gd name="connsiteX0" fmla="*/ 0 w 1757238"/>
                    <a:gd name="connsiteY0" fmla="*/ 2934031 h 3163293"/>
                    <a:gd name="connsiteX1" fmla="*/ 270344 w 1757238"/>
                    <a:gd name="connsiteY1" fmla="*/ 3029447 h 3163293"/>
                    <a:gd name="connsiteX2" fmla="*/ 508883 w 1757238"/>
                    <a:gd name="connsiteY2" fmla="*/ 1049571 h 3163293"/>
                    <a:gd name="connsiteX3" fmla="*/ 1757238 w 1757238"/>
                    <a:gd name="connsiteY3" fmla="*/ 0 h 3163293"/>
                    <a:gd name="connsiteX0" fmla="*/ 0 w 1940118"/>
                    <a:gd name="connsiteY0" fmla="*/ 2854518 h 3083780"/>
                    <a:gd name="connsiteX1" fmla="*/ 453224 w 1940118"/>
                    <a:gd name="connsiteY1" fmla="*/ 3029447 h 3083780"/>
                    <a:gd name="connsiteX2" fmla="*/ 691763 w 1940118"/>
                    <a:gd name="connsiteY2" fmla="*/ 1049571 h 3083780"/>
                    <a:gd name="connsiteX3" fmla="*/ 1940118 w 1940118"/>
                    <a:gd name="connsiteY3" fmla="*/ 0 h 3083780"/>
                    <a:gd name="connsiteX0" fmla="*/ 0 w 1940118"/>
                    <a:gd name="connsiteY0" fmla="*/ 2854518 h 3029447"/>
                    <a:gd name="connsiteX1" fmla="*/ 453224 w 1940118"/>
                    <a:gd name="connsiteY1" fmla="*/ 3029447 h 3029447"/>
                    <a:gd name="connsiteX2" fmla="*/ 691763 w 1940118"/>
                    <a:gd name="connsiteY2" fmla="*/ 1049571 h 3029447"/>
                    <a:gd name="connsiteX3" fmla="*/ 1940118 w 1940118"/>
                    <a:gd name="connsiteY3" fmla="*/ 0 h 3029447"/>
                    <a:gd name="connsiteX0" fmla="*/ 0 w 1940118"/>
                    <a:gd name="connsiteY0" fmla="*/ 2854518 h 3029447"/>
                    <a:gd name="connsiteX1" fmla="*/ 453224 w 1940118"/>
                    <a:gd name="connsiteY1" fmla="*/ 3029447 h 3029447"/>
                    <a:gd name="connsiteX2" fmla="*/ 691763 w 1940118"/>
                    <a:gd name="connsiteY2" fmla="*/ 1049571 h 3029447"/>
                    <a:gd name="connsiteX3" fmla="*/ 1940118 w 1940118"/>
                    <a:gd name="connsiteY3" fmla="*/ 0 h 3029447"/>
                    <a:gd name="connsiteX0" fmla="*/ 0 w 1940118"/>
                    <a:gd name="connsiteY0" fmla="*/ 2854518 h 3029447"/>
                    <a:gd name="connsiteX1" fmla="*/ 453224 w 1940118"/>
                    <a:gd name="connsiteY1" fmla="*/ 3029447 h 3029447"/>
                    <a:gd name="connsiteX2" fmla="*/ 699715 w 1940118"/>
                    <a:gd name="connsiteY2" fmla="*/ 842837 h 3029447"/>
                    <a:gd name="connsiteX3" fmla="*/ 1940118 w 1940118"/>
                    <a:gd name="connsiteY3" fmla="*/ 0 h 3029447"/>
                    <a:gd name="connsiteX0" fmla="*/ 0 w 1940118"/>
                    <a:gd name="connsiteY0" fmla="*/ 2854518 h 3029447"/>
                    <a:gd name="connsiteX1" fmla="*/ 453224 w 1940118"/>
                    <a:gd name="connsiteY1" fmla="*/ 3029447 h 3029447"/>
                    <a:gd name="connsiteX2" fmla="*/ 715617 w 1940118"/>
                    <a:gd name="connsiteY2" fmla="*/ 826934 h 3029447"/>
                    <a:gd name="connsiteX3" fmla="*/ 1940118 w 1940118"/>
                    <a:gd name="connsiteY3" fmla="*/ 0 h 3029447"/>
                    <a:gd name="connsiteX0" fmla="*/ 0 w 1990797"/>
                    <a:gd name="connsiteY0" fmla="*/ 2922478 h 3029447"/>
                    <a:gd name="connsiteX1" fmla="*/ 503903 w 1990797"/>
                    <a:gd name="connsiteY1" fmla="*/ 3029447 h 3029447"/>
                    <a:gd name="connsiteX2" fmla="*/ 766296 w 1990797"/>
                    <a:gd name="connsiteY2" fmla="*/ 826934 h 3029447"/>
                    <a:gd name="connsiteX3" fmla="*/ 1990797 w 1990797"/>
                    <a:gd name="connsiteY3" fmla="*/ 0 h 3029447"/>
                    <a:gd name="connsiteX0" fmla="*/ 0 w 1486894"/>
                    <a:gd name="connsiteY0" fmla="*/ 3029447 h 3029447"/>
                    <a:gd name="connsiteX1" fmla="*/ 262393 w 1486894"/>
                    <a:gd name="connsiteY1" fmla="*/ 826934 h 3029447"/>
                    <a:gd name="connsiteX2" fmla="*/ 1486894 w 1486894"/>
                    <a:gd name="connsiteY2" fmla="*/ 0 h 3029447"/>
                    <a:gd name="connsiteX0" fmla="*/ 157694 w 1437862"/>
                    <a:gd name="connsiteY0" fmla="*/ 3107452 h 3107452"/>
                    <a:gd name="connsiteX1" fmla="*/ 213361 w 1437862"/>
                    <a:gd name="connsiteY1" fmla="*/ 826934 h 3107452"/>
                    <a:gd name="connsiteX2" fmla="*/ 1437862 w 1437862"/>
                    <a:gd name="connsiteY2" fmla="*/ 0 h 3107452"/>
                    <a:gd name="connsiteX0" fmla="*/ 157694 w 1437862"/>
                    <a:gd name="connsiteY0" fmla="*/ 3107452 h 3107452"/>
                    <a:gd name="connsiteX1" fmla="*/ 213361 w 1437862"/>
                    <a:gd name="connsiteY1" fmla="*/ 826934 h 3107452"/>
                    <a:gd name="connsiteX2" fmla="*/ 1437862 w 1437862"/>
                    <a:gd name="connsiteY2" fmla="*/ 0 h 3107452"/>
                  </a:gdLst>
                  <a:ahLst/>
                  <a:cxnLst>
                    <a:cxn ang="0">
                      <a:pos x="connsiteX0" y="connsiteY0"/>
                    </a:cxn>
                    <a:cxn ang="0">
                      <a:pos x="connsiteX1" y="connsiteY1"/>
                    </a:cxn>
                    <a:cxn ang="0">
                      <a:pos x="connsiteX2" y="connsiteY2"/>
                    </a:cxn>
                  </a:cxnLst>
                  <a:rect l="l" t="t" r="r" b="b"/>
                  <a:pathLst>
                    <a:path w="1437862" h="3107452">
                      <a:moveTo>
                        <a:pt x="157694" y="3107452"/>
                      </a:moveTo>
                      <a:cubicBezTo>
                        <a:pt x="264437" y="2744782"/>
                        <a:pt x="0" y="1344843"/>
                        <a:pt x="213361" y="826934"/>
                      </a:cubicBezTo>
                      <a:cubicBezTo>
                        <a:pt x="426722" y="309025"/>
                        <a:pt x="972048" y="55659"/>
                        <a:pt x="1437862" y="0"/>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grpSp>
              <p:nvGrpSpPr>
                <p:cNvPr id="58" name="Group 206"/>
                <p:cNvGrpSpPr>
                  <a:grpSpLocks noChangeAspect="1"/>
                </p:cNvGrpSpPr>
                <p:nvPr/>
              </p:nvGrpSpPr>
              <p:grpSpPr bwMode="auto">
                <a:xfrm>
                  <a:off x="2630966" y="1942318"/>
                  <a:ext cx="1378743" cy="2994660"/>
                  <a:chOff x="2894013" y="1428750"/>
                  <a:chExt cx="1531937" cy="3327400"/>
                </a:xfrm>
              </p:grpSpPr>
              <p:sp>
                <p:nvSpPr>
                  <p:cNvPr id="258" name="Freeform 257"/>
                  <p:cNvSpPr/>
                  <p:nvPr/>
                </p:nvSpPr>
                <p:spPr bwMode="auto">
                  <a:xfrm>
                    <a:off x="2893141" y="1428548"/>
                    <a:ext cx="1532910" cy="3312040"/>
                  </a:xfrm>
                  <a:custGeom>
                    <a:avLst/>
                    <a:gdLst>
                      <a:gd name="connsiteX0" fmla="*/ 0 w 1757238"/>
                      <a:gd name="connsiteY0" fmla="*/ 2934031 h 3392556"/>
                      <a:gd name="connsiteX1" fmla="*/ 238539 w 1757238"/>
                      <a:gd name="connsiteY1" fmla="*/ 3005593 h 3392556"/>
                      <a:gd name="connsiteX2" fmla="*/ 572494 w 1757238"/>
                      <a:gd name="connsiteY2" fmla="*/ 612250 h 3392556"/>
                      <a:gd name="connsiteX3" fmla="*/ 1757238 w 1757238"/>
                      <a:gd name="connsiteY3" fmla="*/ 0 h 3392556"/>
                      <a:gd name="connsiteX0" fmla="*/ 0 w 1757238"/>
                      <a:gd name="connsiteY0" fmla="*/ 2934031 h 3319670"/>
                      <a:gd name="connsiteX1" fmla="*/ 238539 w 1757238"/>
                      <a:gd name="connsiteY1" fmla="*/ 3005593 h 3319670"/>
                      <a:gd name="connsiteX2" fmla="*/ 508883 w 1757238"/>
                      <a:gd name="connsiteY2" fmla="*/ 1049571 h 3319670"/>
                      <a:gd name="connsiteX3" fmla="*/ 1757238 w 1757238"/>
                      <a:gd name="connsiteY3" fmla="*/ 0 h 3319670"/>
                      <a:gd name="connsiteX0" fmla="*/ 0 w 1757238"/>
                      <a:gd name="connsiteY0" fmla="*/ 2934031 h 3343524"/>
                      <a:gd name="connsiteX1" fmla="*/ 270344 w 1757238"/>
                      <a:gd name="connsiteY1" fmla="*/ 3029447 h 3343524"/>
                      <a:gd name="connsiteX2" fmla="*/ 508883 w 1757238"/>
                      <a:gd name="connsiteY2" fmla="*/ 1049571 h 3343524"/>
                      <a:gd name="connsiteX3" fmla="*/ 1757238 w 1757238"/>
                      <a:gd name="connsiteY3" fmla="*/ 0 h 3343524"/>
                      <a:gd name="connsiteX0" fmla="*/ 0 w 1757238"/>
                      <a:gd name="connsiteY0" fmla="*/ 2934031 h 3343524"/>
                      <a:gd name="connsiteX1" fmla="*/ 270344 w 1757238"/>
                      <a:gd name="connsiteY1" fmla="*/ 3029447 h 3343524"/>
                      <a:gd name="connsiteX2" fmla="*/ 508883 w 1757238"/>
                      <a:gd name="connsiteY2" fmla="*/ 1049571 h 3343524"/>
                      <a:gd name="connsiteX3" fmla="*/ 1757238 w 1757238"/>
                      <a:gd name="connsiteY3" fmla="*/ 0 h 3343524"/>
                      <a:gd name="connsiteX0" fmla="*/ 0 w 1757238"/>
                      <a:gd name="connsiteY0" fmla="*/ 2934031 h 3163293"/>
                      <a:gd name="connsiteX1" fmla="*/ 270344 w 1757238"/>
                      <a:gd name="connsiteY1" fmla="*/ 3029447 h 3163293"/>
                      <a:gd name="connsiteX2" fmla="*/ 508883 w 1757238"/>
                      <a:gd name="connsiteY2" fmla="*/ 1049571 h 3163293"/>
                      <a:gd name="connsiteX3" fmla="*/ 1757238 w 1757238"/>
                      <a:gd name="connsiteY3" fmla="*/ 0 h 3163293"/>
                      <a:gd name="connsiteX0" fmla="*/ 0 w 1940118"/>
                      <a:gd name="connsiteY0" fmla="*/ 2854518 h 3083780"/>
                      <a:gd name="connsiteX1" fmla="*/ 453224 w 1940118"/>
                      <a:gd name="connsiteY1" fmla="*/ 3029447 h 3083780"/>
                      <a:gd name="connsiteX2" fmla="*/ 691763 w 1940118"/>
                      <a:gd name="connsiteY2" fmla="*/ 1049571 h 3083780"/>
                      <a:gd name="connsiteX3" fmla="*/ 1940118 w 1940118"/>
                      <a:gd name="connsiteY3" fmla="*/ 0 h 3083780"/>
                      <a:gd name="connsiteX0" fmla="*/ 0 w 1940118"/>
                      <a:gd name="connsiteY0" fmla="*/ 2854518 h 3029447"/>
                      <a:gd name="connsiteX1" fmla="*/ 453224 w 1940118"/>
                      <a:gd name="connsiteY1" fmla="*/ 3029447 h 3029447"/>
                      <a:gd name="connsiteX2" fmla="*/ 691763 w 1940118"/>
                      <a:gd name="connsiteY2" fmla="*/ 1049571 h 3029447"/>
                      <a:gd name="connsiteX3" fmla="*/ 1940118 w 1940118"/>
                      <a:gd name="connsiteY3" fmla="*/ 0 h 3029447"/>
                      <a:gd name="connsiteX0" fmla="*/ 0 w 1940118"/>
                      <a:gd name="connsiteY0" fmla="*/ 2854518 h 3029447"/>
                      <a:gd name="connsiteX1" fmla="*/ 453224 w 1940118"/>
                      <a:gd name="connsiteY1" fmla="*/ 3029447 h 3029447"/>
                      <a:gd name="connsiteX2" fmla="*/ 691763 w 1940118"/>
                      <a:gd name="connsiteY2" fmla="*/ 1049571 h 3029447"/>
                      <a:gd name="connsiteX3" fmla="*/ 1940118 w 1940118"/>
                      <a:gd name="connsiteY3" fmla="*/ 0 h 3029447"/>
                      <a:gd name="connsiteX0" fmla="*/ 0 w 1940118"/>
                      <a:gd name="connsiteY0" fmla="*/ 2854518 h 3029447"/>
                      <a:gd name="connsiteX1" fmla="*/ 453224 w 1940118"/>
                      <a:gd name="connsiteY1" fmla="*/ 3029447 h 3029447"/>
                      <a:gd name="connsiteX2" fmla="*/ 699715 w 1940118"/>
                      <a:gd name="connsiteY2" fmla="*/ 842837 h 3029447"/>
                      <a:gd name="connsiteX3" fmla="*/ 1940118 w 1940118"/>
                      <a:gd name="connsiteY3" fmla="*/ 0 h 3029447"/>
                      <a:gd name="connsiteX0" fmla="*/ 0 w 1940118"/>
                      <a:gd name="connsiteY0" fmla="*/ 2854518 h 3029447"/>
                      <a:gd name="connsiteX1" fmla="*/ 453224 w 1940118"/>
                      <a:gd name="connsiteY1" fmla="*/ 3029447 h 3029447"/>
                      <a:gd name="connsiteX2" fmla="*/ 715617 w 1940118"/>
                      <a:gd name="connsiteY2" fmla="*/ 826934 h 3029447"/>
                      <a:gd name="connsiteX3" fmla="*/ 1940118 w 1940118"/>
                      <a:gd name="connsiteY3" fmla="*/ 0 h 3029447"/>
                      <a:gd name="connsiteX0" fmla="*/ 0 w 1990797"/>
                      <a:gd name="connsiteY0" fmla="*/ 2922478 h 3029447"/>
                      <a:gd name="connsiteX1" fmla="*/ 503903 w 1990797"/>
                      <a:gd name="connsiteY1" fmla="*/ 3029447 h 3029447"/>
                      <a:gd name="connsiteX2" fmla="*/ 766296 w 1990797"/>
                      <a:gd name="connsiteY2" fmla="*/ 826934 h 3029447"/>
                      <a:gd name="connsiteX3" fmla="*/ 1990797 w 1990797"/>
                      <a:gd name="connsiteY3" fmla="*/ 0 h 3029447"/>
                      <a:gd name="connsiteX0" fmla="*/ 0 w 1486894"/>
                      <a:gd name="connsiteY0" fmla="*/ 3029447 h 3029447"/>
                      <a:gd name="connsiteX1" fmla="*/ 262393 w 1486894"/>
                      <a:gd name="connsiteY1" fmla="*/ 826934 h 3029447"/>
                      <a:gd name="connsiteX2" fmla="*/ 1486894 w 1486894"/>
                      <a:gd name="connsiteY2" fmla="*/ 0 h 3029447"/>
                      <a:gd name="connsiteX0" fmla="*/ 157694 w 1437862"/>
                      <a:gd name="connsiteY0" fmla="*/ 3107452 h 3107452"/>
                      <a:gd name="connsiteX1" fmla="*/ 213361 w 1437862"/>
                      <a:gd name="connsiteY1" fmla="*/ 826934 h 3107452"/>
                      <a:gd name="connsiteX2" fmla="*/ 1437862 w 1437862"/>
                      <a:gd name="connsiteY2" fmla="*/ 0 h 3107452"/>
                      <a:gd name="connsiteX0" fmla="*/ 157694 w 1437862"/>
                      <a:gd name="connsiteY0" fmla="*/ 3107452 h 3107452"/>
                      <a:gd name="connsiteX1" fmla="*/ 213361 w 1437862"/>
                      <a:gd name="connsiteY1" fmla="*/ 826934 h 3107452"/>
                      <a:gd name="connsiteX2" fmla="*/ 1437862 w 1437862"/>
                      <a:gd name="connsiteY2" fmla="*/ 0 h 3107452"/>
                      <a:gd name="connsiteX0" fmla="*/ 157694 w 1437862"/>
                      <a:gd name="connsiteY0" fmla="*/ 3107452 h 3107452"/>
                      <a:gd name="connsiteX1" fmla="*/ 213361 w 1437862"/>
                      <a:gd name="connsiteY1" fmla="*/ 530953 h 3107452"/>
                      <a:gd name="connsiteX2" fmla="*/ 1437862 w 1437862"/>
                      <a:gd name="connsiteY2" fmla="*/ 0 h 3107452"/>
                      <a:gd name="connsiteX0" fmla="*/ 194770 w 1474938"/>
                      <a:gd name="connsiteY0" fmla="*/ 3271996 h 3271996"/>
                      <a:gd name="connsiteX1" fmla="*/ 213361 w 1474938"/>
                      <a:gd name="connsiteY1" fmla="*/ 517909 h 3271996"/>
                      <a:gd name="connsiteX2" fmla="*/ 1474938 w 1474938"/>
                      <a:gd name="connsiteY2" fmla="*/ 164544 h 3271996"/>
                      <a:gd name="connsiteX0" fmla="*/ 231846 w 1512014"/>
                      <a:gd name="connsiteY0" fmla="*/ 3129925 h 3129925"/>
                      <a:gd name="connsiteX1" fmla="*/ 250437 w 1512014"/>
                      <a:gd name="connsiteY1" fmla="*/ 375838 h 3129925"/>
                      <a:gd name="connsiteX2" fmla="*/ 1512014 w 1512014"/>
                      <a:gd name="connsiteY2" fmla="*/ 22473 h 3129925"/>
                    </a:gdLst>
                    <a:ahLst/>
                    <a:cxnLst>
                      <a:cxn ang="0">
                        <a:pos x="connsiteX0" y="connsiteY0"/>
                      </a:cxn>
                      <a:cxn ang="0">
                        <a:pos x="connsiteX1" y="connsiteY1"/>
                      </a:cxn>
                      <a:cxn ang="0">
                        <a:pos x="connsiteX2" y="connsiteY2"/>
                      </a:cxn>
                    </a:cxnLst>
                    <a:rect l="l" t="t" r="r" b="b"/>
                    <a:pathLst>
                      <a:path w="1512014" h="3129925">
                        <a:moveTo>
                          <a:pt x="231846" y="3129925"/>
                        </a:moveTo>
                        <a:cubicBezTo>
                          <a:pt x="338589" y="2767255"/>
                          <a:pt x="0" y="751676"/>
                          <a:pt x="250437" y="375838"/>
                        </a:cubicBezTo>
                        <a:cubicBezTo>
                          <a:pt x="500874" y="0"/>
                          <a:pt x="1046200" y="78132"/>
                          <a:pt x="1512014" y="22473"/>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sp>
                <p:nvSpPr>
                  <p:cNvPr id="274" name="Freeform 273"/>
                  <p:cNvSpPr/>
                  <p:nvPr/>
                </p:nvSpPr>
                <p:spPr bwMode="auto">
                  <a:xfrm>
                    <a:off x="3136572" y="3093386"/>
                    <a:ext cx="883761" cy="1663074"/>
                  </a:xfrm>
                  <a:custGeom>
                    <a:avLst/>
                    <a:gdLst>
                      <a:gd name="connsiteX0" fmla="*/ 0 w 1502797"/>
                      <a:gd name="connsiteY0" fmla="*/ 1216549 h 1538577"/>
                      <a:gd name="connsiteX1" fmla="*/ 405517 w 1502797"/>
                      <a:gd name="connsiteY1" fmla="*/ 1335819 h 1538577"/>
                      <a:gd name="connsiteX2" fmla="*/ 1502797 w 1502797"/>
                      <a:gd name="connsiteY2" fmla="*/ 0 h 1538577"/>
                      <a:gd name="connsiteX0" fmla="*/ 0 w 1502797"/>
                      <a:gd name="connsiteY0" fmla="*/ 1216549 h 1377563"/>
                      <a:gd name="connsiteX1" fmla="*/ 405517 w 1502797"/>
                      <a:gd name="connsiteY1" fmla="*/ 1335819 h 1377563"/>
                      <a:gd name="connsiteX2" fmla="*/ 1502797 w 1502797"/>
                      <a:gd name="connsiteY2" fmla="*/ 0 h 1377563"/>
                      <a:gd name="connsiteX0" fmla="*/ 0 w 1502797"/>
                      <a:gd name="connsiteY0" fmla="*/ 1216549 h 1335819"/>
                      <a:gd name="connsiteX1" fmla="*/ 405517 w 1502797"/>
                      <a:gd name="connsiteY1" fmla="*/ 1335819 h 1335819"/>
                      <a:gd name="connsiteX2" fmla="*/ 1502797 w 1502797"/>
                      <a:gd name="connsiteY2" fmla="*/ 0 h 1335819"/>
                      <a:gd name="connsiteX0" fmla="*/ 0 w 1502797"/>
                      <a:gd name="connsiteY0" fmla="*/ 1216549 h 1335819"/>
                      <a:gd name="connsiteX1" fmla="*/ 405517 w 1502797"/>
                      <a:gd name="connsiteY1" fmla="*/ 1335819 h 1335819"/>
                      <a:gd name="connsiteX2" fmla="*/ 1502797 w 1502797"/>
                      <a:gd name="connsiteY2" fmla="*/ 0 h 1335819"/>
                      <a:gd name="connsiteX0" fmla="*/ 0 w 1502797"/>
                      <a:gd name="connsiteY0" fmla="*/ 1216549 h 1391479"/>
                      <a:gd name="connsiteX1" fmla="*/ 461176 w 1502797"/>
                      <a:gd name="connsiteY1" fmla="*/ 1391479 h 1391479"/>
                      <a:gd name="connsiteX2" fmla="*/ 1502797 w 1502797"/>
                      <a:gd name="connsiteY2" fmla="*/ 0 h 1391479"/>
                      <a:gd name="connsiteX0" fmla="*/ 0 w 1543894"/>
                      <a:gd name="connsiteY0" fmla="*/ 1273911 h 1391479"/>
                      <a:gd name="connsiteX1" fmla="*/ 502273 w 1543894"/>
                      <a:gd name="connsiteY1" fmla="*/ 1391479 h 1391479"/>
                      <a:gd name="connsiteX2" fmla="*/ 1543894 w 1543894"/>
                      <a:gd name="connsiteY2" fmla="*/ 0 h 1391479"/>
                      <a:gd name="connsiteX0" fmla="*/ 0 w 1041621"/>
                      <a:gd name="connsiteY0" fmla="*/ 1391479 h 1391479"/>
                      <a:gd name="connsiteX1" fmla="*/ 1041621 w 1041621"/>
                      <a:gd name="connsiteY1" fmla="*/ 0 h 1391479"/>
                      <a:gd name="connsiteX0" fmla="*/ 310 w 1041931"/>
                      <a:gd name="connsiteY0" fmla="*/ 1391479 h 1391479"/>
                      <a:gd name="connsiteX1" fmla="*/ 0 w 1041931"/>
                      <a:gd name="connsiteY1" fmla="*/ 1383945 h 1391479"/>
                      <a:gd name="connsiteX2" fmla="*/ 1041931 w 1041931"/>
                      <a:gd name="connsiteY2" fmla="*/ 0 h 1391479"/>
                      <a:gd name="connsiteX0" fmla="*/ 52 w 1041673"/>
                      <a:gd name="connsiteY0" fmla="*/ 1391479 h 1462037"/>
                      <a:gd name="connsiteX1" fmla="*/ 202942 w 1041673"/>
                      <a:gd name="connsiteY1" fmla="*/ 1460467 h 1462037"/>
                      <a:gd name="connsiteX2" fmla="*/ 1041673 w 1041673"/>
                      <a:gd name="connsiteY2" fmla="*/ 0 h 1462037"/>
                      <a:gd name="connsiteX0" fmla="*/ 0 w 838731"/>
                      <a:gd name="connsiteY0" fmla="*/ 1460467 h 1460467"/>
                      <a:gd name="connsiteX1" fmla="*/ 838731 w 838731"/>
                      <a:gd name="connsiteY1" fmla="*/ 0 h 1460467"/>
                      <a:gd name="connsiteX0" fmla="*/ 0 w 883181"/>
                      <a:gd name="connsiteY0" fmla="*/ 1542875 h 1542875"/>
                      <a:gd name="connsiteX1" fmla="*/ 883181 w 883181"/>
                      <a:gd name="connsiteY1" fmla="*/ 0 h 1542875"/>
                    </a:gdLst>
                    <a:ahLst/>
                    <a:cxnLst>
                      <a:cxn ang="0">
                        <a:pos x="connsiteX0" y="connsiteY0"/>
                      </a:cxn>
                      <a:cxn ang="0">
                        <a:pos x="connsiteX1" y="connsiteY1"/>
                      </a:cxn>
                    </a:cxnLst>
                    <a:rect l="l" t="t" r="r" b="b"/>
                    <a:pathLst>
                      <a:path w="883181" h="1542875">
                        <a:moveTo>
                          <a:pt x="0" y="1542875"/>
                        </a:moveTo>
                        <a:cubicBezTo>
                          <a:pt x="529072" y="1228382"/>
                          <a:pt x="459774" y="566530"/>
                          <a:pt x="883181" y="0"/>
                        </a:cubicBezTo>
                      </a:path>
                    </a:pathLst>
                  </a:custGeom>
                  <a:ln w="28575">
                    <a:solidFill>
                      <a:srgbClr val="FF0000"/>
                    </a:solidFill>
                    <a:prstDash val="solid"/>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eaLnBrk="0" hangingPunct="0">
                      <a:defRPr/>
                    </a:pPr>
                    <a:endParaRPr lang="en-US"/>
                  </a:p>
                </p:txBody>
              </p:sp>
            </p:grpSp>
          </p:grpSp>
        </p:grpSp>
      </p:gr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1000" fill="hold"/>
                                        <p:tgtEl>
                                          <p:spTgt spid="52"/>
                                        </p:tgtEl>
                                        <p:attrNameLst>
                                          <p:attrName>ppt_x</p:attrName>
                                        </p:attrNameLst>
                                      </p:cBhvr>
                                      <p:tavLst>
                                        <p:tav tm="0">
                                          <p:val>
                                            <p:strVal val="1+#ppt_w/2"/>
                                          </p:val>
                                        </p:tav>
                                        <p:tav tm="100000">
                                          <p:val>
                                            <p:strVal val="#ppt_x"/>
                                          </p:val>
                                        </p:tav>
                                      </p:tavLst>
                                    </p:anim>
                                    <p:anim calcmode="lin" valueType="num">
                                      <p:cBhvr additive="base">
                                        <p:cTn id="8" dur="10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Bi1-2000">
  <a:themeElements>
    <a:clrScheme name="Bi1-2000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fontScheme name="Bi1-2000">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charset="0"/>
          </a:defRPr>
        </a:defPPr>
      </a:lstStyle>
    </a:lnDef>
  </a:objectDefaults>
  <a:extraClrSchemeLst>
    <a:extraClrScheme>
      <a:clrScheme name="Bi1-2000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i1-2000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i1-2000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i1-2000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i1-2000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i1-2000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i1-2000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19306</TotalTime>
  <Words>3936</Words>
  <Application>Microsoft Office PowerPoint</Application>
  <PresentationFormat>On-screen Show (4:3)</PresentationFormat>
  <Paragraphs>1796</Paragraphs>
  <Slides>56</Slides>
  <Notes>24</Notes>
  <HiddenSlides>2</HiddenSlides>
  <MMClips>4</MMClips>
  <ScaleCrop>false</ScaleCrop>
  <HeadingPairs>
    <vt:vector size="6" baseType="variant">
      <vt:variant>
        <vt:lpstr>Theme</vt:lpstr>
      </vt:variant>
      <vt:variant>
        <vt:i4>1</vt:i4>
      </vt:variant>
      <vt:variant>
        <vt:lpstr>Embedded OLE Servers</vt:lpstr>
      </vt:variant>
      <vt:variant>
        <vt:i4>3</vt:i4>
      </vt:variant>
      <vt:variant>
        <vt:lpstr>Slide Titles</vt:lpstr>
      </vt:variant>
      <vt:variant>
        <vt:i4>56</vt:i4>
      </vt:variant>
    </vt:vector>
  </HeadingPairs>
  <TitlesOfParts>
    <vt:vector size="60" baseType="lpstr">
      <vt:lpstr>Bi1-2000</vt:lpstr>
      <vt:lpstr>CS ChemDraw Drawing</vt:lpstr>
      <vt:lpstr>Graph</vt:lpstr>
      <vt:lpstr>Chart</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lpstr>Slide 30</vt:lpstr>
      <vt:lpstr>Slide 31</vt:lpstr>
      <vt:lpstr>Slide 32</vt:lpstr>
      <vt:lpstr>Slide 33</vt:lpstr>
      <vt:lpstr>Slide 34</vt:lpstr>
      <vt:lpstr>Slide 35</vt:lpstr>
      <vt:lpstr>Slide 36</vt:lpstr>
      <vt:lpstr>Slide 37</vt:lpstr>
      <vt:lpstr>Slide 38</vt:lpstr>
      <vt:lpstr>Slide 39</vt:lpstr>
      <vt:lpstr>Slide 40</vt:lpstr>
      <vt:lpstr>Slide 41</vt:lpstr>
      <vt:lpstr>Slide 42</vt:lpstr>
      <vt:lpstr>Slide 43</vt:lpstr>
      <vt:lpstr>Slide 44</vt:lpstr>
      <vt:lpstr>Slide 45</vt:lpstr>
      <vt:lpstr>Slide 46</vt:lpstr>
      <vt:lpstr>Slide 47</vt:lpstr>
      <vt:lpstr>Slide 48</vt:lpstr>
      <vt:lpstr>Slide 49</vt:lpstr>
      <vt:lpstr>Slide 50</vt:lpstr>
      <vt:lpstr>Slide 51</vt:lpstr>
      <vt:lpstr>Slide 52</vt:lpstr>
      <vt:lpstr>Slide 53</vt:lpstr>
      <vt:lpstr>Slide 54</vt:lpstr>
      <vt:lpstr>Slide 55</vt:lpstr>
      <vt:lpstr>Slide 56</vt:lpstr>
    </vt:vector>
  </TitlesOfParts>
  <Company>Caltech</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No Slide Title</dc:title>
  <dc:creator>Henry A. Lester</dc:creator>
  <cp:lastModifiedBy>Henry A. Lester</cp:lastModifiedBy>
  <cp:revision>1916</cp:revision>
  <dcterms:created xsi:type="dcterms:W3CDTF">2000-03-08T03:17:42Z</dcterms:created>
  <dcterms:modified xsi:type="dcterms:W3CDTF">2013-10-22T06:11:56Z</dcterms:modified>
</cp:coreProperties>
</file>